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4"/>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Lst>
  <p:sldSz cy="5143500" cx="9144000"/>
  <p:notesSz cx="6858000" cy="9144000"/>
  <p:embeddedFontLst>
    <p:embeddedFont>
      <p:font typeface="Roboto"/>
      <p:regular r:id="rId57"/>
      <p:bold r:id="rId58"/>
      <p:italic r:id="rId59"/>
      <p:boldItalic r:id="rId60"/>
    </p:embeddedFont>
    <p:embeddedFont>
      <p:font typeface="Proxima Nova"/>
      <p:regular r:id="rId61"/>
      <p:bold r:id="rId62"/>
      <p:italic r:id="rId63"/>
      <p:boldItalic r:id="rId64"/>
    </p:embeddedFont>
    <p:embeddedFont>
      <p:font typeface="Proxima Nova Semibold"/>
      <p:regular r:id="rId65"/>
      <p:bold r:id="rId66"/>
      <p:boldItalic r:id="rId67"/>
    </p:embeddedFont>
    <p:embeddedFont>
      <p:font typeface="Fira Sans"/>
      <p:regular r:id="rId68"/>
      <p:bold r:id="rId69"/>
      <p:italic r:id="rId70"/>
      <p:boldItalic r:id="rId71"/>
    </p:embeddedFont>
    <p:embeddedFont>
      <p:font typeface="Fira Sans Extra Condensed"/>
      <p:regular r:id="rId72"/>
      <p:bold r:id="rId73"/>
      <p:italic r:id="rId74"/>
      <p:boldItalic r:id="rId7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8252217-0346-4AB3-B6C4-77BB09C5A56E}">
  <a:tblStyle styleId="{28252217-0346-4AB3-B6C4-77BB09C5A56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FiraSansExtraCondensed-bold.fntdata"/><Relationship Id="rId72" Type="http://schemas.openxmlformats.org/officeDocument/2006/relationships/font" Target="fonts/FiraSansExtraCondensed-regular.fntdata"/><Relationship Id="rId31" Type="http://schemas.openxmlformats.org/officeDocument/2006/relationships/slide" Target="slides/slide25.xml"/><Relationship Id="rId75" Type="http://schemas.openxmlformats.org/officeDocument/2006/relationships/font" Target="fonts/FiraSansExtraCondensed-boldItalic.fntdata"/><Relationship Id="rId30" Type="http://schemas.openxmlformats.org/officeDocument/2006/relationships/slide" Target="slides/slide24.xml"/><Relationship Id="rId74" Type="http://schemas.openxmlformats.org/officeDocument/2006/relationships/font" Target="fonts/FiraSansExtraCondensed-italic.fntdata"/><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font" Target="fonts/FiraSans-boldItalic.fntdata"/><Relationship Id="rId70" Type="http://schemas.openxmlformats.org/officeDocument/2006/relationships/font" Target="fonts/FiraSans-italic.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ProximaNova-bold.fntdata"/><Relationship Id="rId61" Type="http://schemas.openxmlformats.org/officeDocument/2006/relationships/font" Target="fonts/ProximaNova-regular.fntdata"/><Relationship Id="rId20" Type="http://schemas.openxmlformats.org/officeDocument/2006/relationships/slide" Target="slides/slide14.xml"/><Relationship Id="rId64" Type="http://schemas.openxmlformats.org/officeDocument/2006/relationships/font" Target="fonts/ProximaNova-boldItalic.fntdata"/><Relationship Id="rId63" Type="http://schemas.openxmlformats.org/officeDocument/2006/relationships/font" Target="fonts/ProximaNova-italic.fntdata"/><Relationship Id="rId22" Type="http://schemas.openxmlformats.org/officeDocument/2006/relationships/slide" Target="slides/slide16.xml"/><Relationship Id="rId66" Type="http://schemas.openxmlformats.org/officeDocument/2006/relationships/font" Target="fonts/ProximaNovaSemibold-bold.fntdata"/><Relationship Id="rId21" Type="http://schemas.openxmlformats.org/officeDocument/2006/relationships/slide" Target="slides/slide15.xml"/><Relationship Id="rId65" Type="http://schemas.openxmlformats.org/officeDocument/2006/relationships/font" Target="fonts/ProximaNovaSemibold-regular.fntdata"/><Relationship Id="rId24" Type="http://schemas.openxmlformats.org/officeDocument/2006/relationships/slide" Target="slides/slide18.xml"/><Relationship Id="rId68" Type="http://schemas.openxmlformats.org/officeDocument/2006/relationships/font" Target="fonts/FiraSans-regular.fntdata"/><Relationship Id="rId23" Type="http://schemas.openxmlformats.org/officeDocument/2006/relationships/slide" Target="slides/slide17.xml"/><Relationship Id="rId67" Type="http://schemas.openxmlformats.org/officeDocument/2006/relationships/font" Target="fonts/ProximaNovaSemibold-boldItalic.fntdata"/><Relationship Id="rId60" Type="http://schemas.openxmlformats.org/officeDocument/2006/relationships/font" Target="fonts/Roboto-boldItalic.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FiraSans-bold.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font" Target="fonts/Roboto-regular.fntdata"/><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font" Target="fonts/Roboto-italic.fntdata"/><Relationship Id="rId14" Type="http://schemas.openxmlformats.org/officeDocument/2006/relationships/slide" Target="slides/slide8.xml"/><Relationship Id="rId58" Type="http://schemas.openxmlformats.org/officeDocument/2006/relationships/font" Target="fonts/Roboto-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101c9c5e0f6_0_3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101c9c5e0f6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4c2a561abd_0_9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24c2a561abd_0_9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4c2a561ab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24c2a561ab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24c2a561abd_0_6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24c2a561abd_0_6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How/why: personal experiences with families; social structures around community and individualism; group interest and connection to healthcare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As a group, we’ve worked with children in medical and mentoring settings and were interested to look into the unique difficulties of parents within the healthcare system, especially considering the often isolated experiences of families and raising children in the United States.</a:t>
            </a:r>
            <a:endParaRPr>
              <a:solidFill>
                <a:schemeClr val="dk1"/>
              </a:solidFill>
            </a:endParaRPr>
          </a:p>
          <a:p>
            <a:pPr indent="0" lvl="0" marL="0" rtl="0" algn="l">
              <a:spcBef>
                <a:spcPts val="0"/>
              </a:spcBef>
              <a:spcAft>
                <a:spcPts val="0"/>
              </a:spcAft>
              <a:buNone/>
            </a:pPr>
            <a:r>
              <a:rPr lang="en">
                <a:solidFill>
                  <a:schemeClr val="dk1"/>
                </a:solidFill>
              </a:rPr>
              <a:t>We also have had discussions with professionals and peers in the medical community who shared their interest in the domain, suggesting it would be an area with lots of room for potentially effective solutions.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24c2a561abd_0_9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24c2a561abd_0_9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fba56e7f81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fba56e7f81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Recorded </a:t>
            </a:r>
            <a:r>
              <a:rPr lang="en"/>
              <a:t>their</a:t>
            </a:r>
            <a:r>
              <a:rPr lang="en"/>
              <a:t> voices and zoom video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reached out to people we know/ connected with</a:t>
            </a:r>
            <a:endParaRPr/>
          </a:p>
          <a:p>
            <a:pPr indent="0" lvl="0" marL="0" rtl="0" algn="l">
              <a:spcBef>
                <a:spcPts val="0"/>
              </a:spcBef>
              <a:spcAft>
                <a:spcPts val="0"/>
              </a:spcAft>
              <a:buClr>
                <a:schemeClr val="dk1"/>
              </a:buClr>
              <a:buSzPts val="1100"/>
              <a:buFont typeface="Arial"/>
              <a:buNone/>
            </a:pPr>
            <a:r>
              <a:rPr lang="en">
                <a:solidFill>
                  <a:schemeClr val="dk1"/>
                </a:solidFill>
              </a:rPr>
              <a:t>Interesting: depending on what solution we focus, all could be extreme user. Mo FLI background if talking about finding resources. For this research, Emma due to her background and exspertise in childcare and extraneous circumstances during COVID.</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24c2a561abd_0_1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7" name="Google Shape;537;g24c2a561abd_0_1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a:t>
            </a:r>
            <a:r>
              <a:rPr lang="en"/>
              <a:t>wanted</a:t>
            </a:r>
            <a:r>
              <a:rPr lang="en"/>
              <a:t> to have that breadth since we’ve different </a:t>
            </a:r>
            <a:r>
              <a:rPr lang="en"/>
              <a:t>experience</a:t>
            </a:r>
            <a:r>
              <a:rPr lang="en"/>
              <a:t> wide arrays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24c2a561abd_0_14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24c2a561abd_0_1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24c3da94695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24c3da94695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didn’t take a photo of Cat’s meeting as it was over Zoom.</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24c3da94695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24c3da94695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24c3da94695_3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24c3da94695_3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Positive</a:t>
            </a:r>
            <a:r>
              <a:rPr lang="en"/>
              <a:t> </a:t>
            </a:r>
            <a:r>
              <a:rPr lang="en"/>
              <a:t>surprise</a:t>
            </a:r>
            <a:r>
              <a:rPr lang="en"/>
              <a:t>: coming from is bcgkrond, we werent expecting his confidence and saviness  to know ho wto navigat el. He had a role model, he was prideful </a:t>
            </a:r>
            <a:r>
              <a:rPr lang="en"/>
              <a:t>person</a:t>
            </a:r>
            <a:r>
              <a:rPr lang="en"/>
              <a:t> capable of doing so. eresoere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fba56e7f81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fba56e7f81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24c2a561abd_0_15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24c2a561abd_0_15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g24c2a561abd_0_15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9" name="Google Shape;859;g24c2a561abd_0_1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She felt that she followed “traditional” methods, we can see what she does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g24c3da94695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8" name="Google Shape;868;g24c3da94695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24c3da9469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7" name="Google Shape;877;g24c3da9469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24c2a561abd_0_16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5" name="Google Shape;885;g24c2a561abd_0_16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gfba56e7f81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0" name="Google Shape;890;gfba56e7f81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0" name="Shape 1110"/>
        <p:cNvGrpSpPr/>
        <p:nvPr/>
      </p:nvGrpSpPr>
      <p:grpSpPr>
        <a:xfrm>
          <a:off x="0" y="0"/>
          <a:ext cx="0" cy="0"/>
          <a:chOff x="0" y="0"/>
          <a:chExt cx="0" cy="0"/>
        </a:xfrm>
      </p:grpSpPr>
      <p:sp>
        <p:nvSpPr>
          <p:cNvPr id="1111" name="Google Shape;1111;g24c3da94695_0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2" name="Google Shape;1112;g24c3da94695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0" name="Shape 1240"/>
        <p:cNvGrpSpPr/>
        <p:nvPr/>
      </p:nvGrpSpPr>
      <p:grpSpPr>
        <a:xfrm>
          <a:off x="0" y="0"/>
          <a:ext cx="0" cy="0"/>
          <a:chOff x="0" y="0"/>
          <a:chExt cx="0" cy="0"/>
        </a:xfrm>
      </p:grpSpPr>
      <p:sp>
        <p:nvSpPr>
          <p:cNvPr id="1241" name="Google Shape;1241;g24c3da94695_0_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2" name="Google Shape;1242;g24c3da94695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2" name="Shape 1422"/>
        <p:cNvGrpSpPr/>
        <p:nvPr/>
      </p:nvGrpSpPr>
      <p:grpSpPr>
        <a:xfrm>
          <a:off x="0" y="0"/>
          <a:ext cx="0" cy="0"/>
          <a:chOff x="0" y="0"/>
          <a:chExt cx="0" cy="0"/>
        </a:xfrm>
      </p:grpSpPr>
      <p:sp>
        <p:nvSpPr>
          <p:cNvPr id="1423" name="Google Shape;1423;g24c2a561abd_0_1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4" name="Google Shape;1424;g24c2a561abd_0_1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3" name="Shape 1463"/>
        <p:cNvGrpSpPr/>
        <p:nvPr/>
      </p:nvGrpSpPr>
      <p:grpSpPr>
        <a:xfrm>
          <a:off x="0" y="0"/>
          <a:ext cx="0" cy="0"/>
          <a:chOff x="0" y="0"/>
          <a:chExt cx="0" cy="0"/>
        </a:xfrm>
      </p:grpSpPr>
      <p:sp>
        <p:nvSpPr>
          <p:cNvPr id="1464" name="Google Shape;1464;g101b0a06eb1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5" name="Google Shape;1465;g101b0a06eb1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2" name="Shape 1542"/>
        <p:cNvGrpSpPr/>
        <p:nvPr/>
      </p:nvGrpSpPr>
      <p:grpSpPr>
        <a:xfrm>
          <a:off x="0" y="0"/>
          <a:ext cx="0" cy="0"/>
          <a:chOff x="0" y="0"/>
          <a:chExt cx="0" cy="0"/>
        </a:xfrm>
      </p:grpSpPr>
      <p:sp>
        <p:nvSpPr>
          <p:cNvPr id="1543" name="Google Shape;1543;gfba56e7f81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4" name="Google Shape;1544;gfba56e7f81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6" name="Shape 1716"/>
        <p:cNvGrpSpPr/>
        <p:nvPr/>
      </p:nvGrpSpPr>
      <p:grpSpPr>
        <a:xfrm>
          <a:off x="0" y="0"/>
          <a:ext cx="0" cy="0"/>
          <a:chOff x="0" y="0"/>
          <a:chExt cx="0" cy="0"/>
        </a:xfrm>
      </p:grpSpPr>
      <p:sp>
        <p:nvSpPr>
          <p:cNvPr id="1717" name="Google Shape;1717;g24c3da94695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8" name="Google Shape;1718;g24c3da94695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2" name="Shape 1942"/>
        <p:cNvGrpSpPr/>
        <p:nvPr/>
      </p:nvGrpSpPr>
      <p:grpSpPr>
        <a:xfrm>
          <a:off x="0" y="0"/>
          <a:ext cx="0" cy="0"/>
          <a:chOff x="0" y="0"/>
          <a:chExt cx="0" cy="0"/>
        </a:xfrm>
      </p:grpSpPr>
      <p:sp>
        <p:nvSpPr>
          <p:cNvPr id="1943" name="Google Shape;1943;g101b0a06eb1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4" name="Google Shape;1944;g101b0a06eb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6" name="Shape 2086"/>
        <p:cNvGrpSpPr/>
        <p:nvPr/>
      </p:nvGrpSpPr>
      <p:grpSpPr>
        <a:xfrm>
          <a:off x="0" y="0"/>
          <a:ext cx="0" cy="0"/>
          <a:chOff x="0" y="0"/>
          <a:chExt cx="0" cy="0"/>
        </a:xfrm>
      </p:grpSpPr>
      <p:sp>
        <p:nvSpPr>
          <p:cNvPr id="2087" name="Google Shape;2087;g101b0a06eb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8" name="Google Shape;2088;g101b0a06eb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4" name="Shape 2134"/>
        <p:cNvGrpSpPr/>
        <p:nvPr/>
      </p:nvGrpSpPr>
      <p:grpSpPr>
        <a:xfrm>
          <a:off x="0" y="0"/>
          <a:ext cx="0" cy="0"/>
          <a:chOff x="0" y="0"/>
          <a:chExt cx="0" cy="0"/>
        </a:xfrm>
      </p:grpSpPr>
      <p:sp>
        <p:nvSpPr>
          <p:cNvPr id="2135" name="Google Shape;2135;g101b0a06eb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6" name="Google Shape;2136;g101b0a06eb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9" name="Shape 2239"/>
        <p:cNvGrpSpPr/>
        <p:nvPr/>
      </p:nvGrpSpPr>
      <p:grpSpPr>
        <a:xfrm>
          <a:off x="0" y="0"/>
          <a:ext cx="0" cy="0"/>
          <a:chOff x="0" y="0"/>
          <a:chExt cx="0" cy="0"/>
        </a:xfrm>
      </p:grpSpPr>
      <p:sp>
        <p:nvSpPr>
          <p:cNvPr id="2240" name="Google Shape;2240;gfba56e7f81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1" name="Google Shape;2241;gfba56e7f8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1" name="Shape 2361"/>
        <p:cNvGrpSpPr/>
        <p:nvPr/>
      </p:nvGrpSpPr>
      <p:grpSpPr>
        <a:xfrm>
          <a:off x="0" y="0"/>
          <a:ext cx="0" cy="0"/>
          <a:chOff x="0" y="0"/>
          <a:chExt cx="0" cy="0"/>
        </a:xfrm>
      </p:grpSpPr>
      <p:sp>
        <p:nvSpPr>
          <p:cNvPr id="2362" name="Google Shape;2362;gfba56e7f81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3" name="Google Shape;2363;gfba56e7f81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9" name="Shape 2599"/>
        <p:cNvGrpSpPr/>
        <p:nvPr/>
      </p:nvGrpSpPr>
      <p:grpSpPr>
        <a:xfrm>
          <a:off x="0" y="0"/>
          <a:ext cx="0" cy="0"/>
          <a:chOff x="0" y="0"/>
          <a:chExt cx="0" cy="0"/>
        </a:xfrm>
      </p:grpSpPr>
      <p:sp>
        <p:nvSpPr>
          <p:cNvPr id="2600" name="Google Shape;2600;gfba56e7f8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1" name="Google Shape;2601;gfba56e7f8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4" name="Shape 2734"/>
        <p:cNvGrpSpPr/>
        <p:nvPr/>
      </p:nvGrpSpPr>
      <p:grpSpPr>
        <a:xfrm>
          <a:off x="0" y="0"/>
          <a:ext cx="0" cy="0"/>
          <a:chOff x="0" y="0"/>
          <a:chExt cx="0" cy="0"/>
        </a:xfrm>
      </p:grpSpPr>
      <p:sp>
        <p:nvSpPr>
          <p:cNvPr id="2735" name="Google Shape;2735;gfba56e7f81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6" name="Google Shape;2736;gfba56e7f81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0" name="Shape 2840"/>
        <p:cNvGrpSpPr/>
        <p:nvPr/>
      </p:nvGrpSpPr>
      <p:grpSpPr>
        <a:xfrm>
          <a:off x="0" y="0"/>
          <a:ext cx="0" cy="0"/>
          <a:chOff x="0" y="0"/>
          <a:chExt cx="0" cy="0"/>
        </a:xfrm>
      </p:grpSpPr>
      <p:sp>
        <p:nvSpPr>
          <p:cNvPr id="2841" name="Google Shape;2841;gfba56e7f81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2" name="Google Shape;2842;gfba56e7f81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0" name="Shape 2970"/>
        <p:cNvGrpSpPr/>
        <p:nvPr/>
      </p:nvGrpSpPr>
      <p:grpSpPr>
        <a:xfrm>
          <a:off x="0" y="0"/>
          <a:ext cx="0" cy="0"/>
          <a:chOff x="0" y="0"/>
          <a:chExt cx="0" cy="0"/>
        </a:xfrm>
      </p:grpSpPr>
      <p:sp>
        <p:nvSpPr>
          <p:cNvPr id="2971" name="Google Shape;2971;gfba56e7f81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2" name="Google Shape;2972;gfba56e7f81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8" name="Shape 3098"/>
        <p:cNvGrpSpPr/>
        <p:nvPr/>
      </p:nvGrpSpPr>
      <p:grpSpPr>
        <a:xfrm>
          <a:off x="0" y="0"/>
          <a:ext cx="0" cy="0"/>
          <a:chOff x="0" y="0"/>
          <a:chExt cx="0" cy="0"/>
        </a:xfrm>
      </p:grpSpPr>
      <p:sp>
        <p:nvSpPr>
          <p:cNvPr id="3099" name="Google Shape;3099;gfba56e7f81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0" name="Google Shape;3100;gfba56e7f81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7" name="Shape 3257"/>
        <p:cNvGrpSpPr/>
        <p:nvPr/>
      </p:nvGrpSpPr>
      <p:grpSpPr>
        <a:xfrm>
          <a:off x="0" y="0"/>
          <a:ext cx="0" cy="0"/>
          <a:chOff x="0" y="0"/>
          <a:chExt cx="0" cy="0"/>
        </a:xfrm>
      </p:grpSpPr>
      <p:sp>
        <p:nvSpPr>
          <p:cNvPr id="3258" name="Google Shape;3258;gfba56e7f81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9" name="Google Shape;3259;gfba56e7f81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3" name="Shape 3263"/>
        <p:cNvGrpSpPr/>
        <p:nvPr/>
      </p:nvGrpSpPr>
      <p:grpSpPr>
        <a:xfrm>
          <a:off x="0" y="0"/>
          <a:ext cx="0" cy="0"/>
          <a:chOff x="0" y="0"/>
          <a:chExt cx="0" cy="0"/>
        </a:xfrm>
      </p:grpSpPr>
      <p:sp>
        <p:nvSpPr>
          <p:cNvPr id="3264" name="Google Shape;3264;gfba56e7f81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5" name="Google Shape;3265;gfba56e7f81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5" name="Shape 3395"/>
        <p:cNvGrpSpPr/>
        <p:nvPr/>
      </p:nvGrpSpPr>
      <p:grpSpPr>
        <a:xfrm>
          <a:off x="0" y="0"/>
          <a:ext cx="0" cy="0"/>
          <a:chOff x="0" y="0"/>
          <a:chExt cx="0" cy="0"/>
        </a:xfrm>
      </p:grpSpPr>
      <p:sp>
        <p:nvSpPr>
          <p:cNvPr id="3396" name="Google Shape;3396;g1026dbc6d68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7" name="Google Shape;3397;g1026dbc6d68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0" name="Shape 3530"/>
        <p:cNvGrpSpPr/>
        <p:nvPr/>
      </p:nvGrpSpPr>
      <p:grpSpPr>
        <a:xfrm>
          <a:off x="0" y="0"/>
          <a:ext cx="0" cy="0"/>
          <a:chOff x="0" y="0"/>
          <a:chExt cx="0" cy="0"/>
        </a:xfrm>
      </p:grpSpPr>
      <p:sp>
        <p:nvSpPr>
          <p:cNvPr id="3531" name="Google Shape;3531;gfba56e7f81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2" name="Google Shape;3532;gfba56e7f81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1" name="Shape 3841"/>
        <p:cNvGrpSpPr/>
        <p:nvPr/>
      </p:nvGrpSpPr>
      <p:grpSpPr>
        <a:xfrm>
          <a:off x="0" y="0"/>
          <a:ext cx="0" cy="0"/>
          <a:chOff x="0" y="0"/>
          <a:chExt cx="0" cy="0"/>
        </a:xfrm>
      </p:grpSpPr>
      <p:sp>
        <p:nvSpPr>
          <p:cNvPr id="3842" name="Google Shape;3842;gfba56e7f81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3" name="Google Shape;3843;gfba56e7f81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7" name="Shape 4057"/>
        <p:cNvGrpSpPr/>
        <p:nvPr/>
      </p:nvGrpSpPr>
      <p:grpSpPr>
        <a:xfrm>
          <a:off x="0" y="0"/>
          <a:ext cx="0" cy="0"/>
          <a:chOff x="0" y="0"/>
          <a:chExt cx="0" cy="0"/>
        </a:xfrm>
      </p:grpSpPr>
      <p:sp>
        <p:nvSpPr>
          <p:cNvPr id="4058" name="Google Shape;4058;gfba56e7f81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9" name="Google Shape;4059;gfba56e7f8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0" name="Shape 4150"/>
        <p:cNvGrpSpPr/>
        <p:nvPr/>
      </p:nvGrpSpPr>
      <p:grpSpPr>
        <a:xfrm>
          <a:off x="0" y="0"/>
          <a:ext cx="0" cy="0"/>
          <a:chOff x="0" y="0"/>
          <a:chExt cx="0" cy="0"/>
        </a:xfrm>
      </p:grpSpPr>
      <p:sp>
        <p:nvSpPr>
          <p:cNvPr id="4151" name="Google Shape;4151;gfba56e7f81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2" name="Google Shape;4152;gfba56e7f81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8" name="Shape 4318"/>
        <p:cNvGrpSpPr/>
        <p:nvPr/>
      </p:nvGrpSpPr>
      <p:grpSpPr>
        <a:xfrm>
          <a:off x="0" y="0"/>
          <a:ext cx="0" cy="0"/>
          <a:chOff x="0" y="0"/>
          <a:chExt cx="0" cy="0"/>
        </a:xfrm>
      </p:grpSpPr>
      <p:sp>
        <p:nvSpPr>
          <p:cNvPr id="4319" name="Google Shape;4319;gfba56e7f8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0" name="Google Shape;4320;gfba56e7f8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3" name="Shape 4403"/>
        <p:cNvGrpSpPr/>
        <p:nvPr/>
      </p:nvGrpSpPr>
      <p:grpSpPr>
        <a:xfrm>
          <a:off x="0" y="0"/>
          <a:ext cx="0" cy="0"/>
          <a:chOff x="0" y="0"/>
          <a:chExt cx="0" cy="0"/>
        </a:xfrm>
      </p:grpSpPr>
      <p:sp>
        <p:nvSpPr>
          <p:cNvPr id="4404" name="Google Shape;4404;gfba56e7f81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5" name="Google Shape;4405;gfba56e7f81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6" name="Shape 4526"/>
        <p:cNvGrpSpPr/>
        <p:nvPr/>
      </p:nvGrpSpPr>
      <p:grpSpPr>
        <a:xfrm>
          <a:off x="0" y="0"/>
          <a:ext cx="0" cy="0"/>
          <a:chOff x="0" y="0"/>
          <a:chExt cx="0" cy="0"/>
        </a:xfrm>
      </p:grpSpPr>
      <p:sp>
        <p:nvSpPr>
          <p:cNvPr id="4527" name="Google Shape;4527;gfba56e7f81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8" name="Google Shape;4528;gfba56e7f81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8" name="Shape 4648"/>
        <p:cNvGrpSpPr/>
        <p:nvPr/>
      </p:nvGrpSpPr>
      <p:grpSpPr>
        <a:xfrm>
          <a:off x="0" y="0"/>
          <a:ext cx="0" cy="0"/>
          <a:chOff x="0" y="0"/>
          <a:chExt cx="0" cy="0"/>
        </a:xfrm>
      </p:grpSpPr>
      <p:sp>
        <p:nvSpPr>
          <p:cNvPr id="4649" name="Google Shape;4649;gfba56e7f81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0" name="Google Shape;4650;gfba56e7f81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8" name="Shape 4808"/>
        <p:cNvGrpSpPr/>
        <p:nvPr/>
      </p:nvGrpSpPr>
      <p:grpSpPr>
        <a:xfrm>
          <a:off x="0" y="0"/>
          <a:ext cx="0" cy="0"/>
          <a:chOff x="0" y="0"/>
          <a:chExt cx="0" cy="0"/>
        </a:xfrm>
      </p:grpSpPr>
      <p:sp>
        <p:nvSpPr>
          <p:cNvPr id="4809" name="Google Shape;4809;gfba56e7f81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0" name="Google Shape;4810;gfba56e7f81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3" name="Shape 4893"/>
        <p:cNvGrpSpPr/>
        <p:nvPr/>
      </p:nvGrpSpPr>
      <p:grpSpPr>
        <a:xfrm>
          <a:off x="0" y="0"/>
          <a:ext cx="0" cy="0"/>
          <a:chOff x="0" y="0"/>
          <a:chExt cx="0" cy="0"/>
        </a:xfrm>
      </p:grpSpPr>
      <p:sp>
        <p:nvSpPr>
          <p:cNvPr id="4894" name="Google Shape;4894;gfba56e7f81_0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5" name="Google Shape;4895;gfba56e7f81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6" name="Shape 5976"/>
        <p:cNvGrpSpPr/>
        <p:nvPr/>
      </p:nvGrpSpPr>
      <p:grpSpPr>
        <a:xfrm>
          <a:off x="0" y="0"/>
          <a:ext cx="0" cy="0"/>
          <a:chOff x="0" y="0"/>
          <a:chExt cx="0" cy="0"/>
        </a:xfrm>
      </p:grpSpPr>
      <p:sp>
        <p:nvSpPr>
          <p:cNvPr id="5977" name="Google Shape;5977;gfba56e7f81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8" name="Google Shape;5978;gfba56e7f81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3" name="Shape 5983"/>
        <p:cNvGrpSpPr/>
        <p:nvPr/>
      </p:nvGrpSpPr>
      <p:grpSpPr>
        <a:xfrm>
          <a:off x="0" y="0"/>
          <a:ext cx="0" cy="0"/>
          <a:chOff x="0" y="0"/>
          <a:chExt cx="0" cy="0"/>
        </a:xfrm>
      </p:grpSpPr>
      <p:sp>
        <p:nvSpPr>
          <p:cNvPr id="5984" name="Google Shape;5984;gfba56e7f81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5" name="Google Shape;5985;gfba56e7f81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1" name="Shape 6031"/>
        <p:cNvGrpSpPr/>
        <p:nvPr/>
      </p:nvGrpSpPr>
      <p:grpSpPr>
        <a:xfrm>
          <a:off x="0" y="0"/>
          <a:ext cx="0" cy="0"/>
          <a:chOff x="0" y="0"/>
          <a:chExt cx="0" cy="0"/>
        </a:xfrm>
      </p:grpSpPr>
      <p:sp>
        <p:nvSpPr>
          <p:cNvPr id="6032" name="Google Shape;6032;g24c2a561abd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33" name="Google Shape;6033;g24c2a561abd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Our team wanted to focus on the access of health and child care to families and parents.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How/why: personal experiences with families; social structures around community and individualism; group interest and connection to healthcare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As a group, we’ve worked with children in medical and mentoring settings and were interested to look into the unique difficulties of parents within the healthcare system, especially considering the often isolated experiences of families and raising children in the United States.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We also have had discussions with professionals and peers in the medical community who shared their interest in the domain, suggesting it would be an area with lots of room for potentially effective solutions.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790345" y="977725"/>
            <a:ext cx="4114800" cy="2480400"/>
          </a:xfrm>
          <a:prstGeom prst="rect">
            <a:avLst/>
          </a:prstGeom>
        </p:spPr>
        <p:txBody>
          <a:bodyPr anchorCtr="0" anchor="ctr" bIns="91425" lIns="91425" spcFirstLastPara="1" rIns="91425" wrap="square" tIns="91425">
            <a:noAutofit/>
          </a:bodyPr>
          <a:lstStyle>
            <a:lvl1pPr lvl="0">
              <a:spcBef>
                <a:spcPts val="0"/>
              </a:spcBef>
              <a:spcAft>
                <a:spcPts val="0"/>
              </a:spcAft>
              <a:buSzPts val="5200"/>
              <a:buNone/>
              <a:defRPr sz="5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790345" y="3789550"/>
            <a:ext cx="4114800" cy="3762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2800"/>
              <a:buNone/>
              <a:defRPr sz="1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 name="Shape 12"/>
        <p:cNvGrpSpPr/>
        <p:nvPr/>
      </p:nvGrpSpPr>
      <p:grpSpPr>
        <a:xfrm>
          <a:off x="0" y="0"/>
          <a:ext cx="0" cy="0"/>
          <a:chOff x="0" y="0"/>
          <a:chExt cx="0" cy="0"/>
        </a:xfrm>
      </p:grpSpPr>
      <p:sp>
        <p:nvSpPr>
          <p:cNvPr id="13" name="Google Shape;13;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4" name="Google Shape;14;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sp>
        <p:nvSpPr>
          <p:cNvPr id="16" name="Google Shape;16;p4"/>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7" name="Google Shape;17;p4"/>
          <p:cNvSpPr txBox="1"/>
          <p:nvPr>
            <p:ph idx="1" type="body"/>
          </p:nvPr>
        </p:nvSpPr>
        <p:spPr>
          <a:xfrm>
            <a:off x="457200" y="1152475"/>
            <a:ext cx="8229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8" name="Google Shape;18;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9" name="Shape 19"/>
        <p:cNvGrpSpPr/>
        <p:nvPr/>
      </p:nvGrpSpPr>
      <p:grpSpPr>
        <a:xfrm>
          <a:off x="0" y="0"/>
          <a:ext cx="0" cy="0"/>
          <a:chOff x="0" y="0"/>
          <a:chExt cx="0" cy="0"/>
        </a:xfrm>
      </p:grpSpPr>
      <p:sp>
        <p:nvSpPr>
          <p:cNvPr id="20" name="Google Shape;20;p5"/>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2" name="Google Shape;22;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 name="Shape 24"/>
        <p:cNvGrpSpPr/>
        <p:nvPr/>
      </p:nvGrpSpPr>
      <p:grpSpPr>
        <a:xfrm>
          <a:off x="0" y="0"/>
          <a:ext cx="0" cy="0"/>
          <a:chOff x="0" y="0"/>
          <a:chExt cx="0" cy="0"/>
        </a:xfrm>
      </p:grpSpPr>
      <p:sp>
        <p:nvSpPr>
          <p:cNvPr id="25" name="Google Shape;25;p6"/>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7" name="Shape 27"/>
        <p:cNvGrpSpPr/>
        <p:nvPr/>
      </p:nvGrpSpPr>
      <p:grpSpPr>
        <a:xfrm>
          <a:off x="0" y="0"/>
          <a:ext cx="0" cy="0"/>
          <a:chOff x="0" y="0"/>
          <a:chExt cx="0" cy="0"/>
        </a:xfrm>
      </p:grpSpPr>
      <p:sp>
        <p:nvSpPr>
          <p:cNvPr id="28" name="Google Shape;28;p7"/>
          <p:cNvSpPr txBox="1"/>
          <p:nvPr>
            <p:ph type="title"/>
          </p:nvPr>
        </p:nvSpPr>
        <p:spPr>
          <a:xfrm>
            <a:off x="311700" y="555600"/>
            <a:ext cx="63537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9" name="Google Shape;29;p7"/>
          <p:cNvSpPr txBox="1"/>
          <p:nvPr>
            <p:ph idx="1" type="body"/>
          </p:nvPr>
        </p:nvSpPr>
        <p:spPr>
          <a:xfrm>
            <a:off x="311700" y="1389600"/>
            <a:ext cx="63537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1" name="Shape 31"/>
        <p:cNvGrpSpPr/>
        <p:nvPr/>
      </p:nvGrpSpPr>
      <p:grpSpPr>
        <a:xfrm>
          <a:off x="0" y="0"/>
          <a:ext cx="0" cy="0"/>
          <a:chOff x="0" y="0"/>
          <a:chExt cx="0" cy="0"/>
        </a:xfrm>
      </p:grpSpPr>
      <p:sp>
        <p:nvSpPr>
          <p:cNvPr id="32" name="Google Shape;32;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3" name="Google Shape;33;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4" name="Shape 34"/>
        <p:cNvGrpSpPr/>
        <p:nvPr/>
      </p:nvGrpSpPr>
      <p:grpSpPr>
        <a:xfrm>
          <a:off x="0" y="0"/>
          <a:ext cx="0" cy="0"/>
          <a:chOff x="0" y="0"/>
          <a:chExt cx="0" cy="0"/>
        </a:xfrm>
      </p:grpSpPr>
      <p:sp>
        <p:nvSpPr>
          <p:cNvPr id="35" name="Google Shape;35;p9"/>
          <p:cNvSpPr txBox="1"/>
          <p:nvPr>
            <p:ph type="title"/>
          </p:nvPr>
        </p:nvSpPr>
        <p:spPr>
          <a:xfrm>
            <a:off x="2549400" y="1169250"/>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6" name="Google Shape;36;p9"/>
          <p:cNvSpPr txBox="1"/>
          <p:nvPr>
            <p:ph idx="1" type="subTitle"/>
          </p:nvPr>
        </p:nvSpPr>
        <p:spPr>
          <a:xfrm>
            <a:off x="2549400" y="2739150"/>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7" name="Shape 37"/>
        <p:cNvGrpSpPr/>
        <p:nvPr/>
      </p:nvGrpSpPr>
      <p:grpSpPr>
        <a:xfrm>
          <a:off x="0" y="0"/>
          <a:ext cx="0" cy="0"/>
          <a:chOff x="0" y="0"/>
          <a:chExt cx="0" cy="0"/>
        </a:xfrm>
      </p:grpSpPr>
      <p:sp>
        <p:nvSpPr>
          <p:cNvPr id="38" name="Google Shape;38;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200"/>
              <a:buNone/>
              <a:defRPr/>
            </a:lvl1pPr>
          </a:lstStyle>
          <a:p/>
        </p:txBody>
      </p:sp>
      <p:sp>
        <p:nvSpPr>
          <p:cNvPr id="39" name="Google Shape;39;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0" name="Shape 40"/>
        <p:cNvGrpSpPr/>
        <p:nvPr/>
      </p:nvGrpSpPr>
      <p:grpSpPr>
        <a:xfrm>
          <a:off x="0" y="0"/>
          <a:ext cx="0" cy="0"/>
          <a:chOff x="0" y="0"/>
          <a:chExt cx="0" cy="0"/>
        </a:xfrm>
      </p:grpSpPr>
      <p:sp>
        <p:nvSpPr>
          <p:cNvPr id="41" name="Google Shape;41;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2" name="Google Shape;42;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
        <p:nvSpPr>
          <p:cNvPr id="43" name="Google Shape;43;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4" name="Shape 44"/>
        <p:cNvGrpSpPr/>
        <p:nvPr/>
      </p:nvGrpSpPr>
      <p:grpSpPr>
        <a:xfrm>
          <a:off x="0" y="0"/>
          <a:ext cx="0" cy="0"/>
          <a:chOff x="0" y="0"/>
          <a:chExt cx="0" cy="0"/>
        </a:xfrm>
      </p:grpSpPr>
      <p:sp>
        <p:nvSpPr>
          <p:cNvPr id="45" name="Google Shape;45;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46" name="Shape 46"/>
        <p:cNvGrpSpPr/>
        <p:nvPr/>
      </p:nvGrpSpPr>
      <p:grpSpPr>
        <a:xfrm>
          <a:off x="0" y="0"/>
          <a:ext cx="0" cy="0"/>
          <a:chOff x="0" y="0"/>
          <a:chExt cx="0" cy="0"/>
        </a:xfrm>
      </p:grpSpPr>
      <p:sp>
        <p:nvSpPr>
          <p:cNvPr id="47" name="Google Shape;47;p13"/>
          <p:cNvSpPr txBox="1"/>
          <p:nvPr>
            <p:ph type="title"/>
          </p:nvPr>
        </p:nvSpPr>
        <p:spPr>
          <a:xfrm>
            <a:off x="1282274" y="296977"/>
            <a:ext cx="6579300" cy="4812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2800"/>
              <a:buNone/>
              <a:defRPr sz="3000">
                <a:solidFill>
                  <a:schemeClr val="dk1"/>
                </a:solidFill>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51" name="Shape 5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413700"/>
            <a:ext cx="8229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Fira Sans Extra Condensed"/>
              <a:buNone/>
              <a:defRPr b="1" sz="2800">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Font typeface="Fira Sans Extra Condensed"/>
              <a:buNone/>
              <a:defRPr b="1" sz="2800">
                <a:solidFill>
                  <a:schemeClr val="dk1"/>
                </a:solidFill>
                <a:latin typeface="Fira Sans Extra Condensed"/>
                <a:ea typeface="Fira Sans Extra Condensed"/>
                <a:cs typeface="Fira Sans Extra Condensed"/>
                <a:sym typeface="Fira Sans Extra Condensed"/>
              </a:defRPr>
            </a:lvl2pPr>
            <a:lvl3pPr lvl="2">
              <a:spcBef>
                <a:spcPts val="0"/>
              </a:spcBef>
              <a:spcAft>
                <a:spcPts val="0"/>
              </a:spcAft>
              <a:buClr>
                <a:schemeClr val="dk1"/>
              </a:buClr>
              <a:buSzPts val="2800"/>
              <a:buFont typeface="Fira Sans Extra Condensed"/>
              <a:buNone/>
              <a:defRPr b="1" sz="2800">
                <a:solidFill>
                  <a:schemeClr val="dk1"/>
                </a:solidFill>
                <a:latin typeface="Fira Sans Extra Condensed"/>
                <a:ea typeface="Fira Sans Extra Condensed"/>
                <a:cs typeface="Fira Sans Extra Condensed"/>
                <a:sym typeface="Fira Sans Extra Condensed"/>
              </a:defRPr>
            </a:lvl3pPr>
            <a:lvl4pPr lvl="3">
              <a:spcBef>
                <a:spcPts val="0"/>
              </a:spcBef>
              <a:spcAft>
                <a:spcPts val="0"/>
              </a:spcAft>
              <a:buClr>
                <a:schemeClr val="dk1"/>
              </a:buClr>
              <a:buSzPts val="2800"/>
              <a:buFont typeface="Fira Sans Extra Condensed"/>
              <a:buNone/>
              <a:defRPr b="1" sz="2800">
                <a:solidFill>
                  <a:schemeClr val="dk1"/>
                </a:solidFill>
                <a:latin typeface="Fira Sans Extra Condensed"/>
                <a:ea typeface="Fira Sans Extra Condensed"/>
                <a:cs typeface="Fira Sans Extra Condensed"/>
                <a:sym typeface="Fira Sans Extra Condensed"/>
              </a:defRPr>
            </a:lvl4pPr>
            <a:lvl5pPr lvl="4">
              <a:spcBef>
                <a:spcPts val="0"/>
              </a:spcBef>
              <a:spcAft>
                <a:spcPts val="0"/>
              </a:spcAft>
              <a:buClr>
                <a:schemeClr val="dk1"/>
              </a:buClr>
              <a:buSzPts val="2800"/>
              <a:buFont typeface="Fira Sans Extra Condensed"/>
              <a:buNone/>
              <a:defRPr b="1" sz="2800">
                <a:solidFill>
                  <a:schemeClr val="dk1"/>
                </a:solidFill>
                <a:latin typeface="Fira Sans Extra Condensed"/>
                <a:ea typeface="Fira Sans Extra Condensed"/>
                <a:cs typeface="Fira Sans Extra Condensed"/>
                <a:sym typeface="Fira Sans Extra Condensed"/>
              </a:defRPr>
            </a:lvl5pPr>
            <a:lvl6pPr lvl="5">
              <a:spcBef>
                <a:spcPts val="0"/>
              </a:spcBef>
              <a:spcAft>
                <a:spcPts val="0"/>
              </a:spcAft>
              <a:buClr>
                <a:schemeClr val="dk1"/>
              </a:buClr>
              <a:buSzPts val="2800"/>
              <a:buFont typeface="Fira Sans Extra Condensed"/>
              <a:buNone/>
              <a:defRPr b="1" sz="2800">
                <a:solidFill>
                  <a:schemeClr val="dk1"/>
                </a:solidFill>
                <a:latin typeface="Fira Sans Extra Condensed"/>
                <a:ea typeface="Fira Sans Extra Condensed"/>
                <a:cs typeface="Fira Sans Extra Condensed"/>
                <a:sym typeface="Fira Sans Extra Condensed"/>
              </a:defRPr>
            </a:lvl6pPr>
            <a:lvl7pPr lvl="6">
              <a:spcBef>
                <a:spcPts val="0"/>
              </a:spcBef>
              <a:spcAft>
                <a:spcPts val="0"/>
              </a:spcAft>
              <a:buClr>
                <a:schemeClr val="dk1"/>
              </a:buClr>
              <a:buSzPts val="2800"/>
              <a:buFont typeface="Fira Sans Extra Condensed"/>
              <a:buNone/>
              <a:defRPr b="1" sz="2800">
                <a:solidFill>
                  <a:schemeClr val="dk1"/>
                </a:solidFill>
                <a:latin typeface="Fira Sans Extra Condensed"/>
                <a:ea typeface="Fira Sans Extra Condensed"/>
                <a:cs typeface="Fira Sans Extra Condensed"/>
                <a:sym typeface="Fira Sans Extra Condensed"/>
              </a:defRPr>
            </a:lvl7pPr>
            <a:lvl8pPr lvl="7">
              <a:spcBef>
                <a:spcPts val="0"/>
              </a:spcBef>
              <a:spcAft>
                <a:spcPts val="0"/>
              </a:spcAft>
              <a:buClr>
                <a:schemeClr val="dk1"/>
              </a:buClr>
              <a:buSzPts val="2800"/>
              <a:buFont typeface="Fira Sans Extra Condensed"/>
              <a:buNone/>
              <a:defRPr b="1" sz="2800">
                <a:solidFill>
                  <a:schemeClr val="dk1"/>
                </a:solidFill>
                <a:latin typeface="Fira Sans Extra Condensed"/>
                <a:ea typeface="Fira Sans Extra Condensed"/>
                <a:cs typeface="Fira Sans Extra Condensed"/>
                <a:sym typeface="Fira Sans Extra Condensed"/>
              </a:defRPr>
            </a:lvl8pPr>
            <a:lvl9pPr lvl="8">
              <a:spcBef>
                <a:spcPts val="0"/>
              </a:spcBef>
              <a:spcAft>
                <a:spcPts val="0"/>
              </a:spcAft>
              <a:buClr>
                <a:schemeClr val="dk1"/>
              </a:buClr>
              <a:buSzPts val="2800"/>
              <a:buFont typeface="Fira Sans Extra Condensed"/>
              <a:buNone/>
              <a:defRPr b="1" sz="2800">
                <a:solidFill>
                  <a:schemeClr val="dk1"/>
                </a:solidFill>
                <a:latin typeface="Fira Sans Extra Condensed"/>
                <a:ea typeface="Fira Sans Extra Condensed"/>
                <a:cs typeface="Fira Sans Extra Condensed"/>
                <a:sym typeface="Fira Sans Extra Condensed"/>
              </a:defRPr>
            </a:lvl9pPr>
          </a:lstStyle>
          <a:p/>
        </p:txBody>
      </p:sp>
      <p:sp>
        <p:nvSpPr>
          <p:cNvPr id="7" name="Google Shape;7;p1"/>
          <p:cNvSpPr txBox="1"/>
          <p:nvPr>
            <p:ph idx="1" type="body"/>
          </p:nvPr>
        </p:nvSpPr>
        <p:spPr>
          <a:xfrm>
            <a:off x="457200" y="1152475"/>
            <a:ext cx="8229600" cy="3416400"/>
          </a:xfrm>
          <a:prstGeom prst="rect">
            <a:avLst/>
          </a:prstGeom>
          <a:noFill/>
          <a:ln>
            <a:noFill/>
          </a:ln>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dk1"/>
              </a:buClr>
              <a:buSzPts val="1200"/>
              <a:buFont typeface="Roboto"/>
              <a:buChar char="●"/>
              <a:defRPr sz="1200">
                <a:solidFill>
                  <a:schemeClr val="dk1"/>
                </a:solidFill>
                <a:latin typeface="Roboto"/>
                <a:ea typeface="Roboto"/>
                <a:cs typeface="Roboto"/>
                <a:sym typeface="Roboto"/>
              </a:defRPr>
            </a:lvl1pPr>
            <a:lvl2pPr indent="-304800" lvl="1" marL="914400">
              <a:lnSpc>
                <a:spcPct val="115000"/>
              </a:lnSpc>
              <a:spcBef>
                <a:spcPts val="0"/>
              </a:spcBef>
              <a:spcAft>
                <a:spcPts val="0"/>
              </a:spcAft>
              <a:buClr>
                <a:schemeClr val="dk1"/>
              </a:buClr>
              <a:buSzPts val="1200"/>
              <a:buFont typeface="Roboto"/>
              <a:buChar char="○"/>
              <a:defRPr sz="1200">
                <a:solidFill>
                  <a:schemeClr val="dk1"/>
                </a:solidFill>
                <a:latin typeface="Roboto"/>
                <a:ea typeface="Roboto"/>
                <a:cs typeface="Roboto"/>
                <a:sym typeface="Roboto"/>
              </a:defRPr>
            </a:lvl2pPr>
            <a:lvl3pPr indent="-304800" lvl="2" marL="1371600">
              <a:lnSpc>
                <a:spcPct val="115000"/>
              </a:lnSpc>
              <a:spcBef>
                <a:spcPts val="0"/>
              </a:spcBef>
              <a:spcAft>
                <a:spcPts val="0"/>
              </a:spcAft>
              <a:buClr>
                <a:schemeClr val="dk1"/>
              </a:buClr>
              <a:buSzPts val="1200"/>
              <a:buFont typeface="Roboto"/>
              <a:buChar char="■"/>
              <a:defRPr sz="1200">
                <a:solidFill>
                  <a:schemeClr val="dk1"/>
                </a:solidFill>
                <a:latin typeface="Roboto"/>
                <a:ea typeface="Roboto"/>
                <a:cs typeface="Roboto"/>
                <a:sym typeface="Roboto"/>
              </a:defRPr>
            </a:lvl3pPr>
            <a:lvl4pPr indent="-304800" lvl="3" marL="1828800">
              <a:lnSpc>
                <a:spcPct val="115000"/>
              </a:lnSpc>
              <a:spcBef>
                <a:spcPts val="0"/>
              </a:spcBef>
              <a:spcAft>
                <a:spcPts val="0"/>
              </a:spcAft>
              <a:buClr>
                <a:schemeClr val="dk1"/>
              </a:buClr>
              <a:buSzPts val="1200"/>
              <a:buFont typeface="Roboto"/>
              <a:buChar char="●"/>
              <a:defRPr sz="1200">
                <a:solidFill>
                  <a:schemeClr val="dk1"/>
                </a:solidFill>
                <a:latin typeface="Roboto"/>
                <a:ea typeface="Roboto"/>
                <a:cs typeface="Roboto"/>
                <a:sym typeface="Roboto"/>
              </a:defRPr>
            </a:lvl4pPr>
            <a:lvl5pPr indent="-304800" lvl="4" marL="2286000">
              <a:lnSpc>
                <a:spcPct val="115000"/>
              </a:lnSpc>
              <a:spcBef>
                <a:spcPts val="0"/>
              </a:spcBef>
              <a:spcAft>
                <a:spcPts val="0"/>
              </a:spcAft>
              <a:buClr>
                <a:schemeClr val="dk1"/>
              </a:buClr>
              <a:buSzPts val="1200"/>
              <a:buFont typeface="Roboto"/>
              <a:buChar char="○"/>
              <a:defRPr sz="1200">
                <a:solidFill>
                  <a:schemeClr val="dk1"/>
                </a:solidFill>
                <a:latin typeface="Roboto"/>
                <a:ea typeface="Roboto"/>
                <a:cs typeface="Roboto"/>
                <a:sym typeface="Roboto"/>
              </a:defRPr>
            </a:lvl5pPr>
            <a:lvl6pPr indent="-304800" lvl="5" marL="2743200">
              <a:lnSpc>
                <a:spcPct val="115000"/>
              </a:lnSpc>
              <a:spcBef>
                <a:spcPts val="0"/>
              </a:spcBef>
              <a:spcAft>
                <a:spcPts val="0"/>
              </a:spcAft>
              <a:buClr>
                <a:schemeClr val="dk1"/>
              </a:buClr>
              <a:buSzPts val="1200"/>
              <a:buFont typeface="Roboto"/>
              <a:buChar char="■"/>
              <a:defRPr sz="1200">
                <a:solidFill>
                  <a:schemeClr val="dk1"/>
                </a:solidFill>
                <a:latin typeface="Roboto"/>
                <a:ea typeface="Roboto"/>
                <a:cs typeface="Roboto"/>
                <a:sym typeface="Roboto"/>
              </a:defRPr>
            </a:lvl6pPr>
            <a:lvl7pPr indent="-304800" lvl="6" marL="3200400">
              <a:lnSpc>
                <a:spcPct val="115000"/>
              </a:lnSpc>
              <a:spcBef>
                <a:spcPts val="0"/>
              </a:spcBef>
              <a:spcAft>
                <a:spcPts val="0"/>
              </a:spcAft>
              <a:buClr>
                <a:schemeClr val="dk1"/>
              </a:buClr>
              <a:buSzPts val="1200"/>
              <a:buFont typeface="Roboto"/>
              <a:buChar char="●"/>
              <a:defRPr sz="1200">
                <a:solidFill>
                  <a:schemeClr val="dk1"/>
                </a:solidFill>
                <a:latin typeface="Roboto"/>
                <a:ea typeface="Roboto"/>
                <a:cs typeface="Roboto"/>
                <a:sym typeface="Roboto"/>
              </a:defRPr>
            </a:lvl7pPr>
            <a:lvl8pPr indent="-304800" lvl="7" marL="3657600">
              <a:lnSpc>
                <a:spcPct val="115000"/>
              </a:lnSpc>
              <a:spcBef>
                <a:spcPts val="0"/>
              </a:spcBef>
              <a:spcAft>
                <a:spcPts val="0"/>
              </a:spcAft>
              <a:buClr>
                <a:schemeClr val="dk1"/>
              </a:buClr>
              <a:buSzPts val="1200"/>
              <a:buFont typeface="Roboto"/>
              <a:buChar char="○"/>
              <a:defRPr sz="1200">
                <a:solidFill>
                  <a:schemeClr val="dk1"/>
                </a:solidFill>
                <a:latin typeface="Roboto"/>
                <a:ea typeface="Roboto"/>
                <a:cs typeface="Roboto"/>
                <a:sym typeface="Roboto"/>
              </a:defRPr>
            </a:lvl8pPr>
            <a:lvl9pPr indent="-304800" lvl="8" marL="4114800">
              <a:lnSpc>
                <a:spcPct val="115000"/>
              </a:lnSpc>
              <a:spcBef>
                <a:spcPts val="0"/>
              </a:spcBef>
              <a:spcAft>
                <a:spcPts val="0"/>
              </a:spcAft>
              <a:buClr>
                <a:schemeClr val="dk1"/>
              </a:buClr>
              <a:buSzPts val="1200"/>
              <a:buFont typeface="Roboto"/>
              <a:buChar char="■"/>
              <a:defRPr sz="1200">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0E2A47"/>
        </a:solidFill>
      </p:bgPr>
    </p:bg>
    <p:spTree>
      <p:nvGrpSpPr>
        <p:cNvPr id="48" name="Shape 48"/>
        <p:cNvGrpSpPr/>
        <p:nvPr/>
      </p:nvGrpSpPr>
      <p:grpSpPr>
        <a:xfrm>
          <a:off x="0" y="0"/>
          <a:ext cx="0" cy="0"/>
          <a:chOff x="0" y="0"/>
          <a:chExt cx="0" cy="0"/>
        </a:xfrm>
      </p:grpSpPr>
      <p:sp>
        <p:nvSpPr>
          <p:cNvPr id="49" name="Google Shape;49;p14"/>
          <p:cNvSpPr txBox="1"/>
          <p:nvPr>
            <p:ph type="title"/>
          </p:nvPr>
        </p:nvSpPr>
        <p:spPr>
          <a:xfrm>
            <a:off x="1068100" y="933450"/>
            <a:ext cx="7047300" cy="4824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p:txBody>
      </p:sp>
      <p:sp>
        <p:nvSpPr>
          <p:cNvPr id="50" name="Google Shape;50;p14"/>
          <p:cNvSpPr txBox="1"/>
          <p:nvPr>
            <p:ph idx="1" type="body"/>
          </p:nvPr>
        </p:nvSpPr>
        <p:spPr>
          <a:xfrm>
            <a:off x="1068100" y="1695450"/>
            <a:ext cx="7047300" cy="2502000"/>
          </a:xfrm>
          <a:prstGeom prst="rect">
            <a:avLst/>
          </a:prstGeom>
          <a:noFill/>
          <a:ln>
            <a:noFill/>
          </a:ln>
        </p:spPr>
        <p:txBody>
          <a:bodyPr anchorCtr="0" anchor="t" bIns="91425" lIns="91425" spcFirstLastPara="1" rIns="91425" wrap="square" tIns="91425">
            <a:noAutofit/>
          </a:bodyPr>
          <a:lstStyle>
            <a:lvl1pPr indent="-298450" lvl="0" marL="4572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indent="-298450" lvl="1" marL="9144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indent="-298450" lvl="2" marL="13716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indent="-298450" lvl="3" marL="18288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indent="-298450" lvl="4" marL="22860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indent="-298450" lvl="5" marL="27432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indent="-298450" lvl="6" marL="32004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indent="-298450" lvl="7" marL="36576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indent="-298450" lvl="8" marL="41148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p:txBody>
      </p:sp>
    </p:spTree>
  </p:cSld>
  <p:clrMap accent1="accent1" accent2="accent2" accent3="accent3" accent4="accent4" accent5="accent5" accent6="accent6" bg1="lt1" bg2="dk2" tx1="dk1" tx2="lt2" folHlink="folHlink" hlink="hlink"/>
  <p:sldLayoutIdLst>
    <p:sldLayoutId id="2147483660"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1.png"/><Relationship Id="rId6"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hyperlink" Target="https://www.figma.com/file/vJbLtN2d8wsWo7mhL8SKuc/A1-Empathy-Maps?type=whiteboard&amp;node-id=0%3A1&amp;t=eiizrV1goaN5jdAO-1" TargetMode="External"/><Relationship Id="rId5"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hyperlink" Target="https://www.figma.com/file/vJbLtN2d8wsWo7mhL8SKuc/A1-Empathy-Maps?type=whiteboard&amp;node-id=0%3A1&amp;t=eiizrV1goaN5jdAO-1" TargetMode="External"/><Relationship Id="rId5"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www.figma.com/file/vJbLtN2d8wsWo7mhL8SKuc/A1-Empathy-Maps?type=whiteboard&amp;node-id=0%3A1&amp;t=eiizrV1goaN5jdAO-1" TargetMode="External"/><Relationship Id="rId4" Type="http://schemas.openxmlformats.org/officeDocument/2006/relationships/image" Target="../media/image8.png"/><Relationship Id="rId5"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hyperlink" Target="https://slidesgo.com/slidesgo-school/presentation-tips/how-to-modify-a-graph-in-our-templates?utm_source=slidesgo_template&amp;utm_medium=referral-link&amp;utm_campaign=how-to-modify-a-graph-in-our-templates&amp;utm_term=slidesgo-school&amp;utm_content=how-to-modify-a-graph-in-our-templates" TargetMode="External"/><Relationship Id="rId4" Type="http://schemas.openxmlformats.org/officeDocument/2006/relationships/hyperlink" Target="https://docs.google.com/spreadsheets/d/1qfii9Le8VjDb87GsYDjYMuLtnd04EosxzKqWWDP82EM/copy#gid=223954608" TargetMode="External"/><Relationship Id="rId5" Type="http://schemas.openxmlformats.org/officeDocument/2006/relationships/image" Target="../media/image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hyperlink" Target="https://slidesgo.com/slidesgo-school/presentation-tips/how-to-modify-a-graph-in-our-templates?utm_source=slidesgo_template&amp;utm_medium=referral-link&amp;utm_campaign=how-to-modify-a-graph-in-our-templates&amp;utm_term=slidesgo-school&amp;utm_content=how-to-modify-a-graph-in-our-templates" TargetMode="External"/><Relationship Id="rId4" Type="http://schemas.openxmlformats.org/officeDocument/2006/relationships/hyperlink" Target="https://docs.google.com/spreadsheets/d/1qfii9Le8VjDb87GsYDjYMuLtnd04EosxzKqWWDP82EM/copy#gid=0" TargetMode="External"/><Relationship Id="rId5" Type="http://schemas.openxmlformats.org/officeDocument/2006/relationships/image" Target="../media/image1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8.xml"/><Relationship Id="rId3" Type="http://schemas.openxmlformats.org/officeDocument/2006/relationships/hyperlink" Target="http://bit.ly/2PfT4lq" TargetMode="External"/><Relationship Id="rId4" Type="http://schemas.openxmlformats.org/officeDocument/2006/relationships/hyperlink" Target="http://bit.ly/33VAFh3" TargetMode="External"/><Relationship Id="rId5" Type="http://schemas.openxmlformats.org/officeDocument/2006/relationships/hyperlink" Target="http://bit.ly/30B07Gq"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9.xml"/><Relationship Id="rId3" Type="http://schemas.openxmlformats.org/officeDocument/2006/relationships/hyperlink" Target="https://bit.ly/2ZjL1pd" TargetMode="External"/><Relationship Id="rId4" Type="http://schemas.openxmlformats.org/officeDocument/2006/relationships/hyperlink" Target="https://bit.ly/2ZjL1pd" TargetMode="External"/><Relationship Id="rId5" Type="http://schemas.openxmlformats.org/officeDocument/2006/relationships/hyperlink" Target="http://bit.ly/30B07Gq"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6"/>
          <p:cNvSpPr/>
          <p:nvPr/>
        </p:nvSpPr>
        <p:spPr>
          <a:xfrm>
            <a:off x="5259945" y="3848445"/>
            <a:ext cx="2663700" cy="1563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6"/>
          <p:cNvSpPr txBox="1"/>
          <p:nvPr>
            <p:ph type="ctrTitle"/>
          </p:nvPr>
        </p:nvSpPr>
        <p:spPr>
          <a:xfrm>
            <a:off x="790351" y="977725"/>
            <a:ext cx="4510800" cy="248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800"/>
              <a:t>Family Matters: </a:t>
            </a:r>
            <a:r>
              <a:rPr lang="en" sz="4000"/>
              <a:t>Healthcare Access Needs for Parents and Families</a:t>
            </a:r>
            <a:endParaRPr sz="4000"/>
          </a:p>
        </p:txBody>
      </p:sp>
      <p:sp>
        <p:nvSpPr>
          <p:cNvPr id="58" name="Google Shape;58;p16"/>
          <p:cNvSpPr txBox="1"/>
          <p:nvPr>
            <p:ph idx="1" type="subTitle"/>
          </p:nvPr>
        </p:nvSpPr>
        <p:spPr>
          <a:xfrm>
            <a:off x="790345" y="3941950"/>
            <a:ext cx="4114800" cy="376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Tenzin Dolkar, Esi Donkor, Haven Whitney, Hung Bui</a:t>
            </a:r>
            <a:endParaRPr/>
          </a:p>
        </p:txBody>
      </p:sp>
      <p:grpSp>
        <p:nvGrpSpPr>
          <p:cNvPr id="59" name="Google Shape;59;p16"/>
          <p:cNvGrpSpPr/>
          <p:nvPr/>
        </p:nvGrpSpPr>
        <p:grpSpPr>
          <a:xfrm>
            <a:off x="5301118" y="834341"/>
            <a:ext cx="3052538" cy="3474814"/>
            <a:chOff x="405971" y="842858"/>
            <a:chExt cx="3052538" cy="3474814"/>
          </a:xfrm>
        </p:grpSpPr>
        <p:sp>
          <p:nvSpPr>
            <p:cNvPr id="60" name="Google Shape;60;p16"/>
            <p:cNvSpPr/>
            <p:nvPr/>
          </p:nvSpPr>
          <p:spPr>
            <a:xfrm>
              <a:off x="2492025" y="1234202"/>
              <a:ext cx="622892" cy="140153"/>
            </a:xfrm>
            <a:custGeom>
              <a:rect b="b" l="l" r="r" t="t"/>
              <a:pathLst>
                <a:path extrusionOk="0" h="7191" w="32510">
                  <a:moveTo>
                    <a:pt x="2219" y="1"/>
                  </a:moveTo>
                  <a:lnTo>
                    <a:pt x="1" y="7191"/>
                  </a:lnTo>
                  <a:lnTo>
                    <a:pt x="32510" y="7191"/>
                  </a:lnTo>
                  <a:lnTo>
                    <a:pt x="30330"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6"/>
            <p:cNvSpPr/>
            <p:nvPr/>
          </p:nvSpPr>
          <p:spPr>
            <a:xfrm>
              <a:off x="2546991" y="1134318"/>
              <a:ext cx="512971" cy="55176"/>
            </a:xfrm>
            <a:custGeom>
              <a:rect b="b" l="l" r="r" t="t"/>
              <a:pathLst>
                <a:path extrusionOk="0" h="2831" w="26773">
                  <a:moveTo>
                    <a:pt x="880" y="1"/>
                  </a:moveTo>
                  <a:lnTo>
                    <a:pt x="0" y="2831"/>
                  </a:lnTo>
                  <a:lnTo>
                    <a:pt x="26772" y="2831"/>
                  </a:lnTo>
                  <a:lnTo>
                    <a:pt x="25931"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6"/>
            <p:cNvSpPr/>
            <p:nvPr/>
          </p:nvSpPr>
          <p:spPr>
            <a:xfrm>
              <a:off x="2514781" y="1514485"/>
              <a:ext cx="577723" cy="2416643"/>
            </a:xfrm>
            <a:custGeom>
              <a:rect b="b" l="l" r="r" t="t"/>
              <a:pathLst>
                <a:path extrusionOk="0" h="123994" w="29642">
                  <a:moveTo>
                    <a:pt x="12852" y="0"/>
                  </a:moveTo>
                  <a:lnTo>
                    <a:pt x="12852" y="120169"/>
                  </a:lnTo>
                  <a:lnTo>
                    <a:pt x="1" y="120169"/>
                  </a:lnTo>
                  <a:lnTo>
                    <a:pt x="1" y="123994"/>
                  </a:lnTo>
                  <a:lnTo>
                    <a:pt x="29642" y="123994"/>
                  </a:lnTo>
                  <a:lnTo>
                    <a:pt x="29642" y="120169"/>
                  </a:lnTo>
                  <a:lnTo>
                    <a:pt x="16753" y="120169"/>
                  </a:lnTo>
                  <a:lnTo>
                    <a:pt x="16753"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6"/>
            <p:cNvSpPr/>
            <p:nvPr/>
          </p:nvSpPr>
          <p:spPr>
            <a:xfrm>
              <a:off x="2765251" y="1514485"/>
              <a:ext cx="76050" cy="127484"/>
            </a:xfrm>
            <a:custGeom>
              <a:rect b="b" l="l" r="r" t="t"/>
              <a:pathLst>
                <a:path extrusionOk="0" h="6541" w="3902">
                  <a:moveTo>
                    <a:pt x="1" y="0"/>
                  </a:moveTo>
                  <a:lnTo>
                    <a:pt x="1" y="6540"/>
                  </a:lnTo>
                  <a:lnTo>
                    <a:pt x="3902" y="6540"/>
                  </a:lnTo>
                  <a:lnTo>
                    <a:pt x="3902"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6"/>
            <p:cNvSpPr/>
            <p:nvPr/>
          </p:nvSpPr>
          <p:spPr>
            <a:xfrm>
              <a:off x="2440239" y="842858"/>
              <a:ext cx="725301" cy="676874"/>
            </a:xfrm>
            <a:custGeom>
              <a:rect b="b" l="l" r="r" t="t"/>
              <a:pathLst>
                <a:path extrusionOk="0" h="34958" w="37214">
                  <a:moveTo>
                    <a:pt x="26275" y="498"/>
                  </a:moveTo>
                  <a:lnTo>
                    <a:pt x="36602" y="34460"/>
                  </a:lnTo>
                  <a:lnTo>
                    <a:pt x="650" y="34460"/>
                  </a:lnTo>
                  <a:lnTo>
                    <a:pt x="11015" y="498"/>
                  </a:lnTo>
                  <a:close/>
                  <a:moveTo>
                    <a:pt x="10594" y="0"/>
                  </a:moveTo>
                  <a:lnTo>
                    <a:pt x="0" y="34957"/>
                  </a:lnTo>
                  <a:lnTo>
                    <a:pt x="37214" y="34957"/>
                  </a:lnTo>
                  <a:lnTo>
                    <a:pt x="2654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6"/>
            <p:cNvSpPr/>
            <p:nvPr/>
          </p:nvSpPr>
          <p:spPr>
            <a:xfrm>
              <a:off x="482003" y="1788051"/>
              <a:ext cx="586668" cy="1221010"/>
            </a:xfrm>
            <a:custGeom>
              <a:rect b="b" l="l" r="r" t="t"/>
              <a:pathLst>
                <a:path extrusionOk="0" h="62648" w="30101">
                  <a:moveTo>
                    <a:pt x="17518" y="0"/>
                  </a:moveTo>
                  <a:lnTo>
                    <a:pt x="1" y="8032"/>
                  </a:lnTo>
                  <a:lnTo>
                    <a:pt x="10939" y="62647"/>
                  </a:lnTo>
                  <a:lnTo>
                    <a:pt x="30101" y="62647"/>
                  </a:lnTo>
                  <a:lnTo>
                    <a:pt x="17518"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6"/>
            <p:cNvSpPr/>
            <p:nvPr/>
          </p:nvSpPr>
          <p:spPr>
            <a:xfrm>
              <a:off x="823414" y="1788051"/>
              <a:ext cx="1313451" cy="1221010"/>
            </a:xfrm>
            <a:custGeom>
              <a:rect b="b" l="l" r="r" t="t"/>
              <a:pathLst>
                <a:path extrusionOk="0" h="62648" w="67391">
                  <a:moveTo>
                    <a:pt x="1" y="0"/>
                  </a:moveTo>
                  <a:lnTo>
                    <a:pt x="12584" y="62647"/>
                  </a:lnTo>
                  <a:lnTo>
                    <a:pt x="67390" y="62647"/>
                  </a:lnTo>
                  <a:lnTo>
                    <a:pt x="54845" y="0"/>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6"/>
            <p:cNvSpPr/>
            <p:nvPr/>
          </p:nvSpPr>
          <p:spPr>
            <a:xfrm>
              <a:off x="405971" y="2438052"/>
              <a:ext cx="470391" cy="1173317"/>
            </a:xfrm>
            <a:custGeom>
              <a:rect b="b" l="l" r="r" t="t"/>
              <a:pathLst>
                <a:path extrusionOk="0" h="60201" w="24135">
                  <a:moveTo>
                    <a:pt x="1" y="1"/>
                  </a:moveTo>
                  <a:lnTo>
                    <a:pt x="1" y="60200"/>
                  </a:lnTo>
                  <a:lnTo>
                    <a:pt x="24134" y="60200"/>
                  </a:lnTo>
                  <a:lnTo>
                    <a:pt x="24134"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6"/>
            <p:cNvSpPr/>
            <p:nvPr/>
          </p:nvSpPr>
          <p:spPr>
            <a:xfrm>
              <a:off x="2022807" y="2438052"/>
              <a:ext cx="388377" cy="1173317"/>
            </a:xfrm>
            <a:custGeom>
              <a:rect b="b" l="l" r="r" t="t"/>
              <a:pathLst>
                <a:path extrusionOk="0" h="60201" w="19927">
                  <a:moveTo>
                    <a:pt x="1" y="1"/>
                  </a:moveTo>
                  <a:lnTo>
                    <a:pt x="11895" y="60200"/>
                  </a:lnTo>
                  <a:lnTo>
                    <a:pt x="19927" y="60200"/>
                  </a:lnTo>
                  <a:lnTo>
                    <a:pt x="19927" y="1"/>
                  </a:lnTo>
                  <a:close/>
                </a:path>
              </a:pathLst>
            </a:custGeom>
            <a:solidFill>
              <a:srgbClr val="BC8B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6"/>
            <p:cNvSpPr/>
            <p:nvPr/>
          </p:nvSpPr>
          <p:spPr>
            <a:xfrm>
              <a:off x="877090" y="2438052"/>
              <a:ext cx="313828" cy="1173317"/>
            </a:xfrm>
            <a:custGeom>
              <a:rect b="b" l="l" r="r" t="t"/>
              <a:pathLst>
                <a:path extrusionOk="0" h="60201" w="16102">
                  <a:moveTo>
                    <a:pt x="0" y="1"/>
                  </a:moveTo>
                  <a:lnTo>
                    <a:pt x="0" y="60200"/>
                  </a:lnTo>
                  <a:lnTo>
                    <a:pt x="16102" y="60200"/>
                  </a:lnTo>
                  <a:lnTo>
                    <a:pt x="16102" y="1"/>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6"/>
            <p:cNvSpPr/>
            <p:nvPr/>
          </p:nvSpPr>
          <p:spPr>
            <a:xfrm>
              <a:off x="2411171" y="2438052"/>
              <a:ext cx="313847" cy="1173317"/>
            </a:xfrm>
            <a:custGeom>
              <a:rect b="b" l="l" r="r" t="t"/>
              <a:pathLst>
                <a:path extrusionOk="0" h="60201" w="16103">
                  <a:moveTo>
                    <a:pt x="1" y="1"/>
                  </a:moveTo>
                  <a:lnTo>
                    <a:pt x="1" y="60200"/>
                  </a:lnTo>
                  <a:lnTo>
                    <a:pt x="16102" y="60200"/>
                  </a:lnTo>
                  <a:lnTo>
                    <a:pt x="16102" y="1"/>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6"/>
            <p:cNvSpPr/>
            <p:nvPr/>
          </p:nvSpPr>
          <p:spPr>
            <a:xfrm>
              <a:off x="1190904" y="3009059"/>
              <a:ext cx="1220269" cy="602319"/>
            </a:xfrm>
            <a:custGeom>
              <a:rect b="b" l="l" r="r" t="t"/>
              <a:pathLst>
                <a:path extrusionOk="0" h="30904" w="62610">
                  <a:moveTo>
                    <a:pt x="1" y="0"/>
                  </a:moveTo>
                  <a:lnTo>
                    <a:pt x="1" y="30903"/>
                  </a:lnTo>
                  <a:lnTo>
                    <a:pt x="62610" y="30903"/>
                  </a:lnTo>
                  <a:lnTo>
                    <a:pt x="62610" y="0"/>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6"/>
            <p:cNvSpPr/>
            <p:nvPr/>
          </p:nvSpPr>
          <p:spPr>
            <a:xfrm>
              <a:off x="1190904" y="2748903"/>
              <a:ext cx="1220269" cy="263154"/>
            </a:xfrm>
            <a:custGeom>
              <a:rect b="b" l="l" r="r" t="t"/>
              <a:pathLst>
                <a:path extrusionOk="0" h="13502" w="62610">
                  <a:moveTo>
                    <a:pt x="1" y="1"/>
                  </a:moveTo>
                  <a:lnTo>
                    <a:pt x="1" y="13501"/>
                  </a:lnTo>
                  <a:lnTo>
                    <a:pt x="62610" y="13501"/>
                  </a:lnTo>
                  <a:lnTo>
                    <a:pt x="62610"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6"/>
            <p:cNvSpPr/>
            <p:nvPr/>
          </p:nvSpPr>
          <p:spPr>
            <a:xfrm>
              <a:off x="954603" y="2434329"/>
              <a:ext cx="243040" cy="1102491"/>
            </a:xfrm>
            <a:custGeom>
              <a:rect b="b" l="l" r="r" t="t"/>
              <a:pathLst>
                <a:path extrusionOk="0" h="56567" w="12470">
                  <a:moveTo>
                    <a:pt x="12125" y="1"/>
                  </a:moveTo>
                  <a:lnTo>
                    <a:pt x="6082" y="116"/>
                  </a:lnTo>
                  <a:lnTo>
                    <a:pt x="1" y="192"/>
                  </a:lnTo>
                  <a:lnTo>
                    <a:pt x="6082" y="307"/>
                  </a:lnTo>
                  <a:lnTo>
                    <a:pt x="11933" y="381"/>
                  </a:lnTo>
                  <a:lnTo>
                    <a:pt x="11933" y="381"/>
                  </a:lnTo>
                  <a:lnTo>
                    <a:pt x="11895" y="7229"/>
                  </a:lnTo>
                  <a:lnTo>
                    <a:pt x="11857" y="14267"/>
                  </a:lnTo>
                  <a:cubicBezTo>
                    <a:pt x="11857" y="18971"/>
                    <a:pt x="11819" y="23675"/>
                    <a:pt x="11857" y="28341"/>
                  </a:cubicBezTo>
                  <a:cubicBezTo>
                    <a:pt x="11895" y="33084"/>
                    <a:pt x="11895" y="37788"/>
                    <a:pt x="11934" y="42454"/>
                  </a:cubicBezTo>
                  <a:cubicBezTo>
                    <a:pt x="12010" y="47196"/>
                    <a:pt x="12048" y="51862"/>
                    <a:pt x="12125" y="56567"/>
                  </a:cubicBezTo>
                  <a:cubicBezTo>
                    <a:pt x="12240" y="51824"/>
                    <a:pt x="12278" y="47158"/>
                    <a:pt x="12354" y="42454"/>
                  </a:cubicBezTo>
                  <a:cubicBezTo>
                    <a:pt x="12431" y="37711"/>
                    <a:pt x="12431" y="33045"/>
                    <a:pt x="12431" y="28341"/>
                  </a:cubicBezTo>
                  <a:cubicBezTo>
                    <a:pt x="12469" y="23637"/>
                    <a:pt x="12431" y="18933"/>
                    <a:pt x="12431" y="14267"/>
                  </a:cubicBezTo>
                  <a:lnTo>
                    <a:pt x="12393" y="7229"/>
                  </a:lnTo>
                  <a:lnTo>
                    <a:pt x="12354" y="192"/>
                  </a:lnTo>
                  <a:lnTo>
                    <a:pt x="1235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6"/>
            <p:cNvSpPr/>
            <p:nvPr/>
          </p:nvSpPr>
          <p:spPr>
            <a:xfrm>
              <a:off x="2405207" y="2438052"/>
              <a:ext cx="11207" cy="1103251"/>
            </a:xfrm>
            <a:custGeom>
              <a:rect b="b" l="l" r="r" t="t"/>
              <a:pathLst>
                <a:path extrusionOk="0" h="56606" w="575">
                  <a:moveTo>
                    <a:pt x="307" y="1"/>
                  </a:moveTo>
                  <a:cubicBezTo>
                    <a:pt x="154" y="4743"/>
                    <a:pt x="115" y="9410"/>
                    <a:pt x="77" y="14152"/>
                  </a:cubicBezTo>
                  <a:lnTo>
                    <a:pt x="1" y="28303"/>
                  </a:lnTo>
                  <a:lnTo>
                    <a:pt x="77" y="42454"/>
                  </a:lnTo>
                  <a:lnTo>
                    <a:pt x="154" y="49530"/>
                  </a:lnTo>
                  <a:lnTo>
                    <a:pt x="307" y="56605"/>
                  </a:lnTo>
                  <a:lnTo>
                    <a:pt x="460" y="49530"/>
                  </a:lnTo>
                  <a:lnTo>
                    <a:pt x="536" y="42454"/>
                  </a:lnTo>
                  <a:lnTo>
                    <a:pt x="574" y="28303"/>
                  </a:lnTo>
                  <a:lnTo>
                    <a:pt x="536" y="14152"/>
                  </a:lnTo>
                  <a:cubicBezTo>
                    <a:pt x="498" y="9410"/>
                    <a:pt x="460" y="4743"/>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6"/>
            <p:cNvSpPr/>
            <p:nvPr/>
          </p:nvSpPr>
          <p:spPr>
            <a:xfrm>
              <a:off x="481262" y="3611367"/>
              <a:ext cx="134208" cy="314588"/>
            </a:xfrm>
            <a:custGeom>
              <a:rect b="b" l="l" r="r" t="t"/>
              <a:pathLst>
                <a:path extrusionOk="0" h="16141" w="6886">
                  <a:moveTo>
                    <a:pt x="1" y="0"/>
                  </a:moveTo>
                  <a:lnTo>
                    <a:pt x="421" y="4857"/>
                  </a:lnTo>
                  <a:lnTo>
                    <a:pt x="1339" y="16140"/>
                  </a:lnTo>
                  <a:lnTo>
                    <a:pt x="5585" y="16140"/>
                  </a:lnTo>
                  <a:lnTo>
                    <a:pt x="6503" y="4857"/>
                  </a:lnTo>
                  <a:lnTo>
                    <a:pt x="6885"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6"/>
            <p:cNvSpPr/>
            <p:nvPr/>
          </p:nvSpPr>
          <p:spPr>
            <a:xfrm>
              <a:off x="481262" y="3611367"/>
              <a:ext cx="134208" cy="94682"/>
            </a:xfrm>
            <a:custGeom>
              <a:rect b="b" l="l" r="r" t="t"/>
              <a:pathLst>
                <a:path extrusionOk="0" h="4858" w="6886">
                  <a:moveTo>
                    <a:pt x="1" y="0"/>
                  </a:moveTo>
                  <a:lnTo>
                    <a:pt x="421" y="4857"/>
                  </a:lnTo>
                  <a:lnTo>
                    <a:pt x="6503" y="4857"/>
                  </a:lnTo>
                  <a:lnTo>
                    <a:pt x="6885"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6"/>
            <p:cNvSpPr/>
            <p:nvPr/>
          </p:nvSpPr>
          <p:spPr>
            <a:xfrm>
              <a:off x="966531" y="3611367"/>
              <a:ext cx="135689" cy="314588"/>
            </a:xfrm>
            <a:custGeom>
              <a:rect b="b" l="l" r="r" t="t"/>
              <a:pathLst>
                <a:path extrusionOk="0" h="16141" w="6962">
                  <a:moveTo>
                    <a:pt x="1" y="0"/>
                  </a:moveTo>
                  <a:lnTo>
                    <a:pt x="460" y="4857"/>
                  </a:lnTo>
                  <a:lnTo>
                    <a:pt x="1340" y="16140"/>
                  </a:lnTo>
                  <a:lnTo>
                    <a:pt x="5623" y="16140"/>
                  </a:lnTo>
                  <a:lnTo>
                    <a:pt x="6503" y="4857"/>
                  </a:lnTo>
                  <a:lnTo>
                    <a:pt x="6962"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6"/>
            <p:cNvSpPr/>
            <p:nvPr/>
          </p:nvSpPr>
          <p:spPr>
            <a:xfrm>
              <a:off x="966531" y="3611367"/>
              <a:ext cx="135689" cy="94682"/>
            </a:xfrm>
            <a:custGeom>
              <a:rect b="b" l="l" r="r" t="t"/>
              <a:pathLst>
                <a:path extrusionOk="0" h="4858" w="6962">
                  <a:moveTo>
                    <a:pt x="1" y="0"/>
                  </a:moveTo>
                  <a:lnTo>
                    <a:pt x="460" y="4857"/>
                  </a:lnTo>
                  <a:lnTo>
                    <a:pt x="6503" y="4857"/>
                  </a:lnTo>
                  <a:lnTo>
                    <a:pt x="6962"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6"/>
            <p:cNvSpPr/>
            <p:nvPr/>
          </p:nvSpPr>
          <p:spPr>
            <a:xfrm>
              <a:off x="1927402" y="3611367"/>
              <a:ext cx="134189" cy="314588"/>
            </a:xfrm>
            <a:custGeom>
              <a:rect b="b" l="l" r="r" t="t"/>
              <a:pathLst>
                <a:path extrusionOk="0" h="16141" w="6885">
                  <a:moveTo>
                    <a:pt x="0" y="0"/>
                  </a:moveTo>
                  <a:lnTo>
                    <a:pt x="383" y="4857"/>
                  </a:lnTo>
                  <a:lnTo>
                    <a:pt x="1300" y="16140"/>
                  </a:lnTo>
                  <a:lnTo>
                    <a:pt x="5546" y="16140"/>
                  </a:lnTo>
                  <a:lnTo>
                    <a:pt x="6502" y="4857"/>
                  </a:lnTo>
                  <a:lnTo>
                    <a:pt x="6884" y="0"/>
                  </a:lnTo>
                  <a:close/>
                </a:path>
              </a:pathLst>
            </a:custGeom>
            <a:solidFill>
              <a:srgbClr val="BC8B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6"/>
            <p:cNvSpPr/>
            <p:nvPr/>
          </p:nvSpPr>
          <p:spPr>
            <a:xfrm>
              <a:off x="1927402" y="3611367"/>
              <a:ext cx="134189" cy="94682"/>
            </a:xfrm>
            <a:custGeom>
              <a:rect b="b" l="l" r="r" t="t"/>
              <a:pathLst>
                <a:path extrusionOk="0" h="4858" w="6885">
                  <a:moveTo>
                    <a:pt x="0" y="0"/>
                  </a:moveTo>
                  <a:lnTo>
                    <a:pt x="383" y="4857"/>
                  </a:lnTo>
                  <a:lnTo>
                    <a:pt x="6502" y="4857"/>
                  </a:lnTo>
                  <a:lnTo>
                    <a:pt x="6884" y="0"/>
                  </a:ln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6"/>
            <p:cNvSpPr/>
            <p:nvPr/>
          </p:nvSpPr>
          <p:spPr>
            <a:xfrm>
              <a:off x="2505835" y="3611367"/>
              <a:ext cx="134208" cy="314588"/>
            </a:xfrm>
            <a:custGeom>
              <a:rect b="b" l="l" r="r" t="t"/>
              <a:pathLst>
                <a:path extrusionOk="0" h="16141" w="6886">
                  <a:moveTo>
                    <a:pt x="1" y="0"/>
                  </a:moveTo>
                  <a:lnTo>
                    <a:pt x="383" y="4857"/>
                  </a:lnTo>
                  <a:lnTo>
                    <a:pt x="1340" y="16140"/>
                  </a:lnTo>
                  <a:lnTo>
                    <a:pt x="5547" y="16140"/>
                  </a:lnTo>
                  <a:lnTo>
                    <a:pt x="6503" y="4857"/>
                  </a:lnTo>
                  <a:lnTo>
                    <a:pt x="6885"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6"/>
            <p:cNvSpPr/>
            <p:nvPr/>
          </p:nvSpPr>
          <p:spPr>
            <a:xfrm>
              <a:off x="2505835" y="3611367"/>
              <a:ext cx="134208" cy="94682"/>
            </a:xfrm>
            <a:custGeom>
              <a:rect b="b" l="l" r="r" t="t"/>
              <a:pathLst>
                <a:path extrusionOk="0" h="4858" w="6886">
                  <a:moveTo>
                    <a:pt x="1" y="0"/>
                  </a:moveTo>
                  <a:lnTo>
                    <a:pt x="383" y="4857"/>
                  </a:lnTo>
                  <a:lnTo>
                    <a:pt x="6503" y="4857"/>
                  </a:lnTo>
                  <a:lnTo>
                    <a:pt x="6885"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6"/>
            <p:cNvSpPr/>
            <p:nvPr/>
          </p:nvSpPr>
          <p:spPr>
            <a:xfrm>
              <a:off x="1722774" y="1627860"/>
              <a:ext cx="537339" cy="999311"/>
            </a:xfrm>
            <a:custGeom>
              <a:rect b="b" l="l" r="r" t="t"/>
              <a:pathLst>
                <a:path extrusionOk="0" h="51273" w="27570">
                  <a:moveTo>
                    <a:pt x="2613" y="1"/>
                  </a:moveTo>
                  <a:cubicBezTo>
                    <a:pt x="1096" y="1"/>
                    <a:pt x="0" y="1632"/>
                    <a:pt x="708" y="5427"/>
                  </a:cubicBezTo>
                  <a:cubicBezTo>
                    <a:pt x="3079" y="19005"/>
                    <a:pt x="11264" y="48454"/>
                    <a:pt x="12182" y="50979"/>
                  </a:cubicBezTo>
                  <a:cubicBezTo>
                    <a:pt x="12254" y="51180"/>
                    <a:pt x="12466" y="51272"/>
                    <a:pt x="12786" y="51272"/>
                  </a:cubicBezTo>
                  <a:cubicBezTo>
                    <a:pt x="15692" y="51272"/>
                    <a:pt x="27569" y="43706"/>
                    <a:pt x="26295" y="41226"/>
                  </a:cubicBezTo>
                  <a:cubicBezTo>
                    <a:pt x="24115" y="37210"/>
                    <a:pt x="14132" y="15792"/>
                    <a:pt x="6292" y="2750"/>
                  </a:cubicBezTo>
                  <a:cubicBezTo>
                    <a:pt x="5250" y="1003"/>
                    <a:pt x="3802" y="1"/>
                    <a:pt x="2613"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6"/>
            <p:cNvSpPr/>
            <p:nvPr/>
          </p:nvSpPr>
          <p:spPr>
            <a:xfrm>
              <a:off x="1949758" y="2404509"/>
              <a:ext cx="658957" cy="338502"/>
            </a:xfrm>
            <a:custGeom>
              <a:rect b="b" l="l" r="r" t="t"/>
              <a:pathLst>
                <a:path extrusionOk="0" h="17368" w="33810">
                  <a:moveTo>
                    <a:pt x="13654" y="1"/>
                  </a:moveTo>
                  <a:lnTo>
                    <a:pt x="0" y="8836"/>
                  </a:lnTo>
                  <a:cubicBezTo>
                    <a:pt x="421" y="11322"/>
                    <a:pt x="2333" y="16255"/>
                    <a:pt x="3672" y="16982"/>
                  </a:cubicBezTo>
                  <a:cubicBezTo>
                    <a:pt x="4191" y="17272"/>
                    <a:pt x="5554" y="17367"/>
                    <a:pt x="7217" y="17367"/>
                  </a:cubicBezTo>
                  <a:cubicBezTo>
                    <a:pt x="9726" y="17367"/>
                    <a:pt x="12916" y="17151"/>
                    <a:pt x="14916" y="17059"/>
                  </a:cubicBezTo>
                  <a:cubicBezTo>
                    <a:pt x="17687" y="16933"/>
                    <a:pt x="18591" y="16263"/>
                    <a:pt x="18739" y="15411"/>
                  </a:cubicBezTo>
                  <a:lnTo>
                    <a:pt x="18739" y="15411"/>
                  </a:lnTo>
                  <a:cubicBezTo>
                    <a:pt x="20728" y="15852"/>
                    <a:pt x="22590" y="16243"/>
                    <a:pt x="23483" y="16370"/>
                  </a:cubicBezTo>
                  <a:cubicBezTo>
                    <a:pt x="24806" y="16541"/>
                    <a:pt x="27093" y="16962"/>
                    <a:pt x="28983" y="16962"/>
                  </a:cubicBezTo>
                  <a:cubicBezTo>
                    <a:pt x="30481" y="16962"/>
                    <a:pt x="31729" y="16697"/>
                    <a:pt x="32051" y="15835"/>
                  </a:cubicBezTo>
                  <a:cubicBezTo>
                    <a:pt x="32357" y="14917"/>
                    <a:pt x="30827" y="14114"/>
                    <a:pt x="30827" y="14114"/>
                  </a:cubicBezTo>
                  <a:lnTo>
                    <a:pt x="30827" y="14114"/>
                  </a:lnTo>
                  <a:cubicBezTo>
                    <a:pt x="30827" y="14114"/>
                    <a:pt x="31401" y="14257"/>
                    <a:pt x="32017" y="14257"/>
                  </a:cubicBezTo>
                  <a:cubicBezTo>
                    <a:pt x="32634" y="14257"/>
                    <a:pt x="33294" y="14114"/>
                    <a:pt x="33466" y="13540"/>
                  </a:cubicBezTo>
                  <a:cubicBezTo>
                    <a:pt x="33810" y="12240"/>
                    <a:pt x="31974" y="11628"/>
                    <a:pt x="31974" y="11628"/>
                  </a:cubicBezTo>
                  <a:lnTo>
                    <a:pt x="31974" y="11628"/>
                  </a:lnTo>
                  <a:cubicBezTo>
                    <a:pt x="31974" y="11628"/>
                    <a:pt x="32112" y="11649"/>
                    <a:pt x="32302" y="11649"/>
                  </a:cubicBezTo>
                  <a:cubicBezTo>
                    <a:pt x="32731" y="11649"/>
                    <a:pt x="33427" y="11539"/>
                    <a:pt x="33427" y="10825"/>
                  </a:cubicBezTo>
                  <a:cubicBezTo>
                    <a:pt x="33416" y="10103"/>
                    <a:pt x="32580" y="9531"/>
                    <a:pt x="31422" y="9083"/>
                  </a:cubicBezTo>
                  <a:lnTo>
                    <a:pt x="31422" y="9083"/>
                  </a:lnTo>
                  <a:cubicBezTo>
                    <a:pt x="31474" y="9004"/>
                    <a:pt x="31506" y="8909"/>
                    <a:pt x="31515" y="8798"/>
                  </a:cubicBezTo>
                  <a:cubicBezTo>
                    <a:pt x="31706" y="6120"/>
                    <a:pt x="17594" y="3864"/>
                    <a:pt x="16102" y="2793"/>
                  </a:cubicBezTo>
                  <a:cubicBezTo>
                    <a:pt x="14610" y="1684"/>
                    <a:pt x="13654" y="1"/>
                    <a:pt x="13654" y="1"/>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6"/>
            <p:cNvSpPr/>
            <p:nvPr/>
          </p:nvSpPr>
          <p:spPr>
            <a:xfrm>
              <a:off x="2174130" y="2653693"/>
              <a:ext cx="143135" cy="51259"/>
            </a:xfrm>
            <a:custGeom>
              <a:rect b="b" l="l" r="r" t="t"/>
              <a:pathLst>
                <a:path extrusionOk="0" h="2630" w="7344">
                  <a:moveTo>
                    <a:pt x="981" y="1"/>
                  </a:moveTo>
                  <a:cubicBezTo>
                    <a:pt x="653" y="1"/>
                    <a:pt x="326" y="10"/>
                    <a:pt x="0" y="28"/>
                  </a:cubicBezTo>
                  <a:cubicBezTo>
                    <a:pt x="1377" y="334"/>
                    <a:pt x="2716" y="449"/>
                    <a:pt x="4055" y="755"/>
                  </a:cubicBezTo>
                  <a:cubicBezTo>
                    <a:pt x="4743" y="908"/>
                    <a:pt x="5431" y="1023"/>
                    <a:pt x="6043" y="1290"/>
                  </a:cubicBezTo>
                  <a:cubicBezTo>
                    <a:pt x="6388" y="1367"/>
                    <a:pt x="6655" y="1558"/>
                    <a:pt x="6885" y="1749"/>
                  </a:cubicBezTo>
                  <a:cubicBezTo>
                    <a:pt x="7152" y="1941"/>
                    <a:pt x="7267" y="2285"/>
                    <a:pt x="7229" y="2629"/>
                  </a:cubicBezTo>
                  <a:cubicBezTo>
                    <a:pt x="7344" y="2285"/>
                    <a:pt x="7267" y="1864"/>
                    <a:pt x="7038" y="1673"/>
                  </a:cubicBezTo>
                  <a:cubicBezTo>
                    <a:pt x="6808" y="1367"/>
                    <a:pt x="6502" y="1137"/>
                    <a:pt x="6158" y="984"/>
                  </a:cubicBezTo>
                  <a:cubicBezTo>
                    <a:pt x="5546" y="640"/>
                    <a:pt x="4819" y="449"/>
                    <a:pt x="4169" y="334"/>
                  </a:cubicBezTo>
                  <a:cubicBezTo>
                    <a:pt x="3117" y="101"/>
                    <a:pt x="2043" y="1"/>
                    <a:pt x="981" y="1"/>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6"/>
            <p:cNvSpPr/>
            <p:nvPr/>
          </p:nvSpPr>
          <p:spPr>
            <a:xfrm>
              <a:off x="2326193" y="2623677"/>
              <a:ext cx="223648" cy="55917"/>
            </a:xfrm>
            <a:custGeom>
              <a:rect b="b" l="l" r="r" t="t"/>
              <a:pathLst>
                <a:path extrusionOk="0" h="2869" w="11475">
                  <a:moveTo>
                    <a:pt x="1" y="0"/>
                  </a:moveTo>
                  <a:lnTo>
                    <a:pt x="2869" y="727"/>
                  </a:lnTo>
                  <a:lnTo>
                    <a:pt x="5738" y="1492"/>
                  </a:lnTo>
                  <a:lnTo>
                    <a:pt x="8606" y="2180"/>
                  </a:lnTo>
                  <a:cubicBezTo>
                    <a:pt x="9562" y="2448"/>
                    <a:pt x="10518" y="2677"/>
                    <a:pt x="11474" y="2869"/>
                  </a:cubicBezTo>
                  <a:cubicBezTo>
                    <a:pt x="10557" y="2486"/>
                    <a:pt x="9677" y="2142"/>
                    <a:pt x="8759" y="1874"/>
                  </a:cubicBezTo>
                  <a:cubicBezTo>
                    <a:pt x="7803" y="1568"/>
                    <a:pt x="6847" y="1301"/>
                    <a:pt x="5891" y="1033"/>
                  </a:cubicBezTo>
                  <a:cubicBezTo>
                    <a:pt x="4896" y="803"/>
                    <a:pt x="3902" y="574"/>
                    <a:pt x="2946" y="383"/>
                  </a:cubicBezTo>
                  <a:cubicBezTo>
                    <a:pt x="1951" y="191"/>
                    <a:pt x="995" y="38"/>
                    <a:pt x="1"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6"/>
            <p:cNvSpPr/>
            <p:nvPr/>
          </p:nvSpPr>
          <p:spPr>
            <a:xfrm>
              <a:off x="2367941" y="2575965"/>
              <a:ext cx="204255" cy="55176"/>
            </a:xfrm>
            <a:custGeom>
              <a:rect b="b" l="l" r="r" t="t"/>
              <a:pathLst>
                <a:path extrusionOk="0" h="2831" w="10480">
                  <a:moveTo>
                    <a:pt x="0" y="1"/>
                  </a:moveTo>
                  <a:cubicBezTo>
                    <a:pt x="918" y="192"/>
                    <a:pt x="1760" y="383"/>
                    <a:pt x="2678" y="612"/>
                  </a:cubicBezTo>
                  <a:cubicBezTo>
                    <a:pt x="3596" y="880"/>
                    <a:pt x="4475" y="1071"/>
                    <a:pt x="5317" y="1301"/>
                  </a:cubicBezTo>
                  <a:cubicBezTo>
                    <a:pt x="6196" y="1492"/>
                    <a:pt x="7038" y="1760"/>
                    <a:pt x="7917" y="2028"/>
                  </a:cubicBezTo>
                  <a:cubicBezTo>
                    <a:pt x="8759" y="2257"/>
                    <a:pt x="9600" y="2601"/>
                    <a:pt x="10480" y="2831"/>
                  </a:cubicBezTo>
                  <a:cubicBezTo>
                    <a:pt x="9677" y="2410"/>
                    <a:pt x="8874" y="2028"/>
                    <a:pt x="7994" y="1683"/>
                  </a:cubicBezTo>
                  <a:cubicBezTo>
                    <a:pt x="7191" y="1339"/>
                    <a:pt x="6273" y="1071"/>
                    <a:pt x="5431" y="804"/>
                  </a:cubicBezTo>
                  <a:cubicBezTo>
                    <a:pt x="4513" y="574"/>
                    <a:pt x="3634" y="383"/>
                    <a:pt x="2754" y="230"/>
                  </a:cubicBezTo>
                  <a:cubicBezTo>
                    <a:pt x="1836" y="115"/>
                    <a:pt x="918" y="1"/>
                    <a:pt x="0" y="1"/>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6"/>
            <p:cNvSpPr/>
            <p:nvPr/>
          </p:nvSpPr>
          <p:spPr>
            <a:xfrm>
              <a:off x="2393279" y="2531235"/>
              <a:ext cx="163268" cy="47731"/>
            </a:xfrm>
            <a:custGeom>
              <a:rect b="b" l="l" r="r" t="t"/>
              <a:pathLst>
                <a:path extrusionOk="0" h="2449" w="8377">
                  <a:moveTo>
                    <a:pt x="1" y="1"/>
                  </a:moveTo>
                  <a:cubicBezTo>
                    <a:pt x="1378" y="383"/>
                    <a:pt x="2831" y="766"/>
                    <a:pt x="4208" y="1148"/>
                  </a:cubicBezTo>
                  <a:cubicBezTo>
                    <a:pt x="5585" y="1531"/>
                    <a:pt x="7000" y="2028"/>
                    <a:pt x="8377" y="2448"/>
                  </a:cubicBezTo>
                  <a:cubicBezTo>
                    <a:pt x="7115" y="1684"/>
                    <a:pt x="5738" y="1148"/>
                    <a:pt x="4361" y="727"/>
                  </a:cubicBezTo>
                  <a:cubicBezTo>
                    <a:pt x="2908" y="307"/>
                    <a:pt x="1492" y="1"/>
                    <a:pt x="1" y="1"/>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6"/>
            <p:cNvSpPr/>
            <p:nvPr/>
          </p:nvSpPr>
          <p:spPr>
            <a:xfrm>
              <a:off x="1722111" y="1585917"/>
              <a:ext cx="276115" cy="387013"/>
            </a:xfrm>
            <a:custGeom>
              <a:rect b="b" l="l" r="r" t="t"/>
              <a:pathLst>
                <a:path extrusionOk="0" h="19857" w="14167">
                  <a:moveTo>
                    <a:pt x="1857" y="0"/>
                  </a:moveTo>
                  <a:cubicBezTo>
                    <a:pt x="693" y="0"/>
                    <a:pt x="1" y="1418"/>
                    <a:pt x="207" y="4788"/>
                  </a:cubicBezTo>
                  <a:cubicBezTo>
                    <a:pt x="627" y="11672"/>
                    <a:pt x="2348" y="19856"/>
                    <a:pt x="2348" y="19856"/>
                  </a:cubicBezTo>
                  <a:lnTo>
                    <a:pt x="14166" y="17370"/>
                  </a:lnTo>
                  <a:cubicBezTo>
                    <a:pt x="14166" y="17370"/>
                    <a:pt x="10036" y="8918"/>
                    <a:pt x="6555" y="4023"/>
                  </a:cubicBezTo>
                  <a:cubicBezTo>
                    <a:pt x="4798" y="1543"/>
                    <a:pt x="3071" y="0"/>
                    <a:pt x="1857"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6"/>
            <p:cNvSpPr/>
            <p:nvPr/>
          </p:nvSpPr>
          <p:spPr>
            <a:xfrm>
              <a:off x="1754446" y="1700091"/>
              <a:ext cx="171473" cy="246003"/>
            </a:xfrm>
            <a:custGeom>
              <a:rect b="b" l="l" r="r" t="t"/>
              <a:pathLst>
                <a:path extrusionOk="0" h="12622" w="8798">
                  <a:moveTo>
                    <a:pt x="4323" y="0"/>
                  </a:moveTo>
                  <a:cubicBezTo>
                    <a:pt x="3940" y="39"/>
                    <a:pt x="3558" y="153"/>
                    <a:pt x="3175" y="268"/>
                  </a:cubicBezTo>
                  <a:cubicBezTo>
                    <a:pt x="2755" y="498"/>
                    <a:pt x="2334" y="689"/>
                    <a:pt x="1913" y="957"/>
                  </a:cubicBezTo>
                  <a:cubicBezTo>
                    <a:pt x="2372" y="918"/>
                    <a:pt x="2869" y="804"/>
                    <a:pt x="3290" y="612"/>
                  </a:cubicBezTo>
                  <a:cubicBezTo>
                    <a:pt x="3673" y="498"/>
                    <a:pt x="4017" y="345"/>
                    <a:pt x="4323" y="115"/>
                  </a:cubicBezTo>
                  <a:cubicBezTo>
                    <a:pt x="4399" y="115"/>
                    <a:pt x="4399" y="39"/>
                    <a:pt x="4323" y="0"/>
                  </a:cubicBezTo>
                  <a:close/>
                  <a:moveTo>
                    <a:pt x="8645" y="4131"/>
                  </a:moveTo>
                  <a:cubicBezTo>
                    <a:pt x="8568" y="4360"/>
                    <a:pt x="8530" y="4552"/>
                    <a:pt x="8492" y="4781"/>
                  </a:cubicBezTo>
                  <a:cubicBezTo>
                    <a:pt x="8606" y="4705"/>
                    <a:pt x="8683" y="4552"/>
                    <a:pt x="8798" y="4399"/>
                  </a:cubicBezTo>
                  <a:cubicBezTo>
                    <a:pt x="8721" y="4322"/>
                    <a:pt x="8683" y="4246"/>
                    <a:pt x="8645" y="4131"/>
                  </a:cubicBezTo>
                  <a:close/>
                  <a:moveTo>
                    <a:pt x="995" y="8262"/>
                  </a:moveTo>
                  <a:cubicBezTo>
                    <a:pt x="613" y="8606"/>
                    <a:pt x="383" y="9026"/>
                    <a:pt x="192" y="9485"/>
                  </a:cubicBezTo>
                  <a:cubicBezTo>
                    <a:pt x="77" y="9600"/>
                    <a:pt x="39" y="9791"/>
                    <a:pt x="1" y="9983"/>
                  </a:cubicBezTo>
                  <a:cubicBezTo>
                    <a:pt x="39" y="10136"/>
                    <a:pt x="39" y="10327"/>
                    <a:pt x="77" y="10480"/>
                  </a:cubicBezTo>
                  <a:cubicBezTo>
                    <a:pt x="269" y="10250"/>
                    <a:pt x="422" y="9944"/>
                    <a:pt x="575" y="9677"/>
                  </a:cubicBezTo>
                  <a:cubicBezTo>
                    <a:pt x="728" y="9218"/>
                    <a:pt x="881" y="8797"/>
                    <a:pt x="995" y="8262"/>
                  </a:cubicBezTo>
                  <a:close/>
                  <a:moveTo>
                    <a:pt x="7153" y="11474"/>
                  </a:moveTo>
                  <a:cubicBezTo>
                    <a:pt x="7153" y="11857"/>
                    <a:pt x="7268" y="12239"/>
                    <a:pt x="7382" y="12622"/>
                  </a:cubicBezTo>
                  <a:lnTo>
                    <a:pt x="7727" y="12583"/>
                  </a:lnTo>
                  <a:cubicBezTo>
                    <a:pt x="7574" y="12163"/>
                    <a:pt x="7382" y="11818"/>
                    <a:pt x="7153" y="1147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6"/>
            <p:cNvSpPr/>
            <p:nvPr/>
          </p:nvSpPr>
          <p:spPr>
            <a:xfrm>
              <a:off x="1771597" y="1890921"/>
              <a:ext cx="195329" cy="42508"/>
            </a:xfrm>
            <a:custGeom>
              <a:rect b="b" l="l" r="r" t="t"/>
              <a:pathLst>
                <a:path extrusionOk="0" h="2181" w="10022">
                  <a:moveTo>
                    <a:pt x="9945" y="0"/>
                  </a:moveTo>
                  <a:cubicBezTo>
                    <a:pt x="6617" y="498"/>
                    <a:pt x="3328" y="1263"/>
                    <a:pt x="77" y="2066"/>
                  </a:cubicBezTo>
                  <a:cubicBezTo>
                    <a:pt x="1" y="2066"/>
                    <a:pt x="77" y="2180"/>
                    <a:pt x="77" y="2180"/>
                  </a:cubicBezTo>
                  <a:cubicBezTo>
                    <a:pt x="3405" y="1645"/>
                    <a:pt x="6694" y="995"/>
                    <a:pt x="9945" y="115"/>
                  </a:cubicBezTo>
                  <a:cubicBezTo>
                    <a:pt x="10021" y="115"/>
                    <a:pt x="10021" y="0"/>
                    <a:pt x="99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6"/>
            <p:cNvSpPr/>
            <p:nvPr/>
          </p:nvSpPr>
          <p:spPr>
            <a:xfrm>
              <a:off x="1723144" y="1589016"/>
              <a:ext cx="242280" cy="383914"/>
            </a:xfrm>
            <a:custGeom>
              <a:rect b="b" l="l" r="r" t="t"/>
              <a:pathLst>
                <a:path extrusionOk="0" h="19698" w="12431">
                  <a:moveTo>
                    <a:pt x="1301" y="1"/>
                  </a:moveTo>
                  <a:cubicBezTo>
                    <a:pt x="498" y="383"/>
                    <a:pt x="1" y="1875"/>
                    <a:pt x="192" y="4667"/>
                  </a:cubicBezTo>
                  <a:cubicBezTo>
                    <a:pt x="651" y="11551"/>
                    <a:pt x="2334" y="19697"/>
                    <a:pt x="2334" y="19697"/>
                  </a:cubicBezTo>
                  <a:lnTo>
                    <a:pt x="12431" y="17594"/>
                  </a:lnTo>
                  <a:lnTo>
                    <a:pt x="130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6"/>
            <p:cNvSpPr/>
            <p:nvPr/>
          </p:nvSpPr>
          <p:spPr>
            <a:xfrm>
              <a:off x="2499871" y="3508498"/>
              <a:ext cx="947448" cy="695851"/>
            </a:xfrm>
            <a:custGeom>
              <a:rect b="b" l="l" r="r" t="t"/>
              <a:pathLst>
                <a:path extrusionOk="0" h="35703" w="48612">
                  <a:moveTo>
                    <a:pt x="23331" y="0"/>
                  </a:moveTo>
                  <a:lnTo>
                    <a:pt x="1" y="153"/>
                  </a:lnTo>
                  <a:lnTo>
                    <a:pt x="8836" y="22489"/>
                  </a:lnTo>
                  <a:cubicBezTo>
                    <a:pt x="9065" y="28991"/>
                    <a:pt x="9410" y="34345"/>
                    <a:pt x="9945" y="34689"/>
                  </a:cubicBezTo>
                  <a:cubicBezTo>
                    <a:pt x="10941" y="35326"/>
                    <a:pt x="29377" y="35702"/>
                    <a:pt x="39986" y="35702"/>
                  </a:cubicBezTo>
                  <a:cubicBezTo>
                    <a:pt x="44040" y="35702"/>
                    <a:pt x="46952" y="35647"/>
                    <a:pt x="47311" y="35531"/>
                  </a:cubicBezTo>
                  <a:cubicBezTo>
                    <a:pt x="48612" y="35110"/>
                    <a:pt x="47464" y="31439"/>
                    <a:pt x="46011" y="30329"/>
                  </a:cubicBezTo>
                  <a:cubicBezTo>
                    <a:pt x="44596" y="29182"/>
                    <a:pt x="32051" y="22910"/>
                    <a:pt x="32051" y="22910"/>
                  </a:cubicBezTo>
                  <a:lnTo>
                    <a:pt x="23331" y="0"/>
                  </a:ln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6"/>
            <p:cNvSpPr/>
            <p:nvPr/>
          </p:nvSpPr>
          <p:spPr>
            <a:xfrm>
              <a:off x="2643008" y="3867782"/>
              <a:ext cx="808036" cy="341816"/>
            </a:xfrm>
            <a:custGeom>
              <a:rect b="b" l="l" r="r" t="t"/>
              <a:pathLst>
                <a:path extrusionOk="0" h="17538" w="41459">
                  <a:moveTo>
                    <a:pt x="23177" y="1"/>
                  </a:moveTo>
                  <a:lnTo>
                    <a:pt x="0" y="460"/>
                  </a:lnTo>
                  <a:cubicBezTo>
                    <a:pt x="612" y="1760"/>
                    <a:pt x="1530" y="4437"/>
                    <a:pt x="1530" y="4782"/>
                  </a:cubicBezTo>
                  <a:cubicBezTo>
                    <a:pt x="1530" y="10901"/>
                    <a:pt x="1951" y="16294"/>
                    <a:pt x="2486" y="16638"/>
                  </a:cubicBezTo>
                  <a:cubicBezTo>
                    <a:pt x="2792" y="16829"/>
                    <a:pt x="4590" y="16944"/>
                    <a:pt x="7267" y="17097"/>
                  </a:cubicBezTo>
                  <a:cubicBezTo>
                    <a:pt x="9218" y="17212"/>
                    <a:pt x="11665" y="17288"/>
                    <a:pt x="14304" y="17326"/>
                  </a:cubicBezTo>
                  <a:cubicBezTo>
                    <a:pt x="19666" y="17470"/>
                    <a:pt x="25499" y="17538"/>
                    <a:pt x="30269" y="17538"/>
                  </a:cubicBezTo>
                  <a:cubicBezTo>
                    <a:pt x="35672" y="17538"/>
                    <a:pt x="39712" y="17451"/>
                    <a:pt x="40159" y="17288"/>
                  </a:cubicBezTo>
                  <a:cubicBezTo>
                    <a:pt x="41459" y="16867"/>
                    <a:pt x="40312" y="13119"/>
                    <a:pt x="38935" y="11895"/>
                  </a:cubicBezTo>
                  <a:cubicBezTo>
                    <a:pt x="37481" y="10748"/>
                    <a:pt x="24898" y="4323"/>
                    <a:pt x="24898" y="4323"/>
                  </a:cubicBezTo>
                  <a:lnTo>
                    <a:pt x="23177" y="1"/>
                  </a:ln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6"/>
            <p:cNvSpPr/>
            <p:nvPr/>
          </p:nvSpPr>
          <p:spPr>
            <a:xfrm>
              <a:off x="2669846" y="3958723"/>
              <a:ext cx="788663" cy="254267"/>
            </a:xfrm>
            <a:custGeom>
              <a:rect b="b" l="l" r="r" t="t"/>
              <a:pathLst>
                <a:path extrusionOk="0" h="13046" w="40465">
                  <a:moveTo>
                    <a:pt x="0" y="1"/>
                  </a:moveTo>
                  <a:cubicBezTo>
                    <a:pt x="153" y="6311"/>
                    <a:pt x="383" y="11781"/>
                    <a:pt x="918" y="12087"/>
                  </a:cubicBezTo>
                  <a:cubicBezTo>
                    <a:pt x="1871" y="12722"/>
                    <a:pt x="19242" y="13045"/>
                    <a:pt x="30264" y="13045"/>
                  </a:cubicBezTo>
                  <a:cubicBezTo>
                    <a:pt x="35175" y="13045"/>
                    <a:pt x="38825" y="12981"/>
                    <a:pt x="39202" y="12852"/>
                  </a:cubicBezTo>
                  <a:cubicBezTo>
                    <a:pt x="40464" y="12431"/>
                    <a:pt x="39394" y="8836"/>
                    <a:pt x="38017" y="7688"/>
                  </a:cubicBezTo>
                  <a:cubicBezTo>
                    <a:pt x="36640" y="6579"/>
                    <a:pt x="24592" y="1"/>
                    <a:pt x="24592"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6"/>
            <p:cNvSpPr/>
            <p:nvPr/>
          </p:nvSpPr>
          <p:spPr>
            <a:xfrm>
              <a:off x="2721281" y="4176254"/>
              <a:ext cx="705168" cy="8771"/>
            </a:xfrm>
            <a:custGeom>
              <a:rect b="b" l="l" r="r" t="t"/>
              <a:pathLst>
                <a:path extrusionOk="0" h="450" w="36181">
                  <a:moveTo>
                    <a:pt x="10419" y="1"/>
                  </a:moveTo>
                  <a:cubicBezTo>
                    <a:pt x="5859" y="1"/>
                    <a:pt x="1975" y="35"/>
                    <a:pt x="38" y="122"/>
                  </a:cubicBezTo>
                  <a:cubicBezTo>
                    <a:pt x="0" y="122"/>
                    <a:pt x="0" y="161"/>
                    <a:pt x="38" y="161"/>
                  </a:cubicBezTo>
                  <a:cubicBezTo>
                    <a:pt x="3595" y="367"/>
                    <a:pt x="13720" y="450"/>
                    <a:pt x="22539" y="450"/>
                  </a:cubicBezTo>
                  <a:cubicBezTo>
                    <a:pt x="28418" y="450"/>
                    <a:pt x="33718" y="413"/>
                    <a:pt x="36104" y="352"/>
                  </a:cubicBezTo>
                  <a:cubicBezTo>
                    <a:pt x="36181" y="352"/>
                    <a:pt x="36181" y="275"/>
                    <a:pt x="36104" y="275"/>
                  </a:cubicBezTo>
                  <a:cubicBezTo>
                    <a:pt x="32087" y="147"/>
                    <a:pt x="19817" y="1"/>
                    <a:pt x="104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6"/>
            <p:cNvSpPr/>
            <p:nvPr/>
          </p:nvSpPr>
          <p:spPr>
            <a:xfrm>
              <a:off x="3269153" y="4084669"/>
              <a:ext cx="97684" cy="90804"/>
            </a:xfrm>
            <a:custGeom>
              <a:rect b="b" l="l" r="r" t="t"/>
              <a:pathLst>
                <a:path extrusionOk="0" h="4659" w="5012">
                  <a:moveTo>
                    <a:pt x="4847" y="1"/>
                  </a:moveTo>
                  <a:cubicBezTo>
                    <a:pt x="3474" y="1"/>
                    <a:pt x="2120" y="601"/>
                    <a:pt x="1378" y="1418"/>
                  </a:cubicBezTo>
                  <a:cubicBezTo>
                    <a:pt x="613" y="2259"/>
                    <a:pt x="1" y="3406"/>
                    <a:pt x="39" y="4630"/>
                  </a:cubicBezTo>
                  <a:cubicBezTo>
                    <a:pt x="39" y="4649"/>
                    <a:pt x="58" y="4659"/>
                    <a:pt x="82" y="4659"/>
                  </a:cubicBezTo>
                  <a:cubicBezTo>
                    <a:pt x="106" y="4659"/>
                    <a:pt x="135" y="4649"/>
                    <a:pt x="154" y="4630"/>
                  </a:cubicBezTo>
                  <a:cubicBezTo>
                    <a:pt x="536" y="2297"/>
                    <a:pt x="2640" y="232"/>
                    <a:pt x="5011" y="79"/>
                  </a:cubicBezTo>
                  <a:cubicBezTo>
                    <a:pt x="5011" y="41"/>
                    <a:pt x="5011" y="2"/>
                    <a:pt x="4973" y="2"/>
                  </a:cubicBezTo>
                  <a:cubicBezTo>
                    <a:pt x="4931" y="1"/>
                    <a:pt x="4889" y="1"/>
                    <a:pt x="48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6"/>
            <p:cNvSpPr/>
            <p:nvPr/>
          </p:nvSpPr>
          <p:spPr>
            <a:xfrm>
              <a:off x="3051505" y="3959444"/>
              <a:ext cx="134929" cy="55956"/>
            </a:xfrm>
            <a:custGeom>
              <a:rect b="b" l="l" r="r" t="t"/>
              <a:pathLst>
                <a:path extrusionOk="0" h="2871" w="6923">
                  <a:moveTo>
                    <a:pt x="6567" y="1"/>
                  </a:moveTo>
                  <a:cubicBezTo>
                    <a:pt x="4198" y="1"/>
                    <a:pt x="1534" y="812"/>
                    <a:pt x="38" y="2756"/>
                  </a:cubicBezTo>
                  <a:cubicBezTo>
                    <a:pt x="0" y="2832"/>
                    <a:pt x="77" y="2871"/>
                    <a:pt x="191" y="2871"/>
                  </a:cubicBezTo>
                  <a:cubicBezTo>
                    <a:pt x="2333" y="1800"/>
                    <a:pt x="4437" y="958"/>
                    <a:pt x="6770" y="346"/>
                  </a:cubicBezTo>
                  <a:cubicBezTo>
                    <a:pt x="6923" y="270"/>
                    <a:pt x="6884" y="2"/>
                    <a:pt x="6731" y="2"/>
                  </a:cubicBezTo>
                  <a:cubicBezTo>
                    <a:pt x="6677" y="1"/>
                    <a:pt x="6622" y="1"/>
                    <a:pt x="65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6"/>
            <p:cNvSpPr/>
            <p:nvPr/>
          </p:nvSpPr>
          <p:spPr>
            <a:xfrm>
              <a:off x="3086529" y="3973614"/>
              <a:ext cx="134949" cy="55956"/>
            </a:xfrm>
            <a:custGeom>
              <a:rect b="b" l="l" r="r" t="t"/>
              <a:pathLst>
                <a:path extrusionOk="0" h="2871" w="6924">
                  <a:moveTo>
                    <a:pt x="6570" y="1"/>
                  </a:moveTo>
                  <a:cubicBezTo>
                    <a:pt x="4235" y="1"/>
                    <a:pt x="1534" y="811"/>
                    <a:pt x="39" y="2717"/>
                  </a:cubicBezTo>
                  <a:cubicBezTo>
                    <a:pt x="1" y="2832"/>
                    <a:pt x="115" y="2870"/>
                    <a:pt x="192" y="2870"/>
                  </a:cubicBezTo>
                  <a:cubicBezTo>
                    <a:pt x="2334" y="1761"/>
                    <a:pt x="4437" y="958"/>
                    <a:pt x="6808" y="346"/>
                  </a:cubicBezTo>
                  <a:cubicBezTo>
                    <a:pt x="6923" y="231"/>
                    <a:pt x="6923" y="2"/>
                    <a:pt x="6732" y="2"/>
                  </a:cubicBezTo>
                  <a:cubicBezTo>
                    <a:pt x="6678" y="1"/>
                    <a:pt x="6624" y="1"/>
                    <a:pt x="657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6"/>
            <p:cNvSpPr/>
            <p:nvPr/>
          </p:nvSpPr>
          <p:spPr>
            <a:xfrm>
              <a:off x="3123054" y="3987783"/>
              <a:ext cx="134949" cy="55936"/>
            </a:xfrm>
            <a:custGeom>
              <a:rect b="b" l="l" r="r" t="t"/>
              <a:pathLst>
                <a:path extrusionOk="0" h="2870" w="6924">
                  <a:moveTo>
                    <a:pt x="6570" y="0"/>
                  </a:moveTo>
                  <a:cubicBezTo>
                    <a:pt x="4235" y="0"/>
                    <a:pt x="1534" y="811"/>
                    <a:pt x="39" y="2717"/>
                  </a:cubicBezTo>
                  <a:cubicBezTo>
                    <a:pt x="1" y="2832"/>
                    <a:pt x="77" y="2870"/>
                    <a:pt x="192" y="2870"/>
                  </a:cubicBezTo>
                  <a:cubicBezTo>
                    <a:pt x="2334" y="1761"/>
                    <a:pt x="4437" y="958"/>
                    <a:pt x="6770" y="346"/>
                  </a:cubicBezTo>
                  <a:cubicBezTo>
                    <a:pt x="6923" y="269"/>
                    <a:pt x="6885" y="40"/>
                    <a:pt x="6732" y="1"/>
                  </a:cubicBezTo>
                  <a:cubicBezTo>
                    <a:pt x="6678" y="1"/>
                    <a:pt x="6624" y="0"/>
                    <a:pt x="657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6"/>
            <p:cNvSpPr/>
            <p:nvPr/>
          </p:nvSpPr>
          <p:spPr>
            <a:xfrm>
              <a:off x="3158097" y="4002693"/>
              <a:ext cx="136430" cy="55936"/>
            </a:xfrm>
            <a:custGeom>
              <a:rect b="b" l="l" r="r" t="t"/>
              <a:pathLst>
                <a:path extrusionOk="0" h="2870" w="7000">
                  <a:moveTo>
                    <a:pt x="6606" y="0"/>
                  </a:moveTo>
                  <a:cubicBezTo>
                    <a:pt x="4236" y="0"/>
                    <a:pt x="1572" y="810"/>
                    <a:pt x="77" y="2717"/>
                  </a:cubicBezTo>
                  <a:cubicBezTo>
                    <a:pt x="0" y="2832"/>
                    <a:pt x="115" y="2870"/>
                    <a:pt x="191" y="2870"/>
                  </a:cubicBezTo>
                  <a:cubicBezTo>
                    <a:pt x="2371" y="1761"/>
                    <a:pt x="4475" y="958"/>
                    <a:pt x="6808" y="346"/>
                  </a:cubicBezTo>
                  <a:cubicBezTo>
                    <a:pt x="6999" y="231"/>
                    <a:pt x="6961" y="1"/>
                    <a:pt x="6770" y="1"/>
                  </a:cubicBezTo>
                  <a:cubicBezTo>
                    <a:pt x="6715" y="1"/>
                    <a:pt x="6661" y="0"/>
                    <a:pt x="66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6"/>
            <p:cNvSpPr/>
            <p:nvPr/>
          </p:nvSpPr>
          <p:spPr>
            <a:xfrm>
              <a:off x="3122313" y="3827573"/>
              <a:ext cx="134189" cy="152938"/>
            </a:xfrm>
            <a:custGeom>
              <a:rect b="b" l="l" r="r" t="t"/>
              <a:pathLst>
                <a:path extrusionOk="0" h="7847" w="6885">
                  <a:moveTo>
                    <a:pt x="4742" y="598"/>
                  </a:moveTo>
                  <a:cubicBezTo>
                    <a:pt x="5204" y="598"/>
                    <a:pt x="5576" y="936"/>
                    <a:pt x="5661" y="1911"/>
                  </a:cubicBezTo>
                  <a:cubicBezTo>
                    <a:pt x="5737" y="3402"/>
                    <a:pt x="3710" y="4779"/>
                    <a:pt x="2754" y="5430"/>
                  </a:cubicBezTo>
                  <a:cubicBezTo>
                    <a:pt x="1951" y="6003"/>
                    <a:pt x="1071" y="6577"/>
                    <a:pt x="268" y="7227"/>
                  </a:cubicBezTo>
                  <a:cubicBezTo>
                    <a:pt x="689" y="6003"/>
                    <a:pt x="1071" y="4818"/>
                    <a:pt x="1645" y="3670"/>
                  </a:cubicBezTo>
                  <a:cubicBezTo>
                    <a:pt x="1951" y="3135"/>
                    <a:pt x="2180" y="2561"/>
                    <a:pt x="2563" y="2064"/>
                  </a:cubicBezTo>
                  <a:cubicBezTo>
                    <a:pt x="2900" y="1582"/>
                    <a:pt x="3953" y="598"/>
                    <a:pt x="4742" y="598"/>
                  </a:cubicBezTo>
                  <a:close/>
                  <a:moveTo>
                    <a:pt x="4592" y="0"/>
                  </a:moveTo>
                  <a:cubicBezTo>
                    <a:pt x="3671" y="0"/>
                    <a:pt x="2756" y="688"/>
                    <a:pt x="2219" y="1414"/>
                  </a:cubicBezTo>
                  <a:cubicBezTo>
                    <a:pt x="995" y="3097"/>
                    <a:pt x="192" y="5506"/>
                    <a:pt x="0" y="7533"/>
                  </a:cubicBezTo>
                  <a:cubicBezTo>
                    <a:pt x="0" y="7610"/>
                    <a:pt x="39" y="7610"/>
                    <a:pt x="77" y="7610"/>
                  </a:cubicBezTo>
                  <a:cubicBezTo>
                    <a:pt x="105" y="7748"/>
                    <a:pt x="213" y="7847"/>
                    <a:pt x="343" y="7847"/>
                  </a:cubicBezTo>
                  <a:cubicBezTo>
                    <a:pt x="392" y="7847"/>
                    <a:pt x="445" y="7832"/>
                    <a:pt x="498" y="7801"/>
                  </a:cubicBezTo>
                  <a:cubicBezTo>
                    <a:pt x="2219" y="6653"/>
                    <a:pt x="4207" y="5583"/>
                    <a:pt x="5470" y="3900"/>
                  </a:cubicBezTo>
                  <a:cubicBezTo>
                    <a:pt x="6235" y="2944"/>
                    <a:pt x="6885" y="1375"/>
                    <a:pt x="5737" y="419"/>
                  </a:cubicBezTo>
                  <a:cubicBezTo>
                    <a:pt x="5373" y="124"/>
                    <a:pt x="4982" y="0"/>
                    <a:pt x="45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6"/>
            <p:cNvSpPr/>
            <p:nvPr/>
          </p:nvSpPr>
          <p:spPr>
            <a:xfrm>
              <a:off x="2953098" y="3909705"/>
              <a:ext cx="180419" cy="82794"/>
            </a:xfrm>
            <a:custGeom>
              <a:rect b="b" l="l" r="r" t="t"/>
              <a:pathLst>
                <a:path extrusionOk="0" h="4248" w="9257">
                  <a:moveTo>
                    <a:pt x="2980" y="695"/>
                  </a:moveTo>
                  <a:cubicBezTo>
                    <a:pt x="3272" y="695"/>
                    <a:pt x="3532" y="719"/>
                    <a:pt x="3710" y="757"/>
                  </a:cubicBezTo>
                  <a:cubicBezTo>
                    <a:pt x="4284" y="910"/>
                    <a:pt x="4896" y="1139"/>
                    <a:pt x="5432" y="1330"/>
                  </a:cubicBezTo>
                  <a:cubicBezTo>
                    <a:pt x="6617" y="1789"/>
                    <a:pt x="7726" y="2439"/>
                    <a:pt x="8797" y="3013"/>
                  </a:cubicBezTo>
                  <a:cubicBezTo>
                    <a:pt x="7803" y="3090"/>
                    <a:pt x="6808" y="3243"/>
                    <a:pt x="5814" y="3396"/>
                  </a:cubicBezTo>
                  <a:cubicBezTo>
                    <a:pt x="5288" y="3478"/>
                    <a:pt x="4542" y="3581"/>
                    <a:pt x="3794" y="3581"/>
                  </a:cubicBezTo>
                  <a:cubicBezTo>
                    <a:pt x="2801" y="3581"/>
                    <a:pt x="1802" y="3399"/>
                    <a:pt x="1301" y="2745"/>
                  </a:cubicBezTo>
                  <a:cubicBezTo>
                    <a:pt x="6" y="1112"/>
                    <a:pt x="1767" y="695"/>
                    <a:pt x="2980" y="695"/>
                  </a:cubicBezTo>
                  <a:close/>
                  <a:moveTo>
                    <a:pt x="2642" y="0"/>
                  </a:moveTo>
                  <a:cubicBezTo>
                    <a:pt x="1518" y="0"/>
                    <a:pt x="308" y="442"/>
                    <a:pt x="154" y="1713"/>
                  </a:cubicBezTo>
                  <a:cubicBezTo>
                    <a:pt x="1" y="3204"/>
                    <a:pt x="1492" y="3893"/>
                    <a:pt x="2754" y="4160"/>
                  </a:cubicBezTo>
                  <a:cubicBezTo>
                    <a:pt x="3178" y="4222"/>
                    <a:pt x="3602" y="4248"/>
                    <a:pt x="4027" y="4248"/>
                  </a:cubicBezTo>
                  <a:cubicBezTo>
                    <a:pt x="5713" y="4248"/>
                    <a:pt x="7400" y="3839"/>
                    <a:pt x="8988" y="3625"/>
                  </a:cubicBezTo>
                  <a:cubicBezTo>
                    <a:pt x="9180" y="3549"/>
                    <a:pt x="9256" y="3319"/>
                    <a:pt x="9180" y="3204"/>
                  </a:cubicBezTo>
                  <a:cubicBezTo>
                    <a:pt x="9256" y="3128"/>
                    <a:pt x="9256" y="3128"/>
                    <a:pt x="9180" y="3090"/>
                  </a:cubicBezTo>
                  <a:cubicBezTo>
                    <a:pt x="7726" y="1674"/>
                    <a:pt x="5470" y="527"/>
                    <a:pt x="3404" y="68"/>
                  </a:cubicBezTo>
                  <a:cubicBezTo>
                    <a:pt x="3165" y="25"/>
                    <a:pt x="2906" y="0"/>
                    <a:pt x="26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6"/>
            <p:cNvSpPr/>
            <p:nvPr/>
          </p:nvSpPr>
          <p:spPr>
            <a:xfrm>
              <a:off x="1278123" y="2262133"/>
              <a:ext cx="1836718" cy="1654097"/>
            </a:xfrm>
            <a:custGeom>
              <a:rect b="b" l="l" r="r" t="t"/>
              <a:pathLst>
                <a:path extrusionOk="0" h="84869" w="94239">
                  <a:moveTo>
                    <a:pt x="3978" y="1"/>
                  </a:moveTo>
                  <a:cubicBezTo>
                    <a:pt x="3978" y="1"/>
                    <a:pt x="1" y="11475"/>
                    <a:pt x="9142" y="20539"/>
                  </a:cubicBezTo>
                  <a:cubicBezTo>
                    <a:pt x="17747" y="29144"/>
                    <a:pt x="50830" y="35149"/>
                    <a:pt x="54846" y="39165"/>
                  </a:cubicBezTo>
                  <a:cubicBezTo>
                    <a:pt x="56605" y="40886"/>
                    <a:pt x="67505" y="84869"/>
                    <a:pt x="67505" y="84869"/>
                  </a:cubicBezTo>
                  <a:lnTo>
                    <a:pt x="94239" y="83530"/>
                  </a:lnTo>
                  <a:cubicBezTo>
                    <a:pt x="94239" y="83530"/>
                    <a:pt x="82574" y="34461"/>
                    <a:pt x="74810" y="25396"/>
                  </a:cubicBezTo>
                  <a:cubicBezTo>
                    <a:pt x="69647" y="19315"/>
                    <a:pt x="43754" y="10174"/>
                    <a:pt x="29986" y="5929"/>
                  </a:cubicBezTo>
                  <a:cubicBezTo>
                    <a:pt x="28685" y="5508"/>
                    <a:pt x="28953" y="1"/>
                    <a:pt x="28953" y="1"/>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6"/>
            <p:cNvSpPr/>
            <p:nvPr/>
          </p:nvSpPr>
          <p:spPr>
            <a:xfrm>
              <a:off x="2604982" y="3797714"/>
              <a:ext cx="435348" cy="26974"/>
            </a:xfrm>
            <a:custGeom>
              <a:rect b="b" l="l" r="r" t="t"/>
              <a:pathLst>
                <a:path extrusionOk="0" h="1384" w="22337">
                  <a:moveTo>
                    <a:pt x="22260" y="1"/>
                  </a:moveTo>
                  <a:cubicBezTo>
                    <a:pt x="20654" y="1"/>
                    <a:pt x="18971" y="1"/>
                    <a:pt x="17364" y="39"/>
                  </a:cubicBezTo>
                  <a:cubicBezTo>
                    <a:pt x="14419" y="154"/>
                    <a:pt x="11513" y="268"/>
                    <a:pt x="8606" y="460"/>
                  </a:cubicBezTo>
                  <a:cubicBezTo>
                    <a:pt x="7153" y="574"/>
                    <a:pt x="5699" y="651"/>
                    <a:pt x="4246" y="766"/>
                  </a:cubicBezTo>
                  <a:lnTo>
                    <a:pt x="2104" y="919"/>
                  </a:lnTo>
                  <a:cubicBezTo>
                    <a:pt x="1416" y="957"/>
                    <a:pt x="727" y="957"/>
                    <a:pt x="39" y="1148"/>
                  </a:cubicBezTo>
                  <a:cubicBezTo>
                    <a:pt x="1" y="1186"/>
                    <a:pt x="1" y="1301"/>
                    <a:pt x="1" y="1339"/>
                  </a:cubicBezTo>
                  <a:cubicBezTo>
                    <a:pt x="324" y="1372"/>
                    <a:pt x="654" y="1384"/>
                    <a:pt x="988" y="1384"/>
                  </a:cubicBezTo>
                  <a:cubicBezTo>
                    <a:pt x="1445" y="1384"/>
                    <a:pt x="1908" y="1361"/>
                    <a:pt x="2372" y="1339"/>
                  </a:cubicBezTo>
                  <a:cubicBezTo>
                    <a:pt x="3213" y="1301"/>
                    <a:pt x="3978" y="1301"/>
                    <a:pt x="4781" y="1225"/>
                  </a:cubicBezTo>
                  <a:cubicBezTo>
                    <a:pt x="10671" y="995"/>
                    <a:pt x="16446" y="727"/>
                    <a:pt x="22260" y="77"/>
                  </a:cubicBezTo>
                  <a:cubicBezTo>
                    <a:pt x="22336" y="77"/>
                    <a:pt x="22336" y="1"/>
                    <a:pt x="222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6"/>
            <p:cNvSpPr/>
            <p:nvPr/>
          </p:nvSpPr>
          <p:spPr>
            <a:xfrm>
              <a:off x="1392180" y="2288172"/>
              <a:ext cx="1247477" cy="1459976"/>
            </a:xfrm>
            <a:custGeom>
              <a:rect b="b" l="l" r="r" t="t"/>
              <a:pathLst>
                <a:path extrusionOk="0" h="74909" w="64006">
                  <a:moveTo>
                    <a:pt x="1351" y="0"/>
                  </a:moveTo>
                  <a:cubicBezTo>
                    <a:pt x="1323" y="0"/>
                    <a:pt x="1301" y="13"/>
                    <a:pt x="1301" y="42"/>
                  </a:cubicBezTo>
                  <a:cubicBezTo>
                    <a:pt x="0" y="5970"/>
                    <a:pt x="1913" y="12395"/>
                    <a:pt x="6082" y="16717"/>
                  </a:cubicBezTo>
                  <a:cubicBezTo>
                    <a:pt x="10633" y="21421"/>
                    <a:pt x="17135" y="23334"/>
                    <a:pt x="23139" y="25322"/>
                  </a:cubicBezTo>
                  <a:cubicBezTo>
                    <a:pt x="30635" y="27770"/>
                    <a:pt x="38017" y="30256"/>
                    <a:pt x="45475" y="32704"/>
                  </a:cubicBezTo>
                  <a:cubicBezTo>
                    <a:pt x="47120" y="33239"/>
                    <a:pt x="48955" y="33622"/>
                    <a:pt x="50256" y="34769"/>
                  </a:cubicBezTo>
                  <a:cubicBezTo>
                    <a:pt x="51556" y="35840"/>
                    <a:pt x="52015" y="37676"/>
                    <a:pt x="52550" y="39206"/>
                  </a:cubicBezTo>
                  <a:cubicBezTo>
                    <a:pt x="53813" y="42839"/>
                    <a:pt x="55036" y="46472"/>
                    <a:pt x="56260" y="50106"/>
                  </a:cubicBezTo>
                  <a:cubicBezTo>
                    <a:pt x="58632" y="57411"/>
                    <a:pt x="60888" y="64792"/>
                    <a:pt x="63068" y="72136"/>
                  </a:cubicBezTo>
                  <a:lnTo>
                    <a:pt x="63948" y="74851"/>
                  </a:lnTo>
                  <a:cubicBezTo>
                    <a:pt x="63948" y="74889"/>
                    <a:pt x="63967" y="74908"/>
                    <a:pt x="63981" y="74908"/>
                  </a:cubicBezTo>
                  <a:cubicBezTo>
                    <a:pt x="63996" y="74908"/>
                    <a:pt x="64005" y="74889"/>
                    <a:pt x="63986" y="74851"/>
                  </a:cubicBezTo>
                  <a:cubicBezTo>
                    <a:pt x="63030" y="71141"/>
                    <a:pt x="61921" y="67470"/>
                    <a:pt x="60850" y="63721"/>
                  </a:cubicBezTo>
                  <a:cubicBezTo>
                    <a:pt x="59741" y="60088"/>
                    <a:pt x="58632" y="56416"/>
                    <a:pt x="57484" y="52821"/>
                  </a:cubicBezTo>
                  <a:cubicBezTo>
                    <a:pt x="56337" y="49188"/>
                    <a:pt x="55151" y="45555"/>
                    <a:pt x="53889" y="41959"/>
                  </a:cubicBezTo>
                  <a:cubicBezTo>
                    <a:pt x="53315" y="40238"/>
                    <a:pt x="52818" y="38479"/>
                    <a:pt x="52091" y="36873"/>
                  </a:cubicBezTo>
                  <a:cubicBezTo>
                    <a:pt x="51441" y="35419"/>
                    <a:pt x="50447" y="34310"/>
                    <a:pt x="49032" y="33660"/>
                  </a:cubicBezTo>
                  <a:cubicBezTo>
                    <a:pt x="47464" y="32933"/>
                    <a:pt x="45666" y="32474"/>
                    <a:pt x="44022" y="31901"/>
                  </a:cubicBezTo>
                  <a:cubicBezTo>
                    <a:pt x="42186" y="31251"/>
                    <a:pt x="40312" y="30677"/>
                    <a:pt x="38514" y="30065"/>
                  </a:cubicBezTo>
                  <a:cubicBezTo>
                    <a:pt x="34843" y="28879"/>
                    <a:pt x="31133" y="27694"/>
                    <a:pt x="27461" y="26432"/>
                  </a:cubicBezTo>
                  <a:cubicBezTo>
                    <a:pt x="24057" y="25322"/>
                    <a:pt x="20615" y="24252"/>
                    <a:pt x="17288" y="22989"/>
                  </a:cubicBezTo>
                  <a:cubicBezTo>
                    <a:pt x="14266" y="21880"/>
                    <a:pt x="11283" y="20542"/>
                    <a:pt x="8682" y="18591"/>
                  </a:cubicBezTo>
                  <a:cubicBezTo>
                    <a:pt x="6196" y="16717"/>
                    <a:pt x="4169" y="14346"/>
                    <a:pt x="2869" y="11477"/>
                  </a:cubicBezTo>
                  <a:cubicBezTo>
                    <a:pt x="1607" y="8647"/>
                    <a:pt x="957" y="5511"/>
                    <a:pt x="1148" y="2375"/>
                  </a:cubicBezTo>
                  <a:cubicBezTo>
                    <a:pt x="1224" y="1610"/>
                    <a:pt x="1301" y="845"/>
                    <a:pt x="1454" y="80"/>
                  </a:cubicBezTo>
                  <a:cubicBezTo>
                    <a:pt x="1454" y="33"/>
                    <a:pt x="1395" y="0"/>
                    <a:pt x="13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6"/>
            <p:cNvSpPr/>
            <p:nvPr/>
          </p:nvSpPr>
          <p:spPr>
            <a:xfrm>
              <a:off x="1821551" y="3590493"/>
              <a:ext cx="761084" cy="723800"/>
            </a:xfrm>
            <a:custGeom>
              <a:rect b="b" l="l" r="r" t="t"/>
              <a:pathLst>
                <a:path extrusionOk="0" h="37137" w="39050">
                  <a:moveTo>
                    <a:pt x="1033" y="0"/>
                  </a:moveTo>
                  <a:cubicBezTo>
                    <a:pt x="1033" y="0"/>
                    <a:pt x="0" y="9524"/>
                    <a:pt x="38" y="18894"/>
                  </a:cubicBezTo>
                  <a:lnTo>
                    <a:pt x="38" y="19468"/>
                  </a:lnTo>
                  <a:cubicBezTo>
                    <a:pt x="38" y="20844"/>
                    <a:pt x="38" y="22260"/>
                    <a:pt x="77" y="23598"/>
                  </a:cubicBezTo>
                  <a:lnTo>
                    <a:pt x="77" y="23789"/>
                  </a:lnTo>
                  <a:cubicBezTo>
                    <a:pt x="230" y="30291"/>
                    <a:pt x="459" y="35684"/>
                    <a:pt x="995" y="36028"/>
                  </a:cubicBezTo>
                  <a:cubicBezTo>
                    <a:pt x="2060" y="36691"/>
                    <a:pt x="21626" y="37136"/>
                    <a:pt x="31780" y="37136"/>
                  </a:cubicBezTo>
                  <a:cubicBezTo>
                    <a:pt x="35110" y="37136"/>
                    <a:pt x="37428" y="37088"/>
                    <a:pt x="37749" y="36984"/>
                  </a:cubicBezTo>
                  <a:cubicBezTo>
                    <a:pt x="39049" y="36602"/>
                    <a:pt x="37940" y="32854"/>
                    <a:pt x="36449" y="31668"/>
                  </a:cubicBezTo>
                  <a:cubicBezTo>
                    <a:pt x="35072" y="30521"/>
                    <a:pt x="23827" y="24019"/>
                    <a:pt x="23827" y="24019"/>
                  </a:cubicBezTo>
                  <a:lnTo>
                    <a:pt x="23827" y="23636"/>
                  </a:lnTo>
                  <a:lnTo>
                    <a:pt x="23980" y="19697"/>
                  </a:lnTo>
                  <a:lnTo>
                    <a:pt x="24019" y="18932"/>
                  </a:lnTo>
                  <a:lnTo>
                    <a:pt x="24784" y="0"/>
                  </a:ln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6"/>
            <p:cNvSpPr/>
            <p:nvPr/>
          </p:nvSpPr>
          <p:spPr>
            <a:xfrm>
              <a:off x="1819309" y="3973633"/>
              <a:ext cx="768549" cy="342011"/>
            </a:xfrm>
            <a:custGeom>
              <a:rect b="b" l="l" r="r" t="t"/>
              <a:pathLst>
                <a:path extrusionOk="0" h="17548" w="39433">
                  <a:moveTo>
                    <a:pt x="0" y="1"/>
                  </a:moveTo>
                  <a:lnTo>
                    <a:pt x="0" y="1"/>
                  </a:lnTo>
                  <a:cubicBezTo>
                    <a:pt x="153" y="8338"/>
                    <a:pt x="421" y="16217"/>
                    <a:pt x="1110" y="16638"/>
                  </a:cubicBezTo>
                  <a:cubicBezTo>
                    <a:pt x="1377" y="16829"/>
                    <a:pt x="3213" y="16982"/>
                    <a:pt x="5890" y="17135"/>
                  </a:cubicBezTo>
                  <a:cubicBezTo>
                    <a:pt x="7841" y="17212"/>
                    <a:pt x="10289" y="17326"/>
                    <a:pt x="12928" y="17365"/>
                  </a:cubicBezTo>
                  <a:cubicBezTo>
                    <a:pt x="18257" y="17489"/>
                    <a:pt x="23891" y="17547"/>
                    <a:pt x="28486" y="17547"/>
                  </a:cubicBezTo>
                  <a:cubicBezTo>
                    <a:pt x="33784" y="17547"/>
                    <a:pt x="37699" y="17470"/>
                    <a:pt x="38170" y="17326"/>
                  </a:cubicBezTo>
                  <a:cubicBezTo>
                    <a:pt x="39432" y="16867"/>
                    <a:pt x="38285" y="13157"/>
                    <a:pt x="36870" y="11972"/>
                  </a:cubicBezTo>
                  <a:cubicBezTo>
                    <a:pt x="35416" y="10824"/>
                    <a:pt x="24057" y="4399"/>
                    <a:pt x="24057" y="4399"/>
                  </a:cubicBezTo>
                  <a:lnTo>
                    <a:pt x="24210" y="39"/>
                  </a:lnTo>
                  <a:lnTo>
                    <a:pt x="0" y="1"/>
                  </a:ln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6"/>
            <p:cNvSpPr/>
            <p:nvPr/>
          </p:nvSpPr>
          <p:spPr>
            <a:xfrm>
              <a:off x="1818569" y="4063094"/>
              <a:ext cx="787922" cy="254578"/>
            </a:xfrm>
            <a:custGeom>
              <a:rect b="b" l="l" r="r" t="t"/>
              <a:pathLst>
                <a:path extrusionOk="0" h="13062" w="40427">
                  <a:moveTo>
                    <a:pt x="0" y="0"/>
                  </a:moveTo>
                  <a:cubicBezTo>
                    <a:pt x="153" y="6311"/>
                    <a:pt x="383" y="11780"/>
                    <a:pt x="918" y="12086"/>
                  </a:cubicBezTo>
                  <a:cubicBezTo>
                    <a:pt x="1869" y="12720"/>
                    <a:pt x="19154" y="13062"/>
                    <a:pt x="30181" y="13062"/>
                  </a:cubicBezTo>
                  <a:cubicBezTo>
                    <a:pt x="35125" y="13062"/>
                    <a:pt x="38812" y="12993"/>
                    <a:pt x="39202" y="12851"/>
                  </a:cubicBezTo>
                  <a:cubicBezTo>
                    <a:pt x="40426" y="12430"/>
                    <a:pt x="39394" y="8835"/>
                    <a:pt x="38017" y="7688"/>
                  </a:cubicBezTo>
                  <a:cubicBezTo>
                    <a:pt x="36602" y="6617"/>
                    <a:pt x="24554" y="0"/>
                    <a:pt x="24554"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6"/>
            <p:cNvSpPr/>
            <p:nvPr/>
          </p:nvSpPr>
          <p:spPr>
            <a:xfrm>
              <a:off x="1869243" y="4280625"/>
              <a:ext cx="705928" cy="8771"/>
            </a:xfrm>
            <a:custGeom>
              <a:rect b="b" l="l" r="r" t="t"/>
              <a:pathLst>
                <a:path extrusionOk="0" h="450" w="36220">
                  <a:moveTo>
                    <a:pt x="10449" y="0"/>
                  </a:moveTo>
                  <a:cubicBezTo>
                    <a:pt x="5894" y="0"/>
                    <a:pt x="2014" y="34"/>
                    <a:pt x="77" y="122"/>
                  </a:cubicBezTo>
                  <a:cubicBezTo>
                    <a:pt x="1" y="122"/>
                    <a:pt x="1" y="160"/>
                    <a:pt x="77" y="160"/>
                  </a:cubicBezTo>
                  <a:cubicBezTo>
                    <a:pt x="3634" y="367"/>
                    <a:pt x="13745" y="449"/>
                    <a:pt x="22553" y="449"/>
                  </a:cubicBezTo>
                  <a:cubicBezTo>
                    <a:pt x="28425" y="449"/>
                    <a:pt x="33719" y="413"/>
                    <a:pt x="36105" y="351"/>
                  </a:cubicBezTo>
                  <a:cubicBezTo>
                    <a:pt x="36220" y="351"/>
                    <a:pt x="36220" y="275"/>
                    <a:pt x="36105" y="275"/>
                  </a:cubicBezTo>
                  <a:cubicBezTo>
                    <a:pt x="32088" y="146"/>
                    <a:pt x="19835" y="0"/>
                    <a:pt x="10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6"/>
            <p:cNvSpPr/>
            <p:nvPr/>
          </p:nvSpPr>
          <p:spPr>
            <a:xfrm>
              <a:off x="2417876" y="4189040"/>
              <a:ext cx="97684" cy="90804"/>
            </a:xfrm>
            <a:custGeom>
              <a:rect b="b" l="l" r="r" t="t"/>
              <a:pathLst>
                <a:path extrusionOk="0" h="4659" w="5012">
                  <a:moveTo>
                    <a:pt x="4844" y="0"/>
                  </a:moveTo>
                  <a:cubicBezTo>
                    <a:pt x="3438" y="0"/>
                    <a:pt x="2120" y="601"/>
                    <a:pt x="1378" y="1417"/>
                  </a:cubicBezTo>
                  <a:cubicBezTo>
                    <a:pt x="613" y="2258"/>
                    <a:pt x="1" y="3406"/>
                    <a:pt x="39" y="4630"/>
                  </a:cubicBezTo>
                  <a:cubicBezTo>
                    <a:pt x="39" y="4649"/>
                    <a:pt x="49" y="4658"/>
                    <a:pt x="63" y="4658"/>
                  </a:cubicBezTo>
                  <a:cubicBezTo>
                    <a:pt x="77" y="4658"/>
                    <a:pt x="97" y="4649"/>
                    <a:pt x="116" y="4630"/>
                  </a:cubicBezTo>
                  <a:cubicBezTo>
                    <a:pt x="498" y="2297"/>
                    <a:pt x="2602" y="231"/>
                    <a:pt x="5011" y="78"/>
                  </a:cubicBezTo>
                  <a:cubicBezTo>
                    <a:pt x="5011" y="40"/>
                    <a:pt x="5011" y="2"/>
                    <a:pt x="4973" y="2"/>
                  </a:cubicBezTo>
                  <a:cubicBezTo>
                    <a:pt x="4930" y="1"/>
                    <a:pt x="4887" y="0"/>
                    <a:pt x="48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6"/>
            <p:cNvSpPr/>
            <p:nvPr/>
          </p:nvSpPr>
          <p:spPr>
            <a:xfrm>
              <a:off x="2199467" y="4063815"/>
              <a:ext cx="134949" cy="55956"/>
            </a:xfrm>
            <a:custGeom>
              <a:rect b="b" l="l" r="r" t="t"/>
              <a:pathLst>
                <a:path extrusionOk="0" h="2871" w="6924">
                  <a:moveTo>
                    <a:pt x="6571" y="0"/>
                  </a:moveTo>
                  <a:cubicBezTo>
                    <a:pt x="4235" y="0"/>
                    <a:pt x="1534" y="812"/>
                    <a:pt x="39" y="2755"/>
                  </a:cubicBezTo>
                  <a:cubicBezTo>
                    <a:pt x="1" y="2832"/>
                    <a:pt x="116" y="2870"/>
                    <a:pt x="192" y="2870"/>
                  </a:cubicBezTo>
                  <a:cubicBezTo>
                    <a:pt x="2334" y="1799"/>
                    <a:pt x="4437" y="958"/>
                    <a:pt x="6809" y="346"/>
                  </a:cubicBezTo>
                  <a:cubicBezTo>
                    <a:pt x="6923" y="269"/>
                    <a:pt x="6885" y="2"/>
                    <a:pt x="6732" y="2"/>
                  </a:cubicBezTo>
                  <a:cubicBezTo>
                    <a:pt x="6679" y="1"/>
                    <a:pt x="6625" y="0"/>
                    <a:pt x="65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6"/>
            <p:cNvSpPr/>
            <p:nvPr/>
          </p:nvSpPr>
          <p:spPr>
            <a:xfrm>
              <a:off x="2234511" y="4077965"/>
              <a:ext cx="136430" cy="55956"/>
            </a:xfrm>
            <a:custGeom>
              <a:rect b="b" l="l" r="r" t="t"/>
              <a:pathLst>
                <a:path extrusionOk="0" h="2871" w="7000">
                  <a:moveTo>
                    <a:pt x="6606" y="1"/>
                  </a:moveTo>
                  <a:cubicBezTo>
                    <a:pt x="4236" y="1"/>
                    <a:pt x="1572" y="811"/>
                    <a:pt x="77" y="2718"/>
                  </a:cubicBezTo>
                  <a:cubicBezTo>
                    <a:pt x="0" y="2832"/>
                    <a:pt x="115" y="2871"/>
                    <a:pt x="230" y="2871"/>
                  </a:cubicBezTo>
                  <a:cubicBezTo>
                    <a:pt x="2372" y="1762"/>
                    <a:pt x="4475" y="958"/>
                    <a:pt x="6808" y="346"/>
                  </a:cubicBezTo>
                  <a:cubicBezTo>
                    <a:pt x="6999" y="232"/>
                    <a:pt x="6961" y="2"/>
                    <a:pt x="6770" y="2"/>
                  </a:cubicBezTo>
                  <a:cubicBezTo>
                    <a:pt x="6715" y="1"/>
                    <a:pt x="6661" y="1"/>
                    <a:pt x="66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6"/>
            <p:cNvSpPr/>
            <p:nvPr/>
          </p:nvSpPr>
          <p:spPr>
            <a:xfrm>
              <a:off x="2271036" y="4092134"/>
              <a:ext cx="135689" cy="55956"/>
            </a:xfrm>
            <a:custGeom>
              <a:rect b="b" l="l" r="r" t="t"/>
              <a:pathLst>
                <a:path extrusionOk="0" h="2871" w="6962">
                  <a:moveTo>
                    <a:pt x="6570" y="1"/>
                  </a:moveTo>
                  <a:cubicBezTo>
                    <a:pt x="4235" y="1"/>
                    <a:pt x="1534" y="811"/>
                    <a:pt x="39" y="2717"/>
                  </a:cubicBezTo>
                  <a:cubicBezTo>
                    <a:pt x="0" y="2832"/>
                    <a:pt x="115" y="2870"/>
                    <a:pt x="192" y="2870"/>
                  </a:cubicBezTo>
                  <a:cubicBezTo>
                    <a:pt x="2372" y="1761"/>
                    <a:pt x="4437" y="958"/>
                    <a:pt x="6808" y="346"/>
                  </a:cubicBezTo>
                  <a:cubicBezTo>
                    <a:pt x="6961" y="270"/>
                    <a:pt x="6885" y="2"/>
                    <a:pt x="6732" y="2"/>
                  </a:cubicBezTo>
                  <a:cubicBezTo>
                    <a:pt x="6678" y="1"/>
                    <a:pt x="6624" y="1"/>
                    <a:pt x="657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6"/>
            <p:cNvSpPr/>
            <p:nvPr/>
          </p:nvSpPr>
          <p:spPr>
            <a:xfrm>
              <a:off x="2306820" y="4106986"/>
              <a:ext cx="135689" cy="56014"/>
            </a:xfrm>
            <a:custGeom>
              <a:rect b="b" l="l" r="r" t="t"/>
              <a:pathLst>
                <a:path extrusionOk="0" h="2874" w="6962">
                  <a:moveTo>
                    <a:pt x="6434" y="0"/>
                  </a:moveTo>
                  <a:cubicBezTo>
                    <a:pt x="4131" y="0"/>
                    <a:pt x="1505" y="851"/>
                    <a:pt x="39" y="2720"/>
                  </a:cubicBezTo>
                  <a:cubicBezTo>
                    <a:pt x="0" y="2797"/>
                    <a:pt x="77" y="2873"/>
                    <a:pt x="192" y="2873"/>
                  </a:cubicBezTo>
                  <a:cubicBezTo>
                    <a:pt x="2333" y="1764"/>
                    <a:pt x="4437" y="961"/>
                    <a:pt x="6770" y="349"/>
                  </a:cubicBezTo>
                  <a:cubicBezTo>
                    <a:pt x="6961" y="234"/>
                    <a:pt x="6923" y="5"/>
                    <a:pt x="6732" y="5"/>
                  </a:cubicBezTo>
                  <a:cubicBezTo>
                    <a:pt x="6633" y="2"/>
                    <a:pt x="6534" y="0"/>
                    <a:pt x="643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6"/>
            <p:cNvSpPr/>
            <p:nvPr/>
          </p:nvSpPr>
          <p:spPr>
            <a:xfrm>
              <a:off x="2270295" y="3930716"/>
              <a:ext cx="134189" cy="152996"/>
            </a:xfrm>
            <a:custGeom>
              <a:rect b="b" l="l" r="r" t="t"/>
              <a:pathLst>
                <a:path extrusionOk="0" h="7850" w="6885">
                  <a:moveTo>
                    <a:pt x="4751" y="660"/>
                  </a:moveTo>
                  <a:cubicBezTo>
                    <a:pt x="5219" y="660"/>
                    <a:pt x="5600" y="998"/>
                    <a:pt x="5699" y="1973"/>
                  </a:cubicBezTo>
                  <a:cubicBezTo>
                    <a:pt x="5775" y="3388"/>
                    <a:pt x="3748" y="4842"/>
                    <a:pt x="2792" y="5492"/>
                  </a:cubicBezTo>
                  <a:cubicBezTo>
                    <a:pt x="1951" y="6066"/>
                    <a:pt x="1109" y="6639"/>
                    <a:pt x="306" y="7290"/>
                  </a:cubicBezTo>
                  <a:cubicBezTo>
                    <a:pt x="727" y="6066"/>
                    <a:pt x="1109" y="4880"/>
                    <a:pt x="1683" y="3733"/>
                  </a:cubicBezTo>
                  <a:cubicBezTo>
                    <a:pt x="1951" y="3197"/>
                    <a:pt x="2218" y="2624"/>
                    <a:pt x="2563" y="2126"/>
                  </a:cubicBezTo>
                  <a:cubicBezTo>
                    <a:pt x="2900" y="1644"/>
                    <a:pt x="3952" y="660"/>
                    <a:pt x="4751" y="660"/>
                  </a:cubicBezTo>
                  <a:close/>
                  <a:moveTo>
                    <a:pt x="4596" y="0"/>
                  </a:moveTo>
                  <a:cubicBezTo>
                    <a:pt x="3695" y="0"/>
                    <a:pt x="2790" y="691"/>
                    <a:pt x="2257" y="1438"/>
                  </a:cubicBezTo>
                  <a:cubicBezTo>
                    <a:pt x="995" y="3121"/>
                    <a:pt x="191" y="5492"/>
                    <a:pt x="0" y="7557"/>
                  </a:cubicBezTo>
                  <a:cubicBezTo>
                    <a:pt x="0" y="7596"/>
                    <a:pt x="38" y="7596"/>
                    <a:pt x="77" y="7596"/>
                  </a:cubicBezTo>
                  <a:cubicBezTo>
                    <a:pt x="131" y="7732"/>
                    <a:pt x="245" y="7849"/>
                    <a:pt x="374" y="7849"/>
                  </a:cubicBezTo>
                  <a:cubicBezTo>
                    <a:pt x="426" y="7849"/>
                    <a:pt x="481" y="7830"/>
                    <a:pt x="536" y="7787"/>
                  </a:cubicBezTo>
                  <a:cubicBezTo>
                    <a:pt x="2257" y="6639"/>
                    <a:pt x="4207" y="5607"/>
                    <a:pt x="5508" y="3924"/>
                  </a:cubicBezTo>
                  <a:cubicBezTo>
                    <a:pt x="6273" y="3006"/>
                    <a:pt x="6885" y="1438"/>
                    <a:pt x="5737" y="444"/>
                  </a:cubicBezTo>
                  <a:cubicBezTo>
                    <a:pt x="5378" y="131"/>
                    <a:pt x="4987" y="0"/>
                    <a:pt x="45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6"/>
            <p:cNvSpPr/>
            <p:nvPr/>
          </p:nvSpPr>
          <p:spPr>
            <a:xfrm>
              <a:off x="2101334" y="4013257"/>
              <a:ext cx="180146" cy="82501"/>
            </a:xfrm>
            <a:custGeom>
              <a:rect b="b" l="l" r="r" t="t"/>
              <a:pathLst>
                <a:path extrusionOk="0" h="4233" w="9243">
                  <a:moveTo>
                    <a:pt x="2967" y="737"/>
                  </a:moveTo>
                  <a:cubicBezTo>
                    <a:pt x="3259" y="737"/>
                    <a:pt x="3519" y="761"/>
                    <a:pt x="3697" y="798"/>
                  </a:cubicBezTo>
                  <a:cubicBezTo>
                    <a:pt x="4271" y="951"/>
                    <a:pt x="4883" y="1180"/>
                    <a:pt x="5418" y="1372"/>
                  </a:cubicBezTo>
                  <a:cubicBezTo>
                    <a:pt x="6604" y="1831"/>
                    <a:pt x="7713" y="2481"/>
                    <a:pt x="8822" y="3055"/>
                  </a:cubicBezTo>
                  <a:cubicBezTo>
                    <a:pt x="7828" y="3131"/>
                    <a:pt x="6795" y="3284"/>
                    <a:pt x="5801" y="3437"/>
                  </a:cubicBezTo>
                  <a:cubicBezTo>
                    <a:pt x="5291" y="3519"/>
                    <a:pt x="4548" y="3623"/>
                    <a:pt x="3799" y="3623"/>
                  </a:cubicBezTo>
                  <a:cubicBezTo>
                    <a:pt x="2807" y="3623"/>
                    <a:pt x="1806" y="3441"/>
                    <a:pt x="1326" y="2787"/>
                  </a:cubicBezTo>
                  <a:cubicBezTo>
                    <a:pt x="1" y="1153"/>
                    <a:pt x="1755" y="737"/>
                    <a:pt x="2967" y="737"/>
                  </a:cubicBezTo>
                  <a:close/>
                  <a:moveTo>
                    <a:pt x="2634" y="0"/>
                  </a:moveTo>
                  <a:cubicBezTo>
                    <a:pt x="1518" y="0"/>
                    <a:pt x="324" y="427"/>
                    <a:pt x="140" y="1716"/>
                  </a:cubicBezTo>
                  <a:cubicBezTo>
                    <a:pt x="26" y="3169"/>
                    <a:pt x="1517" y="3934"/>
                    <a:pt x="2741" y="4125"/>
                  </a:cubicBezTo>
                  <a:cubicBezTo>
                    <a:pt x="3203" y="4201"/>
                    <a:pt x="3667" y="4232"/>
                    <a:pt x="4131" y="4232"/>
                  </a:cubicBezTo>
                  <a:cubicBezTo>
                    <a:pt x="5780" y="4232"/>
                    <a:pt x="7432" y="3837"/>
                    <a:pt x="9013" y="3628"/>
                  </a:cubicBezTo>
                  <a:cubicBezTo>
                    <a:pt x="9205" y="3552"/>
                    <a:pt x="9243" y="3322"/>
                    <a:pt x="9205" y="3169"/>
                  </a:cubicBezTo>
                  <a:cubicBezTo>
                    <a:pt x="9243" y="3131"/>
                    <a:pt x="9243" y="3131"/>
                    <a:pt x="9205" y="3093"/>
                  </a:cubicBezTo>
                  <a:cubicBezTo>
                    <a:pt x="7713" y="1639"/>
                    <a:pt x="5457" y="492"/>
                    <a:pt x="3430" y="71"/>
                  </a:cubicBezTo>
                  <a:cubicBezTo>
                    <a:pt x="3180" y="26"/>
                    <a:pt x="2910" y="0"/>
                    <a:pt x="263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6"/>
            <p:cNvSpPr/>
            <p:nvPr/>
          </p:nvSpPr>
          <p:spPr>
            <a:xfrm>
              <a:off x="1096239" y="2262133"/>
              <a:ext cx="1271703" cy="1723423"/>
            </a:xfrm>
            <a:custGeom>
              <a:rect b="b" l="l" r="r" t="t"/>
              <a:pathLst>
                <a:path extrusionOk="0" h="88426" w="65249">
                  <a:moveTo>
                    <a:pt x="8644" y="1"/>
                  </a:moveTo>
                  <a:cubicBezTo>
                    <a:pt x="8644" y="1"/>
                    <a:pt x="1" y="14955"/>
                    <a:pt x="9715" y="23407"/>
                  </a:cubicBezTo>
                  <a:cubicBezTo>
                    <a:pt x="15835" y="28762"/>
                    <a:pt x="35570" y="35570"/>
                    <a:pt x="36832" y="38897"/>
                  </a:cubicBezTo>
                  <a:cubicBezTo>
                    <a:pt x="38056" y="42225"/>
                    <a:pt x="36717" y="88235"/>
                    <a:pt x="36717" y="88235"/>
                  </a:cubicBezTo>
                  <a:lnTo>
                    <a:pt x="61921" y="88426"/>
                  </a:lnTo>
                  <a:cubicBezTo>
                    <a:pt x="61921" y="88426"/>
                    <a:pt x="65248" y="37865"/>
                    <a:pt x="60774" y="28953"/>
                  </a:cubicBezTo>
                  <a:cubicBezTo>
                    <a:pt x="56452" y="20654"/>
                    <a:pt x="32051" y="11513"/>
                    <a:pt x="32051" y="11513"/>
                  </a:cubicBezTo>
                  <a:cubicBezTo>
                    <a:pt x="33810" y="6885"/>
                    <a:pt x="33275" y="1"/>
                    <a:pt x="33275" y="1"/>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6"/>
            <p:cNvSpPr/>
            <p:nvPr/>
          </p:nvSpPr>
          <p:spPr>
            <a:xfrm>
              <a:off x="1580222" y="2481905"/>
              <a:ext cx="278610" cy="21108"/>
            </a:xfrm>
            <a:custGeom>
              <a:rect b="b" l="l" r="r" t="t"/>
              <a:pathLst>
                <a:path extrusionOk="0" h="1083" w="14295">
                  <a:moveTo>
                    <a:pt x="8004" y="0"/>
                  </a:moveTo>
                  <a:cubicBezTo>
                    <a:pt x="7705" y="0"/>
                    <a:pt x="7405" y="3"/>
                    <a:pt x="7104" y="8"/>
                  </a:cubicBezTo>
                  <a:cubicBezTo>
                    <a:pt x="4771" y="46"/>
                    <a:pt x="2438" y="237"/>
                    <a:pt x="143" y="811"/>
                  </a:cubicBezTo>
                  <a:cubicBezTo>
                    <a:pt x="1" y="846"/>
                    <a:pt x="24" y="1082"/>
                    <a:pt x="153" y="1082"/>
                  </a:cubicBezTo>
                  <a:cubicBezTo>
                    <a:pt x="162" y="1082"/>
                    <a:pt x="171" y="1081"/>
                    <a:pt x="182" y="1078"/>
                  </a:cubicBezTo>
                  <a:cubicBezTo>
                    <a:pt x="2515" y="1078"/>
                    <a:pt x="4848" y="887"/>
                    <a:pt x="7219" y="772"/>
                  </a:cubicBezTo>
                  <a:cubicBezTo>
                    <a:pt x="9552" y="619"/>
                    <a:pt x="11885" y="505"/>
                    <a:pt x="14218" y="428"/>
                  </a:cubicBezTo>
                  <a:cubicBezTo>
                    <a:pt x="14294" y="428"/>
                    <a:pt x="14294" y="352"/>
                    <a:pt x="14218" y="352"/>
                  </a:cubicBezTo>
                  <a:cubicBezTo>
                    <a:pt x="12143" y="117"/>
                    <a:pt x="10098" y="0"/>
                    <a:pt x="800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6"/>
            <p:cNvSpPr/>
            <p:nvPr/>
          </p:nvSpPr>
          <p:spPr>
            <a:xfrm>
              <a:off x="1217742" y="2297313"/>
              <a:ext cx="675367" cy="1548110"/>
            </a:xfrm>
            <a:custGeom>
              <a:rect b="b" l="l" r="r" t="t"/>
              <a:pathLst>
                <a:path extrusionOk="0" h="79431" w="34652">
                  <a:moveTo>
                    <a:pt x="3173" y="1"/>
                  </a:moveTo>
                  <a:cubicBezTo>
                    <a:pt x="3144" y="1"/>
                    <a:pt x="3115" y="22"/>
                    <a:pt x="3099" y="70"/>
                  </a:cubicBezTo>
                  <a:cubicBezTo>
                    <a:pt x="2908" y="758"/>
                    <a:pt x="2678" y="1485"/>
                    <a:pt x="2487" y="2212"/>
                  </a:cubicBezTo>
                  <a:cubicBezTo>
                    <a:pt x="995" y="7337"/>
                    <a:pt x="1" y="13456"/>
                    <a:pt x="3290" y="18237"/>
                  </a:cubicBezTo>
                  <a:cubicBezTo>
                    <a:pt x="4858" y="20379"/>
                    <a:pt x="7153" y="21717"/>
                    <a:pt x="9486" y="22865"/>
                  </a:cubicBezTo>
                  <a:cubicBezTo>
                    <a:pt x="12278" y="24241"/>
                    <a:pt x="15108" y="25580"/>
                    <a:pt x="17900" y="26919"/>
                  </a:cubicBezTo>
                  <a:cubicBezTo>
                    <a:pt x="20768" y="28257"/>
                    <a:pt x="23637" y="29634"/>
                    <a:pt x="26505" y="30973"/>
                  </a:cubicBezTo>
                  <a:cubicBezTo>
                    <a:pt x="27806" y="31623"/>
                    <a:pt x="29183" y="32197"/>
                    <a:pt x="30445" y="32885"/>
                  </a:cubicBezTo>
                  <a:cubicBezTo>
                    <a:pt x="31554" y="33535"/>
                    <a:pt x="32548" y="34415"/>
                    <a:pt x="32969" y="35677"/>
                  </a:cubicBezTo>
                  <a:cubicBezTo>
                    <a:pt x="33466" y="37016"/>
                    <a:pt x="33504" y="38507"/>
                    <a:pt x="33581" y="39922"/>
                  </a:cubicBezTo>
                  <a:cubicBezTo>
                    <a:pt x="33734" y="41490"/>
                    <a:pt x="33849" y="43135"/>
                    <a:pt x="33925" y="44703"/>
                  </a:cubicBezTo>
                  <a:cubicBezTo>
                    <a:pt x="34116" y="47916"/>
                    <a:pt x="33849" y="68416"/>
                    <a:pt x="33772" y="71628"/>
                  </a:cubicBezTo>
                  <a:cubicBezTo>
                    <a:pt x="33734" y="74000"/>
                    <a:pt x="33696" y="76447"/>
                    <a:pt x="33581" y="78857"/>
                  </a:cubicBezTo>
                  <a:cubicBezTo>
                    <a:pt x="33562" y="79239"/>
                    <a:pt x="33590" y="79431"/>
                    <a:pt x="33629" y="79431"/>
                  </a:cubicBezTo>
                  <a:cubicBezTo>
                    <a:pt x="33667" y="79431"/>
                    <a:pt x="33715" y="79239"/>
                    <a:pt x="33734" y="78857"/>
                  </a:cubicBezTo>
                  <a:cubicBezTo>
                    <a:pt x="34269" y="72546"/>
                    <a:pt x="34652" y="45659"/>
                    <a:pt x="34422" y="42447"/>
                  </a:cubicBezTo>
                  <a:cubicBezTo>
                    <a:pt x="34308" y="40917"/>
                    <a:pt x="34155" y="39387"/>
                    <a:pt x="34040" y="37857"/>
                  </a:cubicBezTo>
                  <a:cubicBezTo>
                    <a:pt x="33925" y="36595"/>
                    <a:pt x="33696" y="35295"/>
                    <a:pt x="32931" y="34224"/>
                  </a:cubicBezTo>
                  <a:cubicBezTo>
                    <a:pt x="32204" y="33229"/>
                    <a:pt x="31171" y="32579"/>
                    <a:pt x="30100" y="32044"/>
                  </a:cubicBezTo>
                  <a:cubicBezTo>
                    <a:pt x="28800" y="31355"/>
                    <a:pt x="27461" y="30743"/>
                    <a:pt x="26123" y="30131"/>
                  </a:cubicBezTo>
                  <a:cubicBezTo>
                    <a:pt x="23254" y="28755"/>
                    <a:pt x="20348" y="27339"/>
                    <a:pt x="17479" y="25963"/>
                  </a:cubicBezTo>
                  <a:cubicBezTo>
                    <a:pt x="14726" y="24624"/>
                    <a:pt x="11895" y="23400"/>
                    <a:pt x="9180" y="21985"/>
                  </a:cubicBezTo>
                  <a:cubicBezTo>
                    <a:pt x="6770" y="20799"/>
                    <a:pt x="4514" y="19308"/>
                    <a:pt x="3137" y="16936"/>
                  </a:cubicBezTo>
                  <a:cubicBezTo>
                    <a:pt x="116" y="11735"/>
                    <a:pt x="1760" y="5501"/>
                    <a:pt x="3252" y="108"/>
                  </a:cubicBezTo>
                  <a:cubicBezTo>
                    <a:pt x="3252" y="42"/>
                    <a:pt x="3213" y="1"/>
                    <a:pt x="317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6"/>
            <p:cNvSpPr/>
            <p:nvPr/>
          </p:nvSpPr>
          <p:spPr>
            <a:xfrm>
              <a:off x="1279623" y="2305479"/>
              <a:ext cx="166990" cy="134968"/>
            </a:xfrm>
            <a:custGeom>
              <a:rect b="b" l="l" r="r" t="t"/>
              <a:pathLst>
                <a:path extrusionOk="0" h="6925" w="8568">
                  <a:moveTo>
                    <a:pt x="8525" y="1"/>
                  </a:moveTo>
                  <a:cubicBezTo>
                    <a:pt x="8515" y="1"/>
                    <a:pt x="8503" y="10"/>
                    <a:pt x="8491" y="33"/>
                  </a:cubicBezTo>
                  <a:cubicBezTo>
                    <a:pt x="7535" y="1563"/>
                    <a:pt x="6999" y="3361"/>
                    <a:pt x="5737" y="4699"/>
                  </a:cubicBezTo>
                  <a:cubicBezTo>
                    <a:pt x="5087" y="5426"/>
                    <a:pt x="4322" y="5694"/>
                    <a:pt x="3404" y="5962"/>
                  </a:cubicBezTo>
                  <a:cubicBezTo>
                    <a:pt x="2371" y="6229"/>
                    <a:pt x="1262" y="6574"/>
                    <a:pt x="153" y="6650"/>
                  </a:cubicBezTo>
                  <a:cubicBezTo>
                    <a:pt x="77" y="6650"/>
                    <a:pt x="0" y="6841"/>
                    <a:pt x="153" y="6918"/>
                  </a:cubicBezTo>
                  <a:cubicBezTo>
                    <a:pt x="550" y="6918"/>
                    <a:pt x="965" y="6925"/>
                    <a:pt x="1385" y="6925"/>
                  </a:cubicBezTo>
                  <a:cubicBezTo>
                    <a:pt x="3153" y="6925"/>
                    <a:pt x="5037" y="6800"/>
                    <a:pt x="6273" y="5503"/>
                  </a:cubicBezTo>
                  <a:cubicBezTo>
                    <a:pt x="6923" y="4852"/>
                    <a:pt x="7382" y="4049"/>
                    <a:pt x="7649" y="3170"/>
                  </a:cubicBezTo>
                  <a:cubicBezTo>
                    <a:pt x="7994" y="2175"/>
                    <a:pt x="8376" y="1104"/>
                    <a:pt x="8567" y="72"/>
                  </a:cubicBezTo>
                  <a:cubicBezTo>
                    <a:pt x="8567" y="45"/>
                    <a:pt x="8549" y="1"/>
                    <a:pt x="85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6"/>
            <p:cNvSpPr/>
            <p:nvPr/>
          </p:nvSpPr>
          <p:spPr>
            <a:xfrm>
              <a:off x="1736086" y="2492215"/>
              <a:ext cx="590118" cy="697625"/>
            </a:xfrm>
            <a:custGeom>
              <a:rect b="b" l="l" r="r" t="t"/>
              <a:pathLst>
                <a:path extrusionOk="0" h="35794" w="30278">
                  <a:moveTo>
                    <a:pt x="164" y="0"/>
                  </a:moveTo>
                  <a:cubicBezTo>
                    <a:pt x="47" y="0"/>
                    <a:pt x="1" y="215"/>
                    <a:pt x="102" y="282"/>
                  </a:cubicBezTo>
                  <a:cubicBezTo>
                    <a:pt x="3697" y="1773"/>
                    <a:pt x="7865" y="3686"/>
                    <a:pt x="11308" y="5483"/>
                  </a:cubicBezTo>
                  <a:cubicBezTo>
                    <a:pt x="14214" y="6975"/>
                    <a:pt x="17083" y="8619"/>
                    <a:pt x="19798" y="10379"/>
                  </a:cubicBezTo>
                  <a:cubicBezTo>
                    <a:pt x="22208" y="11947"/>
                    <a:pt x="24541" y="13706"/>
                    <a:pt x="26262" y="16077"/>
                  </a:cubicBezTo>
                  <a:cubicBezTo>
                    <a:pt x="28174" y="18678"/>
                    <a:pt x="28748" y="21814"/>
                    <a:pt x="29130" y="24989"/>
                  </a:cubicBezTo>
                  <a:cubicBezTo>
                    <a:pt x="29322" y="26748"/>
                    <a:pt x="29513" y="28584"/>
                    <a:pt x="29704" y="30343"/>
                  </a:cubicBezTo>
                  <a:cubicBezTo>
                    <a:pt x="29895" y="32179"/>
                    <a:pt x="30125" y="33938"/>
                    <a:pt x="30201" y="35736"/>
                  </a:cubicBezTo>
                  <a:cubicBezTo>
                    <a:pt x="30201" y="35774"/>
                    <a:pt x="30220" y="35793"/>
                    <a:pt x="30239" y="35793"/>
                  </a:cubicBezTo>
                  <a:cubicBezTo>
                    <a:pt x="30259" y="35793"/>
                    <a:pt x="30278" y="35774"/>
                    <a:pt x="30278" y="35736"/>
                  </a:cubicBezTo>
                  <a:cubicBezTo>
                    <a:pt x="30201" y="33632"/>
                    <a:pt x="30201" y="31605"/>
                    <a:pt x="30086" y="29502"/>
                  </a:cubicBezTo>
                  <a:cubicBezTo>
                    <a:pt x="30010" y="27475"/>
                    <a:pt x="29857" y="25524"/>
                    <a:pt x="29627" y="23574"/>
                  </a:cubicBezTo>
                  <a:cubicBezTo>
                    <a:pt x="29398" y="21891"/>
                    <a:pt x="29130" y="20208"/>
                    <a:pt x="28518" y="18640"/>
                  </a:cubicBezTo>
                  <a:cubicBezTo>
                    <a:pt x="27983" y="17263"/>
                    <a:pt x="27218" y="16001"/>
                    <a:pt x="26262" y="14853"/>
                  </a:cubicBezTo>
                  <a:cubicBezTo>
                    <a:pt x="24388" y="12559"/>
                    <a:pt x="21978" y="10799"/>
                    <a:pt x="19492" y="9269"/>
                  </a:cubicBezTo>
                  <a:cubicBezTo>
                    <a:pt x="13641" y="5674"/>
                    <a:pt x="6680" y="2309"/>
                    <a:pt x="216" y="14"/>
                  </a:cubicBezTo>
                  <a:cubicBezTo>
                    <a:pt x="197" y="5"/>
                    <a:pt x="180" y="0"/>
                    <a:pt x="1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6"/>
            <p:cNvSpPr/>
            <p:nvPr/>
          </p:nvSpPr>
          <p:spPr>
            <a:xfrm>
              <a:off x="1837201" y="3879710"/>
              <a:ext cx="448017" cy="11733"/>
            </a:xfrm>
            <a:custGeom>
              <a:rect b="b" l="l" r="r" t="t"/>
              <a:pathLst>
                <a:path extrusionOk="0" h="602" w="22987">
                  <a:moveTo>
                    <a:pt x="2180" y="1"/>
                  </a:moveTo>
                  <a:cubicBezTo>
                    <a:pt x="1492" y="1"/>
                    <a:pt x="765" y="1"/>
                    <a:pt x="39" y="154"/>
                  </a:cubicBezTo>
                  <a:cubicBezTo>
                    <a:pt x="0" y="154"/>
                    <a:pt x="0" y="230"/>
                    <a:pt x="77" y="230"/>
                  </a:cubicBezTo>
                  <a:cubicBezTo>
                    <a:pt x="842" y="422"/>
                    <a:pt x="1721" y="422"/>
                    <a:pt x="2525" y="422"/>
                  </a:cubicBezTo>
                  <a:cubicBezTo>
                    <a:pt x="3328" y="422"/>
                    <a:pt x="4169" y="460"/>
                    <a:pt x="4972" y="460"/>
                  </a:cubicBezTo>
                  <a:cubicBezTo>
                    <a:pt x="8355" y="524"/>
                    <a:pt x="11739" y="601"/>
                    <a:pt x="15115" y="601"/>
                  </a:cubicBezTo>
                  <a:cubicBezTo>
                    <a:pt x="17731" y="601"/>
                    <a:pt x="20343" y="555"/>
                    <a:pt x="22948" y="422"/>
                  </a:cubicBezTo>
                  <a:cubicBezTo>
                    <a:pt x="22986" y="422"/>
                    <a:pt x="22986" y="345"/>
                    <a:pt x="22948" y="345"/>
                  </a:cubicBezTo>
                  <a:cubicBezTo>
                    <a:pt x="21227" y="230"/>
                    <a:pt x="19544" y="154"/>
                    <a:pt x="17861" y="77"/>
                  </a:cubicBezTo>
                  <a:cubicBezTo>
                    <a:pt x="14878" y="1"/>
                    <a:pt x="11895" y="1"/>
                    <a:pt x="887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6"/>
            <p:cNvSpPr/>
            <p:nvPr/>
          </p:nvSpPr>
          <p:spPr>
            <a:xfrm>
              <a:off x="1703011" y="2280395"/>
              <a:ext cx="82774" cy="161670"/>
            </a:xfrm>
            <a:custGeom>
              <a:rect b="b" l="l" r="r" t="t"/>
              <a:pathLst>
                <a:path extrusionOk="0" h="8295" w="4247">
                  <a:moveTo>
                    <a:pt x="4127" y="1"/>
                  </a:moveTo>
                  <a:cubicBezTo>
                    <a:pt x="4065" y="1"/>
                    <a:pt x="3998" y="20"/>
                    <a:pt x="3979" y="58"/>
                  </a:cubicBezTo>
                  <a:cubicBezTo>
                    <a:pt x="3864" y="1550"/>
                    <a:pt x="3787" y="3042"/>
                    <a:pt x="3596" y="4495"/>
                  </a:cubicBezTo>
                  <a:cubicBezTo>
                    <a:pt x="3481" y="5222"/>
                    <a:pt x="3443" y="5910"/>
                    <a:pt x="3290" y="6598"/>
                  </a:cubicBezTo>
                  <a:cubicBezTo>
                    <a:pt x="3252" y="6904"/>
                    <a:pt x="3137" y="7249"/>
                    <a:pt x="2908" y="7440"/>
                  </a:cubicBezTo>
                  <a:cubicBezTo>
                    <a:pt x="2678" y="7631"/>
                    <a:pt x="2334" y="7708"/>
                    <a:pt x="1990" y="7708"/>
                  </a:cubicBezTo>
                  <a:cubicBezTo>
                    <a:pt x="1950" y="7710"/>
                    <a:pt x="1910" y="7711"/>
                    <a:pt x="1872" y="7711"/>
                  </a:cubicBezTo>
                  <a:cubicBezTo>
                    <a:pt x="1280" y="7711"/>
                    <a:pt x="840" y="7433"/>
                    <a:pt x="804" y="6751"/>
                  </a:cubicBezTo>
                  <a:cubicBezTo>
                    <a:pt x="651" y="5413"/>
                    <a:pt x="1110" y="670"/>
                    <a:pt x="1110" y="288"/>
                  </a:cubicBezTo>
                  <a:cubicBezTo>
                    <a:pt x="1110" y="250"/>
                    <a:pt x="1043" y="230"/>
                    <a:pt x="976" y="230"/>
                  </a:cubicBezTo>
                  <a:cubicBezTo>
                    <a:pt x="909" y="230"/>
                    <a:pt x="842" y="250"/>
                    <a:pt x="842" y="288"/>
                  </a:cubicBezTo>
                  <a:cubicBezTo>
                    <a:pt x="460" y="3271"/>
                    <a:pt x="1" y="7096"/>
                    <a:pt x="613" y="7708"/>
                  </a:cubicBezTo>
                  <a:cubicBezTo>
                    <a:pt x="1008" y="8103"/>
                    <a:pt x="1540" y="8295"/>
                    <a:pt x="2053" y="8295"/>
                  </a:cubicBezTo>
                  <a:cubicBezTo>
                    <a:pt x="2483" y="8295"/>
                    <a:pt x="2900" y="8160"/>
                    <a:pt x="3214" y="7899"/>
                  </a:cubicBezTo>
                  <a:cubicBezTo>
                    <a:pt x="3596" y="7631"/>
                    <a:pt x="3673" y="7134"/>
                    <a:pt x="3787" y="6713"/>
                  </a:cubicBezTo>
                  <a:cubicBezTo>
                    <a:pt x="3864" y="6025"/>
                    <a:pt x="3902" y="5413"/>
                    <a:pt x="3940" y="4763"/>
                  </a:cubicBezTo>
                  <a:cubicBezTo>
                    <a:pt x="4055" y="3156"/>
                    <a:pt x="4208" y="1626"/>
                    <a:pt x="4246" y="58"/>
                  </a:cubicBezTo>
                  <a:cubicBezTo>
                    <a:pt x="4246" y="20"/>
                    <a:pt x="4189" y="1"/>
                    <a:pt x="412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6"/>
            <p:cNvSpPr/>
            <p:nvPr/>
          </p:nvSpPr>
          <p:spPr>
            <a:xfrm>
              <a:off x="1717921" y="2439202"/>
              <a:ext cx="15689" cy="47828"/>
            </a:xfrm>
            <a:custGeom>
              <a:rect b="b" l="l" r="r" t="t"/>
              <a:pathLst>
                <a:path extrusionOk="0" h="2454" w="805">
                  <a:moveTo>
                    <a:pt x="642" y="1"/>
                  </a:moveTo>
                  <a:cubicBezTo>
                    <a:pt x="595" y="1"/>
                    <a:pt x="552" y="31"/>
                    <a:pt x="536" y="95"/>
                  </a:cubicBezTo>
                  <a:cubicBezTo>
                    <a:pt x="460" y="286"/>
                    <a:pt x="422" y="477"/>
                    <a:pt x="422" y="669"/>
                  </a:cubicBezTo>
                  <a:lnTo>
                    <a:pt x="269" y="1242"/>
                  </a:lnTo>
                  <a:lnTo>
                    <a:pt x="154" y="1816"/>
                  </a:lnTo>
                  <a:lnTo>
                    <a:pt x="1" y="2390"/>
                  </a:lnTo>
                  <a:cubicBezTo>
                    <a:pt x="1" y="2435"/>
                    <a:pt x="27" y="2453"/>
                    <a:pt x="64" y="2453"/>
                  </a:cubicBezTo>
                  <a:cubicBezTo>
                    <a:pt x="91" y="2453"/>
                    <a:pt x="122" y="2444"/>
                    <a:pt x="154" y="2428"/>
                  </a:cubicBezTo>
                  <a:cubicBezTo>
                    <a:pt x="230" y="2237"/>
                    <a:pt x="269" y="2084"/>
                    <a:pt x="383" y="1893"/>
                  </a:cubicBezTo>
                  <a:cubicBezTo>
                    <a:pt x="422" y="1701"/>
                    <a:pt x="536" y="1510"/>
                    <a:pt x="575" y="1319"/>
                  </a:cubicBezTo>
                  <a:lnTo>
                    <a:pt x="728" y="745"/>
                  </a:lnTo>
                  <a:cubicBezTo>
                    <a:pt x="766" y="554"/>
                    <a:pt x="804" y="363"/>
                    <a:pt x="804" y="171"/>
                  </a:cubicBezTo>
                  <a:cubicBezTo>
                    <a:pt x="782" y="60"/>
                    <a:pt x="708" y="1"/>
                    <a:pt x="6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6"/>
            <p:cNvSpPr/>
            <p:nvPr/>
          </p:nvSpPr>
          <p:spPr>
            <a:xfrm>
              <a:off x="1721663" y="2833880"/>
              <a:ext cx="468130" cy="443339"/>
            </a:xfrm>
            <a:custGeom>
              <a:rect b="b" l="l" r="r" t="t"/>
              <a:pathLst>
                <a:path extrusionOk="0" h="22747" w="24019">
                  <a:moveTo>
                    <a:pt x="23292" y="1"/>
                  </a:moveTo>
                  <a:lnTo>
                    <a:pt x="9600" y="1416"/>
                  </a:lnTo>
                  <a:lnTo>
                    <a:pt x="10135" y="14725"/>
                  </a:lnTo>
                  <a:cubicBezTo>
                    <a:pt x="10135" y="14725"/>
                    <a:pt x="6349" y="16752"/>
                    <a:pt x="3710" y="18168"/>
                  </a:cubicBezTo>
                  <a:cubicBezTo>
                    <a:pt x="2524" y="18856"/>
                    <a:pt x="1568" y="19391"/>
                    <a:pt x="1339" y="19621"/>
                  </a:cubicBezTo>
                  <a:cubicBezTo>
                    <a:pt x="536" y="20348"/>
                    <a:pt x="0" y="22528"/>
                    <a:pt x="765" y="22719"/>
                  </a:cubicBezTo>
                  <a:cubicBezTo>
                    <a:pt x="828" y="22738"/>
                    <a:pt x="1029" y="22746"/>
                    <a:pt x="1347" y="22746"/>
                  </a:cubicBezTo>
                  <a:cubicBezTo>
                    <a:pt x="4906" y="22746"/>
                    <a:pt x="23049" y="21642"/>
                    <a:pt x="23751" y="21151"/>
                  </a:cubicBezTo>
                  <a:cubicBezTo>
                    <a:pt x="24019" y="20959"/>
                    <a:pt x="24019" y="17900"/>
                    <a:pt x="23942" y="14152"/>
                  </a:cubicBezTo>
                  <a:lnTo>
                    <a:pt x="23942" y="14037"/>
                  </a:lnTo>
                  <a:cubicBezTo>
                    <a:pt x="23904" y="13196"/>
                    <a:pt x="23904" y="12354"/>
                    <a:pt x="23866" y="11474"/>
                  </a:cubicBezTo>
                  <a:cubicBezTo>
                    <a:pt x="23674" y="5891"/>
                    <a:pt x="23292" y="1"/>
                    <a:pt x="23292" y="1"/>
                  </a:cubicBez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6"/>
            <p:cNvSpPr/>
            <p:nvPr/>
          </p:nvSpPr>
          <p:spPr>
            <a:xfrm>
              <a:off x="1721663" y="3108947"/>
              <a:ext cx="468871" cy="168277"/>
            </a:xfrm>
            <a:custGeom>
              <a:rect b="b" l="l" r="r" t="t"/>
              <a:pathLst>
                <a:path extrusionOk="0" h="8634" w="24057">
                  <a:moveTo>
                    <a:pt x="23942" y="0"/>
                  </a:moveTo>
                  <a:lnTo>
                    <a:pt x="23942" y="0"/>
                  </a:lnTo>
                  <a:cubicBezTo>
                    <a:pt x="21907" y="636"/>
                    <a:pt x="8951" y="4604"/>
                    <a:pt x="4906" y="4604"/>
                  </a:cubicBezTo>
                  <a:cubicBezTo>
                    <a:pt x="4086" y="4604"/>
                    <a:pt x="3633" y="4441"/>
                    <a:pt x="3710" y="4055"/>
                  </a:cubicBezTo>
                  <a:lnTo>
                    <a:pt x="3710" y="4055"/>
                  </a:lnTo>
                  <a:cubicBezTo>
                    <a:pt x="2524" y="4743"/>
                    <a:pt x="1568" y="5278"/>
                    <a:pt x="1339" y="5508"/>
                  </a:cubicBezTo>
                  <a:cubicBezTo>
                    <a:pt x="536" y="6235"/>
                    <a:pt x="0" y="8415"/>
                    <a:pt x="765" y="8606"/>
                  </a:cubicBezTo>
                  <a:cubicBezTo>
                    <a:pt x="828" y="8625"/>
                    <a:pt x="1029" y="8633"/>
                    <a:pt x="1346" y="8633"/>
                  </a:cubicBezTo>
                  <a:cubicBezTo>
                    <a:pt x="4902" y="8633"/>
                    <a:pt x="23049" y="7526"/>
                    <a:pt x="23751" y="6999"/>
                  </a:cubicBezTo>
                  <a:cubicBezTo>
                    <a:pt x="24057" y="6808"/>
                    <a:pt x="24057" y="3749"/>
                    <a:pt x="23942"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6"/>
            <p:cNvSpPr/>
            <p:nvPr/>
          </p:nvSpPr>
          <p:spPr>
            <a:xfrm>
              <a:off x="1875968" y="2403769"/>
              <a:ext cx="603800" cy="652252"/>
            </a:xfrm>
            <a:custGeom>
              <a:rect b="b" l="l" r="r" t="t"/>
              <a:pathLst>
                <a:path extrusionOk="0" h="33466" w="30980">
                  <a:moveTo>
                    <a:pt x="19314" y="1"/>
                  </a:moveTo>
                  <a:cubicBezTo>
                    <a:pt x="19314" y="1"/>
                    <a:pt x="18626" y="1645"/>
                    <a:pt x="18473" y="2104"/>
                  </a:cubicBezTo>
                  <a:cubicBezTo>
                    <a:pt x="18320" y="2525"/>
                    <a:pt x="4475" y="8644"/>
                    <a:pt x="2218" y="12354"/>
                  </a:cubicBezTo>
                  <a:cubicBezTo>
                    <a:pt x="0" y="15911"/>
                    <a:pt x="1147" y="33466"/>
                    <a:pt x="1147" y="33466"/>
                  </a:cubicBezTo>
                  <a:lnTo>
                    <a:pt x="6311" y="33428"/>
                  </a:lnTo>
                  <a:lnTo>
                    <a:pt x="16561" y="33275"/>
                  </a:lnTo>
                  <a:cubicBezTo>
                    <a:pt x="16561" y="33275"/>
                    <a:pt x="15375" y="19850"/>
                    <a:pt x="15949" y="17747"/>
                  </a:cubicBezTo>
                  <a:cubicBezTo>
                    <a:pt x="16484" y="15643"/>
                    <a:pt x="27346" y="12010"/>
                    <a:pt x="29029" y="9677"/>
                  </a:cubicBezTo>
                  <a:cubicBezTo>
                    <a:pt x="30712" y="7382"/>
                    <a:pt x="30979" y="1"/>
                    <a:pt x="30979" y="1"/>
                  </a:cubicBezTo>
                  <a:close/>
                </a:path>
              </a:pathLst>
            </a:custGeom>
            <a:solidFill>
              <a:srgbClr val="C66A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6"/>
            <p:cNvSpPr/>
            <p:nvPr/>
          </p:nvSpPr>
          <p:spPr>
            <a:xfrm>
              <a:off x="1891618" y="2403769"/>
              <a:ext cx="588150" cy="652252"/>
            </a:xfrm>
            <a:custGeom>
              <a:rect b="b" l="l" r="r" t="t"/>
              <a:pathLst>
                <a:path extrusionOk="0" h="33466" w="30177">
                  <a:moveTo>
                    <a:pt x="30176" y="1"/>
                  </a:moveTo>
                  <a:cubicBezTo>
                    <a:pt x="30176" y="1"/>
                    <a:pt x="30176" y="27"/>
                    <a:pt x="30174" y="77"/>
                  </a:cubicBezTo>
                  <a:lnTo>
                    <a:pt x="30176" y="77"/>
                  </a:lnTo>
                  <a:lnTo>
                    <a:pt x="30176" y="1"/>
                  </a:lnTo>
                  <a:close/>
                  <a:moveTo>
                    <a:pt x="18435" y="77"/>
                  </a:moveTo>
                  <a:cubicBezTo>
                    <a:pt x="18435" y="77"/>
                    <a:pt x="17708" y="1760"/>
                    <a:pt x="17555" y="2181"/>
                  </a:cubicBezTo>
                  <a:cubicBezTo>
                    <a:pt x="17517" y="2295"/>
                    <a:pt x="16867" y="2640"/>
                    <a:pt x="15758" y="3213"/>
                  </a:cubicBezTo>
                  <a:cubicBezTo>
                    <a:pt x="15719" y="3252"/>
                    <a:pt x="15605" y="3290"/>
                    <a:pt x="15528" y="3328"/>
                  </a:cubicBezTo>
                  <a:cubicBezTo>
                    <a:pt x="13539" y="4361"/>
                    <a:pt x="10556" y="5891"/>
                    <a:pt x="7764" y="7497"/>
                  </a:cubicBezTo>
                  <a:cubicBezTo>
                    <a:pt x="7764" y="7497"/>
                    <a:pt x="7726" y="7535"/>
                    <a:pt x="7688" y="7535"/>
                  </a:cubicBezTo>
                  <a:cubicBezTo>
                    <a:pt x="6923" y="7994"/>
                    <a:pt x="6158" y="8453"/>
                    <a:pt x="5469" y="8874"/>
                  </a:cubicBezTo>
                  <a:cubicBezTo>
                    <a:pt x="5431" y="8950"/>
                    <a:pt x="5393" y="8950"/>
                    <a:pt x="5316" y="8988"/>
                  </a:cubicBezTo>
                  <a:cubicBezTo>
                    <a:pt x="3978" y="9830"/>
                    <a:pt x="2830" y="10710"/>
                    <a:pt x="2066" y="11513"/>
                  </a:cubicBezTo>
                  <a:cubicBezTo>
                    <a:pt x="1989" y="11666"/>
                    <a:pt x="1874" y="11742"/>
                    <a:pt x="1798" y="11857"/>
                  </a:cubicBezTo>
                  <a:cubicBezTo>
                    <a:pt x="1607" y="12048"/>
                    <a:pt x="1454" y="12239"/>
                    <a:pt x="1377" y="12431"/>
                  </a:cubicBezTo>
                  <a:cubicBezTo>
                    <a:pt x="612" y="13616"/>
                    <a:pt x="268" y="16523"/>
                    <a:pt x="115" y="19850"/>
                  </a:cubicBezTo>
                  <a:lnTo>
                    <a:pt x="115" y="20042"/>
                  </a:lnTo>
                  <a:cubicBezTo>
                    <a:pt x="77" y="21877"/>
                    <a:pt x="0" y="23904"/>
                    <a:pt x="77" y="25779"/>
                  </a:cubicBezTo>
                  <a:lnTo>
                    <a:pt x="77" y="25970"/>
                  </a:lnTo>
                  <a:cubicBezTo>
                    <a:pt x="153" y="30062"/>
                    <a:pt x="344" y="33466"/>
                    <a:pt x="344" y="33466"/>
                  </a:cubicBezTo>
                  <a:lnTo>
                    <a:pt x="2448" y="33466"/>
                  </a:lnTo>
                  <a:lnTo>
                    <a:pt x="5508" y="33428"/>
                  </a:lnTo>
                  <a:lnTo>
                    <a:pt x="9523" y="33351"/>
                  </a:lnTo>
                  <a:lnTo>
                    <a:pt x="9715" y="33351"/>
                  </a:lnTo>
                  <a:lnTo>
                    <a:pt x="15605" y="33275"/>
                  </a:lnTo>
                  <a:lnTo>
                    <a:pt x="15758" y="33275"/>
                  </a:lnTo>
                  <a:lnTo>
                    <a:pt x="15758" y="33198"/>
                  </a:lnTo>
                  <a:cubicBezTo>
                    <a:pt x="15758" y="33160"/>
                    <a:pt x="15681" y="33045"/>
                    <a:pt x="15681" y="32778"/>
                  </a:cubicBezTo>
                  <a:cubicBezTo>
                    <a:pt x="15643" y="32089"/>
                    <a:pt x="15566" y="30712"/>
                    <a:pt x="15413" y="29068"/>
                  </a:cubicBezTo>
                  <a:lnTo>
                    <a:pt x="15413" y="28800"/>
                  </a:lnTo>
                  <a:cubicBezTo>
                    <a:pt x="15375" y="27959"/>
                    <a:pt x="15260" y="27002"/>
                    <a:pt x="15222" y="26046"/>
                  </a:cubicBezTo>
                  <a:lnTo>
                    <a:pt x="15222" y="25855"/>
                  </a:lnTo>
                  <a:cubicBezTo>
                    <a:pt x="15031" y="23331"/>
                    <a:pt x="14916" y="20730"/>
                    <a:pt x="14993" y="19124"/>
                  </a:cubicBezTo>
                  <a:lnTo>
                    <a:pt x="14993" y="18932"/>
                  </a:lnTo>
                  <a:cubicBezTo>
                    <a:pt x="15031" y="18359"/>
                    <a:pt x="15069" y="17976"/>
                    <a:pt x="15146" y="17670"/>
                  </a:cubicBezTo>
                  <a:cubicBezTo>
                    <a:pt x="15299" y="17058"/>
                    <a:pt x="16408" y="16293"/>
                    <a:pt x="17938" y="15452"/>
                  </a:cubicBezTo>
                  <a:cubicBezTo>
                    <a:pt x="18014" y="15376"/>
                    <a:pt x="18052" y="15376"/>
                    <a:pt x="18091" y="15337"/>
                  </a:cubicBezTo>
                  <a:cubicBezTo>
                    <a:pt x="19582" y="14534"/>
                    <a:pt x="21418" y="13655"/>
                    <a:pt x="23177" y="12813"/>
                  </a:cubicBezTo>
                  <a:cubicBezTo>
                    <a:pt x="23216" y="12813"/>
                    <a:pt x="23254" y="12813"/>
                    <a:pt x="23292" y="12775"/>
                  </a:cubicBezTo>
                  <a:cubicBezTo>
                    <a:pt x="25549" y="11666"/>
                    <a:pt x="27576" y="10557"/>
                    <a:pt x="28226" y="9715"/>
                  </a:cubicBezTo>
                  <a:cubicBezTo>
                    <a:pt x="28455" y="9371"/>
                    <a:pt x="28723" y="8874"/>
                    <a:pt x="28914" y="8300"/>
                  </a:cubicBezTo>
                  <a:cubicBezTo>
                    <a:pt x="28952" y="8224"/>
                    <a:pt x="28991" y="8185"/>
                    <a:pt x="28991" y="8071"/>
                  </a:cubicBezTo>
                  <a:cubicBezTo>
                    <a:pt x="29411" y="6770"/>
                    <a:pt x="29717" y="5164"/>
                    <a:pt x="29909" y="3672"/>
                  </a:cubicBezTo>
                  <a:lnTo>
                    <a:pt x="29909" y="3481"/>
                  </a:lnTo>
                  <a:cubicBezTo>
                    <a:pt x="30108" y="1817"/>
                    <a:pt x="30163" y="413"/>
                    <a:pt x="30174" y="77"/>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6"/>
            <p:cNvSpPr/>
            <p:nvPr/>
          </p:nvSpPr>
          <p:spPr>
            <a:xfrm>
              <a:off x="1893100" y="2404509"/>
              <a:ext cx="582186" cy="650771"/>
            </a:xfrm>
            <a:custGeom>
              <a:rect b="b" l="l" r="r" t="t"/>
              <a:pathLst>
                <a:path extrusionOk="0" h="33390" w="29871">
                  <a:moveTo>
                    <a:pt x="15720" y="3022"/>
                  </a:moveTo>
                  <a:lnTo>
                    <a:pt x="15712" y="3032"/>
                  </a:lnTo>
                  <a:lnTo>
                    <a:pt x="15712" y="3032"/>
                  </a:lnTo>
                  <a:cubicBezTo>
                    <a:pt x="15715" y="3029"/>
                    <a:pt x="15717" y="3026"/>
                    <a:pt x="15720" y="3022"/>
                  </a:cubicBezTo>
                  <a:close/>
                  <a:moveTo>
                    <a:pt x="15712" y="3032"/>
                  </a:moveTo>
                  <a:cubicBezTo>
                    <a:pt x="15603" y="3175"/>
                    <a:pt x="15565" y="3176"/>
                    <a:pt x="15490" y="3214"/>
                  </a:cubicBezTo>
                  <a:cubicBezTo>
                    <a:pt x="14496" y="4552"/>
                    <a:pt x="13540" y="5891"/>
                    <a:pt x="12239" y="6885"/>
                  </a:cubicBezTo>
                  <a:cubicBezTo>
                    <a:pt x="11491" y="7489"/>
                    <a:pt x="10391" y="8032"/>
                    <a:pt x="9364" y="8032"/>
                  </a:cubicBezTo>
                  <a:cubicBezTo>
                    <a:pt x="8765" y="8032"/>
                    <a:pt x="8191" y="7847"/>
                    <a:pt x="7726" y="7382"/>
                  </a:cubicBezTo>
                  <a:lnTo>
                    <a:pt x="7688" y="7306"/>
                  </a:lnTo>
                  <a:cubicBezTo>
                    <a:pt x="7650" y="7382"/>
                    <a:pt x="7612" y="7382"/>
                    <a:pt x="7612" y="7382"/>
                  </a:cubicBezTo>
                  <a:cubicBezTo>
                    <a:pt x="8042" y="7884"/>
                    <a:pt x="8710" y="8102"/>
                    <a:pt x="9412" y="8102"/>
                  </a:cubicBezTo>
                  <a:cubicBezTo>
                    <a:pt x="9835" y="8102"/>
                    <a:pt x="10269" y="8023"/>
                    <a:pt x="10671" y="7880"/>
                  </a:cubicBezTo>
                  <a:cubicBezTo>
                    <a:pt x="12239" y="7306"/>
                    <a:pt x="13387" y="6044"/>
                    <a:pt x="14419" y="4743"/>
                  </a:cubicBezTo>
                  <a:lnTo>
                    <a:pt x="15712" y="3032"/>
                  </a:lnTo>
                  <a:close/>
                  <a:moveTo>
                    <a:pt x="26390" y="1"/>
                  </a:moveTo>
                  <a:cubicBezTo>
                    <a:pt x="26429" y="728"/>
                    <a:pt x="26199" y="1493"/>
                    <a:pt x="25817" y="2104"/>
                  </a:cubicBezTo>
                  <a:cubicBezTo>
                    <a:pt x="25320" y="2869"/>
                    <a:pt x="24555" y="3328"/>
                    <a:pt x="23752" y="3673"/>
                  </a:cubicBezTo>
                  <a:cubicBezTo>
                    <a:pt x="22145" y="4361"/>
                    <a:pt x="20348" y="4361"/>
                    <a:pt x="18703" y="4782"/>
                  </a:cubicBezTo>
                  <a:cubicBezTo>
                    <a:pt x="17211" y="5164"/>
                    <a:pt x="15720" y="5891"/>
                    <a:pt x="15108" y="7382"/>
                  </a:cubicBezTo>
                  <a:cubicBezTo>
                    <a:pt x="14534" y="8645"/>
                    <a:pt x="14802" y="10136"/>
                    <a:pt x="16102" y="10863"/>
                  </a:cubicBezTo>
                  <a:cubicBezTo>
                    <a:pt x="16681" y="11198"/>
                    <a:pt x="17309" y="11339"/>
                    <a:pt x="17941" y="11339"/>
                  </a:cubicBezTo>
                  <a:cubicBezTo>
                    <a:pt x="18896" y="11339"/>
                    <a:pt x="19863" y="11017"/>
                    <a:pt x="20692" y="10557"/>
                  </a:cubicBezTo>
                  <a:cubicBezTo>
                    <a:pt x="22260" y="9715"/>
                    <a:pt x="23407" y="8224"/>
                    <a:pt x="24478" y="6847"/>
                  </a:cubicBezTo>
                  <a:cubicBezTo>
                    <a:pt x="25473" y="5547"/>
                    <a:pt x="26620" y="3864"/>
                    <a:pt x="28379" y="3558"/>
                  </a:cubicBezTo>
                  <a:cubicBezTo>
                    <a:pt x="28566" y="3515"/>
                    <a:pt x="28758" y="3493"/>
                    <a:pt x="28949" y="3493"/>
                  </a:cubicBezTo>
                  <a:cubicBezTo>
                    <a:pt x="29267" y="3493"/>
                    <a:pt x="29584" y="3553"/>
                    <a:pt x="29871" y="3673"/>
                  </a:cubicBezTo>
                  <a:lnTo>
                    <a:pt x="29871" y="3481"/>
                  </a:lnTo>
                  <a:cubicBezTo>
                    <a:pt x="29680" y="3405"/>
                    <a:pt x="29603" y="3367"/>
                    <a:pt x="29450" y="3367"/>
                  </a:cubicBezTo>
                  <a:cubicBezTo>
                    <a:pt x="29220" y="3315"/>
                    <a:pt x="28996" y="3291"/>
                    <a:pt x="28777" y="3291"/>
                  </a:cubicBezTo>
                  <a:cubicBezTo>
                    <a:pt x="27537" y="3291"/>
                    <a:pt x="26471" y="4063"/>
                    <a:pt x="25626" y="4973"/>
                  </a:cubicBezTo>
                  <a:cubicBezTo>
                    <a:pt x="24363" y="6312"/>
                    <a:pt x="23484" y="7841"/>
                    <a:pt x="22183" y="9142"/>
                  </a:cubicBezTo>
                  <a:cubicBezTo>
                    <a:pt x="21051" y="10208"/>
                    <a:pt x="19541" y="11158"/>
                    <a:pt x="17932" y="11158"/>
                  </a:cubicBezTo>
                  <a:cubicBezTo>
                    <a:pt x="17694" y="11158"/>
                    <a:pt x="17453" y="11137"/>
                    <a:pt x="17211" y="11092"/>
                  </a:cubicBezTo>
                  <a:cubicBezTo>
                    <a:pt x="16332" y="10939"/>
                    <a:pt x="15490" y="10480"/>
                    <a:pt x="15108" y="9715"/>
                  </a:cubicBezTo>
                  <a:cubicBezTo>
                    <a:pt x="14725" y="8989"/>
                    <a:pt x="14802" y="8109"/>
                    <a:pt x="15146" y="7421"/>
                  </a:cubicBezTo>
                  <a:cubicBezTo>
                    <a:pt x="15873" y="5738"/>
                    <a:pt x="17556" y="5049"/>
                    <a:pt x="19200" y="4743"/>
                  </a:cubicBezTo>
                  <a:cubicBezTo>
                    <a:pt x="20883" y="4399"/>
                    <a:pt x="22604" y="4361"/>
                    <a:pt x="24172" y="3596"/>
                  </a:cubicBezTo>
                  <a:cubicBezTo>
                    <a:pt x="25473" y="2946"/>
                    <a:pt x="26467" y="1760"/>
                    <a:pt x="26543" y="269"/>
                  </a:cubicBezTo>
                  <a:lnTo>
                    <a:pt x="26543" y="1"/>
                  </a:lnTo>
                  <a:close/>
                  <a:moveTo>
                    <a:pt x="28838" y="8071"/>
                  </a:moveTo>
                  <a:cubicBezTo>
                    <a:pt x="28379" y="8224"/>
                    <a:pt x="27920" y="8377"/>
                    <a:pt x="27538" y="8453"/>
                  </a:cubicBezTo>
                  <a:cubicBezTo>
                    <a:pt x="26199" y="8721"/>
                    <a:pt x="24516" y="8950"/>
                    <a:pt x="23560" y="10251"/>
                  </a:cubicBezTo>
                  <a:cubicBezTo>
                    <a:pt x="23025" y="11016"/>
                    <a:pt x="22910" y="11895"/>
                    <a:pt x="23025" y="12813"/>
                  </a:cubicBezTo>
                  <a:cubicBezTo>
                    <a:pt x="23101" y="12813"/>
                    <a:pt x="23140" y="12775"/>
                    <a:pt x="23178" y="12775"/>
                  </a:cubicBezTo>
                  <a:cubicBezTo>
                    <a:pt x="23025" y="11857"/>
                    <a:pt x="23216" y="10939"/>
                    <a:pt x="23752" y="10251"/>
                  </a:cubicBezTo>
                  <a:cubicBezTo>
                    <a:pt x="24784" y="8950"/>
                    <a:pt x="26735" y="8836"/>
                    <a:pt x="28188" y="8453"/>
                  </a:cubicBezTo>
                  <a:cubicBezTo>
                    <a:pt x="28379" y="8415"/>
                    <a:pt x="28532" y="8377"/>
                    <a:pt x="28723" y="8339"/>
                  </a:cubicBezTo>
                  <a:cubicBezTo>
                    <a:pt x="28762" y="8224"/>
                    <a:pt x="28762" y="8186"/>
                    <a:pt x="28838" y="8071"/>
                  </a:cubicBezTo>
                  <a:close/>
                  <a:moveTo>
                    <a:pt x="5393" y="8759"/>
                  </a:moveTo>
                  <a:cubicBezTo>
                    <a:pt x="5355" y="8798"/>
                    <a:pt x="5317" y="8798"/>
                    <a:pt x="5240" y="8836"/>
                  </a:cubicBezTo>
                  <a:cubicBezTo>
                    <a:pt x="5546" y="9295"/>
                    <a:pt x="5776" y="9754"/>
                    <a:pt x="5967" y="10289"/>
                  </a:cubicBezTo>
                  <a:cubicBezTo>
                    <a:pt x="6197" y="11092"/>
                    <a:pt x="6311" y="11972"/>
                    <a:pt x="6120" y="12775"/>
                  </a:cubicBezTo>
                  <a:cubicBezTo>
                    <a:pt x="6005" y="13196"/>
                    <a:pt x="5891" y="13769"/>
                    <a:pt x="5355" y="13769"/>
                  </a:cubicBezTo>
                  <a:cubicBezTo>
                    <a:pt x="4934" y="13769"/>
                    <a:pt x="4552" y="13349"/>
                    <a:pt x="4284" y="13005"/>
                  </a:cubicBezTo>
                  <a:cubicBezTo>
                    <a:pt x="3902" y="12431"/>
                    <a:pt x="3672" y="11704"/>
                    <a:pt x="3060" y="11322"/>
                  </a:cubicBezTo>
                  <a:cubicBezTo>
                    <a:pt x="2892" y="11259"/>
                    <a:pt x="2747" y="11230"/>
                    <a:pt x="2599" y="11230"/>
                  </a:cubicBezTo>
                  <a:cubicBezTo>
                    <a:pt x="2479" y="11230"/>
                    <a:pt x="2357" y="11249"/>
                    <a:pt x="2219" y="11283"/>
                  </a:cubicBezTo>
                  <a:cubicBezTo>
                    <a:pt x="2181" y="11322"/>
                    <a:pt x="2104" y="11322"/>
                    <a:pt x="2066" y="11398"/>
                  </a:cubicBezTo>
                  <a:cubicBezTo>
                    <a:pt x="1951" y="11475"/>
                    <a:pt x="1875" y="11628"/>
                    <a:pt x="1760" y="11704"/>
                  </a:cubicBezTo>
                  <a:cubicBezTo>
                    <a:pt x="1951" y="11628"/>
                    <a:pt x="2104" y="11551"/>
                    <a:pt x="2295" y="11475"/>
                  </a:cubicBezTo>
                  <a:cubicBezTo>
                    <a:pt x="2400" y="11430"/>
                    <a:pt x="2499" y="11410"/>
                    <a:pt x="2595" y="11410"/>
                  </a:cubicBezTo>
                  <a:cubicBezTo>
                    <a:pt x="3234" y="11410"/>
                    <a:pt x="3679" y="12319"/>
                    <a:pt x="3978" y="12852"/>
                  </a:cubicBezTo>
                  <a:cubicBezTo>
                    <a:pt x="4226" y="13347"/>
                    <a:pt x="4703" y="13973"/>
                    <a:pt x="5288" y="13973"/>
                  </a:cubicBezTo>
                  <a:cubicBezTo>
                    <a:pt x="5335" y="13973"/>
                    <a:pt x="5383" y="13969"/>
                    <a:pt x="5432" y="13961"/>
                  </a:cubicBezTo>
                  <a:cubicBezTo>
                    <a:pt x="6158" y="13884"/>
                    <a:pt x="6311" y="13005"/>
                    <a:pt x="6350" y="12431"/>
                  </a:cubicBezTo>
                  <a:cubicBezTo>
                    <a:pt x="6503" y="11131"/>
                    <a:pt x="6158" y="9868"/>
                    <a:pt x="5393" y="8759"/>
                  </a:cubicBezTo>
                  <a:close/>
                  <a:moveTo>
                    <a:pt x="13477" y="13143"/>
                  </a:moveTo>
                  <a:cubicBezTo>
                    <a:pt x="13345" y="13143"/>
                    <a:pt x="13213" y="13148"/>
                    <a:pt x="13081" y="13158"/>
                  </a:cubicBezTo>
                  <a:cubicBezTo>
                    <a:pt x="11551" y="13196"/>
                    <a:pt x="10098" y="13922"/>
                    <a:pt x="9027" y="15032"/>
                  </a:cubicBezTo>
                  <a:cubicBezTo>
                    <a:pt x="8453" y="15605"/>
                    <a:pt x="8071" y="16294"/>
                    <a:pt x="7726" y="17020"/>
                  </a:cubicBezTo>
                  <a:cubicBezTo>
                    <a:pt x="7420" y="17824"/>
                    <a:pt x="7114" y="18703"/>
                    <a:pt x="6503" y="19353"/>
                  </a:cubicBezTo>
                  <a:cubicBezTo>
                    <a:pt x="5674" y="20263"/>
                    <a:pt x="4460" y="20681"/>
                    <a:pt x="3206" y="20681"/>
                  </a:cubicBezTo>
                  <a:cubicBezTo>
                    <a:pt x="2088" y="20681"/>
                    <a:pt x="938" y="20349"/>
                    <a:pt x="1" y="19736"/>
                  </a:cubicBezTo>
                  <a:lnTo>
                    <a:pt x="1" y="19927"/>
                  </a:lnTo>
                  <a:cubicBezTo>
                    <a:pt x="949" y="20512"/>
                    <a:pt x="2101" y="20836"/>
                    <a:pt x="3222" y="20836"/>
                  </a:cubicBezTo>
                  <a:cubicBezTo>
                    <a:pt x="4813" y="20836"/>
                    <a:pt x="6345" y="20184"/>
                    <a:pt x="7153" y="18703"/>
                  </a:cubicBezTo>
                  <a:cubicBezTo>
                    <a:pt x="7573" y="17938"/>
                    <a:pt x="7803" y="17059"/>
                    <a:pt x="8224" y="16294"/>
                  </a:cubicBezTo>
                  <a:cubicBezTo>
                    <a:pt x="8606" y="15529"/>
                    <a:pt x="9180" y="14917"/>
                    <a:pt x="9868" y="14381"/>
                  </a:cubicBezTo>
                  <a:cubicBezTo>
                    <a:pt x="10892" y="13642"/>
                    <a:pt x="12084" y="13241"/>
                    <a:pt x="13305" y="13241"/>
                  </a:cubicBezTo>
                  <a:cubicBezTo>
                    <a:pt x="13726" y="13241"/>
                    <a:pt x="14150" y="13289"/>
                    <a:pt x="14572" y="13387"/>
                  </a:cubicBezTo>
                  <a:cubicBezTo>
                    <a:pt x="15758" y="13693"/>
                    <a:pt x="17020" y="14381"/>
                    <a:pt x="17823" y="15338"/>
                  </a:cubicBezTo>
                  <a:cubicBezTo>
                    <a:pt x="17862" y="15299"/>
                    <a:pt x="17938" y="15299"/>
                    <a:pt x="17976" y="15261"/>
                  </a:cubicBezTo>
                  <a:cubicBezTo>
                    <a:pt x="17785" y="15108"/>
                    <a:pt x="17517" y="14879"/>
                    <a:pt x="17364" y="14687"/>
                  </a:cubicBezTo>
                  <a:cubicBezTo>
                    <a:pt x="16314" y="13707"/>
                    <a:pt x="14910" y="13143"/>
                    <a:pt x="13477" y="13143"/>
                  </a:cubicBezTo>
                  <a:close/>
                  <a:moveTo>
                    <a:pt x="13628" y="18797"/>
                  </a:moveTo>
                  <a:cubicBezTo>
                    <a:pt x="13293" y="18797"/>
                    <a:pt x="12957" y="18827"/>
                    <a:pt x="12622" y="18894"/>
                  </a:cubicBezTo>
                  <a:cubicBezTo>
                    <a:pt x="11895" y="19047"/>
                    <a:pt x="11169" y="19277"/>
                    <a:pt x="10557" y="19736"/>
                  </a:cubicBezTo>
                  <a:cubicBezTo>
                    <a:pt x="9447" y="20577"/>
                    <a:pt x="8912" y="21916"/>
                    <a:pt x="9218" y="23255"/>
                  </a:cubicBezTo>
                  <a:cubicBezTo>
                    <a:pt x="9371" y="23866"/>
                    <a:pt x="9639" y="24440"/>
                    <a:pt x="10136" y="24823"/>
                  </a:cubicBezTo>
                  <a:cubicBezTo>
                    <a:pt x="10748" y="25282"/>
                    <a:pt x="11513" y="25435"/>
                    <a:pt x="12278" y="25473"/>
                  </a:cubicBezTo>
                  <a:cubicBezTo>
                    <a:pt x="13157" y="25549"/>
                    <a:pt x="14037" y="25473"/>
                    <a:pt x="14840" y="25893"/>
                  </a:cubicBezTo>
                  <a:lnTo>
                    <a:pt x="15146" y="26046"/>
                  </a:lnTo>
                  <a:lnTo>
                    <a:pt x="15146" y="25855"/>
                  </a:lnTo>
                  <a:cubicBezTo>
                    <a:pt x="14611" y="25588"/>
                    <a:pt x="14037" y="25435"/>
                    <a:pt x="13425" y="25396"/>
                  </a:cubicBezTo>
                  <a:cubicBezTo>
                    <a:pt x="12507" y="25358"/>
                    <a:pt x="11513" y="25396"/>
                    <a:pt x="10710" y="24976"/>
                  </a:cubicBezTo>
                  <a:cubicBezTo>
                    <a:pt x="9371" y="24249"/>
                    <a:pt x="9027" y="22375"/>
                    <a:pt x="9677" y="21074"/>
                  </a:cubicBezTo>
                  <a:cubicBezTo>
                    <a:pt x="10385" y="19659"/>
                    <a:pt x="12071" y="18969"/>
                    <a:pt x="13642" y="18969"/>
                  </a:cubicBezTo>
                  <a:cubicBezTo>
                    <a:pt x="13685" y="18969"/>
                    <a:pt x="13727" y="18970"/>
                    <a:pt x="13769" y="18971"/>
                  </a:cubicBezTo>
                  <a:cubicBezTo>
                    <a:pt x="14152" y="18971"/>
                    <a:pt x="14534" y="19047"/>
                    <a:pt x="14917" y="19124"/>
                  </a:cubicBezTo>
                  <a:lnTo>
                    <a:pt x="14917" y="18933"/>
                  </a:lnTo>
                  <a:cubicBezTo>
                    <a:pt x="14487" y="18847"/>
                    <a:pt x="14058" y="18797"/>
                    <a:pt x="13628" y="18797"/>
                  </a:cubicBezTo>
                  <a:close/>
                  <a:moveTo>
                    <a:pt x="15605" y="32701"/>
                  </a:moveTo>
                  <a:cubicBezTo>
                    <a:pt x="15567" y="32893"/>
                    <a:pt x="15529" y="33045"/>
                    <a:pt x="15529" y="33198"/>
                  </a:cubicBezTo>
                  <a:lnTo>
                    <a:pt x="15682" y="33198"/>
                  </a:lnTo>
                  <a:lnTo>
                    <a:pt x="15682" y="33122"/>
                  </a:lnTo>
                  <a:cubicBezTo>
                    <a:pt x="15682" y="33084"/>
                    <a:pt x="15682" y="32931"/>
                    <a:pt x="15605" y="32701"/>
                  </a:cubicBezTo>
                  <a:close/>
                  <a:moveTo>
                    <a:pt x="15299" y="28838"/>
                  </a:moveTo>
                  <a:lnTo>
                    <a:pt x="15184" y="28915"/>
                  </a:lnTo>
                  <a:cubicBezTo>
                    <a:pt x="14802" y="29259"/>
                    <a:pt x="14419" y="29565"/>
                    <a:pt x="14037" y="29795"/>
                  </a:cubicBezTo>
                  <a:cubicBezTo>
                    <a:pt x="13349" y="30330"/>
                    <a:pt x="12507" y="30751"/>
                    <a:pt x="11742" y="31210"/>
                  </a:cubicBezTo>
                  <a:cubicBezTo>
                    <a:pt x="10863" y="31783"/>
                    <a:pt x="10021" y="32472"/>
                    <a:pt x="9409" y="33313"/>
                  </a:cubicBezTo>
                  <a:lnTo>
                    <a:pt x="9600" y="33313"/>
                  </a:lnTo>
                  <a:cubicBezTo>
                    <a:pt x="9830" y="33045"/>
                    <a:pt x="10098" y="32740"/>
                    <a:pt x="10365" y="32510"/>
                  </a:cubicBezTo>
                  <a:cubicBezTo>
                    <a:pt x="11704" y="31248"/>
                    <a:pt x="13425" y="30560"/>
                    <a:pt x="14878" y="29450"/>
                  </a:cubicBezTo>
                  <a:cubicBezTo>
                    <a:pt x="14993" y="29374"/>
                    <a:pt x="15146" y="29221"/>
                    <a:pt x="15337" y="29068"/>
                  </a:cubicBezTo>
                  <a:cubicBezTo>
                    <a:pt x="15337" y="28991"/>
                    <a:pt x="15299" y="28877"/>
                    <a:pt x="15299" y="28838"/>
                  </a:cubicBezTo>
                  <a:close/>
                  <a:moveTo>
                    <a:pt x="3216" y="24795"/>
                  </a:moveTo>
                  <a:cubicBezTo>
                    <a:pt x="2068" y="24795"/>
                    <a:pt x="1005" y="25238"/>
                    <a:pt x="1" y="25741"/>
                  </a:cubicBezTo>
                  <a:lnTo>
                    <a:pt x="1" y="25932"/>
                  </a:lnTo>
                  <a:cubicBezTo>
                    <a:pt x="962" y="25433"/>
                    <a:pt x="1990" y="24968"/>
                    <a:pt x="3084" y="24968"/>
                  </a:cubicBezTo>
                  <a:cubicBezTo>
                    <a:pt x="3165" y="24968"/>
                    <a:pt x="3246" y="24970"/>
                    <a:pt x="3328" y="24976"/>
                  </a:cubicBezTo>
                  <a:cubicBezTo>
                    <a:pt x="4093" y="25014"/>
                    <a:pt x="4896" y="25243"/>
                    <a:pt x="5470" y="25779"/>
                  </a:cubicBezTo>
                  <a:cubicBezTo>
                    <a:pt x="6158" y="26352"/>
                    <a:pt x="6388" y="27194"/>
                    <a:pt x="6235" y="28074"/>
                  </a:cubicBezTo>
                  <a:cubicBezTo>
                    <a:pt x="6005" y="29871"/>
                    <a:pt x="4590" y="31095"/>
                    <a:pt x="3290" y="32242"/>
                  </a:cubicBezTo>
                  <a:cubicBezTo>
                    <a:pt x="2869" y="32587"/>
                    <a:pt x="2487" y="32931"/>
                    <a:pt x="2104" y="33390"/>
                  </a:cubicBezTo>
                  <a:lnTo>
                    <a:pt x="2372" y="33390"/>
                  </a:lnTo>
                  <a:cubicBezTo>
                    <a:pt x="3022" y="32701"/>
                    <a:pt x="3787" y="32128"/>
                    <a:pt x="4437" y="31477"/>
                  </a:cubicBezTo>
                  <a:cubicBezTo>
                    <a:pt x="5585" y="30407"/>
                    <a:pt x="6656" y="28953"/>
                    <a:pt x="6503" y="27347"/>
                  </a:cubicBezTo>
                  <a:cubicBezTo>
                    <a:pt x="6350" y="25855"/>
                    <a:pt x="5087" y="24976"/>
                    <a:pt x="3711" y="24823"/>
                  </a:cubicBezTo>
                  <a:cubicBezTo>
                    <a:pt x="3544" y="24804"/>
                    <a:pt x="3379" y="24795"/>
                    <a:pt x="3216" y="2479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6"/>
            <p:cNvSpPr/>
            <p:nvPr/>
          </p:nvSpPr>
          <p:spPr>
            <a:xfrm>
              <a:off x="1903624" y="2985203"/>
              <a:ext cx="292136" cy="7016"/>
            </a:xfrm>
            <a:custGeom>
              <a:rect b="b" l="l" r="r" t="t"/>
              <a:pathLst>
                <a:path extrusionOk="0" h="360" w="14989">
                  <a:moveTo>
                    <a:pt x="2941" y="1"/>
                  </a:moveTo>
                  <a:cubicBezTo>
                    <a:pt x="2463" y="20"/>
                    <a:pt x="1975" y="20"/>
                    <a:pt x="1488" y="20"/>
                  </a:cubicBezTo>
                  <a:cubicBezTo>
                    <a:pt x="1000" y="20"/>
                    <a:pt x="512" y="20"/>
                    <a:pt x="34" y="39"/>
                  </a:cubicBezTo>
                  <a:cubicBezTo>
                    <a:pt x="9" y="39"/>
                    <a:pt x="0" y="56"/>
                    <a:pt x="20" y="56"/>
                  </a:cubicBezTo>
                  <a:cubicBezTo>
                    <a:pt x="30" y="56"/>
                    <a:pt x="47" y="52"/>
                    <a:pt x="73" y="39"/>
                  </a:cubicBezTo>
                  <a:cubicBezTo>
                    <a:pt x="1182" y="154"/>
                    <a:pt x="2253" y="192"/>
                    <a:pt x="3362" y="230"/>
                  </a:cubicBezTo>
                  <a:cubicBezTo>
                    <a:pt x="4796" y="316"/>
                    <a:pt x="6273" y="359"/>
                    <a:pt x="7729" y="359"/>
                  </a:cubicBezTo>
                  <a:cubicBezTo>
                    <a:pt x="8214" y="359"/>
                    <a:pt x="8697" y="354"/>
                    <a:pt x="9175" y="345"/>
                  </a:cubicBezTo>
                  <a:cubicBezTo>
                    <a:pt x="11088" y="268"/>
                    <a:pt x="13038" y="192"/>
                    <a:pt x="14950" y="77"/>
                  </a:cubicBezTo>
                  <a:cubicBezTo>
                    <a:pt x="14989" y="77"/>
                    <a:pt x="14989" y="39"/>
                    <a:pt x="14950" y="39"/>
                  </a:cubicBezTo>
                  <a:cubicBezTo>
                    <a:pt x="14581" y="52"/>
                    <a:pt x="14211" y="56"/>
                    <a:pt x="13843" y="56"/>
                  </a:cubicBezTo>
                  <a:cubicBezTo>
                    <a:pt x="13106" y="56"/>
                    <a:pt x="12375" y="39"/>
                    <a:pt x="11661" y="39"/>
                  </a:cubicBezTo>
                  <a:cubicBezTo>
                    <a:pt x="9749" y="39"/>
                    <a:pt x="7760" y="1"/>
                    <a:pt x="58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6"/>
            <p:cNvSpPr/>
            <p:nvPr/>
          </p:nvSpPr>
          <p:spPr>
            <a:xfrm>
              <a:off x="1958704" y="2904708"/>
              <a:ext cx="465148" cy="467526"/>
            </a:xfrm>
            <a:custGeom>
              <a:rect b="b" l="l" r="r" t="t"/>
              <a:pathLst>
                <a:path extrusionOk="0" h="23988" w="23866">
                  <a:moveTo>
                    <a:pt x="21954" y="0"/>
                  </a:moveTo>
                  <a:lnTo>
                    <a:pt x="8376" y="2142"/>
                  </a:lnTo>
                  <a:lnTo>
                    <a:pt x="9677" y="15451"/>
                  </a:lnTo>
                  <a:cubicBezTo>
                    <a:pt x="9677" y="15451"/>
                    <a:pt x="6005" y="17631"/>
                    <a:pt x="3481" y="19238"/>
                  </a:cubicBezTo>
                  <a:cubicBezTo>
                    <a:pt x="2295" y="19926"/>
                    <a:pt x="1415" y="20576"/>
                    <a:pt x="1186" y="20806"/>
                  </a:cubicBezTo>
                  <a:cubicBezTo>
                    <a:pt x="459" y="21571"/>
                    <a:pt x="0" y="23827"/>
                    <a:pt x="765" y="23980"/>
                  </a:cubicBezTo>
                  <a:cubicBezTo>
                    <a:pt x="791" y="23985"/>
                    <a:pt x="836" y="23987"/>
                    <a:pt x="899" y="23987"/>
                  </a:cubicBezTo>
                  <a:cubicBezTo>
                    <a:pt x="2893" y="23987"/>
                    <a:pt x="22931" y="21703"/>
                    <a:pt x="23598" y="21035"/>
                  </a:cubicBezTo>
                  <a:cubicBezTo>
                    <a:pt x="23866" y="20806"/>
                    <a:pt x="23675" y="17784"/>
                    <a:pt x="23407" y="14075"/>
                  </a:cubicBezTo>
                  <a:lnTo>
                    <a:pt x="23407" y="13922"/>
                  </a:lnTo>
                  <a:cubicBezTo>
                    <a:pt x="23292" y="13118"/>
                    <a:pt x="23254" y="12277"/>
                    <a:pt x="23177" y="11436"/>
                  </a:cubicBezTo>
                  <a:cubicBezTo>
                    <a:pt x="22642" y="5890"/>
                    <a:pt x="21954" y="0"/>
                    <a:pt x="21954" y="0"/>
                  </a:cubicBez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6"/>
            <p:cNvSpPr/>
            <p:nvPr/>
          </p:nvSpPr>
          <p:spPr>
            <a:xfrm>
              <a:off x="1958704" y="3179014"/>
              <a:ext cx="466649" cy="193224"/>
            </a:xfrm>
            <a:custGeom>
              <a:rect b="b" l="l" r="r" t="t"/>
              <a:pathLst>
                <a:path extrusionOk="0" h="9914" w="23943">
                  <a:moveTo>
                    <a:pt x="23445" y="1"/>
                  </a:moveTo>
                  <a:cubicBezTo>
                    <a:pt x="21427" y="782"/>
                    <a:pt x="8138" y="5661"/>
                    <a:pt x="4433" y="5661"/>
                  </a:cubicBezTo>
                  <a:cubicBezTo>
                    <a:pt x="3784" y="5661"/>
                    <a:pt x="3429" y="5512"/>
                    <a:pt x="3481" y="5164"/>
                  </a:cubicBezTo>
                  <a:lnTo>
                    <a:pt x="3481" y="5164"/>
                  </a:lnTo>
                  <a:cubicBezTo>
                    <a:pt x="2295" y="5852"/>
                    <a:pt x="1415" y="6502"/>
                    <a:pt x="1186" y="6732"/>
                  </a:cubicBezTo>
                  <a:cubicBezTo>
                    <a:pt x="459" y="7497"/>
                    <a:pt x="0" y="9753"/>
                    <a:pt x="765" y="9906"/>
                  </a:cubicBezTo>
                  <a:cubicBezTo>
                    <a:pt x="791" y="9911"/>
                    <a:pt x="836" y="9913"/>
                    <a:pt x="899" y="9913"/>
                  </a:cubicBezTo>
                  <a:cubicBezTo>
                    <a:pt x="2893" y="9913"/>
                    <a:pt x="22932" y="7629"/>
                    <a:pt x="23636" y="6961"/>
                  </a:cubicBezTo>
                  <a:cubicBezTo>
                    <a:pt x="23942" y="6732"/>
                    <a:pt x="23751" y="3710"/>
                    <a:pt x="23445"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6"/>
            <p:cNvSpPr/>
            <p:nvPr/>
          </p:nvSpPr>
          <p:spPr>
            <a:xfrm>
              <a:off x="2067538" y="2403769"/>
              <a:ext cx="583667" cy="727542"/>
            </a:xfrm>
            <a:custGeom>
              <a:rect b="b" l="l" r="r" t="t"/>
              <a:pathLst>
                <a:path extrusionOk="0" h="37329" w="29947">
                  <a:moveTo>
                    <a:pt x="9485" y="1"/>
                  </a:moveTo>
                  <a:cubicBezTo>
                    <a:pt x="9485" y="1"/>
                    <a:pt x="11092" y="3290"/>
                    <a:pt x="11398" y="4667"/>
                  </a:cubicBezTo>
                  <a:cubicBezTo>
                    <a:pt x="11551" y="5240"/>
                    <a:pt x="13272" y="5317"/>
                    <a:pt x="13386" y="5546"/>
                  </a:cubicBezTo>
                  <a:cubicBezTo>
                    <a:pt x="13386" y="5546"/>
                    <a:pt x="3519" y="12010"/>
                    <a:pt x="1760" y="15758"/>
                  </a:cubicBezTo>
                  <a:cubicBezTo>
                    <a:pt x="0" y="19506"/>
                    <a:pt x="2563" y="37329"/>
                    <a:pt x="2563" y="37329"/>
                  </a:cubicBezTo>
                  <a:lnTo>
                    <a:pt x="18282" y="35531"/>
                  </a:lnTo>
                  <a:cubicBezTo>
                    <a:pt x="18282" y="35531"/>
                    <a:pt x="16178" y="21112"/>
                    <a:pt x="16484" y="19391"/>
                  </a:cubicBezTo>
                  <a:cubicBezTo>
                    <a:pt x="16676" y="18206"/>
                    <a:pt x="25166" y="14381"/>
                    <a:pt x="27576" y="12048"/>
                  </a:cubicBezTo>
                  <a:cubicBezTo>
                    <a:pt x="29947" y="9639"/>
                    <a:pt x="27346" y="1"/>
                    <a:pt x="27346" y="1"/>
                  </a:cubicBezTo>
                  <a:close/>
                </a:path>
              </a:pathLst>
            </a:custGeom>
            <a:solidFill>
              <a:srgbClr val="C66A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6"/>
            <p:cNvSpPr/>
            <p:nvPr/>
          </p:nvSpPr>
          <p:spPr>
            <a:xfrm>
              <a:off x="2089152" y="2402287"/>
              <a:ext cx="541198" cy="728283"/>
            </a:xfrm>
            <a:custGeom>
              <a:rect b="b" l="l" r="r" t="t"/>
              <a:pathLst>
                <a:path extrusionOk="0" h="37367" w="27768">
                  <a:moveTo>
                    <a:pt x="8300" y="0"/>
                  </a:moveTo>
                  <a:cubicBezTo>
                    <a:pt x="8300" y="0"/>
                    <a:pt x="9715" y="2983"/>
                    <a:pt x="10136" y="4475"/>
                  </a:cubicBezTo>
                  <a:cubicBezTo>
                    <a:pt x="10136" y="4513"/>
                    <a:pt x="10212" y="4551"/>
                    <a:pt x="10212" y="4590"/>
                  </a:cubicBezTo>
                  <a:cubicBezTo>
                    <a:pt x="10250" y="4666"/>
                    <a:pt x="10250" y="4666"/>
                    <a:pt x="10250" y="4704"/>
                  </a:cubicBezTo>
                  <a:cubicBezTo>
                    <a:pt x="10403" y="5316"/>
                    <a:pt x="12124" y="5316"/>
                    <a:pt x="12201" y="5546"/>
                  </a:cubicBezTo>
                  <a:cubicBezTo>
                    <a:pt x="12201" y="5546"/>
                    <a:pt x="8759" y="7841"/>
                    <a:pt x="5546" y="10480"/>
                  </a:cubicBezTo>
                  <a:lnTo>
                    <a:pt x="5470" y="10594"/>
                  </a:lnTo>
                  <a:cubicBezTo>
                    <a:pt x="4399" y="11474"/>
                    <a:pt x="3366" y="12392"/>
                    <a:pt x="2486" y="13310"/>
                  </a:cubicBezTo>
                  <a:cubicBezTo>
                    <a:pt x="2448" y="13348"/>
                    <a:pt x="2372" y="13386"/>
                    <a:pt x="2295" y="13501"/>
                  </a:cubicBezTo>
                  <a:cubicBezTo>
                    <a:pt x="1530" y="14304"/>
                    <a:pt x="957" y="15107"/>
                    <a:pt x="651" y="15796"/>
                  </a:cubicBezTo>
                  <a:cubicBezTo>
                    <a:pt x="192" y="16637"/>
                    <a:pt x="77" y="18244"/>
                    <a:pt x="0" y="20194"/>
                  </a:cubicBezTo>
                  <a:lnTo>
                    <a:pt x="0" y="20424"/>
                  </a:lnTo>
                  <a:cubicBezTo>
                    <a:pt x="0" y="21762"/>
                    <a:pt x="77" y="23216"/>
                    <a:pt x="153" y="24745"/>
                  </a:cubicBezTo>
                  <a:lnTo>
                    <a:pt x="153" y="24975"/>
                  </a:lnTo>
                  <a:cubicBezTo>
                    <a:pt x="306" y="27346"/>
                    <a:pt x="536" y="29832"/>
                    <a:pt x="765" y="31936"/>
                  </a:cubicBezTo>
                  <a:lnTo>
                    <a:pt x="765" y="32127"/>
                  </a:lnTo>
                  <a:cubicBezTo>
                    <a:pt x="1110" y="35148"/>
                    <a:pt x="1454" y="37367"/>
                    <a:pt x="1454" y="37367"/>
                  </a:cubicBezTo>
                  <a:lnTo>
                    <a:pt x="7076" y="36678"/>
                  </a:lnTo>
                  <a:lnTo>
                    <a:pt x="7229" y="36678"/>
                  </a:lnTo>
                  <a:lnTo>
                    <a:pt x="17173" y="35531"/>
                  </a:lnTo>
                  <a:cubicBezTo>
                    <a:pt x="17173" y="35531"/>
                    <a:pt x="17058" y="34498"/>
                    <a:pt x="16790" y="32892"/>
                  </a:cubicBezTo>
                  <a:lnTo>
                    <a:pt x="16790" y="32777"/>
                  </a:lnTo>
                  <a:cubicBezTo>
                    <a:pt x="16523" y="30750"/>
                    <a:pt x="16140" y="27920"/>
                    <a:pt x="15834" y="25396"/>
                  </a:cubicBezTo>
                  <a:lnTo>
                    <a:pt x="15834" y="25204"/>
                  </a:lnTo>
                  <a:cubicBezTo>
                    <a:pt x="15528" y="22565"/>
                    <a:pt x="15299" y="20271"/>
                    <a:pt x="15375" y="19506"/>
                  </a:cubicBezTo>
                  <a:lnTo>
                    <a:pt x="15375" y="19429"/>
                  </a:lnTo>
                  <a:lnTo>
                    <a:pt x="15375" y="19391"/>
                  </a:lnTo>
                  <a:cubicBezTo>
                    <a:pt x="15643" y="18282"/>
                    <a:pt x="22336" y="15184"/>
                    <a:pt x="25472" y="12889"/>
                  </a:cubicBezTo>
                  <a:cubicBezTo>
                    <a:pt x="25511" y="12851"/>
                    <a:pt x="25549" y="12851"/>
                    <a:pt x="25587" y="12774"/>
                  </a:cubicBezTo>
                  <a:cubicBezTo>
                    <a:pt x="25931" y="12545"/>
                    <a:pt x="26237" y="12315"/>
                    <a:pt x="26467" y="12086"/>
                  </a:cubicBezTo>
                  <a:cubicBezTo>
                    <a:pt x="27767" y="10786"/>
                    <a:pt x="27576" y="7420"/>
                    <a:pt x="27079" y="4513"/>
                  </a:cubicBezTo>
                  <a:cubicBezTo>
                    <a:pt x="27040" y="4475"/>
                    <a:pt x="27040" y="4360"/>
                    <a:pt x="27040" y="4322"/>
                  </a:cubicBezTo>
                  <a:cubicBezTo>
                    <a:pt x="26658" y="1989"/>
                    <a:pt x="26122" y="0"/>
                    <a:pt x="26122"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6"/>
            <p:cNvSpPr/>
            <p:nvPr/>
          </p:nvSpPr>
          <p:spPr>
            <a:xfrm>
              <a:off x="2090634" y="2403769"/>
              <a:ext cx="527029" cy="713392"/>
            </a:xfrm>
            <a:custGeom>
              <a:rect b="b" l="l" r="r" t="t"/>
              <a:pathLst>
                <a:path extrusionOk="0" h="36603" w="27041">
                  <a:moveTo>
                    <a:pt x="21954" y="1"/>
                  </a:moveTo>
                  <a:cubicBezTo>
                    <a:pt x="21801" y="651"/>
                    <a:pt x="21839" y="1339"/>
                    <a:pt x="22069" y="1951"/>
                  </a:cubicBezTo>
                  <a:cubicBezTo>
                    <a:pt x="22910" y="4055"/>
                    <a:pt x="25052" y="4246"/>
                    <a:pt x="27041" y="4475"/>
                  </a:cubicBezTo>
                  <a:cubicBezTo>
                    <a:pt x="27041" y="4437"/>
                    <a:pt x="27041" y="4361"/>
                    <a:pt x="27003" y="4284"/>
                  </a:cubicBezTo>
                  <a:cubicBezTo>
                    <a:pt x="25855" y="4208"/>
                    <a:pt x="24708" y="4093"/>
                    <a:pt x="23790" y="3634"/>
                  </a:cubicBezTo>
                  <a:cubicBezTo>
                    <a:pt x="22451" y="2907"/>
                    <a:pt x="21878" y="1416"/>
                    <a:pt x="22145" y="1"/>
                  </a:cubicBezTo>
                  <a:close/>
                  <a:moveTo>
                    <a:pt x="16179" y="1"/>
                  </a:moveTo>
                  <a:cubicBezTo>
                    <a:pt x="16255" y="727"/>
                    <a:pt x="15988" y="1492"/>
                    <a:pt x="15605" y="2104"/>
                  </a:cubicBezTo>
                  <a:cubicBezTo>
                    <a:pt x="15146" y="2869"/>
                    <a:pt x="14381" y="3328"/>
                    <a:pt x="13578" y="3672"/>
                  </a:cubicBezTo>
                  <a:cubicBezTo>
                    <a:pt x="12469" y="4093"/>
                    <a:pt x="11284" y="4284"/>
                    <a:pt x="10136" y="4475"/>
                  </a:cubicBezTo>
                  <a:cubicBezTo>
                    <a:pt x="10136" y="4552"/>
                    <a:pt x="10136" y="4590"/>
                    <a:pt x="10174" y="4628"/>
                  </a:cubicBezTo>
                  <a:cubicBezTo>
                    <a:pt x="11475" y="4361"/>
                    <a:pt x="12813" y="4169"/>
                    <a:pt x="13999" y="3596"/>
                  </a:cubicBezTo>
                  <a:cubicBezTo>
                    <a:pt x="15299" y="2946"/>
                    <a:pt x="16294" y="1760"/>
                    <a:pt x="16332" y="268"/>
                  </a:cubicBezTo>
                  <a:lnTo>
                    <a:pt x="16332" y="1"/>
                  </a:lnTo>
                  <a:close/>
                  <a:moveTo>
                    <a:pt x="18642" y="3329"/>
                  </a:moveTo>
                  <a:cubicBezTo>
                    <a:pt x="17402" y="3329"/>
                    <a:pt x="16336" y="4101"/>
                    <a:pt x="15491" y="5011"/>
                  </a:cubicBezTo>
                  <a:cubicBezTo>
                    <a:pt x="14228" y="6350"/>
                    <a:pt x="13349" y="7879"/>
                    <a:pt x="12048" y="9180"/>
                  </a:cubicBezTo>
                  <a:cubicBezTo>
                    <a:pt x="10916" y="10246"/>
                    <a:pt x="9406" y="11196"/>
                    <a:pt x="7797" y="11196"/>
                  </a:cubicBezTo>
                  <a:cubicBezTo>
                    <a:pt x="7559" y="11196"/>
                    <a:pt x="7318" y="11175"/>
                    <a:pt x="7076" y="11130"/>
                  </a:cubicBezTo>
                  <a:cubicBezTo>
                    <a:pt x="6503" y="11054"/>
                    <a:pt x="5967" y="10786"/>
                    <a:pt x="5547" y="10404"/>
                  </a:cubicBezTo>
                  <a:lnTo>
                    <a:pt x="5432" y="10518"/>
                  </a:lnTo>
                  <a:cubicBezTo>
                    <a:pt x="5585" y="10633"/>
                    <a:pt x="5738" y="10748"/>
                    <a:pt x="5929" y="10824"/>
                  </a:cubicBezTo>
                  <a:cubicBezTo>
                    <a:pt x="6503" y="11181"/>
                    <a:pt x="7141" y="11330"/>
                    <a:pt x="7788" y="11330"/>
                  </a:cubicBezTo>
                  <a:cubicBezTo>
                    <a:pt x="8734" y="11330"/>
                    <a:pt x="9701" y="11011"/>
                    <a:pt x="10519" y="10557"/>
                  </a:cubicBezTo>
                  <a:cubicBezTo>
                    <a:pt x="12087" y="9677"/>
                    <a:pt x="13234" y="8224"/>
                    <a:pt x="14305" y="6808"/>
                  </a:cubicBezTo>
                  <a:cubicBezTo>
                    <a:pt x="15299" y="5546"/>
                    <a:pt x="16447" y="3864"/>
                    <a:pt x="18206" y="3519"/>
                  </a:cubicBezTo>
                  <a:cubicBezTo>
                    <a:pt x="18347" y="3496"/>
                    <a:pt x="18492" y="3484"/>
                    <a:pt x="18640" y="3484"/>
                  </a:cubicBezTo>
                  <a:cubicBezTo>
                    <a:pt x="19942" y="3484"/>
                    <a:pt x="21422" y="4372"/>
                    <a:pt x="21113" y="5814"/>
                  </a:cubicBezTo>
                  <a:cubicBezTo>
                    <a:pt x="20845" y="7459"/>
                    <a:pt x="18933" y="8109"/>
                    <a:pt x="17479" y="8415"/>
                  </a:cubicBezTo>
                  <a:cubicBezTo>
                    <a:pt x="16064" y="8683"/>
                    <a:pt x="14381" y="8988"/>
                    <a:pt x="13464" y="10251"/>
                  </a:cubicBezTo>
                  <a:cubicBezTo>
                    <a:pt x="12660" y="11360"/>
                    <a:pt x="12775" y="12890"/>
                    <a:pt x="13387" y="14075"/>
                  </a:cubicBezTo>
                  <a:cubicBezTo>
                    <a:pt x="13911" y="15091"/>
                    <a:pt x="14955" y="15959"/>
                    <a:pt x="16080" y="15959"/>
                  </a:cubicBezTo>
                  <a:cubicBezTo>
                    <a:pt x="16353" y="15959"/>
                    <a:pt x="16630" y="15908"/>
                    <a:pt x="16906" y="15796"/>
                  </a:cubicBezTo>
                  <a:cubicBezTo>
                    <a:pt x="18206" y="15299"/>
                    <a:pt x="18894" y="13807"/>
                    <a:pt x="19468" y="12622"/>
                  </a:cubicBezTo>
                  <a:cubicBezTo>
                    <a:pt x="20017" y="11491"/>
                    <a:pt x="21026" y="9837"/>
                    <a:pt x="22442" y="9837"/>
                  </a:cubicBezTo>
                  <a:cubicBezTo>
                    <a:pt x="22605" y="9837"/>
                    <a:pt x="22774" y="9859"/>
                    <a:pt x="22949" y="9906"/>
                  </a:cubicBezTo>
                  <a:cubicBezTo>
                    <a:pt x="24172" y="10212"/>
                    <a:pt x="24708" y="11666"/>
                    <a:pt x="25320" y="12622"/>
                  </a:cubicBezTo>
                  <a:cubicBezTo>
                    <a:pt x="25396" y="12660"/>
                    <a:pt x="25435" y="12775"/>
                    <a:pt x="25473" y="12813"/>
                  </a:cubicBezTo>
                  <a:cubicBezTo>
                    <a:pt x="25511" y="12775"/>
                    <a:pt x="25588" y="12775"/>
                    <a:pt x="25626" y="12698"/>
                  </a:cubicBezTo>
                  <a:cubicBezTo>
                    <a:pt x="24899" y="11819"/>
                    <a:pt x="24517" y="10671"/>
                    <a:pt x="23599" y="10021"/>
                  </a:cubicBezTo>
                  <a:cubicBezTo>
                    <a:pt x="23235" y="9775"/>
                    <a:pt x="22861" y="9669"/>
                    <a:pt x="22494" y="9669"/>
                  </a:cubicBezTo>
                  <a:cubicBezTo>
                    <a:pt x="21662" y="9669"/>
                    <a:pt x="20866" y="10211"/>
                    <a:pt x="20310" y="10901"/>
                  </a:cubicBezTo>
                  <a:cubicBezTo>
                    <a:pt x="19315" y="12086"/>
                    <a:pt x="18971" y="13616"/>
                    <a:pt x="17977" y="14764"/>
                  </a:cubicBezTo>
                  <a:cubicBezTo>
                    <a:pt x="17479" y="15337"/>
                    <a:pt x="16867" y="15758"/>
                    <a:pt x="16103" y="15835"/>
                  </a:cubicBezTo>
                  <a:cubicBezTo>
                    <a:pt x="16075" y="15836"/>
                    <a:pt x="16048" y="15836"/>
                    <a:pt x="16021" y="15836"/>
                  </a:cubicBezTo>
                  <a:cubicBezTo>
                    <a:pt x="15135" y="15836"/>
                    <a:pt x="14327" y="15237"/>
                    <a:pt x="13808" y="14458"/>
                  </a:cubicBezTo>
                  <a:cubicBezTo>
                    <a:pt x="12966" y="13272"/>
                    <a:pt x="12699" y="11398"/>
                    <a:pt x="13731" y="10212"/>
                  </a:cubicBezTo>
                  <a:cubicBezTo>
                    <a:pt x="14764" y="8950"/>
                    <a:pt x="16676" y="8836"/>
                    <a:pt x="18168" y="8453"/>
                  </a:cubicBezTo>
                  <a:cubicBezTo>
                    <a:pt x="19392" y="8109"/>
                    <a:pt x="20883" y="7344"/>
                    <a:pt x="21227" y="5967"/>
                  </a:cubicBezTo>
                  <a:cubicBezTo>
                    <a:pt x="21572" y="4667"/>
                    <a:pt x="20501" y="3634"/>
                    <a:pt x="19315" y="3405"/>
                  </a:cubicBezTo>
                  <a:cubicBezTo>
                    <a:pt x="19085" y="3353"/>
                    <a:pt x="18861" y="3329"/>
                    <a:pt x="18642" y="3329"/>
                  </a:cubicBezTo>
                  <a:close/>
                  <a:moveTo>
                    <a:pt x="3418" y="13181"/>
                  </a:moveTo>
                  <a:cubicBezTo>
                    <a:pt x="3287" y="13181"/>
                    <a:pt x="3155" y="13186"/>
                    <a:pt x="3022" y="13196"/>
                  </a:cubicBezTo>
                  <a:cubicBezTo>
                    <a:pt x="2831" y="13196"/>
                    <a:pt x="2678" y="13234"/>
                    <a:pt x="2525" y="13234"/>
                  </a:cubicBezTo>
                  <a:lnTo>
                    <a:pt x="2334" y="13425"/>
                  </a:lnTo>
                  <a:cubicBezTo>
                    <a:pt x="2625" y="13364"/>
                    <a:pt x="2921" y="13339"/>
                    <a:pt x="3219" y="13339"/>
                  </a:cubicBezTo>
                  <a:cubicBezTo>
                    <a:pt x="3666" y="13339"/>
                    <a:pt x="4116" y="13394"/>
                    <a:pt x="4552" y="13463"/>
                  </a:cubicBezTo>
                  <a:cubicBezTo>
                    <a:pt x="6159" y="13846"/>
                    <a:pt x="7803" y="14993"/>
                    <a:pt x="8453" y="16599"/>
                  </a:cubicBezTo>
                  <a:cubicBezTo>
                    <a:pt x="8645" y="17058"/>
                    <a:pt x="8759" y="17594"/>
                    <a:pt x="8492" y="18053"/>
                  </a:cubicBezTo>
                  <a:cubicBezTo>
                    <a:pt x="8300" y="18435"/>
                    <a:pt x="8033" y="18741"/>
                    <a:pt x="7650" y="18894"/>
                  </a:cubicBezTo>
                  <a:cubicBezTo>
                    <a:pt x="7252" y="19085"/>
                    <a:pt x="6838" y="19150"/>
                    <a:pt x="6423" y="19150"/>
                  </a:cubicBezTo>
                  <a:cubicBezTo>
                    <a:pt x="5921" y="19150"/>
                    <a:pt x="5416" y="19054"/>
                    <a:pt x="4935" y="18971"/>
                  </a:cubicBezTo>
                  <a:cubicBezTo>
                    <a:pt x="4415" y="18876"/>
                    <a:pt x="3909" y="18811"/>
                    <a:pt x="3409" y="18811"/>
                  </a:cubicBezTo>
                  <a:cubicBezTo>
                    <a:pt x="3100" y="18811"/>
                    <a:pt x="2794" y="18836"/>
                    <a:pt x="2487" y="18894"/>
                  </a:cubicBezTo>
                  <a:cubicBezTo>
                    <a:pt x="1760" y="19009"/>
                    <a:pt x="1034" y="19277"/>
                    <a:pt x="422" y="19736"/>
                  </a:cubicBezTo>
                  <a:cubicBezTo>
                    <a:pt x="269" y="19850"/>
                    <a:pt x="154" y="19965"/>
                    <a:pt x="1" y="20118"/>
                  </a:cubicBezTo>
                  <a:lnTo>
                    <a:pt x="1" y="20348"/>
                  </a:lnTo>
                  <a:cubicBezTo>
                    <a:pt x="807" y="19394"/>
                    <a:pt x="2176" y="18968"/>
                    <a:pt x="3434" y="18968"/>
                  </a:cubicBezTo>
                  <a:cubicBezTo>
                    <a:pt x="3488" y="18968"/>
                    <a:pt x="3542" y="18969"/>
                    <a:pt x="3596" y="18971"/>
                  </a:cubicBezTo>
                  <a:cubicBezTo>
                    <a:pt x="4477" y="19037"/>
                    <a:pt x="5486" y="19344"/>
                    <a:pt x="6423" y="19344"/>
                  </a:cubicBezTo>
                  <a:cubicBezTo>
                    <a:pt x="7113" y="19344"/>
                    <a:pt x="7765" y="19178"/>
                    <a:pt x="8300" y="18626"/>
                  </a:cubicBezTo>
                  <a:cubicBezTo>
                    <a:pt x="9524" y="17441"/>
                    <a:pt x="8224" y="15643"/>
                    <a:pt x="7268" y="14725"/>
                  </a:cubicBezTo>
                  <a:cubicBezTo>
                    <a:pt x="6217" y="13745"/>
                    <a:pt x="4846" y="13181"/>
                    <a:pt x="3418" y="13181"/>
                  </a:cubicBezTo>
                  <a:close/>
                  <a:moveTo>
                    <a:pt x="15261" y="19353"/>
                  </a:moveTo>
                  <a:cubicBezTo>
                    <a:pt x="14611" y="19468"/>
                    <a:pt x="13999" y="19583"/>
                    <a:pt x="13425" y="19774"/>
                  </a:cubicBezTo>
                  <a:cubicBezTo>
                    <a:pt x="12087" y="20233"/>
                    <a:pt x="10672" y="20998"/>
                    <a:pt x="10021" y="22336"/>
                  </a:cubicBezTo>
                  <a:cubicBezTo>
                    <a:pt x="9601" y="23369"/>
                    <a:pt x="9562" y="24708"/>
                    <a:pt x="10289" y="25664"/>
                  </a:cubicBezTo>
                  <a:cubicBezTo>
                    <a:pt x="10777" y="26347"/>
                    <a:pt x="11444" y="26592"/>
                    <a:pt x="12153" y="26592"/>
                  </a:cubicBezTo>
                  <a:cubicBezTo>
                    <a:pt x="12833" y="26592"/>
                    <a:pt x="13553" y="26366"/>
                    <a:pt x="14190" y="26084"/>
                  </a:cubicBezTo>
                  <a:cubicBezTo>
                    <a:pt x="14726" y="25855"/>
                    <a:pt x="15185" y="25626"/>
                    <a:pt x="15720" y="25396"/>
                  </a:cubicBezTo>
                  <a:lnTo>
                    <a:pt x="15720" y="25205"/>
                  </a:lnTo>
                  <a:cubicBezTo>
                    <a:pt x="15682" y="25243"/>
                    <a:pt x="15567" y="25243"/>
                    <a:pt x="15529" y="25281"/>
                  </a:cubicBezTo>
                  <a:cubicBezTo>
                    <a:pt x="14609" y="25716"/>
                    <a:pt x="13348" y="26440"/>
                    <a:pt x="12190" y="26440"/>
                  </a:cubicBezTo>
                  <a:cubicBezTo>
                    <a:pt x="11615" y="26440"/>
                    <a:pt x="11065" y="26261"/>
                    <a:pt x="10595" y="25779"/>
                  </a:cubicBezTo>
                  <a:cubicBezTo>
                    <a:pt x="9715" y="24746"/>
                    <a:pt x="9754" y="23140"/>
                    <a:pt x="10366" y="22030"/>
                  </a:cubicBezTo>
                  <a:cubicBezTo>
                    <a:pt x="11169" y="20615"/>
                    <a:pt x="12966" y="19965"/>
                    <a:pt x="14420" y="19659"/>
                  </a:cubicBezTo>
                  <a:cubicBezTo>
                    <a:pt x="14726" y="19583"/>
                    <a:pt x="14955" y="19544"/>
                    <a:pt x="15261" y="19506"/>
                  </a:cubicBezTo>
                  <a:lnTo>
                    <a:pt x="15261" y="19391"/>
                  </a:lnTo>
                  <a:lnTo>
                    <a:pt x="15261" y="19353"/>
                  </a:lnTo>
                  <a:close/>
                  <a:moveTo>
                    <a:pt x="154" y="24708"/>
                  </a:moveTo>
                  <a:lnTo>
                    <a:pt x="154" y="24937"/>
                  </a:lnTo>
                  <a:cubicBezTo>
                    <a:pt x="689" y="25396"/>
                    <a:pt x="1493" y="25511"/>
                    <a:pt x="2143" y="25587"/>
                  </a:cubicBezTo>
                  <a:cubicBezTo>
                    <a:pt x="3022" y="25626"/>
                    <a:pt x="3902" y="25587"/>
                    <a:pt x="4705" y="26008"/>
                  </a:cubicBezTo>
                  <a:cubicBezTo>
                    <a:pt x="5394" y="26352"/>
                    <a:pt x="6120" y="27002"/>
                    <a:pt x="5929" y="27844"/>
                  </a:cubicBezTo>
                  <a:cubicBezTo>
                    <a:pt x="5814" y="28341"/>
                    <a:pt x="5432" y="28685"/>
                    <a:pt x="5088" y="28991"/>
                  </a:cubicBezTo>
                  <a:cubicBezTo>
                    <a:pt x="4705" y="29335"/>
                    <a:pt x="4323" y="29641"/>
                    <a:pt x="3979" y="29871"/>
                  </a:cubicBezTo>
                  <a:cubicBezTo>
                    <a:pt x="3252" y="30406"/>
                    <a:pt x="2449" y="30827"/>
                    <a:pt x="1646" y="31286"/>
                  </a:cubicBezTo>
                  <a:cubicBezTo>
                    <a:pt x="1340" y="31477"/>
                    <a:pt x="1034" y="31745"/>
                    <a:pt x="689" y="31974"/>
                  </a:cubicBezTo>
                  <a:lnTo>
                    <a:pt x="689" y="32166"/>
                  </a:lnTo>
                  <a:cubicBezTo>
                    <a:pt x="1951" y="31171"/>
                    <a:pt x="3443" y="30483"/>
                    <a:pt x="4667" y="29527"/>
                  </a:cubicBezTo>
                  <a:cubicBezTo>
                    <a:pt x="5317" y="29029"/>
                    <a:pt x="6006" y="28456"/>
                    <a:pt x="6120" y="27614"/>
                  </a:cubicBezTo>
                  <a:cubicBezTo>
                    <a:pt x="6159" y="27002"/>
                    <a:pt x="5776" y="26467"/>
                    <a:pt x="5355" y="26084"/>
                  </a:cubicBezTo>
                  <a:cubicBezTo>
                    <a:pt x="4705" y="25626"/>
                    <a:pt x="4017" y="25473"/>
                    <a:pt x="3290" y="25434"/>
                  </a:cubicBezTo>
                  <a:cubicBezTo>
                    <a:pt x="2372" y="25396"/>
                    <a:pt x="1378" y="25434"/>
                    <a:pt x="575" y="25014"/>
                  </a:cubicBezTo>
                  <a:lnTo>
                    <a:pt x="154" y="24708"/>
                  </a:lnTo>
                  <a:close/>
                  <a:moveTo>
                    <a:pt x="9510" y="30095"/>
                  </a:moveTo>
                  <a:cubicBezTo>
                    <a:pt x="9438" y="30095"/>
                    <a:pt x="9366" y="30097"/>
                    <a:pt x="9295" y="30100"/>
                  </a:cubicBezTo>
                  <a:cubicBezTo>
                    <a:pt x="7841" y="30177"/>
                    <a:pt x="6388" y="30827"/>
                    <a:pt x="5738" y="32204"/>
                  </a:cubicBezTo>
                  <a:cubicBezTo>
                    <a:pt x="5432" y="32778"/>
                    <a:pt x="5279" y="33504"/>
                    <a:pt x="5355" y="34116"/>
                  </a:cubicBezTo>
                  <a:cubicBezTo>
                    <a:pt x="5432" y="34805"/>
                    <a:pt x="5776" y="35378"/>
                    <a:pt x="6235" y="35837"/>
                  </a:cubicBezTo>
                  <a:cubicBezTo>
                    <a:pt x="6503" y="36105"/>
                    <a:pt x="6770" y="36334"/>
                    <a:pt x="7000" y="36602"/>
                  </a:cubicBezTo>
                  <a:lnTo>
                    <a:pt x="7153" y="36602"/>
                  </a:lnTo>
                  <a:lnTo>
                    <a:pt x="6579" y="36028"/>
                  </a:lnTo>
                  <a:cubicBezTo>
                    <a:pt x="5967" y="35455"/>
                    <a:pt x="5470" y="34843"/>
                    <a:pt x="5432" y="33925"/>
                  </a:cubicBezTo>
                  <a:cubicBezTo>
                    <a:pt x="5394" y="33236"/>
                    <a:pt x="5623" y="32472"/>
                    <a:pt x="6044" y="31898"/>
                  </a:cubicBezTo>
                  <a:cubicBezTo>
                    <a:pt x="6837" y="30752"/>
                    <a:pt x="8171" y="30284"/>
                    <a:pt x="9510" y="30284"/>
                  </a:cubicBezTo>
                  <a:cubicBezTo>
                    <a:pt x="9914" y="30284"/>
                    <a:pt x="10319" y="30326"/>
                    <a:pt x="10710" y="30406"/>
                  </a:cubicBezTo>
                  <a:cubicBezTo>
                    <a:pt x="12431" y="30789"/>
                    <a:pt x="13769" y="31936"/>
                    <a:pt x="15338" y="32548"/>
                  </a:cubicBezTo>
                  <a:cubicBezTo>
                    <a:pt x="15758" y="32701"/>
                    <a:pt x="16255" y="32854"/>
                    <a:pt x="16714" y="32854"/>
                  </a:cubicBezTo>
                  <a:lnTo>
                    <a:pt x="16714" y="32701"/>
                  </a:lnTo>
                  <a:cubicBezTo>
                    <a:pt x="16638" y="32701"/>
                    <a:pt x="16485" y="32701"/>
                    <a:pt x="16408" y="32625"/>
                  </a:cubicBezTo>
                  <a:cubicBezTo>
                    <a:pt x="15529" y="32510"/>
                    <a:pt x="14726" y="32127"/>
                    <a:pt x="13961" y="31668"/>
                  </a:cubicBezTo>
                  <a:cubicBezTo>
                    <a:pt x="13234" y="31286"/>
                    <a:pt x="12507" y="30827"/>
                    <a:pt x="11742" y="30559"/>
                  </a:cubicBezTo>
                  <a:cubicBezTo>
                    <a:pt x="11043" y="30279"/>
                    <a:pt x="10279" y="30095"/>
                    <a:pt x="9510" y="3009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6"/>
            <p:cNvSpPr/>
            <p:nvPr/>
          </p:nvSpPr>
          <p:spPr>
            <a:xfrm>
              <a:off x="2086911" y="2510614"/>
              <a:ext cx="242105" cy="541510"/>
            </a:xfrm>
            <a:custGeom>
              <a:rect b="b" l="l" r="r" t="t"/>
              <a:pathLst>
                <a:path extrusionOk="0" h="27784" w="12422">
                  <a:moveTo>
                    <a:pt x="12364" y="0"/>
                  </a:moveTo>
                  <a:cubicBezTo>
                    <a:pt x="12350" y="0"/>
                    <a:pt x="12334" y="8"/>
                    <a:pt x="12316" y="26"/>
                  </a:cubicBezTo>
                  <a:cubicBezTo>
                    <a:pt x="8950" y="1632"/>
                    <a:pt x="1951" y="8058"/>
                    <a:pt x="1492" y="8670"/>
                  </a:cubicBezTo>
                  <a:cubicBezTo>
                    <a:pt x="995" y="9243"/>
                    <a:pt x="727" y="9970"/>
                    <a:pt x="460" y="10658"/>
                  </a:cubicBezTo>
                  <a:cubicBezTo>
                    <a:pt x="39" y="12188"/>
                    <a:pt x="39" y="13833"/>
                    <a:pt x="1" y="15363"/>
                  </a:cubicBezTo>
                  <a:cubicBezTo>
                    <a:pt x="1" y="17160"/>
                    <a:pt x="727" y="25919"/>
                    <a:pt x="842" y="27754"/>
                  </a:cubicBezTo>
                  <a:cubicBezTo>
                    <a:pt x="842" y="27774"/>
                    <a:pt x="871" y="27783"/>
                    <a:pt x="899" y="27783"/>
                  </a:cubicBezTo>
                  <a:cubicBezTo>
                    <a:pt x="928" y="27783"/>
                    <a:pt x="957" y="27774"/>
                    <a:pt x="957" y="27754"/>
                  </a:cubicBezTo>
                  <a:cubicBezTo>
                    <a:pt x="842" y="25766"/>
                    <a:pt x="268" y="16893"/>
                    <a:pt x="345" y="14942"/>
                  </a:cubicBezTo>
                  <a:cubicBezTo>
                    <a:pt x="383" y="13412"/>
                    <a:pt x="421" y="11768"/>
                    <a:pt x="995" y="10276"/>
                  </a:cubicBezTo>
                  <a:cubicBezTo>
                    <a:pt x="1301" y="9588"/>
                    <a:pt x="1684" y="8937"/>
                    <a:pt x="2181" y="8440"/>
                  </a:cubicBezTo>
                  <a:cubicBezTo>
                    <a:pt x="2754" y="7867"/>
                    <a:pt x="9218" y="2015"/>
                    <a:pt x="12392" y="103"/>
                  </a:cubicBezTo>
                  <a:cubicBezTo>
                    <a:pt x="12421" y="74"/>
                    <a:pt x="12406" y="0"/>
                    <a:pt x="123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6"/>
            <p:cNvSpPr/>
            <p:nvPr/>
          </p:nvSpPr>
          <p:spPr>
            <a:xfrm>
              <a:off x="2315006" y="2407686"/>
              <a:ext cx="37304" cy="86750"/>
            </a:xfrm>
            <a:custGeom>
              <a:rect b="b" l="l" r="r" t="t"/>
              <a:pathLst>
                <a:path extrusionOk="0" h="4451" w="1914">
                  <a:moveTo>
                    <a:pt x="187" y="0"/>
                  </a:moveTo>
                  <a:cubicBezTo>
                    <a:pt x="164" y="0"/>
                    <a:pt x="135" y="10"/>
                    <a:pt x="116" y="29"/>
                  </a:cubicBezTo>
                  <a:cubicBezTo>
                    <a:pt x="39" y="832"/>
                    <a:pt x="39" y="1674"/>
                    <a:pt x="39" y="2477"/>
                  </a:cubicBezTo>
                  <a:cubicBezTo>
                    <a:pt x="39" y="2859"/>
                    <a:pt x="1" y="3204"/>
                    <a:pt x="39" y="3510"/>
                  </a:cubicBezTo>
                  <a:cubicBezTo>
                    <a:pt x="39" y="3739"/>
                    <a:pt x="116" y="4007"/>
                    <a:pt x="307" y="4198"/>
                  </a:cubicBezTo>
                  <a:cubicBezTo>
                    <a:pt x="478" y="4348"/>
                    <a:pt x="782" y="4450"/>
                    <a:pt x="1077" y="4450"/>
                  </a:cubicBezTo>
                  <a:cubicBezTo>
                    <a:pt x="1308" y="4450"/>
                    <a:pt x="1533" y="4387"/>
                    <a:pt x="1684" y="4236"/>
                  </a:cubicBezTo>
                  <a:cubicBezTo>
                    <a:pt x="1875" y="4007"/>
                    <a:pt x="1913" y="3739"/>
                    <a:pt x="1913" y="3471"/>
                  </a:cubicBezTo>
                  <a:cubicBezTo>
                    <a:pt x="1913" y="3089"/>
                    <a:pt x="1875" y="2745"/>
                    <a:pt x="1875" y="2439"/>
                  </a:cubicBezTo>
                  <a:cubicBezTo>
                    <a:pt x="1875" y="2056"/>
                    <a:pt x="1837" y="1712"/>
                    <a:pt x="1837" y="1330"/>
                  </a:cubicBezTo>
                  <a:cubicBezTo>
                    <a:pt x="1837" y="1177"/>
                    <a:pt x="1760" y="985"/>
                    <a:pt x="1760" y="794"/>
                  </a:cubicBezTo>
                  <a:cubicBezTo>
                    <a:pt x="1760" y="603"/>
                    <a:pt x="1722" y="450"/>
                    <a:pt x="1722" y="259"/>
                  </a:cubicBezTo>
                  <a:cubicBezTo>
                    <a:pt x="1722" y="240"/>
                    <a:pt x="1712" y="230"/>
                    <a:pt x="1703" y="230"/>
                  </a:cubicBezTo>
                  <a:cubicBezTo>
                    <a:pt x="1693" y="230"/>
                    <a:pt x="1684" y="240"/>
                    <a:pt x="1684" y="259"/>
                  </a:cubicBezTo>
                  <a:cubicBezTo>
                    <a:pt x="1684" y="526"/>
                    <a:pt x="1646" y="718"/>
                    <a:pt x="1646" y="909"/>
                  </a:cubicBezTo>
                  <a:cubicBezTo>
                    <a:pt x="1569" y="1024"/>
                    <a:pt x="1569" y="1215"/>
                    <a:pt x="1569" y="1368"/>
                  </a:cubicBezTo>
                  <a:lnTo>
                    <a:pt x="1569" y="2553"/>
                  </a:lnTo>
                  <a:cubicBezTo>
                    <a:pt x="1646" y="2936"/>
                    <a:pt x="1684" y="3318"/>
                    <a:pt x="1646" y="3663"/>
                  </a:cubicBezTo>
                  <a:cubicBezTo>
                    <a:pt x="1582" y="3949"/>
                    <a:pt x="1386" y="4103"/>
                    <a:pt x="1125" y="4103"/>
                  </a:cubicBezTo>
                  <a:cubicBezTo>
                    <a:pt x="1071" y="4103"/>
                    <a:pt x="1015" y="4096"/>
                    <a:pt x="957" y="4083"/>
                  </a:cubicBezTo>
                  <a:cubicBezTo>
                    <a:pt x="766" y="4045"/>
                    <a:pt x="575" y="4007"/>
                    <a:pt x="498" y="3892"/>
                  </a:cubicBezTo>
                  <a:cubicBezTo>
                    <a:pt x="383" y="3816"/>
                    <a:pt x="345" y="3624"/>
                    <a:pt x="345" y="3471"/>
                  </a:cubicBezTo>
                  <a:cubicBezTo>
                    <a:pt x="345" y="3089"/>
                    <a:pt x="307" y="2745"/>
                    <a:pt x="307" y="2362"/>
                  </a:cubicBezTo>
                  <a:cubicBezTo>
                    <a:pt x="230" y="1597"/>
                    <a:pt x="230" y="794"/>
                    <a:pt x="230" y="29"/>
                  </a:cubicBezTo>
                  <a:cubicBezTo>
                    <a:pt x="230" y="10"/>
                    <a:pt x="211" y="0"/>
                    <a:pt x="187"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6"/>
            <p:cNvSpPr/>
            <p:nvPr/>
          </p:nvSpPr>
          <p:spPr>
            <a:xfrm>
              <a:off x="2329916" y="2488317"/>
              <a:ext cx="4502" cy="24129"/>
            </a:xfrm>
            <a:custGeom>
              <a:rect b="b" l="l" r="r" t="t"/>
              <a:pathLst>
                <a:path extrusionOk="0" h="1238" w="231">
                  <a:moveTo>
                    <a:pt x="189" y="0"/>
                  </a:moveTo>
                  <a:cubicBezTo>
                    <a:pt x="180" y="0"/>
                    <a:pt x="177" y="16"/>
                    <a:pt x="192" y="61"/>
                  </a:cubicBezTo>
                  <a:cubicBezTo>
                    <a:pt x="154" y="137"/>
                    <a:pt x="77" y="252"/>
                    <a:pt x="77" y="329"/>
                  </a:cubicBezTo>
                  <a:cubicBezTo>
                    <a:pt x="77" y="443"/>
                    <a:pt x="39" y="520"/>
                    <a:pt x="39" y="635"/>
                  </a:cubicBezTo>
                  <a:cubicBezTo>
                    <a:pt x="39" y="711"/>
                    <a:pt x="1" y="826"/>
                    <a:pt x="1" y="902"/>
                  </a:cubicBezTo>
                  <a:lnTo>
                    <a:pt x="1" y="1208"/>
                  </a:lnTo>
                  <a:cubicBezTo>
                    <a:pt x="1" y="1227"/>
                    <a:pt x="10" y="1237"/>
                    <a:pt x="20" y="1237"/>
                  </a:cubicBezTo>
                  <a:cubicBezTo>
                    <a:pt x="30" y="1237"/>
                    <a:pt x="39" y="1227"/>
                    <a:pt x="39" y="1208"/>
                  </a:cubicBezTo>
                  <a:cubicBezTo>
                    <a:pt x="39" y="1094"/>
                    <a:pt x="77" y="1017"/>
                    <a:pt x="77" y="902"/>
                  </a:cubicBezTo>
                  <a:cubicBezTo>
                    <a:pt x="77" y="826"/>
                    <a:pt x="154" y="711"/>
                    <a:pt x="154" y="635"/>
                  </a:cubicBezTo>
                  <a:cubicBezTo>
                    <a:pt x="154" y="520"/>
                    <a:pt x="192" y="443"/>
                    <a:pt x="192" y="329"/>
                  </a:cubicBezTo>
                  <a:cubicBezTo>
                    <a:pt x="192" y="252"/>
                    <a:pt x="230" y="137"/>
                    <a:pt x="230" y="61"/>
                  </a:cubicBezTo>
                  <a:cubicBezTo>
                    <a:pt x="230" y="38"/>
                    <a:pt x="202" y="0"/>
                    <a:pt x="189"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6"/>
            <p:cNvSpPr/>
            <p:nvPr/>
          </p:nvSpPr>
          <p:spPr>
            <a:xfrm>
              <a:off x="2131719" y="3041861"/>
              <a:ext cx="268299" cy="26428"/>
            </a:xfrm>
            <a:custGeom>
              <a:rect b="b" l="l" r="r" t="t"/>
              <a:pathLst>
                <a:path extrusionOk="0" h="1356" w="13766">
                  <a:moveTo>
                    <a:pt x="13727" y="0"/>
                  </a:moveTo>
                  <a:lnTo>
                    <a:pt x="10705" y="268"/>
                  </a:lnTo>
                  <a:cubicBezTo>
                    <a:pt x="8946" y="459"/>
                    <a:pt x="7148" y="574"/>
                    <a:pt x="5389" y="765"/>
                  </a:cubicBezTo>
                  <a:cubicBezTo>
                    <a:pt x="4471" y="842"/>
                    <a:pt x="3630" y="956"/>
                    <a:pt x="2712" y="1033"/>
                  </a:cubicBezTo>
                  <a:cubicBezTo>
                    <a:pt x="1794" y="1148"/>
                    <a:pt x="953" y="1262"/>
                    <a:pt x="35" y="1339"/>
                  </a:cubicBezTo>
                  <a:cubicBezTo>
                    <a:pt x="1029" y="1339"/>
                    <a:pt x="2062" y="1301"/>
                    <a:pt x="3056" y="1224"/>
                  </a:cubicBezTo>
                  <a:cubicBezTo>
                    <a:pt x="4854" y="1186"/>
                    <a:pt x="6651" y="995"/>
                    <a:pt x="8411" y="803"/>
                  </a:cubicBezTo>
                  <a:cubicBezTo>
                    <a:pt x="10170" y="574"/>
                    <a:pt x="11929" y="268"/>
                    <a:pt x="13727" y="39"/>
                  </a:cubicBezTo>
                  <a:cubicBezTo>
                    <a:pt x="13765" y="39"/>
                    <a:pt x="13765" y="0"/>
                    <a:pt x="13727" y="0"/>
                  </a:cubicBezTo>
                  <a:close/>
                  <a:moveTo>
                    <a:pt x="35" y="1339"/>
                  </a:moveTo>
                  <a:cubicBezTo>
                    <a:pt x="9" y="1339"/>
                    <a:pt x="1" y="1356"/>
                    <a:pt x="9" y="1356"/>
                  </a:cubicBezTo>
                  <a:cubicBezTo>
                    <a:pt x="13" y="1356"/>
                    <a:pt x="22" y="1352"/>
                    <a:pt x="35" y="133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6"/>
            <p:cNvSpPr/>
            <p:nvPr/>
          </p:nvSpPr>
          <p:spPr>
            <a:xfrm>
              <a:off x="2343345" y="2407530"/>
              <a:ext cx="248244" cy="608244"/>
            </a:xfrm>
            <a:custGeom>
              <a:rect b="b" l="l" r="r" t="t"/>
              <a:pathLst>
                <a:path extrusionOk="0" h="31208" w="12737">
                  <a:moveTo>
                    <a:pt x="11589" y="0"/>
                  </a:moveTo>
                  <a:cubicBezTo>
                    <a:pt x="11933" y="1530"/>
                    <a:pt x="12163" y="3097"/>
                    <a:pt x="12316" y="4665"/>
                  </a:cubicBezTo>
                  <a:cubicBezTo>
                    <a:pt x="12469" y="6195"/>
                    <a:pt x="12622" y="7839"/>
                    <a:pt x="12430" y="9369"/>
                  </a:cubicBezTo>
                  <a:cubicBezTo>
                    <a:pt x="12354" y="9752"/>
                    <a:pt x="12277" y="10134"/>
                    <a:pt x="12086" y="10402"/>
                  </a:cubicBezTo>
                  <a:cubicBezTo>
                    <a:pt x="11971" y="10555"/>
                    <a:pt x="11895" y="10708"/>
                    <a:pt x="11742" y="10823"/>
                  </a:cubicBezTo>
                  <a:lnTo>
                    <a:pt x="11321" y="11205"/>
                  </a:lnTo>
                  <a:cubicBezTo>
                    <a:pt x="10709" y="11702"/>
                    <a:pt x="10021" y="12161"/>
                    <a:pt x="9371" y="12582"/>
                  </a:cubicBezTo>
                  <a:cubicBezTo>
                    <a:pt x="8032" y="13385"/>
                    <a:pt x="6617" y="14150"/>
                    <a:pt x="5240" y="14915"/>
                  </a:cubicBezTo>
                  <a:cubicBezTo>
                    <a:pt x="3863" y="15718"/>
                    <a:pt x="2486" y="16445"/>
                    <a:pt x="1109" y="17286"/>
                  </a:cubicBezTo>
                  <a:cubicBezTo>
                    <a:pt x="995" y="17401"/>
                    <a:pt x="803" y="17477"/>
                    <a:pt x="651" y="17630"/>
                  </a:cubicBezTo>
                  <a:cubicBezTo>
                    <a:pt x="574" y="17669"/>
                    <a:pt x="498" y="17745"/>
                    <a:pt x="421" y="17822"/>
                  </a:cubicBezTo>
                  <a:cubicBezTo>
                    <a:pt x="383" y="17898"/>
                    <a:pt x="268" y="17975"/>
                    <a:pt x="230" y="18089"/>
                  </a:cubicBezTo>
                  <a:cubicBezTo>
                    <a:pt x="115" y="18357"/>
                    <a:pt x="115" y="18548"/>
                    <a:pt x="77" y="18739"/>
                  </a:cubicBezTo>
                  <a:cubicBezTo>
                    <a:pt x="39" y="18969"/>
                    <a:pt x="39" y="19160"/>
                    <a:pt x="39" y="19351"/>
                  </a:cubicBezTo>
                  <a:cubicBezTo>
                    <a:pt x="0" y="20155"/>
                    <a:pt x="39" y="20919"/>
                    <a:pt x="77" y="21761"/>
                  </a:cubicBezTo>
                  <a:cubicBezTo>
                    <a:pt x="268" y="24935"/>
                    <a:pt x="651" y="28071"/>
                    <a:pt x="1071" y="31208"/>
                  </a:cubicBezTo>
                  <a:cubicBezTo>
                    <a:pt x="956" y="29640"/>
                    <a:pt x="803" y="28071"/>
                    <a:pt x="612" y="26427"/>
                  </a:cubicBezTo>
                  <a:cubicBezTo>
                    <a:pt x="459" y="24859"/>
                    <a:pt x="306" y="23291"/>
                    <a:pt x="268" y="21684"/>
                  </a:cubicBezTo>
                  <a:cubicBezTo>
                    <a:pt x="268" y="20919"/>
                    <a:pt x="230" y="20116"/>
                    <a:pt x="268" y="19351"/>
                  </a:cubicBezTo>
                  <a:cubicBezTo>
                    <a:pt x="268" y="18969"/>
                    <a:pt x="268" y="18548"/>
                    <a:pt x="421" y="18242"/>
                  </a:cubicBezTo>
                  <a:cubicBezTo>
                    <a:pt x="612" y="17975"/>
                    <a:pt x="918" y="17745"/>
                    <a:pt x="1262" y="17554"/>
                  </a:cubicBezTo>
                  <a:cubicBezTo>
                    <a:pt x="2563" y="16674"/>
                    <a:pt x="4016" y="15947"/>
                    <a:pt x="5393" y="15183"/>
                  </a:cubicBezTo>
                  <a:cubicBezTo>
                    <a:pt x="6770" y="14418"/>
                    <a:pt x="8147" y="13653"/>
                    <a:pt x="9485" y="12850"/>
                  </a:cubicBezTo>
                  <a:cubicBezTo>
                    <a:pt x="10174" y="12467"/>
                    <a:pt x="10824" y="11970"/>
                    <a:pt x="11474" y="11511"/>
                  </a:cubicBezTo>
                  <a:lnTo>
                    <a:pt x="11933" y="11128"/>
                  </a:lnTo>
                  <a:cubicBezTo>
                    <a:pt x="12086" y="10976"/>
                    <a:pt x="12239" y="10823"/>
                    <a:pt x="12316" y="10631"/>
                  </a:cubicBezTo>
                  <a:cubicBezTo>
                    <a:pt x="12507" y="10249"/>
                    <a:pt x="12622" y="9828"/>
                    <a:pt x="12660" y="9446"/>
                  </a:cubicBezTo>
                  <a:cubicBezTo>
                    <a:pt x="12736" y="8643"/>
                    <a:pt x="12736" y="7878"/>
                    <a:pt x="12698" y="7074"/>
                  </a:cubicBezTo>
                  <a:cubicBezTo>
                    <a:pt x="12660" y="6233"/>
                    <a:pt x="12545" y="5430"/>
                    <a:pt x="12469" y="4665"/>
                  </a:cubicBezTo>
                  <a:cubicBezTo>
                    <a:pt x="12239" y="3097"/>
                    <a:pt x="11933" y="1530"/>
                    <a:pt x="115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6"/>
            <p:cNvSpPr/>
            <p:nvPr/>
          </p:nvSpPr>
          <p:spPr>
            <a:xfrm>
              <a:off x="1841333" y="1989522"/>
              <a:ext cx="592009" cy="389858"/>
            </a:xfrm>
            <a:custGeom>
              <a:rect b="b" l="l" r="r" t="t"/>
              <a:pathLst>
                <a:path extrusionOk="0" h="20003" w="30375">
                  <a:moveTo>
                    <a:pt x="29436" y="1"/>
                  </a:moveTo>
                  <a:cubicBezTo>
                    <a:pt x="28954" y="1"/>
                    <a:pt x="28187" y="417"/>
                    <a:pt x="27019" y="1520"/>
                  </a:cubicBezTo>
                  <a:cubicBezTo>
                    <a:pt x="23118" y="5191"/>
                    <a:pt x="16770" y="10890"/>
                    <a:pt x="16464" y="11119"/>
                  </a:cubicBezTo>
                  <a:cubicBezTo>
                    <a:pt x="16455" y="11128"/>
                    <a:pt x="16438" y="11132"/>
                    <a:pt x="16414" y="11132"/>
                  </a:cubicBezTo>
                  <a:cubicBezTo>
                    <a:pt x="15629" y="11132"/>
                    <a:pt x="6833" y="7171"/>
                    <a:pt x="5869" y="6874"/>
                  </a:cubicBezTo>
                  <a:cubicBezTo>
                    <a:pt x="5846" y="6866"/>
                    <a:pt x="5821" y="6862"/>
                    <a:pt x="5794" y="6862"/>
                  </a:cubicBezTo>
                  <a:cubicBezTo>
                    <a:pt x="4529" y="6862"/>
                    <a:pt x="1" y="15602"/>
                    <a:pt x="1012" y="15977"/>
                  </a:cubicBezTo>
                  <a:cubicBezTo>
                    <a:pt x="2986" y="16675"/>
                    <a:pt x="11110" y="20003"/>
                    <a:pt x="15981" y="20003"/>
                  </a:cubicBezTo>
                  <a:cubicBezTo>
                    <a:pt x="17244" y="20003"/>
                    <a:pt x="18288" y="19779"/>
                    <a:pt x="18950" y="19228"/>
                  </a:cubicBezTo>
                  <a:cubicBezTo>
                    <a:pt x="21053" y="17468"/>
                    <a:pt x="27746" y="9437"/>
                    <a:pt x="29850" y="2744"/>
                  </a:cubicBezTo>
                  <a:cubicBezTo>
                    <a:pt x="30229" y="1581"/>
                    <a:pt x="30374" y="1"/>
                    <a:pt x="29436" y="1"/>
                  </a:cubicBezTo>
                  <a:close/>
                </a:path>
              </a:pathLst>
            </a:custGeom>
            <a:solidFill>
              <a:srgbClr val="F7A9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6"/>
            <p:cNvSpPr/>
            <p:nvPr/>
          </p:nvSpPr>
          <p:spPr>
            <a:xfrm>
              <a:off x="1623997" y="2037527"/>
              <a:ext cx="325775" cy="272334"/>
            </a:xfrm>
            <a:custGeom>
              <a:rect b="b" l="l" r="r" t="t"/>
              <a:pathLst>
                <a:path extrusionOk="0" h="13973" w="16715">
                  <a:moveTo>
                    <a:pt x="5735" y="0"/>
                  </a:moveTo>
                  <a:cubicBezTo>
                    <a:pt x="5615" y="0"/>
                    <a:pt x="5500" y="28"/>
                    <a:pt x="5394" y="89"/>
                  </a:cubicBezTo>
                  <a:cubicBezTo>
                    <a:pt x="4476" y="625"/>
                    <a:pt x="5508" y="2193"/>
                    <a:pt x="5508" y="2193"/>
                  </a:cubicBezTo>
                  <a:cubicBezTo>
                    <a:pt x="5508" y="2193"/>
                    <a:pt x="4573" y="1257"/>
                    <a:pt x="3791" y="1257"/>
                  </a:cubicBezTo>
                  <a:cubicBezTo>
                    <a:pt x="3612" y="1257"/>
                    <a:pt x="3440" y="1307"/>
                    <a:pt x="3290" y="1428"/>
                  </a:cubicBezTo>
                  <a:cubicBezTo>
                    <a:pt x="2372" y="2193"/>
                    <a:pt x="3826" y="3914"/>
                    <a:pt x="3826" y="3914"/>
                  </a:cubicBezTo>
                  <a:cubicBezTo>
                    <a:pt x="3826" y="3914"/>
                    <a:pt x="2998" y="3397"/>
                    <a:pt x="2287" y="3397"/>
                  </a:cubicBezTo>
                  <a:cubicBezTo>
                    <a:pt x="2031" y="3397"/>
                    <a:pt x="1789" y="3464"/>
                    <a:pt x="1607" y="3646"/>
                  </a:cubicBezTo>
                  <a:cubicBezTo>
                    <a:pt x="804" y="4488"/>
                    <a:pt x="2181" y="6018"/>
                    <a:pt x="2181" y="6018"/>
                  </a:cubicBezTo>
                  <a:cubicBezTo>
                    <a:pt x="2181" y="6018"/>
                    <a:pt x="1815" y="5769"/>
                    <a:pt x="1396" y="5769"/>
                  </a:cubicBezTo>
                  <a:cubicBezTo>
                    <a:pt x="1099" y="5769"/>
                    <a:pt x="775" y="5895"/>
                    <a:pt x="536" y="6323"/>
                  </a:cubicBezTo>
                  <a:cubicBezTo>
                    <a:pt x="1" y="7318"/>
                    <a:pt x="3367" y="10148"/>
                    <a:pt x="4629" y="10989"/>
                  </a:cubicBezTo>
                  <a:cubicBezTo>
                    <a:pt x="5853" y="11869"/>
                    <a:pt x="12546" y="13628"/>
                    <a:pt x="13655" y="13973"/>
                  </a:cubicBezTo>
                  <a:lnTo>
                    <a:pt x="16714" y="6553"/>
                  </a:lnTo>
                  <a:cubicBezTo>
                    <a:pt x="16714" y="6553"/>
                    <a:pt x="10098" y="3264"/>
                    <a:pt x="9792" y="3073"/>
                  </a:cubicBezTo>
                  <a:cubicBezTo>
                    <a:pt x="8449" y="2281"/>
                    <a:pt x="6827" y="0"/>
                    <a:pt x="5735" y="0"/>
                  </a:cubicBezTo>
                  <a:close/>
                </a:path>
              </a:pathLst>
            </a:custGeom>
            <a:solidFill>
              <a:srgbClr val="F7A9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6"/>
            <p:cNvSpPr/>
            <p:nvPr/>
          </p:nvSpPr>
          <p:spPr>
            <a:xfrm>
              <a:off x="1729420" y="2076410"/>
              <a:ext cx="89849" cy="72210"/>
            </a:xfrm>
            <a:custGeom>
              <a:rect b="b" l="l" r="r" t="t"/>
              <a:pathLst>
                <a:path extrusionOk="0" h="3705" w="4610">
                  <a:moveTo>
                    <a:pt x="49" y="1"/>
                  </a:moveTo>
                  <a:cubicBezTo>
                    <a:pt x="17" y="1"/>
                    <a:pt x="1" y="23"/>
                    <a:pt x="23" y="45"/>
                  </a:cubicBezTo>
                  <a:cubicBezTo>
                    <a:pt x="1476" y="2110"/>
                    <a:pt x="2356" y="2913"/>
                    <a:pt x="4574" y="3678"/>
                  </a:cubicBezTo>
                  <a:cubicBezTo>
                    <a:pt x="4584" y="3697"/>
                    <a:pt x="4591" y="3705"/>
                    <a:pt x="4596" y="3705"/>
                  </a:cubicBezTo>
                  <a:cubicBezTo>
                    <a:pt x="4610" y="3705"/>
                    <a:pt x="4603" y="3640"/>
                    <a:pt x="4574" y="3640"/>
                  </a:cubicBezTo>
                  <a:cubicBezTo>
                    <a:pt x="2432" y="2684"/>
                    <a:pt x="1706" y="1957"/>
                    <a:pt x="138" y="45"/>
                  </a:cubicBezTo>
                  <a:cubicBezTo>
                    <a:pt x="105" y="13"/>
                    <a:pt x="73" y="1"/>
                    <a:pt x="49" y="1"/>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6"/>
            <p:cNvSpPr/>
            <p:nvPr/>
          </p:nvSpPr>
          <p:spPr>
            <a:xfrm>
              <a:off x="1695858" y="2111882"/>
              <a:ext cx="96631" cy="75738"/>
            </a:xfrm>
            <a:custGeom>
              <a:rect b="b" l="l" r="r" t="t"/>
              <a:pathLst>
                <a:path extrusionOk="0" h="3886" w="4958">
                  <a:moveTo>
                    <a:pt x="55" y="0"/>
                  </a:moveTo>
                  <a:cubicBezTo>
                    <a:pt x="20" y="0"/>
                    <a:pt x="1" y="37"/>
                    <a:pt x="24" y="61"/>
                  </a:cubicBezTo>
                  <a:cubicBezTo>
                    <a:pt x="1324" y="2241"/>
                    <a:pt x="2625" y="2929"/>
                    <a:pt x="4843" y="3885"/>
                  </a:cubicBezTo>
                  <a:cubicBezTo>
                    <a:pt x="4919" y="3885"/>
                    <a:pt x="4958" y="3847"/>
                    <a:pt x="4919" y="3847"/>
                  </a:cubicBezTo>
                  <a:cubicBezTo>
                    <a:pt x="2701" y="2700"/>
                    <a:pt x="1707" y="2011"/>
                    <a:pt x="139" y="61"/>
                  </a:cubicBezTo>
                  <a:cubicBezTo>
                    <a:pt x="108" y="16"/>
                    <a:pt x="78" y="0"/>
                    <a:pt x="55"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6"/>
            <p:cNvSpPr/>
            <p:nvPr/>
          </p:nvSpPr>
          <p:spPr>
            <a:xfrm>
              <a:off x="1666252" y="2154293"/>
              <a:ext cx="100900" cy="71333"/>
            </a:xfrm>
            <a:custGeom>
              <a:rect b="b" l="l" r="r" t="t"/>
              <a:pathLst>
                <a:path extrusionOk="0" h="3660" w="5177">
                  <a:moveTo>
                    <a:pt x="33" y="0"/>
                  </a:moveTo>
                  <a:cubicBezTo>
                    <a:pt x="0" y="0"/>
                    <a:pt x="3" y="60"/>
                    <a:pt x="51" y="179"/>
                  </a:cubicBezTo>
                  <a:cubicBezTo>
                    <a:pt x="1313" y="1977"/>
                    <a:pt x="2690" y="3010"/>
                    <a:pt x="5100" y="3660"/>
                  </a:cubicBezTo>
                  <a:cubicBezTo>
                    <a:pt x="5176" y="3660"/>
                    <a:pt x="5176" y="3583"/>
                    <a:pt x="5138" y="3583"/>
                  </a:cubicBezTo>
                  <a:cubicBezTo>
                    <a:pt x="2843" y="2704"/>
                    <a:pt x="1772" y="1862"/>
                    <a:pt x="128" y="65"/>
                  </a:cubicBezTo>
                  <a:cubicBezTo>
                    <a:pt x="85" y="22"/>
                    <a:pt x="52" y="0"/>
                    <a:pt x="33"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6"/>
            <p:cNvSpPr/>
            <p:nvPr/>
          </p:nvSpPr>
          <p:spPr>
            <a:xfrm>
              <a:off x="1804399" y="2034954"/>
              <a:ext cx="190846" cy="202852"/>
            </a:xfrm>
            <a:custGeom>
              <a:rect b="b" l="l" r="r" t="t"/>
              <a:pathLst>
                <a:path extrusionOk="0" h="10408" w="9792">
                  <a:moveTo>
                    <a:pt x="1479" y="1"/>
                  </a:moveTo>
                  <a:cubicBezTo>
                    <a:pt x="1402" y="1"/>
                    <a:pt x="1330" y="10"/>
                    <a:pt x="1263" y="30"/>
                  </a:cubicBezTo>
                  <a:cubicBezTo>
                    <a:pt x="0" y="413"/>
                    <a:pt x="1645" y="3511"/>
                    <a:pt x="3596" y="4964"/>
                  </a:cubicBezTo>
                  <a:cubicBezTo>
                    <a:pt x="3596" y="4964"/>
                    <a:pt x="2257" y="8674"/>
                    <a:pt x="4055" y="10165"/>
                  </a:cubicBezTo>
                  <a:cubicBezTo>
                    <a:pt x="4261" y="10333"/>
                    <a:pt x="4493" y="10407"/>
                    <a:pt x="4743" y="10407"/>
                  </a:cubicBezTo>
                  <a:cubicBezTo>
                    <a:pt x="6718" y="10407"/>
                    <a:pt x="9791" y="5767"/>
                    <a:pt x="9791" y="5767"/>
                  </a:cubicBezTo>
                  <a:cubicBezTo>
                    <a:pt x="9791" y="5767"/>
                    <a:pt x="7344" y="3969"/>
                    <a:pt x="6273" y="3205"/>
                  </a:cubicBezTo>
                  <a:cubicBezTo>
                    <a:pt x="5228" y="2484"/>
                    <a:pt x="2726" y="1"/>
                    <a:pt x="1479" y="1"/>
                  </a:cubicBezTo>
                  <a:close/>
                </a:path>
              </a:pathLst>
            </a:custGeom>
            <a:solidFill>
              <a:srgbClr val="F7A9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6"/>
            <p:cNvSpPr/>
            <p:nvPr/>
          </p:nvSpPr>
          <p:spPr>
            <a:xfrm>
              <a:off x="1857315" y="2131294"/>
              <a:ext cx="24187" cy="98366"/>
            </a:xfrm>
            <a:custGeom>
              <a:rect b="b" l="l" r="r" t="t"/>
              <a:pathLst>
                <a:path extrusionOk="0" h="5047" w="1241">
                  <a:moveTo>
                    <a:pt x="998" y="1"/>
                  </a:moveTo>
                  <a:cubicBezTo>
                    <a:pt x="931" y="1"/>
                    <a:pt x="827" y="90"/>
                    <a:pt x="766" y="212"/>
                  </a:cubicBezTo>
                  <a:cubicBezTo>
                    <a:pt x="154" y="1436"/>
                    <a:pt x="1" y="3845"/>
                    <a:pt x="1148" y="5031"/>
                  </a:cubicBezTo>
                  <a:cubicBezTo>
                    <a:pt x="1159" y="5042"/>
                    <a:pt x="1174" y="5047"/>
                    <a:pt x="1187" y="5047"/>
                  </a:cubicBezTo>
                  <a:cubicBezTo>
                    <a:pt x="1218" y="5047"/>
                    <a:pt x="1241" y="5020"/>
                    <a:pt x="1187" y="4993"/>
                  </a:cubicBezTo>
                  <a:cubicBezTo>
                    <a:pt x="230" y="3731"/>
                    <a:pt x="460" y="1704"/>
                    <a:pt x="1034" y="250"/>
                  </a:cubicBezTo>
                  <a:cubicBezTo>
                    <a:pt x="1087" y="71"/>
                    <a:pt x="1057" y="1"/>
                    <a:pt x="998" y="1"/>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6"/>
            <p:cNvSpPr/>
            <p:nvPr/>
          </p:nvSpPr>
          <p:spPr>
            <a:xfrm>
              <a:off x="1911732" y="1987047"/>
              <a:ext cx="532038" cy="398532"/>
            </a:xfrm>
            <a:custGeom>
              <a:rect b="b" l="l" r="r" t="t"/>
              <a:pathLst>
                <a:path extrusionOk="0" h="20448" w="27298">
                  <a:moveTo>
                    <a:pt x="25843" y="0"/>
                  </a:moveTo>
                  <a:cubicBezTo>
                    <a:pt x="25019" y="0"/>
                    <a:pt x="23823" y="713"/>
                    <a:pt x="22719" y="1800"/>
                  </a:cubicBezTo>
                  <a:cubicBezTo>
                    <a:pt x="20233" y="4247"/>
                    <a:pt x="13234" y="10864"/>
                    <a:pt x="12660" y="10941"/>
                  </a:cubicBezTo>
                  <a:cubicBezTo>
                    <a:pt x="12648" y="10943"/>
                    <a:pt x="12635" y="10944"/>
                    <a:pt x="12620" y="10944"/>
                  </a:cubicBezTo>
                  <a:cubicBezTo>
                    <a:pt x="11922" y="10944"/>
                    <a:pt x="8040" y="8329"/>
                    <a:pt x="6579" y="7804"/>
                  </a:cubicBezTo>
                  <a:cubicBezTo>
                    <a:pt x="6103" y="7621"/>
                    <a:pt x="5713" y="7559"/>
                    <a:pt x="5402" y="7559"/>
                  </a:cubicBezTo>
                  <a:cubicBezTo>
                    <a:pt x="4739" y="7559"/>
                    <a:pt x="4437" y="7843"/>
                    <a:pt x="4437" y="7843"/>
                  </a:cubicBezTo>
                  <a:lnTo>
                    <a:pt x="1" y="17136"/>
                  </a:lnTo>
                  <a:cubicBezTo>
                    <a:pt x="1" y="17136"/>
                    <a:pt x="1378" y="18666"/>
                    <a:pt x="2640" y="19278"/>
                  </a:cubicBezTo>
                  <a:cubicBezTo>
                    <a:pt x="3456" y="19700"/>
                    <a:pt x="8355" y="20448"/>
                    <a:pt x="11938" y="20448"/>
                  </a:cubicBezTo>
                  <a:cubicBezTo>
                    <a:pt x="13557" y="20448"/>
                    <a:pt x="14907" y="20295"/>
                    <a:pt x="15491" y="19890"/>
                  </a:cubicBezTo>
                  <a:cubicBezTo>
                    <a:pt x="17365" y="18590"/>
                    <a:pt x="24670" y="8760"/>
                    <a:pt x="26352" y="3789"/>
                  </a:cubicBezTo>
                  <a:cubicBezTo>
                    <a:pt x="27298" y="1058"/>
                    <a:pt x="26847" y="0"/>
                    <a:pt x="25843"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6"/>
            <p:cNvSpPr/>
            <p:nvPr/>
          </p:nvSpPr>
          <p:spPr>
            <a:xfrm>
              <a:off x="1950498" y="2160120"/>
              <a:ext cx="85737" cy="174338"/>
            </a:xfrm>
            <a:custGeom>
              <a:rect b="b" l="l" r="r" t="t"/>
              <a:pathLst>
                <a:path extrusionOk="0" h="8945" w="4399">
                  <a:moveTo>
                    <a:pt x="4369" y="1"/>
                  </a:moveTo>
                  <a:cubicBezTo>
                    <a:pt x="4364" y="1"/>
                    <a:pt x="4361" y="10"/>
                    <a:pt x="4361" y="33"/>
                  </a:cubicBezTo>
                  <a:cubicBezTo>
                    <a:pt x="3558" y="1449"/>
                    <a:pt x="2831" y="2940"/>
                    <a:pt x="2104" y="4432"/>
                  </a:cubicBezTo>
                  <a:cubicBezTo>
                    <a:pt x="1760" y="5120"/>
                    <a:pt x="1378" y="5885"/>
                    <a:pt x="1072" y="6612"/>
                  </a:cubicBezTo>
                  <a:cubicBezTo>
                    <a:pt x="689" y="7338"/>
                    <a:pt x="307" y="8103"/>
                    <a:pt x="1" y="8868"/>
                  </a:cubicBezTo>
                  <a:cubicBezTo>
                    <a:pt x="1" y="8907"/>
                    <a:pt x="77" y="8945"/>
                    <a:pt x="115" y="8945"/>
                  </a:cubicBezTo>
                  <a:cubicBezTo>
                    <a:pt x="536" y="8295"/>
                    <a:pt x="880" y="7568"/>
                    <a:pt x="1263" y="6841"/>
                  </a:cubicBezTo>
                  <a:cubicBezTo>
                    <a:pt x="1645" y="6076"/>
                    <a:pt x="1951" y="5388"/>
                    <a:pt x="2334" y="4623"/>
                  </a:cubicBezTo>
                  <a:cubicBezTo>
                    <a:pt x="3060" y="3131"/>
                    <a:pt x="3825" y="1602"/>
                    <a:pt x="4399" y="72"/>
                  </a:cubicBezTo>
                  <a:cubicBezTo>
                    <a:pt x="4399" y="45"/>
                    <a:pt x="4381" y="1"/>
                    <a:pt x="4369" y="1"/>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6"/>
            <p:cNvSpPr/>
            <p:nvPr/>
          </p:nvSpPr>
          <p:spPr>
            <a:xfrm>
              <a:off x="2125677" y="1987378"/>
              <a:ext cx="317531" cy="399214"/>
            </a:xfrm>
            <a:custGeom>
              <a:rect b="b" l="l" r="r" t="t"/>
              <a:pathLst>
                <a:path extrusionOk="0" h="20483" w="16292">
                  <a:moveTo>
                    <a:pt x="14811" y="1"/>
                  </a:moveTo>
                  <a:cubicBezTo>
                    <a:pt x="14722" y="1"/>
                    <a:pt x="14630" y="8"/>
                    <a:pt x="14534" y="23"/>
                  </a:cubicBezTo>
                  <a:lnTo>
                    <a:pt x="0" y="20447"/>
                  </a:lnTo>
                  <a:cubicBezTo>
                    <a:pt x="430" y="20471"/>
                    <a:pt x="847" y="20483"/>
                    <a:pt x="1243" y="20483"/>
                  </a:cubicBezTo>
                  <a:cubicBezTo>
                    <a:pt x="2752" y="20483"/>
                    <a:pt x="3968" y="20305"/>
                    <a:pt x="4514" y="19911"/>
                  </a:cubicBezTo>
                  <a:cubicBezTo>
                    <a:pt x="6388" y="18649"/>
                    <a:pt x="13693" y="8782"/>
                    <a:pt x="15375" y="3810"/>
                  </a:cubicBezTo>
                  <a:cubicBezTo>
                    <a:pt x="16292" y="1061"/>
                    <a:pt x="15844" y="1"/>
                    <a:pt x="1481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6"/>
            <p:cNvSpPr/>
            <p:nvPr/>
          </p:nvSpPr>
          <p:spPr>
            <a:xfrm>
              <a:off x="2235992" y="1996305"/>
              <a:ext cx="395101" cy="485009"/>
            </a:xfrm>
            <a:custGeom>
              <a:rect b="b" l="l" r="r" t="t"/>
              <a:pathLst>
                <a:path extrusionOk="0" h="24885" w="20272">
                  <a:moveTo>
                    <a:pt x="9053" y="1"/>
                  </a:moveTo>
                  <a:cubicBezTo>
                    <a:pt x="7838" y="1"/>
                    <a:pt x="6793" y="613"/>
                    <a:pt x="6311" y="1401"/>
                  </a:cubicBezTo>
                  <a:cubicBezTo>
                    <a:pt x="3749" y="5494"/>
                    <a:pt x="1" y="22513"/>
                    <a:pt x="39" y="22628"/>
                  </a:cubicBezTo>
                  <a:lnTo>
                    <a:pt x="20271" y="24884"/>
                  </a:lnTo>
                  <a:cubicBezTo>
                    <a:pt x="20271" y="24884"/>
                    <a:pt x="17785" y="6603"/>
                    <a:pt x="11895" y="1210"/>
                  </a:cubicBezTo>
                  <a:cubicBezTo>
                    <a:pt x="10963" y="343"/>
                    <a:pt x="9960" y="1"/>
                    <a:pt x="9053"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6"/>
            <p:cNvSpPr/>
            <p:nvPr/>
          </p:nvSpPr>
          <p:spPr>
            <a:xfrm>
              <a:off x="2162611" y="2029165"/>
              <a:ext cx="384245" cy="594718"/>
            </a:xfrm>
            <a:custGeom>
              <a:rect b="b" l="l" r="r" t="t"/>
              <a:pathLst>
                <a:path extrusionOk="0" h="30514" w="19715">
                  <a:moveTo>
                    <a:pt x="15459" y="0"/>
                  </a:moveTo>
                  <a:cubicBezTo>
                    <a:pt x="14932" y="0"/>
                    <a:pt x="14419" y="711"/>
                    <a:pt x="14092" y="2775"/>
                  </a:cubicBezTo>
                  <a:cubicBezTo>
                    <a:pt x="13366" y="8129"/>
                    <a:pt x="12027" y="16543"/>
                    <a:pt x="11989" y="16926"/>
                  </a:cubicBezTo>
                  <a:cubicBezTo>
                    <a:pt x="11951" y="17347"/>
                    <a:pt x="2083" y="19986"/>
                    <a:pt x="1089" y="20368"/>
                  </a:cubicBezTo>
                  <a:cubicBezTo>
                    <a:pt x="0" y="20781"/>
                    <a:pt x="2006" y="30514"/>
                    <a:pt x="3093" y="30514"/>
                  </a:cubicBezTo>
                  <a:cubicBezTo>
                    <a:pt x="3114" y="30514"/>
                    <a:pt x="3134" y="30510"/>
                    <a:pt x="3154" y="30503"/>
                  </a:cubicBezTo>
                  <a:cubicBezTo>
                    <a:pt x="5640" y="29547"/>
                    <a:pt x="18299" y="25722"/>
                    <a:pt x="19103" y="21668"/>
                  </a:cubicBezTo>
                  <a:cubicBezTo>
                    <a:pt x="19638" y="18991"/>
                    <a:pt x="19714" y="8512"/>
                    <a:pt x="17152" y="2010"/>
                  </a:cubicBezTo>
                  <a:cubicBezTo>
                    <a:pt x="16773" y="1063"/>
                    <a:pt x="16105" y="0"/>
                    <a:pt x="15459" y="0"/>
                  </a:cubicBezTo>
                  <a:close/>
                </a:path>
              </a:pathLst>
            </a:custGeom>
            <a:solidFill>
              <a:srgbClr val="F7A9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6"/>
            <p:cNvSpPr/>
            <p:nvPr/>
          </p:nvSpPr>
          <p:spPr>
            <a:xfrm>
              <a:off x="1950830" y="2412715"/>
              <a:ext cx="325444" cy="289290"/>
            </a:xfrm>
            <a:custGeom>
              <a:rect b="b" l="l" r="r" t="t"/>
              <a:pathLst>
                <a:path extrusionOk="0" h="14843" w="16698">
                  <a:moveTo>
                    <a:pt x="14288" y="1"/>
                  </a:moveTo>
                  <a:cubicBezTo>
                    <a:pt x="14288" y="1"/>
                    <a:pt x="12605" y="498"/>
                    <a:pt x="12528" y="536"/>
                  </a:cubicBezTo>
                  <a:cubicBezTo>
                    <a:pt x="12146" y="613"/>
                    <a:pt x="11725" y="727"/>
                    <a:pt x="10769" y="727"/>
                  </a:cubicBezTo>
                  <a:cubicBezTo>
                    <a:pt x="8474" y="766"/>
                    <a:pt x="2814" y="2410"/>
                    <a:pt x="557" y="8529"/>
                  </a:cubicBezTo>
                  <a:cubicBezTo>
                    <a:pt x="1" y="10073"/>
                    <a:pt x="381" y="11315"/>
                    <a:pt x="1068" y="11315"/>
                  </a:cubicBezTo>
                  <a:cubicBezTo>
                    <a:pt x="1419" y="11315"/>
                    <a:pt x="1851" y="10989"/>
                    <a:pt x="2278" y="10212"/>
                  </a:cubicBezTo>
                  <a:cubicBezTo>
                    <a:pt x="3158" y="8721"/>
                    <a:pt x="3617" y="7612"/>
                    <a:pt x="4076" y="7076"/>
                  </a:cubicBezTo>
                  <a:lnTo>
                    <a:pt x="4076" y="7076"/>
                  </a:lnTo>
                  <a:cubicBezTo>
                    <a:pt x="3120" y="9447"/>
                    <a:pt x="2240" y="12584"/>
                    <a:pt x="3579" y="13272"/>
                  </a:cubicBezTo>
                  <a:cubicBezTo>
                    <a:pt x="3761" y="13366"/>
                    <a:pt x="3934" y="13406"/>
                    <a:pt x="4095" y="13406"/>
                  </a:cubicBezTo>
                  <a:cubicBezTo>
                    <a:pt x="4982" y="13406"/>
                    <a:pt x="5529" y="12201"/>
                    <a:pt x="5529" y="12201"/>
                  </a:cubicBezTo>
                  <a:lnTo>
                    <a:pt x="5529" y="12201"/>
                  </a:lnTo>
                  <a:cubicBezTo>
                    <a:pt x="5529" y="12201"/>
                    <a:pt x="5262" y="14228"/>
                    <a:pt x="6447" y="14534"/>
                  </a:cubicBezTo>
                  <a:cubicBezTo>
                    <a:pt x="6561" y="14566"/>
                    <a:pt x="6669" y="14580"/>
                    <a:pt x="6770" y="14580"/>
                  </a:cubicBezTo>
                  <a:cubicBezTo>
                    <a:pt x="7661" y="14580"/>
                    <a:pt x="8092" y="13501"/>
                    <a:pt x="8092" y="13501"/>
                  </a:cubicBezTo>
                  <a:cubicBezTo>
                    <a:pt x="8092" y="13501"/>
                    <a:pt x="8130" y="14725"/>
                    <a:pt x="9239" y="14840"/>
                  </a:cubicBezTo>
                  <a:cubicBezTo>
                    <a:pt x="9260" y="14842"/>
                    <a:pt x="9281" y="14842"/>
                    <a:pt x="9302" y="14842"/>
                  </a:cubicBezTo>
                  <a:cubicBezTo>
                    <a:pt x="10346" y="14842"/>
                    <a:pt x="10289" y="12943"/>
                    <a:pt x="11152" y="11742"/>
                  </a:cubicBezTo>
                  <a:cubicBezTo>
                    <a:pt x="11289" y="11757"/>
                    <a:pt x="11444" y="11768"/>
                    <a:pt x="11611" y="11768"/>
                  </a:cubicBezTo>
                  <a:cubicBezTo>
                    <a:pt x="12282" y="11768"/>
                    <a:pt x="13163" y="11597"/>
                    <a:pt x="14020" y="10862"/>
                  </a:cubicBezTo>
                  <a:lnTo>
                    <a:pt x="16697" y="10059"/>
                  </a:lnTo>
                  <a:lnTo>
                    <a:pt x="14288" y="1"/>
                  </a:ln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6"/>
            <p:cNvSpPr/>
            <p:nvPr/>
          </p:nvSpPr>
          <p:spPr>
            <a:xfrm>
              <a:off x="2057091" y="2539440"/>
              <a:ext cx="35063" cy="111385"/>
            </a:xfrm>
            <a:custGeom>
              <a:rect b="b" l="l" r="r" t="t"/>
              <a:pathLst>
                <a:path extrusionOk="0" h="5715" w="1799">
                  <a:moveTo>
                    <a:pt x="1798" y="0"/>
                  </a:moveTo>
                  <a:cubicBezTo>
                    <a:pt x="1110" y="918"/>
                    <a:pt x="1" y="3404"/>
                    <a:pt x="77" y="5661"/>
                  </a:cubicBezTo>
                  <a:cubicBezTo>
                    <a:pt x="77" y="5688"/>
                    <a:pt x="116" y="5715"/>
                    <a:pt x="138" y="5715"/>
                  </a:cubicBezTo>
                  <a:cubicBezTo>
                    <a:pt x="147" y="5715"/>
                    <a:pt x="154" y="5710"/>
                    <a:pt x="154" y="5699"/>
                  </a:cubicBezTo>
                  <a:cubicBezTo>
                    <a:pt x="498" y="3175"/>
                    <a:pt x="1378" y="957"/>
                    <a:pt x="17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6"/>
            <p:cNvSpPr/>
            <p:nvPr/>
          </p:nvSpPr>
          <p:spPr>
            <a:xfrm>
              <a:off x="2103322" y="2563472"/>
              <a:ext cx="31691" cy="113451"/>
            </a:xfrm>
            <a:custGeom>
              <a:rect b="b" l="l" r="r" t="t"/>
              <a:pathLst>
                <a:path extrusionOk="0" h="5821" w="1626">
                  <a:moveTo>
                    <a:pt x="1621" y="1"/>
                  </a:moveTo>
                  <a:cubicBezTo>
                    <a:pt x="1616" y="1"/>
                    <a:pt x="1606" y="10"/>
                    <a:pt x="1606" y="30"/>
                  </a:cubicBezTo>
                  <a:cubicBezTo>
                    <a:pt x="1626" y="10"/>
                    <a:pt x="1626" y="1"/>
                    <a:pt x="1621" y="1"/>
                  </a:cubicBezTo>
                  <a:close/>
                  <a:moveTo>
                    <a:pt x="1606" y="30"/>
                  </a:moveTo>
                  <a:lnTo>
                    <a:pt x="1606" y="30"/>
                  </a:lnTo>
                  <a:cubicBezTo>
                    <a:pt x="1071" y="871"/>
                    <a:pt x="0" y="3472"/>
                    <a:pt x="191" y="5766"/>
                  </a:cubicBezTo>
                  <a:cubicBezTo>
                    <a:pt x="191" y="5794"/>
                    <a:pt x="230" y="5821"/>
                    <a:pt x="252" y="5821"/>
                  </a:cubicBezTo>
                  <a:cubicBezTo>
                    <a:pt x="261" y="5821"/>
                    <a:pt x="268" y="5816"/>
                    <a:pt x="268" y="5805"/>
                  </a:cubicBezTo>
                  <a:cubicBezTo>
                    <a:pt x="574" y="3127"/>
                    <a:pt x="1262" y="986"/>
                    <a:pt x="1606" y="3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6"/>
            <p:cNvSpPr/>
            <p:nvPr/>
          </p:nvSpPr>
          <p:spPr>
            <a:xfrm>
              <a:off x="2228547" y="2027781"/>
              <a:ext cx="326516" cy="583394"/>
            </a:xfrm>
            <a:custGeom>
              <a:rect b="b" l="l" r="r" t="t"/>
              <a:pathLst>
                <a:path extrusionOk="0" h="29933" w="16753">
                  <a:moveTo>
                    <a:pt x="12205" y="1"/>
                  </a:moveTo>
                  <a:cubicBezTo>
                    <a:pt x="11275" y="1"/>
                    <a:pt x="10551" y="1615"/>
                    <a:pt x="10327" y="3611"/>
                  </a:cubicBezTo>
                  <a:cubicBezTo>
                    <a:pt x="9944" y="6976"/>
                    <a:pt x="8682" y="16538"/>
                    <a:pt x="8300" y="16997"/>
                  </a:cubicBezTo>
                  <a:cubicBezTo>
                    <a:pt x="7917" y="17418"/>
                    <a:pt x="3098" y="17838"/>
                    <a:pt x="1607" y="18374"/>
                  </a:cubicBezTo>
                  <a:cubicBezTo>
                    <a:pt x="77" y="18871"/>
                    <a:pt x="0" y="19751"/>
                    <a:pt x="0" y="19751"/>
                  </a:cubicBezTo>
                  <a:lnTo>
                    <a:pt x="2448" y="29771"/>
                  </a:lnTo>
                  <a:cubicBezTo>
                    <a:pt x="2448" y="29771"/>
                    <a:pt x="3561" y="29933"/>
                    <a:pt x="4653" y="29933"/>
                  </a:cubicBezTo>
                  <a:cubicBezTo>
                    <a:pt x="5063" y="29933"/>
                    <a:pt x="5470" y="29910"/>
                    <a:pt x="5814" y="29848"/>
                  </a:cubicBezTo>
                  <a:cubicBezTo>
                    <a:pt x="7152" y="29618"/>
                    <a:pt x="15567" y="24417"/>
                    <a:pt x="16217" y="22198"/>
                  </a:cubicBezTo>
                  <a:cubicBezTo>
                    <a:pt x="16752" y="20018"/>
                    <a:pt x="16217" y="7780"/>
                    <a:pt x="14381" y="2846"/>
                  </a:cubicBezTo>
                  <a:cubicBezTo>
                    <a:pt x="13621" y="805"/>
                    <a:pt x="12862" y="1"/>
                    <a:pt x="12205"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6"/>
            <p:cNvSpPr/>
            <p:nvPr/>
          </p:nvSpPr>
          <p:spPr>
            <a:xfrm>
              <a:off x="2271036" y="2404704"/>
              <a:ext cx="44749" cy="189170"/>
            </a:xfrm>
            <a:custGeom>
              <a:rect b="b" l="l" r="r" t="t"/>
              <a:pathLst>
                <a:path extrusionOk="0" h="9706" w="2296">
                  <a:moveTo>
                    <a:pt x="39" y="0"/>
                  </a:moveTo>
                  <a:cubicBezTo>
                    <a:pt x="20" y="0"/>
                    <a:pt x="0" y="10"/>
                    <a:pt x="0" y="29"/>
                  </a:cubicBezTo>
                  <a:cubicBezTo>
                    <a:pt x="306" y="1674"/>
                    <a:pt x="689" y="3242"/>
                    <a:pt x="1071" y="4886"/>
                  </a:cubicBezTo>
                  <a:cubicBezTo>
                    <a:pt x="1263" y="5690"/>
                    <a:pt x="1454" y="6454"/>
                    <a:pt x="1645" y="7258"/>
                  </a:cubicBezTo>
                  <a:cubicBezTo>
                    <a:pt x="1836" y="8023"/>
                    <a:pt x="1951" y="8902"/>
                    <a:pt x="2257" y="9667"/>
                  </a:cubicBezTo>
                  <a:cubicBezTo>
                    <a:pt x="2257" y="9667"/>
                    <a:pt x="2288" y="9667"/>
                    <a:pt x="2294" y="9696"/>
                  </a:cubicBezTo>
                  <a:lnTo>
                    <a:pt x="2294" y="9696"/>
                  </a:lnTo>
                  <a:cubicBezTo>
                    <a:pt x="2217" y="8895"/>
                    <a:pt x="2027" y="8058"/>
                    <a:pt x="1875" y="7296"/>
                  </a:cubicBezTo>
                  <a:cubicBezTo>
                    <a:pt x="1722" y="6493"/>
                    <a:pt x="1530" y="5690"/>
                    <a:pt x="1339" y="4886"/>
                  </a:cubicBezTo>
                  <a:cubicBezTo>
                    <a:pt x="957" y="3242"/>
                    <a:pt x="574" y="1636"/>
                    <a:pt x="77" y="29"/>
                  </a:cubicBezTo>
                  <a:cubicBezTo>
                    <a:pt x="77" y="10"/>
                    <a:pt x="58" y="0"/>
                    <a:pt x="39" y="0"/>
                  </a:cubicBezTo>
                  <a:close/>
                  <a:moveTo>
                    <a:pt x="2294" y="9696"/>
                  </a:moveTo>
                  <a:cubicBezTo>
                    <a:pt x="2295" y="9699"/>
                    <a:pt x="2295" y="9702"/>
                    <a:pt x="2295" y="9705"/>
                  </a:cubicBezTo>
                  <a:cubicBezTo>
                    <a:pt x="2295" y="9702"/>
                    <a:pt x="2295" y="9699"/>
                    <a:pt x="2294" y="96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6"/>
            <p:cNvSpPr/>
            <p:nvPr/>
          </p:nvSpPr>
          <p:spPr>
            <a:xfrm>
              <a:off x="2338121" y="1878993"/>
              <a:ext cx="108111" cy="190846"/>
            </a:xfrm>
            <a:custGeom>
              <a:rect b="b" l="l" r="r" t="t"/>
              <a:pathLst>
                <a:path extrusionOk="0" h="9792" w="5547">
                  <a:moveTo>
                    <a:pt x="4170" y="0"/>
                  </a:moveTo>
                  <a:cubicBezTo>
                    <a:pt x="4170" y="0"/>
                    <a:pt x="4170" y="0"/>
                    <a:pt x="4169" y="0"/>
                  </a:cubicBezTo>
                  <a:lnTo>
                    <a:pt x="1" y="3213"/>
                  </a:lnTo>
                  <a:lnTo>
                    <a:pt x="1071" y="6388"/>
                  </a:lnTo>
                  <a:lnTo>
                    <a:pt x="1148" y="6655"/>
                  </a:lnTo>
                  <a:cubicBezTo>
                    <a:pt x="1148" y="6655"/>
                    <a:pt x="1450" y="9792"/>
                    <a:pt x="2017" y="9792"/>
                  </a:cubicBezTo>
                  <a:cubicBezTo>
                    <a:pt x="2021" y="9792"/>
                    <a:pt x="2024" y="9792"/>
                    <a:pt x="2028" y="9791"/>
                  </a:cubicBezTo>
                  <a:cubicBezTo>
                    <a:pt x="3825" y="9715"/>
                    <a:pt x="5470" y="6999"/>
                    <a:pt x="5508" y="6617"/>
                  </a:cubicBezTo>
                  <a:cubicBezTo>
                    <a:pt x="5546" y="6464"/>
                    <a:pt x="4216" y="0"/>
                    <a:pt x="4170" y="0"/>
                  </a:cubicBez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6"/>
            <p:cNvSpPr/>
            <p:nvPr/>
          </p:nvSpPr>
          <p:spPr>
            <a:xfrm>
              <a:off x="2339622" y="1878993"/>
              <a:ext cx="97664" cy="153581"/>
            </a:xfrm>
            <a:custGeom>
              <a:rect b="b" l="l" r="r" t="t"/>
              <a:pathLst>
                <a:path extrusionOk="0" h="7880" w="5011">
                  <a:moveTo>
                    <a:pt x="4207" y="0"/>
                  </a:moveTo>
                  <a:lnTo>
                    <a:pt x="0" y="3213"/>
                  </a:lnTo>
                  <a:lnTo>
                    <a:pt x="1033" y="6388"/>
                  </a:lnTo>
                  <a:lnTo>
                    <a:pt x="1147" y="6655"/>
                  </a:lnTo>
                  <a:cubicBezTo>
                    <a:pt x="1147" y="6655"/>
                    <a:pt x="1186" y="7229"/>
                    <a:pt x="1262" y="7879"/>
                  </a:cubicBezTo>
                  <a:cubicBezTo>
                    <a:pt x="3672" y="7305"/>
                    <a:pt x="4628" y="5355"/>
                    <a:pt x="5010" y="4055"/>
                  </a:cubicBezTo>
                  <a:cubicBezTo>
                    <a:pt x="4628" y="2180"/>
                    <a:pt x="4207" y="0"/>
                    <a:pt x="4207"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6"/>
            <p:cNvSpPr/>
            <p:nvPr/>
          </p:nvSpPr>
          <p:spPr>
            <a:xfrm>
              <a:off x="2417876" y="1912535"/>
              <a:ext cx="78291" cy="93201"/>
            </a:xfrm>
            <a:custGeom>
              <a:rect b="b" l="l" r="r" t="t"/>
              <a:pathLst>
                <a:path extrusionOk="0" h="4782" w="4017">
                  <a:moveTo>
                    <a:pt x="2219" y="1"/>
                  </a:moveTo>
                  <a:lnTo>
                    <a:pt x="766" y="383"/>
                  </a:lnTo>
                  <a:cubicBezTo>
                    <a:pt x="383" y="1263"/>
                    <a:pt x="1" y="2066"/>
                    <a:pt x="498" y="3213"/>
                  </a:cubicBezTo>
                  <a:cubicBezTo>
                    <a:pt x="881" y="4016"/>
                    <a:pt x="2104" y="4781"/>
                    <a:pt x="2104" y="4781"/>
                  </a:cubicBezTo>
                  <a:lnTo>
                    <a:pt x="3481" y="4361"/>
                  </a:lnTo>
                  <a:cubicBezTo>
                    <a:pt x="3481" y="4361"/>
                    <a:pt x="4017" y="3213"/>
                    <a:pt x="3749" y="2066"/>
                  </a:cubicBezTo>
                  <a:cubicBezTo>
                    <a:pt x="3520" y="842"/>
                    <a:pt x="2219" y="1"/>
                    <a:pt x="221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6"/>
            <p:cNvSpPr/>
            <p:nvPr/>
          </p:nvSpPr>
          <p:spPr>
            <a:xfrm>
              <a:off x="2448456" y="1990068"/>
              <a:ext cx="79773" cy="93182"/>
            </a:xfrm>
            <a:custGeom>
              <a:rect b="b" l="l" r="r" t="t"/>
              <a:pathLst>
                <a:path extrusionOk="0" h="4781" w="4093">
                  <a:moveTo>
                    <a:pt x="1912" y="0"/>
                  </a:moveTo>
                  <a:lnTo>
                    <a:pt x="535" y="612"/>
                  </a:lnTo>
                  <a:cubicBezTo>
                    <a:pt x="268" y="1530"/>
                    <a:pt x="0" y="2371"/>
                    <a:pt x="688" y="3442"/>
                  </a:cubicBezTo>
                  <a:cubicBezTo>
                    <a:pt x="1224" y="4207"/>
                    <a:pt x="2486" y="4781"/>
                    <a:pt x="2486" y="4781"/>
                  </a:cubicBezTo>
                  <a:lnTo>
                    <a:pt x="3748" y="4169"/>
                  </a:lnTo>
                  <a:cubicBezTo>
                    <a:pt x="3748" y="4169"/>
                    <a:pt x="4092" y="2907"/>
                    <a:pt x="3710" y="1798"/>
                  </a:cubicBezTo>
                  <a:cubicBezTo>
                    <a:pt x="3289" y="650"/>
                    <a:pt x="1912" y="0"/>
                    <a:pt x="191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6"/>
            <p:cNvSpPr/>
            <p:nvPr/>
          </p:nvSpPr>
          <p:spPr>
            <a:xfrm>
              <a:off x="2496149" y="2060135"/>
              <a:ext cx="84255" cy="82755"/>
            </a:xfrm>
            <a:custGeom>
              <a:rect b="b" l="l" r="r" t="t"/>
              <a:pathLst>
                <a:path extrusionOk="0" h="4246" w="4323">
                  <a:moveTo>
                    <a:pt x="1148" y="0"/>
                  </a:moveTo>
                  <a:lnTo>
                    <a:pt x="1" y="1033"/>
                  </a:lnTo>
                  <a:cubicBezTo>
                    <a:pt x="77" y="1989"/>
                    <a:pt x="116" y="2869"/>
                    <a:pt x="1186" y="3634"/>
                  </a:cubicBezTo>
                  <a:cubicBezTo>
                    <a:pt x="1913" y="4131"/>
                    <a:pt x="3328" y="4246"/>
                    <a:pt x="3328" y="4246"/>
                  </a:cubicBezTo>
                  <a:lnTo>
                    <a:pt x="4323" y="3175"/>
                  </a:lnTo>
                  <a:cubicBezTo>
                    <a:pt x="4323" y="3175"/>
                    <a:pt x="4246" y="1913"/>
                    <a:pt x="3481" y="1033"/>
                  </a:cubicBezTo>
                  <a:cubicBezTo>
                    <a:pt x="2678" y="77"/>
                    <a:pt x="1148" y="0"/>
                    <a:pt x="114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6"/>
            <p:cNvSpPr/>
            <p:nvPr/>
          </p:nvSpPr>
          <p:spPr>
            <a:xfrm>
              <a:off x="2558030" y="2121900"/>
              <a:ext cx="117037" cy="80065"/>
            </a:xfrm>
            <a:custGeom>
              <a:rect b="b" l="l" r="r" t="t"/>
              <a:pathLst>
                <a:path extrusionOk="0" h="4108" w="6005">
                  <a:moveTo>
                    <a:pt x="1296" y="0"/>
                  </a:moveTo>
                  <a:cubicBezTo>
                    <a:pt x="1235" y="0"/>
                    <a:pt x="1173" y="2"/>
                    <a:pt x="1109" y="6"/>
                  </a:cubicBezTo>
                  <a:lnTo>
                    <a:pt x="115" y="1077"/>
                  </a:lnTo>
                  <a:cubicBezTo>
                    <a:pt x="115" y="1077"/>
                    <a:pt x="0" y="2683"/>
                    <a:pt x="1415" y="3639"/>
                  </a:cubicBezTo>
                  <a:cubicBezTo>
                    <a:pt x="1929" y="3996"/>
                    <a:pt x="2698" y="4108"/>
                    <a:pt x="3461" y="4108"/>
                  </a:cubicBezTo>
                  <a:cubicBezTo>
                    <a:pt x="4742" y="4108"/>
                    <a:pt x="6005" y="3792"/>
                    <a:pt x="6005" y="3792"/>
                  </a:cubicBezTo>
                  <a:cubicBezTo>
                    <a:pt x="6005" y="3792"/>
                    <a:pt x="4857" y="3448"/>
                    <a:pt x="4360" y="2568"/>
                  </a:cubicBezTo>
                  <a:cubicBezTo>
                    <a:pt x="3916" y="1679"/>
                    <a:pt x="3184" y="0"/>
                    <a:pt x="129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6"/>
            <p:cNvSpPr/>
            <p:nvPr/>
          </p:nvSpPr>
          <p:spPr>
            <a:xfrm>
              <a:off x="2549084" y="2111570"/>
              <a:ext cx="46971" cy="49212"/>
            </a:xfrm>
            <a:custGeom>
              <a:rect b="b" l="l" r="r" t="t"/>
              <a:pathLst>
                <a:path extrusionOk="0" h="2525" w="2410">
                  <a:moveTo>
                    <a:pt x="1798" y="0"/>
                  </a:moveTo>
                  <a:lnTo>
                    <a:pt x="0" y="1913"/>
                  </a:lnTo>
                  <a:lnTo>
                    <a:pt x="650" y="2524"/>
                  </a:lnTo>
                  <a:lnTo>
                    <a:pt x="2410" y="574"/>
                  </a:lnTo>
                  <a:lnTo>
                    <a:pt x="1798" y="0"/>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6"/>
            <p:cNvSpPr/>
            <p:nvPr/>
          </p:nvSpPr>
          <p:spPr>
            <a:xfrm>
              <a:off x="2176371" y="1697421"/>
              <a:ext cx="364521" cy="317804"/>
            </a:xfrm>
            <a:custGeom>
              <a:rect b="b" l="l" r="r" t="t"/>
              <a:pathLst>
                <a:path extrusionOk="0" h="16306" w="18703">
                  <a:moveTo>
                    <a:pt x="10907" y="0"/>
                  </a:moveTo>
                  <a:cubicBezTo>
                    <a:pt x="8672" y="0"/>
                    <a:pt x="6125" y="1320"/>
                    <a:pt x="3787" y="5186"/>
                  </a:cubicBezTo>
                  <a:cubicBezTo>
                    <a:pt x="0" y="11382"/>
                    <a:pt x="3251" y="14365"/>
                    <a:pt x="4590" y="15206"/>
                  </a:cubicBezTo>
                  <a:cubicBezTo>
                    <a:pt x="5173" y="15557"/>
                    <a:pt x="6484" y="16306"/>
                    <a:pt x="8182" y="16306"/>
                  </a:cubicBezTo>
                  <a:cubicBezTo>
                    <a:pt x="9265" y="16306"/>
                    <a:pt x="10507" y="16001"/>
                    <a:pt x="11818" y="15092"/>
                  </a:cubicBezTo>
                  <a:cubicBezTo>
                    <a:pt x="11933" y="15168"/>
                    <a:pt x="12086" y="15206"/>
                    <a:pt x="12239" y="15206"/>
                  </a:cubicBezTo>
                  <a:cubicBezTo>
                    <a:pt x="12279" y="15211"/>
                    <a:pt x="12320" y="15213"/>
                    <a:pt x="12362" y="15213"/>
                  </a:cubicBezTo>
                  <a:cubicBezTo>
                    <a:pt x="13691" y="15213"/>
                    <a:pt x="16043" y="12919"/>
                    <a:pt x="15375" y="11955"/>
                  </a:cubicBezTo>
                  <a:cubicBezTo>
                    <a:pt x="15337" y="11802"/>
                    <a:pt x="15184" y="11726"/>
                    <a:pt x="15069" y="11649"/>
                  </a:cubicBezTo>
                  <a:cubicBezTo>
                    <a:pt x="18703" y="6410"/>
                    <a:pt x="17058" y="2891"/>
                    <a:pt x="14495" y="1170"/>
                  </a:cubicBezTo>
                  <a:cubicBezTo>
                    <a:pt x="13489" y="480"/>
                    <a:pt x="12255" y="0"/>
                    <a:pt x="10907" y="0"/>
                  </a:cubicBez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6"/>
            <p:cNvSpPr/>
            <p:nvPr/>
          </p:nvSpPr>
          <p:spPr>
            <a:xfrm>
              <a:off x="2403921" y="1940679"/>
              <a:ext cx="59444" cy="34634"/>
            </a:xfrm>
            <a:custGeom>
              <a:rect b="b" l="l" r="r" t="t"/>
              <a:pathLst>
                <a:path extrusionOk="0" h="1777" w="3050">
                  <a:moveTo>
                    <a:pt x="2519" y="0"/>
                  </a:moveTo>
                  <a:cubicBezTo>
                    <a:pt x="1527" y="0"/>
                    <a:pt x="455" y="814"/>
                    <a:pt x="67" y="1654"/>
                  </a:cubicBezTo>
                  <a:cubicBezTo>
                    <a:pt x="1" y="1687"/>
                    <a:pt x="77" y="1777"/>
                    <a:pt x="148" y="1777"/>
                  </a:cubicBezTo>
                  <a:cubicBezTo>
                    <a:pt x="159" y="1777"/>
                    <a:pt x="171" y="1775"/>
                    <a:pt x="181" y="1769"/>
                  </a:cubicBezTo>
                  <a:cubicBezTo>
                    <a:pt x="411" y="1616"/>
                    <a:pt x="602" y="1425"/>
                    <a:pt x="832" y="1310"/>
                  </a:cubicBezTo>
                  <a:cubicBezTo>
                    <a:pt x="955" y="1269"/>
                    <a:pt x="1064" y="1248"/>
                    <a:pt x="1167" y="1248"/>
                  </a:cubicBezTo>
                  <a:cubicBezTo>
                    <a:pt x="1350" y="1248"/>
                    <a:pt x="1515" y="1316"/>
                    <a:pt x="1711" y="1463"/>
                  </a:cubicBezTo>
                  <a:cubicBezTo>
                    <a:pt x="1750" y="1463"/>
                    <a:pt x="1750" y="1463"/>
                    <a:pt x="1750" y="1425"/>
                  </a:cubicBezTo>
                  <a:cubicBezTo>
                    <a:pt x="1608" y="1118"/>
                    <a:pt x="1408" y="1001"/>
                    <a:pt x="1186" y="1001"/>
                  </a:cubicBezTo>
                  <a:cubicBezTo>
                    <a:pt x="1048" y="1001"/>
                    <a:pt x="902" y="1046"/>
                    <a:pt x="755" y="1119"/>
                  </a:cubicBezTo>
                  <a:cubicBezTo>
                    <a:pt x="1346" y="602"/>
                    <a:pt x="2080" y="84"/>
                    <a:pt x="2957" y="84"/>
                  </a:cubicBezTo>
                  <a:cubicBezTo>
                    <a:pt x="2988" y="84"/>
                    <a:pt x="3019" y="85"/>
                    <a:pt x="3050" y="86"/>
                  </a:cubicBezTo>
                  <a:cubicBezTo>
                    <a:pt x="2879" y="27"/>
                    <a:pt x="2700" y="0"/>
                    <a:pt x="2519"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6"/>
            <p:cNvSpPr/>
            <p:nvPr/>
          </p:nvSpPr>
          <p:spPr>
            <a:xfrm>
              <a:off x="1181977" y="1542161"/>
              <a:ext cx="707409" cy="829572"/>
            </a:xfrm>
            <a:custGeom>
              <a:rect b="b" l="l" r="r" t="t"/>
              <a:pathLst>
                <a:path extrusionOk="0" h="42564" w="36296">
                  <a:moveTo>
                    <a:pt x="24393" y="0"/>
                  </a:moveTo>
                  <a:cubicBezTo>
                    <a:pt x="23714" y="0"/>
                    <a:pt x="23085" y="131"/>
                    <a:pt x="22565" y="416"/>
                  </a:cubicBezTo>
                  <a:cubicBezTo>
                    <a:pt x="10518" y="6956"/>
                    <a:pt x="0" y="41454"/>
                    <a:pt x="229" y="41607"/>
                  </a:cubicBezTo>
                  <a:cubicBezTo>
                    <a:pt x="1186" y="42295"/>
                    <a:pt x="36295" y="42563"/>
                    <a:pt x="36295" y="42563"/>
                  </a:cubicBezTo>
                  <a:cubicBezTo>
                    <a:pt x="36295" y="42563"/>
                    <a:pt x="35798" y="9098"/>
                    <a:pt x="30176" y="2749"/>
                  </a:cubicBezTo>
                  <a:cubicBezTo>
                    <a:pt x="28755" y="1100"/>
                    <a:pt x="26361" y="0"/>
                    <a:pt x="24393"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6"/>
            <p:cNvSpPr/>
            <p:nvPr/>
          </p:nvSpPr>
          <p:spPr>
            <a:xfrm>
              <a:off x="1248302" y="2203252"/>
              <a:ext cx="19412" cy="51454"/>
            </a:xfrm>
            <a:custGeom>
              <a:rect b="b" l="l" r="r" t="t"/>
              <a:pathLst>
                <a:path extrusionOk="0" h="2640" w="996">
                  <a:moveTo>
                    <a:pt x="1" y="0"/>
                  </a:moveTo>
                  <a:lnTo>
                    <a:pt x="1" y="0"/>
                  </a:lnTo>
                  <a:cubicBezTo>
                    <a:pt x="39" y="498"/>
                    <a:pt x="192" y="957"/>
                    <a:pt x="345" y="1377"/>
                  </a:cubicBezTo>
                  <a:cubicBezTo>
                    <a:pt x="536" y="1836"/>
                    <a:pt x="728" y="2257"/>
                    <a:pt x="995" y="2639"/>
                  </a:cubicBezTo>
                  <a:cubicBezTo>
                    <a:pt x="957" y="2142"/>
                    <a:pt x="804" y="1683"/>
                    <a:pt x="651" y="1263"/>
                  </a:cubicBezTo>
                  <a:cubicBezTo>
                    <a:pt x="536" y="765"/>
                    <a:pt x="345" y="345"/>
                    <a:pt x="1"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6"/>
            <p:cNvSpPr/>
            <p:nvPr/>
          </p:nvSpPr>
          <p:spPr>
            <a:xfrm>
              <a:off x="1364601" y="2318050"/>
              <a:ext cx="22375" cy="46230"/>
            </a:xfrm>
            <a:custGeom>
              <a:rect b="b" l="l" r="r" t="t"/>
              <a:pathLst>
                <a:path extrusionOk="0" h="2372" w="1148">
                  <a:moveTo>
                    <a:pt x="1148" y="0"/>
                  </a:moveTo>
                  <a:lnTo>
                    <a:pt x="1148" y="0"/>
                  </a:lnTo>
                  <a:cubicBezTo>
                    <a:pt x="803" y="383"/>
                    <a:pt x="574" y="804"/>
                    <a:pt x="383" y="1224"/>
                  </a:cubicBezTo>
                  <a:cubicBezTo>
                    <a:pt x="230" y="1607"/>
                    <a:pt x="115" y="1989"/>
                    <a:pt x="0" y="2372"/>
                  </a:cubicBezTo>
                  <a:lnTo>
                    <a:pt x="153" y="2372"/>
                  </a:lnTo>
                  <a:cubicBezTo>
                    <a:pt x="383" y="2066"/>
                    <a:pt x="574" y="1721"/>
                    <a:pt x="727" y="1377"/>
                  </a:cubicBezTo>
                  <a:cubicBezTo>
                    <a:pt x="918" y="918"/>
                    <a:pt x="1109" y="459"/>
                    <a:pt x="1148"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6"/>
            <p:cNvSpPr/>
            <p:nvPr/>
          </p:nvSpPr>
          <p:spPr>
            <a:xfrm>
              <a:off x="1349691" y="2087714"/>
              <a:ext cx="50713" cy="23115"/>
            </a:xfrm>
            <a:custGeom>
              <a:rect b="b" l="l" r="r" t="t"/>
              <a:pathLst>
                <a:path extrusionOk="0" h="1186" w="2602">
                  <a:moveTo>
                    <a:pt x="0" y="0"/>
                  </a:moveTo>
                  <a:lnTo>
                    <a:pt x="0" y="0"/>
                  </a:lnTo>
                  <a:cubicBezTo>
                    <a:pt x="345" y="345"/>
                    <a:pt x="765" y="574"/>
                    <a:pt x="1186" y="765"/>
                  </a:cubicBezTo>
                  <a:cubicBezTo>
                    <a:pt x="1645" y="957"/>
                    <a:pt x="2104" y="1148"/>
                    <a:pt x="2601" y="1186"/>
                  </a:cubicBezTo>
                  <a:cubicBezTo>
                    <a:pt x="2257" y="880"/>
                    <a:pt x="1836" y="612"/>
                    <a:pt x="1377" y="421"/>
                  </a:cubicBezTo>
                  <a:cubicBezTo>
                    <a:pt x="957" y="230"/>
                    <a:pt x="536" y="39"/>
                    <a:pt x="0"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6"/>
            <p:cNvSpPr/>
            <p:nvPr/>
          </p:nvSpPr>
          <p:spPr>
            <a:xfrm>
              <a:off x="1439892" y="2202512"/>
              <a:ext cx="51454" cy="19393"/>
            </a:xfrm>
            <a:custGeom>
              <a:rect b="b" l="l" r="r" t="t"/>
              <a:pathLst>
                <a:path extrusionOk="0" h="995" w="2640">
                  <a:moveTo>
                    <a:pt x="2639" y="0"/>
                  </a:moveTo>
                  <a:cubicBezTo>
                    <a:pt x="2180" y="38"/>
                    <a:pt x="1683" y="191"/>
                    <a:pt x="1262" y="344"/>
                  </a:cubicBezTo>
                  <a:cubicBezTo>
                    <a:pt x="842" y="459"/>
                    <a:pt x="383" y="650"/>
                    <a:pt x="0" y="995"/>
                  </a:cubicBezTo>
                  <a:cubicBezTo>
                    <a:pt x="497" y="956"/>
                    <a:pt x="956" y="803"/>
                    <a:pt x="1415" y="650"/>
                  </a:cubicBezTo>
                  <a:cubicBezTo>
                    <a:pt x="1836" y="459"/>
                    <a:pt x="2257" y="268"/>
                    <a:pt x="2639"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6"/>
            <p:cNvSpPr/>
            <p:nvPr/>
          </p:nvSpPr>
          <p:spPr>
            <a:xfrm>
              <a:off x="1457024" y="1758971"/>
              <a:ext cx="19412" cy="51454"/>
            </a:xfrm>
            <a:custGeom>
              <a:rect b="b" l="l" r="r" t="t"/>
              <a:pathLst>
                <a:path extrusionOk="0" h="2640" w="996">
                  <a:moveTo>
                    <a:pt x="1" y="1"/>
                  </a:moveTo>
                  <a:cubicBezTo>
                    <a:pt x="39" y="460"/>
                    <a:pt x="192" y="957"/>
                    <a:pt x="345" y="1378"/>
                  </a:cubicBezTo>
                  <a:cubicBezTo>
                    <a:pt x="460" y="1875"/>
                    <a:pt x="727" y="2296"/>
                    <a:pt x="995" y="2640"/>
                  </a:cubicBezTo>
                  <a:cubicBezTo>
                    <a:pt x="957" y="2143"/>
                    <a:pt x="804" y="1684"/>
                    <a:pt x="651" y="1225"/>
                  </a:cubicBezTo>
                  <a:cubicBezTo>
                    <a:pt x="460" y="804"/>
                    <a:pt x="269" y="383"/>
                    <a:pt x="1" y="1"/>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6"/>
            <p:cNvSpPr/>
            <p:nvPr/>
          </p:nvSpPr>
          <p:spPr>
            <a:xfrm>
              <a:off x="1458525" y="1943096"/>
              <a:ext cx="23875" cy="50713"/>
            </a:xfrm>
            <a:custGeom>
              <a:rect b="b" l="l" r="r" t="t"/>
              <a:pathLst>
                <a:path extrusionOk="0" h="2602" w="1225">
                  <a:moveTo>
                    <a:pt x="1224" y="1"/>
                  </a:moveTo>
                  <a:cubicBezTo>
                    <a:pt x="880" y="345"/>
                    <a:pt x="650" y="766"/>
                    <a:pt x="459" y="1186"/>
                  </a:cubicBezTo>
                  <a:cubicBezTo>
                    <a:pt x="268" y="1645"/>
                    <a:pt x="77" y="2066"/>
                    <a:pt x="0" y="2601"/>
                  </a:cubicBezTo>
                  <a:cubicBezTo>
                    <a:pt x="345" y="2257"/>
                    <a:pt x="574" y="1836"/>
                    <a:pt x="765" y="1416"/>
                  </a:cubicBezTo>
                  <a:cubicBezTo>
                    <a:pt x="956" y="957"/>
                    <a:pt x="1148" y="498"/>
                    <a:pt x="1224" y="1"/>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6"/>
            <p:cNvSpPr/>
            <p:nvPr/>
          </p:nvSpPr>
          <p:spPr>
            <a:xfrm>
              <a:off x="1553930" y="1597962"/>
              <a:ext cx="23135" cy="49972"/>
            </a:xfrm>
            <a:custGeom>
              <a:rect b="b" l="l" r="r" t="t"/>
              <a:pathLst>
                <a:path extrusionOk="0" h="2564" w="1187">
                  <a:moveTo>
                    <a:pt x="1186" y="1"/>
                  </a:moveTo>
                  <a:lnTo>
                    <a:pt x="1186" y="1"/>
                  </a:lnTo>
                  <a:cubicBezTo>
                    <a:pt x="842" y="307"/>
                    <a:pt x="613" y="727"/>
                    <a:pt x="421" y="1186"/>
                  </a:cubicBezTo>
                  <a:cubicBezTo>
                    <a:pt x="230" y="1645"/>
                    <a:pt x="39" y="2104"/>
                    <a:pt x="1" y="2563"/>
                  </a:cubicBezTo>
                  <a:cubicBezTo>
                    <a:pt x="345" y="2219"/>
                    <a:pt x="574" y="1798"/>
                    <a:pt x="766" y="1378"/>
                  </a:cubicBezTo>
                  <a:cubicBezTo>
                    <a:pt x="957" y="957"/>
                    <a:pt x="1148" y="498"/>
                    <a:pt x="1186" y="1"/>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6"/>
            <p:cNvSpPr/>
            <p:nvPr/>
          </p:nvSpPr>
          <p:spPr>
            <a:xfrm>
              <a:off x="1577786" y="2075045"/>
              <a:ext cx="20153" cy="50693"/>
            </a:xfrm>
            <a:custGeom>
              <a:rect b="b" l="l" r="r" t="t"/>
              <a:pathLst>
                <a:path extrusionOk="0" h="2601" w="1034">
                  <a:moveTo>
                    <a:pt x="1" y="0"/>
                  </a:moveTo>
                  <a:lnTo>
                    <a:pt x="1" y="0"/>
                  </a:lnTo>
                  <a:cubicBezTo>
                    <a:pt x="77" y="459"/>
                    <a:pt x="192" y="956"/>
                    <a:pt x="345" y="1377"/>
                  </a:cubicBezTo>
                  <a:cubicBezTo>
                    <a:pt x="536" y="1798"/>
                    <a:pt x="727" y="2218"/>
                    <a:pt x="1033" y="2601"/>
                  </a:cubicBezTo>
                  <a:cubicBezTo>
                    <a:pt x="1033" y="2142"/>
                    <a:pt x="880" y="1645"/>
                    <a:pt x="689" y="1224"/>
                  </a:cubicBezTo>
                  <a:cubicBezTo>
                    <a:pt x="498" y="803"/>
                    <a:pt x="307" y="383"/>
                    <a:pt x="1"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6"/>
            <p:cNvSpPr/>
            <p:nvPr/>
          </p:nvSpPr>
          <p:spPr>
            <a:xfrm>
              <a:off x="1565858" y="1860360"/>
              <a:ext cx="51454" cy="19393"/>
            </a:xfrm>
            <a:custGeom>
              <a:rect b="b" l="l" r="r" t="t"/>
              <a:pathLst>
                <a:path extrusionOk="0" h="995" w="2640">
                  <a:moveTo>
                    <a:pt x="2640" y="0"/>
                  </a:moveTo>
                  <a:lnTo>
                    <a:pt x="2640" y="0"/>
                  </a:lnTo>
                  <a:cubicBezTo>
                    <a:pt x="2142" y="39"/>
                    <a:pt x="1684" y="192"/>
                    <a:pt x="1263" y="345"/>
                  </a:cubicBezTo>
                  <a:cubicBezTo>
                    <a:pt x="804" y="498"/>
                    <a:pt x="383" y="727"/>
                    <a:pt x="1" y="995"/>
                  </a:cubicBezTo>
                  <a:cubicBezTo>
                    <a:pt x="498" y="956"/>
                    <a:pt x="957" y="803"/>
                    <a:pt x="1378" y="689"/>
                  </a:cubicBezTo>
                  <a:cubicBezTo>
                    <a:pt x="1837" y="498"/>
                    <a:pt x="2257" y="306"/>
                    <a:pt x="2640"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6"/>
            <p:cNvSpPr/>
            <p:nvPr/>
          </p:nvSpPr>
          <p:spPr>
            <a:xfrm>
              <a:off x="1586732" y="2274061"/>
              <a:ext cx="23135" cy="50713"/>
            </a:xfrm>
            <a:custGeom>
              <a:rect b="b" l="l" r="r" t="t"/>
              <a:pathLst>
                <a:path extrusionOk="0" h="2602" w="1187">
                  <a:moveTo>
                    <a:pt x="1186" y="1"/>
                  </a:moveTo>
                  <a:lnTo>
                    <a:pt x="1186" y="1"/>
                  </a:lnTo>
                  <a:cubicBezTo>
                    <a:pt x="842" y="345"/>
                    <a:pt x="613" y="766"/>
                    <a:pt x="421" y="1186"/>
                  </a:cubicBezTo>
                  <a:cubicBezTo>
                    <a:pt x="230" y="1645"/>
                    <a:pt x="39" y="2104"/>
                    <a:pt x="1" y="2602"/>
                  </a:cubicBezTo>
                  <a:cubicBezTo>
                    <a:pt x="307" y="2257"/>
                    <a:pt x="536" y="1837"/>
                    <a:pt x="727" y="1378"/>
                  </a:cubicBezTo>
                  <a:cubicBezTo>
                    <a:pt x="957" y="957"/>
                    <a:pt x="1148" y="498"/>
                    <a:pt x="1186" y="1"/>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6"/>
            <p:cNvSpPr/>
            <p:nvPr/>
          </p:nvSpPr>
          <p:spPr>
            <a:xfrm>
              <a:off x="1626239" y="1729911"/>
              <a:ext cx="50713" cy="23115"/>
            </a:xfrm>
            <a:custGeom>
              <a:rect b="b" l="l" r="r" t="t"/>
              <a:pathLst>
                <a:path extrusionOk="0" h="1186" w="2602">
                  <a:moveTo>
                    <a:pt x="1" y="0"/>
                  </a:moveTo>
                  <a:lnTo>
                    <a:pt x="1" y="0"/>
                  </a:lnTo>
                  <a:cubicBezTo>
                    <a:pt x="345" y="344"/>
                    <a:pt x="766" y="574"/>
                    <a:pt x="1225" y="765"/>
                  </a:cubicBezTo>
                  <a:cubicBezTo>
                    <a:pt x="1645" y="956"/>
                    <a:pt x="2104" y="1148"/>
                    <a:pt x="2601" y="1186"/>
                  </a:cubicBezTo>
                  <a:cubicBezTo>
                    <a:pt x="2257" y="880"/>
                    <a:pt x="1836" y="612"/>
                    <a:pt x="1416" y="421"/>
                  </a:cubicBezTo>
                  <a:cubicBezTo>
                    <a:pt x="957" y="230"/>
                    <a:pt x="498" y="115"/>
                    <a:pt x="1"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6"/>
            <p:cNvSpPr/>
            <p:nvPr/>
          </p:nvSpPr>
          <p:spPr>
            <a:xfrm>
              <a:off x="1714939" y="2370226"/>
              <a:ext cx="780" cy="19"/>
            </a:xfrm>
            <a:custGeom>
              <a:rect b="b" l="l" r="r" t="t"/>
              <a:pathLst>
                <a:path extrusionOk="0" h="1" w="40">
                  <a:moveTo>
                    <a:pt x="39" y="1"/>
                  </a:moveTo>
                  <a:lnTo>
                    <a:pt x="1" y="1"/>
                  </a:lnTo>
                  <a:lnTo>
                    <a:pt x="1" y="1"/>
                  </a:ln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6"/>
            <p:cNvSpPr/>
            <p:nvPr/>
          </p:nvSpPr>
          <p:spPr>
            <a:xfrm>
              <a:off x="1699288" y="2202512"/>
              <a:ext cx="50713" cy="19393"/>
            </a:xfrm>
            <a:custGeom>
              <a:rect b="b" l="l" r="r" t="t"/>
              <a:pathLst>
                <a:path extrusionOk="0" h="995" w="2602">
                  <a:moveTo>
                    <a:pt x="2601" y="0"/>
                  </a:moveTo>
                  <a:cubicBezTo>
                    <a:pt x="2143" y="38"/>
                    <a:pt x="1684" y="191"/>
                    <a:pt x="1225" y="344"/>
                  </a:cubicBezTo>
                  <a:cubicBezTo>
                    <a:pt x="804" y="459"/>
                    <a:pt x="383" y="650"/>
                    <a:pt x="1" y="995"/>
                  </a:cubicBezTo>
                  <a:cubicBezTo>
                    <a:pt x="460" y="956"/>
                    <a:pt x="957" y="803"/>
                    <a:pt x="1378" y="650"/>
                  </a:cubicBezTo>
                  <a:cubicBezTo>
                    <a:pt x="1798" y="459"/>
                    <a:pt x="2219" y="268"/>
                    <a:pt x="2601"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6"/>
            <p:cNvSpPr/>
            <p:nvPr/>
          </p:nvSpPr>
          <p:spPr>
            <a:xfrm>
              <a:off x="1702270" y="2034778"/>
              <a:ext cx="49972" cy="23135"/>
            </a:xfrm>
            <a:custGeom>
              <a:rect b="b" l="l" r="r" t="t"/>
              <a:pathLst>
                <a:path extrusionOk="0" h="1187" w="2564">
                  <a:moveTo>
                    <a:pt x="1" y="1"/>
                  </a:moveTo>
                  <a:lnTo>
                    <a:pt x="1" y="1"/>
                  </a:lnTo>
                  <a:cubicBezTo>
                    <a:pt x="307" y="345"/>
                    <a:pt x="766" y="575"/>
                    <a:pt x="1186" y="766"/>
                  </a:cubicBezTo>
                  <a:cubicBezTo>
                    <a:pt x="1607" y="957"/>
                    <a:pt x="2104" y="1148"/>
                    <a:pt x="2563" y="1187"/>
                  </a:cubicBezTo>
                  <a:cubicBezTo>
                    <a:pt x="2219" y="842"/>
                    <a:pt x="1798" y="613"/>
                    <a:pt x="1378" y="422"/>
                  </a:cubicBezTo>
                  <a:cubicBezTo>
                    <a:pt x="957" y="230"/>
                    <a:pt x="498" y="77"/>
                    <a:pt x="1" y="1"/>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6"/>
            <p:cNvSpPr/>
            <p:nvPr/>
          </p:nvSpPr>
          <p:spPr>
            <a:xfrm>
              <a:off x="1749242" y="1861100"/>
              <a:ext cx="23875" cy="50713"/>
            </a:xfrm>
            <a:custGeom>
              <a:rect b="b" l="l" r="r" t="t"/>
              <a:pathLst>
                <a:path extrusionOk="0" h="2602" w="1225">
                  <a:moveTo>
                    <a:pt x="1224" y="1"/>
                  </a:moveTo>
                  <a:cubicBezTo>
                    <a:pt x="880" y="345"/>
                    <a:pt x="612" y="765"/>
                    <a:pt x="459" y="1224"/>
                  </a:cubicBezTo>
                  <a:cubicBezTo>
                    <a:pt x="268" y="1645"/>
                    <a:pt x="38" y="2066"/>
                    <a:pt x="0" y="2601"/>
                  </a:cubicBezTo>
                  <a:cubicBezTo>
                    <a:pt x="344" y="2257"/>
                    <a:pt x="574" y="1836"/>
                    <a:pt x="765" y="1416"/>
                  </a:cubicBezTo>
                  <a:cubicBezTo>
                    <a:pt x="956" y="957"/>
                    <a:pt x="1148" y="498"/>
                    <a:pt x="1224" y="1"/>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6"/>
            <p:cNvSpPr/>
            <p:nvPr/>
          </p:nvSpPr>
          <p:spPr>
            <a:xfrm>
              <a:off x="1792471" y="1704554"/>
              <a:ext cx="29099" cy="14189"/>
            </a:xfrm>
            <a:custGeom>
              <a:rect b="b" l="l" r="r" t="t"/>
              <a:pathLst>
                <a:path extrusionOk="0" h="728" w="1493">
                  <a:moveTo>
                    <a:pt x="1377" y="1"/>
                  </a:moveTo>
                  <a:cubicBezTo>
                    <a:pt x="1339" y="39"/>
                    <a:pt x="1301" y="39"/>
                    <a:pt x="1301" y="39"/>
                  </a:cubicBezTo>
                  <a:cubicBezTo>
                    <a:pt x="804" y="230"/>
                    <a:pt x="383" y="422"/>
                    <a:pt x="1" y="728"/>
                  </a:cubicBezTo>
                  <a:cubicBezTo>
                    <a:pt x="459" y="689"/>
                    <a:pt x="957" y="536"/>
                    <a:pt x="1377" y="383"/>
                  </a:cubicBezTo>
                  <a:cubicBezTo>
                    <a:pt x="1416" y="383"/>
                    <a:pt x="1416" y="345"/>
                    <a:pt x="1492" y="345"/>
                  </a:cubicBezTo>
                  <a:cubicBezTo>
                    <a:pt x="1416" y="269"/>
                    <a:pt x="1416" y="116"/>
                    <a:pt x="1377" y="1"/>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6"/>
            <p:cNvSpPr/>
            <p:nvPr/>
          </p:nvSpPr>
          <p:spPr>
            <a:xfrm>
              <a:off x="1853593" y="2274821"/>
              <a:ext cx="19412" cy="51454"/>
            </a:xfrm>
            <a:custGeom>
              <a:rect b="b" l="l" r="r" t="t"/>
              <a:pathLst>
                <a:path extrusionOk="0" h="2640" w="996">
                  <a:moveTo>
                    <a:pt x="1" y="0"/>
                  </a:moveTo>
                  <a:cubicBezTo>
                    <a:pt x="39" y="497"/>
                    <a:pt x="192" y="956"/>
                    <a:pt x="345" y="1415"/>
                  </a:cubicBezTo>
                  <a:cubicBezTo>
                    <a:pt x="536" y="1836"/>
                    <a:pt x="727" y="2257"/>
                    <a:pt x="995" y="2639"/>
                  </a:cubicBezTo>
                  <a:cubicBezTo>
                    <a:pt x="957" y="2180"/>
                    <a:pt x="842" y="1683"/>
                    <a:pt x="689" y="1262"/>
                  </a:cubicBezTo>
                  <a:cubicBezTo>
                    <a:pt x="498" y="765"/>
                    <a:pt x="307" y="344"/>
                    <a:pt x="1"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6"/>
            <p:cNvSpPr/>
            <p:nvPr/>
          </p:nvSpPr>
          <p:spPr>
            <a:xfrm>
              <a:off x="1871485" y="2129462"/>
              <a:ext cx="8225" cy="25356"/>
            </a:xfrm>
            <a:custGeom>
              <a:rect b="b" l="l" r="r" t="t"/>
              <a:pathLst>
                <a:path extrusionOk="0" h="1301" w="422">
                  <a:moveTo>
                    <a:pt x="383" y="0"/>
                  </a:moveTo>
                  <a:cubicBezTo>
                    <a:pt x="192" y="421"/>
                    <a:pt x="39" y="803"/>
                    <a:pt x="1" y="1301"/>
                  </a:cubicBezTo>
                  <a:lnTo>
                    <a:pt x="421" y="727"/>
                  </a:lnTo>
                  <a:cubicBezTo>
                    <a:pt x="383" y="536"/>
                    <a:pt x="383" y="306"/>
                    <a:pt x="383"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6"/>
            <p:cNvSpPr/>
            <p:nvPr/>
          </p:nvSpPr>
          <p:spPr>
            <a:xfrm>
              <a:off x="1248302" y="1598703"/>
              <a:ext cx="631398" cy="764827"/>
            </a:xfrm>
            <a:custGeom>
              <a:rect b="b" l="l" r="r" t="t"/>
              <a:pathLst>
                <a:path extrusionOk="0" h="39242" w="32396">
                  <a:moveTo>
                    <a:pt x="16867" y="1"/>
                  </a:moveTo>
                  <a:lnTo>
                    <a:pt x="16867" y="1"/>
                  </a:lnTo>
                  <a:cubicBezTo>
                    <a:pt x="16523" y="345"/>
                    <a:pt x="16294" y="766"/>
                    <a:pt x="16102" y="1187"/>
                  </a:cubicBezTo>
                  <a:cubicBezTo>
                    <a:pt x="15911" y="1684"/>
                    <a:pt x="15720" y="2104"/>
                    <a:pt x="15682" y="2563"/>
                  </a:cubicBezTo>
                  <a:cubicBezTo>
                    <a:pt x="16026" y="2257"/>
                    <a:pt x="16255" y="1799"/>
                    <a:pt x="16447" y="1378"/>
                  </a:cubicBezTo>
                  <a:cubicBezTo>
                    <a:pt x="16638" y="957"/>
                    <a:pt x="16829" y="460"/>
                    <a:pt x="16867" y="1"/>
                  </a:cubicBezTo>
                  <a:close/>
                  <a:moveTo>
                    <a:pt x="29297" y="5432"/>
                  </a:moveTo>
                  <a:cubicBezTo>
                    <a:pt x="29259" y="5432"/>
                    <a:pt x="29221" y="5470"/>
                    <a:pt x="29144" y="5470"/>
                  </a:cubicBezTo>
                  <a:cubicBezTo>
                    <a:pt x="28724" y="5700"/>
                    <a:pt x="28303" y="5891"/>
                    <a:pt x="27882" y="6159"/>
                  </a:cubicBezTo>
                  <a:cubicBezTo>
                    <a:pt x="28341" y="6120"/>
                    <a:pt x="28838" y="6006"/>
                    <a:pt x="29259" y="5814"/>
                  </a:cubicBezTo>
                  <a:cubicBezTo>
                    <a:pt x="29297" y="5814"/>
                    <a:pt x="29297" y="5776"/>
                    <a:pt x="29336" y="5776"/>
                  </a:cubicBezTo>
                  <a:cubicBezTo>
                    <a:pt x="29336" y="5700"/>
                    <a:pt x="29336" y="5585"/>
                    <a:pt x="29297" y="5432"/>
                  </a:cubicBezTo>
                  <a:close/>
                  <a:moveTo>
                    <a:pt x="19392" y="6732"/>
                  </a:moveTo>
                  <a:lnTo>
                    <a:pt x="19392" y="6732"/>
                  </a:lnTo>
                  <a:cubicBezTo>
                    <a:pt x="19774" y="7076"/>
                    <a:pt x="20157" y="7306"/>
                    <a:pt x="20616" y="7497"/>
                  </a:cubicBezTo>
                  <a:cubicBezTo>
                    <a:pt x="21036" y="7688"/>
                    <a:pt x="21457" y="7841"/>
                    <a:pt x="21992" y="7918"/>
                  </a:cubicBezTo>
                  <a:cubicBezTo>
                    <a:pt x="21610" y="7612"/>
                    <a:pt x="21227" y="7344"/>
                    <a:pt x="20807" y="7153"/>
                  </a:cubicBezTo>
                  <a:cubicBezTo>
                    <a:pt x="20348" y="6962"/>
                    <a:pt x="19927" y="6847"/>
                    <a:pt x="19392" y="6732"/>
                  </a:cubicBezTo>
                  <a:close/>
                  <a:moveTo>
                    <a:pt x="10710" y="8262"/>
                  </a:moveTo>
                  <a:cubicBezTo>
                    <a:pt x="10748" y="8759"/>
                    <a:pt x="10863" y="9218"/>
                    <a:pt x="11054" y="9639"/>
                  </a:cubicBezTo>
                  <a:cubicBezTo>
                    <a:pt x="11245" y="10098"/>
                    <a:pt x="11436" y="10519"/>
                    <a:pt x="11704" y="10901"/>
                  </a:cubicBezTo>
                  <a:cubicBezTo>
                    <a:pt x="11666" y="10366"/>
                    <a:pt x="11513" y="9945"/>
                    <a:pt x="11360" y="9524"/>
                  </a:cubicBezTo>
                  <a:cubicBezTo>
                    <a:pt x="11169" y="9065"/>
                    <a:pt x="10978" y="8645"/>
                    <a:pt x="10710" y="8262"/>
                  </a:cubicBezTo>
                  <a:close/>
                  <a:moveTo>
                    <a:pt x="18933" y="13425"/>
                  </a:moveTo>
                  <a:lnTo>
                    <a:pt x="18933" y="13425"/>
                  </a:lnTo>
                  <a:cubicBezTo>
                    <a:pt x="18435" y="13464"/>
                    <a:pt x="17977" y="13617"/>
                    <a:pt x="17556" y="13770"/>
                  </a:cubicBezTo>
                  <a:cubicBezTo>
                    <a:pt x="17097" y="13961"/>
                    <a:pt x="16676" y="14152"/>
                    <a:pt x="16294" y="14420"/>
                  </a:cubicBezTo>
                  <a:cubicBezTo>
                    <a:pt x="16791" y="14381"/>
                    <a:pt x="17250" y="14305"/>
                    <a:pt x="17671" y="14114"/>
                  </a:cubicBezTo>
                  <a:cubicBezTo>
                    <a:pt x="18130" y="13923"/>
                    <a:pt x="18550" y="13731"/>
                    <a:pt x="18933" y="13425"/>
                  </a:cubicBezTo>
                  <a:close/>
                  <a:moveTo>
                    <a:pt x="26926" y="13464"/>
                  </a:moveTo>
                  <a:lnTo>
                    <a:pt x="26926" y="13464"/>
                  </a:lnTo>
                  <a:cubicBezTo>
                    <a:pt x="26582" y="13808"/>
                    <a:pt x="26352" y="14228"/>
                    <a:pt x="26161" y="14687"/>
                  </a:cubicBezTo>
                  <a:cubicBezTo>
                    <a:pt x="25970" y="15108"/>
                    <a:pt x="25817" y="15529"/>
                    <a:pt x="25702" y="16064"/>
                  </a:cubicBezTo>
                  <a:cubicBezTo>
                    <a:pt x="26046" y="15682"/>
                    <a:pt x="26276" y="15299"/>
                    <a:pt x="26467" y="14879"/>
                  </a:cubicBezTo>
                  <a:cubicBezTo>
                    <a:pt x="26658" y="14420"/>
                    <a:pt x="26811" y="13999"/>
                    <a:pt x="26926" y="13464"/>
                  </a:cubicBezTo>
                  <a:close/>
                  <a:moveTo>
                    <a:pt x="12010" y="17671"/>
                  </a:moveTo>
                  <a:lnTo>
                    <a:pt x="12010" y="17671"/>
                  </a:lnTo>
                  <a:cubicBezTo>
                    <a:pt x="11666" y="18015"/>
                    <a:pt x="11436" y="18436"/>
                    <a:pt x="11245" y="18856"/>
                  </a:cubicBezTo>
                  <a:cubicBezTo>
                    <a:pt x="11054" y="19315"/>
                    <a:pt x="10901" y="19736"/>
                    <a:pt x="10786" y="20271"/>
                  </a:cubicBezTo>
                  <a:cubicBezTo>
                    <a:pt x="11131" y="19889"/>
                    <a:pt x="11360" y="19506"/>
                    <a:pt x="11551" y="19086"/>
                  </a:cubicBezTo>
                  <a:cubicBezTo>
                    <a:pt x="11742" y="18627"/>
                    <a:pt x="11895" y="18206"/>
                    <a:pt x="12010" y="17671"/>
                  </a:cubicBezTo>
                  <a:close/>
                  <a:moveTo>
                    <a:pt x="23293" y="22375"/>
                  </a:moveTo>
                  <a:lnTo>
                    <a:pt x="23293" y="22375"/>
                  </a:lnTo>
                  <a:cubicBezTo>
                    <a:pt x="23675" y="22719"/>
                    <a:pt x="24058" y="22949"/>
                    <a:pt x="24478" y="23140"/>
                  </a:cubicBezTo>
                  <a:cubicBezTo>
                    <a:pt x="24899" y="23331"/>
                    <a:pt x="25320" y="23484"/>
                    <a:pt x="25855" y="23561"/>
                  </a:cubicBezTo>
                  <a:cubicBezTo>
                    <a:pt x="25473" y="23216"/>
                    <a:pt x="25090" y="23025"/>
                    <a:pt x="24670" y="22796"/>
                  </a:cubicBezTo>
                  <a:cubicBezTo>
                    <a:pt x="24249" y="22604"/>
                    <a:pt x="23790" y="22451"/>
                    <a:pt x="23293" y="22375"/>
                  </a:cubicBezTo>
                  <a:close/>
                  <a:moveTo>
                    <a:pt x="5202" y="25090"/>
                  </a:moveTo>
                  <a:lnTo>
                    <a:pt x="5202" y="25090"/>
                  </a:lnTo>
                  <a:cubicBezTo>
                    <a:pt x="5585" y="25435"/>
                    <a:pt x="5967" y="25664"/>
                    <a:pt x="6388" y="25855"/>
                  </a:cubicBezTo>
                  <a:cubicBezTo>
                    <a:pt x="6847" y="26047"/>
                    <a:pt x="7268" y="26199"/>
                    <a:pt x="7803" y="26276"/>
                  </a:cubicBezTo>
                  <a:cubicBezTo>
                    <a:pt x="7459" y="25970"/>
                    <a:pt x="7038" y="25702"/>
                    <a:pt x="6579" y="25511"/>
                  </a:cubicBezTo>
                  <a:cubicBezTo>
                    <a:pt x="6159" y="25320"/>
                    <a:pt x="5738" y="25205"/>
                    <a:pt x="5202" y="25090"/>
                  </a:cubicBezTo>
                  <a:close/>
                  <a:moveTo>
                    <a:pt x="16982" y="24440"/>
                  </a:moveTo>
                  <a:cubicBezTo>
                    <a:pt x="17020" y="24899"/>
                    <a:pt x="17097" y="25396"/>
                    <a:pt x="17288" y="25817"/>
                  </a:cubicBezTo>
                  <a:cubicBezTo>
                    <a:pt x="17479" y="26238"/>
                    <a:pt x="17671" y="26658"/>
                    <a:pt x="17977" y="27041"/>
                  </a:cubicBezTo>
                  <a:cubicBezTo>
                    <a:pt x="17938" y="26582"/>
                    <a:pt x="17785" y="26085"/>
                    <a:pt x="17632" y="25664"/>
                  </a:cubicBezTo>
                  <a:cubicBezTo>
                    <a:pt x="17441" y="25243"/>
                    <a:pt x="17250" y="24823"/>
                    <a:pt x="16982" y="24440"/>
                  </a:cubicBezTo>
                  <a:close/>
                  <a:moveTo>
                    <a:pt x="32357" y="27309"/>
                  </a:moveTo>
                  <a:cubicBezTo>
                    <a:pt x="32166" y="27691"/>
                    <a:pt x="32013" y="28112"/>
                    <a:pt x="31975" y="28571"/>
                  </a:cubicBezTo>
                  <a:cubicBezTo>
                    <a:pt x="32166" y="28380"/>
                    <a:pt x="32281" y="28188"/>
                    <a:pt x="32395" y="27997"/>
                  </a:cubicBezTo>
                  <a:cubicBezTo>
                    <a:pt x="32357" y="27768"/>
                    <a:pt x="32357" y="27538"/>
                    <a:pt x="32357" y="27309"/>
                  </a:cubicBezTo>
                  <a:close/>
                  <a:moveTo>
                    <a:pt x="12469" y="30980"/>
                  </a:moveTo>
                  <a:cubicBezTo>
                    <a:pt x="12010" y="31018"/>
                    <a:pt x="11551" y="31171"/>
                    <a:pt x="11092" y="31324"/>
                  </a:cubicBezTo>
                  <a:cubicBezTo>
                    <a:pt x="10672" y="31516"/>
                    <a:pt x="10213" y="31707"/>
                    <a:pt x="9830" y="31975"/>
                  </a:cubicBezTo>
                  <a:cubicBezTo>
                    <a:pt x="10327" y="31936"/>
                    <a:pt x="10786" y="31822"/>
                    <a:pt x="11245" y="31630"/>
                  </a:cubicBezTo>
                  <a:cubicBezTo>
                    <a:pt x="11666" y="31439"/>
                    <a:pt x="12087" y="31248"/>
                    <a:pt x="12469" y="30980"/>
                  </a:cubicBezTo>
                  <a:close/>
                  <a:moveTo>
                    <a:pt x="25779" y="30980"/>
                  </a:moveTo>
                  <a:lnTo>
                    <a:pt x="25779" y="30980"/>
                  </a:lnTo>
                  <a:cubicBezTo>
                    <a:pt x="25282" y="31018"/>
                    <a:pt x="24861" y="31171"/>
                    <a:pt x="24364" y="31324"/>
                  </a:cubicBezTo>
                  <a:cubicBezTo>
                    <a:pt x="23943" y="31516"/>
                    <a:pt x="23522" y="31707"/>
                    <a:pt x="23140" y="31975"/>
                  </a:cubicBezTo>
                  <a:cubicBezTo>
                    <a:pt x="23599" y="31936"/>
                    <a:pt x="24096" y="31822"/>
                    <a:pt x="24517" y="31630"/>
                  </a:cubicBezTo>
                  <a:cubicBezTo>
                    <a:pt x="24937" y="31439"/>
                    <a:pt x="25396" y="31248"/>
                    <a:pt x="25779" y="30980"/>
                  </a:cubicBezTo>
                  <a:close/>
                  <a:moveTo>
                    <a:pt x="1" y="31018"/>
                  </a:moveTo>
                  <a:lnTo>
                    <a:pt x="1" y="31018"/>
                  </a:lnTo>
                  <a:cubicBezTo>
                    <a:pt x="39" y="31516"/>
                    <a:pt x="154" y="31975"/>
                    <a:pt x="345" y="32395"/>
                  </a:cubicBezTo>
                  <a:cubicBezTo>
                    <a:pt x="536" y="32854"/>
                    <a:pt x="728" y="33275"/>
                    <a:pt x="995" y="33657"/>
                  </a:cubicBezTo>
                  <a:cubicBezTo>
                    <a:pt x="957" y="33122"/>
                    <a:pt x="842" y="32701"/>
                    <a:pt x="651" y="32281"/>
                  </a:cubicBezTo>
                  <a:cubicBezTo>
                    <a:pt x="460" y="31822"/>
                    <a:pt x="269" y="31401"/>
                    <a:pt x="1" y="31018"/>
                  </a:cubicBezTo>
                  <a:close/>
                  <a:moveTo>
                    <a:pt x="18550" y="34652"/>
                  </a:moveTo>
                  <a:lnTo>
                    <a:pt x="18550" y="34652"/>
                  </a:lnTo>
                  <a:cubicBezTo>
                    <a:pt x="18206" y="35034"/>
                    <a:pt x="17977" y="35417"/>
                    <a:pt x="17785" y="35837"/>
                  </a:cubicBezTo>
                  <a:cubicBezTo>
                    <a:pt x="17594" y="36296"/>
                    <a:pt x="17441" y="36717"/>
                    <a:pt x="17365" y="37253"/>
                  </a:cubicBezTo>
                  <a:cubicBezTo>
                    <a:pt x="17671" y="36870"/>
                    <a:pt x="17900" y="36488"/>
                    <a:pt x="18091" y="36029"/>
                  </a:cubicBezTo>
                  <a:cubicBezTo>
                    <a:pt x="18321" y="35608"/>
                    <a:pt x="18435" y="35187"/>
                    <a:pt x="18550" y="34652"/>
                  </a:cubicBezTo>
                  <a:close/>
                  <a:moveTo>
                    <a:pt x="31057" y="34690"/>
                  </a:moveTo>
                  <a:lnTo>
                    <a:pt x="31057" y="34690"/>
                  </a:lnTo>
                  <a:cubicBezTo>
                    <a:pt x="31133" y="35187"/>
                    <a:pt x="31210" y="35646"/>
                    <a:pt x="31401" y="36105"/>
                  </a:cubicBezTo>
                  <a:cubicBezTo>
                    <a:pt x="31592" y="36526"/>
                    <a:pt x="31783" y="36947"/>
                    <a:pt x="32051" y="37329"/>
                  </a:cubicBezTo>
                  <a:cubicBezTo>
                    <a:pt x="32013" y="36794"/>
                    <a:pt x="31898" y="36373"/>
                    <a:pt x="31745" y="35952"/>
                  </a:cubicBezTo>
                  <a:cubicBezTo>
                    <a:pt x="31554" y="35532"/>
                    <a:pt x="31363" y="35073"/>
                    <a:pt x="31057" y="34690"/>
                  </a:cubicBezTo>
                  <a:close/>
                  <a:moveTo>
                    <a:pt x="7115" y="36870"/>
                  </a:moveTo>
                  <a:cubicBezTo>
                    <a:pt x="6770" y="37291"/>
                    <a:pt x="6541" y="37712"/>
                    <a:pt x="6350" y="38094"/>
                  </a:cubicBezTo>
                  <a:cubicBezTo>
                    <a:pt x="6197" y="38476"/>
                    <a:pt x="6082" y="38821"/>
                    <a:pt x="5967" y="39241"/>
                  </a:cubicBezTo>
                  <a:lnTo>
                    <a:pt x="6120" y="39241"/>
                  </a:lnTo>
                  <a:cubicBezTo>
                    <a:pt x="6350" y="38897"/>
                    <a:pt x="6541" y="38591"/>
                    <a:pt x="6694" y="38247"/>
                  </a:cubicBezTo>
                  <a:cubicBezTo>
                    <a:pt x="6885" y="37826"/>
                    <a:pt x="7038" y="37367"/>
                    <a:pt x="7115" y="3687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6"/>
            <p:cNvSpPr/>
            <p:nvPr/>
          </p:nvSpPr>
          <p:spPr>
            <a:xfrm>
              <a:off x="1647113" y="1961729"/>
              <a:ext cx="655234" cy="473373"/>
            </a:xfrm>
            <a:custGeom>
              <a:rect b="b" l="l" r="r" t="t"/>
              <a:pathLst>
                <a:path extrusionOk="0" h="24288" w="33619">
                  <a:moveTo>
                    <a:pt x="7114" y="1"/>
                  </a:moveTo>
                  <a:lnTo>
                    <a:pt x="5967" y="77"/>
                  </a:lnTo>
                  <a:lnTo>
                    <a:pt x="1" y="20042"/>
                  </a:lnTo>
                  <a:lnTo>
                    <a:pt x="16408" y="24287"/>
                  </a:lnTo>
                  <a:lnTo>
                    <a:pt x="26276" y="21992"/>
                  </a:lnTo>
                  <a:lnTo>
                    <a:pt x="33619" y="957"/>
                  </a:lnTo>
                  <a:lnTo>
                    <a:pt x="32510" y="1033"/>
                  </a:lnTo>
                  <a:cubicBezTo>
                    <a:pt x="31821" y="1301"/>
                    <a:pt x="28150" y="2066"/>
                    <a:pt x="26467" y="2563"/>
                  </a:cubicBezTo>
                  <a:cubicBezTo>
                    <a:pt x="24822" y="3022"/>
                    <a:pt x="22833" y="4170"/>
                    <a:pt x="22833" y="4170"/>
                  </a:cubicBezTo>
                  <a:cubicBezTo>
                    <a:pt x="18588" y="1492"/>
                    <a:pt x="12622" y="1263"/>
                    <a:pt x="10939" y="957"/>
                  </a:cubicBezTo>
                  <a:cubicBezTo>
                    <a:pt x="9218" y="651"/>
                    <a:pt x="7114" y="1"/>
                    <a:pt x="7114" y="1"/>
                  </a:cubicBez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6"/>
            <p:cNvSpPr/>
            <p:nvPr/>
          </p:nvSpPr>
          <p:spPr>
            <a:xfrm>
              <a:off x="1628480" y="1958006"/>
              <a:ext cx="437570" cy="486782"/>
            </a:xfrm>
            <a:custGeom>
              <a:rect b="b" l="l" r="r" t="t"/>
              <a:pathLst>
                <a:path extrusionOk="0" h="24976" w="22451">
                  <a:moveTo>
                    <a:pt x="6196" y="1"/>
                  </a:moveTo>
                  <a:lnTo>
                    <a:pt x="0" y="20653"/>
                  </a:lnTo>
                  <a:lnTo>
                    <a:pt x="15911" y="24975"/>
                  </a:lnTo>
                  <a:lnTo>
                    <a:pt x="22451" y="4705"/>
                  </a:lnTo>
                  <a:lnTo>
                    <a:pt x="6196" y="1"/>
                  </a:lnTo>
                  <a:close/>
                </a:path>
              </a:pathLst>
            </a:custGeom>
            <a:solidFill>
              <a:srgbClr val="C66A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6"/>
            <p:cNvSpPr/>
            <p:nvPr/>
          </p:nvSpPr>
          <p:spPr>
            <a:xfrm>
              <a:off x="1628480" y="1958006"/>
              <a:ext cx="437570" cy="486782"/>
            </a:xfrm>
            <a:custGeom>
              <a:rect b="b" l="l" r="r" t="t"/>
              <a:pathLst>
                <a:path extrusionOk="0" h="24976" w="22451">
                  <a:moveTo>
                    <a:pt x="6196" y="1"/>
                  </a:moveTo>
                  <a:lnTo>
                    <a:pt x="0" y="20653"/>
                  </a:lnTo>
                  <a:lnTo>
                    <a:pt x="15911" y="24975"/>
                  </a:lnTo>
                  <a:lnTo>
                    <a:pt x="22451" y="4705"/>
                  </a:lnTo>
                  <a:lnTo>
                    <a:pt x="6196" y="1"/>
                  </a:ln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6"/>
            <p:cNvSpPr/>
            <p:nvPr/>
          </p:nvSpPr>
          <p:spPr>
            <a:xfrm>
              <a:off x="1938570" y="2049689"/>
              <a:ext cx="174455" cy="398083"/>
            </a:xfrm>
            <a:custGeom>
              <a:rect b="b" l="l" r="r" t="t"/>
              <a:pathLst>
                <a:path extrusionOk="0" h="20425" w="8951">
                  <a:moveTo>
                    <a:pt x="6541" y="1"/>
                  </a:moveTo>
                  <a:lnTo>
                    <a:pt x="1" y="20271"/>
                  </a:lnTo>
                  <a:lnTo>
                    <a:pt x="2334" y="20424"/>
                  </a:lnTo>
                  <a:lnTo>
                    <a:pt x="8950" y="154"/>
                  </a:lnTo>
                  <a:lnTo>
                    <a:pt x="6541" y="1"/>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6"/>
            <p:cNvSpPr/>
            <p:nvPr/>
          </p:nvSpPr>
          <p:spPr>
            <a:xfrm>
              <a:off x="1984041" y="1975898"/>
              <a:ext cx="327997" cy="471872"/>
            </a:xfrm>
            <a:custGeom>
              <a:rect b="b" l="l" r="r" t="t"/>
              <a:pathLst>
                <a:path extrusionOk="0" h="24211" w="16829">
                  <a:moveTo>
                    <a:pt x="16829" y="0"/>
                  </a:moveTo>
                  <a:lnTo>
                    <a:pt x="6617" y="3940"/>
                  </a:lnTo>
                  <a:lnTo>
                    <a:pt x="1" y="24210"/>
                  </a:lnTo>
                  <a:lnTo>
                    <a:pt x="9295" y="21418"/>
                  </a:lnTo>
                  <a:lnTo>
                    <a:pt x="16829" y="0"/>
                  </a:lnTo>
                  <a:close/>
                </a:path>
              </a:pathLst>
            </a:custGeom>
            <a:solidFill>
              <a:srgbClr val="C66A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6"/>
            <p:cNvSpPr/>
            <p:nvPr/>
          </p:nvSpPr>
          <p:spPr>
            <a:xfrm>
              <a:off x="1984041" y="1975898"/>
              <a:ext cx="327997" cy="471872"/>
            </a:xfrm>
            <a:custGeom>
              <a:rect b="b" l="l" r="r" t="t"/>
              <a:pathLst>
                <a:path extrusionOk="0" h="24211" w="16829">
                  <a:moveTo>
                    <a:pt x="16829" y="0"/>
                  </a:moveTo>
                  <a:lnTo>
                    <a:pt x="6617" y="3940"/>
                  </a:lnTo>
                  <a:lnTo>
                    <a:pt x="1" y="24210"/>
                  </a:lnTo>
                  <a:lnTo>
                    <a:pt x="9295" y="21418"/>
                  </a:lnTo>
                  <a:lnTo>
                    <a:pt x="16829" y="0"/>
                  </a:ln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6"/>
            <p:cNvSpPr/>
            <p:nvPr/>
          </p:nvSpPr>
          <p:spPr>
            <a:xfrm>
              <a:off x="1064938" y="1564010"/>
              <a:ext cx="935345" cy="846470"/>
            </a:xfrm>
            <a:custGeom>
              <a:rect b="b" l="l" r="r" t="t"/>
              <a:pathLst>
                <a:path extrusionOk="0" h="43431" w="47991">
                  <a:moveTo>
                    <a:pt x="28344" y="0"/>
                  </a:moveTo>
                  <a:cubicBezTo>
                    <a:pt x="27427" y="0"/>
                    <a:pt x="26317" y="477"/>
                    <a:pt x="25472" y="1169"/>
                  </a:cubicBezTo>
                  <a:cubicBezTo>
                    <a:pt x="14343" y="10157"/>
                    <a:pt x="0" y="27482"/>
                    <a:pt x="1377" y="31766"/>
                  </a:cubicBezTo>
                  <a:cubicBezTo>
                    <a:pt x="1836" y="33296"/>
                    <a:pt x="4093" y="36432"/>
                    <a:pt x="7152" y="37388"/>
                  </a:cubicBezTo>
                  <a:cubicBezTo>
                    <a:pt x="12896" y="39140"/>
                    <a:pt x="18015" y="39878"/>
                    <a:pt x="22945" y="39878"/>
                  </a:cubicBezTo>
                  <a:cubicBezTo>
                    <a:pt x="24581" y="39878"/>
                    <a:pt x="26195" y="39797"/>
                    <a:pt x="27805" y="39645"/>
                  </a:cubicBezTo>
                  <a:cubicBezTo>
                    <a:pt x="28622" y="40037"/>
                    <a:pt x="29390" y="40177"/>
                    <a:pt x="30076" y="40177"/>
                  </a:cubicBezTo>
                  <a:cubicBezTo>
                    <a:pt x="30997" y="40177"/>
                    <a:pt x="31770" y="39924"/>
                    <a:pt x="32318" y="39683"/>
                  </a:cubicBezTo>
                  <a:cubicBezTo>
                    <a:pt x="33917" y="41004"/>
                    <a:pt x="34663" y="43431"/>
                    <a:pt x="35992" y="43431"/>
                  </a:cubicBezTo>
                  <a:cubicBezTo>
                    <a:pt x="36125" y="43431"/>
                    <a:pt x="36264" y="43407"/>
                    <a:pt x="36411" y="43354"/>
                  </a:cubicBezTo>
                  <a:cubicBezTo>
                    <a:pt x="37979" y="42781"/>
                    <a:pt x="37520" y="40983"/>
                    <a:pt x="37520" y="40983"/>
                  </a:cubicBezTo>
                  <a:lnTo>
                    <a:pt x="37520" y="40983"/>
                  </a:lnTo>
                  <a:cubicBezTo>
                    <a:pt x="37520" y="40983"/>
                    <a:pt x="38369" y="42075"/>
                    <a:pt x="39430" y="42075"/>
                  </a:cubicBezTo>
                  <a:cubicBezTo>
                    <a:pt x="39701" y="42075"/>
                    <a:pt x="39985" y="42004"/>
                    <a:pt x="40273" y="41825"/>
                  </a:cubicBezTo>
                  <a:cubicBezTo>
                    <a:pt x="41918" y="40868"/>
                    <a:pt x="40618" y="38077"/>
                    <a:pt x="40618" y="38076"/>
                  </a:cubicBezTo>
                  <a:lnTo>
                    <a:pt x="40618" y="38076"/>
                  </a:lnTo>
                  <a:cubicBezTo>
                    <a:pt x="40618" y="38077"/>
                    <a:pt x="41646" y="39254"/>
                    <a:pt x="42772" y="39254"/>
                  </a:cubicBezTo>
                  <a:cubicBezTo>
                    <a:pt x="43151" y="39254"/>
                    <a:pt x="43541" y="39121"/>
                    <a:pt x="43907" y="38765"/>
                  </a:cubicBezTo>
                  <a:cubicBezTo>
                    <a:pt x="45551" y="37235"/>
                    <a:pt x="43027" y="32990"/>
                    <a:pt x="40579" y="30045"/>
                  </a:cubicBezTo>
                  <a:lnTo>
                    <a:pt x="40579" y="30045"/>
                  </a:lnTo>
                  <a:cubicBezTo>
                    <a:pt x="41383" y="30580"/>
                    <a:pt x="42645" y="31995"/>
                    <a:pt x="44481" y="33755"/>
                  </a:cubicBezTo>
                  <a:cubicBezTo>
                    <a:pt x="45301" y="34480"/>
                    <a:pt x="45982" y="34787"/>
                    <a:pt x="46492" y="34787"/>
                  </a:cubicBezTo>
                  <a:cubicBezTo>
                    <a:pt x="47837" y="34787"/>
                    <a:pt x="47991" y="32656"/>
                    <a:pt x="46355" y="30465"/>
                  </a:cubicBezTo>
                  <a:cubicBezTo>
                    <a:pt x="41983" y="24561"/>
                    <a:pt x="36010" y="23102"/>
                    <a:pt x="31845" y="23102"/>
                  </a:cubicBezTo>
                  <a:cubicBezTo>
                    <a:pt x="30398" y="23102"/>
                    <a:pt x="29170" y="23278"/>
                    <a:pt x="28302" y="23505"/>
                  </a:cubicBezTo>
                  <a:cubicBezTo>
                    <a:pt x="26275" y="24040"/>
                    <a:pt x="24937" y="24384"/>
                    <a:pt x="24095" y="24614"/>
                  </a:cubicBezTo>
                  <a:cubicBezTo>
                    <a:pt x="23646" y="24633"/>
                    <a:pt x="23056" y="24640"/>
                    <a:pt x="22423" y="24640"/>
                  </a:cubicBezTo>
                  <a:cubicBezTo>
                    <a:pt x="20524" y="24640"/>
                    <a:pt x="18244" y="24576"/>
                    <a:pt x="18244" y="24576"/>
                  </a:cubicBezTo>
                  <a:cubicBezTo>
                    <a:pt x="18244" y="24346"/>
                    <a:pt x="24019" y="15970"/>
                    <a:pt x="28876" y="5873"/>
                  </a:cubicBezTo>
                  <a:cubicBezTo>
                    <a:pt x="30975" y="1481"/>
                    <a:pt x="29960" y="0"/>
                    <a:pt x="28344" y="0"/>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6"/>
            <p:cNvSpPr/>
            <p:nvPr/>
          </p:nvSpPr>
          <p:spPr>
            <a:xfrm>
              <a:off x="1762729" y="2157041"/>
              <a:ext cx="96105" cy="146935"/>
            </a:xfrm>
            <a:custGeom>
              <a:rect b="b" l="l" r="r" t="t"/>
              <a:pathLst>
                <a:path extrusionOk="0" h="7539" w="4931">
                  <a:moveTo>
                    <a:pt x="35" y="0"/>
                  </a:moveTo>
                  <a:cubicBezTo>
                    <a:pt x="9" y="0"/>
                    <a:pt x="1" y="17"/>
                    <a:pt x="9" y="17"/>
                  </a:cubicBezTo>
                  <a:cubicBezTo>
                    <a:pt x="14" y="17"/>
                    <a:pt x="22" y="13"/>
                    <a:pt x="35" y="0"/>
                  </a:cubicBezTo>
                  <a:close/>
                  <a:moveTo>
                    <a:pt x="35" y="0"/>
                  </a:moveTo>
                  <a:cubicBezTo>
                    <a:pt x="991" y="1186"/>
                    <a:pt x="3171" y="4054"/>
                    <a:pt x="4854" y="7496"/>
                  </a:cubicBezTo>
                  <a:cubicBezTo>
                    <a:pt x="4854" y="7526"/>
                    <a:pt x="4865" y="7538"/>
                    <a:pt x="4879" y="7538"/>
                  </a:cubicBezTo>
                  <a:cubicBezTo>
                    <a:pt x="4901" y="7538"/>
                    <a:pt x="4930" y="7505"/>
                    <a:pt x="4930" y="7458"/>
                  </a:cubicBezTo>
                  <a:cubicBezTo>
                    <a:pt x="4089" y="4131"/>
                    <a:pt x="1488" y="995"/>
                    <a:pt x="3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6"/>
            <p:cNvSpPr/>
            <p:nvPr/>
          </p:nvSpPr>
          <p:spPr>
            <a:xfrm>
              <a:off x="1711216" y="2209957"/>
              <a:ext cx="86497" cy="151944"/>
            </a:xfrm>
            <a:custGeom>
              <a:rect b="b" l="l" r="r" t="t"/>
              <a:pathLst>
                <a:path extrusionOk="0" h="7796" w="4438">
                  <a:moveTo>
                    <a:pt x="1" y="1"/>
                  </a:moveTo>
                  <a:cubicBezTo>
                    <a:pt x="919" y="1225"/>
                    <a:pt x="2831" y="4093"/>
                    <a:pt x="4399" y="7726"/>
                  </a:cubicBezTo>
                  <a:cubicBezTo>
                    <a:pt x="4399" y="7774"/>
                    <a:pt x="4406" y="7796"/>
                    <a:pt x="4413" y="7796"/>
                  </a:cubicBezTo>
                  <a:cubicBezTo>
                    <a:pt x="4424" y="7796"/>
                    <a:pt x="4437" y="7755"/>
                    <a:pt x="4437" y="7688"/>
                  </a:cubicBezTo>
                  <a:cubicBezTo>
                    <a:pt x="3749" y="4361"/>
                    <a:pt x="1148" y="995"/>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6"/>
            <p:cNvSpPr/>
            <p:nvPr/>
          </p:nvSpPr>
          <p:spPr>
            <a:xfrm>
              <a:off x="1246081" y="2041503"/>
              <a:ext cx="175176" cy="67104"/>
            </a:xfrm>
            <a:custGeom>
              <a:rect b="b" l="l" r="r" t="t"/>
              <a:pathLst>
                <a:path extrusionOk="0" h="3443" w="8988">
                  <a:moveTo>
                    <a:pt x="8873" y="0"/>
                  </a:moveTo>
                  <a:cubicBezTo>
                    <a:pt x="5240" y="77"/>
                    <a:pt x="1415" y="2180"/>
                    <a:pt x="0" y="3442"/>
                  </a:cubicBezTo>
                  <a:cubicBezTo>
                    <a:pt x="1492" y="2716"/>
                    <a:pt x="4972" y="1033"/>
                    <a:pt x="8911" y="77"/>
                  </a:cubicBezTo>
                  <a:cubicBezTo>
                    <a:pt x="8988" y="38"/>
                    <a:pt x="8950" y="0"/>
                    <a:pt x="887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6"/>
            <p:cNvSpPr/>
            <p:nvPr/>
          </p:nvSpPr>
          <p:spPr>
            <a:xfrm>
              <a:off x="1303479" y="1557715"/>
              <a:ext cx="365282" cy="366022"/>
            </a:xfrm>
            <a:custGeom>
              <a:rect b="b" l="l" r="r" t="t"/>
              <a:pathLst>
                <a:path extrusionOk="0" h="18780" w="18742">
                  <a:moveTo>
                    <a:pt x="16651" y="0"/>
                  </a:moveTo>
                  <a:cubicBezTo>
                    <a:pt x="15430" y="0"/>
                    <a:pt x="13568" y="903"/>
                    <a:pt x="11474" y="2448"/>
                  </a:cubicBezTo>
                  <a:cubicBezTo>
                    <a:pt x="6617" y="5967"/>
                    <a:pt x="0" y="12660"/>
                    <a:pt x="0" y="12660"/>
                  </a:cubicBezTo>
                  <a:lnTo>
                    <a:pt x="10403" y="18779"/>
                  </a:lnTo>
                  <a:cubicBezTo>
                    <a:pt x="10403" y="18779"/>
                    <a:pt x="14610" y="11551"/>
                    <a:pt x="17249" y="5164"/>
                  </a:cubicBezTo>
                  <a:cubicBezTo>
                    <a:pt x="18742" y="1530"/>
                    <a:pt x="18240" y="0"/>
                    <a:pt x="16651"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6"/>
            <p:cNvSpPr/>
            <p:nvPr/>
          </p:nvSpPr>
          <p:spPr>
            <a:xfrm>
              <a:off x="1310925" y="1598703"/>
              <a:ext cx="266136" cy="212480"/>
            </a:xfrm>
            <a:custGeom>
              <a:rect b="b" l="l" r="r" t="t"/>
              <a:pathLst>
                <a:path extrusionOk="0" h="10902" w="13655">
                  <a:moveTo>
                    <a:pt x="13654" y="1"/>
                  </a:moveTo>
                  <a:lnTo>
                    <a:pt x="13654" y="1"/>
                  </a:lnTo>
                  <a:cubicBezTo>
                    <a:pt x="13310" y="345"/>
                    <a:pt x="13081" y="766"/>
                    <a:pt x="12889" y="1187"/>
                  </a:cubicBezTo>
                  <a:cubicBezTo>
                    <a:pt x="12698" y="1607"/>
                    <a:pt x="12507" y="2104"/>
                    <a:pt x="12469" y="2563"/>
                  </a:cubicBezTo>
                  <a:cubicBezTo>
                    <a:pt x="12813" y="2257"/>
                    <a:pt x="13042" y="1799"/>
                    <a:pt x="13234" y="1378"/>
                  </a:cubicBezTo>
                  <a:cubicBezTo>
                    <a:pt x="13425" y="957"/>
                    <a:pt x="13616" y="460"/>
                    <a:pt x="13654" y="1"/>
                  </a:cubicBezTo>
                  <a:close/>
                  <a:moveTo>
                    <a:pt x="7497" y="8224"/>
                  </a:moveTo>
                  <a:cubicBezTo>
                    <a:pt x="7535" y="8759"/>
                    <a:pt x="7688" y="9180"/>
                    <a:pt x="7841" y="9601"/>
                  </a:cubicBezTo>
                  <a:cubicBezTo>
                    <a:pt x="8032" y="10021"/>
                    <a:pt x="8223" y="10480"/>
                    <a:pt x="8491" y="10863"/>
                  </a:cubicBezTo>
                  <a:cubicBezTo>
                    <a:pt x="8453" y="10366"/>
                    <a:pt x="8338" y="9907"/>
                    <a:pt x="8147" y="9448"/>
                  </a:cubicBezTo>
                  <a:cubicBezTo>
                    <a:pt x="7956" y="9027"/>
                    <a:pt x="7765" y="8606"/>
                    <a:pt x="7497" y="8224"/>
                  </a:cubicBezTo>
                  <a:close/>
                  <a:moveTo>
                    <a:pt x="383" y="10174"/>
                  </a:moveTo>
                  <a:lnTo>
                    <a:pt x="383" y="10174"/>
                  </a:lnTo>
                  <a:cubicBezTo>
                    <a:pt x="230" y="10366"/>
                    <a:pt x="77" y="10557"/>
                    <a:pt x="1" y="10748"/>
                  </a:cubicBezTo>
                  <a:lnTo>
                    <a:pt x="230" y="10901"/>
                  </a:lnTo>
                  <a:cubicBezTo>
                    <a:pt x="268" y="10672"/>
                    <a:pt x="383" y="10404"/>
                    <a:pt x="383" y="1017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6"/>
            <p:cNvSpPr/>
            <p:nvPr/>
          </p:nvSpPr>
          <p:spPr>
            <a:xfrm>
              <a:off x="1342986" y="1782087"/>
              <a:ext cx="172954" cy="101387"/>
            </a:xfrm>
            <a:custGeom>
              <a:rect b="b" l="l" r="r" t="t"/>
              <a:pathLst>
                <a:path extrusionOk="0" h="5202" w="8874">
                  <a:moveTo>
                    <a:pt x="115" y="0"/>
                  </a:moveTo>
                  <a:cubicBezTo>
                    <a:pt x="77" y="0"/>
                    <a:pt x="0" y="39"/>
                    <a:pt x="77" y="115"/>
                  </a:cubicBezTo>
                  <a:cubicBezTo>
                    <a:pt x="2830" y="1951"/>
                    <a:pt x="5814" y="3634"/>
                    <a:pt x="8758" y="5202"/>
                  </a:cubicBezTo>
                  <a:cubicBezTo>
                    <a:pt x="8797" y="5202"/>
                    <a:pt x="8873" y="5164"/>
                    <a:pt x="8797" y="5125"/>
                  </a:cubicBezTo>
                  <a:cubicBezTo>
                    <a:pt x="6005" y="3290"/>
                    <a:pt x="3136" y="1530"/>
                    <a:pt x="1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6"/>
            <p:cNvSpPr/>
            <p:nvPr/>
          </p:nvSpPr>
          <p:spPr>
            <a:xfrm>
              <a:off x="1629221" y="1430989"/>
              <a:ext cx="213201" cy="287750"/>
            </a:xfrm>
            <a:custGeom>
              <a:rect b="b" l="l" r="r" t="t"/>
              <a:pathLst>
                <a:path extrusionOk="0" h="14764" w="10939">
                  <a:moveTo>
                    <a:pt x="3405" y="1"/>
                  </a:moveTo>
                  <a:cubicBezTo>
                    <a:pt x="2907" y="1339"/>
                    <a:pt x="2334" y="2716"/>
                    <a:pt x="1760" y="3978"/>
                  </a:cubicBezTo>
                  <a:cubicBezTo>
                    <a:pt x="880" y="5967"/>
                    <a:pt x="1" y="7650"/>
                    <a:pt x="39" y="7841"/>
                  </a:cubicBezTo>
                  <a:cubicBezTo>
                    <a:pt x="536" y="10709"/>
                    <a:pt x="2869" y="14687"/>
                    <a:pt x="5546" y="14764"/>
                  </a:cubicBezTo>
                  <a:cubicBezTo>
                    <a:pt x="5558" y="14764"/>
                    <a:pt x="5569" y="14764"/>
                    <a:pt x="5580" y="14764"/>
                  </a:cubicBezTo>
                  <a:cubicBezTo>
                    <a:pt x="7617" y="14764"/>
                    <a:pt x="8110" y="11354"/>
                    <a:pt x="8262" y="10289"/>
                  </a:cubicBezTo>
                  <a:lnTo>
                    <a:pt x="8262" y="10174"/>
                  </a:lnTo>
                  <a:lnTo>
                    <a:pt x="8415" y="9600"/>
                  </a:lnTo>
                  <a:cubicBezTo>
                    <a:pt x="9180" y="7306"/>
                    <a:pt x="10939" y="4820"/>
                    <a:pt x="10939" y="4820"/>
                  </a:cubicBezTo>
                  <a:lnTo>
                    <a:pt x="3405" y="1"/>
                  </a:ln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6"/>
            <p:cNvSpPr/>
            <p:nvPr/>
          </p:nvSpPr>
          <p:spPr>
            <a:xfrm>
              <a:off x="1674691" y="1430248"/>
              <a:ext cx="168491" cy="210219"/>
            </a:xfrm>
            <a:custGeom>
              <a:rect b="b" l="l" r="r" t="t"/>
              <a:pathLst>
                <a:path extrusionOk="0" h="10786" w="8645">
                  <a:moveTo>
                    <a:pt x="1072" y="0"/>
                  </a:moveTo>
                  <a:cubicBezTo>
                    <a:pt x="766" y="880"/>
                    <a:pt x="383" y="1798"/>
                    <a:pt x="1" y="2716"/>
                  </a:cubicBezTo>
                  <a:cubicBezTo>
                    <a:pt x="230" y="5852"/>
                    <a:pt x="1645" y="9753"/>
                    <a:pt x="5891" y="10786"/>
                  </a:cubicBezTo>
                  <a:cubicBezTo>
                    <a:pt x="5929" y="10595"/>
                    <a:pt x="5967" y="10442"/>
                    <a:pt x="5967" y="10327"/>
                  </a:cubicBezTo>
                  <a:lnTo>
                    <a:pt x="5967" y="10212"/>
                  </a:lnTo>
                  <a:lnTo>
                    <a:pt x="6120" y="9638"/>
                  </a:lnTo>
                  <a:cubicBezTo>
                    <a:pt x="6885" y="7344"/>
                    <a:pt x="8644" y="4858"/>
                    <a:pt x="8644" y="4858"/>
                  </a:cubicBezTo>
                  <a:lnTo>
                    <a:pt x="1072"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6"/>
            <p:cNvSpPr/>
            <p:nvPr/>
          </p:nvSpPr>
          <p:spPr>
            <a:xfrm>
              <a:off x="1634275" y="1179163"/>
              <a:ext cx="351853" cy="412818"/>
            </a:xfrm>
            <a:custGeom>
              <a:rect b="b" l="l" r="r" t="t"/>
              <a:pathLst>
                <a:path extrusionOk="0" h="21181" w="18053">
                  <a:moveTo>
                    <a:pt x="10235" y="1"/>
                  </a:moveTo>
                  <a:cubicBezTo>
                    <a:pt x="8002" y="1"/>
                    <a:pt x="5764" y="885"/>
                    <a:pt x="4399" y="2748"/>
                  </a:cubicBezTo>
                  <a:cubicBezTo>
                    <a:pt x="3634" y="3781"/>
                    <a:pt x="2908" y="5846"/>
                    <a:pt x="2487" y="8141"/>
                  </a:cubicBezTo>
                  <a:cubicBezTo>
                    <a:pt x="2212" y="7901"/>
                    <a:pt x="1876" y="7753"/>
                    <a:pt x="1588" y="7753"/>
                  </a:cubicBezTo>
                  <a:cubicBezTo>
                    <a:pt x="1556" y="7753"/>
                    <a:pt x="1524" y="7755"/>
                    <a:pt x="1492" y="7759"/>
                  </a:cubicBezTo>
                  <a:cubicBezTo>
                    <a:pt x="1" y="8065"/>
                    <a:pt x="154" y="12501"/>
                    <a:pt x="1416" y="13496"/>
                  </a:cubicBezTo>
                  <a:cubicBezTo>
                    <a:pt x="1607" y="13649"/>
                    <a:pt x="1760" y="13725"/>
                    <a:pt x="1951" y="13802"/>
                  </a:cubicBezTo>
                  <a:cubicBezTo>
                    <a:pt x="1990" y="15064"/>
                    <a:pt x="2143" y="16211"/>
                    <a:pt x="2525" y="16899"/>
                  </a:cubicBezTo>
                  <a:cubicBezTo>
                    <a:pt x="3915" y="19447"/>
                    <a:pt x="6550" y="21181"/>
                    <a:pt x="9222" y="21181"/>
                  </a:cubicBezTo>
                  <a:cubicBezTo>
                    <a:pt x="10521" y="21181"/>
                    <a:pt x="11828" y="20770"/>
                    <a:pt x="13004" y="19844"/>
                  </a:cubicBezTo>
                  <a:cubicBezTo>
                    <a:pt x="16447" y="17205"/>
                    <a:pt x="18053" y="5464"/>
                    <a:pt x="16332" y="2940"/>
                  </a:cubicBezTo>
                  <a:cubicBezTo>
                    <a:pt x="15025" y="1019"/>
                    <a:pt x="12632" y="1"/>
                    <a:pt x="10235"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6"/>
            <p:cNvSpPr/>
            <p:nvPr/>
          </p:nvSpPr>
          <p:spPr>
            <a:xfrm>
              <a:off x="1824533" y="1387759"/>
              <a:ext cx="18652" cy="29079"/>
            </a:xfrm>
            <a:custGeom>
              <a:rect b="b" l="l" r="r" t="t"/>
              <a:pathLst>
                <a:path extrusionOk="0" h="1492" w="957">
                  <a:moveTo>
                    <a:pt x="918" y="0"/>
                  </a:moveTo>
                  <a:lnTo>
                    <a:pt x="918" y="0"/>
                  </a:lnTo>
                  <a:cubicBezTo>
                    <a:pt x="918" y="0"/>
                    <a:pt x="880" y="0"/>
                    <a:pt x="880" y="39"/>
                  </a:cubicBezTo>
                  <a:cubicBezTo>
                    <a:pt x="803" y="689"/>
                    <a:pt x="574" y="1339"/>
                    <a:pt x="0" y="1454"/>
                  </a:cubicBezTo>
                  <a:lnTo>
                    <a:pt x="0" y="1492"/>
                  </a:lnTo>
                  <a:cubicBezTo>
                    <a:pt x="689" y="1492"/>
                    <a:pt x="956" y="651"/>
                    <a:pt x="9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6"/>
            <p:cNvSpPr/>
            <p:nvPr/>
          </p:nvSpPr>
          <p:spPr>
            <a:xfrm>
              <a:off x="1809194" y="1373843"/>
              <a:ext cx="39818" cy="38161"/>
            </a:xfrm>
            <a:custGeom>
              <a:rect b="b" l="l" r="r" t="t"/>
              <a:pathLst>
                <a:path extrusionOk="0" h="1958" w="2043">
                  <a:moveTo>
                    <a:pt x="1105" y="0"/>
                  </a:moveTo>
                  <a:cubicBezTo>
                    <a:pt x="284" y="0"/>
                    <a:pt x="0" y="1688"/>
                    <a:pt x="787" y="1938"/>
                  </a:cubicBezTo>
                  <a:cubicBezTo>
                    <a:pt x="837" y="1951"/>
                    <a:pt x="885" y="1957"/>
                    <a:pt x="931" y="1957"/>
                  </a:cubicBezTo>
                  <a:cubicBezTo>
                    <a:pt x="1710" y="1957"/>
                    <a:pt x="2042" y="242"/>
                    <a:pt x="1284" y="26"/>
                  </a:cubicBezTo>
                  <a:cubicBezTo>
                    <a:pt x="1222" y="8"/>
                    <a:pt x="1162" y="0"/>
                    <a:pt x="11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6"/>
            <p:cNvSpPr/>
            <p:nvPr/>
          </p:nvSpPr>
          <p:spPr>
            <a:xfrm>
              <a:off x="1902046" y="1408633"/>
              <a:ext cx="13448" cy="33562"/>
            </a:xfrm>
            <a:custGeom>
              <a:rect b="b" l="l" r="r" t="t"/>
              <a:pathLst>
                <a:path extrusionOk="0" h="1722" w="690">
                  <a:moveTo>
                    <a:pt x="345" y="0"/>
                  </a:moveTo>
                  <a:lnTo>
                    <a:pt x="345" y="0"/>
                  </a:lnTo>
                  <a:cubicBezTo>
                    <a:pt x="115" y="536"/>
                    <a:pt x="1" y="1492"/>
                    <a:pt x="689" y="1721"/>
                  </a:cubicBezTo>
                  <a:lnTo>
                    <a:pt x="689" y="1683"/>
                  </a:lnTo>
                  <a:cubicBezTo>
                    <a:pt x="192" y="1339"/>
                    <a:pt x="268" y="612"/>
                    <a:pt x="383" y="38"/>
                  </a:cubicBezTo>
                  <a:lnTo>
                    <a:pt x="34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6"/>
            <p:cNvSpPr/>
            <p:nvPr/>
          </p:nvSpPr>
          <p:spPr>
            <a:xfrm>
              <a:off x="1899395" y="1398148"/>
              <a:ext cx="40890" cy="38181"/>
            </a:xfrm>
            <a:custGeom>
              <a:rect b="b" l="l" r="r" t="t"/>
              <a:pathLst>
                <a:path extrusionOk="0" h="1959" w="2098">
                  <a:moveTo>
                    <a:pt x="1121" y="1"/>
                  </a:moveTo>
                  <a:cubicBezTo>
                    <a:pt x="315" y="1"/>
                    <a:pt x="1" y="1878"/>
                    <a:pt x="863" y="1953"/>
                  </a:cubicBezTo>
                  <a:cubicBezTo>
                    <a:pt x="890" y="1957"/>
                    <a:pt x="916" y="1958"/>
                    <a:pt x="942" y="1958"/>
                  </a:cubicBezTo>
                  <a:cubicBezTo>
                    <a:pt x="1800" y="1958"/>
                    <a:pt x="2098" y="151"/>
                    <a:pt x="1169" y="3"/>
                  </a:cubicBezTo>
                  <a:cubicBezTo>
                    <a:pt x="1153" y="1"/>
                    <a:pt x="1137" y="1"/>
                    <a:pt x="11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6"/>
            <p:cNvSpPr/>
            <p:nvPr/>
          </p:nvSpPr>
          <p:spPr>
            <a:xfrm>
              <a:off x="1814086" y="1325878"/>
              <a:ext cx="46230" cy="21556"/>
            </a:xfrm>
            <a:custGeom>
              <a:rect b="b" l="l" r="r" t="t"/>
              <a:pathLst>
                <a:path extrusionOk="0" h="1106" w="2372">
                  <a:moveTo>
                    <a:pt x="1378" y="1"/>
                  </a:moveTo>
                  <a:cubicBezTo>
                    <a:pt x="995" y="1"/>
                    <a:pt x="651" y="39"/>
                    <a:pt x="307" y="269"/>
                  </a:cubicBezTo>
                  <a:cubicBezTo>
                    <a:pt x="1" y="575"/>
                    <a:pt x="192" y="1072"/>
                    <a:pt x="536" y="1072"/>
                  </a:cubicBezTo>
                  <a:cubicBezTo>
                    <a:pt x="638" y="1097"/>
                    <a:pt x="732" y="1106"/>
                    <a:pt x="822" y="1106"/>
                  </a:cubicBezTo>
                  <a:cubicBezTo>
                    <a:pt x="1004" y="1106"/>
                    <a:pt x="1174" y="1072"/>
                    <a:pt x="1378" y="1072"/>
                  </a:cubicBezTo>
                  <a:cubicBezTo>
                    <a:pt x="1496" y="1072"/>
                    <a:pt x="1623" y="1087"/>
                    <a:pt x="1747" y="1087"/>
                  </a:cubicBezTo>
                  <a:cubicBezTo>
                    <a:pt x="1902" y="1087"/>
                    <a:pt x="2053" y="1063"/>
                    <a:pt x="2181" y="957"/>
                  </a:cubicBezTo>
                  <a:cubicBezTo>
                    <a:pt x="2334" y="842"/>
                    <a:pt x="2372" y="613"/>
                    <a:pt x="2257" y="460"/>
                  </a:cubicBezTo>
                  <a:cubicBezTo>
                    <a:pt x="2066" y="116"/>
                    <a:pt x="1683" y="39"/>
                    <a:pt x="13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6"/>
            <p:cNvSpPr/>
            <p:nvPr/>
          </p:nvSpPr>
          <p:spPr>
            <a:xfrm>
              <a:off x="1911732" y="1357004"/>
              <a:ext cx="42235" cy="28943"/>
            </a:xfrm>
            <a:custGeom>
              <a:rect b="b" l="l" r="r" t="t"/>
              <a:pathLst>
                <a:path extrusionOk="0" h="1485" w="2167">
                  <a:moveTo>
                    <a:pt x="723" y="1"/>
                  </a:moveTo>
                  <a:cubicBezTo>
                    <a:pt x="546" y="1"/>
                    <a:pt x="364" y="48"/>
                    <a:pt x="192" y="163"/>
                  </a:cubicBezTo>
                  <a:cubicBezTo>
                    <a:pt x="39" y="240"/>
                    <a:pt x="1" y="507"/>
                    <a:pt x="77" y="622"/>
                  </a:cubicBezTo>
                  <a:cubicBezTo>
                    <a:pt x="230" y="928"/>
                    <a:pt x="460" y="966"/>
                    <a:pt x="766" y="1119"/>
                  </a:cubicBezTo>
                  <a:cubicBezTo>
                    <a:pt x="995" y="1272"/>
                    <a:pt x="1225" y="1349"/>
                    <a:pt x="1492" y="1464"/>
                  </a:cubicBezTo>
                  <a:cubicBezTo>
                    <a:pt x="1530" y="1478"/>
                    <a:pt x="1569" y="1484"/>
                    <a:pt x="1608" y="1484"/>
                  </a:cubicBezTo>
                  <a:cubicBezTo>
                    <a:pt x="1885" y="1484"/>
                    <a:pt x="2167" y="1149"/>
                    <a:pt x="2066" y="813"/>
                  </a:cubicBezTo>
                  <a:cubicBezTo>
                    <a:pt x="1875" y="507"/>
                    <a:pt x="1607" y="240"/>
                    <a:pt x="1225" y="125"/>
                  </a:cubicBezTo>
                  <a:cubicBezTo>
                    <a:pt x="1072" y="48"/>
                    <a:pt x="900" y="1"/>
                    <a:pt x="7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6"/>
            <p:cNvSpPr/>
            <p:nvPr/>
          </p:nvSpPr>
          <p:spPr>
            <a:xfrm>
              <a:off x="1788210" y="1482301"/>
              <a:ext cx="81775" cy="38175"/>
            </a:xfrm>
            <a:custGeom>
              <a:rect b="b" l="l" r="r" t="t"/>
              <a:pathLst>
                <a:path extrusionOk="0" h="731" w="1225">
                  <a:moveTo>
                    <a:pt x="77" y="0"/>
                  </a:moveTo>
                  <a:cubicBezTo>
                    <a:pt x="39" y="0"/>
                    <a:pt x="1" y="0"/>
                    <a:pt x="39" y="39"/>
                  </a:cubicBezTo>
                  <a:cubicBezTo>
                    <a:pt x="39" y="268"/>
                    <a:pt x="115" y="574"/>
                    <a:pt x="345" y="650"/>
                  </a:cubicBezTo>
                  <a:cubicBezTo>
                    <a:pt x="440" y="705"/>
                    <a:pt x="549" y="730"/>
                    <a:pt x="659" y="730"/>
                  </a:cubicBezTo>
                  <a:cubicBezTo>
                    <a:pt x="860" y="730"/>
                    <a:pt x="1063" y="646"/>
                    <a:pt x="1186" y="497"/>
                  </a:cubicBezTo>
                  <a:cubicBezTo>
                    <a:pt x="1225" y="459"/>
                    <a:pt x="1186" y="459"/>
                    <a:pt x="1186" y="459"/>
                  </a:cubicBezTo>
                  <a:cubicBezTo>
                    <a:pt x="1059" y="459"/>
                    <a:pt x="880" y="476"/>
                    <a:pt x="719" y="476"/>
                  </a:cubicBezTo>
                  <a:cubicBezTo>
                    <a:pt x="638" y="476"/>
                    <a:pt x="562" y="472"/>
                    <a:pt x="498" y="459"/>
                  </a:cubicBezTo>
                  <a:cubicBezTo>
                    <a:pt x="268" y="383"/>
                    <a:pt x="154" y="192"/>
                    <a:pt x="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6"/>
            <p:cNvSpPr/>
            <p:nvPr/>
          </p:nvSpPr>
          <p:spPr>
            <a:xfrm>
              <a:off x="1829971" y="1342172"/>
              <a:ext cx="81780" cy="142511"/>
            </a:xfrm>
            <a:custGeom>
              <a:rect b="b" l="l" r="r" t="t"/>
              <a:pathLst>
                <a:path extrusionOk="0" h="7312" w="4196">
                  <a:moveTo>
                    <a:pt x="3996" y="0"/>
                  </a:moveTo>
                  <a:cubicBezTo>
                    <a:pt x="3980" y="0"/>
                    <a:pt x="3966" y="12"/>
                    <a:pt x="3966" y="45"/>
                  </a:cubicBezTo>
                  <a:cubicBezTo>
                    <a:pt x="3584" y="1957"/>
                    <a:pt x="3584" y="3946"/>
                    <a:pt x="3201" y="5896"/>
                  </a:cubicBezTo>
                  <a:cubicBezTo>
                    <a:pt x="2934" y="5743"/>
                    <a:pt x="2513" y="5476"/>
                    <a:pt x="2284" y="5399"/>
                  </a:cubicBezTo>
                  <a:cubicBezTo>
                    <a:pt x="2245" y="5399"/>
                    <a:pt x="2054" y="7005"/>
                    <a:pt x="2054" y="7005"/>
                  </a:cubicBezTo>
                  <a:cubicBezTo>
                    <a:pt x="1213" y="6929"/>
                    <a:pt x="715" y="6546"/>
                    <a:pt x="65" y="5896"/>
                  </a:cubicBezTo>
                  <a:cubicBezTo>
                    <a:pt x="65" y="5885"/>
                    <a:pt x="59" y="5880"/>
                    <a:pt x="50" y="5880"/>
                  </a:cubicBezTo>
                  <a:cubicBezTo>
                    <a:pt x="30" y="5880"/>
                    <a:pt x="0" y="5907"/>
                    <a:pt x="27" y="5934"/>
                  </a:cubicBezTo>
                  <a:cubicBezTo>
                    <a:pt x="257" y="6508"/>
                    <a:pt x="677" y="6891"/>
                    <a:pt x="1174" y="7120"/>
                  </a:cubicBezTo>
                  <a:cubicBezTo>
                    <a:pt x="1404" y="7235"/>
                    <a:pt x="1633" y="7273"/>
                    <a:pt x="1901" y="7311"/>
                  </a:cubicBezTo>
                  <a:lnTo>
                    <a:pt x="2169" y="7311"/>
                  </a:lnTo>
                  <a:cubicBezTo>
                    <a:pt x="2245" y="7311"/>
                    <a:pt x="2322" y="7273"/>
                    <a:pt x="2322" y="7235"/>
                  </a:cubicBezTo>
                  <a:lnTo>
                    <a:pt x="2551" y="5934"/>
                  </a:lnTo>
                  <a:cubicBezTo>
                    <a:pt x="2675" y="6058"/>
                    <a:pt x="3195" y="6429"/>
                    <a:pt x="3412" y="6429"/>
                  </a:cubicBezTo>
                  <a:cubicBezTo>
                    <a:pt x="3465" y="6429"/>
                    <a:pt x="3500" y="6407"/>
                    <a:pt x="3507" y="6355"/>
                  </a:cubicBezTo>
                  <a:cubicBezTo>
                    <a:pt x="3813" y="4366"/>
                    <a:pt x="4196" y="2110"/>
                    <a:pt x="4043" y="45"/>
                  </a:cubicBezTo>
                  <a:cubicBezTo>
                    <a:pt x="4043" y="22"/>
                    <a:pt x="4017" y="0"/>
                    <a:pt x="39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6"/>
            <p:cNvSpPr/>
            <p:nvPr/>
          </p:nvSpPr>
          <p:spPr>
            <a:xfrm>
              <a:off x="1820050" y="1460068"/>
              <a:ext cx="41767" cy="30112"/>
            </a:xfrm>
            <a:custGeom>
              <a:rect b="b" l="l" r="r" t="t"/>
              <a:pathLst>
                <a:path extrusionOk="0" h="1545" w="2143">
                  <a:moveTo>
                    <a:pt x="574" y="0"/>
                  </a:moveTo>
                  <a:cubicBezTo>
                    <a:pt x="574" y="0"/>
                    <a:pt x="383" y="191"/>
                    <a:pt x="230" y="459"/>
                  </a:cubicBezTo>
                  <a:cubicBezTo>
                    <a:pt x="115" y="803"/>
                    <a:pt x="1" y="1186"/>
                    <a:pt x="421" y="1415"/>
                  </a:cubicBezTo>
                  <a:cubicBezTo>
                    <a:pt x="593" y="1501"/>
                    <a:pt x="766" y="1544"/>
                    <a:pt x="922" y="1544"/>
                  </a:cubicBezTo>
                  <a:cubicBezTo>
                    <a:pt x="973" y="1544"/>
                    <a:pt x="1024" y="1540"/>
                    <a:pt x="1072" y="1530"/>
                  </a:cubicBezTo>
                  <a:cubicBezTo>
                    <a:pt x="1645" y="1454"/>
                    <a:pt x="2142" y="1033"/>
                    <a:pt x="2142" y="1033"/>
                  </a:cubicBezTo>
                  <a:cubicBezTo>
                    <a:pt x="1110" y="689"/>
                    <a:pt x="574" y="0"/>
                    <a:pt x="5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6"/>
            <p:cNvSpPr/>
            <p:nvPr/>
          </p:nvSpPr>
          <p:spPr>
            <a:xfrm>
              <a:off x="1820050" y="1469014"/>
              <a:ext cx="21634" cy="21166"/>
            </a:xfrm>
            <a:custGeom>
              <a:rect b="b" l="l" r="r" t="t"/>
              <a:pathLst>
                <a:path extrusionOk="0" h="1086" w="1110">
                  <a:moveTo>
                    <a:pt x="268" y="0"/>
                  </a:moveTo>
                  <a:lnTo>
                    <a:pt x="268" y="0"/>
                  </a:lnTo>
                  <a:cubicBezTo>
                    <a:pt x="115" y="344"/>
                    <a:pt x="1" y="727"/>
                    <a:pt x="460" y="956"/>
                  </a:cubicBezTo>
                  <a:cubicBezTo>
                    <a:pt x="603" y="1042"/>
                    <a:pt x="768" y="1085"/>
                    <a:pt x="922" y="1085"/>
                  </a:cubicBezTo>
                  <a:cubicBezTo>
                    <a:pt x="973" y="1085"/>
                    <a:pt x="1024" y="1081"/>
                    <a:pt x="1072" y="1071"/>
                  </a:cubicBezTo>
                  <a:cubicBezTo>
                    <a:pt x="1110" y="574"/>
                    <a:pt x="727" y="153"/>
                    <a:pt x="26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6"/>
            <p:cNvSpPr/>
            <p:nvPr/>
          </p:nvSpPr>
          <p:spPr>
            <a:xfrm>
              <a:off x="1672450" y="1134113"/>
              <a:ext cx="351872" cy="252298"/>
            </a:xfrm>
            <a:custGeom>
              <a:rect b="b" l="l" r="r" t="t"/>
              <a:pathLst>
                <a:path extrusionOk="0" h="12945" w="18054">
                  <a:moveTo>
                    <a:pt x="4803" y="1"/>
                  </a:moveTo>
                  <a:cubicBezTo>
                    <a:pt x="4784" y="1"/>
                    <a:pt x="4764" y="4"/>
                    <a:pt x="4743" y="11"/>
                  </a:cubicBezTo>
                  <a:cubicBezTo>
                    <a:pt x="4246" y="202"/>
                    <a:pt x="4476" y="2688"/>
                    <a:pt x="4476" y="2688"/>
                  </a:cubicBezTo>
                  <a:cubicBezTo>
                    <a:pt x="4476" y="2688"/>
                    <a:pt x="3198" y="1915"/>
                    <a:pt x="2633" y="1915"/>
                  </a:cubicBezTo>
                  <a:cubicBezTo>
                    <a:pt x="2557" y="1915"/>
                    <a:pt x="2494" y="1929"/>
                    <a:pt x="2449" y="1961"/>
                  </a:cubicBezTo>
                  <a:cubicBezTo>
                    <a:pt x="2143" y="2229"/>
                    <a:pt x="3711" y="3109"/>
                    <a:pt x="3711" y="3109"/>
                  </a:cubicBezTo>
                  <a:cubicBezTo>
                    <a:pt x="3711" y="3109"/>
                    <a:pt x="804" y="3262"/>
                    <a:pt x="422" y="6474"/>
                  </a:cubicBezTo>
                  <a:cubicBezTo>
                    <a:pt x="1" y="9457"/>
                    <a:pt x="498" y="12823"/>
                    <a:pt x="1263" y="12938"/>
                  </a:cubicBezTo>
                  <a:cubicBezTo>
                    <a:pt x="1301" y="12943"/>
                    <a:pt x="1339" y="12945"/>
                    <a:pt x="1376" y="12945"/>
                  </a:cubicBezTo>
                  <a:cubicBezTo>
                    <a:pt x="2845" y="12945"/>
                    <a:pt x="3864" y="9381"/>
                    <a:pt x="3864" y="9381"/>
                  </a:cubicBezTo>
                  <a:cubicBezTo>
                    <a:pt x="3864" y="9381"/>
                    <a:pt x="5853" y="9190"/>
                    <a:pt x="7382" y="5939"/>
                  </a:cubicBezTo>
                  <a:cubicBezTo>
                    <a:pt x="7382" y="5939"/>
                    <a:pt x="7727" y="9649"/>
                    <a:pt x="14075" y="10528"/>
                  </a:cubicBezTo>
                  <a:cubicBezTo>
                    <a:pt x="14075" y="10528"/>
                    <a:pt x="14840" y="9190"/>
                    <a:pt x="14496" y="7239"/>
                  </a:cubicBezTo>
                  <a:lnTo>
                    <a:pt x="14496" y="7239"/>
                  </a:lnTo>
                  <a:cubicBezTo>
                    <a:pt x="14496" y="7240"/>
                    <a:pt x="14955" y="8616"/>
                    <a:pt x="15185" y="10949"/>
                  </a:cubicBezTo>
                  <a:cubicBezTo>
                    <a:pt x="15185" y="10949"/>
                    <a:pt x="18053" y="6283"/>
                    <a:pt x="14190" y="3262"/>
                  </a:cubicBezTo>
                  <a:cubicBezTo>
                    <a:pt x="13184" y="2482"/>
                    <a:pt x="11681" y="1967"/>
                    <a:pt x="9475" y="1967"/>
                  </a:cubicBezTo>
                  <a:cubicBezTo>
                    <a:pt x="8327" y="1967"/>
                    <a:pt x="6989" y="2106"/>
                    <a:pt x="5432" y="2420"/>
                  </a:cubicBezTo>
                  <a:cubicBezTo>
                    <a:pt x="5432" y="2420"/>
                    <a:pt x="5325" y="1"/>
                    <a:pt x="480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6"/>
            <p:cNvSpPr/>
            <p:nvPr/>
          </p:nvSpPr>
          <p:spPr>
            <a:xfrm>
              <a:off x="1658273" y="1353476"/>
              <a:ext cx="35043" cy="80708"/>
            </a:xfrm>
            <a:custGeom>
              <a:rect b="b" l="l" r="r" t="t"/>
              <a:pathLst>
                <a:path extrusionOk="0" h="4141" w="1798">
                  <a:moveTo>
                    <a:pt x="39" y="0"/>
                  </a:moveTo>
                  <a:cubicBezTo>
                    <a:pt x="880" y="803"/>
                    <a:pt x="1148" y="1912"/>
                    <a:pt x="1186" y="3021"/>
                  </a:cubicBezTo>
                  <a:cubicBezTo>
                    <a:pt x="1034" y="2626"/>
                    <a:pt x="785" y="2352"/>
                    <a:pt x="383" y="2352"/>
                  </a:cubicBezTo>
                  <a:cubicBezTo>
                    <a:pt x="279" y="2352"/>
                    <a:pt x="164" y="2370"/>
                    <a:pt x="39" y="2410"/>
                  </a:cubicBezTo>
                  <a:cubicBezTo>
                    <a:pt x="0" y="2410"/>
                    <a:pt x="39" y="2448"/>
                    <a:pt x="39" y="2448"/>
                  </a:cubicBezTo>
                  <a:cubicBezTo>
                    <a:pt x="459" y="2486"/>
                    <a:pt x="765" y="2677"/>
                    <a:pt x="957" y="3098"/>
                  </a:cubicBezTo>
                  <a:cubicBezTo>
                    <a:pt x="1071" y="3404"/>
                    <a:pt x="1071" y="3786"/>
                    <a:pt x="1148" y="4054"/>
                  </a:cubicBezTo>
                  <a:cubicBezTo>
                    <a:pt x="1148" y="4111"/>
                    <a:pt x="1196" y="4140"/>
                    <a:pt x="1243" y="4140"/>
                  </a:cubicBezTo>
                  <a:cubicBezTo>
                    <a:pt x="1291" y="4140"/>
                    <a:pt x="1339" y="4111"/>
                    <a:pt x="1339" y="4054"/>
                  </a:cubicBezTo>
                  <a:lnTo>
                    <a:pt x="1339" y="4016"/>
                  </a:lnTo>
                  <a:cubicBezTo>
                    <a:pt x="1798" y="2792"/>
                    <a:pt x="1377" y="574"/>
                    <a:pt x="39"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6"/>
            <p:cNvSpPr/>
            <p:nvPr/>
          </p:nvSpPr>
          <p:spPr>
            <a:xfrm>
              <a:off x="2039199" y="1064708"/>
              <a:ext cx="454741" cy="408315"/>
            </a:xfrm>
            <a:custGeom>
              <a:rect b="b" l="l" r="r" t="t"/>
              <a:pathLst>
                <a:path extrusionOk="0" h="20950" w="23332">
                  <a:moveTo>
                    <a:pt x="12332" y="0"/>
                  </a:moveTo>
                  <a:cubicBezTo>
                    <a:pt x="7034" y="0"/>
                    <a:pt x="2487" y="4002"/>
                    <a:pt x="1913" y="9385"/>
                  </a:cubicBezTo>
                  <a:cubicBezTo>
                    <a:pt x="1722" y="11144"/>
                    <a:pt x="1990" y="12865"/>
                    <a:pt x="2640" y="14395"/>
                  </a:cubicBezTo>
                  <a:lnTo>
                    <a:pt x="1" y="18947"/>
                  </a:lnTo>
                  <a:lnTo>
                    <a:pt x="1" y="18947"/>
                  </a:lnTo>
                  <a:lnTo>
                    <a:pt x="5241" y="18220"/>
                  </a:lnTo>
                  <a:cubicBezTo>
                    <a:pt x="6847" y="19635"/>
                    <a:pt x="8912" y="20668"/>
                    <a:pt x="11245" y="20897"/>
                  </a:cubicBezTo>
                  <a:cubicBezTo>
                    <a:pt x="11600" y="20933"/>
                    <a:pt x="11952" y="20950"/>
                    <a:pt x="12300" y="20950"/>
                  </a:cubicBezTo>
                  <a:cubicBezTo>
                    <a:pt x="17598" y="20950"/>
                    <a:pt x="22145" y="16948"/>
                    <a:pt x="22719" y="11565"/>
                  </a:cubicBezTo>
                  <a:cubicBezTo>
                    <a:pt x="23331" y="5828"/>
                    <a:pt x="19124" y="665"/>
                    <a:pt x="13387" y="53"/>
                  </a:cubicBezTo>
                  <a:cubicBezTo>
                    <a:pt x="13033" y="18"/>
                    <a:pt x="12681" y="0"/>
                    <a:pt x="12332"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6"/>
            <p:cNvSpPr/>
            <p:nvPr/>
          </p:nvSpPr>
          <p:spPr>
            <a:xfrm>
              <a:off x="2269535" y="1780976"/>
              <a:ext cx="27617" cy="15923"/>
            </a:xfrm>
            <a:custGeom>
              <a:rect b="b" l="l" r="r" t="t"/>
              <a:pathLst>
                <a:path extrusionOk="0" h="817" w="1417">
                  <a:moveTo>
                    <a:pt x="560" y="0"/>
                  </a:moveTo>
                  <a:cubicBezTo>
                    <a:pt x="450" y="0"/>
                    <a:pt x="345" y="19"/>
                    <a:pt x="230" y="57"/>
                  </a:cubicBezTo>
                  <a:cubicBezTo>
                    <a:pt x="1" y="210"/>
                    <a:pt x="1" y="555"/>
                    <a:pt x="230" y="593"/>
                  </a:cubicBezTo>
                  <a:cubicBezTo>
                    <a:pt x="383" y="631"/>
                    <a:pt x="575" y="669"/>
                    <a:pt x="728" y="746"/>
                  </a:cubicBezTo>
                  <a:cubicBezTo>
                    <a:pt x="860" y="772"/>
                    <a:pt x="955" y="817"/>
                    <a:pt x="1064" y="817"/>
                  </a:cubicBezTo>
                  <a:cubicBezTo>
                    <a:pt x="1114" y="817"/>
                    <a:pt x="1166" y="808"/>
                    <a:pt x="1225" y="784"/>
                  </a:cubicBezTo>
                  <a:cubicBezTo>
                    <a:pt x="1340" y="746"/>
                    <a:pt x="1416" y="593"/>
                    <a:pt x="1378" y="478"/>
                  </a:cubicBezTo>
                  <a:cubicBezTo>
                    <a:pt x="1340" y="249"/>
                    <a:pt x="1148" y="96"/>
                    <a:pt x="919" y="57"/>
                  </a:cubicBezTo>
                  <a:cubicBezTo>
                    <a:pt x="785" y="19"/>
                    <a:pt x="670" y="0"/>
                    <a:pt x="56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6"/>
            <p:cNvSpPr/>
            <p:nvPr/>
          </p:nvSpPr>
          <p:spPr>
            <a:xfrm>
              <a:off x="2340363" y="1823426"/>
              <a:ext cx="23466" cy="22472"/>
            </a:xfrm>
            <a:custGeom>
              <a:rect b="b" l="l" r="r" t="t"/>
              <a:pathLst>
                <a:path extrusionOk="0" h="1153" w="1204">
                  <a:moveTo>
                    <a:pt x="317" y="1"/>
                  </a:moveTo>
                  <a:cubicBezTo>
                    <a:pt x="276" y="1"/>
                    <a:pt x="235" y="7"/>
                    <a:pt x="192" y="21"/>
                  </a:cubicBezTo>
                  <a:cubicBezTo>
                    <a:pt x="77" y="98"/>
                    <a:pt x="0" y="212"/>
                    <a:pt x="39" y="327"/>
                  </a:cubicBezTo>
                  <a:cubicBezTo>
                    <a:pt x="77" y="518"/>
                    <a:pt x="230" y="595"/>
                    <a:pt x="383" y="748"/>
                  </a:cubicBezTo>
                  <a:cubicBezTo>
                    <a:pt x="536" y="863"/>
                    <a:pt x="612" y="977"/>
                    <a:pt x="765" y="1092"/>
                  </a:cubicBezTo>
                  <a:cubicBezTo>
                    <a:pt x="806" y="1133"/>
                    <a:pt x="858" y="1152"/>
                    <a:pt x="911" y="1152"/>
                  </a:cubicBezTo>
                  <a:cubicBezTo>
                    <a:pt x="1055" y="1152"/>
                    <a:pt x="1204" y="1010"/>
                    <a:pt x="1148" y="786"/>
                  </a:cubicBezTo>
                  <a:cubicBezTo>
                    <a:pt x="1109" y="557"/>
                    <a:pt x="995" y="365"/>
                    <a:pt x="804" y="212"/>
                  </a:cubicBezTo>
                  <a:cubicBezTo>
                    <a:pt x="648" y="119"/>
                    <a:pt x="493" y="1"/>
                    <a:pt x="3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6"/>
            <p:cNvSpPr/>
            <p:nvPr/>
          </p:nvSpPr>
          <p:spPr>
            <a:xfrm>
              <a:off x="2308730" y="1852973"/>
              <a:ext cx="38454" cy="29878"/>
            </a:xfrm>
            <a:custGeom>
              <a:rect b="b" l="l" r="r" t="t"/>
              <a:pathLst>
                <a:path extrusionOk="0" h="1533" w="1973">
                  <a:moveTo>
                    <a:pt x="1154" y="1"/>
                  </a:moveTo>
                  <a:cubicBezTo>
                    <a:pt x="583" y="1"/>
                    <a:pt x="1" y="1174"/>
                    <a:pt x="629" y="1488"/>
                  </a:cubicBezTo>
                  <a:cubicBezTo>
                    <a:pt x="693" y="1519"/>
                    <a:pt x="758" y="1532"/>
                    <a:pt x="823" y="1532"/>
                  </a:cubicBezTo>
                  <a:cubicBezTo>
                    <a:pt x="1416" y="1532"/>
                    <a:pt x="1972" y="380"/>
                    <a:pt x="1317" y="35"/>
                  </a:cubicBezTo>
                  <a:cubicBezTo>
                    <a:pt x="1264" y="12"/>
                    <a:pt x="1209" y="1"/>
                    <a:pt x="115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6"/>
            <p:cNvSpPr/>
            <p:nvPr/>
          </p:nvSpPr>
          <p:spPr>
            <a:xfrm>
              <a:off x="2334399" y="1857514"/>
              <a:ext cx="21634" cy="17346"/>
            </a:xfrm>
            <a:custGeom>
              <a:rect b="b" l="l" r="r" t="t"/>
              <a:pathLst>
                <a:path extrusionOk="0" h="890" w="1110">
                  <a:moveTo>
                    <a:pt x="178" y="1"/>
                  </a:moveTo>
                  <a:cubicBezTo>
                    <a:pt x="141" y="1"/>
                    <a:pt x="115" y="41"/>
                    <a:pt x="115" y="108"/>
                  </a:cubicBezTo>
                  <a:cubicBezTo>
                    <a:pt x="0" y="452"/>
                    <a:pt x="77" y="758"/>
                    <a:pt x="345" y="873"/>
                  </a:cubicBezTo>
                  <a:cubicBezTo>
                    <a:pt x="397" y="885"/>
                    <a:pt x="446" y="890"/>
                    <a:pt x="493" y="890"/>
                  </a:cubicBezTo>
                  <a:cubicBezTo>
                    <a:pt x="756" y="890"/>
                    <a:pt x="941" y="718"/>
                    <a:pt x="1071" y="491"/>
                  </a:cubicBezTo>
                  <a:cubicBezTo>
                    <a:pt x="1110" y="452"/>
                    <a:pt x="1071" y="452"/>
                    <a:pt x="1071" y="452"/>
                  </a:cubicBezTo>
                  <a:cubicBezTo>
                    <a:pt x="953" y="500"/>
                    <a:pt x="820" y="532"/>
                    <a:pt x="700" y="532"/>
                  </a:cubicBezTo>
                  <a:cubicBezTo>
                    <a:pt x="626" y="532"/>
                    <a:pt x="556" y="520"/>
                    <a:pt x="498" y="491"/>
                  </a:cubicBezTo>
                  <a:cubicBezTo>
                    <a:pt x="383" y="376"/>
                    <a:pt x="345" y="185"/>
                    <a:pt x="268" y="70"/>
                  </a:cubicBezTo>
                  <a:cubicBezTo>
                    <a:pt x="236" y="22"/>
                    <a:pt x="204" y="1"/>
                    <a:pt x="1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6"/>
            <p:cNvSpPr/>
            <p:nvPr/>
          </p:nvSpPr>
          <p:spPr>
            <a:xfrm>
              <a:off x="2247336" y="1815591"/>
              <a:ext cx="37323" cy="29644"/>
            </a:xfrm>
            <a:custGeom>
              <a:rect b="b" l="l" r="r" t="t"/>
              <a:pathLst>
                <a:path extrusionOk="0" h="1521" w="1915">
                  <a:moveTo>
                    <a:pt x="1148" y="0"/>
                  </a:moveTo>
                  <a:cubicBezTo>
                    <a:pt x="564" y="0"/>
                    <a:pt x="1" y="1090"/>
                    <a:pt x="566" y="1456"/>
                  </a:cubicBezTo>
                  <a:cubicBezTo>
                    <a:pt x="638" y="1501"/>
                    <a:pt x="713" y="1521"/>
                    <a:pt x="787" y="1521"/>
                  </a:cubicBezTo>
                  <a:cubicBezTo>
                    <a:pt x="1348" y="1521"/>
                    <a:pt x="1914" y="383"/>
                    <a:pt x="1408" y="79"/>
                  </a:cubicBezTo>
                  <a:cubicBezTo>
                    <a:pt x="1323" y="24"/>
                    <a:pt x="1235" y="0"/>
                    <a:pt x="11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6"/>
            <p:cNvSpPr/>
            <p:nvPr/>
          </p:nvSpPr>
          <p:spPr>
            <a:xfrm>
              <a:off x="2250162" y="1806684"/>
              <a:ext cx="19393" cy="16644"/>
            </a:xfrm>
            <a:custGeom>
              <a:rect b="b" l="l" r="r" t="t"/>
              <a:pathLst>
                <a:path extrusionOk="0" h="854" w="995">
                  <a:moveTo>
                    <a:pt x="230" y="1"/>
                  </a:moveTo>
                  <a:cubicBezTo>
                    <a:pt x="77" y="230"/>
                    <a:pt x="1" y="536"/>
                    <a:pt x="230" y="766"/>
                  </a:cubicBezTo>
                  <a:cubicBezTo>
                    <a:pt x="292" y="828"/>
                    <a:pt x="370" y="853"/>
                    <a:pt x="454" y="853"/>
                  </a:cubicBezTo>
                  <a:cubicBezTo>
                    <a:pt x="629" y="853"/>
                    <a:pt x="828" y="742"/>
                    <a:pt x="957" y="613"/>
                  </a:cubicBezTo>
                  <a:cubicBezTo>
                    <a:pt x="995" y="536"/>
                    <a:pt x="995" y="460"/>
                    <a:pt x="957" y="460"/>
                  </a:cubicBezTo>
                  <a:cubicBezTo>
                    <a:pt x="855" y="460"/>
                    <a:pt x="736" y="494"/>
                    <a:pt x="622" y="494"/>
                  </a:cubicBezTo>
                  <a:cubicBezTo>
                    <a:pt x="566" y="494"/>
                    <a:pt x="511" y="485"/>
                    <a:pt x="460" y="460"/>
                  </a:cubicBezTo>
                  <a:cubicBezTo>
                    <a:pt x="307" y="383"/>
                    <a:pt x="268" y="192"/>
                    <a:pt x="2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6"/>
            <p:cNvSpPr/>
            <p:nvPr/>
          </p:nvSpPr>
          <p:spPr>
            <a:xfrm>
              <a:off x="2270295" y="1920741"/>
              <a:ext cx="18652" cy="10564"/>
            </a:xfrm>
            <a:custGeom>
              <a:rect b="b" l="l" r="r" t="t"/>
              <a:pathLst>
                <a:path extrusionOk="0" h="542" w="957">
                  <a:moveTo>
                    <a:pt x="0" y="0"/>
                  </a:moveTo>
                  <a:cubicBezTo>
                    <a:pt x="38" y="268"/>
                    <a:pt x="230" y="459"/>
                    <a:pt x="421" y="536"/>
                  </a:cubicBezTo>
                  <a:cubicBezTo>
                    <a:pt x="449" y="540"/>
                    <a:pt x="476" y="542"/>
                    <a:pt x="501" y="542"/>
                  </a:cubicBezTo>
                  <a:cubicBezTo>
                    <a:pt x="713" y="542"/>
                    <a:pt x="820" y="405"/>
                    <a:pt x="956" y="268"/>
                  </a:cubicBezTo>
                  <a:lnTo>
                    <a:pt x="956" y="268"/>
                  </a:lnTo>
                  <a:cubicBezTo>
                    <a:pt x="833" y="299"/>
                    <a:pt x="684" y="355"/>
                    <a:pt x="571" y="355"/>
                  </a:cubicBezTo>
                  <a:cubicBezTo>
                    <a:pt x="544" y="355"/>
                    <a:pt x="519" y="352"/>
                    <a:pt x="497" y="344"/>
                  </a:cubicBezTo>
                  <a:cubicBezTo>
                    <a:pt x="344" y="306"/>
                    <a:pt x="191" y="115"/>
                    <a:pt x="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6"/>
            <p:cNvSpPr/>
            <p:nvPr/>
          </p:nvSpPr>
          <p:spPr>
            <a:xfrm>
              <a:off x="2254644" y="1824693"/>
              <a:ext cx="44496" cy="78779"/>
            </a:xfrm>
            <a:custGeom>
              <a:rect b="b" l="l" r="r" t="t"/>
              <a:pathLst>
                <a:path extrusionOk="0" h="4042" w="2283">
                  <a:moveTo>
                    <a:pt x="2205" y="0"/>
                  </a:moveTo>
                  <a:cubicBezTo>
                    <a:pt x="2191" y="0"/>
                    <a:pt x="2180" y="9"/>
                    <a:pt x="2180" y="33"/>
                  </a:cubicBezTo>
                  <a:cubicBezTo>
                    <a:pt x="1224" y="989"/>
                    <a:pt x="765" y="1486"/>
                    <a:pt x="153" y="2328"/>
                  </a:cubicBezTo>
                  <a:cubicBezTo>
                    <a:pt x="0" y="2366"/>
                    <a:pt x="650" y="2595"/>
                    <a:pt x="841" y="2595"/>
                  </a:cubicBezTo>
                  <a:cubicBezTo>
                    <a:pt x="841" y="2595"/>
                    <a:pt x="421" y="3169"/>
                    <a:pt x="230" y="3513"/>
                  </a:cubicBezTo>
                  <a:cubicBezTo>
                    <a:pt x="230" y="3551"/>
                    <a:pt x="268" y="3590"/>
                    <a:pt x="383" y="3666"/>
                  </a:cubicBezTo>
                  <a:cubicBezTo>
                    <a:pt x="671" y="3907"/>
                    <a:pt x="1051" y="4042"/>
                    <a:pt x="1436" y="4042"/>
                  </a:cubicBezTo>
                  <a:cubicBezTo>
                    <a:pt x="1663" y="4042"/>
                    <a:pt x="1891" y="3995"/>
                    <a:pt x="2104" y="3896"/>
                  </a:cubicBezTo>
                  <a:cubicBezTo>
                    <a:pt x="2142" y="3896"/>
                    <a:pt x="2104" y="3857"/>
                    <a:pt x="2104" y="3857"/>
                  </a:cubicBezTo>
                  <a:cubicBezTo>
                    <a:pt x="2045" y="3861"/>
                    <a:pt x="1987" y="3863"/>
                    <a:pt x="1930" y="3863"/>
                  </a:cubicBezTo>
                  <a:cubicBezTo>
                    <a:pt x="1429" y="3863"/>
                    <a:pt x="986" y="3715"/>
                    <a:pt x="574" y="3475"/>
                  </a:cubicBezTo>
                  <a:cubicBezTo>
                    <a:pt x="612" y="3360"/>
                    <a:pt x="1377" y="2442"/>
                    <a:pt x="1339" y="2442"/>
                  </a:cubicBezTo>
                  <a:cubicBezTo>
                    <a:pt x="1109" y="2366"/>
                    <a:pt x="727" y="2251"/>
                    <a:pt x="574" y="2213"/>
                  </a:cubicBezTo>
                  <a:cubicBezTo>
                    <a:pt x="841" y="1830"/>
                    <a:pt x="1721" y="721"/>
                    <a:pt x="2257" y="71"/>
                  </a:cubicBezTo>
                  <a:cubicBezTo>
                    <a:pt x="2283" y="45"/>
                    <a:pt x="2237" y="0"/>
                    <a:pt x="22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6"/>
            <p:cNvSpPr/>
            <p:nvPr/>
          </p:nvSpPr>
          <p:spPr>
            <a:xfrm>
              <a:off x="2265072" y="1890921"/>
              <a:ext cx="30580" cy="26896"/>
            </a:xfrm>
            <a:custGeom>
              <a:rect b="b" l="l" r="r" t="t"/>
              <a:pathLst>
                <a:path extrusionOk="0" h="1380" w="1569">
                  <a:moveTo>
                    <a:pt x="0" y="0"/>
                  </a:moveTo>
                  <a:cubicBezTo>
                    <a:pt x="0" y="1"/>
                    <a:pt x="1" y="574"/>
                    <a:pt x="268" y="995"/>
                  </a:cubicBezTo>
                  <a:cubicBezTo>
                    <a:pt x="383" y="1148"/>
                    <a:pt x="498" y="1301"/>
                    <a:pt x="689" y="1339"/>
                  </a:cubicBezTo>
                  <a:cubicBezTo>
                    <a:pt x="760" y="1367"/>
                    <a:pt x="827" y="1380"/>
                    <a:pt x="889" y="1380"/>
                  </a:cubicBezTo>
                  <a:cubicBezTo>
                    <a:pt x="1164" y="1380"/>
                    <a:pt x="1353" y="1136"/>
                    <a:pt x="1416" y="918"/>
                  </a:cubicBezTo>
                  <a:cubicBezTo>
                    <a:pt x="1530" y="689"/>
                    <a:pt x="1569" y="421"/>
                    <a:pt x="1569" y="421"/>
                  </a:cubicBezTo>
                  <a:lnTo>
                    <a:pt x="1569" y="421"/>
                  </a:lnTo>
                  <a:cubicBezTo>
                    <a:pt x="1569" y="421"/>
                    <a:pt x="1496" y="431"/>
                    <a:pt x="1374" y="431"/>
                  </a:cubicBezTo>
                  <a:cubicBezTo>
                    <a:pt x="1090" y="431"/>
                    <a:pt x="536" y="375"/>
                    <a:pt x="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6"/>
            <p:cNvSpPr/>
            <p:nvPr/>
          </p:nvSpPr>
          <p:spPr>
            <a:xfrm>
              <a:off x="2270295" y="1905909"/>
              <a:ext cx="22375" cy="11908"/>
            </a:xfrm>
            <a:custGeom>
              <a:rect b="b" l="l" r="r" t="t"/>
              <a:pathLst>
                <a:path extrusionOk="0" h="611" w="1148">
                  <a:moveTo>
                    <a:pt x="569" y="1"/>
                  </a:moveTo>
                  <a:cubicBezTo>
                    <a:pt x="359" y="1"/>
                    <a:pt x="159" y="67"/>
                    <a:pt x="0" y="226"/>
                  </a:cubicBezTo>
                  <a:cubicBezTo>
                    <a:pt x="77" y="379"/>
                    <a:pt x="230" y="532"/>
                    <a:pt x="421" y="570"/>
                  </a:cubicBezTo>
                  <a:cubicBezTo>
                    <a:pt x="492" y="598"/>
                    <a:pt x="557" y="611"/>
                    <a:pt x="618" y="611"/>
                  </a:cubicBezTo>
                  <a:cubicBezTo>
                    <a:pt x="884" y="611"/>
                    <a:pt x="1054" y="367"/>
                    <a:pt x="1148" y="149"/>
                  </a:cubicBezTo>
                  <a:cubicBezTo>
                    <a:pt x="964" y="57"/>
                    <a:pt x="762" y="1"/>
                    <a:pt x="5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6"/>
            <p:cNvSpPr/>
            <p:nvPr/>
          </p:nvSpPr>
          <p:spPr>
            <a:xfrm>
              <a:off x="2274018" y="1689177"/>
              <a:ext cx="264635" cy="276310"/>
            </a:xfrm>
            <a:custGeom>
              <a:rect b="b" l="l" r="r" t="t"/>
              <a:pathLst>
                <a:path extrusionOk="0" h="14177" w="13578">
                  <a:moveTo>
                    <a:pt x="5730" y="1"/>
                  </a:moveTo>
                  <a:cubicBezTo>
                    <a:pt x="5152" y="1"/>
                    <a:pt x="4499" y="111"/>
                    <a:pt x="3787" y="407"/>
                  </a:cubicBezTo>
                  <a:cubicBezTo>
                    <a:pt x="1492" y="1364"/>
                    <a:pt x="0" y="3850"/>
                    <a:pt x="0" y="3850"/>
                  </a:cubicBezTo>
                  <a:cubicBezTo>
                    <a:pt x="421" y="3582"/>
                    <a:pt x="1186" y="2893"/>
                    <a:pt x="3290" y="2320"/>
                  </a:cubicBezTo>
                  <a:lnTo>
                    <a:pt x="3290" y="2320"/>
                  </a:lnTo>
                  <a:cubicBezTo>
                    <a:pt x="3290" y="2320"/>
                    <a:pt x="2639" y="6144"/>
                    <a:pt x="6120" y="9281"/>
                  </a:cubicBezTo>
                  <a:cubicBezTo>
                    <a:pt x="6235" y="8707"/>
                    <a:pt x="6502" y="7559"/>
                    <a:pt x="6541" y="7406"/>
                  </a:cubicBezTo>
                  <a:cubicBezTo>
                    <a:pt x="6541" y="7598"/>
                    <a:pt x="6655" y="9510"/>
                    <a:pt x="7879" y="11269"/>
                  </a:cubicBezTo>
                  <a:cubicBezTo>
                    <a:pt x="7879" y="11269"/>
                    <a:pt x="8797" y="12723"/>
                    <a:pt x="9753" y="14176"/>
                  </a:cubicBezTo>
                  <a:cubicBezTo>
                    <a:pt x="9753" y="14176"/>
                    <a:pt x="13578" y="10313"/>
                    <a:pt x="12813" y="5877"/>
                  </a:cubicBezTo>
                  <a:cubicBezTo>
                    <a:pt x="12048" y="1823"/>
                    <a:pt x="8415" y="905"/>
                    <a:pt x="8415" y="905"/>
                  </a:cubicBezTo>
                  <a:cubicBezTo>
                    <a:pt x="8415" y="905"/>
                    <a:pt x="7385" y="1"/>
                    <a:pt x="573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6"/>
            <p:cNvSpPr/>
            <p:nvPr/>
          </p:nvSpPr>
          <p:spPr>
            <a:xfrm>
              <a:off x="2408930" y="1822178"/>
              <a:ext cx="39604" cy="40910"/>
            </a:xfrm>
            <a:custGeom>
              <a:rect b="b" l="l" r="r" t="t"/>
              <a:pathLst>
                <a:path extrusionOk="0" h="2099" w="2032">
                  <a:moveTo>
                    <a:pt x="1624" y="1"/>
                  </a:moveTo>
                  <a:cubicBezTo>
                    <a:pt x="1587" y="1"/>
                    <a:pt x="1544" y="15"/>
                    <a:pt x="1493" y="47"/>
                  </a:cubicBezTo>
                  <a:cubicBezTo>
                    <a:pt x="881" y="429"/>
                    <a:pt x="766" y="965"/>
                    <a:pt x="766" y="965"/>
                  </a:cubicBezTo>
                  <a:cubicBezTo>
                    <a:pt x="766" y="965"/>
                    <a:pt x="1" y="1309"/>
                    <a:pt x="77" y="1577"/>
                  </a:cubicBezTo>
                  <a:cubicBezTo>
                    <a:pt x="110" y="1838"/>
                    <a:pt x="866" y="2099"/>
                    <a:pt x="1183" y="2099"/>
                  </a:cubicBezTo>
                  <a:cubicBezTo>
                    <a:pt x="1237" y="2099"/>
                    <a:pt x="1279" y="2091"/>
                    <a:pt x="1301" y="2074"/>
                  </a:cubicBezTo>
                  <a:cubicBezTo>
                    <a:pt x="1493" y="1959"/>
                    <a:pt x="1646" y="1768"/>
                    <a:pt x="1646" y="1768"/>
                  </a:cubicBezTo>
                  <a:cubicBezTo>
                    <a:pt x="1646" y="1768"/>
                    <a:pt x="2031" y="1"/>
                    <a:pt x="1624"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6"/>
            <p:cNvSpPr/>
            <p:nvPr/>
          </p:nvSpPr>
          <p:spPr>
            <a:xfrm>
              <a:off x="2422358" y="1845450"/>
              <a:ext cx="20153" cy="18184"/>
            </a:xfrm>
            <a:custGeom>
              <a:rect b="b" l="l" r="r" t="t"/>
              <a:pathLst>
                <a:path extrusionOk="0" h="933" w="1034">
                  <a:moveTo>
                    <a:pt x="1033" y="0"/>
                  </a:moveTo>
                  <a:cubicBezTo>
                    <a:pt x="842" y="39"/>
                    <a:pt x="421" y="115"/>
                    <a:pt x="268" y="306"/>
                  </a:cubicBezTo>
                  <a:cubicBezTo>
                    <a:pt x="192" y="421"/>
                    <a:pt x="77" y="689"/>
                    <a:pt x="0" y="804"/>
                  </a:cubicBezTo>
                  <a:cubicBezTo>
                    <a:pt x="201" y="890"/>
                    <a:pt x="402" y="933"/>
                    <a:pt x="522" y="933"/>
                  </a:cubicBezTo>
                  <a:cubicBezTo>
                    <a:pt x="562" y="933"/>
                    <a:pt x="593" y="928"/>
                    <a:pt x="612" y="918"/>
                  </a:cubicBezTo>
                  <a:cubicBezTo>
                    <a:pt x="804" y="765"/>
                    <a:pt x="957" y="574"/>
                    <a:pt x="957" y="574"/>
                  </a:cubicBezTo>
                  <a:cubicBezTo>
                    <a:pt x="957" y="574"/>
                    <a:pt x="995" y="345"/>
                    <a:pt x="1033" y="0"/>
                  </a:cubicBezTo>
                  <a:close/>
                </a:path>
              </a:pathLst>
            </a:custGeom>
            <a:solidFill>
              <a:srgbClr val="050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6"/>
            <p:cNvSpPr/>
            <p:nvPr/>
          </p:nvSpPr>
          <p:spPr>
            <a:xfrm>
              <a:off x="2437268" y="1859931"/>
              <a:ext cx="54767" cy="41026"/>
            </a:xfrm>
            <a:custGeom>
              <a:rect b="b" l="l" r="r" t="t"/>
              <a:pathLst>
                <a:path extrusionOk="0" h="2105" w="2810">
                  <a:moveTo>
                    <a:pt x="1447" y="0"/>
                  </a:moveTo>
                  <a:cubicBezTo>
                    <a:pt x="920" y="0"/>
                    <a:pt x="421" y="61"/>
                    <a:pt x="421" y="61"/>
                  </a:cubicBezTo>
                  <a:cubicBezTo>
                    <a:pt x="421" y="61"/>
                    <a:pt x="230" y="252"/>
                    <a:pt x="77" y="443"/>
                  </a:cubicBezTo>
                  <a:cubicBezTo>
                    <a:pt x="0" y="634"/>
                    <a:pt x="651" y="1973"/>
                    <a:pt x="1033" y="2088"/>
                  </a:cubicBezTo>
                  <a:cubicBezTo>
                    <a:pt x="1061" y="2099"/>
                    <a:pt x="1089" y="2104"/>
                    <a:pt x="1116" y="2104"/>
                  </a:cubicBezTo>
                  <a:cubicBezTo>
                    <a:pt x="1454" y="2104"/>
                    <a:pt x="1683" y="1284"/>
                    <a:pt x="1683" y="1284"/>
                  </a:cubicBezTo>
                  <a:cubicBezTo>
                    <a:pt x="1683" y="1284"/>
                    <a:pt x="2295" y="1208"/>
                    <a:pt x="2639" y="520"/>
                  </a:cubicBezTo>
                  <a:cubicBezTo>
                    <a:pt x="2809" y="95"/>
                    <a:pt x="2106" y="0"/>
                    <a:pt x="1447"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6"/>
            <p:cNvSpPr/>
            <p:nvPr/>
          </p:nvSpPr>
          <p:spPr>
            <a:xfrm>
              <a:off x="2438009" y="1860360"/>
              <a:ext cx="15670" cy="17911"/>
            </a:xfrm>
            <a:custGeom>
              <a:rect b="b" l="l" r="r" t="t"/>
              <a:pathLst>
                <a:path extrusionOk="0" h="919" w="804">
                  <a:moveTo>
                    <a:pt x="804" y="0"/>
                  </a:moveTo>
                  <a:lnTo>
                    <a:pt x="804" y="0"/>
                  </a:lnTo>
                  <a:cubicBezTo>
                    <a:pt x="536" y="39"/>
                    <a:pt x="383" y="39"/>
                    <a:pt x="383" y="39"/>
                  </a:cubicBezTo>
                  <a:cubicBezTo>
                    <a:pt x="383" y="39"/>
                    <a:pt x="154" y="192"/>
                    <a:pt x="39" y="383"/>
                  </a:cubicBezTo>
                  <a:cubicBezTo>
                    <a:pt x="1" y="421"/>
                    <a:pt x="115" y="651"/>
                    <a:pt x="192" y="918"/>
                  </a:cubicBezTo>
                  <a:cubicBezTo>
                    <a:pt x="383" y="880"/>
                    <a:pt x="536" y="765"/>
                    <a:pt x="613" y="651"/>
                  </a:cubicBezTo>
                  <a:cubicBezTo>
                    <a:pt x="765" y="498"/>
                    <a:pt x="804" y="192"/>
                    <a:pt x="804" y="0"/>
                  </a:cubicBezTo>
                  <a:close/>
                </a:path>
              </a:pathLst>
            </a:custGeom>
            <a:solidFill>
              <a:srgbClr val="050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6"/>
            <p:cNvSpPr/>
            <p:nvPr/>
          </p:nvSpPr>
          <p:spPr>
            <a:xfrm>
              <a:off x="2426822" y="1850283"/>
              <a:ext cx="24616" cy="23135"/>
            </a:xfrm>
            <a:custGeom>
              <a:rect b="b" l="l" r="r" t="t"/>
              <a:pathLst>
                <a:path extrusionOk="0" h="1187" w="1263">
                  <a:moveTo>
                    <a:pt x="651" y="1"/>
                  </a:moveTo>
                  <a:cubicBezTo>
                    <a:pt x="508" y="1"/>
                    <a:pt x="364" y="58"/>
                    <a:pt x="230" y="173"/>
                  </a:cubicBezTo>
                  <a:cubicBezTo>
                    <a:pt x="1" y="441"/>
                    <a:pt x="1" y="747"/>
                    <a:pt x="230" y="1015"/>
                  </a:cubicBezTo>
                  <a:cubicBezTo>
                    <a:pt x="364" y="1129"/>
                    <a:pt x="508" y="1187"/>
                    <a:pt x="651" y="1187"/>
                  </a:cubicBezTo>
                  <a:cubicBezTo>
                    <a:pt x="794" y="1187"/>
                    <a:pt x="938" y="1129"/>
                    <a:pt x="1072" y="1015"/>
                  </a:cubicBezTo>
                  <a:cubicBezTo>
                    <a:pt x="1263" y="823"/>
                    <a:pt x="1263" y="441"/>
                    <a:pt x="1072" y="173"/>
                  </a:cubicBezTo>
                  <a:cubicBezTo>
                    <a:pt x="938" y="58"/>
                    <a:pt x="794" y="1"/>
                    <a:pt x="651"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6"/>
            <p:cNvSpPr/>
            <p:nvPr/>
          </p:nvSpPr>
          <p:spPr>
            <a:xfrm>
              <a:off x="2174676" y="1175534"/>
              <a:ext cx="242118" cy="209065"/>
            </a:xfrm>
            <a:custGeom>
              <a:rect b="b" l="l" r="r" t="t"/>
              <a:pathLst>
                <a:path extrusionOk="0" h="13631" w="15786">
                  <a:moveTo>
                    <a:pt x="3020" y="0"/>
                  </a:moveTo>
                  <a:cubicBezTo>
                    <a:pt x="2772" y="0"/>
                    <a:pt x="2513" y="70"/>
                    <a:pt x="2243" y="222"/>
                  </a:cubicBezTo>
                  <a:cubicBezTo>
                    <a:pt x="1" y="1576"/>
                    <a:pt x="701" y="6013"/>
                    <a:pt x="2009" y="8301"/>
                  </a:cubicBezTo>
                  <a:cubicBezTo>
                    <a:pt x="3515" y="10720"/>
                    <a:pt x="6449" y="13630"/>
                    <a:pt x="6799" y="13630"/>
                  </a:cubicBezTo>
                  <a:cubicBezTo>
                    <a:pt x="6807" y="13630"/>
                    <a:pt x="6814" y="13629"/>
                    <a:pt x="6819" y="13625"/>
                  </a:cubicBezTo>
                  <a:cubicBezTo>
                    <a:pt x="9855" y="11104"/>
                    <a:pt x="15786" y="3491"/>
                    <a:pt x="12424" y="689"/>
                  </a:cubicBezTo>
                  <a:cubicBezTo>
                    <a:pt x="11992" y="324"/>
                    <a:pt x="11560" y="164"/>
                    <a:pt x="11138" y="164"/>
                  </a:cubicBezTo>
                  <a:cubicBezTo>
                    <a:pt x="8912" y="164"/>
                    <a:pt x="6954" y="4629"/>
                    <a:pt x="6679" y="7181"/>
                  </a:cubicBezTo>
                  <a:cubicBezTo>
                    <a:pt x="6428" y="5049"/>
                    <a:pt x="5130" y="0"/>
                    <a:pt x="3020"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7"/>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Introduction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18"/>
          <p:cNvSpPr/>
          <p:nvPr/>
        </p:nvSpPr>
        <p:spPr>
          <a:xfrm>
            <a:off x="460375" y="2926574"/>
            <a:ext cx="8182232" cy="403511"/>
          </a:xfrm>
          <a:custGeom>
            <a:rect b="b" l="l" r="r" t="t"/>
            <a:pathLst>
              <a:path extrusionOk="0" h="14920" w="113151">
                <a:moveTo>
                  <a:pt x="56576" y="0"/>
                </a:moveTo>
                <a:cubicBezTo>
                  <a:pt x="25324" y="0"/>
                  <a:pt x="1" y="3342"/>
                  <a:pt x="1" y="7460"/>
                </a:cubicBezTo>
                <a:cubicBezTo>
                  <a:pt x="1" y="11578"/>
                  <a:pt x="25324" y="14920"/>
                  <a:pt x="56576" y="14920"/>
                </a:cubicBezTo>
                <a:cubicBezTo>
                  <a:pt x="87827" y="14920"/>
                  <a:pt x="113151" y="11578"/>
                  <a:pt x="113151" y="7460"/>
                </a:cubicBezTo>
                <a:cubicBezTo>
                  <a:pt x="113151" y="3342"/>
                  <a:pt x="87827" y="0"/>
                  <a:pt x="5657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4" name="Google Shape;244;p18"/>
          <p:cNvGrpSpPr/>
          <p:nvPr/>
        </p:nvGrpSpPr>
        <p:grpSpPr>
          <a:xfrm rot="311534">
            <a:off x="3740158" y="1032373"/>
            <a:ext cx="929473" cy="2175991"/>
            <a:chOff x="3678749" y="1350125"/>
            <a:chExt cx="785389" cy="1838520"/>
          </a:xfrm>
        </p:grpSpPr>
        <p:sp>
          <p:nvSpPr>
            <p:cNvPr id="245" name="Google Shape;245;p18"/>
            <p:cNvSpPr/>
            <p:nvPr/>
          </p:nvSpPr>
          <p:spPr>
            <a:xfrm>
              <a:off x="3849541" y="1358620"/>
              <a:ext cx="603052" cy="1034792"/>
            </a:xfrm>
            <a:custGeom>
              <a:rect b="b" l="l" r="r" t="t"/>
              <a:pathLst>
                <a:path extrusionOk="0" h="33861" w="19735">
                  <a:moveTo>
                    <a:pt x="9972" y="0"/>
                  </a:moveTo>
                  <a:cubicBezTo>
                    <a:pt x="6413" y="0"/>
                    <a:pt x="6778" y="4456"/>
                    <a:pt x="8336" y="6526"/>
                  </a:cubicBezTo>
                  <a:cubicBezTo>
                    <a:pt x="8437" y="6677"/>
                    <a:pt x="8296" y="6843"/>
                    <a:pt x="8143" y="6843"/>
                  </a:cubicBezTo>
                  <a:cubicBezTo>
                    <a:pt x="8114" y="6843"/>
                    <a:pt x="8085" y="6837"/>
                    <a:pt x="8057" y="6824"/>
                  </a:cubicBezTo>
                  <a:cubicBezTo>
                    <a:pt x="8038" y="6824"/>
                    <a:pt x="8038" y="6864"/>
                    <a:pt x="7998" y="6864"/>
                  </a:cubicBezTo>
                  <a:cubicBezTo>
                    <a:pt x="6433" y="7237"/>
                    <a:pt x="4774" y="7356"/>
                    <a:pt x="3140" y="7356"/>
                  </a:cubicBezTo>
                  <a:cubicBezTo>
                    <a:pt x="2072" y="7356"/>
                    <a:pt x="1015" y="7305"/>
                    <a:pt x="1" y="7242"/>
                  </a:cubicBezTo>
                  <a:lnTo>
                    <a:pt x="1" y="7242"/>
                  </a:lnTo>
                  <a:cubicBezTo>
                    <a:pt x="240" y="9271"/>
                    <a:pt x="279" y="11758"/>
                    <a:pt x="180" y="13827"/>
                  </a:cubicBezTo>
                  <a:cubicBezTo>
                    <a:pt x="982" y="13305"/>
                    <a:pt x="1955" y="12856"/>
                    <a:pt x="2890" y="12856"/>
                  </a:cubicBezTo>
                  <a:cubicBezTo>
                    <a:pt x="3417" y="12856"/>
                    <a:pt x="3932" y="12998"/>
                    <a:pt x="4397" y="13349"/>
                  </a:cubicBezTo>
                  <a:cubicBezTo>
                    <a:pt x="5591" y="14225"/>
                    <a:pt x="6187" y="15736"/>
                    <a:pt x="6048" y="17189"/>
                  </a:cubicBezTo>
                  <a:cubicBezTo>
                    <a:pt x="5842" y="19194"/>
                    <a:pt x="4167" y="20402"/>
                    <a:pt x="2370" y="20402"/>
                  </a:cubicBezTo>
                  <a:cubicBezTo>
                    <a:pt x="1564" y="20402"/>
                    <a:pt x="734" y="20159"/>
                    <a:pt x="1" y="19635"/>
                  </a:cubicBezTo>
                  <a:lnTo>
                    <a:pt x="1" y="19635"/>
                  </a:lnTo>
                  <a:cubicBezTo>
                    <a:pt x="240" y="21824"/>
                    <a:pt x="240" y="24390"/>
                    <a:pt x="279" y="26578"/>
                  </a:cubicBezTo>
                  <a:cubicBezTo>
                    <a:pt x="279" y="26598"/>
                    <a:pt x="240" y="26638"/>
                    <a:pt x="240" y="26658"/>
                  </a:cubicBezTo>
                  <a:cubicBezTo>
                    <a:pt x="279" y="26638"/>
                    <a:pt x="299" y="26638"/>
                    <a:pt x="319" y="26638"/>
                  </a:cubicBezTo>
                  <a:cubicBezTo>
                    <a:pt x="2368" y="26638"/>
                    <a:pt x="4417" y="26837"/>
                    <a:pt x="6466" y="26896"/>
                  </a:cubicBezTo>
                  <a:cubicBezTo>
                    <a:pt x="6605" y="26896"/>
                    <a:pt x="6685" y="27055"/>
                    <a:pt x="6665" y="27175"/>
                  </a:cubicBezTo>
                  <a:cubicBezTo>
                    <a:pt x="6705" y="27195"/>
                    <a:pt x="6764" y="27274"/>
                    <a:pt x="6705" y="27374"/>
                  </a:cubicBezTo>
                  <a:cubicBezTo>
                    <a:pt x="6108" y="28508"/>
                    <a:pt x="5352" y="29741"/>
                    <a:pt x="5511" y="31054"/>
                  </a:cubicBezTo>
                  <a:cubicBezTo>
                    <a:pt x="5670" y="32048"/>
                    <a:pt x="6705" y="33143"/>
                    <a:pt x="7500" y="33600"/>
                  </a:cubicBezTo>
                  <a:cubicBezTo>
                    <a:pt x="7401" y="33242"/>
                    <a:pt x="7242" y="32546"/>
                    <a:pt x="7401" y="32228"/>
                  </a:cubicBezTo>
                  <a:cubicBezTo>
                    <a:pt x="7641" y="31790"/>
                    <a:pt x="8071" y="31543"/>
                    <a:pt x="8521" y="31543"/>
                  </a:cubicBezTo>
                  <a:cubicBezTo>
                    <a:pt x="8706" y="31543"/>
                    <a:pt x="8893" y="31584"/>
                    <a:pt x="9072" y="31671"/>
                  </a:cubicBezTo>
                  <a:cubicBezTo>
                    <a:pt x="9728" y="31969"/>
                    <a:pt x="9748" y="32725"/>
                    <a:pt x="9470" y="33361"/>
                  </a:cubicBezTo>
                  <a:cubicBezTo>
                    <a:pt x="9390" y="33521"/>
                    <a:pt x="9231" y="33739"/>
                    <a:pt x="9092" y="33859"/>
                  </a:cubicBezTo>
                  <a:cubicBezTo>
                    <a:pt x="9134" y="33860"/>
                    <a:pt x="9175" y="33861"/>
                    <a:pt x="9216" y="33861"/>
                  </a:cubicBezTo>
                  <a:cubicBezTo>
                    <a:pt x="11014" y="33861"/>
                    <a:pt x="11724" y="32594"/>
                    <a:pt x="12016" y="31233"/>
                  </a:cubicBezTo>
                  <a:cubicBezTo>
                    <a:pt x="12255" y="29980"/>
                    <a:pt x="11917" y="28786"/>
                    <a:pt x="11738" y="27573"/>
                  </a:cubicBezTo>
                  <a:cubicBezTo>
                    <a:pt x="11738" y="27457"/>
                    <a:pt x="11838" y="27382"/>
                    <a:pt x="11935" y="27382"/>
                  </a:cubicBezTo>
                  <a:cubicBezTo>
                    <a:pt x="11988" y="27382"/>
                    <a:pt x="12041" y="27404"/>
                    <a:pt x="12076" y="27453"/>
                  </a:cubicBezTo>
                  <a:lnTo>
                    <a:pt x="12175" y="27413"/>
                  </a:lnTo>
                  <a:cubicBezTo>
                    <a:pt x="12080" y="27318"/>
                    <a:pt x="12149" y="27094"/>
                    <a:pt x="12313" y="27094"/>
                  </a:cubicBezTo>
                  <a:cubicBezTo>
                    <a:pt x="12320" y="27094"/>
                    <a:pt x="12327" y="27094"/>
                    <a:pt x="12334" y="27095"/>
                  </a:cubicBezTo>
                  <a:cubicBezTo>
                    <a:pt x="12978" y="27144"/>
                    <a:pt x="13605" y="27165"/>
                    <a:pt x="14225" y="27165"/>
                  </a:cubicBezTo>
                  <a:cubicBezTo>
                    <a:pt x="15884" y="27165"/>
                    <a:pt x="17488" y="27016"/>
                    <a:pt x="19197" y="26856"/>
                  </a:cubicBezTo>
                  <a:cubicBezTo>
                    <a:pt x="19277" y="24708"/>
                    <a:pt x="19237" y="22321"/>
                    <a:pt x="19277" y="20192"/>
                  </a:cubicBezTo>
                  <a:lnTo>
                    <a:pt x="19277" y="20192"/>
                  </a:lnTo>
                  <a:cubicBezTo>
                    <a:pt x="18379" y="20569"/>
                    <a:pt x="17444" y="20937"/>
                    <a:pt x="16535" y="20937"/>
                  </a:cubicBezTo>
                  <a:cubicBezTo>
                    <a:pt x="15954" y="20937"/>
                    <a:pt x="15384" y="20787"/>
                    <a:pt x="14841" y="20391"/>
                  </a:cubicBezTo>
                  <a:cubicBezTo>
                    <a:pt x="13548" y="19436"/>
                    <a:pt x="12613" y="17726"/>
                    <a:pt x="12772" y="16114"/>
                  </a:cubicBezTo>
                  <a:cubicBezTo>
                    <a:pt x="12911" y="14841"/>
                    <a:pt x="13727" y="13767"/>
                    <a:pt x="15000" y="13389"/>
                  </a:cubicBezTo>
                  <a:cubicBezTo>
                    <a:pt x="15298" y="13296"/>
                    <a:pt x="15594" y="13254"/>
                    <a:pt x="15887" y="13254"/>
                  </a:cubicBezTo>
                  <a:cubicBezTo>
                    <a:pt x="17157" y="13254"/>
                    <a:pt x="18365" y="14034"/>
                    <a:pt x="19416" y="14762"/>
                  </a:cubicBezTo>
                  <a:cubicBezTo>
                    <a:pt x="19595" y="12375"/>
                    <a:pt x="19516" y="9669"/>
                    <a:pt x="19734" y="7282"/>
                  </a:cubicBezTo>
                  <a:lnTo>
                    <a:pt x="19734" y="7282"/>
                  </a:lnTo>
                  <a:cubicBezTo>
                    <a:pt x="18525" y="7518"/>
                    <a:pt x="17233" y="7623"/>
                    <a:pt x="15936" y="7623"/>
                  </a:cubicBezTo>
                  <a:cubicBezTo>
                    <a:pt x="14608" y="7623"/>
                    <a:pt x="13274" y="7513"/>
                    <a:pt x="12016" y="7322"/>
                  </a:cubicBezTo>
                  <a:cubicBezTo>
                    <a:pt x="11917" y="7322"/>
                    <a:pt x="11857" y="7222"/>
                    <a:pt x="11857" y="7163"/>
                  </a:cubicBezTo>
                  <a:cubicBezTo>
                    <a:pt x="11777" y="7123"/>
                    <a:pt x="11718" y="7063"/>
                    <a:pt x="11757" y="6964"/>
                  </a:cubicBezTo>
                  <a:cubicBezTo>
                    <a:pt x="12334" y="5710"/>
                    <a:pt x="12772" y="4398"/>
                    <a:pt x="12832" y="3025"/>
                  </a:cubicBezTo>
                  <a:cubicBezTo>
                    <a:pt x="12852" y="2209"/>
                    <a:pt x="12772" y="1294"/>
                    <a:pt x="12175" y="638"/>
                  </a:cubicBezTo>
                  <a:cubicBezTo>
                    <a:pt x="11678" y="101"/>
                    <a:pt x="10743" y="1"/>
                    <a:pt x="10067" y="1"/>
                  </a:cubicBezTo>
                  <a:cubicBezTo>
                    <a:pt x="10035" y="1"/>
                    <a:pt x="10003" y="0"/>
                    <a:pt x="997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8"/>
            <p:cNvSpPr/>
            <p:nvPr/>
          </p:nvSpPr>
          <p:spPr>
            <a:xfrm>
              <a:off x="3692714" y="2977475"/>
              <a:ext cx="50481" cy="47857"/>
            </a:xfrm>
            <a:custGeom>
              <a:rect b="b" l="l" r="r" t="t"/>
              <a:pathLst>
                <a:path extrusionOk="0" h="1566" w="1652">
                  <a:moveTo>
                    <a:pt x="955" y="1"/>
                  </a:moveTo>
                  <a:cubicBezTo>
                    <a:pt x="911" y="45"/>
                    <a:pt x="843" y="68"/>
                    <a:pt x="788" y="68"/>
                  </a:cubicBezTo>
                  <a:cubicBezTo>
                    <a:pt x="769" y="68"/>
                    <a:pt x="751" y="65"/>
                    <a:pt x="737" y="60"/>
                  </a:cubicBezTo>
                  <a:cubicBezTo>
                    <a:pt x="398" y="180"/>
                    <a:pt x="100" y="359"/>
                    <a:pt x="60" y="776"/>
                  </a:cubicBezTo>
                  <a:cubicBezTo>
                    <a:pt x="1" y="1174"/>
                    <a:pt x="339" y="1473"/>
                    <a:pt x="697" y="1552"/>
                  </a:cubicBezTo>
                  <a:cubicBezTo>
                    <a:pt x="747" y="1561"/>
                    <a:pt x="796" y="1565"/>
                    <a:pt x="843" y="1565"/>
                  </a:cubicBezTo>
                  <a:cubicBezTo>
                    <a:pt x="1237" y="1565"/>
                    <a:pt x="1556" y="1284"/>
                    <a:pt x="1592" y="876"/>
                  </a:cubicBezTo>
                  <a:cubicBezTo>
                    <a:pt x="1652" y="458"/>
                    <a:pt x="1333" y="140"/>
                    <a:pt x="9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8"/>
            <p:cNvSpPr/>
            <p:nvPr/>
          </p:nvSpPr>
          <p:spPr>
            <a:xfrm>
              <a:off x="3731615" y="2358628"/>
              <a:ext cx="265575" cy="228375"/>
            </a:xfrm>
            <a:custGeom>
              <a:rect b="b" l="l" r="r" t="t"/>
              <a:pathLst>
                <a:path extrusionOk="0" h="7473" w="8691">
                  <a:moveTo>
                    <a:pt x="5193" y="1"/>
                  </a:moveTo>
                  <a:cubicBezTo>
                    <a:pt x="5173" y="1"/>
                    <a:pt x="5133" y="21"/>
                    <a:pt x="5113" y="21"/>
                  </a:cubicBezTo>
                  <a:cubicBezTo>
                    <a:pt x="2945" y="240"/>
                    <a:pt x="1" y="717"/>
                    <a:pt x="160" y="3522"/>
                  </a:cubicBezTo>
                  <a:cubicBezTo>
                    <a:pt x="259" y="5611"/>
                    <a:pt x="2050" y="7301"/>
                    <a:pt x="4079" y="7461"/>
                  </a:cubicBezTo>
                  <a:cubicBezTo>
                    <a:pt x="4191" y="7468"/>
                    <a:pt x="4304" y="7472"/>
                    <a:pt x="4416" y="7472"/>
                  </a:cubicBezTo>
                  <a:cubicBezTo>
                    <a:pt x="6639" y="7472"/>
                    <a:pt x="8691" y="5985"/>
                    <a:pt x="8236" y="3542"/>
                  </a:cubicBezTo>
                  <a:cubicBezTo>
                    <a:pt x="7918" y="1811"/>
                    <a:pt x="6844" y="498"/>
                    <a:pt x="519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8"/>
            <p:cNvSpPr/>
            <p:nvPr/>
          </p:nvSpPr>
          <p:spPr>
            <a:xfrm>
              <a:off x="3760310" y="2408958"/>
              <a:ext cx="43269" cy="41653"/>
            </a:xfrm>
            <a:custGeom>
              <a:rect b="b" l="l" r="r" t="t"/>
              <a:pathLst>
                <a:path extrusionOk="0" h="1363" w="1416">
                  <a:moveTo>
                    <a:pt x="1243" y="0"/>
                  </a:moveTo>
                  <a:cubicBezTo>
                    <a:pt x="1233" y="0"/>
                    <a:pt x="1222" y="2"/>
                    <a:pt x="1210" y="5"/>
                  </a:cubicBezTo>
                  <a:cubicBezTo>
                    <a:pt x="633" y="144"/>
                    <a:pt x="156" y="582"/>
                    <a:pt x="36" y="1159"/>
                  </a:cubicBezTo>
                  <a:cubicBezTo>
                    <a:pt x="1" y="1278"/>
                    <a:pt x="109" y="1362"/>
                    <a:pt x="209" y="1362"/>
                  </a:cubicBezTo>
                  <a:cubicBezTo>
                    <a:pt x="276" y="1362"/>
                    <a:pt x="339" y="1325"/>
                    <a:pt x="355" y="1238"/>
                  </a:cubicBezTo>
                  <a:cubicBezTo>
                    <a:pt x="454" y="761"/>
                    <a:pt x="812" y="363"/>
                    <a:pt x="1270" y="244"/>
                  </a:cubicBezTo>
                  <a:cubicBezTo>
                    <a:pt x="1416" y="189"/>
                    <a:pt x="1361" y="0"/>
                    <a:pt x="1243"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8"/>
            <p:cNvSpPr/>
            <p:nvPr/>
          </p:nvSpPr>
          <p:spPr>
            <a:xfrm>
              <a:off x="3762388" y="2389645"/>
              <a:ext cx="53751" cy="28390"/>
            </a:xfrm>
            <a:custGeom>
              <a:rect b="b" l="l" r="r" t="t"/>
              <a:pathLst>
                <a:path extrusionOk="0" h="929" w="1759">
                  <a:moveTo>
                    <a:pt x="1600" y="0"/>
                  </a:moveTo>
                  <a:cubicBezTo>
                    <a:pt x="1043" y="20"/>
                    <a:pt x="506" y="219"/>
                    <a:pt x="108" y="637"/>
                  </a:cubicBezTo>
                  <a:cubicBezTo>
                    <a:pt x="1" y="759"/>
                    <a:pt x="105" y="928"/>
                    <a:pt x="231" y="928"/>
                  </a:cubicBezTo>
                  <a:cubicBezTo>
                    <a:pt x="269" y="928"/>
                    <a:pt x="309" y="913"/>
                    <a:pt x="346" y="876"/>
                  </a:cubicBezTo>
                  <a:cubicBezTo>
                    <a:pt x="685" y="518"/>
                    <a:pt x="1102" y="279"/>
                    <a:pt x="1600" y="219"/>
                  </a:cubicBezTo>
                  <a:cubicBezTo>
                    <a:pt x="1759" y="199"/>
                    <a:pt x="1759" y="0"/>
                    <a:pt x="1600"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8"/>
            <p:cNvSpPr/>
            <p:nvPr/>
          </p:nvSpPr>
          <p:spPr>
            <a:xfrm>
              <a:off x="3785735" y="2632954"/>
              <a:ext cx="326446" cy="540270"/>
            </a:xfrm>
            <a:custGeom>
              <a:rect b="b" l="l" r="r" t="t"/>
              <a:pathLst>
                <a:path extrusionOk="0" h="17679" w="10683">
                  <a:moveTo>
                    <a:pt x="4026" y="0"/>
                  </a:moveTo>
                  <a:cubicBezTo>
                    <a:pt x="2765" y="0"/>
                    <a:pt x="1393" y="373"/>
                    <a:pt x="179" y="632"/>
                  </a:cubicBezTo>
                  <a:cubicBezTo>
                    <a:pt x="0" y="3357"/>
                    <a:pt x="696" y="6083"/>
                    <a:pt x="895" y="8768"/>
                  </a:cubicBezTo>
                  <a:cubicBezTo>
                    <a:pt x="1114" y="11633"/>
                    <a:pt x="1114" y="14517"/>
                    <a:pt x="955" y="17382"/>
                  </a:cubicBezTo>
                  <a:cubicBezTo>
                    <a:pt x="1421" y="17591"/>
                    <a:pt x="1901" y="17678"/>
                    <a:pt x="2390" y="17678"/>
                  </a:cubicBezTo>
                  <a:cubicBezTo>
                    <a:pt x="2736" y="17678"/>
                    <a:pt x="3087" y="17635"/>
                    <a:pt x="3442" y="17561"/>
                  </a:cubicBezTo>
                  <a:lnTo>
                    <a:pt x="3442" y="17501"/>
                  </a:lnTo>
                  <a:cubicBezTo>
                    <a:pt x="3382" y="16307"/>
                    <a:pt x="3362" y="15094"/>
                    <a:pt x="3342" y="13900"/>
                  </a:cubicBezTo>
                  <a:cubicBezTo>
                    <a:pt x="3342" y="13164"/>
                    <a:pt x="3004" y="11852"/>
                    <a:pt x="3402" y="11215"/>
                  </a:cubicBezTo>
                  <a:cubicBezTo>
                    <a:pt x="3727" y="10687"/>
                    <a:pt x="4573" y="10527"/>
                    <a:pt x="5455" y="10527"/>
                  </a:cubicBezTo>
                  <a:cubicBezTo>
                    <a:pt x="6136" y="10527"/>
                    <a:pt x="6838" y="10622"/>
                    <a:pt x="7341" y="10718"/>
                  </a:cubicBezTo>
                  <a:cubicBezTo>
                    <a:pt x="7390" y="10678"/>
                    <a:pt x="7445" y="10653"/>
                    <a:pt x="7500" y="10653"/>
                  </a:cubicBezTo>
                  <a:cubicBezTo>
                    <a:pt x="7554" y="10653"/>
                    <a:pt x="7609" y="10678"/>
                    <a:pt x="7659" y="10738"/>
                  </a:cubicBezTo>
                  <a:cubicBezTo>
                    <a:pt x="7659" y="10757"/>
                    <a:pt x="7659" y="10757"/>
                    <a:pt x="7679" y="10797"/>
                  </a:cubicBezTo>
                  <a:lnTo>
                    <a:pt x="7699" y="10797"/>
                  </a:lnTo>
                  <a:cubicBezTo>
                    <a:pt x="7798" y="10817"/>
                    <a:pt x="7838" y="10917"/>
                    <a:pt x="7798" y="10996"/>
                  </a:cubicBezTo>
                  <a:cubicBezTo>
                    <a:pt x="8256" y="11812"/>
                    <a:pt x="8037" y="12926"/>
                    <a:pt x="8037" y="13821"/>
                  </a:cubicBezTo>
                  <a:cubicBezTo>
                    <a:pt x="8037" y="14497"/>
                    <a:pt x="7878" y="15412"/>
                    <a:pt x="8057" y="16069"/>
                  </a:cubicBezTo>
                  <a:cubicBezTo>
                    <a:pt x="8410" y="17335"/>
                    <a:pt x="9183" y="17503"/>
                    <a:pt x="10243" y="17503"/>
                  </a:cubicBezTo>
                  <a:cubicBezTo>
                    <a:pt x="10315" y="17503"/>
                    <a:pt x="10389" y="17502"/>
                    <a:pt x="10464" y="17501"/>
                  </a:cubicBezTo>
                  <a:cubicBezTo>
                    <a:pt x="10444" y="17481"/>
                    <a:pt x="10444" y="17461"/>
                    <a:pt x="10444" y="17402"/>
                  </a:cubicBezTo>
                  <a:cubicBezTo>
                    <a:pt x="10682" y="13702"/>
                    <a:pt x="10583" y="10121"/>
                    <a:pt x="9449" y="6560"/>
                  </a:cubicBezTo>
                  <a:cubicBezTo>
                    <a:pt x="8892" y="4849"/>
                    <a:pt x="8176" y="3119"/>
                    <a:pt x="7201" y="1607"/>
                  </a:cubicBezTo>
                  <a:cubicBezTo>
                    <a:pt x="6435" y="373"/>
                    <a:pt x="5287" y="0"/>
                    <a:pt x="402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8"/>
            <p:cNvSpPr/>
            <p:nvPr/>
          </p:nvSpPr>
          <p:spPr>
            <a:xfrm>
              <a:off x="3678749" y="1350125"/>
              <a:ext cx="785389" cy="1838520"/>
            </a:xfrm>
            <a:custGeom>
              <a:rect b="b" l="l" r="r" t="t"/>
              <a:pathLst>
                <a:path extrusionOk="0" h="60161" w="25702">
                  <a:moveTo>
                    <a:pt x="13964" y="32124"/>
                  </a:moveTo>
                  <a:cubicBezTo>
                    <a:pt x="14030" y="32124"/>
                    <a:pt x="14097" y="32131"/>
                    <a:pt x="14164" y="32147"/>
                  </a:cubicBezTo>
                  <a:cubicBezTo>
                    <a:pt x="14581" y="32227"/>
                    <a:pt x="14880" y="32565"/>
                    <a:pt x="14860" y="33003"/>
                  </a:cubicBezTo>
                  <a:cubicBezTo>
                    <a:pt x="14860" y="33202"/>
                    <a:pt x="14780" y="33401"/>
                    <a:pt x="14661" y="33540"/>
                  </a:cubicBezTo>
                  <a:cubicBezTo>
                    <a:pt x="14621" y="33600"/>
                    <a:pt x="14442" y="33799"/>
                    <a:pt x="14283" y="33838"/>
                  </a:cubicBezTo>
                  <a:cubicBezTo>
                    <a:pt x="14243" y="33838"/>
                    <a:pt x="14183" y="33818"/>
                    <a:pt x="14144" y="33818"/>
                  </a:cubicBezTo>
                  <a:cubicBezTo>
                    <a:pt x="14114" y="33808"/>
                    <a:pt x="14089" y="33804"/>
                    <a:pt x="14064" y="33804"/>
                  </a:cubicBezTo>
                  <a:cubicBezTo>
                    <a:pt x="14039" y="33804"/>
                    <a:pt x="14014" y="33808"/>
                    <a:pt x="13985" y="33818"/>
                  </a:cubicBezTo>
                  <a:cubicBezTo>
                    <a:pt x="13825" y="33799"/>
                    <a:pt x="13646" y="33739"/>
                    <a:pt x="13487" y="33659"/>
                  </a:cubicBezTo>
                  <a:cubicBezTo>
                    <a:pt x="13249" y="33421"/>
                    <a:pt x="13089" y="33063"/>
                    <a:pt x="13189" y="32704"/>
                  </a:cubicBezTo>
                  <a:cubicBezTo>
                    <a:pt x="13306" y="32337"/>
                    <a:pt x="13619" y="32124"/>
                    <a:pt x="13964" y="32124"/>
                  </a:cubicBezTo>
                  <a:close/>
                  <a:moveTo>
                    <a:pt x="6923" y="33102"/>
                  </a:moveTo>
                  <a:cubicBezTo>
                    <a:pt x="8514" y="33560"/>
                    <a:pt x="9568" y="34893"/>
                    <a:pt x="9887" y="36544"/>
                  </a:cubicBezTo>
                  <a:cubicBezTo>
                    <a:pt x="10282" y="38894"/>
                    <a:pt x="8330" y="40338"/>
                    <a:pt x="6184" y="40338"/>
                  </a:cubicBezTo>
                  <a:cubicBezTo>
                    <a:pt x="6059" y="40338"/>
                    <a:pt x="5934" y="40333"/>
                    <a:pt x="5809" y="40323"/>
                  </a:cubicBezTo>
                  <a:cubicBezTo>
                    <a:pt x="3819" y="40184"/>
                    <a:pt x="2089" y="38533"/>
                    <a:pt x="1989" y="36524"/>
                  </a:cubicBezTo>
                  <a:cubicBezTo>
                    <a:pt x="1830" y="33799"/>
                    <a:pt x="4695" y="33321"/>
                    <a:pt x="6803" y="33122"/>
                  </a:cubicBezTo>
                  <a:cubicBezTo>
                    <a:pt x="6863" y="33122"/>
                    <a:pt x="6883" y="33102"/>
                    <a:pt x="6923" y="33102"/>
                  </a:cubicBezTo>
                  <a:close/>
                  <a:moveTo>
                    <a:pt x="1393" y="53234"/>
                  </a:moveTo>
                  <a:cubicBezTo>
                    <a:pt x="1751" y="53353"/>
                    <a:pt x="2049" y="53691"/>
                    <a:pt x="2029" y="54109"/>
                  </a:cubicBezTo>
                  <a:cubicBezTo>
                    <a:pt x="1994" y="54525"/>
                    <a:pt x="1689" y="54804"/>
                    <a:pt x="1308" y="54804"/>
                  </a:cubicBezTo>
                  <a:cubicBezTo>
                    <a:pt x="1252" y="54804"/>
                    <a:pt x="1193" y="54798"/>
                    <a:pt x="1134" y="54785"/>
                  </a:cubicBezTo>
                  <a:cubicBezTo>
                    <a:pt x="796" y="54726"/>
                    <a:pt x="497" y="54427"/>
                    <a:pt x="517" y="54029"/>
                  </a:cubicBezTo>
                  <a:cubicBezTo>
                    <a:pt x="557" y="53612"/>
                    <a:pt x="836" y="53472"/>
                    <a:pt x="1154" y="53293"/>
                  </a:cubicBezTo>
                  <a:cubicBezTo>
                    <a:pt x="1174" y="53298"/>
                    <a:pt x="1194" y="53301"/>
                    <a:pt x="1213" y="53301"/>
                  </a:cubicBezTo>
                  <a:cubicBezTo>
                    <a:pt x="1273" y="53301"/>
                    <a:pt x="1333" y="53278"/>
                    <a:pt x="1393" y="53234"/>
                  </a:cubicBezTo>
                  <a:close/>
                  <a:moveTo>
                    <a:pt x="7522" y="41974"/>
                  </a:moveTo>
                  <a:cubicBezTo>
                    <a:pt x="8778" y="41974"/>
                    <a:pt x="9926" y="42342"/>
                    <a:pt x="10702" y="43566"/>
                  </a:cubicBezTo>
                  <a:cubicBezTo>
                    <a:pt x="11677" y="45078"/>
                    <a:pt x="12393" y="46788"/>
                    <a:pt x="12950" y="48519"/>
                  </a:cubicBezTo>
                  <a:cubicBezTo>
                    <a:pt x="14084" y="52060"/>
                    <a:pt x="14183" y="55641"/>
                    <a:pt x="13945" y="59361"/>
                  </a:cubicBezTo>
                  <a:cubicBezTo>
                    <a:pt x="13945" y="59400"/>
                    <a:pt x="13945" y="59420"/>
                    <a:pt x="13965" y="59460"/>
                  </a:cubicBezTo>
                  <a:cubicBezTo>
                    <a:pt x="13890" y="59461"/>
                    <a:pt x="13816" y="59462"/>
                    <a:pt x="13744" y="59462"/>
                  </a:cubicBezTo>
                  <a:cubicBezTo>
                    <a:pt x="12684" y="59462"/>
                    <a:pt x="11912" y="59293"/>
                    <a:pt x="11558" y="58008"/>
                  </a:cubicBezTo>
                  <a:cubicBezTo>
                    <a:pt x="11379" y="57371"/>
                    <a:pt x="11538" y="56456"/>
                    <a:pt x="11538" y="55780"/>
                  </a:cubicBezTo>
                  <a:cubicBezTo>
                    <a:pt x="11538" y="54885"/>
                    <a:pt x="11757" y="53751"/>
                    <a:pt x="11299" y="52935"/>
                  </a:cubicBezTo>
                  <a:cubicBezTo>
                    <a:pt x="11339" y="52876"/>
                    <a:pt x="11299" y="52756"/>
                    <a:pt x="11200" y="52736"/>
                  </a:cubicBezTo>
                  <a:lnTo>
                    <a:pt x="11180" y="52736"/>
                  </a:lnTo>
                  <a:cubicBezTo>
                    <a:pt x="11160" y="52717"/>
                    <a:pt x="11160" y="52717"/>
                    <a:pt x="11160" y="52697"/>
                  </a:cubicBezTo>
                  <a:cubicBezTo>
                    <a:pt x="11107" y="52634"/>
                    <a:pt x="11049" y="52609"/>
                    <a:pt x="10991" y="52609"/>
                  </a:cubicBezTo>
                  <a:cubicBezTo>
                    <a:pt x="10940" y="52609"/>
                    <a:pt x="10888" y="52629"/>
                    <a:pt x="10842" y="52657"/>
                  </a:cubicBezTo>
                  <a:cubicBezTo>
                    <a:pt x="10346" y="52563"/>
                    <a:pt x="9656" y="52473"/>
                    <a:pt x="8985" y="52473"/>
                  </a:cubicBezTo>
                  <a:cubicBezTo>
                    <a:pt x="8092" y="52473"/>
                    <a:pt x="7232" y="52632"/>
                    <a:pt x="6903" y="53154"/>
                  </a:cubicBezTo>
                  <a:cubicBezTo>
                    <a:pt x="6505" y="53811"/>
                    <a:pt x="6843" y="55124"/>
                    <a:pt x="6843" y="55840"/>
                  </a:cubicBezTo>
                  <a:cubicBezTo>
                    <a:pt x="6863" y="57033"/>
                    <a:pt x="6883" y="58267"/>
                    <a:pt x="6943" y="59460"/>
                  </a:cubicBezTo>
                  <a:lnTo>
                    <a:pt x="6943" y="59500"/>
                  </a:lnTo>
                  <a:cubicBezTo>
                    <a:pt x="6583" y="59584"/>
                    <a:pt x="6227" y="59632"/>
                    <a:pt x="5876" y="59632"/>
                  </a:cubicBezTo>
                  <a:cubicBezTo>
                    <a:pt x="5392" y="59632"/>
                    <a:pt x="4917" y="59540"/>
                    <a:pt x="4456" y="59321"/>
                  </a:cubicBezTo>
                  <a:cubicBezTo>
                    <a:pt x="4615" y="56476"/>
                    <a:pt x="4615" y="53592"/>
                    <a:pt x="4396" y="50727"/>
                  </a:cubicBezTo>
                  <a:cubicBezTo>
                    <a:pt x="4217" y="48042"/>
                    <a:pt x="3541" y="45297"/>
                    <a:pt x="3700" y="42591"/>
                  </a:cubicBezTo>
                  <a:cubicBezTo>
                    <a:pt x="4904" y="42342"/>
                    <a:pt x="6266" y="41974"/>
                    <a:pt x="7522" y="41974"/>
                  </a:cubicBezTo>
                  <a:close/>
                  <a:moveTo>
                    <a:pt x="15523" y="0"/>
                  </a:moveTo>
                  <a:cubicBezTo>
                    <a:pt x="11777" y="0"/>
                    <a:pt x="11787" y="4572"/>
                    <a:pt x="13428" y="6983"/>
                  </a:cubicBezTo>
                  <a:cubicBezTo>
                    <a:pt x="11300" y="7032"/>
                    <a:pt x="9199" y="7213"/>
                    <a:pt x="7060" y="7213"/>
                  </a:cubicBezTo>
                  <a:cubicBezTo>
                    <a:pt x="6579" y="7213"/>
                    <a:pt x="6096" y="7204"/>
                    <a:pt x="5610" y="7182"/>
                  </a:cubicBezTo>
                  <a:cubicBezTo>
                    <a:pt x="5510" y="7182"/>
                    <a:pt x="5471" y="7242"/>
                    <a:pt x="5451" y="7301"/>
                  </a:cubicBezTo>
                  <a:cubicBezTo>
                    <a:pt x="5411" y="7341"/>
                    <a:pt x="5391" y="7361"/>
                    <a:pt x="5391" y="7441"/>
                  </a:cubicBezTo>
                  <a:cubicBezTo>
                    <a:pt x="5351" y="9669"/>
                    <a:pt x="5391" y="11936"/>
                    <a:pt x="5490" y="14164"/>
                  </a:cubicBezTo>
                  <a:cubicBezTo>
                    <a:pt x="5501" y="14292"/>
                    <a:pt x="5586" y="14352"/>
                    <a:pt x="5675" y="14352"/>
                  </a:cubicBezTo>
                  <a:cubicBezTo>
                    <a:pt x="5752" y="14352"/>
                    <a:pt x="5831" y="14307"/>
                    <a:pt x="5868" y="14224"/>
                  </a:cubicBezTo>
                  <a:cubicBezTo>
                    <a:pt x="6617" y="13839"/>
                    <a:pt x="7418" y="13546"/>
                    <a:pt x="8193" y="13546"/>
                  </a:cubicBezTo>
                  <a:cubicBezTo>
                    <a:pt x="8859" y="13546"/>
                    <a:pt x="9506" y="13763"/>
                    <a:pt x="10086" y="14324"/>
                  </a:cubicBezTo>
                  <a:cubicBezTo>
                    <a:pt x="10961" y="15199"/>
                    <a:pt x="11359" y="16492"/>
                    <a:pt x="11140" y="17705"/>
                  </a:cubicBezTo>
                  <a:cubicBezTo>
                    <a:pt x="10855" y="19403"/>
                    <a:pt x="9374" y="20470"/>
                    <a:pt x="7842" y="20470"/>
                  </a:cubicBezTo>
                  <a:cubicBezTo>
                    <a:pt x="7130" y="20470"/>
                    <a:pt x="6407" y="20239"/>
                    <a:pt x="5789" y="19734"/>
                  </a:cubicBezTo>
                  <a:cubicBezTo>
                    <a:pt x="5751" y="19696"/>
                    <a:pt x="5707" y="19680"/>
                    <a:pt x="5663" y="19680"/>
                  </a:cubicBezTo>
                  <a:cubicBezTo>
                    <a:pt x="5569" y="19680"/>
                    <a:pt x="5478" y="19753"/>
                    <a:pt x="5451" y="19834"/>
                  </a:cubicBezTo>
                  <a:cubicBezTo>
                    <a:pt x="5411" y="19874"/>
                    <a:pt x="5391" y="19894"/>
                    <a:pt x="5391" y="19973"/>
                  </a:cubicBezTo>
                  <a:cubicBezTo>
                    <a:pt x="5272" y="22221"/>
                    <a:pt x="5411" y="24568"/>
                    <a:pt x="5550" y="26796"/>
                  </a:cubicBezTo>
                  <a:cubicBezTo>
                    <a:pt x="5563" y="26926"/>
                    <a:pt x="5660" y="26988"/>
                    <a:pt x="5754" y="26988"/>
                  </a:cubicBezTo>
                  <a:cubicBezTo>
                    <a:pt x="5804" y="26988"/>
                    <a:pt x="5854" y="26970"/>
                    <a:pt x="5888" y="26936"/>
                  </a:cubicBezTo>
                  <a:lnTo>
                    <a:pt x="5888" y="26936"/>
                  </a:lnTo>
                  <a:cubicBezTo>
                    <a:pt x="5868" y="26995"/>
                    <a:pt x="5908" y="27075"/>
                    <a:pt x="5988" y="27075"/>
                  </a:cubicBezTo>
                  <a:cubicBezTo>
                    <a:pt x="7957" y="27393"/>
                    <a:pt x="9986" y="27453"/>
                    <a:pt x="11975" y="27512"/>
                  </a:cubicBezTo>
                  <a:cubicBezTo>
                    <a:pt x="11120" y="28865"/>
                    <a:pt x="10424" y="30556"/>
                    <a:pt x="11080" y="32147"/>
                  </a:cubicBezTo>
                  <a:cubicBezTo>
                    <a:pt x="11478" y="33102"/>
                    <a:pt x="12353" y="33739"/>
                    <a:pt x="13328" y="34077"/>
                  </a:cubicBezTo>
                  <a:lnTo>
                    <a:pt x="13348" y="34097"/>
                  </a:lnTo>
                  <a:cubicBezTo>
                    <a:pt x="13368" y="34117"/>
                    <a:pt x="13408" y="34117"/>
                    <a:pt x="13447" y="34117"/>
                  </a:cubicBezTo>
                  <a:cubicBezTo>
                    <a:pt x="13547" y="34137"/>
                    <a:pt x="13646" y="34196"/>
                    <a:pt x="13746" y="34216"/>
                  </a:cubicBezTo>
                  <a:cubicBezTo>
                    <a:pt x="13666" y="34236"/>
                    <a:pt x="13627" y="34316"/>
                    <a:pt x="13627" y="34395"/>
                  </a:cubicBezTo>
                  <a:cubicBezTo>
                    <a:pt x="13507" y="36862"/>
                    <a:pt x="12333" y="40463"/>
                    <a:pt x="10145" y="41974"/>
                  </a:cubicBezTo>
                  <a:cubicBezTo>
                    <a:pt x="9966" y="41835"/>
                    <a:pt x="9767" y="41736"/>
                    <a:pt x="9568" y="41636"/>
                  </a:cubicBezTo>
                  <a:cubicBezTo>
                    <a:pt x="9085" y="41423"/>
                    <a:pt x="8521" y="41342"/>
                    <a:pt x="7912" y="41342"/>
                  </a:cubicBezTo>
                  <a:cubicBezTo>
                    <a:pt x="7668" y="41342"/>
                    <a:pt x="7417" y="41355"/>
                    <a:pt x="7161" y="41378"/>
                  </a:cubicBezTo>
                  <a:cubicBezTo>
                    <a:pt x="7141" y="41199"/>
                    <a:pt x="7102" y="41039"/>
                    <a:pt x="7042" y="40860"/>
                  </a:cubicBezTo>
                  <a:cubicBezTo>
                    <a:pt x="8793" y="40562"/>
                    <a:pt x="10464" y="39388"/>
                    <a:pt x="10523" y="37459"/>
                  </a:cubicBezTo>
                  <a:cubicBezTo>
                    <a:pt x="10563" y="35310"/>
                    <a:pt x="9190" y="33082"/>
                    <a:pt x="7062" y="32724"/>
                  </a:cubicBezTo>
                  <a:cubicBezTo>
                    <a:pt x="7042" y="32625"/>
                    <a:pt x="6943" y="32585"/>
                    <a:pt x="6803" y="32585"/>
                  </a:cubicBezTo>
                  <a:cubicBezTo>
                    <a:pt x="4317" y="32804"/>
                    <a:pt x="1293" y="33421"/>
                    <a:pt x="1432" y="36524"/>
                  </a:cubicBezTo>
                  <a:cubicBezTo>
                    <a:pt x="1532" y="38772"/>
                    <a:pt x="3402" y="40642"/>
                    <a:pt x="5590" y="40880"/>
                  </a:cubicBezTo>
                  <a:cubicBezTo>
                    <a:pt x="5765" y="40913"/>
                    <a:pt x="5946" y="40928"/>
                    <a:pt x="6130" y="40928"/>
                  </a:cubicBezTo>
                  <a:cubicBezTo>
                    <a:pt x="6280" y="40928"/>
                    <a:pt x="6432" y="40918"/>
                    <a:pt x="6584" y="40900"/>
                  </a:cubicBezTo>
                  <a:cubicBezTo>
                    <a:pt x="6644" y="41039"/>
                    <a:pt x="6704" y="41139"/>
                    <a:pt x="6764" y="41258"/>
                  </a:cubicBezTo>
                  <a:cubicBezTo>
                    <a:pt x="6783" y="41298"/>
                    <a:pt x="6803" y="41378"/>
                    <a:pt x="6803" y="41437"/>
                  </a:cubicBezTo>
                  <a:cubicBezTo>
                    <a:pt x="5610" y="41577"/>
                    <a:pt x="4416" y="41935"/>
                    <a:pt x="3501" y="42153"/>
                  </a:cubicBezTo>
                  <a:cubicBezTo>
                    <a:pt x="3322" y="42193"/>
                    <a:pt x="3282" y="42372"/>
                    <a:pt x="3362" y="42492"/>
                  </a:cubicBezTo>
                  <a:cubicBezTo>
                    <a:pt x="3262" y="42890"/>
                    <a:pt x="3183" y="43287"/>
                    <a:pt x="3163" y="43725"/>
                  </a:cubicBezTo>
                  <a:cubicBezTo>
                    <a:pt x="3123" y="43725"/>
                    <a:pt x="3123" y="43725"/>
                    <a:pt x="3103" y="43745"/>
                  </a:cubicBezTo>
                  <a:cubicBezTo>
                    <a:pt x="1790" y="44421"/>
                    <a:pt x="1273" y="45635"/>
                    <a:pt x="1094" y="47047"/>
                  </a:cubicBezTo>
                  <a:cubicBezTo>
                    <a:pt x="836" y="48957"/>
                    <a:pt x="995" y="50966"/>
                    <a:pt x="1015" y="52896"/>
                  </a:cubicBezTo>
                  <a:cubicBezTo>
                    <a:pt x="418" y="52915"/>
                    <a:pt x="0" y="53632"/>
                    <a:pt x="40" y="54149"/>
                  </a:cubicBezTo>
                  <a:cubicBezTo>
                    <a:pt x="60" y="54805"/>
                    <a:pt x="617" y="55243"/>
                    <a:pt x="1233" y="55283"/>
                  </a:cubicBezTo>
                  <a:cubicBezTo>
                    <a:pt x="1258" y="55284"/>
                    <a:pt x="1282" y="55285"/>
                    <a:pt x="1306" y="55285"/>
                  </a:cubicBezTo>
                  <a:cubicBezTo>
                    <a:pt x="1969" y="55285"/>
                    <a:pt x="2507" y="54761"/>
                    <a:pt x="2526" y="54089"/>
                  </a:cubicBezTo>
                  <a:cubicBezTo>
                    <a:pt x="2546" y="53472"/>
                    <a:pt x="2089" y="52935"/>
                    <a:pt x="1492" y="52876"/>
                  </a:cubicBezTo>
                  <a:cubicBezTo>
                    <a:pt x="1492" y="50150"/>
                    <a:pt x="716" y="45873"/>
                    <a:pt x="3103" y="44043"/>
                  </a:cubicBezTo>
                  <a:lnTo>
                    <a:pt x="3103" y="44043"/>
                  </a:lnTo>
                  <a:cubicBezTo>
                    <a:pt x="3024" y="46152"/>
                    <a:pt x="3680" y="48420"/>
                    <a:pt x="3819" y="50409"/>
                  </a:cubicBezTo>
                  <a:cubicBezTo>
                    <a:pt x="4078" y="53413"/>
                    <a:pt x="4078" y="56417"/>
                    <a:pt x="3899" y="59460"/>
                  </a:cubicBezTo>
                  <a:cubicBezTo>
                    <a:pt x="3899" y="59599"/>
                    <a:pt x="3979" y="59679"/>
                    <a:pt x="4098" y="59739"/>
                  </a:cubicBezTo>
                  <a:lnTo>
                    <a:pt x="4118" y="59759"/>
                  </a:lnTo>
                  <a:cubicBezTo>
                    <a:pt x="4638" y="60013"/>
                    <a:pt x="5204" y="60161"/>
                    <a:pt x="5767" y="60161"/>
                  </a:cubicBezTo>
                  <a:cubicBezTo>
                    <a:pt x="6258" y="60161"/>
                    <a:pt x="6747" y="60049"/>
                    <a:pt x="7201" y="59798"/>
                  </a:cubicBezTo>
                  <a:cubicBezTo>
                    <a:pt x="7261" y="59778"/>
                    <a:pt x="7281" y="59759"/>
                    <a:pt x="7281" y="59699"/>
                  </a:cubicBezTo>
                  <a:cubicBezTo>
                    <a:pt x="7400" y="59679"/>
                    <a:pt x="7500" y="59599"/>
                    <a:pt x="7500" y="59460"/>
                  </a:cubicBezTo>
                  <a:cubicBezTo>
                    <a:pt x="7480" y="57909"/>
                    <a:pt x="7420" y="56357"/>
                    <a:pt x="7380" y="54805"/>
                  </a:cubicBezTo>
                  <a:cubicBezTo>
                    <a:pt x="7360" y="53512"/>
                    <a:pt x="7599" y="53214"/>
                    <a:pt x="8952" y="53094"/>
                  </a:cubicBezTo>
                  <a:cubicBezTo>
                    <a:pt x="9549" y="53035"/>
                    <a:pt x="10165" y="53035"/>
                    <a:pt x="10782" y="53035"/>
                  </a:cubicBezTo>
                  <a:cubicBezTo>
                    <a:pt x="11339" y="54029"/>
                    <a:pt x="10961" y="55979"/>
                    <a:pt x="10981" y="57093"/>
                  </a:cubicBezTo>
                  <a:cubicBezTo>
                    <a:pt x="10981" y="57710"/>
                    <a:pt x="10941" y="58406"/>
                    <a:pt x="11259" y="58983"/>
                  </a:cubicBezTo>
                  <a:cubicBezTo>
                    <a:pt x="11642" y="59657"/>
                    <a:pt x="12306" y="59857"/>
                    <a:pt x="13001" y="59857"/>
                  </a:cubicBezTo>
                  <a:cubicBezTo>
                    <a:pt x="13352" y="59857"/>
                    <a:pt x="13710" y="59805"/>
                    <a:pt x="14044" y="59739"/>
                  </a:cubicBezTo>
                  <a:cubicBezTo>
                    <a:pt x="14164" y="59699"/>
                    <a:pt x="14164" y="59560"/>
                    <a:pt x="14124" y="59480"/>
                  </a:cubicBezTo>
                  <a:cubicBezTo>
                    <a:pt x="14164" y="59480"/>
                    <a:pt x="14223" y="59440"/>
                    <a:pt x="14223" y="59381"/>
                  </a:cubicBezTo>
                  <a:cubicBezTo>
                    <a:pt x="15138" y="55024"/>
                    <a:pt x="14422" y="50309"/>
                    <a:pt x="12692" y="46251"/>
                  </a:cubicBezTo>
                  <a:cubicBezTo>
                    <a:pt x="12194" y="45038"/>
                    <a:pt x="11498" y="43168"/>
                    <a:pt x="10384" y="42153"/>
                  </a:cubicBezTo>
                  <a:cubicBezTo>
                    <a:pt x="11578" y="41636"/>
                    <a:pt x="12314" y="40065"/>
                    <a:pt x="12871" y="39010"/>
                  </a:cubicBezTo>
                  <a:cubicBezTo>
                    <a:pt x="13666" y="37578"/>
                    <a:pt x="14323" y="35927"/>
                    <a:pt x="13985" y="34296"/>
                  </a:cubicBezTo>
                  <a:cubicBezTo>
                    <a:pt x="13985" y="34276"/>
                    <a:pt x="13965" y="34236"/>
                    <a:pt x="13965" y="34236"/>
                  </a:cubicBezTo>
                  <a:lnTo>
                    <a:pt x="13965" y="34236"/>
                  </a:lnTo>
                  <a:cubicBezTo>
                    <a:pt x="14104" y="34276"/>
                    <a:pt x="14223" y="34296"/>
                    <a:pt x="14343" y="34296"/>
                  </a:cubicBezTo>
                  <a:cubicBezTo>
                    <a:pt x="14494" y="34311"/>
                    <a:pt x="14639" y="34319"/>
                    <a:pt x="14779" y="34319"/>
                  </a:cubicBezTo>
                  <a:cubicBezTo>
                    <a:pt x="18100" y="34319"/>
                    <a:pt x="18290" y="30134"/>
                    <a:pt x="17545" y="27672"/>
                  </a:cubicBezTo>
                  <a:cubicBezTo>
                    <a:pt x="17545" y="27652"/>
                    <a:pt x="17525" y="27632"/>
                    <a:pt x="17525" y="27632"/>
                  </a:cubicBezTo>
                  <a:cubicBezTo>
                    <a:pt x="17490" y="27590"/>
                    <a:pt x="17438" y="27570"/>
                    <a:pt x="17385" y="27570"/>
                  </a:cubicBezTo>
                  <a:cubicBezTo>
                    <a:pt x="17289" y="27570"/>
                    <a:pt x="17194" y="27636"/>
                    <a:pt x="17207" y="27751"/>
                  </a:cubicBezTo>
                  <a:cubicBezTo>
                    <a:pt x="17346" y="28945"/>
                    <a:pt x="17705" y="30138"/>
                    <a:pt x="17446" y="31352"/>
                  </a:cubicBezTo>
                  <a:cubicBezTo>
                    <a:pt x="17187" y="32724"/>
                    <a:pt x="16232" y="33779"/>
                    <a:pt x="14900" y="33878"/>
                  </a:cubicBezTo>
                  <a:cubicBezTo>
                    <a:pt x="15019" y="33739"/>
                    <a:pt x="15118" y="33600"/>
                    <a:pt x="15158" y="33440"/>
                  </a:cubicBezTo>
                  <a:cubicBezTo>
                    <a:pt x="15437" y="32824"/>
                    <a:pt x="15198" y="32068"/>
                    <a:pt x="14561" y="31769"/>
                  </a:cubicBezTo>
                  <a:cubicBezTo>
                    <a:pt x="14373" y="31678"/>
                    <a:pt x="14168" y="31634"/>
                    <a:pt x="13965" y="31634"/>
                  </a:cubicBezTo>
                  <a:cubicBezTo>
                    <a:pt x="13503" y="31634"/>
                    <a:pt x="13052" y="31865"/>
                    <a:pt x="12831" y="32307"/>
                  </a:cubicBezTo>
                  <a:cubicBezTo>
                    <a:pt x="12652" y="32605"/>
                    <a:pt x="12652" y="33003"/>
                    <a:pt x="12751" y="33341"/>
                  </a:cubicBezTo>
                  <a:cubicBezTo>
                    <a:pt x="11956" y="32903"/>
                    <a:pt x="11359" y="32147"/>
                    <a:pt x="11239" y="31173"/>
                  </a:cubicBezTo>
                  <a:cubicBezTo>
                    <a:pt x="11060" y="29860"/>
                    <a:pt x="11717" y="28646"/>
                    <a:pt x="12274" y="27532"/>
                  </a:cubicBezTo>
                  <a:cubicBezTo>
                    <a:pt x="12333" y="27433"/>
                    <a:pt x="12274" y="27373"/>
                    <a:pt x="12234" y="27333"/>
                  </a:cubicBezTo>
                  <a:cubicBezTo>
                    <a:pt x="12254" y="27194"/>
                    <a:pt x="12174" y="27055"/>
                    <a:pt x="12035" y="27055"/>
                  </a:cubicBezTo>
                  <a:cubicBezTo>
                    <a:pt x="10026" y="26975"/>
                    <a:pt x="7997" y="26776"/>
                    <a:pt x="6008" y="26776"/>
                  </a:cubicBezTo>
                  <a:cubicBezTo>
                    <a:pt x="5988" y="26776"/>
                    <a:pt x="5968" y="26776"/>
                    <a:pt x="5948" y="26796"/>
                  </a:cubicBezTo>
                  <a:cubicBezTo>
                    <a:pt x="5948" y="26776"/>
                    <a:pt x="5968" y="26757"/>
                    <a:pt x="5968" y="26737"/>
                  </a:cubicBezTo>
                  <a:cubicBezTo>
                    <a:pt x="5948" y="24568"/>
                    <a:pt x="5948" y="22320"/>
                    <a:pt x="5709" y="20172"/>
                  </a:cubicBezTo>
                  <a:lnTo>
                    <a:pt x="5709" y="20172"/>
                  </a:lnTo>
                  <a:cubicBezTo>
                    <a:pt x="6371" y="20647"/>
                    <a:pt x="7112" y="20863"/>
                    <a:pt x="7842" y="20863"/>
                  </a:cubicBezTo>
                  <a:cubicBezTo>
                    <a:pt x="9679" y="20863"/>
                    <a:pt x="11438" y="19492"/>
                    <a:pt x="11637" y="17427"/>
                  </a:cubicBezTo>
                  <a:cubicBezTo>
                    <a:pt x="11757" y="16014"/>
                    <a:pt x="11180" y="14503"/>
                    <a:pt x="10026" y="13647"/>
                  </a:cubicBezTo>
                  <a:cubicBezTo>
                    <a:pt x="9463" y="13234"/>
                    <a:pt x="8838" y="13054"/>
                    <a:pt x="8207" y="13054"/>
                  </a:cubicBezTo>
                  <a:cubicBezTo>
                    <a:pt x="7412" y="13054"/>
                    <a:pt x="6607" y="13340"/>
                    <a:pt x="5908" y="13806"/>
                  </a:cubicBezTo>
                  <a:cubicBezTo>
                    <a:pt x="5988" y="11757"/>
                    <a:pt x="5948" y="9629"/>
                    <a:pt x="5709" y="7580"/>
                  </a:cubicBezTo>
                  <a:lnTo>
                    <a:pt x="5709" y="7580"/>
                  </a:lnTo>
                  <a:cubicBezTo>
                    <a:pt x="6747" y="7652"/>
                    <a:pt x="7822" y="7708"/>
                    <a:pt x="8901" y="7708"/>
                  </a:cubicBezTo>
                  <a:cubicBezTo>
                    <a:pt x="10510" y="7708"/>
                    <a:pt x="12125" y="7583"/>
                    <a:pt x="13627" y="7202"/>
                  </a:cubicBezTo>
                  <a:cubicBezTo>
                    <a:pt x="13646" y="7202"/>
                    <a:pt x="13646" y="7182"/>
                    <a:pt x="13666" y="7182"/>
                  </a:cubicBezTo>
                  <a:cubicBezTo>
                    <a:pt x="13694" y="7194"/>
                    <a:pt x="13723" y="7200"/>
                    <a:pt x="13751" y="7200"/>
                  </a:cubicBezTo>
                  <a:cubicBezTo>
                    <a:pt x="13905" y="7200"/>
                    <a:pt x="14042" y="7035"/>
                    <a:pt x="13925" y="6884"/>
                  </a:cubicBezTo>
                  <a:cubicBezTo>
                    <a:pt x="12387" y="4813"/>
                    <a:pt x="12041" y="417"/>
                    <a:pt x="15541" y="417"/>
                  </a:cubicBezTo>
                  <a:cubicBezTo>
                    <a:pt x="15572" y="417"/>
                    <a:pt x="15604" y="418"/>
                    <a:pt x="15636" y="419"/>
                  </a:cubicBezTo>
                  <a:cubicBezTo>
                    <a:pt x="16292" y="419"/>
                    <a:pt x="17227" y="518"/>
                    <a:pt x="17705" y="1035"/>
                  </a:cubicBezTo>
                  <a:cubicBezTo>
                    <a:pt x="18301" y="1692"/>
                    <a:pt x="18381" y="2587"/>
                    <a:pt x="18321" y="3402"/>
                  </a:cubicBezTo>
                  <a:cubicBezTo>
                    <a:pt x="18281" y="4775"/>
                    <a:pt x="17844" y="6068"/>
                    <a:pt x="17247" y="7282"/>
                  </a:cubicBezTo>
                  <a:cubicBezTo>
                    <a:pt x="17207" y="7381"/>
                    <a:pt x="17287" y="7461"/>
                    <a:pt x="17346" y="7480"/>
                  </a:cubicBezTo>
                  <a:cubicBezTo>
                    <a:pt x="17346" y="7560"/>
                    <a:pt x="17406" y="7659"/>
                    <a:pt x="17506" y="7659"/>
                  </a:cubicBezTo>
                  <a:cubicBezTo>
                    <a:pt x="18705" y="7846"/>
                    <a:pt x="19982" y="7950"/>
                    <a:pt x="21260" y="7950"/>
                  </a:cubicBezTo>
                  <a:cubicBezTo>
                    <a:pt x="22568" y="7950"/>
                    <a:pt x="23877" y="7841"/>
                    <a:pt x="25105" y="7600"/>
                  </a:cubicBezTo>
                  <a:lnTo>
                    <a:pt x="25105" y="7600"/>
                  </a:lnTo>
                  <a:cubicBezTo>
                    <a:pt x="24886" y="9967"/>
                    <a:pt x="24985" y="12414"/>
                    <a:pt x="24846" y="14801"/>
                  </a:cubicBezTo>
                  <a:cubicBezTo>
                    <a:pt x="23841" y="14094"/>
                    <a:pt x="22662" y="13462"/>
                    <a:pt x="21427" y="13462"/>
                  </a:cubicBezTo>
                  <a:cubicBezTo>
                    <a:pt x="21098" y="13462"/>
                    <a:pt x="20765" y="13507"/>
                    <a:pt x="20430" y="13607"/>
                  </a:cubicBezTo>
                  <a:cubicBezTo>
                    <a:pt x="19196" y="13965"/>
                    <a:pt x="18401" y="15119"/>
                    <a:pt x="18281" y="16353"/>
                  </a:cubicBezTo>
                  <a:cubicBezTo>
                    <a:pt x="18102" y="17944"/>
                    <a:pt x="19017" y="19635"/>
                    <a:pt x="20291" y="20590"/>
                  </a:cubicBezTo>
                  <a:cubicBezTo>
                    <a:pt x="20931" y="21054"/>
                    <a:pt x="21602" y="21237"/>
                    <a:pt x="22281" y="21237"/>
                  </a:cubicBezTo>
                  <a:cubicBezTo>
                    <a:pt x="23057" y="21237"/>
                    <a:pt x="23843" y="20998"/>
                    <a:pt x="24607" y="20669"/>
                  </a:cubicBezTo>
                  <a:lnTo>
                    <a:pt x="24607" y="20669"/>
                  </a:lnTo>
                  <a:cubicBezTo>
                    <a:pt x="24587" y="22778"/>
                    <a:pt x="24607" y="24887"/>
                    <a:pt x="24548" y="26995"/>
                  </a:cubicBezTo>
                  <a:cubicBezTo>
                    <a:pt x="22876" y="27170"/>
                    <a:pt x="21279" y="27323"/>
                    <a:pt x="19639" y="27323"/>
                  </a:cubicBezTo>
                  <a:cubicBezTo>
                    <a:pt x="19035" y="27323"/>
                    <a:pt x="18425" y="27302"/>
                    <a:pt x="17804" y="27254"/>
                  </a:cubicBezTo>
                  <a:cubicBezTo>
                    <a:pt x="17797" y="27253"/>
                    <a:pt x="17790" y="27253"/>
                    <a:pt x="17783" y="27253"/>
                  </a:cubicBezTo>
                  <a:cubicBezTo>
                    <a:pt x="17622" y="27253"/>
                    <a:pt x="17588" y="27477"/>
                    <a:pt x="17645" y="27572"/>
                  </a:cubicBezTo>
                  <a:cubicBezTo>
                    <a:pt x="17685" y="27632"/>
                    <a:pt x="17724" y="27652"/>
                    <a:pt x="17784" y="27652"/>
                  </a:cubicBezTo>
                  <a:cubicBezTo>
                    <a:pt x="18657" y="27769"/>
                    <a:pt x="19570" y="27837"/>
                    <a:pt x="20489" y="27837"/>
                  </a:cubicBezTo>
                  <a:cubicBezTo>
                    <a:pt x="21915" y="27837"/>
                    <a:pt x="23356" y="27673"/>
                    <a:pt x="24687" y="27274"/>
                  </a:cubicBezTo>
                  <a:cubicBezTo>
                    <a:pt x="24747" y="27254"/>
                    <a:pt x="24766" y="27234"/>
                    <a:pt x="24766" y="27174"/>
                  </a:cubicBezTo>
                  <a:cubicBezTo>
                    <a:pt x="24846" y="27154"/>
                    <a:pt x="24945" y="27095"/>
                    <a:pt x="24945" y="26975"/>
                  </a:cubicBezTo>
                  <a:cubicBezTo>
                    <a:pt x="25085" y="24787"/>
                    <a:pt x="25144" y="22559"/>
                    <a:pt x="24945" y="20371"/>
                  </a:cubicBezTo>
                  <a:cubicBezTo>
                    <a:pt x="24945" y="20331"/>
                    <a:pt x="24945" y="20311"/>
                    <a:pt x="24906" y="20291"/>
                  </a:cubicBezTo>
                  <a:cubicBezTo>
                    <a:pt x="24890" y="20231"/>
                    <a:pt x="24840" y="20205"/>
                    <a:pt x="24791" y="20205"/>
                  </a:cubicBezTo>
                  <a:cubicBezTo>
                    <a:pt x="24776" y="20205"/>
                    <a:pt x="24761" y="20207"/>
                    <a:pt x="24747" y="20212"/>
                  </a:cubicBezTo>
                  <a:cubicBezTo>
                    <a:pt x="24717" y="20202"/>
                    <a:pt x="24692" y="20197"/>
                    <a:pt x="24664" y="20197"/>
                  </a:cubicBezTo>
                  <a:cubicBezTo>
                    <a:pt x="24637" y="20197"/>
                    <a:pt x="24607" y="20202"/>
                    <a:pt x="24567" y="20212"/>
                  </a:cubicBezTo>
                  <a:cubicBezTo>
                    <a:pt x="23814" y="20553"/>
                    <a:pt x="23033" y="20802"/>
                    <a:pt x="22276" y="20802"/>
                  </a:cubicBezTo>
                  <a:cubicBezTo>
                    <a:pt x="21574" y="20802"/>
                    <a:pt x="20893" y="20588"/>
                    <a:pt x="20271" y="20033"/>
                  </a:cubicBezTo>
                  <a:cubicBezTo>
                    <a:pt x="19336" y="19237"/>
                    <a:pt x="18620" y="17944"/>
                    <a:pt x="18639" y="16711"/>
                  </a:cubicBezTo>
                  <a:cubicBezTo>
                    <a:pt x="18679" y="15318"/>
                    <a:pt x="19614" y="14065"/>
                    <a:pt x="21007" y="13926"/>
                  </a:cubicBezTo>
                  <a:cubicBezTo>
                    <a:pt x="21141" y="13908"/>
                    <a:pt x="21275" y="13899"/>
                    <a:pt x="21407" y="13899"/>
                  </a:cubicBezTo>
                  <a:cubicBezTo>
                    <a:pt x="22600" y="13899"/>
                    <a:pt x="23686" y="14582"/>
                    <a:pt x="24707" y="15119"/>
                  </a:cubicBezTo>
                  <a:cubicBezTo>
                    <a:pt x="24725" y="15128"/>
                    <a:pt x="24744" y="15132"/>
                    <a:pt x="24762" y="15132"/>
                  </a:cubicBezTo>
                  <a:cubicBezTo>
                    <a:pt x="24827" y="15132"/>
                    <a:pt x="24890" y="15086"/>
                    <a:pt x="24906" y="15040"/>
                  </a:cubicBezTo>
                  <a:cubicBezTo>
                    <a:pt x="24939" y="15048"/>
                    <a:pt x="24972" y="15053"/>
                    <a:pt x="25002" y="15053"/>
                  </a:cubicBezTo>
                  <a:cubicBezTo>
                    <a:pt x="25044" y="15053"/>
                    <a:pt x="25081" y="15043"/>
                    <a:pt x="25105" y="15020"/>
                  </a:cubicBezTo>
                  <a:cubicBezTo>
                    <a:pt x="25164" y="15000"/>
                    <a:pt x="25184" y="14940"/>
                    <a:pt x="25184" y="14900"/>
                  </a:cubicBezTo>
                  <a:cubicBezTo>
                    <a:pt x="25443" y="12553"/>
                    <a:pt x="25701" y="9947"/>
                    <a:pt x="25363" y="7600"/>
                  </a:cubicBezTo>
                  <a:cubicBezTo>
                    <a:pt x="25363" y="7540"/>
                    <a:pt x="25284" y="7500"/>
                    <a:pt x="25244" y="7480"/>
                  </a:cubicBezTo>
                  <a:cubicBezTo>
                    <a:pt x="25244" y="7401"/>
                    <a:pt x="25164" y="7341"/>
                    <a:pt x="25085" y="7341"/>
                  </a:cubicBezTo>
                  <a:cubicBezTo>
                    <a:pt x="23703" y="7363"/>
                    <a:pt x="22345" y="7397"/>
                    <a:pt x="20985" y="7397"/>
                  </a:cubicBezTo>
                  <a:cubicBezTo>
                    <a:pt x="19858" y="7397"/>
                    <a:pt x="18730" y="7374"/>
                    <a:pt x="17585" y="7301"/>
                  </a:cubicBezTo>
                  <a:cubicBezTo>
                    <a:pt x="18480" y="5770"/>
                    <a:pt x="19037" y="3701"/>
                    <a:pt x="18620" y="1930"/>
                  </a:cubicBezTo>
                  <a:cubicBezTo>
                    <a:pt x="18281" y="498"/>
                    <a:pt x="16949" y="21"/>
                    <a:pt x="15596" y="1"/>
                  </a:cubicBezTo>
                  <a:cubicBezTo>
                    <a:pt x="15571" y="0"/>
                    <a:pt x="15547" y="0"/>
                    <a:pt x="15523"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8"/>
            <p:cNvSpPr/>
            <p:nvPr/>
          </p:nvSpPr>
          <p:spPr>
            <a:xfrm>
              <a:off x="3904272" y="2127847"/>
              <a:ext cx="48648" cy="9168"/>
            </a:xfrm>
            <a:custGeom>
              <a:rect b="b" l="l" r="r" t="t"/>
              <a:pathLst>
                <a:path extrusionOk="0" h="300" w="1592">
                  <a:moveTo>
                    <a:pt x="693" y="0"/>
                  </a:moveTo>
                  <a:cubicBezTo>
                    <a:pt x="516" y="0"/>
                    <a:pt x="344" y="5"/>
                    <a:pt x="179" y="13"/>
                  </a:cubicBezTo>
                  <a:cubicBezTo>
                    <a:pt x="0" y="13"/>
                    <a:pt x="0" y="292"/>
                    <a:pt x="179" y="292"/>
                  </a:cubicBezTo>
                  <a:cubicBezTo>
                    <a:pt x="284" y="297"/>
                    <a:pt x="389" y="299"/>
                    <a:pt x="496" y="299"/>
                  </a:cubicBezTo>
                  <a:cubicBezTo>
                    <a:pt x="816" y="299"/>
                    <a:pt x="1144" y="277"/>
                    <a:pt x="1472" y="232"/>
                  </a:cubicBezTo>
                  <a:cubicBezTo>
                    <a:pt x="1592" y="212"/>
                    <a:pt x="1592" y="33"/>
                    <a:pt x="1472" y="33"/>
                  </a:cubicBezTo>
                  <a:cubicBezTo>
                    <a:pt x="1204" y="10"/>
                    <a:pt x="943" y="0"/>
                    <a:pt x="693"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8"/>
            <p:cNvSpPr/>
            <p:nvPr/>
          </p:nvSpPr>
          <p:spPr>
            <a:xfrm>
              <a:off x="3914601" y="2144655"/>
              <a:ext cx="60198" cy="10757"/>
            </a:xfrm>
            <a:custGeom>
              <a:rect b="b" l="l" r="r" t="t"/>
              <a:pathLst>
                <a:path extrusionOk="0" h="352" w="1970">
                  <a:moveTo>
                    <a:pt x="160" y="1"/>
                  </a:moveTo>
                  <a:cubicBezTo>
                    <a:pt x="0" y="1"/>
                    <a:pt x="0" y="200"/>
                    <a:pt x="140" y="239"/>
                  </a:cubicBezTo>
                  <a:cubicBezTo>
                    <a:pt x="410" y="323"/>
                    <a:pt x="724" y="351"/>
                    <a:pt x="1039" y="351"/>
                  </a:cubicBezTo>
                  <a:cubicBezTo>
                    <a:pt x="1326" y="351"/>
                    <a:pt x="1614" y="327"/>
                    <a:pt x="1870" y="299"/>
                  </a:cubicBezTo>
                  <a:cubicBezTo>
                    <a:pt x="1970" y="299"/>
                    <a:pt x="1970" y="160"/>
                    <a:pt x="1870" y="160"/>
                  </a:cubicBezTo>
                  <a:cubicBezTo>
                    <a:pt x="1274" y="160"/>
                    <a:pt x="736" y="40"/>
                    <a:pt x="160"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8"/>
            <p:cNvSpPr/>
            <p:nvPr/>
          </p:nvSpPr>
          <p:spPr>
            <a:xfrm>
              <a:off x="3923005" y="1719367"/>
              <a:ext cx="39358" cy="12438"/>
            </a:xfrm>
            <a:custGeom>
              <a:rect b="b" l="l" r="r" t="t"/>
              <a:pathLst>
                <a:path extrusionOk="0" h="407" w="1288">
                  <a:moveTo>
                    <a:pt x="688" y="0"/>
                  </a:moveTo>
                  <a:cubicBezTo>
                    <a:pt x="492" y="0"/>
                    <a:pt x="287" y="50"/>
                    <a:pt x="103" y="152"/>
                  </a:cubicBezTo>
                  <a:cubicBezTo>
                    <a:pt x="1" y="220"/>
                    <a:pt x="45" y="407"/>
                    <a:pt x="148" y="407"/>
                  </a:cubicBezTo>
                  <a:cubicBezTo>
                    <a:pt x="165" y="407"/>
                    <a:pt x="183" y="402"/>
                    <a:pt x="203" y="391"/>
                  </a:cubicBezTo>
                  <a:cubicBezTo>
                    <a:pt x="384" y="323"/>
                    <a:pt x="545" y="287"/>
                    <a:pt x="709" y="287"/>
                  </a:cubicBezTo>
                  <a:cubicBezTo>
                    <a:pt x="834" y="287"/>
                    <a:pt x="960" y="308"/>
                    <a:pt x="1098" y="351"/>
                  </a:cubicBezTo>
                  <a:cubicBezTo>
                    <a:pt x="1109" y="354"/>
                    <a:pt x="1119" y="356"/>
                    <a:pt x="1129" y="356"/>
                  </a:cubicBezTo>
                  <a:cubicBezTo>
                    <a:pt x="1230" y="356"/>
                    <a:pt x="1288" y="186"/>
                    <a:pt x="1197" y="132"/>
                  </a:cubicBezTo>
                  <a:cubicBezTo>
                    <a:pt x="1052" y="45"/>
                    <a:pt x="874" y="0"/>
                    <a:pt x="688"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8"/>
            <p:cNvSpPr/>
            <p:nvPr/>
          </p:nvSpPr>
          <p:spPr>
            <a:xfrm>
              <a:off x="3925541" y="1732141"/>
              <a:ext cx="58670" cy="18183"/>
            </a:xfrm>
            <a:custGeom>
              <a:rect b="b" l="l" r="r" t="t"/>
              <a:pathLst>
                <a:path extrusionOk="0" h="595" w="1920">
                  <a:moveTo>
                    <a:pt x="530" y="0"/>
                  </a:moveTo>
                  <a:cubicBezTo>
                    <a:pt x="410" y="0"/>
                    <a:pt x="292" y="10"/>
                    <a:pt x="179" y="32"/>
                  </a:cubicBezTo>
                  <a:cubicBezTo>
                    <a:pt x="0" y="52"/>
                    <a:pt x="40" y="331"/>
                    <a:pt x="219" y="331"/>
                  </a:cubicBezTo>
                  <a:cubicBezTo>
                    <a:pt x="498" y="331"/>
                    <a:pt x="736" y="331"/>
                    <a:pt x="1015" y="390"/>
                  </a:cubicBezTo>
                  <a:cubicBezTo>
                    <a:pt x="1274" y="430"/>
                    <a:pt x="1492" y="510"/>
                    <a:pt x="1711" y="589"/>
                  </a:cubicBezTo>
                  <a:cubicBezTo>
                    <a:pt x="1725" y="593"/>
                    <a:pt x="1739" y="594"/>
                    <a:pt x="1751" y="594"/>
                  </a:cubicBezTo>
                  <a:cubicBezTo>
                    <a:pt x="1880" y="594"/>
                    <a:pt x="1919" y="423"/>
                    <a:pt x="1811" y="350"/>
                  </a:cubicBezTo>
                  <a:cubicBezTo>
                    <a:pt x="1422" y="133"/>
                    <a:pt x="960" y="0"/>
                    <a:pt x="530"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8"/>
            <p:cNvSpPr/>
            <p:nvPr/>
          </p:nvSpPr>
          <p:spPr>
            <a:xfrm>
              <a:off x="4080565" y="3093904"/>
              <a:ext cx="9748" cy="46818"/>
            </a:xfrm>
            <a:custGeom>
              <a:rect b="b" l="l" r="r" t="t"/>
              <a:pathLst>
                <a:path extrusionOk="0" h="1532" w="319">
                  <a:moveTo>
                    <a:pt x="159" y="0"/>
                  </a:moveTo>
                  <a:cubicBezTo>
                    <a:pt x="80" y="0"/>
                    <a:pt x="0" y="50"/>
                    <a:pt x="0" y="149"/>
                  </a:cubicBezTo>
                  <a:cubicBezTo>
                    <a:pt x="0" y="567"/>
                    <a:pt x="20" y="1005"/>
                    <a:pt x="80" y="1442"/>
                  </a:cubicBezTo>
                  <a:cubicBezTo>
                    <a:pt x="80" y="1502"/>
                    <a:pt x="119" y="1532"/>
                    <a:pt x="164" y="1532"/>
                  </a:cubicBezTo>
                  <a:cubicBezTo>
                    <a:pt x="209" y="1532"/>
                    <a:pt x="259" y="1502"/>
                    <a:pt x="279" y="1442"/>
                  </a:cubicBezTo>
                  <a:cubicBezTo>
                    <a:pt x="298" y="1005"/>
                    <a:pt x="318" y="567"/>
                    <a:pt x="318" y="149"/>
                  </a:cubicBezTo>
                  <a:cubicBezTo>
                    <a:pt x="318" y="50"/>
                    <a:pt x="239" y="0"/>
                    <a:pt x="159"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8"/>
            <p:cNvSpPr/>
            <p:nvPr/>
          </p:nvSpPr>
          <p:spPr>
            <a:xfrm>
              <a:off x="4078732" y="2332133"/>
              <a:ext cx="54117" cy="52685"/>
            </a:xfrm>
            <a:custGeom>
              <a:rect b="b" l="l" r="r" t="t"/>
              <a:pathLst>
                <a:path extrusionOk="0" h="1724" w="1771">
                  <a:moveTo>
                    <a:pt x="837" y="0"/>
                  </a:moveTo>
                  <a:cubicBezTo>
                    <a:pt x="514" y="0"/>
                    <a:pt x="214" y="212"/>
                    <a:pt x="100" y="569"/>
                  </a:cubicBezTo>
                  <a:cubicBezTo>
                    <a:pt x="0" y="928"/>
                    <a:pt x="160" y="1286"/>
                    <a:pt x="398" y="1524"/>
                  </a:cubicBezTo>
                  <a:cubicBezTo>
                    <a:pt x="577" y="1584"/>
                    <a:pt x="756" y="1624"/>
                    <a:pt x="896" y="1683"/>
                  </a:cubicBezTo>
                  <a:cubicBezTo>
                    <a:pt x="920" y="1675"/>
                    <a:pt x="945" y="1670"/>
                    <a:pt x="967" y="1670"/>
                  </a:cubicBezTo>
                  <a:cubicBezTo>
                    <a:pt x="998" y="1670"/>
                    <a:pt x="1023" y="1680"/>
                    <a:pt x="1035" y="1703"/>
                  </a:cubicBezTo>
                  <a:cubicBezTo>
                    <a:pt x="1075" y="1703"/>
                    <a:pt x="1134" y="1723"/>
                    <a:pt x="1174" y="1723"/>
                  </a:cubicBezTo>
                  <a:cubicBezTo>
                    <a:pt x="1333" y="1683"/>
                    <a:pt x="1532" y="1484"/>
                    <a:pt x="1552" y="1425"/>
                  </a:cubicBezTo>
                  <a:cubicBezTo>
                    <a:pt x="1671" y="1286"/>
                    <a:pt x="1751" y="1087"/>
                    <a:pt x="1751" y="888"/>
                  </a:cubicBezTo>
                  <a:cubicBezTo>
                    <a:pt x="1771" y="430"/>
                    <a:pt x="1472" y="112"/>
                    <a:pt x="1055" y="32"/>
                  </a:cubicBezTo>
                  <a:cubicBezTo>
                    <a:pt x="982" y="11"/>
                    <a:pt x="909" y="0"/>
                    <a:pt x="8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8"/>
            <p:cNvSpPr/>
            <p:nvPr/>
          </p:nvSpPr>
          <p:spPr>
            <a:xfrm>
              <a:off x="4092300" y="3107319"/>
              <a:ext cx="16257" cy="46665"/>
            </a:xfrm>
            <a:custGeom>
              <a:rect b="b" l="l" r="r" t="t"/>
              <a:pathLst>
                <a:path extrusionOk="0" h="1527" w="532">
                  <a:moveTo>
                    <a:pt x="330" y="0"/>
                  </a:moveTo>
                  <a:cubicBezTo>
                    <a:pt x="247" y="0"/>
                    <a:pt x="153" y="64"/>
                    <a:pt x="153" y="168"/>
                  </a:cubicBezTo>
                  <a:cubicBezTo>
                    <a:pt x="153" y="586"/>
                    <a:pt x="153" y="964"/>
                    <a:pt x="14" y="1401"/>
                  </a:cubicBezTo>
                  <a:cubicBezTo>
                    <a:pt x="0" y="1468"/>
                    <a:pt x="60" y="1526"/>
                    <a:pt x="118" y="1526"/>
                  </a:cubicBezTo>
                  <a:cubicBezTo>
                    <a:pt x="146" y="1526"/>
                    <a:pt x="174" y="1513"/>
                    <a:pt x="193" y="1481"/>
                  </a:cubicBezTo>
                  <a:cubicBezTo>
                    <a:pt x="412" y="1083"/>
                    <a:pt x="531" y="586"/>
                    <a:pt x="452" y="108"/>
                  </a:cubicBezTo>
                  <a:cubicBezTo>
                    <a:pt x="443" y="33"/>
                    <a:pt x="390" y="0"/>
                    <a:pt x="330"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8"/>
            <p:cNvSpPr/>
            <p:nvPr/>
          </p:nvSpPr>
          <p:spPr>
            <a:xfrm>
              <a:off x="4108527" y="1381203"/>
              <a:ext cx="48250" cy="26954"/>
            </a:xfrm>
            <a:custGeom>
              <a:rect b="b" l="l" r="r" t="t"/>
              <a:pathLst>
                <a:path extrusionOk="0" h="882" w="1579">
                  <a:moveTo>
                    <a:pt x="1095" y="0"/>
                  </a:moveTo>
                  <a:cubicBezTo>
                    <a:pt x="596" y="0"/>
                    <a:pt x="16" y="258"/>
                    <a:pt x="0" y="774"/>
                  </a:cubicBezTo>
                  <a:cubicBezTo>
                    <a:pt x="0" y="842"/>
                    <a:pt x="55" y="882"/>
                    <a:pt x="116" y="882"/>
                  </a:cubicBezTo>
                  <a:cubicBezTo>
                    <a:pt x="144" y="882"/>
                    <a:pt x="174" y="873"/>
                    <a:pt x="199" y="854"/>
                  </a:cubicBezTo>
                  <a:cubicBezTo>
                    <a:pt x="378" y="675"/>
                    <a:pt x="458" y="496"/>
                    <a:pt x="676" y="376"/>
                  </a:cubicBezTo>
                  <a:cubicBezTo>
                    <a:pt x="815" y="301"/>
                    <a:pt x="970" y="273"/>
                    <a:pt x="1125" y="273"/>
                  </a:cubicBezTo>
                  <a:cubicBezTo>
                    <a:pt x="1215" y="273"/>
                    <a:pt x="1305" y="282"/>
                    <a:pt x="1393" y="297"/>
                  </a:cubicBezTo>
                  <a:cubicBezTo>
                    <a:pt x="1410" y="303"/>
                    <a:pt x="1426" y="306"/>
                    <a:pt x="1441" y="306"/>
                  </a:cubicBezTo>
                  <a:cubicBezTo>
                    <a:pt x="1559" y="306"/>
                    <a:pt x="1578" y="111"/>
                    <a:pt x="1472" y="58"/>
                  </a:cubicBezTo>
                  <a:cubicBezTo>
                    <a:pt x="1361" y="20"/>
                    <a:pt x="1231" y="0"/>
                    <a:pt x="1095"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8"/>
            <p:cNvSpPr/>
            <p:nvPr/>
          </p:nvSpPr>
          <p:spPr>
            <a:xfrm>
              <a:off x="4110513" y="1400639"/>
              <a:ext cx="36150" cy="33188"/>
            </a:xfrm>
            <a:custGeom>
              <a:rect b="b" l="l" r="r" t="t"/>
              <a:pathLst>
                <a:path extrusionOk="0" h="1086" w="1183">
                  <a:moveTo>
                    <a:pt x="1002" y="0"/>
                  </a:moveTo>
                  <a:cubicBezTo>
                    <a:pt x="980" y="0"/>
                    <a:pt x="955" y="6"/>
                    <a:pt x="930" y="19"/>
                  </a:cubicBezTo>
                  <a:cubicBezTo>
                    <a:pt x="731" y="118"/>
                    <a:pt x="552" y="257"/>
                    <a:pt x="393" y="417"/>
                  </a:cubicBezTo>
                  <a:cubicBezTo>
                    <a:pt x="234" y="556"/>
                    <a:pt x="54" y="735"/>
                    <a:pt x="15" y="934"/>
                  </a:cubicBezTo>
                  <a:cubicBezTo>
                    <a:pt x="0" y="1020"/>
                    <a:pt x="58" y="1085"/>
                    <a:pt x="129" y="1085"/>
                  </a:cubicBezTo>
                  <a:cubicBezTo>
                    <a:pt x="157" y="1085"/>
                    <a:pt x="186" y="1075"/>
                    <a:pt x="214" y="1053"/>
                  </a:cubicBezTo>
                  <a:cubicBezTo>
                    <a:pt x="353" y="934"/>
                    <a:pt x="452" y="735"/>
                    <a:pt x="592" y="616"/>
                  </a:cubicBezTo>
                  <a:cubicBezTo>
                    <a:pt x="731" y="456"/>
                    <a:pt x="890" y="337"/>
                    <a:pt x="1049" y="238"/>
                  </a:cubicBezTo>
                  <a:cubicBezTo>
                    <a:pt x="1183" y="154"/>
                    <a:pt x="1120" y="0"/>
                    <a:pt x="1002"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8"/>
            <p:cNvSpPr/>
            <p:nvPr/>
          </p:nvSpPr>
          <p:spPr>
            <a:xfrm>
              <a:off x="4398346" y="1677929"/>
              <a:ext cx="13537" cy="33341"/>
            </a:xfrm>
            <a:custGeom>
              <a:rect b="b" l="l" r="r" t="t"/>
              <a:pathLst>
                <a:path extrusionOk="0" h="1091" w="443">
                  <a:moveTo>
                    <a:pt x="142" y="0"/>
                  </a:moveTo>
                  <a:cubicBezTo>
                    <a:pt x="68" y="0"/>
                    <a:pt x="0" y="49"/>
                    <a:pt x="25" y="135"/>
                  </a:cubicBezTo>
                  <a:cubicBezTo>
                    <a:pt x="45" y="294"/>
                    <a:pt x="85" y="414"/>
                    <a:pt x="124" y="533"/>
                  </a:cubicBezTo>
                  <a:cubicBezTo>
                    <a:pt x="144" y="692"/>
                    <a:pt x="144" y="831"/>
                    <a:pt x="144" y="991"/>
                  </a:cubicBezTo>
                  <a:cubicBezTo>
                    <a:pt x="133" y="1055"/>
                    <a:pt x="187" y="1091"/>
                    <a:pt x="244" y="1091"/>
                  </a:cubicBezTo>
                  <a:cubicBezTo>
                    <a:pt x="293" y="1091"/>
                    <a:pt x="345" y="1065"/>
                    <a:pt x="363" y="1010"/>
                  </a:cubicBezTo>
                  <a:cubicBezTo>
                    <a:pt x="383" y="732"/>
                    <a:pt x="443" y="314"/>
                    <a:pt x="264" y="56"/>
                  </a:cubicBezTo>
                  <a:cubicBezTo>
                    <a:pt x="234" y="18"/>
                    <a:pt x="186" y="0"/>
                    <a:pt x="142"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8"/>
            <p:cNvSpPr/>
            <p:nvPr/>
          </p:nvSpPr>
          <p:spPr>
            <a:xfrm>
              <a:off x="4417934" y="1677624"/>
              <a:ext cx="14606" cy="46543"/>
            </a:xfrm>
            <a:custGeom>
              <a:rect b="b" l="l" r="r" t="t"/>
              <a:pathLst>
                <a:path extrusionOk="0" h="1523" w="478">
                  <a:moveTo>
                    <a:pt x="224" y="1"/>
                  </a:moveTo>
                  <a:cubicBezTo>
                    <a:pt x="165" y="1"/>
                    <a:pt x="110" y="36"/>
                    <a:pt x="100" y="105"/>
                  </a:cubicBezTo>
                  <a:cubicBezTo>
                    <a:pt x="1" y="503"/>
                    <a:pt x="80" y="1001"/>
                    <a:pt x="120" y="1418"/>
                  </a:cubicBezTo>
                  <a:cubicBezTo>
                    <a:pt x="120" y="1488"/>
                    <a:pt x="170" y="1523"/>
                    <a:pt x="222" y="1523"/>
                  </a:cubicBezTo>
                  <a:cubicBezTo>
                    <a:pt x="274" y="1523"/>
                    <a:pt x="329" y="1488"/>
                    <a:pt x="339" y="1418"/>
                  </a:cubicBezTo>
                  <a:cubicBezTo>
                    <a:pt x="378" y="1001"/>
                    <a:pt x="478" y="503"/>
                    <a:pt x="378" y="105"/>
                  </a:cubicBezTo>
                  <a:cubicBezTo>
                    <a:pt x="349" y="36"/>
                    <a:pt x="284" y="1"/>
                    <a:pt x="224"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3" name="Google Shape;263;p18"/>
          <p:cNvSpPr txBox="1"/>
          <p:nvPr>
            <p:ph type="title"/>
          </p:nvPr>
        </p:nvSpPr>
        <p:spPr>
          <a:xfrm>
            <a:off x="1282274" y="296977"/>
            <a:ext cx="6579300" cy="481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Team Members</a:t>
            </a:r>
            <a:endParaRPr/>
          </a:p>
        </p:txBody>
      </p:sp>
      <p:sp>
        <p:nvSpPr>
          <p:cNvPr id="264" name="Google Shape;264;p18"/>
          <p:cNvSpPr txBox="1"/>
          <p:nvPr/>
        </p:nvSpPr>
        <p:spPr>
          <a:xfrm>
            <a:off x="645025" y="3574056"/>
            <a:ext cx="1789200" cy="478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500">
                <a:solidFill>
                  <a:schemeClr val="accent2"/>
                </a:solidFill>
                <a:latin typeface="Fira Sans Extra Condensed"/>
                <a:ea typeface="Fira Sans Extra Condensed"/>
                <a:cs typeface="Fira Sans Extra Condensed"/>
                <a:sym typeface="Fira Sans Extra Condensed"/>
              </a:rPr>
              <a:t>Tenzin</a:t>
            </a:r>
            <a:endParaRPr b="1" sz="2500">
              <a:solidFill>
                <a:schemeClr val="accent2"/>
              </a:solidFill>
              <a:latin typeface="Fira Sans Extra Condensed"/>
              <a:ea typeface="Fira Sans Extra Condensed"/>
              <a:cs typeface="Fira Sans Extra Condensed"/>
              <a:sym typeface="Fira Sans Extra Condensed"/>
            </a:endParaRPr>
          </a:p>
        </p:txBody>
      </p:sp>
      <p:sp>
        <p:nvSpPr>
          <p:cNvPr id="265" name="Google Shape;265;p18"/>
          <p:cNvSpPr txBox="1"/>
          <p:nvPr/>
        </p:nvSpPr>
        <p:spPr>
          <a:xfrm>
            <a:off x="2662025" y="3574056"/>
            <a:ext cx="1789200" cy="478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500">
                <a:solidFill>
                  <a:schemeClr val="accent1"/>
                </a:solidFill>
                <a:latin typeface="Fira Sans Extra Condensed"/>
                <a:ea typeface="Fira Sans Extra Condensed"/>
                <a:cs typeface="Fira Sans Extra Condensed"/>
                <a:sym typeface="Fira Sans Extra Condensed"/>
              </a:rPr>
              <a:t>Haven</a:t>
            </a:r>
            <a:endParaRPr b="1" sz="2500">
              <a:solidFill>
                <a:schemeClr val="accent1"/>
              </a:solidFill>
              <a:latin typeface="Fira Sans Extra Condensed"/>
              <a:ea typeface="Fira Sans Extra Condensed"/>
              <a:cs typeface="Fira Sans Extra Condensed"/>
              <a:sym typeface="Fira Sans Extra Condensed"/>
            </a:endParaRPr>
          </a:p>
        </p:txBody>
      </p:sp>
      <p:sp>
        <p:nvSpPr>
          <p:cNvPr id="266" name="Google Shape;266;p18"/>
          <p:cNvSpPr txBox="1"/>
          <p:nvPr/>
        </p:nvSpPr>
        <p:spPr>
          <a:xfrm>
            <a:off x="6709825" y="3574056"/>
            <a:ext cx="1789200" cy="478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500">
                <a:solidFill>
                  <a:schemeClr val="accent5"/>
                </a:solidFill>
                <a:latin typeface="Fira Sans Extra Condensed"/>
                <a:ea typeface="Fira Sans Extra Condensed"/>
                <a:cs typeface="Fira Sans Extra Condensed"/>
                <a:sym typeface="Fira Sans Extra Condensed"/>
              </a:rPr>
              <a:t>Hung</a:t>
            </a:r>
            <a:endParaRPr b="1" sz="2500">
              <a:solidFill>
                <a:schemeClr val="accent5"/>
              </a:solidFill>
              <a:latin typeface="Fira Sans Extra Condensed"/>
              <a:ea typeface="Fira Sans Extra Condensed"/>
              <a:cs typeface="Fira Sans Extra Condensed"/>
              <a:sym typeface="Fira Sans Extra Condensed"/>
            </a:endParaRPr>
          </a:p>
        </p:txBody>
      </p:sp>
      <p:sp>
        <p:nvSpPr>
          <p:cNvPr id="267" name="Google Shape;267;p18"/>
          <p:cNvSpPr txBox="1"/>
          <p:nvPr/>
        </p:nvSpPr>
        <p:spPr>
          <a:xfrm>
            <a:off x="4679025" y="3574056"/>
            <a:ext cx="1789200" cy="478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500">
                <a:solidFill>
                  <a:schemeClr val="accent4"/>
                </a:solidFill>
                <a:latin typeface="Fira Sans Extra Condensed"/>
                <a:ea typeface="Fira Sans Extra Condensed"/>
                <a:cs typeface="Fira Sans Extra Condensed"/>
                <a:sym typeface="Fira Sans Extra Condensed"/>
              </a:rPr>
              <a:t>Esi</a:t>
            </a:r>
            <a:endParaRPr b="1" sz="2500">
              <a:solidFill>
                <a:schemeClr val="accent4"/>
              </a:solidFill>
              <a:latin typeface="Fira Sans Extra Condensed"/>
              <a:ea typeface="Fira Sans Extra Condensed"/>
              <a:cs typeface="Fira Sans Extra Condensed"/>
              <a:sym typeface="Fira Sans Extra Condensed"/>
            </a:endParaRPr>
          </a:p>
        </p:txBody>
      </p:sp>
      <p:sp>
        <p:nvSpPr>
          <p:cNvPr id="268" name="Google Shape;268;p18"/>
          <p:cNvSpPr txBox="1"/>
          <p:nvPr/>
        </p:nvSpPr>
        <p:spPr>
          <a:xfrm>
            <a:off x="2611425" y="3977409"/>
            <a:ext cx="1899600" cy="755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200">
                <a:latin typeface="Roboto"/>
                <a:ea typeface="Roboto"/>
                <a:cs typeface="Roboto"/>
                <a:sym typeface="Roboto"/>
              </a:rPr>
              <a:t>Senior CS major excited to learn about more about design!</a:t>
            </a:r>
            <a:endParaRPr sz="1200">
              <a:solidFill>
                <a:srgbClr val="000000"/>
              </a:solidFill>
              <a:latin typeface="Roboto"/>
              <a:ea typeface="Roboto"/>
              <a:cs typeface="Roboto"/>
              <a:sym typeface="Roboto"/>
            </a:endParaRPr>
          </a:p>
        </p:txBody>
      </p:sp>
      <p:sp>
        <p:nvSpPr>
          <p:cNvPr id="269" name="Google Shape;269;p18"/>
          <p:cNvSpPr txBox="1"/>
          <p:nvPr/>
        </p:nvSpPr>
        <p:spPr>
          <a:xfrm>
            <a:off x="6654626" y="3977409"/>
            <a:ext cx="1899600" cy="755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200">
                <a:latin typeface="Roboto"/>
                <a:ea typeface="Roboto"/>
                <a:cs typeface="Roboto"/>
                <a:sym typeface="Roboto"/>
              </a:rPr>
              <a:t>Senior majoring in CS with an interest in healthcare and technology</a:t>
            </a:r>
            <a:endParaRPr sz="1200">
              <a:solidFill>
                <a:srgbClr val="000000"/>
              </a:solidFill>
              <a:latin typeface="Roboto"/>
              <a:ea typeface="Roboto"/>
              <a:cs typeface="Roboto"/>
              <a:sym typeface="Roboto"/>
            </a:endParaRPr>
          </a:p>
        </p:txBody>
      </p:sp>
      <p:sp>
        <p:nvSpPr>
          <p:cNvPr id="270" name="Google Shape;270;p18"/>
          <p:cNvSpPr txBox="1"/>
          <p:nvPr/>
        </p:nvSpPr>
        <p:spPr>
          <a:xfrm>
            <a:off x="4633026" y="3977409"/>
            <a:ext cx="1899600" cy="755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200">
                <a:latin typeface="Roboto"/>
                <a:ea typeface="Roboto"/>
                <a:cs typeface="Roboto"/>
                <a:sym typeface="Roboto"/>
              </a:rPr>
              <a:t>Senior majoring in Human Biology interested in health and technology</a:t>
            </a:r>
            <a:endParaRPr sz="1200">
              <a:solidFill>
                <a:srgbClr val="000000"/>
              </a:solidFill>
              <a:latin typeface="Roboto"/>
              <a:ea typeface="Roboto"/>
              <a:cs typeface="Roboto"/>
              <a:sym typeface="Roboto"/>
            </a:endParaRPr>
          </a:p>
        </p:txBody>
      </p:sp>
      <p:sp>
        <p:nvSpPr>
          <p:cNvPr id="271" name="Google Shape;271;p18"/>
          <p:cNvSpPr txBox="1"/>
          <p:nvPr/>
        </p:nvSpPr>
        <p:spPr>
          <a:xfrm>
            <a:off x="589825" y="3977409"/>
            <a:ext cx="1899600" cy="755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200">
                <a:latin typeface="Roboto"/>
                <a:ea typeface="Roboto"/>
                <a:cs typeface="Roboto"/>
                <a:sym typeface="Roboto"/>
              </a:rPr>
              <a:t>Junior in Symsys major curious about app development &amp; healthtech intersection. </a:t>
            </a:r>
            <a:endParaRPr sz="1200">
              <a:solidFill>
                <a:srgbClr val="000000"/>
              </a:solidFill>
              <a:latin typeface="Roboto"/>
              <a:ea typeface="Roboto"/>
              <a:cs typeface="Roboto"/>
              <a:sym typeface="Roboto"/>
            </a:endParaRPr>
          </a:p>
        </p:txBody>
      </p:sp>
      <p:grpSp>
        <p:nvGrpSpPr>
          <p:cNvPr id="272" name="Google Shape;272;p18"/>
          <p:cNvGrpSpPr/>
          <p:nvPr/>
        </p:nvGrpSpPr>
        <p:grpSpPr>
          <a:xfrm>
            <a:off x="5672919" y="1007318"/>
            <a:ext cx="918216" cy="2151686"/>
            <a:chOff x="5231896" y="1325800"/>
            <a:chExt cx="784197" cy="1837634"/>
          </a:xfrm>
        </p:grpSpPr>
        <p:sp>
          <p:nvSpPr>
            <p:cNvPr id="273" name="Google Shape;273;p18"/>
            <p:cNvSpPr/>
            <p:nvPr/>
          </p:nvSpPr>
          <p:spPr>
            <a:xfrm>
              <a:off x="5244670" y="1335518"/>
              <a:ext cx="603052" cy="1035373"/>
            </a:xfrm>
            <a:custGeom>
              <a:rect b="b" l="l" r="r" t="t"/>
              <a:pathLst>
                <a:path extrusionOk="0" h="33880" w="19735">
                  <a:moveTo>
                    <a:pt x="9763" y="0"/>
                  </a:moveTo>
                  <a:cubicBezTo>
                    <a:pt x="9732" y="0"/>
                    <a:pt x="9700" y="1"/>
                    <a:pt x="9668" y="1"/>
                  </a:cubicBezTo>
                  <a:cubicBezTo>
                    <a:pt x="8992" y="21"/>
                    <a:pt x="8057" y="121"/>
                    <a:pt x="7560" y="658"/>
                  </a:cubicBezTo>
                  <a:cubicBezTo>
                    <a:pt x="6943" y="1294"/>
                    <a:pt x="6883" y="2190"/>
                    <a:pt x="6903" y="3045"/>
                  </a:cubicBezTo>
                  <a:cubicBezTo>
                    <a:pt x="6963" y="4437"/>
                    <a:pt x="7401" y="5730"/>
                    <a:pt x="7978" y="6964"/>
                  </a:cubicBezTo>
                  <a:cubicBezTo>
                    <a:pt x="8037" y="7063"/>
                    <a:pt x="7958" y="7143"/>
                    <a:pt x="7878" y="7163"/>
                  </a:cubicBezTo>
                  <a:cubicBezTo>
                    <a:pt x="7878" y="7242"/>
                    <a:pt x="7838" y="7322"/>
                    <a:pt x="7739" y="7342"/>
                  </a:cubicBezTo>
                  <a:cubicBezTo>
                    <a:pt x="6520" y="7529"/>
                    <a:pt x="5223" y="7633"/>
                    <a:pt x="3923" y="7633"/>
                  </a:cubicBezTo>
                  <a:cubicBezTo>
                    <a:pt x="2592" y="7633"/>
                    <a:pt x="1258" y="7524"/>
                    <a:pt x="1" y="7282"/>
                  </a:cubicBezTo>
                  <a:lnTo>
                    <a:pt x="1" y="7282"/>
                  </a:lnTo>
                  <a:cubicBezTo>
                    <a:pt x="219" y="9669"/>
                    <a:pt x="140" y="12355"/>
                    <a:pt x="319" y="14782"/>
                  </a:cubicBezTo>
                  <a:cubicBezTo>
                    <a:pt x="1357" y="14052"/>
                    <a:pt x="2568" y="13282"/>
                    <a:pt x="3864" y="13282"/>
                  </a:cubicBezTo>
                  <a:cubicBezTo>
                    <a:pt x="4157" y="13282"/>
                    <a:pt x="4454" y="13321"/>
                    <a:pt x="4755" y="13409"/>
                  </a:cubicBezTo>
                  <a:cubicBezTo>
                    <a:pt x="5988" y="13787"/>
                    <a:pt x="6804" y="14841"/>
                    <a:pt x="6963" y="16114"/>
                  </a:cubicBezTo>
                  <a:cubicBezTo>
                    <a:pt x="7142" y="17726"/>
                    <a:pt x="6187" y="19456"/>
                    <a:pt x="4894" y="20391"/>
                  </a:cubicBezTo>
                  <a:cubicBezTo>
                    <a:pt x="4351" y="20787"/>
                    <a:pt x="3781" y="20938"/>
                    <a:pt x="3201" y="20938"/>
                  </a:cubicBezTo>
                  <a:cubicBezTo>
                    <a:pt x="2294" y="20938"/>
                    <a:pt x="1364" y="20569"/>
                    <a:pt x="478" y="20192"/>
                  </a:cubicBezTo>
                  <a:lnTo>
                    <a:pt x="478" y="20192"/>
                  </a:lnTo>
                  <a:cubicBezTo>
                    <a:pt x="498" y="22341"/>
                    <a:pt x="478" y="24728"/>
                    <a:pt x="538" y="26857"/>
                  </a:cubicBezTo>
                  <a:cubicBezTo>
                    <a:pt x="2293" y="27020"/>
                    <a:pt x="3948" y="27173"/>
                    <a:pt x="5653" y="27173"/>
                  </a:cubicBezTo>
                  <a:cubicBezTo>
                    <a:pt x="6228" y="27173"/>
                    <a:pt x="6808" y="27155"/>
                    <a:pt x="7401" y="27115"/>
                  </a:cubicBezTo>
                  <a:cubicBezTo>
                    <a:pt x="7414" y="27112"/>
                    <a:pt x="7427" y="27111"/>
                    <a:pt x="7439" y="27111"/>
                  </a:cubicBezTo>
                  <a:cubicBezTo>
                    <a:pt x="7591" y="27111"/>
                    <a:pt x="7652" y="27323"/>
                    <a:pt x="7560" y="27433"/>
                  </a:cubicBezTo>
                  <a:lnTo>
                    <a:pt x="7659" y="27453"/>
                  </a:lnTo>
                  <a:cubicBezTo>
                    <a:pt x="7692" y="27414"/>
                    <a:pt x="7745" y="27396"/>
                    <a:pt x="7800" y="27396"/>
                  </a:cubicBezTo>
                  <a:cubicBezTo>
                    <a:pt x="7909" y="27396"/>
                    <a:pt x="8024" y="27467"/>
                    <a:pt x="7997" y="27573"/>
                  </a:cubicBezTo>
                  <a:cubicBezTo>
                    <a:pt x="7838" y="28806"/>
                    <a:pt x="7480" y="30000"/>
                    <a:pt x="7739" y="31233"/>
                  </a:cubicBezTo>
                  <a:cubicBezTo>
                    <a:pt x="8013" y="32605"/>
                    <a:pt x="8712" y="33880"/>
                    <a:pt x="10558" y="33880"/>
                  </a:cubicBezTo>
                  <a:cubicBezTo>
                    <a:pt x="10586" y="33880"/>
                    <a:pt x="10614" y="33879"/>
                    <a:pt x="10643" y="33879"/>
                  </a:cubicBezTo>
                  <a:cubicBezTo>
                    <a:pt x="10524" y="33739"/>
                    <a:pt x="10345" y="33521"/>
                    <a:pt x="10265" y="33381"/>
                  </a:cubicBezTo>
                  <a:cubicBezTo>
                    <a:pt x="9987" y="32725"/>
                    <a:pt x="10026" y="31989"/>
                    <a:pt x="10663" y="31690"/>
                  </a:cubicBezTo>
                  <a:cubicBezTo>
                    <a:pt x="10847" y="31601"/>
                    <a:pt x="11042" y="31558"/>
                    <a:pt x="11233" y="31558"/>
                  </a:cubicBezTo>
                  <a:cubicBezTo>
                    <a:pt x="11682" y="31558"/>
                    <a:pt x="12111" y="31795"/>
                    <a:pt x="12334" y="32228"/>
                  </a:cubicBezTo>
                  <a:cubicBezTo>
                    <a:pt x="12513" y="32546"/>
                    <a:pt x="12334" y="33242"/>
                    <a:pt x="12235" y="33600"/>
                  </a:cubicBezTo>
                  <a:cubicBezTo>
                    <a:pt x="13050" y="33123"/>
                    <a:pt x="14104" y="32029"/>
                    <a:pt x="14224" y="31054"/>
                  </a:cubicBezTo>
                  <a:cubicBezTo>
                    <a:pt x="14403" y="29721"/>
                    <a:pt x="13627" y="28528"/>
                    <a:pt x="13030" y="27374"/>
                  </a:cubicBezTo>
                  <a:cubicBezTo>
                    <a:pt x="12971" y="27274"/>
                    <a:pt x="13010" y="27215"/>
                    <a:pt x="13070" y="27175"/>
                  </a:cubicBezTo>
                  <a:cubicBezTo>
                    <a:pt x="13050" y="27075"/>
                    <a:pt x="13110" y="26916"/>
                    <a:pt x="13269" y="26916"/>
                  </a:cubicBezTo>
                  <a:cubicBezTo>
                    <a:pt x="15318" y="26837"/>
                    <a:pt x="17387" y="26638"/>
                    <a:pt x="19416" y="26638"/>
                  </a:cubicBezTo>
                  <a:cubicBezTo>
                    <a:pt x="19436" y="26638"/>
                    <a:pt x="19476" y="26638"/>
                    <a:pt x="19495" y="26658"/>
                  </a:cubicBezTo>
                  <a:cubicBezTo>
                    <a:pt x="19476" y="26638"/>
                    <a:pt x="19476" y="26618"/>
                    <a:pt x="19476" y="26578"/>
                  </a:cubicBezTo>
                  <a:cubicBezTo>
                    <a:pt x="19495" y="24390"/>
                    <a:pt x="19515" y="21844"/>
                    <a:pt x="19734" y="19655"/>
                  </a:cubicBezTo>
                  <a:lnTo>
                    <a:pt x="19734" y="19655"/>
                  </a:lnTo>
                  <a:cubicBezTo>
                    <a:pt x="19011" y="20176"/>
                    <a:pt x="18186" y="20418"/>
                    <a:pt x="17383" y="20418"/>
                  </a:cubicBezTo>
                  <a:cubicBezTo>
                    <a:pt x="15579" y="20418"/>
                    <a:pt x="13886" y="19199"/>
                    <a:pt x="13707" y="17189"/>
                  </a:cubicBezTo>
                  <a:cubicBezTo>
                    <a:pt x="13567" y="15737"/>
                    <a:pt x="14144" y="14225"/>
                    <a:pt x="15338" y="13349"/>
                  </a:cubicBezTo>
                  <a:cubicBezTo>
                    <a:pt x="15804" y="13005"/>
                    <a:pt x="16319" y="12865"/>
                    <a:pt x="16848" y="12865"/>
                  </a:cubicBezTo>
                  <a:cubicBezTo>
                    <a:pt x="17784" y="12865"/>
                    <a:pt x="18761" y="13305"/>
                    <a:pt x="19575" y="13827"/>
                  </a:cubicBezTo>
                  <a:cubicBezTo>
                    <a:pt x="19495" y="11758"/>
                    <a:pt x="19515" y="9311"/>
                    <a:pt x="19734" y="7242"/>
                  </a:cubicBezTo>
                  <a:lnTo>
                    <a:pt x="19734" y="7242"/>
                  </a:lnTo>
                  <a:cubicBezTo>
                    <a:pt x="18705" y="7312"/>
                    <a:pt x="17640" y="7364"/>
                    <a:pt x="16574" y="7364"/>
                  </a:cubicBezTo>
                  <a:cubicBezTo>
                    <a:pt x="14919" y="7364"/>
                    <a:pt x="13262" y="7239"/>
                    <a:pt x="11737" y="6864"/>
                  </a:cubicBezTo>
                  <a:cubicBezTo>
                    <a:pt x="11717" y="6864"/>
                    <a:pt x="11717" y="6844"/>
                    <a:pt x="11678" y="6844"/>
                  </a:cubicBezTo>
                  <a:cubicBezTo>
                    <a:pt x="11651" y="6858"/>
                    <a:pt x="11622" y="6864"/>
                    <a:pt x="11592" y="6864"/>
                  </a:cubicBezTo>
                  <a:cubicBezTo>
                    <a:pt x="11444" y="6864"/>
                    <a:pt x="11286" y="6712"/>
                    <a:pt x="11419" y="6546"/>
                  </a:cubicBezTo>
                  <a:cubicBezTo>
                    <a:pt x="12957" y="4475"/>
                    <a:pt x="13322" y="0"/>
                    <a:pt x="97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8"/>
            <p:cNvSpPr/>
            <p:nvPr/>
          </p:nvSpPr>
          <p:spPr>
            <a:xfrm>
              <a:off x="5951646" y="2954983"/>
              <a:ext cx="49870" cy="47674"/>
            </a:xfrm>
            <a:custGeom>
              <a:rect b="b" l="l" r="r" t="t"/>
              <a:pathLst>
                <a:path extrusionOk="0" h="1560" w="1632">
                  <a:moveTo>
                    <a:pt x="677" y="1"/>
                  </a:moveTo>
                  <a:cubicBezTo>
                    <a:pt x="319" y="120"/>
                    <a:pt x="1" y="438"/>
                    <a:pt x="41" y="876"/>
                  </a:cubicBezTo>
                  <a:cubicBezTo>
                    <a:pt x="77" y="1276"/>
                    <a:pt x="429" y="1560"/>
                    <a:pt x="824" y="1560"/>
                  </a:cubicBezTo>
                  <a:cubicBezTo>
                    <a:pt x="861" y="1560"/>
                    <a:pt x="898" y="1557"/>
                    <a:pt x="936" y="1552"/>
                  </a:cubicBezTo>
                  <a:cubicBezTo>
                    <a:pt x="1314" y="1473"/>
                    <a:pt x="1632" y="1174"/>
                    <a:pt x="1572" y="776"/>
                  </a:cubicBezTo>
                  <a:cubicBezTo>
                    <a:pt x="1552" y="339"/>
                    <a:pt x="1254" y="180"/>
                    <a:pt x="916" y="60"/>
                  </a:cubicBezTo>
                  <a:cubicBezTo>
                    <a:pt x="896" y="65"/>
                    <a:pt x="875" y="68"/>
                    <a:pt x="853" y="68"/>
                  </a:cubicBezTo>
                  <a:cubicBezTo>
                    <a:pt x="789" y="68"/>
                    <a:pt x="722" y="45"/>
                    <a:pt x="67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8"/>
            <p:cNvSpPr/>
            <p:nvPr/>
          </p:nvSpPr>
          <p:spPr>
            <a:xfrm>
              <a:off x="5698345" y="2334944"/>
              <a:ext cx="264872" cy="228436"/>
            </a:xfrm>
            <a:custGeom>
              <a:rect b="b" l="l" r="r" t="t"/>
              <a:pathLst>
                <a:path extrusionOk="0" h="7475" w="8668">
                  <a:moveTo>
                    <a:pt x="3476" y="0"/>
                  </a:moveTo>
                  <a:cubicBezTo>
                    <a:pt x="1845" y="497"/>
                    <a:pt x="770" y="1830"/>
                    <a:pt x="452" y="3561"/>
                  </a:cubicBezTo>
                  <a:cubicBezTo>
                    <a:pt x="0" y="5990"/>
                    <a:pt x="2025" y="7474"/>
                    <a:pt x="4234" y="7474"/>
                  </a:cubicBezTo>
                  <a:cubicBezTo>
                    <a:pt x="4359" y="7474"/>
                    <a:pt x="4484" y="7469"/>
                    <a:pt x="4610" y="7460"/>
                  </a:cubicBezTo>
                  <a:cubicBezTo>
                    <a:pt x="6639" y="7301"/>
                    <a:pt x="8429" y="5650"/>
                    <a:pt x="8528" y="3561"/>
                  </a:cubicBezTo>
                  <a:cubicBezTo>
                    <a:pt x="8668" y="716"/>
                    <a:pt x="5743" y="239"/>
                    <a:pt x="3575" y="40"/>
                  </a:cubicBezTo>
                  <a:cubicBezTo>
                    <a:pt x="3555" y="40"/>
                    <a:pt x="3496" y="40"/>
                    <a:pt x="34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8"/>
            <p:cNvSpPr/>
            <p:nvPr/>
          </p:nvSpPr>
          <p:spPr>
            <a:xfrm>
              <a:off x="5891934" y="2386314"/>
              <a:ext cx="42842" cy="41195"/>
            </a:xfrm>
            <a:custGeom>
              <a:rect b="b" l="l" r="r" t="t"/>
              <a:pathLst>
                <a:path extrusionOk="0" h="1348" w="1402">
                  <a:moveTo>
                    <a:pt x="155" y="0"/>
                  </a:moveTo>
                  <a:cubicBezTo>
                    <a:pt x="34" y="0"/>
                    <a:pt x="1" y="193"/>
                    <a:pt x="125" y="229"/>
                  </a:cubicBezTo>
                  <a:cubicBezTo>
                    <a:pt x="602" y="348"/>
                    <a:pt x="940" y="746"/>
                    <a:pt x="1040" y="1223"/>
                  </a:cubicBezTo>
                  <a:cubicBezTo>
                    <a:pt x="1063" y="1310"/>
                    <a:pt x="1128" y="1347"/>
                    <a:pt x="1195" y="1347"/>
                  </a:cubicBezTo>
                  <a:cubicBezTo>
                    <a:pt x="1296" y="1347"/>
                    <a:pt x="1402" y="1263"/>
                    <a:pt x="1378" y="1144"/>
                  </a:cubicBezTo>
                  <a:cubicBezTo>
                    <a:pt x="1239" y="587"/>
                    <a:pt x="781" y="129"/>
                    <a:pt x="204" y="10"/>
                  </a:cubicBezTo>
                  <a:cubicBezTo>
                    <a:pt x="187" y="3"/>
                    <a:pt x="170" y="0"/>
                    <a:pt x="155"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8"/>
            <p:cNvSpPr/>
            <p:nvPr/>
          </p:nvSpPr>
          <p:spPr>
            <a:xfrm>
              <a:off x="5879314" y="2366542"/>
              <a:ext cx="53567" cy="28635"/>
            </a:xfrm>
            <a:custGeom>
              <a:rect b="b" l="l" r="r" t="t"/>
              <a:pathLst>
                <a:path extrusionOk="0" h="937" w="1753">
                  <a:moveTo>
                    <a:pt x="140" y="0"/>
                  </a:moveTo>
                  <a:cubicBezTo>
                    <a:pt x="1" y="0"/>
                    <a:pt x="1" y="199"/>
                    <a:pt x="140" y="239"/>
                  </a:cubicBezTo>
                  <a:cubicBezTo>
                    <a:pt x="637" y="279"/>
                    <a:pt x="1055" y="538"/>
                    <a:pt x="1413" y="876"/>
                  </a:cubicBezTo>
                  <a:cubicBezTo>
                    <a:pt x="1447" y="919"/>
                    <a:pt x="1486" y="937"/>
                    <a:pt x="1524" y="937"/>
                  </a:cubicBezTo>
                  <a:cubicBezTo>
                    <a:pt x="1644" y="937"/>
                    <a:pt x="1752" y="762"/>
                    <a:pt x="1632" y="657"/>
                  </a:cubicBezTo>
                  <a:cubicBezTo>
                    <a:pt x="1234" y="239"/>
                    <a:pt x="717" y="40"/>
                    <a:pt x="140"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8"/>
            <p:cNvSpPr/>
            <p:nvPr/>
          </p:nvSpPr>
          <p:spPr>
            <a:xfrm>
              <a:off x="5582069" y="2610310"/>
              <a:ext cx="326446" cy="539659"/>
            </a:xfrm>
            <a:custGeom>
              <a:rect b="b" l="l" r="r" t="t"/>
              <a:pathLst>
                <a:path extrusionOk="0" h="17659" w="10683">
                  <a:moveTo>
                    <a:pt x="6689" y="0"/>
                  </a:moveTo>
                  <a:cubicBezTo>
                    <a:pt x="5426" y="0"/>
                    <a:pt x="4267" y="368"/>
                    <a:pt x="3481" y="1592"/>
                  </a:cubicBezTo>
                  <a:cubicBezTo>
                    <a:pt x="2506" y="3104"/>
                    <a:pt x="1790" y="4814"/>
                    <a:pt x="1233" y="6525"/>
                  </a:cubicBezTo>
                  <a:cubicBezTo>
                    <a:pt x="99" y="10086"/>
                    <a:pt x="0" y="13687"/>
                    <a:pt x="239" y="17367"/>
                  </a:cubicBezTo>
                  <a:cubicBezTo>
                    <a:pt x="239" y="17426"/>
                    <a:pt x="239" y="17446"/>
                    <a:pt x="219" y="17466"/>
                  </a:cubicBezTo>
                  <a:cubicBezTo>
                    <a:pt x="325" y="17470"/>
                    <a:pt x="428" y="17472"/>
                    <a:pt x="529" y="17472"/>
                  </a:cubicBezTo>
                  <a:cubicBezTo>
                    <a:pt x="1561" y="17472"/>
                    <a:pt x="2301" y="17248"/>
                    <a:pt x="2646" y="16034"/>
                  </a:cubicBezTo>
                  <a:cubicBezTo>
                    <a:pt x="2805" y="15377"/>
                    <a:pt x="2666" y="14462"/>
                    <a:pt x="2666" y="13786"/>
                  </a:cubicBezTo>
                  <a:cubicBezTo>
                    <a:pt x="2666" y="12891"/>
                    <a:pt x="2447" y="11777"/>
                    <a:pt x="2884" y="10961"/>
                  </a:cubicBezTo>
                  <a:cubicBezTo>
                    <a:pt x="2865" y="10882"/>
                    <a:pt x="2884" y="10782"/>
                    <a:pt x="2984" y="10762"/>
                  </a:cubicBezTo>
                  <a:lnTo>
                    <a:pt x="3004" y="10762"/>
                  </a:lnTo>
                  <a:cubicBezTo>
                    <a:pt x="3004" y="10742"/>
                    <a:pt x="3024" y="10742"/>
                    <a:pt x="3024" y="10703"/>
                  </a:cubicBezTo>
                  <a:cubicBezTo>
                    <a:pt x="3076" y="10650"/>
                    <a:pt x="3140" y="10625"/>
                    <a:pt x="3203" y="10625"/>
                  </a:cubicBezTo>
                  <a:cubicBezTo>
                    <a:pt x="3259" y="10625"/>
                    <a:pt x="3315" y="10645"/>
                    <a:pt x="3362" y="10683"/>
                  </a:cubicBezTo>
                  <a:cubicBezTo>
                    <a:pt x="3849" y="10589"/>
                    <a:pt x="4534" y="10499"/>
                    <a:pt x="5203" y="10499"/>
                  </a:cubicBezTo>
                  <a:cubicBezTo>
                    <a:pt x="6091" y="10499"/>
                    <a:pt x="6952" y="10658"/>
                    <a:pt x="7281" y="11180"/>
                  </a:cubicBezTo>
                  <a:cubicBezTo>
                    <a:pt x="7698" y="11837"/>
                    <a:pt x="7380" y="13150"/>
                    <a:pt x="7360" y="13866"/>
                  </a:cubicBezTo>
                  <a:cubicBezTo>
                    <a:pt x="7340" y="15059"/>
                    <a:pt x="7301" y="16273"/>
                    <a:pt x="7261" y="17466"/>
                  </a:cubicBezTo>
                  <a:lnTo>
                    <a:pt x="7261" y="17526"/>
                  </a:lnTo>
                  <a:cubicBezTo>
                    <a:pt x="7612" y="17610"/>
                    <a:pt x="7967" y="17658"/>
                    <a:pt x="8319" y="17658"/>
                  </a:cubicBezTo>
                  <a:cubicBezTo>
                    <a:pt x="8805" y="17658"/>
                    <a:pt x="9286" y="17566"/>
                    <a:pt x="9747" y="17347"/>
                  </a:cubicBezTo>
                  <a:cubicBezTo>
                    <a:pt x="9568" y="14482"/>
                    <a:pt x="9568" y="11598"/>
                    <a:pt x="9787" y="8733"/>
                  </a:cubicBezTo>
                  <a:cubicBezTo>
                    <a:pt x="9986" y="6048"/>
                    <a:pt x="10682" y="3322"/>
                    <a:pt x="10523" y="617"/>
                  </a:cubicBezTo>
                  <a:cubicBezTo>
                    <a:pt x="9320" y="368"/>
                    <a:pt x="7952" y="0"/>
                    <a:pt x="668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8"/>
            <p:cNvSpPr/>
            <p:nvPr/>
          </p:nvSpPr>
          <p:spPr>
            <a:xfrm>
              <a:off x="5231896" y="1325800"/>
              <a:ext cx="784197" cy="1837634"/>
            </a:xfrm>
            <a:custGeom>
              <a:rect b="b" l="l" r="r" t="t"/>
              <a:pathLst>
                <a:path extrusionOk="0" h="60132" w="25663">
                  <a:moveTo>
                    <a:pt x="11687" y="32210"/>
                  </a:moveTo>
                  <a:cubicBezTo>
                    <a:pt x="12051" y="32210"/>
                    <a:pt x="12371" y="32407"/>
                    <a:pt x="12474" y="32764"/>
                  </a:cubicBezTo>
                  <a:cubicBezTo>
                    <a:pt x="12573" y="33142"/>
                    <a:pt x="12434" y="33500"/>
                    <a:pt x="12175" y="33739"/>
                  </a:cubicBezTo>
                  <a:cubicBezTo>
                    <a:pt x="11996" y="33799"/>
                    <a:pt x="11837" y="33839"/>
                    <a:pt x="11678" y="33898"/>
                  </a:cubicBezTo>
                  <a:cubicBezTo>
                    <a:pt x="11658" y="33868"/>
                    <a:pt x="11633" y="33854"/>
                    <a:pt x="11608" y="33854"/>
                  </a:cubicBezTo>
                  <a:cubicBezTo>
                    <a:pt x="11583" y="33854"/>
                    <a:pt x="11558" y="33868"/>
                    <a:pt x="11539" y="33898"/>
                  </a:cubicBezTo>
                  <a:cubicBezTo>
                    <a:pt x="11479" y="33898"/>
                    <a:pt x="11439" y="33918"/>
                    <a:pt x="11379" y="33918"/>
                  </a:cubicBezTo>
                  <a:cubicBezTo>
                    <a:pt x="11240" y="33859"/>
                    <a:pt x="11041" y="33660"/>
                    <a:pt x="11001" y="33620"/>
                  </a:cubicBezTo>
                  <a:cubicBezTo>
                    <a:pt x="10882" y="33461"/>
                    <a:pt x="10803" y="33262"/>
                    <a:pt x="10803" y="33063"/>
                  </a:cubicBezTo>
                  <a:cubicBezTo>
                    <a:pt x="10783" y="32625"/>
                    <a:pt x="11081" y="32307"/>
                    <a:pt x="11499" y="32227"/>
                  </a:cubicBezTo>
                  <a:cubicBezTo>
                    <a:pt x="11562" y="32216"/>
                    <a:pt x="11625" y="32210"/>
                    <a:pt x="11687" y="32210"/>
                  </a:cubicBezTo>
                  <a:close/>
                  <a:moveTo>
                    <a:pt x="18760" y="33142"/>
                  </a:moveTo>
                  <a:cubicBezTo>
                    <a:pt x="18799" y="33162"/>
                    <a:pt x="18839" y="33162"/>
                    <a:pt x="18899" y="33162"/>
                  </a:cubicBezTo>
                  <a:cubicBezTo>
                    <a:pt x="20988" y="33361"/>
                    <a:pt x="23852" y="33839"/>
                    <a:pt x="23713" y="36584"/>
                  </a:cubicBezTo>
                  <a:cubicBezTo>
                    <a:pt x="23613" y="38593"/>
                    <a:pt x="21883" y="40244"/>
                    <a:pt x="19894" y="40383"/>
                  </a:cubicBezTo>
                  <a:cubicBezTo>
                    <a:pt x="19767" y="40393"/>
                    <a:pt x="19641" y="40398"/>
                    <a:pt x="19515" y="40398"/>
                  </a:cubicBezTo>
                  <a:cubicBezTo>
                    <a:pt x="17350" y="40398"/>
                    <a:pt x="15383" y="38954"/>
                    <a:pt x="15815" y="36604"/>
                  </a:cubicBezTo>
                  <a:cubicBezTo>
                    <a:pt x="16114" y="34913"/>
                    <a:pt x="17168" y="33620"/>
                    <a:pt x="18760" y="33142"/>
                  </a:cubicBezTo>
                  <a:close/>
                  <a:moveTo>
                    <a:pt x="24270" y="53294"/>
                  </a:moveTo>
                  <a:cubicBezTo>
                    <a:pt x="24299" y="53323"/>
                    <a:pt x="24360" y="53341"/>
                    <a:pt x="24422" y="53341"/>
                  </a:cubicBezTo>
                  <a:cubicBezTo>
                    <a:pt x="24445" y="53341"/>
                    <a:pt x="24467" y="53339"/>
                    <a:pt x="24489" y="53333"/>
                  </a:cubicBezTo>
                  <a:cubicBezTo>
                    <a:pt x="24807" y="53513"/>
                    <a:pt x="25105" y="53652"/>
                    <a:pt x="25125" y="54089"/>
                  </a:cubicBezTo>
                  <a:cubicBezTo>
                    <a:pt x="25185" y="54487"/>
                    <a:pt x="24887" y="54786"/>
                    <a:pt x="24509" y="54825"/>
                  </a:cubicBezTo>
                  <a:cubicBezTo>
                    <a:pt x="24461" y="54834"/>
                    <a:pt x="24414" y="54838"/>
                    <a:pt x="24368" y="54838"/>
                  </a:cubicBezTo>
                  <a:cubicBezTo>
                    <a:pt x="23988" y="54838"/>
                    <a:pt x="23667" y="54557"/>
                    <a:pt x="23613" y="54149"/>
                  </a:cubicBezTo>
                  <a:cubicBezTo>
                    <a:pt x="23574" y="53731"/>
                    <a:pt x="23892" y="53413"/>
                    <a:pt x="24270" y="53294"/>
                  </a:cubicBezTo>
                  <a:close/>
                  <a:moveTo>
                    <a:pt x="18110" y="42032"/>
                  </a:moveTo>
                  <a:cubicBezTo>
                    <a:pt x="19372" y="42032"/>
                    <a:pt x="20745" y="42402"/>
                    <a:pt x="21962" y="42651"/>
                  </a:cubicBezTo>
                  <a:cubicBezTo>
                    <a:pt x="22121" y="45356"/>
                    <a:pt x="21445" y="48082"/>
                    <a:pt x="21246" y="50767"/>
                  </a:cubicBezTo>
                  <a:cubicBezTo>
                    <a:pt x="21027" y="53632"/>
                    <a:pt x="21027" y="56516"/>
                    <a:pt x="21206" y="59381"/>
                  </a:cubicBezTo>
                  <a:cubicBezTo>
                    <a:pt x="20745" y="59600"/>
                    <a:pt x="20271" y="59692"/>
                    <a:pt x="19787" y="59692"/>
                  </a:cubicBezTo>
                  <a:cubicBezTo>
                    <a:pt x="19436" y="59692"/>
                    <a:pt x="19079" y="59644"/>
                    <a:pt x="18720" y="59560"/>
                  </a:cubicBezTo>
                  <a:lnTo>
                    <a:pt x="18720" y="59500"/>
                  </a:lnTo>
                  <a:cubicBezTo>
                    <a:pt x="18760" y="58307"/>
                    <a:pt x="18799" y="57093"/>
                    <a:pt x="18819" y="55900"/>
                  </a:cubicBezTo>
                  <a:cubicBezTo>
                    <a:pt x="18839" y="55184"/>
                    <a:pt x="19177" y="53851"/>
                    <a:pt x="18740" y="53214"/>
                  </a:cubicBezTo>
                  <a:cubicBezTo>
                    <a:pt x="18422" y="52692"/>
                    <a:pt x="17560" y="52533"/>
                    <a:pt x="16668" y="52533"/>
                  </a:cubicBezTo>
                  <a:cubicBezTo>
                    <a:pt x="15996" y="52533"/>
                    <a:pt x="15308" y="52623"/>
                    <a:pt x="14821" y="52717"/>
                  </a:cubicBezTo>
                  <a:cubicBezTo>
                    <a:pt x="14774" y="52679"/>
                    <a:pt x="14723" y="52659"/>
                    <a:pt x="14671" y="52659"/>
                  </a:cubicBezTo>
                  <a:cubicBezTo>
                    <a:pt x="14613" y="52659"/>
                    <a:pt x="14555" y="52684"/>
                    <a:pt x="14503" y="52737"/>
                  </a:cubicBezTo>
                  <a:cubicBezTo>
                    <a:pt x="14503" y="52776"/>
                    <a:pt x="14463" y="52776"/>
                    <a:pt x="14463" y="52796"/>
                  </a:cubicBezTo>
                  <a:lnTo>
                    <a:pt x="14443" y="52796"/>
                  </a:lnTo>
                  <a:cubicBezTo>
                    <a:pt x="14343" y="52816"/>
                    <a:pt x="14324" y="52916"/>
                    <a:pt x="14343" y="52995"/>
                  </a:cubicBezTo>
                  <a:cubicBezTo>
                    <a:pt x="13906" y="53811"/>
                    <a:pt x="14125" y="54925"/>
                    <a:pt x="14125" y="55820"/>
                  </a:cubicBezTo>
                  <a:cubicBezTo>
                    <a:pt x="14125" y="56496"/>
                    <a:pt x="14264" y="57411"/>
                    <a:pt x="14105" y="58068"/>
                  </a:cubicBezTo>
                  <a:cubicBezTo>
                    <a:pt x="13749" y="59323"/>
                    <a:pt x="12970" y="59502"/>
                    <a:pt x="11883" y="59502"/>
                  </a:cubicBezTo>
                  <a:cubicBezTo>
                    <a:pt x="11816" y="59502"/>
                    <a:pt x="11747" y="59501"/>
                    <a:pt x="11678" y="59500"/>
                  </a:cubicBezTo>
                  <a:cubicBezTo>
                    <a:pt x="11718" y="59480"/>
                    <a:pt x="11718" y="59460"/>
                    <a:pt x="11718" y="59401"/>
                  </a:cubicBezTo>
                  <a:cubicBezTo>
                    <a:pt x="11459" y="55721"/>
                    <a:pt x="11558" y="52120"/>
                    <a:pt x="12712" y="48559"/>
                  </a:cubicBezTo>
                  <a:cubicBezTo>
                    <a:pt x="13249" y="46848"/>
                    <a:pt x="13965" y="45138"/>
                    <a:pt x="14940" y="43606"/>
                  </a:cubicBezTo>
                  <a:cubicBezTo>
                    <a:pt x="15713" y="42397"/>
                    <a:pt x="16857" y="42032"/>
                    <a:pt x="18110" y="42032"/>
                  </a:cubicBezTo>
                  <a:close/>
                  <a:moveTo>
                    <a:pt x="10199" y="1"/>
                  </a:moveTo>
                  <a:cubicBezTo>
                    <a:pt x="10175" y="1"/>
                    <a:pt x="10151" y="1"/>
                    <a:pt x="10126" y="1"/>
                  </a:cubicBezTo>
                  <a:cubicBezTo>
                    <a:pt x="8754" y="21"/>
                    <a:pt x="7441" y="498"/>
                    <a:pt x="7083" y="1931"/>
                  </a:cubicBezTo>
                  <a:cubicBezTo>
                    <a:pt x="6665" y="3701"/>
                    <a:pt x="7242" y="5770"/>
                    <a:pt x="8137" y="7302"/>
                  </a:cubicBezTo>
                  <a:cubicBezTo>
                    <a:pt x="6932" y="7368"/>
                    <a:pt x="5745" y="7389"/>
                    <a:pt x="4564" y="7389"/>
                  </a:cubicBezTo>
                  <a:cubicBezTo>
                    <a:pt x="3248" y="7389"/>
                    <a:pt x="1938" y="7362"/>
                    <a:pt x="617" y="7341"/>
                  </a:cubicBezTo>
                  <a:cubicBezTo>
                    <a:pt x="518" y="7341"/>
                    <a:pt x="478" y="7401"/>
                    <a:pt x="478" y="7481"/>
                  </a:cubicBezTo>
                  <a:cubicBezTo>
                    <a:pt x="419" y="7501"/>
                    <a:pt x="339" y="7560"/>
                    <a:pt x="339" y="7600"/>
                  </a:cubicBezTo>
                  <a:cubicBezTo>
                    <a:pt x="1" y="9947"/>
                    <a:pt x="240" y="12533"/>
                    <a:pt x="518" y="14901"/>
                  </a:cubicBezTo>
                  <a:cubicBezTo>
                    <a:pt x="518" y="14941"/>
                    <a:pt x="538" y="15000"/>
                    <a:pt x="598" y="15020"/>
                  </a:cubicBezTo>
                  <a:cubicBezTo>
                    <a:pt x="621" y="15043"/>
                    <a:pt x="665" y="15053"/>
                    <a:pt x="709" y="15053"/>
                  </a:cubicBezTo>
                  <a:cubicBezTo>
                    <a:pt x="740" y="15053"/>
                    <a:pt x="772" y="15048"/>
                    <a:pt x="797" y="15040"/>
                  </a:cubicBezTo>
                  <a:cubicBezTo>
                    <a:pt x="811" y="15098"/>
                    <a:pt x="868" y="15135"/>
                    <a:pt x="929" y="15135"/>
                  </a:cubicBezTo>
                  <a:cubicBezTo>
                    <a:pt x="951" y="15135"/>
                    <a:pt x="974" y="15130"/>
                    <a:pt x="995" y="15120"/>
                  </a:cubicBezTo>
                  <a:cubicBezTo>
                    <a:pt x="2025" y="14578"/>
                    <a:pt x="3137" y="13904"/>
                    <a:pt x="4330" y="13904"/>
                  </a:cubicBezTo>
                  <a:cubicBezTo>
                    <a:pt x="4451" y="13904"/>
                    <a:pt x="4573" y="13911"/>
                    <a:pt x="4695" y="13926"/>
                  </a:cubicBezTo>
                  <a:cubicBezTo>
                    <a:pt x="6108" y="14105"/>
                    <a:pt x="7043" y="15318"/>
                    <a:pt x="7063" y="16711"/>
                  </a:cubicBezTo>
                  <a:cubicBezTo>
                    <a:pt x="7083" y="17944"/>
                    <a:pt x="6386" y="19237"/>
                    <a:pt x="5451" y="20033"/>
                  </a:cubicBezTo>
                  <a:cubicBezTo>
                    <a:pt x="4810" y="20588"/>
                    <a:pt x="4123" y="20802"/>
                    <a:pt x="3421" y="20802"/>
                  </a:cubicBezTo>
                  <a:cubicBezTo>
                    <a:pt x="2663" y="20802"/>
                    <a:pt x="1888" y="20553"/>
                    <a:pt x="1135" y="20212"/>
                  </a:cubicBezTo>
                  <a:cubicBezTo>
                    <a:pt x="1105" y="20202"/>
                    <a:pt x="1075" y="20197"/>
                    <a:pt x="1048" y="20197"/>
                  </a:cubicBezTo>
                  <a:cubicBezTo>
                    <a:pt x="1020" y="20197"/>
                    <a:pt x="995" y="20202"/>
                    <a:pt x="976" y="20212"/>
                  </a:cubicBezTo>
                  <a:cubicBezTo>
                    <a:pt x="896" y="20212"/>
                    <a:pt x="816" y="20232"/>
                    <a:pt x="797" y="20292"/>
                  </a:cubicBezTo>
                  <a:cubicBezTo>
                    <a:pt x="797" y="20312"/>
                    <a:pt x="777" y="20331"/>
                    <a:pt x="777" y="20371"/>
                  </a:cubicBezTo>
                  <a:cubicBezTo>
                    <a:pt x="578" y="22559"/>
                    <a:pt x="617" y="24787"/>
                    <a:pt x="777" y="26976"/>
                  </a:cubicBezTo>
                  <a:cubicBezTo>
                    <a:pt x="777" y="27095"/>
                    <a:pt x="876" y="27155"/>
                    <a:pt x="936" y="27175"/>
                  </a:cubicBezTo>
                  <a:cubicBezTo>
                    <a:pt x="936" y="27234"/>
                    <a:pt x="976" y="27254"/>
                    <a:pt x="1015" y="27274"/>
                  </a:cubicBezTo>
                  <a:cubicBezTo>
                    <a:pt x="2330" y="27680"/>
                    <a:pt x="3753" y="27843"/>
                    <a:pt x="5167" y="27843"/>
                  </a:cubicBezTo>
                  <a:cubicBezTo>
                    <a:pt x="6106" y="27843"/>
                    <a:pt x="7041" y="27771"/>
                    <a:pt x="7938" y="27652"/>
                  </a:cubicBezTo>
                  <a:cubicBezTo>
                    <a:pt x="7978" y="27652"/>
                    <a:pt x="8037" y="27632"/>
                    <a:pt x="8057" y="27572"/>
                  </a:cubicBezTo>
                  <a:cubicBezTo>
                    <a:pt x="8134" y="27458"/>
                    <a:pt x="8082" y="27253"/>
                    <a:pt x="7921" y="27253"/>
                  </a:cubicBezTo>
                  <a:cubicBezTo>
                    <a:pt x="7913" y="27253"/>
                    <a:pt x="7906" y="27253"/>
                    <a:pt x="7898" y="27254"/>
                  </a:cubicBezTo>
                  <a:cubicBezTo>
                    <a:pt x="7277" y="27302"/>
                    <a:pt x="6668" y="27323"/>
                    <a:pt x="6066" y="27323"/>
                  </a:cubicBezTo>
                  <a:cubicBezTo>
                    <a:pt x="4433" y="27323"/>
                    <a:pt x="2846" y="27170"/>
                    <a:pt x="1174" y="26996"/>
                  </a:cubicBezTo>
                  <a:cubicBezTo>
                    <a:pt x="1095" y="24887"/>
                    <a:pt x="1115" y="22778"/>
                    <a:pt x="1095" y="20670"/>
                  </a:cubicBezTo>
                  <a:lnTo>
                    <a:pt x="1095" y="20670"/>
                  </a:lnTo>
                  <a:cubicBezTo>
                    <a:pt x="1859" y="20998"/>
                    <a:pt x="2656" y="21237"/>
                    <a:pt x="3437" y="21237"/>
                  </a:cubicBezTo>
                  <a:cubicBezTo>
                    <a:pt x="4120" y="21237"/>
                    <a:pt x="4790" y="21054"/>
                    <a:pt x="5412" y="20590"/>
                  </a:cubicBezTo>
                  <a:cubicBezTo>
                    <a:pt x="6685" y="19635"/>
                    <a:pt x="7600" y="17944"/>
                    <a:pt x="7441" y="16353"/>
                  </a:cubicBezTo>
                  <a:cubicBezTo>
                    <a:pt x="7301" y="15100"/>
                    <a:pt x="6506" y="13966"/>
                    <a:pt x="5272" y="13608"/>
                  </a:cubicBezTo>
                  <a:cubicBezTo>
                    <a:pt x="4937" y="13507"/>
                    <a:pt x="4604" y="13462"/>
                    <a:pt x="4275" y="13462"/>
                  </a:cubicBezTo>
                  <a:cubicBezTo>
                    <a:pt x="3041" y="13462"/>
                    <a:pt x="1865" y="14095"/>
                    <a:pt x="876" y="14801"/>
                  </a:cubicBezTo>
                  <a:cubicBezTo>
                    <a:pt x="697" y="12414"/>
                    <a:pt x="797" y="9987"/>
                    <a:pt x="598" y="7600"/>
                  </a:cubicBezTo>
                  <a:lnTo>
                    <a:pt x="598" y="7600"/>
                  </a:lnTo>
                  <a:cubicBezTo>
                    <a:pt x="1825" y="7842"/>
                    <a:pt x="3134" y="7951"/>
                    <a:pt x="4442" y="7951"/>
                  </a:cubicBezTo>
                  <a:cubicBezTo>
                    <a:pt x="5720" y="7951"/>
                    <a:pt x="6997" y="7847"/>
                    <a:pt x="8197" y="7660"/>
                  </a:cubicBezTo>
                  <a:cubicBezTo>
                    <a:pt x="8296" y="7640"/>
                    <a:pt x="8356" y="7560"/>
                    <a:pt x="8356" y="7481"/>
                  </a:cubicBezTo>
                  <a:cubicBezTo>
                    <a:pt x="8435" y="7461"/>
                    <a:pt x="8495" y="7381"/>
                    <a:pt x="8455" y="7282"/>
                  </a:cubicBezTo>
                  <a:cubicBezTo>
                    <a:pt x="7878" y="6068"/>
                    <a:pt x="7461" y="4775"/>
                    <a:pt x="7381" y="3403"/>
                  </a:cubicBezTo>
                  <a:cubicBezTo>
                    <a:pt x="7361" y="2587"/>
                    <a:pt x="7401" y="1692"/>
                    <a:pt x="7998" y="1036"/>
                  </a:cubicBezTo>
                  <a:cubicBezTo>
                    <a:pt x="8475" y="518"/>
                    <a:pt x="9430" y="419"/>
                    <a:pt x="10067" y="419"/>
                  </a:cubicBezTo>
                  <a:cubicBezTo>
                    <a:pt x="10098" y="418"/>
                    <a:pt x="10130" y="418"/>
                    <a:pt x="10161" y="418"/>
                  </a:cubicBezTo>
                  <a:cubicBezTo>
                    <a:pt x="13661" y="418"/>
                    <a:pt x="13315" y="4833"/>
                    <a:pt x="11777" y="6884"/>
                  </a:cubicBezTo>
                  <a:cubicBezTo>
                    <a:pt x="11660" y="7035"/>
                    <a:pt x="11797" y="7200"/>
                    <a:pt x="11951" y="7200"/>
                  </a:cubicBezTo>
                  <a:cubicBezTo>
                    <a:pt x="11979" y="7200"/>
                    <a:pt x="12008" y="7195"/>
                    <a:pt x="12036" y="7182"/>
                  </a:cubicBezTo>
                  <a:cubicBezTo>
                    <a:pt x="12056" y="7182"/>
                    <a:pt x="12056" y="7202"/>
                    <a:pt x="12076" y="7202"/>
                  </a:cubicBezTo>
                  <a:cubicBezTo>
                    <a:pt x="13589" y="7583"/>
                    <a:pt x="15209" y="7708"/>
                    <a:pt x="16816" y="7708"/>
                  </a:cubicBezTo>
                  <a:cubicBezTo>
                    <a:pt x="17893" y="7708"/>
                    <a:pt x="18964" y="7652"/>
                    <a:pt x="19993" y="7580"/>
                  </a:cubicBezTo>
                  <a:lnTo>
                    <a:pt x="19993" y="7580"/>
                  </a:lnTo>
                  <a:cubicBezTo>
                    <a:pt x="19774" y="9629"/>
                    <a:pt x="19695" y="11758"/>
                    <a:pt x="19794" y="13807"/>
                  </a:cubicBezTo>
                  <a:cubicBezTo>
                    <a:pt x="19095" y="13341"/>
                    <a:pt x="18291" y="13054"/>
                    <a:pt x="17498" y="13054"/>
                  </a:cubicBezTo>
                  <a:cubicBezTo>
                    <a:pt x="16871" y="13054"/>
                    <a:pt x="16250" y="13234"/>
                    <a:pt x="15696" y="13647"/>
                  </a:cubicBezTo>
                  <a:cubicBezTo>
                    <a:pt x="14522" y="14523"/>
                    <a:pt x="13946" y="16015"/>
                    <a:pt x="14065" y="17427"/>
                  </a:cubicBezTo>
                  <a:cubicBezTo>
                    <a:pt x="14264" y="19493"/>
                    <a:pt x="16015" y="20855"/>
                    <a:pt x="17855" y="20855"/>
                  </a:cubicBezTo>
                  <a:cubicBezTo>
                    <a:pt x="18584" y="20855"/>
                    <a:pt x="19327" y="20641"/>
                    <a:pt x="19993" y="20172"/>
                  </a:cubicBezTo>
                  <a:lnTo>
                    <a:pt x="19993" y="20172"/>
                  </a:lnTo>
                  <a:cubicBezTo>
                    <a:pt x="19774" y="22321"/>
                    <a:pt x="19734" y="24569"/>
                    <a:pt x="19734" y="26737"/>
                  </a:cubicBezTo>
                  <a:cubicBezTo>
                    <a:pt x="19734" y="26757"/>
                    <a:pt x="19734" y="26777"/>
                    <a:pt x="19774" y="26797"/>
                  </a:cubicBezTo>
                  <a:cubicBezTo>
                    <a:pt x="19734" y="26777"/>
                    <a:pt x="19714" y="26777"/>
                    <a:pt x="19695" y="26777"/>
                  </a:cubicBezTo>
                  <a:cubicBezTo>
                    <a:pt x="17685" y="26777"/>
                    <a:pt x="15656" y="26956"/>
                    <a:pt x="13667" y="27055"/>
                  </a:cubicBezTo>
                  <a:cubicBezTo>
                    <a:pt x="13528" y="27055"/>
                    <a:pt x="13448" y="27194"/>
                    <a:pt x="13468" y="27334"/>
                  </a:cubicBezTo>
                  <a:cubicBezTo>
                    <a:pt x="13408" y="27354"/>
                    <a:pt x="13369" y="27433"/>
                    <a:pt x="13428" y="27533"/>
                  </a:cubicBezTo>
                  <a:cubicBezTo>
                    <a:pt x="14025" y="28647"/>
                    <a:pt x="14642" y="29860"/>
                    <a:pt x="14463" y="31173"/>
                  </a:cubicBezTo>
                  <a:cubicBezTo>
                    <a:pt x="14343" y="32148"/>
                    <a:pt x="13727" y="32864"/>
                    <a:pt x="12951" y="33341"/>
                  </a:cubicBezTo>
                  <a:cubicBezTo>
                    <a:pt x="13050" y="33003"/>
                    <a:pt x="13031" y="32625"/>
                    <a:pt x="12871" y="32307"/>
                  </a:cubicBezTo>
                  <a:cubicBezTo>
                    <a:pt x="12650" y="31865"/>
                    <a:pt x="12199" y="31634"/>
                    <a:pt x="11738" y="31634"/>
                  </a:cubicBezTo>
                  <a:cubicBezTo>
                    <a:pt x="11534" y="31634"/>
                    <a:pt x="11329" y="31679"/>
                    <a:pt x="11141" y="31770"/>
                  </a:cubicBezTo>
                  <a:cubicBezTo>
                    <a:pt x="10524" y="32068"/>
                    <a:pt x="10265" y="32804"/>
                    <a:pt x="10544" y="33441"/>
                  </a:cubicBezTo>
                  <a:cubicBezTo>
                    <a:pt x="10624" y="33600"/>
                    <a:pt x="10683" y="33739"/>
                    <a:pt x="10822" y="33859"/>
                  </a:cubicBezTo>
                  <a:cubicBezTo>
                    <a:pt x="9470" y="33759"/>
                    <a:pt x="8535" y="32725"/>
                    <a:pt x="8256" y="31352"/>
                  </a:cubicBezTo>
                  <a:cubicBezTo>
                    <a:pt x="7998" y="30139"/>
                    <a:pt x="8356" y="28945"/>
                    <a:pt x="8495" y="27751"/>
                  </a:cubicBezTo>
                  <a:cubicBezTo>
                    <a:pt x="8521" y="27635"/>
                    <a:pt x="8421" y="27561"/>
                    <a:pt x="8321" y="27561"/>
                  </a:cubicBezTo>
                  <a:cubicBezTo>
                    <a:pt x="8266" y="27561"/>
                    <a:pt x="8212" y="27583"/>
                    <a:pt x="8177" y="27632"/>
                  </a:cubicBezTo>
                  <a:cubicBezTo>
                    <a:pt x="8177" y="27652"/>
                    <a:pt x="8157" y="27652"/>
                    <a:pt x="8157" y="27672"/>
                  </a:cubicBezTo>
                  <a:cubicBezTo>
                    <a:pt x="7430" y="30139"/>
                    <a:pt x="7623" y="34317"/>
                    <a:pt x="10945" y="34317"/>
                  </a:cubicBezTo>
                  <a:cubicBezTo>
                    <a:pt x="11078" y="34317"/>
                    <a:pt x="11216" y="34310"/>
                    <a:pt x="11360" y="34296"/>
                  </a:cubicBezTo>
                  <a:cubicBezTo>
                    <a:pt x="11479" y="34256"/>
                    <a:pt x="11618" y="34256"/>
                    <a:pt x="11737" y="34236"/>
                  </a:cubicBezTo>
                  <a:lnTo>
                    <a:pt x="11737" y="34236"/>
                  </a:lnTo>
                  <a:cubicBezTo>
                    <a:pt x="11737" y="34256"/>
                    <a:pt x="11718" y="34256"/>
                    <a:pt x="11718" y="34296"/>
                  </a:cubicBezTo>
                  <a:cubicBezTo>
                    <a:pt x="11419" y="35947"/>
                    <a:pt x="12056" y="37578"/>
                    <a:pt x="12832" y="39011"/>
                  </a:cubicBezTo>
                  <a:cubicBezTo>
                    <a:pt x="13408" y="40065"/>
                    <a:pt x="14145" y="41617"/>
                    <a:pt x="15318" y="42154"/>
                  </a:cubicBezTo>
                  <a:cubicBezTo>
                    <a:pt x="14204" y="43188"/>
                    <a:pt x="13528" y="45058"/>
                    <a:pt x="13011" y="46252"/>
                  </a:cubicBezTo>
                  <a:cubicBezTo>
                    <a:pt x="11280" y="50310"/>
                    <a:pt x="10544" y="55024"/>
                    <a:pt x="11479" y="59381"/>
                  </a:cubicBezTo>
                  <a:cubicBezTo>
                    <a:pt x="11519" y="59421"/>
                    <a:pt x="11539" y="59480"/>
                    <a:pt x="11578" y="59480"/>
                  </a:cubicBezTo>
                  <a:cubicBezTo>
                    <a:pt x="11519" y="59560"/>
                    <a:pt x="11539" y="59699"/>
                    <a:pt x="11658" y="59719"/>
                  </a:cubicBezTo>
                  <a:cubicBezTo>
                    <a:pt x="12002" y="59788"/>
                    <a:pt x="12372" y="59842"/>
                    <a:pt x="12732" y="59842"/>
                  </a:cubicBezTo>
                  <a:cubicBezTo>
                    <a:pt x="13415" y="59842"/>
                    <a:pt x="14065" y="59647"/>
                    <a:pt x="14443" y="58983"/>
                  </a:cubicBezTo>
                  <a:cubicBezTo>
                    <a:pt x="14761" y="58406"/>
                    <a:pt x="14721" y="57710"/>
                    <a:pt x="14721" y="57093"/>
                  </a:cubicBezTo>
                  <a:cubicBezTo>
                    <a:pt x="14741" y="55979"/>
                    <a:pt x="14363" y="54030"/>
                    <a:pt x="14920" y="53035"/>
                  </a:cubicBezTo>
                  <a:cubicBezTo>
                    <a:pt x="15126" y="53035"/>
                    <a:pt x="15329" y="53033"/>
                    <a:pt x="15532" y="53033"/>
                  </a:cubicBezTo>
                  <a:cubicBezTo>
                    <a:pt x="15937" y="53033"/>
                    <a:pt x="16339" y="53042"/>
                    <a:pt x="16750" y="53095"/>
                  </a:cubicBezTo>
                  <a:cubicBezTo>
                    <a:pt x="18103" y="53214"/>
                    <a:pt x="18382" y="53513"/>
                    <a:pt x="18322" y="54806"/>
                  </a:cubicBezTo>
                  <a:cubicBezTo>
                    <a:pt x="18282" y="56357"/>
                    <a:pt x="18223" y="57909"/>
                    <a:pt x="18203" y="59460"/>
                  </a:cubicBezTo>
                  <a:cubicBezTo>
                    <a:pt x="18203" y="59600"/>
                    <a:pt x="18302" y="59699"/>
                    <a:pt x="18421" y="59699"/>
                  </a:cubicBezTo>
                  <a:cubicBezTo>
                    <a:pt x="18441" y="59759"/>
                    <a:pt x="18481" y="59779"/>
                    <a:pt x="18501" y="59799"/>
                  </a:cubicBezTo>
                  <a:cubicBezTo>
                    <a:pt x="18952" y="60029"/>
                    <a:pt x="19438" y="60131"/>
                    <a:pt x="19926" y="60131"/>
                  </a:cubicBezTo>
                  <a:cubicBezTo>
                    <a:pt x="20492" y="60131"/>
                    <a:pt x="21061" y="59994"/>
                    <a:pt x="21584" y="59759"/>
                  </a:cubicBezTo>
                  <a:cubicBezTo>
                    <a:pt x="21604" y="59759"/>
                    <a:pt x="21604" y="59719"/>
                    <a:pt x="21604" y="59719"/>
                  </a:cubicBezTo>
                  <a:cubicBezTo>
                    <a:pt x="21704" y="59699"/>
                    <a:pt x="21803" y="59600"/>
                    <a:pt x="21803" y="59460"/>
                  </a:cubicBezTo>
                  <a:cubicBezTo>
                    <a:pt x="21624" y="56437"/>
                    <a:pt x="21624" y="53433"/>
                    <a:pt x="21883" y="50409"/>
                  </a:cubicBezTo>
                  <a:cubicBezTo>
                    <a:pt x="22022" y="48440"/>
                    <a:pt x="22678" y="46152"/>
                    <a:pt x="22599" y="44044"/>
                  </a:cubicBezTo>
                  <a:lnTo>
                    <a:pt x="22599" y="44044"/>
                  </a:lnTo>
                  <a:cubicBezTo>
                    <a:pt x="24986" y="45854"/>
                    <a:pt x="24210" y="50151"/>
                    <a:pt x="24210" y="52856"/>
                  </a:cubicBezTo>
                  <a:cubicBezTo>
                    <a:pt x="23613" y="52936"/>
                    <a:pt x="23156" y="53453"/>
                    <a:pt x="23176" y="54089"/>
                  </a:cubicBezTo>
                  <a:cubicBezTo>
                    <a:pt x="23195" y="54773"/>
                    <a:pt x="23751" y="55284"/>
                    <a:pt x="24430" y="55284"/>
                  </a:cubicBezTo>
                  <a:cubicBezTo>
                    <a:pt x="24443" y="55284"/>
                    <a:pt x="24456" y="55283"/>
                    <a:pt x="24469" y="55283"/>
                  </a:cubicBezTo>
                  <a:cubicBezTo>
                    <a:pt x="25085" y="55223"/>
                    <a:pt x="25642" y="54786"/>
                    <a:pt x="25662" y="54149"/>
                  </a:cubicBezTo>
                  <a:cubicBezTo>
                    <a:pt x="25662" y="53692"/>
                    <a:pt x="25265" y="52956"/>
                    <a:pt x="24688" y="52896"/>
                  </a:cubicBezTo>
                  <a:cubicBezTo>
                    <a:pt x="24708" y="50966"/>
                    <a:pt x="24867" y="48937"/>
                    <a:pt x="24608" y="47047"/>
                  </a:cubicBezTo>
                  <a:cubicBezTo>
                    <a:pt x="24429" y="45635"/>
                    <a:pt x="23892" y="44402"/>
                    <a:pt x="22599" y="43745"/>
                  </a:cubicBezTo>
                  <a:cubicBezTo>
                    <a:pt x="22579" y="43745"/>
                    <a:pt x="22579" y="43705"/>
                    <a:pt x="22559" y="43705"/>
                  </a:cubicBezTo>
                  <a:cubicBezTo>
                    <a:pt x="22519" y="43288"/>
                    <a:pt x="22440" y="42890"/>
                    <a:pt x="22360" y="42492"/>
                  </a:cubicBezTo>
                  <a:cubicBezTo>
                    <a:pt x="22400" y="42373"/>
                    <a:pt x="22380" y="42194"/>
                    <a:pt x="22201" y="42154"/>
                  </a:cubicBezTo>
                  <a:cubicBezTo>
                    <a:pt x="21306" y="41915"/>
                    <a:pt x="20092" y="41577"/>
                    <a:pt x="18899" y="41418"/>
                  </a:cubicBezTo>
                  <a:cubicBezTo>
                    <a:pt x="18919" y="41378"/>
                    <a:pt x="18919" y="41298"/>
                    <a:pt x="18939" y="41259"/>
                  </a:cubicBezTo>
                  <a:cubicBezTo>
                    <a:pt x="18998" y="41119"/>
                    <a:pt x="19038" y="41020"/>
                    <a:pt x="19118" y="40901"/>
                  </a:cubicBezTo>
                  <a:cubicBezTo>
                    <a:pt x="19266" y="40909"/>
                    <a:pt x="19407" y="40914"/>
                    <a:pt x="19545" y="40914"/>
                  </a:cubicBezTo>
                  <a:cubicBezTo>
                    <a:pt x="19739" y="40914"/>
                    <a:pt x="19926" y="40904"/>
                    <a:pt x="20112" y="40881"/>
                  </a:cubicBezTo>
                  <a:cubicBezTo>
                    <a:pt x="22301" y="40622"/>
                    <a:pt x="24170" y="38772"/>
                    <a:pt x="24270" y="36524"/>
                  </a:cubicBezTo>
                  <a:cubicBezTo>
                    <a:pt x="24409" y="33421"/>
                    <a:pt x="21385" y="32764"/>
                    <a:pt x="18899" y="32565"/>
                  </a:cubicBezTo>
                  <a:cubicBezTo>
                    <a:pt x="18886" y="32563"/>
                    <a:pt x="18874" y="32562"/>
                    <a:pt x="18862" y="32562"/>
                  </a:cubicBezTo>
                  <a:cubicBezTo>
                    <a:pt x="18759" y="32562"/>
                    <a:pt x="18676" y="32636"/>
                    <a:pt x="18640" y="32725"/>
                  </a:cubicBezTo>
                  <a:cubicBezTo>
                    <a:pt x="16512" y="33063"/>
                    <a:pt x="15139" y="35311"/>
                    <a:pt x="15199" y="37439"/>
                  </a:cubicBezTo>
                  <a:cubicBezTo>
                    <a:pt x="15239" y="39369"/>
                    <a:pt x="16910" y="40562"/>
                    <a:pt x="18680" y="40861"/>
                  </a:cubicBezTo>
                  <a:cubicBezTo>
                    <a:pt x="18600" y="41040"/>
                    <a:pt x="18541" y="41199"/>
                    <a:pt x="18541" y="41378"/>
                  </a:cubicBezTo>
                  <a:cubicBezTo>
                    <a:pt x="18279" y="41354"/>
                    <a:pt x="18017" y="41339"/>
                    <a:pt x="17760" y="41339"/>
                  </a:cubicBezTo>
                  <a:cubicBezTo>
                    <a:pt x="17176" y="41339"/>
                    <a:pt x="16617" y="41416"/>
                    <a:pt x="16134" y="41637"/>
                  </a:cubicBezTo>
                  <a:cubicBezTo>
                    <a:pt x="15935" y="41696"/>
                    <a:pt x="15736" y="41816"/>
                    <a:pt x="15557" y="41975"/>
                  </a:cubicBezTo>
                  <a:cubicBezTo>
                    <a:pt x="13369" y="40463"/>
                    <a:pt x="12215" y="36842"/>
                    <a:pt x="12076" y="34396"/>
                  </a:cubicBezTo>
                  <a:cubicBezTo>
                    <a:pt x="12076" y="34316"/>
                    <a:pt x="12036" y="34236"/>
                    <a:pt x="11956" y="34217"/>
                  </a:cubicBezTo>
                  <a:cubicBezTo>
                    <a:pt x="12056" y="34197"/>
                    <a:pt x="12155" y="34157"/>
                    <a:pt x="12255" y="34117"/>
                  </a:cubicBezTo>
                  <a:cubicBezTo>
                    <a:pt x="12275" y="34117"/>
                    <a:pt x="12314" y="34117"/>
                    <a:pt x="12354" y="34097"/>
                  </a:cubicBezTo>
                  <a:lnTo>
                    <a:pt x="12374" y="34057"/>
                  </a:lnTo>
                  <a:cubicBezTo>
                    <a:pt x="13349" y="33739"/>
                    <a:pt x="14224" y="33103"/>
                    <a:pt x="14622" y="32148"/>
                  </a:cubicBezTo>
                  <a:cubicBezTo>
                    <a:pt x="15298" y="30536"/>
                    <a:pt x="14602" y="28865"/>
                    <a:pt x="13727" y="27493"/>
                  </a:cubicBezTo>
                  <a:cubicBezTo>
                    <a:pt x="15716" y="27453"/>
                    <a:pt x="17745" y="27373"/>
                    <a:pt x="19714" y="27075"/>
                  </a:cubicBezTo>
                  <a:cubicBezTo>
                    <a:pt x="19794" y="27055"/>
                    <a:pt x="19814" y="26976"/>
                    <a:pt x="19814" y="26936"/>
                  </a:cubicBezTo>
                  <a:cubicBezTo>
                    <a:pt x="19849" y="26970"/>
                    <a:pt x="19898" y="26988"/>
                    <a:pt x="19949" y="26988"/>
                  </a:cubicBezTo>
                  <a:cubicBezTo>
                    <a:pt x="20044" y="26988"/>
                    <a:pt x="20146" y="26926"/>
                    <a:pt x="20172" y="26797"/>
                  </a:cubicBezTo>
                  <a:cubicBezTo>
                    <a:pt x="20291" y="24549"/>
                    <a:pt x="20431" y="22201"/>
                    <a:pt x="20311" y="19973"/>
                  </a:cubicBezTo>
                  <a:cubicBezTo>
                    <a:pt x="20311" y="19914"/>
                    <a:pt x="20291" y="19894"/>
                    <a:pt x="20271" y="19834"/>
                  </a:cubicBezTo>
                  <a:cubicBezTo>
                    <a:pt x="20231" y="19753"/>
                    <a:pt x="20134" y="19690"/>
                    <a:pt x="20039" y="19690"/>
                  </a:cubicBezTo>
                  <a:cubicBezTo>
                    <a:pt x="19995" y="19690"/>
                    <a:pt x="19951" y="19703"/>
                    <a:pt x="19913" y="19735"/>
                  </a:cubicBezTo>
                  <a:cubicBezTo>
                    <a:pt x="19288" y="20240"/>
                    <a:pt x="18561" y="20470"/>
                    <a:pt x="17847" y="20470"/>
                  </a:cubicBezTo>
                  <a:cubicBezTo>
                    <a:pt x="16311" y="20470"/>
                    <a:pt x="14834" y="19403"/>
                    <a:pt x="14562" y="17706"/>
                  </a:cubicBezTo>
                  <a:cubicBezTo>
                    <a:pt x="14363" y="16512"/>
                    <a:pt x="14741" y="15199"/>
                    <a:pt x="15617" y="14324"/>
                  </a:cubicBezTo>
                  <a:cubicBezTo>
                    <a:pt x="16200" y="13749"/>
                    <a:pt x="16842" y="13530"/>
                    <a:pt x="17500" y="13530"/>
                  </a:cubicBezTo>
                  <a:cubicBezTo>
                    <a:pt x="18279" y="13530"/>
                    <a:pt x="19080" y="13836"/>
                    <a:pt x="19834" y="14224"/>
                  </a:cubicBezTo>
                  <a:cubicBezTo>
                    <a:pt x="19871" y="14307"/>
                    <a:pt x="19951" y="14352"/>
                    <a:pt x="20027" y="14352"/>
                  </a:cubicBezTo>
                  <a:cubicBezTo>
                    <a:pt x="20116" y="14352"/>
                    <a:pt x="20201" y="14293"/>
                    <a:pt x="20212" y="14165"/>
                  </a:cubicBezTo>
                  <a:cubicBezTo>
                    <a:pt x="20331" y="11957"/>
                    <a:pt x="20371" y="9669"/>
                    <a:pt x="20311" y="7441"/>
                  </a:cubicBezTo>
                  <a:cubicBezTo>
                    <a:pt x="20311" y="7381"/>
                    <a:pt x="20291" y="7361"/>
                    <a:pt x="20271" y="7302"/>
                  </a:cubicBezTo>
                  <a:cubicBezTo>
                    <a:pt x="20232" y="7242"/>
                    <a:pt x="20192" y="7182"/>
                    <a:pt x="20092" y="7182"/>
                  </a:cubicBezTo>
                  <a:cubicBezTo>
                    <a:pt x="19607" y="7204"/>
                    <a:pt x="19124" y="7213"/>
                    <a:pt x="18644" y="7213"/>
                  </a:cubicBezTo>
                  <a:cubicBezTo>
                    <a:pt x="16509" y="7213"/>
                    <a:pt x="14418" y="7032"/>
                    <a:pt x="12275" y="6983"/>
                  </a:cubicBezTo>
                  <a:cubicBezTo>
                    <a:pt x="13915" y="4572"/>
                    <a:pt x="13926" y="1"/>
                    <a:pt x="10199"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8"/>
            <p:cNvSpPr/>
            <p:nvPr/>
          </p:nvSpPr>
          <p:spPr>
            <a:xfrm>
              <a:off x="5742533" y="2104775"/>
              <a:ext cx="48678" cy="9412"/>
            </a:xfrm>
            <a:custGeom>
              <a:rect b="b" l="l" r="r" t="t"/>
              <a:pathLst>
                <a:path extrusionOk="0" h="308" w="1593">
                  <a:moveTo>
                    <a:pt x="942" y="1"/>
                  </a:moveTo>
                  <a:cubicBezTo>
                    <a:pt x="666" y="1"/>
                    <a:pt x="385" y="15"/>
                    <a:pt x="120" y="52"/>
                  </a:cubicBezTo>
                  <a:cubicBezTo>
                    <a:pt x="1" y="52"/>
                    <a:pt x="1" y="211"/>
                    <a:pt x="120" y="251"/>
                  </a:cubicBezTo>
                  <a:cubicBezTo>
                    <a:pt x="415" y="279"/>
                    <a:pt x="731" y="308"/>
                    <a:pt x="1038" y="308"/>
                  </a:cubicBezTo>
                  <a:cubicBezTo>
                    <a:pt x="1165" y="308"/>
                    <a:pt x="1291" y="303"/>
                    <a:pt x="1413" y="291"/>
                  </a:cubicBezTo>
                  <a:cubicBezTo>
                    <a:pt x="1592" y="291"/>
                    <a:pt x="1592" y="13"/>
                    <a:pt x="1413" y="13"/>
                  </a:cubicBezTo>
                  <a:cubicBezTo>
                    <a:pt x="1260" y="5"/>
                    <a:pt x="1102" y="1"/>
                    <a:pt x="942"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8"/>
            <p:cNvSpPr/>
            <p:nvPr/>
          </p:nvSpPr>
          <p:spPr>
            <a:xfrm>
              <a:off x="5720041" y="2122163"/>
              <a:ext cx="60229" cy="10452"/>
            </a:xfrm>
            <a:custGeom>
              <a:rect b="b" l="l" r="r" t="t"/>
              <a:pathLst>
                <a:path extrusionOk="0" h="342" w="1971">
                  <a:moveTo>
                    <a:pt x="1831" y="1"/>
                  </a:moveTo>
                  <a:cubicBezTo>
                    <a:pt x="1254" y="20"/>
                    <a:pt x="697" y="140"/>
                    <a:pt x="100" y="140"/>
                  </a:cubicBezTo>
                  <a:cubicBezTo>
                    <a:pt x="1" y="140"/>
                    <a:pt x="1" y="299"/>
                    <a:pt x="100" y="299"/>
                  </a:cubicBezTo>
                  <a:cubicBezTo>
                    <a:pt x="366" y="318"/>
                    <a:pt x="658" y="341"/>
                    <a:pt x="948" y="341"/>
                  </a:cubicBezTo>
                  <a:cubicBezTo>
                    <a:pt x="1266" y="341"/>
                    <a:pt x="1580" y="313"/>
                    <a:pt x="1851" y="219"/>
                  </a:cubicBezTo>
                  <a:cubicBezTo>
                    <a:pt x="1970" y="199"/>
                    <a:pt x="1970" y="1"/>
                    <a:pt x="1831"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8"/>
            <p:cNvSpPr/>
            <p:nvPr/>
          </p:nvSpPr>
          <p:spPr>
            <a:xfrm>
              <a:off x="5731990" y="1696265"/>
              <a:ext cx="39266" cy="13019"/>
            </a:xfrm>
            <a:custGeom>
              <a:rect b="b" l="l" r="r" t="t"/>
              <a:pathLst>
                <a:path extrusionOk="0" h="426" w="1285">
                  <a:moveTo>
                    <a:pt x="619" y="0"/>
                  </a:moveTo>
                  <a:cubicBezTo>
                    <a:pt x="430" y="0"/>
                    <a:pt x="242" y="45"/>
                    <a:pt x="87" y="132"/>
                  </a:cubicBezTo>
                  <a:cubicBezTo>
                    <a:pt x="0" y="201"/>
                    <a:pt x="50" y="362"/>
                    <a:pt x="143" y="362"/>
                  </a:cubicBezTo>
                  <a:cubicBezTo>
                    <a:pt x="157" y="362"/>
                    <a:pt x="171" y="358"/>
                    <a:pt x="187" y="351"/>
                  </a:cubicBezTo>
                  <a:cubicBezTo>
                    <a:pt x="311" y="312"/>
                    <a:pt x="426" y="294"/>
                    <a:pt x="538" y="294"/>
                  </a:cubicBezTo>
                  <a:cubicBezTo>
                    <a:pt x="715" y="294"/>
                    <a:pt x="887" y="338"/>
                    <a:pt x="1082" y="410"/>
                  </a:cubicBezTo>
                  <a:cubicBezTo>
                    <a:pt x="1103" y="421"/>
                    <a:pt x="1122" y="426"/>
                    <a:pt x="1139" y="426"/>
                  </a:cubicBezTo>
                  <a:cubicBezTo>
                    <a:pt x="1253" y="426"/>
                    <a:pt x="1285" y="221"/>
                    <a:pt x="1181" y="152"/>
                  </a:cubicBezTo>
                  <a:cubicBezTo>
                    <a:pt x="1018" y="50"/>
                    <a:pt x="818" y="0"/>
                    <a:pt x="619"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8"/>
            <p:cNvSpPr/>
            <p:nvPr/>
          </p:nvSpPr>
          <p:spPr>
            <a:xfrm>
              <a:off x="5710752" y="1709099"/>
              <a:ext cx="59159" cy="18275"/>
            </a:xfrm>
            <a:custGeom>
              <a:rect b="b" l="l" r="r" t="t"/>
              <a:pathLst>
                <a:path extrusionOk="0" h="598" w="1936">
                  <a:moveTo>
                    <a:pt x="1428" y="1"/>
                  </a:moveTo>
                  <a:cubicBezTo>
                    <a:pt x="986" y="1"/>
                    <a:pt x="502" y="147"/>
                    <a:pt x="106" y="368"/>
                  </a:cubicBezTo>
                  <a:cubicBezTo>
                    <a:pt x="0" y="421"/>
                    <a:pt x="50" y="597"/>
                    <a:pt x="159" y="597"/>
                  </a:cubicBezTo>
                  <a:cubicBezTo>
                    <a:pt x="173" y="597"/>
                    <a:pt x="189" y="594"/>
                    <a:pt x="205" y="587"/>
                  </a:cubicBezTo>
                  <a:cubicBezTo>
                    <a:pt x="444" y="508"/>
                    <a:pt x="663" y="448"/>
                    <a:pt x="901" y="388"/>
                  </a:cubicBezTo>
                  <a:cubicBezTo>
                    <a:pt x="1180" y="349"/>
                    <a:pt x="1439" y="349"/>
                    <a:pt x="1697" y="349"/>
                  </a:cubicBezTo>
                  <a:cubicBezTo>
                    <a:pt x="1876" y="349"/>
                    <a:pt x="1936" y="70"/>
                    <a:pt x="1757" y="30"/>
                  </a:cubicBezTo>
                  <a:cubicBezTo>
                    <a:pt x="1652" y="10"/>
                    <a:pt x="1541" y="1"/>
                    <a:pt x="1428"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8"/>
            <p:cNvSpPr/>
            <p:nvPr/>
          </p:nvSpPr>
          <p:spPr>
            <a:xfrm>
              <a:off x="5604560" y="3071412"/>
              <a:ext cx="10359" cy="46818"/>
            </a:xfrm>
            <a:custGeom>
              <a:rect b="b" l="l" r="r" t="t"/>
              <a:pathLst>
                <a:path extrusionOk="0" h="1532" w="339">
                  <a:moveTo>
                    <a:pt x="169" y="0"/>
                  </a:moveTo>
                  <a:cubicBezTo>
                    <a:pt x="85" y="0"/>
                    <a:pt x="0" y="50"/>
                    <a:pt x="0" y="149"/>
                  </a:cubicBezTo>
                  <a:cubicBezTo>
                    <a:pt x="0" y="567"/>
                    <a:pt x="40" y="985"/>
                    <a:pt x="60" y="1442"/>
                  </a:cubicBezTo>
                  <a:cubicBezTo>
                    <a:pt x="70" y="1502"/>
                    <a:pt x="119" y="1532"/>
                    <a:pt x="167" y="1532"/>
                  </a:cubicBezTo>
                  <a:cubicBezTo>
                    <a:pt x="214" y="1532"/>
                    <a:pt x="259" y="1502"/>
                    <a:pt x="259" y="1442"/>
                  </a:cubicBezTo>
                  <a:cubicBezTo>
                    <a:pt x="298" y="985"/>
                    <a:pt x="338" y="567"/>
                    <a:pt x="338" y="149"/>
                  </a:cubicBezTo>
                  <a:cubicBezTo>
                    <a:pt x="338" y="50"/>
                    <a:pt x="254" y="0"/>
                    <a:pt x="169"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8"/>
            <p:cNvSpPr/>
            <p:nvPr/>
          </p:nvSpPr>
          <p:spPr>
            <a:xfrm>
              <a:off x="5562603" y="2309611"/>
              <a:ext cx="53506" cy="52716"/>
            </a:xfrm>
            <a:custGeom>
              <a:rect b="b" l="l" r="r" t="t"/>
              <a:pathLst>
                <a:path extrusionOk="0" h="1725" w="1751">
                  <a:moveTo>
                    <a:pt x="936" y="1"/>
                  </a:moveTo>
                  <a:cubicBezTo>
                    <a:pt x="863" y="1"/>
                    <a:pt x="790" y="11"/>
                    <a:pt x="717" y="33"/>
                  </a:cubicBezTo>
                  <a:cubicBezTo>
                    <a:pt x="299" y="113"/>
                    <a:pt x="0" y="431"/>
                    <a:pt x="20" y="869"/>
                  </a:cubicBezTo>
                  <a:cubicBezTo>
                    <a:pt x="20" y="1068"/>
                    <a:pt x="100" y="1267"/>
                    <a:pt x="219" y="1426"/>
                  </a:cubicBezTo>
                  <a:cubicBezTo>
                    <a:pt x="239" y="1466"/>
                    <a:pt x="438" y="1665"/>
                    <a:pt x="597" y="1724"/>
                  </a:cubicBezTo>
                  <a:cubicBezTo>
                    <a:pt x="637" y="1724"/>
                    <a:pt x="677" y="1704"/>
                    <a:pt x="736" y="1704"/>
                  </a:cubicBezTo>
                  <a:cubicBezTo>
                    <a:pt x="749" y="1666"/>
                    <a:pt x="778" y="1653"/>
                    <a:pt x="807" y="1653"/>
                  </a:cubicBezTo>
                  <a:cubicBezTo>
                    <a:pt x="824" y="1653"/>
                    <a:pt x="841" y="1657"/>
                    <a:pt x="856" y="1665"/>
                  </a:cubicBezTo>
                  <a:cubicBezTo>
                    <a:pt x="1015" y="1625"/>
                    <a:pt x="1174" y="1565"/>
                    <a:pt x="1353" y="1525"/>
                  </a:cubicBezTo>
                  <a:cubicBezTo>
                    <a:pt x="1612" y="1267"/>
                    <a:pt x="1751" y="928"/>
                    <a:pt x="1652" y="551"/>
                  </a:cubicBezTo>
                  <a:cubicBezTo>
                    <a:pt x="1554" y="209"/>
                    <a:pt x="1258" y="1"/>
                    <a:pt x="93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8"/>
            <p:cNvSpPr/>
            <p:nvPr/>
          </p:nvSpPr>
          <p:spPr>
            <a:xfrm>
              <a:off x="5586316" y="3084583"/>
              <a:ext cx="16837" cy="46726"/>
            </a:xfrm>
            <a:custGeom>
              <a:rect b="b" l="l" r="r" t="t"/>
              <a:pathLst>
                <a:path extrusionOk="0" h="1529" w="551">
                  <a:moveTo>
                    <a:pt x="213" y="0"/>
                  </a:moveTo>
                  <a:cubicBezTo>
                    <a:pt x="149" y="0"/>
                    <a:pt x="89" y="36"/>
                    <a:pt x="80" y="116"/>
                  </a:cubicBezTo>
                  <a:cubicBezTo>
                    <a:pt x="0" y="574"/>
                    <a:pt x="139" y="1071"/>
                    <a:pt x="358" y="1469"/>
                  </a:cubicBezTo>
                  <a:cubicBezTo>
                    <a:pt x="373" y="1511"/>
                    <a:pt x="402" y="1529"/>
                    <a:pt x="433" y="1529"/>
                  </a:cubicBezTo>
                  <a:cubicBezTo>
                    <a:pt x="489" y="1529"/>
                    <a:pt x="550" y="1473"/>
                    <a:pt x="537" y="1409"/>
                  </a:cubicBezTo>
                  <a:cubicBezTo>
                    <a:pt x="378" y="952"/>
                    <a:pt x="378" y="574"/>
                    <a:pt x="378" y="156"/>
                  </a:cubicBezTo>
                  <a:cubicBezTo>
                    <a:pt x="378" y="57"/>
                    <a:pt x="292" y="0"/>
                    <a:pt x="213"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8"/>
            <p:cNvSpPr/>
            <p:nvPr/>
          </p:nvSpPr>
          <p:spPr>
            <a:xfrm>
              <a:off x="5538034" y="1358162"/>
              <a:ext cx="48923" cy="27168"/>
            </a:xfrm>
            <a:custGeom>
              <a:rect b="b" l="l" r="r" t="t"/>
              <a:pathLst>
                <a:path extrusionOk="0" h="889" w="1601">
                  <a:moveTo>
                    <a:pt x="490" y="1"/>
                  </a:moveTo>
                  <a:cubicBezTo>
                    <a:pt x="360" y="1"/>
                    <a:pt x="235" y="19"/>
                    <a:pt x="128" y="56"/>
                  </a:cubicBezTo>
                  <a:cubicBezTo>
                    <a:pt x="0" y="129"/>
                    <a:pt x="40" y="319"/>
                    <a:pt x="155" y="319"/>
                  </a:cubicBezTo>
                  <a:cubicBezTo>
                    <a:pt x="165" y="319"/>
                    <a:pt x="176" y="318"/>
                    <a:pt x="188" y="315"/>
                  </a:cubicBezTo>
                  <a:cubicBezTo>
                    <a:pt x="295" y="290"/>
                    <a:pt x="399" y="275"/>
                    <a:pt x="500" y="275"/>
                  </a:cubicBezTo>
                  <a:cubicBezTo>
                    <a:pt x="644" y="275"/>
                    <a:pt x="784" y="304"/>
                    <a:pt x="924" y="374"/>
                  </a:cubicBezTo>
                  <a:cubicBezTo>
                    <a:pt x="1143" y="514"/>
                    <a:pt x="1222" y="673"/>
                    <a:pt x="1401" y="852"/>
                  </a:cubicBezTo>
                  <a:cubicBezTo>
                    <a:pt x="1420" y="877"/>
                    <a:pt x="1448" y="889"/>
                    <a:pt x="1477" y="889"/>
                  </a:cubicBezTo>
                  <a:cubicBezTo>
                    <a:pt x="1536" y="889"/>
                    <a:pt x="1600" y="840"/>
                    <a:pt x="1600" y="772"/>
                  </a:cubicBezTo>
                  <a:cubicBezTo>
                    <a:pt x="1569" y="268"/>
                    <a:pt x="987" y="1"/>
                    <a:pt x="490"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8"/>
            <p:cNvSpPr/>
            <p:nvPr/>
          </p:nvSpPr>
          <p:spPr>
            <a:xfrm>
              <a:off x="5548637" y="1377567"/>
              <a:ext cx="36333" cy="33494"/>
            </a:xfrm>
            <a:custGeom>
              <a:rect b="b" l="l" r="r" t="t"/>
              <a:pathLst>
                <a:path extrusionOk="0" h="1096" w="1189">
                  <a:moveTo>
                    <a:pt x="179" y="1"/>
                  </a:moveTo>
                  <a:cubicBezTo>
                    <a:pt x="70" y="1"/>
                    <a:pt x="1" y="172"/>
                    <a:pt x="119" y="257"/>
                  </a:cubicBezTo>
                  <a:cubicBezTo>
                    <a:pt x="298" y="336"/>
                    <a:pt x="438" y="475"/>
                    <a:pt x="597" y="615"/>
                  </a:cubicBezTo>
                  <a:cubicBezTo>
                    <a:pt x="716" y="754"/>
                    <a:pt x="816" y="933"/>
                    <a:pt x="975" y="1072"/>
                  </a:cubicBezTo>
                  <a:cubicBezTo>
                    <a:pt x="1001" y="1088"/>
                    <a:pt x="1028" y="1095"/>
                    <a:pt x="1054" y="1095"/>
                  </a:cubicBezTo>
                  <a:cubicBezTo>
                    <a:pt x="1127" y="1095"/>
                    <a:pt x="1188" y="1036"/>
                    <a:pt x="1174" y="933"/>
                  </a:cubicBezTo>
                  <a:cubicBezTo>
                    <a:pt x="1114" y="734"/>
                    <a:pt x="935" y="575"/>
                    <a:pt x="796" y="416"/>
                  </a:cubicBezTo>
                  <a:cubicBezTo>
                    <a:pt x="617" y="276"/>
                    <a:pt x="438" y="117"/>
                    <a:pt x="239" y="18"/>
                  </a:cubicBezTo>
                  <a:cubicBezTo>
                    <a:pt x="218" y="6"/>
                    <a:pt x="198" y="1"/>
                    <a:pt x="179"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8"/>
            <p:cNvSpPr/>
            <p:nvPr/>
          </p:nvSpPr>
          <p:spPr>
            <a:xfrm>
              <a:off x="5283571" y="1655255"/>
              <a:ext cx="13170" cy="33158"/>
            </a:xfrm>
            <a:custGeom>
              <a:rect b="b" l="l" r="r" t="t"/>
              <a:pathLst>
                <a:path extrusionOk="0" h="1085" w="431">
                  <a:moveTo>
                    <a:pt x="292" y="1"/>
                  </a:moveTo>
                  <a:cubicBezTo>
                    <a:pt x="243" y="1"/>
                    <a:pt x="192" y="22"/>
                    <a:pt x="160" y="62"/>
                  </a:cubicBezTo>
                  <a:cubicBezTo>
                    <a:pt x="1" y="300"/>
                    <a:pt x="40" y="738"/>
                    <a:pt x="60" y="997"/>
                  </a:cubicBezTo>
                  <a:cubicBezTo>
                    <a:pt x="87" y="1058"/>
                    <a:pt x="141" y="1085"/>
                    <a:pt x="191" y="1085"/>
                  </a:cubicBezTo>
                  <a:cubicBezTo>
                    <a:pt x="253" y="1085"/>
                    <a:pt x="310" y="1043"/>
                    <a:pt x="299" y="977"/>
                  </a:cubicBezTo>
                  <a:cubicBezTo>
                    <a:pt x="299" y="837"/>
                    <a:pt x="299" y="678"/>
                    <a:pt x="319" y="539"/>
                  </a:cubicBezTo>
                  <a:cubicBezTo>
                    <a:pt x="339" y="400"/>
                    <a:pt x="399" y="280"/>
                    <a:pt x="418" y="141"/>
                  </a:cubicBezTo>
                  <a:cubicBezTo>
                    <a:pt x="430" y="46"/>
                    <a:pt x="364" y="1"/>
                    <a:pt x="292"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8"/>
            <p:cNvSpPr/>
            <p:nvPr/>
          </p:nvSpPr>
          <p:spPr>
            <a:xfrm>
              <a:off x="5262913" y="1654980"/>
              <a:ext cx="14606" cy="46543"/>
            </a:xfrm>
            <a:custGeom>
              <a:rect b="b" l="l" r="r" t="t"/>
              <a:pathLst>
                <a:path extrusionOk="0" h="1523" w="478">
                  <a:moveTo>
                    <a:pt x="247" y="1"/>
                  </a:moveTo>
                  <a:cubicBezTo>
                    <a:pt x="189" y="1"/>
                    <a:pt x="130" y="31"/>
                    <a:pt x="100" y="91"/>
                  </a:cubicBezTo>
                  <a:cubicBezTo>
                    <a:pt x="0" y="488"/>
                    <a:pt x="100" y="986"/>
                    <a:pt x="120" y="1403"/>
                  </a:cubicBezTo>
                  <a:cubicBezTo>
                    <a:pt x="140" y="1483"/>
                    <a:pt x="194" y="1523"/>
                    <a:pt x="244" y="1523"/>
                  </a:cubicBezTo>
                  <a:cubicBezTo>
                    <a:pt x="294" y="1523"/>
                    <a:pt x="339" y="1483"/>
                    <a:pt x="339" y="1403"/>
                  </a:cubicBezTo>
                  <a:cubicBezTo>
                    <a:pt x="398" y="986"/>
                    <a:pt x="478" y="488"/>
                    <a:pt x="378" y="91"/>
                  </a:cubicBezTo>
                  <a:cubicBezTo>
                    <a:pt x="358" y="31"/>
                    <a:pt x="304" y="1"/>
                    <a:pt x="247"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1" name="Google Shape;291;p18"/>
          <p:cNvGrpSpPr/>
          <p:nvPr/>
        </p:nvGrpSpPr>
        <p:grpSpPr>
          <a:xfrm>
            <a:off x="2448039" y="1307579"/>
            <a:ext cx="1182891" cy="1842714"/>
            <a:chOff x="2703925" y="1609900"/>
            <a:chExt cx="1000330" cy="1558321"/>
          </a:xfrm>
        </p:grpSpPr>
        <p:sp>
          <p:nvSpPr>
            <p:cNvPr id="292" name="Google Shape;292;p18"/>
            <p:cNvSpPr/>
            <p:nvPr/>
          </p:nvSpPr>
          <p:spPr>
            <a:xfrm>
              <a:off x="2710000" y="1609900"/>
              <a:ext cx="990613" cy="614199"/>
            </a:xfrm>
            <a:custGeom>
              <a:rect b="b" l="l" r="r" t="t"/>
              <a:pathLst>
                <a:path extrusionOk="0" h="19746" w="32418">
                  <a:moveTo>
                    <a:pt x="8910" y="18802"/>
                  </a:moveTo>
                  <a:cubicBezTo>
                    <a:pt x="9048" y="18802"/>
                    <a:pt x="9186" y="18806"/>
                    <a:pt x="9322" y="18819"/>
                  </a:cubicBezTo>
                  <a:cubicBezTo>
                    <a:pt x="9481" y="18819"/>
                    <a:pt x="9481" y="19077"/>
                    <a:pt x="9322" y="19097"/>
                  </a:cubicBezTo>
                  <a:cubicBezTo>
                    <a:pt x="9234" y="19101"/>
                    <a:pt x="9146" y="19103"/>
                    <a:pt x="9057" y="19103"/>
                  </a:cubicBezTo>
                  <a:cubicBezTo>
                    <a:pt x="8702" y="19103"/>
                    <a:pt x="8339" y="19077"/>
                    <a:pt x="7989" y="19077"/>
                  </a:cubicBezTo>
                  <a:cubicBezTo>
                    <a:pt x="7850" y="19077"/>
                    <a:pt x="7850" y="18838"/>
                    <a:pt x="7989" y="18838"/>
                  </a:cubicBezTo>
                  <a:cubicBezTo>
                    <a:pt x="8291" y="18825"/>
                    <a:pt x="8602" y="18802"/>
                    <a:pt x="8910" y="18802"/>
                  </a:cubicBezTo>
                  <a:close/>
                  <a:moveTo>
                    <a:pt x="6935" y="0"/>
                  </a:moveTo>
                  <a:lnTo>
                    <a:pt x="6935" y="0"/>
                  </a:lnTo>
                  <a:cubicBezTo>
                    <a:pt x="7074" y="2666"/>
                    <a:pt x="7173" y="5451"/>
                    <a:pt x="6577" y="8037"/>
                  </a:cubicBezTo>
                  <a:cubicBezTo>
                    <a:pt x="6577" y="8057"/>
                    <a:pt x="6557" y="8057"/>
                    <a:pt x="6557" y="8076"/>
                  </a:cubicBezTo>
                  <a:cubicBezTo>
                    <a:pt x="6619" y="8232"/>
                    <a:pt x="6511" y="8399"/>
                    <a:pt x="6376" y="8399"/>
                  </a:cubicBezTo>
                  <a:cubicBezTo>
                    <a:pt x="6338" y="8399"/>
                    <a:pt x="6298" y="8386"/>
                    <a:pt x="6258" y="8355"/>
                  </a:cubicBezTo>
                  <a:cubicBezTo>
                    <a:pt x="5392" y="7662"/>
                    <a:pt x="4091" y="7195"/>
                    <a:pt x="2900" y="7195"/>
                  </a:cubicBezTo>
                  <a:cubicBezTo>
                    <a:pt x="1358" y="7195"/>
                    <a:pt x="1" y="7978"/>
                    <a:pt x="12" y="10066"/>
                  </a:cubicBezTo>
                  <a:cubicBezTo>
                    <a:pt x="52" y="10742"/>
                    <a:pt x="111" y="11717"/>
                    <a:pt x="609" y="12214"/>
                  </a:cubicBezTo>
                  <a:cubicBezTo>
                    <a:pt x="1125" y="12748"/>
                    <a:pt x="1850" y="12879"/>
                    <a:pt x="2551" y="12879"/>
                  </a:cubicBezTo>
                  <a:cubicBezTo>
                    <a:pt x="2660" y="12879"/>
                    <a:pt x="2769" y="12876"/>
                    <a:pt x="2877" y="12871"/>
                  </a:cubicBezTo>
                  <a:cubicBezTo>
                    <a:pt x="4189" y="12811"/>
                    <a:pt x="5443" y="12373"/>
                    <a:pt x="6636" y="11816"/>
                  </a:cubicBezTo>
                  <a:cubicBezTo>
                    <a:pt x="6661" y="11802"/>
                    <a:pt x="6682" y="11795"/>
                    <a:pt x="6702" y="11795"/>
                  </a:cubicBezTo>
                  <a:cubicBezTo>
                    <a:pt x="6764" y="11795"/>
                    <a:pt x="6805" y="11856"/>
                    <a:pt x="6835" y="11916"/>
                  </a:cubicBezTo>
                  <a:cubicBezTo>
                    <a:pt x="6895" y="11916"/>
                    <a:pt x="6994" y="11956"/>
                    <a:pt x="6994" y="12055"/>
                  </a:cubicBezTo>
                  <a:cubicBezTo>
                    <a:pt x="7352" y="14562"/>
                    <a:pt x="7372" y="17207"/>
                    <a:pt x="6935" y="19714"/>
                  </a:cubicBezTo>
                  <a:cubicBezTo>
                    <a:pt x="7395" y="19736"/>
                    <a:pt x="7852" y="19746"/>
                    <a:pt x="8305" y="19746"/>
                  </a:cubicBezTo>
                  <a:cubicBezTo>
                    <a:pt x="10257" y="19746"/>
                    <a:pt x="12140" y="19564"/>
                    <a:pt x="13997" y="19435"/>
                  </a:cubicBezTo>
                  <a:cubicBezTo>
                    <a:pt x="13141" y="18142"/>
                    <a:pt x="12326" y="16730"/>
                    <a:pt x="12803" y="15119"/>
                  </a:cubicBezTo>
                  <a:cubicBezTo>
                    <a:pt x="13181" y="13845"/>
                    <a:pt x="14176" y="13030"/>
                    <a:pt x="15389" y="12910"/>
                  </a:cubicBezTo>
                  <a:cubicBezTo>
                    <a:pt x="15501" y="12899"/>
                    <a:pt x="15614" y="12893"/>
                    <a:pt x="15727" y="12893"/>
                  </a:cubicBezTo>
                  <a:cubicBezTo>
                    <a:pt x="17156" y="12893"/>
                    <a:pt x="18618" y="13802"/>
                    <a:pt x="19447" y="15019"/>
                  </a:cubicBezTo>
                  <a:cubicBezTo>
                    <a:pt x="20402" y="16431"/>
                    <a:pt x="19765" y="17884"/>
                    <a:pt x="19169" y="19376"/>
                  </a:cubicBezTo>
                  <a:cubicBezTo>
                    <a:pt x="19372" y="19372"/>
                    <a:pt x="19579" y="19370"/>
                    <a:pt x="19788" y="19370"/>
                  </a:cubicBezTo>
                  <a:cubicBezTo>
                    <a:pt x="21443" y="19370"/>
                    <a:pt x="23281" y="19481"/>
                    <a:pt x="24949" y="19481"/>
                  </a:cubicBezTo>
                  <a:cubicBezTo>
                    <a:pt x="25160" y="19481"/>
                    <a:pt x="25369" y="19479"/>
                    <a:pt x="25574" y="19475"/>
                  </a:cubicBezTo>
                  <a:cubicBezTo>
                    <a:pt x="25793" y="17108"/>
                    <a:pt x="25992" y="14900"/>
                    <a:pt x="25853" y="12513"/>
                  </a:cubicBezTo>
                  <a:cubicBezTo>
                    <a:pt x="25853" y="12373"/>
                    <a:pt x="25952" y="12314"/>
                    <a:pt x="26051" y="12314"/>
                  </a:cubicBezTo>
                  <a:lnTo>
                    <a:pt x="26151" y="12214"/>
                  </a:lnTo>
                  <a:cubicBezTo>
                    <a:pt x="26078" y="12087"/>
                    <a:pt x="26138" y="11911"/>
                    <a:pt x="26255" y="11911"/>
                  </a:cubicBezTo>
                  <a:cubicBezTo>
                    <a:pt x="26266" y="11911"/>
                    <a:pt x="26278" y="11912"/>
                    <a:pt x="26290" y="11916"/>
                  </a:cubicBezTo>
                  <a:cubicBezTo>
                    <a:pt x="27195" y="12038"/>
                    <a:pt x="28088" y="12291"/>
                    <a:pt x="28978" y="12291"/>
                  </a:cubicBezTo>
                  <a:cubicBezTo>
                    <a:pt x="29243" y="12291"/>
                    <a:pt x="29507" y="12269"/>
                    <a:pt x="29771" y="12214"/>
                  </a:cubicBezTo>
                  <a:cubicBezTo>
                    <a:pt x="31323" y="11876"/>
                    <a:pt x="32417" y="10643"/>
                    <a:pt x="32218" y="8892"/>
                  </a:cubicBezTo>
                  <a:cubicBezTo>
                    <a:pt x="32039" y="7400"/>
                    <a:pt x="31144" y="5988"/>
                    <a:pt x="29672" y="5789"/>
                  </a:cubicBezTo>
                  <a:cubicBezTo>
                    <a:pt x="29516" y="5764"/>
                    <a:pt x="29361" y="5753"/>
                    <a:pt x="29207" y="5753"/>
                  </a:cubicBezTo>
                  <a:cubicBezTo>
                    <a:pt x="28128" y="5753"/>
                    <a:pt x="27109" y="6321"/>
                    <a:pt x="26151" y="6843"/>
                  </a:cubicBezTo>
                  <a:cubicBezTo>
                    <a:pt x="26118" y="6856"/>
                    <a:pt x="26087" y="6863"/>
                    <a:pt x="26060" y="6863"/>
                  </a:cubicBezTo>
                  <a:cubicBezTo>
                    <a:pt x="26005" y="6863"/>
                    <a:pt x="25965" y="6837"/>
                    <a:pt x="25952" y="6783"/>
                  </a:cubicBezTo>
                  <a:cubicBezTo>
                    <a:pt x="25938" y="6786"/>
                    <a:pt x="25922" y="6787"/>
                    <a:pt x="25907" y="6787"/>
                  </a:cubicBezTo>
                  <a:cubicBezTo>
                    <a:pt x="25796" y="6787"/>
                    <a:pt x="25674" y="6722"/>
                    <a:pt x="25674" y="6565"/>
                  </a:cubicBezTo>
                  <a:cubicBezTo>
                    <a:pt x="25594" y="4496"/>
                    <a:pt x="25435" y="2407"/>
                    <a:pt x="25455" y="338"/>
                  </a:cubicBezTo>
                  <a:cubicBezTo>
                    <a:pt x="25455" y="318"/>
                    <a:pt x="25455" y="298"/>
                    <a:pt x="25475" y="279"/>
                  </a:cubicBezTo>
                  <a:lnTo>
                    <a:pt x="25475" y="279"/>
                  </a:lnTo>
                  <a:cubicBezTo>
                    <a:pt x="25455" y="298"/>
                    <a:pt x="25435" y="298"/>
                    <a:pt x="25395" y="298"/>
                  </a:cubicBezTo>
                  <a:cubicBezTo>
                    <a:pt x="25066" y="289"/>
                    <a:pt x="24729" y="285"/>
                    <a:pt x="24386" y="285"/>
                  </a:cubicBezTo>
                  <a:cubicBezTo>
                    <a:pt x="23515" y="285"/>
                    <a:pt x="22606" y="307"/>
                    <a:pt x="21700" y="307"/>
                  </a:cubicBezTo>
                  <a:cubicBezTo>
                    <a:pt x="20735" y="307"/>
                    <a:pt x="19775" y="282"/>
                    <a:pt x="18870" y="179"/>
                  </a:cubicBezTo>
                  <a:lnTo>
                    <a:pt x="18870" y="179"/>
                  </a:lnTo>
                  <a:cubicBezTo>
                    <a:pt x="20462" y="2586"/>
                    <a:pt x="19208" y="5789"/>
                    <a:pt x="16423" y="6047"/>
                  </a:cubicBezTo>
                  <a:cubicBezTo>
                    <a:pt x="16308" y="6057"/>
                    <a:pt x="16193" y="6062"/>
                    <a:pt x="16077" y="6062"/>
                  </a:cubicBezTo>
                  <a:cubicBezTo>
                    <a:pt x="14815" y="6062"/>
                    <a:pt x="13550" y="5468"/>
                    <a:pt x="12803" y="4357"/>
                  </a:cubicBezTo>
                  <a:cubicBezTo>
                    <a:pt x="11908" y="3024"/>
                    <a:pt x="12425" y="1512"/>
                    <a:pt x="13221" y="239"/>
                  </a:cubicBezTo>
                  <a:lnTo>
                    <a:pt x="13221" y="239"/>
                  </a:lnTo>
                  <a:cubicBezTo>
                    <a:pt x="12723" y="259"/>
                    <a:pt x="12204" y="269"/>
                    <a:pt x="11673" y="269"/>
                  </a:cubicBezTo>
                  <a:cubicBezTo>
                    <a:pt x="10083" y="269"/>
                    <a:pt x="8397" y="179"/>
                    <a:pt x="693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8"/>
            <p:cNvSpPr/>
            <p:nvPr/>
          </p:nvSpPr>
          <p:spPr>
            <a:xfrm>
              <a:off x="3599113" y="1813213"/>
              <a:ext cx="47853" cy="28176"/>
            </a:xfrm>
            <a:custGeom>
              <a:rect b="b" l="l" r="r" t="t"/>
              <a:pathLst>
                <a:path extrusionOk="0" h="922" w="1566">
                  <a:moveTo>
                    <a:pt x="410" y="1"/>
                  </a:moveTo>
                  <a:cubicBezTo>
                    <a:pt x="304" y="1"/>
                    <a:pt x="205" y="15"/>
                    <a:pt x="119" y="45"/>
                  </a:cubicBezTo>
                  <a:cubicBezTo>
                    <a:pt x="0" y="65"/>
                    <a:pt x="20" y="264"/>
                    <a:pt x="139" y="264"/>
                  </a:cubicBezTo>
                  <a:cubicBezTo>
                    <a:pt x="378" y="264"/>
                    <a:pt x="617" y="284"/>
                    <a:pt x="836" y="403"/>
                  </a:cubicBezTo>
                  <a:cubicBezTo>
                    <a:pt x="1054" y="542"/>
                    <a:pt x="1174" y="701"/>
                    <a:pt x="1353" y="880"/>
                  </a:cubicBezTo>
                  <a:cubicBezTo>
                    <a:pt x="1376" y="909"/>
                    <a:pt x="1403" y="921"/>
                    <a:pt x="1431" y="921"/>
                  </a:cubicBezTo>
                  <a:cubicBezTo>
                    <a:pt x="1499" y="921"/>
                    <a:pt x="1566" y="846"/>
                    <a:pt x="1552" y="761"/>
                  </a:cubicBezTo>
                  <a:cubicBezTo>
                    <a:pt x="1455" y="276"/>
                    <a:pt x="871" y="1"/>
                    <a:pt x="410"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8"/>
            <p:cNvSpPr/>
            <p:nvPr/>
          </p:nvSpPr>
          <p:spPr>
            <a:xfrm>
              <a:off x="3615492" y="1833352"/>
              <a:ext cx="26157" cy="23715"/>
            </a:xfrm>
            <a:custGeom>
              <a:rect b="b" l="l" r="r" t="t"/>
              <a:pathLst>
                <a:path extrusionOk="0" h="776" w="856">
                  <a:moveTo>
                    <a:pt x="125" y="1"/>
                  </a:moveTo>
                  <a:cubicBezTo>
                    <a:pt x="50" y="1"/>
                    <a:pt x="0" y="117"/>
                    <a:pt x="81" y="182"/>
                  </a:cubicBezTo>
                  <a:cubicBezTo>
                    <a:pt x="300" y="341"/>
                    <a:pt x="439" y="520"/>
                    <a:pt x="618" y="739"/>
                  </a:cubicBezTo>
                  <a:cubicBezTo>
                    <a:pt x="639" y="765"/>
                    <a:pt x="666" y="776"/>
                    <a:pt x="694" y="776"/>
                  </a:cubicBezTo>
                  <a:cubicBezTo>
                    <a:pt x="773" y="776"/>
                    <a:pt x="856" y="687"/>
                    <a:pt x="797" y="599"/>
                  </a:cubicBezTo>
                  <a:cubicBezTo>
                    <a:pt x="638" y="341"/>
                    <a:pt x="399" y="182"/>
                    <a:pt x="180" y="22"/>
                  </a:cubicBezTo>
                  <a:cubicBezTo>
                    <a:pt x="161" y="7"/>
                    <a:pt x="142" y="1"/>
                    <a:pt x="125"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8"/>
            <p:cNvSpPr/>
            <p:nvPr/>
          </p:nvSpPr>
          <p:spPr>
            <a:xfrm>
              <a:off x="2703925" y="1614459"/>
              <a:ext cx="1000330" cy="1553762"/>
            </a:xfrm>
            <a:custGeom>
              <a:rect b="b" l="l" r="r" t="t"/>
              <a:pathLst>
                <a:path extrusionOk="0" h="50843" w="32736">
                  <a:moveTo>
                    <a:pt x="23325" y="20211"/>
                  </a:moveTo>
                  <a:cubicBezTo>
                    <a:pt x="23658" y="20211"/>
                    <a:pt x="23988" y="20443"/>
                    <a:pt x="24062" y="20812"/>
                  </a:cubicBezTo>
                  <a:cubicBezTo>
                    <a:pt x="24129" y="21165"/>
                    <a:pt x="23885" y="21460"/>
                    <a:pt x="23568" y="21460"/>
                  </a:cubicBezTo>
                  <a:cubicBezTo>
                    <a:pt x="23509" y="21460"/>
                    <a:pt x="23448" y="21450"/>
                    <a:pt x="23386" y="21429"/>
                  </a:cubicBezTo>
                  <a:cubicBezTo>
                    <a:pt x="23364" y="21421"/>
                    <a:pt x="23344" y="21418"/>
                    <a:pt x="23323" y="21418"/>
                  </a:cubicBezTo>
                  <a:cubicBezTo>
                    <a:pt x="23232" y="21418"/>
                    <a:pt x="23156" y="21486"/>
                    <a:pt x="23107" y="21568"/>
                  </a:cubicBezTo>
                  <a:cubicBezTo>
                    <a:pt x="22889" y="21488"/>
                    <a:pt x="22690" y="21329"/>
                    <a:pt x="22650" y="21031"/>
                  </a:cubicBezTo>
                  <a:cubicBezTo>
                    <a:pt x="22590" y="20613"/>
                    <a:pt x="22869" y="20275"/>
                    <a:pt x="23247" y="20215"/>
                  </a:cubicBezTo>
                  <a:cubicBezTo>
                    <a:pt x="23273" y="20212"/>
                    <a:pt x="23299" y="20211"/>
                    <a:pt x="23325" y="20211"/>
                  </a:cubicBezTo>
                  <a:close/>
                  <a:moveTo>
                    <a:pt x="9383" y="21388"/>
                  </a:moveTo>
                  <a:cubicBezTo>
                    <a:pt x="9759" y="21388"/>
                    <a:pt x="10274" y="21645"/>
                    <a:pt x="10197" y="22125"/>
                  </a:cubicBezTo>
                  <a:cubicBezTo>
                    <a:pt x="10118" y="22503"/>
                    <a:pt x="9799" y="22662"/>
                    <a:pt x="9501" y="22801"/>
                  </a:cubicBezTo>
                  <a:cubicBezTo>
                    <a:pt x="9441" y="22801"/>
                    <a:pt x="9421" y="22861"/>
                    <a:pt x="9421" y="22901"/>
                  </a:cubicBezTo>
                  <a:cubicBezTo>
                    <a:pt x="9023" y="22881"/>
                    <a:pt x="8645" y="22622"/>
                    <a:pt x="8626" y="22185"/>
                  </a:cubicBezTo>
                  <a:cubicBezTo>
                    <a:pt x="8626" y="21767"/>
                    <a:pt x="8944" y="21409"/>
                    <a:pt x="9342" y="21389"/>
                  </a:cubicBezTo>
                  <a:cubicBezTo>
                    <a:pt x="9355" y="21388"/>
                    <a:pt x="9369" y="21388"/>
                    <a:pt x="9383" y="21388"/>
                  </a:cubicBezTo>
                  <a:close/>
                  <a:moveTo>
                    <a:pt x="17597" y="22165"/>
                  </a:moveTo>
                  <a:cubicBezTo>
                    <a:pt x="17617" y="22284"/>
                    <a:pt x="17697" y="22383"/>
                    <a:pt x="17836" y="22383"/>
                  </a:cubicBezTo>
                  <a:cubicBezTo>
                    <a:pt x="20183" y="22463"/>
                    <a:pt x="22172" y="24592"/>
                    <a:pt x="21695" y="27138"/>
                  </a:cubicBezTo>
                  <a:cubicBezTo>
                    <a:pt x="21304" y="29288"/>
                    <a:pt x="19484" y="30534"/>
                    <a:pt x="17540" y="30534"/>
                  </a:cubicBezTo>
                  <a:cubicBezTo>
                    <a:pt x="17308" y="30534"/>
                    <a:pt x="17075" y="30516"/>
                    <a:pt x="16841" y="30480"/>
                  </a:cubicBezTo>
                  <a:cubicBezTo>
                    <a:pt x="14454" y="30142"/>
                    <a:pt x="12365" y="28272"/>
                    <a:pt x="13002" y="25566"/>
                  </a:cubicBezTo>
                  <a:cubicBezTo>
                    <a:pt x="13539" y="23179"/>
                    <a:pt x="15449" y="22185"/>
                    <a:pt x="17597" y="22165"/>
                  </a:cubicBezTo>
                  <a:close/>
                  <a:moveTo>
                    <a:pt x="18757" y="32227"/>
                  </a:moveTo>
                  <a:cubicBezTo>
                    <a:pt x="19626" y="32227"/>
                    <a:pt x="20372" y="32357"/>
                    <a:pt x="20621" y="32767"/>
                  </a:cubicBezTo>
                  <a:cubicBezTo>
                    <a:pt x="20899" y="33225"/>
                    <a:pt x="20879" y="34657"/>
                    <a:pt x="20959" y="35234"/>
                  </a:cubicBezTo>
                  <a:cubicBezTo>
                    <a:pt x="21078" y="36109"/>
                    <a:pt x="21218" y="37005"/>
                    <a:pt x="21377" y="37880"/>
                  </a:cubicBezTo>
                  <a:cubicBezTo>
                    <a:pt x="21954" y="41361"/>
                    <a:pt x="22710" y="44882"/>
                    <a:pt x="23903" y="48164"/>
                  </a:cubicBezTo>
                  <a:cubicBezTo>
                    <a:pt x="23883" y="48164"/>
                    <a:pt x="23863" y="48184"/>
                    <a:pt x="23843" y="48224"/>
                  </a:cubicBezTo>
                  <a:cubicBezTo>
                    <a:pt x="23433" y="48587"/>
                    <a:pt x="22871" y="49327"/>
                    <a:pt x="22269" y="49327"/>
                  </a:cubicBezTo>
                  <a:cubicBezTo>
                    <a:pt x="22113" y="49327"/>
                    <a:pt x="21954" y="49278"/>
                    <a:pt x="21795" y="49159"/>
                  </a:cubicBezTo>
                  <a:cubicBezTo>
                    <a:pt x="21397" y="48861"/>
                    <a:pt x="21218" y="47886"/>
                    <a:pt x="21078" y="47428"/>
                  </a:cubicBezTo>
                  <a:cubicBezTo>
                    <a:pt x="20720" y="46394"/>
                    <a:pt x="20502" y="45360"/>
                    <a:pt x="20263" y="44305"/>
                  </a:cubicBezTo>
                  <a:cubicBezTo>
                    <a:pt x="20037" y="43433"/>
                    <a:pt x="19525" y="43191"/>
                    <a:pt x="18899" y="43191"/>
                  </a:cubicBezTo>
                  <a:cubicBezTo>
                    <a:pt x="18313" y="43191"/>
                    <a:pt x="17626" y="43404"/>
                    <a:pt x="16980" y="43510"/>
                  </a:cubicBezTo>
                  <a:lnTo>
                    <a:pt x="16941" y="43510"/>
                  </a:lnTo>
                  <a:cubicBezTo>
                    <a:pt x="16929" y="43508"/>
                    <a:pt x="16917" y="43507"/>
                    <a:pt x="16905" y="43507"/>
                  </a:cubicBezTo>
                  <a:cubicBezTo>
                    <a:pt x="16776" y="43507"/>
                    <a:pt x="16642" y="43606"/>
                    <a:pt x="16642" y="43788"/>
                  </a:cubicBezTo>
                  <a:cubicBezTo>
                    <a:pt x="16682" y="45260"/>
                    <a:pt x="16682" y="46692"/>
                    <a:pt x="16622" y="48164"/>
                  </a:cubicBezTo>
                  <a:cubicBezTo>
                    <a:pt x="16603" y="48940"/>
                    <a:pt x="16682" y="49955"/>
                    <a:pt x="15906" y="50253"/>
                  </a:cubicBezTo>
                  <a:cubicBezTo>
                    <a:pt x="15697" y="50333"/>
                    <a:pt x="15429" y="50353"/>
                    <a:pt x="15148" y="50353"/>
                  </a:cubicBezTo>
                  <a:cubicBezTo>
                    <a:pt x="14867" y="50353"/>
                    <a:pt x="14573" y="50333"/>
                    <a:pt x="14315" y="50333"/>
                  </a:cubicBezTo>
                  <a:cubicBezTo>
                    <a:pt x="14270" y="50288"/>
                    <a:pt x="14225" y="50266"/>
                    <a:pt x="14172" y="50266"/>
                  </a:cubicBezTo>
                  <a:cubicBezTo>
                    <a:pt x="14154" y="50266"/>
                    <a:pt x="14136" y="50268"/>
                    <a:pt x="14116" y="50273"/>
                  </a:cubicBezTo>
                  <a:cubicBezTo>
                    <a:pt x="14115" y="50273"/>
                    <a:pt x="14113" y="50273"/>
                    <a:pt x="14112" y="50273"/>
                  </a:cubicBezTo>
                  <a:cubicBezTo>
                    <a:pt x="13761" y="50273"/>
                    <a:pt x="14216" y="42174"/>
                    <a:pt x="14255" y="41500"/>
                  </a:cubicBezTo>
                  <a:cubicBezTo>
                    <a:pt x="14355" y="40068"/>
                    <a:pt x="14454" y="38616"/>
                    <a:pt x="14613" y="37204"/>
                  </a:cubicBezTo>
                  <a:cubicBezTo>
                    <a:pt x="14733" y="35712"/>
                    <a:pt x="14693" y="33921"/>
                    <a:pt x="15310" y="32549"/>
                  </a:cubicBezTo>
                  <a:cubicBezTo>
                    <a:pt x="15787" y="32529"/>
                    <a:pt x="16642" y="32409"/>
                    <a:pt x="17577" y="32310"/>
                  </a:cubicBezTo>
                  <a:cubicBezTo>
                    <a:pt x="17598" y="32324"/>
                    <a:pt x="17622" y="32331"/>
                    <a:pt x="17647" y="32331"/>
                  </a:cubicBezTo>
                  <a:cubicBezTo>
                    <a:pt x="17693" y="32331"/>
                    <a:pt x="17745" y="32309"/>
                    <a:pt x="17796" y="32270"/>
                  </a:cubicBezTo>
                  <a:cubicBezTo>
                    <a:pt x="18121" y="32244"/>
                    <a:pt x="18447" y="32227"/>
                    <a:pt x="18757" y="32227"/>
                  </a:cubicBezTo>
                  <a:close/>
                  <a:moveTo>
                    <a:pt x="7927" y="0"/>
                  </a:moveTo>
                  <a:cubicBezTo>
                    <a:pt x="7662" y="0"/>
                    <a:pt x="7397" y="2"/>
                    <a:pt x="7134" y="4"/>
                  </a:cubicBezTo>
                  <a:cubicBezTo>
                    <a:pt x="7074" y="4"/>
                    <a:pt x="7054" y="24"/>
                    <a:pt x="7034" y="44"/>
                  </a:cubicBezTo>
                  <a:cubicBezTo>
                    <a:pt x="6955" y="84"/>
                    <a:pt x="6895" y="123"/>
                    <a:pt x="6895" y="223"/>
                  </a:cubicBezTo>
                  <a:cubicBezTo>
                    <a:pt x="6994" y="2869"/>
                    <a:pt x="6736" y="5435"/>
                    <a:pt x="6656" y="8041"/>
                  </a:cubicBezTo>
                  <a:cubicBezTo>
                    <a:pt x="5732" y="7371"/>
                    <a:pt x="4478" y="6967"/>
                    <a:pt x="3309" y="6967"/>
                  </a:cubicBezTo>
                  <a:cubicBezTo>
                    <a:pt x="1560" y="6967"/>
                    <a:pt x="0" y="7872"/>
                    <a:pt x="12" y="10149"/>
                  </a:cubicBezTo>
                  <a:cubicBezTo>
                    <a:pt x="12" y="11522"/>
                    <a:pt x="470" y="12835"/>
                    <a:pt x="1822" y="13213"/>
                  </a:cubicBezTo>
                  <a:cubicBezTo>
                    <a:pt x="2216" y="13316"/>
                    <a:pt x="2627" y="13363"/>
                    <a:pt x="3044" y="13363"/>
                  </a:cubicBezTo>
                  <a:cubicBezTo>
                    <a:pt x="4395" y="13363"/>
                    <a:pt x="5810" y="12872"/>
                    <a:pt x="6935" y="12218"/>
                  </a:cubicBezTo>
                  <a:lnTo>
                    <a:pt x="6935" y="12218"/>
                  </a:lnTo>
                  <a:cubicBezTo>
                    <a:pt x="7034" y="14745"/>
                    <a:pt x="6955" y="17191"/>
                    <a:pt x="6875" y="19718"/>
                  </a:cubicBezTo>
                  <a:cubicBezTo>
                    <a:pt x="6875" y="19817"/>
                    <a:pt x="6955" y="19877"/>
                    <a:pt x="7034" y="19877"/>
                  </a:cubicBezTo>
                  <a:cubicBezTo>
                    <a:pt x="7054" y="19917"/>
                    <a:pt x="7074" y="19996"/>
                    <a:pt x="7154" y="19996"/>
                  </a:cubicBezTo>
                  <a:cubicBezTo>
                    <a:pt x="7870" y="20116"/>
                    <a:pt x="8626" y="20175"/>
                    <a:pt x="9362" y="20175"/>
                  </a:cubicBezTo>
                  <a:cubicBezTo>
                    <a:pt x="9443" y="20176"/>
                    <a:pt x="9524" y="20177"/>
                    <a:pt x="9605" y="20177"/>
                  </a:cubicBezTo>
                  <a:cubicBezTo>
                    <a:pt x="11101" y="20177"/>
                    <a:pt x="12643" y="20009"/>
                    <a:pt x="14096" y="19877"/>
                  </a:cubicBezTo>
                  <a:cubicBezTo>
                    <a:pt x="14215" y="19857"/>
                    <a:pt x="14255" y="19698"/>
                    <a:pt x="14235" y="19598"/>
                  </a:cubicBezTo>
                  <a:cubicBezTo>
                    <a:pt x="14315" y="19579"/>
                    <a:pt x="14355" y="19479"/>
                    <a:pt x="14315" y="19400"/>
                  </a:cubicBezTo>
                  <a:cubicBezTo>
                    <a:pt x="13738" y="18266"/>
                    <a:pt x="13042" y="17032"/>
                    <a:pt x="13221" y="15680"/>
                  </a:cubicBezTo>
                  <a:cubicBezTo>
                    <a:pt x="13400" y="14247"/>
                    <a:pt x="14554" y="13332"/>
                    <a:pt x="15906" y="13312"/>
                  </a:cubicBezTo>
                  <a:cubicBezTo>
                    <a:pt x="15923" y="13312"/>
                    <a:pt x="15939" y="13312"/>
                    <a:pt x="15955" y="13312"/>
                  </a:cubicBezTo>
                  <a:cubicBezTo>
                    <a:pt x="17133" y="13312"/>
                    <a:pt x="18324" y="14021"/>
                    <a:pt x="19069" y="14944"/>
                  </a:cubicBezTo>
                  <a:cubicBezTo>
                    <a:pt x="20124" y="16276"/>
                    <a:pt x="19805" y="17808"/>
                    <a:pt x="19189" y="19260"/>
                  </a:cubicBezTo>
                  <a:cubicBezTo>
                    <a:pt x="19169" y="19320"/>
                    <a:pt x="19169" y="19380"/>
                    <a:pt x="19189" y="19419"/>
                  </a:cubicBezTo>
                  <a:cubicBezTo>
                    <a:pt x="19169" y="19499"/>
                    <a:pt x="19208" y="19598"/>
                    <a:pt x="19328" y="19618"/>
                  </a:cubicBezTo>
                  <a:cubicBezTo>
                    <a:pt x="20462" y="19758"/>
                    <a:pt x="21596" y="19777"/>
                    <a:pt x="22710" y="19777"/>
                  </a:cubicBezTo>
                  <a:cubicBezTo>
                    <a:pt x="22371" y="19996"/>
                    <a:pt x="22113" y="20414"/>
                    <a:pt x="22172" y="20891"/>
                  </a:cubicBezTo>
                  <a:cubicBezTo>
                    <a:pt x="22208" y="21404"/>
                    <a:pt x="22667" y="21869"/>
                    <a:pt x="23159" y="21869"/>
                  </a:cubicBezTo>
                  <a:cubicBezTo>
                    <a:pt x="23221" y="21869"/>
                    <a:pt x="23284" y="21862"/>
                    <a:pt x="23346" y="21846"/>
                  </a:cubicBezTo>
                  <a:lnTo>
                    <a:pt x="23346" y="21886"/>
                  </a:lnTo>
                  <a:cubicBezTo>
                    <a:pt x="23664" y="24154"/>
                    <a:pt x="24241" y="26243"/>
                    <a:pt x="23764" y="28550"/>
                  </a:cubicBezTo>
                  <a:cubicBezTo>
                    <a:pt x="23366" y="30480"/>
                    <a:pt x="22451" y="32031"/>
                    <a:pt x="21357" y="33583"/>
                  </a:cubicBezTo>
                  <a:cubicBezTo>
                    <a:pt x="21257" y="32787"/>
                    <a:pt x="21058" y="31992"/>
                    <a:pt x="20502" y="31733"/>
                  </a:cubicBezTo>
                  <a:cubicBezTo>
                    <a:pt x="20323" y="31637"/>
                    <a:pt x="20113" y="31605"/>
                    <a:pt x="19893" y="31605"/>
                  </a:cubicBezTo>
                  <a:cubicBezTo>
                    <a:pt x="19477" y="31605"/>
                    <a:pt x="19023" y="31720"/>
                    <a:pt x="18671" y="31733"/>
                  </a:cubicBezTo>
                  <a:lnTo>
                    <a:pt x="17836" y="31813"/>
                  </a:lnTo>
                  <a:cubicBezTo>
                    <a:pt x="17836" y="31713"/>
                    <a:pt x="17836" y="31614"/>
                    <a:pt x="17876" y="31514"/>
                  </a:cubicBezTo>
                  <a:cubicBezTo>
                    <a:pt x="17876" y="31355"/>
                    <a:pt x="17896" y="31196"/>
                    <a:pt x="17896" y="31037"/>
                  </a:cubicBezTo>
                  <a:cubicBezTo>
                    <a:pt x="20104" y="30858"/>
                    <a:pt x="22073" y="29207"/>
                    <a:pt x="22272" y="26720"/>
                  </a:cubicBezTo>
                  <a:cubicBezTo>
                    <a:pt x="22491" y="23955"/>
                    <a:pt x="20362" y="21846"/>
                    <a:pt x="17836" y="21767"/>
                  </a:cubicBezTo>
                  <a:lnTo>
                    <a:pt x="17796" y="21767"/>
                  </a:lnTo>
                  <a:cubicBezTo>
                    <a:pt x="17442" y="21659"/>
                    <a:pt x="17089" y="21608"/>
                    <a:pt x="16743" y="21608"/>
                  </a:cubicBezTo>
                  <a:cubicBezTo>
                    <a:pt x="14599" y="21608"/>
                    <a:pt x="12713" y="23547"/>
                    <a:pt x="12405" y="25825"/>
                  </a:cubicBezTo>
                  <a:cubicBezTo>
                    <a:pt x="11968" y="28709"/>
                    <a:pt x="14235" y="30659"/>
                    <a:pt x="16801" y="31017"/>
                  </a:cubicBezTo>
                  <a:cubicBezTo>
                    <a:pt x="17000" y="31037"/>
                    <a:pt x="17179" y="31057"/>
                    <a:pt x="17378" y="31057"/>
                  </a:cubicBezTo>
                  <a:cubicBezTo>
                    <a:pt x="17378" y="31315"/>
                    <a:pt x="17378" y="31614"/>
                    <a:pt x="17418" y="31852"/>
                  </a:cubicBezTo>
                  <a:cubicBezTo>
                    <a:pt x="16682" y="31912"/>
                    <a:pt x="15946" y="31992"/>
                    <a:pt x="15210" y="32091"/>
                  </a:cubicBezTo>
                  <a:cubicBezTo>
                    <a:pt x="15111" y="32111"/>
                    <a:pt x="15051" y="32151"/>
                    <a:pt x="15031" y="32230"/>
                  </a:cubicBezTo>
                  <a:cubicBezTo>
                    <a:pt x="14633" y="32549"/>
                    <a:pt x="14454" y="33046"/>
                    <a:pt x="14355" y="33603"/>
                  </a:cubicBezTo>
                  <a:cubicBezTo>
                    <a:pt x="12405" y="32986"/>
                    <a:pt x="10714" y="31653"/>
                    <a:pt x="9958" y="29565"/>
                  </a:cubicBezTo>
                  <a:cubicBezTo>
                    <a:pt x="9242" y="27556"/>
                    <a:pt x="9620" y="25228"/>
                    <a:pt x="9580" y="23100"/>
                  </a:cubicBezTo>
                  <a:lnTo>
                    <a:pt x="9620" y="23100"/>
                  </a:lnTo>
                  <a:cubicBezTo>
                    <a:pt x="10177" y="23040"/>
                    <a:pt x="10734" y="22463"/>
                    <a:pt x="10655" y="21807"/>
                  </a:cubicBezTo>
                  <a:cubicBezTo>
                    <a:pt x="10575" y="21170"/>
                    <a:pt x="9958" y="20792"/>
                    <a:pt x="9381" y="20792"/>
                  </a:cubicBezTo>
                  <a:cubicBezTo>
                    <a:pt x="9322" y="20792"/>
                    <a:pt x="9262" y="20792"/>
                    <a:pt x="9183" y="20812"/>
                  </a:cubicBezTo>
                  <a:cubicBezTo>
                    <a:pt x="8566" y="20911"/>
                    <a:pt x="8069" y="21528"/>
                    <a:pt x="8148" y="22204"/>
                  </a:cubicBezTo>
                  <a:cubicBezTo>
                    <a:pt x="8188" y="22702"/>
                    <a:pt x="8645" y="23179"/>
                    <a:pt x="9123" y="23179"/>
                  </a:cubicBezTo>
                  <a:cubicBezTo>
                    <a:pt x="8924" y="25566"/>
                    <a:pt x="8725" y="28431"/>
                    <a:pt x="9859" y="30559"/>
                  </a:cubicBezTo>
                  <a:cubicBezTo>
                    <a:pt x="10774" y="32330"/>
                    <a:pt x="12425" y="33623"/>
                    <a:pt x="14315" y="33901"/>
                  </a:cubicBezTo>
                  <a:cubicBezTo>
                    <a:pt x="14235" y="34458"/>
                    <a:pt x="14235" y="35095"/>
                    <a:pt x="14196" y="35592"/>
                  </a:cubicBezTo>
                  <a:cubicBezTo>
                    <a:pt x="13957" y="37940"/>
                    <a:pt x="13758" y="40307"/>
                    <a:pt x="13619" y="42674"/>
                  </a:cubicBezTo>
                  <a:cubicBezTo>
                    <a:pt x="13459" y="44942"/>
                    <a:pt x="13340" y="47210"/>
                    <a:pt x="13320" y="49457"/>
                  </a:cubicBezTo>
                  <a:cubicBezTo>
                    <a:pt x="13320" y="50045"/>
                    <a:pt x="13380" y="50784"/>
                    <a:pt x="13945" y="50784"/>
                  </a:cubicBezTo>
                  <a:cubicBezTo>
                    <a:pt x="14030" y="50784"/>
                    <a:pt x="14126" y="50767"/>
                    <a:pt x="14235" y="50731"/>
                  </a:cubicBezTo>
                  <a:cubicBezTo>
                    <a:pt x="14255" y="50731"/>
                    <a:pt x="14255" y="50711"/>
                    <a:pt x="14255" y="50711"/>
                  </a:cubicBezTo>
                  <a:cubicBezTo>
                    <a:pt x="14656" y="50762"/>
                    <a:pt x="15159" y="50842"/>
                    <a:pt x="15630" y="50842"/>
                  </a:cubicBezTo>
                  <a:cubicBezTo>
                    <a:pt x="16257" y="50842"/>
                    <a:pt x="16827" y="50699"/>
                    <a:pt x="17020" y="50154"/>
                  </a:cubicBezTo>
                  <a:cubicBezTo>
                    <a:pt x="17299" y="49418"/>
                    <a:pt x="17140" y="48145"/>
                    <a:pt x="17179" y="47369"/>
                  </a:cubicBezTo>
                  <a:cubicBezTo>
                    <a:pt x="17199" y="46195"/>
                    <a:pt x="17199" y="45061"/>
                    <a:pt x="17179" y="43907"/>
                  </a:cubicBezTo>
                  <a:cubicBezTo>
                    <a:pt x="17576" y="43876"/>
                    <a:pt x="18122" y="43762"/>
                    <a:pt x="18613" y="43762"/>
                  </a:cubicBezTo>
                  <a:cubicBezTo>
                    <a:pt x="19058" y="43762"/>
                    <a:pt x="19458" y="43855"/>
                    <a:pt x="19666" y="44186"/>
                  </a:cubicBezTo>
                  <a:cubicBezTo>
                    <a:pt x="20004" y="44743"/>
                    <a:pt x="20064" y="45936"/>
                    <a:pt x="20263" y="46573"/>
                  </a:cubicBezTo>
                  <a:cubicBezTo>
                    <a:pt x="20581" y="47687"/>
                    <a:pt x="20959" y="49239"/>
                    <a:pt x="21775" y="50054"/>
                  </a:cubicBezTo>
                  <a:cubicBezTo>
                    <a:pt x="21835" y="50115"/>
                    <a:pt x="21908" y="50141"/>
                    <a:pt x="21983" y="50141"/>
                  </a:cubicBezTo>
                  <a:cubicBezTo>
                    <a:pt x="22006" y="50141"/>
                    <a:pt x="22030" y="50138"/>
                    <a:pt x="22053" y="50134"/>
                  </a:cubicBezTo>
                  <a:cubicBezTo>
                    <a:pt x="22869" y="49875"/>
                    <a:pt x="23585" y="49139"/>
                    <a:pt x="24202" y="48542"/>
                  </a:cubicBezTo>
                  <a:cubicBezTo>
                    <a:pt x="24281" y="48463"/>
                    <a:pt x="24301" y="48383"/>
                    <a:pt x="24281" y="48284"/>
                  </a:cubicBezTo>
                  <a:cubicBezTo>
                    <a:pt x="24381" y="48244"/>
                    <a:pt x="24440" y="48145"/>
                    <a:pt x="24381" y="48025"/>
                  </a:cubicBezTo>
                  <a:cubicBezTo>
                    <a:pt x="23207" y="43808"/>
                    <a:pt x="22093" y="39690"/>
                    <a:pt x="21456" y="35354"/>
                  </a:cubicBezTo>
                  <a:cubicBezTo>
                    <a:pt x="21397" y="35095"/>
                    <a:pt x="21397" y="34617"/>
                    <a:pt x="21357" y="34120"/>
                  </a:cubicBezTo>
                  <a:cubicBezTo>
                    <a:pt x="24659" y="31176"/>
                    <a:pt x="24977" y="25984"/>
                    <a:pt x="23744" y="21886"/>
                  </a:cubicBezTo>
                  <a:cubicBezTo>
                    <a:pt x="24162" y="21787"/>
                    <a:pt x="24500" y="21389"/>
                    <a:pt x="24500" y="20911"/>
                  </a:cubicBezTo>
                  <a:cubicBezTo>
                    <a:pt x="24540" y="20414"/>
                    <a:pt x="24261" y="19996"/>
                    <a:pt x="23863" y="19777"/>
                  </a:cubicBezTo>
                  <a:cubicBezTo>
                    <a:pt x="24440" y="19738"/>
                    <a:pt x="24997" y="19718"/>
                    <a:pt x="25554" y="19698"/>
                  </a:cubicBezTo>
                  <a:cubicBezTo>
                    <a:pt x="25654" y="19698"/>
                    <a:pt x="25733" y="19598"/>
                    <a:pt x="25753" y="19519"/>
                  </a:cubicBezTo>
                  <a:cubicBezTo>
                    <a:pt x="25793" y="19519"/>
                    <a:pt x="25833" y="19499"/>
                    <a:pt x="25853" y="19439"/>
                  </a:cubicBezTo>
                  <a:cubicBezTo>
                    <a:pt x="26489" y="17251"/>
                    <a:pt x="26529" y="14765"/>
                    <a:pt x="26270" y="12537"/>
                  </a:cubicBezTo>
                  <a:cubicBezTo>
                    <a:pt x="26270" y="12437"/>
                    <a:pt x="26171" y="12377"/>
                    <a:pt x="26071" y="12377"/>
                  </a:cubicBezTo>
                  <a:cubicBezTo>
                    <a:pt x="25972" y="12377"/>
                    <a:pt x="25873" y="12457"/>
                    <a:pt x="25873" y="12556"/>
                  </a:cubicBezTo>
                  <a:cubicBezTo>
                    <a:pt x="26032" y="14864"/>
                    <a:pt x="25833" y="17012"/>
                    <a:pt x="25594" y="19300"/>
                  </a:cubicBezTo>
                  <a:cubicBezTo>
                    <a:pt x="24733" y="19326"/>
                    <a:pt x="23876" y="19333"/>
                    <a:pt x="23019" y="19333"/>
                  </a:cubicBezTo>
                  <a:cubicBezTo>
                    <a:pt x="21876" y="19333"/>
                    <a:pt x="20735" y="19320"/>
                    <a:pt x="19586" y="19320"/>
                  </a:cubicBezTo>
                  <a:cubicBezTo>
                    <a:pt x="20183" y="17888"/>
                    <a:pt x="20482" y="16336"/>
                    <a:pt x="19527" y="14963"/>
                  </a:cubicBezTo>
                  <a:cubicBezTo>
                    <a:pt x="18741" y="13812"/>
                    <a:pt x="17301" y="12913"/>
                    <a:pt x="15899" y="12913"/>
                  </a:cubicBezTo>
                  <a:cubicBezTo>
                    <a:pt x="15775" y="12913"/>
                    <a:pt x="15651" y="12920"/>
                    <a:pt x="15528" y="12934"/>
                  </a:cubicBezTo>
                  <a:cubicBezTo>
                    <a:pt x="14335" y="13054"/>
                    <a:pt x="13241" y="13830"/>
                    <a:pt x="12902" y="15063"/>
                  </a:cubicBezTo>
                  <a:cubicBezTo>
                    <a:pt x="12425" y="16634"/>
                    <a:pt x="13161" y="18206"/>
                    <a:pt x="14016" y="19479"/>
                  </a:cubicBezTo>
                  <a:cubicBezTo>
                    <a:pt x="11749" y="19618"/>
                    <a:pt x="9441" y="19499"/>
                    <a:pt x="7173" y="19698"/>
                  </a:cubicBezTo>
                  <a:cubicBezTo>
                    <a:pt x="7631" y="17271"/>
                    <a:pt x="7631" y="14546"/>
                    <a:pt x="7273" y="12079"/>
                  </a:cubicBezTo>
                  <a:cubicBezTo>
                    <a:pt x="7273" y="11980"/>
                    <a:pt x="7173" y="11940"/>
                    <a:pt x="7094" y="11940"/>
                  </a:cubicBezTo>
                  <a:cubicBezTo>
                    <a:pt x="7079" y="11880"/>
                    <a:pt x="7030" y="11819"/>
                    <a:pt x="6964" y="11819"/>
                  </a:cubicBezTo>
                  <a:cubicBezTo>
                    <a:pt x="6942" y="11819"/>
                    <a:pt x="6919" y="11826"/>
                    <a:pt x="6895" y="11840"/>
                  </a:cubicBezTo>
                  <a:cubicBezTo>
                    <a:pt x="5741" y="12417"/>
                    <a:pt x="4488" y="12815"/>
                    <a:pt x="3195" y="12855"/>
                  </a:cubicBezTo>
                  <a:cubicBezTo>
                    <a:pt x="3087" y="12860"/>
                    <a:pt x="2978" y="12863"/>
                    <a:pt x="2869" y="12863"/>
                  </a:cubicBezTo>
                  <a:cubicBezTo>
                    <a:pt x="2176" y="12863"/>
                    <a:pt x="1483" y="12734"/>
                    <a:pt x="967" y="12218"/>
                  </a:cubicBezTo>
                  <a:cubicBezTo>
                    <a:pt x="470" y="11741"/>
                    <a:pt x="390" y="10786"/>
                    <a:pt x="390" y="10149"/>
                  </a:cubicBezTo>
                  <a:cubicBezTo>
                    <a:pt x="379" y="8118"/>
                    <a:pt x="1717" y="7359"/>
                    <a:pt x="3239" y="7359"/>
                  </a:cubicBezTo>
                  <a:cubicBezTo>
                    <a:pt x="4414" y="7359"/>
                    <a:pt x="5699" y="7811"/>
                    <a:pt x="6557" y="8478"/>
                  </a:cubicBezTo>
                  <a:cubicBezTo>
                    <a:pt x="6600" y="8517"/>
                    <a:pt x="6643" y="8533"/>
                    <a:pt x="6681" y="8533"/>
                  </a:cubicBezTo>
                  <a:cubicBezTo>
                    <a:pt x="6801" y="8533"/>
                    <a:pt x="6885" y="8375"/>
                    <a:pt x="6855" y="8240"/>
                  </a:cubicBezTo>
                  <a:cubicBezTo>
                    <a:pt x="6855" y="8200"/>
                    <a:pt x="6875" y="8200"/>
                    <a:pt x="6875" y="8180"/>
                  </a:cubicBezTo>
                  <a:cubicBezTo>
                    <a:pt x="7472" y="5674"/>
                    <a:pt x="7432" y="2829"/>
                    <a:pt x="7273" y="283"/>
                  </a:cubicBezTo>
                  <a:lnTo>
                    <a:pt x="7273" y="283"/>
                  </a:lnTo>
                  <a:cubicBezTo>
                    <a:pt x="8735" y="462"/>
                    <a:pt x="10231" y="551"/>
                    <a:pt x="11718" y="551"/>
                  </a:cubicBezTo>
                  <a:cubicBezTo>
                    <a:pt x="12214" y="551"/>
                    <a:pt x="12709" y="541"/>
                    <a:pt x="13201" y="521"/>
                  </a:cubicBezTo>
                  <a:lnTo>
                    <a:pt x="13201" y="521"/>
                  </a:lnTo>
                  <a:cubicBezTo>
                    <a:pt x="12405" y="1775"/>
                    <a:pt x="12127" y="3326"/>
                    <a:pt x="13022" y="4619"/>
                  </a:cubicBezTo>
                  <a:cubicBezTo>
                    <a:pt x="13769" y="5694"/>
                    <a:pt x="15017" y="6285"/>
                    <a:pt x="16261" y="6285"/>
                  </a:cubicBezTo>
                  <a:cubicBezTo>
                    <a:pt x="16375" y="6285"/>
                    <a:pt x="16489" y="6280"/>
                    <a:pt x="16603" y="6270"/>
                  </a:cubicBezTo>
                  <a:cubicBezTo>
                    <a:pt x="19328" y="6012"/>
                    <a:pt x="20800" y="2710"/>
                    <a:pt x="19228" y="382"/>
                  </a:cubicBezTo>
                  <a:lnTo>
                    <a:pt x="19228" y="382"/>
                  </a:lnTo>
                  <a:cubicBezTo>
                    <a:pt x="21297" y="621"/>
                    <a:pt x="23406" y="641"/>
                    <a:pt x="25475" y="680"/>
                  </a:cubicBezTo>
                  <a:cubicBezTo>
                    <a:pt x="25495" y="680"/>
                    <a:pt x="25534" y="680"/>
                    <a:pt x="25554" y="641"/>
                  </a:cubicBezTo>
                  <a:lnTo>
                    <a:pt x="25554" y="641"/>
                  </a:lnTo>
                  <a:cubicBezTo>
                    <a:pt x="25534" y="680"/>
                    <a:pt x="25534" y="700"/>
                    <a:pt x="25534" y="720"/>
                  </a:cubicBezTo>
                  <a:cubicBezTo>
                    <a:pt x="25495" y="2729"/>
                    <a:pt x="25674" y="4758"/>
                    <a:pt x="25733" y="6768"/>
                  </a:cubicBezTo>
                  <a:cubicBezTo>
                    <a:pt x="25733" y="6893"/>
                    <a:pt x="25846" y="6970"/>
                    <a:pt x="25955" y="6970"/>
                  </a:cubicBezTo>
                  <a:cubicBezTo>
                    <a:pt x="25967" y="6970"/>
                    <a:pt x="25980" y="6969"/>
                    <a:pt x="25992" y="6967"/>
                  </a:cubicBezTo>
                  <a:cubicBezTo>
                    <a:pt x="26020" y="6994"/>
                    <a:pt x="26057" y="7032"/>
                    <a:pt x="26104" y="7032"/>
                  </a:cubicBezTo>
                  <a:cubicBezTo>
                    <a:pt x="26124" y="7032"/>
                    <a:pt x="26147" y="7024"/>
                    <a:pt x="26171" y="7006"/>
                  </a:cubicBezTo>
                  <a:cubicBezTo>
                    <a:pt x="27111" y="6519"/>
                    <a:pt x="28127" y="5955"/>
                    <a:pt x="29193" y="5955"/>
                  </a:cubicBezTo>
                  <a:cubicBezTo>
                    <a:pt x="29345" y="5955"/>
                    <a:pt x="29498" y="5967"/>
                    <a:pt x="29652" y="5992"/>
                  </a:cubicBezTo>
                  <a:cubicBezTo>
                    <a:pt x="31104" y="6211"/>
                    <a:pt x="31960" y="7583"/>
                    <a:pt x="32139" y="9035"/>
                  </a:cubicBezTo>
                  <a:cubicBezTo>
                    <a:pt x="32338" y="10726"/>
                    <a:pt x="31244" y="11920"/>
                    <a:pt x="29732" y="12238"/>
                  </a:cubicBezTo>
                  <a:cubicBezTo>
                    <a:pt x="29453" y="12295"/>
                    <a:pt x="29177" y="12318"/>
                    <a:pt x="28904" y="12318"/>
                  </a:cubicBezTo>
                  <a:cubicBezTo>
                    <a:pt x="28026" y="12318"/>
                    <a:pt x="27170" y="12081"/>
                    <a:pt x="26290" y="11960"/>
                  </a:cubicBezTo>
                  <a:cubicBezTo>
                    <a:pt x="26284" y="11959"/>
                    <a:pt x="26277" y="11958"/>
                    <a:pt x="26271" y="11958"/>
                  </a:cubicBezTo>
                  <a:cubicBezTo>
                    <a:pt x="26144" y="11958"/>
                    <a:pt x="26075" y="12144"/>
                    <a:pt x="26151" y="12258"/>
                  </a:cubicBezTo>
                  <a:lnTo>
                    <a:pt x="26231" y="12338"/>
                  </a:lnTo>
                  <a:cubicBezTo>
                    <a:pt x="26925" y="12560"/>
                    <a:pt x="27770" y="12702"/>
                    <a:pt x="28614" y="12702"/>
                  </a:cubicBezTo>
                  <a:cubicBezTo>
                    <a:pt x="29729" y="12702"/>
                    <a:pt x="30843" y="12455"/>
                    <a:pt x="31602" y="11820"/>
                  </a:cubicBezTo>
                  <a:cubicBezTo>
                    <a:pt x="32338" y="11323"/>
                    <a:pt x="32736" y="10468"/>
                    <a:pt x="32636" y="9234"/>
                  </a:cubicBezTo>
                  <a:cubicBezTo>
                    <a:pt x="32556" y="8478"/>
                    <a:pt x="32338" y="7703"/>
                    <a:pt x="31920" y="7066"/>
                  </a:cubicBezTo>
                  <a:cubicBezTo>
                    <a:pt x="31602" y="6569"/>
                    <a:pt x="31164" y="6151"/>
                    <a:pt x="30627" y="5912"/>
                  </a:cubicBezTo>
                  <a:cubicBezTo>
                    <a:pt x="30198" y="5726"/>
                    <a:pt x="29760" y="5646"/>
                    <a:pt x="29323" y="5646"/>
                  </a:cubicBezTo>
                  <a:cubicBezTo>
                    <a:pt x="28217" y="5646"/>
                    <a:pt x="27117" y="6160"/>
                    <a:pt x="26191" y="6788"/>
                  </a:cubicBezTo>
                  <a:cubicBezTo>
                    <a:pt x="26151" y="4798"/>
                    <a:pt x="26131" y="2769"/>
                    <a:pt x="25833" y="800"/>
                  </a:cubicBezTo>
                  <a:cubicBezTo>
                    <a:pt x="25833" y="720"/>
                    <a:pt x="25733" y="700"/>
                    <a:pt x="25674" y="700"/>
                  </a:cubicBezTo>
                  <a:cubicBezTo>
                    <a:pt x="25773" y="601"/>
                    <a:pt x="25753" y="342"/>
                    <a:pt x="25554" y="342"/>
                  </a:cubicBezTo>
                  <a:cubicBezTo>
                    <a:pt x="23804" y="229"/>
                    <a:pt x="22014" y="102"/>
                    <a:pt x="20238" y="102"/>
                  </a:cubicBezTo>
                  <a:cubicBezTo>
                    <a:pt x="19834" y="102"/>
                    <a:pt x="19431" y="109"/>
                    <a:pt x="19029" y="123"/>
                  </a:cubicBezTo>
                  <a:cubicBezTo>
                    <a:pt x="18990" y="123"/>
                    <a:pt x="18970" y="143"/>
                    <a:pt x="18930" y="183"/>
                  </a:cubicBezTo>
                  <a:cubicBezTo>
                    <a:pt x="18811" y="223"/>
                    <a:pt x="18731" y="402"/>
                    <a:pt x="18831" y="521"/>
                  </a:cubicBezTo>
                  <a:cubicBezTo>
                    <a:pt x="20362" y="2491"/>
                    <a:pt x="19208" y="5475"/>
                    <a:pt x="16841" y="5872"/>
                  </a:cubicBezTo>
                  <a:cubicBezTo>
                    <a:pt x="16650" y="5906"/>
                    <a:pt x="16454" y="5923"/>
                    <a:pt x="16259" y="5923"/>
                  </a:cubicBezTo>
                  <a:cubicBezTo>
                    <a:pt x="15296" y="5923"/>
                    <a:pt x="14316" y="5522"/>
                    <a:pt x="13639" y="4778"/>
                  </a:cubicBezTo>
                  <a:cubicBezTo>
                    <a:pt x="12465" y="3505"/>
                    <a:pt x="12863" y="1954"/>
                    <a:pt x="13559" y="541"/>
                  </a:cubicBezTo>
                  <a:cubicBezTo>
                    <a:pt x="13718" y="482"/>
                    <a:pt x="13738" y="203"/>
                    <a:pt x="13519" y="183"/>
                  </a:cubicBezTo>
                  <a:cubicBezTo>
                    <a:pt x="11674" y="61"/>
                    <a:pt x="9783" y="0"/>
                    <a:pt x="7927"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8"/>
            <p:cNvSpPr/>
            <p:nvPr/>
          </p:nvSpPr>
          <p:spPr>
            <a:xfrm>
              <a:off x="3393636" y="2231319"/>
              <a:ext cx="47700" cy="41042"/>
            </a:xfrm>
            <a:custGeom>
              <a:rect b="b" l="l" r="r" t="t"/>
              <a:pathLst>
                <a:path extrusionOk="0" h="1343" w="1561">
                  <a:moveTo>
                    <a:pt x="751" y="1"/>
                  </a:moveTo>
                  <a:cubicBezTo>
                    <a:pt x="713" y="1"/>
                    <a:pt x="675" y="3"/>
                    <a:pt x="637" y="9"/>
                  </a:cubicBezTo>
                  <a:cubicBezTo>
                    <a:pt x="279" y="49"/>
                    <a:pt x="0" y="427"/>
                    <a:pt x="80" y="825"/>
                  </a:cubicBezTo>
                  <a:cubicBezTo>
                    <a:pt x="120" y="1123"/>
                    <a:pt x="319" y="1282"/>
                    <a:pt x="537" y="1342"/>
                  </a:cubicBezTo>
                  <a:cubicBezTo>
                    <a:pt x="584" y="1264"/>
                    <a:pt x="656" y="1210"/>
                    <a:pt x="742" y="1210"/>
                  </a:cubicBezTo>
                  <a:cubicBezTo>
                    <a:pt x="766" y="1210"/>
                    <a:pt x="790" y="1214"/>
                    <a:pt x="816" y="1223"/>
                  </a:cubicBezTo>
                  <a:cubicBezTo>
                    <a:pt x="873" y="1240"/>
                    <a:pt x="930" y="1248"/>
                    <a:pt x="985" y="1248"/>
                  </a:cubicBezTo>
                  <a:cubicBezTo>
                    <a:pt x="1308" y="1248"/>
                    <a:pt x="1560" y="963"/>
                    <a:pt x="1492" y="606"/>
                  </a:cubicBezTo>
                  <a:cubicBezTo>
                    <a:pt x="1420" y="247"/>
                    <a:pt x="1105" y="1"/>
                    <a:pt x="75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8"/>
            <p:cNvSpPr/>
            <p:nvPr/>
          </p:nvSpPr>
          <p:spPr>
            <a:xfrm>
              <a:off x="3124444" y="2599278"/>
              <a:ext cx="309945" cy="553931"/>
            </a:xfrm>
            <a:custGeom>
              <a:rect b="b" l="l" r="r" t="t"/>
              <a:pathLst>
                <a:path extrusionOk="0" h="18126" w="10143">
                  <a:moveTo>
                    <a:pt x="4996" y="0"/>
                  </a:moveTo>
                  <a:cubicBezTo>
                    <a:pt x="4686" y="0"/>
                    <a:pt x="4360" y="17"/>
                    <a:pt x="4035" y="43"/>
                  </a:cubicBezTo>
                  <a:cubicBezTo>
                    <a:pt x="3984" y="82"/>
                    <a:pt x="3932" y="104"/>
                    <a:pt x="3886" y="104"/>
                  </a:cubicBezTo>
                  <a:cubicBezTo>
                    <a:pt x="3861" y="104"/>
                    <a:pt x="3837" y="97"/>
                    <a:pt x="3816" y="83"/>
                  </a:cubicBezTo>
                  <a:cubicBezTo>
                    <a:pt x="2881" y="182"/>
                    <a:pt x="2026" y="302"/>
                    <a:pt x="1549" y="322"/>
                  </a:cubicBezTo>
                  <a:cubicBezTo>
                    <a:pt x="932" y="1694"/>
                    <a:pt x="972" y="3485"/>
                    <a:pt x="852" y="4977"/>
                  </a:cubicBezTo>
                  <a:cubicBezTo>
                    <a:pt x="693" y="6389"/>
                    <a:pt x="594" y="7841"/>
                    <a:pt x="494" y="9273"/>
                  </a:cubicBezTo>
                  <a:cubicBezTo>
                    <a:pt x="455" y="9947"/>
                    <a:pt x="0" y="18046"/>
                    <a:pt x="351" y="18046"/>
                  </a:cubicBezTo>
                  <a:cubicBezTo>
                    <a:pt x="352" y="18046"/>
                    <a:pt x="354" y="18046"/>
                    <a:pt x="355" y="18046"/>
                  </a:cubicBezTo>
                  <a:cubicBezTo>
                    <a:pt x="375" y="18041"/>
                    <a:pt x="393" y="18039"/>
                    <a:pt x="411" y="18039"/>
                  </a:cubicBezTo>
                  <a:cubicBezTo>
                    <a:pt x="464" y="18039"/>
                    <a:pt x="509" y="18061"/>
                    <a:pt x="554" y="18106"/>
                  </a:cubicBezTo>
                  <a:cubicBezTo>
                    <a:pt x="812" y="18106"/>
                    <a:pt x="1106" y="18126"/>
                    <a:pt x="1387" y="18126"/>
                  </a:cubicBezTo>
                  <a:cubicBezTo>
                    <a:pt x="1668" y="18126"/>
                    <a:pt x="1936" y="18106"/>
                    <a:pt x="2145" y="18026"/>
                  </a:cubicBezTo>
                  <a:cubicBezTo>
                    <a:pt x="2921" y="17728"/>
                    <a:pt x="2842" y="16713"/>
                    <a:pt x="2861" y="15937"/>
                  </a:cubicBezTo>
                  <a:cubicBezTo>
                    <a:pt x="2921" y="14465"/>
                    <a:pt x="2921" y="13033"/>
                    <a:pt x="2881" y="11561"/>
                  </a:cubicBezTo>
                  <a:cubicBezTo>
                    <a:pt x="2881" y="11379"/>
                    <a:pt x="3015" y="11280"/>
                    <a:pt x="3144" y="11280"/>
                  </a:cubicBezTo>
                  <a:cubicBezTo>
                    <a:pt x="3156" y="11280"/>
                    <a:pt x="3168" y="11281"/>
                    <a:pt x="3180" y="11283"/>
                  </a:cubicBezTo>
                  <a:lnTo>
                    <a:pt x="3219" y="11283"/>
                  </a:lnTo>
                  <a:cubicBezTo>
                    <a:pt x="3865" y="11177"/>
                    <a:pt x="4552" y="10964"/>
                    <a:pt x="5138" y="10964"/>
                  </a:cubicBezTo>
                  <a:cubicBezTo>
                    <a:pt x="5764" y="10964"/>
                    <a:pt x="6276" y="11206"/>
                    <a:pt x="6502" y="12078"/>
                  </a:cubicBezTo>
                  <a:cubicBezTo>
                    <a:pt x="6741" y="13133"/>
                    <a:pt x="6959" y="14167"/>
                    <a:pt x="7317" y="15201"/>
                  </a:cubicBezTo>
                  <a:cubicBezTo>
                    <a:pt x="7457" y="15659"/>
                    <a:pt x="7636" y="16634"/>
                    <a:pt x="8034" y="16932"/>
                  </a:cubicBezTo>
                  <a:cubicBezTo>
                    <a:pt x="8193" y="17051"/>
                    <a:pt x="8352" y="17100"/>
                    <a:pt x="8508" y="17100"/>
                  </a:cubicBezTo>
                  <a:cubicBezTo>
                    <a:pt x="9110" y="17100"/>
                    <a:pt x="9672" y="16360"/>
                    <a:pt x="10082" y="15997"/>
                  </a:cubicBezTo>
                  <a:cubicBezTo>
                    <a:pt x="10102" y="15957"/>
                    <a:pt x="10122" y="15937"/>
                    <a:pt x="10142" y="15937"/>
                  </a:cubicBezTo>
                  <a:cubicBezTo>
                    <a:pt x="8949" y="12655"/>
                    <a:pt x="8193" y="9134"/>
                    <a:pt x="7616" y="5653"/>
                  </a:cubicBezTo>
                  <a:cubicBezTo>
                    <a:pt x="7457" y="4778"/>
                    <a:pt x="7317" y="3882"/>
                    <a:pt x="7198" y="3007"/>
                  </a:cubicBezTo>
                  <a:cubicBezTo>
                    <a:pt x="7118" y="2430"/>
                    <a:pt x="7138" y="998"/>
                    <a:pt x="6860" y="540"/>
                  </a:cubicBezTo>
                  <a:cubicBezTo>
                    <a:pt x="6611" y="130"/>
                    <a:pt x="5865" y="0"/>
                    <a:pt x="49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8"/>
            <p:cNvSpPr/>
            <p:nvPr/>
          </p:nvSpPr>
          <p:spPr>
            <a:xfrm>
              <a:off x="3369311" y="3053322"/>
              <a:ext cx="25179" cy="40370"/>
            </a:xfrm>
            <a:custGeom>
              <a:rect b="b" l="l" r="r" t="t"/>
              <a:pathLst>
                <a:path extrusionOk="0" h="1321" w="824">
                  <a:moveTo>
                    <a:pt x="204" y="1"/>
                  </a:moveTo>
                  <a:cubicBezTo>
                    <a:pt x="102" y="1"/>
                    <a:pt x="1" y="98"/>
                    <a:pt x="40" y="204"/>
                  </a:cubicBezTo>
                  <a:cubicBezTo>
                    <a:pt x="200" y="582"/>
                    <a:pt x="418" y="900"/>
                    <a:pt x="597" y="1258"/>
                  </a:cubicBezTo>
                  <a:cubicBezTo>
                    <a:pt x="622" y="1302"/>
                    <a:pt x="655" y="1321"/>
                    <a:pt x="688" y="1321"/>
                  </a:cubicBezTo>
                  <a:cubicBezTo>
                    <a:pt x="758" y="1321"/>
                    <a:pt x="824" y="1234"/>
                    <a:pt x="796" y="1139"/>
                  </a:cubicBezTo>
                  <a:cubicBezTo>
                    <a:pt x="637" y="781"/>
                    <a:pt x="518" y="403"/>
                    <a:pt x="339" y="85"/>
                  </a:cubicBezTo>
                  <a:cubicBezTo>
                    <a:pt x="306" y="25"/>
                    <a:pt x="255" y="1"/>
                    <a:pt x="204"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8"/>
            <p:cNvSpPr/>
            <p:nvPr/>
          </p:nvSpPr>
          <p:spPr>
            <a:xfrm>
              <a:off x="3361916" y="3063162"/>
              <a:ext cx="21574" cy="46115"/>
            </a:xfrm>
            <a:custGeom>
              <a:rect b="b" l="l" r="r" t="t"/>
              <a:pathLst>
                <a:path extrusionOk="0" h="1509" w="706">
                  <a:moveTo>
                    <a:pt x="149" y="0"/>
                  </a:moveTo>
                  <a:cubicBezTo>
                    <a:pt x="76" y="0"/>
                    <a:pt x="0" y="46"/>
                    <a:pt x="24" y="141"/>
                  </a:cubicBezTo>
                  <a:cubicBezTo>
                    <a:pt x="44" y="360"/>
                    <a:pt x="143" y="558"/>
                    <a:pt x="223" y="757"/>
                  </a:cubicBezTo>
                  <a:cubicBezTo>
                    <a:pt x="282" y="1016"/>
                    <a:pt x="382" y="1235"/>
                    <a:pt x="521" y="1454"/>
                  </a:cubicBezTo>
                  <a:cubicBezTo>
                    <a:pt x="536" y="1491"/>
                    <a:pt x="568" y="1509"/>
                    <a:pt x="600" y="1509"/>
                  </a:cubicBezTo>
                  <a:cubicBezTo>
                    <a:pt x="653" y="1509"/>
                    <a:pt x="705" y="1461"/>
                    <a:pt x="680" y="1374"/>
                  </a:cubicBezTo>
                  <a:cubicBezTo>
                    <a:pt x="640" y="1155"/>
                    <a:pt x="561" y="936"/>
                    <a:pt x="521" y="678"/>
                  </a:cubicBezTo>
                  <a:cubicBezTo>
                    <a:pt x="442" y="459"/>
                    <a:pt x="382" y="240"/>
                    <a:pt x="263" y="61"/>
                  </a:cubicBezTo>
                  <a:cubicBezTo>
                    <a:pt x="246" y="21"/>
                    <a:pt x="198" y="0"/>
                    <a:pt x="149"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8"/>
            <p:cNvSpPr/>
            <p:nvPr/>
          </p:nvSpPr>
          <p:spPr>
            <a:xfrm>
              <a:off x="3078147" y="2287517"/>
              <a:ext cx="306981" cy="263030"/>
            </a:xfrm>
            <a:custGeom>
              <a:rect b="b" l="l" r="r" t="t"/>
              <a:pathLst>
                <a:path extrusionOk="0" h="8607" w="10046">
                  <a:moveTo>
                    <a:pt x="5351" y="0"/>
                  </a:moveTo>
                  <a:cubicBezTo>
                    <a:pt x="3183" y="40"/>
                    <a:pt x="1213" y="1055"/>
                    <a:pt x="656" y="3482"/>
                  </a:cubicBezTo>
                  <a:cubicBezTo>
                    <a:pt x="0" y="6267"/>
                    <a:pt x="2168" y="8216"/>
                    <a:pt x="4615" y="8554"/>
                  </a:cubicBezTo>
                  <a:cubicBezTo>
                    <a:pt x="4845" y="8589"/>
                    <a:pt x="5075" y="8606"/>
                    <a:pt x="5304" y="8606"/>
                  </a:cubicBezTo>
                  <a:cubicBezTo>
                    <a:pt x="7295" y="8606"/>
                    <a:pt x="9178" y="7310"/>
                    <a:pt x="9588" y="5133"/>
                  </a:cubicBezTo>
                  <a:cubicBezTo>
                    <a:pt x="10046" y="2527"/>
                    <a:pt x="8037" y="339"/>
                    <a:pt x="5630" y="259"/>
                  </a:cubicBezTo>
                  <a:cubicBezTo>
                    <a:pt x="5451" y="259"/>
                    <a:pt x="5371" y="160"/>
                    <a:pt x="535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8"/>
            <p:cNvSpPr/>
            <p:nvPr/>
          </p:nvSpPr>
          <p:spPr>
            <a:xfrm>
              <a:off x="3165301" y="2701100"/>
              <a:ext cx="12926" cy="30377"/>
            </a:xfrm>
            <a:custGeom>
              <a:rect b="b" l="l" r="r" t="t"/>
              <a:pathLst>
                <a:path extrusionOk="0" h="994" w="423">
                  <a:moveTo>
                    <a:pt x="261" y="1"/>
                  </a:moveTo>
                  <a:cubicBezTo>
                    <a:pt x="208" y="1"/>
                    <a:pt x="156" y="29"/>
                    <a:pt x="132" y="93"/>
                  </a:cubicBezTo>
                  <a:cubicBezTo>
                    <a:pt x="92" y="351"/>
                    <a:pt x="52" y="590"/>
                    <a:pt x="13" y="869"/>
                  </a:cubicBezTo>
                  <a:cubicBezTo>
                    <a:pt x="0" y="942"/>
                    <a:pt x="72" y="993"/>
                    <a:pt x="133" y="993"/>
                  </a:cubicBezTo>
                  <a:cubicBezTo>
                    <a:pt x="170" y="993"/>
                    <a:pt x="204" y="974"/>
                    <a:pt x="212" y="928"/>
                  </a:cubicBezTo>
                  <a:cubicBezTo>
                    <a:pt x="291" y="670"/>
                    <a:pt x="351" y="431"/>
                    <a:pt x="410" y="172"/>
                  </a:cubicBezTo>
                  <a:cubicBezTo>
                    <a:pt x="422" y="65"/>
                    <a:pt x="341" y="1"/>
                    <a:pt x="261"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8"/>
            <p:cNvSpPr/>
            <p:nvPr/>
          </p:nvSpPr>
          <p:spPr>
            <a:xfrm>
              <a:off x="3149135" y="2473009"/>
              <a:ext cx="30619" cy="23928"/>
            </a:xfrm>
            <a:custGeom>
              <a:rect b="b" l="l" r="r" t="t"/>
              <a:pathLst>
                <a:path extrusionOk="0" h="783" w="1002">
                  <a:moveTo>
                    <a:pt x="124" y="0"/>
                  </a:moveTo>
                  <a:cubicBezTo>
                    <a:pt x="64" y="0"/>
                    <a:pt x="0" y="84"/>
                    <a:pt x="44" y="157"/>
                  </a:cubicBezTo>
                  <a:cubicBezTo>
                    <a:pt x="223" y="435"/>
                    <a:pt x="482" y="674"/>
                    <a:pt x="780" y="773"/>
                  </a:cubicBezTo>
                  <a:cubicBezTo>
                    <a:pt x="800" y="780"/>
                    <a:pt x="818" y="783"/>
                    <a:pt x="835" y="783"/>
                  </a:cubicBezTo>
                  <a:cubicBezTo>
                    <a:pt x="970" y="783"/>
                    <a:pt x="1002" y="588"/>
                    <a:pt x="860" y="535"/>
                  </a:cubicBezTo>
                  <a:cubicBezTo>
                    <a:pt x="581" y="435"/>
                    <a:pt x="382" y="296"/>
                    <a:pt x="184" y="37"/>
                  </a:cubicBezTo>
                  <a:cubicBezTo>
                    <a:pt x="168" y="11"/>
                    <a:pt x="146" y="0"/>
                    <a:pt x="124"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8"/>
            <p:cNvSpPr/>
            <p:nvPr/>
          </p:nvSpPr>
          <p:spPr>
            <a:xfrm>
              <a:off x="3123924" y="2468700"/>
              <a:ext cx="45622" cy="40400"/>
            </a:xfrm>
            <a:custGeom>
              <a:rect b="b" l="l" r="r" t="t"/>
              <a:pathLst>
                <a:path extrusionOk="0" h="1322" w="1493">
                  <a:moveTo>
                    <a:pt x="114" y="0"/>
                  </a:moveTo>
                  <a:cubicBezTo>
                    <a:pt x="61" y="0"/>
                    <a:pt x="0" y="31"/>
                    <a:pt x="14" y="99"/>
                  </a:cubicBezTo>
                  <a:cubicBezTo>
                    <a:pt x="253" y="676"/>
                    <a:pt x="770" y="1133"/>
                    <a:pt x="1347" y="1312"/>
                  </a:cubicBezTo>
                  <a:cubicBezTo>
                    <a:pt x="1360" y="1319"/>
                    <a:pt x="1372" y="1322"/>
                    <a:pt x="1383" y="1322"/>
                  </a:cubicBezTo>
                  <a:cubicBezTo>
                    <a:pt x="1473" y="1322"/>
                    <a:pt x="1493" y="1129"/>
                    <a:pt x="1386" y="1094"/>
                  </a:cubicBezTo>
                  <a:cubicBezTo>
                    <a:pt x="849" y="895"/>
                    <a:pt x="471" y="576"/>
                    <a:pt x="173" y="19"/>
                  </a:cubicBezTo>
                  <a:cubicBezTo>
                    <a:pt x="160" y="7"/>
                    <a:pt x="138" y="0"/>
                    <a:pt x="114"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8"/>
            <p:cNvSpPr/>
            <p:nvPr/>
          </p:nvSpPr>
          <p:spPr>
            <a:xfrm>
              <a:off x="3155339" y="2704370"/>
              <a:ext cx="10359" cy="42906"/>
            </a:xfrm>
            <a:custGeom>
              <a:rect b="b" l="l" r="r" t="t"/>
              <a:pathLst>
                <a:path extrusionOk="0" h="1404" w="339">
                  <a:moveTo>
                    <a:pt x="154" y="0"/>
                  </a:moveTo>
                  <a:cubicBezTo>
                    <a:pt x="108" y="0"/>
                    <a:pt x="68" y="27"/>
                    <a:pt x="60" y="85"/>
                  </a:cubicBezTo>
                  <a:cubicBezTo>
                    <a:pt x="0" y="463"/>
                    <a:pt x="0" y="921"/>
                    <a:pt x="20" y="1319"/>
                  </a:cubicBezTo>
                  <a:cubicBezTo>
                    <a:pt x="20" y="1373"/>
                    <a:pt x="56" y="1404"/>
                    <a:pt x="92" y="1404"/>
                  </a:cubicBezTo>
                  <a:cubicBezTo>
                    <a:pt x="121" y="1404"/>
                    <a:pt x="151" y="1383"/>
                    <a:pt x="160" y="1339"/>
                  </a:cubicBezTo>
                  <a:cubicBezTo>
                    <a:pt x="239" y="961"/>
                    <a:pt x="339" y="523"/>
                    <a:pt x="319" y="145"/>
                  </a:cubicBezTo>
                  <a:cubicBezTo>
                    <a:pt x="296" y="52"/>
                    <a:pt x="218" y="0"/>
                    <a:pt x="154"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8"/>
            <p:cNvSpPr/>
            <p:nvPr/>
          </p:nvSpPr>
          <p:spPr>
            <a:xfrm>
              <a:off x="3068002" y="1739506"/>
              <a:ext cx="40947" cy="51005"/>
            </a:xfrm>
            <a:custGeom>
              <a:rect b="b" l="l" r="r" t="t"/>
              <a:pathLst>
                <a:path extrusionOk="0" h="1669" w="1340">
                  <a:moveTo>
                    <a:pt x="110" y="1"/>
                  </a:moveTo>
                  <a:cubicBezTo>
                    <a:pt x="54" y="1"/>
                    <a:pt x="1" y="65"/>
                    <a:pt x="14" y="129"/>
                  </a:cubicBezTo>
                  <a:cubicBezTo>
                    <a:pt x="113" y="686"/>
                    <a:pt x="611" y="1482"/>
                    <a:pt x="1148" y="1661"/>
                  </a:cubicBezTo>
                  <a:cubicBezTo>
                    <a:pt x="1164" y="1666"/>
                    <a:pt x="1180" y="1668"/>
                    <a:pt x="1194" y="1668"/>
                  </a:cubicBezTo>
                  <a:cubicBezTo>
                    <a:pt x="1299" y="1668"/>
                    <a:pt x="1339" y="1550"/>
                    <a:pt x="1287" y="1462"/>
                  </a:cubicBezTo>
                  <a:cubicBezTo>
                    <a:pt x="1088" y="1223"/>
                    <a:pt x="829" y="1084"/>
                    <a:pt x="630" y="865"/>
                  </a:cubicBezTo>
                  <a:cubicBezTo>
                    <a:pt x="432" y="607"/>
                    <a:pt x="312" y="328"/>
                    <a:pt x="193" y="70"/>
                  </a:cubicBezTo>
                  <a:cubicBezTo>
                    <a:pt x="172" y="20"/>
                    <a:pt x="140" y="1"/>
                    <a:pt x="110"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8"/>
            <p:cNvSpPr/>
            <p:nvPr/>
          </p:nvSpPr>
          <p:spPr>
            <a:xfrm>
              <a:off x="3071822" y="1774893"/>
              <a:ext cx="36547" cy="27596"/>
            </a:xfrm>
            <a:custGeom>
              <a:rect b="b" l="l" r="r" t="t"/>
              <a:pathLst>
                <a:path extrusionOk="0" h="903" w="1196">
                  <a:moveTo>
                    <a:pt x="124" y="1"/>
                  </a:moveTo>
                  <a:cubicBezTo>
                    <a:pt x="66" y="1"/>
                    <a:pt x="1" y="64"/>
                    <a:pt x="28" y="145"/>
                  </a:cubicBezTo>
                  <a:cubicBezTo>
                    <a:pt x="227" y="523"/>
                    <a:pt x="585" y="821"/>
                    <a:pt x="983" y="901"/>
                  </a:cubicBezTo>
                  <a:cubicBezTo>
                    <a:pt x="991" y="902"/>
                    <a:pt x="998" y="902"/>
                    <a:pt x="1005" y="902"/>
                  </a:cubicBezTo>
                  <a:cubicBezTo>
                    <a:pt x="1165" y="902"/>
                    <a:pt x="1196" y="699"/>
                    <a:pt x="1062" y="642"/>
                  </a:cubicBezTo>
                  <a:cubicBezTo>
                    <a:pt x="704" y="543"/>
                    <a:pt x="426" y="364"/>
                    <a:pt x="187" y="46"/>
                  </a:cubicBezTo>
                  <a:cubicBezTo>
                    <a:pt x="175" y="14"/>
                    <a:pt x="150" y="1"/>
                    <a:pt x="124"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8"/>
            <p:cNvSpPr/>
            <p:nvPr/>
          </p:nvSpPr>
          <p:spPr>
            <a:xfrm>
              <a:off x="2966272" y="2267348"/>
              <a:ext cx="51520" cy="46940"/>
            </a:xfrm>
            <a:custGeom>
              <a:rect b="b" l="l" r="r" t="t"/>
              <a:pathLst>
                <a:path extrusionOk="0" h="1536" w="1686">
                  <a:moveTo>
                    <a:pt x="830" y="0"/>
                  </a:moveTo>
                  <a:cubicBezTo>
                    <a:pt x="805" y="0"/>
                    <a:pt x="781" y="1"/>
                    <a:pt x="757" y="4"/>
                  </a:cubicBezTo>
                  <a:cubicBezTo>
                    <a:pt x="359" y="24"/>
                    <a:pt x="1" y="402"/>
                    <a:pt x="1" y="820"/>
                  </a:cubicBezTo>
                  <a:cubicBezTo>
                    <a:pt x="41" y="1257"/>
                    <a:pt x="438" y="1516"/>
                    <a:pt x="796" y="1536"/>
                  </a:cubicBezTo>
                  <a:cubicBezTo>
                    <a:pt x="836" y="1496"/>
                    <a:pt x="856" y="1436"/>
                    <a:pt x="896" y="1416"/>
                  </a:cubicBezTo>
                  <a:cubicBezTo>
                    <a:pt x="1194" y="1257"/>
                    <a:pt x="1533" y="1118"/>
                    <a:pt x="1592" y="740"/>
                  </a:cubicBezTo>
                  <a:cubicBezTo>
                    <a:pt x="1685" y="274"/>
                    <a:pt x="1202" y="0"/>
                    <a:pt x="83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8"/>
            <p:cNvSpPr/>
            <p:nvPr/>
          </p:nvSpPr>
          <p:spPr>
            <a:xfrm>
              <a:off x="2968441" y="2174969"/>
              <a:ext cx="42230" cy="11674"/>
            </a:xfrm>
            <a:custGeom>
              <a:rect b="b" l="l" r="r" t="t"/>
              <a:pathLst>
                <a:path extrusionOk="0" h="382" w="1382">
                  <a:moveTo>
                    <a:pt x="672" y="1"/>
                  </a:moveTo>
                  <a:cubicBezTo>
                    <a:pt x="489" y="1"/>
                    <a:pt x="310" y="25"/>
                    <a:pt x="149" y="63"/>
                  </a:cubicBezTo>
                  <a:cubicBezTo>
                    <a:pt x="1" y="81"/>
                    <a:pt x="7" y="306"/>
                    <a:pt x="137" y="306"/>
                  </a:cubicBezTo>
                  <a:cubicBezTo>
                    <a:pt x="147" y="306"/>
                    <a:pt x="157" y="304"/>
                    <a:pt x="168" y="302"/>
                  </a:cubicBezTo>
                  <a:cubicBezTo>
                    <a:pt x="233" y="294"/>
                    <a:pt x="297" y="291"/>
                    <a:pt x="360" y="291"/>
                  </a:cubicBezTo>
                  <a:cubicBezTo>
                    <a:pt x="630" y="291"/>
                    <a:pt x="893" y="349"/>
                    <a:pt x="1183" y="381"/>
                  </a:cubicBezTo>
                  <a:cubicBezTo>
                    <a:pt x="1322" y="381"/>
                    <a:pt x="1382" y="162"/>
                    <a:pt x="1263" y="103"/>
                  </a:cubicBezTo>
                  <a:cubicBezTo>
                    <a:pt x="1075" y="30"/>
                    <a:pt x="872" y="1"/>
                    <a:pt x="672"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8"/>
            <p:cNvSpPr/>
            <p:nvPr/>
          </p:nvSpPr>
          <p:spPr>
            <a:xfrm>
              <a:off x="2949862" y="2194313"/>
              <a:ext cx="49870" cy="9688"/>
            </a:xfrm>
            <a:custGeom>
              <a:rect b="b" l="l" r="r" t="t"/>
              <a:pathLst>
                <a:path extrusionOk="0" h="317" w="1632">
                  <a:moveTo>
                    <a:pt x="1052" y="1"/>
                  </a:moveTo>
                  <a:cubicBezTo>
                    <a:pt x="747" y="1"/>
                    <a:pt x="439" y="33"/>
                    <a:pt x="140" y="47"/>
                  </a:cubicBezTo>
                  <a:cubicBezTo>
                    <a:pt x="1" y="47"/>
                    <a:pt x="1" y="265"/>
                    <a:pt x="140" y="265"/>
                  </a:cubicBezTo>
                  <a:cubicBezTo>
                    <a:pt x="490" y="265"/>
                    <a:pt x="853" y="316"/>
                    <a:pt x="1208" y="316"/>
                  </a:cubicBezTo>
                  <a:cubicBezTo>
                    <a:pt x="1297" y="316"/>
                    <a:pt x="1385" y="313"/>
                    <a:pt x="1473" y="305"/>
                  </a:cubicBezTo>
                  <a:cubicBezTo>
                    <a:pt x="1632" y="305"/>
                    <a:pt x="1632" y="47"/>
                    <a:pt x="1473" y="27"/>
                  </a:cubicBezTo>
                  <a:cubicBezTo>
                    <a:pt x="1334" y="8"/>
                    <a:pt x="1193" y="1"/>
                    <a:pt x="1052"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0" name="Google Shape;310;p18"/>
          <p:cNvGrpSpPr/>
          <p:nvPr/>
        </p:nvGrpSpPr>
        <p:grpSpPr>
          <a:xfrm>
            <a:off x="4456698" y="1312318"/>
            <a:ext cx="1201485" cy="1769573"/>
            <a:chOff x="4242252" y="1586284"/>
            <a:chExt cx="1026121" cy="1511293"/>
          </a:xfrm>
        </p:grpSpPr>
        <p:sp>
          <p:nvSpPr>
            <p:cNvPr id="311" name="Google Shape;311;p18"/>
            <p:cNvSpPr/>
            <p:nvPr/>
          </p:nvSpPr>
          <p:spPr>
            <a:xfrm>
              <a:off x="4249708" y="1590256"/>
              <a:ext cx="1015609" cy="604905"/>
            </a:xfrm>
            <a:custGeom>
              <a:rect b="b" l="l" r="r" t="t"/>
              <a:pathLst>
                <a:path extrusionOk="0" h="19794" w="33236">
                  <a:moveTo>
                    <a:pt x="7196" y="0"/>
                  </a:moveTo>
                  <a:lnTo>
                    <a:pt x="7196" y="0"/>
                  </a:lnTo>
                  <a:cubicBezTo>
                    <a:pt x="7336" y="2606"/>
                    <a:pt x="7395" y="5491"/>
                    <a:pt x="6779" y="8057"/>
                  </a:cubicBezTo>
                  <a:cubicBezTo>
                    <a:pt x="6779" y="8077"/>
                    <a:pt x="6739" y="8097"/>
                    <a:pt x="6739" y="8097"/>
                  </a:cubicBezTo>
                  <a:cubicBezTo>
                    <a:pt x="6782" y="8227"/>
                    <a:pt x="6741" y="8357"/>
                    <a:pt x="6647" y="8357"/>
                  </a:cubicBezTo>
                  <a:cubicBezTo>
                    <a:pt x="6612" y="8357"/>
                    <a:pt x="6569" y="8339"/>
                    <a:pt x="6520" y="8296"/>
                  </a:cubicBezTo>
                  <a:cubicBezTo>
                    <a:pt x="5650" y="7631"/>
                    <a:pt x="4324" y="7189"/>
                    <a:pt x="3097" y="7189"/>
                  </a:cubicBezTo>
                  <a:cubicBezTo>
                    <a:pt x="1461" y="7189"/>
                    <a:pt x="1" y="7975"/>
                    <a:pt x="35" y="10066"/>
                  </a:cubicBezTo>
                  <a:cubicBezTo>
                    <a:pt x="35" y="10742"/>
                    <a:pt x="134" y="11677"/>
                    <a:pt x="632" y="12175"/>
                  </a:cubicBezTo>
                  <a:cubicBezTo>
                    <a:pt x="811" y="12374"/>
                    <a:pt x="1030" y="12513"/>
                    <a:pt x="1248" y="12612"/>
                  </a:cubicBezTo>
                  <a:cubicBezTo>
                    <a:pt x="1748" y="12826"/>
                    <a:pt x="2296" y="12977"/>
                    <a:pt x="2819" y="12977"/>
                  </a:cubicBezTo>
                  <a:cubicBezTo>
                    <a:pt x="2880" y="12977"/>
                    <a:pt x="2940" y="12975"/>
                    <a:pt x="2999" y="12970"/>
                  </a:cubicBezTo>
                  <a:cubicBezTo>
                    <a:pt x="4332" y="12931"/>
                    <a:pt x="5685" y="12533"/>
                    <a:pt x="6818" y="11817"/>
                  </a:cubicBezTo>
                  <a:cubicBezTo>
                    <a:pt x="6843" y="11802"/>
                    <a:pt x="6866" y="11796"/>
                    <a:pt x="6887" y="11796"/>
                  </a:cubicBezTo>
                  <a:cubicBezTo>
                    <a:pt x="6953" y="11796"/>
                    <a:pt x="7002" y="11856"/>
                    <a:pt x="7017" y="11916"/>
                  </a:cubicBezTo>
                  <a:cubicBezTo>
                    <a:pt x="7097" y="11916"/>
                    <a:pt x="7177" y="11956"/>
                    <a:pt x="7196" y="12055"/>
                  </a:cubicBezTo>
                  <a:cubicBezTo>
                    <a:pt x="7296" y="14522"/>
                    <a:pt x="7574" y="17327"/>
                    <a:pt x="7097" y="19794"/>
                  </a:cubicBezTo>
                  <a:cubicBezTo>
                    <a:pt x="9424" y="19595"/>
                    <a:pt x="12249" y="19714"/>
                    <a:pt x="14596" y="19575"/>
                  </a:cubicBezTo>
                  <a:cubicBezTo>
                    <a:pt x="13741" y="18282"/>
                    <a:pt x="12647" y="16690"/>
                    <a:pt x="13105" y="15099"/>
                  </a:cubicBezTo>
                  <a:cubicBezTo>
                    <a:pt x="13482" y="13826"/>
                    <a:pt x="14537" y="13010"/>
                    <a:pt x="15770" y="12871"/>
                  </a:cubicBezTo>
                  <a:cubicBezTo>
                    <a:pt x="15887" y="12859"/>
                    <a:pt x="16003" y="12854"/>
                    <a:pt x="16120" y="12854"/>
                  </a:cubicBezTo>
                  <a:cubicBezTo>
                    <a:pt x="17591" y="12854"/>
                    <a:pt x="19020" y="13761"/>
                    <a:pt x="19868" y="14960"/>
                  </a:cubicBezTo>
                  <a:cubicBezTo>
                    <a:pt x="20843" y="16352"/>
                    <a:pt x="20306" y="17904"/>
                    <a:pt x="19669" y="19376"/>
                  </a:cubicBezTo>
                  <a:cubicBezTo>
                    <a:pt x="21062" y="19376"/>
                    <a:pt x="22578" y="19394"/>
                    <a:pt x="24053" y="19394"/>
                  </a:cubicBezTo>
                  <a:cubicBezTo>
                    <a:pt x="24790" y="19394"/>
                    <a:pt x="25518" y="19389"/>
                    <a:pt x="26214" y="19376"/>
                  </a:cubicBezTo>
                  <a:cubicBezTo>
                    <a:pt x="26472" y="17029"/>
                    <a:pt x="26671" y="14860"/>
                    <a:pt x="26512" y="12513"/>
                  </a:cubicBezTo>
                  <a:cubicBezTo>
                    <a:pt x="26512" y="12374"/>
                    <a:pt x="26612" y="12314"/>
                    <a:pt x="26711" y="12314"/>
                  </a:cubicBezTo>
                  <a:lnTo>
                    <a:pt x="26811" y="12215"/>
                  </a:lnTo>
                  <a:cubicBezTo>
                    <a:pt x="26738" y="12088"/>
                    <a:pt x="26798" y="11911"/>
                    <a:pt x="26930" y="11911"/>
                  </a:cubicBezTo>
                  <a:cubicBezTo>
                    <a:pt x="26942" y="11911"/>
                    <a:pt x="26956" y="11913"/>
                    <a:pt x="26970" y="11916"/>
                  </a:cubicBezTo>
                  <a:cubicBezTo>
                    <a:pt x="27874" y="12039"/>
                    <a:pt x="28791" y="12292"/>
                    <a:pt x="29701" y="12292"/>
                  </a:cubicBezTo>
                  <a:cubicBezTo>
                    <a:pt x="29972" y="12292"/>
                    <a:pt x="30242" y="12269"/>
                    <a:pt x="30511" y="12215"/>
                  </a:cubicBezTo>
                  <a:cubicBezTo>
                    <a:pt x="32082" y="11876"/>
                    <a:pt x="33236" y="10683"/>
                    <a:pt x="32997" y="8952"/>
                  </a:cubicBezTo>
                  <a:cubicBezTo>
                    <a:pt x="32818" y="7480"/>
                    <a:pt x="31903" y="6088"/>
                    <a:pt x="30451" y="5809"/>
                  </a:cubicBezTo>
                  <a:cubicBezTo>
                    <a:pt x="30310" y="5792"/>
                    <a:pt x="30171" y="5784"/>
                    <a:pt x="30033" y="5784"/>
                  </a:cubicBezTo>
                  <a:cubicBezTo>
                    <a:pt x="28899" y="5784"/>
                    <a:pt x="27841" y="6331"/>
                    <a:pt x="26830" y="6863"/>
                  </a:cubicBezTo>
                  <a:cubicBezTo>
                    <a:pt x="26803" y="6875"/>
                    <a:pt x="26778" y="6879"/>
                    <a:pt x="26756" y="6879"/>
                  </a:cubicBezTo>
                  <a:cubicBezTo>
                    <a:pt x="26699" y="6879"/>
                    <a:pt x="26660" y="6847"/>
                    <a:pt x="26632" y="6804"/>
                  </a:cubicBezTo>
                  <a:cubicBezTo>
                    <a:pt x="26512" y="6804"/>
                    <a:pt x="26373" y="6764"/>
                    <a:pt x="26373" y="6585"/>
                  </a:cubicBezTo>
                  <a:cubicBezTo>
                    <a:pt x="26293" y="4556"/>
                    <a:pt x="26114" y="2487"/>
                    <a:pt x="26134" y="438"/>
                  </a:cubicBezTo>
                  <a:cubicBezTo>
                    <a:pt x="26134" y="418"/>
                    <a:pt x="26134" y="398"/>
                    <a:pt x="26174" y="378"/>
                  </a:cubicBezTo>
                  <a:lnTo>
                    <a:pt x="26174" y="378"/>
                  </a:lnTo>
                  <a:cubicBezTo>
                    <a:pt x="26134" y="398"/>
                    <a:pt x="26114" y="398"/>
                    <a:pt x="26094" y="398"/>
                  </a:cubicBezTo>
                  <a:cubicBezTo>
                    <a:pt x="23946" y="378"/>
                    <a:pt x="21499" y="378"/>
                    <a:pt x="19351" y="120"/>
                  </a:cubicBezTo>
                  <a:lnTo>
                    <a:pt x="19351" y="120"/>
                  </a:lnTo>
                  <a:cubicBezTo>
                    <a:pt x="21002" y="2507"/>
                    <a:pt x="19709" y="5849"/>
                    <a:pt x="16864" y="6088"/>
                  </a:cubicBezTo>
                  <a:cubicBezTo>
                    <a:pt x="16746" y="6098"/>
                    <a:pt x="16627" y="6103"/>
                    <a:pt x="16508" y="6103"/>
                  </a:cubicBezTo>
                  <a:cubicBezTo>
                    <a:pt x="15209" y="6103"/>
                    <a:pt x="13910" y="5510"/>
                    <a:pt x="13144" y="4417"/>
                  </a:cubicBezTo>
                  <a:cubicBezTo>
                    <a:pt x="12209" y="3124"/>
                    <a:pt x="12786" y="1532"/>
                    <a:pt x="13602" y="279"/>
                  </a:cubicBezTo>
                  <a:lnTo>
                    <a:pt x="13602" y="279"/>
                  </a:lnTo>
                  <a:cubicBezTo>
                    <a:pt x="13221" y="290"/>
                    <a:pt x="12826" y="296"/>
                    <a:pt x="12422" y="296"/>
                  </a:cubicBezTo>
                  <a:cubicBezTo>
                    <a:pt x="10700" y="296"/>
                    <a:pt x="8824" y="194"/>
                    <a:pt x="719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8"/>
            <p:cNvSpPr/>
            <p:nvPr/>
          </p:nvSpPr>
          <p:spPr>
            <a:xfrm>
              <a:off x="5169465" y="1920933"/>
              <a:ext cx="53017" cy="32119"/>
            </a:xfrm>
            <a:custGeom>
              <a:rect b="b" l="l" r="r" t="t"/>
              <a:pathLst>
                <a:path extrusionOk="0" h="1051" w="1735">
                  <a:moveTo>
                    <a:pt x="1424" y="0"/>
                  </a:moveTo>
                  <a:cubicBezTo>
                    <a:pt x="1391" y="0"/>
                    <a:pt x="1352" y="17"/>
                    <a:pt x="1308" y="61"/>
                  </a:cubicBezTo>
                  <a:cubicBezTo>
                    <a:pt x="1248" y="140"/>
                    <a:pt x="1169" y="220"/>
                    <a:pt x="1069" y="299"/>
                  </a:cubicBezTo>
                  <a:cubicBezTo>
                    <a:pt x="970" y="359"/>
                    <a:pt x="870" y="399"/>
                    <a:pt x="751" y="419"/>
                  </a:cubicBezTo>
                  <a:cubicBezTo>
                    <a:pt x="592" y="439"/>
                    <a:pt x="612" y="658"/>
                    <a:pt x="771" y="658"/>
                  </a:cubicBezTo>
                  <a:cubicBezTo>
                    <a:pt x="857" y="658"/>
                    <a:pt x="928" y="643"/>
                    <a:pt x="1011" y="626"/>
                  </a:cubicBezTo>
                  <a:lnTo>
                    <a:pt x="1011" y="626"/>
                  </a:lnTo>
                  <a:cubicBezTo>
                    <a:pt x="994" y="633"/>
                    <a:pt x="982" y="645"/>
                    <a:pt x="970" y="658"/>
                  </a:cubicBezTo>
                  <a:cubicBezTo>
                    <a:pt x="763" y="785"/>
                    <a:pt x="556" y="823"/>
                    <a:pt x="329" y="823"/>
                  </a:cubicBezTo>
                  <a:cubicBezTo>
                    <a:pt x="272" y="823"/>
                    <a:pt x="214" y="821"/>
                    <a:pt x="154" y="817"/>
                  </a:cubicBezTo>
                  <a:cubicBezTo>
                    <a:pt x="147" y="816"/>
                    <a:pt x="141" y="815"/>
                    <a:pt x="135" y="815"/>
                  </a:cubicBezTo>
                  <a:cubicBezTo>
                    <a:pt x="13" y="815"/>
                    <a:pt x="1" y="997"/>
                    <a:pt x="114" y="1016"/>
                  </a:cubicBezTo>
                  <a:cubicBezTo>
                    <a:pt x="207" y="1039"/>
                    <a:pt x="311" y="1050"/>
                    <a:pt x="420" y="1050"/>
                  </a:cubicBezTo>
                  <a:cubicBezTo>
                    <a:pt x="961" y="1050"/>
                    <a:pt x="1623" y="763"/>
                    <a:pt x="1706" y="200"/>
                  </a:cubicBezTo>
                  <a:cubicBezTo>
                    <a:pt x="1734" y="100"/>
                    <a:pt x="1670" y="20"/>
                    <a:pt x="1595" y="20"/>
                  </a:cubicBezTo>
                  <a:cubicBezTo>
                    <a:pt x="1566" y="20"/>
                    <a:pt x="1535" y="33"/>
                    <a:pt x="1507" y="61"/>
                  </a:cubicBezTo>
                  <a:cubicBezTo>
                    <a:pt x="1496" y="27"/>
                    <a:pt x="1466" y="0"/>
                    <a:pt x="1424"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8"/>
            <p:cNvSpPr/>
            <p:nvPr/>
          </p:nvSpPr>
          <p:spPr>
            <a:xfrm>
              <a:off x="4242252" y="1586284"/>
              <a:ext cx="1026121" cy="617770"/>
            </a:xfrm>
            <a:custGeom>
              <a:rect b="b" l="l" r="r" t="t"/>
              <a:pathLst>
                <a:path extrusionOk="0" h="20215" w="33580">
                  <a:moveTo>
                    <a:pt x="8471" y="1"/>
                  </a:moveTo>
                  <a:cubicBezTo>
                    <a:pt x="8085" y="1"/>
                    <a:pt x="7702" y="4"/>
                    <a:pt x="7321" y="11"/>
                  </a:cubicBezTo>
                  <a:cubicBezTo>
                    <a:pt x="7261" y="11"/>
                    <a:pt x="7241" y="31"/>
                    <a:pt x="7222" y="51"/>
                  </a:cubicBezTo>
                  <a:cubicBezTo>
                    <a:pt x="7142" y="71"/>
                    <a:pt x="7082" y="130"/>
                    <a:pt x="7082" y="230"/>
                  </a:cubicBezTo>
                  <a:cubicBezTo>
                    <a:pt x="7182" y="2876"/>
                    <a:pt x="6923" y="5422"/>
                    <a:pt x="6844" y="8028"/>
                  </a:cubicBezTo>
                  <a:cubicBezTo>
                    <a:pt x="5884" y="7358"/>
                    <a:pt x="4595" y="6956"/>
                    <a:pt x="3400" y="6956"/>
                  </a:cubicBezTo>
                  <a:cubicBezTo>
                    <a:pt x="2786" y="6956"/>
                    <a:pt x="2198" y="7062"/>
                    <a:pt x="1691" y="7292"/>
                  </a:cubicBezTo>
                  <a:cubicBezTo>
                    <a:pt x="1672" y="7371"/>
                    <a:pt x="1572" y="7391"/>
                    <a:pt x="1492" y="7391"/>
                  </a:cubicBezTo>
                  <a:cubicBezTo>
                    <a:pt x="617" y="7869"/>
                    <a:pt x="1" y="8724"/>
                    <a:pt x="20" y="10156"/>
                  </a:cubicBezTo>
                  <a:cubicBezTo>
                    <a:pt x="20" y="11290"/>
                    <a:pt x="359" y="12384"/>
                    <a:pt x="1254" y="12941"/>
                  </a:cubicBezTo>
                  <a:cubicBezTo>
                    <a:pt x="1294" y="12882"/>
                    <a:pt x="1373" y="12862"/>
                    <a:pt x="1413" y="12822"/>
                  </a:cubicBezTo>
                  <a:cubicBezTo>
                    <a:pt x="1492" y="12762"/>
                    <a:pt x="1552" y="12762"/>
                    <a:pt x="1612" y="12762"/>
                  </a:cubicBezTo>
                  <a:cubicBezTo>
                    <a:pt x="1691" y="12782"/>
                    <a:pt x="1751" y="12842"/>
                    <a:pt x="1771" y="12902"/>
                  </a:cubicBezTo>
                  <a:cubicBezTo>
                    <a:pt x="1791" y="12941"/>
                    <a:pt x="1811" y="12961"/>
                    <a:pt x="1811" y="13041"/>
                  </a:cubicBezTo>
                  <a:lnTo>
                    <a:pt x="1811" y="13220"/>
                  </a:lnTo>
                  <a:cubicBezTo>
                    <a:pt x="1851" y="13220"/>
                    <a:pt x="1870" y="13240"/>
                    <a:pt x="1890" y="13240"/>
                  </a:cubicBezTo>
                  <a:cubicBezTo>
                    <a:pt x="2300" y="13345"/>
                    <a:pt x="2728" y="13392"/>
                    <a:pt x="3163" y="13392"/>
                  </a:cubicBezTo>
                  <a:cubicBezTo>
                    <a:pt x="4543" y="13392"/>
                    <a:pt x="5992" y="12911"/>
                    <a:pt x="7142" y="12245"/>
                  </a:cubicBezTo>
                  <a:lnTo>
                    <a:pt x="7142" y="12245"/>
                  </a:lnTo>
                  <a:cubicBezTo>
                    <a:pt x="7241" y="14771"/>
                    <a:pt x="7162" y="17238"/>
                    <a:pt x="7082" y="19745"/>
                  </a:cubicBezTo>
                  <a:cubicBezTo>
                    <a:pt x="7082" y="19844"/>
                    <a:pt x="7162" y="19904"/>
                    <a:pt x="7241" y="19904"/>
                  </a:cubicBezTo>
                  <a:cubicBezTo>
                    <a:pt x="7261" y="19944"/>
                    <a:pt x="7281" y="20023"/>
                    <a:pt x="7361" y="20023"/>
                  </a:cubicBezTo>
                  <a:cubicBezTo>
                    <a:pt x="8198" y="20161"/>
                    <a:pt x="9064" y="20215"/>
                    <a:pt x="9939" y="20215"/>
                  </a:cubicBezTo>
                  <a:cubicBezTo>
                    <a:pt x="11453" y="20215"/>
                    <a:pt x="12992" y="20055"/>
                    <a:pt x="14443" y="19904"/>
                  </a:cubicBezTo>
                  <a:cubicBezTo>
                    <a:pt x="14582" y="19884"/>
                    <a:pt x="14622" y="19725"/>
                    <a:pt x="14602" y="19625"/>
                  </a:cubicBezTo>
                  <a:cubicBezTo>
                    <a:pt x="14681" y="19605"/>
                    <a:pt x="14721" y="19506"/>
                    <a:pt x="14681" y="19426"/>
                  </a:cubicBezTo>
                  <a:cubicBezTo>
                    <a:pt x="14104" y="18292"/>
                    <a:pt x="13388" y="17059"/>
                    <a:pt x="13547" y="15706"/>
                  </a:cubicBezTo>
                  <a:cubicBezTo>
                    <a:pt x="13726" y="14274"/>
                    <a:pt x="14940" y="13359"/>
                    <a:pt x="16293" y="13359"/>
                  </a:cubicBezTo>
                  <a:cubicBezTo>
                    <a:pt x="16309" y="13359"/>
                    <a:pt x="16326" y="13359"/>
                    <a:pt x="16342" y="13359"/>
                  </a:cubicBezTo>
                  <a:cubicBezTo>
                    <a:pt x="17540" y="13359"/>
                    <a:pt x="18770" y="14068"/>
                    <a:pt x="19515" y="15010"/>
                  </a:cubicBezTo>
                  <a:cubicBezTo>
                    <a:pt x="20609" y="16323"/>
                    <a:pt x="20291" y="17855"/>
                    <a:pt x="19654" y="19307"/>
                  </a:cubicBezTo>
                  <a:cubicBezTo>
                    <a:pt x="19615" y="19387"/>
                    <a:pt x="19615" y="19426"/>
                    <a:pt x="19654" y="19486"/>
                  </a:cubicBezTo>
                  <a:cubicBezTo>
                    <a:pt x="19615" y="19546"/>
                    <a:pt x="19674" y="19645"/>
                    <a:pt x="19794" y="19685"/>
                  </a:cubicBezTo>
                  <a:cubicBezTo>
                    <a:pt x="20848" y="19784"/>
                    <a:pt x="21932" y="19824"/>
                    <a:pt x="23016" y="19824"/>
                  </a:cubicBezTo>
                  <a:cubicBezTo>
                    <a:pt x="24101" y="19824"/>
                    <a:pt x="25185" y="19784"/>
                    <a:pt x="26239" y="19725"/>
                  </a:cubicBezTo>
                  <a:cubicBezTo>
                    <a:pt x="26338" y="19725"/>
                    <a:pt x="26418" y="19625"/>
                    <a:pt x="26438" y="19546"/>
                  </a:cubicBezTo>
                  <a:cubicBezTo>
                    <a:pt x="26478" y="19546"/>
                    <a:pt x="26517" y="19526"/>
                    <a:pt x="26537" y="19486"/>
                  </a:cubicBezTo>
                  <a:cubicBezTo>
                    <a:pt x="27214" y="17298"/>
                    <a:pt x="27234" y="14811"/>
                    <a:pt x="26955" y="12563"/>
                  </a:cubicBezTo>
                  <a:cubicBezTo>
                    <a:pt x="26935" y="12464"/>
                    <a:pt x="26856" y="12424"/>
                    <a:pt x="26756" y="12424"/>
                  </a:cubicBezTo>
                  <a:cubicBezTo>
                    <a:pt x="26657" y="12424"/>
                    <a:pt x="26557" y="12484"/>
                    <a:pt x="26557" y="12583"/>
                  </a:cubicBezTo>
                  <a:cubicBezTo>
                    <a:pt x="26716" y="14911"/>
                    <a:pt x="26517" y="17039"/>
                    <a:pt x="26279" y="19327"/>
                  </a:cubicBezTo>
                  <a:cubicBezTo>
                    <a:pt x="25401" y="19352"/>
                    <a:pt x="24519" y="19360"/>
                    <a:pt x="23635" y="19360"/>
                  </a:cubicBezTo>
                  <a:cubicBezTo>
                    <a:pt x="22457" y="19360"/>
                    <a:pt x="21274" y="19347"/>
                    <a:pt x="20092" y="19347"/>
                  </a:cubicBezTo>
                  <a:cubicBezTo>
                    <a:pt x="20709" y="17915"/>
                    <a:pt x="21007" y="16363"/>
                    <a:pt x="20052" y="15030"/>
                  </a:cubicBezTo>
                  <a:cubicBezTo>
                    <a:pt x="19224" y="13852"/>
                    <a:pt x="17748" y="12963"/>
                    <a:pt x="16288" y="12963"/>
                  </a:cubicBezTo>
                  <a:cubicBezTo>
                    <a:pt x="16170" y="12963"/>
                    <a:pt x="16052" y="12969"/>
                    <a:pt x="15935" y="12981"/>
                  </a:cubicBezTo>
                  <a:cubicBezTo>
                    <a:pt x="14721" y="13120"/>
                    <a:pt x="13607" y="13916"/>
                    <a:pt x="13229" y="15130"/>
                  </a:cubicBezTo>
                  <a:cubicBezTo>
                    <a:pt x="12752" y="16701"/>
                    <a:pt x="13508" y="18253"/>
                    <a:pt x="14383" y="19526"/>
                  </a:cubicBezTo>
                  <a:cubicBezTo>
                    <a:pt x="12036" y="19685"/>
                    <a:pt x="9668" y="19546"/>
                    <a:pt x="7361" y="19745"/>
                  </a:cubicBezTo>
                  <a:cubicBezTo>
                    <a:pt x="7838" y="17318"/>
                    <a:pt x="7818" y="14612"/>
                    <a:pt x="7460" y="12146"/>
                  </a:cubicBezTo>
                  <a:cubicBezTo>
                    <a:pt x="7440" y="12046"/>
                    <a:pt x="7361" y="11986"/>
                    <a:pt x="7281" y="11986"/>
                  </a:cubicBezTo>
                  <a:cubicBezTo>
                    <a:pt x="7265" y="11938"/>
                    <a:pt x="7209" y="11876"/>
                    <a:pt x="7136" y="11876"/>
                  </a:cubicBezTo>
                  <a:cubicBezTo>
                    <a:pt x="7119" y="11876"/>
                    <a:pt x="7101" y="11880"/>
                    <a:pt x="7082" y="11887"/>
                  </a:cubicBezTo>
                  <a:cubicBezTo>
                    <a:pt x="5889" y="12464"/>
                    <a:pt x="4636" y="12862"/>
                    <a:pt x="3303" y="12921"/>
                  </a:cubicBezTo>
                  <a:cubicBezTo>
                    <a:pt x="3206" y="12925"/>
                    <a:pt x="3107" y="12927"/>
                    <a:pt x="3009" y="12927"/>
                  </a:cubicBezTo>
                  <a:cubicBezTo>
                    <a:pt x="2540" y="12927"/>
                    <a:pt x="2055" y="12876"/>
                    <a:pt x="1612" y="12663"/>
                  </a:cubicBezTo>
                  <a:cubicBezTo>
                    <a:pt x="1393" y="12563"/>
                    <a:pt x="1194" y="12444"/>
                    <a:pt x="995" y="12265"/>
                  </a:cubicBezTo>
                  <a:cubicBezTo>
                    <a:pt x="498" y="11788"/>
                    <a:pt x="398" y="10853"/>
                    <a:pt x="398" y="10196"/>
                  </a:cubicBezTo>
                  <a:cubicBezTo>
                    <a:pt x="376" y="8169"/>
                    <a:pt x="1741" y="7409"/>
                    <a:pt x="3300" y="7409"/>
                  </a:cubicBezTo>
                  <a:cubicBezTo>
                    <a:pt x="4510" y="7409"/>
                    <a:pt x="5838" y="7867"/>
                    <a:pt x="6724" y="8545"/>
                  </a:cubicBezTo>
                  <a:cubicBezTo>
                    <a:pt x="6760" y="8576"/>
                    <a:pt x="6797" y="8589"/>
                    <a:pt x="6833" y="8589"/>
                  </a:cubicBezTo>
                  <a:cubicBezTo>
                    <a:pt x="6959" y="8589"/>
                    <a:pt x="7069" y="8426"/>
                    <a:pt x="7023" y="8286"/>
                  </a:cubicBezTo>
                  <a:cubicBezTo>
                    <a:pt x="7023" y="8286"/>
                    <a:pt x="7043" y="8267"/>
                    <a:pt x="7043" y="8247"/>
                  </a:cubicBezTo>
                  <a:cubicBezTo>
                    <a:pt x="7659" y="5720"/>
                    <a:pt x="7619" y="2896"/>
                    <a:pt x="7460" y="329"/>
                  </a:cubicBezTo>
                  <a:lnTo>
                    <a:pt x="7460" y="329"/>
                  </a:lnTo>
                  <a:cubicBezTo>
                    <a:pt x="8988" y="528"/>
                    <a:pt x="10563" y="609"/>
                    <a:pt x="12121" y="609"/>
                  </a:cubicBezTo>
                  <a:cubicBezTo>
                    <a:pt x="12592" y="609"/>
                    <a:pt x="13061" y="602"/>
                    <a:pt x="13528" y="588"/>
                  </a:cubicBezTo>
                  <a:lnTo>
                    <a:pt x="13528" y="588"/>
                  </a:lnTo>
                  <a:cubicBezTo>
                    <a:pt x="12712" y="1821"/>
                    <a:pt x="12433" y="3393"/>
                    <a:pt x="13349" y="4686"/>
                  </a:cubicBezTo>
                  <a:cubicBezTo>
                    <a:pt x="14104" y="5747"/>
                    <a:pt x="15364" y="6337"/>
                    <a:pt x="16628" y="6337"/>
                  </a:cubicBezTo>
                  <a:cubicBezTo>
                    <a:pt x="16762" y="6337"/>
                    <a:pt x="16896" y="6330"/>
                    <a:pt x="17029" y="6317"/>
                  </a:cubicBezTo>
                  <a:cubicBezTo>
                    <a:pt x="19853" y="6078"/>
                    <a:pt x="21365" y="2776"/>
                    <a:pt x="19754" y="429"/>
                  </a:cubicBezTo>
                  <a:lnTo>
                    <a:pt x="19754" y="429"/>
                  </a:lnTo>
                  <a:cubicBezTo>
                    <a:pt x="21863" y="687"/>
                    <a:pt x="24031" y="707"/>
                    <a:pt x="26140" y="727"/>
                  </a:cubicBezTo>
                  <a:cubicBezTo>
                    <a:pt x="26159" y="727"/>
                    <a:pt x="26179" y="727"/>
                    <a:pt x="26219" y="707"/>
                  </a:cubicBezTo>
                  <a:lnTo>
                    <a:pt x="26219" y="707"/>
                  </a:lnTo>
                  <a:cubicBezTo>
                    <a:pt x="26179" y="727"/>
                    <a:pt x="26179" y="747"/>
                    <a:pt x="26179" y="787"/>
                  </a:cubicBezTo>
                  <a:cubicBezTo>
                    <a:pt x="26159" y="2796"/>
                    <a:pt x="26338" y="4805"/>
                    <a:pt x="26418" y="6814"/>
                  </a:cubicBezTo>
                  <a:cubicBezTo>
                    <a:pt x="26418" y="6946"/>
                    <a:pt x="26514" y="7023"/>
                    <a:pt x="26614" y="7023"/>
                  </a:cubicBezTo>
                  <a:cubicBezTo>
                    <a:pt x="26635" y="7023"/>
                    <a:pt x="26656" y="7020"/>
                    <a:pt x="26677" y="7013"/>
                  </a:cubicBezTo>
                  <a:cubicBezTo>
                    <a:pt x="26705" y="7056"/>
                    <a:pt x="26744" y="7089"/>
                    <a:pt x="26801" y="7089"/>
                  </a:cubicBezTo>
                  <a:cubicBezTo>
                    <a:pt x="26823" y="7089"/>
                    <a:pt x="26848" y="7084"/>
                    <a:pt x="26876" y="7073"/>
                  </a:cubicBezTo>
                  <a:cubicBezTo>
                    <a:pt x="27830" y="6570"/>
                    <a:pt x="28860" y="6021"/>
                    <a:pt x="29952" y="6021"/>
                  </a:cubicBezTo>
                  <a:cubicBezTo>
                    <a:pt x="30112" y="6021"/>
                    <a:pt x="30274" y="6033"/>
                    <a:pt x="30436" y="6058"/>
                  </a:cubicBezTo>
                  <a:cubicBezTo>
                    <a:pt x="31928" y="6277"/>
                    <a:pt x="32823" y="7650"/>
                    <a:pt x="33002" y="9082"/>
                  </a:cubicBezTo>
                  <a:cubicBezTo>
                    <a:pt x="33201" y="10773"/>
                    <a:pt x="32107" y="11967"/>
                    <a:pt x="30536" y="12285"/>
                  </a:cubicBezTo>
                  <a:cubicBezTo>
                    <a:pt x="30248" y="12347"/>
                    <a:pt x="29963" y="12373"/>
                    <a:pt x="29681" y="12373"/>
                  </a:cubicBezTo>
                  <a:cubicBezTo>
                    <a:pt x="28793" y="12373"/>
                    <a:pt x="27925" y="12122"/>
                    <a:pt x="27035" y="11986"/>
                  </a:cubicBezTo>
                  <a:cubicBezTo>
                    <a:pt x="27027" y="11986"/>
                    <a:pt x="27020" y="11985"/>
                    <a:pt x="27013" y="11985"/>
                  </a:cubicBezTo>
                  <a:cubicBezTo>
                    <a:pt x="26870" y="11985"/>
                    <a:pt x="26819" y="12171"/>
                    <a:pt x="26876" y="12285"/>
                  </a:cubicBezTo>
                  <a:cubicBezTo>
                    <a:pt x="26915" y="12325"/>
                    <a:pt x="26935" y="12345"/>
                    <a:pt x="26975" y="12364"/>
                  </a:cubicBezTo>
                  <a:cubicBezTo>
                    <a:pt x="27695" y="12587"/>
                    <a:pt x="28566" y="12729"/>
                    <a:pt x="29432" y="12729"/>
                  </a:cubicBezTo>
                  <a:cubicBezTo>
                    <a:pt x="30578" y="12729"/>
                    <a:pt x="31715" y="12481"/>
                    <a:pt x="32485" y="11847"/>
                  </a:cubicBezTo>
                  <a:cubicBezTo>
                    <a:pt x="33142" y="11290"/>
                    <a:pt x="33579" y="10455"/>
                    <a:pt x="33440" y="9201"/>
                  </a:cubicBezTo>
                  <a:cubicBezTo>
                    <a:pt x="33380" y="8465"/>
                    <a:pt x="33122" y="7670"/>
                    <a:pt x="32704" y="7033"/>
                  </a:cubicBezTo>
                  <a:cubicBezTo>
                    <a:pt x="32386" y="6536"/>
                    <a:pt x="31928" y="6118"/>
                    <a:pt x="31391" y="5899"/>
                  </a:cubicBezTo>
                  <a:cubicBezTo>
                    <a:pt x="30944" y="5707"/>
                    <a:pt x="30490" y="5624"/>
                    <a:pt x="30040" y="5624"/>
                  </a:cubicBezTo>
                  <a:cubicBezTo>
                    <a:pt x="28906" y="5624"/>
                    <a:pt x="27789" y="6148"/>
                    <a:pt x="26836" y="6775"/>
                  </a:cubicBezTo>
                  <a:cubicBezTo>
                    <a:pt x="26776" y="4785"/>
                    <a:pt x="26756" y="2736"/>
                    <a:pt x="26458" y="767"/>
                  </a:cubicBezTo>
                  <a:cubicBezTo>
                    <a:pt x="26438" y="707"/>
                    <a:pt x="26358" y="668"/>
                    <a:pt x="26319" y="668"/>
                  </a:cubicBezTo>
                  <a:cubicBezTo>
                    <a:pt x="26418" y="568"/>
                    <a:pt x="26378" y="349"/>
                    <a:pt x="26199" y="329"/>
                  </a:cubicBezTo>
                  <a:cubicBezTo>
                    <a:pt x="24449" y="202"/>
                    <a:pt x="22634" y="87"/>
                    <a:pt x="20858" y="87"/>
                  </a:cubicBezTo>
                  <a:cubicBezTo>
                    <a:pt x="20414" y="87"/>
                    <a:pt x="19973" y="95"/>
                    <a:pt x="19535" y="111"/>
                  </a:cubicBezTo>
                  <a:cubicBezTo>
                    <a:pt x="19475" y="111"/>
                    <a:pt x="19456" y="130"/>
                    <a:pt x="19416" y="150"/>
                  </a:cubicBezTo>
                  <a:cubicBezTo>
                    <a:pt x="19296" y="210"/>
                    <a:pt x="19237" y="369"/>
                    <a:pt x="19316" y="508"/>
                  </a:cubicBezTo>
                  <a:cubicBezTo>
                    <a:pt x="20868" y="2458"/>
                    <a:pt x="19714" y="5442"/>
                    <a:pt x="17287" y="5840"/>
                  </a:cubicBezTo>
                  <a:cubicBezTo>
                    <a:pt x="17088" y="5873"/>
                    <a:pt x="16885" y="5890"/>
                    <a:pt x="16683" y="5890"/>
                  </a:cubicBezTo>
                  <a:cubicBezTo>
                    <a:pt x="15693" y="5890"/>
                    <a:pt x="14698" y="5495"/>
                    <a:pt x="14005" y="4785"/>
                  </a:cubicBezTo>
                  <a:cubicBezTo>
                    <a:pt x="12811" y="3512"/>
                    <a:pt x="13209" y="1921"/>
                    <a:pt x="13925" y="548"/>
                  </a:cubicBezTo>
                  <a:cubicBezTo>
                    <a:pt x="14104" y="469"/>
                    <a:pt x="14104" y="210"/>
                    <a:pt x="13886" y="170"/>
                  </a:cubicBezTo>
                  <a:cubicBezTo>
                    <a:pt x="12101" y="72"/>
                    <a:pt x="10263" y="1"/>
                    <a:pt x="8471"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8"/>
            <p:cNvSpPr/>
            <p:nvPr/>
          </p:nvSpPr>
          <p:spPr>
            <a:xfrm>
              <a:off x="4856910" y="1738253"/>
              <a:ext cx="30344" cy="34900"/>
            </a:xfrm>
            <a:custGeom>
              <a:rect b="b" l="l" r="r" t="t"/>
              <a:pathLst>
                <a:path extrusionOk="0" h="1142" w="993">
                  <a:moveTo>
                    <a:pt x="813" y="1"/>
                  </a:moveTo>
                  <a:cubicBezTo>
                    <a:pt x="758" y="1"/>
                    <a:pt x="702" y="25"/>
                    <a:pt x="674" y="71"/>
                  </a:cubicBezTo>
                  <a:cubicBezTo>
                    <a:pt x="615" y="230"/>
                    <a:pt x="615" y="369"/>
                    <a:pt x="495" y="528"/>
                  </a:cubicBezTo>
                  <a:cubicBezTo>
                    <a:pt x="396" y="668"/>
                    <a:pt x="277" y="807"/>
                    <a:pt x="137" y="906"/>
                  </a:cubicBezTo>
                  <a:cubicBezTo>
                    <a:pt x="0" y="958"/>
                    <a:pt x="84" y="1141"/>
                    <a:pt x="199" y="1141"/>
                  </a:cubicBezTo>
                  <a:cubicBezTo>
                    <a:pt x="218" y="1141"/>
                    <a:pt x="237" y="1136"/>
                    <a:pt x="257" y="1125"/>
                  </a:cubicBezTo>
                  <a:cubicBezTo>
                    <a:pt x="595" y="966"/>
                    <a:pt x="993" y="528"/>
                    <a:pt x="953" y="111"/>
                  </a:cubicBezTo>
                  <a:cubicBezTo>
                    <a:pt x="942" y="35"/>
                    <a:pt x="879" y="1"/>
                    <a:pt x="813"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8"/>
            <p:cNvSpPr/>
            <p:nvPr/>
          </p:nvSpPr>
          <p:spPr>
            <a:xfrm>
              <a:off x="4820026" y="1732202"/>
              <a:ext cx="42903" cy="44832"/>
            </a:xfrm>
            <a:custGeom>
              <a:rect b="b" l="l" r="r" t="t"/>
              <a:pathLst>
                <a:path extrusionOk="0" h="1467" w="1404">
                  <a:moveTo>
                    <a:pt x="1163" y="0"/>
                  </a:moveTo>
                  <a:cubicBezTo>
                    <a:pt x="1096" y="0"/>
                    <a:pt x="1026" y="50"/>
                    <a:pt x="1006" y="150"/>
                  </a:cubicBezTo>
                  <a:cubicBezTo>
                    <a:pt x="966" y="707"/>
                    <a:pt x="688" y="1144"/>
                    <a:pt x="111" y="1244"/>
                  </a:cubicBezTo>
                  <a:cubicBezTo>
                    <a:pt x="1" y="1262"/>
                    <a:pt x="9" y="1467"/>
                    <a:pt x="121" y="1467"/>
                  </a:cubicBezTo>
                  <a:cubicBezTo>
                    <a:pt x="130" y="1467"/>
                    <a:pt x="140" y="1466"/>
                    <a:pt x="151" y="1462"/>
                  </a:cubicBezTo>
                  <a:cubicBezTo>
                    <a:pt x="747" y="1423"/>
                    <a:pt x="1404" y="826"/>
                    <a:pt x="1304" y="150"/>
                  </a:cubicBezTo>
                  <a:cubicBezTo>
                    <a:pt x="1295" y="50"/>
                    <a:pt x="1230" y="0"/>
                    <a:pt x="1163"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8"/>
            <p:cNvSpPr/>
            <p:nvPr/>
          </p:nvSpPr>
          <p:spPr>
            <a:xfrm>
              <a:off x="4505485" y="2115990"/>
              <a:ext cx="13384" cy="41837"/>
            </a:xfrm>
            <a:custGeom>
              <a:rect b="b" l="l" r="r" t="t"/>
              <a:pathLst>
                <a:path extrusionOk="0" h="1369" w="438">
                  <a:moveTo>
                    <a:pt x="248" y="0"/>
                  </a:moveTo>
                  <a:cubicBezTo>
                    <a:pt x="181" y="0"/>
                    <a:pt x="117" y="38"/>
                    <a:pt x="100" y="123"/>
                  </a:cubicBezTo>
                  <a:cubicBezTo>
                    <a:pt x="20" y="501"/>
                    <a:pt x="20" y="899"/>
                    <a:pt x="0" y="1217"/>
                  </a:cubicBezTo>
                  <a:cubicBezTo>
                    <a:pt x="0" y="1318"/>
                    <a:pt x="76" y="1368"/>
                    <a:pt x="145" y="1368"/>
                  </a:cubicBezTo>
                  <a:cubicBezTo>
                    <a:pt x="199" y="1368"/>
                    <a:pt x="250" y="1338"/>
                    <a:pt x="259" y="1277"/>
                  </a:cubicBezTo>
                  <a:cubicBezTo>
                    <a:pt x="338" y="919"/>
                    <a:pt x="418" y="541"/>
                    <a:pt x="438" y="183"/>
                  </a:cubicBezTo>
                  <a:cubicBezTo>
                    <a:pt x="438" y="69"/>
                    <a:pt x="340" y="0"/>
                    <a:pt x="248"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8"/>
            <p:cNvSpPr/>
            <p:nvPr/>
          </p:nvSpPr>
          <p:spPr>
            <a:xfrm>
              <a:off x="4487852" y="2120177"/>
              <a:ext cx="11581" cy="47765"/>
            </a:xfrm>
            <a:custGeom>
              <a:rect b="b" l="l" r="r" t="t"/>
              <a:pathLst>
                <a:path extrusionOk="0" h="1563" w="379">
                  <a:moveTo>
                    <a:pt x="187" y="1"/>
                  </a:moveTo>
                  <a:cubicBezTo>
                    <a:pt x="110" y="1"/>
                    <a:pt x="30" y="56"/>
                    <a:pt x="20" y="165"/>
                  </a:cubicBezTo>
                  <a:cubicBezTo>
                    <a:pt x="0" y="583"/>
                    <a:pt x="20" y="1040"/>
                    <a:pt x="80" y="1458"/>
                  </a:cubicBezTo>
                  <a:cubicBezTo>
                    <a:pt x="90" y="1528"/>
                    <a:pt x="144" y="1562"/>
                    <a:pt x="197" y="1562"/>
                  </a:cubicBezTo>
                  <a:cubicBezTo>
                    <a:pt x="249" y="1562"/>
                    <a:pt x="299" y="1528"/>
                    <a:pt x="299" y="1458"/>
                  </a:cubicBezTo>
                  <a:cubicBezTo>
                    <a:pt x="318" y="1040"/>
                    <a:pt x="378" y="583"/>
                    <a:pt x="338" y="165"/>
                  </a:cubicBezTo>
                  <a:cubicBezTo>
                    <a:pt x="338" y="56"/>
                    <a:pt x="264" y="1"/>
                    <a:pt x="187"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8"/>
            <p:cNvSpPr/>
            <p:nvPr/>
          </p:nvSpPr>
          <p:spPr>
            <a:xfrm>
              <a:off x="4287234" y="1854071"/>
              <a:ext cx="30435" cy="32821"/>
            </a:xfrm>
            <a:custGeom>
              <a:rect b="b" l="l" r="r" t="t"/>
              <a:pathLst>
                <a:path extrusionOk="0" h="1074" w="996">
                  <a:moveTo>
                    <a:pt x="816" y="1"/>
                  </a:moveTo>
                  <a:cubicBezTo>
                    <a:pt x="339" y="21"/>
                    <a:pt x="1" y="518"/>
                    <a:pt x="100" y="995"/>
                  </a:cubicBezTo>
                  <a:cubicBezTo>
                    <a:pt x="109" y="1048"/>
                    <a:pt x="153" y="1074"/>
                    <a:pt x="199" y="1074"/>
                  </a:cubicBezTo>
                  <a:cubicBezTo>
                    <a:pt x="257" y="1074"/>
                    <a:pt x="319" y="1033"/>
                    <a:pt x="319" y="956"/>
                  </a:cubicBezTo>
                  <a:cubicBezTo>
                    <a:pt x="299" y="618"/>
                    <a:pt x="538" y="339"/>
                    <a:pt x="876" y="259"/>
                  </a:cubicBezTo>
                  <a:cubicBezTo>
                    <a:pt x="995" y="240"/>
                    <a:pt x="975" y="1"/>
                    <a:pt x="816"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8"/>
            <p:cNvSpPr/>
            <p:nvPr/>
          </p:nvSpPr>
          <p:spPr>
            <a:xfrm>
              <a:off x="4280542" y="1976887"/>
              <a:ext cx="17051" cy="12774"/>
            </a:xfrm>
            <a:custGeom>
              <a:rect b="b" l="l" r="r" t="t"/>
              <a:pathLst>
                <a:path extrusionOk="0" h="418" w="558">
                  <a:moveTo>
                    <a:pt x="359" y="0"/>
                  </a:moveTo>
                  <a:cubicBezTo>
                    <a:pt x="299" y="0"/>
                    <a:pt x="239" y="0"/>
                    <a:pt x="160" y="60"/>
                  </a:cubicBezTo>
                  <a:cubicBezTo>
                    <a:pt x="120" y="100"/>
                    <a:pt x="41" y="120"/>
                    <a:pt x="1" y="179"/>
                  </a:cubicBezTo>
                  <a:cubicBezTo>
                    <a:pt x="100" y="259"/>
                    <a:pt x="200" y="299"/>
                    <a:pt x="319" y="358"/>
                  </a:cubicBezTo>
                  <a:cubicBezTo>
                    <a:pt x="399" y="378"/>
                    <a:pt x="498" y="398"/>
                    <a:pt x="558" y="418"/>
                  </a:cubicBezTo>
                  <a:lnTo>
                    <a:pt x="558" y="259"/>
                  </a:lnTo>
                  <a:cubicBezTo>
                    <a:pt x="558" y="199"/>
                    <a:pt x="538" y="159"/>
                    <a:pt x="518" y="159"/>
                  </a:cubicBezTo>
                  <a:cubicBezTo>
                    <a:pt x="498" y="80"/>
                    <a:pt x="438" y="20"/>
                    <a:pt x="359"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8"/>
            <p:cNvSpPr/>
            <p:nvPr/>
          </p:nvSpPr>
          <p:spPr>
            <a:xfrm>
              <a:off x="4269602" y="1849670"/>
              <a:ext cx="30099" cy="43334"/>
            </a:xfrm>
            <a:custGeom>
              <a:rect b="b" l="l" r="r" t="t"/>
              <a:pathLst>
                <a:path extrusionOk="0" h="1418" w="985">
                  <a:moveTo>
                    <a:pt x="788" y="0"/>
                  </a:moveTo>
                  <a:cubicBezTo>
                    <a:pt x="778" y="0"/>
                    <a:pt x="767" y="2"/>
                    <a:pt x="757" y="6"/>
                  </a:cubicBezTo>
                  <a:cubicBezTo>
                    <a:pt x="259" y="205"/>
                    <a:pt x="1" y="801"/>
                    <a:pt x="21" y="1299"/>
                  </a:cubicBezTo>
                  <a:cubicBezTo>
                    <a:pt x="21" y="1378"/>
                    <a:pt x="80" y="1418"/>
                    <a:pt x="140" y="1418"/>
                  </a:cubicBezTo>
                  <a:cubicBezTo>
                    <a:pt x="200" y="1418"/>
                    <a:pt x="259" y="1378"/>
                    <a:pt x="259" y="1299"/>
                  </a:cubicBezTo>
                  <a:cubicBezTo>
                    <a:pt x="279" y="801"/>
                    <a:pt x="518" y="543"/>
                    <a:pt x="876" y="244"/>
                  </a:cubicBezTo>
                  <a:cubicBezTo>
                    <a:pt x="985" y="172"/>
                    <a:pt x="895" y="0"/>
                    <a:pt x="788"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8"/>
            <p:cNvSpPr/>
            <p:nvPr/>
          </p:nvSpPr>
          <p:spPr>
            <a:xfrm>
              <a:off x="4287845" y="1809699"/>
              <a:ext cx="6111" cy="3087"/>
            </a:xfrm>
            <a:custGeom>
              <a:rect b="b" l="l" r="r" t="t"/>
              <a:pathLst>
                <a:path extrusionOk="0" h="101" w="200">
                  <a:moveTo>
                    <a:pt x="199" y="1"/>
                  </a:moveTo>
                  <a:lnTo>
                    <a:pt x="199" y="1"/>
                  </a:lnTo>
                  <a:cubicBezTo>
                    <a:pt x="120" y="21"/>
                    <a:pt x="80" y="80"/>
                    <a:pt x="0" y="100"/>
                  </a:cubicBezTo>
                  <a:cubicBezTo>
                    <a:pt x="80" y="100"/>
                    <a:pt x="180" y="80"/>
                    <a:pt x="199"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8"/>
            <p:cNvSpPr/>
            <p:nvPr/>
          </p:nvSpPr>
          <p:spPr>
            <a:xfrm>
              <a:off x="4606390" y="2153547"/>
              <a:ext cx="586612" cy="944029"/>
            </a:xfrm>
            <a:custGeom>
              <a:rect b="b" l="l" r="r" t="t"/>
              <a:pathLst>
                <a:path extrusionOk="0" h="30891" w="19197">
                  <a:moveTo>
                    <a:pt x="2072" y="431"/>
                  </a:moveTo>
                  <a:cubicBezTo>
                    <a:pt x="2213" y="431"/>
                    <a:pt x="2356" y="466"/>
                    <a:pt x="2487" y="545"/>
                  </a:cubicBezTo>
                  <a:cubicBezTo>
                    <a:pt x="2845" y="704"/>
                    <a:pt x="3004" y="1241"/>
                    <a:pt x="2726" y="1560"/>
                  </a:cubicBezTo>
                  <a:cubicBezTo>
                    <a:pt x="2487" y="1858"/>
                    <a:pt x="2089" y="1838"/>
                    <a:pt x="1731" y="1938"/>
                  </a:cubicBezTo>
                  <a:cubicBezTo>
                    <a:pt x="1711" y="1898"/>
                    <a:pt x="1711" y="1878"/>
                    <a:pt x="1691" y="1878"/>
                  </a:cubicBezTo>
                  <a:cubicBezTo>
                    <a:pt x="1214" y="1739"/>
                    <a:pt x="995" y="1241"/>
                    <a:pt x="1313" y="804"/>
                  </a:cubicBezTo>
                  <a:cubicBezTo>
                    <a:pt x="1500" y="577"/>
                    <a:pt x="1785" y="431"/>
                    <a:pt x="2072" y="431"/>
                  </a:cubicBezTo>
                  <a:close/>
                  <a:moveTo>
                    <a:pt x="17833" y="19495"/>
                  </a:moveTo>
                  <a:cubicBezTo>
                    <a:pt x="18027" y="19495"/>
                    <a:pt x="18204" y="19552"/>
                    <a:pt x="18341" y="19781"/>
                  </a:cubicBezTo>
                  <a:cubicBezTo>
                    <a:pt x="18620" y="20199"/>
                    <a:pt x="18321" y="20776"/>
                    <a:pt x="17924" y="20995"/>
                  </a:cubicBezTo>
                  <a:cubicBezTo>
                    <a:pt x="17795" y="21075"/>
                    <a:pt x="17649" y="21113"/>
                    <a:pt x="17503" y="21113"/>
                  </a:cubicBezTo>
                  <a:cubicBezTo>
                    <a:pt x="17176" y="21113"/>
                    <a:pt x="16848" y="20921"/>
                    <a:pt x="16710" y="20577"/>
                  </a:cubicBezTo>
                  <a:cubicBezTo>
                    <a:pt x="16551" y="20139"/>
                    <a:pt x="16889" y="19702"/>
                    <a:pt x="17287" y="19503"/>
                  </a:cubicBezTo>
                  <a:cubicBezTo>
                    <a:pt x="17307" y="19543"/>
                    <a:pt x="17327" y="19543"/>
                    <a:pt x="17386" y="19543"/>
                  </a:cubicBezTo>
                  <a:cubicBezTo>
                    <a:pt x="17538" y="19526"/>
                    <a:pt x="17690" y="19495"/>
                    <a:pt x="17833" y="19495"/>
                  </a:cubicBezTo>
                  <a:close/>
                  <a:moveTo>
                    <a:pt x="11003" y="11877"/>
                  </a:moveTo>
                  <a:cubicBezTo>
                    <a:pt x="11125" y="11877"/>
                    <a:pt x="11244" y="11885"/>
                    <a:pt x="11359" y="11904"/>
                  </a:cubicBezTo>
                  <a:cubicBezTo>
                    <a:pt x="12254" y="12043"/>
                    <a:pt x="12354" y="12103"/>
                    <a:pt x="12453" y="13038"/>
                  </a:cubicBezTo>
                  <a:cubicBezTo>
                    <a:pt x="12672" y="15027"/>
                    <a:pt x="12473" y="17096"/>
                    <a:pt x="12672" y="19105"/>
                  </a:cubicBezTo>
                  <a:cubicBezTo>
                    <a:pt x="13010" y="22666"/>
                    <a:pt x="13826" y="26147"/>
                    <a:pt x="15417" y="29350"/>
                  </a:cubicBezTo>
                  <a:cubicBezTo>
                    <a:pt x="15397" y="29409"/>
                    <a:pt x="15357" y="29449"/>
                    <a:pt x="15397" y="29529"/>
                  </a:cubicBezTo>
                  <a:cubicBezTo>
                    <a:pt x="15437" y="29708"/>
                    <a:pt x="14224" y="30145"/>
                    <a:pt x="14064" y="30205"/>
                  </a:cubicBezTo>
                  <a:cubicBezTo>
                    <a:pt x="13706" y="30305"/>
                    <a:pt x="13308" y="30384"/>
                    <a:pt x="12911" y="30424"/>
                  </a:cubicBezTo>
                  <a:cubicBezTo>
                    <a:pt x="12911" y="30404"/>
                    <a:pt x="12911" y="30344"/>
                    <a:pt x="12871" y="30324"/>
                  </a:cubicBezTo>
                  <a:cubicBezTo>
                    <a:pt x="12314" y="29350"/>
                    <a:pt x="11916" y="28335"/>
                    <a:pt x="11618" y="27241"/>
                  </a:cubicBezTo>
                  <a:cubicBezTo>
                    <a:pt x="11319" y="26246"/>
                    <a:pt x="11220" y="25113"/>
                    <a:pt x="10762" y="24178"/>
                  </a:cubicBezTo>
                  <a:cubicBezTo>
                    <a:pt x="10552" y="23758"/>
                    <a:pt x="10177" y="23615"/>
                    <a:pt x="9739" y="23615"/>
                  </a:cubicBezTo>
                  <a:cubicBezTo>
                    <a:pt x="8975" y="23615"/>
                    <a:pt x="8022" y="24053"/>
                    <a:pt x="7440" y="24217"/>
                  </a:cubicBezTo>
                  <a:cubicBezTo>
                    <a:pt x="7281" y="24257"/>
                    <a:pt x="7261" y="24436"/>
                    <a:pt x="7301" y="24536"/>
                  </a:cubicBezTo>
                  <a:lnTo>
                    <a:pt x="7301" y="24556"/>
                  </a:lnTo>
                  <a:cubicBezTo>
                    <a:pt x="7380" y="25829"/>
                    <a:pt x="7599" y="27102"/>
                    <a:pt x="7778" y="28335"/>
                  </a:cubicBezTo>
                  <a:cubicBezTo>
                    <a:pt x="7838" y="28654"/>
                    <a:pt x="7997" y="29210"/>
                    <a:pt x="7937" y="29509"/>
                  </a:cubicBezTo>
                  <a:cubicBezTo>
                    <a:pt x="7798" y="29927"/>
                    <a:pt x="7380" y="30086"/>
                    <a:pt x="7042" y="30205"/>
                  </a:cubicBezTo>
                  <a:cubicBezTo>
                    <a:pt x="6465" y="30404"/>
                    <a:pt x="5789" y="30245"/>
                    <a:pt x="5192" y="30384"/>
                  </a:cubicBezTo>
                  <a:cubicBezTo>
                    <a:pt x="5013" y="27420"/>
                    <a:pt x="4695" y="24516"/>
                    <a:pt x="4874" y="21532"/>
                  </a:cubicBezTo>
                  <a:cubicBezTo>
                    <a:pt x="5073" y="18349"/>
                    <a:pt x="5690" y="15286"/>
                    <a:pt x="6565" y="12222"/>
                  </a:cubicBezTo>
                  <a:lnTo>
                    <a:pt x="6565" y="12103"/>
                  </a:lnTo>
                  <a:cubicBezTo>
                    <a:pt x="6718" y="12108"/>
                    <a:pt x="6870" y="12111"/>
                    <a:pt x="7023" y="12111"/>
                  </a:cubicBezTo>
                  <a:cubicBezTo>
                    <a:pt x="7964" y="12111"/>
                    <a:pt x="8906" y="12018"/>
                    <a:pt x="9847" y="11983"/>
                  </a:cubicBezTo>
                  <a:cubicBezTo>
                    <a:pt x="10210" y="11953"/>
                    <a:pt x="10618" y="11877"/>
                    <a:pt x="11003" y="11877"/>
                  </a:cubicBezTo>
                  <a:close/>
                  <a:moveTo>
                    <a:pt x="2041" y="0"/>
                  </a:moveTo>
                  <a:cubicBezTo>
                    <a:pt x="1456" y="0"/>
                    <a:pt x="854" y="384"/>
                    <a:pt x="716" y="1023"/>
                  </a:cubicBezTo>
                  <a:cubicBezTo>
                    <a:pt x="617" y="1460"/>
                    <a:pt x="876" y="1977"/>
                    <a:pt x="1293" y="2136"/>
                  </a:cubicBezTo>
                  <a:cubicBezTo>
                    <a:pt x="0" y="5817"/>
                    <a:pt x="1711" y="11904"/>
                    <a:pt x="5769" y="12958"/>
                  </a:cubicBezTo>
                  <a:cubicBezTo>
                    <a:pt x="4138" y="18429"/>
                    <a:pt x="3462" y="24953"/>
                    <a:pt x="4934" y="30484"/>
                  </a:cubicBezTo>
                  <a:cubicBezTo>
                    <a:pt x="4961" y="30552"/>
                    <a:pt x="5016" y="30582"/>
                    <a:pt x="5073" y="30582"/>
                  </a:cubicBezTo>
                  <a:cubicBezTo>
                    <a:pt x="5100" y="30582"/>
                    <a:pt x="5127" y="30576"/>
                    <a:pt x="5152" y="30563"/>
                  </a:cubicBezTo>
                  <a:lnTo>
                    <a:pt x="5172" y="30583"/>
                  </a:lnTo>
                  <a:cubicBezTo>
                    <a:pt x="5509" y="30751"/>
                    <a:pt x="6033" y="30862"/>
                    <a:pt x="6567" y="30862"/>
                  </a:cubicBezTo>
                  <a:cubicBezTo>
                    <a:pt x="7359" y="30862"/>
                    <a:pt x="8173" y="30620"/>
                    <a:pt x="8435" y="29966"/>
                  </a:cubicBezTo>
                  <a:cubicBezTo>
                    <a:pt x="8654" y="29350"/>
                    <a:pt x="8355" y="28395"/>
                    <a:pt x="8276" y="27798"/>
                  </a:cubicBezTo>
                  <a:cubicBezTo>
                    <a:pt x="8156" y="26724"/>
                    <a:pt x="8037" y="25650"/>
                    <a:pt x="7838" y="24595"/>
                  </a:cubicBezTo>
                  <a:cubicBezTo>
                    <a:pt x="8330" y="24494"/>
                    <a:pt x="8905" y="24340"/>
                    <a:pt x="9397" y="24340"/>
                  </a:cubicBezTo>
                  <a:cubicBezTo>
                    <a:pt x="9582" y="24340"/>
                    <a:pt x="9755" y="24362"/>
                    <a:pt x="9907" y="24416"/>
                  </a:cubicBezTo>
                  <a:cubicBezTo>
                    <a:pt x="10444" y="24635"/>
                    <a:pt x="10404" y="24755"/>
                    <a:pt x="10543" y="25331"/>
                  </a:cubicBezTo>
                  <a:cubicBezTo>
                    <a:pt x="10663" y="25749"/>
                    <a:pt x="10762" y="26187"/>
                    <a:pt x="10862" y="26605"/>
                  </a:cubicBezTo>
                  <a:cubicBezTo>
                    <a:pt x="11240" y="28017"/>
                    <a:pt x="11657" y="29390"/>
                    <a:pt x="12433" y="30623"/>
                  </a:cubicBezTo>
                  <a:cubicBezTo>
                    <a:pt x="12413" y="30702"/>
                    <a:pt x="12453" y="30802"/>
                    <a:pt x="12553" y="30822"/>
                  </a:cubicBezTo>
                  <a:cubicBezTo>
                    <a:pt x="12785" y="30868"/>
                    <a:pt x="13019" y="30891"/>
                    <a:pt x="13252" y="30891"/>
                  </a:cubicBezTo>
                  <a:cubicBezTo>
                    <a:pt x="13819" y="30891"/>
                    <a:pt x="14384" y="30757"/>
                    <a:pt x="14920" y="30504"/>
                  </a:cubicBezTo>
                  <a:cubicBezTo>
                    <a:pt x="15139" y="30384"/>
                    <a:pt x="15636" y="30165"/>
                    <a:pt x="15835" y="29867"/>
                  </a:cubicBezTo>
                  <a:cubicBezTo>
                    <a:pt x="16014" y="29827"/>
                    <a:pt x="16173" y="29628"/>
                    <a:pt x="16074" y="29429"/>
                  </a:cubicBezTo>
                  <a:cubicBezTo>
                    <a:pt x="13786" y="25053"/>
                    <a:pt x="13129" y="20159"/>
                    <a:pt x="13010" y="15266"/>
                  </a:cubicBezTo>
                  <a:cubicBezTo>
                    <a:pt x="13010" y="14928"/>
                    <a:pt x="13030" y="14470"/>
                    <a:pt x="13090" y="13973"/>
                  </a:cubicBezTo>
                  <a:cubicBezTo>
                    <a:pt x="15119" y="14709"/>
                    <a:pt x="16292" y="17255"/>
                    <a:pt x="16631" y="19284"/>
                  </a:cubicBezTo>
                  <a:cubicBezTo>
                    <a:pt x="16631" y="19304"/>
                    <a:pt x="16670" y="19304"/>
                    <a:pt x="16670" y="19344"/>
                  </a:cubicBezTo>
                  <a:cubicBezTo>
                    <a:pt x="16292" y="19642"/>
                    <a:pt x="16093" y="20139"/>
                    <a:pt x="16213" y="20657"/>
                  </a:cubicBezTo>
                  <a:cubicBezTo>
                    <a:pt x="16381" y="21270"/>
                    <a:pt x="16929" y="21659"/>
                    <a:pt x="17508" y="21659"/>
                  </a:cubicBezTo>
                  <a:cubicBezTo>
                    <a:pt x="17680" y="21659"/>
                    <a:pt x="17854" y="21625"/>
                    <a:pt x="18023" y="21552"/>
                  </a:cubicBezTo>
                  <a:cubicBezTo>
                    <a:pt x="18719" y="21253"/>
                    <a:pt x="19197" y="20438"/>
                    <a:pt x="18898" y="19682"/>
                  </a:cubicBezTo>
                  <a:cubicBezTo>
                    <a:pt x="18739" y="19292"/>
                    <a:pt x="18245" y="18934"/>
                    <a:pt x="17812" y="18934"/>
                  </a:cubicBezTo>
                  <a:cubicBezTo>
                    <a:pt x="17647" y="18934"/>
                    <a:pt x="17492" y="18985"/>
                    <a:pt x="17367" y="19105"/>
                  </a:cubicBezTo>
                  <a:cubicBezTo>
                    <a:pt x="17287" y="19105"/>
                    <a:pt x="17227" y="19105"/>
                    <a:pt x="17168" y="19145"/>
                  </a:cubicBezTo>
                  <a:cubicBezTo>
                    <a:pt x="16869" y="16996"/>
                    <a:pt x="15397" y="14072"/>
                    <a:pt x="13129" y="13674"/>
                  </a:cubicBezTo>
                  <a:cubicBezTo>
                    <a:pt x="13149" y="12779"/>
                    <a:pt x="13110" y="11824"/>
                    <a:pt x="12553" y="11446"/>
                  </a:cubicBezTo>
                  <a:cubicBezTo>
                    <a:pt x="12356" y="11306"/>
                    <a:pt x="12081" y="11259"/>
                    <a:pt x="11780" y="11259"/>
                  </a:cubicBezTo>
                  <a:cubicBezTo>
                    <a:pt x="11230" y="11259"/>
                    <a:pt x="10590" y="11414"/>
                    <a:pt x="10165" y="11426"/>
                  </a:cubicBezTo>
                  <a:cubicBezTo>
                    <a:pt x="8952" y="11506"/>
                    <a:pt x="7719" y="11526"/>
                    <a:pt x="6525" y="11804"/>
                  </a:cubicBezTo>
                  <a:cubicBezTo>
                    <a:pt x="6445" y="11804"/>
                    <a:pt x="6386" y="11884"/>
                    <a:pt x="6386" y="11924"/>
                  </a:cubicBezTo>
                  <a:cubicBezTo>
                    <a:pt x="6358" y="11915"/>
                    <a:pt x="6328" y="11910"/>
                    <a:pt x="6296" y="11910"/>
                  </a:cubicBezTo>
                  <a:cubicBezTo>
                    <a:pt x="6191" y="11910"/>
                    <a:pt x="6078" y="11965"/>
                    <a:pt x="6048" y="12103"/>
                  </a:cubicBezTo>
                  <a:cubicBezTo>
                    <a:pt x="5968" y="12282"/>
                    <a:pt x="5928" y="12481"/>
                    <a:pt x="5869" y="12660"/>
                  </a:cubicBezTo>
                  <a:cubicBezTo>
                    <a:pt x="2367" y="11088"/>
                    <a:pt x="577" y="6135"/>
                    <a:pt x="1711" y="2435"/>
                  </a:cubicBezTo>
                  <a:lnTo>
                    <a:pt x="1771" y="2435"/>
                  </a:lnTo>
                  <a:cubicBezTo>
                    <a:pt x="1805" y="2437"/>
                    <a:pt x="1840" y="2438"/>
                    <a:pt x="1875" y="2438"/>
                  </a:cubicBezTo>
                  <a:cubicBezTo>
                    <a:pt x="2474" y="2438"/>
                    <a:pt x="3192" y="2118"/>
                    <a:pt x="3342" y="1460"/>
                  </a:cubicBezTo>
                  <a:cubicBezTo>
                    <a:pt x="3481" y="764"/>
                    <a:pt x="2964" y="147"/>
                    <a:pt x="2308" y="28"/>
                  </a:cubicBezTo>
                  <a:cubicBezTo>
                    <a:pt x="2221" y="9"/>
                    <a:pt x="2131" y="0"/>
                    <a:pt x="2041"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8"/>
            <p:cNvSpPr/>
            <p:nvPr/>
          </p:nvSpPr>
          <p:spPr>
            <a:xfrm>
              <a:off x="5112137" y="2748864"/>
              <a:ext cx="63254" cy="49874"/>
            </a:xfrm>
            <a:custGeom>
              <a:rect b="b" l="l" r="r" t="t"/>
              <a:pathLst>
                <a:path extrusionOk="0" h="1632" w="2070">
                  <a:moveTo>
                    <a:pt x="1253" y="1"/>
                  </a:moveTo>
                  <a:cubicBezTo>
                    <a:pt x="1119" y="1"/>
                    <a:pt x="978" y="26"/>
                    <a:pt x="836" y="42"/>
                  </a:cubicBezTo>
                  <a:cubicBezTo>
                    <a:pt x="797" y="42"/>
                    <a:pt x="757" y="42"/>
                    <a:pt x="737" y="2"/>
                  </a:cubicBezTo>
                  <a:cubicBezTo>
                    <a:pt x="339" y="181"/>
                    <a:pt x="1" y="599"/>
                    <a:pt x="160" y="1076"/>
                  </a:cubicBezTo>
                  <a:cubicBezTo>
                    <a:pt x="284" y="1435"/>
                    <a:pt x="610" y="1631"/>
                    <a:pt x="943" y="1631"/>
                  </a:cubicBezTo>
                  <a:cubicBezTo>
                    <a:pt x="1091" y="1631"/>
                    <a:pt x="1240" y="1593"/>
                    <a:pt x="1374" y="1514"/>
                  </a:cubicBezTo>
                  <a:cubicBezTo>
                    <a:pt x="1771" y="1295"/>
                    <a:pt x="2070" y="718"/>
                    <a:pt x="1791" y="300"/>
                  </a:cubicBezTo>
                  <a:cubicBezTo>
                    <a:pt x="1647" y="60"/>
                    <a:pt x="1459" y="1"/>
                    <a:pt x="12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8"/>
            <p:cNvSpPr/>
            <p:nvPr/>
          </p:nvSpPr>
          <p:spPr>
            <a:xfrm>
              <a:off x="4750443" y="2516128"/>
              <a:ext cx="327668" cy="566582"/>
            </a:xfrm>
            <a:custGeom>
              <a:rect b="b" l="l" r="r" t="t"/>
              <a:pathLst>
                <a:path extrusionOk="0" h="18540" w="10723">
                  <a:moveTo>
                    <a:pt x="6346" y="0"/>
                  </a:moveTo>
                  <a:cubicBezTo>
                    <a:pt x="5957" y="0"/>
                    <a:pt x="5525" y="68"/>
                    <a:pt x="5153" y="99"/>
                  </a:cubicBezTo>
                  <a:cubicBezTo>
                    <a:pt x="4212" y="133"/>
                    <a:pt x="3270" y="226"/>
                    <a:pt x="2329" y="226"/>
                  </a:cubicBezTo>
                  <a:cubicBezTo>
                    <a:pt x="2176" y="226"/>
                    <a:pt x="2023" y="223"/>
                    <a:pt x="1871" y="218"/>
                  </a:cubicBezTo>
                  <a:lnTo>
                    <a:pt x="1871" y="218"/>
                  </a:lnTo>
                  <a:cubicBezTo>
                    <a:pt x="1891" y="238"/>
                    <a:pt x="1891" y="297"/>
                    <a:pt x="1871" y="337"/>
                  </a:cubicBezTo>
                  <a:cubicBezTo>
                    <a:pt x="995" y="3401"/>
                    <a:pt x="379" y="6464"/>
                    <a:pt x="180" y="9647"/>
                  </a:cubicBezTo>
                  <a:cubicBezTo>
                    <a:pt x="1" y="12631"/>
                    <a:pt x="339" y="15515"/>
                    <a:pt x="498" y="18499"/>
                  </a:cubicBezTo>
                  <a:cubicBezTo>
                    <a:pt x="1115" y="18400"/>
                    <a:pt x="1771" y="18519"/>
                    <a:pt x="2348" y="18320"/>
                  </a:cubicBezTo>
                  <a:cubicBezTo>
                    <a:pt x="2686" y="18221"/>
                    <a:pt x="3124" y="18042"/>
                    <a:pt x="3243" y="17624"/>
                  </a:cubicBezTo>
                  <a:cubicBezTo>
                    <a:pt x="3323" y="17326"/>
                    <a:pt x="3144" y="16769"/>
                    <a:pt x="3104" y="16450"/>
                  </a:cubicBezTo>
                  <a:cubicBezTo>
                    <a:pt x="2925" y="15177"/>
                    <a:pt x="2686" y="13944"/>
                    <a:pt x="2627" y="12671"/>
                  </a:cubicBezTo>
                  <a:lnTo>
                    <a:pt x="2627" y="12651"/>
                  </a:lnTo>
                  <a:cubicBezTo>
                    <a:pt x="2567" y="12551"/>
                    <a:pt x="2607" y="12372"/>
                    <a:pt x="2746" y="12313"/>
                  </a:cubicBezTo>
                  <a:cubicBezTo>
                    <a:pt x="3315" y="12161"/>
                    <a:pt x="4278" y="11720"/>
                    <a:pt x="5052" y="11720"/>
                  </a:cubicBezTo>
                  <a:cubicBezTo>
                    <a:pt x="5496" y="11720"/>
                    <a:pt x="5878" y="11865"/>
                    <a:pt x="6088" y="12293"/>
                  </a:cubicBezTo>
                  <a:cubicBezTo>
                    <a:pt x="6526" y="13208"/>
                    <a:pt x="6645" y="14381"/>
                    <a:pt x="6923" y="15356"/>
                  </a:cubicBezTo>
                  <a:cubicBezTo>
                    <a:pt x="7222" y="16450"/>
                    <a:pt x="7620" y="17465"/>
                    <a:pt x="8197" y="18440"/>
                  </a:cubicBezTo>
                  <a:cubicBezTo>
                    <a:pt x="8197" y="18459"/>
                    <a:pt x="8216" y="18519"/>
                    <a:pt x="8216" y="18539"/>
                  </a:cubicBezTo>
                  <a:cubicBezTo>
                    <a:pt x="8594" y="18519"/>
                    <a:pt x="8992" y="18459"/>
                    <a:pt x="9350" y="18340"/>
                  </a:cubicBezTo>
                  <a:cubicBezTo>
                    <a:pt x="9510" y="18280"/>
                    <a:pt x="10723" y="17843"/>
                    <a:pt x="10683" y="17664"/>
                  </a:cubicBezTo>
                  <a:cubicBezTo>
                    <a:pt x="10643" y="17584"/>
                    <a:pt x="10683" y="17544"/>
                    <a:pt x="10723" y="17465"/>
                  </a:cubicBezTo>
                  <a:cubicBezTo>
                    <a:pt x="9132" y="14282"/>
                    <a:pt x="8336" y="10801"/>
                    <a:pt x="7998" y="7220"/>
                  </a:cubicBezTo>
                  <a:cubicBezTo>
                    <a:pt x="7819" y="5231"/>
                    <a:pt x="7998" y="3142"/>
                    <a:pt x="7759" y="1153"/>
                  </a:cubicBezTo>
                  <a:cubicBezTo>
                    <a:pt x="7640" y="218"/>
                    <a:pt x="7540" y="138"/>
                    <a:pt x="6665" y="19"/>
                  </a:cubicBezTo>
                  <a:cubicBezTo>
                    <a:pt x="6564" y="6"/>
                    <a:pt x="6457" y="0"/>
                    <a:pt x="634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8"/>
            <p:cNvSpPr/>
            <p:nvPr/>
          </p:nvSpPr>
          <p:spPr>
            <a:xfrm>
              <a:off x="4737700" y="2210387"/>
              <a:ext cx="310036" cy="275468"/>
            </a:xfrm>
            <a:custGeom>
              <a:rect b="b" l="l" r="r" t="t"/>
              <a:pathLst>
                <a:path extrusionOk="0" h="9014" w="10146">
                  <a:moveTo>
                    <a:pt x="4812" y="543"/>
                  </a:moveTo>
                  <a:cubicBezTo>
                    <a:pt x="4988" y="543"/>
                    <a:pt x="5168" y="554"/>
                    <a:pt x="5351" y="575"/>
                  </a:cubicBezTo>
                  <a:cubicBezTo>
                    <a:pt x="5391" y="615"/>
                    <a:pt x="5431" y="635"/>
                    <a:pt x="5490" y="635"/>
                  </a:cubicBezTo>
                  <a:cubicBezTo>
                    <a:pt x="7659" y="873"/>
                    <a:pt x="9549" y="2624"/>
                    <a:pt x="9270" y="4971"/>
                  </a:cubicBezTo>
                  <a:cubicBezTo>
                    <a:pt x="9027" y="7161"/>
                    <a:pt x="7198" y="8488"/>
                    <a:pt x="5177" y="8488"/>
                  </a:cubicBezTo>
                  <a:cubicBezTo>
                    <a:pt x="5050" y="8488"/>
                    <a:pt x="4922" y="8483"/>
                    <a:pt x="4794" y="8472"/>
                  </a:cubicBezTo>
                  <a:cubicBezTo>
                    <a:pt x="3859" y="8393"/>
                    <a:pt x="2745" y="8154"/>
                    <a:pt x="1989" y="7557"/>
                  </a:cubicBezTo>
                  <a:cubicBezTo>
                    <a:pt x="995" y="6762"/>
                    <a:pt x="875" y="5548"/>
                    <a:pt x="975" y="4335"/>
                  </a:cubicBezTo>
                  <a:cubicBezTo>
                    <a:pt x="1140" y="2057"/>
                    <a:pt x="2696" y="543"/>
                    <a:pt x="4812" y="543"/>
                  </a:cubicBezTo>
                  <a:close/>
                  <a:moveTo>
                    <a:pt x="4432" y="1"/>
                  </a:moveTo>
                  <a:cubicBezTo>
                    <a:pt x="2465" y="1"/>
                    <a:pt x="805" y="1607"/>
                    <a:pt x="477" y="3678"/>
                  </a:cubicBezTo>
                  <a:cubicBezTo>
                    <a:pt x="0" y="6742"/>
                    <a:pt x="1353" y="8492"/>
                    <a:pt x="4277" y="8950"/>
                  </a:cubicBezTo>
                  <a:cubicBezTo>
                    <a:pt x="4562" y="8993"/>
                    <a:pt x="4847" y="9014"/>
                    <a:pt x="5128" y="9014"/>
                  </a:cubicBezTo>
                  <a:cubicBezTo>
                    <a:pt x="7458" y="9014"/>
                    <a:pt x="9563" y="7565"/>
                    <a:pt x="9847" y="4991"/>
                  </a:cubicBezTo>
                  <a:cubicBezTo>
                    <a:pt x="10145" y="2405"/>
                    <a:pt x="7957" y="117"/>
                    <a:pt x="5490" y="97"/>
                  </a:cubicBezTo>
                  <a:cubicBezTo>
                    <a:pt x="5431" y="97"/>
                    <a:pt x="5371" y="117"/>
                    <a:pt x="5351" y="117"/>
                  </a:cubicBezTo>
                  <a:cubicBezTo>
                    <a:pt x="5040" y="38"/>
                    <a:pt x="4732" y="1"/>
                    <a:pt x="4432"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8"/>
            <p:cNvSpPr/>
            <p:nvPr/>
          </p:nvSpPr>
          <p:spPr>
            <a:xfrm>
              <a:off x="5007840" y="3018698"/>
              <a:ext cx="27013" cy="41287"/>
            </a:xfrm>
            <a:custGeom>
              <a:rect b="b" l="l" r="r" t="t"/>
              <a:pathLst>
                <a:path extrusionOk="0" h="1351" w="884">
                  <a:moveTo>
                    <a:pt x="79" y="1"/>
                  </a:moveTo>
                  <a:cubicBezTo>
                    <a:pt x="41" y="1"/>
                    <a:pt x="0" y="35"/>
                    <a:pt x="12" y="84"/>
                  </a:cubicBezTo>
                  <a:cubicBezTo>
                    <a:pt x="92" y="522"/>
                    <a:pt x="311" y="999"/>
                    <a:pt x="629" y="1317"/>
                  </a:cubicBezTo>
                  <a:cubicBezTo>
                    <a:pt x="662" y="1341"/>
                    <a:pt x="695" y="1351"/>
                    <a:pt x="725" y="1351"/>
                  </a:cubicBezTo>
                  <a:cubicBezTo>
                    <a:pt x="821" y="1351"/>
                    <a:pt x="884" y="1245"/>
                    <a:pt x="808" y="1138"/>
                  </a:cubicBezTo>
                  <a:cubicBezTo>
                    <a:pt x="490" y="820"/>
                    <a:pt x="291" y="502"/>
                    <a:pt x="132" y="44"/>
                  </a:cubicBezTo>
                  <a:cubicBezTo>
                    <a:pt x="124" y="14"/>
                    <a:pt x="102" y="1"/>
                    <a:pt x="79"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8"/>
            <p:cNvSpPr/>
            <p:nvPr/>
          </p:nvSpPr>
          <p:spPr>
            <a:xfrm>
              <a:off x="4760772" y="2223802"/>
              <a:ext cx="271748" cy="249645"/>
            </a:xfrm>
            <a:custGeom>
              <a:rect b="b" l="l" r="r" t="t"/>
              <a:pathLst>
                <a:path extrusionOk="0" h="8169" w="8893">
                  <a:moveTo>
                    <a:pt x="4018" y="1"/>
                  </a:moveTo>
                  <a:cubicBezTo>
                    <a:pt x="1845" y="1"/>
                    <a:pt x="264" y="1552"/>
                    <a:pt x="81" y="3896"/>
                  </a:cubicBezTo>
                  <a:cubicBezTo>
                    <a:pt x="1" y="5129"/>
                    <a:pt x="120" y="6402"/>
                    <a:pt x="1135" y="7218"/>
                  </a:cubicBezTo>
                  <a:cubicBezTo>
                    <a:pt x="1911" y="7814"/>
                    <a:pt x="3084" y="8093"/>
                    <a:pt x="4019" y="8153"/>
                  </a:cubicBezTo>
                  <a:cubicBezTo>
                    <a:pt x="4150" y="8163"/>
                    <a:pt x="4280" y="8168"/>
                    <a:pt x="4409" y="8168"/>
                  </a:cubicBezTo>
                  <a:cubicBezTo>
                    <a:pt x="6521" y="8168"/>
                    <a:pt x="8392" y="6801"/>
                    <a:pt x="8654" y="4532"/>
                  </a:cubicBezTo>
                  <a:cubicBezTo>
                    <a:pt x="8893" y="2125"/>
                    <a:pt x="6963" y="295"/>
                    <a:pt x="4735" y="76"/>
                  </a:cubicBezTo>
                  <a:cubicBezTo>
                    <a:pt x="4696" y="56"/>
                    <a:pt x="4636" y="36"/>
                    <a:pt x="4596" y="36"/>
                  </a:cubicBezTo>
                  <a:cubicBezTo>
                    <a:pt x="4399" y="13"/>
                    <a:pt x="4207" y="1"/>
                    <a:pt x="401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8"/>
            <p:cNvSpPr/>
            <p:nvPr/>
          </p:nvSpPr>
          <p:spPr>
            <a:xfrm>
              <a:off x="4981437" y="3011945"/>
              <a:ext cx="34530" cy="51341"/>
            </a:xfrm>
            <a:custGeom>
              <a:rect b="b" l="l" r="r" t="t"/>
              <a:pathLst>
                <a:path extrusionOk="0" h="1680" w="1130">
                  <a:moveTo>
                    <a:pt x="115" y="1"/>
                  </a:moveTo>
                  <a:cubicBezTo>
                    <a:pt x="60" y="1"/>
                    <a:pt x="1" y="59"/>
                    <a:pt x="41" y="126"/>
                  </a:cubicBezTo>
                  <a:cubicBezTo>
                    <a:pt x="299" y="623"/>
                    <a:pt x="558" y="1140"/>
                    <a:pt x="856" y="1618"/>
                  </a:cubicBezTo>
                  <a:cubicBezTo>
                    <a:pt x="888" y="1662"/>
                    <a:pt x="929" y="1680"/>
                    <a:pt x="968" y="1680"/>
                  </a:cubicBezTo>
                  <a:cubicBezTo>
                    <a:pt x="1054" y="1680"/>
                    <a:pt x="1130" y="1594"/>
                    <a:pt x="1075" y="1498"/>
                  </a:cubicBezTo>
                  <a:cubicBezTo>
                    <a:pt x="797" y="1001"/>
                    <a:pt x="478" y="524"/>
                    <a:pt x="180" y="46"/>
                  </a:cubicBezTo>
                  <a:cubicBezTo>
                    <a:pt x="167" y="14"/>
                    <a:pt x="142" y="1"/>
                    <a:pt x="115"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8"/>
            <p:cNvSpPr/>
            <p:nvPr/>
          </p:nvSpPr>
          <p:spPr>
            <a:xfrm>
              <a:off x="4789956" y="2262581"/>
              <a:ext cx="42383" cy="39820"/>
            </a:xfrm>
            <a:custGeom>
              <a:rect b="b" l="l" r="r" t="t"/>
              <a:pathLst>
                <a:path extrusionOk="0" h="1303" w="1387">
                  <a:moveTo>
                    <a:pt x="976" y="1"/>
                  </a:moveTo>
                  <a:cubicBezTo>
                    <a:pt x="697" y="1"/>
                    <a:pt x="458" y="259"/>
                    <a:pt x="319" y="458"/>
                  </a:cubicBezTo>
                  <a:cubicBezTo>
                    <a:pt x="160" y="677"/>
                    <a:pt x="41" y="916"/>
                    <a:pt x="1" y="1194"/>
                  </a:cubicBezTo>
                  <a:cubicBezTo>
                    <a:pt x="1" y="1261"/>
                    <a:pt x="56" y="1303"/>
                    <a:pt x="116" y="1303"/>
                  </a:cubicBezTo>
                  <a:cubicBezTo>
                    <a:pt x="163" y="1303"/>
                    <a:pt x="213" y="1276"/>
                    <a:pt x="240" y="1214"/>
                  </a:cubicBezTo>
                  <a:cubicBezTo>
                    <a:pt x="319" y="995"/>
                    <a:pt x="438" y="796"/>
                    <a:pt x="578" y="617"/>
                  </a:cubicBezTo>
                  <a:cubicBezTo>
                    <a:pt x="657" y="558"/>
                    <a:pt x="757" y="478"/>
                    <a:pt x="856" y="419"/>
                  </a:cubicBezTo>
                  <a:lnTo>
                    <a:pt x="856" y="419"/>
                  </a:lnTo>
                  <a:cubicBezTo>
                    <a:pt x="757" y="578"/>
                    <a:pt x="677" y="757"/>
                    <a:pt x="677" y="896"/>
                  </a:cubicBezTo>
                  <a:cubicBezTo>
                    <a:pt x="677" y="951"/>
                    <a:pt x="725" y="981"/>
                    <a:pt x="772" y="981"/>
                  </a:cubicBezTo>
                  <a:cubicBezTo>
                    <a:pt x="810" y="981"/>
                    <a:pt x="847" y="961"/>
                    <a:pt x="856" y="916"/>
                  </a:cubicBezTo>
                  <a:cubicBezTo>
                    <a:pt x="896" y="677"/>
                    <a:pt x="1055" y="578"/>
                    <a:pt x="1254" y="478"/>
                  </a:cubicBezTo>
                  <a:cubicBezTo>
                    <a:pt x="1387" y="402"/>
                    <a:pt x="1303" y="218"/>
                    <a:pt x="1174" y="218"/>
                  </a:cubicBezTo>
                  <a:cubicBezTo>
                    <a:pt x="1168" y="218"/>
                    <a:pt x="1161" y="219"/>
                    <a:pt x="1155" y="220"/>
                  </a:cubicBezTo>
                  <a:cubicBezTo>
                    <a:pt x="1138" y="220"/>
                    <a:pt x="1109" y="220"/>
                    <a:pt x="1088" y="241"/>
                  </a:cubicBezTo>
                  <a:lnTo>
                    <a:pt x="1088" y="241"/>
                  </a:lnTo>
                  <a:cubicBezTo>
                    <a:pt x="1150" y="141"/>
                    <a:pt x="1107" y="1"/>
                    <a:pt x="976"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8"/>
            <p:cNvSpPr/>
            <p:nvPr/>
          </p:nvSpPr>
          <p:spPr>
            <a:xfrm>
              <a:off x="4790353" y="2644536"/>
              <a:ext cx="15065" cy="25884"/>
            </a:xfrm>
            <a:custGeom>
              <a:rect b="b" l="l" r="r" t="t"/>
              <a:pathLst>
                <a:path extrusionOk="0" h="847" w="493">
                  <a:moveTo>
                    <a:pt x="339" y="0"/>
                  </a:moveTo>
                  <a:cubicBezTo>
                    <a:pt x="282" y="0"/>
                    <a:pt x="219" y="29"/>
                    <a:pt x="187" y="94"/>
                  </a:cubicBezTo>
                  <a:cubicBezTo>
                    <a:pt x="127" y="313"/>
                    <a:pt x="67" y="512"/>
                    <a:pt x="28" y="730"/>
                  </a:cubicBezTo>
                  <a:cubicBezTo>
                    <a:pt x="1" y="798"/>
                    <a:pt x="56" y="847"/>
                    <a:pt x="107" y="847"/>
                  </a:cubicBezTo>
                  <a:cubicBezTo>
                    <a:pt x="131" y="847"/>
                    <a:pt x="154" y="836"/>
                    <a:pt x="167" y="810"/>
                  </a:cubicBezTo>
                  <a:cubicBezTo>
                    <a:pt x="266" y="591"/>
                    <a:pt x="366" y="392"/>
                    <a:pt x="445" y="154"/>
                  </a:cubicBezTo>
                  <a:cubicBezTo>
                    <a:pt x="492" y="60"/>
                    <a:pt x="421" y="0"/>
                    <a:pt x="339"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8"/>
            <p:cNvSpPr/>
            <p:nvPr/>
          </p:nvSpPr>
          <p:spPr>
            <a:xfrm>
              <a:off x="4779016" y="2644322"/>
              <a:ext cx="17754" cy="45779"/>
            </a:xfrm>
            <a:custGeom>
              <a:rect b="b" l="l" r="r" t="t"/>
              <a:pathLst>
                <a:path extrusionOk="0" h="1498" w="581">
                  <a:moveTo>
                    <a:pt x="417" y="0"/>
                  </a:moveTo>
                  <a:cubicBezTo>
                    <a:pt x="383" y="0"/>
                    <a:pt x="348" y="13"/>
                    <a:pt x="319" y="41"/>
                  </a:cubicBezTo>
                  <a:cubicBezTo>
                    <a:pt x="1" y="419"/>
                    <a:pt x="1" y="1036"/>
                    <a:pt x="200" y="1434"/>
                  </a:cubicBezTo>
                  <a:cubicBezTo>
                    <a:pt x="217" y="1477"/>
                    <a:pt x="256" y="1497"/>
                    <a:pt x="292" y="1497"/>
                  </a:cubicBezTo>
                  <a:cubicBezTo>
                    <a:pt x="340" y="1497"/>
                    <a:pt x="381" y="1462"/>
                    <a:pt x="359" y="1394"/>
                  </a:cubicBezTo>
                  <a:cubicBezTo>
                    <a:pt x="319" y="1155"/>
                    <a:pt x="299" y="936"/>
                    <a:pt x="339" y="718"/>
                  </a:cubicBezTo>
                  <a:cubicBezTo>
                    <a:pt x="399" y="519"/>
                    <a:pt x="498" y="340"/>
                    <a:pt x="538" y="161"/>
                  </a:cubicBezTo>
                  <a:cubicBezTo>
                    <a:pt x="580" y="75"/>
                    <a:pt x="502" y="0"/>
                    <a:pt x="417" y="0"/>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8"/>
            <p:cNvSpPr/>
            <p:nvPr/>
          </p:nvSpPr>
          <p:spPr>
            <a:xfrm>
              <a:off x="4637376" y="2166688"/>
              <a:ext cx="61421" cy="46084"/>
            </a:xfrm>
            <a:custGeom>
              <a:rect b="b" l="l" r="r" t="t"/>
              <a:pathLst>
                <a:path extrusionOk="0" h="1508" w="2010">
                  <a:moveTo>
                    <a:pt x="1078" y="1"/>
                  </a:moveTo>
                  <a:cubicBezTo>
                    <a:pt x="791" y="1"/>
                    <a:pt x="506" y="147"/>
                    <a:pt x="319" y="374"/>
                  </a:cubicBezTo>
                  <a:cubicBezTo>
                    <a:pt x="1" y="811"/>
                    <a:pt x="220" y="1309"/>
                    <a:pt x="697" y="1448"/>
                  </a:cubicBezTo>
                  <a:lnTo>
                    <a:pt x="757" y="1508"/>
                  </a:lnTo>
                  <a:cubicBezTo>
                    <a:pt x="1095" y="1408"/>
                    <a:pt x="1493" y="1428"/>
                    <a:pt x="1751" y="1130"/>
                  </a:cubicBezTo>
                  <a:cubicBezTo>
                    <a:pt x="2010" y="811"/>
                    <a:pt x="1851" y="294"/>
                    <a:pt x="1493" y="115"/>
                  </a:cubicBezTo>
                  <a:cubicBezTo>
                    <a:pt x="1361" y="36"/>
                    <a:pt x="1219" y="1"/>
                    <a:pt x="1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19"/>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Problem Domain: Healthcare for Families</a:t>
            </a:r>
            <a:endParaRPr/>
          </a:p>
        </p:txBody>
      </p:sp>
      <p:grpSp>
        <p:nvGrpSpPr>
          <p:cNvPr id="338" name="Google Shape;338;p19"/>
          <p:cNvGrpSpPr/>
          <p:nvPr/>
        </p:nvGrpSpPr>
        <p:grpSpPr>
          <a:xfrm>
            <a:off x="3274763" y="1527286"/>
            <a:ext cx="2581212" cy="3238477"/>
            <a:chOff x="3274763" y="1451086"/>
            <a:chExt cx="2581212" cy="3238477"/>
          </a:xfrm>
        </p:grpSpPr>
        <p:sp>
          <p:nvSpPr>
            <p:cNvPr id="339" name="Google Shape;339;p19"/>
            <p:cNvSpPr/>
            <p:nvPr/>
          </p:nvSpPr>
          <p:spPr>
            <a:xfrm flipH="1">
              <a:off x="3274763" y="4456685"/>
              <a:ext cx="2581212" cy="232878"/>
            </a:xfrm>
            <a:custGeom>
              <a:rect b="b" l="l" r="r" t="t"/>
              <a:pathLst>
                <a:path extrusionOk="0" h="12736" w="119903">
                  <a:moveTo>
                    <a:pt x="59932" y="0"/>
                  </a:moveTo>
                  <a:cubicBezTo>
                    <a:pt x="26811" y="0"/>
                    <a:pt x="1" y="2868"/>
                    <a:pt x="1" y="6387"/>
                  </a:cubicBezTo>
                  <a:cubicBezTo>
                    <a:pt x="1" y="9868"/>
                    <a:pt x="26811" y="12736"/>
                    <a:pt x="59932" y="12736"/>
                  </a:cubicBezTo>
                  <a:cubicBezTo>
                    <a:pt x="93053" y="12736"/>
                    <a:pt x="119902" y="9868"/>
                    <a:pt x="119902" y="6387"/>
                  </a:cubicBezTo>
                  <a:cubicBezTo>
                    <a:pt x="119902" y="2868"/>
                    <a:pt x="93053" y="0"/>
                    <a:pt x="59932"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9"/>
            <p:cNvSpPr/>
            <p:nvPr/>
          </p:nvSpPr>
          <p:spPr>
            <a:xfrm>
              <a:off x="4887938" y="1811687"/>
              <a:ext cx="533723" cy="1430886"/>
            </a:xfrm>
            <a:custGeom>
              <a:rect b="b" l="l" r="r" t="t"/>
              <a:pathLst>
                <a:path extrusionOk="0" h="79131" w="29516">
                  <a:moveTo>
                    <a:pt x="1787" y="0"/>
                  </a:moveTo>
                  <a:cubicBezTo>
                    <a:pt x="760" y="0"/>
                    <a:pt x="0" y="1296"/>
                    <a:pt x="0" y="4668"/>
                  </a:cubicBezTo>
                  <a:cubicBezTo>
                    <a:pt x="47" y="19332"/>
                    <a:pt x="7846" y="52583"/>
                    <a:pt x="8640" y="57767"/>
                  </a:cubicBezTo>
                  <a:cubicBezTo>
                    <a:pt x="8406" y="60243"/>
                    <a:pt x="8033" y="67668"/>
                    <a:pt x="8406" y="69816"/>
                  </a:cubicBezTo>
                  <a:cubicBezTo>
                    <a:pt x="8777" y="72182"/>
                    <a:pt x="10392" y="78831"/>
                    <a:pt x="12244" y="78831"/>
                  </a:cubicBezTo>
                  <a:cubicBezTo>
                    <a:pt x="12257" y="78831"/>
                    <a:pt x="12270" y="78830"/>
                    <a:pt x="12283" y="78830"/>
                  </a:cubicBezTo>
                  <a:cubicBezTo>
                    <a:pt x="14150" y="78690"/>
                    <a:pt x="13824" y="76682"/>
                    <a:pt x="13824" y="76681"/>
                  </a:cubicBezTo>
                  <a:lnTo>
                    <a:pt x="13824" y="76681"/>
                  </a:lnTo>
                  <a:cubicBezTo>
                    <a:pt x="13824" y="76682"/>
                    <a:pt x="14879" y="79130"/>
                    <a:pt x="16549" y="79130"/>
                  </a:cubicBezTo>
                  <a:cubicBezTo>
                    <a:pt x="16635" y="79130"/>
                    <a:pt x="16723" y="79124"/>
                    <a:pt x="16813" y="79110"/>
                  </a:cubicBezTo>
                  <a:cubicBezTo>
                    <a:pt x="18634" y="78830"/>
                    <a:pt x="18027" y="75701"/>
                    <a:pt x="18027" y="75701"/>
                  </a:cubicBezTo>
                  <a:lnTo>
                    <a:pt x="18027" y="75701"/>
                  </a:lnTo>
                  <a:cubicBezTo>
                    <a:pt x="18027" y="75701"/>
                    <a:pt x="19218" y="78042"/>
                    <a:pt x="20794" y="78042"/>
                  </a:cubicBezTo>
                  <a:cubicBezTo>
                    <a:pt x="20928" y="78042"/>
                    <a:pt x="21064" y="78026"/>
                    <a:pt x="21203" y="77989"/>
                  </a:cubicBezTo>
                  <a:cubicBezTo>
                    <a:pt x="23024" y="77616"/>
                    <a:pt x="21903" y="74534"/>
                    <a:pt x="21903" y="74533"/>
                  </a:cubicBezTo>
                  <a:lnTo>
                    <a:pt x="21903" y="74533"/>
                  </a:lnTo>
                  <a:cubicBezTo>
                    <a:pt x="21903" y="74534"/>
                    <a:pt x="22719" y="76360"/>
                    <a:pt x="23777" y="76360"/>
                  </a:cubicBezTo>
                  <a:cubicBezTo>
                    <a:pt x="23985" y="76360"/>
                    <a:pt x="24203" y="76290"/>
                    <a:pt x="24425" y="76121"/>
                  </a:cubicBezTo>
                  <a:cubicBezTo>
                    <a:pt x="26059" y="74954"/>
                    <a:pt x="23397" y="70470"/>
                    <a:pt x="23164" y="67855"/>
                  </a:cubicBezTo>
                  <a:cubicBezTo>
                    <a:pt x="23164" y="67621"/>
                    <a:pt x="23117" y="65613"/>
                    <a:pt x="23024" y="63372"/>
                  </a:cubicBezTo>
                  <a:cubicBezTo>
                    <a:pt x="23397" y="63372"/>
                    <a:pt x="23584" y="63278"/>
                    <a:pt x="23584" y="63278"/>
                  </a:cubicBezTo>
                  <a:cubicBezTo>
                    <a:pt x="23899" y="65662"/>
                    <a:pt x="25211" y="70257"/>
                    <a:pt x="27436" y="70257"/>
                  </a:cubicBezTo>
                  <a:cubicBezTo>
                    <a:pt x="27521" y="70257"/>
                    <a:pt x="27607" y="70250"/>
                    <a:pt x="27694" y="70237"/>
                  </a:cubicBezTo>
                  <a:cubicBezTo>
                    <a:pt x="29515" y="70003"/>
                    <a:pt x="28815" y="61503"/>
                    <a:pt x="27881" y="59542"/>
                  </a:cubicBezTo>
                  <a:cubicBezTo>
                    <a:pt x="26993" y="57767"/>
                    <a:pt x="24425" y="54311"/>
                    <a:pt x="24098" y="53844"/>
                  </a:cubicBezTo>
                  <a:cubicBezTo>
                    <a:pt x="24098" y="53704"/>
                    <a:pt x="24145" y="53517"/>
                    <a:pt x="24098" y="53424"/>
                  </a:cubicBezTo>
                  <a:cubicBezTo>
                    <a:pt x="22977" y="48474"/>
                    <a:pt x="12236" y="19519"/>
                    <a:pt x="6071" y="4854"/>
                  </a:cubicBezTo>
                  <a:cubicBezTo>
                    <a:pt x="4910" y="2189"/>
                    <a:pt x="3122" y="0"/>
                    <a:pt x="1787" y="0"/>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9"/>
            <p:cNvSpPr/>
            <p:nvPr/>
          </p:nvSpPr>
          <p:spPr>
            <a:xfrm>
              <a:off x="4654005" y="4345031"/>
              <a:ext cx="789609" cy="248255"/>
            </a:xfrm>
            <a:custGeom>
              <a:rect b="b" l="l" r="r" t="t"/>
              <a:pathLst>
                <a:path extrusionOk="0" h="13729" w="43667">
                  <a:moveTo>
                    <a:pt x="1" y="0"/>
                  </a:moveTo>
                  <a:lnTo>
                    <a:pt x="1" y="0"/>
                  </a:lnTo>
                  <a:cubicBezTo>
                    <a:pt x="188" y="6772"/>
                    <a:pt x="421" y="12329"/>
                    <a:pt x="1028" y="12703"/>
                  </a:cubicBezTo>
                  <a:cubicBezTo>
                    <a:pt x="2032" y="13350"/>
                    <a:pt x="20853" y="13729"/>
                    <a:pt x="32759" y="13729"/>
                  </a:cubicBezTo>
                  <a:cubicBezTo>
                    <a:pt x="38028" y="13729"/>
                    <a:pt x="41943" y="13654"/>
                    <a:pt x="42359" y="13497"/>
                  </a:cubicBezTo>
                  <a:cubicBezTo>
                    <a:pt x="43667" y="13123"/>
                    <a:pt x="42499" y="9200"/>
                    <a:pt x="41005" y="8079"/>
                  </a:cubicBezTo>
                  <a:cubicBezTo>
                    <a:pt x="39557" y="6865"/>
                    <a:pt x="24846" y="140"/>
                    <a:pt x="24846" y="140"/>
                  </a:cubicBezTo>
                  <a:lnTo>
                    <a:pt x="1"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9"/>
            <p:cNvSpPr/>
            <p:nvPr/>
          </p:nvSpPr>
          <p:spPr>
            <a:xfrm>
              <a:off x="4706372" y="4556361"/>
              <a:ext cx="705995" cy="9584"/>
            </a:xfrm>
            <a:custGeom>
              <a:rect b="b" l="l" r="r" t="t"/>
              <a:pathLst>
                <a:path extrusionOk="0" h="530" w="39043">
                  <a:moveTo>
                    <a:pt x="11171" y="1"/>
                  </a:moveTo>
                  <a:cubicBezTo>
                    <a:pt x="6278" y="1"/>
                    <a:pt x="2116" y="37"/>
                    <a:pt x="47" y="129"/>
                  </a:cubicBezTo>
                  <a:cubicBezTo>
                    <a:pt x="0" y="129"/>
                    <a:pt x="0" y="222"/>
                    <a:pt x="47" y="222"/>
                  </a:cubicBezTo>
                  <a:cubicBezTo>
                    <a:pt x="4206" y="436"/>
                    <a:pt x="16835" y="530"/>
                    <a:pt x="26854" y="530"/>
                  </a:cubicBezTo>
                  <a:cubicBezTo>
                    <a:pt x="32137" y="530"/>
                    <a:pt x="36694" y="504"/>
                    <a:pt x="38903" y="456"/>
                  </a:cubicBezTo>
                  <a:cubicBezTo>
                    <a:pt x="39043" y="362"/>
                    <a:pt x="39043" y="315"/>
                    <a:pt x="38903" y="315"/>
                  </a:cubicBezTo>
                  <a:cubicBezTo>
                    <a:pt x="34557" y="158"/>
                    <a:pt x="21297" y="1"/>
                    <a:pt x="111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9"/>
            <p:cNvSpPr/>
            <p:nvPr/>
          </p:nvSpPr>
          <p:spPr>
            <a:xfrm>
              <a:off x="5253585" y="4463959"/>
              <a:ext cx="98767" cy="90304"/>
            </a:xfrm>
            <a:custGeom>
              <a:rect b="b" l="l" r="r" t="t"/>
              <a:pathLst>
                <a:path extrusionOk="0" h="4994" w="5462">
                  <a:moveTo>
                    <a:pt x="5116" y="0"/>
                  </a:moveTo>
                  <a:cubicBezTo>
                    <a:pt x="3704" y="0"/>
                    <a:pt x="2291" y="710"/>
                    <a:pt x="1542" y="1502"/>
                  </a:cubicBezTo>
                  <a:cubicBezTo>
                    <a:pt x="701" y="2390"/>
                    <a:pt x="1" y="3604"/>
                    <a:pt x="94" y="4958"/>
                  </a:cubicBezTo>
                  <a:cubicBezTo>
                    <a:pt x="94" y="4982"/>
                    <a:pt x="106" y="4993"/>
                    <a:pt x="118" y="4993"/>
                  </a:cubicBezTo>
                  <a:cubicBezTo>
                    <a:pt x="129" y="4993"/>
                    <a:pt x="141" y="4982"/>
                    <a:pt x="141" y="4958"/>
                  </a:cubicBezTo>
                  <a:cubicBezTo>
                    <a:pt x="561" y="2437"/>
                    <a:pt x="2803" y="242"/>
                    <a:pt x="5371" y="55"/>
                  </a:cubicBezTo>
                  <a:cubicBezTo>
                    <a:pt x="5390" y="64"/>
                    <a:pt x="5405" y="68"/>
                    <a:pt x="5416" y="68"/>
                  </a:cubicBezTo>
                  <a:cubicBezTo>
                    <a:pt x="5461" y="68"/>
                    <a:pt x="5446" y="8"/>
                    <a:pt x="5371" y="8"/>
                  </a:cubicBezTo>
                  <a:cubicBezTo>
                    <a:pt x="5286" y="3"/>
                    <a:pt x="5201" y="0"/>
                    <a:pt x="511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9"/>
            <p:cNvSpPr/>
            <p:nvPr/>
          </p:nvSpPr>
          <p:spPr>
            <a:xfrm>
              <a:off x="5016451" y="4358412"/>
              <a:ext cx="135818" cy="55260"/>
            </a:xfrm>
            <a:custGeom>
              <a:rect b="b" l="l" r="r" t="t"/>
              <a:pathLst>
                <a:path extrusionOk="0" h="3056" w="7511">
                  <a:moveTo>
                    <a:pt x="6909" y="1"/>
                  </a:moveTo>
                  <a:cubicBezTo>
                    <a:pt x="4424" y="1"/>
                    <a:pt x="1596" y="901"/>
                    <a:pt x="38" y="2903"/>
                  </a:cubicBezTo>
                  <a:cubicBezTo>
                    <a:pt x="0" y="2979"/>
                    <a:pt x="56" y="3055"/>
                    <a:pt x="128" y="3055"/>
                  </a:cubicBezTo>
                  <a:cubicBezTo>
                    <a:pt x="144" y="3055"/>
                    <a:pt x="161" y="3052"/>
                    <a:pt x="179" y="3043"/>
                  </a:cubicBezTo>
                  <a:cubicBezTo>
                    <a:pt x="2514" y="1875"/>
                    <a:pt x="4709" y="988"/>
                    <a:pt x="7277" y="288"/>
                  </a:cubicBezTo>
                  <a:cubicBezTo>
                    <a:pt x="7511" y="288"/>
                    <a:pt x="7511" y="7"/>
                    <a:pt x="7277" y="7"/>
                  </a:cubicBezTo>
                  <a:cubicBezTo>
                    <a:pt x="7155" y="3"/>
                    <a:pt x="7033" y="1"/>
                    <a:pt x="69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9"/>
            <p:cNvSpPr/>
            <p:nvPr/>
          </p:nvSpPr>
          <p:spPr>
            <a:xfrm>
              <a:off x="5052815" y="4372860"/>
              <a:ext cx="135763" cy="55513"/>
            </a:xfrm>
            <a:custGeom>
              <a:rect b="b" l="l" r="r" t="t"/>
              <a:pathLst>
                <a:path extrusionOk="0" h="3070" w="7508">
                  <a:moveTo>
                    <a:pt x="7082" y="1"/>
                  </a:moveTo>
                  <a:cubicBezTo>
                    <a:pt x="4555" y="1"/>
                    <a:pt x="1629" y="895"/>
                    <a:pt x="36" y="2944"/>
                  </a:cubicBezTo>
                  <a:cubicBezTo>
                    <a:pt x="0" y="2980"/>
                    <a:pt x="45" y="3069"/>
                    <a:pt x="90" y="3069"/>
                  </a:cubicBezTo>
                  <a:cubicBezTo>
                    <a:pt x="104" y="3069"/>
                    <a:pt x="118" y="3060"/>
                    <a:pt x="129" y="3038"/>
                  </a:cubicBezTo>
                  <a:cubicBezTo>
                    <a:pt x="2464" y="1870"/>
                    <a:pt x="4706" y="983"/>
                    <a:pt x="7274" y="282"/>
                  </a:cubicBezTo>
                  <a:cubicBezTo>
                    <a:pt x="7508" y="236"/>
                    <a:pt x="7508" y="2"/>
                    <a:pt x="7274" y="2"/>
                  </a:cubicBezTo>
                  <a:cubicBezTo>
                    <a:pt x="7210" y="1"/>
                    <a:pt x="7146" y="1"/>
                    <a:pt x="708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9"/>
            <p:cNvSpPr/>
            <p:nvPr/>
          </p:nvSpPr>
          <p:spPr>
            <a:xfrm>
              <a:off x="5089323" y="4387127"/>
              <a:ext cx="134733" cy="54754"/>
            </a:xfrm>
            <a:custGeom>
              <a:rect b="b" l="l" r="r" t="t"/>
              <a:pathLst>
                <a:path extrusionOk="0" h="3028" w="7451">
                  <a:moveTo>
                    <a:pt x="6942" y="1"/>
                  </a:moveTo>
                  <a:cubicBezTo>
                    <a:pt x="4457" y="1"/>
                    <a:pt x="1629" y="901"/>
                    <a:pt x="71" y="2903"/>
                  </a:cubicBezTo>
                  <a:cubicBezTo>
                    <a:pt x="0" y="2938"/>
                    <a:pt x="64" y="3028"/>
                    <a:pt x="119" y="3028"/>
                  </a:cubicBezTo>
                  <a:cubicBezTo>
                    <a:pt x="137" y="3028"/>
                    <a:pt x="154" y="3019"/>
                    <a:pt x="165" y="2996"/>
                  </a:cubicBezTo>
                  <a:cubicBezTo>
                    <a:pt x="2500" y="1829"/>
                    <a:pt x="4742" y="988"/>
                    <a:pt x="7263" y="287"/>
                  </a:cubicBezTo>
                  <a:cubicBezTo>
                    <a:pt x="7450" y="287"/>
                    <a:pt x="7450" y="7"/>
                    <a:pt x="7310" y="7"/>
                  </a:cubicBezTo>
                  <a:cubicBezTo>
                    <a:pt x="7189" y="3"/>
                    <a:pt x="7066" y="1"/>
                    <a:pt x="69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9"/>
            <p:cNvSpPr/>
            <p:nvPr/>
          </p:nvSpPr>
          <p:spPr>
            <a:xfrm>
              <a:off x="5125398" y="4401575"/>
              <a:ext cx="134968" cy="55170"/>
            </a:xfrm>
            <a:custGeom>
              <a:rect b="b" l="l" r="r" t="t"/>
              <a:pathLst>
                <a:path extrusionOk="0" h="3051" w="7464">
                  <a:moveTo>
                    <a:pt x="7084" y="0"/>
                  </a:moveTo>
                  <a:cubicBezTo>
                    <a:pt x="4558" y="0"/>
                    <a:pt x="1632" y="895"/>
                    <a:pt x="38" y="2944"/>
                  </a:cubicBezTo>
                  <a:cubicBezTo>
                    <a:pt x="0" y="2982"/>
                    <a:pt x="54" y="3050"/>
                    <a:pt x="125" y="3050"/>
                  </a:cubicBezTo>
                  <a:cubicBezTo>
                    <a:pt x="142" y="3050"/>
                    <a:pt x="160" y="3047"/>
                    <a:pt x="178" y="3038"/>
                  </a:cubicBezTo>
                  <a:cubicBezTo>
                    <a:pt x="2513" y="1870"/>
                    <a:pt x="4708" y="983"/>
                    <a:pt x="7277" y="282"/>
                  </a:cubicBezTo>
                  <a:cubicBezTo>
                    <a:pt x="7463" y="282"/>
                    <a:pt x="7463" y="2"/>
                    <a:pt x="7277" y="2"/>
                  </a:cubicBezTo>
                  <a:cubicBezTo>
                    <a:pt x="7213" y="1"/>
                    <a:pt x="7148" y="0"/>
                    <a:pt x="708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9"/>
            <p:cNvSpPr/>
            <p:nvPr/>
          </p:nvSpPr>
          <p:spPr>
            <a:xfrm>
              <a:off x="4683570" y="4447215"/>
              <a:ext cx="105566" cy="81082"/>
            </a:xfrm>
            <a:custGeom>
              <a:rect b="b" l="l" r="r" t="t"/>
              <a:pathLst>
                <a:path extrusionOk="0" h="4484" w="5838">
                  <a:moveTo>
                    <a:pt x="2943" y="0"/>
                  </a:moveTo>
                  <a:cubicBezTo>
                    <a:pt x="0" y="0"/>
                    <a:pt x="0" y="4483"/>
                    <a:pt x="2943" y="4483"/>
                  </a:cubicBezTo>
                  <a:cubicBezTo>
                    <a:pt x="2958" y="4484"/>
                    <a:pt x="2973" y="4484"/>
                    <a:pt x="2987" y="4484"/>
                  </a:cubicBezTo>
                  <a:cubicBezTo>
                    <a:pt x="5838" y="4484"/>
                    <a:pt x="5823" y="46"/>
                    <a:pt x="2943"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9"/>
            <p:cNvSpPr/>
            <p:nvPr/>
          </p:nvSpPr>
          <p:spPr>
            <a:xfrm>
              <a:off x="3938734" y="2170534"/>
              <a:ext cx="1205940" cy="2174565"/>
            </a:xfrm>
            <a:custGeom>
              <a:rect b="b" l="l" r="r" t="t"/>
              <a:pathLst>
                <a:path extrusionOk="0" h="120258" w="66691">
                  <a:moveTo>
                    <a:pt x="1" y="1"/>
                  </a:moveTo>
                  <a:cubicBezTo>
                    <a:pt x="1" y="1"/>
                    <a:pt x="29236" y="51232"/>
                    <a:pt x="29983" y="54828"/>
                  </a:cubicBezTo>
                  <a:cubicBezTo>
                    <a:pt x="31151" y="60339"/>
                    <a:pt x="37922" y="120257"/>
                    <a:pt x="37922" y="120257"/>
                  </a:cubicBezTo>
                  <a:lnTo>
                    <a:pt x="66690" y="120117"/>
                  </a:lnTo>
                  <a:cubicBezTo>
                    <a:pt x="66690" y="120117"/>
                    <a:pt x="60993" y="66550"/>
                    <a:pt x="56136" y="50765"/>
                  </a:cubicBezTo>
                  <a:cubicBezTo>
                    <a:pt x="53474" y="42125"/>
                    <a:pt x="39463" y="18775"/>
                    <a:pt x="32925" y="7193"/>
                  </a:cubicBezTo>
                  <a:cubicBezTo>
                    <a:pt x="32318" y="6165"/>
                    <a:pt x="32505" y="1402"/>
                    <a:pt x="32505" y="1402"/>
                  </a:cubicBezTo>
                  <a:lnTo>
                    <a:pt x="1" y="1"/>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9"/>
            <p:cNvSpPr/>
            <p:nvPr/>
          </p:nvSpPr>
          <p:spPr>
            <a:xfrm>
              <a:off x="4661618" y="4251613"/>
              <a:ext cx="435698" cy="8101"/>
            </a:xfrm>
            <a:custGeom>
              <a:rect b="b" l="l" r="r" t="t"/>
              <a:pathLst>
                <a:path extrusionOk="0" h="448" w="24095">
                  <a:moveTo>
                    <a:pt x="8389" y="1"/>
                  </a:moveTo>
                  <a:cubicBezTo>
                    <a:pt x="5159" y="1"/>
                    <a:pt x="2141" y="55"/>
                    <a:pt x="47" y="219"/>
                  </a:cubicBezTo>
                  <a:cubicBezTo>
                    <a:pt x="0" y="219"/>
                    <a:pt x="0" y="266"/>
                    <a:pt x="47" y="266"/>
                  </a:cubicBezTo>
                  <a:cubicBezTo>
                    <a:pt x="889" y="400"/>
                    <a:pt x="4319" y="447"/>
                    <a:pt x="8379" y="447"/>
                  </a:cubicBezTo>
                  <a:cubicBezTo>
                    <a:pt x="14228" y="447"/>
                    <a:pt x="21386" y="348"/>
                    <a:pt x="24005" y="266"/>
                  </a:cubicBezTo>
                  <a:cubicBezTo>
                    <a:pt x="24023" y="275"/>
                    <a:pt x="24038" y="279"/>
                    <a:pt x="24049" y="279"/>
                  </a:cubicBezTo>
                  <a:cubicBezTo>
                    <a:pt x="24094" y="279"/>
                    <a:pt x="24079" y="219"/>
                    <a:pt x="24005" y="219"/>
                  </a:cubicBezTo>
                  <a:cubicBezTo>
                    <a:pt x="21092" y="189"/>
                    <a:pt x="14376" y="1"/>
                    <a:pt x="83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9"/>
            <p:cNvSpPr/>
            <p:nvPr/>
          </p:nvSpPr>
          <p:spPr>
            <a:xfrm>
              <a:off x="4027700" y="2255920"/>
              <a:ext cx="649975" cy="1943616"/>
            </a:xfrm>
            <a:custGeom>
              <a:rect b="b" l="l" r="r" t="t"/>
              <a:pathLst>
                <a:path extrusionOk="0" h="107486" w="35945">
                  <a:moveTo>
                    <a:pt x="83" y="1"/>
                  </a:moveTo>
                  <a:cubicBezTo>
                    <a:pt x="31" y="1"/>
                    <a:pt x="0" y="42"/>
                    <a:pt x="31" y="42"/>
                  </a:cubicBezTo>
                  <a:cubicBezTo>
                    <a:pt x="498" y="743"/>
                    <a:pt x="1012" y="1490"/>
                    <a:pt x="1479" y="2237"/>
                  </a:cubicBezTo>
                  <a:cubicBezTo>
                    <a:pt x="5402" y="8308"/>
                    <a:pt x="9185" y="14520"/>
                    <a:pt x="12967" y="20684"/>
                  </a:cubicBezTo>
                  <a:cubicBezTo>
                    <a:pt x="16797" y="26802"/>
                    <a:pt x="20533" y="33014"/>
                    <a:pt x="24036" y="39272"/>
                  </a:cubicBezTo>
                  <a:cubicBezTo>
                    <a:pt x="25764" y="42307"/>
                    <a:pt x="27211" y="45483"/>
                    <a:pt x="28239" y="48845"/>
                  </a:cubicBezTo>
                  <a:cubicBezTo>
                    <a:pt x="29173" y="52021"/>
                    <a:pt x="29780" y="55290"/>
                    <a:pt x="30247" y="58653"/>
                  </a:cubicBezTo>
                  <a:cubicBezTo>
                    <a:pt x="30807" y="62015"/>
                    <a:pt x="31088" y="65424"/>
                    <a:pt x="31414" y="68787"/>
                  </a:cubicBezTo>
                  <a:cubicBezTo>
                    <a:pt x="31788" y="72430"/>
                    <a:pt x="32208" y="76072"/>
                    <a:pt x="32535" y="79715"/>
                  </a:cubicBezTo>
                  <a:cubicBezTo>
                    <a:pt x="33236" y="87047"/>
                    <a:pt x="34870" y="100077"/>
                    <a:pt x="35711" y="107362"/>
                  </a:cubicBezTo>
                  <a:cubicBezTo>
                    <a:pt x="35711" y="107449"/>
                    <a:pt x="35761" y="107486"/>
                    <a:pt x="35815" y="107486"/>
                  </a:cubicBezTo>
                  <a:cubicBezTo>
                    <a:pt x="35878" y="107486"/>
                    <a:pt x="35944" y="107437"/>
                    <a:pt x="35944" y="107362"/>
                  </a:cubicBezTo>
                  <a:cubicBezTo>
                    <a:pt x="35898" y="106522"/>
                    <a:pt x="35804" y="105588"/>
                    <a:pt x="35711" y="104700"/>
                  </a:cubicBezTo>
                  <a:cubicBezTo>
                    <a:pt x="35010" y="97322"/>
                    <a:pt x="33283" y="84339"/>
                    <a:pt x="32582" y="76960"/>
                  </a:cubicBezTo>
                  <a:cubicBezTo>
                    <a:pt x="32255" y="73364"/>
                    <a:pt x="31881" y="69768"/>
                    <a:pt x="31555" y="66172"/>
                  </a:cubicBezTo>
                  <a:cubicBezTo>
                    <a:pt x="31181" y="62762"/>
                    <a:pt x="30854" y="59400"/>
                    <a:pt x="30247" y="56084"/>
                  </a:cubicBezTo>
                  <a:cubicBezTo>
                    <a:pt x="29687" y="52722"/>
                    <a:pt x="28939" y="49406"/>
                    <a:pt x="27772" y="46277"/>
                  </a:cubicBezTo>
                  <a:cubicBezTo>
                    <a:pt x="26604" y="43054"/>
                    <a:pt x="24970" y="40065"/>
                    <a:pt x="23195" y="37170"/>
                  </a:cubicBezTo>
                  <a:cubicBezTo>
                    <a:pt x="19506" y="30912"/>
                    <a:pt x="15723" y="24654"/>
                    <a:pt x="11893" y="18489"/>
                  </a:cubicBezTo>
                  <a:cubicBezTo>
                    <a:pt x="9979" y="15360"/>
                    <a:pt x="8017" y="12325"/>
                    <a:pt x="6056" y="9242"/>
                  </a:cubicBezTo>
                  <a:cubicBezTo>
                    <a:pt x="4094" y="6160"/>
                    <a:pt x="2086" y="3125"/>
                    <a:pt x="171" y="42"/>
                  </a:cubicBezTo>
                  <a:cubicBezTo>
                    <a:pt x="140" y="11"/>
                    <a:pt x="109" y="1"/>
                    <a:pt x="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9"/>
            <p:cNvSpPr/>
            <p:nvPr/>
          </p:nvSpPr>
          <p:spPr>
            <a:xfrm>
              <a:off x="3437957" y="4113791"/>
              <a:ext cx="742124" cy="515170"/>
            </a:xfrm>
            <a:custGeom>
              <a:rect b="b" l="l" r="r" t="t"/>
              <a:pathLst>
                <a:path extrusionOk="0" h="28490" w="41041">
                  <a:moveTo>
                    <a:pt x="5138" y="0"/>
                  </a:moveTo>
                  <a:cubicBezTo>
                    <a:pt x="1776" y="6118"/>
                    <a:pt x="1" y="11115"/>
                    <a:pt x="421" y="11676"/>
                  </a:cubicBezTo>
                  <a:cubicBezTo>
                    <a:pt x="1402" y="13077"/>
                    <a:pt x="37829" y="28348"/>
                    <a:pt x="39230" y="28488"/>
                  </a:cubicBezTo>
                  <a:cubicBezTo>
                    <a:pt x="39247" y="28489"/>
                    <a:pt x="39264" y="28490"/>
                    <a:pt x="39281" y="28490"/>
                  </a:cubicBezTo>
                  <a:cubicBezTo>
                    <a:pt x="40732" y="28490"/>
                    <a:pt x="41041" y="24545"/>
                    <a:pt x="40117" y="22837"/>
                  </a:cubicBezTo>
                  <a:cubicBezTo>
                    <a:pt x="39183" y="21156"/>
                    <a:pt x="28115" y="9434"/>
                    <a:pt x="28115" y="9434"/>
                  </a:cubicBezTo>
                  <a:lnTo>
                    <a:pt x="5138"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9"/>
            <p:cNvSpPr/>
            <p:nvPr/>
          </p:nvSpPr>
          <p:spPr>
            <a:xfrm>
              <a:off x="3497918" y="4331667"/>
              <a:ext cx="653646" cy="269393"/>
            </a:xfrm>
            <a:custGeom>
              <a:rect b="b" l="l" r="r" t="t"/>
              <a:pathLst>
                <a:path extrusionOk="0" h="14898" w="36148">
                  <a:moveTo>
                    <a:pt x="94" y="0"/>
                  </a:moveTo>
                  <a:cubicBezTo>
                    <a:pt x="1" y="0"/>
                    <a:pt x="1" y="0"/>
                    <a:pt x="94" y="94"/>
                  </a:cubicBezTo>
                  <a:cubicBezTo>
                    <a:pt x="5838" y="2802"/>
                    <a:pt x="30030" y="12610"/>
                    <a:pt x="36054" y="14898"/>
                  </a:cubicBezTo>
                  <a:cubicBezTo>
                    <a:pt x="36101" y="14898"/>
                    <a:pt x="36148" y="14851"/>
                    <a:pt x="36054" y="14805"/>
                  </a:cubicBezTo>
                  <a:cubicBezTo>
                    <a:pt x="30170" y="12143"/>
                    <a:pt x="6072" y="2148"/>
                    <a:pt x="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9"/>
            <p:cNvSpPr/>
            <p:nvPr/>
          </p:nvSpPr>
          <p:spPr>
            <a:xfrm>
              <a:off x="4009671" y="4479094"/>
              <a:ext cx="123323" cy="56942"/>
            </a:xfrm>
            <a:custGeom>
              <a:rect b="b" l="l" r="r" t="t"/>
              <a:pathLst>
                <a:path extrusionOk="0" h="3149" w="6820">
                  <a:moveTo>
                    <a:pt x="4718" y="1"/>
                  </a:moveTo>
                  <a:cubicBezTo>
                    <a:pt x="3948" y="1"/>
                    <a:pt x="3210" y="168"/>
                    <a:pt x="2616" y="440"/>
                  </a:cubicBezTo>
                  <a:cubicBezTo>
                    <a:pt x="1542" y="954"/>
                    <a:pt x="468" y="1841"/>
                    <a:pt x="1" y="3056"/>
                  </a:cubicBezTo>
                  <a:cubicBezTo>
                    <a:pt x="1" y="3149"/>
                    <a:pt x="47" y="3149"/>
                    <a:pt x="47" y="3149"/>
                  </a:cubicBezTo>
                  <a:cubicBezTo>
                    <a:pt x="1030" y="1402"/>
                    <a:pt x="3063" y="307"/>
                    <a:pt x="5083" y="307"/>
                  </a:cubicBezTo>
                  <a:cubicBezTo>
                    <a:pt x="5655" y="307"/>
                    <a:pt x="6226" y="395"/>
                    <a:pt x="6772" y="580"/>
                  </a:cubicBezTo>
                  <a:cubicBezTo>
                    <a:pt x="6819" y="487"/>
                    <a:pt x="6819" y="440"/>
                    <a:pt x="6772" y="440"/>
                  </a:cubicBezTo>
                  <a:cubicBezTo>
                    <a:pt x="6113" y="133"/>
                    <a:pt x="5403" y="1"/>
                    <a:pt x="47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9"/>
            <p:cNvSpPr/>
            <p:nvPr/>
          </p:nvSpPr>
          <p:spPr>
            <a:xfrm>
              <a:off x="3841631" y="4296569"/>
              <a:ext cx="145257" cy="21591"/>
            </a:xfrm>
            <a:custGeom>
              <a:rect b="b" l="l" r="r" t="t"/>
              <a:pathLst>
                <a:path extrusionOk="0" h="1194" w="8033">
                  <a:moveTo>
                    <a:pt x="3708" y="0"/>
                  </a:moveTo>
                  <a:cubicBezTo>
                    <a:pt x="2428" y="0"/>
                    <a:pt x="1172" y="275"/>
                    <a:pt x="94" y="914"/>
                  </a:cubicBezTo>
                  <a:cubicBezTo>
                    <a:pt x="0" y="960"/>
                    <a:pt x="94" y="1101"/>
                    <a:pt x="187" y="1101"/>
                  </a:cubicBezTo>
                  <a:cubicBezTo>
                    <a:pt x="1317" y="1000"/>
                    <a:pt x="2404" y="951"/>
                    <a:pt x="3485" y="951"/>
                  </a:cubicBezTo>
                  <a:cubicBezTo>
                    <a:pt x="4905" y="951"/>
                    <a:pt x="6314" y="1035"/>
                    <a:pt x="7799" y="1194"/>
                  </a:cubicBezTo>
                  <a:cubicBezTo>
                    <a:pt x="7986" y="1194"/>
                    <a:pt x="8033" y="960"/>
                    <a:pt x="7893" y="914"/>
                  </a:cubicBezTo>
                  <a:cubicBezTo>
                    <a:pt x="6609" y="346"/>
                    <a:pt x="5143" y="0"/>
                    <a:pt x="37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9"/>
            <p:cNvSpPr/>
            <p:nvPr/>
          </p:nvSpPr>
          <p:spPr>
            <a:xfrm>
              <a:off x="3868646" y="4323042"/>
              <a:ext cx="145691" cy="21609"/>
            </a:xfrm>
            <a:custGeom>
              <a:rect b="b" l="l" r="r" t="t"/>
              <a:pathLst>
                <a:path extrusionOk="0" h="1195" w="8057">
                  <a:moveTo>
                    <a:pt x="3707" y="0"/>
                  </a:moveTo>
                  <a:cubicBezTo>
                    <a:pt x="2447" y="0"/>
                    <a:pt x="1207" y="266"/>
                    <a:pt x="141" y="898"/>
                  </a:cubicBezTo>
                  <a:cubicBezTo>
                    <a:pt x="1" y="944"/>
                    <a:pt x="141" y="1084"/>
                    <a:pt x="187" y="1084"/>
                  </a:cubicBezTo>
                  <a:cubicBezTo>
                    <a:pt x="1318" y="983"/>
                    <a:pt x="2413" y="935"/>
                    <a:pt x="3504" y="935"/>
                  </a:cubicBezTo>
                  <a:cubicBezTo>
                    <a:pt x="4937" y="935"/>
                    <a:pt x="6362" y="1019"/>
                    <a:pt x="7846" y="1178"/>
                  </a:cubicBezTo>
                  <a:cubicBezTo>
                    <a:pt x="7870" y="1189"/>
                    <a:pt x="7891" y="1194"/>
                    <a:pt x="7909" y="1194"/>
                  </a:cubicBezTo>
                  <a:cubicBezTo>
                    <a:pt x="8041" y="1194"/>
                    <a:pt x="8057" y="938"/>
                    <a:pt x="7893" y="898"/>
                  </a:cubicBezTo>
                  <a:cubicBezTo>
                    <a:pt x="6622" y="349"/>
                    <a:pt x="5151" y="0"/>
                    <a:pt x="370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9"/>
            <p:cNvSpPr/>
            <p:nvPr/>
          </p:nvSpPr>
          <p:spPr>
            <a:xfrm>
              <a:off x="3897361" y="4349551"/>
              <a:ext cx="145817" cy="21934"/>
            </a:xfrm>
            <a:custGeom>
              <a:rect b="b" l="l" r="r" t="t"/>
              <a:pathLst>
                <a:path extrusionOk="0" h="1213" w="8064">
                  <a:moveTo>
                    <a:pt x="3722" y="0"/>
                  </a:moveTo>
                  <a:cubicBezTo>
                    <a:pt x="2445" y="0"/>
                    <a:pt x="1195" y="264"/>
                    <a:pt x="141" y="879"/>
                  </a:cubicBezTo>
                  <a:cubicBezTo>
                    <a:pt x="0" y="973"/>
                    <a:pt x="141" y="1066"/>
                    <a:pt x="187" y="1066"/>
                  </a:cubicBezTo>
                  <a:cubicBezTo>
                    <a:pt x="1277" y="969"/>
                    <a:pt x="2326" y="920"/>
                    <a:pt x="3372" y="920"/>
                  </a:cubicBezTo>
                  <a:cubicBezTo>
                    <a:pt x="4836" y="920"/>
                    <a:pt x="6293" y="1015"/>
                    <a:pt x="7846" y="1206"/>
                  </a:cubicBezTo>
                  <a:cubicBezTo>
                    <a:pt x="7859" y="1210"/>
                    <a:pt x="7871" y="1212"/>
                    <a:pt x="7882" y="1212"/>
                  </a:cubicBezTo>
                  <a:cubicBezTo>
                    <a:pt x="8001" y="1212"/>
                    <a:pt x="8063" y="1007"/>
                    <a:pt x="7893" y="879"/>
                  </a:cubicBezTo>
                  <a:cubicBezTo>
                    <a:pt x="6631" y="335"/>
                    <a:pt x="5160" y="0"/>
                    <a:pt x="37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9"/>
            <p:cNvSpPr/>
            <p:nvPr/>
          </p:nvSpPr>
          <p:spPr>
            <a:xfrm>
              <a:off x="3925226" y="4376783"/>
              <a:ext cx="145004" cy="21699"/>
            </a:xfrm>
            <a:custGeom>
              <a:rect b="b" l="l" r="r" t="t"/>
              <a:pathLst>
                <a:path extrusionOk="0" h="1200" w="8019">
                  <a:moveTo>
                    <a:pt x="3703" y="1"/>
                  </a:moveTo>
                  <a:cubicBezTo>
                    <a:pt x="2428" y="1"/>
                    <a:pt x="1173" y="276"/>
                    <a:pt x="94" y="914"/>
                  </a:cubicBezTo>
                  <a:cubicBezTo>
                    <a:pt x="1" y="961"/>
                    <a:pt x="94" y="1101"/>
                    <a:pt x="141" y="1101"/>
                  </a:cubicBezTo>
                  <a:cubicBezTo>
                    <a:pt x="1271" y="1000"/>
                    <a:pt x="2367" y="952"/>
                    <a:pt x="3457" y="952"/>
                  </a:cubicBezTo>
                  <a:cubicBezTo>
                    <a:pt x="4890" y="952"/>
                    <a:pt x="6315" y="1036"/>
                    <a:pt x="7800" y="1195"/>
                  </a:cubicBezTo>
                  <a:cubicBezTo>
                    <a:pt x="7814" y="1198"/>
                    <a:pt x="7827" y="1200"/>
                    <a:pt x="7840" y="1200"/>
                  </a:cubicBezTo>
                  <a:cubicBezTo>
                    <a:pt x="7992" y="1200"/>
                    <a:pt x="8019" y="958"/>
                    <a:pt x="7846" y="914"/>
                  </a:cubicBezTo>
                  <a:cubicBezTo>
                    <a:pt x="6588" y="347"/>
                    <a:pt x="5133" y="1"/>
                    <a:pt x="370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9"/>
            <p:cNvSpPr/>
            <p:nvPr/>
          </p:nvSpPr>
          <p:spPr>
            <a:xfrm>
              <a:off x="3495947" y="4237873"/>
              <a:ext cx="116433" cy="81751"/>
            </a:xfrm>
            <a:custGeom>
              <a:rect b="b" l="l" r="r" t="t"/>
              <a:pathLst>
                <a:path extrusionOk="0" h="4521" w="6439">
                  <a:moveTo>
                    <a:pt x="3144" y="0"/>
                  </a:moveTo>
                  <a:cubicBezTo>
                    <a:pt x="1037" y="0"/>
                    <a:pt x="1" y="3357"/>
                    <a:pt x="2351" y="4347"/>
                  </a:cubicBezTo>
                  <a:cubicBezTo>
                    <a:pt x="2644" y="4467"/>
                    <a:pt x="2926" y="4521"/>
                    <a:pt x="3192" y="4521"/>
                  </a:cubicBezTo>
                  <a:cubicBezTo>
                    <a:pt x="5307" y="4521"/>
                    <a:pt x="6439" y="1103"/>
                    <a:pt x="4033" y="190"/>
                  </a:cubicBezTo>
                  <a:cubicBezTo>
                    <a:pt x="3721" y="59"/>
                    <a:pt x="3423" y="0"/>
                    <a:pt x="3144"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9"/>
            <p:cNvSpPr/>
            <p:nvPr/>
          </p:nvSpPr>
          <p:spPr>
            <a:xfrm>
              <a:off x="3502150" y="1980523"/>
              <a:ext cx="1146810" cy="2318122"/>
            </a:xfrm>
            <a:custGeom>
              <a:rect b="b" l="l" r="r" t="t"/>
              <a:pathLst>
                <a:path extrusionOk="0" h="128197" w="63421">
                  <a:moveTo>
                    <a:pt x="29749" y="1"/>
                  </a:moveTo>
                  <a:cubicBezTo>
                    <a:pt x="25032" y="4204"/>
                    <a:pt x="20689" y="10976"/>
                    <a:pt x="21203" y="19802"/>
                  </a:cubicBezTo>
                  <a:cubicBezTo>
                    <a:pt x="21670" y="27975"/>
                    <a:pt x="35914" y="56183"/>
                    <a:pt x="35680" y="59358"/>
                  </a:cubicBezTo>
                  <a:cubicBezTo>
                    <a:pt x="35400" y="63048"/>
                    <a:pt x="0" y="117082"/>
                    <a:pt x="0" y="117082"/>
                  </a:cubicBezTo>
                  <a:lnTo>
                    <a:pt x="26713" y="128197"/>
                  </a:lnTo>
                  <a:cubicBezTo>
                    <a:pt x="26713" y="128197"/>
                    <a:pt x="61599" y="71828"/>
                    <a:pt x="62487" y="61787"/>
                  </a:cubicBezTo>
                  <a:cubicBezTo>
                    <a:pt x="63421" y="51840"/>
                    <a:pt x="49644" y="19289"/>
                    <a:pt x="49644" y="19289"/>
                  </a:cubicBezTo>
                  <a:cubicBezTo>
                    <a:pt x="54267" y="16720"/>
                    <a:pt x="56602" y="11910"/>
                    <a:pt x="56602" y="11910"/>
                  </a:cubicBezTo>
                  <a:lnTo>
                    <a:pt x="29749" y="1"/>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9"/>
            <p:cNvSpPr/>
            <p:nvPr/>
          </p:nvSpPr>
          <p:spPr>
            <a:xfrm>
              <a:off x="3594190" y="4034315"/>
              <a:ext cx="414975" cy="174695"/>
            </a:xfrm>
            <a:custGeom>
              <a:rect b="b" l="l" r="r" t="t"/>
              <a:pathLst>
                <a:path extrusionOk="0" h="9661" w="22949">
                  <a:moveTo>
                    <a:pt x="94" y="0"/>
                  </a:moveTo>
                  <a:cubicBezTo>
                    <a:pt x="1" y="0"/>
                    <a:pt x="1" y="47"/>
                    <a:pt x="1" y="47"/>
                  </a:cubicBezTo>
                  <a:cubicBezTo>
                    <a:pt x="1635" y="1074"/>
                    <a:pt x="14198" y="6211"/>
                    <a:pt x="16113" y="7005"/>
                  </a:cubicBezTo>
                  <a:cubicBezTo>
                    <a:pt x="20036" y="8546"/>
                    <a:pt x="18915" y="8079"/>
                    <a:pt x="22838" y="9621"/>
                  </a:cubicBezTo>
                  <a:cubicBezTo>
                    <a:pt x="22852" y="9650"/>
                    <a:pt x="22871" y="9661"/>
                    <a:pt x="22888" y="9661"/>
                  </a:cubicBezTo>
                  <a:cubicBezTo>
                    <a:pt x="22924" y="9661"/>
                    <a:pt x="22949" y="9606"/>
                    <a:pt x="22884" y="9574"/>
                  </a:cubicBezTo>
                  <a:cubicBezTo>
                    <a:pt x="19055" y="7846"/>
                    <a:pt x="20176" y="8266"/>
                    <a:pt x="16299" y="6632"/>
                  </a:cubicBezTo>
                  <a:cubicBezTo>
                    <a:pt x="14431" y="5838"/>
                    <a:pt x="1962" y="467"/>
                    <a:pt x="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9"/>
            <p:cNvSpPr/>
            <p:nvPr/>
          </p:nvSpPr>
          <p:spPr>
            <a:xfrm>
              <a:off x="4328050" y="2320004"/>
              <a:ext cx="160464" cy="50685"/>
            </a:xfrm>
            <a:custGeom>
              <a:rect b="b" l="l" r="r" t="t"/>
              <a:pathLst>
                <a:path extrusionOk="0" h="2803" w="8874">
                  <a:moveTo>
                    <a:pt x="8593" y="1"/>
                  </a:moveTo>
                  <a:cubicBezTo>
                    <a:pt x="5744" y="561"/>
                    <a:pt x="2849" y="1542"/>
                    <a:pt x="140" y="2616"/>
                  </a:cubicBezTo>
                  <a:cubicBezTo>
                    <a:pt x="0" y="2663"/>
                    <a:pt x="47" y="2803"/>
                    <a:pt x="187" y="2803"/>
                  </a:cubicBezTo>
                  <a:cubicBezTo>
                    <a:pt x="3036" y="1962"/>
                    <a:pt x="5885" y="1262"/>
                    <a:pt x="8687" y="328"/>
                  </a:cubicBezTo>
                  <a:cubicBezTo>
                    <a:pt x="8873" y="281"/>
                    <a:pt x="8780" y="1"/>
                    <a:pt x="85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9"/>
            <p:cNvSpPr/>
            <p:nvPr/>
          </p:nvSpPr>
          <p:spPr>
            <a:xfrm>
              <a:off x="4413327" y="2205289"/>
              <a:ext cx="76037" cy="95222"/>
            </a:xfrm>
            <a:custGeom>
              <a:rect b="b" l="l" r="r" t="t"/>
              <a:pathLst>
                <a:path extrusionOk="0" h="5266" w="4205">
                  <a:moveTo>
                    <a:pt x="2088" y="0"/>
                  </a:moveTo>
                  <a:cubicBezTo>
                    <a:pt x="2069" y="0"/>
                    <a:pt x="2056" y="11"/>
                    <a:pt x="2056" y="40"/>
                  </a:cubicBezTo>
                  <a:cubicBezTo>
                    <a:pt x="1869" y="414"/>
                    <a:pt x="1636" y="881"/>
                    <a:pt x="1495" y="1301"/>
                  </a:cubicBezTo>
                  <a:cubicBezTo>
                    <a:pt x="1309" y="1768"/>
                    <a:pt x="1122" y="2188"/>
                    <a:pt x="935" y="2609"/>
                  </a:cubicBezTo>
                  <a:cubicBezTo>
                    <a:pt x="608" y="3403"/>
                    <a:pt x="328" y="4290"/>
                    <a:pt x="94" y="5084"/>
                  </a:cubicBezTo>
                  <a:cubicBezTo>
                    <a:pt x="1" y="5224"/>
                    <a:pt x="141" y="5224"/>
                    <a:pt x="188" y="5224"/>
                  </a:cubicBezTo>
                  <a:cubicBezTo>
                    <a:pt x="418" y="5245"/>
                    <a:pt x="657" y="5266"/>
                    <a:pt x="897" y="5266"/>
                  </a:cubicBezTo>
                  <a:cubicBezTo>
                    <a:pt x="1193" y="5266"/>
                    <a:pt x="1492" y="5234"/>
                    <a:pt x="1776" y="5131"/>
                  </a:cubicBezTo>
                  <a:cubicBezTo>
                    <a:pt x="2243" y="5037"/>
                    <a:pt x="2476" y="4570"/>
                    <a:pt x="2710" y="4150"/>
                  </a:cubicBezTo>
                  <a:cubicBezTo>
                    <a:pt x="3363" y="3122"/>
                    <a:pt x="3830" y="1955"/>
                    <a:pt x="4204" y="787"/>
                  </a:cubicBezTo>
                  <a:cubicBezTo>
                    <a:pt x="4204" y="719"/>
                    <a:pt x="4154" y="676"/>
                    <a:pt x="4127" y="676"/>
                  </a:cubicBezTo>
                  <a:cubicBezTo>
                    <a:pt x="4117" y="676"/>
                    <a:pt x="4111" y="681"/>
                    <a:pt x="4111" y="694"/>
                  </a:cubicBezTo>
                  <a:cubicBezTo>
                    <a:pt x="3924" y="1254"/>
                    <a:pt x="3644" y="1768"/>
                    <a:pt x="3363" y="2282"/>
                  </a:cubicBezTo>
                  <a:cubicBezTo>
                    <a:pt x="3037" y="2749"/>
                    <a:pt x="2803" y="3216"/>
                    <a:pt x="2570" y="3683"/>
                  </a:cubicBezTo>
                  <a:cubicBezTo>
                    <a:pt x="2336" y="4103"/>
                    <a:pt x="2103" y="4570"/>
                    <a:pt x="1636" y="4804"/>
                  </a:cubicBezTo>
                  <a:cubicBezTo>
                    <a:pt x="1262" y="5037"/>
                    <a:pt x="795" y="5037"/>
                    <a:pt x="328" y="5037"/>
                  </a:cubicBezTo>
                  <a:cubicBezTo>
                    <a:pt x="655" y="4290"/>
                    <a:pt x="1028" y="3449"/>
                    <a:pt x="1309" y="2655"/>
                  </a:cubicBezTo>
                  <a:cubicBezTo>
                    <a:pt x="1495" y="2235"/>
                    <a:pt x="1636" y="1815"/>
                    <a:pt x="1776" y="1348"/>
                  </a:cubicBezTo>
                  <a:cubicBezTo>
                    <a:pt x="1869" y="974"/>
                    <a:pt x="2009" y="507"/>
                    <a:pt x="2196" y="87"/>
                  </a:cubicBezTo>
                  <a:cubicBezTo>
                    <a:pt x="2196" y="55"/>
                    <a:pt x="2129" y="0"/>
                    <a:pt x="2088" y="0"/>
                  </a:cubicBezTo>
                  <a:close/>
                </a:path>
              </a:pathLst>
            </a:custGeom>
            <a:solidFill>
              <a:srgbClr val="C1C0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9"/>
            <p:cNvSpPr/>
            <p:nvPr/>
          </p:nvSpPr>
          <p:spPr>
            <a:xfrm>
              <a:off x="4404882" y="2348394"/>
              <a:ext cx="228870" cy="1034066"/>
            </a:xfrm>
            <a:custGeom>
              <a:rect b="b" l="l" r="r" t="t"/>
              <a:pathLst>
                <a:path extrusionOk="0" h="57186" w="12657">
                  <a:moveTo>
                    <a:pt x="121" y="0"/>
                  </a:moveTo>
                  <a:cubicBezTo>
                    <a:pt x="90" y="0"/>
                    <a:pt x="52" y="35"/>
                    <a:pt x="1" y="112"/>
                  </a:cubicBezTo>
                  <a:cubicBezTo>
                    <a:pt x="935" y="2681"/>
                    <a:pt x="1822" y="4782"/>
                    <a:pt x="2616" y="7117"/>
                  </a:cubicBezTo>
                  <a:cubicBezTo>
                    <a:pt x="3457" y="9452"/>
                    <a:pt x="4344" y="11741"/>
                    <a:pt x="5138" y="14076"/>
                  </a:cubicBezTo>
                  <a:cubicBezTo>
                    <a:pt x="6586" y="18186"/>
                    <a:pt x="7987" y="22342"/>
                    <a:pt x="9154" y="26592"/>
                  </a:cubicBezTo>
                  <a:cubicBezTo>
                    <a:pt x="9762" y="28693"/>
                    <a:pt x="10322" y="30935"/>
                    <a:pt x="10789" y="33083"/>
                  </a:cubicBezTo>
                  <a:cubicBezTo>
                    <a:pt x="11256" y="35185"/>
                    <a:pt x="12190" y="38267"/>
                    <a:pt x="12097" y="40509"/>
                  </a:cubicBezTo>
                  <a:cubicBezTo>
                    <a:pt x="11863" y="44712"/>
                    <a:pt x="7006" y="54986"/>
                    <a:pt x="6119" y="56714"/>
                  </a:cubicBezTo>
                  <a:cubicBezTo>
                    <a:pt x="5989" y="56995"/>
                    <a:pt x="5960" y="57185"/>
                    <a:pt x="6029" y="57185"/>
                  </a:cubicBezTo>
                  <a:cubicBezTo>
                    <a:pt x="6111" y="57185"/>
                    <a:pt x="6327" y="56926"/>
                    <a:pt x="6679" y="56247"/>
                  </a:cubicBezTo>
                  <a:cubicBezTo>
                    <a:pt x="7660" y="54239"/>
                    <a:pt x="11209" y="46860"/>
                    <a:pt x="11863" y="44712"/>
                  </a:cubicBezTo>
                  <a:cubicBezTo>
                    <a:pt x="12517" y="42611"/>
                    <a:pt x="12657" y="40369"/>
                    <a:pt x="12517" y="38174"/>
                  </a:cubicBezTo>
                  <a:cubicBezTo>
                    <a:pt x="12283" y="36026"/>
                    <a:pt x="11816" y="33784"/>
                    <a:pt x="11303" y="31636"/>
                  </a:cubicBezTo>
                  <a:cubicBezTo>
                    <a:pt x="10742" y="29487"/>
                    <a:pt x="10229" y="27292"/>
                    <a:pt x="9575" y="25191"/>
                  </a:cubicBezTo>
                  <a:cubicBezTo>
                    <a:pt x="8360" y="20941"/>
                    <a:pt x="6913" y="16691"/>
                    <a:pt x="5325" y="12488"/>
                  </a:cubicBezTo>
                  <a:cubicBezTo>
                    <a:pt x="4578" y="10386"/>
                    <a:pt x="3737" y="8332"/>
                    <a:pt x="2850" y="6277"/>
                  </a:cubicBezTo>
                  <a:cubicBezTo>
                    <a:pt x="2009" y="4269"/>
                    <a:pt x="1122" y="2120"/>
                    <a:pt x="188" y="65"/>
                  </a:cubicBezTo>
                  <a:cubicBezTo>
                    <a:pt x="167" y="23"/>
                    <a:pt x="146" y="0"/>
                    <a:pt x="1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9"/>
            <p:cNvSpPr/>
            <p:nvPr/>
          </p:nvSpPr>
          <p:spPr>
            <a:xfrm>
              <a:off x="4040068" y="2118673"/>
              <a:ext cx="208618" cy="125239"/>
            </a:xfrm>
            <a:custGeom>
              <a:rect b="b" l="l" r="r" t="t"/>
              <a:pathLst>
                <a:path extrusionOk="0" h="6926" w="11537">
                  <a:moveTo>
                    <a:pt x="11462" y="0"/>
                  </a:moveTo>
                  <a:cubicBezTo>
                    <a:pt x="11451" y="0"/>
                    <a:pt x="11443" y="6"/>
                    <a:pt x="11443" y="20"/>
                  </a:cubicBezTo>
                  <a:cubicBezTo>
                    <a:pt x="11022" y="1141"/>
                    <a:pt x="10322" y="2262"/>
                    <a:pt x="9621" y="3196"/>
                  </a:cubicBezTo>
                  <a:cubicBezTo>
                    <a:pt x="8968" y="3989"/>
                    <a:pt x="8220" y="4970"/>
                    <a:pt x="7286" y="5577"/>
                  </a:cubicBezTo>
                  <a:cubicBezTo>
                    <a:pt x="6773" y="5904"/>
                    <a:pt x="6119" y="5998"/>
                    <a:pt x="5465" y="6044"/>
                  </a:cubicBezTo>
                  <a:cubicBezTo>
                    <a:pt x="4905" y="6091"/>
                    <a:pt x="4251" y="6091"/>
                    <a:pt x="3597" y="6091"/>
                  </a:cubicBezTo>
                  <a:cubicBezTo>
                    <a:pt x="3037" y="6044"/>
                    <a:pt x="2383" y="5998"/>
                    <a:pt x="1729" y="5858"/>
                  </a:cubicBezTo>
                  <a:cubicBezTo>
                    <a:pt x="1363" y="5784"/>
                    <a:pt x="853" y="5567"/>
                    <a:pt x="424" y="5567"/>
                  </a:cubicBezTo>
                  <a:cubicBezTo>
                    <a:pt x="307" y="5567"/>
                    <a:pt x="195" y="5584"/>
                    <a:pt x="94" y="5624"/>
                  </a:cubicBezTo>
                  <a:cubicBezTo>
                    <a:pt x="1" y="5624"/>
                    <a:pt x="1" y="5764"/>
                    <a:pt x="1" y="5904"/>
                  </a:cubicBezTo>
                  <a:cubicBezTo>
                    <a:pt x="328" y="6325"/>
                    <a:pt x="1169" y="6465"/>
                    <a:pt x="1682" y="6558"/>
                  </a:cubicBezTo>
                  <a:cubicBezTo>
                    <a:pt x="2383" y="6698"/>
                    <a:pt x="3083" y="6792"/>
                    <a:pt x="3784" y="6838"/>
                  </a:cubicBezTo>
                  <a:cubicBezTo>
                    <a:pt x="4209" y="6887"/>
                    <a:pt x="4670" y="6925"/>
                    <a:pt x="5134" y="6925"/>
                  </a:cubicBezTo>
                  <a:cubicBezTo>
                    <a:pt x="5994" y="6925"/>
                    <a:pt x="6869" y="6796"/>
                    <a:pt x="7567" y="6371"/>
                  </a:cubicBezTo>
                  <a:cubicBezTo>
                    <a:pt x="8641" y="5811"/>
                    <a:pt x="9341" y="4690"/>
                    <a:pt x="9995" y="3709"/>
                  </a:cubicBezTo>
                  <a:cubicBezTo>
                    <a:pt x="10322" y="3196"/>
                    <a:pt x="10696" y="2588"/>
                    <a:pt x="10929" y="2028"/>
                  </a:cubicBezTo>
                  <a:cubicBezTo>
                    <a:pt x="11209" y="1374"/>
                    <a:pt x="11303" y="720"/>
                    <a:pt x="11536" y="67"/>
                  </a:cubicBezTo>
                  <a:cubicBezTo>
                    <a:pt x="11536" y="34"/>
                    <a:pt x="11490" y="0"/>
                    <a:pt x="114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9"/>
            <p:cNvSpPr/>
            <p:nvPr/>
          </p:nvSpPr>
          <p:spPr>
            <a:xfrm>
              <a:off x="3642470" y="2024934"/>
              <a:ext cx="563143" cy="1985115"/>
            </a:xfrm>
            <a:custGeom>
              <a:rect b="b" l="l" r="r" t="t"/>
              <a:pathLst>
                <a:path extrusionOk="0" h="109781" w="31143">
                  <a:moveTo>
                    <a:pt x="23085" y="1"/>
                  </a:moveTo>
                  <a:cubicBezTo>
                    <a:pt x="23067" y="1"/>
                    <a:pt x="23044" y="6"/>
                    <a:pt x="23016" y="20"/>
                  </a:cubicBezTo>
                  <a:cubicBezTo>
                    <a:pt x="22503" y="767"/>
                    <a:pt x="21942" y="1514"/>
                    <a:pt x="21382" y="2308"/>
                  </a:cubicBezTo>
                  <a:cubicBezTo>
                    <a:pt x="19374" y="5157"/>
                    <a:pt x="17366" y="8193"/>
                    <a:pt x="16432" y="11649"/>
                  </a:cubicBezTo>
                  <a:cubicBezTo>
                    <a:pt x="15497" y="15058"/>
                    <a:pt x="15918" y="18514"/>
                    <a:pt x="17039" y="21923"/>
                  </a:cubicBezTo>
                  <a:cubicBezTo>
                    <a:pt x="18206" y="25426"/>
                    <a:pt x="19887" y="28788"/>
                    <a:pt x="21475" y="32104"/>
                  </a:cubicBezTo>
                  <a:cubicBezTo>
                    <a:pt x="23016" y="35513"/>
                    <a:pt x="24651" y="38829"/>
                    <a:pt x="26192" y="42285"/>
                  </a:cubicBezTo>
                  <a:cubicBezTo>
                    <a:pt x="27640" y="45647"/>
                    <a:pt x="29041" y="49150"/>
                    <a:pt x="30162" y="52746"/>
                  </a:cubicBezTo>
                  <a:cubicBezTo>
                    <a:pt x="30722" y="54661"/>
                    <a:pt x="31096" y="56576"/>
                    <a:pt x="30395" y="58584"/>
                  </a:cubicBezTo>
                  <a:cubicBezTo>
                    <a:pt x="29741" y="60358"/>
                    <a:pt x="28574" y="61993"/>
                    <a:pt x="27593" y="63628"/>
                  </a:cubicBezTo>
                  <a:cubicBezTo>
                    <a:pt x="23390" y="70493"/>
                    <a:pt x="4523" y="102997"/>
                    <a:pt x="39" y="109582"/>
                  </a:cubicBezTo>
                  <a:cubicBezTo>
                    <a:pt x="1" y="109697"/>
                    <a:pt x="57" y="109781"/>
                    <a:pt x="105" y="109781"/>
                  </a:cubicBezTo>
                  <a:cubicBezTo>
                    <a:pt x="115" y="109781"/>
                    <a:pt x="124" y="109777"/>
                    <a:pt x="133" y="109769"/>
                  </a:cubicBezTo>
                  <a:cubicBezTo>
                    <a:pt x="740" y="108881"/>
                    <a:pt x="1254" y="108087"/>
                    <a:pt x="1861" y="107247"/>
                  </a:cubicBezTo>
                  <a:cubicBezTo>
                    <a:pt x="6297" y="100662"/>
                    <a:pt x="25071" y="68391"/>
                    <a:pt x="29181" y="61619"/>
                  </a:cubicBezTo>
                  <a:cubicBezTo>
                    <a:pt x="30115" y="60031"/>
                    <a:pt x="31049" y="58397"/>
                    <a:pt x="31096" y="56529"/>
                  </a:cubicBezTo>
                  <a:cubicBezTo>
                    <a:pt x="31142" y="54848"/>
                    <a:pt x="30582" y="53120"/>
                    <a:pt x="30022" y="51579"/>
                  </a:cubicBezTo>
                  <a:cubicBezTo>
                    <a:pt x="28854" y="47936"/>
                    <a:pt x="27406" y="44480"/>
                    <a:pt x="25912" y="41071"/>
                  </a:cubicBezTo>
                  <a:cubicBezTo>
                    <a:pt x="24371" y="37661"/>
                    <a:pt x="22736" y="34299"/>
                    <a:pt x="21148" y="30890"/>
                  </a:cubicBezTo>
                  <a:cubicBezTo>
                    <a:pt x="19607" y="27574"/>
                    <a:pt x="17973" y="24258"/>
                    <a:pt x="16899" y="20755"/>
                  </a:cubicBezTo>
                  <a:cubicBezTo>
                    <a:pt x="16385" y="18934"/>
                    <a:pt x="16011" y="17019"/>
                    <a:pt x="16105" y="15151"/>
                  </a:cubicBezTo>
                  <a:cubicBezTo>
                    <a:pt x="16151" y="13283"/>
                    <a:pt x="16618" y="11462"/>
                    <a:pt x="17272" y="9687"/>
                  </a:cubicBezTo>
                  <a:cubicBezTo>
                    <a:pt x="18580" y="6185"/>
                    <a:pt x="20821" y="3056"/>
                    <a:pt x="23110" y="67"/>
                  </a:cubicBezTo>
                  <a:cubicBezTo>
                    <a:pt x="23143" y="34"/>
                    <a:pt x="23129" y="1"/>
                    <a:pt x="2308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9"/>
            <p:cNvSpPr/>
            <p:nvPr/>
          </p:nvSpPr>
          <p:spPr>
            <a:xfrm>
              <a:off x="5238395" y="3004752"/>
              <a:ext cx="48732" cy="163357"/>
            </a:xfrm>
            <a:custGeom>
              <a:rect b="b" l="l" r="r" t="t"/>
              <a:pathLst>
                <a:path extrusionOk="0" h="9034" w="2695">
                  <a:moveTo>
                    <a:pt x="503" y="1"/>
                  </a:moveTo>
                  <a:cubicBezTo>
                    <a:pt x="484" y="1"/>
                    <a:pt x="467" y="15"/>
                    <a:pt x="467" y="55"/>
                  </a:cubicBezTo>
                  <a:cubicBezTo>
                    <a:pt x="0" y="3744"/>
                    <a:pt x="47" y="6032"/>
                    <a:pt x="2569" y="8975"/>
                  </a:cubicBezTo>
                  <a:cubicBezTo>
                    <a:pt x="2583" y="9017"/>
                    <a:pt x="2601" y="9034"/>
                    <a:pt x="2619" y="9034"/>
                  </a:cubicBezTo>
                  <a:cubicBezTo>
                    <a:pt x="2659" y="9034"/>
                    <a:pt x="2695" y="8946"/>
                    <a:pt x="2662" y="8881"/>
                  </a:cubicBezTo>
                  <a:cubicBezTo>
                    <a:pt x="747" y="5612"/>
                    <a:pt x="467" y="3791"/>
                    <a:pt x="561" y="55"/>
                  </a:cubicBezTo>
                  <a:cubicBezTo>
                    <a:pt x="561" y="28"/>
                    <a:pt x="529" y="1"/>
                    <a:pt x="50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9"/>
            <p:cNvSpPr/>
            <p:nvPr/>
          </p:nvSpPr>
          <p:spPr>
            <a:xfrm>
              <a:off x="5171671" y="3013540"/>
              <a:ext cx="46635" cy="174822"/>
            </a:xfrm>
            <a:custGeom>
              <a:rect b="b" l="l" r="r" t="t"/>
              <a:pathLst>
                <a:path extrusionOk="0" h="9668" w="2579">
                  <a:moveTo>
                    <a:pt x="234" y="0"/>
                  </a:moveTo>
                  <a:cubicBezTo>
                    <a:pt x="211" y="0"/>
                    <a:pt x="188" y="12"/>
                    <a:pt x="188" y="36"/>
                  </a:cubicBezTo>
                  <a:cubicBezTo>
                    <a:pt x="1" y="3912"/>
                    <a:pt x="94" y="6153"/>
                    <a:pt x="2289" y="9563"/>
                  </a:cubicBezTo>
                  <a:cubicBezTo>
                    <a:pt x="2345" y="9637"/>
                    <a:pt x="2409" y="9667"/>
                    <a:pt x="2459" y="9667"/>
                  </a:cubicBezTo>
                  <a:cubicBezTo>
                    <a:pt x="2534" y="9667"/>
                    <a:pt x="2579" y="9600"/>
                    <a:pt x="2523" y="9516"/>
                  </a:cubicBezTo>
                  <a:cubicBezTo>
                    <a:pt x="795" y="5920"/>
                    <a:pt x="468" y="4005"/>
                    <a:pt x="281" y="36"/>
                  </a:cubicBezTo>
                  <a:cubicBezTo>
                    <a:pt x="281" y="12"/>
                    <a:pt x="258" y="0"/>
                    <a:pt x="23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9"/>
            <p:cNvSpPr/>
            <p:nvPr/>
          </p:nvSpPr>
          <p:spPr>
            <a:xfrm>
              <a:off x="5095670" y="3021352"/>
              <a:ext cx="43127" cy="176847"/>
            </a:xfrm>
            <a:custGeom>
              <a:rect b="b" l="l" r="r" t="t"/>
              <a:pathLst>
                <a:path extrusionOk="0" h="9780" w="2385">
                  <a:moveTo>
                    <a:pt x="748" y="0"/>
                  </a:moveTo>
                  <a:cubicBezTo>
                    <a:pt x="725" y="0"/>
                    <a:pt x="701" y="24"/>
                    <a:pt x="701" y="71"/>
                  </a:cubicBezTo>
                  <a:cubicBezTo>
                    <a:pt x="1" y="3993"/>
                    <a:pt x="514" y="6562"/>
                    <a:pt x="2289" y="9644"/>
                  </a:cubicBezTo>
                  <a:cubicBezTo>
                    <a:pt x="2311" y="9733"/>
                    <a:pt x="2344" y="9779"/>
                    <a:pt x="2362" y="9779"/>
                  </a:cubicBezTo>
                  <a:cubicBezTo>
                    <a:pt x="2382" y="9779"/>
                    <a:pt x="2385" y="9721"/>
                    <a:pt x="2336" y="9598"/>
                  </a:cubicBezTo>
                  <a:cubicBezTo>
                    <a:pt x="935" y="5955"/>
                    <a:pt x="468" y="3947"/>
                    <a:pt x="795" y="71"/>
                  </a:cubicBezTo>
                  <a:cubicBezTo>
                    <a:pt x="795" y="24"/>
                    <a:pt x="771" y="0"/>
                    <a:pt x="7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9"/>
            <p:cNvSpPr/>
            <p:nvPr/>
          </p:nvSpPr>
          <p:spPr>
            <a:xfrm>
              <a:off x="5180115" y="2913345"/>
              <a:ext cx="197063" cy="167082"/>
            </a:xfrm>
            <a:custGeom>
              <a:rect b="b" l="l" r="r" t="t"/>
              <a:pathLst>
                <a:path extrusionOk="0" h="9240" w="10898">
                  <a:moveTo>
                    <a:pt x="58" y="1"/>
                  </a:moveTo>
                  <a:cubicBezTo>
                    <a:pt x="26" y="1"/>
                    <a:pt x="1" y="44"/>
                    <a:pt x="1" y="112"/>
                  </a:cubicBezTo>
                  <a:cubicBezTo>
                    <a:pt x="1179" y="1998"/>
                    <a:pt x="3646" y="2760"/>
                    <a:pt x="5874" y="2760"/>
                  </a:cubicBezTo>
                  <a:cubicBezTo>
                    <a:pt x="6294" y="2760"/>
                    <a:pt x="6706" y="2733"/>
                    <a:pt x="7099" y="2681"/>
                  </a:cubicBezTo>
                  <a:cubicBezTo>
                    <a:pt x="7706" y="5110"/>
                    <a:pt x="8174" y="8379"/>
                    <a:pt x="10835" y="9219"/>
                  </a:cubicBezTo>
                  <a:cubicBezTo>
                    <a:pt x="8454" y="7958"/>
                    <a:pt x="8220" y="4689"/>
                    <a:pt x="7660" y="2354"/>
                  </a:cubicBezTo>
                  <a:cubicBezTo>
                    <a:pt x="7592" y="2253"/>
                    <a:pt x="7525" y="2176"/>
                    <a:pt x="7423" y="2176"/>
                  </a:cubicBezTo>
                  <a:cubicBezTo>
                    <a:pt x="7383" y="2176"/>
                    <a:pt x="7338" y="2188"/>
                    <a:pt x="7286" y="2214"/>
                  </a:cubicBezTo>
                  <a:cubicBezTo>
                    <a:pt x="7004" y="2231"/>
                    <a:pt x="6707" y="2240"/>
                    <a:pt x="6402" y="2240"/>
                  </a:cubicBezTo>
                  <a:cubicBezTo>
                    <a:pt x="4184" y="2240"/>
                    <a:pt x="1490" y="1743"/>
                    <a:pt x="94" y="19"/>
                  </a:cubicBezTo>
                  <a:cubicBezTo>
                    <a:pt x="82" y="7"/>
                    <a:pt x="69" y="1"/>
                    <a:pt x="58" y="1"/>
                  </a:cubicBezTo>
                  <a:close/>
                  <a:moveTo>
                    <a:pt x="10835" y="9219"/>
                  </a:moveTo>
                  <a:cubicBezTo>
                    <a:pt x="10835" y="9235"/>
                    <a:pt x="10846" y="9240"/>
                    <a:pt x="10856" y="9240"/>
                  </a:cubicBezTo>
                  <a:cubicBezTo>
                    <a:pt x="10877" y="9240"/>
                    <a:pt x="10898" y="9219"/>
                    <a:pt x="10835" y="921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9"/>
            <p:cNvSpPr/>
            <p:nvPr/>
          </p:nvSpPr>
          <p:spPr>
            <a:xfrm>
              <a:off x="4862605" y="1803188"/>
              <a:ext cx="276156" cy="371595"/>
            </a:xfrm>
            <a:custGeom>
              <a:rect b="b" l="l" r="r" t="t"/>
              <a:pathLst>
                <a:path extrusionOk="0" h="20550" w="15272">
                  <a:moveTo>
                    <a:pt x="3165" y="0"/>
                  </a:moveTo>
                  <a:cubicBezTo>
                    <a:pt x="1739" y="0"/>
                    <a:pt x="989" y="2314"/>
                    <a:pt x="560" y="5651"/>
                  </a:cubicBezTo>
                  <a:cubicBezTo>
                    <a:pt x="0" y="10835"/>
                    <a:pt x="841" y="19335"/>
                    <a:pt x="841" y="19335"/>
                  </a:cubicBezTo>
                  <a:lnTo>
                    <a:pt x="15271" y="20549"/>
                  </a:lnTo>
                  <a:cubicBezTo>
                    <a:pt x="15271" y="20549"/>
                    <a:pt x="9107" y="5932"/>
                    <a:pt x="6025" y="2102"/>
                  </a:cubicBezTo>
                  <a:cubicBezTo>
                    <a:pt x="4851" y="639"/>
                    <a:pt x="3915" y="0"/>
                    <a:pt x="3165"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9"/>
            <p:cNvSpPr/>
            <p:nvPr/>
          </p:nvSpPr>
          <p:spPr>
            <a:xfrm>
              <a:off x="4953795" y="2013469"/>
              <a:ext cx="137680" cy="152020"/>
            </a:xfrm>
            <a:custGeom>
              <a:rect b="b" l="l" r="r" t="t"/>
              <a:pathLst>
                <a:path extrusionOk="0" h="8407" w="7614">
                  <a:moveTo>
                    <a:pt x="2020" y="499"/>
                  </a:moveTo>
                  <a:cubicBezTo>
                    <a:pt x="2130" y="499"/>
                    <a:pt x="2236" y="505"/>
                    <a:pt x="2336" y="514"/>
                  </a:cubicBezTo>
                  <a:cubicBezTo>
                    <a:pt x="3270" y="607"/>
                    <a:pt x="4157" y="887"/>
                    <a:pt x="4998" y="1354"/>
                  </a:cubicBezTo>
                  <a:cubicBezTo>
                    <a:pt x="4242" y="1922"/>
                    <a:pt x="3240" y="2366"/>
                    <a:pt x="2292" y="2366"/>
                  </a:cubicBezTo>
                  <a:cubicBezTo>
                    <a:pt x="2069" y="2366"/>
                    <a:pt x="1849" y="2342"/>
                    <a:pt x="1635" y="2289"/>
                  </a:cubicBezTo>
                  <a:cubicBezTo>
                    <a:pt x="1075" y="2148"/>
                    <a:pt x="188" y="1588"/>
                    <a:pt x="795" y="934"/>
                  </a:cubicBezTo>
                  <a:cubicBezTo>
                    <a:pt x="1058" y="595"/>
                    <a:pt x="1565" y="499"/>
                    <a:pt x="2020" y="499"/>
                  </a:cubicBezTo>
                  <a:close/>
                  <a:moveTo>
                    <a:pt x="6212" y="0"/>
                  </a:moveTo>
                  <a:cubicBezTo>
                    <a:pt x="5979" y="420"/>
                    <a:pt x="5698" y="747"/>
                    <a:pt x="5325" y="1074"/>
                  </a:cubicBezTo>
                  <a:cubicBezTo>
                    <a:pt x="4437" y="514"/>
                    <a:pt x="3457" y="234"/>
                    <a:pt x="2476" y="140"/>
                  </a:cubicBezTo>
                  <a:cubicBezTo>
                    <a:pt x="2329" y="118"/>
                    <a:pt x="2176" y="106"/>
                    <a:pt x="2022" y="106"/>
                  </a:cubicBezTo>
                  <a:cubicBezTo>
                    <a:pt x="1540" y="106"/>
                    <a:pt x="1044" y="220"/>
                    <a:pt x="655" y="467"/>
                  </a:cubicBezTo>
                  <a:cubicBezTo>
                    <a:pt x="234" y="747"/>
                    <a:pt x="1" y="1308"/>
                    <a:pt x="188" y="1822"/>
                  </a:cubicBezTo>
                  <a:cubicBezTo>
                    <a:pt x="496" y="2578"/>
                    <a:pt x="1308" y="2830"/>
                    <a:pt x="2141" y="2830"/>
                  </a:cubicBezTo>
                  <a:cubicBezTo>
                    <a:pt x="2696" y="2830"/>
                    <a:pt x="3261" y="2718"/>
                    <a:pt x="3690" y="2569"/>
                  </a:cubicBezTo>
                  <a:cubicBezTo>
                    <a:pt x="4297" y="2382"/>
                    <a:pt x="4811" y="2055"/>
                    <a:pt x="5278" y="1681"/>
                  </a:cubicBezTo>
                  <a:cubicBezTo>
                    <a:pt x="5465" y="1868"/>
                    <a:pt x="5652" y="2055"/>
                    <a:pt x="5792" y="2242"/>
                  </a:cubicBezTo>
                  <a:cubicBezTo>
                    <a:pt x="6632" y="3223"/>
                    <a:pt x="6959" y="4624"/>
                    <a:pt x="6259" y="5791"/>
                  </a:cubicBezTo>
                  <a:cubicBezTo>
                    <a:pt x="5698" y="6819"/>
                    <a:pt x="4578" y="7472"/>
                    <a:pt x="3503" y="7799"/>
                  </a:cubicBezTo>
                  <a:cubicBezTo>
                    <a:pt x="2943" y="7986"/>
                    <a:pt x="2336" y="8173"/>
                    <a:pt x="1775" y="8266"/>
                  </a:cubicBezTo>
                  <a:lnTo>
                    <a:pt x="3223" y="8406"/>
                  </a:lnTo>
                  <a:cubicBezTo>
                    <a:pt x="3410" y="8360"/>
                    <a:pt x="3597" y="8266"/>
                    <a:pt x="3690" y="8220"/>
                  </a:cubicBezTo>
                  <a:cubicBezTo>
                    <a:pt x="4904" y="7799"/>
                    <a:pt x="6165" y="7099"/>
                    <a:pt x="6726" y="5931"/>
                  </a:cubicBezTo>
                  <a:cubicBezTo>
                    <a:pt x="7613" y="4624"/>
                    <a:pt x="7333" y="3082"/>
                    <a:pt x="6446" y="2008"/>
                  </a:cubicBezTo>
                  <a:cubicBezTo>
                    <a:pt x="6259" y="1775"/>
                    <a:pt x="6025" y="1541"/>
                    <a:pt x="5745" y="1354"/>
                  </a:cubicBezTo>
                  <a:cubicBezTo>
                    <a:pt x="5979" y="1121"/>
                    <a:pt x="6259" y="841"/>
                    <a:pt x="6446" y="514"/>
                  </a:cubicBezTo>
                  <a:cubicBezTo>
                    <a:pt x="6399" y="374"/>
                    <a:pt x="6259" y="187"/>
                    <a:pt x="62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9"/>
            <p:cNvSpPr/>
            <p:nvPr/>
          </p:nvSpPr>
          <p:spPr>
            <a:xfrm>
              <a:off x="4887938" y="2109650"/>
              <a:ext cx="217044" cy="20361"/>
            </a:xfrm>
            <a:custGeom>
              <a:rect b="b" l="l" r="r" t="t"/>
              <a:pathLst>
                <a:path extrusionOk="0" h="1126" w="12003">
                  <a:moveTo>
                    <a:pt x="197" y="1"/>
                  </a:moveTo>
                  <a:cubicBezTo>
                    <a:pt x="132" y="1"/>
                    <a:pt x="81" y="2"/>
                    <a:pt x="47" y="5"/>
                  </a:cubicBezTo>
                  <a:cubicBezTo>
                    <a:pt x="0" y="5"/>
                    <a:pt x="0" y="52"/>
                    <a:pt x="47" y="52"/>
                  </a:cubicBezTo>
                  <a:cubicBezTo>
                    <a:pt x="514" y="145"/>
                    <a:pt x="4950" y="659"/>
                    <a:pt x="5931" y="706"/>
                  </a:cubicBezTo>
                  <a:cubicBezTo>
                    <a:pt x="6912" y="752"/>
                    <a:pt x="10975" y="1126"/>
                    <a:pt x="11956" y="1126"/>
                  </a:cubicBezTo>
                  <a:cubicBezTo>
                    <a:pt x="12002" y="1126"/>
                    <a:pt x="12002" y="1033"/>
                    <a:pt x="11956" y="1033"/>
                  </a:cubicBezTo>
                  <a:cubicBezTo>
                    <a:pt x="10975" y="892"/>
                    <a:pt x="6959" y="519"/>
                    <a:pt x="5978" y="425"/>
                  </a:cubicBezTo>
                  <a:cubicBezTo>
                    <a:pt x="5105" y="295"/>
                    <a:pt x="1135"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9"/>
            <p:cNvSpPr/>
            <p:nvPr/>
          </p:nvSpPr>
          <p:spPr>
            <a:xfrm>
              <a:off x="4862605" y="1823459"/>
              <a:ext cx="130899" cy="338649"/>
            </a:xfrm>
            <a:custGeom>
              <a:rect b="b" l="l" r="r" t="t"/>
              <a:pathLst>
                <a:path extrusionOk="0" h="18728" w="7239">
                  <a:moveTo>
                    <a:pt x="1681" y="0"/>
                  </a:moveTo>
                  <a:cubicBezTo>
                    <a:pt x="1168" y="1028"/>
                    <a:pt x="794" y="2616"/>
                    <a:pt x="560" y="4530"/>
                  </a:cubicBezTo>
                  <a:cubicBezTo>
                    <a:pt x="0" y="9714"/>
                    <a:pt x="841" y="18214"/>
                    <a:pt x="841" y="18214"/>
                  </a:cubicBezTo>
                  <a:lnTo>
                    <a:pt x="7239" y="18728"/>
                  </a:lnTo>
                  <a:lnTo>
                    <a:pt x="1681"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9"/>
            <p:cNvSpPr/>
            <p:nvPr/>
          </p:nvSpPr>
          <p:spPr>
            <a:xfrm>
              <a:off x="3996164" y="1706700"/>
              <a:ext cx="990596" cy="687641"/>
            </a:xfrm>
            <a:custGeom>
              <a:rect b="b" l="l" r="r" t="t"/>
              <a:pathLst>
                <a:path extrusionOk="0" h="38028" w="54782">
                  <a:moveTo>
                    <a:pt x="40986" y="1"/>
                  </a:moveTo>
                  <a:cubicBezTo>
                    <a:pt x="37417" y="1"/>
                    <a:pt x="33467" y="393"/>
                    <a:pt x="30777" y="1273"/>
                  </a:cubicBezTo>
                  <a:cubicBezTo>
                    <a:pt x="16066" y="6037"/>
                    <a:pt x="1" y="15704"/>
                    <a:pt x="1" y="16311"/>
                  </a:cubicBezTo>
                  <a:lnTo>
                    <a:pt x="31804" y="38028"/>
                  </a:lnTo>
                  <a:cubicBezTo>
                    <a:pt x="32178" y="37934"/>
                    <a:pt x="35120" y="35552"/>
                    <a:pt x="39743" y="26119"/>
                  </a:cubicBezTo>
                  <a:cubicBezTo>
                    <a:pt x="40117" y="25325"/>
                    <a:pt x="41751" y="20981"/>
                    <a:pt x="42359" y="20234"/>
                  </a:cubicBezTo>
                  <a:cubicBezTo>
                    <a:pt x="43620" y="18553"/>
                    <a:pt x="50625" y="14910"/>
                    <a:pt x="51932" y="13369"/>
                  </a:cubicBezTo>
                  <a:cubicBezTo>
                    <a:pt x="54781" y="9913"/>
                    <a:pt x="52119" y="2207"/>
                    <a:pt x="48290" y="806"/>
                  </a:cubicBezTo>
                  <a:cubicBezTo>
                    <a:pt x="46824" y="289"/>
                    <a:pt x="44045" y="1"/>
                    <a:pt x="40986"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9"/>
            <p:cNvSpPr/>
            <p:nvPr/>
          </p:nvSpPr>
          <p:spPr>
            <a:xfrm>
              <a:off x="4681870" y="2012620"/>
              <a:ext cx="60830" cy="58623"/>
            </a:xfrm>
            <a:custGeom>
              <a:rect b="b" l="l" r="r" t="t"/>
              <a:pathLst>
                <a:path extrusionOk="0" h="3242" w="3364">
                  <a:moveTo>
                    <a:pt x="94" y="0"/>
                  </a:moveTo>
                  <a:cubicBezTo>
                    <a:pt x="48" y="0"/>
                    <a:pt x="1" y="47"/>
                    <a:pt x="48" y="47"/>
                  </a:cubicBezTo>
                  <a:cubicBezTo>
                    <a:pt x="702" y="467"/>
                    <a:pt x="1215" y="981"/>
                    <a:pt x="1822" y="1495"/>
                  </a:cubicBezTo>
                  <a:cubicBezTo>
                    <a:pt x="2103" y="1822"/>
                    <a:pt x="2336" y="2102"/>
                    <a:pt x="2570" y="2382"/>
                  </a:cubicBezTo>
                  <a:cubicBezTo>
                    <a:pt x="2663" y="2522"/>
                    <a:pt x="2803" y="2662"/>
                    <a:pt x="2896" y="2803"/>
                  </a:cubicBezTo>
                  <a:cubicBezTo>
                    <a:pt x="3037" y="2989"/>
                    <a:pt x="3130" y="3083"/>
                    <a:pt x="3270" y="3223"/>
                  </a:cubicBezTo>
                  <a:cubicBezTo>
                    <a:pt x="3283" y="3235"/>
                    <a:pt x="3295" y="3241"/>
                    <a:pt x="3307" y="3241"/>
                  </a:cubicBezTo>
                  <a:cubicBezTo>
                    <a:pt x="3338" y="3241"/>
                    <a:pt x="3363" y="3198"/>
                    <a:pt x="3363" y="3129"/>
                  </a:cubicBezTo>
                  <a:cubicBezTo>
                    <a:pt x="3223" y="2989"/>
                    <a:pt x="3130" y="2803"/>
                    <a:pt x="3083" y="2616"/>
                  </a:cubicBezTo>
                  <a:cubicBezTo>
                    <a:pt x="2990" y="2429"/>
                    <a:pt x="2896" y="2289"/>
                    <a:pt x="2803" y="2149"/>
                  </a:cubicBezTo>
                  <a:cubicBezTo>
                    <a:pt x="2570" y="1869"/>
                    <a:pt x="2336" y="1588"/>
                    <a:pt x="2056" y="1261"/>
                  </a:cubicBezTo>
                  <a:cubicBezTo>
                    <a:pt x="1495" y="748"/>
                    <a:pt x="795" y="281"/>
                    <a:pt x="94" y="0"/>
                  </a:cubicBezTo>
                  <a:close/>
                </a:path>
              </a:pathLst>
            </a:custGeom>
            <a:solidFill>
              <a:srgbClr val="3438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9"/>
            <p:cNvSpPr/>
            <p:nvPr/>
          </p:nvSpPr>
          <p:spPr>
            <a:xfrm>
              <a:off x="4155778" y="1842879"/>
              <a:ext cx="145257" cy="282919"/>
            </a:xfrm>
            <a:custGeom>
              <a:rect b="b" l="l" r="r" t="t"/>
              <a:pathLst>
                <a:path extrusionOk="0" h="15646" w="8033">
                  <a:moveTo>
                    <a:pt x="2020" y="7318"/>
                  </a:moveTo>
                  <a:cubicBezTo>
                    <a:pt x="2129" y="7318"/>
                    <a:pt x="2236" y="7324"/>
                    <a:pt x="2335" y="7333"/>
                  </a:cubicBezTo>
                  <a:cubicBezTo>
                    <a:pt x="3269" y="7379"/>
                    <a:pt x="4156" y="7706"/>
                    <a:pt x="4997" y="8173"/>
                  </a:cubicBezTo>
                  <a:cubicBezTo>
                    <a:pt x="4229" y="8750"/>
                    <a:pt x="3239" y="9168"/>
                    <a:pt x="2261" y="9168"/>
                  </a:cubicBezTo>
                  <a:cubicBezTo>
                    <a:pt x="2051" y="9168"/>
                    <a:pt x="1841" y="9149"/>
                    <a:pt x="1635" y="9107"/>
                  </a:cubicBezTo>
                  <a:cubicBezTo>
                    <a:pt x="1121" y="8967"/>
                    <a:pt x="187" y="8407"/>
                    <a:pt x="794" y="7753"/>
                  </a:cubicBezTo>
                  <a:cubicBezTo>
                    <a:pt x="1058" y="7414"/>
                    <a:pt x="1564" y="7318"/>
                    <a:pt x="2020" y="7318"/>
                  </a:cubicBezTo>
                  <a:close/>
                  <a:moveTo>
                    <a:pt x="6772" y="0"/>
                  </a:moveTo>
                  <a:lnTo>
                    <a:pt x="6445" y="141"/>
                  </a:lnTo>
                  <a:cubicBezTo>
                    <a:pt x="7099" y="1775"/>
                    <a:pt x="7379" y="3550"/>
                    <a:pt x="6912" y="5278"/>
                  </a:cubicBezTo>
                  <a:cubicBezTo>
                    <a:pt x="6632" y="6305"/>
                    <a:pt x="6071" y="7146"/>
                    <a:pt x="5324" y="7846"/>
                  </a:cubicBezTo>
                  <a:cubicBezTo>
                    <a:pt x="4530" y="7333"/>
                    <a:pt x="3456" y="7052"/>
                    <a:pt x="2475" y="6912"/>
                  </a:cubicBezTo>
                  <a:cubicBezTo>
                    <a:pt x="2354" y="6903"/>
                    <a:pt x="2229" y="6897"/>
                    <a:pt x="2102" y="6897"/>
                  </a:cubicBezTo>
                  <a:cubicBezTo>
                    <a:pt x="1595" y="6897"/>
                    <a:pt x="1065" y="6987"/>
                    <a:pt x="654" y="7286"/>
                  </a:cubicBezTo>
                  <a:cubicBezTo>
                    <a:pt x="234" y="7566"/>
                    <a:pt x="0" y="8080"/>
                    <a:pt x="187" y="8640"/>
                  </a:cubicBezTo>
                  <a:cubicBezTo>
                    <a:pt x="493" y="9391"/>
                    <a:pt x="1313" y="9629"/>
                    <a:pt x="2143" y="9629"/>
                  </a:cubicBezTo>
                  <a:cubicBezTo>
                    <a:pt x="2706" y="9629"/>
                    <a:pt x="3274" y="9520"/>
                    <a:pt x="3689" y="9387"/>
                  </a:cubicBezTo>
                  <a:cubicBezTo>
                    <a:pt x="4297" y="9201"/>
                    <a:pt x="4810" y="8874"/>
                    <a:pt x="5277" y="8500"/>
                  </a:cubicBezTo>
                  <a:cubicBezTo>
                    <a:pt x="5464" y="8687"/>
                    <a:pt x="5698" y="8874"/>
                    <a:pt x="5838" y="9014"/>
                  </a:cubicBezTo>
                  <a:cubicBezTo>
                    <a:pt x="6678" y="10041"/>
                    <a:pt x="7005" y="11442"/>
                    <a:pt x="6305" y="12610"/>
                  </a:cubicBezTo>
                  <a:cubicBezTo>
                    <a:pt x="5744" y="13637"/>
                    <a:pt x="4623" y="14291"/>
                    <a:pt x="3596" y="14618"/>
                  </a:cubicBezTo>
                  <a:cubicBezTo>
                    <a:pt x="2569" y="14992"/>
                    <a:pt x="1541" y="15178"/>
                    <a:pt x="467" y="15272"/>
                  </a:cubicBezTo>
                  <a:lnTo>
                    <a:pt x="934" y="15645"/>
                  </a:lnTo>
                  <a:cubicBezTo>
                    <a:pt x="1868" y="15552"/>
                    <a:pt x="2896" y="15365"/>
                    <a:pt x="3736" y="15085"/>
                  </a:cubicBezTo>
                  <a:cubicBezTo>
                    <a:pt x="4950" y="14665"/>
                    <a:pt x="6211" y="13964"/>
                    <a:pt x="6865" y="12797"/>
                  </a:cubicBezTo>
                  <a:cubicBezTo>
                    <a:pt x="7566" y="11536"/>
                    <a:pt x="7239" y="9995"/>
                    <a:pt x="6398" y="8827"/>
                  </a:cubicBezTo>
                  <a:cubicBezTo>
                    <a:pt x="6258" y="8500"/>
                    <a:pt x="6025" y="8267"/>
                    <a:pt x="5744" y="8080"/>
                  </a:cubicBezTo>
                  <a:cubicBezTo>
                    <a:pt x="6165" y="7753"/>
                    <a:pt x="6445" y="7333"/>
                    <a:pt x="6725" y="6866"/>
                  </a:cubicBezTo>
                  <a:cubicBezTo>
                    <a:pt x="8033" y="4717"/>
                    <a:pt x="7799" y="2195"/>
                    <a:pt x="677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9"/>
            <p:cNvSpPr/>
            <p:nvPr/>
          </p:nvSpPr>
          <p:spPr>
            <a:xfrm>
              <a:off x="4289191" y="2072527"/>
              <a:ext cx="460272" cy="130122"/>
            </a:xfrm>
            <a:custGeom>
              <a:rect b="b" l="l" r="r" t="t"/>
              <a:pathLst>
                <a:path extrusionOk="0" h="7196" w="25454">
                  <a:moveTo>
                    <a:pt x="12890" y="1451"/>
                  </a:moveTo>
                  <a:cubicBezTo>
                    <a:pt x="13124" y="1638"/>
                    <a:pt x="13311" y="1825"/>
                    <a:pt x="13498" y="2011"/>
                  </a:cubicBezTo>
                  <a:cubicBezTo>
                    <a:pt x="14291" y="2945"/>
                    <a:pt x="14525" y="4720"/>
                    <a:pt x="13311" y="5514"/>
                  </a:cubicBezTo>
                  <a:cubicBezTo>
                    <a:pt x="12983" y="5719"/>
                    <a:pt x="12624" y="5816"/>
                    <a:pt x="12278" y="5816"/>
                  </a:cubicBezTo>
                  <a:cubicBezTo>
                    <a:pt x="11437" y="5816"/>
                    <a:pt x="10668" y="5245"/>
                    <a:pt x="10602" y="4253"/>
                  </a:cubicBezTo>
                  <a:cubicBezTo>
                    <a:pt x="10555" y="2945"/>
                    <a:pt x="11723" y="2058"/>
                    <a:pt x="12890" y="1451"/>
                  </a:cubicBezTo>
                  <a:close/>
                  <a:moveTo>
                    <a:pt x="17823" y="1"/>
                  </a:moveTo>
                  <a:cubicBezTo>
                    <a:pt x="17736" y="1"/>
                    <a:pt x="17648" y="2"/>
                    <a:pt x="17561" y="3"/>
                  </a:cubicBezTo>
                  <a:cubicBezTo>
                    <a:pt x="15973" y="50"/>
                    <a:pt x="14432" y="377"/>
                    <a:pt x="13031" y="984"/>
                  </a:cubicBezTo>
                  <a:cubicBezTo>
                    <a:pt x="12470" y="657"/>
                    <a:pt x="11863" y="470"/>
                    <a:pt x="11209" y="377"/>
                  </a:cubicBezTo>
                  <a:cubicBezTo>
                    <a:pt x="10930" y="340"/>
                    <a:pt x="10652" y="323"/>
                    <a:pt x="10376" y="323"/>
                  </a:cubicBezTo>
                  <a:cubicBezTo>
                    <a:pt x="8895" y="323"/>
                    <a:pt x="7457" y="814"/>
                    <a:pt x="6119" y="1404"/>
                  </a:cubicBezTo>
                  <a:cubicBezTo>
                    <a:pt x="4531" y="2105"/>
                    <a:pt x="3036" y="3086"/>
                    <a:pt x="1869" y="4393"/>
                  </a:cubicBezTo>
                  <a:cubicBezTo>
                    <a:pt x="1262" y="5047"/>
                    <a:pt x="748" y="5654"/>
                    <a:pt x="328" y="6448"/>
                  </a:cubicBezTo>
                  <a:cubicBezTo>
                    <a:pt x="234" y="6588"/>
                    <a:pt x="94" y="6822"/>
                    <a:pt x="1" y="7055"/>
                  </a:cubicBezTo>
                  <a:lnTo>
                    <a:pt x="188" y="7195"/>
                  </a:lnTo>
                  <a:cubicBezTo>
                    <a:pt x="281" y="6962"/>
                    <a:pt x="468" y="6728"/>
                    <a:pt x="655" y="6495"/>
                  </a:cubicBezTo>
                  <a:cubicBezTo>
                    <a:pt x="1028" y="5888"/>
                    <a:pt x="1449" y="5374"/>
                    <a:pt x="1916" y="4907"/>
                  </a:cubicBezTo>
                  <a:cubicBezTo>
                    <a:pt x="2850" y="3926"/>
                    <a:pt x="4017" y="3086"/>
                    <a:pt x="5185" y="2478"/>
                  </a:cubicBezTo>
                  <a:cubicBezTo>
                    <a:pt x="6492" y="1778"/>
                    <a:pt x="7940" y="1171"/>
                    <a:pt x="9388" y="891"/>
                  </a:cubicBezTo>
                  <a:cubicBezTo>
                    <a:pt x="9765" y="825"/>
                    <a:pt x="10153" y="788"/>
                    <a:pt x="10539" y="788"/>
                  </a:cubicBezTo>
                  <a:cubicBezTo>
                    <a:pt x="11252" y="788"/>
                    <a:pt x="11957" y="914"/>
                    <a:pt x="12564" y="1217"/>
                  </a:cubicBezTo>
                  <a:cubicBezTo>
                    <a:pt x="11303" y="1871"/>
                    <a:pt x="10228" y="2945"/>
                    <a:pt x="10322" y="4440"/>
                  </a:cubicBezTo>
                  <a:cubicBezTo>
                    <a:pt x="10440" y="5621"/>
                    <a:pt x="11355" y="6337"/>
                    <a:pt x="12422" y="6337"/>
                  </a:cubicBezTo>
                  <a:cubicBezTo>
                    <a:pt x="12621" y="6337"/>
                    <a:pt x="12825" y="6313"/>
                    <a:pt x="13031" y="6261"/>
                  </a:cubicBezTo>
                  <a:cubicBezTo>
                    <a:pt x="14432" y="5841"/>
                    <a:pt x="14992" y="4393"/>
                    <a:pt x="14665" y="2992"/>
                  </a:cubicBezTo>
                  <a:cubicBezTo>
                    <a:pt x="14478" y="2292"/>
                    <a:pt x="14058" y="1685"/>
                    <a:pt x="13544" y="1264"/>
                  </a:cubicBezTo>
                  <a:cubicBezTo>
                    <a:pt x="14805" y="750"/>
                    <a:pt x="16206" y="470"/>
                    <a:pt x="17607" y="424"/>
                  </a:cubicBezTo>
                  <a:cubicBezTo>
                    <a:pt x="17851" y="411"/>
                    <a:pt x="18094" y="405"/>
                    <a:pt x="18335" y="405"/>
                  </a:cubicBezTo>
                  <a:cubicBezTo>
                    <a:pt x="20784" y="405"/>
                    <a:pt x="23145" y="1038"/>
                    <a:pt x="25313" y="2058"/>
                  </a:cubicBezTo>
                  <a:cubicBezTo>
                    <a:pt x="25406" y="1965"/>
                    <a:pt x="25406" y="1918"/>
                    <a:pt x="25453" y="1825"/>
                  </a:cubicBezTo>
                  <a:cubicBezTo>
                    <a:pt x="22970" y="651"/>
                    <a:pt x="20357" y="1"/>
                    <a:pt x="178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9"/>
            <p:cNvSpPr/>
            <p:nvPr/>
          </p:nvSpPr>
          <p:spPr>
            <a:xfrm>
              <a:off x="4377017" y="1706067"/>
              <a:ext cx="348793" cy="257875"/>
            </a:xfrm>
            <a:custGeom>
              <a:rect b="b" l="l" r="r" t="t"/>
              <a:pathLst>
                <a:path extrusionOk="0" h="14261" w="19289">
                  <a:moveTo>
                    <a:pt x="9629" y="5759"/>
                  </a:moveTo>
                  <a:cubicBezTo>
                    <a:pt x="10014" y="5759"/>
                    <a:pt x="10391" y="5915"/>
                    <a:pt x="10649" y="6259"/>
                  </a:cubicBezTo>
                  <a:cubicBezTo>
                    <a:pt x="11723" y="7707"/>
                    <a:pt x="10602" y="9575"/>
                    <a:pt x="9621" y="10742"/>
                  </a:cubicBezTo>
                  <a:cubicBezTo>
                    <a:pt x="8967" y="10275"/>
                    <a:pt x="8454" y="9621"/>
                    <a:pt x="8174" y="8967"/>
                  </a:cubicBezTo>
                  <a:cubicBezTo>
                    <a:pt x="7847" y="8127"/>
                    <a:pt x="7800" y="7099"/>
                    <a:pt x="8407" y="6352"/>
                  </a:cubicBezTo>
                  <a:cubicBezTo>
                    <a:pt x="8710" y="5974"/>
                    <a:pt x="9176" y="5759"/>
                    <a:pt x="9629" y="5759"/>
                  </a:cubicBezTo>
                  <a:close/>
                  <a:moveTo>
                    <a:pt x="18214" y="1"/>
                  </a:moveTo>
                  <a:cubicBezTo>
                    <a:pt x="18541" y="1589"/>
                    <a:pt x="18915" y="3223"/>
                    <a:pt x="18915" y="4858"/>
                  </a:cubicBezTo>
                  <a:cubicBezTo>
                    <a:pt x="18962" y="6772"/>
                    <a:pt x="18214" y="8500"/>
                    <a:pt x="16813" y="9808"/>
                  </a:cubicBezTo>
                  <a:cubicBezTo>
                    <a:pt x="15592" y="10861"/>
                    <a:pt x="14029" y="11610"/>
                    <a:pt x="12432" y="11610"/>
                  </a:cubicBezTo>
                  <a:cubicBezTo>
                    <a:pt x="12258" y="11610"/>
                    <a:pt x="12084" y="11601"/>
                    <a:pt x="11910" y="11583"/>
                  </a:cubicBezTo>
                  <a:cubicBezTo>
                    <a:pt x="11256" y="11536"/>
                    <a:pt x="10602" y="11303"/>
                    <a:pt x="10042" y="10929"/>
                  </a:cubicBezTo>
                  <a:cubicBezTo>
                    <a:pt x="11069" y="9715"/>
                    <a:pt x="11910" y="8080"/>
                    <a:pt x="11303" y="6539"/>
                  </a:cubicBezTo>
                  <a:cubicBezTo>
                    <a:pt x="11033" y="5821"/>
                    <a:pt x="10376" y="5275"/>
                    <a:pt x="9537" y="5275"/>
                  </a:cubicBezTo>
                  <a:cubicBezTo>
                    <a:pt x="9503" y="5275"/>
                    <a:pt x="9469" y="5276"/>
                    <a:pt x="9434" y="5278"/>
                  </a:cubicBezTo>
                  <a:cubicBezTo>
                    <a:pt x="8547" y="5371"/>
                    <a:pt x="7940" y="6025"/>
                    <a:pt x="7707" y="6866"/>
                  </a:cubicBezTo>
                  <a:cubicBezTo>
                    <a:pt x="7240" y="8407"/>
                    <a:pt x="8080" y="10042"/>
                    <a:pt x="9341" y="11069"/>
                  </a:cubicBezTo>
                  <a:cubicBezTo>
                    <a:pt x="8174" y="12283"/>
                    <a:pt x="6586" y="13544"/>
                    <a:pt x="4811" y="13684"/>
                  </a:cubicBezTo>
                  <a:cubicBezTo>
                    <a:pt x="4775" y="13685"/>
                    <a:pt x="4739" y="13686"/>
                    <a:pt x="4703" y="13686"/>
                  </a:cubicBezTo>
                  <a:cubicBezTo>
                    <a:pt x="3166" y="13686"/>
                    <a:pt x="1948" y="12717"/>
                    <a:pt x="1355" y="11303"/>
                  </a:cubicBezTo>
                  <a:cubicBezTo>
                    <a:pt x="328" y="8641"/>
                    <a:pt x="1355" y="5558"/>
                    <a:pt x="3363" y="3643"/>
                  </a:cubicBezTo>
                  <a:lnTo>
                    <a:pt x="3363" y="3643"/>
                  </a:lnTo>
                  <a:cubicBezTo>
                    <a:pt x="3223" y="3690"/>
                    <a:pt x="3083" y="3737"/>
                    <a:pt x="2943" y="3830"/>
                  </a:cubicBezTo>
                  <a:cubicBezTo>
                    <a:pt x="1075" y="5698"/>
                    <a:pt x="1" y="8360"/>
                    <a:pt x="748" y="10976"/>
                  </a:cubicBezTo>
                  <a:cubicBezTo>
                    <a:pt x="1215" y="12517"/>
                    <a:pt x="2336" y="13918"/>
                    <a:pt x="3970" y="14198"/>
                  </a:cubicBezTo>
                  <a:cubicBezTo>
                    <a:pt x="4200" y="14241"/>
                    <a:pt x="4429" y="14261"/>
                    <a:pt x="4656" y="14261"/>
                  </a:cubicBezTo>
                  <a:cubicBezTo>
                    <a:pt x="6410" y="14261"/>
                    <a:pt x="8048" y="13057"/>
                    <a:pt x="9248" y="11816"/>
                  </a:cubicBezTo>
                  <a:lnTo>
                    <a:pt x="9668" y="11396"/>
                  </a:lnTo>
                  <a:lnTo>
                    <a:pt x="9715" y="11396"/>
                  </a:lnTo>
                  <a:cubicBezTo>
                    <a:pt x="10532" y="11933"/>
                    <a:pt x="11454" y="12167"/>
                    <a:pt x="12394" y="12167"/>
                  </a:cubicBezTo>
                  <a:cubicBezTo>
                    <a:pt x="13334" y="12167"/>
                    <a:pt x="14291" y="11933"/>
                    <a:pt x="15179" y="11536"/>
                  </a:cubicBezTo>
                  <a:cubicBezTo>
                    <a:pt x="16907" y="10695"/>
                    <a:pt x="18354" y="9108"/>
                    <a:pt x="18962" y="7333"/>
                  </a:cubicBezTo>
                  <a:cubicBezTo>
                    <a:pt x="19288" y="6259"/>
                    <a:pt x="19288" y="5091"/>
                    <a:pt x="19148" y="3970"/>
                  </a:cubicBezTo>
                  <a:cubicBezTo>
                    <a:pt x="19008" y="2803"/>
                    <a:pt x="18775" y="1729"/>
                    <a:pt x="18541" y="561"/>
                  </a:cubicBezTo>
                  <a:cubicBezTo>
                    <a:pt x="18495" y="374"/>
                    <a:pt x="18495" y="188"/>
                    <a:pt x="1844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9"/>
            <p:cNvSpPr/>
            <p:nvPr/>
          </p:nvSpPr>
          <p:spPr>
            <a:xfrm>
              <a:off x="4770547" y="1798324"/>
              <a:ext cx="168909" cy="232885"/>
            </a:xfrm>
            <a:custGeom>
              <a:rect b="b" l="l" r="r" t="t"/>
              <a:pathLst>
                <a:path extrusionOk="0" h="12879" w="9341">
                  <a:moveTo>
                    <a:pt x="5523" y="4096"/>
                  </a:moveTo>
                  <a:cubicBezTo>
                    <a:pt x="5799" y="4096"/>
                    <a:pt x="5991" y="4206"/>
                    <a:pt x="5885" y="4566"/>
                  </a:cubicBezTo>
                  <a:cubicBezTo>
                    <a:pt x="5838" y="4846"/>
                    <a:pt x="5465" y="5080"/>
                    <a:pt x="5231" y="5267"/>
                  </a:cubicBezTo>
                  <a:cubicBezTo>
                    <a:pt x="4998" y="5500"/>
                    <a:pt x="4717" y="5640"/>
                    <a:pt x="4437" y="5780"/>
                  </a:cubicBezTo>
                  <a:cubicBezTo>
                    <a:pt x="3924" y="6060"/>
                    <a:pt x="3316" y="6247"/>
                    <a:pt x="2663" y="6247"/>
                  </a:cubicBezTo>
                  <a:lnTo>
                    <a:pt x="2149" y="6247"/>
                  </a:lnTo>
                  <a:cubicBezTo>
                    <a:pt x="2429" y="5827"/>
                    <a:pt x="2756" y="5407"/>
                    <a:pt x="3130" y="5126"/>
                  </a:cubicBezTo>
                  <a:cubicBezTo>
                    <a:pt x="3550" y="4799"/>
                    <a:pt x="4017" y="4473"/>
                    <a:pt x="4531" y="4332"/>
                  </a:cubicBezTo>
                  <a:cubicBezTo>
                    <a:pt x="4735" y="4256"/>
                    <a:pt x="5190" y="4096"/>
                    <a:pt x="5523" y="4096"/>
                  </a:cubicBezTo>
                  <a:close/>
                  <a:moveTo>
                    <a:pt x="8459" y="1"/>
                  </a:moveTo>
                  <a:cubicBezTo>
                    <a:pt x="8185" y="1"/>
                    <a:pt x="7917" y="13"/>
                    <a:pt x="7660" y="36"/>
                  </a:cubicBezTo>
                  <a:cubicBezTo>
                    <a:pt x="6072" y="176"/>
                    <a:pt x="4484" y="643"/>
                    <a:pt x="3036" y="1250"/>
                  </a:cubicBezTo>
                  <a:cubicBezTo>
                    <a:pt x="1869" y="1857"/>
                    <a:pt x="514" y="2698"/>
                    <a:pt x="234" y="4052"/>
                  </a:cubicBezTo>
                  <a:cubicBezTo>
                    <a:pt x="1" y="5126"/>
                    <a:pt x="468" y="6154"/>
                    <a:pt x="1402" y="6574"/>
                  </a:cubicBezTo>
                  <a:cubicBezTo>
                    <a:pt x="841" y="7508"/>
                    <a:pt x="608" y="8582"/>
                    <a:pt x="748" y="9610"/>
                  </a:cubicBezTo>
                  <a:cubicBezTo>
                    <a:pt x="841" y="10824"/>
                    <a:pt x="1495" y="11992"/>
                    <a:pt x="2429" y="12879"/>
                  </a:cubicBezTo>
                  <a:cubicBezTo>
                    <a:pt x="2569" y="12785"/>
                    <a:pt x="2663" y="12692"/>
                    <a:pt x="2849" y="12599"/>
                  </a:cubicBezTo>
                  <a:cubicBezTo>
                    <a:pt x="2242" y="12132"/>
                    <a:pt x="1775" y="11478"/>
                    <a:pt x="1495" y="10731"/>
                  </a:cubicBezTo>
                  <a:cubicBezTo>
                    <a:pt x="981" y="9376"/>
                    <a:pt x="1168" y="7929"/>
                    <a:pt x="1775" y="6621"/>
                  </a:cubicBezTo>
                  <a:lnTo>
                    <a:pt x="1915" y="6621"/>
                  </a:lnTo>
                  <a:cubicBezTo>
                    <a:pt x="2101" y="6646"/>
                    <a:pt x="2288" y="6659"/>
                    <a:pt x="2476" y="6659"/>
                  </a:cubicBezTo>
                  <a:cubicBezTo>
                    <a:pt x="3657" y="6659"/>
                    <a:pt x="4846" y="6166"/>
                    <a:pt x="5651" y="5360"/>
                  </a:cubicBezTo>
                  <a:cubicBezTo>
                    <a:pt x="5978" y="4986"/>
                    <a:pt x="6539" y="4286"/>
                    <a:pt x="6072" y="3819"/>
                  </a:cubicBezTo>
                  <a:cubicBezTo>
                    <a:pt x="5871" y="3640"/>
                    <a:pt x="5617" y="3579"/>
                    <a:pt x="5355" y="3579"/>
                  </a:cubicBezTo>
                  <a:cubicBezTo>
                    <a:pt x="5069" y="3579"/>
                    <a:pt x="4775" y="3652"/>
                    <a:pt x="4531" y="3725"/>
                  </a:cubicBezTo>
                  <a:cubicBezTo>
                    <a:pt x="3316" y="4146"/>
                    <a:pt x="2242" y="4940"/>
                    <a:pt x="1635" y="6060"/>
                  </a:cubicBezTo>
                  <a:cubicBezTo>
                    <a:pt x="1308" y="5920"/>
                    <a:pt x="1075" y="5827"/>
                    <a:pt x="935" y="5593"/>
                  </a:cubicBezTo>
                  <a:cubicBezTo>
                    <a:pt x="608" y="5173"/>
                    <a:pt x="561" y="4613"/>
                    <a:pt x="608" y="4146"/>
                  </a:cubicBezTo>
                  <a:cubicBezTo>
                    <a:pt x="841" y="2978"/>
                    <a:pt x="1915" y="2278"/>
                    <a:pt x="2896" y="1717"/>
                  </a:cubicBezTo>
                  <a:cubicBezTo>
                    <a:pt x="4250" y="1017"/>
                    <a:pt x="5745" y="550"/>
                    <a:pt x="7286" y="316"/>
                  </a:cubicBezTo>
                  <a:cubicBezTo>
                    <a:pt x="7846" y="223"/>
                    <a:pt x="8547" y="176"/>
                    <a:pt x="9201" y="176"/>
                  </a:cubicBezTo>
                  <a:cubicBezTo>
                    <a:pt x="9341" y="176"/>
                    <a:pt x="9341" y="129"/>
                    <a:pt x="9294" y="36"/>
                  </a:cubicBezTo>
                  <a:cubicBezTo>
                    <a:pt x="9014" y="13"/>
                    <a:pt x="8734" y="1"/>
                    <a:pt x="845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9"/>
            <p:cNvSpPr/>
            <p:nvPr/>
          </p:nvSpPr>
          <p:spPr>
            <a:xfrm>
              <a:off x="4403201" y="2220369"/>
              <a:ext cx="292213" cy="119399"/>
            </a:xfrm>
            <a:custGeom>
              <a:rect b="b" l="l" r="r" t="t"/>
              <a:pathLst>
                <a:path extrusionOk="0" h="6603" w="16160">
                  <a:moveTo>
                    <a:pt x="8220" y="3783"/>
                  </a:moveTo>
                  <a:cubicBezTo>
                    <a:pt x="8687" y="4437"/>
                    <a:pt x="8874" y="5417"/>
                    <a:pt x="8267" y="6025"/>
                  </a:cubicBezTo>
                  <a:cubicBezTo>
                    <a:pt x="8190" y="6153"/>
                    <a:pt x="8056" y="6225"/>
                    <a:pt x="7913" y="6225"/>
                  </a:cubicBezTo>
                  <a:cubicBezTo>
                    <a:pt x="7796" y="6225"/>
                    <a:pt x="7671" y="6176"/>
                    <a:pt x="7566" y="6071"/>
                  </a:cubicBezTo>
                  <a:cubicBezTo>
                    <a:pt x="7333" y="5838"/>
                    <a:pt x="7333" y="5511"/>
                    <a:pt x="7473" y="5277"/>
                  </a:cubicBezTo>
                  <a:cubicBezTo>
                    <a:pt x="7566" y="4810"/>
                    <a:pt x="7893" y="4390"/>
                    <a:pt x="8080" y="3970"/>
                  </a:cubicBezTo>
                  <a:cubicBezTo>
                    <a:pt x="8173" y="3923"/>
                    <a:pt x="8220" y="3830"/>
                    <a:pt x="8220" y="3783"/>
                  </a:cubicBezTo>
                  <a:close/>
                  <a:moveTo>
                    <a:pt x="16159" y="0"/>
                  </a:moveTo>
                  <a:lnTo>
                    <a:pt x="16159" y="0"/>
                  </a:lnTo>
                  <a:cubicBezTo>
                    <a:pt x="14711" y="47"/>
                    <a:pt x="13310" y="234"/>
                    <a:pt x="11956" y="654"/>
                  </a:cubicBezTo>
                  <a:cubicBezTo>
                    <a:pt x="10555" y="1121"/>
                    <a:pt x="9201" y="1915"/>
                    <a:pt x="8267" y="3036"/>
                  </a:cubicBezTo>
                  <a:cubicBezTo>
                    <a:pt x="7397" y="2210"/>
                    <a:pt x="6002" y="1910"/>
                    <a:pt x="4759" y="1910"/>
                  </a:cubicBezTo>
                  <a:cubicBezTo>
                    <a:pt x="4666" y="1910"/>
                    <a:pt x="4575" y="1912"/>
                    <a:pt x="4484" y="1915"/>
                  </a:cubicBezTo>
                  <a:cubicBezTo>
                    <a:pt x="3130" y="1961"/>
                    <a:pt x="1869" y="2382"/>
                    <a:pt x="701" y="2942"/>
                  </a:cubicBezTo>
                  <a:cubicBezTo>
                    <a:pt x="468" y="3036"/>
                    <a:pt x="234" y="3082"/>
                    <a:pt x="1" y="3222"/>
                  </a:cubicBezTo>
                  <a:lnTo>
                    <a:pt x="281" y="3456"/>
                  </a:lnTo>
                  <a:cubicBezTo>
                    <a:pt x="1028" y="3082"/>
                    <a:pt x="1869" y="2802"/>
                    <a:pt x="2756" y="2615"/>
                  </a:cubicBezTo>
                  <a:cubicBezTo>
                    <a:pt x="3379" y="2483"/>
                    <a:pt x="4147" y="2374"/>
                    <a:pt x="4924" y="2374"/>
                  </a:cubicBezTo>
                  <a:cubicBezTo>
                    <a:pt x="6070" y="2374"/>
                    <a:pt x="7235" y="2611"/>
                    <a:pt x="7986" y="3363"/>
                  </a:cubicBezTo>
                  <a:cubicBezTo>
                    <a:pt x="7753" y="3689"/>
                    <a:pt x="7566" y="3970"/>
                    <a:pt x="7426" y="4297"/>
                  </a:cubicBezTo>
                  <a:cubicBezTo>
                    <a:pt x="7193" y="4764"/>
                    <a:pt x="6959" y="5324"/>
                    <a:pt x="7052" y="5791"/>
                  </a:cubicBezTo>
                  <a:cubicBezTo>
                    <a:pt x="7099" y="6165"/>
                    <a:pt x="7473" y="6538"/>
                    <a:pt x="7893" y="6585"/>
                  </a:cubicBezTo>
                  <a:cubicBezTo>
                    <a:pt x="7952" y="6597"/>
                    <a:pt x="8010" y="6602"/>
                    <a:pt x="8065" y="6602"/>
                  </a:cubicBezTo>
                  <a:cubicBezTo>
                    <a:pt x="8884" y="6602"/>
                    <a:pt x="9288" y="5373"/>
                    <a:pt x="9201" y="4717"/>
                  </a:cubicBezTo>
                  <a:cubicBezTo>
                    <a:pt x="9154" y="4156"/>
                    <a:pt x="8967" y="3689"/>
                    <a:pt x="8687" y="3316"/>
                  </a:cubicBezTo>
                  <a:cubicBezTo>
                    <a:pt x="9621" y="2195"/>
                    <a:pt x="10975" y="1448"/>
                    <a:pt x="12330" y="981"/>
                  </a:cubicBezTo>
                  <a:cubicBezTo>
                    <a:pt x="13451" y="560"/>
                    <a:pt x="14758" y="327"/>
                    <a:pt x="15972" y="280"/>
                  </a:cubicBezTo>
                  <a:cubicBezTo>
                    <a:pt x="16066" y="187"/>
                    <a:pt x="16113" y="47"/>
                    <a:pt x="1615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9"/>
            <p:cNvSpPr/>
            <p:nvPr/>
          </p:nvSpPr>
          <p:spPr>
            <a:xfrm>
              <a:off x="4824595" y="1654460"/>
              <a:ext cx="217894" cy="280080"/>
            </a:xfrm>
            <a:custGeom>
              <a:rect b="b" l="l" r="r" t="t"/>
              <a:pathLst>
                <a:path extrusionOk="0" h="15489" w="12050">
                  <a:moveTo>
                    <a:pt x="6082" y="1"/>
                  </a:moveTo>
                  <a:cubicBezTo>
                    <a:pt x="6077" y="1"/>
                    <a:pt x="6074" y="2"/>
                    <a:pt x="6072" y="6"/>
                  </a:cubicBezTo>
                  <a:cubicBezTo>
                    <a:pt x="5231" y="1174"/>
                    <a:pt x="4157" y="2388"/>
                    <a:pt x="3270" y="3462"/>
                  </a:cubicBezTo>
                  <a:cubicBezTo>
                    <a:pt x="1728" y="5190"/>
                    <a:pt x="327" y="6591"/>
                    <a:pt x="327" y="6778"/>
                  </a:cubicBezTo>
                  <a:cubicBezTo>
                    <a:pt x="1" y="9767"/>
                    <a:pt x="981" y="14530"/>
                    <a:pt x="2989" y="15371"/>
                  </a:cubicBezTo>
                  <a:cubicBezTo>
                    <a:pt x="3193" y="15451"/>
                    <a:pt x="3400" y="15488"/>
                    <a:pt x="3607" y="15488"/>
                  </a:cubicBezTo>
                  <a:cubicBezTo>
                    <a:pt x="5443" y="15488"/>
                    <a:pt x="7333" y="12605"/>
                    <a:pt x="7753" y="11681"/>
                  </a:cubicBezTo>
                  <a:cubicBezTo>
                    <a:pt x="7800" y="11681"/>
                    <a:pt x="7800" y="11635"/>
                    <a:pt x="7800" y="11635"/>
                  </a:cubicBezTo>
                  <a:cubicBezTo>
                    <a:pt x="7846" y="11448"/>
                    <a:pt x="7986" y="11261"/>
                    <a:pt x="8080" y="11074"/>
                  </a:cubicBezTo>
                  <a:cubicBezTo>
                    <a:pt x="9574" y="9066"/>
                    <a:pt x="12049" y="7105"/>
                    <a:pt x="12049" y="7105"/>
                  </a:cubicBezTo>
                  <a:cubicBezTo>
                    <a:pt x="12049" y="7105"/>
                    <a:pt x="6393" y="1"/>
                    <a:pt x="6082"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9"/>
            <p:cNvSpPr/>
            <p:nvPr/>
          </p:nvSpPr>
          <p:spPr>
            <a:xfrm>
              <a:off x="4882025" y="1661313"/>
              <a:ext cx="162146" cy="205236"/>
            </a:xfrm>
            <a:custGeom>
              <a:rect b="b" l="l" r="r" t="t"/>
              <a:pathLst>
                <a:path extrusionOk="0" h="11350" w="8967">
                  <a:moveTo>
                    <a:pt x="3316" y="1"/>
                  </a:moveTo>
                  <a:lnTo>
                    <a:pt x="3316" y="1"/>
                  </a:lnTo>
                  <a:cubicBezTo>
                    <a:pt x="2242" y="2196"/>
                    <a:pt x="0" y="7846"/>
                    <a:pt x="3876" y="10835"/>
                  </a:cubicBezTo>
                  <a:cubicBezTo>
                    <a:pt x="4157" y="11069"/>
                    <a:pt x="4390" y="11162"/>
                    <a:pt x="4624" y="11349"/>
                  </a:cubicBezTo>
                  <a:cubicBezTo>
                    <a:pt x="4624" y="11302"/>
                    <a:pt x="4670" y="11302"/>
                    <a:pt x="4670" y="11302"/>
                  </a:cubicBezTo>
                  <a:cubicBezTo>
                    <a:pt x="4764" y="11116"/>
                    <a:pt x="4857" y="10975"/>
                    <a:pt x="4997" y="10789"/>
                  </a:cubicBezTo>
                  <a:cubicBezTo>
                    <a:pt x="6445" y="8734"/>
                    <a:pt x="8967" y="6819"/>
                    <a:pt x="8967" y="6819"/>
                  </a:cubicBezTo>
                  <a:cubicBezTo>
                    <a:pt x="8967" y="6819"/>
                    <a:pt x="4764" y="1448"/>
                    <a:pt x="3316"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9"/>
            <p:cNvSpPr/>
            <p:nvPr/>
          </p:nvSpPr>
          <p:spPr>
            <a:xfrm>
              <a:off x="4915803" y="1473888"/>
              <a:ext cx="358070" cy="379226"/>
            </a:xfrm>
            <a:custGeom>
              <a:rect b="b" l="l" r="r" t="t"/>
              <a:pathLst>
                <a:path extrusionOk="0" h="20972" w="19802">
                  <a:moveTo>
                    <a:pt x="11355" y="1"/>
                  </a:moveTo>
                  <a:cubicBezTo>
                    <a:pt x="10224" y="1"/>
                    <a:pt x="9100" y="261"/>
                    <a:pt x="8080" y="838"/>
                  </a:cubicBezTo>
                  <a:cubicBezTo>
                    <a:pt x="7005" y="1399"/>
                    <a:pt x="5698" y="2800"/>
                    <a:pt x="4390" y="4481"/>
                  </a:cubicBezTo>
                  <a:cubicBezTo>
                    <a:pt x="4297" y="4154"/>
                    <a:pt x="4063" y="3921"/>
                    <a:pt x="3690" y="3781"/>
                  </a:cubicBezTo>
                  <a:cubicBezTo>
                    <a:pt x="3613" y="3756"/>
                    <a:pt x="3535" y="3744"/>
                    <a:pt x="3456" y="3744"/>
                  </a:cubicBezTo>
                  <a:cubicBezTo>
                    <a:pt x="2033" y="3744"/>
                    <a:pt x="221" y="7554"/>
                    <a:pt x="841" y="9058"/>
                  </a:cubicBezTo>
                  <a:cubicBezTo>
                    <a:pt x="934" y="9291"/>
                    <a:pt x="1074" y="9478"/>
                    <a:pt x="1168" y="9618"/>
                  </a:cubicBezTo>
                  <a:cubicBezTo>
                    <a:pt x="467" y="11160"/>
                    <a:pt x="0" y="12514"/>
                    <a:pt x="140" y="13448"/>
                  </a:cubicBezTo>
                  <a:cubicBezTo>
                    <a:pt x="388" y="17410"/>
                    <a:pt x="3335" y="20972"/>
                    <a:pt x="7209" y="20972"/>
                  </a:cubicBezTo>
                  <a:cubicBezTo>
                    <a:pt x="7718" y="20972"/>
                    <a:pt x="8243" y="20910"/>
                    <a:pt x="8780" y="20780"/>
                  </a:cubicBezTo>
                  <a:cubicBezTo>
                    <a:pt x="13217" y="19753"/>
                    <a:pt x="19802" y="9338"/>
                    <a:pt x="19288" y="6209"/>
                  </a:cubicBezTo>
                  <a:cubicBezTo>
                    <a:pt x="18683" y="2684"/>
                    <a:pt x="14983" y="1"/>
                    <a:pt x="11355"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9"/>
            <p:cNvSpPr/>
            <p:nvPr/>
          </p:nvSpPr>
          <p:spPr>
            <a:xfrm>
              <a:off x="5083844" y="1684115"/>
              <a:ext cx="28733" cy="18806"/>
            </a:xfrm>
            <a:custGeom>
              <a:rect b="b" l="l" r="r" t="t"/>
              <a:pathLst>
                <a:path extrusionOk="0" h="1040" w="1589">
                  <a:moveTo>
                    <a:pt x="1542" y="1"/>
                  </a:moveTo>
                  <a:cubicBezTo>
                    <a:pt x="1219" y="445"/>
                    <a:pt x="790" y="925"/>
                    <a:pt x="288" y="925"/>
                  </a:cubicBezTo>
                  <a:cubicBezTo>
                    <a:pt x="209" y="925"/>
                    <a:pt x="129" y="913"/>
                    <a:pt x="48" y="888"/>
                  </a:cubicBezTo>
                  <a:cubicBezTo>
                    <a:pt x="48" y="888"/>
                    <a:pt x="1" y="888"/>
                    <a:pt x="48" y="935"/>
                  </a:cubicBezTo>
                  <a:cubicBezTo>
                    <a:pt x="166" y="1007"/>
                    <a:pt x="287" y="1039"/>
                    <a:pt x="408" y="1039"/>
                  </a:cubicBezTo>
                  <a:cubicBezTo>
                    <a:pt x="909" y="1039"/>
                    <a:pt x="1401" y="490"/>
                    <a:pt x="15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9"/>
            <p:cNvSpPr/>
            <p:nvPr/>
          </p:nvSpPr>
          <p:spPr>
            <a:xfrm>
              <a:off x="5076575" y="1665562"/>
              <a:ext cx="44429" cy="33688"/>
            </a:xfrm>
            <a:custGeom>
              <a:rect b="b" l="l" r="r" t="t"/>
              <a:pathLst>
                <a:path extrusionOk="0" h="1863" w="2457">
                  <a:moveTo>
                    <a:pt x="1539" y="0"/>
                  </a:moveTo>
                  <a:cubicBezTo>
                    <a:pt x="798" y="0"/>
                    <a:pt x="1" y="1177"/>
                    <a:pt x="590" y="1727"/>
                  </a:cubicBezTo>
                  <a:cubicBezTo>
                    <a:pt x="699" y="1822"/>
                    <a:pt x="822" y="1863"/>
                    <a:pt x="949" y="1863"/>
                  </a:cubicBezTo>
                  <a:cubicBezTo>
                    <a:pt x="1638" y="1863"/>
                    <a:pt x="2456" y="652"/>
                    <a:pt x="1944" y="139"/>
                  </a:cubicBezTo>
                  <a:cubicBezTo>
                    <a:pt x="1818" y="43"/>
                    <a:pt x="1679" y="0"/>
                    <a:pt x="15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9"/>
            <p:cNvSpPr/>
            <p:nvPr/>
          </p:nvSpPr>
          <p:spPr>
            <a:xfrm>
              <a:off x="5142124" y="1722124"/>
              <a:ext cx="17739" cy="30415"/>
            </a:xfrm>
            <a:custGeom>
              <a:rect b="b" l="l" r="r" t="t"/>
              <a:pathLst>
                <a:path extrusionOk="0" h="1682" w="981">
                  <a:moveTo>
                    <a:pt x="981" y="0"/>
                  </a:moveTo>
                  <a:cubicBezTo>
                    <a:pt x="514" y="420"/>
                    <a:pt x="0" y="1214"/>
                    <a:pt x="514" y="1681"/>
                  </a:cubicBezTo>
                  <a:cubicBezTo>
                    <a:pt x="187" y="1168"/>
                    <a:pt x="561" y="514"/>
                    <a:pt x="981" y="47"/>
                  </a:cubicBezTo>
                  <a:lnTo>
                    <a:pt x="98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9"/>
            <p:cNvSpPr/>
            <p:nvPr/>
          </p:nvSpPr>
          <p:spPr>
            <a:xfrm>
              <a:off x="5142938" y="1717242"/>
              <a:ext cx="46888" cy="34538"/>
            </a:xfrm>
            <a:custGeom>
              <a:rect b="b" l="l" r="r" t="t"/>
              <a:pathLst>
                <a:path extrusionOk="0" h="1910" w="2593">
                  <a:moveTo>
                    <a:pt x="1547" y="0"/>
                  </a:moveTo>
                  <a:cubicBezTo>
                    <a:pt x="855" y="0"/>
                    <a:pt x="0" y="1319"/>
                    <a:pt x="656" y="1811"/>
                  </a:cubicBezTo>
                  <a:cubicBezTo>
                    <a:pt x="761" y="1879"/>
                    <a:pt x="874" y="1910"/>
                    <a:pt x="990" y="1910"/>
                  </a:cubicBezTo>
                  <a:cubicBezTo>
                    <a:pt x="1746" y="1910"/>
                    <a:pt x="2593" y="610"/>
                    <a:pt x="1823" y="83"/>
                  </a:cubicBezTo>
                  <a:cubicBezTo>
                    <a:pt x="1737" y="26"/>
                    <a:pt x="1644" y="0"/>
                    <a:pt x="154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9"/>
            <p:cNvSpPr/>
            <p:nvPr/>
          </p:nvSpPr>
          <p:spPr>
            <a:xfrm>
              <a:off x="5104115" y="1628963"/>
              <a:ext cx="42241" cy="25442"/>
            </a:xfrm>
            <a:custGeom>
              <a:rect b="b" l="l" r="r" t="t"/>
              <a:pathLst>
                <a:path extrusionOk="0" h="1407" w="2336">
                  <a:moveTo>
                    <a:pt x="889" y="0"/>
                  </a:moveTo>
                  <a:cubicBezTo>
                    <a:pt x="730" y="0"/>
                    <a:pt x="576" y="23"/>
                    <a:pt x="421" y="62"/>
                  </a:cubicBezTo>
                  <a:cubicBezTo>
                    <a:pt x="1" y="248"/>
                    <a:pt x="1" y="762"/>
                    <a:pt x="328" y="949"/>
                  </a:cubicBezTo>
                  <a:cubicBezTo>
                    <a:pt x="654" y="1089"/>
                    <a:pt x="888" y="1136"/>
                    <a:pt x="1168" y="1229"/>
                  </a:cubicBezTo>
                  <a:cubicBezTo>
                    <a:pt x="1370" y="1330"/>
                    <a:pt x="1548" y="1407"/>
                    <a:pt x="1771" y="1407"/>
                  </a:cubicBezTo>
                  <a:cubicBezTo>
                    <a:pt x="1858" y="1407"/>
                    <a:pt x="1951" y="1395"/>
                    <a:pt x="2056" y="1369"/>
                  </a:cubicBezTo>
                  <a:cubicBezTo>
                    <a:pt x="2196" y="1323"/>
                    <a:pt x="2336" y="1089"/>
                    <a:pt x="2336" y="902"/>
                  </a:cubicBezTo>
                  <a:cubicBezTo>
                    <a:pt x="2289" y="482"/>
                    <a:pt x="1915" y="248"/>
                    <a:pt x="1588" y="155"/>
                  </a:cubicBezTo>
                  <a:cubicBezTo>
                    <a:pt x="1342" y="46"/>
                    <a:pt x="1112" y="0"/>
                    <a:pt x="8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9"/>
            <p:cNvSpPr/>
            <p:nvPr/>
          </p:nvSpPr>
          <p:spPr>
            <a:xfrm>
              <a:off x="5180965" y="1679793"/>
              <a:ext cx="32115" cy="36527"/>
            </a:xfrm>
            <a:custGeom>
              <a:rect b="b" l="l" r="r" t="t"/>
              <a:pathLst>
                <a:path extrusionOk="0" h="2020" w="1776">
                  <a:moveTo>
                    <a:pt x="456" y="1"/>
                  </a:moveTo>
                  <a:cubicBezTo>
                    <a:pt x="429" y="1"/>
                    <a:pt x="402" y="3"/>
                    <a:pt x="374" y="6"/>
                  </a:cubicBezTo>
                  <a:cubicBezTo>
                    <a:pt x="187" y="53"/>
                    <a:pt x="0" y="240"/>
                    <a:pt x="0" y="426"/>
                  </a:cubicBezTo>
                  <a:cubicBezTo>
                    <a:pt x="47" y="707"/>
                    <a:pt x="234" y="940"/>
                    <a:pt x="421" y="1174"/>
                  </a:cubicBezTo>
                  <a:lnTo>
                    <a:pt x="935" y="1874"/>
                  </a:lnTo>
                  <a:cubicBezTo>
                    <a:pt x="1034" y="1973"/>
                    <a:pt x="1168" y="2020"/>
                    <a:pt x="1300" y="2020"/>
                  </a:cubicBezTo>
                  <a:cubicBezTo>
                    <a:pt x="1541" y="2020"/>
                    <a:pt x="1775" y="1865"/>
                    <a:pt x="1775" y="1594"/>
                  </a:cubicBezTo>
                  <a:cubicBezTo>
                    <a:pt x="1775" y="1174"/>
                    <a:pt x="1635" y="893"/>
                    <a:pt x="1355" y="520"/>
                  </a:cubicBezTo>
                  <a:cubicBezTo>
                    <a:pt x="1095" y="260"/>
                    <a:pt x="796" y="1"/>
                    <a:pt x="4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9"/>
            <p:cNvSpPr/>
            <p:nvPr/>
          </p:nvSpPr>
          <p:spPr>
            <a:xfrm>
              <a:off x="5028114" y="1755523"/>
              <a:ext cx="18589" cy="19131"/>
            </a:xfrm>
            <a:custGeom>
              <a:rect b="b" l="l" r="r" t="t"/>
              <a:pathLst>
                <a:path extrusionOk="0" h="1058" w="1028">
                  <a:moveTo>
                    <a:pt x="172" y="0"/>
                  </a:moveTo>
                  <a:cubicBezTo>
                    <a:pt x="151" y="0"/>
                    <a:pt x="125" y="6"/>
                    <a:pt x="94" y="21"/>
                  </a:cubicBezTo>
                  <a:cubicBezTo>
                    <a:pt x="1" y="255"/>
                    <a:pt x="1" y="535"/>
                    <a:pt x="187" y="768"/>
                  </a:cubicBezTo>
                  <a:cubicBezTo>
                    <a:pt x="357" y="938"/>
                    <a:pt x="575" y="1058"/>
                    <a:pt x="789" y="1058"/>
                  </a:cubicBezTo>
                  <a:cubicBezTo>
                    <a:pt x="870" y="1058"/>
                    <a:pt x="951" y="1040"/>
                    <a:pt x="1028" y="1002"/>
                  </a:cubicBezTo>
                  <a:lnTo>
                    <a:pt x="1028" y="955"/>
                  </a:lnTo>
                  <a:cubicBezTo>
                    <a:pt x="794" y="908"/>
                    <a:pt x="561" y="862"/>
                    <a:pt x="421" y="675"/>
                  </a:cubicBezTo>
                  <a:cubicBezTo>
                    <a:pt x="234" y="488"/>
                    <a:pt x="234" y="255"/>
                    <a:pt x="234" y="21"/>
                  </a:cubicBezTo>
                  <a:cubicBezTo>
                    <a:pt x="234" y="21"/>
                    <a:pt x="213" y="0"/>
                    <a:pt x="17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9"/>
            <p:cNvSpPr/>
            <p:nvPr/>
          </p:nvSpPr>
          <p:spPr>
            <a:xfrm>
              <a:off x="5062742" y="1669034"/>
              <a:ext cx="119670" cy="109562"/>
            </a:xfrm>
            <a:custGeom>
              <a:rect b="b" l="l" r="r" t="t"/>
              <a:pathLst>
                <a:path extrusionOk="0" h="6059" w="6618">
                  <a:moveTo>
                    <a:pt x="6543" y="1"/>
                  </a:moveTo>
                  <a:cubicBezTo>
                    <a:pt x="6525" y="1"/>
                    <a:pt x="6506" y="12"/>
                    <a:pt x="6492" y="41"/>
                  </a:cubicBezTo>
                  <a:cubicBezTo>
                    <a:pt x="5278" y="1628"/>
                    <a:pt x="4344" y="3450"/>
                    <a:pt x="3083" y="5084"/>
                  </a:cubicBezTo>
                  <a:cubicBezTo>
                    <a:pt x="2896" y="4804"/>
                    <a:pt x="2709" y="4384"/>
                    <a:pt x="2522" y="4197"/>
                  </a:cubicBezTo>
                  <a:cubicBezTo>
                    <a:pt x="2475" y="4197"/>
                    <a:pt x="1682" y="5458"/>
                    <a:pt x="1588" y="5551"/>
                  </a:cubicBezTo>
                  <a:cubicBezTo>
                    <a:pt x="888" y="5131"/>
                    <a:pt x="514" y="4571"/>
                    <a:pt x="234" y="3637"/>
                  </a:cubicBezTo>
                  <a:cubicBezTo>
                    <a:pt x="140" y="3683"/>
                    <a:pt x="47" y="3683"/>
                    <a:pt x="47" y="3777"/>
                  </a:cubicBezTo>
                  <a:cubicBezTo>
                    <a:pt x="0" y="4384"/>
                    <a:pt x="234" y="4991"/>
                    <a:pt x="607" y="5411"/>
                  </a:cubicBezTo>
                  <a:cubicBezTo>
                    <a:pt x="748" y="5551"/>
                    <a:pt x="934" y="5738"/>
                    <a:pt x="1168" y="5925"/>
                  </a:cubicBezTo>
                  <a:cubicBezTo>
                    <a:pt x="1215" y="5972"/>
                    <a:pt x="1215" y="5972"/>
                    <a:pt x="1308" y="5972"/>
                  </a:cubicBezTo>
                  <a:cubicBezTo>
                    <a:pt x="1355" y="5972"/>
                    <a:pt x="1355" y="6018"/>
                    <a:pt x="1401" y="6018"/>
                  </a:cubicBezTo>
                  <a:cubicBezTo>
                    <a:pt x="1416" y="6047"/>
                    <a:pt x="1430" y="6058"/>
                    <a:pt x="1446" y="6058"/>
                  </a:cubicBezTo>
                  <a:cubicBezTo>
                    <a:pt x="1481" y="6058"/>
                    <a:pt x="1524" y="6004"/>
                    <a:pt x="1588" y="5972"/>
                  </a:cubicBezTo>
                  <a:cubicBezTo>
                    <a:pt x="1588" y="5972"/>
                    <a:pt x="1588" y="5925"/>
                    <a:pt x="1635" y="5925"/>
                  </a:cubicBezTo>
                  <a:lnTo>
                    <a:pt x="1682" y="5878"/>
                  </a:lnTo>
                  <a:cubicBezTo>
                    <a:pt x="1962" y="5505"/>
                    <a:pt x="2475" y="4851"/>
                    <a:pt x="2475" y="4851"/>
                  </a:cubicBezTo>
                  <a:cubicBezTo>
                    <a:pt x="2518" y="5020"/>
                    <a:pt x="2905" y="5764"/>
                    <a:pt x="3082" y="5764"/>
                  </a:cubicBezTo>
                  <a:cubicBezTo>
                    <a:pt x="3100" y="5764"/>
                    <a:pt x="3116" y="5756"/>
                    <a:pt x="3129" y="5738"/>
                  </a:cubicBezTo>
                  <a:cubicBezTo>
                    <a:pt x="4390" y="3964"/>
                    <a:pt x="5698" y="2049"/>
                    <a:pt x="6585" y="87"/>
                  </a:cubicBezTo>
                  <a:cubicBezTo>
                    <a:pt x="6617" y="55"/>
                    <a:pt x="6583" y="1"/>
                    <a:pt x="65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9"/>
            <p:cNvSpPr/>
            <p:nvPr/>
          </p:nvSpPr>
          <p:spPr>
            <a:xfrm>
              <a:off x="5042471" y="1737314"/>
              <a:ext cx="39709" cy="33398"/>
            </a:xfrm>
            <a:custGeom>
              <a:rect b="b" l="l" r="r" t="t"/>
              <a:pathLst>
                <a:path extrusionOk="0" h="1847" w="2196">
                  <a:moveTo>
                    <a:pt x="1261" y="1"/>
                  </a:moveTo>
                  <a:cubicBezTo>
                    <a:pt x="1261" y="1"/>
                    <a:pt x="934" y="94"/>
                    <a:pt x="654" y="281"/>
                  </a:cubicBezTo>
                  <a:cubicBezTo>
                    <a:pt x="327" y="514"/>
                    <a:pt x="0" y="935"/>
                    <a:pt x="327" y="1308"/>
                  </a:cubicBezTo>
                  <a:cubicBezTo>
                    <a:pt x="467" y="1495"/>
                    <a:pt x="654" y="1682"/>
                    <a:pt x="888" y="1729"/>
                  </a:cubicBezTo>
                  <a:cubicBezTo>
                    <a:pt x="1121" y="1818"/>
                    <a:pt x="1369" y="1846"/>
                    <a:pt x="1585" y="1846"/>
                  </a:cubicBezTo>
                  <a:cubicBezTo>
                    <a:pt x="1930" y="1846"/>
                    <a:pt x="2195" y="1775"/>
                    <a:pt x="2195" y="1775"/>
                  </a:cubicBezTo>
                  <a:cubicBezTo>
                    <a:pt x="1355" y="981"/>
                    <a:pt x="1261" y="1"/>
                    <a:pt x="126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19"/>
            <p:cNvSpPr/>
            <p:nvPr/>
          </p:nvSpPr>
          <p:spPr>
            <a:xfrm>
              <a:off x="5042471" y="1742377"/>
              <a:ext cx="21120" cy="26202"/>
            </a:xfrm>
            <a:custGeom>
              <a:rect b="b" l="l" r="r" t="t"/>
              <a:pathLst>
                <a:path extrusionOk="0" h="1449" w="1168">
                  <a:moveTo>
                    <a:pt x="654" y="1"/>
                  </a:moveTo>
                  <a:cubicBezTo>
                    <a:pt x="327" y="234"/>
                    <a:pt x="0" y="655"/>
                    <a:pt x="327" y="1028"/>
                  </a:cubicBezTo>
                  <a:cubicBezTo>
                    <a:pt x="467" y="1215"/>
                    <a:pt x="654" y="1402"/>
                    <a:pt x="888" y="1449"/>
                  </a:cubicBezTo>
                  <a:cubicBezTo>
                    <a:pt x="1168" y="982"/>
                    <a:pt x="1028" y="421"/>
                    <a:pt x="6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9"/>
            <p:cNvSpPr/>
            <p:nvPr/>
          </p:nvSpPr>
          <p:spPr>
            <a:xfrm>
              <a:off x="4982709" y="1451086"/>
              <a:ext cx="290315" cy="197587"/>
            </a:xfrm>
            <a:custGeom>
              <a:rect b="b" l="l" r="r" t="t"/>
              <a:pathLst>
                <a:path extrusionOk="0" h="10927" w="16055">
                  <a:moveTo>
                    <a:pt x="7623" y="1"/>
                  </a:moveTo>
                  <a:cubicBezTo>
                    <a:pt x="6634" y="1"/>
                    <a:pt x="5668" y="217"/>
                    <a:pt x="4800" y="698"/>
                  </a:cubicBezTo>
                  <a:cubicBezTo>
                    <a:pt x="3178" y="1579"/>
                    <a:pt x="2108" y="2551"/>
                    <a:pt x="450" y="5347"/>
                  </a:cubicBezTo>
                  <a:lnTo>
                    <a:pt x="450" y="5347"/>
                  </a:lnTo>
                  <a:cubicBezTo>
                    <a:pt x="237" y="5695"/>
                    <a:pt x="36" y="6022"/>
                    <a:pt x="36" y="6022"/>
                  </a:cubicBezTo>
                  <a:cubicBezTo>
                    <a:pt x="1604" y="6641"/>
                    <a:pt x="1" y="9994"/>
                    <a:pt x="572" y="9994"/>
                  </a:cubicBezTo>
                  <a:cubicBezTo>
                    <a:pt x="647" y="9994"/>
                    <a:pt x="760" y="9936"/>
                    <a:pt x="924" y="9805"/>
                  </a:cubicBezTo>
                  <a:cubicBezTo>
                    <a:pt x="2325" y="8684"/>
                    <a:pt x="5734" y="4761"/>
                    <a:pt x="7462" y="4528"/>
                  </a:cubicBezTo>
                  <a:cubicBezTo>
                    <a:pt x="7604" y="4512"/>
                    <a:pt x="7742" y="4505"/>
                    <a:pt x="7876" y="4505"/>
                  </a:cubicBezTo>
                  <a:cubicBezTo>
                    <a:pt x="9752" y="4505"/>
                    <a:pt x="10743" y="5985"/>
                    <a:pt x="11572" y="7423"/>
                  </a:cubicBezTo>
                  <a:cubicBezTo>
                    <a:pt x="12366" y="8871"/>
                    <a:pt x="14187" y="8357"/>
                    <a:pt x="14841" y="8638"/>
                  </a:cubicBezTo>
                  <a:cubicBezTo>
                    <a:pt x="15308" y="8871"/>
                    <a:pt x="14841" y="10552"/>
                    <a:pt x="14747" y="10926"/>
                  </a:cubicBezTo>
                  <a:cubicBezTo>
                    <a:pt x="15168" y="9852"/>
                    <a:pt x="16055" y="8965"/>
                    <a:pt x="15915" y="7097"/>
                  </a:cubicBezTo>
                  <a:cubicBezTo>
                    <a:pt x="15803" y="3370"/>
                    <a:pt x="11529" y="1"/>
                    <a:pt x="762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9"/>
            <p:cNvSpPr/>
            <p:nvPr/>
          </p:nvSpPr>
          <p:spPr>
            <a:xfrm>
              <a:off x="4949582" y="1565042"/>
              <a:ext cx="40541" cy="79726"/>
            </a:xfrm>
            <a:custGeom>
              <a:rect b="b" l="l" r="r" t="t"/>
              <a:pathLst>
                <a:path extrusionOk="0" h="4409" w="2242">
                  <a:moveTo>
                    <a:pt x="1261" y="1"/>
                  </a:moveTo>
                  <a:lnTo>
                    <a:pt x="1261" y="1"/>
                  </a:lnTo>
                  <a:cubicBezTo>
                    <a:pt x="1635" y="1168"/>
                    <a:pt x="1308" y="2289"/>
                    <a:pt x="841" y="3316"/>
                  </a:cubicBezTo>
                  <a:cubicBezTo>
                    <a:pt x="888" y="2803"/>
                    <a:pt x="794" y="2336"/>
                    <a:pt x="94" y="2149"/>
                  </a:cubicBezTo>
                  <a:cubicBezTo>
                    <a:pt x="0" y="2149"/>
                    <a:pt x="0" y="2196"/>
                    <a:pt x="94" y="2196"/>
                  </a:cubicBezTo>
                  <a:cubicBezTo>
                    <a:pt x="467" y="2522"/>
                    <a:pt x="654" y="2803"/>
                    <a:pt x="607" y="3270"/>
                  </a:cubicBezTo>
                  <a:cubicBezTo>
                    <a:pt x="561" y="3597"/>
                    <a:pt x="421" y="3970"/>
                    <a:pt x="327" y="4250"/>
                  </a:cubicBezTo>
                  <a:cubicBezTo>
                    <a:pt x="257" y="4356"/>
                    <a:pt x="345" y="4408"/>
                    <a:pt x="413" y="4408"/>
                  </a:cubicBezTo>
                  <a:cubicBezTo>
                    <a:pt x="435" y="4408"/>
                    <a:pt x="456" y="4402"/>
                    <a:pt x="467" y="4391"/>
                  </a:cubicBezTo>
                  <a:cubicBezTo>
                    <a:pt x="1541" y="3457"/>
                    <a:pt x="2242" y="1215"/>
                    <a:pt x="126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9"/>
            <p:cNvSpPr/>
            <p:nvPr/>
          </p:nvSpPr>
          <p:spPr>
            <a:xfrm>
              <a:off x="4999399" y="3224943"/>
              <a:ext cx="446746" cy="435842"/>
            </a:xfrm>
            <a:custGeom>
              <a:rect b="b" l="l" r="r" t="t"/>
              <a:pathLst>
                <a:path extrusionOk="0" h="24103" w="24706">
                  <a:moveTo>
                    <a:pt x="12056" y="0"/>
                  </a:moveTo>
                  <a:cubicBezTo>
                    <a:pt x="10364" y="0"/>
                    <a:pt x="8652" y="280"/>
                    <a:pt x="7053" y="907"/>
                  </a:cubicBezTo>
                  <a:cubicBezTo>
                    <a:pt x="2382" y="2635"/>
                    <a:pt x="1" y="12676"/>
                    <a:pt x="1308" y="16646"/>
                  </a:cubicBezTo>
                  <a:cubicBezTo>
                    <a:pt x="2569" y="20615"/>
                    <a:pt x="5885" y="22623"/>
                    <a:pt x="7520" y="23324"/>
                  </a:cubicBezTo>
                  <a:cubicBezTo>
                    <a:pt x="8369" y="23688"/>
                    <a:pt x="10528" y="24102"/>
                    <a:pt x="13023" y="24102"/>
                  </a:cubicBezTo>
                  <a:cubicBezTo>
                    <a:pt x="15331" y="24102"/>
                    <a:pt x="17926" y="23747"/>
                    <a:pt x="20036" y="22670"/>
                  </a:cubicBezTo>
                  <a:cubicBezTo>
                    <a:pt x="21016" y="22156"/>
                    <a:pt x="21857" y="21222"/>
                    <a:pt x="22464" y="20008"/>
                  </a:cubicBezTo>
                  <a:cubicBezTo>
                    <a:pt x="23118" y="18841"/>
                    <a:pt x="23585" y="17440"/>
                    <a:pt x="23865" y="15898"/>
                  </a:cubicBezTo>
                  <a:cubicBezTo>
                    <a:pt x="24706" y="11929"/>
                    <a:pt x="24285" y="7259"/>
                    <a:pt x="22604" y="4643"/>
                  </a:cubicBezTo>
                  <a:cubicBezTo>
                    <a:pt x="20875" y="1965"/>
                    <a:pt x="16537" y="0"/>
                    <a:pt x="12056"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9"/>
            <p:cNvSpPr/>
            <p:nvPr/>
          </p:nvSpPr>
          <p:spPr>
            <a:xfrm>
              <a:off x="5251324" y="3409818"/>
              <a:ext cx="40288" cy="20759"/>
            </a:xfrm>
            <a:custGeom>
              <a:rect b="b" l="l" r="r" t="t"/>
              <a:pathLst>
                <a:path extrusionOk="0" h="1148" w="2228">
                  <a:moveTo>
                    <a:pt x="1491" y="0"/>
                  </a:moveTo>
                  <a:cubicBezTo>
                    <a:pt x="1393" y="0"/>
                    <a:pt x="1295" y="10"/>
                    <a:pt x="1200" y="24"/>
                  </a:cubicBezTo>
                  <a:cubicBezTo>
                    <a:pt x="780" y="70"/>
                    <a:pt x="546" y="257"/>
                    <a:pt x="266" y="491"/>
                  </a:cubicBezTo>
                  <a:cubicBezTo>
                    <a:pt x="0" y="756"/>
                    <a:pt x="238" y="1148"/>
                    <a:pt x="543" y="1148"/>
                  </a:cubicBezTo>
                  <a:cubicBezTo>
                    <a:pt x="559" y="1148"/>
                    <a:pt x="576" y="1147"/>
                    <a:pt x="593" y="1144"/>
                  </a:cubicBezTo>
                  <a:cubicBezTo>
                    <a:pt x="826" y="1144"/>
                    <a:pt x="1153" y="1004"/>
                    <a:pt x="1387" y="1004"/>
                  </a:cubicBezTo>
                  <a:cubicBezTo>
                    <a:pt x="1667" y="958"/>
                    <a:pt x="1900" y="958"/>
                    <a:pt x="2134" y="724"/>
                  </a:cubicBezTo>
                  <a:cubicBezTo>
                    <a:pt x="2227" y="584"/>
                    <a:pt x="2227" y="350"/>
                    <a:pt x="2134" y="257"/>
                  </a:cubicBezTo>
                  <a:cubicBezTo>
                    <a:pt x="1968" y="58"/>
                    <a:pt x="1732" y="0"/>
                    <a:pt x="14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9"/>
            <p:cNvSpPr/>
            <p:nvPr/>
          </p:nvSpPr>
          <p:spPr>
            <a:xfrm>
              <a:off x="5381952" y="3423199"/>
              <a:ext cx="38660" cy="24285"/>
            </a:xfrm>
            <a:custGeom>
              <a:rect b="b" l="l" r="r" t="t"/>
              <a:pathLst>
                <a:path extrusionOk="0" h="1343" w="2138">
                  <a:moveTo>
                    <a:pt x="674" y="1"/>
                  </a:moveTo>
                  <a:cubicBezTo>
                    <a:pt x="491" y="1"/>
                    <a:pt x="316" y="46"/>
                    <a:pt x="140" y="171"/>
                  </a:cubicBezTo>
                  <a:cubicBezTo>
                    <a:pt x="47" y="264"/>
                    <a:pt x="0" y="498"/>
                    <a:pt x="94" y="638"/>
                  </a:cubicBezTo>
                  <a:cubicBezTo>
                    <a:pt x="234" y="871"/>
                    <a:pt x="467" y="918"/>
                    <a:pt x="748" y="1012"/>
                  </a:cubicBezTo>
                  <a:cubicBezTo>
                    <a:pt x="981" y="1152"/>
                    <a:pt x="1215" y="1245"/>
                    <a:pt x="1448" y="1338"/>
                  </a:cubicBezTo>
                  <a:cubicBezTo>
                    <a:pt x="1467" y="1341"/>
                    <a:pt x="1486" y="1342"/>
                    <a:pt x="1505" y="1342"/>
                  </a:cubicBezTo>
                  <a:cubicBezTo>
                    <a:pt x="1816" y="1342"/>
                    <a:pt x="2138" y="995"/>
                    <a:pt x="1962" y="731"/>
                  </a:cubicBezTo>
                  <a:cubicBezTo>
                    <a:pt x="1728" y="404"/>
                    <a:pt x="1495" y="218"/>
                    <a:pt x="1168" y="77"/>
                  </a:cubicBezTo>
                  <a:cubicBezTo>
                    <a:pt x="995" y="34"/>
                    <a:pt x="832" y="1"/>
                    <a:pt x="6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9"/>
            <p:cNvSpPr/>
            <p:nvPr/>
          </p:nvSpPr>
          <p:spPr>
            <a:xfrm>
              <a:off x="5268792" y="3542815"/>
              <a:ext cx="60811" cy="41716"/>
            </a:xfrm>
            <a:custGeom>
              <a:rect b="b" l="l" r="r" t="t"/>
              <a:pathLst>
                <a:path extrusionOk="0" h="2307" w="3363">
                  <a:moveTo>
                    <a:pt x="421" y="1"/>
                  </a:moveTo>
                  <a:lnTo>
                    <a:pt x="281" y="374"/>
                  </a:lnTo>
                  <a:cubicBezTo>
                    <a:pt x="94" y="888"/>
                    <a:pt x="0" y="1775"/>
                    <a:pt x="748" y="2149"/>
                  </a:cubicBezTo>
                  <a:cubicBezTo>
                    <a:pt x="958" y="2254"/>
                    <a:pt x="1220" y="2307"/>
                    <a:pt x="1457" y="2307"/>
                  </a:cubicBezTo>
                  <a:cubicBezTo>
                    <a:pt x="1536" y="2307"/>
                    <a:pt x="1612" y="2301"/>
                    <a:pt x="1682" y="2289"/>
                  </a:cubicBezTo>
                  <a:cubicBezTo>
                    <a:pt x="2569" y="2102"/>
                    <a:pt x="3363" y="1308"/>
                    <a:pt x="3363" y="1308"/>
                  </a:cubicBezTo>
                  <a:lnTo>
                    <a:pt x="3363" y="1308"/>
                  </a:lnTo>
                  <a:cubicBezTo>
                    <a:pt x="3259" y="1319"/>
                    <a:pt x="3156" y="1325"/>
                    <a:pt x="3056" y="1325"/>
                  </a:cubicBezTo>
                  <a:cubicBezTo>
                    <a:pt x="1455" y="1325"/>
                    <a:pt x="421" y="1"/>
                    <a:pt x="4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9"/>
            <p:cNvSpPr/>
            <p:nvPr/>
          </p:nvSpPr>
          <p:spPr>
            <a:xfrm>
              <a:off x="5268792" y="3549578"/>
              <a:ext cx="30415" cy="34972"/>
            </a:xfrm>
            <a:custGeom>
              <a:rect b="b" l="l" r="r" t="t"/>
              <a:pathLst>
                <a:path extrusionOk="0" h="1934" w="1682">
                  <a:moveTo>
                    <a:pt x="281" y="0"/>
                  </a:moveTo>
                  <a:cubicBezTo>
                    <a:pt x="94" y="514"/>
                    <a:pt x="0" y="1401"/>
                    <a:pt x="748" y="1822"/>
                  </a:cubicBezTo>
                  <a:cubicBezTo>
                    <a:pt x="953" y="1890"/>
                    <a:pt x="1208" y="1933"/>
                    <a:pt x="1440" y="1933"/>
                  </a:cubicBezTo>
                  <a:cubicBezTo>
                    <a:pt x="1525" y="1933"/>
                    <a:pt x="1607" y="1928"/>
                    <a:pt x="1682" y="1915"/>
                  </a:cubicBezTo>
                  <a:cubicBezTo>
                    <a:pt x="1635" y="1448"/>
                    <a:pt x="1448" y="1028"/>
                    <a:pt x="1168" y="701"/>
                  </a:cubicBezTo>
                  <a:cubicBezTo>
                    <a:pt x="981" y="467"/>
                    <a:pt x="654" y="187"/>
                    <a:pt x="28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9"/>
            <p:cNvSpPr/>
            <p:nvPr/>
          </p:nvSpPr>
          <p:spPr>
            <a:xfrm>
              <a:off x="5249281" y="3455657"/>
              <a:ext cx="47882" cy="47539"/>
            </a:xfrm>
            <a:custGeom>
              <a:rect b="b" l="l" r="r" t="t"/>
              <a:pathLst>
                <a:path extrusionOk="0" h="2629" w="2648">
                  <a:moveTo>
                    <a:pt x="1415" y="1"/>
                  </a:moveTo>
                  <a:cubicBezTo>
                    <a:pt x="221" y="1"/>
                    <a:pt x="0" y="2445"/>
                    <a:pt x="1173" y="2626"/>
                  </a:cubicBezTo>
                  <a:cubicBezTo>
                    <a:pt x="1195" y="2627"/>
                    <a:pt x="1217" y="2628"/>
                    <a:pt x="1238" y="2628"/>
                  </a:cubicBezTo>
                  <a:cubicBezTo>
                    <a:pt x="2442" y="2628"/>
                    <a:pt x="2648" y="102"/>
                    <a:pt x="1546" y="10"/>
                  </a:cubicBezTo>
                  <a:cubicBezTo>
                    <a:pt x="1501" y="4"/>
                    <a:pt x="1458" y="1"/>
                    <a:pt x="14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9"/>
            <p:cNvSpPr/>
            <p:nvPr/>
          </p:nvSpPr>
          <p:spPr>
            <a:xfrm>
              <a:off x="5238395" y="3454681"/>
              <a:ext cx="38859" cy="21807"/>
            </a:xfrm>
            <a:custGeom>
              <a:rect b="b" l="l" r="r" t="t"/>
              <a:pathLst>
                <a:path extrusionOk="0" h="1206" w="2149">
                  <a:moveTo>
                    <a:pt x="1905" y="1"/>
                  </a:moveTo>
                  <a:cubicBezTo>
                    <a:pt x="1662" y="1"/>
                    <a:pt x="1475" y="62"/>
                    <a:pt x="1261" y="205"/>
                  </a:cubicBezTo>
                  <a:cubicBezTo>
                    <a:pt x="1074" y="345"/>
                    <a:pt x="981" y="531"/>
                    <a:pt x="841" y="672"/>
                  </a:cubicBezTo>
                  <a:cubicBezTo>
                    <a:pt x="720" y="833"/>
                    <a:pt x="599" y="898"/>
                    <a:pt x="478" y="898"/>
                  </a:cubicBezTo>
                  <a:cubicBezTo>
                    <a:pt x="319" y="898"/>
                    <a:pt x="160" y="784"/>
                    <a:pt x="0" y="625"/>
                  </a:cubicBezTo>
                  <a:lnTo>
                    <a:pt x="0" y="625"/>
                  </a:lnTo>
                  <a:cubicBezTo>
                    <a:pt x="40" y="983"/>
                    <a:pt x="249" y="1206"/>
                    <a:pt x="571" y="1206"/>
                  </a:cubicBezTo>
                  <a:cubicBezTo>
                    <a:pt x="626" y="1206"/>
                    <a:pt x="685" y="1199"/>
                    <a:pt x="747" y="1185"/>
                  </a:cubicBezTo>
                  <a:cubicBezTo>
                    <a:pt x="981" y="1139"/>
                    <a:pt x="1121" y="905"/>
                    <a:pt x="1308" y="718"/>
                  </a:cubicBezTo>
                  <a:cubicBezTo>
                    <a:pt x="1541" y="438"/>
                    <a:pt x="1775" y="205"/>
                    <a:pt x="2148" y="111"/>
                  </a:cubicBezTo>
                  <a:lnTo>
                    <a:pt x="2148" y="18"/>
                  </a:lnTo>
                  <a:cubicBezTo>
                    <a:pt x="2060" y="7"/>
                    <a:pt x="1980" y="1"/>
                    <a:pt x="19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19"/>
            <p:cNvSpPr/>
            <p:nvPr/>
          </p:nvSpPr>
          <p:spPr>
            <a:xfrm>
              <a:off x="5370126" y="3469346"/>
              <a:ext cx="39709" cy="46472"/>
            </a:xfrm>
            <a:custGeom>
              <a:rect b="b" l="l" r="r" t="t"/>
              <a:pathLst>
                <a:path extrusionOk="0" h="2570" w="2196">
                  <a:moveTo>
                    <a:pt x="1028" y="1"/>
                  </a:moveTo>
                  <a:cubicBezTo>
                    <a:pt x="47" y="1"/>
                    <a:pt x="1" y="2569"/>
                    <a:pt x="1028" y="2569"/>
                  </a:cubicBezTo>
                  <a:cubicBezTo>
                    <a:pt x="2102" y="2569"/>
                    <a:pt x="2196" y="1"/>
                    <a:pt x="102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9"/>
            <p:cNvSpPr/>
            <p:nvPr/>
          </p:nvSpPr>
          <p:spPr>
            <a:xfrm>
              <a:off x="5386165" y="3469635"/>
              <a:ext cx="34646" cy="16618"/>
            </a:xfrm>
            <a:custGeom>
              <a:rect b="b" l="l" r="r" t="t"/>
              <a:pathLst>
                <a:path extrusionOk="0" h="919" w="1916">
                  <a:moveTo>
                    <a:pt x="328" y="1"/>
                  </a:moveTo>
                  <a:cubicBezTo>
                    <a:pt x="225" y="1"/>
                    <a:pt x="117" y="12"/>
                    <a:pt x="1" y="31"/>
                  </a:cubicBezTo>
                  <a:lnTo>
                    <a:pt x="1" y="78"/>
                  </a:lnTo>
                  <a:cubicBezTo>
                    <a:pt x="281" y="171"/>
                    <a:pt x="515" y="312"/>
                    <a:pt x="748" y="545"/>
                  </a:cubicBezTo>
                  <a:cubicBezTo>
                    <a:pt x="935" y="685"/>
                    <a:pt x="1075" y="919"/>
                    <a:pt x="1262" y="919"/>
                  </a:cubicBezTo>
                  <a:cubicBezTo>
                    <a:pt x="1635" y="872"/>
                    <a:pt x="1869" y="638"/>
                    <a:pt x="1916" y="265"/>
                  </a:cubicBezTo>
                  <a:lnTo>
                    <a:pt x="1916" y="265"/>
                  </a:lnTo>
                  <a:cubicBezTo>
                    <a:pt x="1774" y="491"/>
                    <a:pt x="1616" y="615"/>
                    <a:pt x="1461" y="615"/>
                  </a:cubicBezTo>
                  <a:cubicBezTo>
                    <a:pt x="1360" y="615"/>
                    <a:pt x="1261" y="562"/>
                    <a:pt x="1168" y="452"/>
                  </a:cubicBezTo>
                  <a:cubicBezTo>
                    <a:pt x="1028" y="312"/>
                    <a:pt x="935" y="171"/>
                    <a:pt x="748" y="78"/>
                  </a:cubicBezTo>
                  <a:cubicBezTo>
                    <a:pt x="611" y="23"/>
                    <a:pt x="475" y="1"/>
                    <a:pt x="32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9"/>
            <p:cNvSpPr/>
            <p:nvPr/>
          </p:nvSpPr>
          <p:spPr>
            <a:xfrm>
              <a:off x="5277019" y="3454247"/>
              <a:ext cx="109164" cy="113667"/>
            </a:xfrm>
            <a:custGeom>
              <a:rect b="b" l="l" r="r" t="t"/>
              <a:pathLst>
                <a:path extrusionOk="0" h="6286" w="6037">
                  <a:moveTo>
                    <a:pt x="3975" y="0"/>
                  </a:moveTo>
                  <a:cubicBezTo>
                    <a:pt x="3954" y="0"/>
                    <a:pt x="3935" y="25"/>
                    <a:pt x="3935" y="88"/>
                  </a:cubicBezTo>
                  <a:cubicBezTo>
                    <a:pt x="3562" y="1816"/>
                    <a:pt x="3702" y="3124"/>
                    <a:pt x="3749" y="3124"/>
                  </a:cubicBezTo>
                  <a:cubicBezTo>
                    <a:pt x="4075" y="3171"/>
                    <a:pt x="4729" y="3217"/>
                    <a:pt x="5196" y="3358"/>
                  </a:cubicBezTo>
                  <a:cubicBezTo>
                    <a:pt x="4776" y="3684"/>
                    <a:pt x="3702" y="4292"/>
                    <a:pt x="3702" y="4338"/>
                  </a:cubicBezTo>
                  <a:cubicBezTo>
                    <a:pt x="3749" y="4665"/>
                    <a:pt x="4029" y="5132"/>
                    <a:pt x="4309" y="5366"/>
                  </a:cubicBezTo>
                  <a:cubicBezTo>
                    <a:pt x="3659" y="5889"/>
                    <a:pt x="3035" y="6079"/>
                    <a:pt x="2470" y="6079"/>
                  </a:cubicBezTo>
                  <a:cubicBezTo>
                    <a:pt x="1371" y="6079"/>
                    <a:pt x="491" y="5362"/>
                    <a:pt x="59" y="4992"/>
                  </a:cubicBezTo>
                  <a:cubicBezTo>
                    <a:pt x="36" y="4945"/>
                    <a:pt x="12" y="4910"/>
                    <a:pt x="7" y="4910"/>
                  </a:cubicBezTo>
                  <a:lnTo>
                    <a:pt x="7" y="4910"/>
                  </a:lnTo>
                  <a:cubicBezTo>
                    <a:pt x="1" y="4910"/>
                    <a:pt x="12" y="4945"/>
                    <a:pt x="59" y="5039"/>
                  </a:cubicBezTo>
                  <a:cubicBezTo>
                    <a:pt x="454" y="5524"/>
                    <a:pt x="1341" y="6286"/>
                    <a:pt x="2542" y="6286"/>
                  </a:cubicBezTo>
                  <a:cubicBezTo>
                    <a:pt x="3189" y="6286"/>
                    <a:pt x="3928" y="6064"/>
                    <a:pt x="4729" y="5459"/>
                  </a:cubicBezTo>
                  <a:cubicBezTo>
                    <a:pt x="4776" y="5459"/>
                    <a:pt x="4075" y="4852"/>
                    <a:pt x="3982" y="4385"/>
                  </a:cubicBezTo>
                  <a:cubicBezTo>
                    <a:pt x="3982" y="4385"/>
                    <a:pt x="5383" y="3684"/>
                    <a:pt x="5850" y="3217"/>
                  </a:cubicBezTo>
                  <a:cubicBezTo>
                    <a:pt x="6037" y="3124"/>
                    <a:pt x="4402" y="2797"/>
                    <a:pt x="4029" y="2750"/>
                  </a:cubicBezTo>
                  <a:cubicBezTo>
                    <a:pt x="3982" y="1116"/>
                    <a:pt x="4029" y="1723"/>
                    <a:pt x="4029" y="88"/>
                  </a:cubicBezTo>
                  <a:cubicBezTo>
                    <a:pt x="4029" y="37"/>
                    <a:pt x="4001" y="0"/>
                    <a:pt x="397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9"/>
            <p:cNvSpPr/>
            <p:nvPr/>
          </p:nvSpPr>
          <p:spPr>
            <a:xfrm>
              <a:off x="5251053" y="3601927"/>
              <a:ext cx="19439" cy="19909"/>
            </a:xfrm>
            <a:custGeom>
              <a:rect b="b" l="l" r="r" t="t"/>
              <a:pathLst>
                <a:path extrusionOk="0" h="1101" w="1075">
                  <a:moveTo>
                    <a:pt x="748" y="1"/>
                  </a:moveTo>
                  <a:cubicBezTo>
                    <a:pt x="608" y="1"/>
                    <a:pt x="374" y="1"/>
                    <a:pt x="328" y="188"/>
                  </a:cubicBezTo>
                  <a:cubicBezTo>
                    <a:pt x="281" y="328"/>
                    <a:pt x="328" y="468"/>
                    <a:pt x="468" y="561"/>
                  </a:cubicBezTo>
                  <a:cubicBezTo>
                    <a:pt x="517" y="594"/>
                    <a:pt x="567" y="610"/>
                    <a:pt x="612" y="610"/>
                  </a:cubicBezTo>
                  <a:cubicBezTo>
                    <a:pt x="695" y="610"/>
                    <a:pt x="764" y="558"/>
                    <a:pt x="795" y="468"/>
                  </a:cubicBezTo>
                  <a:lnTo>
                    <a:pt x="795" y="468"/>
                  </a:lnTo>
                  <a:cubicBezTo>
                    <a:pt x="771" y="515"/>
                    <a:pt x="725" y="538"/>
                    <a:pt x="678" y="538"/>
                  </a:cubicBezTo>
                  <a:cubicBezTo>
                    <a:pt x="631" y="538"/>
                    <a:pt x="584" y="515"/>
                    <a:pt x="561" y="468"/>
                  </a:cubicBezTo>
                  <a:cubicBezTo>
                    <a:pt x="514" y="374"/>
                    <a:pt x="514" y="328"/>
                    <a:pt x="608" y="234"/>
                  </a:cubicBezTo>
                  <a:cubicBezTo>
                    <a:pt x="748" y="234"/>
                    <a:pt x="841" y="328"/>
                    <a:pt x="935" y="374"/>
                  </a:cubicBezTo>
                  <a:cubicBezTo>
                    <a:pt x="981" y="561"/>
                    <a:pt x="841" y="795"/>
                    <a:pt x="748" y="841"/>
                  </a:cubicBezTo>
                  <a:cubicBezTo>
                    <a:pt x="672" y="889"/>
                    <a:pt x="599" y="909"/>
                    <a:pt x="530" y="909"/>
                  </a:cubicBezTo>
                  <a:cubicBezTo>
                    <a:pt x="259" y="909"/>
                    <a:pt x="66" y="589"/>
                    <a:pt x="141" y="328"/>
                  </a:cubicBezTo>
                  <a:lnTo>
                    <a:pt x="94" y="328"/>
                  </a:lnTo>
                  <a:cubicBezTo>
                    <a:pt x="47" y="421"/>
                    <a:pt x="1" y="608"/>
                    <a:pt x="47" y="795"/>
                  </a:cubicBezTo>
                  <a:cubicBezTo>
                    <a:pt x="94" y="888"/>
                    <a:pt x="234" y="1028"/>
                    <a:pt x="374" y="1075"/>
                  </a:cubicBezTo>
                  <a:cubicBezTo>
                    <a:pt x="437" y="1091"/>
                    <a:pt x="499" y="1101"/>
                    <a:pt x="561" y="1101"/>
                  </a:cubicBezTo>
                  <a:cubicBezTo>
                    <a:pt x="686" y="1101"/>
                    <a:pt x="810" y="1059"/>
                    <a:pt x="935" y="935"/>
                  </a:cubicBezTo>
                  <a:cubicBezTo>
                    <a:pt x="1075" y="795"/>
                    <a:pt x="1075" y="608"/>
                    <a:pt x="1075" y="421"/>
                  </a:cubicBezTo>
                  <a:cubicBezTo>
                    <a:pt x="1075" y="328"/>
                    <a:pt x="981" y="141"/>
                    <a:pt x="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19"/>
            <p:cNvSpPr/>
            <p:nvPr/>
          </p:nvSpPr>
          <p:spPr>
            <a:xfrm>
              <a:off x="4985891" y="3054588"/>
              <a:ext cx="468246" cy="481501"/>
            </a:xfrm>
            <a:custGeom>
              <a:rect b="b" l="l" r="r" t="t"/>
              <a:pathLst>
                <a:path extrusionOk="0" h="26628" w="25895">
                  <a:moveTo>
                    <a:pt x="9138" y="1"/>
                  </a:moveTo>
                  <a:cubicBezTo>
                    <a:pt x="8610" y="1"/>
                    <a:pt x="8068" y="77"/>
                    <a:pt x="7519" y="241"/>
                  </a:cubicBezTo>
                  <a:cubicBezTo>
                    <a:pt x="7473" y="241"/>
                    <a:pt x="7519" y="287"/>
                    <a:pt x="7519" y="287"/>
                  </a:cubicBezTo>
                  <a:cubicBezTo>
                    <a:pt x="7981" y="167"/>
                    <a:pt x="8443" y="109"/>
                    <a:pt x="8896" y="109"/>
                  </a:cubicBezTo>
                  <a:cubicBezTo>
                    <a:pt x="10554" y="109"/>
                    <a:pt x="12107" y="882"/>
                    <a:pt x="13170" y="2202"/>
                  </a:cubicBezTo>
                  <a:cubicBezTo>
                    <a:pt x="13544" y="2669"/>
                    <a:pt x="13824" y="3136"/>
                    <a:pt x="14011" y="3603"/>
                  </a:cubicBezTo>
                  <a:lnTo>
                    <a:pt x="13637" y="3089"/>
                  </a:lnTo>
                  <a:cubicBezTo>
                    <a:pt x="12667" y="1957"/>
                    <a:pt x="11245" y="1463"/>
                    <a:pt x="9803" y="1463"/>
                  </a:cubicBezTo>
                  <a:cubicBezTo>
                    <a:pt x="8747" y="1463"/>
                    <a:pt x="7680" y="1728"/>
                    <a:pt x="6772" y="2202"/>
                  </a:cubicBezTo>
                  <a:cubicBezTo>
                    <a:pt x="7239" y="2015"/>
                    <a:pt x="7753" y="1875"/>
                    <a:pt x="8267" y="1782"/>
                  </a:cubicBezTo>
                  <a:lnTo>
                    <a:pt x="8267" y="1782"/>
                  </a:lnTo>
                  <a:cubicBezTo>
                    <a:pt x="7846" y="1922"/>
                    <a:pt x="7473" y="2109"/>
                    <a:pt x="7052" y="2342"/>
                  </a:cubicBezTo>
                  <a:lnTo>
                    <a:pt x="7052" y="2389"/>
                  </a:lnTo>
                  <a:cubicBezTo>
                    <a:pt x="7613" y="2155"/>
                    <a:pt x="8220" y="2015"/>
                    <a:pt x="8780" y="2015"/>
                  </a:cubicBezTo>
                  <a:cubicBezTo>
                    <a:pt x="7986" y="2155"/>
                    <a:pt x="7146" y="2436"/>
                    <a:pt x="6445" y="2949"/>
                  </a:cubicBezTo>
                  <a:cubicBezTo>
                    <a:pt x="6399" y="3043"/>
                    <a:pt x="6445" y="3089"/>
                    <a:pt x="6539" y="3089"/>
                  </a:cubicBezTo>
                  <a:cubicBezTo>
                    <a:pt x="7324" y="2551"/>
                    <a:pt x="8240" y="2271"/>
                    <a:pt x="9139" y="2271"/>
                  </a:cubicBezTo>
                  <a:cubicBezTo>
                    <a:pt x="10111" y="2271"/>
                    <a:pt x="11064" y="2597"/>
                    <a:pt x="11816" y="3276"/>
                  </a:cubicBezTo>
                  <a:cubicBezTo>
                    <a:pt x="12003" y="3370"/>
                    <a:pt x="12143" y="3557"/>
                    <a:pt x="12236" y="3650"/>
                  </a:cubicBezTo>
                  <a:cubicBezTo>
                    <a:pt x="12470" y="3977"/>
                    <a:pt x="12657" y="4304"/>
                    <a:pt x="12843" y="4631"/>
                  </a:cubicBezTo>
                  <a:cubicBezTo>
                    <a:pt x="12937" y="5004"/>
                    <a:pt x="12983" y="5425"/>
                    <a:pt x="12890" y="5798"/>
                  </a:cubicBezTo>
                  <a:lnTo>
                    <a:pt x="12890" y="5892"/>
                  </a:lnTo>
                  <a:cubicBezTo>
                    <a:pt x="12843" y="6125"/>
                    <a:pt x="12750" y="6265"/>
                    <a:pt x="12657" y="6452"/>
                  </a:cubicBezTo>
                  <a:lnTo>
                    <a:pt x="12657" y="6499"/>
                  </a:lnTo>
                  <a:cubicBezTo>
                    <a:pt x="12610" y="6592"/>
                    <a:pt x="12610" y="6639"/>
                    <a:pt x="12516" y="6686"/>
                  </a:cubicBezTo>
                  <a:cubicBezTo>
                    <a:pt x="12516" y="6732"/>
                    <a:pt x="12470" y="6826"/>
                    <a:pt x="12423" y="6872"/>
                  </a:cubicBezTo>
                  <a:lnTo>
                    <a:pt x="12376" y="6919"/>
                  </a:lnTo>
                  <a:cubicBezTo>
                    <a:pt x="11909" y="7573"/>
                    <a:pt x="11069" y="8320"/>
                    <a:pt x="9434" y="9067"/>
                  </a:cubicBezTo>
                  <a:cubicBezTo>
                    <a:pt x="7286" y="10095"/>
                    <a:pt x="1215" y="11262"/>
                    <a:pt x="281" y="19482"/>
                  </a:cubicBezTo>
                  <a:cubicBezTo>
                    <a:pt x="0" y="23124"/>
                    <a:pt x="2149" y="26627"/>
                    <a:pt x="2149" y="26627"/>
                  </a:cubicBezTo>
                  <a:cubicBezTo>
                    <a:pt x="2989" y="26534"/>
                    <a:pt x="4998" y="25553"/>
                    <a:pt x="5371" y="24152"/>
                  </a:cubicBezTo>
                  <a:cubicBezTo>
                    <a:pt x="5791" y="22704"/>
                    <a:pt x="6725" y="22097"/>
                    <a:pt x="6959" y="21770"/>
                  </a:cubicBezTo>
                  <a:cubicBezTo>
                    <a:pt x="7192" y="21397"/>
                    <a:pt x="10462" y="20836"/>
                    <a:pt x="11069" y="15045"/>
                  </a:cubicBezTo>
                  <a:cubicBezTo>
                    <a:pt x="11069" y="15045"/>
                    <a:pt x="13312" y="16316"/>
                    <a:pt x="16360" y="16316"/>
                  </a:cubicBezTo>
                  <a:cubicBezTo>
                    <a:pt x="16719" y="16316"/>
                    <a:pt x="17088" y="16299"/>
                    <a:pt x="17467" y="16259"/>
                  </a:cubicBezTo>
                  <a:cubicBezTo>
                    <a:pt x="17842" y="16224"/>
                    <a:pt x="18200" y="16208"/>
                    <a:pt x="18542" y="16208"/>
                  </a:cubicBezTo>
                  <a:cubicBezTo>
                    <a:pt x="21867" y="16208"/>
                    <a:pt x="23694" y="17771"/>
                    <a:pt x="24752" y="19295"/>
                  </a:cubicBezTo>
                  <a:cubicBezTo>
                    <a:pt x="24795" y="19363"/>
                    <a:pt x="24840" y="19396"/>
                    <a:pt x="24885" y="19396"/>
                  </a:cubicBezTo>
                  <a:cubicBezTo>
                    <a:pt x="25420" y="19396"/>
                    <a:pt x="25894" y="14750"/>
                    <a:pt x="22230" y="11776"/>
                  </a:cubicBezTo>
                  <a:cubicBezTo>
                    <a:pt x="20456" y="10375"/>
                    <a:pt x="18915" y="9861"/>
                    <a:pt x="17747" y="9254"/>
                  </a:cubicBezTo>
                  <a:cubicBezTo>
                    <a:pt x="17140" y="8927"/>
                    <a:pt x="16766" y="8647"/>
                    <a:pt x="16393" y="8273"/>
                  </a:cubicBezTo>
                  <a:cubicBezTo>
                    <a:pt x="15552" y="7059"/>
                    <a:pt x="15645" y="5425"/>
                    <a:pt x="16813" y="4444"/>
                  </a:cubicBezTo>
                  <a:cubicBezTo>
                    <a:pt x="17649" y="3756"/>
                    <a:pt x="18622" y="3447"/>
                    <a:pt x="19586" y="3447"/>
                  </a:cubicBezTo>
                  <a:cubicBezTo>
                    <a:pt x="21371" y="3447"/>
                    <a:pt x="23123" y="4504"/>
                    <a:pt x="23912" y="6172"/>
                  </a:cubicBezTo>
                  <a:lnTo>
                    <a:pt x="23958" y="6172"/>
                  </a:lnTo>
                  <a:cubicBezTo>
                    <a:pt x="23678" y="5471"/>
                    <a:pt x="23258" y="4911"/>
                    <a:pt x="22697" y="4444"/>
                  </a:cubicBezTo>
                  <a:cubicBezTo>
                    <a:pt x="22184" y="3977"/>
                    <a:pt x="21576" y="3557"/>
                    <a:pt x="20923" y="3183"/>
                  </a:cubicBezTo>
                  <a:lnTo>
                    <a:pt x="20923" y="3183"/>
                  </a:lnTo>
                  <a:cubicBezTo>
                    <a:pt x="21950" y="3650"/>
                    <a:pt x="22791" y="4304"/>
                    <a:pt x="23491" y="5144"/>
                  </a:cubicBezTo>
                  <a:cubicBezTo>
                    <a:pt x="23491" y="5144"/>
                    <a:pt x="23585" y="5144"/>
                    <a:pt x="23585" y="5051"/>
                  </a:cubicBezTo>
                  <a:cubicBezTo>
                    <a:pt x="22464" y="3603"/>
                    <a:pt x="20549" y="2389"/>
                    <a:pt x="18588" y="2155"/>
                  </a:cubicBezTo>
                  <a:cubicBezTo>
                    <a:pt x="20082" y="2155"/>
                    <a:pt x="21530" y="2716"/>
                    <a:pt x="22557" y="3650"/>
                  </a:cubicBezTo>
                  <a:cubicBezTo>
                    <a:pt x="22557" y="3650"/>
                    <a:pt x="22651" y="3650"/>
                    <a:pt x="22651" y="3603"/>
                  </a:cubicBezTo>
                  <a:cubicBezTo>
                    <a:pt x="21616" y="2532"/>
                    <a:pt x="19909" y="1811"/>
                    <a:pt x="18317" y="1811"/>
                  </a:cubicBezTo>
                  <a:cubicBezTo>
                    <a:pt x="17896" y="1811"/>
                    <a:pt x="17483" y="1861"/>
                    <a:pt x="17093" y="1969"/>
                  </a:cubicBezTo>
                  <a:cubicBezTo>
                    <a:pt x="16579" y="2109"/>
                    <a:pt x="16112" y="2389"/>
                    <a:pt x="15739" y="2669"/>
                  </a:cubicBezTo>
                  <a:cubicBezTo>
                    <a:pt x="15272" y="2949"/>
                    <a:pt x="14851" y="3416"/>
                    <a:pt x="14571" y="3883"/>
                  </a:cubicBezTo>
                  <a:cubicBezTo>
                    <a:pt x="13762" y="1688"/>
                    <a:pt x="11619" y="1"/>
                    <a:pt x="913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9"/>
            <p:cNvSpPr/>
            <p:nvPr/>
          </p:nvSpPr>
          <p:spPr>
            <a:xfrm>
              <a:off x="4987573" y="3456887"/>
              <a:ext cx="56598" cy="110448"/>
            </a:xfrm>
            <a:custGeom>
              <a:rect b="b" l="l" r="r" t="t"/>
              <a:pathLst>
                <a:path extrusionOk="0" h="6108" w="3130">
                  <a:moveTo>
                    <a:pt x="795" y="1"/>
                  </a:moveTo>
                  <a:cubicBezTo>
                    <a:pt x="771" y="1"/>
                    <a:pt x="748" y="13"/>
                    <a:pt x="748" y="36"/>
                  </a:cubicBezTo>
                  <a:cubicBezTo>
                    <a:pt x="1262" y="1904"/>
                    <a:pt x="2476" y="4846"/>
                    <a:pt x="141" y="5920"/>
                  </a:cubicBezTo>
                  <a:cubicBezTo>
                    <a:pt x="1" y="6014"/>
                    <a:pt x="94" y="6107"/>
                    <a:pt x="188" y="6107"/>
                  </a:cubicBezTo>
                  <a:cubicBezTo>
                    <a:pt x="3130" y="5313"/>
                    <a:pt x="1402" y="1904"/>
                    <a:pt x="841" y="36"/>
                  </a:cubicBezTo>
                  <a:cubicBezTo>
                    <a:pt x="841" y="13"/>
                    <a:pt x="818" y="1"/>
                    <a:pt x="795" y="1"/>
                  </a:cubicBezTo>
                  <a:close/>
                </a:path>
              </a:pathLst>
            </a:custGeom>
            <a:solidFill>
              <a:srgbClr val="3438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9"/>
            <p:cNvSpPr/>
            <p:nvPr/>
          </p:nvSpPr>
          <p:spPr>
            <a:xfrm>
              <a:off x="5010664" y="3493016"/>
              <a:ext cx="23381" cy="86507"/>
            </a:xfrm>
            <a:custGeom>
              <a:rect b="b" l="l" r="r" t="t"/>
              <a:pathLst>
                <a:path extrusionOk="0" h="4784" w="1293">
                  <a:moveTo>
                    <a:pt x="631" y="1"/>
                  </a:moveTo>
                  <a:cubicBezTo>
                    <a:pt x="554" y="1"/>
                    <a:pt x="469" y="80"/>
                    <a:pt x="499" y="139"/>
                  </a:cubicBezTo>
                  <a:cubicBezTo>
                    <a:pt x="966" y="1681"/>
                    <a:pt x="1199" y="3455"/>
                    <a:pt x="32" y="4763"/>
                  </a:cubicBezTo>
                  <a:cubicBezTo>
                    <a:pt x="1292" y="3455"/>
                    <a:pt x="1292" y="1727"/>
                    <a:pt x="732" y="93"/>
                  </a:cubicBezTo>
                  <a:cubicBezTo>
                    <a:pt x="715" y="26"/>
                    <a:pt x="674" y="1"/>
                    <a:pt x="631" y="1"/>
                  </a:cubicBezTo>
                  <a:close/>
                  <a:moveTo>
                    <a:pt x="32" y="4763"/>
                  </a:moveTo>
                  <a:cubicBezTo>
                    <a:pt x="0" y="4763"/>
                    <a:pt x="11" y="4784"/>
                    <a:pt x="21" y="4784"/>
                  </a:cubicBezTo>
                  <a:cubicBezTo>
                    <a:pt x="26" y="4784"/>
                    <a:pt x="32" y="4778"/>
                    <a:pt x="32" y="4763"/>
                  </a:cubicBezTo>
                  <a:close/>
                </a:path>
              </a:pathLst>
            </a:custGeom>
            <a:solidFill>
              <a:srgbClr val="3438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9"/>
            <p:cNvSpPr/>
            <p:nvPr/>
          </p:nvSpPr>
          <p:spPr>
            <a:xfrm>
              <a:off x="4991985" y="3457484"/>
              <a:ext cx="39528" cy="94553"/>
            </a:xfrm>
            <a:custGeom>
              <a:rect b="b" l="l" r="r" t="t"/>
              <a:pathLst>
                <a:path extrusionOk="0" h="5229" w="2186">
                  <a:moveTo>
                    <a:pt x="444" y="1"/>
                  </a:moveTo>
                  <a:cubicBezTo>
                    <a:pt x="382" y="1"/>
                    <a:pt x="334" y="52"/>
                    <a:pt x="364" y="143"/>
                  </a:cubicBezTo>
                  <a:cubicBezTo>
                    <a:pt x="738" y="1591"/>
                    <a:pt x="1858" y="4206"/>
                    <a:pt x="84" y="5187"/>
                  </a:cubicBezTo>
                  <a:cubicBezTo>
                    <a:pt x="2185" y="4626"/>
                    <a:pt x="1111" y="1357"/>
                    <a:pt x="551" y="50"/>
                  </a:cubicBezTo>
                  <a:cubicBezTo>
                    <a:pt x="518" y="16"/>
                    <a:pt x="479" y="1"/>
                    <a:pt x="444" y="1"/>
                  </a:cubicBezTo>
                  <a:close/>
                  <a:moveTo>
                    <a:pt x="84" y="5187"/>
                  </a:moveTo>
                  <a:cubicBezTo>
                    <a:pt x="22" y="5187"/>
                    <a:pt x="1" y="5228"/>
                    <a:pt x="22" y="5228"/>
                  </a:cubicBezTo>
                  <a:cubicBezTo>
                    <a:pt x="32" y="5228"/>
                    <a:pt x="53" y="5218"/>
                    <a:pt x="84" y="5187"/>
                  </a:cubicBezTo>
                  <a:close/>
                </a:path>
              </a:pathLst>
            </a:custGeom>
            <a:solidFill>
              <a:srgbClr val="3438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19"/>
            <p:cNvSpPr/>
            <p:nvPr/>
          </p:nvSpPr>
          <p:spPr>
            <a:xfrm>
              <a:off x="5270474" y="3179791"/>
              <a:ext cx="113178" cy="50938"/>
            </a:xfrm>
            <a:custGeom>
              <a:rect b="b" l="l" r="r" t="t"/>
              <a:pathLst>
                <a:path extrusionOk="0" h="2817" w="6259">
                  <a:moveTo>
                    <a:pt x="148" y="0"/>
                  </a:moveTo>
                  <a:cubicBezTo>
                    <a:pt x="122" y="0"/>
                    <a:pt x="94" y="37"/>
                    <a:pt x="94" y="88"/>
                  </a:cubicBezTo>
                  <a:cubicBezTo>
                    <a:pt x="1" y="1069"/>
                    <a:pt x="655" y="1863"/>
                    <a:pt x="1635" y="1910"/>
                  </a:cubicBezTo>
                  <a:cubicBezTo>
                    <a:pt x="1719" y="1919"/>
                    <a:pt x="1801" y="1923"/>
                    <a:pt x="1882" y="1923"/>
                  </a:cubicBezTo>
                  <a:cubicBezTo>
                    <a:pt x="2616" y="1923"/>
                    <a:pt x="3255" y="1578"/>
                    <a:pt x="3970" y="1536"/>
                  </a:cubicBezTo>
                  <a:cubicBezTo>
                    <a:pt x="4034" y="1530"/>
                    <a:pt x="4098" y="1527"/>
                    <a:pt x="4160" y="1527"/>
                  </a:cubicBezTo>
                  <a:cubicBezTo>
                    <a:pt x="5012" y="1527"/>
                    <a:pt x="5730" y="2101"/>
                    <a:pt x="6165" y="2797"/>
                  </a:cubicBezTo>
                  <a:cubicBezTo>
                    <a:pt x="6179" y="2811"/>
                    <a:pt x="6193" y="2816"/>
                    <a:pt x="6205" y="2816"/>
                  </a:cubicBezTo>
                  <a:cubicBezTo>
                    <a:pt x="6235" y="2816"/>
                    <a:pt x="6259" y="2783"/>
                    <a:pt x="6259" y="2750"/>
                  </a:cubicBezTo>
                  <a:cubicBezTo>
                    <a:pt x="5932" y="1956"/>
                    <a:pt x="5231" y="1303"/>
                    <a:pt x="4297" y="1163"/>
                  </a:cubicBezTo>
                  <a:cubicBezTo>
                    <a:pt x="4234" y="1156"/>
                    <a:pt x="4168" y="1153"/>
                    <a:pt x="4101" y="1153"/>
                  </a:cubicBezTo>
                  <a:cubicBezTo>
                    <a:pt x="3679" y="1153"/>
                    <a:pt x="3206" y="1269"/>
                    <a:pt x="2803" y="1349"/>
                  </a:cubicBezTo>
                  <a:cubicBezTo>
                    <a:pt x="2487" y="1413"/>
                    <a:pt x="2165" y="1455"/>
                    <a:pt x="1858" y="1455"/>
                  </a:cubicBezTo>
                  <a:cubicBezTo>
                    <a:pt x="1032" y="1455"/>
                    <a:pt x="324" y="1145"/>
                    <a:pt x="188" y="88"/>
                  </a:cubicBezTo>
                  <a:cubicBezTo>
                    <a:pt x="188" y="25"/>
                    <a:pt x="169" y="0"/>
                    <a:pt x="1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9"/>
            <p:cNvSpPr/>
            <p:nvPr/>
          </p:nvSpPr>
          <p:spPr>
            <a:xfrm>
              <a:off x="5144728" y="3138454"/>
              <a:ext cx="79165" cy="54031"/>
            </a:xfrm>
            <a:custGeom>
              <a:rect b="b" l="l" r="r" t="t"/>
              <a:pathLst>
                <a:path extrusionOk="0" h="2988" w="4378">
                  <a:moveTo>
                    <a:pt x="1760" y="343"/>
                  </a:moveTo>
                  <a:cubicBezTo>
                    <a:pt x="2601" y="343"/>
                    <a:pt x="3670" y="1771"/>
                    <a:pt x="4013" y="2421"/>
                  </a:cubicBezTo>
                  <a:cubicBezTo>
                    <a:pt x="3706" y="2491"/>
                    <a:pt x="3249" y="2548"/>
                    <a:pt x="2778" y="2548"/>
                  </a:cubicBezTo>
                  <a:cubicBezTo>
                    <a:pt x="1672" y="2548"/>
                    <a:pt x="486" y="2232"/>
                    <a:pt x="977" y="1020"/>
                  </a:cubicBezTo>
                  <a:cubicBezTo>
                    <a:pt x="1177" y="533"/>
                    <a:pt x="1453" y="343"/>
                    <a:pt x="1760" y="343"/>
                  </a:cubicBezTo>
                  <a:close/>
                  <a:moveTo>
                    <a:pt x="1671" y="0"/>
                  </a:moveTo>
                  <a:cubicBezTo>
                    <a:pt x="1243" y="0"/>
                    <a:pt x="856" y="272"/>
                    <a:pt x="603" y="973"/>
                  </a:cubicBezTo>
                  <a:cubicBezTo>
                    <a:pt x="0" y="2433"/>
                    <a:pt x="1317" y="2987"/>
                    <a:pt x="2633" y="2987"/>
                  </a:cubicBezTo>
                  <a:cubicBezTo>
                    <a:pt x="3253" y="2987"/>
                    <a:pt x="3874" y="2864"/>
                    <a:pt x="4293" y="2655"/>
                  </a:cubicBezTo>
                  <a:cubicBezTo>
                    <a:pt x="4378" y="2612"/>
                    <a:pt x="4308" y="2415"/>
                    <a:pt x="4189" y="2415"/>
                  </a:cubicBezTo>
                  <a:cubicBezTo>
                    <a:pt x="4178" y="2415"/>
                    <a:pt x="4165" y="2417"/>
                    <a:pt x="4153" y="2421"/>
                  </a:cubicBezTo>
                  <a:lnTo>
                    <a:pt x="4106" y="2421"/>
                  </a:lnTo>
                  <a:cubicBezTo>
                    <a:pt x="3877" y="1474"/>
                    <a:pt x="2666" y="0"/>
                    <a:pt x="1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9"/>
            <p:cNvSpPr/>
            <p:nvPr/>
          </p:nvSpPr>
          <p:spPr>
            <a:xfrm>
              <a:off x="5265573" y="3185903"/>
              <a:ext cx="101190" cy="22477"/>
            </a:xfrm>
            <a:custGeom>
              <a:rect b="b" l="l" r="r" t="t"/>
              <a:pathLst>
                <a:path extrusionOk="0" h="1243" w="5596">
                  <a:moveTo>
                    <a:pt x="4057" y="0"/>
                  </a:moveTo>
                  <a:cubicBezTo>
                    <a:pt x="3815" y="0"/>
                    <a:pt x="3565" y="38"/>
                    <a:pt x="3307" y="124"/>
                  </a:cubicBezTo>
                  <a:cubicBezTo>
                    <a:pt x="2526" y="406"/>
                    <a:pt x="1932" y="792"/>
                    <a:pt x="1261" y="792"/>
                  </a:cubicBezTo>
                  <a:cubicBezTo>
                    <a:pt x="930" y="792"/>
                    <a:pt x="579" y="698"/>
                    <a:pt x="178" y="451"/>
                  </a:cubicBezTo>
                  <a:cubicBezTo>
                    <a:pt x="152" y="433"/>
                    <a:pt x="128" y="425"/>
                    <a:pt x="108" y="425"/>
                  </a:cubicBezTo>
                  <a:cubicBezTo>
                    <a:pt x="24" y="425"/>
                    <a:pt x="1" y="562"/>
                    <a:pt x="38" y="638"/>
                  </a:cubicBezTo>
                  <a:cubicBezTo>
                    <a:pt x="451" y="1016"/>
                    <a:pt x="965" y="1242"/>
                    <a:pt x="1486" y="1242"/>
                  </a:cubicBezTo>
                  <a:cubicBezTo>
                    <a:pt x="1673" y="1242"/>
                    <a:pt x="1862" y="1213"/>
                    <a:pt x="2046" y="1151"/>
                  </a:cubicBezTo>
                  <a:cubicBezTo>
                    <a:pt x="2513" y="965"/>
                    <a:pt x="2980" y="684"/>
                    <a:pt x="3448" y="498"/>
                  </a:cubicBezTo>
                  <a:cubicBezTo>
                    <a:pt x="3776" y="395"/>
                    <a:pt x="4087" y="355"/>
                    <a:pt x="4396" y="355"/>
                  </a:cubicBezTo>
                  <a:cubicBezTo>
                    <a:pt x="4788" y="355"/>
                    <a:pt x="5177" y="419"/>
                    <a:pt x="5596" y="498"/>
                  </a:cubicBezTo>
                  <a:lnTo>
                    <a:pt x="5596" y="451"/>
                  </a:lnTo>
                  <a:cubicBezTo>
                    <a:pt x="5110" y="192"/>
                    <a:pt x="4602" y="0"/>
                    <a:pt x="40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9"/>
            <p:cNvSpPr/>
            <p:nvPr/>
          </p:nvSpPr>
          <p:spPr>
            <a:xfrm>
              <a:off x="5192791" y="3170731"/>
              <a:ext cx="98513" cy="21952"/>
            </a:xfrm>
            <a:custGeom>
              <a:rect b="b" l="l" r="r" t="t"/>
              <a:pathLst>
                <a:path extrusionOk="0" h="1214" w="5448">
                  <a:moveTo>
                    <a:pt x="2312" y="1"/>
                  </a:moveTo>
                  <a:cubicBezTo>
                    <a:pt x="1477" y="1"/>
                    <a:pt x="665" y="161"/>
                    <a:pt x="94" y="496"/>
                  </a:cubicBezTo>
                  <a:cubicBezTo>
                    <a:pt x="0" y="543"/>
                    <a:pt x="0" y="823"/>
                    <a:pt x="187" y="823"/>
                  </a:cubicBezTo>
                  <a:cubicBezTo>
                    <a:pt x="934" y="823"/>
                    <a:pt x="1682" y="675"/>
                    <a:pt x="2462" y="675"/>
                  </a:cubicBezTo>
                  <a:cubicBezTo>
                    <a:pt x="2559" y="675"/>
                    <a:pt x="2657" y="678"/>
                    <a:pt x="2756" y="683"/>
                  </a:cubicBezTo>
                  <a:cubicBezTo>
                    <a:pt x="3596" y="730"/>
                    <a:pt x="4390" y="1103"/>
                    <a:pt x="5231" y="1197"/>
                  </a:cubicBezTo>
                  <a:cubicBezTo>
                    <a:pt x="5254" y="1208"/>
                    <a:pt x="5275" y="1213"/>
                    <a:pt x="5293" y="1213"/>
                  </a:cubicBezTo>
                  <a:cubicBezTo>
                    <a:pt x="5426" y="1213"/>
                    <a:pt x="5447" y="952"/>
                    <a:pt x="5324" y="870"/>
                  </a:cubicBezTo>
                  <a:cubicBezTo>
                    <a:pt x="4649" y="302"/>
                    <a:pt x="3458" y="1"/>
                    <a:pt x="231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19"/>
            <p:cNvSpPr/>
            <p:nvPr/>
          </p:nvSpPr>
          <p:spPr>
            <a:xfrm>
              <a:off x="5196173" y="3180876"/>
              <a:ext cx="90937" cy="20343"/>
            </a:xfrm>
            <a:custGeom>
              <a:rect b="b" l="l" r="r" t="t"/>
              <a:pathLst>
                <a:path extrusionOk="0" h="1125" w="5029">
                  <a:moveTo>
                    <a:pt x="1887" y="1"/>
                  </a:moveTo>
                  <a:cubicBezTo>
                    <a:pt x="1237" y="1"/>
                    <a:pt x="469" y="158"/>
                    <a:pt x="94" y="495"/>
                  </a:cubicBezTo>
                  <a:cubicBezTo>
                    <a:pt x="0" y="542"/>
                    <a:pt x="94" y="589"/>
                    <a:pt x="140" y="589"/>
                  </a:cubicBezTo>
                  <a:cubicBezTo>
                    <a:pt x="652" y="562"/>
                    <a:pt x="1149" y="535"/>
                    <a:pt x="1630" y="535"/>
                  </a:cubicBezTo>
                  <a:cubicBezTo>
                    <a:pt x="1983" y="535"/>
                    <a:pt x="2327" y="549"/>
                    <a:pt x="2662" y="589"/>
                  </a:cubicBezTo>
                  <a:cubicBezTo>
                    <a:pt x="3409" y="729"/>
                    <a:pt x="4110" y="962"/>
                    <a:pt x="4810" y="1103"/>
                  </a:cubicBezTo>
                  <a:cubicBezTo>
                    <a:pt x="4840" y="1117"/>
                    <a:pt x="4866" y="1124"/>
                    <a:pt x="4889" y="1124"/>
                  </a:cubicBezTo>
                  <a:cubicBezTo>
                    <a:pt x="5008" y="1124"/>
                    <a:pt x="5029" y="940"/>
                    <a:pt x="4950" y="822"/>
                  </a:cubicBezTo>
                  <a:cubicBezTo>
                    <a:pt x="4203" y="309"/>
                    <a:pt x="3269" y="75"/>
                    <a:pt x="2335" y="28"/>
                  </a:cubicBezTo>
                  <a:cubicBezTo>
                    <a:pt x="2198" y="10"/>
                    <a:pt x="2046" y="1"/>
                    <a:pt x="18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9"/>
            <p:cNvSpPr/>
            <p:nvPr/>
          </p:nvSpPr>
          <p:spPr>
            <a:xfrm>
              <a:off x="5028078" y="3411645"/>
              <a:ext cx="108983" cy="118386"/>
            </a:xfrm>
            <a:custGeom>
              <a:rect b="b" l="l" r="r" t="t"/>
              <a:pathLst>
                <a:path extrusionOk="0" h="6547" w="6027">
                  <a:moveTo>
                    <a:pt x="2453" y="1"/>
                  </a:moveTo>
                  <a:cubicBezTo>
                    <a:pt x="651" y="1"/>
                    <a:pt x="0" y="3439"/>
                    <a:pt x="1170" y="5013"/>
                  </a:cubicBezTo>
                  <a:cubicBezTo>
                    <a:pt x="2176" y="6344"/>
                    <a:pt x="3701" y="6547"/>
                    <a:pt x="4538" y="6547"/>
                  </a:cubicBezTo>
                  <a:cubicBezTo>
                    <a:pt x="4905" y="6547"/>
                    <a:pt x="5140" y="6507"/>
                    <a:pt x="5140" y="6507"/>
                  </a:cubicBezTo>
                  <a:lnTo>
                    <a:pt x="6027" y="3659"/>
                  </a:lnTo>
                  <a:cubicBezTo>
                    <a:pt x="6027" y="3659"/>
                    <a:pt x="4533" y="249"/>
                    <a:pt x="2665" y="16"/>
                  </a:cubicBezTo>
                  <a:cubicBezTo>
                    <a:pt x="2592" y="6"/>
                    <a:pt x="2522" y="1"/>
                    <a:pt x="2453" y="1"/>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9"/>
            <p:cNvSpPr/>
            <p:nvPr/>
          </p:nvSpPr>
          <p:spPr>
            <a:xfrm>
              <a:off x="5065273" y="3437087"/>
              <a:ext cx="49004" cy="73234"/>
            </a:xfrm>
            <a:custGeom>
              <a:rect b="b" l="l" r="r" t="t"/>
              <a:pathLst>
                <a:path extrusionOk="0" h="4050" w="2710">
                  <a:moveTo>
                    <a:pt x="121" y="0"/>
                  </a:moveTo>
                  <a:cubicBezTo>
                    <a:pt x="82" y="0"/>
                    <a:pt x="54" y="103"/>
                    <a:pt x="94" y="103"/>
                  </a:cubicBezTo>
                  <a:cubicBezTo>
                    <a:pt x="374" y="337"/>
                    <a:pt x="748" y="570"/>
                    <a:pt x="981" y="851"/>
                  </a:cubicBezTo>
                  <a:cubicBezTo>
                    <a:pt x="1215" y="1084"/>
                    <a:pt x="1448" y="1364"/>
                    <a:pt x="1542" y="1645"/>
                  </a:cubicBezTo>
                  <a:cubicBezTo>
                    <a:pt x="1728" y="2018"/>
                    <a:pt x="1868" y="2438"/>
                    <a:pt x="1962" y="2765"/>
                  </a:cubicBezTo>
                  <a:cubicBezTo>
                    <a:pt x="1495" y="2158"/>
                    <a:pt x="748" y="1831"/>
                    <a:pt x="47" y="1831"/>
                  </a:cubicBezTo>
                  <a:cubicBezTo>
                    <a:pt x="0" y="1831"/>
                    <a:pt x="0" y="1878"/>
                    <a:pt x="47" y="1878"/>
                  </a:cubicBezTo>
                  <a:cubicBezTo>
                    <a:pt x="514" y="1925"/>
                    <a:pt x="981" y="2112"/>
                    <a:pt x="1308" y="2438"/>
                  </a:cubicBezTo>
                  <a:cubicBezTo>
                    <a:pt x="1728" y="2719"/>
                    <a:pt x="1915" y="3139"/>
                    <a:pt x="2149" y="3513"/>
                  </a:cubicBezTo>
                  <a:cubicBezTo>
                    <a:pt x="2149" y="3699"/>
                    <a:pt x="2195" y="3840"/>
                    <a:pt x="2195" y="3980"/>
                  </a:cubicBezTo>
                  <a:cubicBezTo>
                    <a:pt x="2195" y="4026"/>
                    <a:pt x="2230" y="4050"/>
                    <a:pt x="2265" y="4050"/>
                  </a:cubicBezTo>
                  <a:cubicBezTo>
                    <a:pt x="2300" y="4050"/>
                    <a:pt x="2335" y="4026"/>
                    <a:pt x="2335" y="3980"/>
                  </a:cubicBezTo>
                  <a:cubicBezTo>
                    <a:pt x="2709" y="2345"/>
                    <a:pt x="1542" y="711"/>
                    <a:pt x="140" y="10"/>
                  </a:cubicBezTo>
                  <a:cubicBezTo>
                    <a:pt x="134" y="3"/>
                    <a:pt x="127" y="0"/>
                    <a:pt x="121"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9"/>
            <p:cNvSpPr/>
            <p:nvPr/>
          </p:nvSpPr>
          <p:spPr>
            <a:xfrm>
              <a:off x="5112559" y="3527626"/>
              <a:ext cx="868" cy="18"/>
            </a:xfrm>
            <a:custGeom>
              <a:rect b="b" l="l" r="r" t="t"/>
              <a:pathLst>
                <a:path extrusionOk="0" h="1" w="48">
                  <a:moveTo>
                    <a:pt x="1" y="0"/>
                  </a:moveTo>
                  <a:cubicBezTo>
                    <a:pt x="47" y="0"/>
                    <a:pt x="47" y="0"/>
                    <a:pt x="1" y="0"/>
                  </a:cubicBezTo>
                  <a:close/>
                </a:path>
              </a:pathLst>
            </a:custGeom>
            <a:solidFill>
              <a:srgbClr val="3438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9"/>
            <p:cNvSpPr/>
            <p:nvPr/>
          </p:nvSpPr>
          <p:spPr>
            <a:xfrm>
              <a:off x="5098021" y="3613373"/>
              <a:ext cx="153050" cy="72185"/>
            </a:xfrm>
            <a:custGeom>
              <a:rect b="b" l="l" r="r" t="t"/>
              <a:pathLst>
                <a:path extrusionOk="0" h="3992" w="8464">
                  <a:moveTo>
                    <a:pt x="756" y="0"/>
                  </a:moveTo>
                  <a:cubicBezTo>
                    <a:pt x="179" y="0"/>
                    <a:pt x="0" y="251"/>
                    <a:pt x="524" y="909"/>
                  </a:cubicBezTo>
                  <a:cubicBezTo>
                    <a:pt x="2673" y="3758"/>
                    <a:pt x="6829" y="3991"/>
                    <a:pt x="6829" y="3991"/>
                  </a:cubicBezTo>
                  <a:cubicBezTo>
                    <a:pt x="6829" y="3991"/>
                    <a:pt x="6969" y="3011"/>
                    <a:pt x="8464" y="2544"/>
                  </a:cubicBezTo>
                  <a:cubicBezTo>
                    <a:pt x="8464" y="2544"/>
                    <a:pt x="2593" y="0"/>
                    <a:pt x="756"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9"/>
            <p:cNvSpPr/>
            <p:nvPr/>
          </p:nvSpPr>
          <p:spPr>
            <a:xfrm>
              <a:off x="4882025" y="4012562"/>
              <a:ext cx="248291" cy="636811"/>
            </a:xfrm>
            <a:custGeom>
              <a:rect b="b" l="l" r="r" t="t"/>
              <a:pathLst>
                <a:path extrusionOk="0" h="35217" w="13731">
                  <a:moveTo>
                    <a:pt x="7258" y="0"/>
                  </a:moveTo>
                  <a:cubicBezTo>
                    <a:pt x="4499" y="0"/>
                    <a:pt x="1739" y="1620"/>
                    <a:pt x="981" y="4285"/>
                  </a:cubicBezTo>
                  <a:cubicBezTo>
                    <a:pt x="0" y="7788"/>
                    <a:pt x="234" y="13159"/>
                    <a:pt x="701" y="17362"/>
                  </a:cubicBezTo>
                  <a:cubicBezTo>
                    <a:pt x="981" y="20864"/>
                    <a:pt x="1541" y="31232"/>
                    <a:pt x="1588" y="31372"/>
                  </a:cubicBezTo>
                  <a:cubicBezTo>
                    <a:pt x="1635" y="31652"/>
                    <a:pt x="1261" y="33100"/>
                    <a:pt x="1588" y="33614"/>
                  </a:cubicBezTo>
                  <a:cubicBezTo>
                    <a:pt x="1867" y="34092"/>
                    <a:pt x="9494" y="35217"/>
                    <a:pt x="11984" y="35217"/>
                  </a:cubicBezTo>
                  <a:cubicBezTo>
                    <a:pt x="12412" y="35217"/>
                    <a:pt x="12688" y="35184"/>
                    <a:pt x="12750" y="35108"/>
                  </a:cubicBezTo>
                  <a:cubicBezTo>
                    <a:pt x="13123" y="34501"/>
                    <a:pt x="8687" y="32446"/>
                    <a:pt x="8967" y="32166"/>
                  </a:cubicBezTo>
                  <a:cubicBezTo>
                    <a:pt x="8967" y="32166"/>
                    <a:pt x="11769" y="20257"/>
                    <a:pt x="13030" y="14093"/>
                  </a:cubicBezTo>
                  <a:cubicBezTo>
                    <a:pt x="13497" y="12038"/>
                    <a:pt x="13730" y="9749"/>
                    <a:pt x="13730" y="7368"/>
                  </a:cubicBezTo>
                  <a:cubicBezTo>
                    <a:pt x="13630" y="2161"/>
                    <a:pt x="10444" y="0"/>
                    <a:pt x="7258"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9"/>
            <p:cNvSpPr/>
            <p:nvPr/>
          </p:nvSpPr>
          <p:spPr>
            <a:xfrm>
              <a:off x="5005312" y="3930251"/>
              <a:ext cx="455191" cy="407724"/>
            </a:xfrm>
            <a:custGeom>
              <a:rect b="b" l="l" r="r" t="t"/>
              <a:pathLst>
                <a:path extrusionOk="0" h="22548" w="25173">
                  <a:moveTo>
                    <a:pt x="9310" y="0"/>
                  </a:moveTo>
                  <a:cubicBezTo>
                    <a:pt x="9169" y="0"/>
                    <a:pt x="9039" y="4"/>
                    <a:pt x="8921" y="11"/>
                  </a:cubicBezTo>
                  <a:cubicBezTo>
                    <a:pt x="4344" y="244"/>
                    <a:pt x="1" y="5101"/>
                    <a:pt x="1355" y="10098"/>
                  </a:cubicBezTo>
                  <a:cubicBezTo>
                    <a:pt x="1775" y="11733"/>
                    <a:pt x="2709" y="12807"/>
                    <a:pt x="3690" y="13554"/>
                  </a:cubicBezTo>
                  <a:cubicBezTo>
                    <a:pt x="4962" y="14551"/>
                    <a:pt x="6376" y="14896"/>
                    <a:pt x="7733" y="14896"/>
                  </a:cubicBezTo>
                  <a:cubicBezTo>
                    <a:pt x="10763" y="14896"/>
                    <a:pt x="13505" y="13181"/>
                    <a:pt x="13731" y="13181"/>
                  </a:cubicBezTo>
                  <a:cubicBezTo>
                    <a:pt x="13731" y="13181"/>
                    <a:pt x="12236" y="19018"/>
                    <a:pt x="12003" y="20653"/>
                  </a:cubicBezTo>
                  <a:cubicBezTo>
                    <a:pt x="12003" y="20653"/>
                    <a:pt x="11302" y="22381"/>
                    <a:pt x="11723" y="22474"/>
                  </a:cubicBezTo>
                  <a:cubicBezTo>
                    <a:pt x="11888" y="22523"/>
                    <a:pt x="12416" y="22547"/>
                    <a:pt x="13161" y="22547"/>
                  </a:cubicBezTo>
                  <a:cubicBezTo>
                    <a:pt x="15990" y="22547"/>
                    <a:pt x="21942" y="22196"/>
                    <a:pt x="22978" y="21493"/>
                  </a:cubicBezTo>
                  <a:cubicBezTo>
                    <a:pt x="24192" y="20606"/>
                    <a:pt x="18775" y="20233"/>
                    <a:pt x="18775" y="20233"/>
                  </a:cubicBezTo>
                  <a:cubicBezTo>
                    <a:pt x="18775" y="20233"/>
                    <a:pt x="25173" y="11686"/>
                    <a:pt x="24472" y="6923"/>
                  </a:cubicBezTo>
                  <a:cubicBezTo>
                    <a:pt x="23798" y="2294"/>
                    <a:pt x="12918" y="0"/>
                    <a:pt x="9310"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9"/>
            <p:cNvSpPr/>
            <p:nvPr/>
          </p:nvSpPr>
          <p:spPr>
            <a:xfrm>
              <a:off x="5093771" y="3926074"/>
              <a:ext cx="151387" cy="29185"/>
            </a:xfrm>
            <a:custGeom>
              <a:rect b="b" l="l" r="r" t="t"/>
              <a:pathLst>
                <a:path extrusionOk="0" h="1614" w="8372">
                  <a:moveTo>
                    <a:pt x="4443" y="1"/>
                  </a:moveTo>
                  <a:cubicBezTo>
                    <a:pt x="2837" y="1"/>
                    <a:pt x="1272" y="391"/>
                    <a:pt x="106" y="1456"/>
                  </a:cubicBezTo>
                  <a:cubicBezTo>
                    <a:pt x="1" y="1561"/>
                    <a:pt x="27" y="1614"/>
                    <a:pt x="86" y="1614"/>
                  </a:cubicBezTo>
                  <a:cubicBezTo>
                    <a:pt x="106" y="1614"/>
                    <a:pt x="129" y="1608"/>
                    <a:pt x="152" y="1596"/>
                  </a:cubicBezTo>
                  <a:cubicBezTo>
                    <a:pt x="1320" y="755"/>
                    <a:pt x="2534" y="429"/>
                    <a:pt x="3935" y="288"/>
                  </a:cubicBezTo>
                  <a:cubicBezTo>
                    <a:pt x="4121" y="277"/>
                    <a:pt x="4306" y="272"/>
                    <a:pt x="4490" y="272"/>
                  </a:cubicBezTo>
                  <a:cubicBezTo>
                    <a:pt x="5826" y="272"/>
                    <a:pt x="7099" y="545"/>
                    <a:pt x="8372" y="709"/>
                  </a:cubicBezTo>
                  <a:lnTo>
                    <a:pt x="8372" y="662"/>
                  </a:lnTo>
                  <a:cubicBezTo>
                    <a:pt x="7176" y="278"/>
                    <a:pt x="5795" y="1"/>
                    <a:pt x="4443" y="1"/>
                  </a:cubicBezTo>
                  <a:close/>
                </a:path>
              </a:pathLst>
            </a:custGeom>
            <a:solidFill>
              <a:srgbClr val="3438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9"/>
            <p:cNvSpPr/>
            <p:nvPr/>
          </p:nvSpPr>
          <p:spPr>
            <a:xfrm>
              <a:off x="5252753" y="4060481"/>
              <a:ext cx="41391" cy="110430"/>
            </a:xfrm>
            <a:custGeom>
              <a:rect b="b" l="l" r="r" t="t"/>
              <a:pathLst>
                <a:path extrusionOk="0" h="6107" w="2289">
                  <a:moveTo>
                    <a:pt x="2288" y="1"/>
                  </a:moveTo>
                  <a:lnTo>
                    <a:pt x="2288" y="1"/>
                  </a:lnTo>
                  <a:cubicBezTo>
                    <a:pt x="1635" y="748"/>
                    <a:pt x="1121" y="1635"/>
                    <a:pt x="701" y="2569"/>
                  </a:cubicBezTo>
                  <a:cubicBezTo>
                    <a:pt x="701" y="1962"/>
                    <a:pt x="747" y="1449"/>
                    <a:pt x="887" y="888"/>
                  </a:cubicBezTo>
                  <a:lnTo>
                    <a:pt x="887" y="888"/>
                  </a:lnTo>
                  <a:cubicBezTo>
                    <a:pt x="701" y="1589"/>
                    <a:pt x="514" y="2289"/>
                    <a:pt x="607" y="2990"/>
                  </a:cubicBezTo>
                  <a:cubicBezTo>
                    <a:pt x="187" y="3970"/>
                    <a:pt x="0" y="4951"/>
                    <a:pt x="0" y="6072"/>
                  </a:cubicBezTo>
                  <a:cubicBezTo>
                    <a:pt x="0" y="6095"/>
                    <a:pt x="35" y="6107"/>
                    <a:pt x="70" y="6107"/>
                  </a:cubicBezTo>
                  <a:cubicBezTo>
                    <a:pt x="105" y="6107"/>
                    <a:pt x="140" y="6095"/>
                    <a:pt x="140" y="6072"/>
                  </a:cubicBezTo>
                  <a:cubicBezTo>
                    <a:pt x="514" y="3877"/>
                    <a:pt x="1028" y="1869"/>
                    <a:pt x="22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9"/>
            <p:cNvSpPr/>
            <p:nvPr/>
          </p:nvSpPr>
          <p:spPr>
            <a:xfrm>
              <a:off x="4871881" y="3152558"/>
              <a:ext cx="373277" cy="791778"/>
            </a:xfrm>
            <a:custGeom>
              <a:rect b="b" l="l" r="r" t="t"/>
              <a:pathLst>
                <a:path extrusionOk="0" h="43787" w="20643">
                  <a:moveTo>
                    <a:pt x="3319" y="1"/>
                  </a:moveTo>
                  <a:cubicBezTo>
                    <a:pt x="2997" y="1"/>
                    <a:pt x="2657" y="194"/>
                    <a:pt x="2476" y="660"/>
                  </a:cubicBezTo>
                  <a:lnTo>
                    <a:pt x="2476" y="941"/>
                  </a:lnTo>
                  <a:cubicBezTo>
                    <a:pt x="2429" y="894"/>
                    <a:pt x="2429" y="801"/>
                    <a:pt x="2383" y="754"/>
                  </a:cubicBezTo>
                  <a:cubicBezTo>
                    <a:pt x="2262" y="574"/>
                    <a:pt x="2039" y="471"/>
                    <a:pt x="1809" y="471"/>
                  </a:cubicBezTo>
                  <a:cubicBezTo>
                    <a:pt x="1502" y="471"/>
                    <a:pt x="1182" y="654"/>
                    <a:pt x="1075" y="1081"/>
                  </a:cubicBezTo>
                  <a:cubicBezTo>
                    <a:pt x="1075" y="1174"/>
                    <a:pt x="1075" y="1268"/>
                    <a:pt x="1168" y="1454"/>
                  </a:cubicBezTo>
                  <a:cubicBezTo>
                    <a:pt x="1037" y="1323"/>
                    <a:pt x="859" y="1255"/>
                    <a:pt x="681" y="1255"/>
                  </a:cubicBezTo>
                  <a:cubicBezTo>
                    <a:pt x="355" y="1255"/>
                    <a:pt x="31" y="1484"/>
                    <a:pt x="1" y="1968"/>
                  </a:cubicBezTo>
                  <a:cubicBezTo>
                    <a:pt x="1" y="2108"/>
                    <a:pt x="94" y="2388"/>
                    <a:pt x="281" y="2715"/>
                  </a:cubicBezTo>
                  <a:cubicBezTo>
                    <a:pt x="281" y="2809"/>
                    <a:pt x="234" y="2902"/>
                    <a:pt x="234" y="2995"/>
                  </a:cubicBezTo>
                  <a:cubicBezTo>
                    <a:pt x="141" y="3462"/>
                    <a:pt x="281" y="3883"/>
                    <a:pt x="468" y="4397"/>
                  </a:cubicBezTo>
                  <a:cubicBezTo>
                    <a:pt x="468" y="4397"/>
                    <a:pt x="1308" y="6358"/>
                    <a:pt x="1822" y="6591"/>
                  </a:cubicBezTo>
                  <a:cubicBezTo>
                    <a:pt x="1635" y="8646"/>
                    <a:pt x="1542" y="15044"/>
                    <a:pt x="1916" y="18080"/>
                  </a:cubicBezTo>
                  <a:cubicBezTo>
                    <a:pt x="1962" y="18641"/>
                    <a:pt x="2009" y="19061"/>
                    <a:pt x="2102" y="19621"/>
                  </a:cubicBezTo>
                  <a:cubicBezTo>
                    <a:pt x="2709" y="24478"/>
                    <a:pt x="3970" y="28354"/>
                    <a:pt x="4017" y="28681"/>
                  </a:cubicBezTo>
                  <a:cubicBezTo>
                    <a:pt x="4064" y="28962"/>
                    <a:pt x="1729" y="37648"/>
                    <a:pt x="1589" y="39516"/>
                  </a:cubicBezTo>
                  <a:cubicBezTo>
                    <a:pt x="1495" y="39796"/>
                    <a:pt x="1589" y="40030"/>
                    <a:pt x="1682" y="40077"/>
                  </a:cubicBezTo>
                  <a:cubicBezTo>
                    <a:pt x="6053" y="42980"/>
                    <a:pt x="13294" y="43787"/>
                    <a:pt x="17455" y="43787"/>
                  </a:cubicBezTo>
                  <a:cubicBezTo>
                    <a:pt x="19252" y="43787"/>
                    <a:pt x="20474" y="43636"/>
                    <a:pt x="20643" y="43439"/>
                  </a:cubicBezTo>
                  <a:lnTo>
                    <a:pt x="20643" y="43439"/>
                  </a:lnTo>
                  <a:cubicBezTo>
                    <a:pt x="20643" y="43439"/>
                    <a:pt x="20642" y="43439"/>
                    <a:pt x="20642" y="43439"/>
                  </a:cubicBezTo>
                  <a:cubicBezTo>
                    <a:pt x="20596" y="43439"/>
                    <a:pt x="20596" y="37825"/>
                    <a:pt x="20549" y="35453"/>
                  </a:cubicBezTo>
                  <a:cubicBezTo>
                    <a:pt x="20503" y="32978"/>
                    <a:pt x="19662" y="29195"/>
                    <a:pt x="19475" y="28681"/>
                  </a:cubicBezTo>
                  <a:cubicBezTo>
                    <a:pt x="19008" y="27280"/>
                    <a:pt x="13264" y="25926"/>
                    <a:pt x="12750" y="25552"/>
                  </a:cubicBezTo>
                  <a:cubicBezTo>
                    <a:pt x="12517" y="25412"/>
                    <a:pt x="10835" y="21022"/>
                    <a:pt x="9341" y="16305"/>
                  </a:cubicBezTo>
                  <a:cubicBezTo>
                    <a:pt x="7847" y="11682"/>
                    <a:pt x="6586" y="6732"/>
                    <a:pt x="6165" y="5798"/>
                  </a:cubicBezTo>
                  <a:cubicBezTo>
                    <a:pt x="6305" y="5704"/>
                    <a:pt x="6399" y="5657"/>
                    <a:pt x="6446" y="5611"/>
                  </a:cubicBezTo>
                  <a:cubicBezTo>
                    <a:pt x="6539" y="5564"/>
                    <a:pt x="6586" y="5471"/>
                    <a:pt x="6586" y="5424"/>
                  </a:cubicBezTo>
                  <a:cubicBezTo>
                    <a:pt x="7006" y="4723"/>
                    <a:pt x="7286" y="3369"/>
                    <a:pt x="7099" y="3042"/>
                  </a:cubicBezTo>
                  <a:cubicBezTo>
                    <a:pt x="6913" y="2669"/>
                    <a:pt x="6399" y="2342"/>
                    <a:pt x="5885" y="2108"/>
                  </a:cubicBezTo>
                  <a:cubicBezTo>
                    <a:pt x="5885" y="1501"/>
                    <a:pt x="5838" y="987"/>
                    <a:pt x="5698" y="707"/>
                  </a:cubicBezTo>
                  <a:cubicBezTo>
                    <a:pt x="5577" y="417"/>
                    <a:pt x="5281" y="239"/>
                    <a:pt x="4978" y="239"/>
                  </a:cubicBezTo>
                  <a:cubicBezTo>
                    <a:pt x="4696" y="239"/>
                    <a:pt x="4408" y="393"/>
                    <a:pt x="4251" y="754"/>
                  </a:cubicBezTo>
                  <a:cubicBezTo>
                    <a:pt x="4251" y="801"/>
                    <a:pt x="4251" y="847"/>
                    <a:pt x="4204" y="941"/>
                  </a:cubicBezTo>
                  <a:cubicBezTo>
                    <a:pt x="4111" y="707"/>
                    <a:pt x="4064" y="474"/>
                    <a:pt x="3970" y="333"/>
                  </a:cubicBezTo>
                  <a:cubicBezTo>
                    <a:pt x="3825" y="125"/>
                    <a:pt x="3577" y="1"/>
                    <a:pt x="3319"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19"/>
            <p:cNvSpPr/>
            <p:nvPr/>
          </p:nvSpPr>
          <p:spPr>
            <a:xfrm>
              <a:off x="4610101" y="1856477"/>
              <a:ext cx="418881" cy="1530828"/>
            </a:xfrm>
            <a:custGeom>
              <a:rect b="b" l="l" r="r" t="t"/>
              <a:pathLst>
                <a:path extrusionOk="0" h="84658" w="23165">
                  <a:moveTo>
                    <a:pt x="5608" y="1"/>
                  </a:moveTo>
                  <a:cubicBezTo>
                    <a:pt x="4168" y="1"/>
                    <a:pt x="2949" y="2820"/>
                    <a:pt x="2662" y="5973"/>
                  </a:cubicBezTo>
                  <a:cubicBezTo>
                    <a:pt x="1261" y="21899"/>
                    <a:pt x="0" y="52675"/>
                    <a:pt x="467" y="57766"/>
                  </a:cubicBezTo>
                  <a:cubicBezTo>
                    <a:pt x="327" y="63650"/>
                    <a:pt x="140" y="70889"/>
                    <a:pt x="3503" y="76446"/>
                  </a:cubicBezTo>
                  <a:cubicBezTo>
                    <a:pt x="4110" y="77567"/>
                    <a:pt x="5138" y="77847"/>
                    <a:pt x="5138" y="77847"/>
                  </a:cubicBezTo>
                  <a:cubicBezTo>
                    <a:pt x="6585" y="80416"/>
                    <a:pt x="8267" y="80509"/>
                    <a:pt x="8267" y="80509"/>
                  </a:cubicBezTo>
                  <a:cubicBezTo>
                    <a:pt x="10032" y="82157"/>
                    <a:pt x="11534" y="82289"/>
                    <a:pt x="11969" y="82289"/>
                  </a:cubicBezTo>
                  <a:cubicBezTo>
                    <a:pt x="12052" y="82289"/>
                    <a:pt x="12096" y="82284"/>
                    <a:pt x="12096" y="82284"/>
                  </a:cubicBezTo>
                  <a:cubicBezTo>
                    <a:pt x="12096" y="82284"/>
                    <a:pt x="13447" y="84658"/>
                    <a:pt x="15149" y="84658"/>
                  </a:cubicBezTo>
                  <a:cubicBezTo>
                    <a:pt x="15371" y="84658"/>
                    <a:pt x="15600" y="84617"/>
                    <a:pt x="15832" y="84526"/>
                  </a:cubicBezTo>
                  <a:cubicBezTo>
                    <a:pt x="18027" y="83638"/>
                    <a:pt x="15132" y="79622"/>
                    <a:pt x="14898" y="76399"/>
                  </a:cubicBezTo>
                  <a:cubicBezTo>
                    <a:pt x="14665" y="73597"/>
                    <a:pt x="14711" y="70328"/>
                    <a:pt x="14898" y="67246"/>
                  </a:cubicBezTo>
                  <a:cubicBezTo>
                    <a:pt x="14993" y="67009"/>
                    <a:pt x="15114" y="66884"/>
                    <a:pt x="15257" y="66884"/>
                  </a:cubicBezTo>
                  <a:cubicBezTo>
                    <a:pt x="15536" y="66884"/>
                    <a:pt x="15897" y="67362"/>
                    <a:pt x="16299" y="68413"/>
                  </a:cubicBezTo>
                  <a:cubicBezTo>
                    <a:pt x="16882" y="70073"/>
                    <a:pt x="17982" y="76902"/>
                    <a:pt x="20303" y="76902"/>
                  </a:cubicBezTo>
                  <a:cubicBezTo>
                    <a:pt x="20398" y="76902"/>
                    <a:pt x="20496" y="76890"/>
                    <a:pt x="20596" y="76866"/>
                  </a:cubicBezTo>
                  <a:cubicBezTo>
                    <a:pt x="23164" y="76306"/>
                    <a:pt x="21436" y="65938"/>
                    <a:pt x="20082" y="63136"/>
                  </a:cubicBezTo>
                  <a:cubicBezTo>
                    <a:pt x="19195" y="61362"/>
                    <a:pt x="17607" y="59026"/>
                    <a:pt x="16626" y="57625"/>
                  </a:cubicBezTo>
                  <a:cubicBezTo>
                    <a:pt x="15926" y="54683"/>
                    <a:pt x="13077" y="18489"/>
                    <a:pt x="8407" y="3965"/>
                  </a:cubicBezTo>
                  <a:cubicBezTo>
                    <a:pt x="7505" y="1116"/>
                    <a:pt x="6513" y="1"/>
                    <a:pt x="5608"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9"/>
            <p:cNvSpPr/>
            <p:nvPr/>
          </p:nvSpPr>
          <p:spPr>
            <a:xfrm>
              <a:off x="4766333" y="3106141"/>
              <a:ext cx="63343" cy="240262"/>
            </a:xfrm>
            <a:custGeom>
              <a:rect b="b" l="l" r="r" t="t"/>
              <a:pathLst>
                <a:path extrusionOk="0" h="13287" w="3503">
                  <a:moveTo>
                    <a:pt x="250" y="1"/>
                  </a:moveTo>
                  <a:cubicBezTo>
                    <a:pt x="223" y="1"/>
                    <a:pt x="187" y="41"/>
                    <a:pt x="187" y="98"/>
                  </a:cubicBezTo>
                  <a:cubicBezTo>
                    <a:pt x="0" y="4442"/>
                    <a:pt x="1168" y="9532"/>
                    <a:pt x="3363" y="13268"/>
                  </a:cubicBezTo>
                  <a:cubicBezTo>
                    <a:pt x="3388" y="13281"/>
                    <a:pt x="3409" y="13287"/>
                    <a:pt x="3428" y="13287"/>
                  </a:cubicBezTo>
                  <a:cubicBezTo>
                    <a:pt x="3478" y="13287"/>
                    <a:pt x="3503" y="13243"/>
                    <a:pt x="3503" y="13175"/>
                  </a:cubicBezTo>
                  <a:cubicBezTo>
                    <a:pt x="2615" y="10980"/>
                    <a:pt x="1681" y="8832"/>
                    <a:pt x="1168" y="6497"/>
                  </a:cubicBezTo>
                  <a:cubicBezTo>
                    <a:pt x="654" y="4395"/>
                    <a:pt x="514" y="2200"/>
                    <a:pt x="280" y="52"/>
                  </a:cubicBezTo>
                  <a:cubicBezTo>
                    <a:pt x="280" y="16"/>
                    <a:pt x="267" y="1"/>
                    <a:pt x="25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9"/>
            <p:cNvSpPr/>
            <p:nvPr/>
          </p:nvSpPr>
          <p:spPr>
            <a:xfrm>
              <a:off x="4687783" y="3099975"/>
              <a:ext cx="73487" cy="212686"/>
            </a:xfrm>
            <a:custGeom>
              <a:rect b="b" l="l" r="r" t="t"/>
              <a:pathLst>
                <a:path extrusionOk="0" h="11762" w="4064">
                  <a:moveTo>
                    <a:pt x="60" y="1"/>
                  </a:moveTo>
                  <a:cubicBezTo>
                    <a:pt x="29" y="1"/>
                    <a:pt x="1" y="24"/>
                    <a:pt x="1" y="66"/>
                  </a:cubicBezTo>
                  <a:cubicBezTo>
                    <a:pt x="328" y="4362"/>
                    <a:pt x="1542" y="8145"/>
                    <a:pt x="3971" y="11741"/>
                  </a:cubicBezTo>
                  <a:cubicBezTo>
                    <a:pt x="4002" y="11757"/>
                    <a:pt x="4022" y="11762"/>
                    <a:pt x="4036" y="11762"/>
                  </a:cubicBezTo>
                  <a:cubicBezTo>
                    <a:pt x="4064" y="11762"/>
                    <a:pt x="4064" y="11741"/>
                    <a:pt x="4064" y="11741"/>
                  </a:cubicBezTo>
                  <a:cubicBezTo>
                    <a:pt x="1028" y="5903"/>
                    <a:pt x="421" y="2214"/>
                    <a:pt x="141" y="112"/>
                  </a:cubicBezTo>
                  <a:cubicBezTo>
                    <a:pt x="141" y="35"/>
                    <a:pt x="99" y="1"/>
                    <a:pt x="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9"/>
            <p:cNvSpPr/>
            <p:nvPr/>
          </p:nvSpPr>
          <p:spPr>
            <a:xfrm>
              <a:off x="4643879" y="3098202"/>
              <a:ext cx="59130" cy="166323"/>
            </a:xfrm>
            <a:custGeom>
              <a:rect b="b" l="l" r="r" t="t"/>
              <a:pathLst>
                <a:path extrusionOk="0" h="9198" w="3270">
                  <a:moveTo>
                    <a:pt x="53" y="0"/>
                  </a:moveTo>
                  <a:cubicBezTo>
                    <a:pt x="24" y="0"/>
                    <a:pt x="0" y="24"/>
                    <a:pt x="0" y="70"/>
                  </a:cubicBezTo>
                  <a:cubicBezTo>
                    <a:pt x="654" y="3900"/>
                    <a:pt x="981" y="5441"/>
                    <a:pt x="3223" y="9177"/>
                  </a:cubicBezTo>
                  <a:cubicBezTo>
                    <a:pt x="3238" y="9193"/>
                    <a:pt x="3249" y="9198"/>
                    <a:pt x="3256" y="9198"/>
                  </a:cubicBezTo>
                  <a:cubicBezTo>
                    <a:pt x="3270" y="9198"/>
                    <a:pt x="3270" y="9177"/>
                    <a:pt x="3270" y="9177"/>
                  </a:cubicBezTo>
                  <a:cubicBezTo>
                    <a:pt x="1728" y="5721"/>
                    <a:pt x="841" y="3666"/>
                    <a:pt x="141" y="70"/>
                  </a:cubicBezTo>
                  <a:cubicBezTo>
                    <a:pt x="117" y="24"/>
                    <a:pt x="82" y="0"/>
                    <a:pt x="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19"/>
            <p:cNvSpPr/>
            <p:nvPr/>
          </p:nvSpPr>
          <p:spPr>
            <a:xfrm>
              <a:off x="4599125" y="1811578"/>
              <a:ext cx="247441" cy="416404"/>
            </a:xfrm>
            <a:custGeom>
              <a:rect b="b" l="l" r="r" t="t"/>
              <a:pathLst>
                <a:path extrusionOk="0" h="23028" w="13684">
                  <a:moveTo>
                    <a:pt x="6883" y="1"/>
                  </a:moveTo>
                  <a:cubicBezTo>
                    <a:pt x="6057" y="1"/>
                    <a:pt x="5207" y="839"/>
                    <a:pt x="4343" y="2806"/>
                  </a:cubicBezTo>
                  <a:cubicBezTo>
                    <a:pt x="2335" y="7242"/>
                    <a:pt x="0" y="23027"/>
                    <a:pt x="0" y="23027"/>
                  </a:cubicBezTo>
                  <a:lnTo>
                    <a:pt x="13684" y="18217"/>
                  </a:lnTo>
                  <a:cubicBezTo>
                    <a:pt x="13684" y="18217"/>
                    <a:pt x="12376" y="9764"/>
                    <a:pt x="10508" y="4907"/>
                  </a:cubicBezTo>
                  <a:cubicBezTo>
                    <a:pt x="9375" y="1990"/>
                    <a:pt x="8157" y="1"/>
                    <a:pt x="6883"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9"/>
            <p:cNvSpPr/>
            <p:nvPr/>
          </p:nvSpPr>
          <p:spPr>
            <a:xfrm>
              <a:off x="4623608" y="2072581"/>
              <a:ext cx="152671" cy="52096"/>
            </a:xfrm>
            <a:custGeom>
              <a:rect b="b" l="l" r="r" t="t"/>
              <a:pathLst>
                <a:path extrusionOk="0" h="2881" w="8443">
                  <a:moveTo>
                    <a:pt x="47" y="0"/>
                  </a:moveTo>
                  <a:cubicBezTo>
                    <a:pt x="47" y="140"/>
                    <a:pt x="1" y="234"/>
                    <a:pt x="1" y="421"/>
                  </a:cubicBezTo>
                  <a:cubicBezTo>
                    <a:pt x="2943" y="467"/>
                    <a:pt x="5792" y="1448"/>
                    <a:pt x="8360" y="2849"/>
                  </a:cubicBezTo>
                  <a:cubicBezTo>
                    <a:pt x="8371" y="2872"/>
                    <a:pt x="8383" y="2880"/>
                    <a:pt x="8393" y="2880"/>
                  </a:cubicBezTo>
                  <a:cubicBezTo>
                    <a:pt x="8424" y="2880"/>
                    <a:pt x="8442" y="2791"/>
                    <a:pt x="8407" y="2756"/>
                  </a:cubicBezTo>
                  <a:cubicBezTo>
                    <a:pt x="5978" y="1121"/>
                    <a:pt x="3036" y="140"/>
                    <a:pt x="4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19"/>
            <p:cNvSpPr/>
            <p:nvPr/>
          </p:nvSpPr>
          <p:spPr>
            <a:xfrm>
              <a:off x="4660768" y="1812049"/>
              <a:ext cx="63361" cy="99255"/>
            </a:xfrm>
            <a:custGeom>
              <a:rect b="b" l="l" r="r" t="t"/>
              <a:pathLst>
                <a:path extrusionOk="0" h="5489" w="3504">
                  <a:moveTo>
                    <a:pt x="3345" y="1"/>
                  </a:moveTo>
                  <a:cubicBezTo>
                    <a:pt x="3305" y="1"/>
                    <a:pt x="3270" y="24"/>
                    <a:pt x="3223" y="71"/>
                  </a:cubicBezTo>
                  <a:cubicBezTo>
                    <a:pt x="3036" y="1565"/>
                    <a:pt x="2336" y="2966"/>
                    <a:pt x="1168" y="4087"/>
                  </a:cubicBezTo>
                  <a:cubicBezTo>
                    <a:pt x="888" y="4321"/>
                    <a:pt x="561" y="4554"/>
                    <a:pt x="234" y="4788"/>
                  </a:cubicBezTo>
                  <a:cubicBezTo>
                    <a:pt x="187" y="5021"/>
                    <a:pt x="94" y="5255"/>
                    <a:pt x="0" y="5488"/>
                  </a:cubicBezTo>
                  <a:cubicBezTo>
                    <a:pt x="1495" y="4601"/>
                    <a:pt x="2709" y="3200"/>
                    <a:pt x="3270" y="1519"/>
                  </a:cubicBezTo>
                  <a:cubicBezTo>
                    <a:pt x="3363" y="1052"/>
                    <a:pt x="3503" y="538"/>
                    <a:pt x="3503" y="71"/>
                  </a:cubicBezTo>
                  <a:cubicBezTo>
                    <a:pt x="3433" y="24"/>
                    <a:pt x="3386" y="1"/>
                    <a:pt x="334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9"/>
            <p:cNvSpPr/>
            <p:nvPr/>
          </p:nvSpPr>
          <p:spPr>
            <a:xfrm>
              <a:off x="4620227" y="2101296"/>
              <a:ext cx="205236" cy="72637"/>
            </a:xfrm>
            <a:custGeom>
              <a:rect b="b" l="l" r="r" t="t"/>
              <a:pathLst>
                <a:path extrusionOk="0" h="4017" w="11350">
                  <a:moveTo>
                    <a:pt x="11349" y="0"/>
                  </a:moveTo>
                  <a:cubicBezTo>
                    <a:pt x="10789" y="94"/>
                    <a:pt x="6539" y="1588"/>
                    <a:pt x="5698" y="1868"/>
                  </a:cubicBezTo>
                  <a:cubicBezTo>
                    <a:pt x="4764" y="2195"/>
                    <a:pt x="935" y="3549"/>
                    <a:pt x="94" y="3970"/>
                  </a:cubicBezTo>
                  <a:cubicBezTo>
                    <a:pt x="1" y="3970"/>
                    <a:pt x="94" y="4016"/>
                    <a:pt x="94" y="4016"/>
                  </a:cubicBezTo>
                  <a:cubicBezTo>
                    <a:pt x="1075" y="3783"/>
                    <a:pt x="4858" y="2429"/>
                    <a:pt x="5792" y="2102"/>
                  </a:cubicBezTo>
                  <a:cubicBezTo>
                    <a:pt x="6726" y="1728"/>
                    <a:pt x="10929" y="234"/>
                    <a:pt x="113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9"/>
            <p:cNvSpPr/>
            <p:nvPr/>
          </p:nvSpPr>
          <p:spPr>
            <a:xfrm>
              <a:off x="5515324" y="3036244"/>
              <a:ext cx="160464" cy="147047"/>
            </a:xfrm>
            <a:custGeom>
              <a:rect b="b" l="l" r="r" t="t"/>
              <a:pathLst>
                <a:path extrusionOk="0" h="8132" w="8874">
                  <a:moveTo>
                    <a:pt x="1896" y="0"/>
                  </a:moveTo>
                  <a:cubicBezTo>
                    <a:pt x="1800" y="0"/>
                    <a:pt x="1697" y="17"/>
                    <a:pt x="1588" y="51"/>
                  </a:cubicBezTo>
                  <a:cubicBezTo>
                    <a:pt x="141" y="518"/>
                    <a:pt x="1" y="3086"/>
                    <a:pt x="561" y="4581"/>
                  </a:cubicBezTo>
                  <a:cubicBezTo>
                    <a:pt x="1115" y="6196"/>
                    <a:pt x="2444" y="8131"/>
                    <a:pt x="2656" y="8131"/>
                  </a:cubicBezTo>
                  <a:cubicBezTo>
                    <a:pt x="2658" y="8131"/>
                    <a:pt x="2660" y="8131"/>
                    <a:pt x="2663" y="8130"/>
                  </a:cubicBezTo>
                  <a:cubicBezTo>
                    <a:pt x="4671" y="7009"/>
                    <a:pt x="8874" y="3460"/>
                    <a:pt x="7239" y="1452"/>
                  </a:cubicBezTo>
                  <a:cubicBezTo>
                    <a:pt x="6998" y="1145"/>
                    <a:pt x="6718" y="1014"/>
                    <a:pt x="6419" y="1014"/>
                  </a:cubicBezTo>
                  <a:cubicBezTo>
                    <a:pt x="5217" y="1014"/>
                    <a:pt x="3719" y="3141"/>
                    <a:pt x="3270" y="4487"/>
                  </a:cubicBezTo>
                  <a:cubicBezTo>
                    <a:pt x="3401" y="3180"/>
                    <a:pt x="3246" y="0"/>
                    <a:pt x="1896"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19"/>
            <p:cNvSpPr/>
            <p:nvPr/>
          </p:nvSpPr>
          <p:spPr>
            <a:xfrm>
              <a:off x="3741579" y="1507285"/>
              <a:ext cx="162996" cy="14726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19"/>
            <p:cNvSpPr/>
            <p:nvPr/>
          </p:nvSpPr>
          <p:spPr>
            <a:xfrm>
              <a:off x="5197854" y="2045168"/>
              <a:ext cx="76869" cy="70594"/>
            </a:xfrm>
            <a:custGeom>
              <a:rect b="b" l="l" r="r" t="t"/>
              <a:pathLst>
                <a:path extrusionOk="0" h="3904" w="4251">
                  <a:moveTo>
                    <a:pt x="981" y="0"/>
                  </a:moveTo>
                  <a:cubicBezTo>
                    <a:pt x="937" y="0"/>
                    <a:pt x="891" y="7"/>
                    <a:pt x="841" y="22"/>
                  </a:cubicBezTo>
                  <a:cubicBezTo>
                    <a:pt x="141" y="255"/>
                    <a:pt x="1" y="1470"/>
                    <a:pt x="234" y="2170"/>
                  </a:cubicBezTo>
                  <a:cubicBezTo>
                    <a:pt x="458" y="2887"/>
                    <a:pt x="1068" y="3904"/>
                    <a:pt x="1159" y="3904"/>
                  </a:cubicBezTo>
                  <a:cubicBezTo>
                    <a:pt x="1163" y="3904"/>
                    <a:pt x="1166" y="3902"/>
                    <a:pt x="1168" y="3898"/>
                  </a:cubicBezTo>
                  <a:cubicBezTo>
                    <a:pt x="2149" y="3431"/>
                    <a:pt x="4250" y="1796"/>
                    <a:pt x="3550" y="769"/>
                  </a:cubicBezTo>
                  <a:cubicBezTo>
                    <a:pt x="3433" y="613"/>
                    <a:pt x="3292" y="547"/>
                    <a:pt x="3139" y="547"/>
                  </a:cubicBezTo>
                  <a:cubicBezTo>
                    <a:pt x="2559" y="547"/>
                    <a:pt x="1810" y="1505"/>
                    <a:pt x="1588" y="2170"/>
                  </a:cubicBezTo>
                  <a:cubicBezTo>
                    <a:pt x="1632" y="1557"/>
                    <a:pt x="1635" y="0"/>
                    <a:pt x="981" y="0"/>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9"/>
            <p:cNvSpPr/>
            <p:nvPr/>
          </p:nvSpPr>
          <p:spPr>
            <a:xfrm>
              <a:off x="5477363" y="2498646"/>
              <a:ext cx="285450" cy="246483"/>
            </a:xfrm>
            <a:custGeom>
              <a:rect b="b" l="l" r="r" t="t"/>
              <a:pathLst>
                <a:path extrusionOk="0" h="13631" w="15786">
                  <a:moveTo>
                    <a:pt x="3020" y="0"/>
                  </a:moveTo>
                  <a:cubicBezTo>
                    <a:pt x="2772" y="0"/>
                    <a:pt x="2513" y="70"/>
                    <a:pt x="2243" y="222"/>
                  </a:cubicBezTo>
                  <a:cubicBezTo>
                    <a:pt x="1" y="1576"/>
                    <a:pt x="701" y="6013"/>
                    <a:pt x="2009" y="8301"/>
                  </a:cubicBezTo>
                  <a:cubicBezTo>
                    <a:pt x="3515" y="10720"/>
                    <a:pt x="6449" y="13630"/>
                    <a:pt x="6799" y="13630"/>
                  </a:cubicBezTo>
                  <a:cubicBezTo>
                    <a:pt x="6807" y="13630"/>
                    <a:pt x="6814" y="13629"/>
                    <a:pt x="6819" y="13625"/>
                  </a:cubicBezTo>
                  <a:cubicBezTo>
                    <a:pt x="9855" y="11104"/>
                    <a:pt x="15786" y="3491"/>
                    <a:pt x="12424" y="689"/>
                  </a:cubicBezTo>
                  <a:cubicBezTo>
                    <a:pt x="11992" y="324"/>
                    <a:pt x="11560" y="164"/>
                    <a:pt x="11138" y="164"/>
                  </a:cubicBezTo>
                  <a:cubicBezTo>
                    <a:pt x="8912" y="164"/>
                    <a:pt x="6954" y="4629"/>
                    <a:pt x="6679" y="7181"/>
                  </a:cubicBezTo>
                  <a:cubicBezTo>
                    <a:pt x="6428" y="5049"/>
                    <a:pt x="5130" y="0"/>
                    <a:pt x="3020"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9"/>
            <p:cNvSpPr/>
            <p:nvPr/>
          </p:nvSpPr>
          <p:spPr>
            <a:xfrm>
              <a:off x="4919185" y="3485729"/>
              <a:ext cx="21120" cy="22621"/>
            </a:xfrm>
            <a:custGeom>
              <a:rect b="b" l="l" r="r" t="t"/>
              <a:pathLst>
                <a:path extrusionOk="0" h="1251" w="1168">
                  <a:moveTo>
                    <a:pt x="558" y="1"/>
                  </a:moveTo>
                  <a:cubicBezTo>
                    <a:pt x="489" y="1"/>
                    <a:pt x="425" y="12"/>
                    <a:pt x="374" y="29"/>
                  </a:cubicBezTo>
                  <a:cubicBezTo>
                    <a:pt x="187" y="75"/>
                    <a:pt x="47" y="262"/>
                    <a:pt x="0" y="449"/>
                  </a:cubicBezTo>
                  <a:cubicBezTo>
                    <a:pt x="0" y="589"/>
                    <a:pt x="47" y="776"/>
                    <a:pt x="234" y="823"/>
                  </a:cubicBezTo>
                  <a:cubicBezTo>
                    <a:pt x="273" y="849"/>
                    <a:pt x="312" y="860"/>
                    <a:pt x="350" y="860"/>
                  </a:cubicBezTo>
                  <a:cubicBezTo>
                    <a:pt x="448" y="860"/>
                    <a:pt x="540" y="784"/>
                    <a:pt x="607" y="683"/>
                  </a:cubicBezTo>
                  <a:cubicBezTo>
                    <a:pt x="654" y="496"/>
                    <a:pt x="514" y="356"/>
                    <a:pt x="420" y="309"/>
                  </a:cubicBezTo>
                  <a:lnTo>
                    <a:pt x="420" y="309"/>
                  </a:lnTo>
                  <a:cubicBezTo>
                    <a:pt x="467" y="356"/>
                    <a:pt x="467" y="449"/>
                    <a:pt x="467" y="542"/>
                  </a:cubicBezTo>
                  <a:cubicBezTo>
                    <a:pt x="444" y="612"/>
                    <a:pt x="397" y="648"/>
                    <a:pt x="350" y="648"/>
                  </a:cubicBezTo>
                  <a:cubicBezTo>
                    <a:pt x="304" y="648"/>
                    <a:pt x="257" y="612"/>
                    <a:pt x="234" y="542"/>
                  </a:cubicBezTo>
                  <a:cubicBezTo>
                    <a:pt x="187" y="496"/>
                    <a:pt x="234" y="309"/>
                    <a:pt x="280" y="262"/>
                  </a:cubicBezTo>
                  <a:cubicBezTo>
                    <a:pt x="337" y="220"/>
                    <a:pt x="398" y="203"/>
                    <a:pt x="460" y="203"/>
                  </a:cubicBezTo>
                  <a:cubicBezTo>
                    <a:pt x="600" y="203"/>
                    <a:pt x="743" y="291"/>
                    <a:pt x="841" y="356"/>
                  </a:cubicBezTo>
                  <a:cubicBezTo>
                    <a:pt x="1152" y="712"/>
                    <a:pt x="785" y="1153"/>
                    <a:pt x="426" y="1153"/>
                  </a:cubicBezTo>
                  <a:cubicBezTo>
                    <a:pt x="409" y="1153"/>
                    <a:pt x="391" y="1152"/>
                    <a:pt x="374" y="1150"/>
                  </a:cubicBezTo>
                  <a:lnTo>
                    <a:pt x="374" y="1196"/>
                  </a:lnTo>
                  <a:cubicBezTo>
                    <a:pt x="455" y="1223"/>
                    <a:pt x="551" y="1250"/>
                    <a:pt x="654" y="1250"/>
                  </a:cubicBezTo>
                  <a:cubicBezTo>
                    <a:pt x="729" y="1250"/>
                    <a:pt x="808" y="1236"/>
                    <a:pt x="887" y="1196"/>
                  </a:cubicBezTo>
                  <a:cubicBezTo>
                    <a:pt x="1074" y="1056"/>
                    <a:pt x="1168" y="916"/>
                    <a:pt x="1168" y="729"/>
                  </a:cubicBezTo>
                  <a:cubicBezTo>
                    <a:pt x="1168" y="542"/>
                    <a:pt x="1121" y="309"/>
                    <a:pt x="934" y="122"/>
                  </a:cubicBezTo>
                  <a:cubicBezTo>
                    <a:pt x="816" y="33"/>
                    <a:pt x="678" y="1"/>
                    <a:pt x="5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19"/>
            <p:cNvSpPr/>
            <p:nvPr/>
          </p:nvSpPr>
          <p:spPr>
            <a:xfrm>
              <a:off x="5112559" y="3725900"/>
              <a:ext cx="21970" cy="18209"/>
            </a:xfrm>
            <a:custGeom>
              <a:rect b="b" l="l" r="r" t="t"/>
              <a:pathLst>
                <a:path extrusionOk="0" h="1007" w="1215">
                  <a:moveTo>
                    <a:pt x="548" y="1"/>
                  </a:moveTo>
                  <a:cubicBezTo>
                    <a:pt x="371" y="1"/>
                    <a:pt x="196" y="121"/>
                    <a:pt x="94" y="290"/>
                  </a:cubicBezTo>
                  <a:cubicBezTo>
                    <a:pt x="1" y="524"/>
                    <a:pt x="187" y="851"/>
                    <a:pt x="468" y="991"/>
                  </a:cubicBezTo>
                  <a:lnTo>
                    <a:pt x="608" y="991"/>
                  </a:lnTo>
                  <a:cubicBezTo>
                    <a:pt x="650" y="1001"/>
                    <a:pt x="694" y="1007"/>
                    <a:pt x="739" y="1007"/>
                  </a:cubicBezTo>
                  <a:cubicBezTo>
                    <a:pt x="892" y="1007"/>
                    <a:pt x="1049" y="938"/>
                    <a:pt x="1121" y="757"/>
                  </a:cubicBezTo>
                  <a:cubicBezTo>
                    <a:pt x="1215" y="477"/>
                    <a:pt x="981" y="150"/>
                    <a:pt x="748" y="57"/>
                  </a:cubicBezTo>
                  <a:cubicBezTo>
                    <a:pt x="684" y="18"/>
                    <a:pt x="616" y="1"/>
                    <a:pt x="5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9"/>
            <p:cNvSpPr/>
            <p:nvPr/>
          </p:nvSpPr>
          <p:spPr>
            <a:xfrm>
              <a:off x="5215593" y="3737726"/>
              <a:ext cx="22820" cy="18209"/>
            </a:xfrm>
            <a:custGeom>
              <a:rect b="b" l="l" r="r" t="t"/>
              <a:pathLst>
                <a:path extrusionOk="0" h="1007" w="1262">
                  <a:moveTo>
                    <a:pt x="587" y="1"/>
                  </a:moveTo>
                  <a:cubicBezTo>
                    <a:pt x="398" y="1"/>
                    <a:pt x="208" y="121"/>
                    <a:pt x="140" y="290"/>
                  </a:cubicBezTo>
                  <a:cubicBezTo>
                    <a:pt x="0" y="570"/>
                    <a:pt x="187" y="850"/>
                    <a:pt x="467" y="991"/>
                  </a:cubicBezTo>
                  <a:lnTo>
                    <a:pt x="654" y="991"/>
                  </a:lnTo>
                  <a:cubicBezTo>
                    <a:pt x="694" y="1001"/>
                    <a:pt x="737" y="1006"/>
                    <a:pt x="779" y="1006"/>
                  </a:cubicBezTo>
                  <a:cubicBezTo>
                    <a:pt x="933" y="1006"/>
                    <a:pt x="1084" y="930"/>
                    <a:pt x="1121" y="710"/>
                  </a:cubicBezTo>
                  <a:cubicBezTo>
                    <a:pt x="1261" y="430"/>
                    <a:pt x="1028" y="150"/>
                    <a:pt x="794" y="56"/>
                  </a:cubicBezTo>
                  <a:cubicBezTo>
                    <a:pt x="730" y="18"/>
                    <a:pt x="659" y="1"/>
                    <a:pt x="5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19"/>
            <p:cNvSpPr/>
            <p:nvPr/>
          </p:nvSpPr>
          <p:spPr>
            <a:xfrm>
              <a:off x="5192791" y="3891590"/>
              <a:ext cx="16907" cy="20126"/>
            </a:xfrm>
            <a:custGeom>
              <a:rect b="b" l="l" r="r" t="t"/>
              <a:pathLst>
                <a:path extrusionOk="0" h="1113" w="935">
                  <a:moveTo>
                    <a:pt x="467" y="0"/>
                  </a:moveTo>
                  <a:cubicBezTo>
                    <a:pt x="467" y="0"/>
                    <a:pt x="421" y="0"/>
                    <a:pt x="421" y="47"/>
                  </a:cubicBezTo>
                  <a:cubicBezTo>
                    <a:pt x="514" y="281"/>
                    <a:pt x="514" y="514"/>
                    <a:pt x="467" y="748"/>
                  </a:cubicBezTo>
                  <a:cubicBezTo>
                    <a:pt x="467" y="794"/>
                    <a:pt x="421" y="888"/>
                    <a:pt x="327" y="888"/>
                  </a:cubicBezTo>
                  <a:cubicBezTo>
                    <a:pt x="281" y="888"/>
                    <a:pt x="281" y="748"/>
                    <a:pt x="281" y="701"/>
                  </a:cubicBezTo>
                  <a:lnTo>
                    <a:pt x="281" y="467"/>
                  </a:lnTo>
                  <a:lnTo>
                    <a:pt x="234" y="467"/>
                  </a:lnTo>
                  <a:cubicBezTo>
                    <a:pt x="47" y="561"/>
                    <a:pt x="0" y="794"/>
                    <a:pt x="94" y="934"/>
                  </a:cubicBezTo>
                  <a:cubicBezTo>
                    <a:pt x="161" y="1035"/>
                    <a:pt x="253" y="1112"/>
                    <a:pt x="368" y="1112"/>
                  </a:cubicBezTo>
                  <a:cubicBezTo>
                    <a:pt x="413" y="1112"/>
                    <a:pt x="462" y="1101"/>
                    <a:pt x="514" y="1075"/>
                  </a:cubicBezTo>
                  <a:cubicBezTo>
                    <a:pt x="934" y="934"/>
                    <a:pt x="654" y="234"/>
                    <a:pt x="46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19"/>
            <p:cNvSpPr/>
            <p:nvPr/>
          </p:nvSpPr>
          <p:spPr>
            <a:xfrm>
              <a:off x="4833890" y="3870217"/>
              <a:ext cx="442171" cy="347943"/>
            </a:xfrm>
            <a:custGeom>
              <a:rect b="b" l="l" r="r" t="t"/>
              <a:pathLst>
                <a:path extrusionOk="0" h="19242" w="24453">
                  <a:moveTo>
                    <a:pt x="3650" y="0"/>
                  </a:moveTo>
                  <a:cubicBezTo>
                    <a:pt x="3579" y="0"/>
                    <a:pt x="3529" y="5"/>
                    <a:pt x="3503" y="15"/>
                  </a:cubicBezTo>
                  <a:cubicBezTo>
                    <a:pt x="2756" y="295"/>
                    <a:pt x="3129" y="1369"/>
                    <a:pt x="3083" y="1463"/>
                  </a:cubicBezTo>
                  <a:cubicBezTo>
                    <a:pt x="3036" y="1556"/>
                    <a:pt x="0" y="6927"/>
                    <a:pt x="794" y="11083"/>
                  </a:cubicBezTo>
                  <a:cubicBezTo>
                    <a:pt x="1635" y="15286"/>
                    <a:pt x="5651" y="19022"/>
                    <a:pt x="10228" y="19209"/>
                  </a:cubicBezTo>
                  <a:cubicBezTo>
                    <a:pt x="10759" y="19231"/>
                    <a:pt x="11253" y="19242"/>
                    <a:pt x="11712" y="19242"/>
                  </a:cubicBezTo>
                  <a:cubicBezTo>
                    <a:pt x="15128" y="19242"/>
                    <a:pt x="16621" y="18670"/>
                    <a:pt x="17280" y="18135"/>
                  </a:cubicBezTo>
                  <a:cubicBezTo>
                    <a:pt x="18074" y="17575"/>
                    <a:pt x="16532" y="7814"/>
                    <a:pt x="23911" y="3844"/>
                  </a:cubicBezTo>
                  <a:cubicBezTo>
                    <a:pt x="24452" y="3619"/>
                    <a:pt x="5634" y="0"/>
                    <a:pt x="3650"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9"/>
            <p:cNvSpPr/>
            <p:nvPr/>
          </p:nvSpPr>
          <p:spPr>
            <a:xfrm>
              <a:off x="4898914" y="3892440"/>
              <a:ext cx="337763" cy="62746"/>
            </a:xfrm>
            <a:custGeom>
              <a:rect b="b" l="l" r="r" t="t"/>
              <a:pathLst>
                <a:path extrusionOk="0" h="3470" w="18679">
                  <a:moveTo>
                    <a:pt x="187" y="0"/>
                  </a:moveTo>
                  <a:cubicBezTo>
                    <a:pt x="0" y="0"/>
                    <a:pt x="0" y="140"/>
                    <a:pt x="187" y="140"/>
                  </a:cubicBezTo>
                  <a:cubicBezTo>
                    <a:pt x="3269" y="654"/>
                    <a:pt x="6305" y="1168"/>
                    <a:pt x="9434" y="1681"/>
                  </a:cubicBezTo>
                  <a:cubicBezTo>
                    <a:pt x="12516" y="2242"/>
                    <a:pt x="15552" y="2942"/>
                    <a:pt x="18634" y="3456"/>
                  </a:cubicBezTo>
                  <a:cubicBezTo>
                    <a:pt x="18643" y="3465"/>
                    <a:pt x="18651" y="3469"/>
                    <a:pt x="18656" y="3469"/>
                  </a:cubicBezTo>
                  <a:cubicBezTo>
                    <a:pt x="18679" y="3469"/>
                    <a:pt x="18671" y="3409"/>
                    <a:pt x="18634" y="3409"/>
                  </a:cubicBezTo>
                  <a:cubicBezTo>
                    <a:pt x="15645" y="2569"/>
                    <a:pt x="12563" y="2008"/>
                    <a:pt x="9481" y="1448"/>
                  </a:cubicBezTo>
                  <a:cubicBezTo>
                    <a:pt x="6398" y="887"/>
                    <a:pt x="3269" y="374"/>
                    <a:pt x="18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9"/>
            <p:cNvSpPr/>
            <p:nvPr/>
          </p:nvSpPr>
          <p:spPr>
            <a:xfrm>
              <a:off x="4969852" y="3917774"/>
              <a:ext cx="148638" cy="29565"/>
            </a:xfrm>
            <a:custGeom>
              <a:rect b="b" l="l" r="r" t="t"/>
              <a:pathLst>
                <a:path extrusionOk="0" h="1635" w="8220">
                  <a:moveTo>
                    <a:pt x="47" y="0"/>
                  </a:moveTo>
                  <a:cubicBezTo>
                    <a:pt x="0" y="0"/>
                    <a:pt x="0" y="94"/>
                    <a:pt x="47" y="94"/>
                  </a:cubicBezTo>
                  <a:cubicBezTo>
                    <a:pt x="2802" y="654"/>
                    <a:pt x="5511" y="1121"/>
                    <a:pt x="8220" y="1635"/>
                  </a:cubicBezTo>
                  <a:lnTo>
                    <a:pt x="8220" y="1588"/>
                  </a:lnTo>
                  <a:cubicBezTo>
                    <a:pt x="5558" y="934"/>
                    <a:pt x="2802" y="280"/>
                    <a:pt x="4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5" name="Google Shape;445;p19"/>
          <p:cNvGrpSpPr/>
          <p:nvPr/>
        </p:nvGrpSpPr>
        <p:grpSpPr>
          <a:xfrm>
            <a:off x="742138" y="1451053"/>
            <a:ext cx="2144443" cy="943834"/>
            <a:chOff x="1092214" y="1675530"/>
            <a:chExt cx="1892712" cy="892092"/>
          </a:xfrm>
        </p:grpSpPr>
        <p:sp>
          <p:nvSpPr>
            <p:cNvPr id="446" name="Google Shape;446;p19"/>
            <p:cNvSpPr txBox="1"/>
            <p:nvPr/>
          </p:nvSpPr>
          <p:spPr>
            <a:xfrm>
              <a:off x="1092214" y="2102923"/>
              <a:ext cx="1892700" cy="46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Our team deeply values family wellbeing because of our own personal and cultural backgrounds.</a:t>
              </a:r>
              <a:endParaRPr sz="1200">
                <a:solidFill>
                  <a:schemeClr val="dk1"/>
                </a:solidFill>
                <a:latin typeface="Roboto"/>
                <a:ea typeface="Roboto"/>
                <a:cs typeface="Roboto"/>
                <a:sym typeface="Roboto"/>
              </a:endParaRPr>
            </a:p>
          </p:txBody>
        </p:sp>
        <p:sp>
          <p:nvSpPr>
            <p:cNvPr id="447" name="Google Shape;447;p19"/>
            <p:cNvSpPr txBox="1"/>
            <p:nvPr/>
          </p:nvSpPr>
          <p:spPr>
            <a:xfrm>
              <a:off x="1092226" y="1675530"/>
              <a:ext cx="1892700" cy="33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Family </a:t>
              </a:r>
              <a:r>
                <a:rPr b="1" lang="en" sz="1800">
                  <a:solidFill>
                    <a:schemeClr val="lt2"/>
                  </a:solidFill>
                  <a:latin typeface="Fira Sans Extra Condensed"/>
                  <a:ea typeface="Fira Sans Extra Condensed"/>
                  <a:cs typeface="Fira Sans Extra Condensed"/>
                  <a:sym typeface="Fira Sans Extra Condensed"/>
                </a:rPr>
                <a:t>Experiences</a:t>
              </a:r>
              <a:endParaRPr b="1" sz="1800">
                <a:solidFill>
                  <a:schemeClr val="lt2"/>
                </a:solidFill>
                <a:latin typeface="Fira Sans Extra Condensed"/>
                <a:ea typeface="Fira Sans Extra Condensed"/>
                <a:cs typeface="Fira Sans Extra Condensed"/>
                <a:sym typeface="Fira Sans Extra Condensed"/>
              </a:endParaRPr>
            </a:p>
          </p:txBody>
        </p:sp>
      </p:grpSp>
      <p:grpSp>
        <p:nvGrpSpPr>
          <p:cNvPr id="448" name="Google Shape;448;p19"/>
          <p:cNvGrpSpPr/>
          <p:nvPr/>
        </p:nvGrpSpPr>
        <p:grpSpPr>
          <a:xfrm>
            <a:off x="742138" y="3619410"/>
            <a:ext cx="2144443" cy="943834"/>
            <a:chOff x="1092214" y="2644370"/>
            <a:chExt cx="1892712" cy="892092"/>
          </a:xfrm>
        </p:grpSpPr>
        <p:sp>
          <p:nvSpPr>
            <p:cNvPr id="449" name="Google Shape;449;p19"/>
            <p:cNvSpPr txBox="1"/>
            <p:nvPr/>
          </p:nvSpPr>
          <p:spPr>
            <a:xfrm>
              <a:off x="1092214" y="3071763"/>
              <a:ext cx="1892700" cy="46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We enjoy </a:t>
              </a:r>
              <a:r>
                <a:rPr lang="en" sz="1200">
                  <a:solidFill>
                    <a:schemeClr val="dk1"/>
                  </a:solidFill>
                  <a:latin typeface="Roboto"/>
                  <a:ea typeface="Roboto"/>
                  <a:cs typeface="Roboto"/>
                  <a:sym typeface="Roboto"/>
                </a:rPr>
                <a:t>learning from and working with </a:t>
              </a:r>
              <a:r>
                <a:rPr lang="en" sz="1200">
                  <a:solidFill>
                    <a:schemeClr val="dk1"/>
                  </a:solidFill>
                  <a:latin typeface="Roboto"/>
                  <a:ea typeface="Roboto"/>
                  <a:cs typeface="Roboto"/>
                  <a:sym typeface="Roboto"/>
                </a:rPr>
                <a:t>children in educational and mentorship settings </a:t>
              </a:r>
              <a:endParaRPr sz="1200">
                <a:solidFill>
                  <a:schemeClr val="dk1"/>
                </a:solidFill>
                <a:latin typeface="Roboto"/>
                <a:ea typeface="Roboto"/>
                <a:cs typeface="Roboto"/>
                <a:sym typeface="Roboto"/>
              </a:endParaRPr>
            </a:p>
          </p:txBody>
        </p:sp>
        <p:sp>
          <p:nvSpPr>
            <p:cNvPr id="450" name="Google Shape;450;p19"/>
            <p:cNvSpPr txBox="1"/>
            <p:nvPr/>
          </p:nvSpPr>
          <p:spPr>
            <a:xfrm>
              <a:off x="1092226" y="2644370"/>
              <a:ext cx="1892700" cy="33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Work with children</a:t>
              </a:r>
              <a:endParaRPr b="1" sz="1800">
                <a:solidFill>
                  <a:schemeClr val="accent1"/>
                </a:solidFill>
                <a:latin typeface="Fira Sans Extra Condensed"/>
                <a:ea typeface="Fira Sans Extra Condensed"/>
                <a:cs typeface="Fira Sans Extra Condensed"/>
                <a:sym typeface="Fira Sans Extra Condensed"/>
              </a:endParaRPr>
            </a:p>
          </p:txBody>
        </p:sp>
      </p:grpSp>
      <p:grpSp>
        <p:nvGrpSpPr>
          <p:cNvPr id="451" name="Google Shape;451;p19"/>
          <p:cNvGrpSpPr/>
          <p:nvPr/>
        </p:nvGrpSpPr>
        <p:grpSpPr>
          <a:xfrm>
            <a:off x="742148" y="2657233"/>
            <a:ext cx="2144443" cy="843852"/>
            <a:chOff x="1092214" y="3757268"/>
            <a:chExt cx="1892712" cy="820070"/>
          </a:xfrm>
        </p:grpSpPr>
        <p:sp>
          <p:nvSpPr>
            <p:cNvPr id="452" name="Google Shape;452;p19"/>
            <p:cNvSpPr txBox="1"/>
            <p:nvPr/>
          </p:nvSpPr>
          <p:spPr>
            <a:xfrm>
              <a:off x="1092214" y="4112638"/>
              <a:ext cx="1892700" cy="46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We have a professional interest in healthcare. </a:t>
              </a:r>
              <a:endParaRPr sz="1200">
                <a:solidFill>
                  <a:schemeClr val="dk1"/>
                </a:solidFill>
                <a:latin typeface="Roboto"/>
                <a:ea typeface="Roboto"/>
                <a:cs typeface="Roboto"/>
                <a:sym typeface="Roboto"/>
              </a:endParaRPr>
            </a:p>
          </p:txBody>
        </p:sp>
        <p:sp>
          <p:nvSpPr>
            <p:cNvPr id="453" name="Google Shape;453;p19"/>
            <p:cNvSpPr txBox="1"/>
            <p:nvPr/>
          </p:nvSpPr>
          <p:spPr>
            <a:xfrm>
              <a:off x="1092226" y="3757268"/>
              <a:ext cx="1892700" cy="33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Interest in Healthcare</a:t>
              </a:r>
              <a:endParaRPr b="1" sz="1800">
                <a:solidFill>
                  <a:schemeClr val="accent2"/>
                </a:solidFill>
                <a:latin typeface="Fira Sans Extra Condensed"/>
                <a:ea typeface="Fira Sans Extra Condensed"/>
                <a:cs typeface="Fira Sans Extra Condensed"/>
                <a:sym typeface="Fira Sans Extra Condensed"/>
              </a:endParaRPr>
            </a:p>
          </p:txBody>
        </p:sp>
      </p:grpSp>
      <p:grpSp>
        <p:nvGrpSpPr>
          <p:cNvPr id="454" name="Google Shape;454;p19"/>
          <p:cNvGrpSpPr/>
          <p:nvPr/>
        </p:nvGrpSpPr>
        <p:grpSpPr>
          <a:xfrm>
            <a:off x="6394134" y="1451095"/>
            <a:ext cx="2144443" cy="843852"/>
            <a:chOff x="6175287" y="1675530"/>
            <a:chExt cx="1892712" cy="820070"/>
          </a:xfrm>
        </p:grpSpPr>
        <p:sp>
          <p:nvSpPr>
            <p:cNvPr id="455" name="Google Shape;455;p19"/>
            <p:cNvSpPr txBox="1"/>
            <p:nvPr/>
          </p:nvSpPr>
          <p:spPr>
            <a:xfrm>
              <a:off x="6175287" y="2030900"/>
              <a:ext cx="1892700" cy="4647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chemeClr val="dk1"/>
                  </a:solidFill>
                  <a:latin typeface="Roboto"/>
                  <a:ea typeface="Roboto"/>
                  <a:cs typeface="Roboto"/>
                  <a:sym typeface="Roboto"/>
                </a:rPr>
                <a:t>Parenting is a job for which people need and deserve support.</a:t>
              </a:r>
              <a:endParaRPr sz="1200">
                <a:solidFill>
                  <a:schemeClr val="dk1"/>
                </a:solidFill>
                <a:latin typeface="Roboto"/>
                <a:ea typeface="Roboto"/>
                <a:cs typeface="Roboto"/>
                <a:sym typeface="Roboto"/>
              </a:endParaRPr>
            </a:p>
          </p:txBody>
        </p:sp>
        <p:sp>
          <p:nvSpPr>
            <p:cNvPr id="456" name="Google Shape;456;p19"/>
            <p:cNvSpPr txBox="1"/>
            <p:nvPr/>
          </p:nvSpPr>
          <p:spPr>
            <a:xfrm>
              <a:off x="6175299" y="1675530"/>
              <a:ext cx="1892700" cy="338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800">
                  <a:solidFill>
                    <a:schemeClr val="accent6"/>
                  </a:solidFill>
                  <a:latin typeface="Fira Sans Extra Condensed"/>
                  <a:ea typeface="Fira Sans Extra Condensed"/>
                  <a:cs typeface="Fira Sans Extra Condensed"/>
                  <a:sym typeface="Fira Sans Extra Condensed"/>
                </a:rPr>
                <a:t>Supporting Parents</a:t>
              </a:r>
              <a:endParaRPr b="1" sz="1800">
                <a:solidFill>
                  <a:schemeClr val="accent6"/>
                </a:solidFill>
                <a:latin typeface="Fira Sans Extra Condensed"/>
                <a:ea typeface="Fira Sans Extra Condensed"/>
                <a:cs typeface="Fira Sans Extra Condensed"/>
                <a:sym typeface="Fira Sans Extra Condensed"/>
              </a:endParaRPr>
            </a:p>
          </p:txBody>
        </p:sp>
      </p:grpSp>
      <p:grpSp>
        <p:nvGrpSpPr>
          <p:cNvPr id="457" name="Google Shape;457;p19"/>
          <p:cNvGrpSpPr/>
          <p:nvPr/>
        </p:nvGrpSpPr>
        <p:grpSpPr>
          <a:xfrm>
            <a:off x="6394134" y="2522142"/>
            <a:ext cx="2144443" cy="920052"/>
            <a:chOff x="6175287" y="2642341"/>
            <a:chExt cx="1892712" cy="894122"/>
          </a:xfrm>
        </p:grpSpPr>
        <p:sp>
          <p:nvSpPr>
            <p:cNvPr id="458" name="Google Shape;458;p19"/>
            <p:cNvSpPr txBox="1"/>
            <p:nvPr/>
          </p:nvSpPr>
          <p:spPr>
            <a:xfrm>
              <a:off x="6175287" y="3071763"/>
              <a:ext cx="1892700" cy="4647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chemeClr val="dk1"/>
                  </a:solidFill>
                  <a:latin typeface="Roboto"/>
                  <a:ea typeface="Roboto"/>
                  <a:cs typeface="Roboto"/>
                  <a:sym typeface="Roboto"/>
                </a:rPr>
                <a:t>Children are a present and essential part of our community and deserve to be treated as such.</a:t>
              </a:r>
              <a:endParaRPr sz="1200">
                <a:solidFill>
                  <a:schemeClr val="dk1"/>
                </a:solidFill>
                <a:latin typeface="Roboto"/>
                <a:ea typeface="Roboto"/>
                <a:cs typeface="Roboto"/>
                <a:sym typeface="Roboto"/>
              </a:endParaRPr>
            </a:p>
          </p:txBody>
        </p:sp>
        <p:sp>
          <p:nvSpPr>
            <p:cNvPr id="459" name="Google Shape;459;p19"/>
            <p:cNvSpPr txBox="1"/>
            <p:nvPr/>
          </p:nvSpPr>
          <p:spPr>
            <a:xfrm>
              <a:off x="6175299" y="2642341"/>
              <a:ext cx="1892700" cy="338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800">
                  <a:solidFill>
                    <a:schemeClr val="accent3"/>
                  </a:solidFill>
                  <a:latin typeface="Fira Sans Extra Condensed"/>
                  <a:ea typeface="Fira Sans Extra Condensed"/>
                  <a:cs typeface="Fira Sans Extra Condensed"/>
                  <a:sym typeface="Fira Sans Extra Condensed"/>
                </a:rPr>
                <a:t>Building Community</a:t>
              </a:r>
              <a:endParaRPr b="1" sz="1800">
                <a:solidFill>
                  <a:schemeClr val="accent3"/>
                </a:solidFill>
                <a:latin typeface="Fira Sans Extra Condensed"/>
                <a:ea typeface="Fira Sans Extra Condensed"/>
                <a:cs typeface="Fira Sans Extra Condensed"/>
                <a:sym typeface="Fira Sans Extra Condensed"/>
              </a:endParaRPr>
            </a:p>
          </p:txBody>
        </p:sp>
      </p:grpSp>
      <p:grpSp>
        <p:nvGrpSpPr>
          <p:cNvPr id="460" name="Google Shape;460;p19"/>
          <p:cNvGrpSpPr/>
          <p:nvPr/>
        </p:nvGrpSpPr>
        <p:grpSpPr>
          <a:xfrm>
            <a:off x="6394134" y="3669403"/>
            <a:ext cx="2144443" cy="843852"/>
            <a:chOff x="6175287" y="3757268"/>
            <a:chExt cx="1892712" cy="820070"/>
          </a:xfrm>
        </p:grpSpPr>
        <p:sp>
          <p:nvSpPr>
            <p:cNvPr id="461" name="Google Shape;461;p19"/>
            <p:cNvSpPr txBox="1"/>
            <p:nvPr/>
          </p:nvSpPr>
          <p:spPr>
            <a:xfrm>
              <a:off x="6175287" y="4112638"/>
              <a:ext cx="1892700" cy="4647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chemeClr val="dk1"/>
                  </a:solidFill>
                  <a:latin typeface="Roboto"/>
                  <a:ea typeface="Roboto"/>
                  <a:cs typeface="Roboto"/>
                  <a:sym typeface="Roboto"/>
                </a:rPr>
                <a:t>A society that invests in child care and well being invests in its future.</a:t>
              </a:r>
              <a:endParaRPr sz="1200">
                <a:solidFill>
                  <a:schemeClr val="dk1"/>
                </a:solidFill>
                <a:latin typeface="Roboto"/>
                <a:ea typeface="Roboto"/>
                <a:cs typeface="Roboto"/>
                <a:sym typeface="Roboto"/>
              </a:endParaRPr>
            </a:p>
          </p:txBody>
        </p:sp>
        <p:sp>
          <p:nvSpPr>
            <p:cNvPr id="462" name="Google Shape;462;p19"/>
            <p:cNvSpPr txBox="1"/>
            <p:nvPr/>
          </p:nvSpPr>
          <p:spPr>
            <a:xfrm>
              <a:off x="6175299" y="3757268"/>
              <a:ext cx="1892700" cy="338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800">
                  <a:solidFill>
                    <a:schemeClr val="accent5"/>
                  </a:solidFill>
                  <a:latin typeface="Fira Sans Extra Condensed"/>
                  <a:ea typeface="Fira Sans Extra Condensed"/>
                  <a:cs typeface="Fira Sans Extra Condensed"/>
                  <a:sym typeface="Fira Sans Extra Condensed"/>
                </a:rPr>
                <a:t>Strengthening </a:t>
              </a:r>
              <a:r>
                <a:rPr b="1" lang="en" sz="1800">
                  <a:solidFill>
                    <a:schemeClr val="accent5"/>
                  </a:solidFill>
                  <a:latin typeface="Fira Sans Extra Condensed"/>
                  <a:ea typeface="Fira Sans Extra Condensed"/>
                  <a:cs typeface="Fira Sans Extra Condensed"/>
                  <a:sym typeface="Fira Sans Extra Condensed"/>
                </a:rPr>
                <a:t>Society</a:t>
              </a:r>
              <a:endParaRPr b="1" sz="1800">
                <a:solidFill>
                  <a:schemeClr val="accent5"/>
                </a:solidFill>
                <a:latin typeface="Fira Sans Extra Condensed"/>
                <a:ea typeface="Fira Sans Extra Condensed"/>
                <a:cs typeface="Fira Sans Extra Condensed"/>
                <a:sym typeface="Fira Sans Extra Condensed"/>
              </a:endParaRPr>
            </a:p>
          </p:txBody>
        </p:sp>
      </p:grpSp>
      <p:sp>
        <p:nvSpPr>
          <p:cNvPr id="463" name="Google Shape;463;p19"/>
          <p:cNvSpPr txBox="1"/>
          <p:nvPr>
            <p:ph type="title"/>
          </p:nvPr>
        </p:nvSpPr>
        <p:spPr>
          <a:xfrm>
            <a:off x="-82856" y="986400"/>
            <a:ext cx="3135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t>How we chose:</a:t>
            </a:r>
            <a:endParaRPr sz="1800"/>
          </a:p>
        </p:txBody>
      </p:sp>
      <p:sp>
        <p:nvSpPr>
          <p:cNvPr id="464" name="Google Shape;464;p19"/>
          <p:cNvSpPr txBox="1"/>
          <p:nvPr>
            <p:ph type="title"/>
          </p:nvPr>
        </p:nvSpPr>
        <p:spPr>
          <a:xfrm>
            <a:off x="6268688" y="986400"/>
            <a:ext cx="3135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t>Why</a:t>
            </a:r>
            <a:r>
              <a:rPr lang="en" sz="1800"/>
              <a:t> we chose:</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20"/>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Needfinding Methodology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21"/>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Participants</a:t>
            </a:r>
            <a:endParaRPr/>
          </a:p>
        </p:txBody>
      </p:sp>
      <p:grpSp>
        <p:nvGrpSpPr>
          <p:cNvPr id="475" name="Google Shape;475;p21"/>
          <p:cNvGrpSpPr/>
          <p:nvPr/>
        </p:nvGrpSpPr>
        <p:grpSpPr>
          <a:xfrm>
            <a:off x="882350" y="2033308"/>
            <a:ext cx="1893901" cy="2198218"/>
            <a:chOff x="882301" y="2261908"/>
            <a:chExt cx="1893901" cy="2198218"/>
          </a:xfrm>
        </p:grpSpPr>
        <p:sp>
          <p:nvSpPr>
            <p:cNvPr id="476" name="Google Shape;476;p21"/>
            <p:cNvSpPr txBox="1"/>
            <p:nvPr/>
          </p:nvSpPr>
          <p:spPr>
            <a:xfrm>
              <a:off x="882302" y="2261908"/>
              <a:ext cx="1893900" cy="31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Cat</a:t>
              </a:r>
              <a:endParaRPr b="1" sz="1800">
                <a:solidFill>
                  <a:schemeClr val="lt2"/>
                </a:solidFill>
                <a:latin typeface="Fira Sans Extra Condensed"/>
                <a:ea typeface="Fira Sans Extra Condensed"/>
                <a:cs typeface="Fira Sans Extra Condensed"/>
                <a:sym typeface="Fira Sans Extra Condensed"/>
              </a:endParaRPr>
            </a:p>
          </p:txBody>
        </p:sp>
        <p:sp>
          <p:nvSpPr>
            <p:cNvPr id="477" name="Google Shape;477;p21"/>
            <p:cNvSpPr txBox="1"/>
            <p:nvPr/>
          </p:nvSpPr>
          <p:spPr>
            <a:xfrm>
              <a:off x="882301" y="2601926"/>
              <a:ext cx="1893900" cy="1858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Roboto"/>
                  <a:ea typeface="Roboto"/>
                  <a:cs typeface="Roboto"/>
                  <a:sym typeface="Roboto"/>
                </a:rPr>
                <a:t> Pediatric resident at Lucille Packard working across the board with clinics and hospitals</a:t>
              </a:r>
              <a:endParaRPr b="1" sz="1200">
                <a:solidFill>
                  <a:schemeClr val="dk1"/>
                </a:solidFill>
                <a:latin typeface="Roboto"/>
                <a:ea typeface="Roboto"/>
                <a:cs typeface="Roboto"/>
                <a:sym typeface="Roboto"/>
              </a:endParaRPr>
            </a:p>
            <a:p>
              <a:pPr indent="0" lvl="0" marL="0" rtl="0" algn="ctr">
                <a:spcBef>
                  <a:spcPts val="0"/>
                </a:spcBef>
                <a:spcAft>
                  <a:spcPts val="0"/>
                </a:spcAft>
                <a:buNone/>
              </a:pPr>
              <a:r>
                <a:t/>
              </a:r>
              <a:endParaRPr sz="1200">
                <a:solidFill>
                  <a:schemeClr val="dk1"/>
                </a:solidFill>
                <a:latin typeface="Roboto"/>
                <a:ea typeface="Roboto"/>
                <a:cs typeface="Roboto"/>
                <a:sym typeface="Roboto"/>
              </a:endParaRPr>
            </a:p>
            <a:p>
              <a:pPr indent="0" lvl="0" marL="0" rtl="0" algn="ctr">
                <a:spcBef>
                  <a:spcPts val="0"/>
                </a:spcBef>
                <a:spcAft>
                  <a:spcPts val="0"/>
                </a:spcAft>
                <a:buNone/>
              </a:pPr>
              <a:r>
                <a:rPr lang="en" sz="1200">
                  <a:solidFill>
                    <a:schemeClr val="dk1"/>
                  </a:solidFill>
                  <a:latin typeface="Roboto"/>
                  <a:ea typeface="Roboto"/>
                  <a:cs typeface="Roboto"/>
                  <a:sym typeface="Roboto"/>
                </a:rPr>
                <a:t>Setting: Zoom</a:t>
              </a:r>
              <a:endParaRPr sz="1200">
                <a:solidFill>
                  <a:schemeClr val="dk1"/>
                </a:solidFill>
                <a:latin typeface="Roboto"/>
                <a:ea typeface="Roboto"/>
                <a:cs typeface="Roboto"/>
                <a:sym typeface="Roboto"/>
              </a:endParaRPr>
            </a:p>
            <a:p>
              <a:pPr indent="0" lvl="0" marL="0" rtl="0" algn="ctr">
                <a:spcBef>
                  <a:spcPts val="0"/>
                </a:spcBef>
                <a:spcAft>
                  <a:spcPts val="0"/>
                </a:spcAft>
                <a:buNone/>
              </a:pPr>
              <a:r>
                <a:t/>
              </a:r>
              <a:endParaRPr sz="1200">
                <a:solidFill>
                  <a:schemeClr val="dk1"/>
                </a:solidFill>
                <a:latin typeface="Roboto"/>
                <a:ea typeface="Roboto"/>
                <a:cs typeface="Roboto"/>
                <a:sym typeface="Roboto"/>
              </a:endParaRPr>
            </a:p>
            <a:p>
              <a:pPr indent="0" lvl="0" marL="0" rtl="0" algn="ctr">
                <a:spcBef>
                  <a:spcPts val="0"/>
                </a:spcBef>
                <a:spcAft>
                  <a:spcPts val="0"/>
                </a:spcAft>
                <a:buNone/>
              </a:pPr>
              <a:r>
                <a:rPr lang="en" sz="1200">
                  <a:solidFill>
                    <a:schemeClr val="dk1"/>
                  </a:solidFill>
                  <a:latin typeface="Roboto"/>
                  <a:ea typeface="Roboto"/>
                  <a:cs typeface="Roboto"/>
                  <a:sym typeface="Roboto"/>
                </a:rPr>
                <a:t>Interviewer: Tenzin</a:t>
              </a:r>
              <a:endParaRPr sz="1200">
                <a:solidFill>
                  <a:schemeClr val="dk1"/>
                </a:solidFill>
                <a:latin typeface="Roboto"/>
                <a:ea typeface="Roboto"/>
                <a:cs typeface="Roboto"/>
                <a:sym typeface="Roboto"/>
              </a:endParaRPr>
            </a:p>
            <a:p>
              <a:pPr indent="0" lvl="0" marL="0" rtl="0" algn="ctr">
                <a:spcBef>
                  <a:spcPts val="0"/>
                </a:spcBef>
                <a:spcAft>
                  <a:spcPts val="0"/>
                </a:spcAft>
                <a:buNone/>
              </a:pPr>
              <a:r>
                <a:rPr lang="en" sz="1200">
                  <a:solidFill>
                    <a:schemeClr val="dk1"/>
                  </a:solidFill>
                  <a:latin typeface="Roboto"/>
                  <a:ea typeface="Roboto"/>
                  <a:cs typeface="Roboto"/>
                  <a:sym typeface="Roboto"/>
                </a:rPr>
                <a:t>Script: Haven</a:t>
              </a:r>
              <a:endParaRPr sz="1200">
                <a:solidFill>
                  <a:schemeClr val="dk1"/>
                </a:solidFill>
                <a:latin typeface="Roboto"/>
                <a:ea typeface="Roboto"/>
                <a:cs typeface="Roboto"/>
                <a:sym typeface="Roboto"/>
              </a:endParaRPr>
            </a:p>
          </p:txBody>
        </p:sp>
      </p:grpSp>
      <p:grpSp>
        <p:nvGrpSpPr>
          <p:cNvPr id="478" name="Google Shape;478;p21"/>
          <p:cNvGrpSpPr/>
          <p:nvPr/>
        </p:nvGrpSpPr>
        <p:grpSpPr>
          <a:xfrm>
            <a:off x="3625050" y="2033308"/>
            <a:ext cx="1893901" cy="2198219"/>
            <a:chOff x="3625001" y="2261908"/>
            <a:chExt cx="1893901" cy="2198219"/>
          </a:xfrm>
        </p:grpSpPr>
        <p:sp>
          <p:nvSpPr>
            <p:cNvPr id="479" name="Google Shape;479;p21"/>
            <p:cNvSpPr txBox="1"/>
            <p:nvPr/>
          </p:nvSpPr>
          <p:spPr>
            <a:xfrm>
              <a:off x="3625002" y="2261908"/>
              <a:ext cx="1893900" cy="31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Mohammed</a:t>
              </a:r>
              <a:endParaRPr b="1" sz="1800">
                <a:solidFill>
                  <a:schemeClr val="accent1"/>
                </a:solidFill>
                <a:latin typeface="Fira Sans Extra Condensed"/>
                <a:ea typeface="Fira Sans Extra Condensed"/>
                <a:cs typeface="Fira Sans Extra Condensed"/>
                <a:sym typeface="Fira Sans Extra Condensed"/>
              </a:endParaRPr>
            </a:p>
          </p:txBody>
        </p:sp>
        <p:sp>
          <p:nvSpPr>
            <p:cNvPr id="480" name="Google Shape;480;p21"/>
            <p:cNvSpPr txBox="1"/>
            <p:nvPr/>
          </p:nvSpPr>
          <p:spPr>
            <a:xfrm>
              <a:off x="3625001" y="2601927"/>
              <a:ext cx="1893900" cy="1858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Roboto"/>
                  <a:ea typeface="Roboto"/>
                  <a:cs typeface="Roboto"/>
                  <a:sym typeface="Roboto"/>
                </a:rPr>
                <a:t> Diversity, Equity, and Inclusion (DEI) educator &amp; father of 2</a:t>
              </a:r>
              <a:endParaRPr b="1" sz="1200">
                <a:solidFill>
                  <a:schemeClr val="dk1"/>
                </a:solidFill>
                <a:latin typeface="Roboto"/>
                <a:ea typeface="Roboto"/>
                <a:cs typeface="Roboto"/>
                <a:sym typeface="Roboto"/>
              </a:endParaRPr>
            </a:p>
            <a:p>
              <a:pPr indent="0" lvl="0" marL="0" rtl="0" algn="ctr">
                <a:spcBef>
                  <a:spcPts val="0"/>
                </a:spcBef>
                <a:spcAft>
                  <a:spcPts val="0"/>
                </a:spcAft>
                <a:buNone/>
              </a:pPr>
              <a:r>
                <a:t/>
              </a:r>
              <a:endParaRPr sz="1200">
                <a:solidFill>
                  <a:schemeClr val="dk1"/>
                </a:solidFill>
                <a:latin typeface="Roboto"/>
                <a:ea typeface="Roboto"/>
                <a:cs typeface="Roboto"/>
                <a:sym typeface="Roboto"/>
              </a:endParaRPr>
            </a:p>
            <a:p>
              <a:pPr indent="0" lvl="0" marL="0" rtl="0" algn="ctr">
                <a:spcBef>
                  <a:spcPts val="0"/>
                </a:spcBef>
                <a:spcAft>
                  <a:spcPts val="0"/>
                </a:spcAft>
                <a:buNone/>
              </a:pPr>
              <a:r>
                <a:rPr lang="en" sz="1200">
                  <a:solidFill>
                    <a:schemeClr val="dk1"/>
                  </a:solidFill>
                  <a:latin typeface="Roboto"/>
                  <a:ea typeface="Roboto"/>
                  <a:cs typeface="Roboto"/>
                  <a:sym typeface="Roboto"/>
                </a:rPr>
                <a:t>Setting: Living room</a:t>
              </a:r>
              <a:endParaRPr sz="1200">
                <a:solidFill>
                  <a:schemeClr val="dk1"/>
                </a:solidFill>
                <a:latin typeface="Roboto"/>
                <a:ea typeface="Roboto"/>
                <a:cs typeface="Roboto"/>
                <a:sym typeface="Roboto"/>
              </a:endParaRPr>
            </a:p>
            <a:p>
              <a:pPr indent="0" lvl="0" marL="0" rtl="0" algn="ctr">
                <a:spcBef>
                  <a:spcPts val="0"/>
                </a:spcBef>
                <a:spcAft>
                  <a:spcPts val="0"/>
                </a:spcAft>
                <a:buNone/>
              </a:pPr>
              <a:r>
                <a:t/>
              </a:r>
              <a:endParaRPr sz="1200">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Interviewer: Tenzin</a:t>
              </a:r>
              <a:endParaRPr sz="1200">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Script: Esi</a:t>
              </a:r>
              <a:endParaRPr sz="1200">
                <a:solidFill>
                  <a:schemeClr val="dk1"/>
                </a:solidFill>
                <a:latin typeface="Roboto"/>
                <a:ea typeface="Roboto"/>
                <a:cs typeface="Roboto"/>
                <a:sym typeface="Roboto"/>
              </a:endParaRPr>
            </a:p>
            <a:p>
              <a:pPr indent="0" lvl="0" marL="0" rtl="0" algn="ctr">
                <a:spcBef>
                  <a:spcPts val="0"/>
                </a:spcBef>
                <a:spcAft>
                  <a:spcPts val="0"/>
                </a:spcAft>
                <a:buNone/>
              </a:pPr>
              <a:r>
                <a:t/>
              </a:r>
              <a:endParaRPr sz="1200">
                <a:solidFill>
                  <a:schemeClr val="dk1"/>
                </a:solidFill>
                <a:latin typeface="Roboto"/>
                <a:ea typeface="Roboto"/>
                <a:cs typeface="Roboto"/>
                <a:sym typeface="Roboto"/>
              </a:endParaRPr>
            </a:p>
          </p:txBody>
        </p:sp>
      </p:grpSp>
      <p:grpSp>
        <p:nvGrpSpPr>
          <p:cNvPr id="481" name="Google Shape;481;p21"/>
          <p:cNvGrpSpPr/>
          <p:nvPr/>
        </p:nvGrpSpPr>
        <p:grpSpPr>
          <a:xfrm>
            <a:off x="6367750" y="2033308"/>
            <a:ext cx="1893901" cy="2198218"/>
            <a:chOff x="6367701" y="2261908"/>
            <a:chExt cx="1893901" cy="2198218"/>
          </a:xfrm>
        </p:grpSpPr>
        <p:sp>
          <p:nvSpPr>
            <p:cNvPr id="482" name="Google Shape;482;p21"/>
            <p:cNvSpPr txBox="1"/>
            <p:nvPr/>
          </p:nvSpPr>
          <p:spPr>
            <a:xfrm>
              <a:off x="6367702" y="2261908"/>
              <a:ext cx="1893900" cy="31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Emma</a:t>
              </a:r>
              <a:endParaRPr b="1" sz="1800">
                <a:solidFill>
                  <a:schemeClr val="accent2"/>
                </a:solidFill>
                <a:latin typeface="Fira Sans Extra Condensed"/>
                <a:ea typeface="Fira Sans Extra Condensed"/>
                <a:cs typeface="Fira Sans Extra Condensed"/>
                <a:sym typeface="Fira Sans Extra Condensed"/>
              </a:endParaRPr>
            </a:p>
          </p:txBody>
        </p:sp>
        <p:sp>
          <p:nvSpPr>
            <p:cNvPr id="483" name="Google Shape;483;p21"/>
            <p:cNvSpPr txBox="1"/>
            <p:nvPr/>
          </p:nvSpPr>
          <p:spPr>
            <a:xfrm>
              <a:off x="6367701" y="2601926"/>
              <a:ext cx="1893900" cy="1858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Roboto"/>
                  <a:ea typeface="Roboto"/>
                  <a:cs typeface="Roboto"/>
                  <a:sym typeface="Roboto"/>
                </a:rPr>
                <a:t>Early childcare educator and professional &amp; mother of 2</a:t>
              </a:r>
              <a:endParaRPr b="1" sz="1200">
                <a:solidFill>
                  <a:schemeClr val="dk1"/>
                </a:solidFill>
                <a:latin typeface="Roboto"/>
                <a:ea typeface="Roboto"/>
                <a:cs typeface="Roboto"/>
                <a:sym typeface="Roboto"/>
              </a:endParaRPr>
            </a:p>
            <a:p>
              <a:pPr indent="0" lvl="0" marL="0" rtl="0" algn="ctr">
                <a:spcBef>
                  <a:spcPts val="0"/>
                </a:spcBef>
                <a:spcAft>
                  <a:spcPts val="0"/>
                </a:spcAft>
                <a:buNone/>
              </a:pPr>
              <a:r>
                <a:rPr lang="en" sz="1200">
                  <a:solidFill>
                    <a:schemeClr val="dk1"/>
                  </a:solidFill>
                  <a:latin typeface="Roboto"/>
                  <a:ea typeface="Roboto"/>
                  <a:cs typeface="Roboto"/>
                  <a:sym typeface="Roboto"/>
                </a:rPr>
                <a:t> </a:t>
              </a:r>
              <a:endParaRPr sz="1200">
                <a:solidFill>
                  <a:schemeClr val="dk1"/>
                </a:solidFill>
                <a:latin typeface="Roboto"/>
                <a:ea typeface="Roboto"/>
                <a:cs typeface="Roboto"/>
                <a:sym typeface="Roboto"/>
              </a:endParaRPr>
            </a:p>
            <a:p>
              <a:pPr indent="0" lvl="0" marL="0" rtl="0" algn="ctr">
                <a:spcBef>
                  <a:spcPts val="0"/>
                </a:spcBef>
                <a:spcAft>
                  <a:spcPts val="0"/>
                </a:spcAft>
                <a:buNone/>
              </a:pPr>
              <a:r>
                <a:rPr lang="en" sz="1200">
                  <a:solidFill>
                    <a:schemeClr val="dk1"/>
                  </a:solidFill>
                  <a:latin typeface="Roboto"/>
                  <a:ea typeface="Roboto"/>
                  <a:cs typeface="Roboto"/>
                  <a:sym typeface="Roboto"/>
                </a:rPr>
                <a:t>Setting: Nursery school</a:t>
              </a:r>
              <a:endParaRPr sz="1200">
                <a:solidFill>
                  <a:schemeClr val="dk1"/>
                </a:solidFill>
                <a:latin typeface="Roboto"/>
                <a:ea typeface="Roboto"/>
                <a:cs typeface="Roboto"/>
                <a:sym typeface="Roboto"/>
              </a:endParaRPr>
            </a:p>
            <a:p>
              <a:pPr indent="0" lvl="0" marL="0" rtl="0" algn="ctr">
                <a:spcBef>
                  <a:spcPts val="0"/>
                </a:spcBef>
                <a:spcAft>
                  <a:spcPts val="0"/>
                </a:spcAft>
                <a:buNone/>
              </a:pPr>
              <a:r>
                <a:t/>
              </a:r>
              <a:endParaRPr sz="1200">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Interviewer: Haven</a:t>
              </a:r>
              <a:endParaRPr sz="1200">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Script: Esi</a:t>
              </a:r>
              <a:endParaRPr sz="1200">
                <a:solidFill>
                  <a:schemeClr val="dk1"/>
                </a:solidFill>
                <a:latin typeface="Roboto"/>
                <a:ea typeface="Roboto"/>
                <a:cs typeface="Roboto"/>
                <a:sym typeface="Roboto"/>
              </a:endParaRPr>
            </a:p>
            <a:p>
              <a:pPr indent="0" lvl="0" marL="0" rtl="0" algn="ctr">
                <a:spcBef>
                  <a:spcPts val="0"/>
                </a:spcBef>
                <a:spcAft>
                  <a:spcPts val="0"/>
                </a:spcAft>
                <a:buNone/>
              </a:pPr>
              <a:r>
                <a:rPr lang="en" sz="1200">
                  <a:solidFill>
                    <a:schemeClr val="dk1"/>
                  </a:solidFill>
                  <a:latin typeface="Roboto"/>
                  <a:ea typeface="Roboto"/>
                  <a:cs typeface="Roboto"/>
                  <a:sym typeface="Roboto"/>
                </a:rPr>
                <a:t> </a:t>
              </a:r>
              <a:endParaRPr sz="1200">
                <a:solidFill>
                  <a:schemeClr val="dk1"/>
                </a:solidFill>
                <a:latin typeface="Roboto"/>
                <a:ea typeface="Roboto"/>
                <a:cs typeface="Roboto"/>
                <a:sym typeface="Roboto"/>
              </a:endParaRPr>
            </a:p>
          </p:txBody>
        </p:sp>
      </p:grpSp>
      <p:grpSp>
        <p:nvGrpSpPr>
          <p:cNvPr id="484" name="Google Shape;484;p21"/>
          <p:cNvGrpSpPr/>
          <p:nvPr/>
        </p:nvGrpSpPr>
        <p:grpSpPr>
          <a:xfrm>
            <a:off x="1655688" y="1495758"/>
            <a:ext cx="347218" cy="537547"/>
            <a:chOff x="674023" y="1800969"/>
            <a:chExt cx="347218" cy="537547"/>
          </a:xfrm>
        </p:grpSpPr>
        <p:sp>
          <p:nvSpPr>
            <p:cNvPr id="485" name="Google Shape;485;p21"/>
            <p:cNvSpPr/>
            <p:nvPr/>
          </p:nvSpPr>
          <p:spPr>
            <a:xfrm>
              <a:off x="765314" y="1948547"/>
              <a:ext cx="164635" cy="174875"/>
            </a:xfrm>
            <a:custGeom>
              <a:rect b="b" l="l" r="r" t="t"/>
              <a:pathLst>
                <a:path extrusionOk="0" h="13748" w="12943">
                  <a:moveTo>
                    <a:pt x="7370" y="6947"/>
                  </a:moveTo>
                  <a:cubicBezTo>
                    <a:pt x="7370" y="6260"/>
                    <a:pt x="7924" y="5712"/>
                    <a:pt x="8611" y="5712"/>
                  </a:cubicBezTo>
                  <a:lnTo>
                    <a:pt x="9601" y="5712"/>
                  </a:lnTo>
                  <a:cubicBezTo>
                    <a:pt x="10281" y="5712"/>
                    <a:pt x="10836" y="6260"/>
                    <a:pt x="10836" y="6947"/>
                  </a:cubicBezTo>
                  <a:cubicBezTo>
                    <a:pt x="10836" y="7633"/>
                    <a:pt x="10281" y="8188"/>
                    <a:pt x="9601" y="8188"/>
                  </a:cubicBezTo>
                  <a:lnTo>
                    <a:pt x="8611" y="8188"/>
                  </a:lnTo>
                  <a:cubicBezTo>
                    <a:pt x="7924" y="8188"/>
                    <a:pt x="7370" y="7627"/>
                    <a:pt x="7370" y="6947"/>
                  </a:cubicBezTo>
                  <a:close/>
                  <a:moveTo>
                    <a:pt x="12942" y="3236"/>
                  </a:moveTo>
                  <a:lnTo>
                    <a:pt x="9707" y="3236"/>
                  </a:lnTo>
                  <a:cubicBezTo>
                    <a:pt x="7924" y="3236"/>
                    <a:pt x="6472" y="1783"/>
                    <a:pt x="6472" y="0"/>
                  </a:cubicBezTo>
                  <a:cubicBezTo>
                    <a:pt x="6472" y="1783"/>
                    <a:pt x="5019" y="3236"/>
                    <a:pt x="3236" y="3236"/>
                  </a:cubicBezTo>
                  <a:lnTo>
                    <a:pt x="1" y="3236"/>
                  </a:lnTo>
                  <a:lnTo>
                    <a:pt x="1" y="7277"/>
                  </a:lnTo>
                  <a:cubicBezTo>
                    <a:pt x="1" y="10849"/>
                    <a:pt x="2932" y="13748"/>
                    <a:pt x="6472" y="13748"/>
                  </a:cubicBezTo>
                  <a:cubicBezTo>
                    <a:pt x="10011" y="13748"/>
                    <a:pt x="12942" y="10849"/>
                    <a:pt x="12942" y="7277"/>
                  </a:cubicBezTo>
                  <a:close/>
                  <a:moveTo>
                    <a:pt x="2107" y="6947"/>
                  </a:moveTo>
                  <a:cubicBezTo>
                    <a:pt x="2107" y="6260"/>
                    <a:pt x="2655" y="5712"/>
                    <a:pt x="3342" y="5712"/>
                  </a:cubicBezTo>
                  <a:lnTo>
                    <a:pt x="4332" y="5712"/>
                  </a:lnTo>
                  <a:cubicBezTo>
                    <a:pt x="5019" y="5712"/>
                    <a:pt x="5574" y="6260"/>
                    <a:pt x="5574" y="6947"/>
                  </a:cubicBezTo>
                  <a:cubicBezTo>
                    <a:pt x="5574" y="7633"/>
                    <a:pt x="5019" y="8188"/>
                    <a:pt x="4332" y="8188"/>
                  </a:cubicBezTo>
                  <a:lnTo>
                    <a:pt x="3342" y="8188"/>
                  </a:lnTo>
                  <a:cubicBezTo>
                    <a:pt x="2655" y="8188"/>
                    <a:pt x="2107" y="7627"/>
                    <a:pt x="2107" y="6947"/>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1"/>
            <p:cNvSpPr/>
            <p:nvPr/>
          </p:nvSpPr>
          <p:spPr>
            <a:xfrm>
              <a:off x="724165" y="1858845"/>
              <a:ext cx="246933" cy="253497"/>
            </a:xfrm>
            <a:custGeom>
              <a:rect b="b" l="l" r="r" t="t"/>
              <a:pathLst>
                <a:path extrusionOk="0" h="19929" w="19413">
                  <a:moveTo>
                    <a:pt x="0" y="14567"/>
                  </a:moveTo>
                  <a:cubicBezTo>
                    <a:pt x="0" y="19816"/>
                    <a:pt x="6471" y="19928"/>
                    <a:pt x="6471" y="19928"/>
                  </a:cubicBezTo>
                  <a:cubicBezTo>
                    <a:pt x="4536" y="18806"/>
                    <a:pt x="3236" y="16706"/>
                    <a:pt x="3236" y="14329"/>
                  </a:cubicBezTo>
                  <a:lnTo>
                    <a:pt x="3236" y="10288"/>
                  </a:lnTo>
                  <a:lnTo>
                    <a:pt x="6471" y="10288"/>
                  </a:lnTo>
                  <a:cubicBezTo>
                    <a:pt x="8254" y="10288"/>
                    <a:pt x="9707" y="8835"/>
                    <a:pt x="9707" y="7052"/>
                  </a:cubicBezTo>
                  <a:cubicBezTo>
                    <a:pt x="9707" y="8835"/>
                    <a:pt x="11159" y="10288"/>
                    <a:pt x="12942" y="10288"/>
                  </a:cubicBezTo>
                  <a:lnTo>
                    <a:pt x="16177" y="10288"/>
                  </a:lnTo>
                  <a:lnTo>
                    <a:pt x="16177" y="14329"/>
                  </a:lnTo>
                  <a:cubicBezTo>
                    <a:pt x="16177" y="16712"/>
                    <a:pt x="14870" y="18806"/>
                    <a:pt x="12942" y="19928"/>
                  </a:cubicBezTo>
                  <a:cubicBezTo>
                    <a:pt x="12942" y="19928"/>
                    <a:pt x="19413" y="19816"/>
                    <a:pt x="19413" y="14567"/>
                  </a:cubicBezTo>
                  <a:lnTo>
                    <a:pt x="19413" y="9713"/>
                  </a:lnTo>
                  <a:cubicBezTo>
                    <a:pt x="19413" y="5870"/>
                    <a:pt x="17148" y="2536"/>
                    <a:pt x="13893" y="958"/>
                  </a:cubicBezTo>
                  <a:cubicBezTo>
                    <a:pt x="12618" y="350"/>
                    <a:pt x="11199" y="0"/>
                    <a:pt x="9707" y="0"/>
                  </a:cubicBezTo>
                  <a:cubicBezTo>
                    <a:pt x="8214" y="0"/>
                    <a:pt x="6795" y="350"/>
                    <a:pt x="5520" y="958"/>
                  </a:cubicBezTo>
                  <a:cubicBezTo>
                    <a:pt x="2258" y="2529"/>
                    <a:pt x="0" y="5870"/>
                    <a:pt x="0" y="9713"/>
                  </a:cubicBezTo>
                  <a:close/>
                </a:path>
              </a:pathLst>
            </a:custGeom>
            <a:solidFill>
              <a:srgbClr val="CAD8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1"/>
            <p:cNvSpPr/>
            <p:nvPr/>
          </p:nvSpPr>
          <p:spPr>
            <a:xfrm>
              <a:off x="792102" y="2021191"/>
              <a:ext cx="111058" cy="31507"/>
            </a:xfrm>
            <a:custGeom>
              <a:rect b="b" l="l" r="r" t="t"/>
              <a:pathLst>
                <a:path extrusionOk="0" h="2477" w="8731">
                  <a:moveTo>
                    <a:pt x="5264" y="1236"/>
                  </a:moveTo>
                  <a:cubicBezTo>
                    <a:pt x="5264" y="1922"/>
                    <a:pt x="5818" y="2477"/>
                    <a:pt x="6505" y="2477"/>
                  </a:cubicBezTo>
                  <a:lnTo>
                    <a:pt x="7495" y="2477"/>
                  </a:lnTo>
                  <a:cubicBezTo>
                    <a:pt x="8175" y="2477"/>
                    <a:pt x="8730" y="1922"/>
                    <a:pt x="8730" y="1236"/>
                  </a:cubicBezTo>
                  <a:cubicBezTo>
                    <a:pt x="8730" y="549"/>
                    <a:pt x="8175" y="1"/>
                    <a:pt x="7495" y="1"/>
                  </a:cubicBezTo>
                  <a:lnTo>
                    <a:pt x="6505" y="1"/>
                  </a:lnTo>
                  <a:cubicBezTo>
                    <a:pt x="5818" y="1"/>
                    <a:pt x="5264" y="549"/>
                    <a:pt x="5264" y="1236"/>
                  </a:cubicBezTo>
                  <a:close/>
                  <a:moveTo>
                    <a:pt x="1236" y="1"/>
                  </a:moveTo>
                  <a:cubicBezTo>
                    <a:pt x="549" y="1"/>
                    <a:pt x="1" y="549"/>
                    <a:pt x="1" y="1236"/>
                  </a:cubicBezTo>
                  <a:cubicBezTo>
                    <a:pt x="1" y="1922"/>
                    <a:pt x="549" y="2477"/>
                    <a:pt x="1236" y="2477"/>
                  </a:cubicBezTo>
                  <a:lnTo>
                    <a:pt x="2226" y="2477"/>
                  </a:lnTo>
                  <a:cubicBezTo>
                    <a:pt x="2913" y="2477"/>
                    <a:pt x="3468" y="1922"/>
                    <a:pt x="3468" y="1236"/>
                  </a:cubicBezTo>
                  <a:cubicBezTo>
                    <a:pt x="3468" y="549"/>
                    <a:pt x="2913" y="1"/>
                    <a:pt x="222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1"/>
            <p:cNvSpPr/>
            <p:nvPr/>
          </p:nvSpPr>
          <p:spPr>
            <a:xfrm>
              <a:off x="792700" y="1808792"/>
              <a:ext cx="109863" cy="62239"/>
            </a:xfrm>
            <a:custGeom>
              <a:rect b="b" l="l" r="r" t="t"/>
              <a:pathLst>
                <a:path extrusionOk="0" h="4893" w="8637">
                  <a:moveTo>
                    <a:pt x="132" y="4893"/>
                  </a:moveTo>
                  <a:cubicBezTo>
                    <a:pt x="1407" y="4285"/>
                    <a:pt x="2820" y="3935"/>
                    <a:pt x="4319" y="3935"/>
                  </a:cubicBezTo>
                  <a:cubicBezTo>
                    <a:pt x="5811" y="3935"/>
                    <a:pt x="7230" y="4285"/>
                    <a:pt x="8505" y="4893"/>
                  </a:cubicBezTo>
                  <a:cubicBezTo>
                    <a:pt x="8584" y="4589"/>
                    <a:pt x="8637" y="4266"/>
                    <a:pt x="8637" y="3935"/>
                  </a:cubicBezTo>
                  <a:cubicBezTo>
                    <a:pt x="8637" y="1763"/>
                    <a:pt x="6702" y="0"/>
                    <a:pt x="4319" y="0"/>
                  </a:cubicBezTo>
                  <a:cubicBezTo>
                    <a:pt x="1935" y="0"/>
                    <a:pt x="0" y="1763"/>
                    <a:pt x="0" y="3935"/>
                  </a:cubicBezTo>
                  <a:cubicBezTo>
                    <a:pt x="0" y="4266"/>
                    <a:pt x="40" y="4589"/>
                    <a:pt x="132" y="4893"/>
                  </a:cubicBezTo>
                  <a:close/>
                </a:path>
              </a:pathLst>
            </a:custGeom>
            <a:solidFill>
              <a:srgbClr val="CAD8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1"/>
            <p:cNvSpPr/>
            <p:nvPr/>
          </p:nvSpPr>
          <p:spPr>
            <a:xfrm>
              <a:off x="765314" y="1989696"/>
              <a:ext cx="94166" cy="140022"/>
            </a:xfrm>
            <a:custGeom>
              <a:rect b="b" l="l" r="r" t="t"/>
              <a:pathLst>
                <a:path extrusionOk="0" h="11008" w="7403">
                  <a:moveTo>
                    <a:pt x="1856" y="1"/>
                  </a:moveTo>
                  <a:lnTo>
                    <a:pt x="1" y="1"/>
                  </a:lnTo>
                  <a:lnTo>
                    <a:pt x="1" y="4042"/>
                  </a:lnTo>
                  <a:cubicBezTo>
                    <a:pt x="1" y="7977"/>
                    <a:pt x="3527" y="11008"/>
                    <a:pt x="7403" y="10447"/>
                  </a:cubicBezTo>
                  <a:cubicBezTo>
                    <a:pt x="4293" y="9991"/>
                    <a:pt x="1856" y="7304"/>
                    <a:pt x="1856" y="404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1"/>
            <p:cNvSpPr/>
            <p:nvPr/>
          </p:nvSpPr>
          <p:spPr>
            <a:xfrm>
              <a:off x="724165" y="2020529"/>
              <a:ext cx="246933" cy="91813"/>
            </a:xfrm>
            <a:custGeom>
              <a:rect b="b" l="l" r="r" t="t"/>
              <a:pathLst>
                <a:path extrusionOk="0" h="7218" w="19413">
                  <a:moveTo>
                    <a:pt x="0" y="1856"/>
                  </a:moveTo>
                  <a:cubicBezTo>
                    <a:pt x="0" y="7105"/>
                    <a:pt x="6471" y="7217"/>
                    <a:pt x="6471" y="7217"/>
                  </a:cubicBezTo>
                  <a:cubicBezTo>
                    <a:pt x="5540" y="6669"/>
                    <a:pt x="4748" y="5903"/>
                    <a:pt x="4186" y="4979"/>
                  </a:cubicBezTo>
                  <a:cubicBezTo>
                    <a:pt x="2318" y="4444"/>
                    <a:pt x="0" y="3136"/>
                    <a:pt x="0" y="0"/>
                  </a:cubicBezTo>
                  <a:close/>
                  <a:moveTo>
                    <a:pt x="15227" y="4979"/>
                  </a:moveTo>
                  <a:cubicBezTo>
                    <a:pt x="14665" y="5903"/>
                    <a:pt x="13873" y="6669"/>
                    <a:pt x="12942" y="7217"/>
                  </a:cubicBezTo>
                  <a:cubicBezTo>
                    <a:pt x="12942" y="7217"/>
                    <a:pt x="19413" y="7105"/>
                    <a:pt x="19413" y="1856"/>
                  </a:cubicBezTo>
                  <a:lnTo>
                    <a:pt x="19413" y="0"/>
                  </a:lnTo>
                  <a:cubicBezTo>
                    <a:pt x="19413" y="3143"/>
                    <a:pt x="17095" y="4444"/>
                    <a:pt x="15227" y="4979"/>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1"/>
            <p:cNvSpPr/>
            <p:nvPr/>
          </p:nvSpPr>
          <p:spPr>
            <a:xfrm>
              <a:off x="806476" y="2112330"/>
              <a:ext cx="82311" cy="100959"/>
            </a:xfrm>
            <a:custGeom>
              <a:rect b="b" l="l" r="r" t="t"/>
              <a:pathLst>
                <a:path extrusionOk="0" h="7937" w="6471">
                  <a:moveTo>
                    <a:pt x="0" y="0"/>
                  </a:moveTo>
                  <a:lnTo>
                    <a:pt x="0" y="3302"/>
                  </a:lnTo>
                  <a:lnTo>
                    <a:pt x="1228" y="7937"/>
                  </a:lnTo>
                  <a:lnTo>
                    <a:pt x="5243" y="7937"/>
                  </a:lnTo>
                  <a:lnTo>
                    <a:pt x="6471" y="3302"/>
                  </a:lnTo>
                  <a:lnTo>
                    <a:pt x="6471" y="0"/>
                  </a:lnTo>
                  <a:cubicBezTo>
                    <a:pt x="5606" y="502"/>
                    <a:pt x="4602" y="812"/>
                    <a:pt x="3546" y="865"/>
                  </a:cubicBezTo>
                  <a:cubicBezTo>
                    <a:pt x="2305" y="925"/>
                    <a:pt x="1070" y="627"/>
                    <a:pt x="0" y="0"/>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1"/>
            <p:cNvSpPr/>
            <p:nvPr/>
          </p:nvSpPr>
          <p:spPr>
            <a:xfrm>
              <a:off x="681909" y="2154318"/>
              <a:ext cx="331356" cy="176223"/>
            </a:xfrm>
            <a:custGeom>
              <a:rect b="b" l="l" r="r" t="t"/>
              <a:pathLst>
                <a:path extrusionOk="0" h="13854" w="26050">
                  <a:moveTo>
                    <a:pt x="9793" y="1"/>
                  </a:moveTo>
                  <a:lnTo>
                    <a:pt x="2477" y="1440"/>
                  </a:lnTo>
                  <a:cubicBezTo>
                    <a:pt x="1143" y="1704"/>
                    <a:pt x="1" y="2556"/>
                    <a:pt x="1" y="3916"/>
                  </a:cubicBezTo>
                  <a:lnTo>
                    <a:pt x="1" y="13854"/>
                  </a:lnTo>
                  <a:lnTo>
                    <a:pt x="26050" y="13854"/>
                  </a:lnTo>
                  <a:lnTo>
                    <a:pt x="26050" y="3916"/>
                  </a:lnTo>
                  <a:cubicBezTo>
                    <a:pt x="26050" y="2556"/>
                    <a:pt x="24914" y="1704"/>
                    <a:pt x="23573" y="1440"/>
                  </a:cubicBezTo>
                  <a:lnTo>
                    <a:pt x="16264" y="1"/>
                  </a:lnTo>
                  <a:lnTo>
                    <a:pt x="15036" y="4636"/>
                  </a:lnTo>
                  <a:lnTo>
                    <a:pt x="11021" y="4636"/>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1"/>
            <p:cNvSpPr/>
            <p:nvPr/>
          </p:nvSpPr>
          <p:spPr>
            <a:xfrm>
              <a:off x="681909" y="2174899"/>
              <a:ext cx="23697" cy="155642"/>
            </a:xfrm>
            <a:custGeom>
              <a:rect b="b" l="l" r="r" t="t"/>
              <a:pathLst>
                <a:path extrusionOk="0" h="12236" w="1863">
                  <a:moveTo>
                    <a:pt x="1863" y="0"/>
                  </a:moveTo>
                  <a:cubicBezTo>
                    <a:pt x="813" y="377"/>
                    <a:pt x="1" y="1162"/>
                    <a:pt x="1" y="2298"/>
                  </a:cubicBezTo>
                  <a:lnTo>
                    <a:pt x="1" y="12236"/>
                  </a:lnTo>
                  <a:lnTo>
                    <a:pt x="1863" y="1223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1"/>
            <p:cNvSpPr/>
            <p:nvPr/>
          </p:nvSpPr>
          <p:spPr>
            <a:xfrm>
              <a:off x="806476" y="2112330"/>
              <a:ext cx="23608" cy="100959"/>
            </a:xfrm>
            <a:custGeom>
              <a:rect b="b" l="l" r="r" t="t"/>
              <a:pathLst>
                <a:path extrusionOk="0" h="7937" w="1856">
                  <a:moveTo>
                    <a:pt x="0" y="0"/>
                  </a:moveTo>
                  <a:lnTo>
                    <a:pt x="0" y="3302"/>
                  </a:lnTo>
                  <a:lnTo>
                    <a:pt x="1228" y="7937"/>
                  </a:lnTo>
                  <a:lnTo>
                    <a:pt x="1856" y="7937"/>
                  </a:lnTo>
                  <a:lnTo>
                    <a:pt x="1856" y="713"/>
                  </a:lnTo>
                  <a:cubicBezTo>
                    <a:pt x="1202" y="581"/>
                    <a:pt x="575" y="337"/>
                    <a:pt x="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1"/>
            <p:cNvSpPr/>
            <p:nvPr/>
          </p:nvSpPr>
          <p:spPr>
            <a:xfrm>
              <a:off x="839726" y="2322718"/>
              <a:ext cx="15811" cy="15722"/>
            </a:xfrm>
            <a:custGeom>
              <a:rect b="b" l="l" r="r" t="t"/>
              <a:pathLst>
                <a:path extrusionOk="0" h="1236" w="1243">
                  <a:moveTo>
                    <a:pt x="1" y="0"/>
                  </a:moveTo>
                  <a:lnTo>
                    <a:pt x="1" y="1235"/>
                  </a:lnTo>
                  <a:lnTo>
                    <a:pt x="1242" y="1235"/>
                  </a:lnTo>
                  <a:lnTo>
                    <a:pt x="124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1"/>
            <p:cNvSpPr/>
            <p:nvPr/>
          </p:nvSpPr>
          <p:spPr>
            <a:xfrm>
              <a:off x="674023" y="1800969"/>
              <a:ext cx="347218" cy="537547"/>
            </a:xfrm>
            <a:custGeom>
              <a:rect b="b" l="l" r="r" t="t"/>
              <a:pathLst>
                <a:path extrusionOk="0" h="42260" w="27297">
                  <a:moveTo>
                    <a:pt x="13649" y="1229"/>
                  </a:moveTo>
                  <a:cubicBezTo>
                    <a:pt x="15689" y="1229"/>
                    <a:pt x="17346" y="2715"/>
                    <a:pt x="17346" y="4550"/>
                  </a:cubicBezTo>
                  <a:lnTo>
                    <a:pt x="17346" y="4616"/>
                  </a:lnTo>
                  <a:cubicBezTo>
                    <a:pt x="16197" y="4181"/>
                    <a:pt x="14949" y="3930"/>
                    <a:pt x="13649" y="3930"/>
                  </a:cubicBezTo>
                  <a:cubicBezTo>
                    <a:pt x="12374" y="3930"/>
                    <a:pt x="11120" y="4174"/>
                    <a:pt x="9951" y="4623"/>
                  </a:cubicBezTo>
                  <a:lnTo>
                    <a:pt x="9951" y="4550"/>
                  </a:lnTo>
                  <a:cubicBezTo>
                    <a:pt x="9951" y="2721"/>
                    <a:pt x="11608" y="1229"/>
                    <a:pt x="13649" y="1229"/>
                  </a:cubicBezTo>
                  <a:close/>
                  <a:moveTo>
                    <a:pt x="13649" y="13695"/>
                  </a:moveTo>
                  <a:cubicBezTo>
                    <a:pt x="14335" y="14752"/>
                    <a:pt x="15530" y="15452"/>
                    <a:pt x="16884" y="15452"/>
                  </a:cubicBezTo>
                  <a:lnTo>
                    <a:pt x="19499" y="15452"/>
                  </a:lnTo>
                  <a:lnTo>
                    <a:pt x="19499" y="17459"/>
                  </a:lnTo>
                  <a:lnTo>
                    <a:pt x="18462" y="17763"/>
                  </a:lnTo>
                  <a:cubicBezTo>
                    <a:pt x="18165" y="17129"/>
                    <a:pt x="17518" y="16687"/>
                    <a:pt x="16778" y="16687"/>
                  </a:cubicBezTo>
                  <a:lnTo>
                    <a:pt x="15788" y="16687"/>
                  </a:lnTo>
                  <a:cubicBezTo>
                    <a:pt x="14976" y="16687"/>
                    <a:pt x="14289" y="17202"/>
                    <a:pt x="14038" y="17921"/>
                  </a:cubicBezTo>
                  <a:lnTo>
                    <a:pt x="13259" y="17921"/>
                  </a:lnTo>
                  <a:cubicBezTo>
                    <a:pt x="13001" y="17202"/>
                    <a:pt x="12315" y="16687"/>
                    <a:pt x="11509" y="16687"/>
                  </a:cubicBezTo>
                  <a:lnTo>
                    <a:pt x="10519" y="16687"/>
                  </a:lnTo>
                  <a:cubicBezTo>
                    <a:pt x="9779" y="16687"/>
                    <a:pt x="9125" y="17129"/>
                    <a:pt x="8835" y="17763"/>
                  </a:cubicBezTo>
                  <a:lnTo>
                    <a:pt x="7798" y="17459"/>
                  </a:lnTo>
                  <a:lnTo>
                    <a:pt x="7798" y="15445"/>
                  </a:lnTo>
                  <a:lnTo>
                    <a:pt x="10413" y="15452"/>
                  </a:lnTo>
                  <a:cubicBezTo>
                    <a:pt x="11767" y="15452"/>
                    <a:pt x="12962" y="14752"/>
                    <a:pt x="13649" y="13695"/>
                  </a:cubicBezTo>
                  <a:close/>
                  <a:moveTo>
                    <a:pt x="11509" y="17928"/>
                  </a:moveTo>
                  <a:cubicBezTo>
                    <a:pt x="11846" y="17928"/>
                    <a:pt x="12130" y="18205"/>
                    <a:pt x="12130" y="18549"/>
                  </a:cubicBezTo>
                  <a:cubicBezTo>
                    <a:pt x="12130" y="18885"/>
                    <a:pt x="11846" y="19169"/>
                    <a:pt x="11509" y="19169"/>
                  </a:cubicBezTo>
                  <a:lnTo>
                    <a:pt x="10519" y="19169"/>
                  </a:lnTo>
                  <a:cubicBezTo>
                    <a:pt x="10182" y="19169"/>
                    <a:pt x="9898" y="18885"/>
                    <a:pt x="9898" y="18549"/>
                  </a:cubicBezTo>
                  <a:cubicBezTo>
                    <a:pt x="9898" y="18212"/>
                    <a:pt x="10182" y="17928"/>
                    <a:pt x="10519" y="17928"/>
                  </a:cubicBezTo>
                  <a:close/>
                  <a:moveTo>
                    <a:pt x="16778" y="17928"/>
                  </a:moveTo>
                  <a:cubicBezTo>
                    <a:pt x="17115" y="17928"/>
                    <a:pt x="17392" y="18205"/>
                    <a:pt x="17392" y="18549"/>
                  </a:cubicBezTo>
                  <a:cubicBezTo>
                    <a:pt x="17392" y="18885"/>
                    <a:pt x="17115" y="19169"/>
                    <a:pt x="16778" y="19169"/>
                  </a:cubicBezTo>
                  <a:lnTo>
                    <a:pt x="15788" y="19169"/>
                  </a:lnTo>
                  <a:cubicBezTo>
                    <a:pt x="15445" y="19169"/>
                    <a:pt x="15167" y="18885"/>
                    <a:pt x="15167" y="18549"/>
                  </a:cubicBezTo>
                  <a:cubicBezTo>
                    <a:pt x="15167" y="18212"/>
                    <a:pt x="15445" y="17928"/>
                    <a:pt x="15788" y="17928"/>
                  </a:cubicBezTo>
                  <a:close/>
                  <a:moveTo>
                    <a:pt x="19499" y="18753"/>
                  </a:moveTo>
                  <a:lnTo>
                    <a:pt x="19499" y="18879"/>
                  </a:lnTo>
                  <a:cubicBezTo>
                    <a:pt x="19499" y="22108"/>
                    <a:pt x="16877" y="24729"/>
                    <a:pt x="13649" y="24729"/>
                  </a:cubicBezTo>
                  <a:cubicBezTo>
                    <a:pt x="10420" y="24729"/>
                    <a:pt x="7798" y="22108"/>
                    <a:pt x="7798" y="18879"/>
                  </a:cubicBezTo>
                  <a:lnTo>
                    <a:pt x="7798" y="18753"/>
                  </a:lnTo>
                  <a:lnTo>
                    <a:pt x="8729" y="19031"/>
                  </a:lnTo>
                  <a:cubicBezTo>
                    <a:pt x="8941" y="19823"/>
                    <a:pt x="9660" y="20404"/>
                    <a:pt x="10519" y="20404"/>
                  </a:cubicBezTo>
                  <a:lnTo>
                    <a:pt x="11509" y="20404"/>
                  </a:lnTo>
                  <a:cubicBezTo>
                    <a:pt x="12321" y="20404"/>
                    <a:pt x="13001" y="19889"/>
                    <a:pt x="13259" y="19169"/>
                  </a:cubicBezTo>
                  <a:lnTo>
                    <a:pt x="14038" y="19169"/>
                  </a:lnTo>
                  <a:cubicBezTo>
                    <a:pt x="14289" y="19889"/>
                    <a:pt x="14976" y="20404"/>
                    <a:pt x="15788" y="20404"/>
                  </a:cubicBezTo>
                  <a:lnTo>
                    <a:pt x="16778" y="20404"/>
                  </a:lnTo>
                  <a:cubicBezTo>
                    <a:pt x="17637" y="20404"/>
                    <a:pt x="18350" y="19823"/>
                    <a:pt x="18568" y="19031"/>
                  </a:cubicBezTo>
                  <a:lnTo>
                    <a:pt x="19499" y="18753"/>
                  </a:lnTo>
                  <a:close/>
                  <a:moveTo>
                    <a:pt x="16263" y="25469"/>
                  </a:moveTo>
                  <a:lnTo>
                    <a:pt x="16263" y="27694"/>
                  </a:lnTo>
                  <a:lnTo>
                    <a:pt x="15174" y="31794"/>
                  </a:lnTo>
                  <a:lnTo>
                    <a:pt x="12123" y="31794"/>
                  </a:lnTo>
                  <a:lnTo>
                    <a:pt x="11034" y="27694"/>
                  </a:lnTo>
                  <a:lnTo>
                    <a:pt x="11034" y="25469"/>
                  </a:lnTo>
                  <a:cubicBezTo>
                    <a:pt x="11839" y="25785"/>
                    <a:pt x="12724" y="25970"/>
                    <a:pt x="13649" y="25970"/>
                  </a:cubicBezTo>
                  <a:cubicBezTo>
                    <a:pt x="14573" y="25970"/>
                    <a:pt x="15458" y="25785"/>
                    <a:pt x="16263" y="25469"/>
                  </a:cubicBezTo>
                  <a:close/>
                  <a:moveTo>
                    <a:pt x="13635" y="1"/>
                  </a:moveTo>
                  <a:cubicBezTo>
                    <a:pt x="10915" y="1"/>
                    <a:pt x="8703" y="2048"/>
                    <a:pt x="8703" y="4557"/>
                  </a:cubicBezTo>
                  <a:cubicBezTo>
                    <a:pt x="8703" y="4768"/>
                    <a:pt x="8723" y="4973"/>
                    <a:pt x="8749" y="5178"/>
                  </a:cubicBezTo>
                  <a:cubicBezTo>
                    <a:pt x="8076" y="5541"/>
                    <a:pt x="7442" y="5990"/>
                    <a:pt x="6854" y="6498"/>
                  </a:cubicBezTo>
                  <a:lnTo>
                    <a:pt x="7673" y="7429"/>
                  </a:lnTo>
                  <a:cubicBezTo>
                    <a:pt x="9330" y="5977"/>
                    <a:pt x="11450" y="5178"/>
                    <a:pt x="13649" y="5178"/>
                  </a:cubicBezTo>
                  <a:cubicBezTo>
                    <a:pt x="18660" y="5178"/>
                    <a:pt x="22734" y="9258"/>
                    <a:pt x="22734" y="14263"/>
                  </a:cubicBezTo>
                  <a:lnTo>
                    <a:pt x="22734" y="19117"/>
                  </a:lnTo>
                  <a:cubicBezTo>
                    <a:pt x="22734" y="21012"/>
                    <a:pt x="21783" y="22378"/>
                    <a:pt x="19902" y="23177"/>
                  </a:cubicBezTo>
                  <a:cubicBezTo>
                    <a:pt x="19604" y="23303"/>
                    <a:pt x="19301" y="23408"/>
                    <a:pt x="19010" y="23494"/>
                  </a:cubicBezTo>
                  <a:cubicBezTo>
                    <a:pt x="20086" y="22253"/>
                    <a:pt x="20727" y="20635"/>
                    <a:pt x="20727" y="18872"/>
                  </a:cubicBezTo>
                  <a:lnTo>
                    <a:pt x="20727" y="14211"/>
                  </a:lnTo>
                  <a:lnTo>
                    <a:pt x="16877" y="14211"/>
                  </a:lnTo>
                  <a:cubicBezTo>
                    <a:pt x="15431" y="14211"/>
                    <a:pt x="14256" y="13035"/>
                    <a:pt x="14256" y="11589"/>
                  </a:cubicBezTo>
                  <a:lnTo>
                    <a:pt x="13021" y="11589"/>
                  </a:lnTo>
                  <a:cubicBezTo>
                    <a:pt x="13021" y="13035"/>
                    <a:pt x="11846" y="14211"/>
                    <a:pt x="10400" y="14211"/>
                  </a:cubicBezTo>
                  <a:lnTo>
                    <a:pt x="6550" y="14211"/>
                  </a:lnTo>
                  <a:lnTo>
                    <a:pt x="6550" y="18872"/>
                  </a:lnTo>
                  <a:cubicBezTo>
                    <a:pt x="6550" y="20635"/>
                    <a:pt x="7197" y="22246"/>
                    <a:pt x="8267" y="23494"/>
                  </a:cubicBezTo>
                  <a:cubicBezTo>
                    <a:pt x="7983" y="23408"/>
                    <a:pt x="7693" y="23309"/>
                    <a:pt x="7409" y="23191"/>
                  </a:cubicBezTo>
                  <a:cubicBezTo>
                    <a:pt x="5507" y="22385"/>
                    <a:pt x="4550" y="21018"/>
                    <a:pt x="4550" y="19110"/>
                  </a:cubicBezTo>
                  <a:lnTo>
                    <a:pt x="4550" y="14257"/>
                  </a:lnTo>
                  <a:cubicBezTo>
                    <a:pt x="4550" y="12051"/>
                    <a:pt x="5362" y="9925"/>
                    <a:pt x="6828" y="8268"/>
                  </a:cubicBezTo>
                  <a:lnTo>
                    <a:pt x="5897" y="7449"/>
                  </a:lnTo>
                  <a:cubicBezTo>
                    <a:pt x="4226" y="9338"/>
                    <a:pt x="3315" y="11754"/>
                    <a:pt x="3315" y="14263"/>
                  </a:cubicBezTo>
                  <a:lnTo>
                    <a:pt x="3315" y="19117"/>
                  </a:lnTo>
                  <a:cubicBezTo>
                    <a:pt x="3315" y="21527"/>
                    <a:pt x="4556" y="23336"/>
                    <a:pt x="6927" y="24333"/>
                  </a:cubicBezTo>
                  <a:cubicBezTo>
                    <a:pt x="8036" y="24808"/>
                    <a:pt x="9132" y="24980"/>
                    <a:pt x="9786" y="25053"/>
                  </a:cubicBezTo>
                  <a:lnTo>
                    <a:pt x="9786" y="27271"/>
                  </a:lnTo>
                  <a:lnTo>
                    <a:pt x="2972" y="28618"/>
                  </a:lnTo>
                  <a:cubicBezTo>
                    <a:pt x="1169" y="28975"/>
                    <a:pt x="0" y="30190"/>
                    <a:pt x="0" y="31708"/>
                  </a:cubicBezTo>
                  <a:lnTo>
                    <a:pt x="0" y="42260"/>
                  </a:lnTo>
                  <a:lnTo>
                    <a:pt x="11786" y="42260"/>
                  </a:lnTo>
                  <a:lnTo>
                    <a:pt x="11786" y="41025"/>
                  </a:lnTo>
                  <a:lnTo>
                    <a:pt x="6517" y="41025"/>
                  </a:lnTo>
                  <a:lnTo>
                    <a:pt x="6517" y="36436"/>
                  </a:lnTo>
                  <a:lnTo>
                    <a:pt x="5276" y="36436"/>
                  </a:lnTo>
                  <a:lnTo>
                    <a:pt x="5276" y="41025"/>
                  </a:lnTo>
                  <a:lnTo>
                    <a:pt x="1242" y="41025"/>
                  </a:lnTo>
                  <a:lnTo>
                    <a:pt x="1242" y="31695"/>
                  </a:lnTo>
                  <a:cubicBezTo>
                    <a:pt x="1242" y="30606"/>
                    <a:pt x="2265" y="30011"/>
                    <a:pt x="3222" y="29833"/>
                  </a:cubicBezTo>
                  <a:lnTo>
                    <a:pt x="9964" y="28493"/>
                  </a:lnTo>
                  <a:lnTo>
                    <a:pt x="11172" y="33036"/>
                  </a:lnTo>
                  <a:lnTo>
                    <a:pt x="16131" y="33036"/>
                  </a:lnTo>
                  <a:lnTo>
                    <a:pt x="17333" y="28493"/>
                  </a:lnTo>
                  <a:lnTo>
                    <a:pt x="24081" y="29833"/>
                  </a:lnTo>
                  <a:cubicBezTo>
                    <a:pt x="25039" y="30018"/>
                    <a:pt x="26062" y="30606"/>
                    <a:pt x="26062" y="31695"/>
                  </a:cubicBezTo>
                  <a:lnTo>
                    <a:pt x="26062" y="41018"/>
                  </a:lnTo>
                  <a:lnTo>
                    <a:pt x="22021" y="41018"/>
                  </a:lnTo>
                  <a:lnTo>
                    <a:pt x="22021" y="36423"/>
                  </a:lnTo>
                  <a:lnTo>
                    <a:pt x="20786" y="36423"/>
                  </a:lnTo>
                  <a:lnTo>
                    <a:pt x="20786" y="41018"/>
                  </a:lnTo>
                  <a:lnTo>
                    <a:pt x="15511" y="41018"/>
                  </a:lnTo>
                  <a:lnTo>
                    <a:pt x="15511" y="42253"/>
                  </a:lnTo>
                  <a:lnTo>
                    <a:pt x="27297" y="42253"/>
                  </a:lnTo>
                  <a:lnTo>
                    <a:pt x="27297" y="31695"/>
                  </a:lnTo>
                  <a:cubicBezTo>
                    <a:pt x="27290" y="30190"/>
                    <a:pt x="26122" y="28975"/>
                    <a:pt x="24312" y="28618"/>
                  </a:cubicBezTo>
                  <a:lnTo>
                    <a:pt x="17505" y="27271"/>
                  </a:lnTo>
                  <a:lnTo>
                    <a:pt x="17505" y="25053"/>
                  </a:lnTo>
                  <a:cubicBezTo>
                    <a:pt x="18152" y="24987"/>
                    <a:pt x="19254" y="24808"/>
                    <a:pt x="20357" y="24333"/>
                  </a:cubicBezTo>
                  <a:cubicBezTo>
                    <a:pt x="22714" y="23336"/>
                    <a:pt x="23976" y="21527"/>
                    <a:pt x="23976" y="19117"/>
                  </a:cubicBezTo>
                  <a:lnTo>
                    <a:pt x="23976" y="14263"/>
                  </a:lnTo>
                  <a:cubicBezTo>
                    <a:pt x="23976" y="10335"/>
                    <a:pt x="21770" y="6921"/>
                    <a:pt x="18535" y="5171"/>
                  </a:cubicBezTo>
                  <a:cubicBezTo>
                    <a:pt x="18568" y="4966"/>
                    <a:pt x="18574" y="4768"/>
                    <a:pt x="18574" y="4557"/>
                  </a:cubicBezTo>
                  <a:cubicBezTo>
                    <a:pt x="18574" y="2048"/>
                    <a:pt x="16362" y="1"/>
                    <a:pt x="136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1"/>
            <p:cNvSpPr/>
            <p:nvPr/>
          </p:nvSpPr>
          <p:spPr>
            <a:xfrm>
              <a:off x="818903" y="2076459"/>
              <a:ext cx="57380" cy="23367"/>
            </a:xfrm>
            <a:custGeom>
              <a:rect b="b" l="l" r="r" t="t"/>
              <a:pathLst>
                <a:path extrusionOk="0" h="1837" w="4511">
                  <a:moveTo>
                    <a:pt x="905" y="1"/>
                  </a:moveTo>
                  <a:lnTo>
                    <a:pt x="0" y="852"/>
                  </a:lnTo>
                  <a:cubicBezTo>
                    <a:pt x="581" y="1480"/>
                    <a:pt x="1407" y="1836"/>
                    <a:pt x="2259" y="1836"/>
                  </a:cubicBezTo>
                  <a:cubicBezTo>
                    <a:pt x="3110" y="1836"/>
                    <a:pt x="3922" y="1480"/>
                    <a:pt x="4510" y="852"/>
                  </a:cubicBezTo>
                  <a:lnTo>
                    <a:pt x="3612" y="1"/>
                  </a:lnTo>
                  <a:cubicBezTo>
                    <a:pt x="3256" y="384"/>
                    <a:pt x="2780" y="588"/>
                    <a:pt x="2259" y="588"/>
                  </a:cubicBezTo>
                  <a:cubicBezTo>
                    <a:pt x="1743" y="588"/>
                    <a:pt x="1255" y="384"/>
                    <a:pt x="9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8" name="Google Shape;498;p21"/>
          <p:cNvGrpSpPr/>
          <p:nvPr/>
        </p:nvGrpSpPr>
        <p:grpSpPr>
          <a:xfrm>
            <a:off x="7141112" y="1495720"/>
            <a:ext cx="362685" cy="537624"/>
            <a:chOff x="10180073" y="2172175"/>
            <a:chExt cx="712825" cy="1056650"/>
          </a:xfrm>
        </p:grpSpPr>
        <p:sp>
          <p:nvSpPr>
            <p:cNvPr id="499" name="Google Shape;499;p21"/>
            <p:cNvSpPr/>
            <p:nvPr/>
          </p:nvSpPr>
          <p:spPr>
            <a:xfrm>
              <a:off x="10255848" y="2187700"/>
              <a:ext cx="561600" cy="344025"/>
            </a:xfrm>
            <a:custGeom>
              <a:rect b="b" l="l" r="r" t="t"/>
              <a:pathLst>
                <a:path extrusionOk="0" h="13761" w="22464">
                  <a:moveTo>
                    <a:pt x="7488" y="11892"/>
                  </a:moveTo>
                  <a:cubicBezTo>
                    <a:pt x="9542" y="11892"/>
                    <a:pt x="11232" y="10208"/>
                    <a:pt x="11232" y="8148"/>
                  </a:cubicBezTo>
                  <a:cubicBezTo>
                    <a:pt x="11232" y="10202"/>
                    <a:pt x="12916" y="11892"/>
                    <a:pt x="14983" y="11892"/>
                  </a:cubicBezTo>
                  <a:lnTo>
                    <a:pt x="20595" y="11892"/>
                  </a:lnTo>
                  <a:cubicBezTo>
                    <a:pt x="21619" y="11892"/>
                    <a:pt x="22451" y="12724"/>
                    <a:pt x="22464" y="13741"/>
                  </a:cubicBezTo>
                  <a:lnTo>
                    <a:pt x="22464" y="11232"/>
                  </a:lnTo>
                  <a:cubicBezTo>
                    <a:pt x="22464" y="5058"/>
                    <a:pt x="17413" y="0"/>
                    <a:pt x="11232" y="0"/>
                  </a:cubicBezTo>
                  <a:cubicBezTo>
                    <a:pt x="5052" y="0"/>
                    <a:pt x="1" y="5051"/>
                    <a:pt x="1" y="11232"/>
                  </a:cubicBezTo>
                  <a:lnTo>
                    <a:pt x="1" y="13761"/>
                  </a:lnTo>
                  <a:cubicBezTo>
                    <a:pt x="1" y="12724"/>
                    <a:pt x="839" y="11885"/>
                    <a:pt x="1876" y="11885"/>
                  </a:cubicBez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1"/>
            <p:cNvSpPr/>
            <p:nvPr/>
          </p:nvSpPr>
          <p:spPr>
            <a:xfrm>
              <a:off x="10349273" y="2391400"/>
              <a:ext cx="374250" cy="397850"/>
            </a:xfrm>
            <a:custGeom>
              <a:rect b="b" l="l" r="r" t="t"/>
              <a:pathLst>
                <a:path extrusionOk="0" h="15914" w="14970">
                  <a:moveTo>
                    <a:pt x="3751" y="3744"/>
                  </a:moveTo>
                  <a:lnTo>
                    <a:pt x="1" y="3744"/>
                  </a:lnTo>
                  <a:lnTo>
                    <a:pt x="1" y="8425"/>
                  </a:lnTo>
                  <a:cubicBezTo>
                    <a:pt x="1" y="12592"/>
                    <a:pt x="3421" y="15913"/>
                    <a:pt x="7489" y="15913"/>
                  </a:cubicBezTo>
                  <a:cubicBezTo>
                    <a:pt x="11556" y="15913"/>
                    <a:pt x="14970" y="12592"/>
                    <a:pt x="14970" y="8425"/>
                  </a:cubicBezTo>
                  <a:lnTo>
                    <a:pt x="14970" y="3744"/>
                  </a:lnTo>
                  <a:lnTo>
                    <a:pt x="11226" y="3744"/>
                  </a:lnTo>
                  <a:cubicBezTo>
                    <a:pt x="9172" y="3744"/>
                    <a:pt x="7475" y="2060"/>
                    <a:pt x="7475" y="0"/>
                  </a:cubicBezTo>
                  <a:cubicBezTo>
                    <a:pt x="7489" y="2054"/>
                    <a:pt x="5805" y="3744"/>
                    <a:pt x="3751" y="3744"/>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1"/>
            <p:cNvSpPr/>
            <p:nvPr/>
          </p:nvSpPr>
          <p:spPr>
            <a:xfrm>
              <a:off x="10255848" y="2484975"/>
              <a:ext cx="561450" cy="117075"/>
            </a:xfrm>
            <a:custGeom>
              <a:rect b="b" l="l" r="r" t="t"/>
              <a:pathLst>
                <a:path extrusionOk="0" h="4683" w="22458">
                  <a:moveTo>
                    <a:pt x="18713" y="1"/>
                  </a:moveTo>
                  <a:lnTo>
                    <a:pt x="18713" y="4682"/>
                  </a:lnTo>
                  <a:lnTo>
                    <a:pt x="20582" y="4682"/>
                  </a:lnTo>
                  <a:cubicBezTo>
                    <a:pt x="21606" y="4682"/>
                    <a:pt x="22444" y="3850"/>
                    <a:pt x="22457" y="2834"/>
                  </a:cubicBezTo>
                  <a:lnTo>
                    <a:pt x="22457" y="1876"/>
                  </a:lnTo>
                  <a:lnTo>
                    <a:pt x="22457" y="1850"/>
                  </a:lnTo>
                  <a:cubicBezTo>
                    <a:pt x="22444" y="833"/>
                    <a:pt x="21606" y="1"/>
                    <a:pt x="20582" y="1"/>
                  </a:cubicBezTo>
                  <a:close/>
                  <a:moveTo>
                    <a:pt x="1876" y="4676"/>
                  </a:moveTo>
                  <a:lnTo>
                    <a:pt x="3745" y="4676"/>
                  </a:lnTo>
                  <a:lnTo>
                    <a:pt x="3745" y="1"/>
                  </a:lnTo>
                  <a:lnTo>
                    <a:pt x="1876" y="1"/>
                  </a:lnTo>
                  <a:cubicBezTo>
                    <a:pt x="839" y="1"/>
                    <a:pt x="1" y="846"/>
                    <a:pt x="1" y="1876"/>
                  </a:cubicBezTo>
                  <a:lnTo>
                    <a:pt x="1" y="2807"/>
                  </a:lnTo>
                  <a:cubicBezTo>
                    <a:pt x="1" y="3831"/>
                    <a:pt x="839" y="4676"/>
                    <a:pt x="1876" y="4676"/>
                  </a:cubicBez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1"/>
            <p:cNvSpPr/>
            <p:nvPr/>
          </p:nvSpPr>
          <p:spPr>
            <a:xfrm>
              <a:off x="10255848" y="2554975"/>
              <a:ext cx="561450" cy="208850"/>
            </a:xfrm>
            <a:custGeom>
              <a:rect b="b" l="l" r="r" t="t"/>
              <a:pathLst>
                <a:path extrusionOk="0" h="8354" w="22458">
                  <a:moveTo>
                    <a:pt x="20582" y="1876"/>
                  </a:moveTo>
                  <a:lnTo>
                    <a:pt x="18713" y="1876"/>
                  </a:lnTo>
                  <a:cubicBezTo>
                    <a:pt x="18713" y="4629"/>
                    <a:pt x="17201" y="7046"/>
                    <a:pt x="14970" y="8353"/>
                  </a:cubicBezTo>
                  <a:lnTo>
                    <a:pt x="18713" y="8003"/>
                  </a:lnTo>
                  <a:cubicBezTo>
                    <a:pt x="20760" y="7818"/>
                    <a:pt x="22457" y="6339"/>
                    <a:pt x="22457" y="4273"/>
                  </a:cubicBezTo>
                  <a:lnTo>
                    <a:pt x="22457" y="27"/>
                  </a:lnTo>
                  <a:cubicBezTo>
                    <a:pt x="22444" y="1050"/>
                    <a:pt x="21606" y="1876"/>
                    <a:pt x="20582" y="1876"/>
                  </a:cubicBezTo>
                  <a:close/>
                  <a:moveTo>
                    <a:pt x="3738" y="8003"/>
                  </a:moveTo>
                  <a:lnTo>
                    <a:pt x="7475" y="8353"/>
                  </a:lnTo>
                  <a:cubicBezTo>
                    <a:pt x="5243" y="7059"/>
                    <a:pt x="3738" y="4629"/>
                    <a:pt x="3738" y="1876"/>
                  </a:cubicBezTo>
                  <a:lnTo>
                    <a:pt x="1876" y="1876"/>
                  </a:lnTo>
                  <a:cubicBezTo>
                    <a:pt x="839" y="1876"/>
                    <a:pt x="1" y="1031"/>
                    <a:pt x="1" y="1"/>
                  </a:cubicBezTo>
                  <a:lnTo>
                    <a:pt x="1" y="4273"/>
                  </a:lnTo>
                  <a:cubicBezTo>
                    <a:pt x="1" y="6339"/>
                    <a:pt x="1691" y="7818"/>
                    <a:pt x="3738" y="8003"/>
                  </a:cubicBezTo>
                  <a:close/>
                </a:path>
              </a:pathLst>
            </a:custGeom>
            <a:solidFill>
              <a:srgbClr val="D4B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1"/>
            <p:cNvSpPr/>
            <p:nvPr/>
          </p:nvSpPr>
          <p:spPr>
            <a:xfrm>
              <a:off x="10349273" y="2484975"/>
              <a:ext cx="210500" cy="316825"/>
            </a:xfrm>
            <a:custGeom>
              <a:rect b="b" l="l" r="r" t="t"/>
              <a:pathLst>
                <a:path extrusionOk="0" h="12673" w="8420">
                  <a:moveTo>
                    <a:pt x="1856" y="1"/>
                  </a:moveTo>
                  <a:lnTo>
                    <a:pt x="1" y="1"/>
                  </a:lnTo>
                  <a:lnTo>
                    <a:pt x="1" y="4682"/>
                  </a:lnTo>
                  <a:cubicBezTo>
                    <a:pt x="1" y="9172"/>
                    <a:pt x="3983" y="12672"/>
                    <a:pt x="8420" y="12111"/>
                  </a:cubicBezTo>
                  <a:cubicBezTo>
                    <a:pt x="4775" y="11649"/>
                    <a:pt x="1856" y="8525"/>
                    <a:pt x="1856" y="468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1"/>
            <p:cNvSpPr/>
            <p:nvPr/>
          </p:nvSpPr>
          <p:spPr>
            <a:xfrm>
              <a:off x="10255848" y="2175300"/>
              <a:ext cx="303925" cy="356425"/>
            </a:xfrm>
            <a:custGeom>
              <a:rect b="b" l="l" r="r" t="t"/>
              <a:pathLst>
                <a:path extrusionOk="0" h="14257" w="12157">
                  <a:moveTo>
                    <a:pt x="12157" y="536"/>
                  </a:moveTo>
                  <a:cubicBezTo>
                    <a:pt x="5646" y="1"/>
                    <a:pt x="1" y="5178"/>
                    <a:pt x="1" y="11728"/>
                  </a:cubicBezTo>
                  <a:lnTo>
                    <a:pt x="1" y="14257"/>
                  </a:lnTo>
                  <a:cubicBezTo>
                    <a:pt x="1" y="13233"/>
                    <a:pt x="833" y="12388"/>
                    <a:pt x="1856" y="12381"/>
                  </a:cubicBezTo>
                  <a:cubicBezTo>
                    <a:pt x="1856" y="6214"/>
                    <a:pt x="5811" y="1064"/>
                    <a:pt x="12157" y="53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1"/>
            <p:cNvSpPr/>
            <p:nvPr/>
          </p:nvSpPr>
          <p:spPr>
            <a:xfrm>
              <a:off x="10349273" y="2763800"/>
              <a:ext cx="374250" cy="304425"/>
            </a:xfrm>
            <a:custGeom>
              <a:rect b="b" l="l" r="r" t="t"/>
              <a:pathLst>
                <a:path extrusionOk="0" h="12177" w="14970">
                  <a:moveTo>
                    <a:pt x="3751" y="0"/>
                  </a:moveTo>
                  <a:lnTo>
                    <a:pt x="3751" y="3810"/>
                  </a:lnTo>
                  <a:lnTo>
                    <a:pt x="1" y="4688"/>
                  </a:lnTo>
                  <a:cubicBezTo>
                    <a:pt x="1" y="8822"/>
                    <a:pt x="3355" y="12176"/>
                    <a:pt x="7489" y="12176"/>
                  </a:cubicBezTo>
                  <a:cubicBezTo>
                    <a:pt x="11622" y="12176"/>
                    <a:pt x="14970" y="8822"/>
                    <a:pt x="14970" y="4688"/>
                  </a:cubicBezTo>
                  <a:lnTo>
                    <a:pt x="11226" y="3810"/>
                  </a:lnTo>
                  <a:lnTo>
                    <a:pt x="11226" y="0"/>
                  </a:lnTo>
                  <a:cubicBezTo>
                    <a:pt x="10249" y="568"/>
                    <a:pt x="9126" y="925"/>
                    <a:pt x="7951" y="997"/>
                  </a:cubicBezTo>
                  <a:cubicBezTo>
                    <a:pt x="6478" y="1090"/>
                    <a:pt x="5019" y="740"/>
                    <a:pt x="3751" y="0"/>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1"/>
            <p:cNvSpPr/>
            <p:nvPr/>
          </p:nvSpPr>
          <p:spPr>
            <a:xfrm>
              <a:off x="10195598" y="2881000"/>
              <a:ext cx="681625" cy="332150"/>
            </a:xfrm>
            <a:custGeom>
              <a:rect b="b" l="l" r="r" t="t"/>
              <a:pathLst>
                <a:path extrusionOk="0" h="13286" w="27265">
                  <a:moveTo>
                    <a:pt x="13636" y="7488"/>
                  </a:moveTo>
                  <a:cubicBezTo>
                    <a:pt x="9502" y="7488"/>
                    <a:pt x="6148" y="4134"/>
                    <a:pt x="6148" y="0"/>
                  </a:cubicBezTo>
                  <a:lnTo>
                    <a:pt x="3711" y="568"/>
                  </a:lnTo>
                  <a:cubicBezTo>
                    <a:pt x="1757" y="1163"/>
                    <a:pt x="1" y="2245"/>
                    <a:pt x="1" y="4279"/>
                  </a:cubicBezTo>
                  <a:lnTo>
                    <a:pt x="1" y="13286"/>
                  </a:lnTo>
                  <a:lnTo>
                    <a:pt x="27264" y="13286"/>
                  </a:lnTo>
                  <a:lnTo>
                    <a:pt x="27264" y="4279"/>
                  </a:lnTo>
                  <a:cubicBezTo>
                    <a:pt x="27264" y="2245"/>
                    <a:pt x="25501" y="1163"/>
                    <a:pt x="23547" y="568"/>
                  </a:cubicBezTo>
                  <a:lnTo>
                    <a:pt x="21110" y="0"/>
                  </a:lnTo>
                  <a:cubicBezTo>
                    <a:pt x="21123" y="4134"/>
                    <a:pt x="17769" y="7488"/>
                    <a:pt x="13636" y="748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1"/>
            <p:cNvSpPr/>
            <p:nvPr/>
          </p:nvSpPr>
          <p:spPr>
            <a:xfrm>
              <a:off x="10195773" y="2915000"/>
              <a:ext cx="46400" cy="298150"/>
            </a:xfrm>
            <a:custGeom>
              <a:rect b="b" l="l" r="r" t="t"/>
              <a:pathLst>
                <a:path extrusionOk="0" h="11926" w="1856">
                  <a:moveTo>
                    <a:pt x="1856" y="1"/>
                  </a:moveTo>
                  <a:cubicBezTo>
                    <a:pt x="766" y="641"/>
                    <a:pt x="0" y="1579"/>
                    <a:pt x="0" y="2919"/>
                  </a:cubicBezTo>
                  <a:lnTo>
                    <a:pt x="0" y="11926"/>
                  </a:lnTo>
                  <a:lnTo>
                    <a:pt x="1856" y="1192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1"/>
            <p:cNvSpPr/>
            <p:nvPr/>
          </p:nvSpPr>
          <p:spPr>
            <a:xfrm>
              <a:off x="10180073" y="2172175"/>
              <a:ext cx="712825" cy="1056650"/>
            </a:xfrm>
            <a:custGeom>
              <a:rect b="b" l="l" r="r" t="t"/>
              <a:pathLst>
                <a:path extrusionOk="0" h="42266" w="28513">
                  <a:moveTo>
                    <a:pt x="6161" y="13127"/>
                  </a:moveTo>
                  <a:lnTo>
                    <a:pt x="6161" y="16567"/>
                  </a:lnTo>
                  <a:lnTo>
                    <a:pt x="4907" y="16567"/>
                  </a:lnTo>
                  <a:cubicBezTo>
                    <a:pt x="4214" y="16567"/>
                    <a:pt x="3652" y="16006"/>
                    <a:pt x="3652" y="15313"/>
                  </a:cubicBezTo>
                  <a:lnTo>
                    <a:pt x="3652" y="14382"/>
                  </a:lnTo>
                  <a:cubicBezTo>
                    <a:pt x="3652" y="13688"/>
                    <a:pt x="4214" y="13127"/>
                    <a:pt x="4907" y="13127"/>
                  </a:cubicBezTo>
                  <a:close/>
                  <a:moveTo>
                    <a:pt x="23613" y="13127"/>
                  </a:moveTo>
                  <a:cubicBezTo>
                    <a:pt x="24306" y="13134"/>
                    <a:pt x="24868" y="13688"/>
                    <a:pt x="24868" y="14382"/>
                  </a:cubicBezTo>
                  <a:lnTo>
                    <a:pt x="24868" y="15319"/>
                  </a:lnTo>
                  <a:cubicBezTo>
                    <a:pt x="24868" y="16013"/>
                    <a:pt x="24306" y="16567"/>
                    <a:pt x="23613" y="16567"/>
                  </a:cubicBezTo>
                  <a:lnTo>
                    <a:pt x="22359" y="16567"/>
                  </a:lnTo>
                  <a:lnTo>
                    <a:pt x="22359" y="13127"/>
                  </a:lnTo>
                  <a:close/>
                  <a:moveTo>
                    <a:pt x="3652" y="17465"/>
                  </a:moveTo>
                  <a:cubicBezTo>
                    <a:pt x="4022" y="17683"/>
                    <a:pt x="4445" y="17802"/>
                    <a:pt x="4907" y="17802"/>
                  </a:cubicBezTo>
                  <a:lnTo>
                    <a:pt x="6181" y="17802"/>
                  </a:lnTo>
                  <a:cubicBezTo>
                    <a:pt x="6333" y="19763"/>
                    <a:pt x="7185" y="21526"/>
                    <a:pt x="8479" y="22847"/>
                  </a:cubicBezTo>
                  <a:lnTo>
                    <a:pt x="6835" y="22701"/>
                  </a:lnTo>
                  <a:cubicBezTo>
                    <a:pt x="4986" y="22536"/>
                    <a:pt x="3652" y="21222"/>
                    <a:pt x="3652" y="19598"/>
                  </a:cubicBezTo>
                  <a:lnTo>
                    <a:pt x="3652" y="17465"/>
                  </a:lnTo>
                  <a:close/>
                  <a:moveTo>
                    <a:pt x="24887" y="17465"/>
                  </a:moveTo>
                  <a:lnTo>
                    <a:pt x="24887" y="19585"/>
                  </a:lnTo>
                  <a:cubicBezTo>
                    <a:pt x="24868" y="21222"/>
                    <a:pt x="23534" y="22536"/>
                    <a:pt x="21692" y="22701"/>
                  </a:cubicBezTo>
                  <a:lnTo>
                    <a:pt x="20061" y="22847"/>
                  </a:lnTo>
                  <a:cubicBezTo>
                    <a:pt x="21355" y="21526"/>
                    <a:pt x="22207" y="19763"/>
                    <a:pt x="22352" y="17802"/>
                  </a:cubicBezTo>
                  <a:lnTo>
                    <a:pt x="23633" y="17802"/>
                  </a:lnTo>
                  <a:cubicBezTo>
                    <a:pt x="24089" y="17802"/>
                    <a:pt x="24518" y="17683"/>
                    <a:pt x="24887" y="17465"/>
                  </a:cubicBezTo>
                  <a:close/>
                  <a:moveTo>
                    <a:pt x="14257" y="11001"/>
                  </a:moveTo>
                  <a:cubicBezTo>
                    <a:pt x="15016" y="12275"/>
                    <a:pt x="16409" y="13127"/>
                    <a:pt x="18001" y="13127"/>
                  </a:cubicBezTo>
                  <a:lnTo>
                    <a:pt x="21130" y="13127"/>
                  </a:lnTo>
                  <a:lnTo>
                    <a:pt x="21130" y="17188"/>
                  </a:lnTo>
                  <a:cubicBezTo>
                    <a:pt x="21130" y="20971"/>
                    <a:pt x="18053" y="24048"/>
                    <a:pt x="14263" y="24048"/>
                  </a:cubicBezTo>
                  <a:cubicBezTo>
                    <a:pt x="10473" y="24048"/>
                    <a:pt x="7396" y="20971"/>
                    <a:pt x="7396" y="17188"/>
                  </a:cubicBezTo>
                  <a:lnTo>
                    <a:pt x="7396" y="13127"/>
                  </a:lnTo>
                  <a:lnTo>
                    <a:pt x="10526" y="13127"/>
                  </a:lnTo>
                  <a:cubicBezTo>
                    <a:pt x="10532" y="13127"/>
                    <a:pt x="10538" y="13127"/>
                    <a:pt x="10544" y="13127"/>
                  </a:cubicBezTo>
                  <a:cubicBezTo>
                    <a:pt x="12115" y="13127"/>
                    <a:pt x="13500" y="12270"/>
                    <a:pt x="14257" y="11001"/>
                  </a:cubicBezTo>
                  <a:close/>
                  <a:moveTo>
                    <a:pt x="17387" y="24662"/>
                  </a:moveTo>
                  <a:lnTo>
                    <a:pt x="17387" y="27970"/>
                  </a:lnTo>
                  <a:lnTo>
                    <a:pt x="21104" y="28842"/>
                  </a:lnTo>
                  <a:cubicBezTo>
                    <a:pt x="20860" y="32408"/>
                    <a:pt x="17882" y="35220"/>
                    <a:pt x="14257" y="35220"/>
                  </a:cubicBezTo>
                  <a:cubicBezTo>
                    <a:pt x="10632" y="35220"/>
                    <a:pt x="7660" y="32394"/>
                    <a:pt x="7403" y="28842"/>
                  </a:cubicBezTo>
                  <a:lnTo>
                    <a:pt x="11127" y="27970"/>
                  </a:lnTo>
                  <a:lnTo>
                    <a:pt x="11127" y="24662"/>
                  </a:lnTo>
                  <a:cubicBezTo>
                    <a:pt x="12091" y="25065"/>
                    <a:pt x="13141" y="25290"/>
                    <a:pt x="14257" y="25290"/>
                  </a:cubicBezTo>
                  <a:cubicBezTo>
                    <a:pt x="15359" y="25290"/>
                    <a:pt x="16416" y="25065"/>
                    <a:pt x="17387" y="24662"/>
                  </a:cubicBezTo>
                  <a:close/>
                  <a:moveTo>
                    <a:pt x="6194" y="29119"/>
                  </a:moveTo>
                  <a:cubicBezTo>
                    <a:pt x="6564" y="33022"/>
                    <a:pt x="9714" y="36138"/>
                    <a:pt x="13643" y="36435"/>
                  </a:cubicBezTo>
                  <a:lnTo>
                    <a:pt x="13643" y="41024"/>
                  </a:lnTo>
                  <a:lnTo>
                    <a:pt x="6822" y="41024"/>
                  </a:lnTo>
                  <a:lnTo>
                    <a:pt x="6822" y="36429"/>
                  </a:lnTo>
                  <a:lnTo>
                    <a:pt x="5580" y="36429"/>
                  </a:lnTo>
                  <a:lnTo>
                    <a:pt x="5580" y="41024"/>
                  </a:lnTo>
                  <a:lnTo>
                    <a:pt x="1249" y="41024"/>
                  </a:lnTo>
                  <a:lnTo>
                    <a:pt x="1249" y="32632"/>
                  </a:lnTo>
                  <a:cubicBezTo>
                    <a:pt x="1249" y="31206"/>
                    <a:pt x="2312" y="30189"/>
                    <a:pt x="4511" y="29516"/>
                  </a:cubicBezTo>
                  <a:lnTo>
                    <a:pt x="6194" y="29119"/>
                  </a:lnTo>
                  <a:close/>
                  <a:moveTo>
                    <a:pt x="14257" y="0"/>
                  </a:moveTo>
                  <a:cubicBezTo>
                    <a:pt x="11312" y="0"/>
                    <a:pt x="8479" y="1096"/>
                    <a:pt x="6280" y="3104"/>
                  </a:cubicBezTo>
                  <a:lnTo>
                    <a:pt x="7119" y="4022"/>
                  </a:lnTo>
                  <a:cubicBezTo>
                    <a:pt x="9080" y="2232"/>
                    <a:pt x="11616" y="1235"/>
                    <a:pt x="14257" y="1235"/>
                  </a:cubicBezTo>
                  <a:cubicBezTo>
                    <a:pt x="17076" y="1235"/>
                    <a:pt x="19737" y="2344"/>
                    <a:pt x="21751" y="4358"/>
                  </a:cubicBezTo>
                  <a:cubicBezTo>
                    <a:pt x="23765" y="6372"/>
                    <a:pt x="24868" y="9033"/>
                    <a:pt x="24868" y="11853"/>
                  </a:cubicBezTo>
                  <a:lnTo>
                    <a:pt x="24868" y="12236"/>
                  </a:lnTo>
                  <a:cubicBezTo>
                    <a:pt x="24498" y="12018"/>
                    <a:pt x="24075" y="11892"/>
                    <a:pt x="23613" y="11892"/>
                  </a:cubicBezTo>
                  <a:lnTo>
                    <a:pt x="18001" y="11892"/>
                  </a:lnTo>
                  <a:cubicBezTo>
                    <a:pt x="16277" y="11892"/>
                    <a:pt x="14877" y="10492"/>
                    <a:pt x="14877" y="8769"/>
                  </a:cubicBezTo>
                  <a:lnTo>
                    <a:pt x="13636" y="8769"/>
                  </a:lnTo>
                  <a:cubicBezTo>
                    <a:pt x="13636" y="10492"/>
                    <a:pt x="12236" y="11892"/>
                    <a:pt x="10506" y="11892"/>
                  </a:cubicBezTo>
                  <a:lnTo>
                    <a:pt x="4894" y="11892"/>
                  </a:lnTo>
                  <a:cubicBezTo>
                    <a:pt x="4445" y="11892"/>
                    <a:pt x="4015" y="12018"/>
                    <a:pt x="3639" y="12236"/>
                  </a:cubicBezTo>
                  <a:lnTo>
                    <a:pt x="3639" y="11853"/>
                  </a:lnTo>
                  <a:cubicBezTo>
                    <a:pt x="3639" y="9297"/>
                    <a:pt x="4577" y="6821"/>
                    <a:pt x="6267" y="4887"/>
                  </a:cubicBezTo>
                  <a:lnTo>
                    <a:pt x="5336" y="4068"/>
                  </a:lnTo>
                  <a:cubicBezTo>
                    <a:pt x="3441" y="6234"/>
                    <a:pt x="2404" y="8994"/>
                    <a:pt x="2404" y="11853"/>
                  </a:cubicBezTo>
                  <a:lnTo>
                    <a:pt x="2404" y="19598"/>
                  </a:lnTo>
                  <a:cubicBezTo>
                    <a:pt x="2404" y="21883"/>
                    <a:pt x="4214" y="23705"/>
                    <a:pt x="6710" y="23936"/>
                  </a:cubicBezTo>
                  <a:lnTo>
                    <a:pt x="9892" y="24233"/>
                  </a:lnTo>
                  <a:lnTo>
                    <a:pt x="9892" y="27000"/>
                  </a:lnTo>
                  <a:lnTo>
                    <a:pt x="4194" y="28327"/>
                  </a:lnTo>
                  <a:lnTo>
                    <a:pt x="4154" y="28334"/>
                  </a:lnTo>
                  <a:cubicBezTo>
                    <a:pt x="1394" y="29179"/>
                    <a:pt x="1" y="30625"/>
                    <a:pt x="1" y="32645"/>
                  </a:cubicBezTo>
                  <a:lnTo>
                    <a:pt x="1" y="42266"/>
                  </a:lnTo>
                  <a:lnTo>
                    <a:pt x="16739" y="42266"/>
                  </a:lnTo>
                  <a:lnTo>
                    <a:pt x="16739" y="41031"/>
                  </a:lnTo>
                  <a:lnTo>
                    <a:pt x="14864" y="41031"/>
                  </a:lnTo>
                  <a:lnTo>
                    <a:pt x="14864" y="36442"/>
                  </a:lnTo>
                  <a:cubicBezTo>
                    <a:pt x="18793" y="36145"/>
                    <a:pt x="21949" y="33035"/>
                    <a:pt x="22319" y="29126"/>
                  </a:cubicBezTo>
                  <a:lnTo>
                    <a:pt x="24003" y="29522"/>
                  </a:lnTo>
                  <a:cubicBezTo>
                    <a:pt x="26188" y="30196"/>
                    <a:pt x="27265" y="31219"/>
                    <a:pt x="27265" y="32645"/>
                  </a:cubicBezTo>
                  <a:lnTo>
                    <a:pt x="27265" y="41031"/>
                  </a:lnTo>
                  <a:lnTo>
                    <a:pt x="23547" y="41031"/>
                  </a:lnTo>
                  <a:lnTo>
                    <a:pt x="23547" y="36442"/>
                  </a:lnTo>
                  <a:lnTo>
                    <a:pt x="22312" y="36442"/>
                  </a:lnTo>
                  <a:lnTo>
                    <a:pt x="22312" y="41031"/>
                  </a:lnTo>
                  <a:lnTo>
                    <a:pt x="20457" y="41031"/>
                  </a:lnTo>
                  <a:lnTo>
                    <a:pt x="20457" y="42266"/>
                  </a:lnTo>
                  <a:lnTo>
                    <a:pt x="28499" y="42266"/>
                  </a:lnTo>
                  <a:lnTo>
                    <a:pt x="28499" y="32632"/>
                  </a:lnTo>
                  <a:cubicBezTo>
                    <a:pt x="28513" y="30625"/>
                    <a:pt x="27113" y="29166"/>
                    <a:pt x="24359" y="28334"/>
                  </a:cubicBezTo>
                  <a:lnTo>
                    <a:pt x="24339" y="28327"/>
                  </a:lnTo>
                  <a:lnTo>
                    <a:pt x="18621" y="26993"/>
                  </a:lnTo>
                  <a:lnTo>
                    <a:pt x="18621" y="24227"/>
                  </a:lnTo>
                  <a:lnTo>
                    <a:pt x="21797" y="23929"/>
                  </a:lnTo>
                  <a:cubicBezTo>
                    <a:pt x="24293" y="23698"/>
                    <a:pt x="26109" y="21876"/>
                    <a:pt x="26109" y="19585"/>
                  </a:cubicBezTo>
                  <a:lnTo>
                    <a:pt x="26109" y="11853"/>
                  </a:lnTo>
                  <a:cubicBezTo>
                    <a:pt x="26109" y="5316"/>
                    <a:pt x="20794" y="0"/>
                    <a:pt x="142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1"/>
            <p:cNvSpPr/>
            <p:nvPr/>
          </p:nvSpPr>
          <p:spPr>
            <a:xfrm>
              <a:off x="10629748" y="3197775"/>
              <a:ext cx="30900" cy="30900"/>
            </a:xfrm>
            <a:custGeom>
              <a:rect b="b" l="l" r="r" t="t"/>
              <a:pathLst>
                <a:path extrusionOk="0" h="1236" w="1236">
                  <a:moveTo>
                    <a:pt x="0" y="0"/>
                  </a:moveTo>
                  <a:lnTo>
                    <a:pt x="0" y="1235"/>
                  </a:lnTo>
                  <a:lnTo>
                    <a:pt x="1235" y="1235"/>
                  </a:lnTo>
                  <a:lnTo>
                    <a:pt x="123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1"/>
            <p:cNvSpPr/>
            <p:nvPr/>
          </p:nvSpPr>
          <p:spPr>
            <a:xfrm>
              <a:off x="10397148" y="2531375"/>
              <a:ext cx="92975" cy="46575"/>
            </a:xfrm>
            <a:custGeom>
              <a:rect b="b" l="l" r="r" t="t"/>
              <a:pathLst>
                <a:path extrusionOk="0" h="1863" w="3719">
                  <a:moveTo>
                    <a:pt x="1856" y="0"/>
                  </a:moveTo>
                  <a:cubicBezTo>
                    <a:pt x="833" y="0"/>
                    <a:pt x="1" y="839"/>
                    <a:pt x="1" y="1862"/>
                  </a:cubicBezTo>
                  <a:lnTo>
                    <a:pt x="1242" y="1862"/>
                  </a:lnTo>
                  <a:cubicBezTo>
                    <a:pt x="1242" y="1519"/>
                    <a:pt x="1519" y="1242"/>
                    <a:pt x="1856" y="1242"/>
                  </a:cubicBezTo>
                  <a:cubicBezTo>
                    <a:pt x="2200" y="1242"/>
                    <a:pt x="2477" y="1519"/>
                    <a:pt x="2477" y="1862"/>
                  </a:cubicBezTo>
                  <a:lnTo>
                    <a:pt x="3718" y="1862"/>
                  </a:lnTo>
                  <a:cubicBezTo>
                    <a:pt x="3718" y="839"/>
                    <a:pt x="2880" y="0"/>
                    <a:pt x="1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1"/>
            <p:cNvSpPr/>
            <p:nvPr/>
          </p:nvSpPr>
          <p:spPr>
            <a:xfrm>
              <a:off x="10582873" y="2531375"/>
              <a:ext cx="92950" cy="46575"/>
            </a:xfrm>
            <a:custGeom>
              <a:rect b="b" l="l" r="r" t="t"/>
              <a:pathLst>
                <a:path extrusionOk="0" h="1863" w="3718">
                  <a:moveTo>
                    <a:pt x="1856" y="0"/>
                  </a:moveTo>
                  <a:cubicBezTo>
                    <a:pt x="832" y="0"/>
                    <a:pt x="0" y="839"/>
                    <a:pt x="0" y="1862"/>
                  </a:cubicBezTo>
                  <a:lnTo>
                    <a:pt x="1241" y="1862"/>
                  </a:lnTo>
                  <a:cubicBezTo>
                    <a:pt x="1241" y="1512"/>
                    <a:pt x="1519" y="1242"/>
                    <a:pt x="1856" y="1242"/>
                  </a:cubicBezTo>
                  <a:cubicBezTo>
                    <a:pt x="2199" y="1242"/>
                    <a:pt x="2476" y="1519"/>
                    <a:pt x="2476" y="1862"/>
                  </a:cubicBezTo>
                  <a:lnTo>
                    <a:pt x="3718" y="1862"/>
                  </a:lnTo>
                  <a:cubicBezTo>
                    <a:pt x="3718" y="839"/>
                    <a:pt x="2879" y="0"/>
                    <a:pt x="1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1"/>
            <p:cNvSpPr/>
            <p:nvPr/>
          </p:nvSpPr>
          <p:spPr>
            <a:xfrm>
              <a:off x="10480198" y="2670025"/>
              <a:ext cx="112600" cy="45925"/>
            </a:xfrm>
            <a:custGeom>
              <a:rect b="b" l="l" r="r" t="t"/>
              <a:pathLst>
                <a:path extrusionOk="0" h="1837" w="4504">
                  <a:moveTo>
                    <a:pt x="898" y="1"/>
                  </a:moveTo>
                  <a:lnTo>
                    <a:pt x="0" y="853"/>
                  </a:lnTo>
                  <a:cubicBezTo>
                    <a:pt x="581" y="1480"/>
                    <a:pt x="1407" y="1836"/>
                    <a:pt x="2252" y="1836"/>
                  </a:cubicBezTo>
                  <a:cubicBezTo>
                    <a:pt x="3103" y="1836"/>
                    <a:pt x="3916" y="1480"/>
                    <a:pt x="4503" y="853"/>
                  </a:cubicBezTo>
                  <a:lnTo>
                    <a:pt x="3605" y="1"/>
                  </a:lnTo>
                  <a:cubicBezTo>
                    <a:pt x="3249" y="384"/>
                    <a:pt x="2773" y="589"/>
                    <a:pt x="2252" y="589"/>
                  </a:cubicBezTo>
                  <a:cubicBezTo>
                    <a:pt x="1730" y="589"/>
                    <a:pt x="1255" y="384"/>
                    <a:pt x="89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3" name="Google Shape;513;p21"/>
          <p:cNvGrpSpPr/>
          <p:nvPr/>
        </p:nvGrpSpPr>
        <p:grpSpPr>
          <a:xfrm>
            <a:off x="4401019" y="1557173"/>
            <a:ext cx="362694" cy="476245"/>
            <a:chOff x="1749396" y="2033582"/>
            <a:chExt cx="341906" cy="414920"/>
          </a:xfrm>
        </p:grpSpPr>
        <p:sp>
          <p:nvSpPr>
            <p:cNvPr id="514" name="Google Shape;514;p21"/>
            <p:cNvSpPr/>
            <p:nvPr/>
          </p:nvSpPr>
          <p:spPr>
            <a:xfrm>
              <a:off x="1807318" y="2035858"/>
              <a:ext cx="226099" cy="116735"/>
            </a:xfrm>
            <a:custGeom>
              <a:rect b="b" l="l" r="r" t="t"/>
              <a:pathLst>
                <a:path extrusionOk="0" h="3025" w="5859">
                  <a:moveTo>
                    <a:pt x="857" y="2882"/>
                  </a:moveTo>
                  <a:cubicBezTo>
                    <a:pt x="1262" y="2977"/>
                    <a:pt x="1715" y="2905"/>
                    <a:pt x="2072" y="2572"/>
                  </a:cubicBezTo>
                  <a:cubicBezTo>
                    <a:pt x="2620" y="3024"/>
                    <a:pt x="3239" y="3024"/>
                    <a:pt x="3787" y="2572"/>
                  </a:cubicBezTo>
                  <a:cubicBezTo>
                    <a:pt x="4144" y="2905"/>
                    <a:pt x="4596" y="2977"/>
                    <a:pt x="5001" y="2882"/>
                  </a:cubicBezTo>
                  <a:cubicBezTo>
                    <a:pt x="5858" y="2572"/>
                    <a:pt x="5525" y="1500"/>
                    <a:pt x="5001" y="1500"/>
                  </a:cubicBezTo>
                  <a:cubicBezTo>
                    <a:pt x="5001" y="1072"/>
                    <a:pt x="4739" y="691"/>
                    <a:pt x="4191" y="691"/>
                  </a:cubicBezTo>
                  <a:cubicBezTo>
                    <a:pt x="4191" y="72"/>
                    <a:pt x="3334" y="0"/>
                    <a:pt x="2929" y="191"/>
                  </a:cubicBezTo>
                  <a:cubicBezTo>
                    <a:pt x="2524" y="0"/>
                    <a:pt x="1667" y="72"/>
                    <a:pt x="1667" y="691"/>
                  </a:cubicBezTo>
                  <a:cubicBezTo>
                    <a:pt x="1119" y="691"/>
                    <a:pt x="857" y="1072"/>
                    <a:pt x="857" y="1500"/>
                  </a:cubicBezTo>
                  <a:cubicBezTo>
                    <a:pt x="333" y="1500"/>
                    <a:pt x="0" y="2572"/>
                    <a:pt x="857" y="2882"/>
                  </a:cubicBezTo>
                  <a:close/>
                </a:path>
              </a:pathLst>
            </a:custGeom>
            <a:solidFill>
              <a:srgbClr val="3747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1"/>
            <p:cNvSpPr/>
            <p:nvPr/>
          </p:nvSpPr>
          <p:spPr>
            <a:xfrm>
              <a:off x="1820168" y="2110296"/>
              <a:ext cx="200398" cy="42295"/>
            </a:xfrm>
            <a:custGeom>
              <a:rect b="b" l="l" r="r" t="t"/>
              <a:pathLst>
                <a:path extrusionOk="0" h="1096" w="5193">
                  <a:moveTo>
                    <a:pt x="524" y="953"/>
                  </a:moveTo>
                  <a:cubicBezTo>
                    <a:pt x="929" y="1048"/>
                    <a:pt x="1382" y="976"/>
                    <a:pt x="1739" y="643"/>
                  </a:cubicBezTo>
                  <a:cubicBezTo>
                    <a:pt x="2287" y="1095"/>
                    <a:pt x="2906" y="1095"/>
                    <a:pt x="3454" y="643"/>
                  </a:cubicBezTo>
                  <a:cubicBezTo>
                    <a:pt x="3811" y="976"/>
                    <a:pt x="4263" y="1048"/>
                    <a:pt x="4668" y="953"/>
                  </a:cubicBezTo>
                  <a:cubicBezTo>
                    <a:pt x="5001" y="834"/>
                    <a:pt x="5168" y="572"/>
                    <a:pt x="5192" y="333"/>
                  </a:cubicBezTo>
                  <a:cubicBezTo>
                    <a:pt x="4287" y="548"/>
                    <a:pt x="4192" y="714"/>
                    <a:pt x="3501" y="0"/>
                  </a:cubicBezTo>
                  <a:cubicBezTo>
                    <a:pt x="2668" y="691"/>
                    <a:pt x="2525" y="691"/>
                    <a:pt x="1691" y="0"/>
                  </a:cubicBezTo>
                  <a:cubicBezTo>
                    <a:pt x="1001" y="714"/>
                    <a:pt x="905" y="548"/>
                    <a:pt x="0" y="333"/>
                  </a:cubicBezTo>
                  <a:cubicBezTo>
                    <a:pt x="24" y="572"/>
                    <a:pt x="191" y="834"/>
                    <a:pt x="524" y="95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1"/>
            <p:cNvSpPr/>
            <p:nvPr/>
          </p:nvSpPr>
          <p:spPr>
            <a:xfrm>
              <a:off x="1840389" y="2135109"/>
              <a:ext cx="159956" cy="98366"/>
            </a:xfrm>
            <a:custGeom>
              <a:rect b="b" l="l" r="r" t="t"/>
              <a:pathLst>
                <a:path extrusionOk="0" h="2549" w="4145">
                  <a:moveTo>
                    <a:pt x="1215" y="0"/>
                  </a:moveTo>
                  <a:cubicBezTo>
                    <a:pt x="858" y="333"/>
                    <a:pt x="405" y="405"/>
                    <a:pt x="0" y="310"/>
                  </a:cubicBezTo>
                  <a:lnTo>
                    <a:pt x="0" y="1596"/>
                  </a:lnTo>
                  <a:lnTo>
                    <a:pt x="1263" y="2548"/>
                  </a:lnTo>
                  <a:lnTo>
                    <a:pt x="1572" y="2215"/>
                  </a:lnTo>
                  <a:lnTo>
                    <a:pt x="2572" y="2215"/>
                  </a:lnTo>
                  <a:lnTo>
                    <a:pt x="2882" y="2548"/>
                  </a:lnTo>
                  <a:lnTo>
                    <a:pt x="4144" y="1596"/>
                  </a:lnTo>
                  <a:lnTo>
                    <a:pt x="4144" y="310"/>
                  </a:lnTo>
                  <a:cubicBezTo>
                    <a:pt x="3739" y="405"/>
                    <a:pt x="3287" y="333"/>
                    <a:pt x="2930" y="0"/>
                  </a:cubicBezTo>
                  <a:cubicBezTo>
                    <a:pt x="2382" y="452"/>
                    <a:pt x="1763" y="452"/>
                    <a:pt x="1215"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1"/>
            <p:cNvSpPr/>
            <p:nvPr/>
          </p:nvSpPr>
          <p:spPr>
            <a:xfrm>
              <a:off x="1840389" y="2196658"/>
              <a:ext cx="159956" cy="79997"/>
            </a:xfrm>
            <a:custGeom>
              <a:rect b="b" l="l" r="r" t="t"/>
              <a:pathLst>
                <a:path extrusionOk="0" h="2073" w="4145">
                  <a:moveTo>
                    <a:pt x="1263" y="953"/>
                  </a:moveTo>
                  <a:lnTo>
                    <a:pt x="0" y="1"/>
                  </a:lnTo>
                  <a:cubicBezTo>
                    <a:pt x="0" y="1144"/>
                    <a:pt x="929" y="2072"/>
                    <a:pt x="2072" y="2072"/>
                  </a:cubicBezTo>
                  <a:cubicBezTo>
                    <a:pt x="3215" y="2072"/>
                    <a:pt x="4144" y="1144"/>
                    <a:pt x="4144" y="1"/>
                  </a:cubicBezTo>
                  <a:lnTo>
                    <a:pt x="2882" y="953"/>
                  </a:lnTo>
                  <a:lnTo>
                    <a:pt x="2572" y="620"/>
                  </a:lnTo>
                  <a:lnTo>
                    <a:pt x="1572" y="620"/>
                  </a:lnTo>
                  <a:close/>
                </a:path>
              </a:pathLst>
            </a:custGeom>
            <a:solidFill>
              <a:srgbClr val="C6D2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1"/>
            <p:cNvSpPr/>
            <p:nvPr/>
          </p:nvSpPr>
          <p:spPr>
            <a:xfrm>
              <a:off x="1807318" y="2147033"/>
              <a:ext cx="226099" cy="49665"/>
            </a:xfrm>
            <a:custGeom>
              <a:rect b="b" l="l" r="r" t="t"/>
              <a:pathLst>
                <a:path extrusionOk="0" h="1287" w="5859">
                  <a:moveTo>
                    <a:pt x="857" y="1287"/>
                  </a:moveTo>
                  <a:lnTo>
                    <a:pt x="857" y="1"/>
                  </a:lnTo>
                  <a:lnTo>
                    <a:pt x="524" y="1"/>
                  </a:lnTo>
                  <a:cubicBezTo>
                    <a:pt x="238" y="1"/>
                    <a:pt x="0" y="215"/>
                    <a:pt x="0" y="501"/>
                  </a:cubicBezTo>
                  <a:lnTo>
                    <a:pt x="0" y="763"/>
                  </a:lnTo>
                  <a:cubicBezTo>
                    <a:pt x="0" y="1048"/>
                    <a:pt x="238" y="1287"/>
                    <a:pt x="524" y="1287"/>
                  </a:cubicBezTo>
                  <a:close/>
                  <a:moveTo>
                    <a:pt x="5001" y="1287"/>
                  </a:moveTo>
                  <a:lnTo>
                    <a:pt x="5001" y="1"/>
                  </a:lnTo>
                  <a:lnTo>
                    <a:pt x="5358" y="1"/>
                  </a:lnTo>
                  <a:cubicBezTo>
                    <a:pt x="5620" y="1"/>
                    <a:pt x="5858" y="215"/>
                    <a:pt x="5858" y="501"/>
                  </a:cubicBezTo>
                  <a:lnTo>
                    <a:pt x="5858" y="763"/>
                  </a:lnTo>
                  <a:cubicBezTo>
                    <a:pt x="5858" y="1048"/>
                    <a:pt x="5620" y="1287"/>
                    <a:pt x="5358" y="1287"/>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1"/>
            <p:cNvSpPr/>
            <p:nvPr/>
          </p:nvSpPr>
          <p:spPr>
            <a:xfrm>
              <a:off x="1880830" y="2265578"/>
              <a:ext cx="79071" cy="73553"/>
            </a:xfrm>
            <a:custGeom>
              <a:rect b="b" l="l" r="r" t="t"/>
              <a:pathLst>
                <a:path extrusionOk="0" h="1906" w="2049">
                  <a:moveTo>
                    <a:pt x="1024" y="286"/>
                  </a:moveTo>
                  <a:cubicBezTo>
                    <a:pt x="643" y="286"/>
                    <a:pt x="286" y="167"/>
                    <a:pt x="0" y="1"/>
                  </a:cubicBezTo>
                  <a:lnTo>
                    <a:pt x="0" y="882"/>
                  </a:lnTo>
                  <a:lnTo>
                    <a:pt x="1024" y="1906"/>
                  </a:lnTo>
                  <a:lnTo>
                    <a:pt x="2048" y="882"/>
                  </a:lnTo>
                  <a:lnTo>
                    <a:pt x="2048" y="1"/>
                  </a:lnTo>
                  <a:cubicBezTo>
                    <a:pt x="1762" y="167"/>
                    <a:pt x="1405" y="286"/>
                    <a:pt x="1024" y="286"/>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1"/>
            <p:cNvSpPr/>
            <p:nvPr/>
          </p:nvSpPr>
          <p:spPr>
            <a:xfrm>
              <a:off x="1848647" y="2299575"/>
              <a:ext cx="71739" cy="69886"/>
            </a:xfrm>
            <a:custGeom>
              <a:rect b="b" l="l" r="r" t="t"/>
              <a:pathLst>
                <a:path extrusionOk="0" h="1811" w="1859">
                  <a:moveTo>
                    <a:pt x="1858" y="1025"/>
                  </a:moveTo>
                  <a:lnTo>
                    <a:pt x="834" y="1"/>
                  </a:lnTo>
                  <a:lnTo>
                    <a:pt x="1" y="215"/>
                  </a:lnTo>
                  <a:lnTo>
                    <a:pt x="977" y="181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1"/>
            <p:cNvSpPr/>
            <p:nvPr/>
          </p:nvSpPr>
          <p:spPr>
            <a:xfrm>
              <a:off x="1754915" y="2307871"/>
              <a:ext cx="330871" cy="134216"/>
            </a:xfrm>
            <a:custGeom>
              <a:rect b="b" l="l" r="r" t="t"/>
              <a:pathLst>
                <a:path extrusionOk="0" h="3478" w="8574">
                  <a:moveTo>
                    <a:pt x="4287" y="810"/>
                  </a:moveTo>
                  <a:lnTo>
                    <a:pt x="3406" y="1596"/>
                  </a:lnTo>
                  <a:lnTo>
                    <a:pt x="2430" y="0"/>
                  </a:lnTo>
                  <a:lnTo>
                    <a:pt x="953" y="357"/>
                  </a:lnTo>
                  <a:cubicBezTo>
                    <a:pt x="453" y="500"/>
                    <a:pt x="1" y="786"/>
                    <a:pt x="1" y="1310"/>
                  </a:cubicBezTo>
                  <a:lnTo>
                    <a:pt x="1" y="3477"/>
                  </a:lnTo>
                  <a:lnTo>
                    <a:pt x="8574" y="3477"/>
                  </a:lnTo>
                  <a:lnTo>
                    <a:pt x="8574" y="1310"/>
                  </a:lnTo>
                  <a:cubicBezTo>
                    <a:pt x="8574" y="786"/>
                    <a:pt x="8121" y="500"/>
                    <a:pt x="7621" y="357"/>
                  </a:cubicBezTo>
                  <a:lnTo>
                    <a:pt x="6145" y="0"/>
                  </a:lnTo>
                  <a:lnTo>
                    <a:pt x="5168" y="1596"/>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1"/>
            <p:cNvSpPr/>
            <p:nvPr/>
          </p:nvSpPr>
          <p:spPr>
            <a:xfrm>
              <a:off x="1920345" y="2299575"/>
              <a:ext cx="71700" cy="69886"/>
            </a:xfrm>
            <a:custGeom>
              <a:rect b="b" l="l" r="r" t="t"/>
              <a:pathLst>
                <a:path extrusionOk="0" h="1811" w="1858">
                  <a:moveTo>
                    <a:pt x="0" y="1025"/>
                  </a:moveTo>
                  <a:lnTo>
                    <a:pt x="1024" y="1"/>
                  </a:lnTo>
                  <a:lnTo>
                    <a:pt x="1858" y="215"/>
                  </a:lnTo>
                  <a:lnTo>
                    <a:pt x="881" y="181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1"/>
            <p:cNvSpPr/>
            <p:nvPr/>
          </p:nvSpPr>
          <p:spPr>
            <a:xfrm>
              <a:off x="1840389" y="2147033"/>
              <a:ext cx="20260" cy="64368"/>
            </a:xfrm>
            <a:custGeom>
              <a:rect b="b" l="l" r="r" t="t"/>
              <a:pathLst>
                <a:path extrusionOk="0" h="1668" w="525">
                  <a:moveTo>
                    <a:pt x="477" y="24"/>
                  </a:moveTo>
                  <a:cubicBezTo>
                    <a:pt x="310" y="48"/>
                    <a:pt x="167" y="24"/>
                    <a:pt x="0" y="1"/>
                  </a:cubicBezTo>
                  <a:lnTo>
                    <a:pt x="0" y="1287"/>
                  </a:lnTo>
                  <a:lnTo>
                    <a:pt x="524" y="1668"/>
                  </a:lnTo>
                  <a:cubicBezTo>
                    <a:pt x="500" y="1549"/>
                    <a:pt x="477" y="1406"/>
                    <a:pt x="477" y="128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1"/>
            <p:cNvSpPr/>
            <p:nvPr/>
          </p:nvSpPr>
          <p:spPr>
            <a:xfrm>
              <a:off x="1840389" y="2196658"/>
              <a:ext cx="89181" cy="84589"/>
            </a:xfrm>
            <a:custGeom>
              <a:rect b="b" l="l" r="r" t="t"/>
              <a:pathLst>
                <a:path extrusionOk="0" h="2192" w="2311">
                  <a:moveTo>
                    <a:pt x="524" y="382"/>
                  </a:moveTo>
                  <a:lnTo>
                    <a:pt x="0" y="1"/>
                  </a:lnTo>
                  <a:cubicBezTo>
                    <a:pt x="0" y="1239"/>
                    <a:pt x="1096" y="2192"/>
                    <a:pt x="2310" y="2049"/>
                  </a:cubicBezTo>
                  <a:cubicBezTo>
                    <a:pt x="1405" y="1953"/>
                    <a:pt x="667" y="1263"/>
                    <a:pt x="524" y="38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1"/>
            <p:cNvSpPr/>
            <p:nvPr/>
          </p:nvSpPr>
          <p:spPr>
            <a:xfrm>
              <a:off x="1880830" y="2265578"/>
              <a:ext cx="17481" cy="52444"/>
            </a:xfrm>
            <a:custGeom>
              <a:rect b="b" l="l" r="r" t="t"/>
              <a:pathLst>
                <a:path extrusionOk="0" h="1359" w="453">
                  <a:moveTo>
                    <a:pt x="453" y="191"/>
                  </a:moveTo>
                  <a:cubicBezTo>
                    <a:pt x="286" y="144"/>
                    <a:pt x="143" y="96"/>
                    <a:pt x="0" y="1"/>
                  </a:cubicBezTo>
                  <a:lnTo>
                    <a:pt x="0" y="882"/>
                  </a:lnTo>
                  <a:lnTo>
                    <a:pt x="453" y="1358"/>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1"/>
            <p:cNvSpPr/>
            <p:nvPr/>
          </p:nvSpPr>
          <p:spPr>
            <a:xfrm>
              <a:off x="1754915" y="2328980"/>
              <a:ext cx="18407" cy="113107"/>
            </a:xfrm>
            <a:custGeom>
              <a:rect b="b" l="l" r="r" t="t"/>
              <a:pathLst>
                <a:path extrusionOk="0" h="2931" w="477">
                  <a:moveTo>
                    <a:pt x="477" y="1"/>
                  </a:moveTo>
                  <a:cubicBezTo>
                    <a:pt x="191" y="168"/>
                    <a:pt x="1" y="430"/>
                    <a:pt x="1" y="763"/>
                  </a:cubicBezTo>
                  <a:lnTo>
                    <a:pt x="1" y="2930"/>
                  </a:lnTo>
                  <a:lnTo>
                    <a:pt x="477" y="293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1"/>
            <p:cNvSpPr/>
            <p:nvPr/>
          </p:nvSpPr>
          <p:spPr>
            <a:xfrm>
              <a:off x="1749396" y="2310611"/>
              <a:ext cx="152585" cy="137882"/>
            </a:xfrm>
            <a:custGeom>
              <a:rect b="b" l="l" r="r" t="t"/>
              <a:pathLst>
                <a:path extrusionOk="0" h="3573" w="3954">
                  <a:moveTo>
                    <a:pt x="1644" y="1"/>
                  </a:moveTo>
                  <a:lnTo>
                    <a:pt x="1049" y="143"/>
                  </a:lnTo>
                  <a:cubicBezTo>
                    <a:pt x="382" y="310"/>
                    <a:pt x="1" y="715"/>
                    <a:pt x="1" y="1239"/>
                  </a:cubicBezTo>
                  <a:lnTo>
                    <a:pt x="1" y="3573"/>
                  </a:lnTo>
                  <a:lnTo>
                    <a:pt x="3954" y="3573"/>
                  </a:lnTo>
                  <a:lnTo>
                    <a:pt x="3954" y="3239"/>
                  </a:lnTo>
                  <a:lnTo>
                    <a:pt x="2049" y="3239"/>
                  </a:lnTo>
                  <a:lnTo>
                    <a:pt x="2049" y="2168"/>
                  </a:lnTo>
                  <a:lnTo>
                    <a:pt x="1739" y="2168"/>
                  </a:lnTo>
                  <a:lnTo>
                    <a:pt x="1739" y="3239"/>
                  </a:lnTo>
                  <a:lnTo>
                    <a:pt x="310" y="3239"/>
                  </a:lnTo>
                  <a:lnTo>
                    <a:pt x="310" y="1239"/>
                  </a:lnTo>
                  <a:cubicBezTo>
                    <a:pt x="310" y="739"/>
                    <a:pt x="834" y="524"/>
                    <a:pt x="1144" y="453"/>
                  </a:cubicBezTo>
                  <a:lnTo>
                    <a:pt x="1715" y="310"/>
                  </a:lnTo>
                  <a:lnTo>
                    <a:pt x="164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1"/>
            <p:cNvSpPr/>
            <p:nvPr/>
          </p:nvSpPr>
          <p:spPr>
            <a:xfrm>
              <a:off x="1941453" y="2169993"/>
              <a:ext cx="38667" cy="19372"/>
            </a:xfrm>
            <a:custGeom>
              <a:rect b="b" l="l" r="r" t="t"/>
              <a:pathLst>
                <a:path extrusionOk="0" h="502" w="1002">
                  <a:moveTo>
                    <a:pt x="501" y="1"/>
                  </a:moveTo>
                  <a:cubicBezTo>
                    <a:pt x="215" y="1"/>
                    <a:pt x="1" y="239"/>
                    <a:pt x="1" y="501"/>
                  </a:cubicBezTo>
                  <a:lnTo>
                    <a:pt x="311" y="501"/>
                  </a:lnTo>
                  <a:cubicBezTo>
                    <a:pt x="311" y="406"/>
                    <a:pt x="406" y="311"/>
                    <a:pt x="501" y="311"/>
                  </a:cubicBezTo>
                  <a:cubicBezTo>
                    <a:pt x="620" y="311"/>
                    <a:pt x="692" y="406"/>
                    <a:pt x="692" y="501"/>
                  </a:cubicBezTo>
                  <a:lnTo>
                    <a:pt x="1001" y="501"/>
                  </a:lnTo>
                  <a:cubicBezTo>
                    <a:pt x="1001" y="239"/>
                    <a:pt x="787" y="1"/>
                    <a:pt x="5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1"/>
            <p:cNvSpPr/>
            <p:nvPr/>
          </p:nvSpPr>
          <p:spPr>
            <a:xfrm>
              <a:off x="1860610" y="2169993"/>
              <a:ext cx="38629" cy="19372"/>
            </a:xfrm>
            <a:custGeom>
              <a:rect b="b" l="l" r="r" t="t"/>
              <a:pathLst>
                <a:path extrusionOk="0" h="502" w="1001">
                  <a:moveTo>
                    <a:pt x="500" y="1"/>
                  </a:moveTo>
                  <a:cubicBezTo>
                    <a:pt x="215" y="1"/>
                    <a:pt x="0" y="239"/>
                    <a:pt x="0" y="501"/>
                  </a:cubicBezTo>
                  <a:lnTo>
                    <a:pt x="310" y="501"/>
                  </a:lnTo>
                  <a:cubicBezTo>
                    <a:pt x="310" y="406"/>
                    <a:pt x="381" y="311"/>
                    <a:pt x="500" y="311"/>
                  </a:cubicBezTo>
                  <a:cubicBezTo>
                    <a:pt x="596" y="311"/>
                    <a:pt x="691" y="406"/>
                    <a:pt x="691" y="501"/>
                  </a:cubicBezTo>
                  <a:lnTo>
                    <a:pt x="1000" y="501"/>
                  </a:lnTo>
                  <a:cubicBezTo>
                    <a:pt x="1000" y="239"/>
                    <a:pt x="786" y="1"/>
                    <a:pt x="5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1"/>
            <p:cNvSpPr/>
            <p:nvPr/>
          </p:nvSpPr>
          <p:spPr>
            <a:xfrm>
              <a:off x="1800874" y="2033582"/>
              <a:ext cx="290428" cy="414920"/>
            </a:xfrm>
            <a:custGeom>
              <a:rect b="b" l="l" r="r" t="t"/>
              <a:pathLst>
                <a:path extrusionOk="0" h="10752" w="7526">
                  <a:moveTo>
                    <a:pt x="3578" y="315"/>
                  </a:moveTo>
                  <a:cubicBezTo>
                    <a:pt x="3733" y="315"/>
                    <a:pt x="3894" y="345"/>
                    <a:pt x="4025" y="416"/>
                  </a:cubicBezTo>
                  <a:cubicBezTo>
                    <a:pt x="4144" y="488"/>
                    <a:pt x="4192" y="607"/>
                    <a:pt x="4192" y="750"/>
                  </a:cubicBezTo>
                  <a:lnTo>
                    <a:pt x="4192" y="893"/>
                  </a:lnTo>
                  <a:lnTo>
                    <a:pt x="4358" y="893"/>
                  </a:lnTo>
                  <a:cubicBezTo>
                    <a:pt x="4763" y="893"/>
                    <a:pt x="5001" y="1155"/>
                    <a:pt x="5001" y="1559"/>
                  </a:cubicBezTo>
                  <a:lnTo>
                    <a:pt x="5001" y="1726"/>
                  </a:lnTo>
                  <a:lnTo>
                    <a:pt x="5168" y="1726"/>
                  </a:lnTo>
                  <a:cubicBezTo>
                    <a:pt x="5335" y="1726"/>
                    <a:pt x="5478" y="1893"/>
                    <a:pt x="5525" y="2131"/>
                  </a:cubicBezTo>
                  <a:cubicBezTo>
                    <a:pt x="5549" y="2250"/>
                    <a:pt x="5573" y="2631"/>
                    <a:pt x="5120" y="2774"/>
                  </a:cubicBezTo>
                  <a:cubicBezTo>
                    <a:pt x="5020" y="2805"/>
                    <a:pt x="4919" y="2820"/>
                    <a:pt x="4821" y="2820"/>
                  </a:cubicBezTo>
                  <a:cubicBezTo>
                    <a:pt x="4545" y="2820"/>
                    <a:pt x="4283" y="2705"/>
                    <a:pt x="4073" y="2512"/>
                  </a:cubicBezTo>
                  <a:lnTo>
                    <a:pt x="3977" y="2417"/>
                  </a:lnTo>
                  <a:lnTo>
                    <a:pt x="3858" y="2488"/>
                  </a:lnTo>
                  <a:cubicBezTo>
                    <a:pt x="3608" y="2702"/>
                    <a:pt x="3352" y="2810"/>
                    <a:pt x="3096" y="2810"/>
                  </a:cubicBezTo>
                  <a:cubicBezTo>
                    <a:pt x="2840" y="2810"/>
                    <a:pt x="2584" y="2702"/>
                    <a:pt x="2334" y="2488"/>
                  </a:cubicBezTo>
                  <a:lnTo>
                    <a:pt x="2215" y="2417"/>
                  </a:lnTo>
                  <a:lnTo>
                    <a:pt x="2120" y="2512"/>
                  </a:lnTo>
                  <a:cubicBezTo>
                    <a:pt x="1909" y="2705"/>
                    <a:pt x="1648" y="2820"/>
                    <a:pt x="1372" y="2820"/>
                  </a:cubicBezTo>
                  <a:cubicBezTo>
                    <a:pt x="1273" y="2820"/>
                    <a:pt x="1173" y="2805"/>
                    <a:pt x="1072" y="2774"/>
                  </a:cubicBezTo>
                  <a:cubicBezTo>
                    <a:pt x="620" y="2631"/>
                    <a:pt x="643" y="2250"/>
                    <a:pt x="667" y="2131"/>
                  </a:cubicBezTo>
                  <a:cubicBezTo>
                    <a:pt x="715" y="1893"/>
                    <a:pt x="858" y="1726"/>
                    <a:pt x="1024" y="1726"/>
                  </a:cubicBezTo>
                  <a:lnTo>
                    <a:pt x="1191" y="1726"/>
                  </a:lnTo>
                  <a:lnTo>
                    <a:pt x="1191" y="1559"/>
                  </a:lnTo>
                  <a:cubicBezTo>
                    <a:pt x="1191" y="1155"/>
                    <a:pt x="1429" y="893"/>
                    <a:pt x="1834" y="893"/>
                  </a:cubicBezTo>
                  <a:lnTo>
                    <a:pt x="2001" y="893"/>
                  </a:lnTo>
                  <a:lnTo>
                    <a:pt x="2001" y="750"/>
                  </a:lnTo>
                  <a:cubicBezTo>
                    <a:pt x="2001" y="607"/>
                    <a:pt x="2048" y="488"/>
                    <a:pt x="2191" y="416"/>
                  </a:cubicBezTo>
                  <a:cubicBezTo>
                    <a:pt x="2310" y="345"/>
                    <a:pt x="2465" y="315"/>
                    <a:pt x="2617" y="315"/>
                  </a:cubicBezTo>
                  <a:cubicBezTo>
                    <a:pt x="2769" y="315"/>
                    <a:pt x="2918" y="345"/>
                    <a:pt x="3025" y="392"/>
                  </a:cubicBezTo>
                  <a:lnTo>
                    <a:pt x="3096" y="440"/>
                  </a:lnTo>
                  <a:lnTo>
                    <a:pt x="3168" y="392"/>
                  </a:lnTo>
                  <a:cubicBezTo>
                    <a:pt x="3275" y="345"/>
                    <a:pt x="3424" y="315"/>
                    <a:pt x="3578" y="315"/>
                  </a:cubicBezTo>
                  <a:close/>
                  <a:moveTo>
                    <a:pt x="881" y="3083"/>
                  </a:moveTo>
                  <a:lnTo>
                    <a:pt x="881" y="4060"/>
                  </a:lnTo>
                  <a:lnTo>
                    <a:pt x="667" y="4060"/>
                  </a:lnTo>
                  <a:cubicBezTo>
                    <a:pt x="477" y="4060"/>
                    <a:pt x="310" y="3893"/>
                    <a:pt x="310" y="3703"/>
                  </a:cubicBezTo>
                  <a:lnTo>
                    <a:pt x="310" y="3441"/>
                  </a:lnTo>
                  <a:cubicBezTo>
                    <a:pt x="310" y="3250"/>
                    <a:pt x="477" y="3083"/>
                    <a:pt x="667" y="3083"/>
                  </a:cubicBezTo>
                  <a:close/>
                  <a:moveTo>
                    <a:pt x="5525" y="3083"/>
                  </a:moveTo>
                  <a:cubicBezTo>
                    <a:pt x="5716" y="3083"/>
                    <a:pt x="5883" y="3250"/>
                    <a:pt x="5883" y="3441"/>
                  </a:cubicBezTo>
                  <a:lnTo>
                    <a:pt x="5883" y="3703"/>
                  </a:lnTo>
                  <a:cubicBezTo>
                    <a:pt x="5883" y="3893"/>
                    <a:pt x="5716" y="4060"/>
                    <a:pt x="5525" y="4060"/>
                  </a:cubicBezTo>
                  <a:lnTo>
                    <a:pt x="5311" y="4060"/>
                  </a:lnTo>
                  <a:lnTo>
                    <a:pt x="5311" y="3083"/>
                  </a:lnTo>
                  <a:close/>
                  <a:moveTo>
                    <a:pt x="3954" y="2822"/>
                  </a:moveTo>
                  <a:cubicBezTo>
                    <a:pt x="4198" y="3025"/>
                    <a:pt x="4511" y="3141"/>
                    <a:pt x="4835" y="3141"/>
                  </a:cubicBezTo>
                  <a:cubicBezTo>
                    <a:pt x="4890" y="3141"/>
                    <a:pt x="4946" y="3138"/>
                    <a:pt x="5001" y="3131"/>
                  </a:cubicBezTo>
                  <a:lnTo>
                    <a:pt x="5001" y="4155"/>
                  </a:lnTo>
                  <a:lnTo>
                    <a:pt x="3930" y="4965"/>
                  </a:lnTo>
                  <a:lnTo>
                    <a:pt x="3644" y="4703"/>
                  </a:lnTo>
                  <a:lnTo>
                    <a:pt x="2548" y="4703"/>
                  </a:lnTo>
                  <a:lnTo>
                    <a:pt x="2263" y="4965"/>
                  </a:lnTo>
                  <a:lnTo>
                    <a:pt x="1191" y="4155"/>
                  </a:lnTo>
                  <a:lnTo>
                    <a:pt x="1191" y="3131"/>
                  </a:lnTo>
                  <a:cubicBezTo>
                    <a:pt x="1247" y="3138"/>
                    <a:pt x="1302" y="3141"/>
                    <a:pt x="1358" y="3141"/>
                  </a:cubicBezTo>
                  <a:cubicBezTo>
                    <a:pt x="1681" y="3141"/>
                    <a:pt x="1995" y="3025"/>
                    <a:pt x="2239" y="2822"/>
                  </a:cubicBezTo>
                  <a:cubicBezTo>
                    <a:pt x="2513" y="3024"/>
                    <a:pt x="2805" y="3125"/>
                    <a:pt x="3096" y="3125"/>
                  </a:cubicBezTo>
                  <a:cubicBezTo>
                    <a:pt x="3388" y="3125"/>
                    <a:pt x="3680" y="3024"/>
                    <a:pt x="3954" y="2822"/>
                  </a:cubicBezTo>
                  <a:close/>
                  <a:moveTo>
                    <a:pt x="1215" y="4560"/>
                  </a:moveTo>
                  <a:lnTo>
                    <a:pt x="2310" y="5370"/>
                  </a:lnTo>
                  <a:lnTo>
                    <a:pt x="2668" y="5012"/>
                  </a:lnTo>
                  <a:lnTo>
                    <a:pt x="3525" y="5012"/>
                  </a:lnTo>
                  <a:lnTo>
                    <a:pt x="3882" y="5370"/>
                  </a:lnTo>
                  <a:lnTo>
                    <a:pt x="4978" y="4560"/>
                  </a:lnTo>
                  <a:lnTo>
                    <a:pt x="4978" y="4560"/>
                  </a:lnTo>
                  <a:cubicBezTo>
                    <a:pt x="4811" y="5465"/>
                    <a:pt x="4025" y="6132"/>
                    <a:pt x="3096" y="6132"/>
                  </a:cubicBezTo>
                  <a:cubicBezTo>
                    <a:pt x="2167" y="6132"/>
                    <a:pt x="1382" y="5441"/>
                    <a:pt x="1215" y="4560"/>
                  </a:cubicBezTo>
                  <a:close/>
                  <a:moveTo>
                    <a:pt x="3977" y="6275"/>
                  </a:moveTo>
                  <a:lnTo>
                    <a:pt x="3977" y="6822"/>
                  </a:lnTo>
                  <a:lnTo>
                    <a:pt x="3096" y="7703"/>
                  </a:lnTo>
                  <a:lnTo>
                    <a:pt x="2215" y="6822"/>
                  </a:lnTo>
                  <a:lnTo>
                    <a:pt x="2215" y="6275"/>
                  </a:lnTo>
                  <a:cubicBezTo>
                    <a:pt x="2501" y="6394"/>
                    <a:pt x="2787" y="6441"/>
                    <a:pt x="3096" y="6441"/>
                  </a:cubicBezTo>
                  <a:cubicBezTo>
                    <a:pt x="3406" y="6441"/>
                    <a:pt x="3715" y="6394"/>
                    <a:pt x="3977" y="6275"/>
                  </a:cubicBezTo>
                  <a:close/>
                  <a:moveTo>
                    <a:pt x="2025" y="7060"/>
                  </a:moveTo>
                  <a:lnTo>
                    <a:pt x="2858" y="7918"/>
                  </a:lnTo>
                  <a:lnTo>
                    <a:pt x="2239" y="8466"/>
                  </a:lnTo>
                  <a:lnTo>
                    <a:pt x="1501" y="7203"/>
                  </a:lnTo>
                  <a:lnTo>
                    <a:pt x="2025" y="7060"/>
                  </a:lnTo>
                  <a:close/>
                  <a:moveTo>
                    <a:pt x="4168" y="7060"/>
                  </a:moveTo>
                  <a:lnTo>
                    <a:pt x="4692" y="7203"/>
                  </a:lnTo>
                  <a:lnTo>
                    <a:pt x="3954" y="8466"/>
                  </a:lnTo>
                  <a:lnTo>
                    <a:pt x="3334" y="7918"/>
                  </a:lnTo>
                  <a:lnTo>
                    <a:pt x="4168" y="7060"/>
                  </a:lnTo>
                  <a:close/>
                  <a:moveTo>
                    <a:pt x="2627" y="1"/>
                  </a:moveTo>
                  <a:cubicBezTo>
                    <a:pt x="2415" y="1"/>
                    <a:pt x="2197" y="48"/>
                    <a:pt x="2025" y="154"/>
                  </a:cubicBezTo>
                  <a:cubicBezTo>
                    <a:pt x="1834" y="250"/>
                    <a:pt x="1739" y="416"/>
                    <a:pt x="1691" y="583"/>
                  </a:cubicBezTo>
                  <a:cubicBezTo>
                    <a:pt x="1453" y="631"/>
                    <a:pt x="1263" y="726"/>
                    <a:pt x="1120" y="893"/>
                  </a:cubicBezTo>
                  <a:cubicBezTo>
                    <a:pt x="977" y="1035"/>
                    <a:pt x="905" y="1226"/>
                    <a:pt x="881" y="1440"/>
                  </a:cubicBezTo>
                  <a:cubicBezTo>
                    <a:pt x="620" y="1512"/>
                    <a:pt x="405" y="1750"/>
                    <a:pt x="358" y="2083"/>
                  </a:cubicBezTo>
                  <a:cubicBezTo>
                    <a:pt x="310" y="2298"/>
                    <a:pt x="358" y="2583"/>
                    <a:pt x="548" y="2798"/>
                  </a:cubicBezTo>
                  <a:cubicBezTo>
                    <a:pt x="238" y="2845"/>
                    <a:pt x="0" y="3131"/>
                    <a:pt x="0" y="3441"/>
                  </a:cubicBezTo>
                  <a:lnTo>
                    <a:pt x="0" y="3703"/>
                  </a:lnTo>
                  <a:cubicBezTo>
                    <a:pt x="0" y="4084"/>
                    <a:pt x="310" y="4369"/>
                    <a:pt x="667" y="4369"/>
                  </a:cubicBezTo>
                  <a:lnTo>
                    <a:pt x="881" y="4369"/>
                  </a:lnTo>
                  <a:cubicBezTo>
                    <a:pt x="929" y="5108"/>
                    <a:pt x="1334" y="5727"/>
                    <a:pt x="1906" y="6108"/>
                  </a:cubicBezTo>
                  <a:lnTo>
                    <a:pt x="1906" y="6775"/>
                  </a:lnTo>
                  <a:lnTo>
                    <a:pt x="620" y="7084"/>
                  </a:lnTo>
                  <a:lnTo>
                    <a:pt x="691" y="7394"/>
                  </a:lnTo>
                  <a:lnTo>
                    <a:pt x="1167" y="7275"/>
                  </a:lnTo>
                  <a:lnTo>
                    <a:pt x="2167" y="8942"/>
                  </a:lnTo>
                  <a:lnTo>
                    <a:pt x="3096" y="8132"/>
                  </a:lnTo>
                  <a:lnTo>
                    <a:pt x="4025" y="8942"/>
                  </a:lnTo>
                  <a:lnTo>
                    <a:pt x="5025" y="7275"/>
                  </a:lnTo>
                  <a:lnTo>
                    <a:pt x="6383" y="7632"/>
                  </a:lnTo>
                  <a:cubicBezTo>
                    <a:pt x="6692" y="7703"/>
                    <a:pt x="7216" y="7918"/>
                    <a:pt x="7216" y="8418"/>
                  </a:cubicBezTo>
                  <a:lnTo>
                    <a:pt x="7216" y="10418"/>
                  </a:lnTo>
                  <a:lnTo>
                    <a:pt x="5787" y="10418"/>
                  </a:lnTo>
                  <a:lnTo>
                    <a:pt x="5787" y="9347"/>
                  </a:lnTo>
                  <a:lnTo>
                    <a:pt x="5478" y="9347"/>
                  </a:lnTo>
                  <a:lnTo>
                    <a:pt x="5478" y="10418"/>
                  </a:lnTo>
                  <a:lnTo>
                    <a:pt x="3573" y="10418"/>
                  </a:lnTo>
                  <a:lnTo>
                    <a:pt x="3573" y="10752"/>
                  </a:lnTo>
                  <a:lnTo>
                    <a:pt x="7526" y="10752"/>
                  </a:lnTo>
                  <a:lnTo>
                    <a:pt x="7526" y="8418"/>
                  </a:lnTo>
                  <a:cubicBezTo>
                    <a:pt x="7526" y="7894"/>
                    <a:pt x="7145" y="7489"/>
                    <a:pt x="6478" y="7322"/>
                  </a:cubicBezTo>
                  <a:lnTo>
                    <a:pt x="4287" y="6775"/>
                  </a:lnTo>
                  <a:lnTo>
                    <a:pt x="4287" y="6108"/>
                  </a:lnTo>
                  <a:cubicBezTo>
                    <a:pt x="4859" y="5727"/>
                    <a:pt x="5263" y="5108"/>
                    <a:pt x="5311" y="4369"/>
                  </a:cubicBezTo>
                  <a:lnTo>
                    <a:pt x="5525" y="4369"/>
                  </a:lnTo>
                  <a:cubicBezTo>
                    <a:pt x="5883" y="4369"/>
                    <a:pt x="6192" y="4084"/>
                    <a:pt x="6192" y="3703"/>
                  </a:cubicBezTo>
                  <a:lnTo>
                    <a:pt x="6192" y="3441"/>
                  </a:lnTo>
                  <a:cubicBezTo>
                    <a:pt x="6192" y="3131"/>
                    <a:pt x="5954" y="2845"/>
                    <a:pt x="5644" y="2798"/>
                  </a:cubicBezTo>
                  <a:cubicBezTo>
                    <a:pt x="5835" y="2583"/>
                    <a:pt x="5883" y="2298"/>
                    <a:pt x="5835" y="2083"/>
                  </a:cubicBezTo>
                  <a:cubicBezTo>
                    <a:pt x="5787" y="1750"/>
                    <a:pt x="5573" y="1512"/>
                    <a:pt x="5311" y="1440"/>
                  </a:cubicBezTo>
                  <a:cubicBezTo>
                    <a:pt x="5287" y="1226"/>
                    <a:pt x="5216" y="1035"/>
                    <a:pt x="5073" y="893"/>
                  </a:cubicBezTo>
                  <a:cubicBezTo>
                    <a:pt x="4930" y="726"/>
                    <a:pt x="4739" y="631"/>
                    <a:pt x="4501" y="583"/>
                  </a:cubicBezTo>
                  <a:cubicBezTo>
                    <a:pt x="4454" y="416"/>
                    <a:pt x="4358" y="250"/>
                    <a:pt x="4168" y="154"/>
                  </a:cubicBezTo>
                  <a:cubicBezTo>
                    <a:pt x="3995" y="48"/>
                    <a:pt x="3778" y="1"/>
                    <a:pt x="3565" y="1"/>
                  </a:cubicBezTo>
                  <a:cubicBezTo>
                    <a:pt x="3397" y="1"/>
                    <a:pt x="3233" y="30"/>
                    <a:pt x="3096" y="83"/>
                  </a:cubicBezTo>
                  <a:cubicBezTo>
                    <a:pt x="2960" y="30"/>
                    <a:pt x="2795" y="1"/>
                    <a:pt x="262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1"/>
            <p:cNvSpPr/>
            <p:nvPr/>
          </p:nvSpPr>
          <p:spPr>
            <a:xfrm>
              <a:off x="1913901" y="2435601"/>
              <a:ext cx="12889" cy="12889"/>
            </a:xfrm>
            <a:custGeom>
              <a:rect b="b" l="l" r="r" t="t"/>
              <a:pathLst>
                <a:path extrusionOk="0" h="334" w="334">
                  <a:moveTo>
                    <a:pt x="1" y="0"/>
                  </a:moveTo>
                  <a:lnTo>
                    <a:pt x="1" y="334"/>
                  </a:lnTo>
                  <a:lnTo>
                    <a:pt x="334" y="334"/>
                  </a:lnTo>
                  <a:lnTo>
                    <a:pt x="33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2" name="Google Shape;532;p21"/>
          <p:cNvSpPr txBox="1"/>
          <p:nvPr/>
        </p:nvSpPr>
        <p:spPr>
          <a:xfrm>
            <a:off x="991525" y="4276800"/>
            <a:ext cx="7181700" cy="866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Roboto"/>
                <a:ea typeface="Roboto"/>
                <a:cs typeface="Roboto"/>
                <a:sym typeface="Roboto"/>
              </a:rPr>
              <a:t>All participants were found through personal networks and connections of the researchers.</a:t>
            </a:r>
            <a:endParaRPr sz="1200">
              <a:solidFill>
                <a:schemeClr val="dk1"/>
              </a:solidFill>
              <a:latin typeface="Roboto"/>
              <a:ea typeface="Roboto"/>
              <a:cs typeface="Roboto"/>
              <a:sym typeface="Roboto"/>
            </a:endParaRPr>
          </a:p>
        </p:txBody>
      </p:sp>
      <p:sp>
        <p:nvSpPr>
          <p:cNvPr id="533" name="Google Shape;533;p21"/>
          <p:cNvSpPr/>
          <p:nvPr/>
        </p:nvSpPr>
        <p:spPr>
          <a:xfrm>
            <a:off x="7594350" y="668675"/>
            <a:ext cx="1177524" cy="827064"/>
          </a:xfrm>
          <a:prstGeom prst="cloud">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FFFFFF"/>
                </a:solidFill>
                <a:latin typeface="Roboto"/>
                <a:ea typeface="Roboto"/>
                <a:cs typeface="Roboto"/>
                <a:sym typeface="Roboto"/>
              </a:rPr>
              <a:t>Extreme user</a:t>
            </a:r>
            <a:endParaRPr sz="1200">
              <a:solidFill>
                <a:srgbClr val="FFFFFF"/>
              </a:solidFill>
              <a:latin typeface="Roboto"/>
              <a:ea typeface="Roboto"/>
              <a:cs typeface="Roboto"/>
              <a:sym typeface="Roboto"/>
            </a:endParaRPr>
          </a:p>
        </p:txBody>
      </p:sp>
      <p:sp>
        <p:nvSpPr>
          <p:cNvPr id="534" name="Google Shape;534;p21"/>
          <p:cNvSpPr/>
          <p:nvPr/>
        </p:nvSpPr>
        <p:spPr>
          <a:xfrm>
            <a:off x="7491150" y="1355647"/>
            <a:ext cx="179388" cy="140076"/>
          </a:xfrm>
          <a:prstGeom prst="cloud">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22"/>
          <p:cNvSpPr/>
          <p:nvPr/>
        </p:nvSpPr>
        <p:spPr>
          <a:xfrm rot="671231">
            <a:off x="5946328" y="2372170"/>
            <a:ext cx="675718" cy="597949"/>
          </a:xfrm>
          <a:custGeom>
            <a:rect b="b" l="l" r="r" t="t"/>
            <a:pathLst>
              <a:path extrusionOk="0" h="6749" w="5733">
                <a:moveTo>
                  <a:pt x="1" y="6115"/>
                </a:moveTo>
                <a:cubicBezTo>
                  <a:pt x="667" y="6615"/>
                  <a:pt x="1367" y="6582"/>
                  <a:pt x="2067" y="6265"/>
                </a:cubicBezTo>
                <a:cubicBezTo>
                  <a:pt x="2584" y="6065"/>
                  <a:pt x="2984" y="5632"/>
                  <a:pt x="3134" y="5099"/>
                </a:cubicBezTo>
                <a:cubicBezTo>
                  <a:pt x="2900" y="5032"/>
                  <a:pt x="2700" y="4982"/>
                  <a:pt x="2500" y="4916"/>
                </a:cubicBezTo>
                <a:cubicBezTo>
                  <a:pt x="2234" y="4832"/>
                  <a:pt x="2017" y="4666"/>
                  <a:pt x="1884" y="4433"/>
                </a:cubicBezTo>
                <a:cubicBezTo>
                  <a:pt x="1601" y="3999"/>
                  <a:pt x="1884" y="3449"/>
                  <a:pt x="2400" y="3416"/>
                </a:cubicBezTo>
                <a:cubicBezTo>
                  <a:pt x="3067" y="3349"/>
                  <a:pt x="3383" y="3833"/>
                  <a:pt x="3433" y="4416"/>
                </a:cubicBezTo>
                <a:lnTo>
                  <a:pt x="3433" y="4816"/>
                </a:lnTo>
                <a:cubicBezTo>
                  <a:pt x="3800" y="4749"/>
                  <a:pt x="4133" y="4566"/>
                  <a:pt x="4383" y="4283"/>
                </a:cubicBezTo>
                <a:cubicBezTo>
                  <a:pt x="4667" y="3966"/>
                  <a:pt x="4833" y="3583"/>
                  <a:pt x="4900" y="3149"/>
                </a:cubicBezTo>
                <a:cubicBezTo>
                  <a:pt x="4950" y="2733"/>
                  <a:pt x="4966" y="2333"/>
                  <a:pt x="5000" y="1916"/>
                </a:cubicBezTo>
                <a:cubicBezTo>
                  <a:pt x="5016" y="1683"/>
                  <a:pt x="5000" y="1433"/>
                  <a:pt x="5000" y="1200"/>
                </a:cubicBezTo>
                <a:lnTo>
                  <a:pt x="5000" y="467"/>
                </a:lnTo>
                <a:cubicBezTo>
                  <a:pt x="4816" y="467"/>
                  <a:pt x="4783" y="700"/>
                  <a:pt x="4583" y="700"/>
                </a:cubicBezTo>
                <a:cubicBezTo>
                  <a:pt x="4700" y="417"/>
                  <a:pt x="4900" y="167"/>
                  <a:pt x="5166" y="0"/>
                </a:cubicBezTo>
                <a:cubicBezTo>
                  <a:pt x="5200" y="50"/>
                  <a:pt x="5216" y="117"/>
                  <a:pt x="5250" y="184"/>
                </a:cubicBezTo>
                <a:cubicBezTo>
                  <a:pt x="5300" y="383"/>
                  <a:pt x="5416" y="567"/>
                  <a:pt x="5583" y="717"/>
                </a:cubicBezTo>
                <a:cubicBezTo>
                  <a:pt x="5650" y="767"/>
                  <a:pt x="5733" y="833"/>
                  <a:pt x="5666" y="950"/>
                </a:cubicBezTo>
                <a:cubicBezTo>
                  <a:pt x="5483" y="950"/>
                  <a:pt x="5416" y="767"/>
                  <a:pt x="5250" y="667"/>
                </a:cubicBezTo>
                <a:lnTo>
                  <a:pt x="5250" y="1300"/>
                </a:lnTo>
                <a:cubicBezTo>
                  <a:pt x="5233" y="1783"/>
                  <a:pt x="5233" y="2283"/>
                  <a:pt x="5200" y="2766"/>
                </a:cubicBezTo>
                <a:cubicBezTo>
                  <a:pt x="5183" y="3000"/>
                  <a:pt x="5133" y="3249"/>
                  <a:pt x="5066" y="3483"/>
                </a:cubicBezTo>
                <a:cubicBezTo>
                  <a:pt x="4983" y="3799"/>
                  <a:pt x="4833" y="4099"/>
                  <a:pt x="4633" y="4349"/>
                </a:cubicBezTo>
                <a:cubicBezTo>
                  <a:pt x="4350" y="4699"/>
                  <a:pt x="3967" y="4949"/>
                  <a:pt x="3533" y="5049"/>
                </a:cubicBezTo>
                <a:cubicBezTo>
                  <a:pt x="3433" y="5066"/>
                  <a:pt x="3367" y="5099"/>
                  <a:pt x="3350" y="5199"/>
                </a:cubicBezTo>
                <a:cubicBezTo>
                  <a:pt x="3234" y="5666"/>
                  <a:pt x="2900" y="5965"/>
                  <a:pt x="2534" y="6249"/>
                </a:cubicBezTo>
                <a:cubicBezTo>
                  <a:pt x="2050" y="6615"/>
                  <a:pt x="1434" y="6749"/>
                  <a:pt x="851" y="6649"/>
                </a:cubicBezTo>
                <a:cubicBezTo>
                  <a:pt x="501" y="6632"/>
                  <a:pt x="168" y="6432"/>
                  <a:pt x="1" y="6115"/>
                </a:cubicBezTo>
                <a:close/>
                <a:moveTo>
                  <a:pt x="3200" y="4849"/>
                </a:moveTo>
                <a:cubicBezTo>
                  <a:pt x="3234" y="4599"/>
                  <a:pt x="3217" y="4349"/>
                  <a:pt x="3150" y="4099"/>
                </a:cubicBezTo>
                <a:cubicBezTo>
                  <a:pt x="3050" y="3783"/>
                  <a:pt x="2750" y="3599"/>
                  <a:pt x="2434" y="3649"/>
                </a:cubicBezTo>
                <a:cubicBezTo>
                  <a:pt x="2084" y="3649"/>
                  <a:pt x="1884" y="4049"/>
                  <a:pt x="2084" y="4349"/>
                </a:cubicBezTo>
                <a:cubicBezTo>
                  <a:pt x="2367" y="4716"/>
                  <a:pt x="2767" y="4782"/>
                  <a:pt x="3200" y="484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2"/>
          <p:cNvSpPr/>
          <p:nvPr/>
        </p:nvSpPr>
        <p:spPr>
          <a:xfrm rot="-970686">
            <a:off x="3490810" y="2008614"/>
            <a:ext cx="554257" cy="535783"/>
          </a:xfrm>
          <a:custGeom>
            <a:rect b="b" l="l" r="r" t="t"/>
            <a:pathLst>
              <a:path extrusionOk="0" h="6299" w="6516">
                <a:moveTo>
                  <a:pt x="5515" y="3266"/>
                </a:moveTo>
                <a:cubicBezTo>
                  <a:pt x="5416" y="3399"/>
                  <a:pt x="5332" y="3549"/>
                  <a:pt x="5249" y="3683"/>
                </a:cubicBezTo>
                <a:cubicBezTo>
                  <a:pt x="5149" y="3849"/>
                  <a:pt x="4999" y="3966"/>
                  <a:pt x="4799" y="4032"/>
                </a:cubicBezTo>
                <a:cubicBezTo>
                  <a:pt x="4699" y="4049"/>
                  <a:pt x="4599" y="4066"/>
                  <a:pt x="4499" y="4049"/>
                </a:cubicBezTo>
                <a:cubicBezTo>
                  <a:pt x="4116" y="3949"/>
                  <a:pt x="4049" y="3633"/>
                  <a:pt x="4216" y="3333"/>
                </a:cubicBezTo>
                <a:cubicBezTo>
                  <a:pt x="4382" y="3033"/>
                  <a:pt x="4699" y="2833"/>
                  <a:pt x="5049" y="2849"/>
                </a:cubicBezTo>
                <a:lnTo>
                  <a:pt x="5299" y="2849"/>
                </a:lnTo>
                <a:cubicBezTo>
                  <a:pt x="5282" y="2649"/>
                  <a:pt x="5216" y="2449"/>
                  <a:pt x="5099" y="2300"/>
                </a:cubicBezTo>
                <a:cubicBezTo>
                  <a:pt x="4732" y="1666"/>
                  <a:pt x="4166" y="1300"/>
                  <a:pt x="3549" y="983"/>
                </a:cubicBezTo>
                <a:cubicBezTo>
                  <a:pt x="3099" y="750"/>
                  <a:pt x="2600" y="617"/>
                  <a:pt x="2100" y="583"/>
                </a:cubicBezTo>
                <a:cubicBezTo>
                  <a:pt x="1650" y="550"/>
                  <a:pt x="1183" y="567"/>
                  <a:pt x="750" y="667"/>
                </a:cubicBezTo>
                <a:cubicBezTo>
                  <a:pt x="833" y="717"/>
                  <a:pt x="900" y="783"/>
                  <a:pt x="967" y="833"/>
                </a:cubicBezTo>
                <a:cubicBezTo>
                  <a:pt x="1017" y="867"/>
                  <a:pt x="1017" y="933"/>
                  <a:pt x="1017" y="983"/>
                </a:cubicBezTo>
                <a:cubicBezTo>
                  <a:pt x="983" y="1016"/>
                  <a:pt x="933" y="1033"/>
                  <a:pt x="883" y="1033"/>
                </a:cubicBezTo>
                <a:cubicBezTo>
                  <a:pt x="650" y="950"/>
                  <a:pt x="400" y="883"/>
                  <a:pt x="167" y="800"/>
                </a:cubicBezTo>
                <a:cubicBezTo>
                  <a:pt x="33" y="750"/>
                  <a:pt x="0" y="633"/>
                  <a:pt x="83" y="533"/>
                </a:cubicBezTo>
                <a:cubicBezTo>
                  <a:pt x="250" y="367"/>
                  <a:pt x="417" y="200"/>
                  <a:pt x="567" y="33"/>
                </a:cubicBezTo>
                <a:cubicBezTo>
                  <a:pt x="583" y="17"/>
                  <a:pt x="617" y="17"/>
                  <a:pt x="650" y="0"/>
                </a:cubicBezTo>
                <a:cubicBezTo>
                  <a:pt x="650" y="183"/>
                  <a:pt x="500" y="300"/>
                  <a:pt x="450" y="450"/>
                </a:cubicBezTo>
                <a:cubicBezTo>
                  <a:pt x="867" y="400"/>
                  <a:pt x="1283" y="333"/>
                  <a:pt x="1683" y="333"/>
                </a:cubicBezTo>
                <a:cubicBezTo>
                  <a:pt x="2583" y="317"/>
                  <a:pt x="3449" y="583"/>
                  <a:pt x="4182" y="1066"/>
                </a:cubicBezTo>
                <a:cubicBezTo>
                  <a:pt x="4632" y="1366"/>
                  <a:pt x="5016" y="1733"/>
                  <a:pt x="5316" y="2183"/>
                </a:cubicBezTo>
                <a:cubicBezTo>
                  <a:pt x="5466" y="2416"/>
                  <a:pt x="5549" y="2683"/>
                  <a:pt x="5549" y="2966"/>
                </a:cubicBezTo>
                <a:cubicBezTo>
                  <a:pt x="5582" y="2999"/>
                  <a:pt x="5615" y="3016"/>
                  <a:pt x="5649" y="3049"/>
                </a:cubicBezTo>
                <a:cubicBezTo>
                  <a:pt x="6215" y="3299"/>
                  <a:pt x="6415" y="3799"/>
                  <a:pt x="6482" y="4366"/>
                </a:cubicBezTo>
                <a:cubicBezTo>
                  <a:pt x="6515" y="4949"/>
                  <a:pt x="6399" y="5532"/>
                  <a:pt x="6149" y="6049"/>
                </a:cubicBezTo>
                <a:cubicBezTo>
                  <a:pt x="6115" y="6165"/>
                  <a:pt x="6015" y="6265"/>
                  <a:pt x="5899" y="6299"/>
                </a:cubicBezTo>
                <a:cubicBezTo>
                  <a:pt x="5915" y="6199"/>
                  <a:pt x="5932" y="6132"/>
                  <a:pt x="5965" y="6065"/>
                </a:cubicBezTo>
                <a:cubicBezTo>
                  <a:pt x="6149" y="5582"/>
                  <a:pt x="6249" y="5066"/>
                  <a:pt x="6265" y="4549"/>
                </a:cubicBezTo>
                <a:cubicBezTo>
                  <a:pt x="6249" y="4266"/>
                  <a:pt x="6182" y="3966"/>
                  <a:pt x="6049" y="3716"/>
                </a:cubicBezTo>
                <a:cubicBezTo>
                  <a:pt x="5932" y="3499"/>
                  <a:pt x="5749" y="3333"/>
                  <a:pt x="5515" y="3266"/>
                </a:cubicBezTo>
                <a:close/>
                <a:moveTo>
                  <a:pt x="5266" y="3149"/>
                </a:moveTo>
                <a:cubicBezTo>
                  <a:pt x="4932" y="3016"/>
                  <a:pt x="4566" y="3166"/>
                  <a:pt x="4399" y="3483"/>
                </a:cubicBezTo>
                <a:cubicBezTo>
                  <a:pt x="4366" y="3566"/>
                  <a:pt x="4332" y="3666"/>
                  <a:pt x="4399" y="3733"/>
                </a:cubicBezTo>
                <a:cubicBezTo>
                  <a:pt x="4466" y="3832"/>
                  <a:pt x="4582" y="3866"/>
                  <a:pt x="4699" y="3832"/>
                </a:cubicBezTo>
                <a:cubicBezTo>
                  <a:pt x="4782" y="3799"/>
                  <a:pt x="4866" y="3749"/>
                  <a:pt x="4932" y="3683"/>
                </a:cubicBezTo>
                <a:cubicBezTo>
                  <a:pt x="5082" y="3533"/>
                  <a:pt x="5199" y="3349"/>
                  <a:pt x="5266" y="3149"/>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2"/>
          <p:cNvSpPr/>
          <p:nvPr/>
        </p:nvSpPr>
        <p:spPr>
          <a:xfrm rot="1124347">
            <a:off x="3509656" y="3625391"/>
            <a:ext cx="527175" cy="770993"/>
          </a:xfrm>
          <a:custGeom>
            <a:rect b="b" l="l" r="r" t="t"/>
            <a:pathLst>
              <a:path extrusionOk="0" h="5850" w="4000">
                <a:moveTo>
                  <a:pt x="3017" y="3200"/>
                </a:moveTo>
                <a:cubicBezTo>
                  <a:pt x="2767" y="3300"/>
                  <a:pt x="2517" y="3367"/>
                  <a:pt x="2267" y="3433"/>
                </a:cubicBezTo>
                <a:cubicBezTo>
                  <a:pt x="2000" y="3483"/>
                  <a:pt x="1734" y="3417"/>
                  <a:pt x="1534" y="3233"/>
                </a:cubicBezTo>
                <a:cubicBezTo>
                  <a:pt x="1401" y="3117"/>
                  <a:pt x="1351" y="2950"/>
                  <a:pt x="1401" y="2783"/>
                </a:cubicBezTo>
                <a:cubicBezTo>
                  <a:pt x="1584" y="2250"/>
                  <a:pt x="2234" y="2034"/>
                  <a:pt x="2684" y="2367"/>
                </a:cubicBezTo>
                <a:cubicBezTo>
                  <a:pt x="2834" y="2483"/>
                  <a:pt x="2967" y="2617"/>
                  <a:pt x="3100" y="2750"/>
                </a:cubicBezTo>
                <a:cubicBezTo>
                  <a:pt x="3234" y="2683"/>
                  <a:pt x="3333" y="2567"/>
                  <a:pt x="3383" y="2417"/>
                </a:cubicBezTo>
                <a:cubicBezTo>
                  <a:pt x="3583" y="2017"/>
                  <a:pt x="3700" y="1584"/>
                  <a:pt x="3733" y="1117"/>
                </a:cubicBezTo>
                <a:cubicBezTo>
                  <a:pt x="3750" y="784"/>
                  <a:pt x="3733" y="451"/>
                  <a:pt x="3667" y="117"/>
                </a:cubicBezTo>
                <a:cubicBezTo>
                  <a:pt x="3667" y="84"/>
                  <a:pt x="3667" y="51"/>
                  <a:pt x="3667" y="1"/>
                </a:cubicBezTo>
                <a:cubicBezTo>
                  <a:pt x="3883" y="234"/>
                  <a:pt x="4000" y="967"/>
                  <a:pt x="3883" y="1550"/>
                </a:cubicBezTo>
                <a:cubicBezTo>
                  <a:pt x="3783" y="2084"/>
                  <a:pt x="3650" y="2617"/>
                  <a:pt x="3200" y="3000"/>
                </a:cubicBezTo>
                <a:cubicBezTo>
                  <a:pt x="3217" y="3083"/>
                  <a:pt x="3250" y="3183"/>
                  <a:pt x="3267" y="3267"/>
                </a:cubicBezTo>
                <a:cubicBezTo>
                  <a:pt x="3367" y="3700"/>
                  <a:pt x="3234" y="4166"/>
                  <a:pt x="2900" y="4466"/>
                </a:cubicBezTo>
                <a:cubicBezTo>
                  <a:pt x="2484" y="4833"/>
                  <a:pt x="1984" y="5083"/>
                  <a:pt x="1434" y="5200"/>
                </a:cubicBezTo>
                <a:cubicBezTo>
                  <a:pt x="1051" y="5316"/>
                  <a:pt x="634" y="5283"/>
                  <a:pt x="284" y="5116"/>
                </a:cubicBezTo>
                <a:cubicBezTo>
                  <a:pt x="334" y="5299"/>
                  <a:pt x="384" y="5433"/>
                  <a:pt x="418" y="5566"/>
                </a:cubicBezTo>
                <a:cubicBezTo>
                  <a:pt x="451" y="5699"/>
                  <a:pt x="434" y="5766"/>
                  <a:pt x="284" y="5849"/>
                </a:cubicBezTo>
                <a:cubicBezTo>
                  <a:pt x="218" y="5749"/>
                  <a:pt x="184" y="5633"/>
                  <a:pt x="134" y="5516"/>
                </a:cubicBezTo>
                <a:cubicBezTo>
                  <a:pt x="84" y="5349"/>
                  <a:pt x="51" y="5166"/>
                  <a:pt x="18" y="5000"/>
                </a:cubicBezTo>
                <a:cubicBezTo>
                  <a:pt x="1" y="4900"/>
                  <a:pt x="18" y="4833"/>
                  <a:pt x="118" y="4816"/>
                </a:cubicBezTo>
                <a:cubicBezTo>
                  <a:pt x="401" y="4783"/>
                  <a:pt x="667" y="4666"/>
                  <a:pt x="901" y="4500"/>
                </a:cubicBezTo>
                <a:cubicBezTo>
                  <a:pt x="934" y="4500"/>
                  <a:pt x="951" y="4500"/>
                  <a:pt x="984" y="4500"/>
                </a:cubicBezTo>
                <a:cubicBezTo>
                  <a:pt x="984" y="4700"/>
                  <a:pt x="917" y="4750"/>
                  <a:pt x="451" y="4966"/>
                </a:cubicBezTo>
                <a:cubicBezTo>
                  <a:pt x="651" y="5033"/>
                  <a:pt x="851" y="5066"/>
                  <a:pt x="1051" y="5050"/>
                </a:cubicBezTo>
                <a:cubicBezTo>
                  <a:pt x="1551" y="4966"/>
                  <a:pt x="2034" y="4800"/>
                  <a:pt x="2450" y="4533"/>
                </a:cubicBezTo>
                <a:cubicBezTo>
                  <a:pt x="2734" y="4383"/>
                  <a:pt x="2950" y="4116"/>
                  <a:pt x="3050" y="3817"/>
                </a:cubicBezTo>
                <a:cubicBezTo>
                  <a:pt x="3117" y="3617"/>
                  <a:pt x="3100" y="3400"/>
                  <a:pt x="3017" y="3200"/>
                </a:cubicBezTo>
                <a:close/>
                <a:moveTo>
                  <a:pt x="2934" y="2917"/>
                </a:moveTo>
                <a:lnTo>
                  <a:pt x="2634" y="2617"/>
                </a:lnTo>
                <a:cubicBezTo>
                  <a:pt x="2400" y="2384"/>
                  <a:pt x="2034" y="2350"/>
                  <a:pt x="1801" y="2567"/>
                </a:cubicBezTo>
                <a:cubicBezTo>
                  <a:pt x="1667" y="2650"/>
                  <a:pt x="1601" y="2783"/>
                  <a:pt x="1601" y="2917"/>
                </a:cubicBezTo>
                <a:cubicBezTo>
                  <a:pt x="1617" y="3083"/>
                  <a:pt x="1751" y="3133"/>
                  <a:pt x="1867" y="3183"/>
                </a:cubicBezTo>
                <a:cubicBezTo>
                  <a:pt x="1900" y="3183"/>
                  <a:pt x="1917" y="3200"/>
                  <a:pt x="1950" y="3200"/>
                </a:cubicBezTo>
                <a:cubicBezTo>
                  <a:pt x="2317" y="3283"/>
                  <a:pt x="2617" y="3150"/>
                  <a:pt x="2934" y="2917"/>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2"/>
          <p:cNvSpPr/>
          <p:nvPr/>
        </p:nvSpPr>
        <p:spPr>
          <a:xfrm flipH="1" rot="-3821792">
            <a:off x="5777705" y="3631444"/>
            <a:ext cx="173158" cy="680288"/>
          </a:xfrm>
          <a:custGeom>
            <a:rect b="b" l="l" r="r" t="t"/>
            <a:pathLst>
              <a:path extrusionOk="0" h="5567" w="1417">
                <a:moveTo>
                  <a:pt x="17" y="4350"/>
                </a:moveTo>
                <a:cubicBezTo>
                  <a:pt x="267" y="4500"/>
                  <a:pt x="217" y="4783"/>
                  <a:pt x="367" y="5000"/>
                </a:cubicBezTo>
                <a:cubicBezTo>
                  <a:pt x="1117" y="3317"/>
                  <a:pt x="1200" y="1667"/>
                  <a:pt x="450" y="1"/>
                </a:cubicBezTo>
                <a:cubicBezTo>
                  <a:pt x="617" y="134"/>
                  <a:pt x="767" y="301"/>
                  <a:pt x="867" y="501"/>
                </a:cubicBezTo>
                <a:cubicBezTo>
                  <a:pt x="1000" y="834"/>
                  <a:pt x="1083" y="1184"/>
                  <a:pt x="1133" y="1550"/>
                </a:cubicBezTo>
                <a:cubicBezTo>
                  <a:pt x="1283" y="2367"/>
                  <a:pt x="1233" y="3200"/>
                  <a:pt x="1000" y="4000"/>
                </a:cubicBezTo>
                <a:cubicBezTo>
                  <a:pt x="917" y="4300"/>
                  <a:pt x="800" y="4583"/>
                  <a:pt x="717" y="4866"/>
                </a:cubicBezTo>
                <a:cubicBezTo>
                  <a:pt x="683" y="4916"/>
                  <a:pt x="683" y="4966"/>
                  <a:pt x="700" y="5016"/>
                </a:cubicBezTo>
                <a:cubicBezTo>
                  <a:pt x="750" y="4966"/>
                  <a:pt x="817" y="4933"/>
                  <a:pt x="883" y="4883"/>
                </a:cubicBezTo>
                <a:cubicBezTo>
                  <a:pt x="933" y="4833"/>
                  <a:pt x="1033" y="4733"/>
                  <a:pt x="1117" y="4650"/>
                </a:cubicBezTo>
                <a:cubicBezTo>
                  <a:pt x="1200" y="4583"/>
                  <a:pt x="1233" y="4533"/>
                  <a:pt x="1333" y="4616"/>
                </a:cubicBezTo>
                <a:cubicBezTo>
                  <a:pt x="1416" y="4683"/>
                  <a:pt x="1333" y="4750"/>
                  <a:pt x="1300" y="4816"/>
                </a:cubicBezTo>
                <a:cubicBezTo>
                  <a:pt x="1283" y="4850"/>
                  <a:pt x="1266" y="4866"/>
                  <a:pt x="1250" y="4900"/>
                </a:cubicBezTo>
                <a:cubicBezTo>
                  <a:pt x="983" y="5100"/>
                  <a:pt x="733" y="5316"/>
                  <a:pt x="467" y="5483"/>
                </a:cubicBezTo>
                <a:cubicBezTo>
                  <a:pt x="350" y="5566"/>
                  <a:pt x="233" y="5533"/>
                  <a:pt x="217" y="5400"/>
                </a:cubicBezTo>
                <a:cubicBezTo>
                  <a:pt x="150" y="5116"/>
                  <a:pt x="83" y="4816"/>
                  <a:pt x="17" y="4533"/>
                </a:cubicBezTo>
                <a:cubicBezTo>
                  <a:pt x="17" y="4466"/>
                  <a:pt x="0" y="4416"/>
                  <a:pt x="17" y="435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2"/>
          <p:cNvSpPr/>
          <p:nvPr/>
        </p:nvSpPr>
        <p:spPr>
          <a:xfrm>
            <a:off x="5772579" y="1383315"/>
            <a:ext cx="214416" cy="153388"/>
          </a:xfrm>
          <a:custGeom>
            <a:rect b="b" l="l" r="r" t="t"/>
            <a:pathLst>
              <a:path extrusionOk="0" h="1717" w="2400">
                <a:moveTo>
                  <a:pt x="217" y="1083"/>
                </a:moveTo>
                <a:cubicBezTo>
                  <a:pt x="167" y="1000"/>
                  <a:pt x="117" y="917"/>
                  <a:pt x="100" y="817"/>
                </a:cubicBezTo>
                <a:cubicBezTo>
                  <a:pt x="0" y="534"/>
                  <a:pt x="167" y="217"/>
                  <a:pt x="450" y="134"/>
                </a:cubicBezTo>
                <a:cubicBezTo>
                  <a:pt x="700" y="0"/>
                  <a:pt x="1000" y="17"/>
                  <a:pt x="1233" y="184"/>
                </a:cubicBezTo>
                <a:cubicBezTo>
                  <a:pt x="1300" y="217"/>
                  <a:pt x="1383" y="234"/>
                  <a:pt x="1450" y="217"/>
                </a:cubicBezTo>
                <a:cubicBezTo>
                  <a:pt x="2017" y="250"/>
                  <a:pt x="2283" y="467"/>
                  <a:pt x="2366" y="967"/>
                </a:cubicBezTo>
                <a:cubicBezTo>
                  <a:pt x="2400" y="1150"/>
                  <a:pt x="2316" y="1333"/>
                  <a:pt x="2150" y="1417"/>
                </a:cubicBezTo>
                <a:cubicBezTo>
                  <a:pt x="1950" y="1550"/>
                  <a:pt x="1717" y="1583"/>
                  <a:pt x="1500" y="1500"/>
                </a:cubicBezTo>
                <a:cubicBezTo>
                  <a:pt x="1400" y="1450"/>
                  <a:pt x="1283" y="1467"/>
                  <a:pt x="1200" y="1533"/>
                </a:cubicBezTo>
                <a:cubicBezTo>
                  <a:pt x="1000" y="1667"/>
                  <a:pt x="750" y="1717"/>
                  <a:pt x="517" y="1633"/>
                </a:cubicBezTo>
                <a:cubicBezTo>
                  <a:pt x="267" y="1600"/>
                  <a:pt x="100" y="1333"/>
                  <a:pt x="217" y="1083"/>
                </a:cubicBezTo>
                <a:close/>
                <a:moveTo>
                  <a:pt x="517" y="967"/>
                </a:moveTo>
                <a:lnTo>
                  <a:pt x="417" y="1050"/>
                </a:lnTo>
                <a:cubicBezTo>
                  <a:pt x="250" y="1200"/>
                  <a:pt x="250" y="1333"/>
                  <a:pt x="467" y="1433"/>
                </a:cubicBezTo>
                <a:cubicBezTo>
                  <a:pt x="734" y="1567"/>
                  <a:pt x="1050" y="1500"/>
                  <a:pt x="1233" y="1283"/>
                </a:cubicBezTo>
                <a:lnTo>
                  <a:pt x="1350" y="1167"/>
                </a:lnTo>
                <a:cubicBezTo>
                  <a:pt x="1617" y="1400"/>
                  <a:pt x="1767" y="1417"/>
                  <a:pt x="2017" y="1267"/>
                </a:cubicBezTo>
                <a:cubicBezTo>
                  <a:pt x="2150" y="1217"/>
                  <a:pt x="2217" y="1083"/>
                  <a:pt x="2183" y="950"/>
                </a:cubicBezTo>
                <a:cubicBezTo>
                  <a:pt x="2150" y="683"/>
                  <a:pt x="1950" y="484"/>
                  <a:pt x="1700" y="434"/>
                </a:cubicBezTo>
                <a:cubicBezTo>
                  <a:pt x="1550" y="384"/>
                  <a:pt x="1417" y="367"/>
                  <a:pt x="1300" y="517"/>
                </a:cubicBezTo>
                <a:cubicBezTo>
                  <a:pt x="1283" y="534"/>
                  <a:pt x="1233" y="534"/>
                  <a:pt x="1200" y="550"/>
                </a:cubicBezTo>
                <a:cubicBezTo>
                  <a:pt x="1117" y="267"/>
                  <a:pt x="1017" y="200"/>
                  <a:pt x="717" y="234"/>
                </a:cubicBezTo>
                <a:cubicBezTo>
                  <a:pt x="634" y="250"/>
                  <a:pt x="550" y="267"/>
                  <a:pt x="484" y="317"/>
                </a:cubicBezTo>
                <a:cubicBezTo>
                  <a:pt x="334" y="367"/>
                  <a:pt x="250" y="500"/>
                  <a:pt x="250" y="650"/>
                </a:cubicBezTo>
                <a:cubicBezTo>
                  <a:pt x="250" y="817"/>
                  <a:pt x="284" y="950"/>
                  <a:pt x="517" y="96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2"/>
          <p:cNvSpPr/>
          <p:nvPr/>
        </p:nvSpPr>
        <p:spPr>
          <a:xfrm>
            <a:off x="5868407" y="1066493"/>
            <a:ext cx="56642" cy="49134"/>
          </a:xfrm>
          <a:custGeom>
            <a:rect b="b" l="l" r="r" t="t"/>
            <a:pathLst>
              <a:path extrusionOk="0" h="550" w="634">
                <a:moveTo>
                  <a:pt x="17" y="100"/>
                </a:moveTo>
                <a:cubicBezTo>
                  <a:pt x="167" y="0"/>
                  <a:pt x="350" y="0"/>
                  <a:pt x="500" y="83"/>
                </a:cubicBezTo>
                <a:cubicBezTo>
                  <a:pt x="583" y="117"/>
                  <a:pt x="633" y="200"/>
                  <a:pt x="617" y="283"/>
                </a:cubicBezTo>
                <a:cubicBezTo>
                  <a:pt x="617" y="383"/>
                  <a:pt x="567" y="467"/>
                  <a:pt x="467" y="483"/>
                </a:cubicBezTo>
                <a:cubicBezTo>
                  <a:pt x="433" y="500"/>
                  <a:pt x="383" y="500"/>
                  <a:pt x="333" y="517"/>
                </a:cubicBezTo>
                <a:cubicBezTo>
                  <a:pt x="117" y="550"/>
                  <a:pt x="0" y="433"/>
                  <a:pt x="0" y="217"/>
                </a:cubicBezTo>
                <a:cubicBezTo>
                  <a:pt x="0" y="183"/>
                  <a:pt x="17" y="150"/>
                  <a:pt x="17" y="100"/>
                </a:cubicBezTo>
                <a:close/>
                <a:moveTo>
                  <a:pt x="433" y="283"/>
                </a:moveTo>
                <a:cubicBezTo>
                  <a:pt x="317" y="100"/>
                  <a:pt x="300" y="83"/>
                  <a:pt x="84" y="117"/>
                </a:cubicBezTo>
                <a:cubicBezTo>
                  <a:pt x="100" y="200"/>
                  <a:pt x="117" y="283"/>
                  <a:pt x="167" y="317"/>
                </a:cubicBezTo>
                <a:cubicBezTo>
                  <a:pt x="250" y="367"/>
                  <a:pt x="367" y="367"/>
                  <a:pt x="433" y="28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2"/>
          <p:cNvSpPr/>
          <p:nvPr/>
        </p:nvSpPr>
        <p:spPr>
          <a:xfrm>
            <a:off x="3511800" y="2610886"/>
            <a:ext cx="53947" cy="61827"/>
          </a:xfrm>
          <a:custGeom>
            <a:rect b="b" l="l" r="r" t="t"/>
            <a:pathLst>
              <a:path extrusionOk="0" h="918" w="801">
                <a:moveTo>
                  <a:pt x="800" y="1"/>
                </a:moveTo>
                <a:cubicBezTo>
                  <a:pt x="484" y="268"/>
                  <a:pt x="167" y="484"/>
                  <a:pt x="117" y="917"/>
                </a:cubicBezTo>
                <a:cubicBezTo>
                  <a:pt x="34" y="851"/>
                  <a:pt x="1" y="751"/>
                  <a:pt x="17" y="634"/>
                </a:cubicBezTo>
                <a:cubicBezTo>
                  <a:pt x="134" y="351"/>
                  <a:pt x="351" y="118"/>
                  <a:pt x="650" y="1"/>
                </a:cubicBezTo>
                <a:cubicBezTo>
                  <a:pt x="700" y="1"/>
                  <a:pt x="750" y="1"/>
                  <a:pt x="80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2"/>
          <p:cNvSpPr/>
          <p:nvPr/>
        </p:nvSpPr>
        <p:spPr>
          <a:xfrm>
            <a:off x="3488228" y="2596338"/>
            <a:ext cx="44990" cy="50580"/>
          </a:xfrm>
          <a:custGeom>
            <a:rect b="b" l="l" r="r" t="t"/>
            <a:pathLst>
              <a:path extrusionOk="0" h="751" w="668">
                <a:moveTo>
                  <a:pt x="667" y="0"/>
                </a:moveTo>
                <a:lnTo>
                  <a:pt x="101" y="750"/>
                </a:lnTo>
                <a:cubicBezTo>
                  <a:pt x="1" y="517"/>
                  <a:pt x="301" y="84"/>
                  <a:pt x="66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7" name="Google Shape;547;p22"/>
          <p:cNvGrpSpPr/>
          <p:nvPr/>
        </p:nvGrpSpPr>
        <p:grpSpPr>
          <a:xfrm>
            <a:off x="7137218" y="2701959"/>
            <a:ext cx="51361" cy="62176"/>
            <a:chOff x="6048939" y="2456824"/>
            <a:chExt cx="51361" cy="62176"/>
          </a:xfrm>
        </p:grpSpPr>
        <p:sp>
          <p:nvSpPr>
            <p:cNvPr id="548" name="Google Shape;548;p22"/>
            <p:cNvSpPr/>
            <p:nvPr/>
          </p:nvSpPr>
          <p:spPr>
            <a:xfrm>
              <a:off x="6051303" y="2486694"/>
              <a:ext cx="43051" cy="32305"/>
            </a:xfrm>
            <a:custGeom>
              <a:rect b="b" l="l" r="r" t="t"/>
              <a:pathLst>
                <a:path extrusionOk="0" h="451" w="601">
                  <a:moveTo>
                    <a:pt x="600" y="334"/>
                  </a:moveTo>
                  <a:cubicBezTo>
                    <a:pt x="217" y="450"/>
                    <a:pt x="1" y="334"/>
                    <a:pt x="1" y="1"/>
                  </a:cubicBezTo>
                  <a:cubicBezTo>
                    <a:pt x="151" y="250"/>
                    <a:pt x="384" y="284"/>
                    <a:pt x="600" y="33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2"/>
            <p:cNvSpPr/>
            <p:nvPr/>
          </p:nvSpPr>
          <p:spPr>
            <a:xfrm>
              <a:off x="6048939" y="2456824"/>
              <a:ext cx="51361" cy="25142"/>
            </a:xfrm>
            <a:custGeom>
              <a:rect b="b" l="l" r="r" t="t"/>
              <a:pathLst>
                <a:path extrusionOk="0" h="351" w="717">
                  <a:moveTo>
                    <a:pt x="700" y="334"/>
                  </a:moveTo>
                  <a:cubicBezTo>
                    <a:pt x="434" y="351"/>
                    <a:pt x="167" y="218"/>
                    <a:pt x="0" y="1"/>
                  </a:cubicBezTo>
                  <a:cubicBezTo>
                    <a:pt x="117" y="51"/>
                    <a:pt x="234" y="118"/>
                    <a:pt x="367" y="168"/>
                  </a:cubicBezTo>
                  <a:cubicBezTo>
                    <a:pt x="483" y="218"/>
                    <a:pt x="600" y="234"/>
                    <a:pt x="717" y="268"/>
                  </a:cubicBezTo>
                  <a:cubicBezTo>
                    <a:pt x="717" y="284"/>
                    <a:pt x="700" y="301"/>
                    <a:pt x="700" y="33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0" name="Google Shape;550;p22"/>
          <p:cNvGrpSpPr/>
          <p:nvPr/>
        </p:nvGrpSpPr>
        <p:grpSpPr>
          <a:xfrm>
            <a:off x="1040422" y="3076608"/>
            <a:ext cx="1995859" cy="1660119"/>
            <a:chOff x="2443975" y="3053851"/>
            <a:chExt cx="1078785" cy="1028511"/>
          </a:xfrm>
        </p:grpSpPr>
        <p:sp>
          <p:nvSpPr>
            <p:cNvPr id="551" name="Google Shape;551;p22"/>
            <p:cNvSpPr/>
            <p:nvPr/>
          </p:nvSpPr>
          <p:spPr>
            <a:xfrm>
              <a:off x="2443975" y="3053851"/>
              <a:ext cx="1078785" cy="1028511"/>
            </a:xfrm>
            <a:custGeom>
              <a:rect b="b" l="l" r="r" t="t"/>
              <a:pathLst>
                <a:path extrusionOk="0" h="12631" w="13248">
                  <a:moveTo>
                    <a:pt x="3666" y="1583"/>
                  </a:moveTo>
                  <a:cubicBezTo>
                    <a:pt x="3683" y="1550"/>
                    <a:pt x="3683" y="1517"/>
                    <a:pt x="3683" y="1483"/>
                  </a:cubicBezTo>
                  <a:cubicBezTo>
                    <a:pt x="3666" y="1217"/>
                    <a:pt x="3850" y="983"/>
                    <a:pt x="4100" y="933"/>
                  </a:cubicBezTo>
                  <a:cubicBezTo>
                    <a:pt x="4550" y="750"/>
                    <a:pt x="5083" y="800"/>
                    <a:pt x="5483" y="1083"/>
                  </a:cubicBezTo>
                  <a:lnTo>
                    <a:pt x="5516" y="1117"/>
                  </a:lnTo>
                  <a:lnTo>
                    <a:pt x="5583" y="1133"/>
                  </a:lnTo>
                  <a:cubicBezTo>
                    <a:pt x="5599" y="1067"/>
                    <a:pt x="5633" y="983"/>
                    <a:pt x="5649" y="900"/>
                  </a:cubicBezTo>
                  <a:cubicBezTo>
                    <a:pt x="5766" y="350"/>
                    <a:pt x="6283" y="0"/>
                    <a:pt x="6849" y="67"/>
                  </a:cubicBezTo>
                  <a:cubicBezTo>
                    <a:pt x="7166" y="117"/>
                    <a:pt x="7482" y="217"/>
                    <a:pt x="7766" y="384"/>
                  </a:cubicBezTo>
                  <a:cubicBezTo>
                    <a:pt x="7932" y="467"/>
                    <a:pt x="7982" y="550"/>
                    <a:pt x="8099" y="850"/>
                  </a:cubicBezTo>
                  <a:cubicBezTo>
                    <a:pt x="8115" y="850"/>
                    <a:pt x="8149" y="850"/>
                    <a:pt x="8149" y="817"/>
                  </a:cubicBezTo>
                  <a:cubicBezTo>
                    <a:pt x="8465" y="367"/>
                    <a:pt x="9099" y="384"/>
                    <a:pt x="9482" y="617"/>
                  </a:cubicBezTo>
                  <a:cubicBezTo>
                    <a:pt x="9765" y="783"/>
                    <a:pt x="9998" y="1033"/>
                    <a:pt x="10165" y="1333"/>
                  </a:cubicBezTo>
                  <a:lnTo>
                    <a:pt x="10215" y="1333"/>
                  </a:lnTo>
                  <a:cubicBezTo>
                    <a:pt x="10648" y="1133"/>
                    <a:pt x="11148" y="1350"/>
                    <a:pt x="11298" y="1800"/>
                  </a:cubicBezTo>
                  <a:cubicBezTo>
                    <a:pt x="11381" y="1983"/>
                    <a:pt x="11448" y="2150"/>
                    <a:pt x="11515" y="2350"/>
                  </a:cubicBezTo>
                  <a:cubicBezTo>
                    <a:pt x="11531" y="2466"/>
                    <a:pt x="11548" y="2583"/>
                    <a:pt x="11565" y="2700"/>
                  </a:cubicBezTo>
                  <a:lnTo>
                    <a:pt x="11731" y="2650"/>
                  </a:lnTo>
                  <a:cubicBezTo>
                    <a:pt x="12231" y="2500"/>
                    <a:pt x="12448" y="2583"/>
                    <a:pt x="12831" y="3016"/>
                  </a:cubicBezTo>
                  <a:cubicBezTo>
                    <a:pt x="13198" y="3516"/>
                    <a:pt x="13198" y="4216"/>
                    <a:pt x="12831" y="4716"/>
                  </a:cubicBezTo>
                  <a:lnTo>
                    <a:pt x="12731" y="4849"/>
                  </a:lnTo>
                  <a:lnTo>
                    <a:pt x="12914" y="4999"/>
                  </a:lnTo>
                  <a:cubicBezTo>
                    <a:pt x="13131" y="5132"/>
                    <a:pt x="13248" y="5382"/>
                    <a:pt x="13198" y="5649"/>
                  </a:cubicBezTo>
                  <a:cubicBezTo>
                    <a:pt x="13131" y="6032"/>
                    <a:pt x="12931" y="6366"/>
                    <a:pt x="12598" y="6582"/>
                  </a:cubicBezTo>
                  <a:cubicBezTo>
                    <a:pt x="12514" y="6649"/>
                    <a:pt x="12414" y="6682"/>
                    <a:pt x="12298" y="6732"/>
                  </a:cubicBezTo>
                  <a:cubicBezTo>
                    <a:pt x="12414" y="7065"/>
                    <a:pt x="12314" y="7449"/>
                    <a:pt x="12048" y="7682"/>
                  </a:cubicBezTo>
                  <a:cubicBezTo>
                    <a:pt x="12131" y="7732"/>
                    <a:pt x="12215" y="7782"/>
                    <a:pt x="12281" y="7832"/>
                  </a:cubicBezTo>
                  <a:cubicBezTo>
                    <a:pt x="12581" y="8082"/>
                    <a:pt x="12648" y="8532"/>
                    <a:pt x="12414" y="8865"/>
                  </a:cubicBezTo>
                  <a:cubicBezTo>
                    <a:pt x="12281" y="9115"/>
                    <a:pt x="12081" y="9315"/>
                    <a:pt x="11815" y="9448"/>
                  </a:cubicBezTo>
                  <a:cubicBezTo>
                    <a:pt x="11881" y="9498"/>
                    <a:pt x="11915" y="9531"/>
                    <a:pt x="11965" y="9565"/>
                  </a:cubicBezTo>
                  <a:cubicBezTo>
                    <a:pt x="12231" y="9798"/>
                    <a:pt x="12314" y="10198"/>
                    <a:pt x="12131" y="10515"/>
                  </a:cubicBezTo>
                  <a:cubicBezTo>
                    <a:pt x="11915" y="10931"/>
                    <a:pt x="11465" y="11181"/>
                    <a:pt x="10998" y="11131"/>
                  </a:cubicBezTo>
                  <a:cubicBezTo>
                    <a:pt x="10965" y="11131"/>
                    <a:pt x="10948" y="11148"/>
                    <a:pt x="10915" y="11148"/>
                  </a:cubicBezTo>
                  <a:lnTo>
                    <a:pt x="10915" y="11298"/>
                  </a:lnTo>
                  <a:cubicBezTo>
                    <a:pt x="10898" y="11648"/>
                    <a:pt x="10648" y="11798"/>
                    <a:pt x="10382" y="11948"/>
                  </a:cubicBezTo>
                  <a:cubicBezTo>
                    <a:pt x="10048" y="12131"/>
                    <a:pt x="9648" y="12197"/>
                    <a:pt x="9265" y="12131"/>
                  </a:cubicBezTo>
                  <a:cubicBezTo>
                    <a:pt x="9249" y="12181"/>
                    <a:pt x="9215" y="12231"/>
                    <a:pt x="9182" y="12281"/>
                  </a:cubicBezTo>
                  <a:cubicBezTo>
                    <a:pt x="9082" y="12481"/>
                    <a:pt x="8882" y="12631"/>
                    <a:pt x="8649" y="12631"/>
                  </a:cubicBezTo>
                  <a:cubicBezTo>
                    <a:pt x="8299" y="12631"/>
                    <a:pt x="7965" y="12597"/>
                    <a:pt x="7616" y="12531"/>
                  </a:cubicBezTo>
                  <a:cubicBezTo>
                    <a:pt x="7366" y="12481"/>
                    <a:pt x="7149" y="12331"/>
                    <a:pt x="7032" y="12114"/>
                  </a:cubicBezTo>
                  <a:cubicBezTo>
                    <a:pt x="6999" y="12064"/>
                    <a:pt x="6982" y="12031"/>
                    <a:pt x="6949" y="11981"/>
                  </a:cubicBezTo>
                  <a:cubicBezTo>
                    <a:pt x="6699" y="12231"/>
                    <a:pt x="6349" y="12347"/>
                    <a:pt x="6016" y="12297"/>
                  </a:cubicBezTo>
                  <a:cubicBezTo>
                    <a:pt x="5633" y="12231"/>
                    <a:pt x="5416" y="11964"/>
                    <a:pt x="5199" y="11664"/>
                  </a:cubicBezTo>
                  <a:cubicBezTo>
                    <a:pt x="4933" y="11814"/>
                    <a:pt x="4633" y="11881"/>
                    <a:pt x="4333" y="11881"/>
                  </a:cubicBezTo>
                  <a:cubicBezTo>
                    <a:pt x="4050" y="11864"/>
                    <a:pt x="3750" y="11798"/>
                    <a:pt x="3483" y="11664"/>
                  </a:cubicBezTo>
                  <a:cubicBezTo>
                    <a:pt x="3233" y="11564"/>
                    <a:pt x="3050" y="11364"/>
                    <a:pt x="2983" y="11114"/>
                  </a:cubicBezTo>
                  <a:cubicBezTo>
                    <a:pt x="2967" y="11048"/>
                    <a:pt x="2933" y="10998"/>
                    <a:pt x="2917" y="10931"/>
                  </a:cubicBezTo>
                  <a:cubicBezTo>
                    <a:pt x="2667" y="11031"/>
                    <a:pt x="2417" y="11064"/>
                    <a:pt x="2150" y="11014"/>
                  </a:cubicBezTo>
                  <a:cubicBezTo>
                    <a:pt x="1867" y="10964"/>
                    <a:pt x="1634" y="10798"/>
                    <a:pt x="1484" y="10565"/>
                  </a:cubicBezTo>
                  <a:cubicBezTo>
                    <a:pt x="1434" y="10465"/>
                    <a:pt x="1400" y="10348"/>
                    <a:pt x="1417" y="10231"/>
                  </a:cubicBezTo>
                  <a:cubicBezTo>
                    <a:pt x="1417" y="10148"/>
                    <a:pt x="1434" y="10048"/>
                    <a:pt x="1467" y="9981"/>
                  </a:cubicBezTo>
                  <a:cubicBezTo>
                    <a:pt x="1167" y="9865"/>
                    <a:pt x="884" y="9715"/>
                    <a:pt x="634" y="9531"/>
                  </a:cubicBezTo>
                  <a:cubicBezTo>
                    <a:pt x="401" y="9381"/>
                    <a:pt x="301" y="9098"/>
                    <a:pt x="367" y="8832"/>
                  </a:cubicBezTo>
                  <a:cubicBezTo>
                    <a:pt x="434" y="8432"/>
                    <a:pt x="634" y="8048"/>
                    <a:pt x="950" y="7782"/>
                  </a:cubicBezTo>
                  <a:cubicBezTo>
                    <a:pt x="617" y="7665"/>
                    <a:pt x="351" y="7515"/>
                    <a:pt x="301" y="7149"/>
                  </a:cubicBezTo>
                  <a:cubicBezTo>
                    <a:pt x="234" y="6799"/>
                    <a:pt x="434" y="6565"/>
                    <a:pt x="684" y="6349"/>
                  </a:cubicBezTo>
                  <a:cubicBezTo>
                    <a:pt x="667" y="6332"/>
                    <a:pt x="651" y="6316"/>
                    <a:pt x="634" y="6299"/>
                  </a:cubicBezTo>
                  <a:cubicBezTo>
                    <a:pt x="134" y="6149"/>
                    <a:pt x="1" y="5649"/>
                    <a:pt x="134" y="5182"/>
                  </a:cubicBezTo>
                  <a:cubicBezTo>
                    <a:pt x="184" y="4999"/>
                    <a:pt x="234" y="4816"/>
                    <a:pt x="317" y="4649"/>
                  </a:cubicBezTo>
                  <a:cubicBezTo>
                    <a:pt x="401" y="4449"/>
                    <a:pt x="584" y="4316"/>
                    <a:pt x="784" y="4249"/>
                  </a:cubicBezTo>
                  <a:cubicBezTo>
                    <a:pt x="834" y="4233"/>
                    <a:pt x="884" y="4233"/>
                    <a:pt x="950" y="4216"/>
                  </a:cubicBezTo>
                  <a:lnTo>
                    <a:pt x="900" y="4149"/>
                  </a:lnTo>
                  <a:cubicBezTo>
                    <a:pt x="517" y="3716"/>
                    <a:pt x="617" y="3033"/>
                    <a:pt x="1134" y="2733"/>
                  </a:cubicBezTo>
                  <a:cubicBezTo>
                    <a:pt x="1334" y="2583"/>
                    <a:pt x="1584" y="2500"/>
                    <a:pt x="1834" y="2466"/>
                  </a:cubicBezTo>
                  <a:cubicBezTo>
                    <a:pt x="1834" y="2333"/>
                    <a:pt x="1834" y="2216"/>
                    <a:pt x="1850" y="2083"/>
                  </a:cubicBezTo>
                  <a:cubicBezTo>
                    <a:pt x="1900" y="1767"/>
                    <a:pt x="2450" y="1417"/>
                    <a:pt x="2833" y="1400"/>
                  </a:cubicBezTo>
                  <a:cubicBezTo>
                    <a:pt x="3117" y="1367"/>
                    <a:pt x="3417" y="1433"/>
                    <a:pt x="3666" y="1583"/>
                  </a:cubicBezTo>
                  <a:close/>
                  <a:moveTo>
                    <a:pt x="6966" y="11664"/>
                  </a:moveTo>
                  <a:cubicBezTo>
                    <a:pt x="7016" y="11748"/>
                    <a:pt x="7082" y="11831"/>
                    <a:pt x="7116" y="11914"/>
                  </a:cubicBezTo>
                  <a:cubicBezTo>
                    <a:pt x="7216" y="12147"/>
                    <a:pt x="7432" y="12314"/>
                    <a:pt x="7682" y="12364"/>
                  </a:cubicBezTo>
                  <a:cubicBezTo>
                    <a:pt x="7982" y="12397"/>
                    <a:pt x="8299" y="12414"/>
                    <a:pt x="8615" y="12431"/>
                  </a:cubicBezTo>
                  <a:cubicBezTo>
                    <a:pt x="8865" y="12447"/>
                    <a:pt x="9082" y="12231"/>
                    <a:pt x="9082" y="11981"/>
                  </a:cubicBezTo>
                  <a:cubicBezTo>
                    <a:pt x="9082" y="11931"/>
                    <a:pt x="9082" y="11898"/>
                    <a:pt x="9099" y="11831"/>
                  </a:cubicBezTo>
                  <a:cubicBezTo>
                    <a:pt x="9149" y="11848"/>
                    <a:pt x="9199" y="11848"/>
                    <a:pt x="9215" y="11864"/>
                  </a:cubicBezTo>
                  <a:cubicBezTo>
                    <a:pt x="9315" y="11948"/>
                    <a:pt x="9432" y="11981"/>
                    <a:pt x="9565" y="11964"/>
                  </a:cubicBezTo>
                  <a:cubicBezTo>
                    <a:pt x="9932" y="11964"/>
                    <a:pt x="10282" y="11848"/>
                    <a:pt x="10565" y="11614"/>
                  </a:cubicBezTo>
                  <a:cubicBezTo>
                    <a:pt x="10698" y="11498"/>
                    <a:pt x="10748" y="11314"/>
                    <a:pt x="10698" y="11148"/>
                  </a:cubicBezTo>
                  <a:cubicBezTo>
                    <a:pt x="10632" y="10964"/>
                    <a:pt x="10515" y="10798"/>
                    <a:pt x="10382" y="10665"/>
                  </a:cubicBezTo>
                  <a:cubicBezTo>
                    <a:pt x="10348" y="10631"/>
                    <a:pt x="10315" y="10598"/>
                    <a:pt x="10265" y="10548"/>
                  </a:cubicBezTo>
                  <a:cubicBezTo>
                    <a:pt x="10365" y="10548"/>
                    <a:pt x="10432" y="10515"/>
                    <a:pt x="10448" y="10548"/>
                  </a:cubicBezTo>
                  <a:cubicBezTo>
                    <a:pt x="10615" y="10698"/>
                    <a:pt x="10748" y="10864"/>
                    <a:pt x="10915" y="11064"/>
                  </a:cubicBezTo>
                  <a:cubicBezTo>
                    <a:pt x="10998" y="11048"/>
                    <a:pt x="11065" y="11048"/>
                    <a:pt x="11131" y="11031"/>
                  </a:cubicBezTo>
                  <a:cubicBezTo>
                    <a:pt x="11431" y="10948"/>
                    <a:pt x="11731" y="10831"/>
                    <a:pt x="11931" y="10548"/>
                  </a:cubicBezTo>
                  <a:cubicBezTo>
                    <a:pt x="12181" y="10131"/>
                    <a:pt x="12048" y="9748"/>
                    <a:pt x="11598" y="9598"/>
                  </a:cubicBezTo>
                  <a:cubicBezTo>
                    <a:pt x="11548" y="9565"/>
                    <a:pt x="11481" y="9531"/>
                    <a:pt x="11431" y="9498"/>
                  </a:cubicBezTo>
                  <a:cubicBezTo>
                    <a:pt x="11498" y="9448"/>
                    <a:pt x="11565" y="9415"/>
                    <a:pt x="11631" y="9381"/>
                  </a:cubicBezTo>
                  <a:cubicBezTo>
                    <a:pt x="11898" y="9248"/>
                    <a:pt x="12115" y="9032"/>
                    <a:pt x="12281" y="8782"/>
                  </a:cubicBezTo>
                  <a:cubicBezTo>
                    <a:pt x="12381" y="8615"/>
                    <a:pt x="12398" y="8382"/>
                    <a:pt x="12314" y="8198"/>
                  </a:cubicBezTo>
                  <a:cubicBezTo>
                    <a:pt x="12248" y="8015"/>
                    <a:pt x="12065" y="7882"/>
                    <a:pt x="11865" y="7915"/>
                  </a:cubicBezTo>
                  <a:cubicBezTo>
                    <a:pt x="11781" y="7915"/>
                    <a:pt x="11648" y="7932"/>
                    <a:pt x="11631" y="7815"/>
                  </a:cubicBezTo>
                  <a:cubicBezTo>
                    <a:pt x="11615" y="7682"/>
                    <a:pt x="11731" y="7682"/>
                    <a:pt x="11798" y="7649"/>
                  </a:cubicBezTo>
                  <a:cubicBezTo>
                    <a:pt x="12148" y="7515"/>
                    <a:pt x="12281" y="7082"/>
                    <a:pt x="12081" y="6782"/>
                  </a:cubicBezTo>
                  <a:cubicBezTo>
                    <a:pt x="12048" y="6715"/>
                    <a:pt x="12015" y="6632"/>
                    <a:pt x="11981" y="6565"/>
                  </a:cubicBezTo>
                  <a:cubicBezTo>
                    <a:pt x="12281" y="6615"/>
                    <a:pt x="12564" y="6482"/>
                    <a:pt x="12731" y="6249"/>
                  </a:cubicBezTo>
                  <a:cubicBezTo>
                    <a:pt x="12831" y="6099"/>
                    <a:pt x="12914" y="5949"/>
                    <a:pt x="12964" y="5782"/>
                  </a:cubicBezTo>
                  <a:cubicBezTo>
                    <a:pt x="13131" y="5466"/>
                    <a:pt x="12898" y="5082"/>
                    <a:pt x="12531" y="5049"/>
                  </a:cubicBezTo>
                  <a:cubicBezTo>
                    <a:pt x="12464" y="5049"/>
                    <a:pt x="12414" y="5016"/>
                    <a:pt x="12298" y="4999"/>
                  </a:cubicBezTo>
                  <a:cubicBezTo>
                    <a:pt x="12381" y="4899"/>
                    <a:pt x="12448" y="4849"/>
                    <a:pt x="12498" y="4783"/>
                  </a:cubicBezTo>
                  <a:cubicBezTo>
                    <a:pt x="12564" y="4733"/>
                    <a:pt x="12631" y="4699"/>
                    <a:pt x="12681" y="4633"/>
                  </a:cubicBezTo>
                  <a:cubicBezTo>
                    <a:pt x="13014" y="4183"/>
                    <a:pt x="13014" y="3583"/>
                    <a:pt x="12681" y="3133"/>
                  </a:cubicBezTo>
                  <a:cubicBezTo>
                    <a:pt x="12531" y="2966"/>
                    <a:pt x="12381" y="2800"/>
                    <a:pt x="12148" y="2783"/>
                  </a:cubicBezTo>
                  <a:cubicBezTo>
                    <a:pt x="11881" y="2766"/>
                    <a:pt x="11615" y="2883"/>
                    <a:pt x="11431" y="3083"/>
                  </a:cubicBezTo>
                  <a:cubicBezTo>
                    <a:pt x="11365" y="3183"/>
                    <a:pt x="11281" y="3266"/>
                    <a:pt x="11181" y="3383"/>
                  </a:cubicBezTo>
                  <a:cubicBezTo>
                    <a:pt x="11165" y="3233"/>
                    <a:pt x="11215" y="3083"/>
                    <a:pt x="11331" y="2966"/>
                  </a:cubicBezTo>
                  <a:cubicBezTo>
                    <a:pt x="11398" y="2866"/>
                    <a:pt x="11431" y="2750"/>
                    <a:pt x="11415" y="2633"/>
                  </a:cubicBezTo>
                  <a:cubicBezTo>
                    <a:pt x="11398" y="2300"/>
                    <a:pt x="11265" y="1983"/>
                    <a:pt x="11065" y="1700"/>
                  </a:cubicBezTo>
                  <a:cubicBezTo>
                    <a:pt x="10848" y="1433"/>
                    <a:pt x="10515" y="1267"/>
                    <a:pt x="10148" y="1583"/>
                  </a:cubicBezTo>
                  <a:cubicBezTo>
                    <a:pt x="10115" y="1600"/>
                    <a:pt x="10082" y="1617"/>
                    <a:pt x="10048" y="1633"/>
                  </a:cubicBezTo>
                  <a:cubicBezTo>
                    <a:pt x="10032" y="1567"/>
                    <a:pt x="10015" y="1533"/>
                    <a:pt x="9982" y="1483"/>
                  </a:cubicBezTo>
                  <a:cubicBezTo>
                    <a:pt x="9948" y="1367"/>
                    <a:pt x="9898" y="1267"/>
                    <a:pt x="9832" y="1167"/>
                  </a:cubicBezTo>
                  <a:cubicBezTo>
                    <a:pt x="9698" y="933"/>
                    <a:pt x="9465" y="767"/>
                    <a:pt x="9215" y="700"/>
                  </a:cubicBezTo>
                  <a:cubicBezTo>
                    <a:pt x="8799" y="550"/>
                    <a:pt x="8399" y="650"/>
                    <a:pt x="8215" y="1067"/>
                  </a:cubicBezTo>
                  <a:cubicBezTo>
                    <a:pt x="8165" y="1150"/>
                    <a:pt x="8115" y="1233"/>
                    <a:pt x="8049" y="1317"/>
                  </a:cubicBezTo>
                  <a:cubicBezTo>
                    <a:pt x="8015" y="1233"/>
                    <a:pt x="7982" y="1150"/>
                    <a:pt x="7949" y="1067"/>
                  </a:cubicBezTo>
                  <a:cubicBezTo>
                    <a:pt x="7949" y="783"/>
                    <a:pt x="7766" y="534"/>
                    <a:pt x="7516" y="434"/>
                  </a:cubicBezTo>
                  <a:cubicBezTo>
                    <a:pt x="7232" y="300"/>
                    <a:pt x="6916" y="234"/>
                    <a:pt x="6599" y="250"/>
                  </a:cubicBezTo>
                  <a:cubicBezTo>
                    <a:pt x="6133" y="300"/>
                    <a:pt x="5766" y="683"/>
                    <a:pt x="5766" y="1167"/>
                  </a:cubicBezTo>
                  <a:cubicBezTo>
                    <a:pt x="5766" y="1267"/>
                    <a:pt x="5799" y="1367"/>
                    <a:pt x="5683" y="1467"/>
                  </a:cubicBezTo>
                  <a:cubicBezTo>
                    <a:pt x="5616" y="1417"/>
                    <a:pt x="5549" y="1383"/>
                    <a:pt x="5499" y="1333"/>
                  </a:cubicBezTo>
                  <a:cubicBezTo>
                    <a:pt x="5016" y="917"/>
                    <a:pt x="4616" y="933"/>
                    <a:pt x="4083" y="1117"/>
                  </a:cubicBezTo>
                  <a:cubicBezTo>
                    <a:pt x="3900" y="1183"/>
                    <a:pt x="3800" y="1383"/>
                    <a:pt x="3850" y="1567"/>
                  </a:cubicBezTo>
                  <a:cubicBezTo>
                    <a:pt x="3883" y="1667"/>
                    <a:pt x="3916" y="1767"/>
                    <a:pt x="3933" y="1883"/>
                  </a:cubicBezTo>
                  <a:cubicBezTo>
                    <a:pt x="3933" y="1933"/>
                    <a:pt x="3933" y="1983"/>
                    <a:pt x="3933" y="2033"/>
                  </a:cubicBezTo>
                  <a:cubicBezTo>
                    <a:pt x="3866" y="1983"/>
                    <a:pt x="3833" y="1967"/>
                    <a:pt x="3816" y="1933"/>
                  </a:cubicBezTo>
                  <a:cubicBezTo>
                    <a:pt x="3766" y="1767"/>
                    <a:pt x="3617" y="1633"/>
                    <a:pt x="3433" y="1600"/>
                  </a:cubicBezTo>
                  <a:cubicBezTo>
                    <a:pt x="3267" y="1550"/>
                    <a:pt x="3083" y="1533"/>
                    <a:pt x="2900" y="1533"/>
                  </a:cubicBezTo>
                  <a:cubicBezTo>
                    <a:pt x="2583" y="1533"/>
                    <a:pt x="2283" y="1667"/>
                    <a:pt x="2067" y="1917"/>
                  </a:cubicBezTo>
                  <a:cubicBezTo>
                    <a:pt x="1900" y="2067"/>
                    <a:pt x="1934" y="2350"/>
                    <a:pt x="2117" y="2483"/>
                  </a:cubicBezTo>
                  <a:cubicBezTo>
                    <a:pt x="2150" y="2516"/>
                    <a:pt x="2167" y="2550"/>
                    <a:pt x="2184" y="2600"/>
                  </a:cubicBezTo>
                  <a:cubicBezTo>
                    <a:pt x="2150" y="2616"/>
                    <a:pt x="2100" y="2633"/>
                    <a:pt x="2067" y="2650"/>
                  </a:cubicBezTo>
                  <a:lnTo>
                    <a:pt x="1800" y="2650"/>
                  </a:lnTo>
                  <a:cubicBezTo>
                    <a:pt x="1350" y="2666"/>
                    <a:pt x="967" y="2966"/>
                    <a:pt x="850" y="3400"/>
                  </a:cubicBezTo>
                  <a:cubicBezTo>
                    <a:pt x="767" y="3649"/>
                    <a:pt x="867" y="3933"/>
                    <a:pt x="1100" y="4066"/>
                  </a:cubicBezTo>
                  <a:cubicBezTo>
                    <a:pt x="1167" y="4116"/>
                    <a:pt x="1234" y="4166"/>
                    <a:pt x="1334" y="4249"/>
                  </a:cubicBezTo>
                  <a:cubicBezTo>
                    <a:pt x="1284" y="4283"/>
                    <a:pt x="1217" y="4316"/>
                    <a:pt x="1150" y="4349"/>
                  </a:cubicBezTo>
                  <a:cubicBezTo>
                    <a:pt x="1067" y="4366"/>
                    <a:pt x="967" y="4383"/>
                    <a:pt x="867" y="4399"/>
                  </a:cubicBezTo>
                  <a:cubicBezTo>
                    <a:pt x="701" y="4416"/>
                    <a:pt x="567" y="4516"/>
                    <a:pt x="484" y="4666"/>
                  </a:cubicBezTo>
                  <a:cubicBezTo>
                    <a:pt x="384" y="4899"/>
                    <a:pt x="301" y="5149"/>
                    <a:pt x="251" y="5399"/>
                  </a:cubicBezTo>
                  <a:cubicBezTo>
                    <a:pt x="201" y="5749"/>
                    <a:pt x="334" y="5999"/>
                    <a:pt x="601" y="6099"/>
                  </a:cubicBezTo>
                  <a:cubicBezTo>
                    <a:pt x="784" y="6199"/>
                    <a:pt x="1000" y="6232"/>
                    <a:pt x="1200" y="6199"/>
                  </a:cubicBezTo>
                  <a:cubicBezTo>
                    <a:pt x="1267" y="6182"/>
                    <a:pt x="1350" y="6182"/>
                    <a:pt x="1384" y="6299"/>
                  </a:cubicBezTo>
                  <a:cubicBezTo>
                    <a:pt x="1267" y="6332"/>
                    <a:pt x="1150" y="6366"/>
                    <a:pt x="1017" y="6366"/>
                  </a:cubicBezTo>
                  <a:cubicBezTo>
                    <a:pt x="867" y="6349"/>
                    <a:pt x="717" y="6415"/>
                    <a:pt x="634" y="6532"/>
                  </a:cubicBezTo>
                  <a:cubicBezTo>
                    <a:pt x="367" y="6765"/>
                    <a:pt x="351" y="7182"/>
                    <a:pt x="601" y="7432"/>
                  </a:cubicBezTo>
                  <a:cubicBezTo>
                    <a:pt x="734" y="7549"/>
                    <a:pt x="900" y="7632"/>
                    <a:pt x="1084" y="7649"/>
                  </a:cubicBezTo>
                  <a:cubicBezTo>
                    <a:pt x="1150" y="7649"/>
                    <a:pt x="1217" y="7665"/>
                    <a:pt x="1284" y="7665"/>
                  </a:cubicBezTo>
                  <a:cubicBezTo>
                    <a:pt x="1284" y="7815"/>
                    <a:pt x="1184" y="7832"/>
                    <a:pt x="1117" y="7882"/>
                  </a:cubicBezTo>
                  <a:cubicBezTo>
                    <a:pt x="751" y="8148"/>
                    <a:pt x="534" y="8565"/>
                    <a:pt x="534" y="9015"/>
                  </a:cubicBezTo>
                  <a:cubicBezTo>
                    <a:pt x="517" y="9148"/>
                    <a:pt x="584" y="9298"/>
                    <a:pt x="717" y="9381"/>
                  </a:cubicBezTo>
                  <a:cubicBezTo>
                    <a:pt x="884" y="9498"/>
                    <a:pt x="1050" y="9581"/>
                    <a:pt x="1217" y="9698"/>
                  </a:cubicBezTo>
                  <a:cubicBezTo>
                    <a:pt x="1317" y="9781"/>
                    <a:pt x="1450" y="9798"/>
                    <a:pt x="1567" y="9748"/>
                  </a:cubicBezTo>
                  <a:cubicBezTo>
                    <a:pt x="1650" y="9715"/>
                    <a:pt x="1734" y="9648"/>
                    <a:pt x="1834" y="9748"/>
                  </a:cubicBezTo>
                  <a:cubicBezTo>
                    <a:pt x="1784" y="9815"/>
                    <a:pt x="1750" y="9881"/>
                    <a:pt x="1700" y="9948"/>
                  </a:cubicBezTo>
                  <a:cubicBezTo>
                    <a:pt x="1500" y="10148"/>
                    <a:pt x="1517" y="10465"/>
                    <a:pt x="1750" y="10648"/>
                  </a:cubicBezTo>
                  <a:cubicBezTo>
                    <a:pt x="1917" y="10814"/>
                    <a:pt x="2167" y="10898"/>
                    <a:pt x="2400" y="10881"/>
                  </a:cubicBezTo>
                  <a:cubicBezTo>
                    <a:pt x="2633" y="10914"/>
                    <a:pt x="2867" y="10798"/>
                    <a:pt x="2983" y="10598"/>
                  </a:cubicBezTo>
                  <a:cubicBezTo>
                    <a:pt x="2983" y="10581"/>
                    <a:pt x="3017" y="10581"/>
                    <a:pt x="3050" y="10565"/>
                  </a:cubicBezTo>
                  <a:cubicBezTo>
                    <a:pt x="3133" y="10631"/>
                    <a:pt x="3117" y="10714"/>
                    <a:pt x="3117" y="10798"/>
                  </a:cubicBezTo>
                  <a:cubicBezTo>
                    <a:pt x="3067" y="11098"/>
                    <a:pt x="3233" y="11398"/>
                    <a:pt x="3517" y="11531"/>
                  </a:cubicBezTo>
                  <a:cubicBezTo>
                    <a:pt x="3666" y="11598"/>
                    <a:pt x="3833" y="11648"/>
                    <a:pt x="4000" y="11698"/>
                  </a:cubicBezTo>
                  <a:cubicBezTo>
                    <a:pt x="4300" y="11764"/>
                    <a:pt x="4633" y="11748"/>
                    <a:pt x="4933" y="11614"/>
                  </a:cubicBezTo>
                  <a:cubicBezTo>
                    <a:pt x="5066" y="11564"/>
                    <a:pt x="5149" y="11464"/>
                    <a:pt x="5183" y="11331"/>
                  </a:cubicBezTo>
                  <a:cubicBezTo>
                    <a:pt x="5199" y="11264"/>
                    <a:pt x="5216" y="11198"/>
                    <a:pt x="5249" y="11098"/>
                  </a:cubicBezTo>
                  <a:cubicBezTo>
                    <a:pt x="5433" y="11298"/>
                    <a:pt x="5299" y="11448"/>
                    <a:pt x="5266" y="11614"/>
                  </a:cubicBezTo>
                  <a:cubicBezTo>
                    <a:pt x="5383" y="11781"/>
                    <a:pt x="5516" y="11914"/>
                    <a:pt x="5683" y="12031"/>
                  </a:cubicBezTo>
                  <a:cubicBezTo>
                    <a:pt x="5899" y="12164"/>
                    <a:pt x="6149" y="12197"/>
                    <a:pt x="6383" y="12131"/>
                  </a:cubicBezTo>
                  <a:cubicBezTo>
                    <a:pt x="6599" y="12114"/>
                    <a:pt x="6782" y="11964"/>
                    <a:pt x="6849" y="11764"/>
                  </a:cubicBezTo>
                  <a:cubicBezTo>
                    <a:pt x="6866" y="11731"/>
                    <a:pt x="6899" y="11698"/>
                    <a:pt x="6966" y="11664"/>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2"/>
            <p:cNvSpPr/>
            <p:nvPr/>
          </p:nvSpPr>
          <p:spPr>
            <a:xfrm>
              <a:off x="2676500" y="3283520"/>
              <a:ext cx="50580" cy="39400"/>
            </a:xfrm>
            <a:custGeom>
              <a:rect b="b" l="l" r="r" t="t"/>
              <a:pathLst>
                <a:path extrusionOk="0" h="585" w="751">
                  <a:moveTo>
                    <a:pt x="751" y="18"/>
                  </a:moveTo>
                  <a:cubicBezTo>
                    <a:pt x="601" y="118"/>
                    <a:pt x="467" y="201"/>
                    <a:pt x="351" y="284"/>
                  </a:cubicBezTo>
                  <a:cubicBezTo>
                    <a:pt x="234" y="368"/>
                    <a:pt x="151" y="468"/>
                    <a:pt x="1" y="584"/>
                  </a:cubicBezTo>
                  <a:cubicBezTo>
                    <a:pt x="68" y="234"/>
                    <a:pt x="384" y="1"/>
                    <a:pt x="751" y="18"/>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2"/>
            <p:cNvSpPr/>
            <p:nvPr/>
          </p:nvSpPr>
          <p:spPr>
            <a:xfrm>
              <a:off x="2667543" y="3263382"/>
              <a:ext cx="32597" cy="35965"/>
            </a:xfrm>
            <a:custGeom>
              <a:rect b="b" l="l" r="r" t="t"/>
              <a:pathLst>
                <a:path extrusionOk="0" h="534" w="484">
                  <a:moveTo>
                    <a:pt x="1" y="500"/>
                  </a:moveTo>
                  <a:cubicBezTo>
                    <a:pt x="117" y="283"/>
                    <a:pt x="151" y="33"/>
                    <a:pt x="484" y="0"/>
                  </a:cubicBezTo>
                  <a:cubicBezTo>
                    <a:pt x="400" y="83"/>
                    <a:pt x="317" y="167"/>
                    <a:pt x="234" y="250"/>
                  </a:cubicBezTo>
                  <a:cubicBezTo>
                    <a:pt x="167" y="333"/>
                    <a:pt x="101" y="433"/>
                    <a:pt x="34" y="533"/>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4" name="Google Shape;554;p22"/>
          <p:cNvGrpSpPr/>
          <p:nvPr/>
        </p:nvGrpSpPr>
        <p:grpSpPr>
          <a:xfrm>
            <a:off x="3484038" y="2281004"/>
            <a:ext cx="2336574" cy="1645018"/>
            <a:chOff x="3089291" y="2218658"/>
            <a:chExt cx="2336574" cy="1645018"/>
          </a:xfrm>
        </p:grpSpPr>
        <p:sp>
          <p:nvSpPr>
            <p:cNvPr id="555" name="Google Shape;555;p22"/>
            <p:cNvSpPr/>
            <p:nvPr/>
          </p:nvSpPr>
          <p:spPr>
            <a:xfrm>
              <a:off x="3291341" y="2218658"/>
              <a:ext cx="2134524" cy="1483653"/>
            </a:xfrm>
            <a:custGeom>
              <a:rect b="b" l="l" r="r" t="t"/>
              <a:pathLst>
                <a:path extrusionOk="0" h="22029" w="31693">
                  <a:moveTo>
                    <a:pt x="7315" y="19412"/>
                  </a:moveTo>
                  <a:cubicBezTo>
                    <a:pt x="6432" y="19562"/>
                    <a:pt x="5749" y="19062"/>
                    <a:pt x="5915" y="18129"/>
                  </a:cubicBezTo>
                  <a:cubicBezTo>
                    <a:pt x="5782" y="18129"/>
                    <a:pt x="5665" y="18163"/>
                    <a:pt x="5532" y="18163"/>
                  </a:cubicBezTo>
                  <a:cubicBezTo>
                    <a:pt x="5116" y="18179"/>
                    <a:pt x="4749" y="17863"/>
                    <a:pt x="4716" y="17446"/>
                  </a:cubicBezTo>
                  <a:cubicBezTo>
                    <a:pt x="4699" y="17296"/>
                    <a:pt x="4716" y="17146"/>
                    <a:pt x="4732" y="17013"/>
                  </a:cubicBezTo>
                  <a:cubicBezTo>
                    <a:pt x="4732" y="16946"/>
                    <a:pt x="4732" y="16879"/>
                    <a:pt x="4749" y="16829"/>
                  </a:cubicBezTo>
                  <a:cubicBezTo>
                    <a:pt x="4566" y="16863"/>
                    <a:pt x="4382" y="16879"/>
                    <a:pt x="4216" y="16879"/>
                  </a:cubicBezTo>
                  <a:cubicBezTo>
                    <a:pt x="4032" y="16879"/>
                    <a:pt x="3849" y="16846"/>
                    <a:pt x="3683" y="16780"/>
                  </a:cubicBezTo>
                  <a:cubicBezTo>
                    <a:pt x="3333" y="16630"/>
                    <a:pt x="3216" y="16463"/>
                    <a:pt x="3133" y="16013"/>
                  </a:cubicBezTo>
                  <a:lnTo>
                    <a:pt x="2933" y="16080"/>
                  </a:lnTo>
                  <a:cubicBezTo>
                    <a:pt x="2349" y="16263"/>
                    <a:pt x="1700" y="16113"/>
                    <a:pt x="1250" y="15696"/>
                  </a:cubicBezTo>
                  <a:cubicBezTo>
                    <a:pt x="900" y="15363"/>
                    <a:pt x="850" y="14830"/>
                    <a:pt x="1150" y="14447"/>
                  </a:cubicBezTo>
                  <a:cubicBezTo>
                    <a:pt x="1216" y="14330"/>
                    <a:pt x="1300" y="14230"/>
                    <a:pt x="1366" y="14147"/>
                  </a:cubicBezTo>
                  <a:cubicBezTo>
                    <a:pt x="1133" y="14063"/>
                    <a:pt x="883" y="13997"/>
                    <a:pt x="667" y="13914"/>
                  </a:cubicBezTo>
                  <a:cubicBezTo>
                    <a:pt x="433" y="13814"/>
                    <a:pt x="250" y="13630"/>
                    <a:pt x="150" y="13414"/>
                  </a:cubicBezTo>
                  <a:cubicBezTo>
                    <a:pt x="33" y="13247"/>
                    <a:pt x="0" y="13047"/>
                    <a:pt x="67" y="12864"/>
                  </a:cubicBezTo>
                  <a:cubicBezTo>
                    <a:pt x="183" y="12264"/>
                    <a:pt x="583" y="11897"/>
                    <a:pt x="1050" y="11564"/>
                  </a:cubicBezTo>
                  <a:cubicBezTo>
                    <a:pt x="1016" y="11531"/>
                    <a:pt x="983" y="11497"/>
                    <a:pt x="950" y="11464"/>
                  </a:cubicBezTo>
                  <a:cubicBezTo>
                    <a:pt x="667" y="11264"/>
                    <a:pt x="467" y="10981"/>
                    <a:pt x="367" y="10648"/>
                  </a:cubicBezTo>
                  <a:cubicBezTo>
                    <a:pt x="267" y="10314"/>
                    <a:pt x="350" y="9948"/>
                    <a:pt x="583" y="9681"/>
                  </a:cubicBezTo>
                  <a:cubicBezTo>
                    <a:pt x="817" y="9398"/>
                    <a:pt x="1150" y="9231"/>
                    <a:pt x="1516" y="9215"/>
                  </a:cubicBezTo>
                  <a:cubicBezTo>
                    <a:pt x="1566" y="9215"/>
                    <a:pt x="1633" y="9215"/>
                    <a:pt x="1700" y="9198"/>
                  </a:cubicBezTo>
                  <a:cubicBezTo>
                    <a:pt x="1683" y="9148"/>
                    <a:pt x="1666" y="9098"/>
                    <a:pt x="1633" y="9048"/>
                  </a:cubicBezTo>
                  <a:cubicBezTo>
                    <a:pt x="1150" y="8248"/>
                    <a:pt x="1516" y="7132"/>
                    <a:pt x="2699" y="7015"/>
                  </a:cubicBezTo>
                  <a:lnTo>
                    <a:pt x="2899" y="7015"/>
                  </a:lnTo>
                  <a:cubicBezTo>
                    <a:pt x="2549" y="6482"/>
                    <a:pt x="2533" y="6149"/>
                    <a:pt x="2833" y="5799"/>
                  </a:cubicBezTo>
                  <a:cubicBezTo>
                    <a:pt x="3133" y="5465"/>
                    <a:pt x="3516" y="5232"/>
                    <a:pt x="4032" y="5449"/>
                  </a:cubicBezTo>
                  <a:cubicBezTo>
                    <a:pt x="4049" y="5449"/>
                    <a:pt x="4066" y="5432"/>
                    <a:pt x="4066" y="5415"/>
                  </a:cubicBezTo>
                  <a:cubicBezTo>
                    <a:pt x="4149" y="5049"/>
                    <a:pt x="4316" y="4899"/>
                    <a:pt x="4799" y="4866"/>
                  </a:cubicBezTo>
                  <a:cubicBezTo>
                    <a:pt x="4932" y="4849"/>
                    <a:pt x="5082" y="4866"/>
                    <a:pt x="5232" y="4882"/>
                  </a:cubicBezTo>
                  <a:cubicBezTo>
                    <a:pt x="5282" y="4349"/>
                    <a:pt x="5599" y="3883"/>
                    <a:pt x="6065" y="3633"/>
                  </a:cubicBezTo>
                  <a:cubicBezTo>
                    <a:pt x="6515" y="3349"/>
                    <a:pt x="7082" y="3283"/>
                    <a:pt x="7582" y="3449"/>
                  </a:cubicBezTo>
                  <a:cubicBezTo>
                    <a:pt x="7515" y="3199"/>
                    <a:pt x="7582" y="2949"/>
                    <a:pt x="7732" y="2749"/>
                  </a:cubicBezTo>
                  <a:cubicBezTo>
                    <a:pt x="7932" y="2466"/>
                    <a:pt x="8231" y="2266"/>
                    <a:pt x="8565" y="2200"/>
                  </a:cubicBezTo>
                  <a:cubicBezTo>
                    <a:pt x="9015" y="2083"/>
                    <a:pt x="9498" y="2150"/>
                    <a:pt x="9898" y="2366"/>
                  </a:cubicBezTo>
                  <a:cubicBezTo>
                    <a:pt x="9914" y="2366"/>
                    <a:pt x="9948" y="2366"/>
                    <a:pt x="9964" y="2366"/>
                  </a:cubicBezTo>
                  <a:cubicBezTo>
                    <a:pt x="9964" y="2133"/>
                    <a:pt x="9948" y="1900"/>
                    <a:pt x="9964" y="1666"/>
                  </a:cubicBezTo>
                  <a:cubicBezTo>
                    <a:pt x="10031" y="850"/>
                    <a:pt x="10548" y="367"/>
                    <a:pt x="11297" y="167"/>
                  </a:cubicBezTo>
                  <a:cubicBezTo>
                    <a:pt x="11931" y="0"/>
                    <a:pt x="12614" y="50"/>
                    <a:pt x="13230" y="283"/>
                  </a:cubicBezTo>
                  <a:cubicBezTo>
                    <a:pt x="13580" y="433"/>
                    <a:pt x="13897" y="683"/>
                    <a:pt x="14113" y="1000"/>
                  </a:cubicBezTo>
                  <a:lnTo>
                    <a:pt x="14230" y="1133"/>
                  </a:lnTo>
                  <a:cubicBezTo>
                    <a:pt x="14263" y="1083"/>
                    <a:pt x="14297" y="1050"/>
                    <a:pt x="14330" y="1000"/>
                  </a:cubicBezTo>
                  <a:cubicBezTo>
                    <a:pt x="14580" y="633"/>
                    <a:pt x="14997" y="417"/>
                    <a:pt x="15446" y="417"/>
                  </a:cubicBezTo>
                  <a:cubicBezTo>
                    <a:pt x="15746" y="400"/>
                    <a:pt x="16030" y="500"/>
                    <a:pt x="16280" y="667"/>
                  </a:cubicBezTo>
                  <a:cubicBezTo>
                    <a:pt x="16629" y="883"/>
                    <a:pt x="16929" y="1183"/>
                    <a:pt x="17179" y="1516"/>
                  </a:cubicBezTo>
                  <a:cubicBezTo>
                    <a:pt x="17463" y="800"/>
                    <a:pt x="18629" y="483"/>
                    <a:pt x="19262" y="1316"/>
                  </a:cubicBezTo>
                  <a:cubicBezTo>
                    <a:pt x="19412" y="1183"/>
                    <a:pt x="19562" y="1033"/>
                    <a:pt x="19729" y="900"/>
                  </a:cubicBezTo>
                  <a:cubicBezTo>
                    <a:pt x="20162" y="567"/>
                    <a:pt x="20762" y="567"/>
                    <a:pt x="21195" y="917"/>
                  </a:cubicBezTo>
                  <a:cubicBezTo>
                    <a:pt x="21428" y="1067"/>
                    <a:pt x="21595" y="1283"/>
                    <a:pt x="21678" y="1550"/>
                  </a:cubicBezTo>
                  <a:cubicBezTo>
                    <a:pt x="21978" y="1233"/>
                    <a:pt x="22428" y="1083"/>
                    <a:pt x="22878" y="1133"/>
                  </a:cubicBezTo>
                  <a:cubicBezTo>
                    <a:pt x="23311" y="1183"/>
                    <a:pt x="23711" y="1416"/>
                    <a:pt x="23978" y="1766"/>
                  </a:cubicBezTo>
                  <a:cubicBezTo>
                    <a:pt x="24061" y="1633"/>
                    <a:pt x="24161" y="1516"/>
                    <a:pt x="24261" y="1400"/>
                  </a:cubicBezTo>
                  <a:cubicBezTo>
                    <a:pt x="24544" y="1150"/>
                    <a:pt x="24894" y="1166"/>
                    <a:pt x="25244" y="1216"/>
                  </a:cubicBezTo>
                  <a:cubicBezTo>
                    <a:pt x="26061" y="1350"/>
                    <a:pt x="26677" y="2000"/>
                    <a:pt x="26777" y="2833"/>
                  </a:cubicBezTo>
                  <a:cubicBezTo>
                    <a:pt x="26777" y="3016"/>
                    <a:pt x="26744" y="3199"/>
                    <a:pt x="26694" y="3383"/>
                  </a:cubicBezTo>
                  <a:cubicBezTo>
                    <a:pt x="26677" y="3433"/>
                    <a:pt x="26660" y="3483"/>
                    <a:pt x="26627" y="3549"/>
                  </a:cubicBezTo>
                  <a:cubicBezTo>
                    <a:pt x="27127" y="3716"/>
                    <a:pt x="27460" y="4182"/>
                    <a:pt x="27460" y="4716"/>
                  </a:cubicBezTo>
                  <a:cubicBezTo>
                    <a:pt x="27977" y="4682"/>
                    <a:pt x="28177" y="5032"/>
                    <a:pt x="28310" y="5432"/>
                  </a:cubicBezTo>
                  <a:cubicBezTo>
                    <a:pt x="28543" y="5332"/>
                    <a:pt x="28777" y="5199"/>
                    <a:pt x="29027" y="5132"/>
                  </a:cubicBezTo>
                  <a:cubicBezTo>
                    <a:pt x="29710" y="4899"/>
                    <a:pt x="30276" y="5132"/>
                    <a:pt x="30760" y="5632"/>
                  </a:cubicBezTo>
                  <a:cubicBezTo>
                    <a:pt x="31026" y="5915"/>
                    <a:pt x="31026" y="6315"/>
                    <a:pt x="30826" y="6732"/>
                  </a:cubicBezTo>
                  <a:cubicBezTo>
                    <a:pt x="30710" y="6948"/>
                    <a:pt x="30576" y="7148"/>
                    <a:pt x="30443" y="7382"/>
                  </a:cubicBezTo>
                  <a:cubicBezTo>
                    <a:pt x="30543" y="7398"/>
                    <a:pt x="30643" y="7415"/>
                    <a:pt x="30743" y="7432"/>
                  </a:cubicBezTo>
                  <a:cubicBezTo>
                    <a:pt x="30843" y="7465"/>
                    <a:pt x="30926" y="7498"/>
                    <a:pt x="31009" y="7565"/>
                  </a:cubicBezTo>
                  <a:cubicBezTo>
                    <a:pt x="31459" y="8015"/>
                    <a:pt x="31693" y="8665"/>
                    <a:pt x="31226" y="9265"/>
                  </a:cubicBezTo>
                  <a:cubicBezTo>
                    <a:pt x="31143" y="9348"/>
                    <a:pt x="31043" y="9431"/>
                    <a:pt x="30943" y="9498"/>
                  </a:cubicBezTo>
                  <a:cubicBezTo>
                    <a:pt x="30826" y="9548"/>
                    <a:pt x="30726" y="9615"/>
                    <a:pt x="30610" y="9665"/>
                  </a:cubicBezTo>
                  <a:cubicBezTo>
                    <a:pt x="31009" y="9764"/>
                    <a:pt x="31309" y="10098"/>
                    <a:pt x="31393" y="10498"/>
                  </a:cubicBezTo>
                  <a:cubicBezTo>
                    <a:pt x="31543" y="11214"/>
                    <a:pt x="31109" y="11931"/>
                    <a:pt x="30410" y="12147"/>
                  </a:cubicBezTo>
                  <a:cubicBezTo>
                    <a:pt x="30326" y="12181"/>
                    <a:pt x="30243" y="12197"/>
                    <a:pt x="30143" y="12231"/>
                  </a:cubicBezTo>
                  <a:cubicBezTo>
                    <a:pt x="30310" y="12431"/>
                    <a:pt x="30560" y="12547"/>
                    <a:pt x="30643" y="12814"/>
                  </a:cubicBezTo>
                  <a:cubicBezTo>
                    <a:pt x="30726" y="13047"/>
                    <a:pt x="30710" y="13314"/>
                    <a:pt x="30610" y="13564"/>
                  </a:cubicBezTo>
                  <a:cubicBezTo>
                    <a:pt x="30526" y="13797"/>
                    <a:pt x="30343" y="13997"/>
                    <a:pt x="30110" y="14097"/>
                  </a:cubicBezTo>
                  <a:cubicBezTo>
                    <a:pt x="29876" y="14180"/>
                    <a:pt x="29626" y="14230"/>
                    <a:pt x="29377" y="14280"/>
                  </a:cubicBezTo>
                  <a:cubicBezTo>
                    <a:pt x="29526" y="15080"/>
                    <a:pt x="29260" y="15830"/>
                    <a:pt x="27993" y="15946"/>
                  </a:cubicBezTo>
                  <a:cubicBezTo>
                    <a:pt x="28277" y="16146"/>
                    <a:pt x="28443" y="16463"/>
                    <a:pt x="28460" y="16813"/>
                  </a:cubicBezTo>
                  <a:cubicBezTo>
                    <a:pt x="28477" y="17096"/>
                    <a:pt x="28410" y="17396"/>
                    <a:pt x="28260" y="17646"/>
                  </a:cubicBezTo>
                  <a:cubicBezTo>
                    <a:pt x="28010" y="18063"/>
                    <a:pt x="27610" y="18346"/>
                    <a:pt x="26727" y="18129"/>
                  </a:cubicBezTo>
                  <a:cubicBezTo>
                    <a:pt x="26627" y="18679"/>
                    <a:pt x="26477" y="19179"/>
                    <a:pt x="25894" y="19429"/>
                  </a:cubicBezTo>
                  <a:cubicBezTo>
                    <a:pt x="25411" y="19662"/>
                    <a:pt x="24811" y="19629"/>
                    <a:pt x="24361" y="19329"/>
                  </a:cubicBezTo>
                  <a:cubicBezTo>
                    <a:pt x="24294" y="19479"/>
                    <a:pt x="24211" y="19612"/>
                    <a:pt x="24111" y="19729"/>
                  </a:cubicBezTo>
                  <a:cubicBezTo>
                    <a:pt x="23761" y="20095"/>
                    <a:pt x="23261" y="20279"/>
                    <a:pt x="22761" y="20195"/>
                  </a:cubicBezTo>
                  <a:cubicBezTo>
                    <a:pt x="22445" y="20179"/>
                    <a:pt x="22128" y="20079"/>
                    <a:pt x="21845" y="19912"/>
                  </a:cubicBezTo>
                  <a:cubicBezTo>
                    <a:pt x="21828" y="19945"/>
                    <a:pt x="21795" y="19995"/>
                    <a:pt x="21778" y="20029"/>
                  </a:cubicBezTo>
                  <a:cubicBezTo>
                    <a:pt x="21528" y="20812"/>
                    <a:pt x="20945" y="21145"/>
                    <a:pt x="20162" y="21178"/>
                  </a:cubicBezTo>
                  <a:cubicBezTo>
                    <a:pt x="19879" y="21178"/>
                    <a:pt x="19579" y="21145"/>
                    <a:pt x="19279" y="21095"/>
                  </a:cubicBezTo>
                  <a:cubicBezTo>
                    <a:pt x="18979" y="21062"/>
                    <a:pt x="18712" y="20879"/>
                    <a:pt x="18579" y="20612"/>
                  </a:cubicBezTo>
                  <a:cubicBezTo>
                    <a:pt x="18562" y="20612"/>
                    <a:pt x="18546" y="20629"/>
                    <a:pt x="18512" y="20662"/>
                  </a:cubicBezTo>
                  <a:cubicBezTo>
                    <a:pt x="18196" y="21145"/>
                    <a:pt x="17579" y="21345"/>
                    <a:pt x="17029" y="21178"/>
                  </a:cubicBezTo>
                  <a:cubicBezTo>
                    <a:pt x="16663" y="21095"/>
                    <a:pt x="16346" y="20912"/>
                    <a:pt x="16113" y="20629"/>
                  </a:cubicBezTo>
                  <a:cubicBezTo>
                    <a:pt x="15896" y="20762"/>
                    <a:pt x="15730" y="20912"/>
                    <a:pt x="15530" y="21012"/>
                  </a:cubicBezTo>
                  <a:cubicBezTo>
                    <a:pt x="15230" y="21162"/>
                    <a:pt x="14897" y="21195"/>
                    <a:pt x="14563" y="21095"/>
                  </a:cubicBezTo>
                  <a:cubicBezTo>
                    <a:pt x="14213" y="21029"/>
                    <a:pt x="13897" y="20862"/>
                    <a:pt x="13647" y="20612"/>
                  </a:cubicBezTo>
                  <a:cubicBezTo>
                    <a:pt x="13464" y="20929"/>
                    <a:pt x="13147" y="21145"/>
                    <a:pt x="12780" y="21195"/>
                  </a:cubicBezTo>
                  <a:cubicBezTo>
                    <a:pt x="12364" y="21278"/>
                    <a:pt x="11931" y="21245"/>
                    <a:pt x="11547" y="21079"/>
                  </a:cubicBezTo>
                  <a:cubicBezTo>
                    <a:pt x="11164" y="21695"/>
                    <a:pt x="10614" y="22028"/>
                    <a:pt x="9881" y="21945"/>
                  </a:cubicBezTo>
                  <a:cubicBezTo>
                    <a:pt x="9198" y="21895"/>
                    <a:pt x="8631" y="21428"/>
                    <a:pt x="8448" y="20762"/>
                  </a:cubicBezTo>
                  <a:cubicBezTo>
                    <a:pt x="8365" y="20779"/>
                    <a:pt x="8298" y="20812"/>
                    <a:pt x="8215" y="20829"/>
                  </a:cubicBezTo>
                  <a:cubicBezTo>
                    <a:pt x="7915" y="20929"/>
                    <a:pt x="7582" y="20862"/>
                    <a:pt x="7332" y="20662"/>
                  </a:cubicBezTo>
                  <a:cubicBezTo>
                    <a:pt x="7048" y="20462"/>
                    <a:pt x="6965" y="20079"/>
                    <a:pt x="7115" y="19762"/>
                  </a:cubicBezTo>
                  <a:cubicBezTo>
                    <a:pt x="7165" y="19646"/>
                    <a:pt x="7232" y="19546"/>
                    <a:pt x="7315" y="19412"/>
                  </a:cubicBezTo>
                  <a:close/>
                  <a:moveTo>
                    <a:pt x="27010" y="15930"/>
                  </a:moveTo>
                  <a:lnTo>
                    <a:pt x="27010" y="15880"/>
                  </a:lnTo>
                  <a:cubicBezTo>
                    <a:pt x="27160" y="15830"/>
                    <a:pt x="27327" y="15813"/>
                    <a:pt x="27477" y="15830"/>
                  </a:cubicBezTo>
                  <a:cubicBezTo>
                    <a:pt x="27594" y="15830"/>
                    <a:pt x="27710" y="15896"/>
                    <a:pt x="27794" y="15763"/>
                  </a:cubicBezTo>
                  <a:cubicBezTo>
                    <a:pt x="27810" y="15746"/>
                    <a:pt x="27877" y="15746"/>
                    <a:pt x="27910" y="15763"/>
                  </a:cubicBezTo>
                  <a:cubicBezTo>
                    <a:pt x="28160" y="15796"/>
                    <a:pt x="28393" y="15763"/>
                    <a:pt x="28627" y="15663"/>
                  </a:cubicBezTo>
                  <a:cubicBezTo>
                    <a:pt x="29143" y="15430"/>
                    <a:pt x="29393" y="14813"/>
                    <a:pt x="29143" y="14280"/>
                  </a:cubicBezTo>
                  <a:cubicBezTo>
                    <a:pt x="29127" y="14230"/>
                    <a:pt x="29110" y="14180"/>
                    <a:pt x="29093" y="14130"/>
                  </a:cubicBezTo>
                  <a:cubicBezTo>
                    <a:pt x="29360" y="14097"/>
                    <a:pt x="29593" y="14080"/>
                    <a:pt x="29826" y="14063"/>
                  </a:cubicBezTo>
                  <a:cubicBezTo>
                    <a:pt x="30310" y="13997"/>
                    <a:pt x="30676" y="13330"/>
                    <a:pt x="30476" y="12864"/>
                  </a:cubicBezTo>
                  <a:cubicBezTo>
                    <a:pt x="30343" y="12580"/>
                    <a:pt x="30076" y="12364"/>
                    <a:pt x="29760" y="12314"/>
                  </a:cubicBezTo>
                  <a:cubicBezTo>
                    <a:pt x="29710" y="12297"/>
                    <a:pt x="29626" y="12314"/>
                    <a:pt x="29593" y="12214"/>
                  </a:cubicBezTo>
                  <a:cubicBezTo>
                    <a:pt x="29643" y="12197"/>
                    <a:pt x="29676" y="12181"/>
                    <a:pt x="29710" y="12181"/>
                  </a:cubicBezTo>
                  <a:cubicBezTo>
                    <a:pt x="29943" y="12131"/>
                    <a:pt x="30160" y="12081"/>
                    <a:pt x="30376" y="12014"/>
                  </a:cubicBezTo>
                  <a:cubicBezTo>
                    <a:pt x="30793" y="11881"/>
                    <a:pt x="31109" y="11547"/>
                    <a:pt x="31209" y="11114"/>
                  </a:cubicBezTo>
                  <a:cubicBezTo>
                    <a:pt x="31326" y="10798"/>
                    <a:pt x="31276" y="10448"/>
                    <a:pt x="31093" y="10181"/>
                  </a:cubicBezTo>
                  <a:cubicBezTo>
                    <a:pt x="30760" y="9764"/>
                    <a:pt x="30210" y="9648"/>
                    <a:pt x="29743" y="9881"/>
                  </a:cubicBezTo>
                  <a:cubicBezTo>
                    <a:pt x="29693" y="9914"/>
                    <a:pt x="29643" y="9931"/>
                    <a:pt x="29526" y="9981"/>
                  </a:cubicBezTo>
                  <a:cubicBezTo>
                    <a:pt x="29676" y="9798"/>
                    <a:pt x="29893" y="9681"/>
                    <a:pt x="30126" y="9648"/>
                  </a:cubicBezTo>
                  <a:cubicBezTo>
                    <a:pt x="30260" y="9615"/>
                    <a:pt x="30393" y="9581"/>
                    <a:pt x="30510" y="9548"/>
                  </a:cubicBezTo>
                  <a:cubicBezTo>
                    <a:pt x="30726" y="9481"/>
                    <a:pt x="30909" y="9365"/>
                    <a:pt x="31076" y="9215"/>
                  </a:cubicBezTo>
                  <a:cubicBezTo>
                    <a:pt x="31526" y="8681"/>
                    <a:pt x="31293" y="8082"/>
                    <a:pt x="30893" y="7682"/>
                  </a:cubicBezTo>
                  <a:cubicBezTo>
                    <a:pt x="30826" y="7632"/>
                    <a:pt x="30743" y="7598"/>
                    <a:pt x="30660" y="7582"/>
                  </a:cubicBezTo>
                  <a:cubicBezTo>
                    <a:pt x="30443" y="7548"/>
                    <a:pt x="30226" y="7565"/>
                    <a:pt x="30026" y="7632"/>
                  </a:cubicBezTo>
                  <a:cubicBezTo>
                    <a:pt x="29943" y="7665"/>
                    <a:pt x="29860" y="7698"/>
                    <a:pt x="29810" y="7565"/>
                  </a:cubicBezTo>
                  <a:cubicBezTo>
                    <a:pt x="29860" y="7532"/>
                    <a:pt x="29910" y="7515"/>
                    <a:pt x="29960" y="7498"/>
                  </a:cubicBezTo>
                  <a:cubicBezTo>
                    <a:pt x="30126" y="7432"/>
                    <a:pt x="30276" y="7332"/>
                    <a:pt x="30360" y="7182"/>
                  </a:cubicBezTo>
                  <a:cubicBezTo>
                    <a:pt x="30510" y="6998"/>
                    <a:pt x="30626" y="6782"/>
                    <a:pt x="30710" y="6582"/>
                  </a:cubicBezTo>
                  <a:cubicBezTo>
                    <a:pt x="30859" y="6315"/>
                    <a:pt x="30826" y="5999"/>
                    <a:pt x="30643" y="5749"/>
                  </a:cubicBezTo>
                  <a:cubicBezTo>
                    <a:pt x="30493" y="5565"/>
                    <a:pt x="30293" y="5415"/>
                    <a:pt x="30060" y="5316"/>
                  </a:cubicBezTo>
                  <a:cubicBezTo>
                    <a:pt x="29610" y="5132"/>
                    <a:pt x="29093" y="5166"/>
                    <a:pt x="28660" y="5432"/>
                  </a:cubicBezTo>
                  <a:cubicBezTo>
                    <a:pt x="28343" y="5582"/>
                    <a:pt x="28093" y="5849"/>
                    <a:pt x="27960" y="6165"/>
                  </a:cubicBezTo>
                  <a:cubicBezTo>
                    <a:pt x="27944" y="6215"/>
                    <a:pt x="27894" y="6232"/>
                    <a:pt x="27860" y="6282"/>
                  </a:cubicBezTo>
                  <a:cubicBezTo>
                    <a:pt x="27810" y="6182"/>
                    <a:pt x="27810" y="6065"/>
                    <a:pt x="27877" y="5965"/>
                  </a:cubicBezTo>
                  <a:cubicBezTo>
                    <a:pt x="27927" y="5882"/>
                    <a:pt x="27977" y="5815"/>
                    <a:pt x="28043" y="5749"/>
                  </a:cubicBezTo>
                  <a:cubicBezTo>
                    <a:pt x="28227" y="5515"/>
                    <a:pt x="28227" y="5499"/>
                    <a:pt x="28093" y="5266"/>
                  </a:cubicBezTo>
                  <a:cubicBezTo>
                    <a:pt x="28043" y="5166"/>
                    <a:pt x="27977" y="5082"/>
                    <a:pt x="27910" y="5016"/>
                  </a:cubicBezTo>
                  <a:cubicBezTo>
                    <a:pt x="27794" y="4882"/>
                    <a:pt x="27610" y="4832"/>
                    <a:pt x="27444" y="4882"/>
                  </a:cubicBezTo>
                  <a:cubicBezTo>
                    <a:pt x="27010" y="5032"/>
                    <a:pt x="26760" y="5449"/>
                    <a:pt x="26827" y="5899"/>
                  </a:cubicBezTo>
                  <a:cubicBezTo>
                    <a:pt x="26860" y="5982"/>
                    <a:pt x="26877" y="6082"/>
                    <a:pt x="26910" y="6165"/>
                  </a:cubicBezTo>
                  <a:cubicBezTo>
                    <a:pt x="26760" y="6132"/>
                    <a:pt x="26660" y="5999"/>
                    <a:pt x="26677" y="5832"/>
                  </a:cubicBezTo>
                  <a:cubicBezTo>
                    <a:pt x="26694" y="5432"/>
                    <a:pt x="26794" y="5082"/>
                    <a:pt x="27177" y="4866"/>
                  </a:cubicBezTo>
                  <a:cubicBezTo>
                    <a:pt x="27244" y="4816"/>
                    <a:pt x="27277" y="4749"/>
                    <a:pt x="27277" y="4666"/>
                  </a:cubicBezTo>
                  <a:cubicBezTo>
                    <a:pt x="27277" y="4349"/>
                    <a:pt x="27144" y="4049"/>
                    <a:pt x="26877" y="3866"/>
                  </a:cubicBezTo>
                  <a:cubicBezTo>
                    <a:pt x="26760" y="3716"/>
                    <a:pt x="26577" y="3683"/>
                    <a:pt x="26411" y="3783"/>
                  </a:cubicBezTo>
                  <a:cubicBezTo>
                    <a:pt x="26394" y="3783"/>
                    <a:pt x="26361" y="3783"/>
                    <a:pt x="26311" y="3749"/>
                  </a:cubicBezTo>
                  <a:cubicBezTo>
                    <a:pt x="26361" y="3666"/>
                    <a:pt x="26394" y="3599"/>
                    <a:pt x="26427" y="3549"/>
                  </a:cubicBezTo>
                  <a:cubicBezTo>
                    <a:pt x="26610" y="3249"/>
                    <a:pt x="26660" y="2899"/>
                    <a:pt x="26560" y="2583"/>
                  </a:cubicBezTo>
                  <a:cubicBezTo>
                    <a:pt x="26344" y="1800"/>
                    <a:pt x="25594" y="1283"/>
                    <a:pt x="24778" y="1350"/>
                  </a:cubicBezTo>
                  <a:cubicBezTo>
                    <a:pt x="24344" y="1366"/>
                    <a:pt x="24028" y="1783"/>
                    <a:pt x="24161" y="2216"/>
                  </a:cubicBezTo>
                  <a:cubicBezTo>
                    <a:pt x="24211" y="2383"/>
                    <a:pt x="24228" y="2566"/>
                    <a:pt x="24194" y="2749"/>
                  </a:cubicBezTo>
                  <a:cubicBezTo>
                    <a:pt x="24078" y="3233"/>
                    <a:pt x="23794" y="3649"/>
                    <a:pt x="23395" y="3949"/>
                  </a:cubicBezTo>
                  <a:cubicBezTo>
                    <a:pt x="23345" y="3999"/>
                    <a:pt x="23278" y="4049"/>
                    <a:pt x="23161" y="3982"/>
                  </a:cubicBezTo>
                  <a:cubicBezTo>
                    <a:pt x="23211" y="3933"/>
                    <a:pt x="23261" y="3883"/>
                    <a:pt x="23311" y="3833"/>
                  </a:cubicBezTo>
                  <a:cubicBezTo>
                    <a:pt x="23528" y="3683"/>
                    <a:pt x="23711" y="3466"/>
                    <a:pt x="23828" y="3233"/>
                  </a:cubicBezTo>
                  <a:cubicBezTo>
                    <a:pt x="24044" y="2949"/>
                    <a:pt x="24111" y="2583"/>
                    <a:pt x="24028" y="2233"/>
                  </a:cubicBezTo>
                  <a:cubicBezTo>
                    <a:pt x="23961" y="2000"/>
                    <a:pt x="23811" y="1783"/>
                    <a:pt x="23611" y="1633"/>
                  </a:cubicBezTo>
                  <a:cubicBezTo>
                    <a:pt x="23095" y="1166"/>
                    <a:pt x="22295" y="1183"/>
                    <a:pt x="21795" y="1666"/>
                  </a:cubicBezTo>
                  <a:cubicBezTo>
                    <a:pt x="21778" y="1683"/>
                    <a:pt x="21762" y="1700"/>
                    <a:pt x="21745" y="1700"/>
                  </a:cubicBezTo>
                  <a:cubicBezTo>
                    <a:pt x="21612" y="1800"/>
                    <a:pt x="21528" y="1783"/>
                    <a:pt x="21512" y="1633"/>
                  </a:cubicBezTo>
                  <a:cubicBezTo>
                    <a:pt x="21445" y="1416"/>
                    <a:pt x="21328" y="1216"/>
                    <a:pt x="21128" y="1067"/>
                  </a:cubicBezTo>
                  <a:cubicBezTo>
                    <a:pt x="20829" y="767"/>
                    <a:pt x="20095" y="717"/>
                    <a:pt x="19762" y="1067"/>
                  </a:cubicBezTo>
                  <a:cubicBezTo>
                    <a:pt x="19712" y="1116"/>
                    <a:pt x="19645" y="1150"/>
                    <a:pt x="19595" y="1200"/>
                  </a:cubicBezTo>
                  <a:cubicBezTo>
                    <a:pt x="19479" y="1283"/>
                    <a:pt x="19379" y="1416"/>
                    <a:pt x="19362" y="1566"/>
                  </a:cubicBezTo>
                  <a:cubicBezTo>
                    <a:pt x="19346" y="1616"/>
                    <a:pt x="19312" y="1683"/>
                    <a:pt x="19262" y="1733"/>
                  </a:cubicBezTo>
                  <a:cubicBezTo>
                    <a:pt x="19212" y="1633"/>
                    <a:pt x="19196" y="1566"/>
                    <a:pt x="19162" y="1500"/>
                  </a:cubicBezTo>
                  <a:cubicBezTo>
                    <a:pt x="19096" y="1350"/>
                    <a:pt x="18979" y="1233"/>
                    <a:pt x="18846" y="1133"/>
                  </a:cubicBezTo>
                  <a:cubicBezTo>
                    <a:pt x="18596" y="967"/>
                    <a:pt x="18279" y="917"/>
                    <a:pt x="17979" y="983"/>
                  </a:cubicBezTo>
                  <a:cubicBezTo>
                    <a:pt x="17746" y="1033"/>
                    <a:pt x="17529" y="1150"/>
                    <a:pt x="17379" y="1316"/>
                  </a:cubicBezTo>
                  <a:cubicBezTo>
                    <a:pt x="17246" y="1466"/>
                    <a:pt x="17279" y="1633"/>
                    <a:pt x="17263" y="1816"/>
                  </a:cubicBezTo>
                  <a:cubicBezTo>
                    <a:pt x="17263" y="2050"/>
                    <a:pt x="17263" y="2300"/>
                    <a:pt x="17263" y="2533"/>
                  </a:cubicBezTo>
                  <a:cubicBezTo>
                    <a:pt x="17263" y="2599"/>
                    <a:pt x="17263" y="2683"/>
                    <a:pt x="17129" y="2699"/>
                  </a:cubicBezTo>
                  <a:cubicBezTo>
                    <a:pt x="17129" y="2583"/>
                    <a:pt x="17113" y="2483"/>
                    <a:pt x="17129" y="2383"/>
                  </a:cubicBezTo>
                  <a:cubicBezTo>
                    <a:pt x="17196" y="1950"/>
                    <a:pt x="17046" y="1516"/>
                    <a:pt x="16729" y="1233"/>
                  </a:cubicBezTo>
                  <a:cubicBezTo>
                    <a:pt x="16563" y="1100"/>
                    <a:pt x="16413" y="967"/>
                    <a:pt x="16230" y="833"/>
                  </a:cubicBezTo>
                  <a:cubicBezTo>
                    <a:pt x="15863" y="550"/>
                    <a:pt x="15363" y="483"/>
                    <a:pt x="14930" y="667"/>
                  </a:cubicBezTo>
                  <a:cubicBezTo>
                    <a:pt x="14697" y="750"/>
                    <a:pt x="14513" y="900"/>
                    <a:pt x="14363" y="1100"/>
                  </a:cubicBezTo>
                  <a:cubicBezTo>
                    <a:pt x="14297" y="1200"/>
                    <a:pt x="14280" y="1333"/>
                    <a:pt x="14313" y="1433"/>
                  </a:cubicBezTo>
                  <a:cubicBezTo>
                    <a:pt x="14347" y="1600"/>
                    <a:pt x="14363" y="1766"/>
                    <a:pt x="14363" y="1916"/>
                  </a:cubicBezTo>
                  <a:cubicBezTo>
                    <a:pt x="14363" y="2083"/>
                    <a:pt x="14263" y="2233"/>
                    <a:pt x="14097" y="2266"/>
                  </a:cubicBezTo>
                  <a:cubicBezTo>
                    <a:pt x="14113" y="2183"/>
                    <a:pt x="14130" y="2116"/>
                    <a:pt x="14147" y="2050"/>
                  </a:cubicBezTo>
                  <a:cubicBezTo>
                    <a:pt x="14213" y="1833"/>
                    <a:pt x="14197" y="1600"/>
                    <a:pt x="14097" y="1383"/>
                  </a:cubicBezTo>
                  <a:cubicBezTo>
                    <a:pt x="13897" y="950"/>
                    <a:pt x="13514" y="617"/>
                    <a:pt x="13047" y="467"/>
                  </a:cubicBezTo>
                  <a:cubicBezTo>
                    <a:pt x="12514" y="267"/>
                    <a:pt x="11931" y="233"/>
                    <a:pt x="11364" y="367"/>
                  </a:cubicBezTo>
                  <a:cubicBezTo>
                    <a:pt x="10748" y="517"/>
                    <a:pt x="10281" y="900"/>
                    <a:pt x="10164" y="1566"/>
                  </a:cubicBezTo>
                  <a:cubicBezTo>
                    <a:pt x="10114" y="1900"/>
                    <a:pt x="10081" y="2250"/>
                    <a:pt x="10314" y="2549"/>
                  </a:cubicBezTo>
                  <a:cubicBezTo>
                    <a:pt x="10364" y="2616"/>
                    <a:pt x="10431" y="2666"/>
                    <a:pt x="10481" y="2733"/>
                  </a:cubicBezTo>
                  <a:cubicBezTo>
                    <a:pt x="10531" y="2799"/>
                    <a:pt x="10614" y="2899"/>
                    <a:pt x="10548" y="3016"/>
                  </a:cubicBezTo>
                  <a:cubicBezTo>
                    <a:pt x="10398" y="2983"/>
                    <a:pt x="10314" y="2849"/>
                    <a:pt x="10231" y="2766"/>
                  </a:cubicBezTo>
                  <a:cubicBezTo>
                    <a:pt x="10181" y="2699"/>
                    <a:pt x="10131" y="2649"/>
                    <a:pt x="10064" y="2599"/>
                  </a:cubicBezTo>
                  <a:cubicBezTo>
                    <a:pt x="9531" y="2250"/>
                    <a:pt x="8631" y="2183"/>
                    <a:pt x="8048" y="2583"/>
                  </a:cubicBezTo>
                  <a:cubicBezTo>
                    <a:pt x="7748" y="2799"/>
                    <a:pt x="7648" y="3216"/>
                    <a:pt x="7815" y="3549"/>
                  </a:cubicBezTo>
                  <a:cubicBezTo>
                    <a:pt x="7848" y="3599"/>
                    <a:pt x="7848" y="3649"/>
                    <a:pt x="7898" y="3749"/>
                  </a:cubicBezTo>
                  <a:cubicBezTo>
                    <a:pt x="7815" y="3733"/>
                    <a:pt x="7715" y="3716"/>
                    <a:pt x="7632" y="3699"/>
                  </a:cubicBezTo>
                  <a:cubicBezTo>
                    <a:pt x="7215" y="3483"/>
                    <a:pt x="6715" y="3483"/>
                    <a:pt x="6282" y="3699"/>
                  </a:cubicBezTo>
                  <a:cubicBezTo>
                    <a:pt x="5649" y="3982"/>
                    <a:pt x="5199" y="4732"/>
                    <a:pt x="5515" y="5382"/>
                  </a:cubicBezTo>
                  <a:cubicBezTo>
                    <a:pt x="5532" y="5432"/>
                    <a:pt x="5532" y="5499"/>
                    <a:pt x="5532" y="5549"/>
                  </a:cubicBezTo>
                  <a:cubicBezTo>
                    <a:pt x="5399" y="5515"/>
                    <a:pt x="5299" y="5399"/>
                    <a:pt x="5282" y="5266"/>
                  </a:cubicBezTo>
                  <a:cubicBezTo>
                    <a:pt x="5282" y="5099"/>
                    <a:pt x="5116" y="4966"/>
                    <a:pt x="4949" y="4999"/>
                  </a:cubicBezTo>
                  <a:cubicBezTo>
                    <a:pt x="4816" y="4982"/>
                    <a:pt x="4682" y="4999"/>
                    <a:pt x="4566" y="5032"/>
                  </a:cubicBezTo>
                  <a:cubicBezTo>
                    <a:pt x="4299" y="5099"/>
                    <a:pt x="4216" y="5232"/>
                    <a:pt x="4216" y="5515"/>
                  </a:cubicBezTo>
                  <a:lnTo>
                    <a:pt x="4216" y="5732"/>
                  </a:lnTo>
                  <a:cubicBezTo>
                    <a:pt x="4166" y="5699"/>
                    <a:pt x="4116" y="5665"/>
                    <a:pt x="4049" y="5632"/>
                  </a:cubicBezTo>
                  <a:cubicBezTo>
                    <a:pt x="3949" y="5565"/>
                    <a:pt x="3832" y="5532"/>
                    <a:pt x="3732" y="5499"/>
                  </a:cubicBezTo>
                  <a:cubicBezTo>
                    <a:pt x="3149" y="5465"/>
                    <a:pt x="2683" y="5982"/>
                    <a:pt x="2783" y="6565"/>
                  </a:cubicBezTo>
                  <a:cubicBezTo>
                    <a:pt x="2799" y="6799"/>
                    <a:pt x="2983" y="7015"/>
                    <a:pt x="3216" y="7082"/>
                  </a:cubicBezTo>
                  <a:cubicBezTo>
                    <a:pt x="3316" y="7098"/>
                    <a:pt x="3399" y="7132"/>
                    <a:pt x="3499" y="7182"/>
                  </a:cubicBezTo>
                  <a:cubicBezTo>
                    <a:pt x="3549" y="7198"/>
                    <a:pt x="3583" y="7248"/>
                    <a:pt x="3616" y="7298"/>
                  </a:cubicBezTo>
                  <a:cubicBezTo>
                    <a:pt x="3616" y="7315"/>
                    <a:pt x="3599" y="7332"/>
                    <a:pt x="3583" y="7348"/>
                  </a:cubicBezTo>
                  <a:cubicBezTo>
                    <a:pt x="3466" y="7315"/>
                    <a:pt x="3349" y="7282"/>
                    <a:pt x="3233" y="7248"/>
                  </a:cubicBezTo>
                  <a:cubicBezTo>
                    <a:pt x="2916" y="7115"/>
                    <a:pt x="2549" y="7148"/>
                    <a:pt x="2233" y="7298"/>
                  </a:cubicBezTo>
                  <a:cubicBezTo>
                    <a:pt x="1800" y="7482"/>
                    <a:pt x="1533" y="7915"/>
                    <a:pt x="1566" y="8381"/>
                  </a:cubicBezTo>
                  <a:cubicBezTo>
                    <a:pt x="1616" y="8931"/>
                    <a:pt x="1783" y="9181"/>
                    <a:pt x="2316" y="9365"/>
                  </a:cubicBezTo>
                  <a:cubicBezTo>
                    <a:pt x="2366" y="9381"/>
                    <a:pt x="2399" y="9398"/>
                    <a:pt x="2449" y="9431"/>
                  </a:cubicBezTo>
                  <a:lnTo>
                    <a:pt x="2416" y="9465"/>
                  </a:lnTo>
                  <a:lnTo>
                    <a:pt x="2016" y="9365"/>
                  </a:lnTo>
                  <a:cubicBezTo>
                    <a:pt x="1966" y="9348"/>
                    <a:pt x="1916" y="9315"/>
                    <a:pt x="1866" y="9315"/>
                  </a:cubicBezTo>
                  <a:cubicBezTo>
                    <a:pt x="1650" y="9331"/>
                    <a:pt x="1433" y="9365"/>
                    <a:pt x="1216" y="9415"/>
                  </a:cubicBezTo>
                  <a:cubicBezTo>
                    <a:pt x="617" y="9615"/>
                    <a:pt x="250" y="10181"/>
                    <a:pt x="567" y="10798"/>
                  </a:cubicBezTo>
                  <a:cubicBezTo>
                    <a:pt x="667" y="10981"/>
                    <a:pt x="800" y="11164"/>
                    <a:pt x="933" y="11331"/>
                  </a:cubicBezTo>
                  <a:cubicBezTo>
                    <a:pt x="1033" y="11481"/>
                    <a:pt x="1233" y="11547"/>
                    <a:pt x="1416" y="11497"/>
                  </a:cubicBezTo>
                  <a:cubicBezTo>
                    <a:pt x="1600" y="11447"/>
                    <a:pt x="1816" y="11497"/>
                    <a:pt x="1983" y="11614"/>
                  </a:cubicBezTo>
                  <a:cubicBezTo>
                    <a:pt x="1433" y="11481"/>
                    <a:pt x="866" y="11697"/>
                    <a:pt x="567" y="12181"/>
                  </a:cubicBezTo>
                  <a:cubicBezTo>
                    <a:pt x="533" y="12214"/>
                    <a:pt x="500" y="12247"/>
                    <a:pt x="467" y="12281"/>
                  </a:cubicBezTo>
                  <a:cubicBezTo>
                    <a:pt x="317" y="12481"/>
                    <a:pt x="217" y="12714"/>
                    <a:pt x="183" y="12964"/>
                  </a:cubicBezTo>
                  <a:cubicBezTo>
                    <a:pt x="167" y="13064"/>
                    <a:pt x="183" y="13164"/>
                    <a:pt x="233" y="13264"/>
                  </a:cubicBezTo>
                  <a:cubicBezTo>
                    <a:pt x="333" y="13464"/>
                    <a:pt x="483" y="13630"/>
                    <a:pt x="683" y="13747"/>
                  </a:cubicBezTo>
                  <a:cubicBezTo>
                    <a:pt x="966" y="13897"/>
                    <a:pt x="1283" y="13947"/>
                    <a:pt x="1600" y="13914"/>
                  </a:cubicBezTo>
                  <a:cubicBezTo>
                    <a:pt x="1683" y="13914"/>
                    <a:pt x="1783" y="13880"/>
                    <a:pt x="1850" y="13980"/>
                  </a:cubicBezTo>
                  <a:cubicBezTo>
                    <a:pt x="1800" y="14013"/>
                    <a:pt x="1766" y="14047"/>
                    <a:pt x="1716" y="14080"/>
                  </a:cubicBezTo>
                  <a:cubicBezTo>
                    <a:pt x="1566" y="14230"/>
                    <a:pt x="1416" y="14380"/>
                    <a:pt x="1283" y="14547"/>
                  </a:cubicBezTo>
                  <a:cubicBezTo>
                    <a:pt x="1033" y="14880"/>
                    <a:pt x="1083" y="15330"/>
                    <a:pt x="1400" y="15613"/>
                  </a:cubicBezTo>
                  <a:cubicBezTo>
                    <a:pt x="1816" y="16046"/>
                    <a:pt x="2799" y="16146"/>
                    <a:pt x="3316" y="15713"/>
                  </a:cubicBezTo>
                  <a:cubicBezTo>
                    <a:pt x="3383" y="15646"/>
                    <a:pt x="3449" y="15596"/>
                    <a:pt x="3516" y="15546"/>
                  </a:cubicBezTo>
                  <a:cubicBezTo>
                    <a:pt x="3566" y="15696"/>
                    <a:pt x="3449" y="15746"/>
                    <a:pt x="3383" y="15830"/>
                  </a:cubicBezTo>
                  <a:cubicBezTo>
                    <a:pt x="3299" y="15913"/>
                    <a:pt x="3249" y="15963"/>
                    <a:pt x="3266" y="16013"/>
                  </a:cubicBezTo>
                  <a:cubicBezTo>
                    <a:pt x="3283" y="16146"/>
                    <a:pt x="3333" y="16296"/>
                    <a:pt x="3433" y="16413"/>
                  </a:cubicBezTo>
                  <a:cubicBezTo>
                    <a:pt x="3916" y="16896"/>
                    <a:pt x="4732" y="16813"/>
                    <a:pt x="5116" y="16246"/>
                  </a:cubicBezTo>
                  <a:cubicBezTo>
                    <a:pt x="5265" y="16063"/>
                    <a:pt x="5265" y="15813"/>
                    <a:pt x="5149" y="15613"/>
                  </a:cubicBezTo>
                  <a:cubicBezTo>
                    <a:pt x="5099" y="15546"/>
                    <a:pt x="5032" y="15496"/>
                    <a:pt x="5099" y="15413"/>
                  </a:cubicBezTo>
                  <a:cubicBezTo>
                    <a:pt x="5132" y="15413"/>
                    <a:pt x="5165" y="15413"/>
                    <a:pt x="5182" y="15446"/>
                  </a:cubicBezTo>
                  <a:cubicBezTo>
                    <a:pt x="5332" y="15580"/>
                    <a:pt x="5415" y="15796"/>
                    <a:pt x="5365" y="16013"/>
                  </a:cubicBezTo>
                  <a:cubicBezTo>
                    <a:pt x="5332" y="16213"/>
                    <a:pt x="5232" y="16396"/>
                    <a:pt x="5082" y="16546"/>
                  </a:cubicBezTo>
                  <a:cubicBezTo>
                    <a:pt x="4999" y="16630"/>
                    <a:pt x="4932" y="16730"/>
                    <a:pt x="4899" y="16846"/>
                  </a:cubicBezTo>
                  <a:cubicBezTo>
                    <a:pt x="4849" y="17013"/>
                    <a:pt x="4832" y="17179"/>
                    <a:pt x="4849" y="17363"/>
                  </a:cubicBezTo>
                  <a:cubicBezTo>
                    <a:pt x="4849" y="17746"/>
                    <a:pt x="5199" y="18063"/>
                    <a:pt x="5582" y="17996"/>
                  </a:cubicBezTo>
                  <a:cubicBezTo>
                    <a:pt x="5715" y="17979"/>
                    <a:pt x="5849" y="17946"/>
                    <a:pt x="5982" y="17913"/>
                  </a:cubicBezTo>
                  <a:cubicBezTo>
                    <a:pt x="6032" y="17879"/>
                    <a:pt x="6099" y="17813"/>
                    <a:pt x="6182" y="17913"/>
                  </a:cubicBezTo>
                  <a:cubicBezTo>
                    <a:pt x="6149" y="18013"/>
                    <a:pt x="6132" y="18146"/>
                    <a:pt x="6099" y="18262"/>
                  </a:cubicBezTo>
                  <a:cubicBezTo>
                    <a:pt x="5965" y="18729"/>
                    <a:pt x="6282" y="19196"/>
                    <a:pt x="6748" y="19262"/>
                  </a:cubicBezTo>
                  <a:cubicBezTo>
                    <a:pt x="6915" y="19279"/>
                    <a:pt x="7098" y="19279"/>
                    <a:pt x="7265" y="19246"/>
                  </a:cubicBezTo>
                  <a:cubicBezTo>
                    <a:pt x="7515" y="19196"/>
                    <a:pt x="7715" y="19062"/>
                    <a:pt x="7848" y="18846"/>
                  </a:cubicBezTo>
                  <a:cubicBezTo>
                    <a:pt x="7882" y="18796"/>
                    <a:pt x="7915" y="18762"/>
                    <a:pt x="7965" y="18729"/>
                  </a:cubicBezTo>
                  <a:cubicBezTo>
                    <a:pt x="8015" y="18812"/>
                    <a:pt x="7998" y="18929"/>
                    <a:pt x="7915" y="19012"/>
                  </a:cubicBezTo>
                  <a:cubicBezTo>
                    <a:pt x="7848" y="19096"/>
                    <a:pt x="7765" y="19162"/>
                    <a:pt x="7682" y="19229"/>
                  </a:cubicBezTo>
                  <a:cubicBezTo>
                    <a:pt x="7465" y="19329"/>
                    <a:pt x="7315" y="19512"/>
                    <a:pt x="7232" y="19745"/>
                  </a:cubicBezTo>
                  <a:cubicBezTo>
                    <a:pt x="7032" y="20129"/>
                    <a:pt x="7248" y="20629"/>
                    <a:pt x="7698" y="20712"/>
                  </a:cubicBezTo>
                  <a:cubicBezTo>
                    <a:pt x="7948" y="20779"/>
                    <a:pt x="8215" y="20729"/>
                    <a:pt x="8448" y="20612"/>
                  </a:cubicBezTo>
                  <a:cubicBezTo>
                    <a:pt x="8498" y="20579"/>
                    <a:pt x="8548" y="20579"/>
                    <a:pt x="8615" y="20545"/>
                  </a:cubicBezTo>
                  <a:cubicBezTo>
                    <a:pt x="8565" y="21112"/>
                    <a:pt x="9115" y="21612"/>
                    <a:pt x="9614" y="21728"/>
                  </a:cubicBezTo>
                  <a:cubicBezTo>
                    <a:pt x="10431" y="21945"/>
                    <a:pt x="11014" y="21645"/>
                    <a:pt x="11464" y="20829"/>
                  </a:cubicBezTo>
                  <a:lnTo>
                    <a:pt x="11614" y="20895"/>
                  </a:lnTo>
                  <a:cubicBezTo>
                    <a:pt x="11681" y="20929"/>
                    <a:pt x="11747" y="20962"/>
                    <a:pt x="11831" y="20995"/>
                  </a:cubicBezTo>
                  <a:cubicBezTo>
                    <a:pt x="12164" y="21079"/>
                    <a:pt x="12530" y="21079"/>
                    <a:pt x="12864" y="20995"/>
                  </a:cubicBezTo>
                  <a:cubicBezTo>
                    <a:pt x="13130" y="20929"/>
                    <a:pt x="13347" y="20762"/>
                    <a:pt x="13480" y="20512"/>
                  </a:cubicBezTo>
                  <a:cubicBezTo>
                    <a:pt x="13564" y="20362"/>
                    <a:pt x="13564" y="20179"/>
                    <a:pt x="13480" y="20029"/>
                  </a:cubicBezTo>
                  <a:cubicBezTo>
                    <a:pt x="13447" y="19979"/>
                    <a:pt x="13414" y="19912"/>
                    <a:pt x="13380" y="19829"/>
                  </a:cubicBezTo>
                  <a:cubicBezTo>
                    <a:pt x="13614" y="19862"/>
                    <a:pt x="13763" y="20095"/>
                    <a:pt x="13697" y="20329"/>
                  </a:cubicBezTo>
                  <a:cubicBezTo>
                    <a:pt x="13697" y="20462"/>
                    <a:pt x="13747" y="20579"/>
                    <a:pt x="13847" y="20645"/>
                  </a:cubicBezTo>
                  <a:cubicBezTo>
                    <a:pt x="14097" y="20812"/>
                    <a:pt x="14397" y="20929"/>
                    <a:pt x="14680" y="20979"/>
                  </a:cubicBezTo>
                  <a:cubicBezTo>
                    <a:pt x="15230" y="21095"/>
                    <a:pt x="15780" y="20829"/>
                    <a:pt x="16013" y="20329"/>
                  </a:cubicBezTo>
                  <a:cubicBezTo>
                    <a:pt x="16046" y="20262"/>
                    <a:pt x="16080" y="20212"/>
                    <a:pt x="16163" y="20245"/>
                  </a:cubicBezTo>
                  <a:cubicBezTo>
                    <a:pt x="16163" y="20479"/>
                    <a:pt x="16296" y="20695"/>
                    <a:pt x="16513" y="20779"/>
                  </a:cubicBezTo>
                  <a:cubicBezTo>
                    <a:pt x="16963" y="21045"/>
                    <a:pt x="17413" y="21162"/>
                    <a:pt x="17929" y="20962"/>
                  </a:cubicBezTo>
                  <a:cubicBezTo>
                    <a:pt x="18229" y="20862"/>
                    <a:pt x="18429" y="20562"/>
                    <a:pt x="18396" y="20245"/>
                  </a:cubicBezTo>
                  <a:cubicBezTo>
                    <a:pt x="18396" y="20162"/>
                    <a:pt x="18362" y="20079"/>
                    <a:pt x="18446" y="20029"/>
                  </a:cubicBezTo>
                  <a:cubicBezTo>
                    <a:pt x="18596" y="20095"/>
                    <a:pt x="18562" y="20212"/>
                    <a:pt x="18579" y="20329"/>
                  </a:cubicBezTo>
                  <a:cubicBezTo>
                    <a:pt x="18579" y="20412"/>
                    <a:pt x="18596" y="20495"/>
                    <a:pt x="18629" y="20579"/>
                  </a:cubicBezTo>
                  <a:cubicBezTo>
                    <a:pt x="18762" y="20762"/>
                    <a:pt x="18946" y="20895"/>
                    <a:pt x="19162" y="20945"/>
                  </a:cubicBezTo>
                  <a:cubicBezTo>
                    <a:pt x="19529" y="21029"/>
                    <a:pt x="19912" y="21062"/>
                    <a:pt x="20295" y="21012"/>
                  </a:cubicBezTo>
                  <a:cubicBezTo>
                    <a:pt x="20395" y="21012"/>
                    <a:pt x="20512" y="20979"/>
                    <a:pt x="20612" y="20962"/>
                  </a:cubicBezTo>
                  <a:cubicBezTo>
                    <a:pt x="21112" y="20845"/>
                    <a:pt x="21512" y="20462"/>
                    <a:pt x="21645" y="19962"/>
                  </a:cubicBezTo>
                  <a:cubicBezTo>
                    <a:pt x="21712" y="19729"/>
                    <a:pt x="21778" y="19695"/>
                    <a:pt x="21995" y="19812"/>
                  </a:cubicBezTo>
                  <a:cubicBezTo>
                    <a:pt x="22228" y="19929"/>
                    <a:pt x="22495" y="20012"/>
                    <a:pt x="22761" y="20029"/>
                  </a:cubicBezTo>
                  <a:cubicBezTo>
                    <a:pt x="23111" y="20079"/>
                    <a:pt x="23461" y="20012"/>
                    <a:pt x="23761" y="19812"/>
                  </a:cubicBezTo>
                  <a:cubicBezTo>
                    <a:pt x="24094" y="19612"/>
                    <a:pt x="24228" y="19362"/>
                    <a:pt x="24061" y="18962"/>
                  </a:cubicBezTo>
                  <a:cubicBezTo>
                    <a:pt x="24011" y="18896"/>
                    <a:pt x="23944" y="18812"/>
                    <a:pt x="23994" y="18696"/>
                  </a:cubicBezTo>
                  <a:cubicBezTo>
                    <a:pt x="24161" y="18779"/>
                    <a:pt x="24194" y="18946"/>
                    <a:pt x="24244" y="19079"/>
                  </a:cubicBezTo>
                  <a:cubicBezTo>
                    <a:pt x="24278" y="19179"/>
                    <a:pt x="24344" y="19246"/>
                    <a:pt x="24428" y="19296"/>
                  </a:cubicBezTo>
                  <a:cubicBezTo>
                    <a:pt x="24728" y="19462"/>
                    <a:pt x="25078" y="19496"/>
                    <a:pt x="25427" y="19429"/>
                  </a:cubicBezTo>
                  <a:cubicBezTo>
                    <a:pt x="25927" y="19312"/>
                    <a:pt x="26344" y="19079"/>
                    <a:pt x="26461" y="18529"/>
                  </a:cubicBezTo>
                  <a:cubicBezTo>
                    <a:pt x="26494" y="18429"/>
                    <a:pt x="26494" y="18312"/>
                    <a:pt x="26511" y="18229"/>
                  </a:cubicBezTo>
                  <a:cubicBezTo>
                    <a:pt x="26527" y="18129"/>
                    <a:pt x="26527" y="18079"/>
                    <a:pt x="26544" y="18013"/>
                  </a:cubicBezTo>
                  <a:cubicBezTo>
                    <a:pt x="26577" y="17996"/>
                    <a:pt x="26594" y="17979"/>
                    <a:pt x="26610" y="17996"/>
                  </a:cubicBezTo>
                  <a:lnTo>
                    <a:pt x="27027" y="18063"/>
                  </a:lnTo>
                  <a:cubicBezTo>
                    <a:pt x="27510" y="18163"/>
                    <a:pt x="28010" y="17896"/>
                    <a:pt x="28193" y="17429"/>
                  </a:cubicBezTo>
                  <a:cubicBezTo>
                    <a:pt x="28293" y="17213"/>
                    <a:pt x="28310" y="16963"/>
                    <a:pt x="28277" y="16730"/>
                  </a:cubicBezTo>
                  <a:cubicBezTo>
                    <a:pt x="28260" y="16346"/>
                    <a:pt x="27960" y="16030"/>
                    <a:pt x="27594" y="15996"/>
                  </a:cubicBezTo>
                  <a:cubicBezTo>
                    <a:pt x="27477" y="15980"/>
                    <a:pt x="27360" y="15963"/>
                    <a:pt x="27244" y="15963"/>
                  </a:cubicBezTo>
                  <a:close/>
                </a:path>
              </a:pathLst>
            </a:custGeom>
            <a:solidFill>
              <a:schemeClr val="accent1"/>
            </a:solid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2"/>
            <p:cNvSpPr/>
            <p:nvPr/>
          </p:nvSpPr>
          <p:spPr>
            <a:xfrm>
              <a:off x="3089291" y="2840370"/>
              <a:ext cx="193092" cy="221110"/>
            </a:xfrm>
            <a:custGeom>
              <a:rect b="b" l="l" r="r" t="t"/>
              <a:pathLst>
                <a:path extrusionOk="0" h="3283" w="2867">
                  <a:moveTo>
                    <a:pt x="1917" y="2250"/>
                  </a:moveTo>
                  <a:lnTo>
                    <a:pt x="1917" y="2316"/>
                  </a:lnTo>
                  <a:cubicBezTo>
                    <a:pt x="1984" y="2666"/>
                    <a:pt x="1884" y="2900"/>
                    <a:pt x="1500" y="3066"/>
                  </a:cubicBezTo>
                  <a:cubicBezTo>
                    <a:pt x="884" y="3283"/>
                    <a:pt x="284" y="2716"/>
                    <a:pt x="467" y="2100"/>
                  </a:cubicBezTo>
                  <a:cubicBezTo>
                    <a:pt x="284" y="2050"/>
                    <a:pt x="117" y="1983"/>
                    <a:pt x="117" y="1767"/>
                  </a:cubicBezTo>
                  <a:cubicBezTo>
                    <a:pt x="117" y="1600"/>
                    <a:pt x="201" y="1450"/>
                    <a:pt x="367" y="1367"/>
                  </a:cubicBezTo>
                  <a:cubicBezTo>
                    <a:pt x="317" y="1300"/>
                    <a:pt x="267" y="1233"/>
                    <a:pt x="234" y="1167"/>
                  </a:cubicBezTo>
                  <a:cubicBezTo>
                    <a:pt x="1" y="717"/>
                    <a:pt x="251" y="167"/>
                    <a:pt x="751" y="67"/>
                  </a:cubicBezTo>
                  <a:cubicBezTo>
                    <a:pt x="1000" y="0"/>
                    <a:pt x="1267" y="17"/>
                    <a:pt x="1517" y="117"/>
                  </a:cubicBezTo>
                  <a:cubicBezTo>
                    <a:pt x="1800" y="200"/>
                    <a:pt x="1984" y="467"/>
                    <a:pt x="1967" y="767"/>
                  </a:cubicBezTo>
                  <a:cubicBezTo>
                    <a:pt x="2533" y="850"/>
                    <a:pt x="2867" y="1150"/>
                    <a:pt x="2850" y="1533"/>
                  </a:cubicBezTo>
                  <a:cubicBezTo>
                    <a:pt x="2833" y="1933"/>
                    <a:pt x="2467" y="2200"/>
                    <a:pt x="1917" y="2250"/>
                  </a:cubicBezTo>
                  <a:close/>
                  <a:moveTo>
                    <a:pt x="1684" y="1017"/>
                  </a:moveTo>
                  <a:cubicBezTo>
                    <a:pt x="1684" y="1000"/>
                    <a:pt x="1667" y="983"/>
                    <a:pt x="1667" y="967"/>
                  </a:cubicBezTo>
                  <a:cubicBezTo>
                    <a:pt x="1684" y="933"/>
                    <a:pt x="1700" y="900"/>
                    <a:pt x="1734" y="883"/>
                  </a:cubicBezTo>
                  <a:cubicBezTo>
                    <a:pt x="1834" y="783"/>
                    <a:pt x="1850" y="633"/>
                    <a:pt x="1767" y="517"/>
                  </a:cubicBezTo>
                  <a:cubicBezTo>
                    <a:pt x="1700" y="417"/>
                    <a:pt x="1600" y="334"/>
                    <a:pt x="1500" y="284"/>
                  </a:cubicBezTo>
                  <a:cubicBezTo>
                    <a:pt x="1267" y="184"/>
                    <a:pt x="1000" y="167"/>
                    <a:pt x="751" y="234"/>
                  </a:cubicBezTo>
                  <a:cubicBezTo>
                    <a:pt x="534" y="267"/>
                    <a:pt x="367" y="450"/>
                    <a:pt x="334" y="667"/>
                  </a:cubicBezTo>
                  <a:cubicBezTo>
                    <a:pt x="284" y="883"/>
                    <a:pt x="351" y="1117"/>
                    <a:pt x="517" y="1267"/>
                  </a:cubicBezTo>
                  <a:cubicBezTo>
                    <a:pt x="584" y="1333"/>
                    <a:pt x="634" y="1383"/>
                    <a:pt x="734" y="1483"/>
                  </a:cubicBezTo>
                  <a:cubicBezTo>
                    <a:pt x="617" y="1483"/>
                    <a:pt x="534" y="1500"/>
                    <a:pt x="467" y="1517"/>
                  </a:cubicBezTo>
                  <a:cubicBezTo>
                    <a:pt x="367" y="1533"/>
                    <a:pt x="284" y="1617"/>
                    <a:pt x="284" y="1717"/>
                  </a:cubicBezTo>
                  <a:cubicBezTo>
                    <a:pt x="267" y="1833"/>
                    <a:pt x="334" y="1883"/>
                    <a:pt x="434" y="1933"/>
                  </a:cubicBezTo>
                  <a:lnTo>
                    <a:pt x="584" y="1966"/>
                  </a:lnTo>
                  <a:cubicBezTo>
                    <a:pt x="567" y="2083"/>
                    <a:pt x="567" y="2200"/>
                    <a:pt x="567" y="2316"/>
                  </a:cubicBezTo>
                  <a:cubicBezTo>
                    <a:pt x="584" y="2583"/>
                    <a:pt x="751" y="2800"/>
                    <a:pt x="984" y="2916"/>
                  </a:cubicBezTo>
                  <a:cubicBezTo>
                    <a:pt x="1184" y="3000"/>
                    <a:pt x="1400" y="2983"/>
                    <a:pt x="1584" y="2850"/>
                  </a:cubicBezTo>
                  <a:cubicBezTo>
                    <a:pt x="1734" y="2750"/>
                    <a:pt x="1800" y="2583"/>
                    <a:pt x="1767" y="2433"/>
                  </a:cubicBezTo>
                  <a:cubicBezTo>
                    <a:pt x="1750" y="2333"/>
                    <a:pt x="1750" y="2250"/>
                    <a:pt x="1734" y="2166"/>
                  </a:cubicBezTo>
                  <a:cubicBezTo>
                    <a:pt x="1884" y="2150"/>
                    <a:pt x="2034" y="2133"/>
                    <a:pt x="2184" y="2100"/>
                  </a:cubicBezTo>
                  <a:cubicBezTo>
                    <a:pt x="2433" y="2016"/>
                    <a:pt x="2633" y="1817"/>
                    <a:pt x="2700" y="1567"/>
                  </a:cubicBezTo>
                  <a:cubicBezTo>
                    <a:pt x="2700" y="1183"/>
                    <a:pt x="2334" y="883"/>
                    <a:pt x="1950" y="967"/>
                  </a:cubicBezTo>
                  <a:cubicBezTo>
                    <a:pt x="1867" y="983"/>
                    <a:pt x="1767" y="1000"/>
                    <a:pt x="1684" y="1017"/>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2"/>
            <p:cNvSpPr/>
            <p:nvPr/>
          </p:nvSpPr>
          <p:spPr>
            <a:xfrm>
              <a:off x="4803983" y="3745747"/>
              <a:ext cx="117863" cy="117930"/>
            </a:xfrm>
            <a:custGeom>
              <a:rect b="b" l="l" r="r" t="t"/>
              <a:pathLst>
                <a:path extrusionOk="0" h="1751" w="1750">
                  <a:moveTo>
                    <a:pt x="717" y="368"/>
                  </a:moveTo>
                  <a:cubicBezTo>
                    <a:pt x="800" y="184"/>
                    <a:pt x="967" y="68"/>
                    <a:pt x="1150" y="34"/>
                  </a:cubicBezTo>
                  <a:cubicBezTo>
                    <a:pt x="1333" y="1"/>
                    <a:pt x="1533" y="101"/>
                    <a:pt x="1617" y="268"/>
                  </a:cubicBezTo>
                  <a:cubicBezTo>
                    <a:pt x="1750" y="434"/>
                    <a:pt x="1733" y="651"/>
                    <a:pt x="1600" y="801"/>
                  </a:cubicBezTo>
                  <a:cubicBezTo>
                    <a:pt x="1550" y="851"/>
                    <a:pt x="1533" y="901"/>
                    <a:pt x="1533" y="967"/>
                  </a:cubicBezTo>
                  <a:cubicBezTo>
                    <a:pt x="1600" y="1534"/>
                    <a:pt x="817" y="1751"/>
                    <a:pt x="584" y="1234"/>
                  </a:cubicBezTo>
                  <a:cubicBezTo>
                    <a:pt x="567" y="1184"/>
                    <a:pt x="534" y="1134"/>
                    <a:pt x="534" y="1084"/>
                  </a:cubicBezTo>
                  <a:cubicBezTo>
                    <a:pt x="434" y="1051"/>
                    <a:pt x="334" y="1017"/>
                    <a:pt x="234" y="967"/>
                  </a:cubicBezTo>
                  <a:cubicBezTo>
                    <a:pt x="34" y="867"/>
                    <a:pt x="0" y="584"/>
                    <a:pt x="200" y="451"/>
                  </a:cubicBezTo>
                  <a:cubicBezTo>
                    <a:pt x="334" y="301"/>
                    <a:pt x="534" y="268"/>
                    <a:pt x="717" y="368"/>
                  </a:cubicBezTo>
                  <a:close/>
                  <a:moveTo>
                    <a:pt x="850" y="534"/>
                  </a:moveTo>
                  <a:cubicBezTo>
                    <a:pt x="750" y="484"/>
                    <a:pt x="684" y="451"/>
                    <a:pt x="617" y="418"/>
                  </a:cubicBezTo>
                  <a:cubicBezTo>
                    <a:pt x="450" y="368"/>
                    <a:pt x="284" y="451"/>
                    <a:pt x="200" y="601"/>
                  </a:cubicBezTo>
                  <a:cubicBezTo>
                    <a:pt x="167" y="734"/>
                    <a:pt x="234" y="834"/>
                    <a:pt x="417" y="901"/>
                  </a:cubicBezTo>
                  <a:cubicBezTo>
                    <a:pt x="517" y="917"/>
                    <a:pt x="617" y="951"/>
                    <a:pt x="734" y="967"/>
                  </a:cubicBezTo>
                  <a:cubicBezTo>
                    <a:pt x="734" y="1051"/>
                    <a:pt x="734" y="1151"/>
                    <a:pt x="767" y="1234"/>
                  </a:cubicBezTo>
                  <a:cubicBezTo>
                    <a:pt x="850" y="1367"/>
                    <a:pt x="1017" y="1417"/>
                    <a:pt x="1167" y="1351"/>
                  </a:cubicBezTo>
                  <a:cubicBezTo>
                    <a:pt x="1333" y="1284"/>
                    <a:pt x="1433" y="1101"/>
                    <a:pt x="1417" y="917"/>
                  </a:cubicBezTo>
                  <a:cubicBezTo>
                    <a:pt x="1417" y="851"/>
                    <a:pt x="1433" y="784"/>
                    <a:pt x="1483" y="734"/>
                  </a:cubicBezTo>
                  <a:cubicBezTo>
                    <a:pt x="1600" y="634"/>
                    <a:pt x="1617" y="434"/>
                    <a:pt x="1500" y="318"/>
                  </a:cubicBezTo>
                  <a:cubicBezTo>
                    <a:pt x="1417" y="184"/>
                    <a:pt x="1233" y="134"/>
                    <a:pt x="1083" y="184"/>
                  </a:cubicBezTo>
                  <a:cubicBezTo>
                    <a:pt x="934" y="234"/>
                    <a:pt x="834" y="384"/>
                    <a:pt x="850" y="534"/>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2"/>
            <p:cNvSpPr/>
            <p:nvPr/>
          </p:nvSpPr>
          <p:spPr>
            <a:xfrm>
              <a:off x="3394588" y="2628283"/>
              <a:ext cx="47145" cy="35965"/>
            </a:xfrm>
            <a:custGeom>
              <a:rect b="b" l="l" r="r" t="t"/>
              <a:pathLst>
                <a:path extrusionOk="0" h="534" w="700">
                  <a:moveTo>
                    <a:pt x="333" y="517"/>
                  </a:moveTo>
                  <a:cubicBezTo>
                    <a:pt x="200" y="533"/>
                    <a:pt x="83" y="467"/>
                    <a:pt x="33" y="367"/>
                  </a:cubicBezTo>
                  <a:cubicBezTo>
                    <a:pt x="0" y="283"/>
                    <a:pt x="17" y="200"/>
                    <a:pt x="50" y="117"/>
                  </a:cubicBezTo>
                  <a:cubicBezTo>
                    <a:pt x="100" y="50"/>
                    <a:pt x="183" y="17"/>
                    <a:pt x="267" y="0"/>
                  </a:cubicBezTo>
                  <a:cubicBezTo>
                    <a:pt x="333" y="0"/>
                    <a:pt x="417" y="17"/>
                    <a:pt x="483" y="50"/>
                  </a:cubicBezTo>
                  <a:cubicBezTo>
                    <a:pt x="583" y="83"/>
                    <a:pt x="700" y="133"/>
                    <a:pt x="667" y="283"/>
                  </a:cubicBezTo>
                  <a:cubicBezTo>
                    <a:pt x="650" y="400"/>
                    <a:pt x="550" y="483"/>
                    <a:pt x="433" y="500"/>
                  </a:cubicBezTo>
                  <a:cubicBezTo>
                    <a:pt x="400" y="500"/>
                    <a:pt x="367" y="517"/>
                    <a:pt x="333" y="517"/>
                  </a:cubicBezTo>
                  <a:close/>
                  <a:moveTo>
                    <a:pt x="500" y="267"/>
                  </a:moveTo>
                  <a:cubicBezTo>
                    <a:pt x="450" y="167"/>
                    <a:pt x="333" y="117"/>
                    <a:pt x="233" y="133"/>
                  </a:cubicBezTo>
                  <a:cubicBezTo>
                    <a:pt x="183" y="150"/>
                    <a:pt x="133" y="167"/>
                    <a:pt x="100" y="200"/>
                  </a:cubicBezTo>
                  <a:cubicBezTo>
                    <a:pt x="117" y="250"/>
                    <a:pt x="133" y="317"/>
                    <a:pt x="183" y="333"/>
                  </a:cubicBezTo>
                  <a:cubicBezTo>
                    <a:pt x="283" y="400"/>
                    <a:pt x="433" y="367"/>
                    <a:pt x="500" y="267"/>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2"/>
            <p:cNvSpPr/>
            <p:nvPr/>
          </p:nvSpPr>
          <p:spPr>
            <a:xfrm>
              <a:off x="3431564" y="2587873"/>
              <a:ext cx="33742" cy="28085"/>
            </a:xfrm>
            <a:custGeom>
              <a:rect b="b" l="l" r="r" t="t"/>
              <a:pathLst>
                <a:path extrusionOk="0" h="417" w="501">
                  <a:moveTo>
                    <a:pt x="267" y="417"/>
                  </a:moveTo>
                  <a:cubicBezTo>
                    <a:pt x="151" y="417"/>
                    <a:pt x="1" y="317"/>
                    <a:pt x="1" y="233"/>
                  </a:cubicBezTo>
                  <a:cubicBezTo>
                    <a:pt x="18" y="117"/>
                    <a:pt x="101" y="17"/>
                    <a:pt x="217" y="0"/>
                  </a:cubicBezTo>
                  <a:cubicBezTo>
                    <a:pt x="351" y="0"/>
                    <a:pt x="467" y="83"/>
                    <a:pt x="501" y="217"/>
                  </a:cubicBezTo>
                  <a:cubicBezTo>
                    <a:pt x="501" y="317"/>
                    <a:pt x="384" y="417"/>
                    <a:pt x="267" y="417"/>
                  </a:cubicBezTo>
                  <a:close/>
                  <a:moveTo>
                    <a:pt x="151" y="133"/>
                  </a:moveTo>
                  <a:cubicBezTo>
                    <a:pt x="184" y="267"/>
                    <a:pt x="184" y="267"/>
                    <a:pt x="351" y="20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2"/>
            <p:cNvSpPr/>
            <p:nvPr/>
          </p:nvSpPr>
          <p:spPr>
            <a:xfrm>
              <a:off x="3234093" y="3009823"/>
              <a:ext cx="40477" cy="32597"/>
            </a:xfrm>
            <a:custGeom>
              <a:rect b="b" l="l" r="r" t="t"/>
              <a:pathLst>
                <a:path extrusionOk="0" h="484" w="601">
                  <a:moveTo>
                    <a:pt x="117" y="134"/>
                  </a:moveTo>
                  <a:cubicBezTo>
                    <a:pt x="150" y="100"/>
                    <a:pt x="184" y="67"/>
                    <a:pt x="217" y="50"/>
                  </a:cubicBezTo>
                  <a:cubicBezTo>
                    <a:pt x="350" y="0"/>
                    <a:pt x="483" y="34"/>
                    <a:pt x="550" y="150"/>
                  </a:cubicBezTo>
                  <a:cubicBezTo>
                    <a:pt x="600" y="234"/>
                    <a:pt x="517" y="384"/>
                    <a:pt x="383" y="434"/>
                  </a:cubicBezTo>
                  <a:cubicBezTo>
                    <a:pt x="267" y="484"/>
                    <a:pt x="134" y="450"/>
                    <a:pt x="67" y="350"/>
                  </a:cubicBezTo>
                  <a:cubicBezTo>
                    <a:pt x="0" y="250"/>
                    <a:pt x="67" y="184"/>
                    <a:pt x="134" y="134"/>
                  </a:cubicBezTo>
                  <a:cubicBezTo>
                    <a:pt x="100" y="217"/>
                    <a:pt x="100" y="300"/>
                    <a:pt x="184" y="334"/>
                  </a:cubicBezTo>
                  <a:cubicBezTo>
                    <a:pt x="283" y="367"/>
                    <a:pt x="400" y="317"/>
                    <a:pt x="417" y="217"/>
                  </a:cubicBezTo>
                  <a:cubicBezTo>
                    <a:pt x="300" y="134"/>
                    <a:pt x="300" y="134"/>
                    <a:pt x="117" y="134"/>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2"/>
            <p:cNvSpPr/>
            <p:nvPr/>
          </p:nvSpPr>
          <p:spPr>
            <a:xfrm>
              <a:off x="3265478" y="2870677"/>
              <a:ext cx="29297" cy="25862"/>
            </a:xfrm>
            <a:custGeom>
              <a:rect b="b" l="l" r="r" t="t"/>
              <a:pathLst>
                <a:path extrusionOk="0" h="384" w="435">
                  <a:moveTo>
                    <a:pt x="217" y="167"/>
                  </a:moveTo>
                  <a:lnTo>
                    <a:pt x="117" y="33"/>
                  </a:lnTo>
                  <a:cubicBezTo>
                    <a:pt x="184" y="33"/>
                    <a:pt x="251" y="0"/>
                    <a:pt x="301" y="17"/>
                  </a:cubicBezTo>
                  <a:cubicBezTo>
                    <a:pt x="351" y="50"/>
                    <a:pt x="401" y="100"/>
                    <a:pt x="417" y="167"/>
                  </a:cubicBezTo>
                  <a:cubicBezTo>
                    <a:pt x="434" y="233"/>
                    <a:pt x="317" y="350"/>
                    <a:pt x="234" y="367"/>
                  </a:cubicBezTo>
                  <a:cubicBezTo>
                    <a:pt x="134" y="383"/>
                    <a:pt x="84" y="350"/>
                    <a:pt x="1" y="133"/>
                  </a:cubicBezTo>
                  <a:lnTo>
                    <a:pt x="201" y="217"/>
                  </a:ln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2" name="Google Shape;562;p22"/>
          <p:cNvSpPr txBox="1"/>
          <p:nvPr/>
        </p:nvSpPr>
        <p:spPr>
          <a:xfrm>
            <a:off x="3780300" y="2864123"/>
            <a:ext cx="1946100" cy="66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Fira Sans"/>
                <a:ea typeface="Fira Sans"/>
                <a:cs typeface="Fira Sans"/>
                <a:sym typeface="Fira Sans"/>
              </a:rPr>
              <a:t>Where do you </a:t>
            </a:r>
            <a:r>
              <a:rPr lang="en" sz="1200">
                <a:solidFill>
                  <a:schemeClr val="dk1"/>
                </a:solidFill>
                <a:latin typeface="Fira Sans"/>
                <a:ea typeface="Fira Sans"/>
                <a:cs typeface="Fira Sans"/>
                <a:sym typeface="Fira Sans"/>
              </a:rPr>
              <a:t>primarily </a:t>
            </a:r>
            <a:r>
              <a:rPr b="1" lang="en" sz="1200">
                <a:solidFill>
                  <a:schemeClr val="dk1"/>
                </a:solidFill>
                <a:latin typeface="Fira Sans"/>
                <a:ea typeface="Fira Sans"/>
                <a:cs typeface="Fira Sans"/>
                <a:sym typeface="Fira Sans"/>
              </a:rPr>
              <a:t>find resources</a:t>
            </a:r>
            <a:r>
              <a:rPr lang="en" sz="1200">
                <a:solidFill>
                  <a:schemeClr val="dk1"/>
                </a:solidFill>
                <a:latin typeface="Fira Sans"/>
                <a:ea typeface="Fira Sans"/>
                <a:cs typeface="Fira Sans"/>
                <a:sym typeface="Fira Sans"/>
              </a:rPr>
              <a:t> for childcare or healthcare?</a:t>
            </a:r>
            <a:endParaRPr sz="1200">
              <a:solidFill>
                <a:schemeClr val="dk1"/>
              </a:solidFill>
              <a:latin typeface="Fira Sans"/>
              <a:ea typeface="Fira Sans"/>
              <a:cs typeface="Fira Sans"/>
              <a:sym typeface="Fira Sans"/>
            </a:endParaRPr>
          </a:p>
          <a:p>
            <a:pPr indent="0" lvl="0" marL="0" rtl="0" algn="ctr">
              <a:spcBef>
                <a:spcPts val="0"/>
              </a:spcBef>
              <a:spcAft>
                <a:spcPts val="0"/>
              </a:spcAft>
              <a:buClr>
                <a:schemeClr val="dk1"/>
              </a:buClr>
              <a:buSzPts val="1100"/>
              <a:buFont typeface="Arial"/>
              <a:buNone/>
            </a:pPr>
            <a:r>
              <a:t/>
            </a:r>
            <a:endParaRPr sz="1200">
              <a:solidFill>
                <a:schemeClr val="dk1"/>
              </a:solidFill>
              <a:latin typeface="Fira Sans"/>
              <a:ea typeface="Fira Sans"/>
              <a:cs typeface="Fira Sans"/>
              <a:sym typeface="Fira Sans"/>
            </a:endParaRPr>
          </a:p>
          <a:p>
            <a:pPr indent="0" lvl="0" marL="0" rtl="0" algn="ctr">
              <a:spcBef>
                <a:spcPts val="0"/>
              </a:spcBef>
              <a:spcAft>
                <a:spcPts val="0"/>
              </a:spcAft>
              <a:buNone/>
            </a:pPr>
            <a:r>
              <a:t/>
            </a:r>
            <a:endParaRPr sz="1200">
              <a:solidFill>
                <a:schemeClr val="dk1"/>
              </a:solidFill>
              <a:latin typeface="Fira Sans"/>
              <a:ea typeface="Fira Sans"/>
              <a:cs typeface="Fira Sans"/>
              <a:sym typeface="Fira Sans"/>
            </a:endParaRPr>
          </a:p>
        </p:txBody>
      </p:sp>
      <p:grpSp>
        <p:nvGrpSpPr>
          <p:cNvPr id="563" name="Google Shape;563;p22"/>
          <p:cNvGrpSpPr/>
          <p:nvPr/>
        </p:nvGrpSpPr>
        <p:grpSpPr>
          <a:xfrm rot="1939414">
            <a:off x="853763" y="870633"/>
            <a:ext cx="2234028" cy="2161272"/>
            <a:chOff x="1156992" y="988418"/>
            <a:chExt cx="1566808" cy="1663321"/>
          </a:xfrm>
        </p:grpSpPr>
        <p:sp>
          <p:nvSpPr>
            <p:cNvPr id="564" name="Google Shape;564;p22"/>
            <p:cNvSpPr/>
            <p:nvPr/>
          </p:nvSpPr>
          <p:spPr>
            <a:xfrm>
              <a:off x="2254729" y="1018726"/>
              <a:ext cx="139212" cy="94357"/>
            </a:xfrm>
            <a:custGeom>
              <a:rect b="b" l="l" r="r" t="t"/>
              <a:pathLst>
                <a:path extrusionOk="0" h="1401" w="2067">
                  <a:moveTo>
                    <a:pt x="1117" y="0"/>
                  </a:moveTo>
                  <a:cubicBezTo>
                    <a:pt x="1383" y="34"/>
                    <a:pt x="1633" y="167"/>
                    <a:pt x="1850" y="350"/>
                  </a:cubicBezTo>
                  <a:cubicBezTo>
                    <a:pt x="2066" y="600"/>
                    <a:pt x="2016" y="983"/>
                    <a:pt x="1750" y="1200"/>
                  </a:cubicBezTo>
                  <a:cubicBezTo>
                    <a:pt x="1533" y="1367"/>
                    <a:pt x="1233" y="1400"/>
                    <a:pt x="983" y="1317"/>
                  </a:cubicBezTo>
                  <a:cubicBezTo>
                    <a:pt x="883" y="1283"/>
                    <a:pt x="800" y="1267"/>
                    <a:pt x="700" y="1300"/>
                  </a:cubicBezTo>
                  <a:cubicBezTo>
                    <a:pt x="550" y="1333"/>
                    <a:pt x="383" y="1317"/>
                    <a:pt x="267" y="1217"/>
                  </a:cubicBezTo>
                  <a:cubicBezTo>
                    <a:pt x="17" y="1050"/>
                    <a:pt x="0" y="700"/>
                    <a:pt x="200" y="500"/>
                  </a:cubicBezTo>
                  <a:cubicBezTo>
                    <a:pt x="233" y="467"/>
                    <a:pt x="267" y="434"/>
                    <a:pt x="300" y="400"/>
                  </a:cubicBezTo>
                  <a:cubicBezTo>
                    <a:pt x="367" y="250"/>
                    <a:pt x="517" y="134"/>
                    <a:pt x="683" y="100"/>
                  </a:cubicBezTo>
                  <a:cubicBezTo>
                    <a:pt x="833" y="50"/>
                    <a:pt x="967" y="34"/>
                    <a:pt x="1117" y="0"/>
                  </a:cubicBezTo>
                  <a:close/>
                  <a:moveTo>
                    <a:pt x="1150" y="1133"/>
                  </a:moveTo>
                  <a:cubicBezTo>
                    <a:pt x="1316" y="1167"/>
                    <a:pt x="1500" y="1117"/>
                    <a:pt x="1633" y="1017"/>
                  </a:cubicBezTo>
                  <a:cubicBezTo>
                    <a:pt x="1800" y="883"/>
                    <a:pt x="1816" y="650"/>
                    <a:pt x="1683" y="500"/>
                  </a:cubicBezTo>
                  <a:cubicBezTo>
                    <a:pt x="1533" y="317"/>
                    <a:pt x="1300" y="217"/>
                    <a:pt x="1067" y="217"/>
                  </a:cubicBezTo>
                  <a:cubicBezTo>
                    <a:pt x="867" y="234"/>
                    <a:pt x="683" y="267"/>
                    <a:pt x="500" y="350"/>
                  </a:cubicBezTo>
                  <a:cubicBezTo>
                    <a:pt x="383" y="400"/>
                    <a:pt x="300" y="484"/>
                    <a:pt x="233" y="584"/>
                  </a:cubicBezTo>
                  <a:cubicBezTo>
                    <a:pt x="100" y="850"/>
                    <a:pt x="217" y="1150"/>
                    <a:pt x="533" y="1117"/>
                  </a:cubicBezTo>
                  <a:cubicBezTo>
                    <a:pt x="733" y="1083"/>
                    <a:pt x="950" y="1083"/>
                    <a:pt x="1150" y="1133"/>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2"/>
            <p:cNvSpPr/>
            <p:nvPr/>
          </p:nvSpPr>
          <p:spPr>
            <a:xfrm>
              <a:off x="2228867" y="988418"/>
              <a:ext cx="61827" cy="38187"/>
            </a:xfrm>
            <a:custGeom>
              <a:rect b="b" l="l" r="r" t="t"/>
              <a:pathLst>
                <a:path extrusionOk="0" h="567" w="918">
                  <a:moveTo>
                    <a:pt x="117" y="84"/>
                  </a:moveTo>
                  <a:cubicBezTo>
                    <a:pt x="84" y="200"/>
                    <a:pt x="134" y="317"/>
                    <a:pt x="251" y="350"/>
                  </a:cubicBezTo>
                  <a:cubicBezTo>
                    <a:pt x="401" y="417"/>
                    <a:pt x="551" y="367"/>
                    <a:pt x="651" y="250"/>
                  </a:cubicBezTo>
                  <a:cubicBezTo>
                    <a:pt x="601" y="217"/>
                    <a:pt x="551" y="184"/>
                    <a:pt x="517" y="150"/>
                  </a:cubicBezTo>
                  <a:cubicBezTo>
                    <a:pt x="451" y="134"/>
                    <a:pt x="401" y="117"/>
                    <a:pt x="351" y="100"/>
                  </a:cubicBezTo>
                  <a:cubicBezTo>
                    <a:pt x="484" y="17"/>
                    <a:pt x="651" y="0"/>
                    <a:pt x="784" y="67"/>
                  </a:cubicBezTo>
                  <a:cubicBezTo>
                    <a:pt x="884" y="100"/>
                    <a:pt x="917" y="217"/>
                    <a:pt x="867" y="300"/>
                  </a:cubicBezTo>
                  <a:cubicBezTo>
                    <a:pt x="767" y="434"/>
                    <a:pt x="617" y="534"/>
                    <a:pt x="451" y="550"/>
                  </a:cubicBezTo>
                  <a:cubicBezTo>
                    <a:pt x="301" y="567"/>
                    <a:pt x="167" y="500"/>
                    <a:pt x="84" y="384"/>
                  </a:cubicBezTo>
                  <a:cubicBezTo>
                    <a:pt x="1" y="300"/>
                    <a:pt x="1" y="150"/>
                    <a:pt x="117" y="84"/>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6" name="Google Shape;566;p22"/>
            <p:cNvGrpSpPr/>
            <p:nvPr/>
          </p:nvGrpSpPr>
          <p:grpSpPr>
            <a:xfrm>
              <a:off x="1156992" y="1168091"/>
              <a:ext cx="1566808" cy="1483648"/>
              <a:chOff x="2631645" y="1430711"/>
              <a:chExt cx="1204218" cy="1140303"/>
            </a:xfrm>
          </p:grpSpPr>
          <p:sp>
            <p:nvSpPr>
              <p:cNvPr id="567" name="Google Shape;567;p22"/>
              <p:cNvSpPr/>
              <p:nvPr/>
            </p:nvSpPr>
            <p:spPr>
              <a:xfrm>
                <a:off x="2631645" y="1430711"/>
                <a:ext cx="1204218" cy="1140303"/>
              </a:xfrm>
              <a:custGeom>
                <a:rect b="b" l="l" r="r" t="t"/>
                <a:pathLst>
                  <a:path extrusionOk="0" h="16931" w="17880">
                    <a:moveTo>
                      <a:pt x="12064" y="13598"/>
                    </a:moveTo>
                    <a:cubicBezTo>
                      <a:pt x="12314" y="13564"/>
                      <a:pt x="12531" y="13564"/>
                      <a:pt x="12731" y="13514"/>
                    </a:cubicBezTo>
                    <a:cubicBezTo>
                      <a:pt x="13247" y="13431"/>
                      <a:pt x="13564" y="12931"/>
                      <a:pt x="13431" y="12431"/>
                    </a:cubicBezTo>
                    <a:cubicBezTo>
                      <a:pt x="13397" y="12298"/>
                      <a:pt x="13314" y="12165"/>
                      <a:pt x="13197" y="12081"/>
                    </a:cubicBezTo>
                    <a:cubicBezTo>
                      <a:pt x="13097" y="11998"/>
                      <a:pt x="12997" y="11931"/>
                      <a:pt x="12881" y="11848"/>
                    </a:cubicBezTo>
                    <a:cubicBezTo>
                      <a:pt x="12947" y="11798"/>
                      <a:pt x="13031" y="11798"/>
                      <a:pt x="13114" y="11848"/>
                    </a:cubicBezTo>
                    <a:cubicBezTo>
                      <a:pt x="13331" y="11931"/>
                      <a:pt x="13514" y="12131"/>
                      <a:pt x="13564" y="12381"/>
                    </a:cubicBezTo>
                    <a:cubicBezTo>
                      <a:pt x="13581" y="12548"/>
                      <a:pt x="13747" y="12681"/>
                      <a:pt x="13930" y="12664"/>
                    </a:cubicBezTo>
                    <a:cubicBezTo>
                      <a:pt x="14497" y="12698"/>
                      <a:pt x="14997" y="12464"/>
                      <a:pt x="15197" y="11865"/>
                    </a:cubicBezTo>
                    <a:cubicBezTo>
                      <a:pt x="15230" y="11681"/>
                      <a:pt x="15230" y="11515"/>
                      <a:pt x="15180" y="11331"/>
                    </a:cubicBezTo>
                    <a:cubicBezTo>
                      <a:pt x="15180" y="11298"/>
                      <a:pt x="15163" y="11248"/>
                      <a:pt x="15130" y="11198"/>
                    </a:cubicBezTo>
                    <a:cubicBezTo>
                      <a:pt x="15064" y="11031"/>
                      <a:pt x="15130" y="10948"/>
                      <a:pt x="15330" y="10948"/>
                    </a:cubicBezTo>
                    <a:cubicBezTo>
                      <a:pt x="15430" y="10948"/>
                      <a:pt x="15530" y="10948"/>
                      <a:pt x="15630" y="10948"/>
                    </a:cubicBezTo>
                    <a:cubicBezTo>
                      <a:pt x="16363" y="10882"/>
                      <a:pt x="16730" y="10348"/>
                      <a:pt x="16730" y="9648"/>
                    </a:cubicBezTo>
                    <a:cubicBezTo>
                      <a:pt x="16713" y="9399"/>
                      <a:pt x="16546" y="9165"/>
                      <a:pt x="16313" y="9099"/>
                    </a:cubicBezTo>
                    <a:cubicBezTo>
                      <a:pt x="16180" y="9049"/>
                      <a:pt x="16063" y="9015"/>
                      <a:pt x="15913" y="8982"/>
                    </a:cubicBezTo>
                    <a:cubicBezTo>
                      <a:pt x="15963" y="8899"/>
                      <a:pt x="16080" y="8865"/>
                      <a:pt x="16163" y="8899"/>
                    </a:cubicBezTo>
                    <a:cubicBezTo>
                      <a:pt x="16313" y="8932"/>
                      <a:pt x="16447" y="8999"/>
                      <a:pt x="16563" y="9082"/>
                    </a:cubicBezTo>
                    <a:cubicBezTo>
                      <a:pt x="16663" y="9165"/>
                      <a:pt x="16813" y="9182"/>
                      <a:pt x="16930" y="9099"/>
                    </a:cubicBezTo>
                    <a:cubicBezTo>
                      <a:pt x="17213" y="8899"/>
                      <a:pt x="17446" y="8615"/>
                      <a:pt x="17596" y="8299"/>
                    </a:cubicBezTo>
                    <a:cubicBezTo>
                      <a:pt x="17613" y="8249"/>
                      <a:pt x="17630" y="8215"/>
                      <a:pt x="17646" y="8165"/>
                    </a:cubicBezTo>
                    <a:cubicBezTo>
                      <a:pt x="17846" y="7716"/>
                      <a:pt x="17546" y="7182"/>
                      <a:pt x="17046" y="7132"/>
                    </a:cubicBezTo>
                    <a:cubicBezTo>
                      <a:pt x="16980" y="7116"/>
                      <a:pt x="16913" y="7099"/>
                      <a:pt x="16813" y="7082"/>
                    </a:cubicBezTo>
                    <a:cubicBezTo>
                      <a:pt x="16880" y="6999"/>
                      <a:pt x="16930" y="6949"/>
                      <a:pt x="16963" y="6899"/>
                    </a:cubicBezTo>
                    <a:cubicBezTo>
                      <a:pt x="17263" y="6616"/>
                      <a:pt x="17230" y="6149"/>
                      <a:pt x="16896" y="5916"/>
                    </a:cubicBezTo>
                    <a:cubicBezTo>
                      <a:pt x="16863" y="5883"/>
                      <a:pt x="16830" y="5866"/>
                      <a:pt x="16780" y="5833"/>
                    </a:cubicBezTo>
                    <a:cubicBezTo>
                      <a:pt x="16596" y="5683"/>
                      <a:pt x="16347" y="5649"/>
                      <a:pt x="16130" y="5749"/>
                    </a:cubicBezTo>
                    <a:cubicBezTo>
                      <a:pt x="16030" y="5799"/>
                      <a:pt x="15930" y="5866"/>
                      <a:pt x="15797" y="5733"/>
                    </a:cubicBezTo>
                    <a:cubicBezTo>
                      <a:pt x="16097" y="5616"/>
                      <a:pt x="16347" y="5449"/>
                      <a:pt x="16646" y="5599"/>
                    </a:cubicBezTo>
                    <a:cubicBezTo>
                      <a:pt x="16763" y="5666"/>
                      <a:pt x="16896" y="5649"/>
                      <a:pt x="17013" y="5583"/>
                    </a:cubicBezTo>
                    <a:cubicBezTo>
                      <a:pt x="17296" y="5416"/>
                      <a:pt x="17496" y="5133"/>
                      <a:pt x="17530" y="4800"/>
                    </a:cubicBezTo>
                    <a:cubicBezTo>
                      <a:pt x="17613" y="4316"/>
                      <a:pt x="17413" y="3850"/>
                      <a:pt x="17013" y="3567"/>
                    </a:cubicBezTo>
                    <a:cubicBezTo>
                      <a:pt x="16880" y="3500"/>
                      <a:pt x="16746" y="3467"/>
                      <a:pt x="16613" y="3400"/>
                    </a:cubicBezTo>
                    <a:cubicBezTo>
                      <a:pt x="16497" y="3517"/>
                      <a:pt x="16480" y="3750"/>
                      <a:pt x="16230" y="3667"/>
                    </a:cubicBezTo>
                    <a:cubicBezTo>
                      <a:pt x="16263" y="3600"/>
                      <a:pt x="16297" y="3567"/>
                      <a:pt x="16313" y="3517"/>
                    </a:cubicBezTo>
                    <a:cubicBezTo>
                      <a:pt x="16480" y="3317"/>
                      <a:pt x="16497" y="3033"/>
                      <a:pt x="16363" y="2800"/>
                    </a:cubicBezTo>
                    <a:cubicBezTo>
                      <a:pt x="16230" y="2483"/>
                      <a:pt x="15913" y="2284"/>
                      <a:pt x="15563" y="2300"/>
                    </a:cubicBezTo>
                    <a:cubicBezTo>
                      <a:pt x="15380" y="2300"/>
                      <a:pt x="15313" y="2367"/>
                      <a:pt x="15297" y="2533"/>
                    </a:cubicBezTo>
                    <a:cubicBezTo>
                      <a:pt x="15280" y="2617"/>
                      <a:pt x="15263" y="2667"/>
                      <a:pt x="15230" y="2733"/>
                    </a:cubicBezTo>
                    <a:cubicBezTo>
                      <a:pt x="15197" y="2517"/>
                      <a:pt x="15163" y="2334"/>
                      <a:pt x="15113" y="2134"/>
                    </a:cubicBezTo>
                    <a:cubicBezTo>
                      <a:pt x="15047" y="1850"/>
                      <a:pt x="14880" y="1617"/>
                      <a:pt x="14664" y="1434"/>
                    </a:cubicBezTo>
                    <a:cubicBezTo>
                      <a:pt x="14397" y="1200"/>
                      <a:pt x="14014" y="1150"/>
                      <a:pt x="13697" y="1317"/>
                    </a:cubicBezTo>
                    <a:cubicBezTo>
                      <a:pt x="13514" y="1417"/>
                      <a:pt x="13331" y="1534"/>
                      <a:pt x="13131" y="1650"/>
                    </a:cubicBezTo>
                    <a:cubicBezTo>
                      <a:pt x="13114" y="1584"/>
                      <a:pt x="13097" y="1517"/>
                      <a:pt x="13097" y="1450"/>
                    </a:cubicBezTo>
                    <a:cubicBezTo>
                      <a:pt x="13081" y="1250"/>
                      <a:pt x="12997" y="1067"/>
                      <a:pt x="12864" y="917"/>
                    </a:cubicBezTo>
                    <a:cubicBezTo>
                      <a:pt x="12464" y="484"/>
                      <a:pt x="11881" y="267"/>
                      <a:pt x="11298" y="317"/>
                    </a:cubicBezTo>
                    <a:cubicBezTo>
                      <a:pt x="10981" y="334"/>
                      <a:pt x="10715" y="534"/>
                      <a:pt x="10598" y="834"/>
                    </a:cubicBezTo>
                    <a:cubicBezTo>
                      <a:pt x="10565" y="884"/>
                      <a:pt x="10531" y="934"/>
                      <a:pt x="10498" y="1017"/>
                    </a:cubicBezTo>
                    <a:cubicBezTo>
                      <a:pt x="10431" y="950"/>
                      <a:pt x="10381" y="884"/>
                      <a:pt x="10331" y="801"/>
                    </a:cubicBezTo>
                    <a:cubicBezTo>
                      <a:pt x="10265" y="601"/>
                      <a:pt x="10098" y="451"/>
                      <a:pt x="9881" y="384"/>
                    </a:cubicBezTo>
                    <a:cubicBezTo>
                      <a:pt x="9298" y="151"/>
                      <a:pt x="8648" y="217"/>
                      <a:pt x="8098" y="517"/>
                    </a:cubicBezTo>
                    <a:cubicBezTo>
                      <a:pt x="7732" y="734"/>
                      <a:pt x="7515" y="1134"/>
                      <a:pt x="7532" y="1567"/>
                    </a:cubicBezTo>
                    <a:lnTo>
                      <a:pt x="7532" y="2050"/>
                    </a:lnTo>
                    <a:cubicBezTo>
                      <a:pt x="7432" y="1984"/>
                      <a:pt x="7365" y="1884"/>
                      <a:pt x="7382" y="1767"/>
                    </a:cubicBezTo>
                    <a:cubicBezTo>
                      <a:pt x="7382" y="1550"/>
                      <a:pt x="7399" y="1350"/>
                      <a:pt x="7449" y="1134"/>
                    </a:cubicBezTo>
                    <a:cubicBezTo>
                      <a:pt x="7532" y="784"/>
                      <a:pt x="7782" y="501"/>
                      <a:pt x="8098" y="351"/>
                    </a:cubicBezTo>
                    <a:cubicBezTo>
                      <a:pt x="8682" y="51"/>
                      <a:pt x="9348" y="1"/>
                      <a:pt x="9965" y="251"/>
                    </a:cubicBezTo>
                    <a:cubicBezTo>
                      <a:pt x="10148" y="351"/>
                      <a:pt x="10331" y="467"/>
                      <a:pt x="10498" y="617"/>
                    </a:cubicBezTo>
                    <a:cubicBezTo>
                      <a:pt x="10814" y="201"/>
                      <a:pt x="11264" y="101"/>
                      <a:pt x="11798" y="167"/>
                    </a:cubicBezTo>
                    <a:cubicBezTo>
                      <a:pt x="12247" y="251"/>
                      <a:pt x="12647" y="467"/>
                      <a:pt x="12964" y="801"/>
                    </a:cubicBezTo>
                    <a:cubicBezTo>
                      <a:pt x="13097" y="967"/>
                      <a:pt x="13214" y="1134"/>
                      <a:pt x="13314" y="1334"/>
                    </a:cubicBezTo>
                    <a:cubicBezTo>
                      <a:pt x="13680" y="1117"/>
                      <a:pt x="14114" y="917"/>
                      <a:pt x="14564" y="1167"/>
                    </a:cubicBezTo>
                    <a:cubicBezTo>
                      <a:pt x="14964" y="1384"/>
                      <a:pt x="15247" y="1800"/>
                      <a:pt x="15297" y="2267"/>
                    </a:cubicBezTo>
                    <a:cubicBezTo>
                      <a:pt x="15613" y="2117"/>
                      <a:pt x="15980" y="2167"/>
                      <a:pt x="16247" y="2400"/>
                    </a:cubicBezTo>
                    <a:cubicBezTo>
                      <a:pt x="16513" y="2617"/>
                      <a:pt x="16646" y="2950"/>
                      <a:pt x="16596" y="3300"/>
                    </a:cubicBezTo>
                    <a:cubicBezTo>
                      <a:pt x="17413" y="3433"/>
                      <a:pt x="17746" y="3966"/>
                      <a:pt x="17730" y="4750"/>
                    </a:cubicBezTo>
                    <a:cubicBezTo>
                      <a:pt x="17730" y="5200"/>
                      <a:pt x="17446" y="5616"/>
                      <a:pt x="17013" y="5766"/>
                    </a:cubicBezTo>
                    <a:cubicBezTo>
                      <a:pt x="17380" y="6266"/>
                      <a:pt x="17430" y="6499"/>
                      <a:pt x="17163" y="6966"/>
                    </a:cubicBezTo>
                    <a:lnTo>
                      <a:pt x="17296" y="7032"/>
                    </a:lnTo>
                    <a:cubicBezTo>
                      <a:pt x="17563" y="7149"/>
                      <a:pt x="17763" y="7382"/>
                      <a:pt x="17830" y="7666"/>
                    </a:cubicBezTo>
                    <a:cubicBezTo>
                      <a:pt x="17880" y="7799"/>
                      <a:pt x="17880" y="7949"/>
                      <a:pt x="17830" y="8082"/>
                    </a:cubicBezTo>
                    <a:cubicBezTo>
                      <a:pt x="17746" y="8415"/>
                      <a:pt x="17563" y="8715"/>
                      <a:pt x="17313" y="8949"/>
                    </a:cubicBezTo>
                    <a:cubicBezTo>
                      <a:pt x="17146" y="9082"/>
                      <a:pt x="16980" y="9199"/>
                      <a:pt x="16796" y="9299"/>
                    </a:cubicBezTo>
                    <a:cubicBezTo>
                      <a:pt x="16980" y="9748"/>
                      <a:pt x="16896" y="10248"/>
                      <a:pt x="16580" y="10632"/>
                    </a:cubicBezTo>
                    <a:cubicBezTo>
                      <a:pt x="16263" y="11048"/>
                      <a:pt x="15813" y="11148"/>
                      <a:pt x="15297" y="11115"/>
                    </a:cubicBezTo>
                    <a:cubicBezTo>
                      <a:pt x="15380" y="11431"/>
                      <a:pt x="15447" y="11748"/>
                      <a:pt x="15297" y="12048"/>
                    </a:cubicBezTo>
                    <a:cubicBezTo>
                      <a:pt x="15163" y="12331"/>
                      <a:pt x="14914" y="12564"/>
                      <a:pt x="14614" y="12681"/>
                    </a:cubicBezTo>
                    <a:cubicBezTo>
                      <a:pt x="14314" y="12814"/>
                      <a:pt x="13964" y="12814"/>
                      <a:pt x="13664" y="12664"/>
                    </a:cubicBezTo>
                    <a:cubicBezTo>
                      <a:pt x="13581" y="13381"/>
                      <a:pt x="13147" y="13698"/>
                      <a:pt x="12481" y="13731"/>
                    </a:cubicBezTo>
                    <a:cubicBezTo>
                      <a:pt x="12497" y="13847"/>
                      <a:pt x="12497" y="13964"/>
                      <a:pt x="12497" y="14081"/>
                    </a:cubicBezTo>
                    <a:cubicBezTo>
                      <a:pt x="12481" y="14447"/>
                      <a:pt x="12247" y="14681"/>
                      <a:pt x="11981" y="14864"/>
                    </a:cubicBezTo>
                    <a:cubicBezTo>
                      <a:pt x="11614" y="15164"/>
                      <a:pt x="11131" y="15280"/>
                      <a:pt x="10681" y="15181"/>
                    </a:cubicBezTo>
                    <a:cubicBezTo>
                      <a:pt x="10665" y="15814"/>
                      <a:pt x="10281" y="16180"/>
                      <a:pt x="9765" y="16430"/>
                    </a:cubicBezTo>
                    <a:cubicBezTo>
                      <a:pt x="9531" y="16547"/>
                      <a:pt x="9282" y="16580"/>
                      <a:pt x="9032" y="16514"/>
                    </a:cubicBezTo>
                    <a:cubicBezTo>
                      <a:pt x="8832" y="16447"/>
                      <a:pt x="8648" y="16347"/>
                      <a:pt x="8482" y="16230"/>
                    </a:cubicBezTo>
                    <a:cubicBezTo>
                      <a:pt x="8415" y="16314"/>
                      <a:pt x="8348" y="16414"/>
                      <a:pt x="8265" y="16514"/>
                    </a:cubicBezTo>
                    <a:cubicBezTo>
                      <a:pt x="8098" y="16763"/>
                      <a:pt x="7815" y="16913"/>
                      <a:pt x="7515" y="16913"/>
                    </a:cubicBezTo>
                    <a:cubicBezTo>
                      <a:pt x="7232" y="16930"/>
                      <a:pt x="6932" y="16863"/>
                      <a:pt x="6665" y="16747"/>
                    </a:cubicBezTo>
                    <a:cubicBezTo>
                      <a:pt x="6182" y="16547"/>
                      <a:pt x="5916" y="16030"/>
                      <a:pt x="6016" y="15497"/>
                    </a:cubicBezTo>
                    <a:lnTo>
                      <a:pt x="5849" y="15564"/>
                    </a:lnTo>
                    <a:cubicBezTo>
                      <a:pt x="5616" y="15647"/>
                      <a:pt x="5382" y="15680"/>
                      <a:pt x="5132" y="15664"/>
                    </a:cubicBezTo>
                    <a:cubicBezTo>
                      <a:pt x="4733" y="15664"/>
                      <a:pt x="4399" y="15414"/>
                      <a:pt x="4249" y="15047"/>
                    </a:cubicBezTo>
                    <a:cubicBezTo>
                      <a:pt x="4083" y="14664"/>
                      <a:pt x="4133" y="14231"/>
                      <a:pt x="4349" y="13881"/>
                    </a:cubicBezTo>
                    <a:cubicBezTo>
                      <a:pt x="4399" y="13797"/>
                      <a:pt x="4449" y="13731"/>
                      <a:pt x="4499" y="13631"/>
                    </a:cubicBezTo>
                    <a:cubicBezTo>
                      <a:pt x="4316" y="13614"/>
                      <a:pt x="4183" y="13598"/>
                      <a:pt x="4033" y="13564"/>
                    </a:cubicBezTo>
                    <a:cubicBezTo>
                      <a:pt x="3600" y="13514"/>
                      <a:pt x="3216" y="13298"/>
                      <a:pt x="2916" y="12981"/>
                    </a:cubicBezTo>
                    <a:cubicBezTo>
                      <a:pt x="2716" y="12781"/>
                      <a:pt x="2616" y="12498"/>
                      <a:pt x="2633" y="12215"/>
                    </a:cubicBezTo>
                    <a:cubicBezTo>
                      <a:pt x="2650" y="12081"/>
                      <a:pt x="2683" y="11948"/>
                      <a:pt x="2700" y="11765"/>
                    </a:cubicBezTo>
                    <a:cubicBezTo>
                      <a:pt x="2100" y="11948"/>
                      <a:pt x="1600" y="11831"/>
                      <a:pt x="1300" y="11281"/>
                    </a:cubicBezTo>
                    <a:cubicBezTo>
                      <a:pt x="983" y="10732"/>
                      <a:pt x="1200" y="10248"/>
                      <a:pt x="1617" y="9782"/>
                    </a:cubicBezTo>
                    <a:cubicBezTo>
                      <a:pt x="1500" y="9765"/>
                      <a:pt x="1400" y="9748"/>
                      <a:pt x="1300" y="9715"/>
                    </a:cubicBezTo>
                    <a:cubicBezTo>
                      <a:pt x="850" y="9632"/>
                      <a:pt x="467" y="9315"/>
                      <a:pt x="284" y="8899"/>
                    </a:cubicBezTo>
                    <a:cubicBezTo>
                      <a:pt x="34" y="8365"/>
                      <a:pt x="267" y="7749"/>
                      <a:pt x="783" y="7499"/>
                    </a:cubicBezTo>
                    <a:cubicBezTo>
                      <a:pt x="750" y="7466"/>
                      <a:pt x="734" y="7432"/>
                      <a:pt x="700" y="7416"/>
                    </a:cubicBezTo>
                    <a:cubicBezTo>
                      <a:pt x="0" y="6966"/>
                      <a:pt x="0" y="6166"/>
                      <a:pt x="384" y="5599"/>
                    </a:cubicBezTo>
                    <a:cubicBezTo>
                      <a:pt x="650" y="5216"/>
                      <a:pt x="750" y="5133"/>
                      <a:pt x="1333" y="4850"/>
                    </a:cubicBezTo>
                    <a:cubicBezTo>
                      <a:pt x="1250" y="4783"/>
                      <a:pt x="1183" y="4716"/>
                      <a:pt x="1117" y="4633"/>
                    </a:cubicBezTo>
                    <a:cubicBezTo>
                      <a:pt x="767" y="4216"/>
                      <a:pt x="783" y="3733"/>
                      <a:pt x="1117" y="3283"/>
                    </a:cubicBezTo>
                    <a:cubicBezTo>
                      <a:pt x="1550" y="2650"/>
                      <a:pt x="2200" y="2450"/>
                      <a:pt x="2933" y="2450"/>
                    </a:cubicBezTo>
                    <a:cubicBezTo>
                      <a:pt x="2983" y="2467"/>
                      <a:pt x="3050" y="2467"/>
                      <a:pt x="3100" y="2467"/>
                    </a:cubicBezTo>
                    <a:cubicBezTo>
                      <a:pt x="3116" y="2467"/>
                      <a:pt x="3133" y="2450"/>
                      <a:pt x="3133" y="2433"/>
                    </a:cubicBezTo>
                    <a:cubicBezTo>
                      <a:pt x="3100" y="1950"/>
                      <a:pt x="3566" y="1550"/>
                      <a:pt x="4016" y="1517"/>
                    </a:cubicBezTo>
                    <a:cubicBezTo>
                      <a:pt x="4316" y="1484"/>
                      <a:pt x="4616" y="1517"/>
                      <a:pt x="4916" y="1600"/>
                    </a:cubicBezTo>
                    <a:cubicBezTo>
                      <a:pt x="4949" y="1600"/>
                      <a:pt x="4999" y="1617"/>
                      <a:pt x="5033" y="1617"/>
                    </a:cubicBezTo>
                    <a:cubicBezTo>
                      <a:pt x="5149" y="1400"/>
                      <a:pt x="5266" y="1184"/>
                      <a:pt x="5399" y="984"/>
                    </a:cubicBezTo>
                    <a:cubicBezTo>
                      <a:pt x="5466" y="884"/>
                      <a:pt x="5566" y="801"/>
                      <a:pt x="5699" y="751"/>
                    </a:cubicBezTo>
                    <a:cubicBezTo>
                      <a:pt x="6232" y="551"/>
                      <a:pt x="6849" y="684"/>
                      <a:pt x="7282" y="1067"/>
                    </a:cubicBezTo>
                    <a:cubicBezTo>
                      <a:pt x="7299" y="1100"/>
                      <a:pt x="7332" y="1150"/>
                      <a:pt x="7349" y="1184"/>
                    </a:cubicBezTo>
                    <a:cubicBezTo>
                      <a:pt x="7165" y="1084"/>
                      <a:pt x="7032" y="984"/>
                      <a:pt x="6865" y="917"/>
                    </a:cubicBezTo>
                    <a:cubicBezTo>
                      <a:pt x="6549" y="767"/>
                      <a:pt x="6199" y="734"/>
                      <a:pt x="5866" y="801"/>
                    </a:cubicBezTo>
                    <a:cubicBezTo>
                      <a:pt x="5516" y="934"/>
                      <a:pt x="5266" y="1234"/>
                      <a:pt x="5232" y="1600"/>
                    </a:cubicBezTo>
                    <a:cubicBezTo>
                      <a:pt x="5232" y="1684"/>
                      <a:pt x="5249" y="1767"/>
                      <a:pt x="5282" y="1850"/>
                    </a:cubicBezTo>
                    <a:cubicBezTo>
                      <a:pt x="5199" y="1817"/>
                      <a:pt x="5116" y="1800"/>
                      <a:pt x="5033" y="1784"/>
                    </a:cubicBezTo>
                    <a:cubicBezTo>
                      <a:pt x="4666" y="1634"/>
                      <a:pt x="4266" y="1617"/>
                      <a:pt x="3883" y="1700"/>
                    </a:cubicBezTo>
                    <a:cubicBezTo>
                      <a:pt x="3649" y="1750"/>
                      <a:pt x="3450" y="1917"/>
                      <a:pt x="3333" y="2134"/>
                    </a:cubicBezTo>
                    <a:cubicBezTo>
                      <a:pt x="3283" y="2250"/>
                      <a:pt x="3266" y="2383"/>
                      <a:pt x="3316" y="2500"/>
                    </a:cubicBezTo>
                    <a:cubicBezTo>
                      <a:pt x="3350" y="2550"/>
                      <a:pt x="3366" y="2600"/>
                      <a:pt x="3383" y="2633"/>
                    </a:cubicBezTo>
                    <a:cubicBezTo>
                      <a:pt x="3300" y="2717"/>
                      <a:pt x="3233" y="2683"/>
                      <a:pt x="3166" y="2650"/>
                    </a:cubicBezTo>
                    <a:cubicBezTo>
                      <a:pt x="2416" y="2517"/>
                      <a:pt x="1667" y="2800"/>
                      <a:pt x="1217" y="3400"/>
                    </a:cubicBezTo>
                    <a:cubicBezTo>
                      <a:pt x="967" y="3717"/>
                      <a:pt x="967" y="4150"/>
                      <a:pt x="1183" y="4483"/>
                    </a:cubicBezTo>
                    <a:cubicBezTo>
                      <a:pt x="1267" y="4583"/>
                      <a:pt x="1383" y="4666"/>
                      <a:pt x="1517" y="4716"/>
                    </a:cubicBezTo>
                    <a:cubicBezTo>
                      <a:pt x="1567" y="4733"/>
                      <a:pt x="1617" y="4800"/>
                      <a:pt x="1633" y="4833"/>
                    </a:cubicBezTo>
                    <a:cubicBezTo>
                      <a:pt x="1633" y="4883"/>
                      <a:pt x="1567" y="4933"/>
                      <a:pt x="1517" y="4966"/>
                    </a:cubicBezTo>
                    <a:cubicBezTo>
                      <a:pt x="1450" y="5000"/>
                      <a:pt x="1367" y="5033"/>
                      <a:pt x="1283" y="5066"/>
                    </a:cubicBezTo>
                    <a:cubicBezTo>
                      <a:pt x="717" y="5266"/>
                      <a:pt x="334" y="5783"/>
                      <a:pt x="300" y="6383"/>
                    </a:cubicBezTo>
                    <a:cubicBezTo>
                      <a:pt x="267" y="6899"/>
                      <a:pt x="650" y="7332"/>
                      <a:pt x="1167" y="7399"/>
                    </a:cubicBezTo>
                    <a:lnTo>
                      <a:pt x="1483" y="7399"/>
                    </a:lnTo>
                    <a:cubicBezTo>
                      <a:pt x="1600" y="7399"/>
                      <a:pt x="1667" y="7416"/>
                      <a:pt x="1750" y="7432"/>
                    </a:cubicBezTo>
                    <a:lnTo>
                      <a:pt x="1750" y="7499"/>
                    </a:lnTo>
                    <a:cubicBezTo>
                      <a:pt x="1700" y="7516"/>
                      <a:pt x="1667" y="7532"/>
                      <a:pt x="1617" y="7549"/>
                    </a:cubicBezTo>
                    <a:cubicBezTo>
                      <a:pt x="1450" y="7549"/>
                      <a:pt x="1283" y="7549"/>
                      <a:pt x="1117" y="7549"/>
                    </a:cubicBezTo>
                    <a:cubicBezTo>
                      <a:pt x="783" y="7516"/>
                      <a:pt x="467" y="7716"/>
                      <a:pt x="367" y="8032"/>
                    </a:cubicBezTo>
                    <a:cubicBezTo>
                      <a:pt x="150" y="8615"/>
                      <a:pt x="450" y="9265"/>
                      <a:pt x="1033" y="9465"/>
                    </a:cubicBezTo>
                    <a:cubicBezTo>
                      <a:pt x="1267" y="9548"/>
                      <a:pt x="1500" y="9598"/>
                      <a:pt x="1750" y="9632"/>
                    </a:cubicBezTo>
                    <a:cubicBezTo>
                      <a:pt x="1800" y="9632"/>
                      <a:pt x="1850" y="9648"/>
                      <a:pt x="1917" y="9665"/>
                    </a:cubicBezTo>
                    <a:cubicBezTo>
                      <a:pt x="1867" y="9815"/>
                      <a:pt x="1750" y="9865"/>
                      <a:pt x="1650" y="9948"/>
                    </a:cubicBezTo>
                    <a:cubicBezTo>
                      <a:pt x="1467" y="10098"/>
                      <a:pt x="1333" y="10315"/>
                      <a:pt x="1300" y="10565"/>
                    </a:cubicBezTo>
                    <a:cubicBezTo>
                      <a:pt x="1133" y="11281"/>
                      <a:pt x="1817" y="11898"/>
                      <a:pt x="2516" y="11665"/>
                    </a:cubicBezTo>
                    <a:cubicBezTo>
                      <a:pt x="2550" y="11648"/>
                      <a:pt x="2600" y="11615"/>
                      <a:pt x="2633" y="11615"/>
                    </a:cubicBezTo>
                    <a:cubicBezTo>
                      <a:pt x="2700" y="11615"/>
                      <a:pt x="2766" y="11631"/>
                      <a:pt x="2833" y="11665"/>
                    </a:cubicBezTo>
                    <a:cubicBezTo>
                      <a:pt x="2866" y="11698"/>
                      <a:pt x="2866" y="11798"/>
                      <a:pt x="2833" y="11848"/>
                    </a:cubicBezTo>
                    <a:cubicBezTo>
                      <a:pt x="2716" y="12131"/>
                      <a:pt x="2733" y="12431"/>
                      <a:pt x="2850" y="12681"/>
                    </a:cubicBezTo>
                    <a:cubicBezTo>
                      <a:pt x="2950" y="12864"/>
                      <a:pt x="3100" y="13014"/>
                      <a:pt x="3266" y="13131"/>
                    </a:cubicBezTo>
                    <a:cubicBezTo>
                      <a:pt x="3583" y="13348"/>
                      <a:pt x="3966" y="13448"/>
                      <a:pt x="4349" y="13448"/>
                    </a:cubicBezTo>
                    <a:cubicBezTo>
                      <a:pt x="4666" y="13464"/>
                      <a:pt x="4949" y="13298"/>
                      <a:pt x="5066" y="13014"/>
                    </a:cubicBezTo>
                    <a:cubicBezTo>
                      <a:pt x="5099" y="12948"/>
                      <a:pt x="5149" y="12881"/>
                      <a:pt x="5199" y="12781"/>
                    </a:cubicBezTo>
                    <a:cubicBezTo>
                      <a:pt x="5266" y="12848"/>
                      <a:pt x="5282" y="12948"/>
                      <a:pt x="5232" y="13031"/>
                    </a:cubicBezTo>
                    <a:cubicBezTo>
                      <a:pt x="5166" y="13231"/>
                      <a:pt x="4999" y="13398"/>
                      <a:pt x="4816" y="13498"/>
                    </a:cubicBezTo>
                    <a:cubicBezTo>
                      <a:pt x="4683" y="13564"/>
                      <a:pt x="4566" y="13664"/>
                      <a:pt x="4516" y="13797"/>
                    </a:cubicBezTo>
                    <a:cubicBezTo>
                      <a:pt x="4433" y="13947"/>
                      <a:pt x="4366" y="14097"/>
                      <a:pt x="4299" y="14264"/>
                    </a:cubicBezTo>
                    <a:cubicBezTo>
                      <a:pt x="4149" y="14731"/>
                      <a:pt x="4366" y="15230"/>
                      <a:pt x="4816" y="15447"/>
                    </a:cubicBezTo>
                    <a:cubicBezTo>
                      <a:pt x="5066" y="15530"/>
                      <a:pt x="5332" y="15547"/>
                      <a:pt x="5599" y="15464"/>
                    </a:cubicBezTo>
                    <a:cubicBezTo>
                      <a:pt x="5782" y="15397"/>
                      <a:pt x="5982" y="15330"/>
                      <a:pt x="6182" y="15264"/>
                    </a:cubicBezTo>
                    <a:cubicBezTo>
                      <a:pt x="6282" y="15314"/>
                      <a:pt x="6282" y="15397"/>
                      <a:pt x="6232" y="15480"/>
                    </a:cubicBezTo>
                    <a:cubicBezTo>
                      <a:pt x="6132" y="15664"/>
                      <a:pt x="6132" y="15897"/>
                      <a:pt x="6232" y="16080"/>
                    </a:cubicBezTo>
                    <a:cubicBezTo>
                      <a:pt x="6332" y="16297"/>
                      <a:pt x="6499" y="16480"/>
                      <a:pt x="6715" y="16580"/>
                    </a:cubicBezTo>
                    <a:cubicBezTo>
                      <a:pt x="6982" y="16697"/>
                      <a:pt x="7299" y="16747"/>
                      <a:pt x="7599" y="16713"/>
                    </a:cubicBezTo>
                    <a:cubicBezTo>
                      <a:pt x="7765" y="16713"/>
                      <a:pt x="7915" y="16647"/>
                      <a:pt x="8015" y="16530"/>
                    </a:cubicBezTo>
                    <a:cubicBezTo>
                      <a:pt x="8165" y="16397"/>
                      <a:pt x="8265" y="16230"/>
                      <a:pt x="8348" y="16047"/>
                    </a:cubicBezTo>
                    <a:cubicBezTo>
                      <a:pt x="8365" y="15997"/>
                      <a:pt x="8398" y="15947"/>
                      <a:pt x="8448" y="15897"/>
                    </a:cubicBezTo>
                    <a:cubicBezTo>
                      <a:pt x="8498" y="15947"/>
                      <a:pt x="8565" y="15997"/>
                      <a:pt x="8615" y="16047"/>
                    </a:cubicBezTo>
                    <a:cubicBezTo>
                      <a:pt x="8948" y="16414"/>
                      <a:pt x="9165" y="16447"/>
                      <a:pt x="9665" y="16280"/>
                    </a:cubicBezTo>
                    <a:cubicBezTo>
                      <a:pt x="9965" y="16180"/>
                      <a:pt x="10231" y="15964"/>
                      <a:pt x="10381" y="15680"/>
                    </a:cubicBezTo>
                    <a:cubicBezTo>
                      <a:pt x="10615" y="15330"/>
                      <a:pt x="10448" y="14847"/>
                      <a:pt x="10065" y="14697"/>
                    </a:cubicBezTo>
                    <a:cubicBezTo>
                      <a:pt x="9965" y="14631"/>
                      <a:pt x="9865" y="14597"/>
                      <a:pt x="9698" y="14531"/>
                    </a:cubicBezTo>
                    <a:cubicBezTo>
                      <a:pt x="9748" y="14514"/>
                      <a:pt x="9798" y="14497"/>
                      <a:pt x="9865" y="14481"/>
                    </a:cubicBezTo>
                    <a:cubicBezTo>
                      <a:pt x="10131" y="14497"/>
                      <a:pt x="10381" y="14664"/>
                      <a:pt x="10498" y="14897"/>
                    </a:cubicBezTo>
                    <a:cubicBezTo>
                      <a:pt x="10581" y="15064"/>
                      <a:pt x="10748" y="15147"/>
                      <a:pt x="10914" y="15114"/>
                    </a:cubicBezTo>
                    <a:cubicBezTo>
                      <a:pt x="11431" y="15081"/>
                      <a:pt x="11898" y="14814"/>
                      <a:pt x="12198" y="14397"/>
                    </a:cubicBezTo>
                    <a:cubicBezTo>
                      <a:pt x="12247" y="14314"/>
                      <a:pt x="12297" y="14214"/>
                      <a:pt x="12314" y="14114"/>
                    </a:cubicBezTo>
                    <a:cubicBezTo>
                      <a:pt x="12347" y="13981"/>
                      <a:pt x="12314" y="13831"/>
                      <a:pt x="12198" y="13748"/>
                    </a:cubicBezTo>
                    <a:cubicBezTo>
                      <a:pt x="12148" y="13698"/>
                      <a:pt x="12131" y="13664"/>
                      <a:pt x="12064" y="13598"/>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2"/>
              <p:cNvSpPr/>
              <p:nvPr/>
            </p:nvSpPr>
            <p:spPr>
              <a:xfrm>
                <a:off x="2722568" y="1651822"/>
                <a:ext cx="31452" cy="55025"/>
              </a:xfrm>
              <a:custGeom>
                <a:rect b="b" l="l" r="r" t="t"/>
                <a:pathLst>
                  <a:path extrusionOk="0" h="817" w="467">
                    <a:moveTo>
                      <a:pt x="467" y="0"/>
                    </a:moveTo>
                    <a:cubicBezTo>
                      <a:pt x="300" y="250"/>
                      <a:pt x="183" y="517"/>
                      <a:pt x="133" y="817"/>
                    </a:cubicBezTo>
                    <a:cubicBezTo>
                      <a:pt x="0" y="617"/>
                      <a:pt x="83" y="450"/>
                      <a:pt x="150" y="300"/>
                    </a:cubicBezTo>
                    <a:cubicBezTo>
                      <a:pt x="200" y="134"/>
                      <a:pt x="250" y="17"/>
                      <a:pt x="467" y="0"/>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2"/>
              <p:cNvSpPr/>
              <p:nvPr/>
            </p:nvSpPr>
            <p:spPr>
              <a:xfrm>
                <a:off x="2778670" y="2331859"/>
                <a:ext cx="42700" cy="41622"/>
              </a:xfrm>
              <a:custGeom>
                <a:rect b="b" l="l" r="r" t="t"/>
                <a:pathLst>
                  <a:path extrusionOk="0" h="618" w="634">
                    <a:moveTo>
                      <a:pt x="133" y="1"/>
                    </a:moveTo>
                    <a:cubicBezTo>
                      <a:pt x="150" y="368"/>
                      <a:pt x="450" y="417"/>
                      <a:pt x="633" y="567"/>
                    </a:cubicBezTo>
                    <a:cubicBezTo>
                      <a:pt x="517" y="617"/>
                      <a:pt x="367" y="601"/>
                      <a:pt x="283" y="517"/>
                    </a:cubicBezTo>
                    <a:cubicBezTo>
                      <a:pt x="217" y="467"/>
                      <a:pt x="167" y="417"/>
                      <a:pt x="133" y="368"/>
                    </a:cubicBezTo>
                    <a:cubicBezTo>
                      <a:pt x="0" y="234"/>
                      <a:pt x="0" y="234"/>
                      <a:pt x="133" y="1"/>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2"/>
              <p:cNvSpPr/>
              <p:nvPr/>
            </p:nvSpPr>
            <p:spPr>
              <a:xfrm>
                <a:off x="2796585" y="2311654"/>
                <a:ext cx="35965" cy="43845"/>
              </a:xfrm>
              <a:custGeom>
                <a:rect b="b" l="l" r="r" t="t"/>
                <a:pathLst>
                  <a:path extrusionOk="0" h="651" w="534">
                    <a:moveTo>
                      <a:pt x="1" y="1"/>
                    </a:moveTo>
                    <a:cubicBezTo>
                      <a:pt x="151" y="234"/>
                      <a:pt x="267" y="468"/>
                      <a:pt x="534" y="551"/>
                    </a:cubicBezTo>
                    <a:cubicBezTo>
                      <a:pt x="267" y="651"/>
                      <a:pt x="1" y="368"/>
                      <a:pt x="1" y="1"/>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2"/>
              <p:cNvSpPr/>
              <p:nvPr/>
            </p:nvSpPr>
            <p:spPr>
              <a:xfrm>
                <a:off x="2743850" y="1672028"/>
                <a:ext cx="22495" cy="38187"/>
              </a:xfrm>
              <a:custGeom>
                <a:rect b="b" l="l" r="r" t="t"/>
                <a:pathLst>
                  <a:path extrusionOk="0" h="567" w="334">
                    <a:moveTo>
                      <a:pt x="334" y="0"/>
                    </a:moveTo>
                    <a:cubicBezTo>
                      <a:pt x="267" y="184"/>
                      <a:pt x="201" y="383"/>
                      <a:pt x="117" y="567"/>
                    </a:cubicBezTo>
                    <a:cubicBezTo>
                      <a:pt x="1" y="350"/>
                      <a:pt x="101" y="84"/>
                      <a:pt x="334" y="0"/>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72" name="Google Shape;572;p22"/>
          <p:cNvSpPr txBox="1"/>
          <p:nvPr/>
        </p:nvSpPr>
        <p:spPr>
          <a:xfrm>
            <a:off x="1218435" y="1907169"/>
            <a:ext cx="1622400" cy="4692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1100">
                <a:solidFill>
                  <a:schemeClr val="dk1"/>
                </a:solidFill>
              </a:rPr>
              <a:t>Do you access any childcare/food support?</a:t>
            </a:r>
            <a:r>
              <a:rPr lang="en" sz="1100">
                <a:solidFill>
                  <a:schemeClr val="dk1"/>
                </a:solidFill>
              </a:rPr>
              <a:t> Ex. food stamps, food closets/banks/soup kitchens, WICs</a:t>
            </a:r>
            <a:endParaRPr sz="1100">
              <a:solidFill>
                <a:schemeClr val="dk1"/>
              </a:solidFill>
            </a:endParaRPr>
          </a:p>
          <a:p>
            <a:pPr indent="0" lvl="0" marL="0" rtl="0" algn="ctr">
              <a:spcBef>
                <a:spcPts val="0"/>
              </a:spcBef>
              <a:spcAft>
                <a:spcPts val="0"/>
              </a:spcAft>
              <a:buNone/>
            </a:pPr>
            <a:r>
              <a:t/>
            </a:r>
            <a:endParaRPr sz="1200">
              <a:solidFill>
                <a:schemeClr val="dk1"/>
              </a:solidFill>
              <a:latin typeface="Fira Sans"/>
              <a:ea typeface="Fira Sans"/>
              <a:cs typeface="Fira Sans"/>
              <a:sym typeface="Fira Sans"/>
            </a:endParaRPr>
          </a:p>
        </p:txBody>
      </p:sp>
      <p:sp>
        <p:nvSpPr>
          <p:cNvPr id="573" name="Google Shape;573;p22"/>
          <p:cNvSpPr/>
          <p:nvPr/>
        </p:nvSpPr>
        <p:spPr>
          <a:xfrm>
            <a:off x="6463825" y="682376"/>
            <a:ext cx="2471513" cy="2316514"/>
          </a:xfrm>
          <a:custGeom>
            <a:rect b="b" l="l" r="r" t="t"/>
            <a:pathLst>
              <a:path extrusionOk="0" h="15847" w="18380">
                <a:moveTo>
                  <a:pt x="10981" y="15380"/>
                </a:moveTo>
                <a:cubicBezTo>
                  <a:pt x="10348" y="15647"/>
                  <a:pt x="9848" y="15464"/>
                  <a:pt x="9398" y="15080"/>
                </a:cubicBezTo>
                <a:cubicBezTo>
                  <a:pt x="8832" y="15314"/>
                  <a:pt x="8182" y="15264"/>
                  <a:pt x="7682" y="14914"/>
                </a:cubicBezTo>
                <a:cubicBezTo>
                  <a:pt x="7432" y="14714"/>
                  <a:pt x="7249" y="14464"/>
                  <a:pt x="7165" y="14164"/>
                </a:cubicBezTo>
                <a:cubicBezTo>
                  <a:pt x="7082" y="13964"/>
                  <a:pt x="7065" y="13731"/>
                  <a:pt x="7149" y="13531"/>
                </a:cubicBezTo>
                <a:lnTo>
                  <a:pt x="6999" y="13447"/>
                </a:lnTo>
                <a:cubicBezTo>
                  <a:pt x="6582" y="13247"/>
                  <a:pt x="6366" y="12781"/>
                  <a:pt x="6466" y="12314"/>
                </a:cubicBezTo>
                <a:cubicBezTo>
                  <a:pt x="6499" y="12164"/>
                  <a:pt x="6549" y="12014"/>
                  <a:pt x="6615" y="11881"/>
                </a:cubicBezTo>
                <a:cubicBezTo>
                  <a:pt x="6682" y="11748"/>
                  <a:pt x="6765" y="11615"/>
                  <a:pt x="6849" y="11465"/>
                </a:cubicBezTo>
                <a:cubicBezTo>
                  <a:pt x="6682" y="11348"/>
                  <a:pt x="6582" y="11165"/>
                  <a:pt x="6565" y="10965"/>
                </a:cubicBezTo>
                <a:cubicBezTo>
                  <a:pt x="6565" y="10748"/>
                  <a:pt x="6749" y="10615"/>
                  <a:pt x="6865" y="10481"/>
                </a:cubicBezTo>
                <a:cubicBezTo>
                  <a:pt x="6765" y="10348"/>
                  <a:pt x="6682" y="10215"/>
                  <a:pt x="6599" y="10082"/>
                </a:cubicBezTo>
                <a:cubicBezTo>
                  <a:pt x="6516" y="9932"/>
                  <a:pt x="6449" y="9765"/>
                  <a:pt x="6399" y="9615"/>
                </a:cubicBezTo>
                <a:cubicBezTo>
                  <a:pt x="5882" y="9798"/>
                  <a:pt x="5399" y="9832"/>
                  <a:pt x="4933" y="9432"/>
                </a:cubicBezTo>
                <a:cubicBezTo>
                  <a:pt x="4716" y="9598"/>
                  <a:pt x="4466" y="9698"/>
                  <a:pt x="4199" y="9715"/>
                </a:cubicBezTo>
                <a:cubicBezTo>
                  <a:pt x="4199" y="9865"/>
                  <a:pt x="4183" y="10015"/>
                  <a:pt x="4166" y="10165"/>
                </a:cubicBezTo>
                <a:cubicBezTo>
                  <a:pt x="4166" y="10348"/>
                  <a:pt x="4066" y="10515"/>
                  <a:pt x="3916" y="10615"/>
                </a:cubicBezTo>
                <a:cubicBezTo>
                  <a:pt x="3500" y="10881"/>
                  <a:pt x="2966" y="10831"/>
                  <a:pt x="2600" y="10515"/>
                </a:cubicBezTo>
                <a:cubicBezTo>
                  <a:pt x="2566" y="10481"/>
                  <a:pt x="2533" y="10465"/>
                  <a:pt x="2500" y="10465"/>
                </a:cubicBezTo>
                <a:cubicBezTo>
                  <a:pt x="2117" y="10398"/>
                  <a:pt x="2000" y="10248"/>
                  <a:pt x="1983" y="9865"/>
                </a:cubicBezTo>
                <a:lnTo>
                  <a:pt x="1983" y="9782"/>
                </a:lnTo>
                <a:cubicBezTo>
                  <a:pt x="1533" y="9482"/>
                  <a:pt x="1500" y="9132"/>
                  <a:pt x="1883" y="8865"/>
                </a:cubicBezTo>
                <a:lnTo>
                  <a:pt x="1883" y="8132"/>
                </a:lnTo>
                <a:cubicBezTo>
                  <a:pt x="1833" y="8132"/>
                  <a:pt x="1783" y="8132"/>
                  <a:pt x="1750" y="8132"/>
                </a:cubicBezTo>
                <a:cubicBezTo>
                  <a:pt x="1400" y="8182"/>
                  <a:pt x="1050" y="8115"/>
                  <a:pt x="750" y="7932"/>
                </a:cubicBezTo>
                <a:cubicBezTo>
                  <a:pt x="234" y="7632"/>
                  <a:pt x="0" y="6866"/>
                  <a:pt x="650" y="6299"/>
                </a:cubicBezTo>
                <a:cubicBezTo>
                  <a:pt x="717" y="6249"/>
                  <a:pt x="784" y="6199"/>
                  <a:pt x="850" y="6149"/>
                </a:cubicBezTo>
                <a:cubicBezTo>
                  <a:pt x="800" y="6082"/>
                  <a:pt x="750" y="6032"/>
                  <a:pt x="717" y="5966"/>
                </a:cubicBezTo>
                <a:cubicBezTo>
                  <a:pt x="600" y="5833"/>
                  <a:pt x="567" y="5649"/>
                  <a:pt x="617" y="5466"/>
                </a:cubicBezTo>
                <a:cubicBezTo>
                  <a:pt x="667" y="5083"/>
                  <a:pt x="933" y="4749"/>
                  <a:pt x="1317" y="4599"/>
                </a:cubicBezTo>
                <a:lnTo>
                  <a:pt x="1433" y="4550"/>
                </a:lnTo>
                <a:cubicBezTo>
                  <a:pt x="1333" y="4383"/>
                  <a:pt x="1250" y="4200"/>
                  <a:pt x="1183" y="4016"/>
                </a:cubicBezTo>
                <a:cubicBezTo>
                  <a:pt x="1050" y="3633"/>
                  <a:pt x="1267" y="3216"/>
                  <a:pt x="1650" y="3100"/>
                </a:cubicBezTo>
                <a:cubicBezTo>
                  <a:pt x="1833" y="3033"/>
                  <a:pt x="2017" y="2983"/>
                  <a:pt x="2200" y="2933"/>
                </a:cubicBezTo>
                <a:cubicBezTo>
                  <a:pt x="2183" y="2817"/>
                  <a:pt x="2183" y="2700"/>
                  <a:pt x="2183" y="2583"/>
                </a:cubicBezTo>
                <a:cubicBezTo>
                  <a:pt x="2167" y="2317"/>
                  <a:pt x="2333" y="2050"/>
                  <a:pt x="2600" y="1950"/>
                </a:cubicBezTo>
                <a:cubicBezTo>
                  <a:pt x="3016" y="1750"/>
                  <a:pt x="3483" y="1667"/>
                  <a:pt x="3949" y="1717"/>
                </a:cubicBezTo>
                <a:cubicBezTo>
                  <a:pt x="3949" y="1667"/>
                  <a:pt x="3949" y="1600"/>
                  <a:pt x="3949" y="1534"/>
                </a:cubicBezTo>
                <a:cubicBezTo>
                  <a:pt x="3966" y="1400"/>
                  <a:pt x="3983" y="1267"/>
                  <a:pt x="4033" y="1134"/>
                </a:cubicBezTo>
                <a:cubicBezTo>
                  <a:pt x="4249" y="717"/>
                  <a:pt x="4683" y="450"/>
                  <a:pt x="5149" y="434"/>
                </a:cubicBezTo>
                <a:cubicBezTo>
                  <a:pt x="5582" y="417"/>
                  <a:pt x="6016" y="517"/>
                  <a:pt x="6399" y="717"/>
                </a:cubicBezTo>
                <a:cubicBezTo>
                  <a:pt x="6432" y="667"/>
                  <a:pt x="6449" y="617"/>
                  <a:pt x="6466" y="567"/>
                </a:cubicBezTo>
                <a:cubicBezTo>
                  <a:pt x="6615" y="284"/>
                  <a:pt x="6915" y="84"/>
                  <a:pt x="7249" y="67"/>
                </a:cubicBezTo>
                <a:cubicBezTo>
                  <a:pt x="7682" y="17"/>
                  <a:pt x="8132" y="117"/>
                  <a:pt x="8532" y="334"/>
                </a:cubicBezTo>
                <a:cubicBezTo>
                  <a:pt x="8615" y="400"/>
                  <a:pt x="8698" y="467"/>
                  <a:pt x="8782" y="550"/>
                </a:cubicBezTo>
                <a:cubicBezTo>
                  <a:pt x="8848" y="484"/>
                  <a:pt x="8898" y="400"/>
                  <a:pt x="8965" y="334"/>
                </a:cubicBezTo>
                <a:cubicBezTo>
                  <a:pt x="9248" y="101"/>
                  <a:pt x="9615" y="1"/>
                  <a:pt x="9965" y="67"/>
                </a:cubicBezTo>
                <a:cubicBezTo>
                  <a:pt x="10181" y="101"/>
                  <a:pt x="10398" y="151"/>
                  <a:pt x="10615" y="217"/>
                </a:cubicBezTo>
                <a:cubicBezTo>
                  <a:pt x="10948" y="317"/>
                  <a:pt x="11231" y="534"/>
                  <a:pt x="11448" y="817"/>
                </a:cubicBezTo>
                <a:cubicBezTo>
                  <a:pt x="11898" y="517"/>
                  <a:pt x="12381" y="417"/>
                  <a:pt x="12864" y="717"/>
                </a:cubicBezTo>
                <a:cubicBezTo>
                  <a:pt x="13331" y="967"/>
                  <a:pt x="13597" y="1467"/>
                  <a:pt x="13581" y="1983"/>
                </a:cubicBezTo>
                <a:cubicBezTo>
                  <a:pt x="13664" y="1967"/>
                  <a:pt x="13747" y="1933"/>
                  <a:pt x="13830" y="1900"/>
                </a:cubicBezTo>
                <a:cubicBezTo>
                  <a:pt x="14064" y="1783"/>
                  <a:pt x="14347" y="1800"/>
                  <a:pt x="14564" y="1950"/>
                </a:cubicBezTo>
                <a:cubicBezTo>
                  <a:pt x="14914" y="2150"/>
                  <a:pt x="15197" y="2433"/>
                  <a:pt x="15397" y="2783"/>
                </a:cubicBezTo>
                <a:cubicBezTo>
                  <a:pt x="15413" y="2817"/>
                  <a:pt x="15430" y="2833"/>
                  <a:pt x="15463" y="2867"/>
                </a:cubicBezTo>
                <a:cubicBezTo>
                  <a:pt x="15680" y="2767"/>
                  <a:pt x="15947" y="2750"/>
                  <a:pt x="16197" y="2800"/>
                </a:cubicBezTo>
                <a:cubicBezTo>
                  <a:pt x="16363" y="2833"/>
                  <a:pt x="16530" y="2950"/>
                  <a:pt x="16613" y="3100"/>
                </a:cubicBezTo>
                <a:cubicBezTo>
                  <a:pt x="16896" y="3516"/>
                  <a:pt x="17096" y="3933"/>
                  <a:pt x="17063" y="4450"/>
                </a:cubicBezTo>
                <a:cubicBezTo>
                  <a:pt x="17063" y="4483"/>
                  <a:pt x="17080" y="4500"/>
                  <a:pt x="17080" y="4533"/>
                </a:cubicBezTo>
                <a:cubicBezTo>
                  <a:pt x="17246" y="4566"/>
                  <a:pt x="17413" y="4599"/>
                  <a:pt x="17563" y="4633"/>
                </a:cubicBezTo>
                <a:cubicBezTo>
                  <a:pt x="17813" y="4699"/>
                  <a:pt x="17996" y="4899"/>
                  <a:pt x="18013" y="5149"/>
                </a:cubicBezTo>
                <a:cubicBezTo>
                  <a:pt x="18029" y="5249"/>
                  <a:pt x="18046" y="5366"/>
                  <a:pt x="18063" y="5449"/>
                </a:cubicBezTo>
                <a:cubicBezTo>
                  <a:pt x="18096" y="5783"/>
                  <a:pt x="17963" y="6099"/>
                  <a:pt x="17696" y="6282"/>
                </a:cubicBezTo>
                <a:cubicBezTo>
                  <a:pt x="17813" y="6366"/>
                  <a:pt x="17913" y="6466"/>
                  <a:pt x="18013" y="6549"/>
                </a:cubicBezTo>
                <a:cubicBezTo>
                  <a:pt x="18379" y="6982"/>
                  <a:pt x="18229" y="7549"/>
                  <a:pt x="18013" y="7882"/>
                </a:cubicBezTo>
                <a:cubicBezTo>
                  <a:pt x="17846" y="8115"/>
                  <a:pt x="17630" y="8299"/>
                  <a:pt x="17363" y="8399"/>
                </a:cubicBezTo>
                <a:cubicBezTo>
                  <a:pt x="17530" y="8599"/>
                  <a:pt x="17613" y="8865"/>
                  <a:pt x="17580" y="9132"/>
                </a:cubicBezTo>
                <a:cubicBezTo>
                  <a:pt x="17530" y="9398"/>
                  <a:pt x="17330" y="9615"/>
                  <a:pt x="17080" y="9698"/>
                </a:cubicBezTo>
                <a:cubicBezTo>
                  <a:pt x="17196" y="9815"/>
                  <a:pt x="17313" y="9948"/>
                  <a:pt x="17413" y="10098"/>
                </a:cubicBezTo>
                <a:cubicBezTo>
                  <a:pt x="17630" y="10431"/>
                  <a:pt x="17546" y="10881"/>
                  <a:pt x="17246" y="11131"/>
                </a:cubicBezTo>
                <a:cubicBezTo>
                  <a:pt x="17096" y="11248"/>
                  <a:pt x="16930" y="11331"/>
                  <a:pt x="16763" y="11431"/>
                </a:cubicBezTo>
                <a:cubicBezTo>
                  <a:pt x="16730" y="11448"/>
                  <a:pt x="16680" y="11465"/>
                  <a:pt x="16646" y="11481"/>
                </a:cubicBezTo>
                <a:cubicBezTo>
                  <a:pt x="17030" y="12064"/>
                  <a:pt x="16680" y="12831"/>
                  <a:pt x="15980" y="12914"/>
                </a:cubicBezTo>
                <a:cubicBezTo>
                  <a:pt x="15863" y="12931"/>
                  <a:pt x="15747" y="12931"/>
                  <a:pt x="15597" y="12948"/>
                </a:cubicBezTo>
                <a:cubicBezTo>
                  <a:pt x="15563" y="12998"/>
                  <a:pt x="15547" y="13048"/>
                  <a:pt x="15547" y="13114"/>
                </a:cubicBezTo>
                <a:cubicBezTo>
                  <a:pt x="15447" y="13597"/>
                  <a:pt x="15014" y="13964"/>
                  <a:pt x="14514" y="13964"/>
                </a:cubicBezTo>
                <a:cubicBezTo>
                  <a:pt x="14430" y="13964"/>
                  <a:pt x="14330" y="13947"/>
                  <a:pt x="14230" y="13931"/>
                </a:cubicBezTo>
                <a:cubicBezTo>
                  <a:pt x="14214" y="14231"/>
                  <a:pt x="14097" y="14531"/>
                  <a:pt x="13880" y="14764"/>
                </a:cubicBezTo>
                <a:cubicBezTo>
                  <a:pt x="13764" y="14880"/>
                  <a:pt x="13631" y="14997"/>
                  <a:pt x="13497" y="15080"/>
                </a:cubicBezTo>
                <a:cubicBezTo>
                  <a:pt x="13314" y="15164"/>
                  <a:pt x="13114" y="15180"/>
                  <a:pt x="12931" y="15097"/>
                </a:cubicBezTo>
                <a:cubicBezTo>
                  <a:pt x="12864" y="15330"/>
                  <a:pt x="12697" y="15530"/>
                  <a:pt x="12464" y="15614"/>
                </a:cubicBezTo>
                <a:cubicBezTo>
                  <a:pt x="12031" y="15847"/>
                  <a:pt x="11481" y="15797"/>
                  <a:pt x="11098" y="15480"/>
                </a:cubicBezTo>
                <a:cubicBezTo>
                  <a:pt x="11064" y="15447"/>
                  <a:pt x="11014" y="15414"/>
                  <a:pt x="10981" y="15380"/>
                </a:cubicBezTo>
                <a:close/>
                <a:moveTo>
                  <a:pt x="1500" y="5983"/>
                </a:moveTo>
                <a:cubicBezTo>
                  <a:pt x="1517" y="5999"/>
                  <a:pt x="1517" y="6016"/>
                  <a:pt x="1533" y="6032"/>
                </a:cubicBezTo>
                <a:cubicBezTo>
                  <a:pt x="1533" y="6032"/>
                  <a:pt x="1517" y="6032"/>
                  <a:pt x="1517" y="6032"/>
                </a:cubicBezTo>
                <a:cubicBezTo>
                  <a:pt x="1217" y="6066"/>
                  <a:pt x="933" y="6199"/>
                  <a:pt x="717" y="6416"/>
                </a:cubicBezTo>
                <a:cubicBezTo>
                  <a:pt x="450" y="6632"/>
                  <a:pt x="350" y="6982"/>
                  <a:pt x="450" y="7299"/>
                </a:cubicBezTo>
                <a:cubicBezTo>
                  <a:pt x="584" y="7699"/>
                  <a:pt x="883" y="7849"/>
                  <a:pt x="1250" y="7932"/>
                </a:cubicBezTo>
                <a:cubicBezTo>
                  <a:pt x="1467" y="7965"/>
                  <a:pt x="1683" y="7965"/>
                  <a:pt x="1900" y="7932"/>
                </a:cubicBezTo>
                <a:cubicBezTo>
                  <a:pt x="2083" y="7899"/>
                  <a:pt x="2117" y="7965"/>
                  <a:pt x="2100" y="8132"/>
                </a:cubicBezTo>
                <a:cubicBezTo>
                  <a:pt x="2083" y="8249"/>
                  <a:pt x="2033" y="8365"/>
                  <a:pt x="2033" y="8482"/>
                </a:cubicBezTo>
                <a:cubicBezTo>
                  <a:pt x="1983" y="8815"/>
                  <a:pt x="2233" y="9098"/>
                  <a:pt x="2566" y="9115"/>
                </a:cubicBezTo>
                <a:cubicBezTo>
                  <a:pt x="2833" y="9132"/>
                  <a:pt x="3100" y="9098"/>
                  <a:pt x="3350" y="9015"/>
                </a:cubicBezTo>
                <a:cubicBezTo>
                  <a:pt x="3533" y="8948"/>
                  <a:pt x="3666" y="8815"/>
                  <a:pt x="3716" y="8632"/>
                </a:cubicBezTo>
                <a:lnTo>
                  <a:pt x="3783" y="8432"/>
                </a:lnTo>
                <a:cubicBezTo>
                  <a:pt x="3883" y="8599"/>
                  <a:pt x="3866" y="8799"/>
                  <a:pt x="3749" y="8932"/>
                </a:cubicBezTo>
                <a:cubicBezTo>
                  <a:pt x="3633" y="9115"/>
                  <a:pt x="3633" y="9148"/>
                  <a:pt x="3766" y="9298"/>
                </a:cubicBezTo>
                <a:cubicBezTo>
                  <a:pt x="3883" y="9465"/>
                  <a:pt x="4083" y="9548"/>
                  <a:pt x="4299" y="9532"/>
                </a:cubicBezTo>
                <a:cubicBezTo>
                  <a:pt x="4499" y="9515"/>
                  <a:pt x="4683" y="9432"/>
                  <a:pt x="4816" y="9298"/>
                </a:cubicBezTo>
                <a:cubicBezTo>
                  <a:pt x="4883" y="9232"/>
                  <a:pt x="4949" y="9182"/>
                  <a:pt x="5016" y="9148"/>
                </a:cubicBezTo>
                <a:cubicBezTo>
                  <a:pt x="5049" y="9182"/>
                  <a:pt x="5083" y="9198"/>
                  <a:pt x="5083" y="9215"/>
                </a:cubicBezTo>
                <a:cubicBezTo>
                  <a:pt x="5116" y="9415"/>
                  <a:pt x="5249" y="9482"/>
                  <a:pt x="5416" y="9515"/>
                </a:cubicBezTo>
                <a:cubicBezTo>
                  <a:pt x="5749" y="9598"/>
                  <a:pt x="6116" y="9548"/>
                  <a:pt x="6416" y="9382"/>
                </a:cubicBezTo>
                <a:cubicBezTo>
                  <a:pt x="6466" y="9348"/>
                  <a:pt x="6532" y="9332"/>
                  <a:pt x="6582" y="9315"/>
                </a:cubicBezTo>
                <a:cubicBezTo>
                  <a:pt x="6615" y="9515"/>
                  <a:pt x="6649" y="9715"/>
                  <a:pt x="6715" y="9898"/>
                </a:cubicBezTo>
                <a:cubicBezTo>
                  <a:pt x="6765" y="10082"/>
                  <a:pt x="6882" y="10232"/>
                  <a:pt x="7049" y="10331"/>
                </a:cubicBezTo>
                <a:cubicBezTo>
                  <a:pt x="7215" y="10415"/>
                  <a:pt x="7399" y="10498"/>
                  <a:pt x="7599" y="10565"/>
                </a:cubicBezTo>
                <a:cubicBezTo>
                  <a:pt x="7532" y="10598"/>
                  <a:pt x="7499" y="10631"/>
                  <a:pt x="7482" y="10631"/>
                </a:cubicBezTo>
                <a:cubicBezTo>
                  <a:pt x="7365" y="10631"/>
                  <a:pt x="7265" y="10615"/>
                  <a:pt x="7149" y="10598"/>
                </a:cubicBezTo>
                <a:cubicBezTo>
                  <a:pt x="7099" y="10598"/>
                  <a:pt x="7032" y="10565"/>
                  <a:pt x="6982" y="10581"/>
                </a:cubicBezTo>
                <a:cubicBezTo>
                  <a:pt x="6765" y="10681"/>
                  <a:pt x="6682" y="10948"/>
                  <a:pt x="6815" y="11148"/>
                </a:cubicBezTo>
                <a:cubicBezTo>
                  <a:pt x="6882" y="11231"/>
                  <a:pt x="6965" y="11298"/>
                  <a:pt x="7049" y="11365"/>
                </a:cubicBezTo>
                <a:lnTo>
                  <a:pt x="7182" y="11465"/>
                </a:lnTo>
                <a:lnTo>
                  <a:pt x="7032" y="11598"/>
                </a:lnTo>
                <a:cubicBezTo>
                  <a:pt x="6982" y="11648"/>
                  <a:pt x="6932" y="11665"/>
                  <a:pt x="6899" y="11731"/>
                </a:cubicBezTo>
                <a:cubicBezTo>
                  <a:pt x="6782" y="11931"/>
                  <a:pt x="6699" y="12148"/>
                  <a:pt x="6632" y="12364"/>
                </a:cubicBezTo>
                <a:cubicBezTo>
                  <a:pt x="6549" y="12798"/>
                  <a:pt x="6815" y="13231"/>
                  <a:pt x="7249" y="13331"/>
                </a:cubicBezTo>
                <a:cubicBezTo>
                  <a:pt x="7299" y="13347"/>
                  <a:pt x="7349" y="13364"/>
                  <a:pt x="7432" y="13397"/>
                </a:cubicBezTo>
                <a:cubicBezTo>
                  <a:pt x="7415" y="13464"/>
                  <a:pt x="7382" y="13514"/>
                  <a:pt x="7349" y="13581"/>
                </a:cubicBezTo>
                <a:cubicBezTo>
                  <a:pt x="7265" y="13664"/>
                  <a:pt x="7249" y="13797"/>
                  <a:pt x="7282" y="13914"/>
                </a:cubicBezTo>
                <a:cubicBezTo>
                  <a:pt x="7482" y="14531"/>
                  <a:pt x="7682" y="14847"/>
                  <a:pt x="8382" y="14980"/>
                </a:cubicBezTo>
                <a:cubicBezTo>
                  <a:pt x="8732" y="15047"/>
                  <a:pt x="9098" y="15080"/>
                  <a:pt x="9382" y="14764"/>
                </a:cubicBezTo>
                <a:lnTo>
                  <a:pt x="9448" y="14764"/>
                </a:lnTo>
                <a:cubicBezTo>
                  <a:pt x="9465" y="14780"/>
                  <a:pt x="9465" y="14797"/>
                  <a:pt x="9481" y="14814"/>
                </a:cubicBezTo>
                <a:cubicBezTo>
                  <a:pt x="9698" y="15197"/>
                  <a:pt x="10065" y="15314"/>
                  <a:pt x="10465" y="15314"/>
                </a:cubicBezTo>
                <a:cubicBezTo>
                  <a:pt x="10631" y="15330"/>
                  <a:pt x="10798" y="15264"/>
                  <a:pt x="10881" y="15130"/>
                </a:cubicBezTo>
                <a:cubicBezTo>
                  <a:pt x="10881" y="15114"/>
                  <a:pt x="10931" y="15114"/>
                  <a:pt x="10981" y="15080"/>
                </a:cubicBezTo>
                <a:cubicBezTo>
                  <a:pt x="11031" y="15147"/>
                  <a:pt x="11064" y="15197"/>
                  <a:pt x="11114" y="15264"/>
                </a:cubicBezTo>
                <a:cubicBezTo>
                  <a:pt x="11514" y="15664"/>
                  <a:pt x="12148" y="15697"/>
                  <a:pt x="12597" y="15330"/>
                </a:cubicBezTo>
                <a:cubicBezTo>
                  <a:pt x="12714" y="15247"/>
                  <a:pt x="12764" y="15080"/>
                  <a:pt x="12714" y="14930"/>
                </a:cubicBezTo>
                <a:cubicBezTo>
                  <a:pt x="12714" y="14897"/>
                  <a:pt x="12714" y="14864"/>
                  <a:pt x="12697" y="14780"/>
                </a:cubicBezTo>
                <a:cubicBezTo>
                  <a:pt x="12797" y="14830"/>
                  <a:pt x="12881" y="14847"/>
                  <a:pt x="12947" y="14880"/>
                </a:cubicBezTo>
                <a:cubicBezTo>
                  <a:pt x="13097" y="14997"/>
                  <a:pt x="13314" y="14997"/>
                  <a:pt x="13481" y="14880"/>
                </a:cubicBezTo>
                <a:cubicBezTo>
                  <a:pt x="13747" y="14714"/>
                  <a:pt x="13930" y="14464"/>
                  <a:pt x="14014" y="14147"/>
                </a:cubicBezTo>
                <a:cubicBezTo>
                  <a:pt x="14097" y="13931"/>
                  <a:pt x="14014" y="13697"/>
                  <a:pt x="13830" y="13564"/>
                </a:cubicBezTo>
                <a:cubicBezTo>
                  <a:pt x="13780" y="13531"/>
                  <a:pt x="13747" y="13497"/>
                  <a:pt x="13714" y="13464"/>
                </a:cubicBezTo>
                <a:cubicBezTo>
                  <a:pt x="13747" y="13447"/>
                  <a:pt x="13797" y="13447"/>
                  <a:pt x="13830" y="13447"/>
                </a:cubicBezTo>
                <a:cubicBezTo>
                  <a:pt x="13980" y="13464"/>
                  <a:pt x="14114" y="13581"/>
                  <a:pt x="14147" y="13731"/>
                </a:cubicBezTo>
                <a:cubicBezTo>
                  <a:pt x="14180" y="13864"/>
                  <a:pt x="14314" y="13947"/>
                  <a:pt x="14447" y="13914"/>
                </a:cubicBezTo>
                <a:cubicBezTo>
                  <a:pt x="14547" y="13897"/>
                  <a:pt x="14630" y="13881"/>
                  <a:pt x="14730" y="13864"/>
                </a:cubicBezTo>
                <a:cubicBezTo>
                  <a:pt x="14947" y="13781"/>
                  <a:pt x="15147" y="13631"/>
                  <a:pt x="15280" y="13447"/>
                </a:cubicBezTo>
                <a:cubicBezTo>
                  <a:pt x="15413" y="13281"/>
                  <a:pt x="15447" y="13081"/>
                  <a:pt x="15413" y="12881"/>
                </a:cubicBezTo>
                <a:cubicBezTo>
                  <a:pt x="15413" y="12864"/>
                  <a:pt x="15430" y="12831"/>
                  <a:pt x="15447" y="12798"/>
                </a:cubicBezTo>
                <a:lnTo>
                  <a:pt x="15763" y="12798"/>
                </a:lnTo>
                <a:cubicBezTo>
                  <a:pt x="16080" y="12814"/>
                  <a:pt x="16397" y="12648"/>
                  <a:pt x="16563" y="12364"/>
                </a:cubicBezTo>
                <a:cubicBezTo>
                  <a:pt x="16746" y="12114"/>
                  <a:pt x="16713" y="11781"/>
                  <a:pt x="16480" y="11581"/>
                </a:cubicBezTo>
                <a:cubicBezTo>
                  <a:pt x="16463" y="11548"/>
                  <a:pt x="16430" y="11498"/>
                  <a:pt x="16413" y="11465"/>
                </a:cubicBezTo>
                <a:cubicBezTo>
                  <a:pt x="16497" y="11415"/>
                  <a:pt x="16563" y="11365"/>
                  <a:pt x="16613" y="11331"/>
                </a:cubicBezTo>
                <a:cubicBezTo>
                  <a:pt x="16763" y="11248"/>
                  <a:pt x="16896" y="11198"/>
                  <a:pt x="17030" y="11115"/>
                </a:cubicBezTo>
                <a:cubicBezTo>
                  <a:pt x="17513" y="10848"/>
                  <a:pt x="17496" y="10148"/>
                  <a:pt x="17013" y="9882"/>
                </a:cubicBezTo>
                <a:cubicBezTo>
                  <a:pt x="16930" y="9815"/>
                  <a:pt x="16846" y="9765"/>
                  <a:pt x="16763" y="9682"/>
                </a:cubicBezTo>
                <a:cubicBezTo>
                  <a:pt x="16846" y="9632"/>
                  <a:pt x="16930" y="9598"/>
                  <a:pt x="17030" y="9565"/>
                </a:cubicBezTo>
                <a:cubicBezTo>
                  <a:pt x="17263" y="9482"/>
                  <a:pt x="17430" y="9265"/>
                  <a:pt x="17430" y="9015"/>
                </a:cubicBezTo>
                <a:cubicBezTo>
                  <a:pt x="17430" y="8782"/>
                  <a:pt x="17330" y="8582"/>
                  <a:pt x="17146" y="8449"/>
                </a:cubicBezTo>
                <a:lnTo>
                  <a:pt x="17013" y="8349"/>
                </a:lnTo>
                <a:lnTo>
                  <a:pt x="17013" y="8299"/>
                </a:lnTo>
                <a:cubicBezTo>
                  <a:pt x="17130" y="8332"/>
                  <a:pt x="17263" y="8332"/>
                  <a:pt x="17396" y="8282"/>
                </a:cubicBezTo>
                <a:cubicBezTo>
                  <a:pt x="17846" y="8032"/>
                  <a:pt x="18113" y="7532"/>
                  <a:pt x="18046" y="6999"/>
                </a:cubicBezTo>
                <a:cubicBezTo>
                  <a:pt x="18029" y="6749"/>
                  <a:pt x="17846" y="6549"/>
                  <a:pt x="17596" y="6482"/>
                </a:cubicBezTo>
                <a:cubicBezTo>
                  <a:pt x="17513" y="6466"/>
                  <a:pt x="17430" y="6432"/>
                  <a:pt x="17346" y="6399"/>
                </a:cubicBezTo>
                <a:cubicBezTo>
                  <a:pt x="17446" y="6299"/>
                  <a:pt x="17546" y="6216"/>
                  <a:pt x="17663" y="6149"/>
                </a:cubicBezTo>
                <a:cubicBezTo>
                  <a:pt x="17780" y="6032"/>
                  <a:pt x="17880" y="5883"/>
                  <a:pt x="17896" y="5733"/>
                </a:cubicBezTo>
                <a:cubicBezTo>
                  <a:pt x="17930" y="5499"/>
                  <a:pt x="17896" y="5283"/>
                  <a:pt x="17830" y="5083"/>
                </a:cubicBezTo>
                <a:cubicBezTo>
                  <a:pt x="17796" y="4933"/>
                  <a:pt x="17680" y="4833"/>
                  <a:pt x="17546" y="4799"/>
                </a:cubicBezTo>
                <a:cubicBezTo>
                  <a:pt x="17396" y="4766"/>
                  <a:pt x="17263" y="4749"/>
                  <a:pt x="17113" y="4733"/>
                </a:cubicBezTo>
                <a:lnTo>
                  <a:pt x="16913" y="4699"/>
                </a:lnTo>
                <a:cubicBezTo>
                  <a:pt x="16896" y="4683"/>
                  <a:pt x="16896" y="4666"/>
                  <a:pt x="16896" y="4649"/>
                </a:cubicBezTo>
                <a:cubicBezTo>
                  <a:pt x="16896" y="4616"/>
                  <a:pt x="16896" y="4583"/>
                  <a:pt x="16896" y="4550"/>
                </a:cubicBezTo>
                <a:cubicBezTo>
                  <a:pt x="16946" y="4050"/>
                  <a:pt x="16780" y="3550"/>
                  <a:pt x="16463" y="3150"/>
                </a:cubicBezTo>
                <a:cubicBezTo>
                  <a:pt x="16397" y="3083"/>
                  <a:pt x="16313" y="3017"/>
                  <a:pt x="16213" y="2983"/>
                </a:cubicBezTo>
                <a:cubicBezTo>
                  <a:pt x="15980" y="2883"/>
                  <a:pt x="15697" y="2900"/>
                  <a:pt x="15480" y="3050"/>
                </a:cubicBezTo>
                <a:cubicBezTo>
                  <a:pt x="15447" y="3067"/>
                  <a:pt x="15397" y="3083"/>
                  <a:pt x="15363" y="3100"/>
                </a:cubicBezTo>
                <a:cubicBezTo>
                  <a:pt x="15347" y="3067"/>
                  <a:pt x="15330" y="3067"/>
                  <a:pt x="15330" y="3050"/>
                </a:cubicBezTo>
                <a:cubicBezTo>
                  <a:pt x="15180" y="2567"/>
                  <a:pt x="14814" y="2283"/>
                  <a:pt x="14414" y="2050"/>
                </a:cubicBezTo>
                <a:cubicBezTo>
                  <a:pt x="14314" y="1983"/>
                  <a:pt x="14180" y="1967"/>
                  <a:pt x="14064" y="1983"/>
                </a:cubicBezTo>
                <a:cubicBezTo>
                  <a:pt x="13747" y="2067"/>
                  <a:pt x="13447" y="2183"/>
                  <a:pt x="13264" y="2483"/>
                </a:cubicBezTo>
                <a:cubicBezTo>
                  <a:pt x="13214" y="2567"/>
                  <a:pt x="13164" y="2633"/>
                  <a:pt x="13097" y="2717"/>
                </a:cubicBezTo>
                <a:cubicBezTo>
                  <a:pt x="13097" y="2433"/>
                  <a:pt x="13164" y="2333"/>
                  <a:pt x="13481" y="2050"/>
                </a:cubicBezTo>
                <a:cubicBezTo>
                  <a:pt x="13481" y="2000"/>
                  <a:pt x="13464" y="1950"/>
                  <a:pt x="13464" y="1900"/>
                </a:cubicBezTo>
                <a:cubicBezTo>
                  <a:pt x="13414" y="1317"/>
                  <a:pt x="13014" y="834"/>
                  <a:pt x="12447" y="700"/>
                </a:cubicBezTo>
                <a:cubicBezTo>
                  <a:pt x="12064" y="617"/>
                  <a:pt x="11648" y="767"/>
                  <a:pt x="11431" y="1117"/>
                </a:cubicBezTo>
                <a:cubicBezTo>
                  <a:pt x="11414" y="1134"/>
                  <a:pt x="11398" y="1150"/>
                  <a:pt x="11364" y="1167"/>
                </a:cubicBezTo>
                <a:cubicBezTo>
                  <a:pt x="11348" y="1150"/>
                  <a:pt x="11331" y="1134"/>
                  <a:pt x="11331" y="1117"/>
                </a:cubicBezTo>
                <a:cubicBezTo>
                  <a:pt x="11281" y="784"/>
                  <a:pt x="11048" y="617"/>
                  <a:pt x="10781" y="484"/>
                </a:cubicBezTo>
                <a:cubicBezTo>
                  <a:pt x="10498" y="350"/>
                  <a:pt x="10215" y="267"/>
                  <a:pt x="9915" y="234"/>
                </a:cubicBezTo>
                <a:cubicBezTo>
                  <a:pt x="9332" y="151"/>
                  <a:pt x="8798" y="500"/>
                  <a:pt x="8815" y="1067"/>
                </a:cubicBezTo>
                <a:cubicBezTo>
                  <a:pt x="8815" y="1134"/>
                  <a:pt x="8815" y="1200"/>
                  <a:pt x="8715" y="1200"/>
                </a:cubicBezTo>
                <a:cubicBezTo>
                  <a:pt x="8648" y="1034"/>
                  <a:pt x="8665" y="834"/>
                  <a:pt x="8732" y="667"/>
                </a:cubicBezTo>
                <a:cubicBezTo>
                  <a:pt x="8365" y="367"/>
                  <a:pt x="7899" y="201"/>
                  <a:pt x="7432" y="201"/>
                </a:cubicBezTo>
                <a:cubicBezTo>
                  <a:pt x="6932" y="251"/>
                  <a:pt x="6565" y="350"/>
                  <a:pt x="6499" y="1034"/>
                </a:cubicBezTo>
                <a:cubicBezTo>
                  <a:pt x="6449" y="1000"/>
                  <a:pt x="6399" y="984"/>
                  <a:pt x="6349" y="950"/>
                </a:cubicBezTo>
                <a:cubicBezTo>
                  <a:pt x="6282" y="900"/>
                  <a:pt x="6216" y="850"/>
                  <a:pt x="6149" y="817"/>
                </a:cubicBezTo>
                <a:cubicBezTo>
                  <a:pt x="5782" y="634"/>
                  <a:pt x="5399" y="584"/>
                  <a:pt x="4999" y="634"/>
                </a:cubicBezTo>
                <a:cubicBezTo>
                  <a:pt x="4649" y="684"/>
                  <a:pt x="4333" y="900"/>
                  <a:pt x="4183" y="1234"/>
                </a:cubicBezTo>
                <a:cubicBezTo>
                  <a:pt x="4133" y="1350"/>
                  <a:pt x="4116" y="1467"/>
                  <a:pt x="4133" y="1584"/>
                </a:cubicBezTo>
                <a:cubicBezTo>
                  <a:pt x="4133" y="1684"/>
                  <a:pt x="4149" y="1767"/>
                  <a:pt x="4166" y="1850"/>
                </a:cubicBezTo>
                <a:cubicBezTo>
                  <a:pt x="4083" y="1917"/>
                  <a:pt x="3966" y="1933"/>
                  <a:pt x="3866" y="1917"/>
                </a:cubicBezTo>
                <a:cubicBezTo>
                  <a:pt x="3450" y="1867"/>
                  <a:pt x="3016" y="1933"/>
                  <a:pt x="2650" y="2117"/>
                </a:cubicBezTo>
                <a:cubicBezTo>
                  <a:pt x="2483" y="2200"/>
                  <a:pt x="2366" y="2350"/>
                  <a:pt x="2350" y="2517"/>
                </a:cubicBezTo>
                <a:cubicBezTo>
                  <a:pt x="2283" y="2833"/>
                  <a:pt x="2400" y="3150"/>
                  <a:pt x="2650" y="3350"/>
                </a:cubicBezTo>
                <a:cubicBezTo>
                  <a:pt x="2683" y="3400"/>
                  <a:pt x="2733" y="3433"/>
                  <a:pt x="2800" y="3500"/>
                </a:cubicBezTo>
                <a:cubicBezTo>
                  <a:pt x="2616" y="3533"/>
                  <a:pt x="2450" y="3433"/>
                  <a:pt x="2366" y="3283"/>
                </a:cubicBezTo>
                <a:cubicBezTo>
                  <a:pt x="2200" y="3050"/>
                  <a:pt x="2183" y="3033"/>
                  <a:pt x="1917" y="3117"/>
                </a:cubicBezTo>
                <a:cubicBezTo>
                  <a:pt x="1833" y="3133"/>
                  <a:pt x="1750" y="3150"/>
                  <a:pt x="1667" y="3183"/>
                </a:cubicBezTo>
                <a:cubicBezTo>
                  <a:pt x="1517" y="3250"/>
                  <a:pt x="1400" y="3350"/>
                  <a:pt x="1317" y="3483"/>
                </a:cubicBezTo>
                <a:cubicBezTo>
                  <a:pt x="1150" y="3800"/>
                  <a:pt x="1233" y="4200"/>
                  <a:pt x="1483" y="4433"/>
                </a:cubicBezTo>
                <a:cubicBezTo>
                  <a:pt x="1533" y="4466"/>
                  <a:pt x="1583" y="4500"/>
                  <a:pt x="1633" y="4516"/>
                </a:cubicBezTo>
                <a:lnTo>
                  <a:pt x="1600" y="4583"/>
                </a:lnTo>
                <a:cubicBezTo>
                  <a:pt x="1533" y="4616"/>
                  <a:pt x="1450" y="4666"/>
                  <a:pt x="1400" y="4699"/>
                </a:cubicBezTo>
                <a:cubicBezTo>
                  <a:pt x="1067" y="4783"/>
                  <a:pt x="817" y="5049"/>
                  <a:pt x="734" y="5366"/>
                </a:cubicBezTo>
                <a:cubicBezTo>
                  <a:pt x="734" y="5433"/>
                  <a:pt x="717" y="5483"/>
                  <a:pt x="700" y="5533"/>
                </a:cubicBezTo>
                <a:cubicBezTo>
                  <a:pt x="650" y="5716"/>
                  <a:pt x="717" y="5899"/>
                  <a:pt x="850" y="6016"/>
                </a:cubicBezTo>
                <a:cubicBezTo>
                  <a:pt x="900" y="6066"/>
                  <a:pt x="967" y="6082"/>
                  <a:pt x="1033" y="6066"/>
                </a:cubicBezTo>
                <a:cubicBezTo>
                  <a:pt x="1117" y="6066"/>
                  <a:pt x="1200" y="6032"/>
                  <a:pt x="1283" y="6016"/>
                </a:cubicBezTo>
                <a:cubicBezTo>
                  <a:pt x="1367" y="5999"/>
                  <a:pt x="1433" y="5983"/>
                  <a:pt x="1500" y="5983"/>
                </a:cubicBezTo>
                <a:close/>
                <a:moveTo>
                  <a:pt x="3550" y="9132"/>
                </a:moveTo>
                <a:cubicBezTo>
                  <a:pt x="3450" y="9165"/>
                  <a:pt x="3366" y="9198"/>
                  <a:pt x="3266" y="9232"/>
                </a:cubicBezTo>
                <a:cubicBezTo>
                  <a:pt x="2800" y="9315"/>
                  <a:pt x="2333" y="9415"/>
                  <a:pt x="1967" y="8982"/>
                </a:cubicBezTo>
                <a:lnTo>
                  <a:pt x="1917" y="8982"/>
                </a:lnTo>
                <a:cubicBezTo>
                  <a:pt x="1783" y="9132"/>
                  <a:pt x="1750" y="9248"/>
                  <a:pt x="1817" y="9398"/>
                </a:cubicBezTo>
                <a:cubicBezTo>
                  <a:pt x="1883" y="9548"/>
                  <a:pt x="1967" y="9582"/>
                  <a:pt x="2183" y="9565"/>
                </a:cubicBezTo>
                <a:cubicBezTo>
                  <a:pt x="2250" y="9565"/>
                  <a:pt x="2316" y="9565"/>
                  <a:pt x="2350" y="9648"/>
                </a:cubicBezTo>
                <a:cubicBezTo>
                  <a:pt x="2150" y="9882"/>
                  <a:pt x="2133" y="10015"/>
                  <a:pt x="2233" y="10148"/>
                </a:cubicBezTo>
                <a:cubicBezTo>
                  <a:pt x="2333" y="10298"/>
                  <a:pt x="2433" y="10298"/>
                  <a:pt x="2666" y="10198"/>
                </a:cubicBezTo>
                <a:cubicBezTo>
                  <a:pt x="2700" y="10215"/>
                  <a:pt x="2733" y="10265"/>
                  <a:pt x="2750" y="10298"/>
                </a:cubicBezTo>
                <a:cubicBezTo>
                  <a:pt x="2783" y="10498"/>
                  <a:pt x="2933" y="10565"/>
                  <a:pt x="3116" y="10581"/>
                </a:cubicBezTo>
                <a:cubicBezTo>
                  <a:pt x="3233" y="10581"/>
                  <a:pt x="3350" y="10581"/>
                  <a:pt x="3466" y="10581"/>
                </a:cubicBezTo>
                <a:cubicBezTo>
                  <a:pt x="3716" y="10565"/>
                  <a:pt x="3916" y="10398"/>
                  <a:pt x="3983" y="10165"/>
                </a:cubicBezTo>
                <a:cubicBezTo>
                  <a:pt x="3999" y="9998"/>
                  <a:pt x="3999" y="9832"/>
                  <a:pt x="3999" y="9682"/>
                </a:cubicBezTo>
                <a:cubicBezTo>
                  <a:pt x="3783" y="9565"/>
                  <a:pt x="3616" y="9382"/>
                  <a:pt x="3550" y="9132"/>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2"/>
          <p:cNvSpPr txBox="1"/>
          <p:nvPr/>
        </p:nvSpPr>
        <p:spPr>
          <a:xfrm flipH="1">
            <a:off x="6747750" y="1385625"/>
            <a:ext cx="2089800" cy="1512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150">
                <a:solidFill>
                  <a:schemeClr val="dk1"/>
                </a:solidFill>
                <a:latin typeface="Fira Sans"/>
                <a:ea typeface="Fira Sans"/>
                <a:cs typeface="Fira Sans"/>
                <a:sym typeface="Fira Sans"/>
              </a:rPr>
              <a:t>Have you noticed</a:t>
            </a:r>
            <a:r>
              <a:rPr lang="en" sz="1150">
                <a:solidFill>
                  <a:schemeClr val="dk1"/>
                </a:solidFill>
                <a:latin typeface="Fira Sans"/>
                <a:ea typeface="Fira Sans"/>
                <a:cs typeface="Fira Sans"/>
                <a:sym typeface="Fira Sans"/>
              </a:rPr>
              <a:t> any recurring issues/</a:t>
            </a:r>
            <a:r>
              <a:rPr b="1" lang="en" sz="1150">
                <a:solidFill>
                  <a:schemeClr val="dk1"/>
                </a:solidFill>
                <a:latin typeface="Fira Sans"/>
                <a:ea typeface="Fira Sans"/>
                <a:cs typeface="Fira Sans"/>
                <a:sym typeface="Fira Sans"/>
              </a:rPr>
              <a:t>concerns of parents with regards to health care or childcare? </a:t>
            </a:r>
            <a:endParaRPr b="1" sz="1150">
              <a:solidFill>
                <a:schemeClr val="dk1"/>
              </a:solidFill>
              <a:latin typeface="Fira Sans"/>
              <a:ea typeface="Fira Sans"/>
              <a:cs typeface="Fira Sans"/>
              <a:sym typeface="Fira Sans"/>
            </a:endParaRPr>
          </a:p>
          <a:p>
            <a:pPr indent="0" lvl="0" marL="0" rtl="0" algn="ctr">
              <a:spcBef>
                <a:spcPts val="0"/>
              </a:spcBef>
              <a:spcAft>
                <a:spcPts val="0"/>
              </a:spcAft>
              <a:buNone/>
            </a:pPr>
            <a:r>
              <a:rPr lang="en" sz="1200">
                <a:solidFill>
                  <a:schemeClr val="dk1"/>
                </a:solidFill>
                <a:latin typeface="Fira Sans"/>
                <a:ea typeface="Fira Sans"/>
                <a:cs typeface="Fira Sans"/>
                <a:sym typeface="Fira Sans"/>
              </a:rPr>
              <a:t>Do you find these surprising? </a:t>
            </a:r>
            <a:endParaRPr sz="1200">
              <a:solidFill>
                <a:schemeClr val="dk1"/>
              </a:solidFill>
              <a:latin typeface="Fira Sans"/>
              <a:ea typeface="Fira Sans"/>
              <a:cs typeface="Fira Sans"/>
              <a:sym typeface="Fira Sans"/>
            </a:endParaRPr>
          </a:p>
          <a:p>
            <a:pPr indent="0" lvl="0" marL="0" rtl="0" algn="ctr">
              <a:spcBef>
                <a:spcPts val="0"/>
              </a:spcBef>
              <a:spcAft>
                <a:spcPts val="0"/>
              </a:spcAft>
              <a:buNone/>
            </a:pPr>
            <a:r>
              <a:t/>
            </a:r>
            <a:endParaRPr sz="1200">
              <a:solidFill>
                <a:schemeClr val="dk1"/>
              </a:solidFill>
              <a:latin typeface="Fira Sans"/>
              <a:ea typeface="Fira Sans"/>
              <a:cs typeface="Fira Sans"/>
              <a:sym typeface="Fira Sans"/>
            </a:endParaRPr>
          </a:p>
          <a:p>
            <a:pPr indent="0" lvl="0" marL="0" rtl="0" algn="ctr">
              <a:spcBef>
                <a:spcPts val="0"/>
              </a:spcBef>
              <a:spcAft>
                <a:spcPts val="0"/>
              </a:spcAft>
              <a:buNone/>
            </a:pPr>
            <a:r>
              <a:rPr lang="en" sz="1200">
                <a:solidFill>
                  <a:schemeClr val="dk1"/>
                </a:solidFill>
                <a:latin typeface="Fira Sans"/>
                <a:ea typeface="Fira Sans"/>
                <a:cs typeface="Fira Sans"/>
                <a:sym typeface="Fira Sans"/>
              </a:rPr>
              <a:t>           </a:t>
            </a:r>
            <a:r>
              <a:rPr lang="en" sz="1200">
                <a:solidFill>
                  <a:schemeClr val="dk1"/>
                </a:solidFill>
                <a:latin typeface="Fira Sans"/>
                <a:ea typeface="Fira Sans"/>
                <a:cs typeface="Fira Sans"/>
                <a:sym typeface="Fira Sans"/>
              </a:rPr>
              <a:t>Why/why not?</a:t>
            </a:r>
            <a:endParaRPr sz="1200">
              <a:solidFill>
                <a:schemeClr val="dk1"/>
              </a:solidFill>
              <a:latin typeface="Fira Sans"/>
              <a:ea typeface="Fira Sans"/>
              <a:cs typeface="Fira Sans"/>
              <a:sym typeface="Fira Sans"/>
            </a:endParaRPr>
          </a:p>
          <a:p>
            <a:pPr indent="0" lvl="0" marL="0" rtl="0" algn="ctr">
              <a:spcBef>
                <a:spcPts val="0"/>
              </a:spcBef>
              <a:spcAft>
                <a:spcPts val="0"/>
              </a:spcAft>
              <a:buNone/>
            </a:pPr>
            <a:r>
              <a:t/>
            </a:r>
            <a:endParaRPr sz="1200">
              <a:solidFill>
                <a:schemeClr val="dk1"/>
              </a:solidFill>
              <a:latin typeface="Fira Sans"/>
              <a:ea typeface="Fira Sans"/>
              <a:cs typeface="Fira Sans"/>
              <a:sym typeface="Fira Sans"/>
            </a:endParaRPr>
          </a:p>
          <a:p>
            <a:pPr indent="0" lvl="0" marL="0" rtl="0" algn="ctr">
              <a:spcBef>
                <a:spcPts val="0"/>
              </a:spcBef>
              <a:spcAft>
                <a:spcPts val="0"/>
              </a:spcAft>
              <a:buNone/>
            </a:pPr>
            <a:r>
              <a:t/>
            </a:r>
            <a:endParaRPr sz="1200">
              <a:solidFill>
                <a:schemeClr val="dk1"/>
              </a:solidFill>
              <a:latin typeface="Fira Sans"/>
              <a:ea typeface="Fira Sans"/>
              <a:cs typeface="Fira Sans"/>
              <a:sym typeface="Fira Sans"/>
            </a:endParaRPr>
          </a:p>
          <a:p>
            <a:pPr indent="0" lvl="0" marL="0" rtl="0" algn="ctr">
              <a:spcBef>
                <a:spcPts val="0"/>
              </a:spcBef>
              <a:spcAft>
                <a:spcPts val="0"/>
              </a:spcAft>
              <a:buClr>
                <a:schemeClr val="dk1"/>
              </a:buClr>
              <a:buSzPts val="1100"/>
              <a:buFont typeface="Arial"/>
              <a:buNone/>
            </a:pPr>
            <a:r>
              <a:t/>
            </a:r>
            <a:endParaRPr sz="1200">
              <a:solidFill>
                <a:schemeClr val="dk1"/>
              </a:solidFill>
              <a:latin typeface="Fira Sans"/>
              <a:ea typeface="Fira Sans"/>
              <a:cs typeface="Fira Sans"/>
              <a:sym typeface="Fira Sans"/>
            </a:endParaRPr>
          </a:p>
          <a:p>
            <a:pPr indent="0" lvl="0" marL="0" rtl="0" algn="ctr">
              <a:spcBef>
                <a:spcPts val="0"/>
              </a:spcBef>
              <a:spcAft>
                <a:spcPts val="0"/>
              </a:spcAft>
              <a:buNone/>
            </a:pPr>
            <a:r>
              <a:t/>
            </a:r>
            <a:endParaRPr sz="1200">
              <a:solidFill>
                <a:schemeClr val="dk1"/>
              </a:solidFill>
              <a:latin typeface="Fira Sans"/>
              <a:ea typeface="Fira Sans"/>
              <a:cs typeface="Fira Sans"/>
              <a:sym typeface="Fira Sans"/>
            </a:endParaRPr>
          </a:p>
        </p:txBody>
      </p:sp>
      <p:sp>
        <p:nvSpPr>
          <p:cNvPr id="575" name="Google Shape;575;p22"/>
          <p:cNvSpPr txBox="1"/>
          <p:nvPr/>
        </p:nvSpPr>
        <p:spPr>
          <a:xfrm flipH="1">
            <a:off x="1239535" y="3815596"/>
            <a:ext cx="1622400" cy="48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Fira Sans"/>
                <a:ea typeface="Fira Sans"/>
                <a:cs typeface="Fira Sans"/>
                <a:sym typeface="Fira Sans"/>
              </a:rPr>
              <a:t>What are your </a:t>
            </a:r>
            <a:r>
              <a:rPr lang="en" sz="1200">
                <a:solidFill>
                  <a:schemeClr val="dk1"/>
                </a:solidFill>
                <a:latin typeface="Fira Sans"/>
                <a:ea typeface="Fira Sans"/>
                <a:cs typeface="Fira Sans"/>
                <a:sym typeface="Fira Sans"/>
              </a:rPr>
              <a:t>primary </a:t>
            </a:r>
            <a:r>
              <a:rPr b="1" lang="en" sz="1200">
                <a:solidFill>
                  <a:schemeClr val="dk1"/>
                </a:solidFill>
                <a:latin typeface="Fira Sans"/>
                <a:ea typeface="Fira Sans"/>
                <a:cs typeface="Fira Sans"/>
                <a:sym typeface="Fira Sans"/>
              </a:rPr>
              <a:t>health concerns </a:t>
            </a:r>
            <a:r>
              <a:rPr lang="en" sz="1200">
                <a:solidFill>
                  <a:schemeClr val="dk1"/>
                </a:solidFill>
                <a:latin typeface="Fira Sans"/>
                <a:ea typeface="Fira Sans"/>
                <a:cs typeface="Fira Sans"/>
                <a:sym typeface="Fira Sans"/>
              </a:rPr>
              <a:t>regarding your children?</a:t>
            </a:r>
            <a:endParaRPr sz="1200">
              <a:solidFill>
                <a:schemeClr val="dk1"/>
              </a:solidFill>
              <a:latin typeface="Fira Sans"/>
              <a:ea typeface="Fira Sans"/>
              <a:cs typeface="Fira Sans"/>
              <a:sym typeface="Fira Sans"/>
            </a:endParaRPr>
          </a:p>
          <a:p>
            <a:pPr indent="0" lvl="0" marL="0" rtl="0" algn="ctr">
              <a:spcBef>
                <a:spcPts val="0"/>
              </a:spcBef>
              <a:spcAft>
                <a:spcPts val="0"/>
              </a:spcAft>
              <a:buClr>
                <a:schemeClr val="dk1"/>
              </a:buClr>
              <a:buSzPts val="1100"/>
              <a:buFont typeface="Arial"/>
              <a:buNone/>
            </a:pPr>
            <a:r>
              <a:t/>
            </a:r>
            <a:endParaRPr b="1" sz="1200">
              <a:solidFill>
                <a:schemeClr val="dk1"/>
              </a:solidFill>
              <a:latin typeface="Fira Sans"/>
              <a:ea typeface="Fira Sans"/>
              <a:cs typeface="Fira Sans"/>
              <a:sym typeface="Fira Sans"/>
            </a:endParaRPr>
          </a:p>
          <a:p>
            <a:pPr indent="0" lvl="0" marL="0" rtl="0" algn="ctr">
              <a:spcBef>
                <a:spcPts val="0"/>
              </a:spcBef>
              <a:spcAft>
                <a:spcPts val="0"/>
              </a:spcAft>
              <a:buNone/>
            </a:pPr>
            <a:r>
              <a:t/>
            </a:r>
            <a:endParaRPr sz="1200">
              <a:solidFill>
                <a:schemeClr val="dk1"/>
              </a:solidFill>
              <a:latin typeface="Fira Sans"/>
              <a:ea typeface="Fira Sans"/>
              <a:cs typeface="Fira Sans"/>
              <a:sym typeface="Fira Sans"/>
            </a:endParaRPr>
          </a:p>
        </p:txBody>
      </p:sp>
      <p:sp>
        <p:nvSpPr>
          <p:cNvPr id="576" name="Google Shape;576;p22"/>
          <p:cNvSpPr/>
          <p:nvPr/>
        </p:nvSpPr>
        <p:spPr>
          <a:xfrm>
            <a:off x="6669799" y="3215100"/>
            <a:ext cx="1995851" cy="1512327"/>
          </a:xfrm>
          <a:custGeom>
            <a:rect b="b" l="l" r="r" t="t"/>
            <a:pathLst>
              <a:path extrusionOk="0" h="12598" w="16463">
                <a:moveTo>
                  <a:pt x="1733" y="3333"/>
                </a:moveTo>
                <a:cubicBezTo>
                  <a:pt x="1500" y="3133"/>
                  <a:pt x="1366" y="2850"/>
                  <a:pt x="1316" y="2550"/>
                </a:cubicBezTo>
                <a:cubicBezTo>
                  <a:pt x="1283" y="2317"/>
                  <a:pt x="1333" y="2083"/>
                  <a:pt x="1450" y="1884"/>
                </a:cubicBezTo>
                <a:cubicBezTo>
                  <a:pt x="1866" y="1250"/>
                  <a:pt x="2649" y="934"/>
                  <a:pt x="3383" y="1100"/>
                </a:cubicBezTo>
                <a:cubicBezTo>
                  <a:pt x="3566" y="1167"/>
                  <a:pt x="3749" y="1250"/>
                  <a:pt x="3899" y="1350"/>
                </a:cubicBezTo>
                <a:cubicBezTo>
                  <a:pt x="3949" y="1384"/>
                  <a:pt x="3999" y="1400"/>
                  <a:pt x="4032" y="1434"/>
                </a:cubicBezTo>
                <a:cubicBezTo>
                  <a:pt x="4032" y="1384"/>
                  <a:pt x="4049" y="1350"/>
                  <a:pt x="4049" y="1300"/>
                </a:cubicBezTo>
                <a:cubicBezTo>
                  <a:pt x="4049" y="667"/>
                  <a:pt x="4532" y="134"/>
                  <a:pt x="5182" y="67"/>
                </a:cubicBezTo>
                <a:cubicBezTo>
                  <a:pt x="5416" y="1"/>
                  <a:pt x="5682" y="1"/>
                  <a:pt x="5932" y="67"/>
                </a:cubicBezTo>
                <a:cubicBezTo>
                  <a:pt x="6365" y="217"/>
                  <a:pt x="6749" y="434"/>
                  <a:pt x="6948" y="867"/>
                </a:cubicBezTo>
                <a:cubicBezTo>
                  <a:pt x="7015" y="1000"/>
                  <a:pt x="7098" y="1134"/>
                  <a:pt x="7165" y="1234"/>
                </a:cubicBezTo>
                <a:cubicBezTo>
                  <a:pt x="7332" y="1134"/>
                  <a:pt x="7498" y="1034"/>
                  <a:pt x="7682" y="950"/>
                </a:cubicBezTo>
                <a:cubicBezTo>
                  <a:pt x="8032" y="834"/>
                  <a:pt x="8398" y="850"/>
                  <a:pt x="8748" y="984"/>
                </a:cubicBezTo>
                <a:cubicBezTo>
                  <a:pt x="8981" y="1084"/>
                  <a:pt x="9215" y="1184"/>
                  <a:pt x="9448" y="1300"/>
                </a:cubicBezTo>
                <a:cubicBezTo>
                  <a:pt x="9615" y="1400"/>
                  <a:pt x="9748" y="1550"/>
                  <a:pt x="9798" y="1750"/>
                </a:cubicBezTo>
                <a:cubicBezTo>
                  <a:pt x="9831" y="1834"/>
                  <a:pt x="9881" y="1917"/>
                  <a:pt x="9948" y="2000"/>
                </a:cubicBezTo>
                <a:cubicBezTo>
                  <a:pt x="9981" y="1934"/>
                  <a:pt x="9998" y="1884"/>
                  <a:pt x="10031" y="1834"/>
                </a:cubicBezTo>
                <a:cubicBezTo>
                  <a:pt x="10414" y="1334"/>
                  <a:pt x="10948" y="1167"/>
                  <a:pt x="11564" y="1200"/>
                </a:cubicBezTo>
                <a:cubicBezTo>
                  <a:pt x="12047" y="1217"/>
                  <a:pt x="12497" y="1400"/>
                  <a:pt x="12847" y="1734"/>
                </a:cubicBezTo>
                <a:cubicBezTo>
                  <a:pt x="13114" y="1983"/>
                  <a:pt x="13147" y="2033"/>
                  <a:pt x="13264" y="2517"/>
                </a:cubicBezTo>
                <a:cubicBezTo>
                  <a:pt x="13397" y="2467"/>
                  <a:pt x="13514" y="2417"/>
                  <a:pt x="13647" y="2367"/>
                </a:cubicBezTo>
                <a:cubicBezTo>
                  <a:pt x="13980" y="2217"/>
                  <a:pt x="14347" y="2200"/>
                  <a:pt x="14697" y="2283"/>
                </a:cubicBezTo>
                <a:cubicBezTo>
                  <a:pt x="14930" y="2367"/>
                  <a:pt x="15130" y="2483"/>
                  <a:pt x="15330" y="2633"/>
                </a:cubicBezTo>
                <a:cubicBezTo>
                  <a:pt x="15480" y="2767"/>
                  <a:pt x="15630" y="2933"/>
                  <a:pt x="15746" y="3100"/>
                </a:cubicBezTo>
                <a:cubicBezTo>
                  <a:pt x="16013" y="3500"/>
                  <a:pt x="16046" y="4016"/>
                  <a:pt x="15813" y="4433"/>
                </a:cubicBezTo>
                <a:cubicBezTo>
                  <a:pt x="15696" y="4650"/>
                  <a:pt x="15546" y="4849"/>
                  <a:pt x="15397" y="5049"/>
                </a:cubicBezTo>
                <a:cubicBezTo>
                  <a:pt x="15447" y="5066"/>
                  <a:pt x="15480" y="5099"/>
                  <a:pt x="15530" y="5133"/>
                </a:cubicBezTo>
                <a:cubicBezTo>
                  <a:pt x="15880" y="5299"/>
                  <a:pt x="16163" y="5583"/>
                  <a:pt x="16346" y="5933"/>
                </a:cubicBezTo>
                <a:cubicBezTo>
                  <a:pt x="16446" y="6183"/>
                  <a:pt x="16463" y="6449"/>
                  <a:pt x="16413" y="6699"/>
                </a:cubicBezTo>
                <a:cubicBezTo>
                  <a:pt x="16346" y="7182"/>
                  <a:pt x="16113" y="7649"/>
                  <a:pt x="15713" y="7949"/>
                </a:cubicBezTo>
                <a:cubicBezTo>
                  <a:pt x="15513" y="8115"/>
                  <a:pt x="15297" y="8232"/>
                  <a:pt x="15047" y="8282"/>
                </a:cubicBezTo>
                <a:cubicBezTo>
                  <a:pt x="15113" y="8432"/>
                  <a:pt x="15197" y="8549"/>
                  <a:pt x="15263" y="8699"/>
                </a:cubicBezTo>
                <a:cubicBezTo>
                  <a:pt x="15480" y="9115"/>
                  <a:pt x="15430" y="9598"/>
                  <a:pt x="15147" y="9965"/>
                </a:cubicBezTo>
                <a:cubicBezTo>
                  <a:pt x="15080" y="10065"/>
                  <a:pt x="15013" y="10148"/>
                  <a:pt x="14913" y="10215"/>
                </a:cubicBezTo>
                <a:cubicBezTo>
                  <a:pt x="14597" y="10498"/>
                  <a:pt x="14213" y="10698"/>
                  <a:pt x="13797" y="10815"/>
                </a:cubicBezTo>
                <a:cubicBezTo>
                  <a:pt x="13547" y="10865"/>
                  <a:pt x="13280" y="10831"/>
                  <a:pt x="13047" y="10731"/>
                </a:cubicBezTo>
                <a:cubicBezTo>
                  <a:pt x="13047" y="10781"/>
                  <a:pt x="13047" y="10848"/>
                  <a:pt x="13064" y="10898"/>
                </a:cubicBezTo>
                <a:cubicBezTo>
                  <a:pt x="13197" y="11415"/>
                  <a:pt x="12930" y="11965"/>
                  <a:pt x="12431" y="12148"/>
                </a:cubicBezTo>
                <a:cubicBezTo>
                  <a:pt x="11864" y="12381"/>
                  <a:pt x="11231" y="12414"/>
                  <a:pt x="10648" y="12214"/>
                </a:cubicBezTo>
                <a:cubicBezTo>
                  <a:pt x="10364" y="12131"/>
                  <a:pt x="10131" y="11965"/>
                  <a:pt x="9981" y="11731"/>
                </a:cubicBezTo>
                <a:cubicBezTo>
                  <a:pt x="9848" y="11865"/>
                  <a:pt x="9731" y="12014"/>
                  <a:pt x="9598" y="12148"/>
                </a:cubicBezTo>
                <a:cubicBezTo>
                  <a:pt x="9315" y="12398"/>
                  <a:pt x="8948" y="12548"/>
                  <a:pt x="8565" y="12548"/>
                </a:cubicBezTo>
                <a:lnTo>
                  <a:pt x="8048" y="12548"/>
                </a:lnTo>
                <a:cubicBezTo>
                  <a:pt x="7298" y="12598"/>
                  <a:pt x="6699" y="12248"/>
                  <a:pt x="6149" y="11781"/>
                </a:cubicBezTo>
                <a:cubicBezTo>
                  <a:pt x="5965" y="11681"/>
                  <a:pt x="5849" y="11498"/>
                  <a:pt x="5849" y="11298"/>
                </a:cubicBezTo>
                <a:cubicBezTo>
                  <a:pt x="5632" y="11398"/>
                  <a:pt x="5465" y="11498"/>
                  <a:pt x="5299" y="11581"/>
                </a:cubicBezTo>
                <a:cubicBezTo>
                  <a:pt x="4932" y="11748"/>
                  <a:pt x="4549" y="11848"/>
                  <a:pt x="4166" y="11865"/>
                </a:cubicBezTo>
                <a:cubicBezTo>
                  <a:pt x="4032" y="11881"/>
                  <a:pt x="3899" y="11865"/>
                  <a:pt x="3766" y="11831"/>
                </a:cubicBezTo>
                <a:cubicBezTo>
                  <a:pt x="3499" y="11765"/>
                  <a:pt x="3249" y="11665"/>
                  <a:pt x="2999" y="11565"/>
                </a:cubicBezTo>
                <a:cubicBezTo>
                  <a:pt x="2683" y="11431"/>
                  <a:pt x="2416" y="11181"/>
                  <a:pt x="2266" y="10865"/>
                </a:cubicBezTo>
                <a:cubicBezTo>
                  <a:pt x="2100" y="10548"/>
                  <a:pt x="2083" y="10148"/>
                  <a:pt x="2250" y="9815"/>
                </a:cubicBezTo>
                <a:cubicBezTo>
                  <a:pt x="2266" y="9748"/>
                  <a:pt x="2316" y="9682"/>
                  <a:pt x="2350" y="9598"/>
                </a:cubicBezTo>
                <a:cubicBezTo>
                  <a:pt x="1883" y="9565"/>
                  <a:pt x="1416" y="9432"/>
                  <a:pt x="1000" y="9232"/>
                </a:cubicBezTo>
                <a:cubicBezTo>
                  <a:pt x="333" y="8899"/>
                  <a:pt x="0" y="8165"/>
                  <a:pt x="183" y="7449"/>
                </a:cubicBezTo>
                <a:cubicBezTo>
                  <a:pt x="283" y="6949"/>
                  <a:pt x="533" y="6482"/>
                  <a:pt x="883" y="6099"/>
                </a:cubicBezTo>
                <a:cubicBezTo>
                  <a:pt x="750" y="5983"/>
                  <a:pt x="600" y="5866"/>
                  <a:pt x="467" y="5733"/>
                </a:cubicBezTo>
                <a:cubicBezTo>
                  <a:pt x="167" y="5416"/>
                  <a:pt x="67" y="4949"/>
                  <a:pt x="233" y="4550"/>
                </a:cubicBezTo>
                <a:cubicBezTo>
                  <a:pt x="333" y="4250"/>
                  <a:pt x="500" y="3983"/>
                  <a:pt x="700" y="3750"/>
                </a:cubicBezTo>
                <a:cubicBezTo>
                  <a:pt x="900" y="3516"/>
                  <a:pt x="1200" y="3367"/>
                  <a:pt x="1516" y="3367"/>
                </a:cubicBezTo>
                <a:cubicBezTo>
                  <a:pt x="1566" y="3367"/>
                  <a:pt x="1633" y="3350"/>
                  <a:pt x="1733" y="3333"/>
                </a:cubicBezTo>
                <a:close/>
                <a:moveTo>
                  <a:pt x="14763" y="8199"/>
                </a:moveTo>
                <a:cubicBezTo>
                  <a:pt x="14880" y="8149"/>
                  <a:pt x="14947" y="8132"/>
                  <a:pt x="15030" y="8099"/>
                </a:cubicBezTo>
                <a:cubicBezTo>
                  <a:pt x="15113" y="8082"/>
                  <a:pt x="15163" y="8082"/>
                  <a:pt x="15247" y="8049"/>
                </a:cubicBezTo>
                <a:cubicBezTo>
                  <a:pt x="15563" y="7932"/>
                  <a:pt x="15846" y="7699"/>
                  <a:pt x="16030" y="7382"/>
                </a:cubicBezTo>
                <a:cubicBezTo>
                  <a:pt x="16230" y="7049"/>
                  <a:pt x="16313" y="6666"/>
                  <a:pt x="16280" y="6282"/>
                </a:cubicBezTo>
                <a:cubicBezTo>
                  <a:pt x="16280" y="6166"/>
                  <a:pt x="16230" y="6049"/>
                  <a:pt x="16180" y="5933"/>
                </a:cubicBezTo>
                <a:cubicBezTo>
                  <a:pt x="15963" y="5549"/>
                  <a:pt x="15596" y="5249"/>
                  <a:pt x="15147" y="5133"/>
                </a:cubicBezTo>
                <a:cubicBezTo>
                  <a:pt x="15097" y="5116"/>
                  <a:pt x="15047" y="5083"/>
                  <a:pt x="15013" y="5049"/>
                </a:cubicBezTo>
                <a:cubicBezTo>
                  <a:pt x="15047" y="5016"/>
                  <a:pt x="15097" y="4983"/>
                  <a:pt x="15147" y="4949"/>
                </a:cubicBezTo>
                <a:cubicBezTo>
                  <a:pt x="15613" y="4700"/>
                  <a:pt x="15880" y="4183"/>
                  <a:pt x="15813" y="3650"/>
                </a:cubicBezTo>
                <a:cubicBezTo>
                  <a:pt x="15746" y="3333"/>
                  <a:pt x="15580" y="3050"/>
                  <a:pt x="15330" y="2850"/>
                </a:cubicBezTo>
                <a:cubicBezTo>
                  <a:pt x="15047" y="2533"/>
                  <a:pt x="14647" y="2383"/>
                  <a:pt x="14230" y="2433"/>
                </a:cubicBezTo>
                <a:cubicBezTo>
                  <a:pt x="14014" y="2433"/>
                  <a:pt x="13797" y="2483"/>
                  <a:pt x="13580" y="2583"/>
                </a:cubicBezTo>
                <a:cubicBezTo>
                  <a:pt x="13414" y="2667"/>
                  <a:pt x="13247" y="2750"/>
                  <a:pt x="13064" y="2850"/>
                </a:cubicBezTo>
                <a:cubicBezTo>
                  <a:pt x="13064" y="2767"/>
                  <a:pt x="13064" y="2700"/>
                  <a:pt x="13064" y="2617"/>
                </a:cubicBezTo>
                <a:cubicBezTo>
                  <a:pt x="13097" y="2367"/>
                  <a:pt x="13014" y="2100"/>
                  <a:pt x="12797" y="1934"/>
                </a:cubicBezTo>
                <a:cubicBezTo>
                  <a:pt x="12481" y="1617"/>
                  <a:pt x="12047" y="1417"/>
                  <a:pt x="11597" y="1384"/>
                </a:cubicBezTo>
                <a:cubicBezTo>
                  <a:pt x="11164" y="1334"/>
                  <a:pt x="10731" y="1450"/>
                  <a:pt x="10398" y="1734"/>
                </a:cubicBezTo>
                <a:cubicBezTo>
                  <a:pt x="10264" y="1850"/>
                  <a:pt x="10148" y="1983"/>
                  <a:pt x="10031" y="2133"/>
                </a:cubicBezTo>
                <a:cubicBezTo>
                  <a:pt x="9898" y="2267"/>
                  <a:pt x="9798" y="2250"/>
                  <a:pt x="9731" y="2050"/>
                </a:cubicBezTo>
                <a:cubicBezTo>
                  <a:pt x="9698" y="1983"/>
                  <a:pt x="9681" y="1900"/>
                  <a:pt x="9648" y="1817"/>
                </a:cubicBezTo>
                <a:cubicBezTo>
                  <a:pt x="9598" y="1667"/>
                  <a:pt x="9498" y="1534"/>
                  <a:pt x="9365" y="1467"/>
                </a:cubicBezTo>
                <a:cubicBezTo>
                  <a:pt x="9065" y="1284"/>
                  <a:pt x="8715" y="1150"/>
                  <a:pt x="8365" y="1100"/>
                </a:cubicBezTo>
                <a:cubicBezTo>
                  <a:pt x="7998" y="1017"/>
                  <a:pt x="7615" y="1117"/>
                  <a:pt x="7348" y="1367"/>
                </a:cubicBezTo>
                <a:cubicBezTo>
                  <a:pt x="7298" y="1417"/>
                  <a:pt x="7248" y="1450"/>
                  <a:pt x="7198" y="1500"/>
                </a:cubicBezTo>
                <a:cubicBezTo>
                  <a:pt x="7082" y="1300"/>
                  <a:pt x="6948" y="1134"/>
                  <a:pt x="6865" y="934"/>
                </a:cubicBezTo>
                <a:cubicBezTo>
                  <a:pt x="6699" y="650"/>
                  <a:pt x="6432" y="434"/>
                  <a:pt x="6132" y="317"/>
                </a:cubicBezTo>
                <a:cubicBezTo>
                  <a:pt x="5715" y="117"/>
                  <a:pt x="5216" y="134"/>
                  <a:pt x="4816" y="367"/>
                </a:cubicBezTo>
                <a:cubicBezTo>
                  <a:pt x="4449" y="534"/>
                  <a:pt x="4232" y="917"/>
                  <a:pt x="4249" y="1317"/>
                </a:cubicBezTo>
                <a:cubicBezTo>
                  <a:pt x="4266" y="1467"/>
                  <a:pt x="4266" y="1634"/>
                  <a:pt x="4199" y="1784"/>
                </a:cubicBezTo>
                <a:cubicBezTo>
                  <a:pt x="4066" y="1684"/>
                  <a:pt x="3949" y="1600"/>
                  <a:pt x="3833" y="1517"/>
                </a:cubicBezTo>
                <a:cubicBezTo>
                  <a:pt x="3649" y="1350"/>
                  <a:pt x="3416" y="1250"/>
                  <a:pt x="3166" y="1234"/>
                </a:cubicBezTo>
                <a:cubicBezTo>
                  <a:pt x="2633" y="1184"/>
                  <a:pt x="2133" y="1384"/>
                  <a:pt x="1766" y="1767"/>
                </a:cubicBezTo>
                <a:cubicBezTo>
                  <a:pt x="1383" y="2133"/>
                  <a:pt x="1383" y="2750"/>
                  <a:pt x="1766" y="3133"/>
                </a:cubicBezTo>
                <a:cubicBezTo>
                  <a:pt x="1816" y="3183"/>
                  <a:pt x="1866" y="3233"/>
                  <a:pt x="1916" y="3317"/>
                </a:cubicBezTo>
                <a:cubicBezTo>
                  <a:pt x="1966" y="3416"/>
                  <a:pt x="1950" y="3466"/>
                  <a:pt x="1833" y="3500"/>
                </a:cubicBezTo>
                <a:cubicBezTo>
                  <a:pt x="1733" y="3516"/>
                  <a:pt x="1616" y="3533"/>
                  <a:pt x="1516" y="3533"/>
                </a:cubicBezTo>
                <a:cubicBezTo>
                  <a:pt x="1216" y="3550"/>
                  <a:pt x="933" y="3683"/>
                  <a:pt x="767" y="3933"/>
                </a:cubicBezTo>
                <a:cubicBezTo>
                  <a:pt x="650" y="4083"/>
                  <a:pt x="550" y="4250"/>
                  <a:pt x="450" y="4433"/>
                </a:cubicBezTo>
                <a:cubicBezTo>
                  <a:pt x="250" y="4816"/>
                  <a:pt x="300" y="5283"/>
                  <a:pt x="583" y="5616"/>
                </a:cubicBezTo>
                <a:cubicBezTo>
                  <a:pt x="700" y="5733"/>
                  <a:pt x="850" y="5833"/>
                  <a:pt x="1000" y="5916"/>
                </a:cubicBezTo>
                <a:cubicBezTo>
                  <a:pt x="1083" y="5983"/>
                  <a:pt x="1216" y="5999"/>
                  <a:pt x="1250" y="6133"/>
                </a:cubicBezTo>
                <a:cubicBezTo>
                  <a:pt x="1216" y="6149"/>
                  <a:pt x="1183" y="6183"/>
                  <a:pt x="1150" y="6199"/>
                </a:cubicBezTo>
                <a:cubicBezTo>
                  <a:pt x="950" y="6282"/>
                  <a:pt x="783" y="6449"/>
                  <a:pt x="700" y="6649"/>
                </a:cubicBezTo>
                <a:cubicBezTo>
                  <a:pt x="550" y="6882"/>
                  <a:pt x="450" y="7149"/>
                  <a:pt x="367" y="7416"/>
                </a:cubicBezTo>
                <a:cubicBezTo>
                  <a:pt x="167" y="8099"/>
                  <a:pt x="483" y="8832"/>
                  <a:pt x="1150" y="9148"/>
                </a:cubicBezTo>
                <a:cubicBezTo>
                  <a:pt x="1483" y="9298"/>
                  <a:pt x="1850" y="9398"/>
                  <a:pt x="2216" y="9432"/>
                </a:cubicBezTo>
                <a:cubicBezTo>
                  <a:pt x="2599" y="9498"/>
                  <a:pt x="2599" y="9482"/>
                  <a:pt x="2416" y="9832"/>
                </a:cubicBezTo>
                <a:cubicBezTo>
                  <a:pt x="2250" y="10148"/>
                  <a:pt x="2250" y="10532"/>
                  <a:pt x="2433" y="10848"/>
                </a:cubicBezTo>
                <a:cubicBezTo>
                  <a:pt x="2583" y="11131"/>
                  <a:pt x="2816" y="11348"/>
                  <a:pt x="3116" y="11465"/>
                </a:cubicBezTo>
                <a:cubicBezTo>
                  <a:pt x="3266" y="11531"/>
                  <a:pt x="3416" y="11581"/>
                  <a:pt x="3566" y="11631"/>
                </a:cubicBezTo>
                <a:cubicBezTo>
                  <a:pt x="4349" y="11848"/>
                  <a:pt x="5182" y="11648"/>
                  <a:pt x="5782" y="11115"/>
                </a:cubicBezTo>
                <a:cubicBezTo>
                  <a:pt x="5815" y="11081"/>
                  <a:pt x="5849" y="11048"/>
                  <a:pt x="5915" y="10998"/>
                </a:cubicBezTo>
                <a:cubicBezTo>
                  <a:pt x="5965" y="11098"/>
                  <a:pt x="6015" y="11165"/>
                  <a:pt x="5999" y="11231"/>
                </a:cubicBezTo>
                <a:cubicBezTo>
                  <a:pt x="5999" y="11381"/>
                  <a:pt x="6082" y="11548"/>
                  <a:pt x="6215" y="11631"/>
                </a:cubicBezTo>
                <a:cubicBezTo>
                  <a:pt x="6349" y="11748"/>
                  <a:pt x="6482" y="11865"/>
                  <a:pt x="6632" y="11965"/>
                </a:cubicBezTo>
                <a:cubicBezTo>
                  <a:pt x="6965" y="12214"/>
                  <a:pt x="7348" y="12381"/>
                  <a:pt x="7765" y="12414"/>
                </a:cubicBezTo>
                <a:cubicBezTo>
                  <a:pt x="8065" y="12431"/>
                  <a:pt x="8348" y="12431"/>
                  <a:pt x="8631" y="12414"/>
                </a:cubicBezTo>
                <a:cubicBezTo>
                  <a:pt x="8981" y="12398"/>
                  <a:pt x="9298" y="12264"/>
                  <a:pt x="9548" y="12031"/>
                </a:cubicBezTo>
                <a:cubicBezTo>
                  <a:pt x="9715" y="11865"/>
                  <a:pt x="9848" y="11665"/>
                  <a:pt x="9914" y="11431"/>
                </a:cubicBezTo>
                <a:cubicBezTo>
                  <a:pt x="9981" y="11515"/>
                  <a:pt x="10064" y="11598"/>
                  <a:pt x="10131" y="11681"/>
                </a:cubicBezTo>
                <a:cubicBezTo>
                  <a:pt x="10264" y="11881"/>
                  <a:pt x="10464" y="12031"/>
                  <a:pt x="10698" y="12098"/>
                </a:cubicBezTo>
                <a:cubicBezTo>
                  <a:pt x="11048" y="12198"/>
                  <a:pt x="11397" y="12214"/>
                  <a:pt x="11747" y="12181"/>
                </a:cubicBezTo>
                <a:cubicBezTo>
                  <a:pt x="12064" y="12164"/>
                  <a:pt x="12381" y="12048"/>
                  <a:pt x="12630" y="11848"/>
                </a:cubicBezTo>
                <a:cubicBezTo>
                  <a:pt x="12797" y="11731"/>
                  <a:pt x="12897" y="11565"/>
                  <a:pt x="12914" y="11365"/>
                </a:cubicBezTo>
                <a:cubicBezTo>
                  <a:pt x="12947" y="11148"/>
                  <a:pt x="12914" y="10931"/>
                  <a:pt x="12830" y="10715"/>
                </a:cubicBezTo>
                <a:cubicBezTo>
                  <a:pt x="12797" y="10615"/>
                  <a:pt x="12730" y="10515"/>
                  <a:pt x="12830" y="10398"/>
                </a:cubicBezTo>
                <a:cubicBezTo>
                  <a:pt x="12847" y="10398"/>
                  <a:pt x="12880" y="10398"/>
                  <a:pt x="12897" y="10398"/>
                </a:cubicBezTo>
                <a:cubicBezTo>
                  <a:pt x="12930" y="10432"/>
                  <a:pt x="12964" y="10448"/>
                  <a:pt x="13014" y="10482"/>
                </a:cubicBezTo>
                <a:cubicBezTo>
                  <a:pt x="13280" y="10698"/>
                  <a:pt x="13647" y="10748"/>
                  <a:pt x="13964" y="10615"/>
                </a:cubicBezTo>
                <a:cubicBezTo>
                  <a:pt x="14263" y="10498"/>
                  <a:pt x="14547" y="10332"/>
                  <a:pt x="14797" y="10115"/>
                </a:cubicBezTo>
                <a:cubicBezTo>
                  <a:pt x="15080" y="9898"/>
                  <a:pt x="15247" y="9548"/>
                  <a:pt x="15230" y="9182"/>
                </a:cubicBezTo>
                <a:cubicBezTo>
                  <a:pt x="15213" y="8932"/>
                  <a:pt x="15130" y="8699"/>
                  <a:pt x="14980" y="8515"/>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2"/>
          <p:cNvSpPr/>
          <p:nvPr/>
        </p:nvSpPr>
        <p:spPr>
          <a:xfrm>
            <a:off x="6954005" y="3434359"/>
            <a:ext cx="54684" cy="57604"/>
          </a:xfrm>
          <a:custGeom>
            <a:rect b="b" l="l" r="r" t="t"/>
            <a:pathLst>
              <a:path extrusionOk="0" h="651" w="618">
                <a:moveTo>
                  <a:pt x="617" y="51"/>
                </a:moveTo>
                <a:cubicBezTo>
                  <a:pt x="501" y="117"/>
                  <a:pt x="401" y="201"/>
                  <a:pt x="317" y="301"/>
                </a:cubicBezTo>
                <a:cubicBezTo>
                  <a:pt x="251" y="417"/>
                  <a:pt x="184" y="534"/>
                  <a:pt x="134" y="650"/>
                </a:cubicBezTo>
                <a:cubicBezTo>
                  <a:pt x="1" y="334"/>
                  <a:pt x="267" y="1"/>
                  <a:pt x="617" y="51"/>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2"/>
          <p:cNvSpPr/>
          <p:nvPr/>
        </p:nvSpPr>
        <p:spPr>
          <a:xfrm>
            <a:off x="6990903" y="3453560"/>
            <a:ext cx="47251" cy="51675"/>
          </a:xfrm>
          <a:custGeom>
            <a:rect b="b" l="l" r="r" t="t"/>
            <a:pathLst>
              <a:path extrusionOk="0" h="584" w="534">
                <a:moveTo>
                  <a:pt x="0" y="550"/>
                </a:moveTo>
                <a:cubicBezTo>
                  <a:pt x="117" y="350"/>
                  <a:pt x="167" y="67"/>
                  <a:pt x="533" y="0"/>
                </a:cubicBezTo>
                <a:cubicBezTo>
                  <a:pt x="433" y="117"/>
                  <a:pt x="350" y="217"/>
                  <a:pt x="267" y="300"/>
                </a:cubicBezTo>
                <a:cubicBezTo>
                  <a:pt x="200" y="367"/>
                  <a:pt x="117" y="483"/>
                  <a:pt x="50" y="583"/>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2"/>
          <p:cNvSpPr txBox="1"/>
          <p:nvPr/>
        </p:nvSpPr>
        <p:spPr>
          <a:xfrm flipH="1">
            <a:off x="6849250" y="3789675"/>
            <a:ext cx="1622400" cy="717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Fira Sans"/>
                <a:ea typeface="Fira Sans"/>
                <a:cs typeface="Fira Sans"/>
                <a:sym typeface="Fira Sans"/>
              </a:rPr>
              <a:t>What was your best</a:t>
            </a:r>
            <a:r>
              <a:rPr lang="en" sz="1200">
                <a:solidFill>
                  <a:schemeClr val="dk1"/>
                </a:solidFill>
                <a:latin typeface="Fira Sans"/>
                <a:ea typeface="Fira Sans"/>
                <a:cs typeface="Fira Sans"/>
                <a:sym typeface="Fira Sans"/>
              </a:rPr>
              <a:t>/worst </a:t>
            </a:r>
            <a:r>
              <a:rPr b="1" lang="en" sz="1200">
                <a:solidFill>
                  <a:schemeClr val="dk1"/>
                </a:solidFill>
                <a:latin typeface="Fira Sans"/>
                <a:ea typeface="Fira Sans"/>
                <a:cs typeface="Fira Sans"/>
                <a:sym typeface="Fira Sans"/>
              </a:rPr>
              <a:t>experience with </a:t>
            </a:r>
            <a:r>
              <a:rPr lang="en" sz="1200">
                <a:solidFill>
                  <a:schemeClr val="dk1"/>
                </a:solidFill>
                <a:latin typeface="Fira Sans"/>
                <a:ea typeface="Fira Sans"/>
                <a:cs typeface="Fira Sans"/>
                <a:sym typeface="Fira Sans"/>
              </a:rPr>
              <a:t>(finding)</a:t>
            </a:r>
            <a:r>
              <a:rPr b="1" lang="en" sz="1200">
                <a:solidFill>
                  <a:schemeClr val="dk1"/>
                </a:solidFill>
                <a:latin typeface="Fira Sans"/>
                <a:ea typeface="Fira Sans"/>
                <a:cs typeface="Fira Sans"/>
                <a:sym typeface="Fira Sans"/>
              </a:rPr>
              <a:t> </a:t>
            </a:r>
            <a:r>
              <a:rPr lang="en" sz="1200">
                <a:solidFill>
                  <a:schemeClr val="dk1"/>
                </a:solidFill>
                <a:latin typeface="Fira Sans"/>
                <a:ea typeface="Fira Sans"/>
                <a:cs typeface="Fira Sans"/>
                <a:sym typeface="Fira Sans"/>
              </a:rPr>
              <a:t>childcare or</a:t>
            </a:r>
            <a:r>
              <a:rPr b="1" lang="en" sz="1200">
                <a:solidFill>
                  <a:schemeClr val="dk1"/>
                </a:solidFill>
                <a:latin typeface="Fira Sans"/>
                <a:ea typeface="Fira Sans"/>
                <a:cs typeface="Fira Sans"/>
                <a:sym typeface="Fira Sans"/>
              </a:rPr>
              <a:t> healthcare?</a:t>
            </a:r>
            <a:endParaRPr b="1" sz="1200">
              <a:solidFill>
                <a:schemeClr val="dk1"/>
              </a:solidFill>
              <a:latin typeface="Fira Sans"/>
              <a:ea typeface="Fira Sans"/>
              <a:cs typeface="Fira Sans"/>
              <a:sym typeface="Fira Sans"/>
            </a:endParaRPr>
          </a:p>
          <a:p>
            <a:pPr indent="0" lvl="0" marL="0" rtl="0" algn="ctr">
              <a:spcBef>
                <a:spcPts val="0"/>
              </a:spcBef>
              <a:spcAft>
                <a:spcPts val="0"/>
              </a:spcAft>
              <a:buClr>
                <a:schemeClr val="dk1"/>
              </a:buClr>
              <a:buSzPts val="1100"/>
              <a:buFont typeface="Arial"/>
              <a:buNone/>
            </a:pPr>
            <a:r>
              <a:t/>
            </a:r>
            <a:endParaRPr sz="1200">
              <a:solidFill>
                <a:schemeClr val="dk1"/>
              </a:solidFill>
              <a:latin typeface="Fira Sans"/>
              <a:ea typeface="Fira Sans"/>
              <a:cs typeface="Fira Sans"/>
              <a:sym typeface="Fira Sans"/>
            </a:endParaRPr>
          </a:p>
          <a:p>
            <a:pPr indent="0" lvl="0" marL="0" rtl="0" algn="ctr">
              <a:spcBef>
                <a:spcPts val="0"/>
              </a:spcBef>
              <a:spcAft>
                <a:spcPts val="0"/>
              </a:spcAft>
              <a:buClr>
                <a:srgbClr val="000000"/>
              </a:buClr>
              <a:buSzPts val="1100"/>
              <a:buFont typeface="Arial"/>
              <a:buNone/>
            </a:pPr>
            <a:r>
              <a:t/>
            </a:r>
            <a:endParaRPr sz="1200">
              <a:solidFill>
                <a:schemeClr val="dk1"/>
              </a:solidFill>
              <a:latin typeface="Fira Sans"/>
              <a:ea typeface="Fira Sans"/>
              <a:cs typeface="Fira Sans"/>
              <a:sym typeface="Fira Sans"/>
            </a:endParaRPr>
          </a:p>
        </p:txBody>
      </p:sp>
      <p:sp>
        <p:nvSpPr>
          <p:cNvPr id="580" name="Google Shape;580;p22"/>
          <p:cNvSpPr/>
          <p:nvPr/>
        </p:nvSpPr>
        <p:spPr>
          <a:xfrm>
            <a:off x="6600125" y="4412749"/>
            <a:ext cx="214416" cy="153388"/>
          </a:xfrm>
          <a:custGeom>
            <a:rect b="b" l="l" r="r" t="t"/>
            <a:pathLst>
              <a:path extrusionOk="0" h="1717" w="2400">
                <a:moveTo>
                  <a:pt x="217" y="1083"/>
                </a:moveTo>
                <a:cubicBezTo>
                  <a:pt x="167" y="1000"/>
                  <a:pt x="117" y="917"/>
                  <a:pt x="100" y="817"/>
                </a:cubicBezTo>
                <a:cubicBezTo>
                  <a:pt x="0" y="534"/>
                  <a:pt x="167" y="217"/>
                  <a:pt x="450" y="134"/>
                </a:cubicBezTo>
                <a:cubicBezTo>
                  <a:pt x="700" y="0"/>
                  <a:pt x="1000" y="17"/>
                  <a:pt x="1233" y="184"/>
                </a:cubicBezTo>
                <a:cubicBezTo>
                  <a:pt x="1300" y="217"/>
                  <a:pt x="1383" y="234"/>
                  <a:pt x="1450" y="217"/>
                </a:cubicBezTo>
                <a:cubicBezTo>
                  <a:pt x="2017" y="250"/>
                  <a:pt x="2283" y="467"/>
                  <a:pt x="2366" y="967"/>
                </a:cubicBezTo>
                <a:cubicBezTo>
                  <a:pt x="2400" y="1150"/>
                  <a:pt x="2316" y="1333"/>
                  <a:pt x="2150" y="1417"/>
                </a:cubicBezTo>
                <a:cubicBezTo>
                  <a:pt x="1950" y="1550"/>
                  <a:pt x="1717" y="1583"/>
                  <a:pt x="1500" y="1500"/>
                </a:cubicBezTo>
                <a:cubicBezTo>
                  <a:pt x="1400" y="1450"/>
                  <a:pt x="1283" y="1467"/>
                  <a:pt x="1200" y="1533"/>
                </a:cubicBezTo>
                <a:cubicBezTo>
                  <a:pt x="1000" y="1667"/>
                  <a:pt x="750" y="1717"/>
                  <a:pt x="517" y="1633"/>
                </a:cubicBezTo>
                <a:cubicBezTo>
                  <a:pt x="267" y="1600"/>
                  <a:pt x="100" y="1333"/>
                  <a:pt x="217" y="1083"/>
                </a:cubicBezTo>
                <a:close/>
                <a:moveTo>
                  <a:pt x="517" y="967"/>
                </a:moveTo>
                <a:lnTo>
                  <a:pt x="417" y="1050"/>
                </a:lnTo>
                <a:cubicBezTo>
                  <a:pt x="250" y="1200"/>
                  <a:pt x="250" y="1333"/>
                  <a:pt x="467" y="1433"/>
                </a:cubicBezTo>
                <a:cubicBezTo>
                  <a:pt x="734" y="1567"/>
                  <a:pt x="1050" y="1500"/>
                  <a:pt x="1233" y="1283"/>
                </a:cubicBezTo>
                <a:lnTo>
                  <a:pt x="1350" y="1167"/>
                </a:lnTo>
                <a:cubicBezTo>
                  <a:pt x="1617" y="1400"/>
                  <a:pt x="1767" y="1417"/>
                  <a:pt x="2017" y="1267"/>
                </a:cubicBezTo>
                <a:cubicBezTo>
                  <a:pt x="2150" y="1217"/>
                  <a:pt x="2217" y="1083"/>
                  <a:pt x="2183" y="950"/>
                </a:cubicBezTo>
                <a:cubicBezTo>
                  <a:pt x="2150" y="683"/>
                  <a:pt x="1950" y="484"/>
                  <a:pt x="1700" y="434"/>
                </a:cubicBezTo>
                <a:cubicBezTo>
                  <a:pt x="1550" y="384"/>
                  <a:pt x="1417" y="367"/>
                  <a:pt x="1300" y="517"/>
                </a:cubicBezTo>
                <a:cubicBezTo>
                  <a:pt x="1283" y="534"/>
                  <a:pt x="1233" y="534"/>
                  <a:pt x="1200" y="550"/>
                </a:cubicBezTo>
                <a:cubicBezTo>
                  <a:pt x="1117" y="267"/>
                  <a:pt x="1017" y="200"/>
                  <a:pt x="717" y="234"/>
                </a:cubicBezTo>
                <a:cubicBezTo>
                  <a:pt x="634" y="250"/>
                  <a:pt x="550" y="267"/>
                  <a:pt x="484" y="317"/>
                </a:cubicBezTo>
                <a:cubicBezTo>
                  <a:pt x="334" y="367"/>
                  <a:pt x="250" y="500"/>
                  <a:pt x="250" y="650"/>
                </a:cubicBezTo>
                <a:cubicBezTo>
                  <a:pt x="250" y="817"/>
                  <a:pt x="284" y="950"/>
                  <a:pt x="517" y="967"/>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2"/>
          <p:cNvSpPr txBox="1"/>
          <p:nvPr>
            <p:ph type="ctrTitle"/>
          </p:nvPr>
        </p:nvSpPr>
        <p:spPr>
          <a:xfrm>
            <a:off x="311700" y="335325"/>
            <a:ext cx="8520600" cy="535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500"/>
              <a:t>Interview Questions</a:t>
            </a:r>
            <a:endParaRPr sz="3500">
              <a:latin typeface="Fira Sans Extra Condensed"/>
              <a:ea typeface="Fira Sans Extra Condensed"/>
              <a:cs typeface="Fira Sans Extra Condensed"/>
              <a:sym typeface="Fira Sans Extra Condensed"/>
            </a:endParaRPr>
          </a:p>
        </p:txBody>
      </p:sp>
      <p:sp>
        <p:nvSpPr>
          <p:cNvPr id="582" name="Google Shape;582;p22"/>
          <p:cNvSpPr/>
          <p:nvPr/>
        </p:nvSpPr>
        <p:spPr>
          <a:xfrm rot="1118526">
            <a:off x="4385747" y="1599735"/>
            <a:ext cx="554253" cy="535780"/>
          </a:xfrm>
          <a:custGeom>
            <a:rect b="b" l="l" r="r" t="t"/>
            <a:pathLst>
              <a:path extrusionOk="0" h="6299" w="6516">
                <a:moveTo>
                  <a:pt x="5515" y="3266"/>
                </a:moveTo>
                <a:cubicBezTo>
                  <a:pt x="5416" y="3399"/>
                  <a:pt x="5332" y="3549"/>
                  <a:pt x="5249" y="3683"/>
                </a:cubicBezTo>
                <a:cubicBezTo>
                  <a:pt x="5149" y="3849"/>
                  <a:pt x="4999" y="3966"/>
                  <a:pt x="4799" y="4032"/>
                </a:cubicBezTo>
                <a:cubicBezTo>
                  <a:pt x="4699" y="4049"/>
                  <a:pt x="4599" y="4066"/>
                  <a:pt x="4499" y="4049"/>
                </a:cubicBezTo>
                <a:cubicBezTo>
                  <a:pt x="4116" y="3949"/>
                  <a:pt x="4049" y="3633"/>
                  <a:pt x="4216" y="3333"/>
                </a:cubicBezTo>
                <a:cubicBezTo>
                  <a:pt x="4382" y="3033"/>
                  <a:pt x="4699" y="2833"/>
                  <a:pt x="5049" y="2849"/>
                </a:cubicBezTo>
                <a:lnTo>
                  <a:pt x="5299" y="2849"/>
                </a:lnTo>
                <a:cubicBezTo>
                  <a:pt x="5282" y="2649"/>
                  <a:pt x="5216" y="2449"/>
                  <a:pt x="5099" y="2300"/>
                </a:cubicBezTo>
                <a:cubicBezTo>
                  <a:pt x="4732" y="1666"/>
                  <a:pt x="4166" y="1300"/>
                  <a:pt x="3549" y="983"/>
                </a:cubicBezTo>
                <a:cubicBezTo>
                  <a:pt x="3099" y="750"/>
                  <a:pt x="2600" y="617"/>
                  <a:pt x="2100" y="583"/>
                </a:cubicBezTo>
                <a:cubicBezTo>
                  <a:pt x="1650" y="550"/>
                  <a:pt x="1183" y="567"/>
                  <a:pt x="750" y="667"/>
                </a:cubicBezTo>
                <a:cubicBezTo>
                  <a:pt x="833" y="717"/>
                  <a:pt x="900" y="783"/>
                  <a:pt x="967" y="833"/>
                </a:cubicBezTo>
                <a:cubicBezTo>
                  <a:pt x="1017" y="867"/>
                  <a:pt x="1017" y="933"/>
                  <a:pt x="1017" y="983"/>
                </a:cubicBezTo>
                <a:cubicBezTo>
                  <a:pt x="983" y="1016"/>
                  <a:pt x="933" y="1033"/>
                  <a:pt x="883" y="1033"/>
                </a:cubicBezTo>
                <a:cubicBezTo>
                  <a:pt x="650" y="950"/>
                  <a:pt x="400" y="883"/>
                  <a:pt x="167" y="800"/>
                </a:cubicBezTo>
                <a:cubicBezTo>
                  <a:pt x="33" y="750"/>
                  <a:pt x="0" y="633"/>
                  <a:pt x="83" y="533"/>
                </a:cubicBezTo>
                <a:cubicBezTo>
                  <a:pt x="250" y="367"/>
                  <a:pt x="417" y="200"/>
                  <a:pt x="567" y="33"/>
                </a:cubicBezTo>
                <a:cubicBezTo>
                  <a:pt x="583" y="17"/>
                  <a:pt x="617" y="17"/>
                  <a:pt x="650" y="0"/>
                </a:cubicBezTo>
                <a:cubicBezTo>
                  <a:pt x="650" y="183"/>
                  <a:pt x="500" y="300"/>
                  <a:pt x="450" y="450"/>
                </a:cubicBezTo>
                <a:cubicBezTo>
                  <a:pt x="867" y="400"/>
                  <a:pt x="1283" y="333"/>
                  <a:pt x="1683" y="333"/>
                </a:cubicBezTo>
                <a:cubicBezTo>
                  <a:pt x="2583" y="317"/>
                  <a:pt x="3449" y="583"/>
                  <a:pt x="4182" y="1066"/>
                </a:cubicBezTo>
                <a:cubicBezTo>
                  <a:pt x="4632" y="1366"/>
                  <a:pt x="5016" y="1733"/>
                  <a:pt x="5316" y="2183"/>
                </a:cubicBezTo>
                <a:cubicBezTo>
                  <a:pt x="5466" y="2416"/>
                  <a:pt x="5549" y="2683"/>
                  <a:pt x="5549" y="2966"/>
                </a:cubicBezTo>
                <a:cubicBezTo>
                  <a:pt x="5582" y="2999"/>
                  <a:pt x="5615" y="3016"/>
                  <a:pt x="5649" y="3049"/>
                </a:cubicBezTo>
                <a:cubicBezTo>
                  <a:pt x="6215" y="3299"/>
                  <a:pt x="6415" y="3799"/>
                  <a:pt x="6482" y="4366"/>
                </a:cubicBezTo>
                <a:cubicBezTo>
                  <a:pt x="6515" y="4949"/>
                  <a:pt x="6399" y="5532"/>
                  <a:pt x="6149" y="6049"/>
                </a:cubicBezTo>
                <a:cubicBezTo>
                  <a:pt x="6115" y="6165"/>
                  <a:pt x="6015" y="6265"/>
                  <a:pt x="5899" y="6299"/>
                </a:cubicBezTo>
                <a:cubicBezTo>
                  <a:pt x="5915" y="6199"/>
                  <a:pt x="5932" y="6132"/>
                  <a:pt x="5965" y="6065"/>
                </a:cubicBezTo>
                <a:cubicBezTo>
                  <a:pt x="6149" y="5582"/>
                  <a:pt x="6249" y="5066"/>
                  <a:pt x="6265" y="4549"/>
                </a:cubicBezTo>
                <a:cubicBezTo>
                  <a:pt x="6249" y="4266"/>
                  <a:pt x="6182" y="3966"/>
                  <a:pt x="6049" y="3716"/>
                </a:cubicBezTo>
                <a:cubicBezTo>
                  <a:pt x="5932" y="3499"/>
                  <a:pt x="5749" y="3333"/>
                  <a:pt x="5515" y="3266"/>
                </a:cubicBezTo>
                <a:close/>
                <a:moveTo>
                  <a:pt x="5266" y="3149"/>
                </a:moveTo>
                <a:cubicBezTo>
                  <a:pt x="4932" y="3016"/>
                  <a:pt x="4566" y="3166"/>
                  <a:pt x="4399" y="3483"/>
                </a:cubicBezTo>
                <a:cubicBezTo>
                  <a:pt x="4366" y="3566"/>
                  <a:pt x="4332" y="3666"/>
                  <a:pt x="4399" y="3733"/>
                </a:cubicBezTo>
                <a:cubicBezTo>
                  <a:pt x="4466" y="3832"/>
                  <a:pt x="4582" y="3866"/>
                  <a:pt x="4699" y="3832"/>
                </a:cubicBezTo>
                <a:cubicBezTo>
                  <a:pt x="4782" y="3799"/>
                  <a:pt x="4866" y="3749"/>
                  <a:pt x="4932" y="3683"/>
                </a:cubicBezTo>
                <a:cubicBezTo>
                  <a:pt x="5082" y="3533"/>
                  <a:pt x="5199" y="3349"/>
                  <a:pt x="5266" y="314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22"/>
          <p:cNvSpPr/>
          <p:nvPr/>
        </p:nvSpPr>
        <p:spPr>
          <a:xfrm>
            <a:off x="3727225" y="682377"/>
            <a:ext cx="1995851" cy="935370"/>
          </a:xfrm>
          <a:custGeom>
            <a:rect b="b" l="l" r="r" t="t"/>
            <a:pathLst>
              <a:path extrusionOk="0" h="12598" w="16463">
                <a:moveTo>
                  <a:pt x="1733" y="3333"/>
                </a:moveTo>
                <a:cubicBezTo>
                  <a:pt x="1500" y="3133"/>
                  <a:pt x="1366" y="2850"/>
                  <a:pt x="1316" y="2550"/>
                </a:cubicBezTo>
                <a:cubicBezTo>
                  <a:pt x="1283" y="2317"/>
                  <a:pt x="1333" y="2083"/>
                  <a:pt x="1450" y="1884"/>
                </a:cubicBezTo>
                <a:cubicBezTo>
                  <a:pt x="1866" y="1250"/>
                  <a:pt x="2649" y="934"/>
                  <a:pt x="3383" y="1100"/>
                </a:cubicBezTo>
                <a:cubicBezTo>
                  <a:pt x="3566" y="1167"/>
                  <a:pt x="3749" y="1250"/>
                  <a:pt x="3899" y="1350"/>
                </a:cubicBezTo>
                <a:cubicBezTo>
                  <a:pt x="3949" y="1384"/>
                  <a:pt x="3999" y="1400"/>
                  <a:pt x="4032" y="1434"/>
                </a:cubicBezTo>
                <a:cubicBezTo>
                  <a:pt x="4032" y="1384"/>
                  <a:pt x="4049" y="1350"/>
                  <a:pt x="4049" y="1300"/>
                </a:cubicBezTo>
                <a:cubicBezTo>
                  <a:pt x="4049" y="667"/>
                  <a:pt x="4532" y="134"/>
                  <a:pt x="5182" y="67"/>
                </a:cubicBezTo>
                <a:cubicBezTo>
                  <a:pt x="5416" y="1"/>
                  <a:pt x="5682" y="1"/>
                  <a:pt x="5932" y="67"/>
                </a:cubicBezTo>
                <a:cubicBezTo>
                  <a:pt x="6365" y="217"/>
                  <a:pt x="6749" y="434"/>
                  <a:pt x="6948" y="867"/>
                </a:cubicBezTo>
                <a:cubicBezTo>
                  <a:pt x="7015" y="1000"/>
                  <a:pt x="7098" y="1134"/>
                  <a:pt x="7165" y="1234"/>
                </a:cubicBezTo>
                <a:cubicBezTo>
                  <a:pt x="7332" y="1134"/>
                  <a:pt x="7498" y="1034"/>
                  <a:pt x="7682" y="950"/>
                </a:cubicBezTo>
                <a:cubicBezTo>
                  <a:pt x="8032" y="834"/>
                  <a:pt x="8398" y="850"/>
                  <a:pt x="8748" y="984"/>
                </a:cubicBezTo>
                <a:cubicBezTo>
                  <a:pt x="8981" y="1084"/>
                  <a:pt x="9215" y="1184"/>
                  <a:pt x="9448" y="1300"/>
                </a:cubicBezTo>
                <a:cubicBezTo>
                  <a:pt x="9615" y="1400"/>
                  <a:pt x="9748" y="1550"/>
                  <a:pt x="9798" y="1750"/>
                </a:cubicBezTo>
                <a:cubicBezTo>
                  <a:pt x="9831" y="1834"/>
                  <a:pt x="9881" y="1917"/>
                  <a:pt x="9948" y="2000"/>
                </a:cubicBezTo>
                <a:cubicBezTo>
                  <a:pt x="9981" y="1934"/>
                  <a:pt x="9998" y="1884"/>
                  <a:pt x="10031" y="1834"/>
                </a:cubicBezTo>
                <a:cubicBezTo>
                  <a:pt x="10414" y="1334"/>
                  <a:pt x="10948" y="1167"/>
                  <a:pt x="11564" y="1200"/>
                </a:cubicBezTo>
                <a:cubicBezTo>
                  <a:pt x="12047" y="1217"/>
                  <a:pt x="12497" y="1400"/>
                  <a:pt x="12847" y="1734"/>
                </a:cubicBezTo>
                <a:cubicBezTo>
                  <a:pt x="13114" y="1983"/>
                  <a:pt x="13147" y="2033"/>
                  <a:pt x="13264" y="2517"/>
                </a:cubicBezTo>
                <a:cubicBezTo>
                  <a:pt x="13397" y="2467"/>
                  <a:pt x="13514" y="2417"/>
                  <a:pt x="13647" y="2367"/>
                </a:cubicBezTo>
                <a:cubicBezTo>
                  <a:pt x="13980" y="2217"/>
                  <a:pt x="14347" y="2200"/>
                  <a:pt x="14697" y="2283"/>
                </a:cubicBezTo>
                <a:cubicBezTo>
                  <a:pt x="14930" y="2367"/>
                  <a:pt x="15130" y="2483"/>
                  <a:pt x="15330" y="2633"/>
                </a:cubicBezTo>
                <a:cubicBezTo>
                  <a:pt x="15480" y="2767"/>
                  <a:pt x="15630" y="2933"/>
                  <a:pt x="15746" y="3100"/>
                </a:cubicBezTo>
                <a:cubicBezTo>
                  <a:pt x="16013" y="3500"/>
                  <a:pt x="16046" y="4016"/>
                  <a:pt x="15813" y="4433"/>
                </a:cubicBezTo>
                <a:cubicBezTo>
                  <a:pt x="15696" y="4650"/>
                  <a:pt x="15546" y="4849"/>
                  <a:pt x="15397" y="5049"/>
                </a:cubicBezTo>
                <a:cubicBezTo>
                  <a:pt x="15447" y="5066"/>
                  <a:pt x="15480" y="5099"/>
                  <a:pt x="15530" y="5133"/>
                </a:cubicBezTo>
                <a:cubicBezTo>
                  <a:pt x="15880" y="5299"/>
                  <a:pt x="16163" y="5583"/>
                  <a:pt x="16346" y="5933"/>
                </a:cubicBezTo>
                <a:cubicBezTo>
                  <a:pt x="16446" y="6183"/>
                  <a:pt x="16463" y="6449"/>
                  <a:pt x="16413" y="6699"/>
                </a:cubicBezTo>
                <a:cubicBezTo>
                  <a:pt x="16346" y="7182"/>
                  <a:pt x="16113" y="7649"/>
                  <a:pt x="15713" y="7949"/>
                </a:cubicBezTo>
                <a:cubicBezTo>
                  <a:pt x="15513" y="8115"/>
                  <a:pt x="15297" y="8232"/>
                  <a:pt x="15047" y="8282"/>
                </a:cubicBezTo>
                <a:cubicBezTo>
                  <a:pt x="15113" y="8432"/>
                  <a:pt x="15197" y="8549"/>
                  <a:pt x="15263" y="8699"/>
                </a:cubicBezTo>
                <a:cubicBezTo>
                  <a:pt x="15480" y="9115"/>
                  <a:pt x="15430" y="9598"/>
                  <a:pt x="15147" y="9965"/>
                </a:cubicBezTo>
                <a:cubicBezTo>
                  <a:pt x="15080" y="10065"/>
                  <a:pt x="15013" y="10148"/>
                  <a:pt x="14913" y="10215"/>
                </a:cubicBezTo>
                <a:cubicBezTo>
                  <a:pt x="14597" y="10498"/>
                  <a:pt x="14213" y="10698"/>
                  <a:pt x="13797" y="10815"/>
                </a:cubicBezTo>
                <a:cubicBezTo>
                  <a:pt x="13547" y="10865"/>
                  <a:pt x="13280" y="10831"/>
                  <a:pt x="13047" y="10731"/>
                </a:cubicBezTo>
                <a:cubicBezTo>
                  <a:pt x="13047" y="10781"/>
                  <a:pt x="13047" y="10848"/>
                  <a:pt x="13064" y="10898"/>
                </a:cubicBezTo>
                <a:cubicBezTo>
                  <a:pt x="13197" y="11415"/>
                  <a:pt x="12930" y="11965"/>
                  <a:pt x="12431" y="12148"/>
                </a:cubicBezTo>
                <a:cubicBezTo>
                  <a:pt x="11864" y="12381"/>
                  <a:pt x="11231" y="12414"/>
                  <a:pt x="10648" y="12214"/>
                </a:cubicBezTo>
                <a:cubicBezTo>
                  <a:pt x="10364" y="12131"/>
                  <a:pt x="10131" y="11965"/>
                  <a:pt x="9981" y="11731"/>
                </a:cubicBezTo>
                <a:cubicBezTo>
                  <a:pt x="9848" y="11865"/>
                  <a:pt x="9731" y="12014"/>
                  <a:pt x="9598" y="12148"/>
                </a:cubicBezTo>
                <a:cubicBezTo>
                  <a:pt x="9315" y="12398"/>
                  <a:pt x="8948" y="12548"/>
                  <a:pt x="8565" y="12548"/>
                </a:cubicBezTo>
                <a:lnTo>
                  <a:pt x="8048" y="12548"/>
                </a:lnTo>
                <a:cubicBezTo>
                  <a:pt x="7298" y="12598"/>
                  <a:pt x="6699" y="12248"/>
                  <a:pt x="6149" y="11781"/>
                </a:cubicBezTo>
                <a:cubicBezTo>
                  <a:pt x="5965" y="11681"/>
                  <a:pt x="5849" y="11498"/>
                  <a:pt x="5849" y="11298"/>
                </a:cubicBezTo>
                <a:cubicBezTo>
                  <a:pt x="5632" y="11398"/>
                  <a:pt x="5465" y="11498"/>
                  <a:pt x="5299" y="11581"/>
                </a:cubicBezTo>
                <a:cubicBezTo>
                  <a:pt x="4932" y="11748"/>
                  <a:pt x="4549" y="11848"/>
                  <a:pt x="4166" y="11865"/>
                </a:cubicBezTo>
                <a:cubicBezTo>
                  <a:pt x="4032" y="11881"/>
                  <a:pt x="3899" y="11865"/>
                  <a:pt x="3766" y="11831"/>
                </a:cubicBezTo>
                <a:cubicBezTo>
                  <a:pt x="3499" y="11765"/>
                  <a:pt x="3249" y="11665"/>
                  <a:pt x="2999" y="11565"/>
                </a:cubicBezTo>
                <a:cubicBezTo>
                  <a:pt x="2683" y="11431"/>
                  <a:pt x="2416" y="11181"/>
                  <a:pt x="2266" y="10865"/>
                </a:cubicBezTo>
                <a:cubicBezTo>
                  <a:pt x="2100" y="10548"/>
                  <a:pt x="2083" y="10148"/>
                  <a:pt x="2250" y="9815"/>
                </a:cubicBezTo>
                <a:cubicBezTo>
                  <a:pt x="2266" y="9748"/>
                  <a:pt x="2316" y="9682"/>
                  <a:pt x="2350" y="9598"/>
                </a:cubicBezTo>
                <a:cubicBezTo>
                  <a:pt x="1883" y="9565"/>
                  <a:pt x="1416" y="9432"/>
                  <a:pt x="1000" y="9232"/>
                </a:cubicBezTo>
                <a:cubicBezTo>
                  <a:pt x="333" y="8899"/>
                  <a:pt x="0" y="8165"/>
                  <a:pt x="183" y="7449"/>
                </a:cubicBezTo>
                <a:cubicBezTo>
                  <a:pt x="283" y="6949"/>
                  <a:pt x="533" y="6482"/>
                  <a:pt x="883" y="6099"/>
                </a:cubicBezTo>
                <a:cubicBezTo>
                  <a:pt x="750" y="5983"/>
                  <a:pt x="600" y="5866"/>
                  <a:pt x="467" y="5733"/>
                </a:cubicBezTo>
                <a:cubicBezTo>
                  <a:pt x="167" y="5416"/>
                  <a:pt x="67" y="4949"/>
                  <a:pt x="233" y="4550"/>
                </a:cubicBezTo>
                <a:cubicBezTo>
                  <a:pt x="333" y="4250"/>
                  <a:pt x="500" y="3983"/>
                  <a:pt x="700" y="3750"/>
                </a:cubicBezTo>
                <a:cubicBezTo>
                  <a:pt x="900" y="3516"/>
                  <a:pt x="1200" y="3367"/>
                  <a:pt x="1516" y="3367"/>
                </a:cubicBezTo>
                <a:cubicBezTo>
                  <a:pt x="1566" y="3367"/>
                  <a:pt x="1633" y="3350"/>
                  <a:pt x="1733" y="3333"/>
                </a:cubicBezTo>
                <a:close/>
                <a:moveTo>
                  <a:pt x="14763" y="8199"/>
                </a:moveTo>
                <a:cubicBezTo>
                  <a:pt x="14880" y="8149"/>
                  <a:pt x="14947" y="8132"/>
                  <a:pt x="15030" y="8099"/>
                </a:cubicBezTo>
                <a:cubicBezTo>
                  <a:pt x="15113" y="8082"/>
                  <a:pt x="15163" y="8082"/>
                  <a:pt x="15247" y="8049"/>
                </a:cubicBezTo>
                <a:cubicBezTo>
                  <a:pt x="15563" y="7932"/>
                  <a:pt x="15846" y="7699"/>
                  <a:pt x="16030" y="7382"/>
                </a:cubicBezTo>
                <a:cubicBezTo>
                  <a:pt x="16230" y="7049"/>
                  <a:pt x="16313" y="6666"/>
                  <a:pt x="16280" y="6282"/>
                </a:cubicBezTo>
                <a:cubicBezTo>
                  <a:pt x="16280" y="6166"/>
                  <a:pt x="16230" y="6049"/>
                  <a:pt x="16180" y="5933"/>
                </a:cubicBezTo>
                <a:cubicBezTo>
                  <a:pt x="15963" y="5549"/>
                  <a:pt x="15596" y="5249"/>
                  <a:pt x="15147" y="5133"/>
                </a:cubicBezTo>
                <a:cubicBezTo>
                  <a:pt x="15097" y="5116"/>
                  <a:pt x="15047" y="5083"/>
                  <a:pt x="15013" y="5049"/>
                </a:cubicBezTo>
                <a:cubicBezTo>
                  <a:pt x="15047" y="5016"/>
                  <a:pt x="15097" y="4983"/>
                  <a:pt x="15147" y="4949"/>
                </a:cubicBezTo>
                <a:cubicBezTo>
                  <a:pt x="15613" y="4700"/>
                  <a:pt x="15880" y="4183"/>
                  <a:pt x="15813" y="3650"/>
                </a:cubicBezTo>
                <a:cubicBezTo>
                  <a:pt x="15746" y="3333"/>
                  <a:pt x="15580" y="3050"/>
                  <a:pt x="15330" y="2850"/>
                </a:cubicBezTo>
                <a:cubicBezTo>
                  <a:pt x="15047" y="2533"/>
                  <a:pt x="14647" y="2383"/>
                  <a:pt x="14230" y="2433"/>
                </a:cubicBezTo>
                <a:cubicBezTo>
                  <a:pt x="14014" y="2433"/>
                  <a:pt x="13797" y="2483"/>
                  <a:pt x="13580" y="2583"/>
                </a:cubicBezTo>
                <a:cubicBezTo>
                  <a:pt x="13414" y="2667"/>
                  <a:pt x="13247" y="2750"/>
                  <a:pt x="13064" y="2850"/>
                </a:cubicBezTo>
                <a:cubicBezTo>
                  <a:pt x="13064" y="2767"/>
                  <a:pt x="13064" y="2700"/>
                  <a:pt x="13064" y="2617"/>
                </a:cubicBezTo>
                <a:cubicBezTo>
                  <a:pt x="13097" y="2367"/>
                  <a:pt x="13014" y="2100"/>
                  <a:pt x="12797" y="1934"/>
                </a:cubicBezTo>
                <a:cubicBezTo>
                  <a:pt x="12481" y="1617"/>
                  <a:pt x="12047" y="1417"/>
                  <a:pt x="11597" y="1384"/>
                </a:cubicBezTo>
                <a:cubicBezTo>
                  <a:pt x="11164" y="1334"/>
                  <a:pt x="10731" y="1450"/>
                  <a:pt x="10398" y="1734"/>
                </a:cubicBezTo>
                <a:cubicBezTo>
                  <a:pt x="10264" y="1850"/>
                  <a:pt x="10148" y="1983"/>
                  <a:pt x="10031" y="2133"/>
                </a:cubicBezTo>
                <a:cubicBezTo>
                  <a:pt x="9898" y="2267"/>
                  <a:pt x="9798" y="2250"/>
                  <a:pt x="9731" y="2050"/>
                </a:cubicBezTo>
                <a:cubicBezTo>
                  <a:pt x="9698" y="1983"/>
                  <a:pt x="9681" y="1900"/>
                  <a:pt x="9648" y="1817"/>
                </a:cubicBezTo>
                <a:cubicBezTo>
                  <a:pt x="9598" y="1667"/>
                  <a:pt x="9498" y="1534"/>
                  <a:pt x="9365" y="1467"/>
                </a:cubicBezTo>
                <a:cubicBezTo>
                  <a:pt x="9065" y="1284"/>
                  <a:pt x="8715" y="1150"/>
                  <a:pt x="8365" y="1100"/>
                </a:cubicBezTo>
                <a:cubicBezTo>
                  <a:pt x="7998" y="1017"/>
                  <a:pt x="7615" y="1117"/>
                  <a:pt x="7348" y="1367"/>
                </a:cubicBezTo>
                <a:cubicBezTo>
                  <a:pt x="7298" y="1417"/>
                  <a:pt x="7248" y="1450"/>
                  <a:pt x="7198" y="1500"/>
                </a:cubicBezTo>
                <a:cubicBezTo>
                  <a:pt x="7082" y="1300"/>
                  <a:pt x="6948" y="1134"/>
                  <a:pt x="6865" y="934"/>
                </a:cubicBezTo>
                <a:cubicBezTo>
                  <a:pt x="6699" y="650"/>
                  <a:pt x="6432" y="434"/>
                  <a:pt x="6132" y="317"/>
                </a:cubicBezTo>
                <a:cubicBezTo>
                  <a:pt x="5715" y="117"/>
                  <a:pt x="5216" y="134"/>
                  <a:pt x="4816" y="367"/>
                </a:cubicBezTo>
                <a:cubicBezTo>
                  <a:pt x="4449" y="534"/>
                  <a:pt x="4232" y="917"/>
                  <a:pt x="4249" y="1317"/>
                </a:cubicBezTo>
                <a:cubicBezTo>
                  <a:pt x="4266" y="1467"/>
                  <a:pt x="4266" y="1634"/>
                  <a:pt x="4199" y="1784"/>
                </a:cubicBezTo>
                <a:cubicBezTo>
                  <a:pt x="4066" y="1684"/>
                  <a:pt x="3949" y="1600"/>
                  <a:pt x="3833" y="1517"/>
                </a:cubicBezTo>
                <a:cubicBezTo>
                  <a:pt x="3649" y="1350"/>
                  <a:pt x="3416" y="1250"/>
                  <a:pt x="3166" y="1234"/>
                </a:cubicBezTo>
                <a:cubicBezTo>
                  <a:pt x="2633" y="1184"/>
                  <a:pt x="2133" y="1384"/>
                  <a:pt x="1766" y="1767"/>
                </a:cubicBezTo>
                <a:cubicBezTo>
                  <a:pt x="1383" y="2133"/>
                  <a:pt x="1383" y="2750"/>
                  <a:pt x="1766" y="3133"/>
                </a:cubicBezTo>
                <a:cubicBezTo>
                  <a:pt x="1816" y="3183"/>
                  <a:pt x="1866" y="3233"/>
                  <a:pt x="1916" y="3317"/>
                </a:cubicBezTo>
                <a:cubicBezTo>
                  <a:pt x="1966" y="3416"/>
                  <a:pt x="1950" y="3466"/>
                  <a:pt x="1833" y="3500"/>
                </a:cubicBezTo>
                <a:cubicBezTo>
                  <a:pt x="1733" y="3516"/>
                  <a:pt x="1616" y="3533"/>
                  <a:pt x="1516" y="3533"/>
                </a:cubicBezTo>
                <a:cubicBezTo>
                  <a:pt x="1216" y="3550"/>
                  <a:pt x="933" y="3683"/>
                  <a:pt x="767" y="3933"/>
                </a:cubicBezTo>
                <a:cubicBezTo>
                  <a:pt x="650" y="4083"/>
                  <a:pt x="550" y="4250"/>
                  <a:pt x="450" y="4433"/>
                </a:cubicBezTo>
                <a:cubicBezTo>
                  <a:pt x="250" y="4816"/>
                  <a:pt x="300" y="5283"/>
                  <a:pt x="583" y="5616"/>
                </a:cubicBezTo>
                <a:cubicBezTo>
                  <a:pt x="700" y="5733"/>
                  <a:pt x="850" y="5833"/>
                  <a:pt x="1000" y="5916"/>
                </a:cubicBezTo>
                <a:cubicBezTo>
                  <a:pt x="1083" y="5983"/>
                  <a:pt x="1216" y="5999"/>
                  <a:pt x="1250" y="6133"/>
                </a:cubicBezTo>
                <a:cubicBezTo>
                  <a:pt x="1216" y="6149"/>
                  <a:pt x="1183" y="6183"/>
                  <a:pt x="1150" y="6199"/>
                </a:cubicBezTo>
                <a:cubicBezTo>
                  <a:pt x="950" y="6282"/>
                  <a:pt x="783" y="6449"/>
                  <a:pt x="700" y="6649"/>
                </a:cubicBezTo>
                <a:cubicBezTo>
                  <a:pt x="550" y="6882"/>
                  <a:pt x="450" y="7149"/>
                  <a:pt x="367" y="7416"/>
                </a:cubicBezTo>
                <a:cubicBezTo>
                  <a:pt x="167" y="8099"/>
                  <a:pt x="483" y="8832"/>
                  <a:pt x="1150" y="9148"/>
                </a:cubicBezTo>
                <a:cubicBezTo>
                  <a:pt x="1483" y="9298"/>
                  <a:pt x="1850" y="9398"/>
                  <a:pt x="2216" y="9432"/>
                </a:cubicBezTo>
                <a:cubicBezTo>
                  <a:pt x="2599" y="9498"/>
                  <a:pt x="2599" y="9482"/>
                  <a:pt x="2416" y="9832"/>
                </a:cubicBezTo>
                <a:cubicBezTo>
                  <a:pt x="2250" y="10148"/>
                  <a:pt x="2250" y="10532"/>
                  <a:pt x="2433" y="10848"/>
                </a:cubicBezTo>
                <a:cubicBezTo>
                  <a:pt x="2583" y="11131"/>
                  <a:pt x="2816" y="11348"/>
                  <a:pt x="3116" y="11465"/>
                </a:cubicBezTo>
                <a:cubicBezTo>
                  <a:pt x="3266" y="11531"/>
                  <a:pt x="3416" y="11581"/>
                  <a:pt x="3566" y="11631"/>
                </a:cubicBezTo>
                <a:cubicBezTo>
                  <a:pt x="4349" y="11848"/>
                  <a:pt x="5182" y="11648"/>
                  <a:pt x="5782" y="11115"/>
                </a:cubicBezTo>
                <a:cubicBezTo>
                  <a:pt x="5815" y="11081"/>
                  <a:pt x="5849" y="11048"/>
                  <a:pt x="5915" y="10998"/>
                </a:cubicBezTo>
                <a:cubicBezTo>
                  <a:pt x="5965" y="11098"/>
                  <a:pt x="6015" y="11165"/>
                  <a:pt x="5999" y="11231"/>
                </a:cubicBezTo>
                <a:cubicBezTo>
                  <a:pt x="5999" y="11381"/>
                  <a:pt x="6082" y="11548"/>
                  <a:pt x="6215" y="11631"/>
                </a:cubicBezTo>
                <a:cubicBezTo>
                  <a:pt x="6349" y="11748"/>
                  <a:pt x="6482" y="11865"/>
                  <a:pt x="6632" y="11965"/>
                </a:cubicBezTo>
                <a:cubicBezTo>
                  <a:pt x="6965" y="12214"/>
                  <a:pt x="7348" y="12381"/>
                  <a:pt x="7765" y="12414"/>
                </a:cubicBezTo>
                <a:cubicBezTo>
                  <a:pt x="8065" y="12431"/>
                  <a:pt x="8348" y="12431"/>
                  <a:pt x="8631" y="12414"/>
                </a:cubicBezTo>
                <a:cubicBezTo>
                  <a:pt x="8981" y="12398"/>
                  <a:pt x="9298" y="12264"/>
                  <a:pt x="9548" y="12031"/>
                </a:cubicBezTo>
                <a:cubicBezTo>
                  <a:pt x="9715" y="11865"/>
                  <a:pt x="9848" y="11665"/>
                  <a:pt x="9914" y="11431"/>
                </a:cubicBezTo>
                <a:cubicBezTo>
                  <a:pt x="9981" y="11515"/>
                  <a:pt x="10064" y="11598"/>
                  <a:pt x="10131" y="11681"/>
                </a:cubicBezTo>
                <a:cubicBezTo>
                  <a:pt x="10264" y="11881"/>
                  <a:pt x="10464" y="12031"/>
                  <a:pt x="10698" y="12098"/>
                </a:cubicBezTo>
                <a:cubicBezTo>
                  <a:pt x="11048" y="12198"/>
                  <a:pt x="11397" y="12214"/>
                  <a:pt x="11747" y="12181"/>
                </a:cubicBezTo>
                <a:cubicBezTo>
                  <a:pt x="12064" y="12164"/>
                  <a:pt x="12381" y="12048"/>
                  <a:pt x="12630" y="11848"/>
                </a:cubicBezTo>
                <a:cubicBezTo>
                  <a:pt x="12797" y="11731"/>
                  <a:pt x="12897" y="11565"/>
                  <a:pt x="12914" y="11365"/>
                </a:cubicBezTo>
                <a:cubicBezTo>
                  <a:pt x="12947" y="11148"/>
                  <a:pt x="12914" y="10931"/>
                  <a:pt x="12830" y="10715"/>
                </a:cubicBezTo>
                <a:cubicBezTo>
                  <a:pt x="12797" y="10615"/>
                  <a:pt x="12730" y="10515"/>
                  <a:pt x="12830" y="10398"/>
                </a:cubicBezTo>
                <a:cubicBezTo>
                  <a:pt x="12847" y="10398"/>
                  <a:pt x="12880" y="10398"/>
                  <a:pt x="12897" y="10398"/>
                </a:cubicBezTo>
                <a:cubicBezTo>
                  <a:pt x="12930" y="10432"/>
                  <a:pt x="12964" y="10448"/>
                  <a:pt x="13014" y="10482"/>
                </a:cubicBezTo>
                <a:cubicBezTo>
                  <a:pt x="13280" y="10698"/>
                  <a:pt x="13647" y="10748"/>
                  <a:pt x="13964" y="10615"/>
                </a:cubicBezTo>
                <a:cubicBezTo>
                  <a:pt x="14263" y="10498"/>
                  <a:pt x="14547" y="10332"/>
                  <a:pt x="14797" y="10115"/>
                </a:cubicBezTo>
                <a:cubicBezTo>
                  <a:pt x="15080" y="9898"/>
                  <a:pt x="15247" y="9548"/>
                  <a:pt x="15230" y="9182"/>
                </a:cubicBezTo>
                <a:cubicBezTo>
                  <a:pt x="15213" y="8932"/>
                  <a:pt x="15130" y="8699"/>
                  <a:pt x="14980" y="8515"/>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2"/>
          <p:cNvSpPr/>
          <p:nvPr/>
        </p:nvSpPr>
        <p:spPr>
          <a:xfrm>
            <a:off x="4048315" y="682385"/>
            <a:ext cx="47251" cy="51675"/>
          </a:xfrm>
          <a:custGeom>
            <a:rect b="b" l="l" r="r" t="t"/>
            <a:pathLst>
              <a:path extrusionOk="0" h="584" w="534">
                <a:moveTo>
                  <a:pt x="0" y="550"/>
                </a:moveTo>
                <a:cubicBezTo>
                  <a:pt x="117" y="350"/>
                  <a:pt x="167" y="67"/>
                  <a:pt x="533" y="0"/>
                </a:cubicBezTo>
                <a:cubicBezTo>
                  <a:pt x="433" y="117"/>
                  <a:pt x="350" y="217"/>
                  <a:pt x="267" y="300"/>
                </a:cubicBezTo>
                <a:cubicBezTo>
                  <a:pt x="200" y="367"/>
                  <a:pt x="117" y="483"/>
                  <a:pt x="50" y="583"/>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2"/>
          <p:cNvSpPr txBox="1"/>
          <p:nvPr/>
        </p:nvSpPr>
        <p:spPr>
          <a:xfrm flipH="1">
            <a:off x="3906663" y="1018501"/>
            <a:ext cx="1622400" cy="66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Fira Sans"/>
                <a:ea typeface="Fira Sans"/>
                <a:cs typeface="Fira Sans"/>
                <a:sym typeface="Fira Sans"/>
              </a:rPr>
              <a:t>Who is in your support network?</a:t>
            </a:r>
            <a:endParaRPr b="1" sz="1200">
              <a:solidFill>
                <a:schemeClr val="dk1"/>
              </a:solidFill>
              <a:latin typeface="Fira Sans"/>
              <a:ea typeface="Fira Sans"/>
              <a:cs typeface="Fira Sans"/>
              <a:sym typeface="Fira Sans"/>
            </a:endParaRPr>
          </a:p>
          <a:p>
            <a:pPr indent="0" lvl="0" marL="0" rtl="0" algn="ctr">
              <a:spcBef>
                <a:spcPts val="0"/>
              </a:spcBef>
              <a:spcAft>
                <a:spcPts val="0"/>
              </a:spcAft>
              <a:buClr>
                <a:schemeClr val="dk1"/>
              </a:buClr>
              <a:buSzPts val="1100"/>
              <a:buFont typeface="Arial"/>
              <a:buNone/>
            </a:pPr>
            <a:r>
              <a:t/>
            </a:r>
            <a:endParaRPr sz="1200">
              <a:solidFill>
                <a:schemeClr val="dk1"/>
              </a:solidFill>
              <a:latin typeface="Fira Sans"/>
              <a:ea typeface="Fira Sans"/>
              <a:cs typeface="Fira Sans"/>
              <a:sym typeface="Fira Sans"/>
            </a:endParaRPr>
          </a:p>
          <a:p>
            <a:pPr indent="0" lvl="0" marL="0" rtl="0" algn="ctr">
              <a:spcBef>
                <a:spcPts val="0"/>
              </a:spcBef>
              <a:spcAft>
                <a:spcPts val="0"/>
              </a:spcAft>
              <a:buClr>
                <a:srgbClr val="000000"/>
              </a:buClr>
              <a:buSzPts val="1100"/>
              <a:buFont typeface="Arial"/>
              <a:buNone/>
            </a:pPr>
            <a:r>
              <a:t/>
            </a:r>
            <a:endParaRPr sz="1200">
              <a:solidFill>
                <a:schemeClr val="dk1"/>
              </a:solidFill>
              <a:latin typeface="Fira Sans"/>
              <a:ea typeface="Fira Sans"/>
              <a:cs typeface="Fira Sans"/>
              <a:sym typeface="Fira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2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Results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24"/>
          <p:cNvSpPr txBox="1"/>
          <p:nvPr>
            <p:ph type="title"/>
          </p:nvPr>
        </p:nvSpPr>
        <p:spPr>
          <a:xfrm>
            <a:off x="154050" y="4084775"/>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Pictures &amp; setting</a:t>
            </a:r>
            <a:endParaRPr/>
          </a:p>
        </p:txBody>
      </p:sp>
      <p:pic>
        <p:nvPicPr>
          <p:cNvPr id="596" name="Google Shape;596;p24"/>
          <p:cNvPicPr preferRelativeResize="0"/>
          <p:nvPr/>
        </p:nvPicPr>
        <p:blipFill>
          <a:blip r:embed="rId3">
            <a:alphaModFix/>
          </a:blip>
          <a:stretch>
            <a:fillRect/>
          </a:stretch>
        </p:blipFill>
        <p:spPr>
          <a:xfrm>
            <a:off x="216925" y="199250"/>
            <a:ext cx="4316201" cy="3237174"/>
          </a:xfrm>
          <a:prstGeom prst="rect">
            <a:avLst/>
          </a:prstGeom>
          <a:noFill/>
          <a:ln>
            <a:noFill/>
          </a:ln>
        </p:spPr>
      </p:pic>
      <p:pic>
        <p:nvPicPr>
          <p:cNvPr id="597" name="Google Shape;597;p24"/>
          <p:cNvPicPr preferRelativeResize="0"/>
          <p:nvPr/>
        </p:nvPicPr>
        <p:blipFill>
          <a:blip r:embed="rId4">
            <a:alphaModFix/>
          </a:blip>
          <a:stretch>
            <a:fillRect/>
          </a:stretch>
        </p:blipFill>
        <p:spPr>
          <a:xfrm>
            <a:off x="4694551" y="206450"/>
            <a:ext cx="4297047" cy="3222785"/>
          </a:xfrm>
          <a:prstGeom prst="rect">
            <a:avLst/>
          </a:prstGeom>
          <a:noFill/>
          <a:ln>
            <a:noFill/>
          </a:ln>
        </p:spPr>
      </p:pic>
      <p:sp>
        <p:nvSpPr>
          <p:cNvPr id="598" name="Google Shape;598;p24"/>
          <p:cNvSpPr/>
          <p:nvPr/>
        </p:nvSpPr>
        <p:spPr>
          <a:xfrm>
            <a:off x="2260975" y="1864225"/>
            <a:ext cx="315300" cy="477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599" name="Google Shape;599;p24"/>
          <p:cNvSpPr/>
          <p:nvPr/>
        </p:nvSpPr>
        <p:spPr>
          <a:xfrm>
            <a:off x="6962325" y="1864225"/>
            <a:ext cx="216900" cy="342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600" name="Google Shape;600;p24"/>
          <p:cNvSpPr txBox="1"/>
          <p:nvPr/>
        </p:nvSpPr>
        <p:spPr>
          <a:xfrm>
            <a:off x="823500" y="3391300"/>
            <a:ext cx="7181700" cy="866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Roboto"/>
                <a:ea typeface="Roboto"/>
                <a:cs typeface="Roboto"/>
                <a:sym typeface="Roboto"/>
              </a:rPr>
              <a:t>We did not take a photo of Catherine’s interview as it was over Zoom.</a:t>
            </a:r>
            <a:endParaRPr sz="1200">
              <a:solidFill>
                <a:schemeClr val="dk1"/>
              </a:solidFill>
              <a:latin typeface="Roboto"/>
              <a:ea typeface="Roboto"/>
              <a:cs typeface="Roboto"/>
              <a:sym typeface="Roboto"/>
            </a:endParaRPr>
          </a:p>
        </p:txBody>
      </p:sp>
      <p:pic>
        <p:nvPicPr>
          <p:cNvPr descr="dBFzZ5UpHPRaru87Mgcrzs0Sz2cfQUcU0a3QPgS8YkV0WIyIp6aPkyRQ3bsEz6nOl1ToiHT4S7OpJaE94E2EOTsftwQEg-7HhZ09w8dTpGhcJjb1hf5cvythCIZOa9fzc8NyuvuwOM7_sBJMBjBIEDZABw=s2048 &#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 id="601" name="Google Shape;601;p24"/>
          <p:cNvPicPr preferRelativeResize="0"/>
          <p:nvPr/>
        </p:nvPicPr>
        <p:blipFill>
          <a:blip r:embed="rId5">
            <a:alphaModFix/>
          </a:blip>
          <a:stretch>
            <a:fillRect/>
          </a:stretch>
        </p:blipFill>
        <p:spPr>
          <a:xfrm>
            <a:off x="198563" y="160500"/>
            <a:ext cx="4352925" cy="3314700"/>
          </a:xfrm>
          <a:prstGeom prst="rect">
            <a:avLst/>
          </a:prstGeom>
          <a:noFill/>
          <a:ln>
            <a:noFill/>
          </a:ln>
        </p:spPr>
      </p:pic>
      <p:pic>
        <p:nvPicPr>
          <p:cNvPr descr="8Jti2hE8O6R4ORyvxnsXevfs5EhkCbOv8PmqKK9W5K-BhgS9YuYBxR8TboqnphvFTtcHXdzmlrQlZh_8lz4mPXoSm8eLZzX7vEwP2trd8q8MWapZzGex-phDZ6bPsVnuWlnEih-Zgmuqo-7coX0DN7zm9A=s2048 &#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Ink Drawings&#10;" id="602" name="Google Shape;602;p24"/>
          <p:cNvPicPr preferRelativeResize="0"/>
          <p:nvPr/>
        </p:nvPicPr>
        <p:blipFill>
          <a:blip r:embed="rId6">
            <a:alphaModFix/>
          </a:blip>
          <a:stretch>
            <a:fillRect/>
          </a:stretch>
        </p:blipFill>
        <p:spPr>
          <a:xfrm>
            <a:off x="4676138" y="189063"/>
            <a:ext cx="4333875" cy="32575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25"/>
          <p:cNvSpPr/>
          <p:nvPr/>
        </p:nvSpPr>
        <p:spPr>
          <a:xfrm rot="671231">
            <a:off x="5946328" y="2372170"/>
            <a:ext cx="675718" cy="597949"/>
          </a:xfrm>
          <a:custGeom>
            <a:rect b="b" l="l" r="r" t="t"/>
            <a:pathLst>
              <a:path extrusionOk="0" h="6749" w="5733">
                <a:moveTo>
                  <a:pt x="1" y="6115"/>
                </a:moveTo>
                <a:cubicBezTo>
                  <a:pt x="667" y="6615"/>
                  <a:pt x="1367" y="6582"/>
                  <a:pt x="2067" y="6265"/>
                </a:cubicBezTo>
                <a:cubicBezTo>
                  <a:pt x="2584" y="6065"/>
                  <a:pt x="2984" y="5632"/>
                  <a:pt x="3134" y="5099"/>
                </a:cubicBezTo>
                <a:cubicBezTo>
                  <a:pt x="2900" y="5032"/>
                  <a:pt x="2700" y="4982"/>
                  <a:pt x="2500" y="4916"/>
                </a:cubicBezTo>
                <a:cubicBezTo>
                  <a:pt x="2234" y="4832"/>
                  <a:pt x="2017" y="4666"/>
                  <a:pt x="1884" y="4433"/>
                </a:cubicBezTo>
                <a:cubicBezTo>
                  <a:pt x="1601" y="3999"/>
                  <a:pt x="1884" y="3449"/>
                  <a:pt x="2400" y="3416"/>
                </a:cubicBezTo>
                <a:cubicBezTo>
                  <a:pt x="3067" y="3349"/>
                  <a:pt x="3383" y="3833"/>
                  <a:pt x="3433" y="4416"/>
                </a:cubicBezTo>
                <a:lnTo>
                  <a:pt x="3433" y="4816"/>
                </a:lnTo>
                <a:cubicBezTo>
                  <a:pt x="3800" y="4749"/>
                  <a:pt x="4133" y="4566"/>
                  <a:pt x="4383" y="4283"/>
                </a:cubicBezTo>
                <a:cubicBezTo>
                  <a:pt x="4667" y="3966"/>
                  <a:pt x="4833" y="3583"/>
                  <a:pt x="4900" y="3149"/>
                </a:cubicBezTo>
                <a:cubicBezTo>
                  <a:pt x="4950" y="2733"/>
                  <a:pt x="4966" y="2333"/>
                  <a:pt x="5000" y="1916"/>
                </a:cubicBezTo>
                <a:cubicBezTo>
                  <a:pt x="5016" y="1683"/>
                  <a:pt x="5000" y="1433"/>
                  <a:pt x="5000" y="1200"/>
                </a:cubicBezTo>
                <a:lnTo>
                  <a:pt x="5000" y="467"/>
                </a:lnTo>
                <a:cubicBezTo>
                  <a:pt x="4816" y="467"/>
                  <a:pt x="4783" y="700"/>
                  <a:pt x="4583" y="700"/>
                </a:cubicBezTo>
                <a:cubicBezTo>
                  <a:pt x="4700" y="417"/>
                  <a:pt x="4900" y="167"/>
                  <a:pt x="5166" y="0"/>
                </a:cubicBezTo>
                <a:cubicBezTo>
                  <a:pt x="5200" y="50"/>
                  <a:pt x="5216" y="117"/>
                  <a:pt x="5250" y="184"/>
                </a:cubicBezTo>
                <a:cubicBezTo>
                  <a:pt x="5300" y="383"/>
                  <a:pt x="5416" y="567"/>
                  <a:pt x="5583" y="717"/>
                </a:cubicBezTo>
                <a:cubicBezTo>
                  <a:pt x="5650" y="767"/>
                  <a:pt x="5733" y="833"/>
                  <a:pt x="5666" y="950"/>
                </a:cubicBezTo>
                <a:cubicBezTo>
                  <a:pt x="5483" y="950"/>
                  <a:pt x="5416" y="767"/>
                  <a:pt x="5250" y="667"/>
                </a:cubicBezTo>
                <a:lnTo>
                  <a:pt x="5250" y="1300"/>
                </a:lnTo>
                <a:cubicBezTo>
                  <a:pt x="5233" y="1783"/>
                  <a:pt x="5233" y="2283"/>
                  <a:pt x="5200" y="2766"/>
                </a:cubicBezTo>
                <a:cubicBezTo>
                  <a:pt x="5183" y="3000"/>
                  <a:pt x="5133" y="3249"/>
                  <a:pt x="5066" y="3483"/>
                </a:cubicBezTo>
                <a:cubicBezTo>
                  <a:pt x="4983" y="3799"/>
                  <a:pt x="4833" y="4099"/>
                  <a:pt x="4633" y="4349"/>
                </a:cubicBezTo>
                <a:cubicBezTo>
                  <a:pt x="4350" y="4699"/>
                  <a:pt x="3967" y="4949"/>
                  <a:pt x="3533" y="5049"/>
                </a:cubicBezTo>
                <a:cubicBezTo>
                  <a:pt x="3433" y="5066"/>
                  <a:pt x="3367" y="5099"/>
                  <a:pt x="3350" y="5199"/>
                </a:cubicBezTo>
                <a:cubicBezTo>
                  <a:pt x="3234" y="5666"/>
                  <a:pt x="2900" y="5965"/>
                  <a:pt x="2534" y="6249"/>
                </a:cubicBezTo>
                <a:cubicBezTo>
                  <a:pt x="2050" y="6615"/>
                  <a:pt x="1434" y="6749"/>
                  <a:pt x="851" y="6649"/>
                </a:cubicBezTo>
                <a:cubicBezTo>
                  <a:pt x="501" y="6632"/>
                  <a:pt x="168" y="6432"/>
                  <a:pt x="1" y="6115"/>
                </a:cubicBezTo>
                <a:close/>
                <a:moveTo>
                  <a:pt x="3200" y="4849"/>
                </a:moveTo>
                <a:cubicBezTo>
                  <a:pt x="3234" y="4599"/>
                  <a:pt x="3217" y="4349"/>
                  <a:pt x="3150" y="4099"/>
                </a:cubicBezTo>
                <a:cubicBezTo>
                  <a:pt x="3050" y="3783"/>
                  <a:pt x="2750" y="3599"/>
                  <a:pt x="2434" y="3649"/>
                </a:cubicBezTo>
                <a:cubicBezTo>
                  <a:pt x="2084" y="3649"/>
                  <a:pt x="1884" y="4049"/>
                  <a:pt x="2084" y="4349"/>
                </a:cubicBezTo>
                <a:cubicBezTo>
                  <a:pt x="2367" y="4716"/>
                  <a:pt x="2767" y="4782"/>
                  <a:pt x="3200" y="484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5"/>
          <p:cNvSpPr/>
          <p:nvPr/>
        </p:nvSpPr>
        <p:spPr>
          <a:xfrm rot="-970705">
            <a:off x="3232859" y="2322500"/>
            <a:ext cx="739462" cy="650662"/>
          </a:xfrm>
          <a:custGeom>
            <a:rect b="b" l="l" r="r" t="t"/>
            <a:pathLst>
              <a:path extrusionOk="0" h="6299" w="6516">
                <a:moveTo>
                  <a:pt x="5515" y="3266"/>
                </a:moveTo>
                <a:cubicBezTo>
                  <a:pt x="5416" y="3399"/>
                  <a:pt x="5332" y="3549"/>
                  <a:pt x="5249" y="3683"/>
                </a:cubicBezTo>
                <a:cubicBezTo>
                  <a:pt x="5149" y="3849"/>
                  <a:pt x="4999" y="3966"/>
                  <a:pt x="4799" y="4032"/>
                </a:cubicBezTo>
                <a:cubicBezTo>
                  <a:pt x="4699" y="4049"/>
                  <a:pt x="4599" y="4066"/>
                  <a:pt x="4499" y="4049"/>
                </a:cubicBezTo>
                <a:cubicBezTo>
                  <a:pt x="4116" y="3949"/>
                  <a:pt x="4049" y="3633"/>
                  <a:pt x="4216" y="3333"/>
                </a:cubicBezTo>
                <a:cubicBezTo>
                  <a:pt x="4382" y="3033"/>
                  <a:pt x="4699" y="2833"/>
                  <a:pt x="5049" y="2849"/>
                </a:cubicBezTo>
                <a:lnTo>
                  <a:pt x="5299" y="2849"/>
                </a:lnTo>
                <a:cubicBezTo>
                  <a:pt x="5282" y="2649"/>
                  <a:pt x="5216" y="2449"/>
                  <a:pt x="5099" y="2300"/>
                </a:cubicBezTo>
                <a:cubicBezTo>
                  <a:pt x="4732" y="1666"/>
                  <a:pt x="4166" y="1300"/>
                  <a:pt x="3549" y="983"/>
                </a:cubicBezTo>
                <a:cubicBezTo>
                  <a:pt x="3099" y="750"/>
                  <a:pt x="2600" y="617"/>
                  <a:pt x="2100" y="583"/>
                </a:cubicBezTo>
                <a:cubicBezTo>
                  <a:pt x="1650" y="550"/>
                  <a:pt x="1183" y="567"/>
                  <a:pt x="750" y="667"/>
                </a:cubicBezTo>
                <a:cubicBezTo>
                  <a:pt x="833" y="717"/>
                  <a:pt x="900" y="783"/>
                  <a:pt x="967" y="833"/>
                </a:cubicBezTo>
                <a:cubicBezTo>
                  <a:pt x="1017" y="867"/>
                  <a:pt x="1017" y="933"/>
                  <a:pt x="1017" y="983"/>
                </a:cubicBezTo>
                <a:cubicBezTo>
                  <a:pt x="983" y="1016"/>
                  <a:pt x="933" y="1033"/>
                  <a:pt x="883" y="1033"/>
                </a:cubicBezTo>
                <a:cubicBezTo>
                  <a:pt x="650" y="950"/>
                  <a:pt x="400" y="883"/>
                  <a:pt x="167" y="800"/>
                </a:cubicBezTo>
                <a:cubicBezTo>
                  <a:pt x="33" y="750"/>
                  <a:pt x="0" y="633"/>
                  <a:pt x="83" y="533"/>
                </a:cubicBezTo>
                <a:cubicBezTo>
                  <a:pt x="250" y="367"/>
                  <a:pt x="417" y="200"/>
                  <a:pt x="567" y="33"/>
                </a:cubicBezTo>
                <a:cubicBezTo>
                  <a:pt x="583" y="17"/>
                  <a:pt x="617" y="17"/>
                  <a:pt x="650" y="0"/>
                </a:cubicBezTo>
                <a:cubicBezTo>
                  <a:pt x="650" y="183"/>
                  <a:pt x="500" y="300"/>
                  <a:pt x="450" y="450"/>
                </a:cubicBezTo>
                <a:cubicBezTo>
                  <a:pt x="867" y="400"/>
                  <a:pt x="1283" y="333"/>
                  <a:pt x="1683" y="333"/>
                </a:cubicBezTo>
                <a:cubicBezTo>
                  <a:pt x="2583" y="317"/>
                  <a:pt x="3449" y="583"/>
                  <a:pt x="4182" y="1066"/>
                </a:cubicBezTo>
                <a:cubicBezTo>
                  <a:pt x="4632" y="1366"/>
                  <a:pt x="5016" y="1733"/>
                  <a:pt x="5316" y="2183"/>
                </a:cubicBezTo>
                <a:cubicBezTo>
                  <a:pt x="5466" y="2416"/>
                  <a:pt x="5549" y="2683"/>
                  <a:pt x="5549" y="2966"/>
                </a:cubicBezTo>
                <a:cubicBezTo>
                  <a:pt x="5582" y="2999"/>
                  <a:pt x="5615" y="3016"/>
                  <a:pt x="5649" y="3049"/>
                </a:cubicBezTo>
                <a:cubicBezTo>
                  <a:pt x="6215" y="3299"/>
                  <a:pt x="6415" y="3799"/>
                  <a:pt x="6482" y="4366"/>
                </a:cubicBezTo>
                <a:cubicBezTo>
                  <a:pt x="6515" y="4949"/>
                  <a:pt x="6399" y="5532"/>
                  <a:pt x="6149" y="6049"/>
                </a:cubicBezTo>
                <a:cubicBezTo>
                  <a:pt x="6115" y="6165"/>
                  <a:pt x="6015" y="6265"/>
                  <a:pt x="5899" y="6299"/>
                </a:cubicBezTo>
                <a:cubicBezTo>
                  <a:pt x="5915" y="6199"/>
                  <a:pt x="5932" y="6132"/>
                  <a:pt x="5965" y="6065"/>
                </a:cubicBezTo>
                <a:cubicBezTo>
                  <a:pt x="6149" y="5582"/>
                  <a:pt x="6249" y="5066"/>
                  <a:pt x="6265" y="4549"/>
                </a:cubicBezTo>
                <a:cubicBezTo>
                  <a:pt x="6249" y="4266"/>
                  <a:pt x="6182" y="3966"/>
                  <a:pt x="6049" y="3716"/>
                </a:cubicBezTo>
                <a:cubicBezTo>
                  <a:pt x="5932" y="3499"/>
                  <a:pt x="5749" y="3333"/>
                  <a:pt x="5515" y="3266"/>
                </a:cubicBezTo>
                <a:close/>
                <a:moveTo>
                  <a:pt x="5266" y="3149"/>
                </a:moveTo>
                <a:cubicBezTo>
                  <a:pt x="4932" y="3016"/>
                  <a:pt x="4566" y="3166"/>
                  <a:pt x="4399" y="3483"/>
                </a:cubicBezTo>
                <a:cubicBezTo>
                  <a:pt x="4366" y="3566"/>
                  <a:pt x="4332" y="3666"/>
                  <a:pt x="4399" y="3733"/>
                </a:cubicBezTo>
                <a:cubicBezTo>
                  <a:pt x="4466" y="3832"/>
                  <a:pt x="4582" y="3866"/>
                  <a:pt x="4699" y="3832"/>
                </a:cubicBezTo>
                <a:cubicBezTo>
                  <a:pt x="4782" y="3799"/>
                  <a:pt x="4866" y="3749"/>
                  <a:pt x="4932" y="3683"/>
                </a:cubicBezTo>
                <a:cubicBezTo>
                  <a:pt x="5082" y="3533"/>
                  <a:pt x="5199" y="3349"/>
                  <a:pt x="5266" y="3149"/>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5"/>
          <p:cNvSpPr/>
          <p:nvPr/>
        </p:nvSpPr>
        <p:spPr>
          <a:xfrm rot="1124356">
            <a:off x="2911756" y="3848507"/>
            <a:ext cx="1197932" cy="973134"/>
          </a:xfrm>
          <a:custGeom>
            <a:rect b="b" l="l" r="r" t="t"/>
            <a:pathLst>
              <a:path extrusionOk="0" h="5850" w="4000">
                <a:moveTo>
                  <a:pt x="3017" y="3200"/>
                </a:moveTo>
                <a:cubicBezTo>
                  <a:pt x="2767" y="3300"/>
                  <a:pt x="2517" y="3367"/>
                  <a:pt x="2267" y="3433"/>
                </a:cubicBezTo>
                <a:cubicBezTo>
                  <a:pt x="2000" y="3483"/>
                  <a:pt x="1734" y="3417"/>
                  <a:pt x="1534" y="3233"/>
                </a:cubicBezTo>
                <a:cubicBezTo>
                  <a:pt x="1401" y="3117"/>
                  <a:pt x="1351" y="2950"/>
                  <a:pt x="1401" y="2783"/>
                </a:cubicBezTo>
                <a:cubicBezTo>
                  <a:pt x="1584" y="2250"/>
                  <a:pt x="2234" y="2034"/>
                  <a:pt x="2684" y="2367"/>
                </a:cubicBezTo>
                <a:cubicBezTo>
                  <a:pt x="2834" y="2483"/>
                  <a:pt x="2967" y="2617"/>
                  <a:pt x="3100" y="2750"/>
                </a:cubicBezTo>
                <a:cubicBezTo>
                  <a:pt x="3234" y="2683"/>
                  <a:pt x="3333" y="2567"/>
                  <a:pt x="3383" y="2417"/>
                </a:cubicBezTo>
                <a:cubicBezTo>
                  <a:pt x="3583" y="2017"/>
                  <a:pt x="3700" y="1584"/>
                  <a:pt x="3733" y="1117"/>
                </a:cubicBezTo>
                <a:cubicBezTo>
                  <a:pt x="3750" y="784"/>
                  <a:pt x="3733" y="451"/>
                  <a:pt x="3667" y="117"/>
                </a:cubicBezTo>
                <a:cubicBezTo>
                  <a:pt x="3667" y="84"/>
                  <a:pt x="3667" y="51"/>
                  <a:pt x="3667" y="1"/>
                </a:cubicBezTo>
                <a:cubicBezTo>
                  <a:pt x="3883" y="234"/>
                  <a:pt x="4000" y="967"/>
                  <a:pt x="3883" y="1550"/>
                </a:cubicBezTo>
                <a:cubicBezTo>
                  <a:pt x="3783" y="2084"/>
                  <a:pt x="3650" y="2617"/>
                  <a:pt x="3200" y="3000"/>
                </a:cubicBezTo>
                <a:cubicBezTo>
                  <a:pt x="3217" y="3083"/>
                  <a:pt x="3250" y="3183"/>
                  <a:pt x="3267" y="3267"/>
                </a:cubicBezTo>
                <a:cubicBezTo>
                  <a:pt x="3367" y="3700"/>
                  <a:pt x="3234" y="4166"/>
                  <a:pt x="2900" y="4466"/>
                </a:cubicBezTo>
                <a:cubicBezTo>
                  <a:pt x="2484" y="4833"/>
                  <a:pt x="1984" y="5083"/>
                  <a:pt x="1434" y="5200"/>
                </a:cubicBezTo>
                <a:cubicBezTo>
                  <a:pt x="1051" y="5316"/>
                  <a:pt x="634" y="5283"/>
                  <a:pt x="284" y="5116"/>
                </a:cubicBezTo>
                <a:cubicBezTo>
                  <a:pt x="334" y="5299"/>
                  <a:pt x="384" y="5433"/>
                  <a:pt x="418" y="5566"/>
                </a:cubicBezTo>
                <a:cubicBezTo>
                  <a:pt x="451" y="5699"/>
                  <a:pt x="434" y="5766"/>
                  <a:pt x="284" y="5849"/>
                </a:cubicBezTo>
                <a:cubicBezTo>
                  <a:pt x="218" y="5749"/>
                  <a:pt x="184" y="5633"/>
                  <a:pt x="134" y="5516"/>
                </a:cubicBezTo>
                <a:cubicBezTo>
                  <a:pt x="84" y="5349"/>
                  <a:pt x="51" y="5166"/>
                  <a:pt x="18" y="5000"/>
                </a:cubicBezTo>
                <a:cubicBezTo>
                  <a:pt x="1" y="4900"/>
                  <a:pt x="18" y="4833"/>
                  <a:pt x="118" y="4816"/>
                </a:cubicBezTo>
                <a:cubicBezTo>
                  <a:pt x="401" y="4783"/>
                  <a:pt x="667" y="4666"/>
                  <a:pt x="901" y="4500"/>
                </a:cubicBezTo>
                <a:cubicBezTo>
                  <a:pt x="934" y="4500"/>
                  <a:pt x="951" y="4500"/>
                  <a:pt x="984" y="4500"/>
                </a:cubicBezTo>
                <a:cubicBezTo>
                  <a:pt x="984" y="4700"/>
                  <a:pt x="917" y="4750"/>
                  <a:pt x="451" y="4966"/>
                </a:cubicBezTo>
                <a:cubicBezTo>
                  <a:pt x="651" y="5033"/>
                  <a:pt x="851" y="5066"/>
                  <a:pt x="1051" y="5050"/>
                </a:cubicBezTo>
                <a:cubicBezTo>
                  <a:pt x="1551" y="4966"/>
                  <a:pt x="2034" y="4800"/>
                  <a:pt x="2450" y="4533"/>
                </a:cubicBezTo>
                <a:cubicBezTo>
                  <a:pt x="2734" y="4383"/>
                  <a:pt x="2950" y="4116"/>
                  <a:pt x="3050" y="3817"/>
                </a:cubicBezTo>
                <a:cubicBezTo>
                  <a:pt x="3117" y="3617"/>
                  <a:pt x="3100" y="3400"/>
                  <a:pt x="3017" y="3200"/>
                </a:cubicBezTo>
                <a:close/>
                <a:moveTo>
                  <a:pt x="2934" y="2917"/>
                </a:moveTo>
                <a:lnTo>
                  <a:pt x="2634" y="2617"/>
                </a:lnTo>
                <a:cubicBezTo>
                  <a:pt x="2400" y="2384"/>
                  <a:pt x="2034" y="2350"/>
                  <a:pt x="1801" y="2567"/>
                </a:cubicBezTo>
                <a:cubicBezTo>
                  <a:pt x="1667" y="2650"/>
                  <a:pt x="1601" y="2783"/>
                  <a:pt x="1601" y="2917"/>
                </a:cubicBezTo>
                <a:cubicBezTo>
                  <a:pt x="1617" y="3083"/>
                  <a:pt x="1751" y="3133"/>
                  <a:pt x="1867" y="3183"/>
                </a:cubicBezTo>
                <a:cubicBezTo>
                  <a:pt x="1900" y="3183"/>
                  <a:pt x="1917" y="3200"/>
                  <a:pt x="1950" y="3200"/>
                </a:cubicBezTo>
                <a:cubicBezTo>
                  <a:pt x="2317" y="3283"/>
                  <a:pt x="2617" y="3150"/>
                  <a:pt x="2934" y="2917"/>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5"/>
          <p:cNvSpPr/>
          <p:nvPr/>
        </p:nvSpPr>
        <p:spPr>
          <a:xfrm rot="-2117017">
            <a:off x="8295973" y="3076991"/>
            <a:ext cx="275262" cy="280369"/>
          </a:xfrm>
          <a:custGeom>
            <a:rect b="b" l="l" r="r" t="t"/>
            <a:pathLst>
              <a:path extrusionOk="0" h="5567" w="1417">
                <a:moveTo>
                  <a:pt x="17" y="4350"/>
                </a:moveTo>
                <a:cubicBezTo>
                  <a:pt x="267" y="4500"/>
                  <a:pt x="217" y="4783"/>
                  <a:pt x="367" y="5000"/>
                </a:cubicBezTo>
                <a:cubicBezTo>
                  <a:pt x="1117" y="3317"/>
                  <a:pt x="1200" y="1667"/>
                  <a:pt x="450" y="1"/>
                </a:cubicBezTo>
                <a:cubicBezTo>
                  <a:pt x="617" y="134"/>
                  <a:pt x="767" y="301"/>
                  <a:pt x="867" y="501"/>
                </a:cubicBezTo>
                <a:cubicBezTo>
                  <a:pt x="1000" y="834"/>
                  <a:pt x="1083" y="1184"/>
                  <a:pt x="1133" y="1550"/>
                </a:cubicBezTo>
                <a:cubicBezTo>
                  <a:pt x="1283" y="2367"/>
                  <a:pt x="1233" y="3200"/>
                  <a:pt x="1000" y="4000"/>
                </a:cubicBezTo>
                <a:cubicBezTo>
                  <a:pt x="917" y="4300"/>
                  <a:pt x="800" y="4583"/>
                  <a:pt x="717" y="4866"/>
                </a:cubicBezTo>
                <a:cubicBezTo>
                  <a:pt x="683" y="4916"/>
                  <a:pt x="683" y="4966"/>
                  <a:pt x="700" y="5016"/>
                </a:cubicBezTo>
                <a:cubicBezTo>
                  <a:pt x="750" y="4966"/>
                  <a:pt x="817" y="4933"/>
                  <a:pt x="883" y="4883"/>
                </a:cubicBezTo>
                <a:cubicBezTo>
                  <a:pt x="933" y="4833"/>
                  <a:pt x="1033" y="4733"/>
                  <a:pt x="1117" y="4650"/>
                </a:cubicBezTo>
                <a:cubicBezTo>
                  <a:pt x="1200" y="4583"/>
                  <a:pt x="1233" y="4533"/>
                  <a:pt x="1333" y="4616"/>
                </a:cubicBezTo>
                <a:cubicBezTo>
                  <a:pt x="1416" y="4683"/>
                  <a:pt x="1333" y="4750"/>
                  <a:pt x="1300" y="4816"/>
                </a:cubicBezTo>
                <a:cubicBezTo>
                  <a:pt x="1283" y="4850"/>
                  <a:pt x="1266" y="4866"/>
                  <a:pt x="1250" y="4900"/>
                </a:cubicBezTo>
                <a:cubicBezTo>
                  <a:pt x="983" y="5100"/>
                  <a:pt x="733" y="5316"/>
                  <a:pt x="467" y="5483"/>
                </a:cubicBezTo>
                <a:cubicBezTo>
                  <a:pt x="350" y="5566"/>
                  <a:pt x="233" y="5533"/>
                  <a:pt x="217" y="5400"/>
                </a:cubicBezTo>
                <a:cubicBezTo>
                  <a:pt x="150" y="5116"/>
                  <a:pt x="83" y="4816"/>
                  <a:pt x="17" y="4533"/>
                </a:cubicBezTo>
                <a:cubicBezTo>
                  <a:pt x="17" y="4466"/>
                  <a:pt x="0" y="4416"/>
                  <a:pt x="17" y="435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5"/>
          <p:cNvSpPr/>
          <p:nvPr/>
        </p:nvSpPr>
        <p:spPr>
          <a:xfrm>
            <a:off x="6020116" y="1607440"/>
            <a:ext cx="214416" cy="153388"/>
          </a:xfrm>
          <a:custGeom>
            <a:rect b="b" l="l" r="r" t="t"/>
            <a:pathLst>
              <a:path extrusionOk="0" h="1717" w="2400">
                <a:moveTo>
                  <a:pt x="217" y="1083"/>
                </a:moveTo>
                <a:cubicBezTo>
                  <a:pt x="167" y="1000"/>
                  <a:pt x="117" y="917"/>
                  <a:pt x="100" y="817"/>
                </a:cubicBezTo>
                <a:cubicBezTo>
                  <a:pt x="0" y="534"/>
                  <a:pt x="167" y="217"/>
                  <a:pt x="450" y="134"/>
                </a:cubicBezTo>
                <a:cubicBezTo>
                  <a:pt x="700" y="0"/>
                  <a:pt x="1000" y="17"/>
                  <a:pt x="1233" y="184"/>
                </a:cubicBezTo>
                <a:cubicBezTo>
                  <a:pt x="1300" y="217"/>
                  <a:pt x="1383" y="234"/>
                  <a:pt x="1450" y="217"/>
                </a:cubicBezTo>
                <a:cubicBezTo>
                  <a:pt x="2017" y="250"/>
                  <a:pt x="2283" y="467"/>
                  <a:pt x="2366" y="967"/>
                </a:cubicBezTo>
                <a:cubicBezTo>
                  <a:pt x="2400" y="1150"/>
                  <a:pt x="2316" y="1333"/>
                  <a:pt x="2150" y="1417"/>
                </a:cubicBezTo>
                <a:cubicBezTo>
                  <a:pt x="1950" y="1550"/>
                  <a:pt x="1717" y="1583"/>
                  <a:pt x="1500" y="1500"/>
                </a:cubicBezTo>
                <a:cubicBezTo>
                  <a:pt x="1400" y="1450"/>
                  <a:pt x="1283" y="1467"/>
                  <a:pt x="1200" y="1533"/>
                </a:cubicBezTo>
                <a:cubicBezTo>
                  <a:pt x="1000" y="1667"/>
                  <a:pt x="750" y="1717"/>
                  <a:pt x="517" y="1633"/>
                </a:cubicBezTo>
                <a:cubicBezTo>
                  <a:pt x="267" y="1600"/>
                  <a:pt x="100" y="1333"/>
                  <a:pt x="217" y="1083"/>
                </a:cubicBezTo>
                <a:close/>
                <a:moveTo>
                  <a:pt x="517" y="967"/>
                </a:moveTo>
                <a:lnTo>
                  <a:pt x="417" y="1050"/>
                </a:lnTo>
                <a:cubicBezTo>
                  <a:pt x="250" y="1200"/>
                  <a:pt x="250" y="1333"/>
                  <a:pt x="467" y="1433"/>
                </a:cubicBezTo>
                <a:cubicBezTo>
                  <a:pt x="734" y="1567"/>
                  <a:pt x="1050" y="1500"/>
                  <a:pt x="1233" y="1283"/>
                </a:cubicBezTo>
                <a:lnTo>
                  <a:pt x="1350" y="1167"/>
                </a:lnTo>
                <a:cubicBezTo>
                  <a:pt x="1617" y="1400"/>
                  <a:pt x="1767" y="1417"/>
                  <a:pt x="2017" y="1267"/>
                </a:cubicBezTo>
                <a:cubicBezTo>
                  <a:pt x="2150" y="1217"/>
                  <a:pt x="2217" y="1083"/>
                  <a:pt x="2183" y="950"/>
                </a:cubicBezTo>
                <a:cubicBezTo>
                  <a:pt x="2150" y="683"/>
                  <a:pt x="1950" y="484"/>
                  <a:pt x="1700" y="434"/>
                </a:cubicBezTo>
                <a:cubicBezTo>
                  <a:pt x="1550" y="384"/>
                  <a:pt x="1417" y="367"/>
                  <a:pt x="1300" y="517"/>
                </a:cubicBezTo>
                <a:cubicBezTo>
                  <a:pt x="1283" y="534"/>
                  <a:pt x="1233" y="534"/>
                  <a:pt x="1200" y="550"/>
                </a:cubicBezTo>
                <a:cubicBezTo>
                  <a:pt x="1117" y="267"/>
                  <a:pt x="1017" y="200"/>
                  <a:pt x="717" y="234"/>
                </a:cubicBezTo>
                <a:cubicBezTo>
                  <a:pt x="634" y="250"/>
                  <a:pt x="550" y="267"/>
                  <a:pt x="484" y="317"/>
                </a:cubicBezTo>
                <a:cubicBezTo>
                  <a:pt x="334" y="367"/>
                  <a:pt x="250" y="500"/>
                  <a:pt x="250" y="650"/>
                </a:cubicBezTo>
                <a:cubicBezTo>
                  <a:pt x="250" y="817"/>
                  <a:pt x="284" y="950"/>
                  <a:pt x="517" y="96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25"/>
          <p:cNvSpPr/>
          <p:nvPr/>
        </p:nvSpPr>
        <p:spPr>
          <a:xfrm>
            <a:off x="6249407" y="1371293"/>
            <a:ext cx="56642" cy="49134"/>
          </a:xfrm>
          <a:custGeom>
            <a:rect b="b" l="l" r="r" t="t"/>
            <a:pathLst>
              <a:path extrusionOk="0" h="550" w="634">
                <a:moveTo>
                  <a:pt x="17" y="100"/>
                </a:moveTo>
                <a:cubicBezTo>
                  <a:pt x="167" y="0"/>
                  <a:pt x="350" y="0"/>
                  <a:pt x="500" y="83"/>
                </a:cubicBezTo>
                <a:cubicBezTo>
                  <a:pt x="583" y="117"/>
                  <a:pt x="633" y="200"/>
                  <a:pt x="617" y="283"/>
                </a:cubicBezTo>
                <a:cubicBezTo>
                  <a:pt x="617" y="383"/>
                  <a:pt x="567" y="467"/>
                  <a:pt x="467" y="483"/>
                </a:cubicBezTo>
                <a:cubicBezTo>
                  <a:pt x="433" y="500"/>
                  <a:pt x="383" y="500"/>
                  <a:pt x="333" y="517"/>
                </a:cubicBezTo>
                <a:cubicBezTo>
                  <a:pt x="117" y="550"/>
                  <a:pt x="0" y="433"/>
                  <a:pt x="0" y="217"/>
                </a:cubicBezTo>
                <a:cubicBezTo>
                  <a:pt x="0" y="183"/>
                  <a:pt x="17" y="150"/>
                  <a:pt x="17" y="100"/>
                </a:cubicBezTo>
                <a:close/>
                <a:moveTo>
                  <a:pt x="433" y="283"/>
                </a:moveTo>
                <a:cubicBezTo>
                  <a:pt x="317" y="100"/>
                  <a:pt x="300" y="83"/>
                  <a:pt x="84" y="117"/>
                </a:cubicBezTo>
                <a:cubicBezTo>
                  <a:pt x="100" y="200"/>
                  <a:pt x="117" y="283"/>
                  <a:pt x="167" y="317"/>
                </a:cubicBezTo>
                <a:cubicBezTo>
                  <a:pt x="250" y="367"/>
                  <a:pt x="367" y="367"/>
                  <a:pt x="433" y="28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5"/>
          <p:cNvSpPr/>
          <p:nvPr/>
        </p:nvSpPr>
        <p:spPr>
          <a:xfrm>
            <a:off x="3511800" y="2610886"/>
            <a:ext cx="53947" cy="61827"/>
          </a:xfrm>
          <a:custGeom>
            <a:rect b="b" l="l" r="r" t="t"/>
            <a:pathLst>
              <a:path extrusionOk="0" h="918" w="801">
                <a:moveTo>
                  <a:pt x="800" y="1"/>
                </a:moveTo>
                <a:cubicBezTo>
                  <a:pt x="484" y="268"/>
                  <a:pt x="167" y="484"/>
                  <a:pt x="117" y="917"/>
                </a:cubicBezTo>
                <a:cubicBezTo>
                  <a:pt x="34" y="851"/>
                  <a:pt x="1" y="751"/>
                  <a:pt x="17" y="634"/>
                </a:cubicBezTo>
                <a:cubicBezTo>
                  <a:pt x="134" y="351"/>
                  <a:pt x="351" y="118"/>
                  <a:pt x="650" y="1"/>
                </a:cubicBezTo>
                <a:cubicBezTo>
                  <a:pt x="700" y="1"/>
                  <a:pt x="750" y="1"/>
                  <a:pt x="80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5"/>
          <p:cNvSpPr/>
          <p:nvPr/>
        </p:nvSpPr>
        <p:spPr>
          <a:xfrm>
            <a:off x="3488228" y="2596338"/>
            <a:ext cx="44990" cy="50580"/>
          </a:xfrm>
          <a:custGeom>
            <a:rect b="b" l="l" r="r" t="t"/>
            <a:pathLst>
              <a:path extrusionOk="0" h="751" w="668">
                <a:moveTo>
                  <a:pt x="667" y="0"/>
                </a:moveTo>
                <a:lnTo>
                  <a:pt x="101" y="750"/>
                </a:lnTo>
                <a:cubicBezTo>
                  <a:pt x="1" y="517"/>
                  <a:pt x="301" y="84"/>
                  <a:pt x="66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5" name="Google Shape;615;p25"/>
          <p:cNvGrpSpPr/>
          <p:nvPr/>
        </p:nvGrpSpPr>
        <p:grpSpPr>
          <a:xfrm>
            <a:off x="7137218" y="2701959"/>
            <a:ext cx="51361" cy="62176"/>
            <a:chOff x="6048939" y="2456824"/>
            <a:chExt cx="51361" cy="62176"/>
          </a:xfrm>
        </p:grpSpPr>
        <p:sp>
          <p:nvSpPr>
            <p:cNvPr id="616" name="Google Shape;616;p25"/>
            <p:cNvSpPr/>
            <p:nvPr/>
          </p:nvSpPr>
          <p:spPr>
            <a:xfrm>
              <a:off x="6051303" y="2486694"/>
              <a:ext cx="43051" cy="32305"/>
            </a:xfrm>
            <a:custGeom>
              <a:rect b="b" l="l" r="r" t="t"/>
              <a:pathLst>
                <a:path extrusionOk="0" h="451" w="601">
                  <a:moveTo>
                    <a:pt x="600" y="334"/>
                  </a:moveTo>
                  <a:cubicBezTo>
                    <a:pt x="217" y="450"/>
                    <a:pt x="1" y="334"/>
                    <a:pt x="1" y="1"/>
                  </a:cubicBezTo>
                  <a:cubicBezTo>
                    <a:pt x="151" y="250"/>
                    <a:pt x="384" y="284"/>
                    <a:pt x="600" y="33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5"/>
            <p:cNvSpPr/>
            <p:nvPr/>
          </p:nvSpPr>
          <p:spPr>
            <a:xfrm>
              <a:off x="6048939" y="2456824"/>
              <a:ext cx="51361" cy="25142"/>
            </a:xfrm>
            <a:custGeom>
              <a:rect b="b" l="l" r="r" t="t"/>
              <a:pathLst>
                <a:path extrusionOk="0" h="351" w="717">
                  <a:moveTo>
                    <a:pt x="700" y="334"/>
                  </a:moveTo>
                  <a:cubicBezTo>
                    <a:pt x="434" y="351"/>
                    <a:pt x="167" y="218"/>
                    <a:pt x="0" y="1"/>
                  </a:cubicBezTo>
                  <a:cubicBezTo>
                    <a:pt x="117" y="51"/>
                    <a:pt x="234" y="118"/>
                    <a:pt x="367" y="168"/>
                  </a:cubicBezTo>
                  <a:cubicBezTo>
                    <a:pt x="483" y="218"/>
                    <a:pt x="600" y="234"/>
                    <a:pt x="717" y="268"/>
                  </a:cubicBezTo>
                  <a:cubicBezTo>
                    <a:pt x="717" y="284"/>
                    <a:pt x="700" y="301"/>
                    <a:pt x="700" y="33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8" name="Google Shape;618;p25"/>
          <p:cNvGrpSpPr/>
          <p:nvPr/>
        </p:nvGrpSpPr>
        <p:grpSpPr>
          <a:xfrm>
            <a:off x="192065" y="2897783"/>
            <a:ext cx="2471496" cy="2080677"/>
            <a:chOff x="2443975" y="3053851"/>
            <a:chExt cx="1078785" cy="1028511"/>
          </a:xfrm>
        </p:grpSpPr>
        <p:sp>
          <p:nvSpPr>
            <p:cNvPr id="619" name="Google Shape;619;p25"/>
            <p:cNvSpPr/>
            <p:nvPr/>
          </p:nvSpPr>
          <p:spPr>
            <a:xfrm>
              <a:off x="2443975" y="3053851"/>
              <a:ext cx="1078785" cy="1028511"/>
            </a:xfrm>
            <a:custGeom>
              <a:rect b="b" l="l" r="r" t="t"/>
              <a:pathLst>
                <a:path extrusionOk="0" h="12631" w="13248">
                  <a:moveTo>
                    <a:pt x="3666" y="1583"/>
                  </a:moveTo>
                  <a:cubicBezTo>
                    <a:pt x="3683" y="1550"/>
                    <a:pt x="3683" y="1517"/>
                    <a:pt x="3683" y="1483"/>
                  </a:cubicBezTo>
                  <a:cubicBezTo>
                    <a:pt x="3666" y="1217"/>
                    <a:pt x="3850" y="983"/>
                    <a:pt x="4100" y="933"/>
                  </a:cubicBezTo>
                  <a:cubicBezTo>
                    <a:pt x="4550" y="750"/>
                    <a:pt x="5083" y="800"/>
                    <a:pt x="5483" y="1083"/>
                  </a:cubicBezTo>
                  <a:lnTo>
                    <a:pt x="5516" y="1117"/>
                  </a:lnTo>
                  <a:lnTo>
                    <a:pt x="5583" y="1133"/>
                  </a:lnTo>
                  <a:cubicBezTo>
                    <a:pt x="5599" y="1067"/>
                    <a:pt x="5633" y="983"/>
                    <a:pt x="5649" y="900"/>
                  </a:cubicBezTo>
                  <a:cubicBezTo>
                    <a:pt x="5766" y="350"/>
                    <a:pt x="6283" y="0"/>
                    <a:pt x="6849" y="67"/>
                  </a:cubicBezTo>
                  <a:cubicBezTo>
                    <a:pt x="7166" y="117"/>
                    <a:pt x="7482" y="217"/>
                    <a:pt x="7766" y="384"/>
                  </a:cubicBezTo>
                  <a:cubicBezTo>
                    <a:pt x="7932" y="467"/>
                    <a:pt x="7982" y="550"/>
                    <a:pt x="8099" y="850"/>
                  </a:cubicBezTo>
                  <a:cubicBezTo>
                    <a:pt x="8115" y="850"/>
                    <a:pt x="8149" y="850"/>
                    <a:pt x="8149" y="817"/>
                  </a:cubicBezTo>
                  <a:cubicBezTo>
                    <a:pt x="8465" y="367"/>
                    <a:pt x="9099" y="384"/>
                    <a:pt x="9482" y="617"/>
                  </a:cubicBezTo>
                  <a:cubicBezTo>
                    <a:pt x="9765" y="783"/>
                    <a:pt x="9998" y="1033"/>
                    <a:pt x="10165" y="1333"/>
                  </a:cubicBezTo>
                  <a:lnTo>
                    <a:pt x="10215" y="1333"/>
                  </a:lnTo>
                  <a:cubicBezTo>
                    <a:pt x="10648" y="1133"/>
                    <a:pt x="11148" y="1350"/>
                    <a:pt x="11298" y="1800"/>
                  </a:cubicBezTo>
                  <a:cubicBezTo>
                    <a:pt x="11381" y="1983"/>
                    <a:pt x="11448" y="2150"/>
                    <a:pt x="11515" y="2350"/>
                  </a:cubicBezTo>
                  <a:cubicBezTo>
                    <a:pt x="11531" y="2466"/>
                    <a:pt x="11548" y="2583"/>
                    <a:pt x="11565" y="2700"/>
                  </a:cubicBezTo>
                  <a:lnTo>
                    <a:pt x="11731" y="2650"/>
                  </a:lnTo>
                  <a:cubicBezTo>
                    <a:pt x="12231" y="2500"/>
                    <a:pt x="12448" y="2583"/>
                    <a:pt x="12831" y="3016"/>
                  </a:cubicBezTo>
                  <a:cubicBezTo>
                    <a:pt x="13198" y="3516"/>
                    <a:pt x="13198" y="4216"/>
                    <a:pt x="12831" y="4716"/>
                  </a:cubicBezTo>
                  <a:lnTo>
                    <a:pt x="12731" y="4849"/>
                  </a:lnTo>
                  <a:lnTo>
                    <a:pt x="12914" y="4999"/>
                  </a:lnTo>
                  <a:cubicBezTo>
                    <a:pt x="13131" y="5132"/>
                    <a:pt x="13248" y="5382"/>
                    <a:pt x="13198" y="5649"/>
                  </a:cubicBezTo>
                  <a:cubicBezTo>
                    <a:pt x="13131" y="6032"/>
                    <a:pt x="12931" y="6366"/>
                    <a:pt x="12598" y="6582"/>
                  </a:cubicBezTo>
                  <a:cubicBezTo>
                    <a:pt x="12514" y="6649"/>
                    <a:pt x="12414" y="6682"/>
                    <a:pt x="12298" y="6732"/>
                  </a:cubicBezTo>
                  <a:cubicBezTo>
                    <a:pt x="12414" y="7065"/>
                    <a:pt x="12314" y="7449"/>
                    <a:pt x="12048" y="7682"/>
                  </a:cubicBezTo>
                  <a:cubicBezTo>
                    <a:pt x="12131" y="7732"/>
                    <a:pt x="12215" y="7782"/>
                    <a:pt x="12281" y="7832"/>
                  </a:cubicBezTo>
                  <a:cubicBezTo>
                    <a:pt x="12581" y="8082"/>
                    <a:pt x="12648" y="8532"/>
                    <a:pt x="12414" y="8865"/>
                  </a:cubicBezTo>
                  <a:cubicBezTo>
                    <a:pt x="12281" y="9115"/>
                    <a:pt x="12081" y="9315"/>
                    <a:pt x="11815" y="9448"/>
                  </a:cubicBezTo>
                  <a:cubicBezTo>
                    <a:pt x="11881" y="9498"/>
                    <a:pt x="11915" y="9531"/>
                    <a:pt x="11965" y="9565"/>
                  </a:cubicBezTo>
                  <a:cubicBezTo>
                    <a:pt x="12231" y="9798"/>
                    <a:pt x="12314" y="10198"/>
                    <a:pt x="12131" y="10515"/>
                  </a:cubicBezTo>
                  <a:cubicBezTo>
                    <a:pt x="11915" y="10931"/>
                    <a:pt x="11465" y="11181"/>
                    <a:pt x="10998" y="11131"/>
                  </a:cubicBezTo>
                  <a:cubicBezTo>
                    <a:pt x="10965" y="11131"/>
                    <a:pt x="10948" y="11148"/>
                    <a:pt x="10915" y="11148"/>
                  </a:cubicBezTo>
                  <a:lnTo>
                    <a:pt x="10915" y="11298"/>
                  </a:lnTo>
                  <a:cubicBezTo>
                    <a:pt x="10898" y="11648"/>
                    <a:pt x="10648" y="11798"/>
                    <a:pt x="10382" y="11948"/>
                  </a:cubicBezTo>
                  <a:cubicBezTo>
                    <a:pt x="10048" y="12131"/>
                    <a:pt x="9648" y="12197"/>
                    <a:pt x="9265" y="12131"/>
                  </a:cubicBezTo>
                  <a:cubicBezTo>
                    <a:pt x="9249" y="12181"/>
                    <a:pt x="9215" y="12231"/>
                    <a:pt x="9182" y="12281"/>
                  </a:cubicBezTo>
                  <a:cubicBezTo>
                    <a:pt x="9082" y="12481"/>
                    <a:pt x="8882" y="12631"/>
                    <a:pt x="8649" y="12631"/>
                  </a:cubicBezTo>
                  <a:cubicBezTo>
                    <a:pt x="8299" y="12631"/>
                    <a:pt x="7965" y="12597"/>
                    <a:pt x="7616" y="12531"/>
                  </a:cubicBezTo>
                  <a:cubicBezTo>
                    <a:pt x="7366" y="12481"/>
                    <a:pt x="7149" y="12331"/>
                    <a:pt x="7032" y="12114"/>
                  </a:cubicBezTo>
                  <a:cubicBezTo>
                    <a:pt x="6999" y="12064"/>
                    <a:pt x="6982" y="12031"/>
                    <a:pt x="6949" y="11981"/>
                  </a:cubicBezTo>
                  <a:cubicBezTo>
                    <a:pt x="6699" y="12231"/>
                    <a:pt x="6349" y="12347"/>
                    <a:pt x="6016" y="12297"/>
                  </a:cubicBezTo>
                  <a:cubicBezTo>
                    <a:pt x="5633" y="12231"/>
                    <a:pt x="5416" y="11964"/>
                    <a:pt x="5199" y="11664"/>
                  </a:cubicBezTo>
                  <a:cubicBezTo>
                    <a:pt x="4933" y="11814"/>
                    <a:pt x="4633" y="11881"/>
                    <a:pt x="4333" y="11881"/>
                  </a:cubicBezTo>
                  <a:cubicBezTo>
                    <a:pt x="4050" y="11864"/>
                    <a:pt x="3750" y="11798"/>
                    <a:pt x="3483" y="11664"/>
                  </a:cubicBezTo>
                  <a:cubicBezTo>
                    <a:pt x="3233" y="11564"/>
                    <a:pt x="3050" y="11364"/>
                    <a:pt x="2983" y="11114"/>
                  </a:cubicBezTo>
                  <a:cubicBezTo>
                    <a:pt x="2967" y="11048"/>
                    <a:pt x="2933" y="10998"/>
                    <a:pt x="2917" y="10931"/>
                  </a:cubicBezTo>
                  <a:cubicBezTo>
                    <a:pt x="2667" y="11031"/>
                    <a:pt x="2417" y="11064"/>
                    <a:pt x="2150" y="11014"/>
                  </a:cubicBezTo>
                  <a:cubicBezTo>
                    <a:pt x="1867" y="10964"/>
                    <a:pt x="1634" y="10798"/>
                    <a:pt x="1484" y="10565"/>
                  </a:cubicBezTo>
                  <a:cubicBezTo>
                    <a:pt x="1434" y="10465"/>
                    <a:pt x="1400" y="10348"/>
                    <a:pt x="1417" y="10231"/>
                  </a:cubicBezTo>
                  <a:cubicBezTo>
                    <a:pt x="1417" y="10148"/>
                    <a:pt x="1434" y="10048"/>
                    <a:pt x="1467" y="9981"/>
                  </a:cubicBezTo>
                  <a:cubicBezTo>
                    <a:pt x="1167" y="9865"/>
                    <a:pt x="884" y="9715"/>
                    <a:pt x="634" y="9531"/>
                  </a:cubicBezTo>
                  <a:cubicBezTo>
                    <a:pt x="401" y="9381"/>
                    <a:pt x="301" y="9098"/>
                    <a:pt x="367" y="8832"/>
                  </a:cubicBezTo>
                  <a:cubicBezTo>
                    <a:pt x="434" y="8432"/>
                    <a:pt x="634" y="8048"/>
                    <a:pt x="950" y="7782"/>
                  </a:cubicBezTo>
                  <a:cubicBezTo>
                    <a:pt x="617" y="7665"/>
                    <a:pt x="351" y="7515"/>
                    <a:pt x="301" y="7149"/>
                  </a:cubicBezTo>
                  <a:cubicBezTo>
                    <a:pt x="234" y="6799"/>
                    <a:pt x="434" y="6565"/>
                    <a:pt x="684" y="6349"/>
                  </a:cubicBezTo>
                  <a:cubicBezTo>
                    <a:pt x="667" y="6332"/>
                    <a:pt x="651" y="6316"/>
                    <a:pt x="634" y="6299"/>
                  </a:cubicBezTo>
                  <a:cubicBezTo>
                    <a:pt x="134" y="6149"/>
                    <a:pt x="1" y="5649"/>
                    <a:pt x="134" y="5182"/>
                  </a:cubicBezTo>
                  <a:cubicBezTo>
                    <a:pt x="184" y="4999"/>
                    <a:pt x="234" y="4816"/>
                    <a:pt x="317" y="4649"/>
                  </a:cubicBezTo>
                  <a:cubicBezTo>
                    <a:pt x="401" y="4449"/>
                    <a:pt x="584" y="4316"/>
                    <a:pt x="784" y="4249"/>
                  </a:cubicBezTo>
                  <a:cubicBezTo>
                    <a:pt x="834" y="4233"/>
                    <a:pt x="884" y="4233"/>
                    <a:pt x="950" y="4216"/>
                  </a:cubicBezTo>
                  <a:lnTo>
                    <a:pt x="900" y="4149"/>
                  </a:lnTo>
                  <a:cubicBezTo>
                    <a:pt x="517" y="3716"/>
                    <a:pt x="617" y="3033"/>
                    <a:pt x="1134" y="2733"/>
                  </a:cubicBezTo>
                  <a:cubicBezTo>
                    <a:pt x="1334" y="2583"/>
                    <a:pt x="1584" y="2500"/>
                    <a:pt x="1834" y="2466"/>
                  </a:cubicBezTo>
                  <a:cubicBezTo>
                    <a:pt x="1834" y="2333"/>
                    <a:pt x="1834" y="2216"/>
                    <a:pt x="1850" y="2083"/>
                  </a:cubicBezTo>
                  <a:cubicBezTo>
                    <a:pt x="1900" y="1767"/>
                    <a:pt x="2450" y="1417"/>
                    <a:pt x="2833" y="1400"/>
                  </a:cubicBezTo>
                  <a:cubicBezTo>
                    <a:pt x="3117" y="1367"/>
                    <a:pt x="3417" y="1433"/>
                    <a:pt x="3666" y="1583"/>
                  </a:cubicBezTo>
                  <a:close/>
                  <a:moveTo>
                    <a:pt x="6966" y="11664"/>
                  </a:moveTo>
                  <a:cubicBezTo>
                    <a:pt x="7016" y="11748"/>
                    <a:pt x="7082" y="11831"/>
                    <a:pt x="7116" y="11914"/>
                  </a:cubicBezTo>
                  <a:cubicBezTo>
                    <a:pt x="7216" y="12147"/>
                    <a:pt x="7432" y="12314"/>
                    <a:pt x="7682" y="12364"/>
                  </a:cubicBezTo>
                  <a:cubicBezTo>
                    <a:pt x="7982" y="12397"/>
                    <a:pt x="8299" y="12414"/>
                    <a:pt x="8615" y="12431"/>
                  </a:cubicBezTo>
                  <a:cubicBezTo>
                    <a:pt x="8865" y="12447"/>
                    <a:pt x="9082" y="12231"/>
                    <a:pt x="9082" y="11981"/>
                  </a:cubicBezTo>
                  <a:cubicBezTo>
                    <a:pt x="9082" y="11931"/>
                    <a:pt x="9082" y="11898"/>
                    <a:pt x="9099" y="11831"/>
                  </a:cubicBezTo>
                  <a:cubicBezTo>
                    <a:pt x="9149" y="11848"/>
                    <a:pt x="9199" y="11848"/>
                    <a:pt x="9215" y="11864"/>
                  </a:cubicBezTo>
                  <a:cubicBezTo>
                    <a:pt x="9315" y="11948"/>
                    <a:pt x="9432" y="11981"/>
                    <a:pt x="9565" y="11964"/>
                  </a:cubicBezTo>
                  <a:cubicBezTo>
                    <a:pt x="9932" y="11964"/>
                    <a:pt x="10282" y="11848"/>
                    <a:pt x="10565" y="11614"/>
                  </a:cubicBezTo>
                  <a:cubicBezTo>
                    <a:pt x="10698" y="11498"/>
                    <a:pt x="10748" y="11314"/>
                    <a:pt x="10698" y="11148"/>
                  </a:cubicBezTo>
                  <a:cubicBezTo>
                    <a:pt x="10632" y="10964"/>
                    <a:pt x="10515" y="10798"/>
                    <a:pt x="10382" y="10665"/>
                  </a:cubicBezTo>
                  <a:cubicBezTo>
                    <a:pt x="10348" y="10631"/>
                    <a:pt x="10315" y="10598"/>
                    <a:pt x="10265" y="10548"/>
                  </a:cubicBezTo>
                  <a:cubicBezTo>
                    <a:pt x="10365" y="10548"/>
                    <a:pt x="10432" y="10515"/>
                    <a:pt x="10448" y="10548"/>
                  </a:cubicBezTo>
                  <a:cubicBezTo>
                    <a:pt x="10615" y="10698"/>
                    <a:pt x="10748" y="10864"/>
                    <a:pt x="10915" y="11064"/>
                  </a:cubicBezTo>
                  <a:cubicBezTo>
                    <a:pt x="10998" y="11048"/>
                    <a:pt x="11065" y="11048"/>
                    <a:pt x="11131" y="11031"/>
                  </a:cubicBezTo>
                  <a:cubicBezTo>
                    <a:pt x="11431" y="10948"/>
                    <a:pt x="11731" y="10831"/>
                    <a:pt x="11931" y="10548"/>
                  </a:cubicBezTo>
                  <a:cubicBezTo>
                    <a:pt x="12181" y="10131"/>
                    <a:pt x="12048" y="9748"/>
                    <a:pt x="11598" y="9598"/>
                  </a:cubicBezTo>
                  <a:cubicBezTo>
                    <a:pt x="11548" y="9565"/>
                    <a:pt x="11481" y="9531"/>
                    <a:pt x="11431" y="9498"/>
                  </a:cubicBezTo>
                  <a:cubicBezTo>
                    <a:pt x="11498" y="9448"/>
                    <a:pt x="11565" y="9415"/>
                    <a:pt x="11631" y="9381"/>
                  </a:cubicBezTo>
                  <a:cubicBezTo>
                    <a:pt x="11898" y="9248"/>
                    <a:pt x="12115" y="9032"/>
                    <a:pt x="12281" y="8782"/>
                  </a:cubicBezTo>
                  <a:cubicBezTo>
                    <a:pt x="12381" y="8615"/>
                    <a:pt x="12398" y="8382"/>
                    <a:pt x="12314" y="8198"/>
                  </a:cubicBezTo>
                  <a:cubicBezTo>
                    <a:pt x="12248" y="8015"/>
                    <a:pt x="12065" y="7882"/>
                    <a:pt x="11865" y="7915"/>
                  </a:cubicBezTo>
                  <a:cubicBezTo>
                    <a:pt x="11781" y="7915"/>
                    <a:pt x="11648" y="7932"/>
                    <a:pt x="11631" y="7815"/>
                  </a:cubicBezTo>
                  <a:cubicBezTo>
                    <a:pt x="11615" y="7682"/>
                    <a:pt x="11731" y="7682"/>
                    <a:pt x="11798" y="7649"/>
                  </a:cubicBezTo>
                  <a:cubicBezTo>
                    <a:pt x="12148" y="7515"/>
                    <a:pt x="12281" y="7082"/>
                    <a:pt x="12081" y="6782"/>
                  </a:cubicBezTo>
                  <a:cubicBezTo>
                    <a:pt x="12048" y="6715"/>
                    <a:pt x="12015" y="6632"/>
                    <a:pt x="11981" y="6565"/>
                  </a:cubicBezTo>
                  <a:cubicBezTo>
                    <a:pt x="12281" y="6615"/>
                    <a:pt x="12564" y="6482"/>
                    <a:pt x="12731" y="6249"/>
                  </a:cubicBezTo>
                  <a:cubicBezTo>
                    <a:pt x="12831" y="6099"/>
                    <a:pt x="12914" y="5949"/>
                    <a:pt x="12964" y="5782"/>
                  </a:cubicBezTo>
                  <a:cubicBezTo>
                    <a:pt x="13131" y="5466"/>
                    <a:pt x="12898" y="5082"/>
                    <a:pt x="12531" y="5049"/>
                  </a:cubicBezTo>
                  <a:cubicBezTo>
                    <a:pt x="12464" y="5049"/>
                    <a:pt x="12414" y="5016"/>
                    <a:pt x="12298" y="4999"/>
                  </a:cubicBezTo>
                  <a:cubicBezTo>
                    <a:pt x="12381" y="4899"/>
                    <a:pt x="12448" y="4849"/>
                    <a:pt x="12498" y="4783"/>
                  </a:cubicBezTo>
                  <a:cubicBezTo>
                    <a:pt x="12564" y="4733"/>
                    <a:pt x="12631" y="4699"/>
                    <a:pt x="12681" y="4633"/>
                  </a:cubicBezTo>
                  <a:cubicBezTo>
                    <a:pt x="13014" y="4183"/>
                    <a:pt x="13014" y="3583"/>
                    <a:pt x="12681" y="3133"/>
                  </a:cubicBezTo>
                  <a:cubicBezTo>
                    <a:pt x="12531" y="2966"/>
                    <a:pt x="12381" y="2800"/>
                    <a:pt x="12148" y="2783"/>
                  </a:cubicBezTo>
                  <a:cubicBezTo>
                    <a:pt x="11881" y="2766"/>
                    <a:pt x="11615" y="2883"/>
                    <a:pt x="11431" y="3083"/>
                  </a:cubicBezTo>
                  <a:cubicBezTo>
                    <a:pt x="11365" y="3183"/>
                    <a:pt x="11281" y="3266"/>
                    <a:pt x="11181" y="3383"/>
                  </a:cubicBezTo>
                  <a:cubicBezTo>
                    <a:pt x="11165" y="3233"/>
                    <a:pt x="11215" y="3083"/>
                    <a:pt x="11331" y="2966"/>
                  </a:cubicBezTo>
                  <a:cubicBezTo>
                    <a:pt x="11398" y="2866"/>
                    <a:pt x="11431" y="2750"/>
                    <a:pt x="11415" y="2633"/>
                  </a:cubicBezTo>
                  <a:cubicBezTo>
                    <a:pt x="11398" y="2300"/>
                    <a:pt x="11265" y="1983"/>
                    <a:pt x="11065" y="1700"/>
                  </a:cubicBezTo>
                  <a:cubicBezTo>
                    <a:pt x="10848" y="1433"/>
                    <a:pt x="10515" y="1267"/>
                    <a:pt x="10148" y="1583"/>
                  </a:cubicBezTo>
                  <a:cubicBezTo>
                    <a:pt x="10115" y="1600"/>
                    <a:pt x="10082" y="1617"/>
                    <a:pt x="10048" y="1633"/>
                  </a:cubicBezTo>
                  <a:cubicBezTo>
                    <a:pt x="10032" y="1567"/>
                    <a:pt x="10015" y="1533"/>
                    <a:pt x="9982" y="1483"/>
                  </a:cubicBezTo>
                  <a:cubicBezTo>
                    <a:pt x="9948" y="1367"/>
                    <a:pt x="9898" y="1267"/>
                    <a:pt x="9832" y="1167"/>
                  </a:cubicBezTo>
                  <a:cubicBezTo>
                    <a:pt x="9698" y="933"/>
                    <a:pt x="9465" y="767"/>
                    <a:pt x="9215" y="700"/>
                  </a:cubicBezTo>
                  <a:cubicBezTo>
                    <a:pt x="8799" y="550"/>
                    <a:pt x="8399" y="650"/>
                    <a:pt x="8215" y="1067"/>
                  </a:cubicBezTo>
                  <a:cubicBezTo>
                    <a:pt x="8165" y="1150"/>
                    <a:pt x="8115" y="1233"/>
                    <a:pt x="8049" y="1317"/>
                  </a:cubicBezTo>
                  <a:cubicBezTo>
                    <a:pt x="8015" y="1233"/>
                    <a:pt x="7982" y="1150"/>
                    <a:pt x="7949" y="1067"/>
                  </a:cubicBezTo>
                  <a:cubicBezTo>
                    <a:pt x="7949" y="783"/>
                    <a:pt x="7766" y="534"/>
                    <a:pt x="7516" y="434"/>
                  </a:cubicBezTo>
                  <a:cubicBezTo>
                    <a:pt x="7232" y="300"/>
                    <a:pt x="6916" y="234"/>
                    <a:pt x="6599" y="250"/>
                  </a:cubicBezTo>
                  <a:cubicBezTo>
                    <a:pt x="6133" y="300"/>
                    <a:pt x="5766" y="683"/>
                    <a:pt x="5766" y="1167"/>
                  </a:cubicBezTo>
                  <a:cubicBezTo>
                    <a:pt x="5766" y="1267"/>
                    <a:pt x="5799" y="1367"/>
                    <a:pt x="5683" y="1467"/>
                  </a:cubicBezTo>
                  <a:cubicBezTo>
                    <a:pt x="5616" y="1417"/>
                    <a:pt x="5549" y="1383"/>
                    <a:pt x="5499" y="1333"/>
                  </a:cubicBezTo>
                  <a:cubicBezTo>
                    <a:pt x="5016" y="917"/>
                    <a:pt x="4616" y="933"/>
                    <a:pt x="4083" y="1117"/>
                  </a:cubicBezTo>
                  <a:cubicBezTo>
                    <a:pt x="3900" y="1183"/>
                    <a:pt x="3800" y="1383"/>
                    <a:pt x="3850" y="1567"/>
                  </a:cubicBezTo>
                  <a:cubicBezTo>
                    <a:pt x="3883" y="1667"/>
                    <a:pt x="3916" y="1767"/>
                    <a:pt x="3933" y="1883"/>
                  </a:cubicBezTo>
                  <a:cubicBezTo>
                    <a:pt x="3933" y="1933"/>
                    <a:pt x="3933" y="1983"/>
                    <a:pt x="3933" y="2033"/>
                  </a:cubicBezTo>
                  <a:cubicBezTo>
                    <a:pt x="3866" y="1983"/>
                    <a:pt x="3833" y="1967"/>
                    <a:pt x="3816" y="1933"/>
                  </a:cubicBezTo>
                  <a:cubicBezTo>
                    <a:pt x="3766" y="1767"/>
                    <a:pt x="3617" y="1633"/>
                    <a:pt x="3433" y="1600"/>
                  </a:cubicBezTo>
                  <a:cubicBezTo>
                    <a:pt x="3267" y="1550"/>
                    <a:pt x="3083" y="1533"/>
                    <a:pt x="2900" y="1533"/>
                  </a:cubicBezTo>
                  <a:cubicBezTo>
                    <a:pt x="2583" y="1533"/>
                    <a:pt x="2283" y="1667"/>
                    <a:pt x="2067" y="1917"/>
                  </a:cubicBezTo>
                  <a:cubicBezTo>
                    <a:pt x="1900" y="2067"/>
                    <a:pt x="1934" y="2350"/>
                    <a:pt x="2117" y="2483"/>
                  </a:cubicBezTo>
                  <a:cubicBezTo>
                    <a:pt x="2150" y="2516"/>
                    <a:pt x="2167" y="2550"/>
                    <a:pt x="2184" y="2600"/>
                  </a:cubicBezTo>
                  <a:cubicBezTo>
                    <a:pt x="2150" y="2616"/>
                    <a:pt x="2100" y="2633"/>
                    <a:pt x="2067" y="2650"/>
                  </a:cubicBezTo>
                  <a:lnTo>
                    <a:pt x="1800" y="2650"/>
                  </a:lnTo>
                  <a:cubicBezTo>
                    <a:pt x="1350" y="2666"/>
                    <a:pt x="967" y="2966"/>
                    <a:pt x="850" y="3400"/>
                  </a:cubicBezTo>
                  <a:cubicBezTo>
                    <a:pt x="767" y="3649"/>
                    <a:pt x="867" y="3933"/>
                    <a:pt x="1100" y="4066"/>
                  </a:cubicBezTo>
                  <a:cubicBezTo>
                    <a:pt x="1167" y="4116"/>
                    <a:pt x="1234" y="4166"/>
                    <a:pt x="1334" y="4249"/>
                  </a:cubicBezTo>
                  <a:cubicBezTo>
                    <a:pt x="1284" y="4283"/>
                    <a:pt x="1217" y="4316"/>
                    <a:pt x="1150" y="4349"/>
                  </a:cubicBezTo>
                  <a:cubicBezTo>
                    <a:pt x="1067" y="4366"/>
                    <a:pt x="967" y="4383"/>
                    <a:pt x="867" y="4399"/>
                  </a:cubicBezTo>
                  <a:cubicBezTo>
                    <a:pt x="701" y="4416"/>
                    <a:pt x="567" y="4516"/>
                    <a:pt x="484" y="4666"/>
                  </a:cubicBezTo>
                  <a:cubicBezTo>
                    <a:pt x="384" y="4899"/>
                    <a:pt x="301" y="5149"/>
                    <a:pt x="251" y="5399"/>
                  </a:cubicBezTo>
                  <a:cubicBezTo>
                    <a:pt x="201" y="5749"/>
                    <a:pt x="334" y="5999"/>
                    <a:pt x="601" y="6099"/>
                  </a:cubicBezTo>
                  <a:cubicBezTo>
                    <a:pt x="784" y="6199"/>
                    <a:pt x="1000" y="6232"/>
                    <a:pt x="1200" y="6199"/>
                  </a:cubicBezTo>
                  <a:cubicBezTo>
                    <a:pt x="1267" y="6182"/>
                    <a:pt x="1350" y="6182"/>
                    <a:pt x="1384" y="6299"/>
                  </a:cubicBezTo>
                  <a:cubicBezTo>
                    <a:pt x="1267" y="6332"/>
                    <a:pt x="1150" y="6366"/>
                    <a:pt x="1017" y="6366"/>
                  </a:cubicBezTo>
                  <a:cubicBezTo>
                    <a:pt x="867" y="6349"/>
                    <a:pt x="717" y="6415"/>
                    <a:pt x="634" y="6532"/>
                  </a:cubicBezTo>
                  <a:cubicBezTo>
                    <a:pt x="367" y="6765"/>
                    <a:pt x="351" y="7182"/>
                    <a:pt x="601" y="7432"/>
                  </a:cubicBezTo>
                  <a:cubicBezTo>
                    <a:pt x="734" y="7549"/>
                    <a:pt x="900" y="7632"/>
                    <a:pt x="1084" y="7649"/>
                  </a:cubicBezTo>
                  <a:cubicBezTo>
                    <a:pt x="1150" y="7649"/>
                    <a:pt x="1217" y="7665"/>
                    <a:pt x="1284" y="7665"/>
                  </a:cubicBezTo>
                  <a:cubicBezTo>
                    <a:pt x="1284" y="7815"/>
                    <a:pt x="1184" y="7832"/>
                    <a:pt x="1117" y="7882"/>
                  </a:cubicBezTo>
                  <a:cubicBezTo>
                    <a:pt x="751" y="8148"/>
                    <a:pt x="534" y="8565"/>
                    <a:pt x="534" y="9015"/>
                  </a:cubicBezTo>
                  <a:cubicBezTo>
                    <a:pt x="517" y="9148"/>
                    <a:pt x="584" y="9298"/>
                    <a:pt x="717" y="9381"/>
                  </a:cubicBezTo>
                  <a:cubicBezTo>
                    <a:pt x="884" y="9498"/>
                    <a:pt x="1050" y="9581"/>
                    <a:pt x="1217" y="9698"/>
                  </a:cubicBezTo>
                  <a:cubicBezTo>
                    <a:pt x="1317" y="9781"/>
                    <a:pt x="1450" y="9798"/>
                    <a:pt x="1567" y="9748"/>
                  </a:cubicBezTo>
                  <a:cubicBezTo>
                    <a:pt x="1650" y="9715"/>
                    <a:pt x="1734" y="9648"/>
                    <a:pt x="1834" y="9748"/>
                  </a:cubicBezTo>
                  <a:cubicBezTo>
                    <a:pt x="1784" y="9815"/>
                    <a:pt x="1750" y="9881"/>
                    <a:pt x="1700" y="9948"/>
                  </a:cubicBezTo>
                  <a:cubicBezTo>
                    <a:pt x="1500" y="10148"/>
                    <a:pt x="1517" y="10465"/>
                    <a:pt x="1750" y="10648"/>
                  </a:cubicBezTo>
                  <a:cubicBezTo>
                    <a:pt x="1917" y="10814"/>
                    <a:pt x="2167" y="10898"/>
                    <a:pt x="2400" y="10881"/>
                  </a:cubicBezTo>
                  <a:cubicBezTo>
                    <a:pt x="2633" y="10914"/>
                    <a:pt x="2867" y="10798"/>
                    <a:pt x="2983" y="10598"/>
                  </a:cubicBezTo>
                  <a:cubicBezTo>
                    <a:pt x="2983" y="10581"/>
                    <a:pt x="3017" y="10581"/>
                    <a:pt x="3050" y="10565"/>
                  </a:cubicBezTo>
                  <a:cubicBezTo>
                    <a:pt x="3133" y="10631"/>
                    <a:pt x="3117" y="10714"/>
                    <a:pt x="3117" y="10798"/>
                  </a:cubicBezTo>
                  <a:cubicBezTo>
                    <a:pt x="3067" y="11098"/>
                    <a:pt x="3233" y="11398"/>
                    <a:pt x="3517" y="11531"/>
                  </a:cubicBezTo>
                  <a:cubicBezTo>
                    <a:pt x="3666" y="11598"/>
                    <a:pt x="3833" y="11648"/>
                    <a:pt x="4000" y="11698"/>
                  </a:cubicBezTo>
                  <a:cubicBezTo>
                    <a:pt x="4300" y="11764"/>
                    <a:pt x="4633" y="11748"/>
                    <a:pt x="4933" y="11614"/>
                  </a:cubicBezTo>
                  <a:cubicBezTo>
                    <a:pt x="5066" y="11564"/>
                    <a:pt x="5149" y="11464"/>
                    <a:pt x="5183" y="11331"/>
                  </a:cubicBezTo>
                  <a:cubicBezTo>
                    <a:pt x="5199" y="11264"/>
                    <a:pt x="5216" y="11198"/>
                    <a:pt x="5249" y="11098"/>
                  </a:cubicBezTo>
                  <a:cubicBezTo>
                    <a:pt x="5433" y="11298"/>
                    <a:pt x="5299" y="11448"/>
                    <a:pt x="5266" y="11614"/>
                  </a:cubicBezTo>
                  <a:cubicBezTo>
                    <a:pt x="5383" y="11781"/>
                    <a:pt x="5516" y="11914"/>
                    <a:pt x="5683" y="12031"/>
                  </a:cubicBezTo>
                  <a:cubicBezTo>
                    <a:pt x="5899" y="12164"/>
                    <a:pt x="6149" y="12197"/>
                    <a:pt x="6383" y="12131"/>
                  </a:cubicBezTo>
                  <a:cubicBezTo>
                    <a:pt x="6599" y="12114"/>
                    <a:pt x="6782" y="11964"/>
                    <a:pt x="6849" y="11764"/>
                  </a:cubicBezTo>
                  <a:cubicBezTo>
                    <a:pt x="6866" y="11731"/>
                    <a:pt x="6899" y="11698"/>
                    <a:pt x="6966" y="11664"/>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5"/>
            <p:cNvSpPr/>
            <p:nvPr/>
          </p:nvSpPr>
          <p:spPr>
            <a:xfrm>
              <a:off x="2676500" y="3283520"/>
              <a:ext cx="50580" cy="39400"/>
            </a:xfrm>
            <a:custGeom>
              <a:rect b="b" l="l" r="r" t="t"/>
              <a:pathLst>
                <a:path extrusionOk="0" h="585" w="751">
                  <a:moveTo>
                    <a:pt x="751" y="18"/>
                  </a:moveTo>
                  <a:cubicBezTo>
                    <a:pt x="601" y="118"/>
                    <a:pt x="467" y="201"/>
                    <a:pt x="351" y="284"/>
                  </a:cubicBezTo>
                  <a:cubicBezTo>
                    <a:pt x="234" y="368"/>
                    <a:pt x="151" y="468"/>
                    <a:pt x="1" y="584"/>
                  </a:cubicBezTo>
                  <a:cubicBezTo>
                    <a:pt x="68" y="234"/>
                    <a:pt x="384" y="1"/>
                    <a:pt x="751" y="18"/>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5"/>
            <p:cNvSpPr/>
            <p:nvPr/>
          </p:nvSpPr>
          <p:spPr>
            <a:xfrm>
              <a:off x="2667543" y="3263382"/>
              <a:ext cx="32597" cy="35965"/>
            </a:xfrm>
            <a:custGeom>
              <a:rect b="b" l="l" r="r" t="t"/>
              <a:pathLst>
                <a:path extrusionOk="0" h="534" w="484">
                  <a:moveTo>
                    <a:pt x="1" y="500"/>
                  </a:moveTo>
                  <a:cubicBezTo>
                    <a:pt x="117" y="283"/>
                    <a:pt x="151" y="33"/>
                    <a:pt x="484" y="0"/>
                  </a:cubicBezTo>
                  <a:cubicBezTo>
                    <a:pt x="400" y="83"/>
                    <a:pt x="317" y="167"/>
                    <a:pt x="234" y="250"/>
                  </a:cubicBezTo>
                  <a:cubicBezTo>
                    <a:pt x="167" y="333"/>
                    <a:pt x="101" y="433"/>
                    <a:pt x="34" y="533"/>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2" name="Google Shape;622;p25"/>
          <p:cNvGrpSpPr/>
          <p:nvPr/>
        </p:nvGrpSpPr>
        <p:grpSpPr>
          <a:xfrm>
            <a:off x="3664681" y="2668695"/>
            <a:ext cx="2526099" cy="1729837"/>
            <a:chOff x="3089291" y="2299346"/>
            <a:chExt cx="2365261" cy="1564331"/>
          </a:xfrm>
        </p:grpSpPr>
        <p:sp>
          <p:nvSpPr>
            <p:cNvPr id="623" name="Google Shape;623;p25"/>
            <p:cNvSpPr/>
            <p:nvPr/>
          </p:nvSpPr>
          <p:spPr>
            <a:xfrm>
              <a:off x="3320028" y="2299346"/>
              <a:ext cx="2134524" cy="1483653"/>
            </a:xfrm>
            <a:custGeom>
              <a:rect b="b" l="l" r="r" t="t"/>
              <a:pathLst>
                <a:path extrusionOk="0" h="22029" w="31693">
                  <a:moveTo>
                    <a:pt x="7315" y="19412"/>
                  </a:moveTo>
                  <a:cubicBezTo>
                    <a:pt x="6432" y="19562"/>
                    <a:pt x="5749" y="19062"/>
                    <a:pt x="5915" y="18129"/>
                  </a:cubicBezTo>
                  <a:cubicBezTo>
                    <a:pt x="5782" y="18129"/>
                    <a:pt x="5665" y="18163"/>
                    <a:pt x="5532" y="18163"/>
                  </a:cubicBezTo>
                  <a:cubicBezTo>
                    <a:pt x="5116" y="18179"/>
                    <a:pt x="4749" y="17863"/>
                    <a:pt x="4716" y="17446"/>
                  </a:cubicBezTo>
                  <a:cubicBezTo>
                    <a:pt x="4699" y="17296"/>
                    <a:pt x="4716" y="17146"/>
                    <a:pt x="4732" y="17013"/>
                  </a:cubicBezTo>
                  <a:cubicBezTo>
                    <a:pt x="4732" y="16946"/>
                    <a:pt x="4732" y="16879"/>
                    <a:pt x="4749" y="16829"/>
                  </a:cubicBezTo>
                  <a:cubicBezTo>
                    <a:pt x="4566" y="16863"/>
                    <a:pt x="4382" y="16879"/>
                    <a:pt x="4216" y="16879"/>
                  </a:cubicBezTo>
                  <a:cubicBezTo>
                    <a:pt x="4032" y="16879"/>
                    <a:pt x="3849" y="16846"/>
                    <a:pt x="3683" y="16780"/>
                  </a:cubicBezTo>
                  <a:cubicBezTo>
                    <a:pt x="3333" y="16630"/>
                    <a:pt x="3216" y="16463"/>
                    <a:pt x="3133" y="16013"/>
                  </a:cubicBezTo>
                  <a:lnTo>
                    <a:pt x="2933" y="16080"/>
                  </a:lnTo>
                  <a:cubicBezTo>
                    <a:pt x="2349" y="16263"/>
                    <a:pt x="1700" y="16113"/>
                    <a:pt x="1250" y="15696"/>
                  </a:cubicBezTo>
                  <a:cubicBezTo>
                    <a:pt x="900" y="15363"/>
                    <a:pt x="850" y="14830"/>
                    <a:pt x="1150" y="14447"/>
                  </a:cubicBezTo>
                  <a:cubicBezTo>
                    <a:pt x="1216" y="14330"/>
                    <a:pt x="1300" y="14230"/>
                    <a:pt x="1366" y="14147"/>
                  </a:cubicBezTo>
                  <a:cubicBezTo>
                    <a:pt x="1133" y="14063"/>
                    <a:pt x="883" y="13997"/>
                    <a:pt x="667" y="13914"/>
                  </a:cubicBezTo>
                  <a:cubicBezTo>
                    <a:pt x="433" y="13814"/>
                    <a:pt x="250" y="13630"/>
                    <a:pt x="150" y="13414"/>
                  </a:cubicBezTo>
                  <a:cubicBezTo>
                    <a:pt x="33" y="13247"/>
                    <a:pt x="0" y="13047"/>
                    <a:pt x="67" y="12864"/>
                  </a:cubicBezTo>
                  <a:cubicBezTo>
                    <a:pt x="183" y="12264"/>
                    <a:pt x="583" y="11897"/>
                    <a:pt x="1050" y="11564"/>
                  </a:cubicBezTo>
                  <a:cubicBezTo>
                    <a:pt x="1016" y="11531"/>
                    <a:pt x="983" y="11497"/>
                    <a:pt x="950" y="11464"/>
                  </a:cubicBezTo>
                  <a:cubicBezTo>
                    <a:pt x="667" y="11264"/>
                    <a:pt x="467" y="10981"/>
                    <a:pt x="367" y="10648"/>
                  </a:cubicBezTo>
                  <a:cubicBezTo>
                    <a:pt x="267" y="10314"/>
                    <a:pt x="350" y="9948"/>
                    <a:pt x="583" y="9681"/>
                  </a:cubicBezTo>
                  <a:cubicBezTo>
                    <a:pt x="817" y="9398"/>
                    <a:pt x="1150" y="9231"/>
                    <a:pt x="1516" y="9215"/>
                  </a:cubicBezTo>
                  <a:cubicBezTo>
                    <a:pt x="1566" y="9215"/>
                    <a:pt x="1633" y="9215"/>
                    <a:pt x="1700" y="9198"/>
                  </a:cubicBezTo>
                  <a:cubicBezTo>
                    <a:pt x="1683" y="9148"/>
                    <a:pt x="1666" y="9098"/>
                    <a:pt x="1633" y="9048"/>
                  </a:cubicBezTo>
                  <a:cubicBezTo>
                    <a:pt x="1150" y="8248"/>
                    <a:pt x="1516" y="7132"/>
                    <a:pt x="2699" y="7015"/>
                  </a:cubicBezTo>
                  <a:lnTo>
                    <a:pt x="2899" y="7015"/>
                  </a:lnTo>
                  <a:cubicBezTo>
                    <a:pt x="2549" y="6482"/>
                    <a:pt x="2533" y="6149"/>
                    <a:pt x="2833" y="5799"/>
                  </a:cubicBezTo>
                  <a:cubicBezTo>
                    <a:pt x="3133" y="5465"/>
                    <a:pt x="3516" y="5232"/>
                    <a:pt x="4032" y="5449"/>
                  </a:cubicBezTo>
                  <a:cubicBezTo>
                    <a:pt x="4049" y="5449"/>
                    <a:pt x="4066" y="5432"/>
                    <a:pt x="4066" y="5415"/>
                  </a:cubicBezTo>
                  <a:cubicBezTo>
                    <a:pt x="4149" y="5049"/>
                    <a:pt x="4316" y="4899"/>
                    <a:pt x="4799" y="4866"/>
                  </a:cubicBezTo>
                  <a:cubicBezTo>
                    <a:pt x="4932" y="4849"/>
                    <a:pt x="5082" y="4866"/>
                    <a:pt x="5232" y="4882"/>
                  </a:cubicBezTo>
                  <a:cubicBezTo>
                    <a:pt x="5282" y="4349"/>
                    <a:pt x="5599" y="3883"/>
                    <a:pt x="6065" y="3633"/>
                  </a:cubicBezTo>
                  <a:cubicBezTo>
                    <a:pt x="6515" y="3349"/>
                    <a:pt x="7082" y="3283"/>
                    <a:pt x="7582" y="3449"/>
                  </a:cubicBezTo>
                  <a:cubicBezTo>
                    <a:pt x="7515" y="3199"/>
                    <a:pt x="7582" y="2949"/>
                    <a:pt x="7732" y="2749"/>
                  </a:cubicBezTo>
                  <a:cubicBezTo>
                    <a:pt x="7932" y="2466"/>
                    <a:pt x="8231" y="2266"/>
                    <a:pt x="8565" y="2200"/>
                  </a:cubicBezTo>
                  <a:cubicBezTo>
                    <a:pt x="9015" y="2083"/>
                    <a:pt x="9498" y="2150"/>
                    <a:pt x="9898" y="2366"/>
                  </a:cubicBezTo>
                  <a:cubicBezTo>
                    <a:pt x="9914" y="2366"/>
                    <a:pt x="9948" y="2366"/>
                    <a:pt x="9964" y="2366"/>
                  </a:cubicBezTo>
                  <a:cubicBezTo>
                    <a:pt x="9964" y="2133"/>
                    <a:pt x="9948" y="1900"/>
                    <a:pt x="9964" y="1666"/>
                  </a:cubicBezTo>
                  <a:cubicBezTo>
                    <a:pt x="10031" y="850"/>
                    <a:pt x="10548" y="367"/>
                    <a:pt x="11297" y="167"/>
                  </a:cubicBezTo>
                  <a:cubicBezTo>
                    <a:pt x="11931" y="0"/>
                    <a:pt x="12614" y="50"/>
                    <a:pt x="13230" y="283"/>
                  </a:cubicBezTo>
                  <a:cubicBezTo>
                    <a:pt x="13580" y="433"/>
                    <a:pt x="13897" y="683"/>
                    <a:pt x="14113" y="1000"/>
                  </a:cubicBezTo>
                  <a:lnTo>
                    <a:pt x="14230" y="1133"/>
                  </a:lnTo>
                  <a:cubicBezTo>
                    <a:pt x="14263" y="1083"/>
                    <a:pt x="14297" y="1050"/>
                    <a:pt x="14330" y="1000"/>
                  </a:cubicBezTo>
                  <a:cubicBezTo>
                    <a:pt x="14580" y="633"/>
                    <a:pt x="14997" y="417"/>
                    <a:pt x="15446" y="417"/>
                  </a:cubicBezTo>
                  <a:cubicBezTo>
                    <a:pt x="15746" y="400"/>
                    <a:pt x="16030" y="500"/>
                    <a:pt x="16280" y="667"/>
                  </a:cubicBezTo>
                  <a:cubicBezTo>
                    <a:pt x="16629" y="883"/>
                    <a:pt x="16929" y="1183"/>
                    <a:pt x="17179" y="1516"/>
                  </a:cubicBezTo>
                  <a:cubicBezTo>
                    <a:pt x="17463" y="800"/>
                    <a:pt x="18629" y="483"/>
                    <a:pt x="19262" y="1316"/>
                  </a:cubicBezTo>
                  <a:cubicBezTo>
                    <a:pt x="19412" y="1183"/>
                    <a:pt x="19562" y="1033"/>
                    <a:pt x="19729" y="900"/>
                  </a:cubicBezTo>
                  <a:cubicBezTo>
                    <a:pt x="20162" y="567"/>
                    <a:pt x="20762" y="567"/>
                    <a:pt x="21195" y="917"/>
                  </a:cubicBezTo>
                  <a:cubicBezTo>
                    <a:pt x="21428" y="1067"/>
                    <a:pt x="21595" y="1283"/>
                    <a:pt x="21678" y="1550"/>
                  </a:cubicBezTo>
                  <a:cubicBezTo>
                    <a:pt x="21978" y="1233"/>
                    <a:pt x="22428" y="1083"/>
                    <a:pt x="22878" y="1133"/>
                  </a:cubicBezTo>
                  <a:cubicBezTo>
                    <a:pt x="23311" y="1183"/>
                    <a:pt x="23711" y="1416"/>
                    <a:pt x="23978" y="1766"/>
                  </a:cubicBezTo>
                  <a:cubicBezTo>
                    <a:pt x="24061" y="1633"/>
                    <a:pt x="24161" y="1516"/>
                    <a:pt x="24261" y="1400"/>
                  </a:cubicBezTo>
                  <a:cubicBezTo>
                    <a:pt x="24544" y="1150"/>
                    <a:pt x="24894" y="1166"/>
                    <a:pt x="25244" y="1216"/>
                  </a:cubicBezTo>
                  <a:cubicBezTo>
                    <a:pt x="26061" y="1350"/>
                    <a:pt x="26677" y="2000"/>
                    <a:pt x="26777" y="2833"/>
                  </a:cubicBezTo>
                  <a:cubicBezTo>
                    <a:pt x="26777" y="3016"/>
                    <a:pt x="26744" y="3199"/>
                    <a:pt x="26694" y="3383"/>
                  </a:cubicBezTo>
                  <a:cubicBezTo>
                    <a:pt x="26677" y="3433"/>
                    <a:pt x="26660" y="3483"/>
                    <a:pt x="26627" y="3549"/>
                  </a:cubicBezTo>
                  <a:cubicBezTo>
                    <a:pt x="27127" y="3716"/>
                    <a:pt x="27460" y="4182"/>
                    <a:pt x="27460" y="4716"/>
                  </a:cubicBezTo>
                  <a:cubicBezTo>
                    <a:pt x="27977" y="4682"/>
                    <a:pt x="28177" y="5032"/>
                    <a:pt x="28310" y="5432"/>
                  </a:cubicBezTo>
                  <a:cubicBezTo>
                    <a:pt x="28543" y="5332"/>
                    <a:pt x="28777" y="5199"/>
                    <a:pt x="29027" y="5132"/>
                  </a:cubicBezTo>
                  <a:cubicBezTo>
                    <a:pt x="29710" y="4899"/>
                    <a:pt x="30276" y="5132"/>
                    <a:pt x="30760" y="5632"/>
                  </a:cubicBezTo>
                  <a:cubicBezTo>
                    <a:pt x="31026" y="5915"/>
                    <a:pt x="31026" y="6315"/>
                    <a:pt x="30826" y="6732"/>
                  </a:cubicBezTo>
                  <a:cubicBezTo>
                    <a:pt x="30710" y="6948"/>
                    <a:pt x="30576" y="7148"/>
                    <a:pt x="30443" y="7382"/>
                  </a:cubicBezTo>
                  <a:cubicBezTo>
                    <a:pt x="30543" y="7398"/>
                    <a:pt x="30643" y="7415"/>
                    <a:pt x="30743" y="7432"/>
                  </a:cubicBezTo>
                  <a:cubicBezTo>
                    <a:pt x="30843" y="7465"/>
                    <a:pt x="30926" y="7498"/>
                    <a:pt x="31009" y="7565"/>
                  </a:cubicBezTo>
                  <a:cubicBezTo>
                    <a:pt x="31459" y="8015"/>
                    <a:pt x="31693" y="8665"/>
                    <a:pt x="31226" y="9265"/>
                  </a:cubicBezTo>
                  <a:cubicBezTo>
                    <a:pt x="31143" y="9348"/>
                    <a:pt x="31043" y="9431"/>
                    <a:pt x="30943" y="9498"/>
                  </a:cubicBezTo>
                  <a:cubicBezTo>
                    <a:pt x="30826" y="9548"/>
                    <a:pt x="30726" y="9615"/>
                    <a:pt x="30610" y="9665"/>
                  </a:cubicBezTo>
                  <a:cubicBezTo>
                    <a:pt x="31009" y="9764"/>
                    <a:pt x="31309" y="10098"/>
                    <a:pt x="31393" y="10498"/>
                  </a:cubicBezTo>
                  <a:cubicBezTo>
                    <a:pt x="31543" y="11214"/>
                    <a:pt x="31109" y="11931"/>
                    <a:pt x="30410" y="12147"/>
                  </a:cubicBezTo>
                  <a:cubicBezTo>
                    <a:pt x="30326" y="12181"/>
                    <a:pt x="30243" y="12197"/>
                    <a:pt x="30143" y="12231"/>
                  </a:cubicBezTo>
                  <a:cubicBezTo>
                    <a:pt x="30310" y="12431"/>
                    <a:pt x="30560" y="12547"/>
                    <a:pt x="30643" y="12814"/>
                  </a:cubicBezTo>
                  <a:cubicBezTo>
                    <a:pt x="30726" y="13047"/>
                    <a:pt x="30710" y="13314"/>
                    <a:pt x="30610" y="13564"/>
                  </a:cubicBezTo>
                  <a:cubicBezTo>
                    <a:pt x="30526" y="13797"/>
                    <a:pt x="30343" y="13997"/>
                    <a:pt x="30110" y="14097"/>
                  </a:cubicBezTo>
                  <a:cubicBezTo>
                    <a:pt x="29876" y="14180"/>
                    <a:pt x="29626" y="14230"/>
                    <a:pt x="29377" y="14280"/>
                  </a:cubicBezTo>
                  <a:cubicBezTo>
                    <a:pt x="29526" y="15080"/>
                    <a:pt x="29260" y="15830"/>
                    <a:pt x="27993" y="15946"/>
                  </a:cubicBezTo>
                  <a:cubicBezTo>
                    <a:pt x="28277" y="16146"/>
                    <a:pt x="28443" y="16463"/>
                    <a:pt x="28460" y="16813"/>
                  </a:cubicBezTo>
                  <a:cubicBezTo>
                    <a:pt x="28477" y="17096"/>
                    <a:pt x="28410" y="17396"/>
                    <a:pt x="28260" y="17646"/>
                  </a:cubicBezTo>
                  <a:cubicBezTo>
                    <a:pt x="28010" y="18063"/>
                    <a:pt x="27610" y="18346"/>
                    <a:pt x="26727" y="18129"/>
                  </a:cubicBezTo>
                  <a:cubicBezTo>
                    <a:pt x="26627" y="18679"/>
                    <a:pt x="26477" y="19179"/>
                    <a:pt x="25894" y="19429"/>
                  </a:cubicBezTo>
                  <a:cubicBezTo>
                    <a:pt x="25411" y="19662"/>
                    <a:pt x="24811" y="19629"/>
                    <a:pt x="24361" y="19329"/>
                  </a:cubicBezTo>
                  <a:cubicBezTo>
                    <a:pt x="24294" y="19479"/>
                    <a:pt x="24211" y="19612"/>
                    <a:pt x="24111" y="19729"/>
                  </a:cubicBezTo>
                  <a:cubicBezTo>
                    <a:pt x="23761" y="20095"/>
                    <a:pt x="23261" y="20279"/>
                    <a:pt x="22761" y="20195"/>
                  </a:cubicBezTo>
                  <a:cubicBezTo>
                    <a:pt x="22445" y="20179"/>
                    <a:pt x="22128" y="20079"/>
                    <a:pt x="21845" y="19912"/>
                  </a:cubicBezTo>
                  <a:cubicBezTo>
                    <a:pt x="21828" y="19945"/>
                    <a:pt x="21795" y="19995"/>
                    <a:pt x="21778" y="20029"/>
                  </a:cubicBezTo>
                  <a:cubicBezTo>
                    <a:pt x="21528" y="20812"/>
                    <a:pt x="20945" y="21145"/>
                    <a:pt x="20162" y="21178"/>
                  </a:cubicBezTo>
                  <a:cubicBezTo>
                    <a:pt x="19879" y="21178"/>
                    <a:pt x="19579" y="21145"/>
                    <a:pt x="19279" y="21095"/>
                  </a:cubicBezTo>
                  <a:cubicBezTo>
                    <a:pt x="18979" y="21062"/>
                    <a:pt x="18712" y="20879"/>
                    <a:pt x="18579" y="20612"/>
                  </a:cubicBezTo>
                  <a:cubicBezTo>
                    <a:pt x="18562" y="20612"/>
                    <a:pt x="18546" y="20629"/>
                    <a:pt x="18512" y="20662"/>
                  </a:cubicBezTo>
                  <a:cubicBezTo>
                    <a:pt x="18196" y="21145"/>
                    <a:pt x="17579" y="21345"/>
                    <a:pt x="17029" y="21178"/>
                  </a:cubicBezTo>
                  <a:cubicBezTo>
                    <a:pt x="16663" y="21095"/>
                    <a:pt x="16346" y="20912"/>
                    <a:pt x="16113" y="20629"/>
                  </a:cubicBezTo>
                  <a:cubicBezTo>
                    <a:pt x="15896" y="20762"/>
                    <a:pt x="15730" y="20912"/>
                    <a:pt x="15530" y="21012"/>
                  </a:cubicBezTo>
                  <a:cubicBezTo>
                    <a:pt x="15230" y="21162"/>
                    <a:pt x="14897" y="21195"/>
                    <a:pt x="14563" y="21095"/>
                  </a:cubicBezTo>
                  <a:cubicBezTo>
                    <a:pt x="14213" y="21029"/>
                    <a:pt x="13897" y="20862"/>
                    <a:pt x="13647" y="20612"/>
                  </a:cubicBezTo>
                  <a:cubicBezTo>
                    <a:pt x="13464" y="20929"/>
                    <a:pt x="13147" y="21145"/>
                    <a:pt x="12780" y="21195"/>
                  </a:cubicBezTo>
                  <a:cubicBezTo>
                    <a:pt x="12364" y="21278"/>
                    <a:pt x="11931" y="21245"/>
                    <a:pt x="11547" y="21079"/>
                  </a:cubicBezTo>
                  <a:cubicBezTo>
                    <a:pt x="11164" y="21695"/>
                    <a:pt x="10614" y="22028"/>
                    <a:pt x="9881" y="21945"/>
                  </a:cubicBezTo>
                  <a:cubicBezTo>
                    <a:pt x="9198" y="21895"/>
                    <a:pt x="8631" y="21428"/>
                    <a:pt x="8448" y="20762"/>
                  </a:cubicBezTo>
                  <a:cubicBezTo>
                    <a:pt x="8365" y="20779"/>
                    <a:pt x="8298" y="20812"/>
                    <a:pt x="8215" y="20829"/>
                  </a:cubicBezTo>
                  <a:cubicBezTo>
                    <a:pt x="7915" y="20929"/>
                    <a:pt x="7582" y="20862"/>
                    <a:pt x="7332" y="20662"/>
                  </a:cubicBezTo>
                  <a:cubicBezTo>
                    <a:pt x="7048" y="20462"/>
                    <a:pt x="6965" y="20079"/>
                    <a:pt x="7115" y="19762"/>
                  </a:cubicBezTo>
                  <a:cubicBezTo>
                    <a:pt x="7165" y="19646"/>
                    <a:pt x="7232" y="19546"/>
                    <a:pt x="7315" y="19412"/>
                  </a:cubicBezTo>
                  <a:close/>
                  <a:moveTo>
                    <a:pt x="27010" y="15930"/>
                  </a:moveTo>
                  <a:lnTo>
                    <a:pt x="27010" y="15880"/>
                  </a:lnTo>
                  <a:cubicBezTo>
                    <a:pt x="27160" y="15830"/>
                    <a:pt x="27327" y="15813"/>
                    <a:pt x="27477" y="15830"/>
                  </a:cubicBezTo>
                  <a:cubicBezTo>
                    <a:pt x="27594" y="15830"/>
                    <a:pt x="27710" y="15896"/>
                    <a:pt x="27794" y="15763"/>
                  </a:cubicBezTo>
                  <a:cubicBezTo>
                    <a:pt x="27810" y="15746"/>
                    <a:pt x="27877" y="15746"/>
                    <a:pt x="27910" y="15763"/>
                  </a:cubicBezTo>
                  <a:cubicBezTo>
                    <a:pt x="28160" y="15796"/>
                    <a:pt x="28393" y="15763"/>
                    <a:pt x="28627" y="15663"/>
                  </a:cubicBezTo>
                  <a:cubicBezTo>
                    <a:pt x="29143" y="15430"/>
                    <a:pt x="29393" y="14813"/>
                    <a:pt x="29143" y="14280"/>
                  </a:cubicBezTo>
                  <a:cubicBezTo>
                    <a:pt x="29127" y="14230"/>
                    <a:pt x="29110" y="14180"/>
                    <a:pt x="29093" y="14130"/>
                  </a:cubicBezTo>
                  <a:cubicBezTo>
                    <a:pt x="29360" y="14097"/>
                    <a:pt x="29593" y="14080"/>
                    <a:pt x="29826" y="14063"/>
                  </a:cubicBezTo>
                  <a:cubicBezTo>
                    <a:pt x="30310" y="13997"/>
                    <a:pt x="30676" y="13330"/>
                    <a:pt x="30476" y="12864"/>
                  </a:cubicBezTo>
                  <a:cubicBezTo>
                    <a:pt x="30343" y="12580"/>
                    <a:pt x="30076" y="12364"/>
                    <a:pt x="29760" y="12314"/>
                  </a:cubicBezTo>
                  <a:cubicBezTo>
                    <a:pt x="29710" y="12297"/>
                    <a:pt x="29626" y="12314"/>
                    <a:pt x="29593" y="12214"/>
                  </a:cubicBezTo>
                  <a:cubicBezTo>
                    <a:pt x="29643" y="12197"/>
                    <a:pt x="29676" y="12181"/>
                    <a:pt x="29710" y="12181"/>
                  </a:cubicBezTo>
                  <a:cubicBezTo>
                    <a:pt x="29943" y="12131"/>
                    <a:pt x="30160" y="12081"/>
                    <a:pt x="30376" y="12014"/>
                  </a:cubicBezTo>
                  <a:cubicBezTo>
                    <a:pt x="30793" y="11881"/>
                    <a:pt x="31109" y="11547"/>
                    <a:pt x="31209" y="11114"/>
                  </a:cubicBezTo>
                  <a:cubicBezTo>
                    <a:pt x="31326" y="10798"/>
                    <a:pt x="31276" y="10448"/>
                    <a:pt x="31093" y="10181"/>
                  </a:cubicBezTo>
                  <a:cubicBezTo>
                    <a:pt x="30760" y="9764"/>
                    <a:pt x="30210" y="9648"/>
                    <a:pt x="29743" y="9881"/>
                  </a:cubicBezTo>
                  <a:cubicBezTo>
                    <a:pt x="29693" y="9914"/>
                    <a:pt x="29643" y="9931"/>
                    <a:pt x="29526" y="9981"/>
                  </a:cubicBezTo>
                  <a:cubicBezTo>
                    <a:pt x="29676" y="9798"/>
                    <a:pt x="29893" y="9681"/>
                    <a:pt x="30126" y="9648"/>
                  </a:cubicBezTo>
                  <a:cubicBezTo>
                    <a:pt x="30260" y="9615"/>
                    <a:pt x="30393" y="9581"/>
                    <a:pt x="30510" y="9548"/>
                  </a:cubicBezTo>
                  <a:cubicBezTo>
                    <a:pt x="30726" y="9481"/>
                    <a:pt x="30909" y="9365"/>
                    <a:pt x="31076" y="9215"/>
                  </a:cubicBezTo>
                  <a:cubicBezTo>
                    <a:pt x="31526" y="8681"/>
                    <a:pt x="31293" y="8082"/>
                    <a:pt x="30893" y="7682"/>
                  </a:cubicBezTo>
                  <a:cubicBezTo>
                    <a:pt x="30826" y="7632"/>
                    <a:pt x="30743" y="7598"/>
                    <a:pt x="30660" y="7582"/>
                  </a:cubicBezTo>
                  <a:cubicBezTo>
                    <a:pt x="30443" y="7548"/>
                    <a:pt x="30226" y="7565"/>
                    <a:pt x="30026" y="7632"/>
                  </a:cubicBezTo>
                  <a:cubicBezTo>
                    <a:pt x="29943" y="7665"/>
                    <a:pt x="29860" y="7698"/>
                    <a:pt x="29810" y="7565"/>
                  </a:cubicBezTo>
                  <a:cubicBezTo>
                    <a:pt x="29860" y="7532"/>
                    <a:pt x="29910" y="7515"/>
                    <a:pt x="29960" y="7498"/>
                  </a:cubicBezTo>
                  <a:cubicBezTo>
                    <a:pt x="30126" y="7432"/>
                    <a:pt x="30276" y="7332"/>
                    <a:pt x="30360" y="7182"/>
                  </a:cubicBezTo>
                  <a:cubicBezTo>
                    <a:pt x="30510" y="6998"/>
                    <a:pt x="30626" y="6782"/>
                    <a:pt x="30710" y="6582"/>
                  </a:cubicBezTo>
                  <a:cubicBezTo>
                    <a:pt x="30859" y="6315"/>
                    <a:pt x="30826" y="5999"/>
                    <a:pt x="30643" y="5749"/>
                  </a:cubicBezTo>
                  <a:cubicBezTo>
                    <a:pt x="30493" y="5565"/>
                    <a:pt x="30293" y="5415"/>
                    <a:pt x="30060" y="5316"/>
                  </a:cubicBezTo>
                  <a:cubicBezTo>
                    <a:pt x="29610" y="5132"/>
                    <a:pt x="29093" y="5166"/>
                    <a:pt x="28660" y="5432"/>
                  </a:cubicBezTo>
                  <a:cubicBezTo>
                    <a:pt x="28343" y="5582"/>
                    <a:pt x="28093" y="5849"/>
                    <a:pt x="27960" y="6165"/>
                  </a:cubicBezTo>
                  <a:cubicBezTo>
                    <a:pt x="27944" y="6215"/>
                    <a:pt x="27894" y="6232"/>
                    <a:pt x="27860" y="6282"/>
                  </a:cubicBezTo>
                  <a:cubicBezTo>
                    <a:pt x="27810" y="6182"/>
                    <a:pt x="27810" y="6065"/>
                    <a:pt x="27877" y="5965"/>
                  </a:cubicBezTo>
                  <a:cubicBezTo>
                    <a:pt x="27927" y="5882"/>
                    <a:pt x="27977" y="5815"/>
                    <a:pt x="28043" y="5749"/>
                  </a:cubicBezTo>
                  <a:cubicBezTo>
                    <a:pt x="28227" y="5515"/>
                    <a:pt x="28227" y="5499"/>
                    <a:pt x="28093" y="5266"/>
                  </a:cubicBezTo>
                  <a:cubicBezTo>
                    <a:pt x="28043" y="5166"/>
                    <a:pt x="27977" y="5082"/>
                    <a:pt x="27910" y="5016"/>
                  </a:cubicBezTo>
                  <a:cubicBezTo>
                    <a:pt x="27794" y="4882"/>
                    <a:pt x="27610" y="4832"/>
                    <a:pt x="27444" y="4882"/>
                  </a:cubicBezTo>
                  <a:cubicBezTo>
                    <a:pt x="27010" y="5032"/>
                    <a:pt x="26760" y="5449"/>
                    <a:pt x="26827" y="5899"/>
                  </a:cubicBezTo>
                  <a:cubicBezTo>
                    <a:pt x="26860" y="5982"/>
                    <a:pt x="26877" y="6082"/>
                    <a:pt x="26910" y="6165"/>
                  </a:cubicBezTo>
                  <a:cubicBezTo>
                    <a:pt x="26760" y="6132"/>
                    <a:pt x="26660" y="5999"/>
                    <a:pt x="26677" y="5832"/>
                  </a:cubicBezTo>
                  <a:cubicBezTo>
                    <a:pt x="26694" y="5432"/>
                    <a:pt x="26794" y="5082"/>
                    <a:pt x="27177" y="4866"/>
                  </a:cubicBezTo>
                  <a:cubicBezTo>
                    <a:pt x="27244" y="4816"/>
                    <a:pt x="27277" y="4749"/>
                    <a:pt x="27277" y="4666"/>
                  </a:cubicBezTo>
                  <a:cubicBezTo>
                    <a:pt x="27277" y="4349"/>
                    <a:pt x="27144" y="4049"/>
                    <a:pt x="26877" y="3866"/>
                  </a:cubicBezTo>
                  <a:cubicBezTo>
                    <a:pt x="26760" y="3716"/>
                    <a:pt x="26577" y="3683"/>
                    <a:pt x="26411" y="3783"/>
                  </a:cubicBezTo>
                  <a:cubicBezTo>
                    <a:pt x="26394" y="3783"/>
                    <a:pt x="26361" y="3783"/>
                    <a:pt x="26311" y="3749"/>
                  </a:cubicBezTo>
                  <a:cubicBezTo>
                    <a:pt x="26361" y="3666"/>
                    <a:pt x="26394" y="3599"/>
                    <a:pt x="26427" y="3549"/>
                  </a:cubicBezTo>
                  <a:cubicBezTo>
                    <a:pt x="26610" y="3249"/>
                    <a:pt x="26660" y="2899"/>
                    <a:pt x="26560" y="2583"/>
                  </a:cubicBezTo>
                  <a:cubicBezTo>
                    <a:pt x="26344" y="1800"/>
                    <a:pt x="25594" y="1283"/>
                    <a:pt x="24778" y="1350"/>
                  </a:cubicBezTo>
                  <a:cubicBezTo>
                    <a:pt x="24344" y="1366"/>
                    <a:pt x="24028" y="1783"/>
                    <a:pt x="24161" y="2216"/>
                  </a:cubicBezTo>
                  <a:cubicBezTo>
                    <a:pt x="24211" y="2383"/>
                    <a:pt x="24228" y="2566"/>
                    <a:pt x="24194" y="2749"/>
                  </a:cubicBezTo>
                  <a:cubicBezTo>
                    <a:pt x="24078" y="3233"/>
                    <a:pt x="23794" y="3649"/>
                    <a:pt x="23395" y="3949"/>
                  </a:cubicBezTo>
                  <a:cubicBezTo>
                    <a:pt x="23345" y="3999"/>
                    <a:pt x="23278" y="4049"/>
                    <a:pt x="23161" y="3982"/>
                  </a:cubicBezTo>
                  <a:cubicBezTo>
                    <a:pt x="23211" y="3933"/>
                    <a:pt x="23261" y="3883"/>
                    <a:pt x="23311" y="3833"/>
                  </a:cubicBezTo>
                  <a:cubicBezTo>
                    <a:pt x="23528" y="3683"/>
                    <a:pt x="23711" y="3466"/>
                    <a:pt x="23828" y="3233"/>
                  </a:cubicBezTo>
                  <a:cubicBezTo>
                    <a:pt x="24044" y="2949"/>
                    <a:pt x="24111" y="2583"/>
                    <a:pt x="24028" y="2233"/>
                  </a:cubicBezTo>
                  <a:cubicBezTo>
                    <a:pt x="23961" y="2000"/>
                    <a:pt x="23811" y="1783"/>
                    <a:pt x="23611" y="1633"/>
                  </a:cubicBezTo>
                  <a:cubicBezTo>
                    <a:pt x="23095" y="1166"/>
                    <a:pt x="22295" y="1183"/>
                    <a:pt x="21795" y="1666"/>
                  </a:cubicBezTo>
                  <a:cubicBezTo>
                    <a:pt x="21778" y="1683"/>
                    <a:pt x="21762" y="1700"/>
                    <a:pt x="21745" y="1700"/>
                  </a:cubicBezTo>
                  <a:cubicBezTo>
                    <a:pt x="21612" y="1800"/>
                    <a:pt x="21528" y="1783"/>
                    <a:pt x="21512" y="1633"/>
                  </a:cubicBezTo>
                  <a:cubicBezTo>
                    <a:pt x="21445" y="1416"/>
                    <a:pt x="21328" y="1216"/>
                    <a:pt x="21128" y="1067"/>
                  </a:cubicBezTo>
                  <a:cubicBezTo>
                    <a:pt x="20829" y="767"/>
                    <a:pt x="20095" y="717"/>
                    <a:pt x="19762" y="1067"/>
                  </a:cubicBezTo>
                  <a:cubicBezTo>
                    <a:pt x="19712" y="1116"/>
                    <a:pt x="19645" y="1150"/>
                    <a:pt x="19595" y="1200"/>
                  </a:cubicBezTo>
                  <a:cubicBezTo>
                    <a:pt x="19479" y="1283"/>
                    <a:pt x="19379" y="1416"/>
                    <a:pt x="19362" y="1566"/>
                  </a:cubicBezTo>
                  <a:cubicBezTo>
                    <a:pt x="19346" y="1616"/>
                    <a:pt x="19312" y="1683"/>
                    <a:pt x="19262" y="1733"/>
                  </a:cubicBezTo>
                  <a:cubicBezTo>
                    <a:pt x="19212" y="1633"/>
                    <a:pt x="19196" y="1566"/>
                    <a:pt x="19162" y="1500"/>
                  </a:cubicBezTo>
                  <a:cubicBezTo>
                    <a:pt x="19096" y="1350"/>
                    <a:pt x="18979" y="1233"/>
                    <a:pt x="18846" y="1133"/>
                  </a:cubicBezTo>
                  <a:cubicBezTo>
                    <a:pt x="18596" y="967"/>
                    <a:pt x="18279" y="917"/>
                    <a:pt x="17979" y="983"/>
                  </a:cubicBezTo>
                  <a:cubicBezTo>
                    <a:pt x="17746" y="1033"/>
                    <a:pt x="17529" y="1150"/>
                    <a:pt x="17379" y="1316"/>
                  </a:cubicBezTo>
                  <a:cubicBezTo>
                    <a:pt x="17246" y="1466"/>
                    <a:pt x="17279" y="1633"/>
                    <a:pt x="17263" y="1816"/>
                  </a:cubicBezTo>
                  <a:cubicBezTo>
                    <a:pt x="17263" y="2050"/>
                    <a:pt x="17263" y="2300"/>
                    <a:pt x="17263" y="2533"/>
                  </a:cubicBezTo>
                  <a:cubicBezTo>
                    <a:pt x="17263" y="2599"/>
                    <a:pt x="17263" y="2683"/>
                    <a:pt x="17129" y="2699"/>
                  </a:cubicBezTo>
                  <a:cubicBezTo>
                    <a:pt x="17129" y="2583"/>
                    <a:pt x="17113" y="2483"/>
                    <a:pt x="17129" y="2383"/>
                  </a:cubicBezTo>
                  <a:cubicBezTo>
                    <a:pt x="17196" y="1950"/>
                    <a:pt x="17046" y="1516"/>
                    <a:pt x="16729" y="1233"/>
                  </a:cubicBezTo>
                  <a:cubicBezTo>
                    <a:pt x="16563" y="1100"/>
                    <a:pt x="16413" y="967"/>
                    <a:pt x="16230" y="833"/>
                  </a:cubicBezTo>
                  <a:cubicBezTo>
                    <a:pt x="15863" y="550"/>
                    <a:pt x="15363" y="483"/>
                    <a:pt x="14930" y="667"/>
                  </a:cubicBezTo>
                  <a:cubicBezTo>
                    <a:pt x="14697" y="750"/>
                    <a:pt x="14513" y="900"/>
                    <a:pt x="14363" y="1100"/>
                  </a:cubicBezTo>
                  <a:cubicBezTo>
                    <a:pt x="14297" y="1200"/>
                    <a:pt x="14280" y="1333"/>
                    <a:pt x="14313" y="1433"/>
                  </a:cubicBezTo>
                  <a:cubicBezTo>
                    <a:pt x="14347" y="1600"/>
                    <a:pt x="14363" y="1766"/>
                    <a:pt x="14363" y="1916"/>
                  </a:cubicBezTo>
                  <a:cubicBezTo>
                    <a:pt x="14363" y="2083"/>
                    <a:pt x="14263" y="2233"/>
                    <a:pt x="14097" y="2266"/>
                  </a:cubicBezTo>
                  <a:cubicBezTo>
                    <a:pt x="14113" y="2183"/>
                    <a:pt x="14130" y="2116"/>
                    <a:pt x="14147" y="2050"/>
                  </a:cubicBezTo>
                  <a:cubicBezTo>
                    <a:pt x="14213" y="1833"/>
                    <a:pt x="14197" y="1600"/>
                    <a:pt x="14097" y="1383"/>
                  </a:cubicBezTo>
                  <a:cubicBezTo>
                    <a:pt x="13897" y="950"/>
                    <a:pt x="13514" y="617"/>
                    <a:pt x="13047" y="467"/>
                  </a:cubicBezTo>
                  <a:cubicBezTo>
                    <a:pt x="12514" y="267"/>
                    <a:pt x="11931" y="233"/>
                    <a:pt x="11364" y="367"/>
                  </a:cubicBezTo>
                  <a:cubicBezTo>
                    <a:pt x="10748" y="517"/>
                    <a:pt x="10281" y="900"/>
                    <a:pt x="10164" y="1566"/>
                  </a:cubicBezTo>
                  <a:cubicBezTo>
                    <a:pt x="10114" y="1900"/>
                    <a:pt x="10081" y="2250"/>
                    <a:pt x="10314" y="2549"/>
                  </a:cubicBezTo>
                  <a:cubicBezTo>
                    <a:pt x="10364" y="2616"/>
                    <a:pt x="10431" y="2666"/>
                    <a:pt x="10481" y="2733"/>
                  </a:cubicBezTo>
                  <a:cubicBezTo>
                    <a:pt x="10531" y="2799"/>
                    <a:pt x="10614" y="2899"/>
                    <a:pt x="10548" y="3016"/>
                  </a:cubicBezTo>
                  <a:cubicBezTo>
                    <a:pt x="10398" y="2983"/>
                    <a:pt x="10314" y="2849"/>
                    <a:pt x="10231" y="2766"/>
                  </a:cubicBezTo>
                  <a:cubicBezTo>
                    <a:pt x="10181" y="2699"/>
                    <a:pt x="10131" y="2649"/>
                    <a:pt x="10064" y="2599"/>
                  </a:cubicBezTo>
                  <a:cubicBezTo>
                    <a:pt x="9531" y="2250"/>
                    <a:pt x="8631" y="2183"/>
                    <a:pt x="8048" y="2583"/>
                  </a:cubicBezTo>
                  <a:cubicBezTo>
                    <a:pt x="7748" y="2799"/>
                    <a:pt x="7648" y="3216"/>
                    <a:pt x="7815" y="3549"/>
                  </a:cubicBezTo>
                  <a:cubicBezTo>
                    <a:pt x="7848" y="3599"/>
                    <a:pt x="7848" y="3649"/>
                    <a:pt x="7898" y="3749"/>
                  </a:cubicBezTo>
                  <a:cubicBezTo>
                    <a:pt x="7815" y="3733"/>
                    <a:pt x="7715" y="3716"/>
                    <a:pt x="7632" y="3699"/>
                  </a:cubicBezTo>
                  <a:cubicBezTo>
                    <a:pt x="7215" y="3483"/>
                    <a:pt x="6715" y="3483"/>
                    <a:pt x="6282" y="3699"/>
                  </a:cubicBezTo>
                  <a:cubicBezTo>
                    <a:pt x="5649" y="3982"/>
                    <a:pt x="5199" y="4732"/>
                    <a:pt x="5515" y="5382"/>
                  </a:cubicBezTo>
                  <a:cubicBezTo>
                    <a:pt x="5532" y="5432"/>
                    <a:pt x="5532" y="5499"/>
                    <a:pt x="5532" y="5549"/>
                  </a:cubicBezTo>
                  <a:cubicBezTo>
                    <a:pt x="5399" y="5515"/>
                    <a:pt x="5299" y="5399"/>
                    <a:pt x="5282" y="5266"/>
                  </a:cubicBezTo>
                  <a:cubicBezTo>
                    <a:pt x="5282" y="5099"/>
                    <a:pt x="5116" y="4966"/>
                    <a:pt x="4949" y="4999"/>
                  </a:cubicBezTo>
                  <a:cubicBezTo>
                    <a:pt x="4816" y="4982"/>
                    <a:pt x="4682" y="4999"/>
                    <a:pt x="4566" y="5032"/>
                  </a:cubicBezTo>
                  <a:cubicBezTo>
                    <a:pt x="4299" y="5099"/>
                    <a:pt x="4216" y="5232"/>
                    <a:pt x="4216" y="5515"/>
                  </a:cubicBezTo>
                  <a:lnTo>
                    <a:pt x="4216" y="5732"/>
                  </a:lnTo>
                  <a:cubicBezTo>
                    <a:pt x="4166" y="5699"/>
                    <a:pt x="4116" y="5665"/>
                    <a:pt x="4049" y="5632"/>
                  </a:cubicBezTo>
                  <a:cubicBezTo>
                    <a:pt x="3949" y="5565"/>
                    <a:pt x="3832" y="5532"/>
                    <a:pt x="3732" y="5499"/>
                  </a:cubicBezTo>
                  <a:cubicBezTo>
                    <a:pt x="3149" y="5465"/>
                    <a:pt x="2683" y="5982"/>
                    <a:pt x="2783" y="6565"/>
                  </a:cubicBezTo>
                  <a:cubicBezTo>
                    <a:pt x="2799" y="6799"/>
                    <a:pt x="2983" y="7015"/>
                    <a:pt x="3216" y="7082"/>
                  </a:cubicBezTo>
                  <a:cubicBezTo>
                    <a:pt x="3316" y="7098"/>
                    <a:pt x="3399" y="7132"/>
                    <a:pt x="3499" y="7182"/>
                  </a:cubicBezTo>
                  <a:cubicBezTo>
                    <a:pt x="3549" y="7198"/>
                    <a:pt x="3583" y="7248"/>
                    <a:pt x="3616" y="7298"/>
                  </a:cubicBezTo>
                  <a:cubicBezTo>
                    <a:pt x="3616" y="7315"/>
                    <a:pt x="3599" y="7332"/>
                    <a:pt x="3583" y="7348"/>
                  </a:cubicBezTo>
                  <a:cubicBezTo>
                    <a:pt x="3466" y="7315"/>
                    <a:pt x="3349" y="7282"/>
                    <a:pt x="3233" y="7248"/>
                  </a:cubicBezTo>
                  <a:cubicBezTo>
                    <a:pt x="2916" y="7115"/>
                    <a:pt x="2549" y="7148"/>
                    <a:pt x="2233" y="7298"/>
                  </a:cubicBezTo>
                  <a:cubicBezTo>
                    <a:pt x="1800" y="7482"/>
                    <a:pt x="1533" y="7915"/>
                    <a:pt x="1566" y="8381"/>
                  </a:cubicBezTo>
                  <a:cubicBezTo>
                    <a:pt x="1616" y="8931"/>
                    <a:pt x="1783" y="9181"/>
                    <a:pt x="2316" y="9365"/>
                  </a:cubicBezTo>
                  <a:cubicBezTo>
                    <a:pt x="2366" y="9381"/>
                    <a:pt x="2399" y="9398"/>
                    <a:pt x="2449" y="9431"/>
                  </a:cubicBezTo>
                  <a:lnTo>
                    <a:pt x="2416" y="9465"/>
                  </a:lnTo>
                  <a:lnTo>
                    <a:pt x="2016" y="9365"/>
                  </a:lnTo>
                  <a:cubicBezTo>
                    <a:pt x="1966" y="9348"/>
                    <a:pt x="1916" y="9315"/>
                    <a:pt x="1866" y="9315"/>
                  </a:cubicBezTo>
                  <a:cubicBezTo>
                    <a:pt x="1650" y="9331"/>
                    <a:pt x="1433" y="9365"/>
                    <a:pt x="1216" y="9415"/>
                  </a:cubicBezTo>
                  <a:cubicBezTo>
                    <a:pt x="617" y="9615"/>
                    <a:pt x="250" y="10181"/>
                    <a:pt x="567" y="10798"/>
                  </a:cubicBezTo>
                  <a:cubicBezTo>
                    <a:pt x="667" y="10981"/>
                    <a:pt x="800" y="11164"/>
                    <a:pt x="933" y="11331"/>
                  </a:cubicBezTo>
                  <a:cubicBezTo>
                    <a:pt x="1033" y="11481"/>
                    <a:pt x="1233" y="11547"/>
                    <a:pt x="1416" y="11497"/>
                  </a:cubicBezTo>
                  <a:cubicBezTo>
                    <a:pt x="1600" y="11447"/>
                    <a:pt x="1816" y="11497"/>
                    <a:pt x="1983" y="11614"/>
                  </a:cubicBezTo>
                  <a:cubicBezTo>
                    <a:pt x="1433" y="11481"/>
                    <a:pt x="866" y="11697"/>
                    <a:pt x="567" y="12181"/>
                  </a:cubicBezTo>
                  <a:cubicBezTo>
                    <a:pt x="533" y="12214"/>
                    <a:pt x="500" y="12247"/>
                    <a:pt x="467" y="12281"/>
                  </a:cubicBezTo>
                  <a:cubicBezTo>
                    <a:pt x="317" y="12481"/>
                    <a:pt x="217" y="12714"/>
                    <a:pt x="183" y="12964"/>
                  </a:cubicBezTo>
                  <a:cubicBezTo>
                    <a:pt x="167" y="13064"/>
                    <a:pt x="183" y="13164"/>
                    <a:pt x="233" y="13264"/>
                  </a:cubicBezTo>
                  <a:cubicBezTo>
                    <a:pt x="333" y="13464"/>
                    <a:pt x="483" y="13630"/>
                    <a:pt x="683" y="13747"/>
                  </a:cubicBezTo>
                  <a:cubicBezTo>
                    <a:pt x="966" y="13897"/>
                    <a:pt x="1283" y="13947"/>
                    <a:pt x="1600" y="13914"/>
                  </a:cubicBezTo>
                  <a:cubicBezTo>
                    <a:pt x="1683" y="13914"/>
                    <a:pt x="1783" y="13880"/>
                    <a:pt x="1850" y="13980"/>
                  </a:cubicBezTo>
                  <a:cubicBezTo>
                    <a:pt x="1800" y="14013"/>
                    <a:pt x="1766" y="14047"/>
                    <a:pt x="1716" y="14080"/>
                  </a:cubicBezTo>
                  <a:cubicBezTo>
                    <a:pt x="1566" y="14230"/>
                    <a:pt x="1416" y="14380"/>
                    <a:pt x="1283" y="14547"/>
                  </a:cubicBezTo>
                  <a:cubicBezTo>
                    <a:pt x="1033" y="14880"/>
                    <a:pt x="1083" y="15330"/>
                    <a:pt x="1400" y="15613"/>
                  </a:cubicBezTo>
                  <a:cubicBezTo>
                    <a:pt x="1816" y="16046"/>
                    <a:pt x="2799" y="16146"/>
                    <a:pt x="3316" y="15713"/>
                  </a:cubicBezTo>
                  <a:cubicBezTo>
                    <a:pt x="3383" y="15646"/>
                    <a:pt x="3449" y="15596"/>
                    <a:pt x="3516" y="15546"/>
                  </a:cubicBezTo>
                  <a:cubicBezTo>
                    <a:pt x="3566" y="15696"/>
                    <a:pt x="3449" y="15746"/>
                    <a:pt x="3383" y="15830"/>
                  </a:cubicBezTo>
                  <a:cubicBezTo>
                    <a:pt x="3299" y="15913"/>
                    <a:pt x="3249" y="15963"/>
                    <a:pt x="3266" y="16013"/>
                  </a:cubicBezTo>
                  <a:cubicBezTo>
                    <a:pt x="3283" y="16146"/>
                    <a:pt x="3333" y="16296"/>
                    <a:pt x="3433" y="16413"/>
                  </a:cubicBezTo>
                  <a:cubicBezTo>
                    <a:pt x="3916" y="16896"/>
                    <a:pt x="4732" y="16813"/>
                    <a:pt x="5116" y="16246"/>
                  </a:cubicBezTo>
                  <a:cubicBezTo>
                    <a:pt x="5265" y="16063"/>
                    <a:pt x="5265" y="15813"/>
                    <a:pt x="5149" y="15613"/>
                  </a:cubicBezTo>
                  <a:cubicBezTo>
                    <a:pt x="5099" y="15546"/>
                    <a:pt x="5032" y="15496"/>
                    <a:pt x="5099" y="15413"/>
                  </a:cubicBezTo>
                  <a:cubicBezTo>
                    <a:pt x="5132" y="15413"/>
                    <a:pt x="5165" y="15413"/>
                    <a:pt x="5182" y="15446"/>
                  </a:cubicBezTo>
                  <a:cubicBezTo>
                    <a:pt x="5332" y="15580"/>
                    <a:pt x="5415" y="15796"/>
                    <a:pt x="5365" y="16013"/>
                  </a:cubicBezTo>
                  <a:cubicBezTo>
                    <a:pt x="5332" y="16213"/>
                    <a:pt x="5232" y="16396"/>
                    <a:pt x="5082" y="16546"/>
                  </a:cubicBezTo>
                  <a:cubicBezTo>
                    <a:pt x="4999" y="16630"/>
                    <a:pt x="4932" y="16730"/>
                    <a:pt x="4899" y="16846"/>
                  </a:cubicBezTo>
                  <a:cubicBezTo>
                    <a:pt x="4849" y="17013"/>
                    <a:pt x="4832" y="17179"/>
                    <a:pt x="4849" y="17363"/>
                  </a:cubicBezTo>
                  <a:cubicBezTo>
                    <a:pt x="4849" y="17746"/>
                    <a:pt x="5199" y="18063"/>
                    <a:pt x="5582" y="17996"/>
                  </a:cubicBezTo>
                  <a:cubicBezTo>
                    <a:pt x="5715" y="17979"/>
                    <a:pt x="5849" y="17946"/>
                    <a:pt x="5982" y="17913"/>
                  </a:cubicBezTo>
                  <a:cubicBezTo>
                    <a:pt x="6032" y="17879"/>
                    <a:pt x="6099" y="17813"/>
                    <a:pt x="6182" y="17913"/>
                  </a:cubicBezTo>
                  <a:cubicBezTo>
                    <a:pt x="6149" y="18013"/>
                    <a:pt x="6132" y="18146"/>
                    <a:pt x="6099" y="18262"/>
                  </a:cubicBezTo>
                  <a:cubicBezTo>
                    <a:pt x="5965" y="18729"/>
                    <a:pt x="6282" y="19196"/>
                    <a:pt x="6748" y="19262"/>
                  </a:cubicBezTo>
                  <a:cubicBezTo>
                    <a:pt x="6915" y="19279"/>
                    <a:pt x="7098" y="19279"/>
                    <a:pt x="7265" y="19246"/>
                  </a:cubicBezTo>
                  <a:cubicBezTo>
                    <a:pt x="7515" y="19196"/>
                    <a:pt x="7715" y="19062"/>
                    <a:pt x="7848" y="18846"/>
                  </a:cubicBezTo>
                  <a:cubicBezTo>
                    <a:pt x="7882" y="18796"/>
                    <a:pt x="7915" y="18762"/>
                    <a:pt x="7965" y="18729"/>
                  </a:cubicBezTo>
                  <a:cubicBezTo>
                    <a:pt x="8015" y="18812"/>
                    <a:pt x="7998" y="18929"/>
                    <a:pt x="7915" y="19012"/>
                  </a:cubicBezTo>
                  <a:cubicBezTo>
                    <a:pt x="7848" y="19096"/>
                    <a:pt x="7765" y="19162"/>
                    <a:pt x="7682" y="19229"/>
                  </a:cubicBezTo>
                  <a:cubicBezTo>
                    <a:pt x="7465" y="19329"/>
                    <a:pt x="7315" y="19512"/>
                    <a:pt x="7232" y="19745"/>
                  </a:cubicBezTo>
                  <a:cubicBezTo>
                    <a:pt x="7032" y="20129"/>
                    <a:pt x="7248" y="20629"/>
                    <a:pt x="7698" y="20712"/>
                  </a:cubicBezTo>
                  <a:cubicBezTo>
                    <a:pt x="7948" y="20779"/>
                    <a:pt x="8215" y="20729"/>
                    <a:pt x="8448" y="20612"/>
                  </a:cubicBezTo>
                  <a:cubicBezTo>
                    <a:pt x="8498" y="20579"/>
                    <a:pt x="8548" y="20579"/>
                    <a:pt x="8615" y="20545"/>
                  </a:cubicBezTo>
                  <a:cubicBezTo>
                    <a:pt x="8565" y="21112"/>
                    <a:pt x="9115" y="21612"/>
                    <a:pt x="9614" y="21728"/>
                  </a:cubicBezTo>
                  <a:cubicBezTo>
                    <a:pt x="10431" y="21945"/>
                    <a:pt x="11014" y="21645"/>
                    <a:pt x="11464" y="20829"/>
                  </a:cubicBezTo>
                  <a:lnTo>
                    <a:pt x="11614" y="20895"/>
                  </a:lnTo>
                  <a:cubicBezTo>
                    <a:pt x="11681" y="20929"/>
                    <a:pt x="11747" y="20962"/>
                    <a:pt x="11831" y="20995"/>
                  </a:cubicBezTo>
                  <a:cubicBezTo>
                    <a:pt x="12164" y="21079"/>
                    <a:pt x="12530" y="21079"/>
                    <a:pt x="12864" y="20995"/>
                  </a:cubicBezTo>
                  <a:cubicBezTo>
                    <a:pt x="13130" y="20929"/>
                    <a:pt x="13347" y="20762"/>
                    <a:pt x="13480" y="20512"/>
                  </a:cubicBezTo>
                  <a:cubicBezTo>
                    <a:pt x="13564" y="20362"/>
                    <a:pt x="13564" y="20179"/>
                    <a:pt x="13480" y="20029"/>
                  </a:cubicBezTo>
                  <a:cubicBezTo>
                    <a:pt x="13447" y="19979"/>
                    <a:pt x="13414" y="19912"/>
                    <a:pt x="13380" y="19829"/>
                  </a:cubicBezTo>
                  <a:cubicBezTo>
                    <a:pt x="13614" y="19862"/>
                    <a:pt x="13763" y="20095"/>
                    <a:pt x="13697" y="20329"/>
                  </a:cubicBezTo>
                  <a:cubicBezTo>
                    <a:pt x="13697" y="20462"/>
                    <a:pt x="13747" y="20579"/>
                    <a:pt x="13847" y="20645"/>
                  </a:cubicBezTo>
                  <a:cubicBezTo>
                    <a:pt x="14097" y="20812"/>
                    <a:pt x="14397" y="20929"/>
                    <a:pt x="14680" y="20979"/>
                  </a:cubicBezTo>
                  <a:cubicBezTo>
                    <a:pt x="15230" y="21095"/>
                    <a:pt x="15780" y="20829"/>
                    <a:pt x="16013" y="20329"/>
                  </a:cubicBezTo>
                  <a:cubicBezTo>
                    <a:pt x="16046" y="20262"/>
                    <a:pt x="16080" y="20212"/>
                    <a:pt x="16163" y="20245"/>
                  </a:cubicBezTo>
                  <a:cubicBezTo>
                    <a:pt x="16163" y="20479"/>
                    <a:pt x="16296" y="20695"/>
                    <a:pt x="16513" y="20779"/>
                  </a:cubicBezTo>
                  <a:cubicBezTo>
                    <a:pt x="16963" y="21045"/>
                    <a:pt x="17413" y="21162"/>
                    <a:pt x="17929" y="20962"/>
                  </a:cubicBezTo>
                  <a:cubicBezTo>
                    <a:pt x="18229" y="20862"/>
                    <a:pt x="18429" y="20562"/>
                    <a:pt x="18396" y="20245"/>
                  </a:cubicBezTo>
                  <a:cubicBezTo>
                    <a:pt x="18396" y="20162"/>
                    <a:pt x="18362" y="20079"/>
                    <a:pt x="18446" y="20029"/>
                  </a:cubicBezTo>
                  <a:cubicBezTo>
                    <a:pt x="18596" y="20095"/>
                    <a:pt x="18562" y="20212"/>
                    <a:pt x="18579" y="20329"/>
                  </a:cubicBezTo>
                  <a:cubicBezTo>
                    <a:pt x="18579" y="20412"/>
                    <a:pt x="18596" y="20495"/>
                    <a:pt x="18629" y="20579"/>
                  </a:cubicBezTo>
                  <a:cubicBezTo>
                    <a:pt x="18762" y="20762"/>
                    <a:pt x="18946" y="20895"/>
                    <a:pt x="19162" y="20945"/>
                  </a:cubicBezTo>
                  <a:cubicBezTo>
                    <a:pt x="19529" y="21029"/>
                    <a:pt x="19912" y="21062"/>
                    <a:pt x="20295" y="21012"/>
                  </a:cubicBezTo>
                  <a:cubicBezTo>
                    <a:pt x="20395" y="21012"/>
                    <a:pt x="20512" y="20979"/>
                    <a:pt x="20612" y="20962"/>
                  </a:cubicBezTo>
                  <a:cubicBezTo>
                    <a:pt x="21112" y="20845"/>
                    <a:pt x="21512" y="20462"/>
                    <a:pt x="21645" y="19962"/>
                  </a:cubicBezTo>
                  <a:cubicBezTo>
                    <a:pt x="21712" y="19729"/>
                    <a:pt x="21778" y="19695"/>
                    <a:pt x="21995" y="19812"/>
                  </a:cubicBezTo>
                  <a:cubicBezTo>
                    <a:pt x="22228" y="19929"/>
                    <a:pt x="22495" y="20012"/>
                    <a:pt x="22761" y="20029"/>
                  </a:cubicBezTo>
                  <a:cubicBezTo>
                    <a:pt x="23111" y="20079"/>
                    <a:pt x="23461" y="20012"/>
                    <a:pt x="23761" y="19812"/>
                  </a:cubicBezTo>
                  <a:cubicBezTo>
                    <a:pt x="24094" y="19612"/>
                    <a:pt x="24228" y="19362"/>
                    <a:pt x="24061" y="18962"/>
                  </a:cubicBezTo>
                  <a:cubicBezTo>
                    <a:pt x="24011" y="18896"/>
                    <a:pt x="23944" y="18812"/>
                    <a:pt x="23994" y="18696"/>
                  </a:cubicBezTo>
                  <a:cubicBezTo>
                    <a:pt x="24161" y="18779"/>
                    <a:pt x="24194" y="18946"/>
                    <a:pt x="24244" y="19079"/>
                  </a:cubicBezTo>
                  <a:cubicBezTo>
                    <a:pt x="24278" y="19179"/>
                    <a:pt x="24344" y="19246"/>
                    <a:pt x="24428" y="19296"/>
                  </a:cubicBezTo>
                  <a:cubicBezTo>
                    <a:pt x="24728" y="19462"/>
                    <a:pt x="25078" y="19496"/>
                    <a:pt x="25427" y="19429"/>
                  </a:cubicBezTo>
                  <a:cubicBezTo>
                    <a:pt x="25927" y="19312"/>
                    <a:pt x="26344" y="19079"/>
                    <a:pt x="26461" y="18529"/>
                  </a:cubicBezTo>
                  <a:cubicBezTo>
                    <a:pt x="26494" y="18429"/>
                    <a:pt x="26494" y="18312"/>
                    <a:pt x="26511" y="18229"/>
                  </a:cubicBezTo>
                  <a:cubicBezTo>
                    <a:pt x="26527" y="18129"/>
                    <a:pt x="26527" y="18079"/>
                    <a:pt x="26544" y="18013"/>
                  </a:cubicBezTo>
                  <a:cubicBezTo>
                    <a:pt x="26577" y="17996"/>
                    <a:pt x="26594" y="17979"/>
                    <a:pt x="26610" y="17996"/>
                  </a:cubicBezTo>
                  <a:lnTo>
                    <a:pt x="27027" y="18063"/>
                  </a:lnTo>
                  <a:cubicBezTo>
                    <a:pt x="27510" y="18163"/>
                    <a:pt x="28010" y="17896"/>
                    <a:pt x="28193" y="17429"/>
                  </a:cubicBezTo>
                  <a:cubicBezTo>
                    <a:pt x="28293" y="17213"/>
                    <a:pt x="28310" y="16963"/>
                    <a:pt x="28277" y="16730"/>
                  </a:cubicBezTo>
                  <a:cubicBezTo>
                    <a:pt x="28260" y="16346"/>
                    <a:pt x="27960" y="16030"/>
                    <a:pt x="27594" y="15996"/>
                  </a:cubicBezTo>
                  <a:cubicBezTo>
                    <a:pt x="27477" y="15980"/>
                    <a:pt x="27360" y="15963"/>
                    <a:pt x="27244" y="15963"/>
                  </a:cubicBezTo>
                  <a:close/>
                </a:path>
              </a:pathLst>
            </a:custGeom>
            <a:solidFill>
              <a:schemeClr val="accent1"/>
            </a:solid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5"/>
            <p:cNvSpPr/>
            <p:nvPr/>
          </p:nvSpPr>
          <p:spPr>
            <a:xfrm>
              <a:off x="3089291" y="2840370"/>
              <a:ext cx="193092" cy="221110"/>
            </a:xfrm>
            <a:custGeom>
              <a:rect b="b" l="l" r="r" t="t"/>
              <a:pathLst>
                <a:path extrusionOk="0" h="3283" w="2867">
                  <a:moveTo>
                    <a:pt x="1917" y="2250"/>
                  </a:moveTo>
                  <a:lnTo>
                    <a:pt x="1917" y="2316"/>
                  </a:lnTo>
                  <a:cubicBezTo>
                    <a:pt x="1984" y="2666"/>
                    <a:pt x="1884" y="2900"/>
                    <a:pt x="1500" y="3066"/>
                  </a:cubicBezTo>
                  <a:cubicBezTo>
                    <a:pt x="884" y="3283"/>
                    <a:pt x="284" y="2716"/>
                    <a:pt x="467" y="2100"/>
                  </a:cubicBezTo>
                  <a:cubicBezTo>
                    <a:pt x="284" y="2050"/>
                    <a:pt x="117" y="1983"/>
                    <a:pt x="117" y="1767"/>
                  </a:cubicBezTo>
                  <a:cubicBezTo>
                    <a:pt x="117" y="1600"/>
                    <a:pt x="201" y="1450"/>
                    <a:pt x="367" y="1367"/>
                  </a:cubicBezTo>
                  <a:cubicBezTo>
                    <a:pt x="317" y="1300"/>
                    <a:pt x="267" y="1233"/>
                    <a:pt x="234" y="1167"/>
                  </a:cubicBezTo>
                  <a:cubicBezTo>
                    <a:pt x="1" y="717"/>
                    <a:pt x="251" y="167"/>
                    <a:pt x="751" y="67"/>
                  </a:cubicBezTo>
                  <a:cubicBezTo>
                    <a:pt x="1000" y="0"/>
                    <a:pt x="1267" y="17"/>
                    <a:pt x="1517" y="117"/>
                  </a:cubicBezTo>
                  <a:cubicBezTo>
                    <a:pt x="1800" y="200"/>
                    <a:pt x="1984" y="467"/>
                    <a:pt x="1967" y="767"/>
                  </a:cubicBezTo>
                  <a:cubicBezTo>
                    <a:pt x="2533" y="850"/>
                    <a:pt x="2867" y="1150"/>
                    <a:pt x="2850" y="1533"/>
                  </a:cubicBezTo>
                  <a:cubicBezTo>
                    <a:pt x="2833" y="1933"/>
                    <a:pt x="2467" y="2200"/>
                    <a:pt x="1917" y="2250"/>
                  </a:cubicBezTo>
                  <a:close/>
                  <a:moveTo>
                    <a:pt x="1684" y="1017"/>
                  </a:moveTo>
                  <a:cubicBezTo>
                    <a:pt x="1684" y="1000"/>
                    <a:pt x="1667" y="983"/>
                    <a:pt x="1667" y="967"/>
                  </a:cubicBezTo>
                  <a:cubicBezTo>
                    <a:pt x="1684" y="933"/>
                    <a:pt x="1700" y="900"/>
                    <a:pt x="1734" y="883"/>
                  </a:cubicBezTo>
                  <a:cubicBezTo>
                    <a:pt x="1834" y="783"/>
                    <a:pt x="1850" y="633"/>
                    <a:pt x="1767" y="517"/>
                  </a:cubicBezTo>
                  <a:cubicBezTo>
                    <a:pt x="1700" y="417"/>
                    <a:pt x="1600" y="334"/>
                    <a:pt x="1500" y="284"/>
                  </a:cubicBezTo>
                  <a:cubicBezTo>
                    <a:pt x="1267" y="184"/>
                    <a:pt x="1000" y="167"/>
                    <a:pt x="751" y="234"/>
                  </a:cubicBezTo>
                  <a:cubicBezTo>
                    <a:pt x="534" y="267"/>
                    <a:pt x="367" y="450"/>
                    <a:pt x="334" y="667"/>
                  </a:cubicBezTo>
                  <a:cubicBezTo>
                    <a:pt x="284" y="883"/>
                    <a:pt x="351" y="1117"/>
                    <a:pt x="517" y="1267"/>
                  </a:cubicBezTo>
                  <a:cubicBezTo>
                    <a:pt x="584" y="1333"/>
                    <a:pt x="634" y="1383"/>
                    <a:pt x="734" y="1483"/>
                  </a:cubicBezTo>
                  <a:cubicBezTo>
                    <a:pt x="617" y="1483"/>
                    <a:pt x="534" y="1500"/>
                    <a:pt x="467" y="1517"/>
                  </a:cubicBezTo>
                  <a:cubicBezTo>
                    <a:pt x="367" y="1533"/>
                    <a:pt x="284" y="1617"/>
                    <a:pt x="284" y="1717"/>
                  </a:cubicBezTo>
                  <a:cubicBezTo>
                    <a:pt x="267" y="1833"/>
                    <a:pt x="334" y="1883"/>
                    <a:pt x="434" y="1933"/>
                  </a:cubicBezTo>
                  <a:lnTo>
                    <a:pt x="584" y="1966"/>
                  </a:lnTo>
                  <a:cubicBezTo>
                    <a:pt x="567" y="2083"/>
                    <a:pt x="567" y="2200"/>
                    <a:pt x="567" y="2316"/>
                  </a:cubicBezTo>
                  <a:cubicBezTo>
                    <a:pt x="584" y="2583"/>
                    <a:pt x="751" y="2800"/>
                    <a:pt x="984" y="2916"/>
                  </a:cubicBezTo>
                  <a:cubicBezTo>
                    <a:pt x="1184" y="3000"/>
                    <a:pt x="1400" y="2983"/>
                    <a:pt x="1584" y="2850"/>
                  </a:cubicBezTo>
                  <a:cubicBezTo>
                    <a:pt x="1734" y="2750"/>
                    <a:pt x="1800" y="2583"/>
                    <a:pt x="1767" y="2433"/>
                  </a:cubicBezTo>
                  <a:cubicBezTo>
                    <a:pt x="1750" y="2333"/>
                    <a:pt x="1750" y="2250"/>
                    <a:pt x="1734" y="2166"/>
                  </a:cubicBezTo>
                  <a:cubicBezTo>
                    <a:pt x="1884" y="2150"/>
                    <a:pt x="2034" y="2133"/>
                    <a:pt x="2184" y="2100"/>
                  </a:cubicBezTo>
                  <a:cubicBezTo>
                    <a:pt x="2433" y="2016"/>
                    <a:pt x="2633" y="1817"/>
                    <a:pt x="2700" y="1567"/>
                  </a:cubicBezTo>
                  <a:cubicBezTo>
                    <a:pt x="2700" y="1183"/>
                    <a:pt x="2334" y="883"/>
                    <a:pt x="1950" y="967"/>
                  </a:cubicBezTo>
                  <a:cubicBezTo>
                    <a:pt x="1867" y="983"/>
                    <a:pt x="1767" y="1000"/>
                    <a:pt x="1684" y="1017"/>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5"/>
            <p:cNvSpPr/>
            <p:nvPr/>
          </p:nvSpPr>
          <p:spPr>
            <a:xfrm>
              <a:off x="4803983" y="3745747"/>
              <a:ext cx="117863" cy="117930"/>
            </a:xfrm>
            <a:custGeom>
              <a:rect b="b" l="l" r="r" t="t"/>
              <a:pathLst>
                <a:path extrusionOk="0" h="1751" w="1750">
                  <a:moveTo>
                    <a:pt x="717" y="368"/>
                  </a:moveTo>
                  <a:cubicBezTo>
                    <a:pt x="800" y="184"/>
                    <a:pt x="967" y="68"/>
                    <a:pt x="1150" y="34"/>
                  </a:cubicBezTo>
                  <a:cubicBezTo>
                    <a:pt x="1333" y="1"/>
                    <a:pt x="1533" y="101"/>
                    <a:pt x="1617" y="268"/>
                  </a:cubicBezTo>
                  <a:cubicBezTo>
                    <a:pt x="1750" y="434"/>
                    <a:pt x="1733" y="651"/>
                    <a:pt x="1600" y="801"/>
                  </a:cubicBezTo>
                  <a:cubicBezTo>
                    <a:pt x="1550" y="851"/>
                    <a:pt x="1533" y="901"/>
                    <a:pt x="1533" y="967"/>
                  </a:cubicBezTo>
                  <a:cubicBezTo>
                    <a:pt x="1600" y="1534"/>
                    <a:pt x="817" y="1751"/>
                    <a:pt x="584" y="1234"/>
                  </a:cubicBezTo>
                  <a:cubicBezTo>
                    <a:pt x="567" y="1184"/>
                    <a:pt x="534" y="1134"/>
                    <a:pt x="534" y="1084"/>
                  </a:cubicBezTo>
                  <a:cubicBezTo>
                    <a:pt x="434" y="1051"/>
                    <a:pt x="334" y="1017"/>
                    <a:pt x="234" y="967"/>
                  </a:cubicBezTo>
                  <a:cubicBezTo>
                    <a:pt x="34" y="867"/>
                    <a:pt x="0" y="584"/>
                    <a:pt x="200" y="451"/>
                  </a:cubicBezTo>
                  <a:cubicBezTo>
                    <a:pt x="334" y="301"/>
                    <a:pt x="534" y="268"/>
                    <a:pt x="717" y="368"/>
                  </a:cubicBezTo>
                  <a:close/>
                  <a:moveTo>
                    <a:pt x="850" y="534"/>
                  </a:moveTo>
                  <a:cubicBezTo>
                    <a:pt x="750" y="484"/>
                    <a:pt x="684" y="451"/>
                    <a:pt x="617" y="418"/>
                  </a:cubicBezTo>
                  <a:cubicBezTo>
                    <a:pt x="450" y="368"/>
                    <a:pt x="284" y="451"/>
                    <a:pt x="200" y="601"/>
                  </a:cubicBezTo>
                  <a:cubicBezTo>
                    <a:pt x="167" y="734"/>
                    <a:pt x="234" y="834"/>
                    <a:pt x="417" y="901"/>
                  </a:cubicBezTo>
                  <a:cubicBezTo>
                    <a:pt x="517" y="917"/>
                    <a:pt x="617" y="951"/>
                    <a:pt x="734" y="967"/>
                  </a:cubicBezTo>
                  <a:cubicBezTo>
                    <a:pt x="734" y="1051"/>
                    <a:pt x="734" y="1151"/>
                    <a:pt x="767" y="1234"/>
                  </a:cubicBezTo>
                  <a:cubicBezTo>
                    <a:pt x="850" y="1367"/>
                    <a:pt x="1017" y="1417"/>
                    <a:pt x="1167" y="1351"/>
                  </a:cubicBezTo>
                  <a:cubicBezTo>
                    <a:pt x="1333" y="1284"/>
                    <a:pt x="1433" y="1101"/>
                    <a:pt x="1417" y="917"/>
                  </a:cubicBezTo>
                  <a:cubicBezTo>
                    <a:pt x="1417" y="851"/>
                    <a:pt x="1433" y="784"/>
                    <a:pt x="1483" y="734"/>
                  </a:cubicBezTo>
                  <a:cubicBezTo>
                    <a:pt x="1600" y="634"/>
                    <a:pt x="1617" y="434"/>
                    <a:pt x="1500" y="318"/>
                  </a:cubicBezTo>
                  <a:cubicBezTo>
                    <a:pt x="1417" y="184"/>
                    <a:pt x="1233" y="134"/>
                    <a:pt x="1083" y="184"/>
                  </a:cubicBezTo>
                  <a:cubicBezTo>
                    <a:pt x="934" y="234"/>
                    <a:pt x="834" y="384"/>
                    <a:pt x="850" y="534"/>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5"/>
            <p:cNvSpPr/>
            <p:nvPr/>
          </p:nvSpPr>
          <p:spPr>
            <a:xfrm>
              <a:off x="3394588" y="2628283"/>
              <a:ext cx="47145" cy="35965"/>
            </a:xfrm>
            <a:custGeom>
              <a:rect b="b" l="l" r="r" t="t"/>
              <a:pathLst>
                <a:path extrusionOk="0" h="534" w="700">
                  <a:moveTo>
                    <a:pt x="333" y="517"/>
                  </a:moveTo>
                  <a:cubicBezTo>
                    <a:pt x="200" y="533"/>
                    <a:pt x="83" y="467"/>
                    <a:pt x="33" y="367"/>
                  </a:cubicBezTo>
                  <a:cubicBezTo>
                    <a:pt x="0" y="283"/>
                    <a:pt x="17" y="200"/>
                    <a:pt x="50" y="117"/>
                  </a:cubicBezTo>
                  <a:cubicBezTo>
                    <a:pt x="100" y="50"/>
                    <a:pt x="183" y="17"/>
                    <a:pt x="267" y="0"/>
                  </a:cubicBezTo>
                  <a:cubicBezTo>
                    <a:pt x="333" y="0"/>
                    <a:pt x="417" y="17"/>
                    <a:pt x="483" y="50"/>
                  </a:cubicBezTo>
                  <a:cubicBezTo>
                    <a:pt x="583" y="83"/>
                    <a:pt x="700" y="133"/>
                    <a:pt x="667" y="283"/>
                  </a:cubicBezTo>
                  <a:cubicBezTo>
                    <a:pt x="650" y="400"/>
                    <a:pt x="550" y="483"/>
                    <a:pt x="433" y="500"/>
                  </a:cubicBezTo>
                  <a:cubicBezTo>
                    <a:pt x="400" y="500"/>
                    <a:pt x="367" y="517"/>
                    <a:pt x="333" y="517"/>
                  </a:cubicBezTo>
                  <a:close/>
                  <a:moveTo>
                    <a:pt x="500" y="267"/>
                  </a:moveTo>
                  <a:cubicBezTo>
                    <a:pt x="450" y="167"/>
                    <a:pt x="333" y="117"/>
                    <a:pt x="233" y="133"/>
                  </a:cubicBezTo>
                  <a:cubicBezTo>
                    <a:pt x="183" y="150"/>
                    <a:pt x="133" y="167"/>
                    <a:pt x="100" y="200"/>
                  </a:cubicBezTo>
                  <a:cubicBezTo>
                    <a:pt x="117" y="250"/>
                    <a:pt x="133" y="317"/>
                    <a:pt x="183" y="333"/>
                  </a:cubicBezTo>
                  <a:cubicBezTo>
                    <a:pt x="283" y="400"/>
                    <a:pt x="433" y="367"/>
                    <a:pt x="500" y="267"/>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5"/>
            <p:cNvSpPr/>
            <p:nvPr/>
          </p:nvSpPr>
          <p:spPr>
            <a:xfrm>
              <a:off x="3431564" y="2587873"/>
              <a:ext cx="33742" cy="28085"/>
            </a:xfrm>
            <a:custGeom>
              <a:rect b="b" l="l" r="r" t="t"/>
              <a:pathLst>
                <a:path extrusionOk="0" h="417" w="501">
                  <a:moveTo>
                    <a:pt x="267" y="417"/>
                  </a:moveTo>
                  <a:cubicBezTo>
                    <a:pt x="151" y="417"/>
                    <a:pt x="1" y="317"/>
                    <a:pt x="1" y="233"/>
                  </a:cubicBezTo>
                  <a:cubicBezTo>
                    <a:pt x="18" y="117"/>
                    <a:pt x="101" y="17"/>
                    <a:pt x="217" y="0"/>
                  </a:cubicBezTo>
                  <a:cubicBezTo>
                    <a:pt x="351" y="0"/>
                    <a:pt x="467" y="83"/>
                    <a:pt x="501" y="217"/>
                  </a:cubicBezTo>
                  <a:cubicBezTo>
                    <a:pt x="501" y="317"/>
                    <a:pt x="384" y="417"/>
                    <a:pt x="267" y="417"/>
                  </a:cubicBezTo>
                  <a:close/>
                  <a:moveTo>
                    <a:pt x="151" y="133"/>
                  </a:moveTo>
                  <a:cubicBezTo>
                    <a:pt x="184" y="267"/>
                    <a:pt x="184" y="267"/>
                    <a:pt x="351" y="20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5"/>
            <p:cNvSpPr/>
            <p:nvPr/>
          </p:nvSpPr>
          <p:spPr>
            <a:xfrm>
              <a:off x="3234093" y="3009823"/>
              <a:ext cx="40477" cy="32597"/>
            </a:xfrm>
            <a:custGeom>
              <a:rect b="b" l="l" r="r" t="t"/>
              <a:pathLst>
                <a:path extrusionOk="0" h="484" w="601">
                  <a:moveTo>
                    <a:pt x="117" y="134"/>
                  </a:moveTo>
                  <a:cubicBezTo>
                    <a:pt x="150" y="100"/>
                    <a:pt x="184" y="67"/>
                    <a:pt x="217" y="50"/>
                  </a:cubicBezTo>
                  <a:cubicBezTo>
                    <a:pt x="350" y="0"/>
                    <a:pt x="483" y="34"/>
                    <a:pt x="550" y="150"/>
                  </a:cubicBezTo>
                  <a:cubicBezTo>
                    <a:pt x="600" y="234"/>
                    <a:pt x="517" y="384"/>
                    <a:pt x="383" y="434"/>
                  </a:cubicBezTo>
                  <a:cubicBezTo>
                    <a:pt x="267" y="484"/>
                    <a:pt x="134" y="450"/>
                    <a:pt x="67" y="350"/>
                  </a:cubicBezTo>
                  <a:cubicBezTo>
                    <a:pt x="0" y="250"/>
                    <a:pt x="67" y="184"/>
                    <a:pt x="134" y="134"/>
                  </a:cubicBezTo>
                  <a:cubicBezTo>
                    <a:pt x="100" y="217"/>
                    <a:pt x="100" y="300"/>
                    <a:pt x="184" y="334"/>
                  </a:cubicBezTo>
                  <a:cubicBezTo>
                    <a:pt x="283" y="367"/>
                    <a:pt x="400" y="317"/>
                    <a:pt x="417" y="217"/>
                  </a:cubicBezTo>
                  <a:cubicBezTo>
                    <a:pt x="300" y="134"/>
                    <a:pt x="300" y="134"/>
                    <a:pt x="117" y="134"/>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5"/>
            <p:cNvSpPr/>
            <p:nvPr/>
          </p:nvSpPr>
          <p:spPr>
            <a:xfrm>
              <a:off x="3265478" y="2870677"/>
              <a:ext cx="29297" cy="25862"/>
            </a:xfrm>
            <a:custGeom>
              <a:rect b="b" l="l" r="r" t="t"/>
              <a:pathLst>
                <a:path extrusionOk="0" h="384" w="435">
                  <a:moveTo>
                    <a:pt x="217" y="167"/>
                  </a:moveTo>
                  <a:lnTo>
                    <a:pt x="117" y="33"/>
                  </a:lnTo>
                  <a:cubicBezTo>
                    <a:pt x="184" y="33"/>
                    <a:pt x="251" y="0"/>
                    <a:pt x="301" y="17"/>
                  </a:cubicBezTo>
                  <a:cubicBezTo>
                    <a:pt x="351" y="50"/>
                    <a:pt x="401" y="100"/>
                    <a:pt x="417" y="167"/>
                  </a:cubicBezTo>
                  <a:cubicBezTo>
                    <a:pt x="434" y="233"/>
                    <a:pt x="317" y="350"/>
                    <a:pt x="234" y="367"/>
                  </a:cubicBezTo>
                  <a:cubicBezTo>
                    <a:pt x="134" y="383"/>
                    <a:pt x="84" y="350"/>
                    <a:pt x="1" y="133"/>
                  </a:cubicBezTo>
                  <a:lnTo>
                    <a:pt x="201" y="217"/>
                  </a:ln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0" name="Google Shape;630;p25"/>
          <p:cNvSpPr txBox="1"/>
          <p:nvPr/>
        </p:nvSpPr>
        <p:spPr>
          <a:xfrm>
            <a:off x="4326923" y="3151863"/>
            <a:ext cx="1693200" cy="86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latin typeface="Fira Sans"/>
                <a:ea typeface="Fira Sans"/>
                <a:cs typeface="Fira Sans"/>
                <a:sym typeface="Fira Sans"/>
              </a:rPr>
              <a:t>It took 45 mins to setup the interpreter online, no interpreter available at nights/weekends, hard to find indigenous dialect interpreters</a:t>
            </a:r>
            <a:endParaRPr sz="1000">
              <a:solidFill>
                <a:schemeClr val="dk1"/>
              </a:solidFill>
              <a:latin typeface="Fira Sans"/>
              <a:ea typeface="Fira Sans"/>
              <a:cs typeface="Fira Sans"/>
              <a:sym typeface="Fira Sans"/>
            </a:endParaRPr>
          </a:p>
          <a:p>
            <a:pPr indent="0" lvl="0" marL="0" rtl="0" algn="ctr">
              <a:spcBef>
                <a:spcPts val="0"/>
              </a:spcBef>
              <a:spcAft>
                <a:spcPts val="0"/>
              </a:spcAft>
              <a:buNone/>
            </a:pPr>
            <a:r>
              <a:t/>
            </a:r>
            <a:endParaRPr sz="1000">
              <a:solidFill>
                <a:schemeClr val="dk1"/>
              </a:solidFill>
              <a:latin typeface="Fira Sans"/>
              <a:ea typeface="Fira Sans"/>
              <a:cs typeface="Fira Sans"/>
              <a:sym typeface="Fira Sans"/>
            </a:endParaRPr>
          </a:p>
        </p:txBody>
      </p:sp>
      <p:grpSp>
        <p:nvGrpSpPr>
          <p:cNvPr id="631" name="Google Shape;631;p25"/>
          <p:cNvGrpSpPr/>
          <p:nvPr/>
        </p:nvGrpSpPr>
        <p:grpSpPr>
          <a:xfrm rot="1939414">
            <a:off x="853763" y="870633"/>
            <a:ext cx="2234028" cy="2161272"/>
            <a:chOff x="1156992" y="988418"/>
            <a:chExt cx="1566808" cy="1663321"/>
          </a:xfrm>
        </p:grpSpPr>
        <p:sp>
          <p:nvSpPr>
            <p:cNvPr id="632" name="Google Shape;632;p25"/>
            <p:cNvSpPr/>
            <p:nvPr/>
          </p:nvSpPr>
          <p:spPr>
            <a:xfrm>
              <a:off x="2254729" y="1018726"/>
              <a:ext cx="139212" cy="94357"/>
            </a:xfrm>
            <a:custGeom>
              <a:rect b="b" l="l" r="r" t="t"/>
              <a:pathLst>
                <a:path extrusionOk="0" h="1401" w="2067">
                  <a:moveTo>
                    <a:pt x="1117" y="0"/>
                  </a:moveTo>
                  <a:cubicBezTo>
                    <a:pt x="1383" y="34"/>
                    <a:pt x="1633" y="167"/>
                    <a:pt x="1850" y="350"/>
                  </a:cubicBezTo>
                  <a:cubicBezTo>
                    <a:pt x="2066" y="600"/>
                    <a:pt x="2016" y="983"/>
                    <a:pt x="1750" y="1200"/>
                  </a:cubicBezTo>
                  <a:cubicBezTo>
                    <a:pt x="1533" y="1367"/>
                    <a:pt x="1233" y="1400"/>
                    <a:pt x="983" y="1317"/>
                  </a:cubicBezTo>
                  <a:cubicBezTo>
                    <a:pt x="883" y="1283"/>
                    <a:pt x="800" y="1267"/>
                    <a:pt x="700" y="1300"/>
                  </a:cubicBezTo>
                  <a:cubicBezTo>
                    <a:pt x="550" y="1333"/>
                    <a:pt x="383" y="1317"/>
                    <a:pt x="267" y="1217"/>
                  </a:cubicBezTo>
                  <a:cubicBezTo>
                    <a:pt x="17" y="1050"/>
                    <a:pt x="0" y="700"/>
                    <a:pt x="200" y="500"/>
                  </a:cubicBezTo>
                  <a:cubicBezTo>
                    <a:pt x="233" y="467"/>
                    <a:pt x="267" y="434"/>
                    <a:pt x="300" y="400"/>
                  </a:cubicBezTo>
                  <a:cubicBezTo>
                    <a:pt x="367" y="250"/>
                    <a:pt x="517" y="134"/>
                    <a:pt x="683" y="100"/>
                  </a:cubicBezTo>
                  <a:cubicBezTo>
                    <a:pt x="833" y="50"/>
                    <a:pt x="967" y="34"/>
                    <a:pt x="1117" y="0"/>
                  </a:cubicBezTo>
                  <a:close/>
                  <a:moveTo>
                    <a:pt x="1150" y="1133"/>
                  </a:moveTo>
                  <a:cubicBezTo>
                    <a:pt x="1316" y="1167"/>
                    <a:pt x="1500" y="1117"/>
                    <a:pt x="1633" y="1017"/>
                  </a:cubicBezTo>
                  <a:cubicBezTo>
                    <a:pt x="1800" y="883"/>
                    <a:pt x="1816" y="650"/>
                    <a:pt x="1683" y="500"/>
                  </a:cubicBezTo>
                  <a:cubicBezTo>
                    <a:pt x="1533" y="317"/>
                    <a:pt x="1300" y="217"/>
                    <a:pt x="1067" y="217"/>
                  </a:cubicBezTo>
                  <a:cubicBezTo>
                    <a:pt x="867" y="234"/>
                    <a:pt x="683" y="267"/>
                    <a:pt x="500" y="350"/>
                  </a:cubicBezTo>
                  <a:cubicBezTo>
                    <a:pt x="383" y="400"/>
                    <a:pt x="300" y="484"/>
                    <a:pt x="233" y="584"/>
                  </a:cubicBezTo>
                  <a:cubicBezTo>
                    <a:pt x="100" y="850"/>
                    <a:pt x="217" y="1150"/>
                    <a:pt x="533" y="1117"/>
                  </a:cubicBezTo>
                  <a:cubicBezTo>
                    <a:pt x="733" y="1083"/>
                    <a:pt x="950" y="1083"/>
                    <a:pt x="1150" y="1133"/>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5"/>
            <p:cNvSpPr/>
            <p:nvPr/>
          </p:nvSpPr>
          <p:spPr>
            <a:xfrm>
              <a:off x="2228867" y="988418"/>
              <a:ext cx="61827" cy="38187"/>
            </a:xfrm>
            <a:custGeom>
              <a:rect b="b" l="l" r="r" t="t"/>
              <a:pathLst>
                <a:path extrusionOk="0" h="567" w="918">
                  <a:moveTo>
                    <a:pt x="117" y="84"/>
                  </a:moveTo>
                  <a:cubicBezTo>
                    <a:pt x="84" y="200"/>
                    <a:pt x="134" y="317"/>
                    <a:pt x="251" y="350"/>
                  </a:cubicBezTo>
                  <a:cubicBezTo>
                    <a:pt x="401" y="417"/>
                    <a:pt x="551" y="367"/>
                    <a:pt x="651" y="250"/>
                  </a:cubicBezTo>
                  <a:cubicBezTo>
                    <a:pt x="601" y="217"/>
                    <a:pt x="551" y="184"/>
                    <a:pt x="517" y="150"/>
                  </a:cubicBezTo>
                  <a:cubicBezTo>
                    <a:pt x="451" y="134"/>
                    <a:pt x="401" y="117"/>
                    <a:pt x="351" y="100"/>
                  </a:cubicBezTo>
                  <a:cubicBezTo>
                    <a:pt x="484" y="17"/>
                    <a:pt x="651" y="0"/>
                    <a:pt x="784" y="67"/>
                  </a:cubicBezTo>
                  <a:cubicBezTo>
                    <a:pt x="884" y="100"/>
                    <a:pt x="917" y="217"/>
                    <a:pt x="867" y="300"/>
                  </a:cubicBezTo>
                  <a:cubicBezTo>
                    <a:pt x="767" y="434"/>
                    <a:pt x="617" y="534"/>
                    <a:pt x="451" y="550"/>
                  </a:cubicBezTo>
                  <a:cubicBezTo>
                    <a:pt x="301" y="567"/>
                    <a:pt x="167" y="500"/>
                    <a:pt x="84" y="384"/>
                  </a:cubicBezTo>
                  <a:cubicBezTo>
                    <a:pt x="1" y="300"/>
                    <a:pt x="1" y="150"/>
                    <a:pt x="117" y="84"/>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4" name="Google Shape;634;p25"/>
            <p:cNvGrpSpPr/>
            <p:nvPr/>
          </p:nvGrpSpPr>
          <p:grpSpPr>
            <a:xfrm>
              <a:off x="1156992" y="1168091"/>
              <a:ext cx="1566808" cy="1483648"/>
              <a:chOff x="2631645" y="1430711"/>
              <a:chExt cx="1204218" cy="1140303"/>
            </a:xfrm>
          </p:grpSpPr>
          <p:sp>
            <p:nvSpPr>
              <p:cNvPr id="635" name="Google Shape;635;p25"/>
              <p:cNvSpPr/>
              <p:nvPr/>
            </p:nvSpPr>
            <p:spPr>
              <a:xfrm>
                <a:off x="2631645" y="1430711"/>
                <a:ext cx="1204218" cy="1140303"/>
              </a:xfrm>
              <a:custGeom>
                <a:rect b="b" l="l" r="r" t="t"/>
                <a:pathLst>
                  <a:path extrusionOk="0" h="16931" w="17880">
                    <a:moveTo>
                      <a:pt x="12064" y="13598"/>
                    </a:moveTo>
                    <a:cubicBezTo>
                      <a:pt x="12314" y="13564"/>
                      <a:pt x="12531" y="13564"/>
                      <a:pt x="12731" y="13514"/>
                    </a:cubicBezTo>
                    <a:cubicBezTo>
                      <a:pt x="13247" y="13431"/>
                      <a:pt x="13564" y="12931"/>
                      <a:pt x="13431" y="12431"/>
                    </a:cubicBezTo>
                    <a:cubicBezTo>
                      <a:pt x="13397" y="12298"/>
                      <a:pt x="13314" y="12165"/>
                      <a:pt x="13197" y="12081"/>
                    </a:cubicBezTo>
                    <a:cubicBezTo>
                      <a:pt x="13097" y="11998"/>
                      <a:pt x="12997" y="11931"/>
                      <a:pt x="12881" y="11848"/>
                    </a:cubicBezTo>
                    <a:cubicBezTo>
                      <a:pt x="12947" y="11798"/>
                      <a:pt x="13031" y="11798"/>
                      <a:pt x="13114" y="11848"/>
                    </a:cubicBezTo>
                    <a:cubicBezTo>
                      <a:pt x="13331" y="11931"/>
                      <a:pt x="13514" y="12131"/>
                      <a:pt x="13564" y="12381"/>
                    </a:cubicBezTo>
                    <a:cubicBezTo>
                      <a:pt x="13581" y="12548"/>
                      <a:pt x="13747" y="12681"/>
                      <a:pt x="13930" y="12664"/>
                    </a:cubicBezTo>
                    <a:cubicBezTo>
                      <a:pt x="14497" y="12698"/>
                      <a:pt x="14997" y="12464"/>
                      <a:pt x="15197" y="11865"/>
                    </a:cubicBezTo>
                    <a:cubicBezTo>
                      <a:pt x="15230" y="11681"/>
                      <a:pt x="15230" y="11515"/>
                      <a:pt x="15180" y="11331"/>
                    </a:cubicBezTo>
                    <a:cubicBezTo>
                      <a:pt x="15180" y="11298"/>
                      <a:pt x="15163" y="11248"/>
                      <a:pt x="15130" y="11198"/>
                    </a:cubicBezTo>
                    <a:cubicBezTo>
                      <a:pt x="15064" y="11031"/>
                      <a:pt x="15130" y="10948"/>
                      <a:pt x="15330" y="10948"/>
                    </a:cubicBezTo>
                    <a:cubicBezTo>
                      <a:pt x="15430" y="10948"/>
                      <a:pt x="15530" y="10948"/>
                      <a:pt x="15630" y="10948"/>
                    </a:cubicBezTo>
                    <a:cubicBezTo>
                      <a:pt x="16363" y="10882"/>
                      <a:pt x="16730" y="10348"/>
                      <a:pt x="16730" y="9648"/>
                    </a:cubicBezTo>
                    <a:cubicBezTo>
                      <a:pt x="16713" y="9399"/>
                      <a:pt x="16546" y="9165"/>
                      <a:pt x="16313" y="9099"/>
                    </a:cubicBezTo>
                    <a:cubicBezTo>
                      <a:pt x="16180" y="9049"/>
                      <a:pt x="16063" y="9015"/>
                      <a:pt x="15913" y="8982"/>
                    </a:cubicBezTo>
                    <a:cubicBezTo>
                      <a:pt x="15963" y="8899"/>
                      <a:pt x="16080" y="8865"/>
                      <a:pt x="16163" y="8899"/>
                    </a:cubicBezTo>
                    <a:cubicBezTo>
                      <a:pt x="16313" y="8932"/>
                      <a:pt x="16447" y="8999"/>
                      <a:pt x="16563" y="9082"/>
                    </a:cubicBezTo>
                    <a:cubicBezTo>
                      <a:pt x="16663" y="9165"/>
                      <a:pt x="16813" y="9182"/>
                      <a:pt x="16930" y="9099"/>
                    </a:cubicBezTo>
                    <a:cubicBezTo>
                      <a:pt x="17213" y="8899"/>
                      <a:pt x="17446" y="8615"/>
                      <a:pt x="17596" y="8299"/>
                    </a:cubicBezTo>
                    <a:cubicBezTo>
                      <a:pt x="17613" y="8249"/>
                      <a:pt x="17630" y="8215"/>
                      <a:pt x="17646" y="8165"/>
                    </a:cubicBezTo>
                    <a:cubicBezTo>
                      <a:pt x="17846" y="7716"/>
                      <a:pt x="17546" y="7182"/>
                      <a:pt x="17046" y="7132"/>
                    </a:cubicBezTo>
                    <a:cubicBezTo>
                      <a:pt x="16980" y="7116"/>
                      <a:pt x="16913" y="7099"/>
                      <a:pt x="16813" y="7082"/>
                    </a:cubicBezTo>
                    <a:cubicBezTo>
                      <a:pt x="16880" y="6999"/>
                      <a:pt x="16930" y="6949"/>
                      <a:pt x="16963" y="6899"/>
                    </a:cubicBezTo>
                    <a:cubicBezTo>
                      <a:pt x="17263" y="6616"/>
                      <a:pt x="17230" y="6149"/>
                      <a:pt x="16896" y="5916"/>
                    </a:cubicBezTo>
                    <a:cubicBezTo>
                      <a:pt x="16863" y="5883"/>
                      <a:pt x="16830" y="5866"/>
                      <a:pt x="16780" y="5833"/>
                    </a:cubicBezTo>
                    <a:cubicBezTo>
                      <a:pt x="16596" y="5683"/>
                      <a:pt x="16347" y="5649"/>
                      <a:pt x="16130" y="5749"/>
                    </a:cubicBezTo>
                    <a:cubicBezTo>
                      <a:pt x="16030" y="5799"/>
                      <a:pt x="15930" y="5866"/>
                      <a:pt x="15797" y="5733"/>
                    </a:cubicBezTo>
                    <a:cubicBezTo>
                      <a:pt x="16097" y="5616"/>
                      <a:pt x="16347" y="5449"/>
                      <a:pt x="16646" y="5599"/>
                    </a:cubicBezTo>
                    <a:cubicBezTo>
                      <a:pt x="16763" y="5666"/>
                      <a:pt x="16896" y="5649"/>
                      <a:pt x="17013" y="5583"/>
                    </a:cubicBezTo>
                    <a:cubicBezTo>
                      <a:pt x="17296" y="5416"/>
                      <a:pt x="17496" y="5133"/>
                      <a:pt x="17530" y="4800"/>
                    </a:cubicBezTo>
                    <a:cubicBezTo>
                      <a:pt x="17613" y="4316"/>
                      <a:pt x="17413" y="3850"/>
                      <a:pt x="17013" y="3567"/>
                    </a:cubicBezTo>
                    <a:cubicBezTo>
                      <a:pt x="16880" y="3500"/>
                      <a:pt x="16746" y="3467"/>
                      <a:pt x="16613" y="3400"/>
                    </a:cubicBezTo>
                    <a:cubicBezTo>
                      <a:pt x="16497" y="3517"/>
                      <a:pt x="16480" y="3750"/>
                      <a:pt x="16230" y="3667"/>
                    </a:cubicBezTo>
                    <a:cubicBezTo>
                      <a:pt x="16263" y="3600"/>
                      <a:pt x="16297" y="3567"/>
                      <a:pt x="16313" y="3517"/>
                    </a:cubicBezTo>
                    <a:cubicBezTo>
                      <a:pt x="16480" y="3317"/>
                      <a:pt x="16497" y="3033"/>
                      <a:pt x="16363" y="2800"/>
                    </a:cubicBezTo>
                    <a:cubicBezTo>
                      <a:pt x="16230" y="2483"/>
                      <a:pt x="15913" y="2284"/>
                      <a:pt x="15563" y="2300"/>
                    </a:cubicBezTo>
                    <a:cubicBezTo>
                      <a:pt x="15380" y="2300"/>
                      <a:pt x="15313" y="2367"/>
                      <a:pt x="15297" y="2533"/>
                    </a:cubicBezTo>
                    <a:cubicBezTo>
                      <a:pt x="15280" y="2617"/>
                      <a:pt x="15263" y="2667"/>
                      <a:pt x="15230" y="2733"/>
                    </a:cubicBezTo>
                    <a:cubicBezTo>
                      <a:pt x="15197" y="2517"/>
                      <a:pt x="15163" y="2334"/>
                      <a:pt x="15113" y="2134"/>
                    </a:cubicBezTo>
                    <a:cubicBezTo>
                      <a:pt x="15047" y="1850"/>
                      <a:pt x="14880" y="1617"/>
                      <a:pt x="14664" y="1434"/>
                    </a:cubicBezTo>
                    <a:cubicBezTo>
                      <a:pt x="14397" y="1200"/>
                      <a:pt x="14014" y="1150"/>
                      <a:pt x="13697" y="1317"/>
                    </a:cubicBezTo>
                    <a:cubicBezTo>
                      <a:pt x="13514" y="1417"/>
                      <a:pt x="13331" y="1534"/>
                      <a:pt x="13131" y="1650"/>
                    </a:cubicBezTo>
                    <a:cubicBezTo>
                      <a:pt x="13114" y="1584"/>
                      <a:pt x="13097" y="1517"/>
                      <a:pt x="13097" y="1450"/>
                    </a:cubicBezTo>
                    <a:cubicBezTo>
                      <a:pt x="13081" y="1250"/>
                      <a:pt x="12997" y="1067"/>
                      <a:pt x="12864" y="917"/>
                    </a:cubicBezTo>
                    <a:cubicBezTo>
                      <a:pt x="12464" y="484"/>
                      <a:pt x="11881" y="267"/>
                      <a:pt x="11298" y="317"/>
                    </a:cubicBezTo>
                    <a:cubicBezTo>
                      <a:pt x="10981" y="334"/>
                      <a:pt x="10715" y="534"/>
                      <a:pt x="10598" y="834"/>
                    </a:cubicBezTo>
                    <a:cubicBezTo>
                      <a:pt x="10565" y="884"/>
                      <a:pt x="10531" y="934"/>
                      <a:pt x="10498" y="1017"/>
                    </a:cubicBezTo>
                    <a:cubicBezTo>
                      <a:pt x="10431" y="950"/>
                      <a:pt x="10381" y="884"/>
                      <a:pt x="10331" y="801"/>
                    </a:cubicBezTo>
                    <a:cubicBezTo>
                      <a:pt x="10265" y="601"/>
                      <a:pt x="10098" y="451"/>
                      <a:pt x="9881" y="384"/>
                    </a:cubicBezTo>
                    <a:cubicBezTo>
                      <a:pt x="9298" y="151"/>
                      <a:pt x="8648" y="217"/>
                      <a:pt x="8098" y="517"/>
                    </a:cubicBezTo>
                    <a:cubicBezTo>
                      <a:pt x="7732" y="734"/>
                      <a:pt x="7515" y="1134"/>
                      <a:pt x="7532" y="1567"/>
                    </a:cubicBezTo>
                    <a:lnTo>
                      <a:pt x="7532" y="2050"/>
                    </a:lnTo>
                    <a:cubicBezTo>
                      <a:pt x="7432" y="1984"/>
                      <a:pt x="7365" y="1884"/>
                      <a:pt x="7382" y="1767"/>
                    </a:cubicBezTo>
                    <a:cubicBezTo>
                      <a:pt x="7382" y="1550"/>
                      <a:pt x="7399" y="1350"/>
                      <a:pt x="7449" y="1134"/>
                    </a:cubicBezTo>
                    <a:cubicBezTo>
                      <a:pt x="7532" y="784"/>
                      <a:pt x="7782" y="501"/>
                      <a:pt x="8098" y="351"/>
                    </a:cubicBezTo>
                    <a:cubicBezTo>
                      <a:pt x="8682" y="51"/>
                      <a:pt x="9348" y="1"/>
                      <a:pt x="9965" y="251"/>
                    </a:cubicBezTo>
                    <a:cubicBezTo>
                      <a:pt x="10148" y="351"/>
                      <a:pt x="10331" y="467"/>
                      <a:pt x="10498" y="617"/>
                    </a:cubicBezTo>
                    <a:cubicBezTo>
                      <a:pt x="10814" y="201"/>
                      <a:pt x="11264" y="101"/>
                      <a:pt x="11798" y="167"/>
                    </a:cubicBezTo>
                    <a:cubicBezTo>
                      <a:pt x="12247" y="251"/>
                      <a:pt x="12647" y="467"/>
                      <a:pt x="12964" y="801"/>
                    </a:cubicBezTo>
                    <a:cubicBezTo>
                      <a:pt x="13097" y="967"/>
                      <a:pt x="13214" y="1134"/>
                      <a:pt x="13314" y="1334"/>
                    </a:cubicBezTo>
                    <a:cubicBezTo>
                      <a:pt x="13680" y="1117"/>
                      <a:pt x="14114" y="917"/>
                      <a:pt x="14564" y="1167"/>
                    </a:cubicBezTo>
                    <a:cubicBezTo>
                      <a:pt x="14964" y="1384"/>
                      <a:pt x="15247" y="1800"/>
                      <a:pt x="15297" y="2267"/>
                    </a:cubicBezTo>
                    <a:cubicBezTo>
                      <a:pt x="15613" y="2117"/>
                      <a:pt x="15980" y="2167"/>
                      <a:pt x="16247" y="2400"/>
                    </a:cubicBezTo>
                    <a:cubicBezTo>
                      <a:pt x="16513" y="2617"/>
                      <a:pt x="16646" y="2950"/>
                      <a:pt x="16596" y="3300"/>
                    </a:cubicBezTo>
                    <a:cubicBezTo>
                      <a:pt x="17413" y="3433"/>
                      <a:pt x="17746" y="3966"/>
                      <a:pt x="17730" y="4750"/>
                    </a:cubicBezTo>
                    <a:cubicBezTo>
                      <a:pt x="17730" y="5200"/>
                      <a:pt x="17446" y="5616"/>
                      <a:pt x="17013" y="5766"/>
                    </a:cubicBezTo>
                    <a:cubicBezTo>
                      <a:pt x="17380" y="6266"/>
                      <a:pt x="17430" y="6499"/>
                      <a:pt x="17163" y="6966"/>
                    </a:cubicBezTo>
                    <a:lnTo>
                      <a:pt x="17296" y="7032"/>
                    </a:lnTo>
                    <a:cubicBezTo>
                      <a:pt x="17563" y="7149"/>
                      <a:pt x="17763" y="7382"/>
                      <a:pt x="17830" y="7666"/>
                    </a:cubicBezTo>
                    <a:cubicBezTo>
                      <a:pt x="17880" y="7799"/>
                      <a:pt x="17880" y="7949"/>
                      <a:pt x="17830" y="8082"/>
                    </a:cubicBezTo>
                    <a:cubicBezTo>
                      <a:pt x="17746" y="8415"/>
                      <a:pt x="17563" y="8715"/>
                      <a:pt x="17313" y="8949"/>
                    </a:cubicBezTo>
                    <a:cubicBezTo>
                      <a:pt x="17146" y="9082"/>
                      <a:pt x="16980" y="9199"/>
                      <a:pt x="16796" y="9299"/>
                    </a:cubicBezTo>
                    <a:cubicBezTo>
                      <a:pt x="16980" y="9748"/>
                      <a:pt x="16896" y="10248"/>
                      <a:pt x="16580" y="10632"/>
                    </a:cubicBezTo>
                    <a:cubicBezTo>
                      <a:pt x="16263" y="11048"/>
                      <a:pt x="15813" y="11148"/>
                      <a:pt x="15297" y="11115"/>
                    </a:cubicBezTo>
                    <a:cubicBezTo>
                      <a:pt x="15380" y="11431"/>
                      <a:pt x="15447" y="11748"/>
                      <a:pt x="15297" y="12048"/>
                    </a:cubicBezTo>
                    <a:cubicBezTo>
                      <a:pt x="15163" y="12331"/>
                      <a:pt x="14914" y="12564"/>
                      <a:pt x="14614" y="12681"/>
                    </a:cubicBezTo>
                    <a:cubicBezTo>
                      <a:pt x="14314" y="12814"/>
                      <a:pt x="13964" y="12814"/>
                      <a:pt x="13664" y="12664"/>
                    </a:cubicBezTo>
                    <a:cubicBezTo>
                      <a:pt x="13581" y="13381"/>
                      <a:pt x="13147" y="13698"/>
                      <a:pt x="12481" y="13731"/>
                    </a:cubicBezTo>
                    <a:cubicBezTo>
                      <a:pt x="12497" y="13847"/>
                      <a:pt x="12497" y="13964"/>
                      <a:pt x="12497" y="14081"/>
                    </a:cubicBezTo>
                    <a:cubicBezTo>
                      <a:pt x="12481" y="14447"/>
                      <a:pt x="12247" y="14681"/>
                      <a:pt x="11981" y="14864"/>
                    </a:cubicBezTo>
                    <a:cubicBezTo>
                      <a:pt x="11614" y="15164"/>
                      <a:pt x="11131" y="15280"/>
                      <a:pt x="10681" y="15181"/>
                    </a:cubicBezTo>
                    <a:cubicBezTo>
                      <a:pt x="10665" y="15814"/>
                      <a:pt x="10281" y="16180"/>
                      <a:pt x="9765" y="16430"/>
                    </a:cubicBezTo>
                    <a:cubicBezTo>
                      <a:pt x="9531" y="16547"/>
                      <a:pt x="9282" y="16580"/>
                      <a:pt x="9032" y="16514"/>
                    </a:cubicBezTo>
                    <a:cubicBezTo>
                      <a:pt x="8832" y="16447"/>
                      <a:pt x="8648" y="16347"/>
                      <a:pt x="8482" y="16230"/>
                    </a:cubicBezTo>
                    <a:cubicBezTo>
                      <a:pt x="8415" y="16314"/>
                      <a:pt x="8348" y="16414"/>
                      <a:pt x="8265" y="16514"/>
                    </a:cubicBezTo>
                    <a:cubicBezTo>
                      <a:pt x="8098" y="16763"/>
                      <a:pt x="7815" y="16913"/>
                      <a:pt x="7515" y="16913"/>
                    </a:cubicBezTo>
                    <a:cubicBezTo>
                      <a:pt x="7232" y="16930"/>
                      <a:pt x="6932" y="16863"/>
                      <a:pt x="6665" y="16747"/>
                    </a:cubicBezTo>
                    <a:cubicBezTo>
                      <a:pt x="6182" y="16547"/>
                      <a:pt x="5916" y="16030"/>
                      <a:pt x="6016" y="15497"/>
                    </a:cubicBezTo>
                    <a:lnTo>
                      <a:pt x="5849" y="15564"/>
                    </a:lnTo>
                    <a:cubicBezTo>
                      <a:pt x="5616" y="15647"/>
                      <a:pt x="5382" y="15680"/>
                      <a:pt x="5132" y="15664"/>
                    </a:cubicBezTo>
                    <a:cubicBezTo>
                      <a:pt x="4733" y="15664"/>
                      <a:pt x="4399" y="15414"/>
                      <a:pt x="4249" y="15047"/>
                    </a:cubicBezTo>
                    <a:cubicBezTo>
                      <a:pt x="4083" y="14664"/>
                      <a:pt x="4133" y="14231"/>
                      <a:pt x="4349" y="13881"/>
                    </a:cubicBezTo>
                    <a:cubicBezTo>
                      <a:pt x="4399" y="13797"/>
                      <a:pt x="4449" y="13731"/>
                      <a:pt x="4499" y="13631"/>
                    </a:cubicBezTo>
                    <a:cubicBezTo>
                      <a:pt x="4316" y="13614"/>
                      <a:pt x="4183" y="13598"/>
                      <a:pt x="4033" y="13564"/>
                    </a:cubicBezTo>
                    <a:cubicBezTo>
                      <a:pt x="3600" y="13514"/>
                      <a:pt x="3216" y="13298"/>
                      <a:pt x="2916" y="12981"/>
                    </a:cubicBezTo>
                    <a:cubicBezTo>
                      <a:pt x="2716" y="12781"/>
                      <a:pt x="2616" y="12498"/>
                      <a:pt x="2633" y="12215"/>
                    </a:cubicBezTo>
                    <a:cubicBezTo>
                      <a:pt x="2650" y="12081"/>
                      <a:pt x="2683" y="11948"/>
                      <a:pt x="2700" y="11765"/>
                    </a:cubicBezTo>
                    <a:cubicBezTo>
                      <a:pt x="2100" y="11948"/>
                      <a:pt x="1600" y="11831"/>
                      <a:pt x="1300" y="11281"/>
                    </a:cubicBezTo>
                    <a:cubicBezTo>
                      <a:pt x="983" y="10732"/>
                      <a:pt x="1200" y="10248"/>
                      <a:pt x="1617" y="9782"/>
                    </a:cubicBezTo>
                    <a:cubicBezTo>
                      <a:pt x="1500" y="9765"/>
                      <a:pt x="1400" y="9748"/>
                      <a:pt x="1300" y="9715"/>
                    </a:cubicBezTo>
                    <a:cubicBezTo>
                      <a:pt x="850" y="9632"/>
                      <a:pt x="467" y="9315"/>
                      <a:pt x="284" y="8899"/>
                    </a:cubicBezTo>
                    <a:cubicBezTo>
                      <a:pt x="34" y="8365"/>
                      <a:pt x="267" y="7749"/>
                      <a:pt x="783" y="7499"/>
                    </a:cubicBezTo>
                    <a:cubicBezTo>
                      <a:pt x="750" y="7466"/>
                      <a:pt x="734" y="7432"/>
                      <a:pt x="700" y="7416"/>
                    </a:cubicBezTo>
                    <a:cubicBezTo>
                      <a:pt x="0" y="6966"/>
                      <a:pt x="0" y="6166"/>
                      <a:pt x="384" y="5599"/>
                    </a:cubicBezTo>
                    <a:cubicBezTo>
                      <a:pt x="650" y="5216"/>
                      <a:pt x="750" y="5133"/>
                      <a:pt x="1333" y="4850"/>
                    </a:cubicBezTo>
                    <a:cubicBezTo>
                      <a:pt x="1250" y="4783"/>
                      <a:pt x="1183" y="4716"/>
                      <a:pt x="1117" y="4633"/>
                    </a:cubicBezTo>
                    <a:cubicBezTo>
                      <a:pt x="767" y="4216"/>
                      <a:pt x="783" y="3733"/>
                      <a:pt x="1117" y="3283"/>
                    </a:cubicBezTo>
                    <a:cubicBezTo>
                      <a:pt x="1550" y="2650"/>
                      <a:pt x="2200" y="2450"/>
                      <a:pt x="2933" y="2450"/>
                    </a:cubicBezTo>
                    <a:cubicBezTo>
                      <a:pt x="2983" y="2467"/>
                      <a:pt x="3050" y="2467"/>
                      <a:pt x="3100" y="2467"/>
                    </a:cubicBezTo>
                    <a:cubicBezTo>
                      <a:pt x="3116" y="2467"/>
                      <a:pt x="3133" y="2450"/>
                      <a:pt x="3133" y="2433"/>
                    </a:cubicBezTo>
                    <a:cubicBezTo>
                      <a:pt x="3100" y="1950"/>
                      <a:pt x="3566" y="1550"/>
                      <a:pt x="4016" y="1517"/>
                    </a:cubicBezTo>
                    <a:cubicBezTo>
                      <a:pt x="4316" y="1484"/>
                      <a:pt x="4616" y="1517"/>
                      <a:pt x="4916" y="1600"/>
                    </a:cubicBezTo>
                    <a:cubicBezTo>
                      <a:pt x="4949" y="1600"/>
                      <a:pt x="4999" y="1617"/>
                      <a:pt x="5033" y="1617"/>
                    </a:cubicBezTo>
                    <a:cubicBezTo>
                      <a:pt x="5149" y="1400"/>
                      <a:pt x="5266" y="1184"/>
                      <a:pt x="5399" y="984"/>
                    </a:cubicBezTo>
                    <a:cubicBezTo>
                      <a:pt x="5466" y="884"/>
                      <a:pt x="5566" y="801"/>
                      <a:pt x="5699" y="751"/>
                    </a:cubicBezTo>
                    <a:cubicBezTo>
                      <a:pt x="6232" y="551"/>
                      <a:pt x="6849" y="684"/>
                      <a:pt x="7282" y="1067"/>
                    </a:cubicBezTo>
                    <a:cubicBezTo>
                      <a:pt x="7299" y="1100"/>
                      <a:pt x="7332" y="1150"/>
                      <a:pt x="7349" y="1184"/>
                    </a:cubicBezTo>
                    <a:cubicBezTo>
                      <a:pt x="7165" y="1084"/>
                      <a:pt x="7032" y="984"/>
                      <a:pt x="6865" y="917"/>
                    </a:cubicBezTo>
                    <a:cubicBezTo>
                      <a:pt x="6549" y="767"/>
                      <a:pt x="6199" y="734"/>
                      <a:pt x="5866" y="801"/>
                    </a:cubicBezTo>
                    <a:cubicBezTo>
                      <a:pt x="5516" y="934"/>
                      <a:pt x="5266" y="1234"/>
                      <a:pt x="5232" y="1600"/>
                    </a:cubicBezTo>
                    <a:cubicBezTo>
                      <a:pt x="5232" y="1684"/>
                      <a:pt x="5249" y="1767"/>
                      <a:pt x="5282" y="1850"/>
                    </a:cubicBezTo>
                    <a:cubicBezTo>
                      <a:pt x="5199" y="1817"/>
                      <a:pt x="5116" y="1800"/>
                      <a:pt x="5033" y="1784"/>
                    </a:cubicBezTo>
                    <a:cubicBezTo>
                      <a:pt x="4666" y="1634"/>
                      <a:pt x="4266" y="1617"/>
                      <a:pt x="3883" y="1700"/>
                    </a:cubicBezTo>
                    <a:cubicBezTo>
                      <a:pt x="3649" y="1750"/>
                      <a:pt x="3450" y="1917"/>
                      <a:pt x="3333" y="2134"/>
                    </a:cubicBezTo>
                    <a:cubicBezTo>
                      <a:pt x="3283" y="2250"/>
                      <a:pt x="3266" y="2383"/>
                      <a:pt x="3316" y="2500"/>
                    </a:cubicBezTo>
                    <a:cubicBezTo>
                      <a:pt x="3350" y="2550"/>
                      <a:pt x="3366" y="2600"/>
                      <a:pt x="3383" y="2633"/>
                    </a:cubicBezTo>
                    <a:cubicBezTo>
                      <a:pt x="3300" y="2717"/>
                      <a:pt x="3233" y="2683"/>
                      <a:pt x="3166" y="2650"/>
                    </a:cubicBezTo>
                    <a:cubicBezTo>
                      <a:pt x="2416" y="2517"/>
                      <a:pt x="1667" y="2800"/>
                      <a:pt x="1217" y="3400"/>
                    </a:cubicBezTo>
                    <a:cubicBezTo>
                      <a:pt x="967" y="3717"/>
                      <a:pt x="967" y="4150"/>
                      <a:pt x="1183" y="4483"/>
                    </a:cubicBezTo>
                    <a:cubicBezTo>
                      <a:pt x="1267" y="4583"/>
                      <a:pt x="1383" y="4666"/>
                      <a:pt x="1517" y="4716"/>
                    </a:cubicBezTo>
                    <a:cubicBezTo>
                      <a:pt x="1567" y="4733"/>
                      <a:pt x="1617" y="4800"/>
                      <a:pt x="1633" y="4833"/>
                    </a:cubicBezTo>
                    <a:cubicBezTo>
                      <a:pt x="1633" y="4883"/>
                      <a:pt x="1567" y="4933"/>
                      <a:pt x="1517" y="4966"/>
                    </a:cubicBezTo>
                    <a:cubicBezTo>
                      <a:pt x="1450" y="5000"/>
                      <a:pt x="1367" y="5033"/>
                      <a:pt x="1283" y="5066"/>
                    </a:cubicBezTo>
                    <a:cubicBezTo>
                      <a:pt x="717" y="5266"/>
                      <a:pt x="334" y="5783"/>
                      <a:pt x="300" y="6383"/>
                    </a:cubicBezTo>
                    <a:cubicBezTo>
                      <a:pt x="267" y="6899"/>
                      <a:pt x="650" y="7332"/>
                      <a:pt x="1167" y="7399"/>
                    </a:cubicBezTo>
                    <a:lnTo>
                      <a:pt x="1483" y="7399"/>
                    </a:lnTo>
                    <a:cubicBezTo>
                      <a:pt x="1600" y="7399"/>
                      <a:pt x="1667" y="7416"/>
                      <a:pt x="1750" y="7432"/>
                    </a:cubicBezTo>
                    <a:lnTo>
                      <a:pt x="1750" y="7499"/>
                    </a:lnTo>
                    <a:cubicBezTo>
                      <a:pt x="1700" y="7516"/>
                      <a:pt x="1667" y="7532"/>
                      <a:pt x="1617" y="7549"/>
                    </a:cubicBezTo>
                    <a:cubicBezTo>
                      <a:pt x="1450" y="7549"/>
                      <a:pt x="1283" y="7549"/>
                      <a:pt x="1117" y="7549"/>
                    </a:cubicBezTo>
                    <a:cubicBezTo>
                      <a:pt x="783" y="7516"/>
                      <a:pt x="467" y="7716"/>
                      <a:pt x="367" y="8032"/>
                    </a:cubicBezTo>
                    <a:cubicBezTo>
                      <a:pt x="150" y="8615"/>
                      <a:pt x="450" y="9265"/>
                      <a:pt x="1033" y="9465"/>
                    </a:cubicBezTo>
                    <a:cubicBezTo>
                      <a:pt x="1267" y="9548"/>
                      <a:pt x="1500" y="9598"/>
                      <a:pt x="1750" y="9632"/>
                    </a:cubicBezTo>
                    <a:cubicBezTo>
                      <a:pt x="1800" y="9632"/>
                      <a:pt x="1850" y="9648"/>
                      <a:pt x="1917" y="9665"/>
                    </a:cubicBezTo>
                    <a:cubicBezTo>
                      <a:pt x="1867" y="9815"/>
                      <a:pt x="1750" y="9865"/>
                      <a:pt x="1650" y="9948"/>
                    </a:cubicBezTo>
                    <a:cubicBezTo>
                      <a:pt x="1467" y="10098"/>
                      <a:pt x="1333" y="10315"/>
                      <a:pt x="1300" y="10565"/>
                    </a:cubicBezTo>
                    <a:cubicBezTo>
                      <a:pt x="1133" y="11281"/>
                      <a:pt x="1817" y="11898"/>
                      <a:pt x="2516" y="11665"/>
                    </a:cubicBezTo>
                    <a:cubicBezTo>
                      <a:pt x="2550" y="11648"/>
                      <a:pt x="2600" y="11615"/>
                      <a:pt x="2633" y="11615"/>
                    </a:cubicBezTo>
                    <a:cubicBezTo>
                      <a:pt x="2700" y="11615"/>
                      <a:pt x="2766" y="11631"/>
                      <a:pt x="2833" y="11665"/>
                    </a:cubicBezTo>
                    <a:cubicBezTo>
                      <a:pt x="2866" y="11698"/>
                      <a:pt x="2866" y="11798"/>
                      <a:pt x="2833" y="11848"/>
                    </a:cubicBezTo>
                    <a:cubicBezTo>
                      <a:pt x="2716" y="12131"/>
                      <a:pt x="2733" y="12431"/>
                      <a:pt x="2850" y="12681"/>
                    </a:cubicBezTo>
                    <a:cubicBezTo>
                      <a:pt x="2950" y="12864"/>
                      <a:pt x="3100" y="13014"/>
                      <a:pt x="3266" y="13131"/>
                    </a:cubicBezTo>
                    <a:cubicBezTo>
                      <a:pt x="3583" y="13348"/>
                      <a:pt x="3966" y="13448"/>
                      <a:pt x="4349" y="13448"/>
                    </a:cubicBezTo>
                    <a:cubicBezTo>
                      <a:pt x="4666" y="13464"/>
                      <a:pt x="4949" y="13298"/>
                      <a:pt x="5066" y="13014"/>
                    </a:cubicBezTo>
                    <a:cubicBezTo>
                      <a:pt x="5099" y="12948"/>
                      <a:pt x="5149" y="12881"/>
                      <a:pt x="5199" y="12781"/>
                    </a:cubicBezTo>
                    <a:cubicBezTo>
                      <a:pt x="5266" y="12848"/>
                      <a:pt x="5282" y="12948"/>
                      <a:pt x="5232" y="13031"/>
                    </a:cubicBezTo>
                    <a:cubicBezTo>
                      <a:pt x="5166" y="13231"/>
                      <a:pt x="4999" y="13398"/>
                      <a:pt x="4816" y="13498"/>
                    </a:cubicBezTo>
                    <a:cubicBezTo>
                      <a:pt x="4683" y="13564"/>
                      <a:pt x="4566" y="13664"/>
                      <a:pt x="4516" y="13797"/>
                    </a:cubicBezTo>
                    <a:cubicBezTo>
                      <a:pt x="4433" y="13947"/>
                      <a:pt x="4366" y="14097"/>
                      <a:pt x="4299" y="14264"/>
                    </a:cubicBezTo>
                    <a:cubicBezTo>
                      <a:pt x="4149" y="14731"/>
                      <a:pt x="4366" y="15230"/>
                      <a:pt x="4816" y="15447"/>
                    </a:cubicBezTo>
                    <a:cubicBezTo>
                      <a:pt x="5066" y="15530"/>
                      <a:pt x="5332" y="15547"/>
                      <a:pt x="5599" y="15464"/>
                    </a:cubicBezTo>
                    <a:cubicBezTo>
                      <a:pt x="5782" y="15397"/>
                      <a:pt x="5982" y="15330"/>
                      <a:pt x="6182" y="15264"/>
                    </a:cubicBezTo>
                    <a:cubicBezTo>
                      <a:pt x="6282" y="15314"/>
                      <a:pt x="6282" y="15397"/>
                      <a:pt x="6232" y="15480"/>
                    </a:cubicBezTo>
                    <a:cubicBezTo>
                      <a:pt x="6132" y="15664"/>
                      <a:pt x="6132" y="15897"/>
                      <a:pt x="6232" y="16080"/>
                    </a:cubicBezTo>
                    <a:cubicBezTo>
                      <a:pt x="6332" y="16297"/>
                      <a:pt x="6499" y="16480"/>
                      <a:pt x="6715" y="16580"/>
                    </a:cubicBezTo>
                    <a:cubicBezTo>
                      <a:pt x="6982" y="16697"/>
                      <a:pt x="7299" y="16747"/>
                      <a:pt x="7599" y="16713"/>
                    </a:cubicBezTo>
                    <a:cubicBezTo>
                      <a:pt x="7765" y="16713"/>
                      <a:pt x="7915" y="16647"/>
                      <a:pt x="8015" y="16530"/>
                    </a:cubicBezTo>
                    <a:cubicBezTo>
                      <a:pt x="8165" y="16397"/>
                      <a:pt x="8265" y="16230"/>
                      <a:pt x="8348" y="16047"/>
                    </a:cubicBezTo>
                    <a:cubicBezTo>
                      <a:pt x="8365" y="15997"/>
                      <a:pt x="8398" y="15947"/>
                      <a:pt x="8448" y="15897"/>
                    </a:cubicBezTo>
                    <a:cubicBezTo>
                      <a:pt x="8498" y="15947"/>
                      <a:pt x="8565" y="15997"/>
                      <a:pt x="8615" y="16047"/>
                    </a:cubicBezTo>
                    <a:cubicBezTo>
                      <a:pt x="8948" y="16414"/>
                      <a:pt x="9165" y="16447"/>
                      <a:pt x="9665" y="16280"/>
                    </a:cubicBezTo>
                    <a:cubicBezTo>
                      <a:pt x="9965" y="16180"/>
                      <a:pt x="10231" y="15964"/>
                      <a:pt x="10381" y="15680"/>
                    </a:cubicBezTo>
                    <a:cubicBezTo>
                      <a:pt x="10615" y="15330"/>
                      <a:pt x="10448" y="14847"/>
                      <a:pt x="10065" y="14697"/>
                    </a:cubicBezTo>
                    <a:cubicBezTo>
                      <a:pt x="9965" y="14631"/>
                      <a:pt x="9865" y="14597"/>
                      <a:pt x="9698" y="14531"/>
                    </a:cubicBezTo>
                    <a:cubicBezTo>
                      <a:pt x="9748" y="14514"/>
                      <a:pt x="9798" y="14497"/>
                      <a:pt x="9865" y="14481"/>
                    </a:cubicBezTo>
                    <a:cubicBezTo>
                      <a:pt x="10131" y="14497"/>
                      <a:pt x="10381" y="14664"/>
                      <a:pt x="10498" y="14897"/>
                    </a:cubicBezTo>
                    <a:cubicBezTo>
                      <a:pt x="10581" y="15064"/>
                      <a:pt x="10748" y="15147"/>
                      <a:pt x="10914" y="15114"/>
                    </a:cubicBezTo>
                    <a:cubicBezTo>
                      <a:pt x="11431" y="15081"/>
                      <a:pt x="11898" y="14814"/>
                      <a:pt x="12198" y="14397"/>
                    </a:cubicBezTo>
                    <a:cubicBezTo>
                      <a:pt x="12247" y="14314"/>
                      <a:pt x="12297" y="14214"/>
                      <a:pt x="12314" y="14114"/>
                    </a:cubicBezTo>
                    <a:cubicBezTo>
                      <a:pt x="12347" y="13981"/>
                      <a:pt x="12314" y="13831"/>
                      <a:pt x="12198" y="13748"/>
                    </a:cubicBezTo>
                    <a:cubicBezTo>
                      <a:pt x="12148" y="13698"/>
                      <a:pt x="12131" y="13664"/>
                      <a:pt x="12064" y="13598"/>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5"/>
              <p:cNvSpPr/>
              <p:nvPr/>
            </p:nvSpPr>
            <p:spPr>
              <a:xfrm>
                <a:off x="2722568" y="1651822"/>
                <a:ext cx="31452" cy="55025"/>
              </a:xfrm>
              <a:custGeom>
                <a:rect b="b" l="l" r="r" t="t"/>
                <a:pathLst>
                  <a:path extrusionOk="0" h="817" w="467">
                    <a:moveTo>
                      <a:pt x="467" y="0"/>
                    </a:moveTo>
                    <a:cubicBezTo>
                      <a:pt x="300" y="250"/>
                      <a:pt x="183" y="517"/>
                      <a:pt x="133" y="817"/>
                    </a:cubicBezTo>
                    <a:cubicBezTo>
                      <a:pt x="0" y="617"/>
                      <a:pt x="83" y="450"/>
                      <a:pt x="150" y="300"/>
                    </a:cubicBezTo>
                    <a:cubicBezTo>
                      <a:pt x="200" y="134"/>
                      <a:pt x="250" y="17"/>
                      <a:pt x="467" y="0"/>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5"/>
              <p:cNvSpPr/>
              <p:nvPr/>
            </p:nvSpPr>
            <p:spPr>
              <a:xfrm>
                <a:off x="2778670" y="2331859"/>
                <a:ext cx="42700" cy="41622"/>
              </a:xfrm>
              <a:custGeom>
                <a:rect b="b" l="l" r="r" t="t"/>
                <a:pathLst>
                  <a:path extrusionOk="0" h="618" w="634">
                    <a:moveTo>
                      <a:pt x="133" y="1"/>
                    </a:moveTo>
                    <a:cubicBezTo>
                      <a:pt x="150" y="368"/>
                      <a:pt x="450" y="417"/>
                      <a:pt x="633" y="567"/>
                    </a:cubicBezTo>
                    <a:cubicBezTo>
                      <a:pt x="517" y="617"/>
                      <a:pt x="367" y="601"/>
                      <a:pt x="283" y="517"/>
                    </a:cubicBezTo>
                    <a:cubicBezTo>
                      <a:pt x="217" y="467"/>
                      <a:pt x="167" y="417"/>
                      <a:pt x="133" y="368"/>
                    </a:cubicBezTo>
                    <a:cubicBezTo>
                      <a:pt x="0" y="234"/>
                      <a:pt x="0" y="234"/>
                      <a:pt x="133" y="1"/>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5"/>
              <p:cNvSpPr/>
              <p:nvPr/>
            </p:nvSpPr>
            <p:spPr>
              <a:xfrm>
                <a:off x="2796585" y="2311654"/>
                <a:ext cx="35965" cy="43845"/>
              </a:xfrm>
              <a:custGeom>
                <a:rect b="b" l="l" r="r" t="t"/>
                <a:pathLst>
                  <a:path extrusionOk="0" h="651" w="534">
                    <a:moveTo>
                      <a:pt x="1" y="1"/>
                    </a:moveTo>
                    <a:cubicBezTo>
                      <a:pt x="151" y="234"/>
                      <a:pt x="267" y="468"/>
                      <a:pt x="534" y="551"/>
                    </a:cubicBezTo>
                    <a:cubicBezTo>
                      <a:pt x="267" y="651"/>
                      <a:pt x="1" y="368"/>
                      <a:pt x="1" y="1"/>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5"/>
              <p:cNvSpPr/>
              <p:nvPr/>
            </p:nvSpPr>
            <p:spPr>
              <a:xfrm>
                <a:off x="2743850" y="1672028"/>
                <a:ext cx="22495" cy="38187"/>
              </a:xfrm>
              <a:custGeom>
                <a:rect b="b" l="l" r="r" t="t"/>
                <a:pathLst>
                  <a:path extrusionOk="0" h="567" w="334">
                    <a:moveTo>
                      <a:pt x="334" y="0"/>
                    </a:moveTo>
                    <a:cubicBezTo>
                      <a:pt x="267" y="184"/>
                      <a:pt x="201" y="383"/>
                      <a:pt x="117" y="567"/>
                    </a:cubicBezTo>
                    <a:cubicBezTo>
                      <a:pt x="1" y="350"/>
                      <a:pt x="101" y="84"/>
                      <a:pt x="334" y="0"/>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40" name="Google Shape;640;p25"/>
          <p:cNvSpPr txBox="1"/>
          <p:nvPr/>
        </p:nvSpPr>
        <p:spPr>
          <a:xfrm>
            <a:off x="1239525" y="1739276"/>
            <a:ext cx="1622400" cy="53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Fira Sans"/>
                <a:ea typeface="Fira Sans"/>
                <a:cs typeface="Fira Sans"/>
                <a:sym typeface="Fira Sans"/>
              </a:rPr>
              <a:t>Caregiver hunger dropped from 85% to 18% after giving 2 food vouchers and delivering to the room.</a:t>
            </a:r>
            <a:endParaRPr sz="1200">
              <a:solidFill>
                <a:schemeClr val="dk1"/>
              </a:solidFill>
              <a:latin typeface="Fira Sans"/>
              <a:ea typeface="Fira Sans"/>
              <a:cs typeface="Fira Sans"/>
              <a:sym typeface="Fira Sans"/>
            </a:endParaRPr>
          </a:p>
        </p:txBody>
      </p:sp>
      <p:sp>
        <p:nvSpPr>
          <p:cNvPr id="641" name="Google Shape;641;p25"/>
          <p:cNvSpPr/>
          <p:nvPr/>
        </p:nvSpPr>
        <p:spPr>
          <a:xfrm>
            <a:off x="6463825" y="682376"/>
            <a:ext cx="2471513" cy="2316514"/>
          </a:xfrm>
          <a:custGeom>
            <a:rect b="b" l="l" r="r" t="t"/>
            <a:pathLst>
              <a:path extrusionOk="0" h="15847" w="18380">
                <a:moveTo>
                  <a:pt x="10981" y="15380"/>
                </a:moveTo>
                <a:cubicBezTo>
                  <a:pt x="10348" y="15647"/>
                  <a:pt x="9848" y="15464"/>
                  <a:pt x="9398" y="15080"/>
                </a:cubicBezTo>
                <a:cubicBezTo>
                  <a:pt x="8832" y="15314"/>
                  <a:pt x="8182" y="15264"/>
                  <a:pt x="7682" y="14914"/>
                </a:cubicBezTo>
                <a:cubicBezTo>
                  <a:pt x="7432" y="14714"/>
                  <a:pt x="7249" y="14464"/>
                  <a:pt x="7165" y="14164"/>
                </a:cubicBezTo>
                <a:cubicBezTo>
                  <a:pt x="7082" y="13964"/>
                  <a:pt x="7065" y="13731"/>
                  <a:pt x="7149" y="13531"/>
                </a:cubicBezTo>
                <a:lnTo>
                  <a:pt x="6999" y="13447"/>
                </a:lnTo>
                <a:cubicBezTo>
                  <a:pt x="6582" y="13247"/>
                  <a:pt x="6366" y="12781"/>
                  <a:pt x="6466" y="12314"/>
                </a:cubicBezTo>
                <a:cubicBezTo>
                  <a:pt x="6499" y="12164"/>
                  <a:pt x="6549" y="12014"/>
                  <a:pt x="6615" y="11881"/>
                </a:cubicBezTo>
                <a:cubicBezTo>
                  <a:pt x="6682" y="11748"/>
                  <a:pt x="6765" y="11615"/>
                  <a:pt x="6849" y="11465"/>
                </a:cubicBezTo>
                <a:cubicBezTo>
                  <a:pt x="6682" y="11348"/>
                  <a:pt x="6582" y="11165"/>
                  <a:pt x="6565" y="10965"/>
                </a:cubicBezTo>
                <a:cubicBezTo>
                  <a:pt x="6565" y="10748"/>
                  <a:pt x="6749" y="10615"/>
                  <a:pt x="6865" y="10481"/>
                </a:cubicBezTo>
                <a:cubicBezTo>
                  <a:pt x="6765" y="10348"/>
                  <a:pt x="6682" y="10215"/>
                  <a:pt x="6599" y="10082"/>
                </a:cubicBezTo>
                <a:cubicBezTo>
                  <a:pt x="6516" y="9932"/>
                  <a:pt x="6449" y="9765"/>
                  <a:pt x="6399" y="9615"/>
                </a:cubicBezTo>
                <a:cubicBezTo>
                  <a:pt x="5882" y="9798"/>
                  <a:pt x="5399" y="9832"/>
                  <a:pt x="4933" y="9432"/>
                </a:cubicBezTo>
                <a:cubicBezTo>
                  <a:pt x="4716" y="9598"/>
                  <a:pt x="4466" y="9698"/>
                  <a:pt x="4199" y="9715"/>
                </a:cubicBezTo>
                <a:cubicBezTo>
                  <a:pt x="4199" y="9865"/>
                  <a:pt x="4183" y="10015"/>
                  <a:pt x="4166" y="10165"/>
                </a:cubicBezTo>
                <a:cubicBezTo>
                  <a:pt x="4166" y="10348"/>
                  <a:pt x="4066" y="10515"/>
                  <a:pt x="3916" y="10615"/>
                </a:cubicBezTo>
                <a:cubicBezTo>
                  <a:pt x="3500" y="10881"/>
                  <a:pt x="2966" y="10831"/>
                  <a:pt x="2600" y="10515"/>
                </a:cubicBezTo>
                <a:cubicBezTo>
                  <a:pt x="2566" y="10481"/>
                  <a:pt x="2533" y="10465"/>
                  <a:pt x="2500" y="10465"/>
                </a:cubicBezTo>
                <a:cubicBezTo>
                  <a:pt x="2117" y="10398"/>
                  <a:pt x="2000" y="10248"/>
                  <a:pt x="1983" y="9865"/>
                </a:cubicBezTo>
                <a:lnTo>
                  <a:pt x="1983" y="9782"/>
                </a:lnTo>
                <a:cubicBezTo>
                  <a:pt x="1533" y="9482"/>
                  <a:pt x="1500" y="9132"/>
                  <a:pt x="1883" y="8865"/>
                </a:cubicBezTo>
                <a:lnTo>
                  <a:pt x="1883" y="8132"/>
                </a:lnTo>
                <a:cubicBezTo>
                  <a:pt x="1833" y="8132"/>
                  <a:pt x="1783" y="8132"/>
                  <a:pt x="1750" y="8132"/>
                </a:cubicBezTo>
                <a:cubicBezTo>
                  <a:pt x="1400" y="8182"/>
                  <a:pt x="1050" y="8115"/>
                  <a:pt x="750" y="7932"/>
                </a:cubicBezTo>
                <a:cubicBezTo>
                  <a:pt x="234" y="7632"/>
                  <a:pt x="0" y="6866"/>
                  <a:pt x="650" y="6299"/>
                </a:cubicBezTo>
                <a:cubicBezTo>
                  <a:pt x="717" y="6249"/>
                  <a:pt x="784" y="6199"/>
                  <a:pt x="850" y="6149"/>
                </a:cubicBezTo>
                <a:cubicBezTo>
                  <a:pt x="800" y="6082"/>
                  <a:pt x="750" y="6032"/>
                  <a:pt x="717" y="5966"/>
                </a:cubicBezTo>
                <a:cubicBezTo>
                  <a:pt x="600" y="5833"/>
                  <a:pt x="567" y="5649"/>
                  <a:pt x="617" y="5466"/>
                </a:cubicBezTo>
                <a:cubicBezTo>
                  <a:pt x="667" y="5083"/>
                  <a:pt x="933" y="4749"/>
                  <a:pt x="1317" y="4599"/>
                </a:cubicBezTo>
                <a:lnTo>
                  <a:pt x="1433" y="4550"/>
                </a:lnTo>
                <a:cubicBezTo>
                  <a:pt x="1333" y="4383"/>
                  <a:pt x="1250" y="4200"/>
                  <a:pt x="1183" y="4016"/>
                </a:cubicBezTo>
                <a:cubicBezTo>
                  <a:pt x="1050" y="3633"/>
                  <a:pt x="1267" y="3216"/>
                  <a:pt x="1650" y="3100"/>
                </a:cubicBezTo>
                <a:cubicBezTo>
                  <a:pt x="1833" y="3033"/>
                  <a:pt x="2017" y="2983"/>
                  <a:pt x="2200" y="2933"/>
                </a:cubicBezTo>
                <a:cubicBezTo>
                  <a:pt x="2183" y="2817"/>
                  <a:pt x="2183" y="2700"/>
                  <a:pt x="2183" y="2583"/>
                </a:cubicBezTo>
                <a:cubicBezTo>
                  <a:pt x="2167" y="2317"/>
                  <a:pt x="2333" y="2050"/>
                  <a:pt x="2600" y="1950"/>
                </a:cubicBezTo>
                <a:cubicBezTo>
                  <a:pt x="3016" y="1750"/>
                  <a:pt x="3483" y="1667"/>
                  <a:pt x="3949" y="1717"/>
                </a:cubicBezTo>
                <a:cubicBezTo>
                  <a:pt x="3949" y="1667"/>
                  <a:pt x="3949" y="1600"/>
                  <a:pt x="3949" y="1534"/>
                </a:cubicBezTo>
                <a:cubicBezTo>
                  <a:pt x="3966" y="1400"/>
                  <a:pt x="3983" y="1267"/>
                  <a:pt x="4033" y="1134"/>
                </a:cubicBezTo>
                <a:cubicBezTo>
                  <a:pt x="4249" y="717"/>
                  <a:pt x="4683" y="450"/>
                  <a:pt x="5149" y="434"/>
                </a:cubicBezTo>
                <a:cubicBezTo>
                  <a:pt x="5582" y="417"/>
                  <a:pt x="6016" y="517"/>
                  <a:pt x="6399" y="717"/>
                </a:cubicBezTo>
                <a:cubicBezTo>
                  <a:pt x="6432" y="667"/>
                  <a:pt x="6449" y="617"/>
                  <a:pt x="6466" y="567"/>
                </a:cubicBezTo>
                <a:cubicBezTo>
                  <a:pt x="6615" y="284"/>
                  <a:pt x="6915" y="84"/>
                  <a:pt x="7249" y="67"/>
                </a:cubicBezTo>
                <a:cubicBezTo>
                  <a:pt x="7682" y="17"/>
                  <a:pt x="8132" y="117"/>
                  <a:pt x="8532" y="334"/>
                </a:cubicBezTo>
                <a:cubicBezTo>
                  <a:pt x="8615" y="400"/>
                  <a:pt x="8698" y="467"/>
                  <a:pt x="8782" y="550"/>
                </a:cubicBezTo>
                <a:cubicBezTo>
                  <a:pt x="8848" y="484"/>
                  <a:pt x="8898" y="400"/>
                  <a:pt x="8965" y="334"/>
                </a:cubicBezTo>
                <a:cubicBezTo>
                  <a:pt x="9248" y="101"/>
                  <a:pt x="9615" y="1"/>
                  <a:pt x="9965" y="67"/>
                </a:cubicBezTo>
                <a:cubicBezTo>
                  <a:pt x="10181" y="101"/>
                  <a:pt x="10398" y="151"/>
                  <a:pt x="10615" y="217"/>
                </a:cubicBezTo>
                <a:cubicBezTo>
                  <a:pt x="10948" y="317"/>
                  <a:pt x="11231" y="534"/>
                  <a:pt x="11448" y="817"/>
                </a:cubicBezTo>
                <a:cubicBezTo>
                  <a:pt x="11898" y="517"/>
                  <a:pt x="12381" y="417"/>
                  <a:pt x="12864" y="717"/>
                </a:cubicBezTo>
                <a:cubicBezTo>
                  <a:pt x="13331" y="967"/>
                  <a:pt x="13597" y="1467"/>
                  <a:pt x="13581" y="1983"/>
                </a:cubicBezTo>
                <a:cubicBezTo>
                  <a:pt x="13664" y="1967"/>
                  <a:pt x="13747" y="1933"/>
                  <a:pt x="13830" y="1900"/>
                </a:cubicBezTo>
                <a:cubicBezTo>
                  <a:pt x="14064" y="1783"/>
                  <a:pt x="14347" y="1800"/>
                  <a:pt x="14564" y="1950"/>
                </a:cubicBezTo>
                <a:cubicBezTo>
                  <a:pt x="14914" y="2150"/>
                  <a:pt x="15197" y="2433"/>
                  <a:pt x="15397" y="2783"/>
                </a:cubicBezTo>
                <a:cubicBezTo>
                  <a:pt x="15413" y="2817"/>
                  <a:pt x="15430" y="2833"/>
                  <a:pt x="15463" y="2867"/>
                </a:cubicBezTo>
                <a:cubicBezTo>
                  <a:pt x="15680" y="2767"/>
                  <a:pt x="15947" y="2750"/>
                  <a:pt x="16197" y="2800"/>
                </a:cubicBezTo>
                <a:cubicBezTo>
                  <a:pt x="16363" y="2833"/>
                  <a:pt x="16530" y="2950"/>
                  <a:pt x="16613" y="3100"/>
                </a:cubicBezTo>
                <a:cubicBezTo>
                  <a:pt x="16896" y="3516"/>
                  <a:pt x="17096" y="3933"/>
                  <a:pt x="17063" y="4450"/>
                </a:cubicBezTo>
                <a:cubicBezTo>
                  <a:pt x="17063" y="4483"/>
                  <a:pt x="17080" y="4500"/>
                  <a:pt x="17080" y="4533"/>
                </a:cubicBezTo>
                <a:cubicBezTo>
                  <a:pt x="17246" y="4566"/>
                  <a:pt x="17413" y="4599"/>
                  <a:pt x="17563" y="4633"/>
                </a:cubicBezTo>
                <a:cubicBezTo>
                  <a:pt x="17813" y="4699"/>
                  <a:pt x="17996" y="4899"/>
                  <a:pt x="18013" y="5149"/>
                </a:cubicBezTo>
                <a:cubicBezTo>
                  <a:pt x="18029" y="5249"/>
                  <a:pt x="18046" y="5366"/>
                  <a:pt x="18063" y="5449"/>
                </a:cubicBezTo>
                <a:cubicBezTo>
                  <a:pt x="18096" y="5783"/>
                  <a:pt x="17963" y="6099"/>
                  <a:pt x="17696" y="6282"/>
                </a:cubicBezTo>
                <a:cubicBezTo>
                  <a:pt x="17813" y="6366"/>
                  <a:pt x="17913" y="6466"/>
                  <a:pt x="18013" y="6549"/>
                </a:cubicBezTo>
                <a:cubicBezTo>
                  <a:pt x="18379" y="6982"/>
                  <a:pt x="18229" y="7549"/>
                  <a:pt x="18013" y="7882"/>
                </a:cubicBezTo>
                <a:cubicBezTo>
                  <a:pt x="17846" y="8115"/>
                  <a:pt x="17630" y="8299"/>
                  <a:pt x="17363" y="8399"/>
                </a:cubicBezTo>
                <a:cubicBezTo>
                  <a:pt x="17530" y="8599"/>
                  <a:pt x="17613" y="8865"/>
                  <a:pt x="17580" y="9132"/>
                </a:cubicBezTo>
                <a:cubicBezTo>
                  <a:pt x="17530" y="9398"/>
                  <a:pt x="17330" y="9615"/>
                  <a:pt x="17080" y="9698"/>
                </a:cubicBezTo>
                <a:cubicBezTo>
                  <a:pt x="17196" y="9815"/>
                  <a:pt x="17313" y="9948"/>
                  <a:pt x="17413" y="10098"/>
                </a:cubicBezTo>
                <a:cubicBezTo>
                  <a:pt x="17630" y="10431"/>
                  <a:pt x="17546" y="10881"/>
                  <a:pt x="17246" y="11131"/>
                </a:cubicBezTo>
                <a:cubicBezTo>
                  <a:pt x="17096" y="11248"/>
                  <a:pt x="16930" y="11331"/>
                  <a:pt x="16763" y="11431"/>
                </a:cubicBezTo>
                <a:cubicBezTo>
                  <a:pt x="16730" y="11448"/>
                  <a:pt x="16680" y="11465"/>
                  <a:pt x="16646" y="11481"/>
                </a:cubicBezTo>
                <a:cubicBezTo>
                  <a:pt x="17030" y="12064"/>
                  <a:pt x="16680" y="12831"/>
                  <a:pt x="15980" y="12914"/>
                </a:cubicBezTo>
                <a:cubicBezTo>
                  <a:pt x="15863" y="12931"/>
                  <a:pt x="15747" y="12931"/>
                  <a:pt x="15597" y="12948"/>
                </a:cubicBezTo>
                <a:cubicBezTo>
                  <a:pt x="15563" y="12998"/>
                  <a:pt x="15547" y="13048"/>
                  <a:pt x="15547" y="13114"/>
                </a:cubicBezTo>
                <a:cubicBezTo>
                  <a:pt x="15447" y="13597"/>
                  <a:pt x="15014" y="13964"/>
                  <a:pt x="14514" y="13964"/>
                </a:cubicBezTo>
                <a:cubicBezTo>
                  <a:pt x="14430" y="13964"/>
                  <a:pt x="14330" y="13947"/>
                  <a:pt x="14230" y="13931"/>
                </a:cubicBezTo>
                <a:cubicBezTo>
                  <a:pt x="14214" y="14231"/>
                  <a:pt x="14097" y="14531"/>
                  <a:pt x="13880" y="14764"/>
                </a:cubicBezTo>
                <a:cubicBezTo>
                  <a:pt x="13764" y="14880"/>
                  <a:pt x="13631" y="14997"/>
                  <a:pt x="13497" y="15080"/>
                </a:cubicBezTo>
                <a:cubicBezTo>
                  <a:pt x="13314" y="15164"/>
                  <a:pt x="13114" y="15180"/>
                  <a:pt x="12931" y="15097"/>
                </a:cubicBezTo>
                <a:cubicBezTo>
                  <a:pt x="12864" y="15330"/>
                  <a:pt x="12697" y="15530"/>
                  <a:pt x="12464" y="15614"/>
                </a:cubicBezTo>
                <a:cubicBezTo>
                  <a:pt x="12031" y="15847"/>
                  <a:pt x="11481" y="15797"/>
                  <a:pt x="11098" y="15480"/>
                </a:cubicBezTo>
                <a:cubicBezTo>
                  <a:pt x="11064" y="15447"/>
                  <a:pt x="11014" y="15414"/>
                  <a:pt x="10981" y="15380"/>
                </a:cubicBezTo>
                <a:close/>
                <a:moveTo>
                  <a:pt x="1500" y="5983"/>
                </a:moveTo>
                <a:cubicBezTo>
                  <a:pt x="1517" y="5999"/>
                  <a:pt x="1517" y="6016"/>
                  <a:pt x="1533" y="6032"/>
                </a:cubicBezTo>
                <a:cubicBezTo>
                  <a:pt x="1533" y="6032"/>
                  <a:pt x="1517" y="6032"/>
                  <a:pt x="1517" y="6032"/>
                </a:cubicBezTo>
                <a:cubicBezTo>
                  <a:pt x="1217" y="6066"/>
                  <a:pt x="933" y="6199"/>
                  <a:pt x="717" y="6416"/>
                </a:cubicBezTo>
                <a:cubicBezTo>
                  <a:pt x="450" y="6632"/>
                  <a:pt x="350" y="6982"/>
                  <a:pt x="450" y="7299"/>
                </a:cubicBezTo>
                <a:cubicBezTo>
                  <a:pt x="584" y="7699"/>
                  <a:pt x="883" y="7849"/>
                  <a:pt x="1250" y="7932"/>
                </a:cubicBezTo>
                <a:cubicBezTo>
                  <a:pt x="1467" y="7965"/>
                  <a:pt x="1683" y="7965"/>
                  <a:pt x="1900" y="7932"/>
                </a:cubicBezTo>
                <a:cubicBezTo>
                  <a:pt x="2083" y="7899"/>
                  <a:pt x="2117" y="7965"/>
                  <a:pt x="2100" y="8132"/>
                </a:cubicBezTo>
                <a:cubicBezTo>
                  <a:pt x="2083" y="8249"/>
                  <a:pt x="2033" y="8365"/>
                  <a:pt x="2033" y="8482"/>
                </a:cubicBezTo>
                <a:cubicBezTo>
                  <a:pt x="1983" y="8815"/>
                  <a:pt x="2233" y="9098"/>
                  <a:pt x="2566" y="9115"/>
                </a:cubicBezTo>
                <a:cubicBezTo>
                  <a:pt x="2833" y="9132"/>
                  <a:pt x="3100" y="9098"/>
                  <a:pt x="3350" y="9015"/>
                </a:cubicBezTo>
                <a:cubicBezTo>
                  <a:pt x="3533" y="8948"/>
                  <a:pt x="3666" y="8815"/>
                  <a:pt x="3716" y="8632"/>
                </a:cubicBezTo>
                <a:lnTo>
                  <a:pt x="3783" y="8432"/>
                </a:lnTo>
                <a:cubicBezTo>
                  <a:pt x="3883" y="8599"/>
                  <a:pt x="3866" y="8799"/>
                  <a:pt x="3749" y="8932"/>
                </a:cubicBezTo>
                <a:cubicBezTo>
                  <a:pt x="3633" y="9115"/>
                  <a:pt x="3633" y="9148"/>
                  <a:pt x="3766" y="9298"/>
                </a:cubicBezTo>
                <a:cubicBezTo>
                  <a:pt x="3883" y="9465"/>
                  <a:pt x="4083" y="9548"/>
                  <a:pt x="4299" y="9532"/>
                </a:cubicBezTo>
                <a:cubicBezTo>
                  <a:pt x="4499" y="9515"/>
                  <a:pt x="4683" y="9432"/>
                  <a:pt x="4816" y="9298"/>
                </a:cubicBezTo>
                <a:cubicBezTo>
                  <a:pt x="4883" y="9232"/>
                  <a:pt x="4949" y="9182"/>
                  <a:pt x="5016" y="9148"/>
                </a:cubicBezTo>
                <a:cubicBezTo>
                  <a:pt x="5049" y="9182"/>
                  <a:pt x="5083" y="9198"/>
                  <a:pt x="5083" y="9215"/>
                </a:cubicBezTo>
                <a:cubicBezTo>
                  <a:pt x="5116" y="9415"/>
                  <a:pt x="5249" y="9482"/>
                  <a:pt x="5416" y="9515"/>
                </a:cubicBezTo>
                <a:cubicBezTo>
                  <a:pt x="5749" y="9598"/>
                  <a:pt x="6116" y="9548"/>
                  <a:pt x="6416" y="9382"/>
                </a:cubicBezTo>
                <a:cubicBezTo>
                  <a:pt x="6466" y="9348"/>
                  <a:pt x="6532" y="9332"/>
                  <a:pt x="6582" y="9315"/>
                </a:cubicBezTo>
                <a:cubicBezTo>
                  <a:pt x="6615" y="9515"/>
                  <a:pt x="6649" y="9715"/>
                  <a:pt x="6715" y="9898"/>
                </a:cubicBezTo>
                <a:cubicBezTo>
                  <a:pt x="6765" y="10082"/>
                  <a:pt x="6882" y="10232"/>
                  <a:pt x="7049" y="10331"/>
                </a:cubicBezTo>
                <a:cubicBezTo>
                  <a:pt x="7215" y="10415"/>
                  <a:pt x="7399" y="10498"/>
                  <a:pt x="7599" y="10565"/>
                </a:cubicBezTo>
                <a:cubicBezTo>
                  <a:pt x="7532" y="10598"/>
                  <a:pt x="7499" y="10631"/>
                  <a:pt x="7482" y="10631"/>
                </a:cubicBezTo>
                <a:cubicBezTo>
                  <a:pt x="7365" y="10631"/>
                  <a:pt x="7265" y="10615"/>
                  <a:pt x="7149" y="10598"/>
                </a:cubicBezTo>
                <a:cubicBezTo>
                  <a:pt x="7099" y="10598"/>
                  <a:pt x="7032" y="10565"/>
                  <a:pt x="6982" y="10581"/>
                </a:cubicBezTo>
                <a:cubicBezTo>
                  <a:pt x="6765" y="10681"/>
                  <a:pt x="6682" y="10948"/>
                  <a:pt x="6815" y="11148"/>
                </a:cubicBezTo>
                <a:cubicBezTo>
                  <a:pt x="6882" y="11231"/>
                  <a:pt x="6965" y="11298"/>
                  <a:pt x="7049" y="11365"/>
                </a:cubicBezTo>
                <a:lnTo>
                  <a:pt x="7182" y="11465"/>
                </a:lnTo>
                <a:lnTo>
                  <a:pt x="7032" y="11598"/>
                </a:lnTo>
                <a:cubicBezTo>
                  <a:pt x="6982" y="11648"/>
                  <a:pt x="6932" y="11665"/>
                  <a:pt x="6899" y="11731"/>
                </a:cubicBezTo>
                <a:cubicBezTo>
                  <a:pt x="6782" y="11931"/>
                  <a:pt x="6699" y="12148"/>
                  <a:pt x="6632" y="12364"/>
                </a:cubicBezTo>
                <a:cubicBezTo>
                  <a:pt x="6549" y="12798"/>
                  <a:pt x="6815" y="13231"/>
                  <a:pt x="7249" y="13331"/>
                </a:cubicBezTo>
                <a:cubicBezTo>
                  <a:pt x="7299" y="13347"/>
                  <a:pt x="7349" y="13364"/>
                  <a:pt x="7432" y="13397"/>
                </a:cubicBezTo>
                <a:cubicBezTo>
                  <a:pt x="7415" y="13464"/>
                  <a:pt x="7382" y="13514"/>
                  <a:pt x="7349" y="13581"/>
                </a:cubicBezTo>
                <a:cubicBezTo>
                  <a:pt x="7265" y="13664"/>
                  <a:pt x="7249" y="13797"/>
                  <a:pt x="7282" y="13914"/>
                </a:cubicBezTo>
                <a:cubicBezTo>
                  <a:pt x="7482" y="14531"/>
                  <a:pt x="7682" y="14847"/>
                  <a:pt x="8382" y="14980"/>
                </a:cubicBezTo>
                <a:cubicBezTo>
                  <a:pt x="8732" y="15047"/>
                  <a:pt x="9098" y="15080"/>
                  <a:pt x="9382" y="14764"/>
                </a:cubicBezTo>
                <a:lnTo>
                  <a:pt x="9448" y="14764"/>
                </a:lnTo>
                <a:cubicBezTo>
                  <a:pt x="9465" y="14780"/>
                  <a:pt x="9465" y="14797"/>
                  <a:pt x="9481" y="14814"/>
                </a:cubicBezTo>
                <a:cubicBezTo>
                  <a:pt x="9698" y="15197"/>
                  <a:pt x="10065" y="15314"/>
                  <a:pt x="10465" y="15314"/>
                </a:cubicBezTo>
                <a:cubicBezTo>
                  <a:pt x="10631" y="15330"/>
                  <a:pt x="10798" y="15264"/>
                  <a:pt x="10881" y="15130"/>
                </a:cubicBezTo>
                <a:cubicBezTo>
                  <a:pt x="10881" y="15114"/>
                  <a:pt x="10931" y="15114"/>
                  <a:pt x="10981" y="15080"/>
                </a:cubicBezTo>
                <a:cubicBezTo>
                  <a:pt x="11031" y="15147"/>
                  <a:pt x="11064" y="15197"/>
                  <a:pt x="11114" y="15264"/>
                </a:cubicBezTo>
                <a:cubicBezTo>
                  <a:pt x="11514" y="15664"/>
                  <a:pt x="12148" y="15697"/>
                  <a:pt x="12597" y="15330"/>
                </a:cubicBezTo>
                <a:cubicBezTo>
                  <a:pt x="12714" y="15247"/>
                  <a:pt x="12764" y="15080"/>
                  <a:pt x="12714" y="14930"/>
                </a:cubicBezTo>
                <a:cubicBezTo>
                  <a:pt x="12714" y="14897"/>
                  <a:pt x="12714" y="14864"/>
                  <a:pt x="12697" y="14780"/>
                </a:cubicBezTo>
                <a:cubicBezTo>
                  <a:pt x="12797" y="14830"/>
                  <a:pt x="12881" y="14847"/>
                  <a:pt x="12947" y="14880"/>
                </a:cubicBezTo>
                <a:cubicBezTo>
                  <a:pt x="13097" y="14997"/>
                  <a:pt x="13314" y="14997"/>
                  <a:pt x="13481" y="14880"/>
                </a:cubicBezTo>
                <a:cubicBezTo>
                  <a:pt x="13747" y="14714"/>
                  <a:pt x="13930" y="14464"/>
                  <a:pt x="14014" y="14147"/>
                </a:cubicBezTo>
                <a:cubicBezTo>
                  <a:pt x="14097" y="13931"/>
                  <a:pt x="14014" y="13697"/>
                  <a:pt x="13830" y="13564"/>
                </a:cubicBezTo>
                <a:cubicBezTo>
                  <a:pt x="13780" y="13531"/>
                  <a:pt x="13747" y="13497"/>
                  <a:pt x="13714" y="13464"/>
                </a:cubicBezTo>
                <a:cubicBezTo>
                  <a:pt x="13747" y="13447"/>
                  <a:pt x="13797" y="13447"/>
                  <a:pt x="13830" y="13447"/>
                </a:cubicBezTo>
                <a:cubicBezTo>
                  <a:pt x="13980" y="13464"/>
                  <a:pt x="14114" y="13581"/>
                  <a:pt x="14147" y="13731"/>
                </a:cubicBezTo>
                <a:cubicBezTo>
                  <a:pt x="14180" y="13864"/>
                  <a:pt x="14314" y="13947"/>
                  <a:pt x="14447" y="13914"/>
                </a:cubicBezTo>
                <a:cubicBezTo>
                  <a:pt x="14547" y="13897"/>
                  <a:pt x="14630" y="13881"/>
                  <a:pt x="14730" y="13864"/>
                </a:cubicBezTo>
                <a:cubicBezTo>
                  <a:pt x="14947" y="13781"/>
                  <a:pt x="15147" y="13631"/>
                  <a:pt x="15280" y="13447"/>
                </a:cubicBezTo>
                <a:cubicBezTo>
                  <a:pt x="15413" y="13281"/>
                  <a:pt x="15447" y="13081"/>
                  <a:pt x="15413" y="12881"/>
                </a:cubicBezTo>
                <a:cubicBezTo>
                  <a:pt x="15413" y="12864"/>
                  <a:pt x="15430" y="12831"/>
                  <a:pt x="15447" y="12798"/>
                </a:cubicBezTo>
                <a:lnTo>
                  <a:pt x="15763" y="12798"/>
                </a:lnTo>
                <a:cubicBezTo>
                  <a:pt x="16080" y="12814"/>
                  <a:pt x="16397" y="12648"/>
                  <a:pt x="16563" y="12364"/>
                </a:cubicBezTo>
                <a:cubicBezTo>
                  <a:pt x="16746" y="12114"/>
                  <a:pt x="16713" y="11781"/>
                  <a:pt x="16480" y="11581"/>
                </a:cubicBezTo>
                <a:cubicBezTo>
                  <a:pt x="16463" y="11548"/>
                  <a:pt x="16430" y="11498"/>
                  <a:pt x="16413" y="11465"/>
                </a:cubicBezTo>
                <a:cubicBezTo>
                  <a:pt x="16497" y="11415"/>
                  <a:pt x="16563" y="11365"/>
                  <a:pt x="16613" y="11331"/>
                </a:cubicBezTo>
                <a:cubicBezTo>
                  <a:pt x="16763" y="11248"/>
                  <a:pt x="16896" y="11198"/>
                  <a:pt x="17030" y="11115"/>
                </a:cubicBezTo>
                <a:cubicBezTo>
                  <a:pt x="17513" y="10848"/>
                  <a:pt x="17496" y="10148"/>
                  <a:pt x="17013" y="9882"/>
                </a:cubicBezTo>
                <a:cubicBezTo>
                  <a:pt x="16930" y="9815"/>
                  <a:pt x="16846" y="9765"/>
                  <a:pt x="16763" y="9682"/>
                </a:cubicBezTo>
                <a:cubicBezTo>
                  <a:pt x="16846" y="9632"/>
                  <a:pt x="16930" y="9598"/>
                  <a:pt x="17030" y="9565"/>
                </a:cubicBezTo>
                <a:cubicBezTo>
                  <a:pt x="17263" y="9482"/>
                  <a:pt x="17430" y="9265"/>
                  <a:pt x="17430" y="9015"/>
                </a:cubicBezTo>
                <a:cubicBezTo>
                  <a:pt x="17430" y="8782"/>
                  <a:pt x="17330" y="8582"/>
                  <a:pt x="17146" y="8449"/>
                </a:cubicBezTo>
                <a:lnTo>
                  <a:pt x="17013" y="8349"/>
                </a:lnTo>
                <a:lnTo>
                  <a:pt x="17013" y="8299"/>
                </a:lnTo>
                <a:cubicBezTo>
                  <a:pt x="17130" y="8332"/>
                  <a:pt x="17263" y="8332"/>
                  <a:pt x="17396" y="8282"/>
                </a:cubicBezTo>
                <a:cubicBezTo>
                  <a:pt x="17846" y="8032"/>
                  <a:pt x="18113" y="7532"/>
                  <a:pt x="18046" y="6999"/>
                </a:cubicBezTo>
                <a:cubicBezTo>
                  <a:pt x="18029" y="6749"/>
                  <a:pt x="17846" y="6549"/>
                  <a:pt x="17596" y="6482"/>
                </a:cubicBezTo>
                <a:cubicBezTo>
                  <a:pt x="17513" y="6466"/>
                  <a:pt x="17430" y="6432"/>
                  <a:pt x="17346" y="6399"/>
                </a:cubicBezTo>
                <a:cubicBezTo>
                  <a:pt x="17446" y="6299"/>
                  <a:pt x="17546" y="6216"/>
                  <a:pt x="17663" y="6149"/>
                </a:cubicBezTo>
                <a:cubicBezTo>
                  <a:pt x="17780" y="6032"/>
                  <a:pt x="17880" y="5883"/>
                  <a:pt x="17896" y="5733"/>
                </a:cubicBezTo>
                <a:cubicBezTo>
                  <a:pt x="17930" y="5499"/>
                  <a:pt x="17896" y="5283"/>
                  <a:pt x="17830" y="5083"/>
                </a:cubicBezTo>
                <a:cubicBezTo>
                  <a:pt x="17796" y="4933"/>
                  <a:pt x="17680" y="4833"/>
                  <a:pt x="17546" y="4799"/>
                </a:cubicBezTo>
                <a:cubicBezTo>
                  <a:pt x="17396" y="4766"/>
                  <a:pt x="17263" y="4749"/>
                  <a:pt x="17113" y="4733"/>
                </a:cubicBezTo>
                <a:lnTo>
                  <a:pt x="16913" y="4699"/>
                </a:lnTo>
                <a:cubicBezTo>
                  <a:pt x="16896" y="4683"/>
                  <a:pt x="16896" y="4666"/>
                  <a:pt x="16896" y="4649"/>
                </a:cubicBezTo>
                <a:cubicBezTo>
                  <a:pt x="16896" y="4616"/>
                  <a:pt x="16896" y="4583"/>
                  <a:pt x="16896" y="4550"/>
                </a:cubicBezTo>
                <a:cubicBezTo>
                  <a:pt x="16946" y="4050"/>
                  <a:pt x="16780" y="3550"/>
                  <a:pt x="16463" y="3150"/>
                </a:cubicBezTo>
                <a:cubicBezTo>
                  <a:pt x="16397" y="3083"/>
                  <a:pt x="16313" y="3017"/>
                  <a:pt x="16213" y="2983"/>
                </a:cubicBezTo>
                <a:cubicBezTo>
                  <a:pt x="15980" y="2883"/>
                  <a:pt x="15697" y="2900"/>
                  <a:pt x="15480" y="3050"/>
                </a:cubicBezTo>
                <a:cubicBezTo>
                  <a:pt x="15447" y="3067"/>
                  <a:pt x="15397" y="3083"/>
                  <a:pt x="15363" y="3100"/>
                </a:cubicBezTo>
                <a:cubicBezTo>
                  <a:pt x="15347" y="3067"/>
                  <a:pt x="15330" y="3067"/>
                  <a:pt x="15330" y="3050"/>
                </a:cubicBezTo>
                <a:cubicBezTo>
                  <a:pt x="15180" y="2567"/>
                  <a:pt x="14814" y="2283"/>
                  <a:pt x="14414" y="2050"/>
                </a:cubicBezTo>
                <a:cubicBezTo>
                  <a:pt x="14314" y="1983"/>
                  <a:pt x="14180" y="1967"/>
                  <a:pt x="14064" y="1983"/>
                </a:cubicBezTo>
                <a:cubicBezTo>
                  <a:pt x="13747" y="2067"/>
                  <a:pt x="13447" y="2183"/>
                  <a:pt x="13264" y="2483"/>
                </a:cubicBezTo>
                <a:cubicBezTo>
                  <a:pt x="13214" y="2567"/>
                  <a:pt x="13164" y="2633"/>
                  <a:pt x="13097" y="2717"/>
                </a:cubicBezTo>
                <a:cubicBezTo>
                  <a:pt x="13097" y="2433"/>
                  <a:pt x="13164" y="2333"/>
                  <a:pt x="13481" y="2050"/>
                </a:cubicBezTo>
                <a:cubicBezTo>
                  <a:pt x="13481" y="2000"/>
                  <a:pt x="13464" y="1950"/>
                  <a:pt x="13464" y="1900"/>
                </a:cubicBezTo>
                <a:cubicBezTo>
                  <a:pt x="13414" y="1317"/>
                  <a:pt x="13014" y="834"/>
                  <a:pt x="12447" y="700"/>
                </a:cubicBezTo>
                <a:cubicBezTo>
                  <a:pt x="12064" y="617"/>
                  <a:pt x="11648" y="767"/>
                  <a:pt x="11431" y="1117"/>
                </a:cubicBezTo>
                <a:cubicBezTo>
                  <a:pt x="11414" y="1134"/>
                  <a:pt x="11398" y="1150"/>
                  <a:pt x="11364" y="1167"/>
                </a:cubicBezTo>
                <a:cubicBezTo>
                  <a:pt x="11348" y="1150"/>
                  <a:pt x="11331" y="1134"/>
                  <a:pt x="11331" y="1117"/>
                </a:cubicBezTo>
                <a:cubicBezTo>
                  <a:pt x="11281" y="784"/>
                  <a:pt x="11048" y="617"/>
                  <a:pt x="10781" y="484"/>
                </a:cubicBezTo>
                <a:cubicBezTo>
                  <a:pt x="10498" y="350"/>
                  <a:pt x="10215" y="267"/>
                  <a:pt x="9915" y="234"/>
                </a:cubicBezTo>
                <a:cubicBezTo>
                  <a:pt x="9332" y="151"/>
                  <a:pt x="8798" y="500"/>
                  <a:pt x="8815" y="1067"/>
                </a:cubicBezTo>
                <a:cubicBezTo>
                  <a:pt x="8815" y="1134"/>
                  <a:pt x="8815" y="1200"/>
                  <a:pt x="8715" y="1200"/>
                </a:cubicBezTo>
                <a:cubicBezTo>
                  <a:pt x="8648" y="1034"/>
                  <a:pt x="8665" y="834"/>
                  <a:pt x="8732" y="667"/>
                </a:cubicBezTo>
                <a:cubicBezTo>
                  <a:pt x="8365" y="367"/>
                  <a:pt x="7899" y="201"/>
                  <a:pt x="7432" y="201"/>
                </a:cubicBezTo>
                <a:cubicBezTo>
                  <a:pt x="6932" y="251"/>
                  <a:pt x="6565" y="350"/>
                  <a:pt x="6499" y="1034"/>
                </a:cubicBezTo>
                <a:cubicBezTo>
                  <a:pt x="6449" y="1000"/>
                  <a:pt x="6399" y="984"/>
                  <a:pt x="6349" y="950"/>
                </a:cubicBezTo>
                <a:cubicBezTo>
                  <a:pt x="6282" y="900"/>
                  <a:pt x="6216" y="850"/>
                  <a:pt x="6149" y="817"/>
                </a:cubicBezTo>
                <a:cubicBezTo>
                  <a:pt x="5782" y="634"/>
                  <a:pt x="5399" y="584"/>
                  <a:pt x="4999" y="634"/>
                </a:cubicBezTo>
                <a:cubicBezTo>
                  <a:pt x="4649" y="684"/>
                  <a:pt x="4333" y="900"/>
                  <a:pt x="4183" y="1234"/>
                </a:cubicBezTo>
                <a:cubicBezTo>
                  <a:pt x="4133" y="1350"/>
                  <a:pt x="4116" y="1467"/>
                  <a:pt x="4133" y="1584"/>
                </a:cubicBezTo>
                <a:cubicBezTo>
                  <a:pt x="4133" y="1684"/>
                  <a:pt x="4149" y="1767"/>
                  <a:pt x="4166" y="1850"/>
                </a:cubicBezTo>
                <a:cubicBezTo>
                  <a:pt x="4083" y="1917"/>
                  <a:pt x="3966" y="1933"/>
                  <a:pt x="3866" y="1917"/>
                </a:cubicBezTo>
                <a:cubicBezTo>
                  <a:pt x="3450" y="1867"/>
                  <a:pt x="3016" y="1933"/>
                  <a:pt x="2650" y="2117"/>
                </a:cubicBezTo>
                <a:cubicBezTo>
                  <a:pt x="2483" y="2200"/>
                  <a:pt x="2366" y="2350"/>
                  <a:pt x="2350" y="2517"/>
                </a:cubicBezTo>
                <a:cubicBezTo>
                  <a:pt x="2283" y="2833"/>
                  <a:pt x="2400" y="3150"/>
                  <a:pt x="2650" y="3350"/>
                </a:cubicBezTo>
                <a:cubicBezTo>
                  <a:pt x="2683" y="3400"/>
                  <a:pt x="2733" y="3433"/>
                  <a:pt x="2800" y="3500"/>
                </a:cubicBezTo>
                <a:cubicBezTo>
                  <a:pt x="2616" y="3533"/>
                  <a:pt x="2450" y="3433"/>
                  <a:pt x="2366" y="3283"/>
                </a:cubicBezTo>
                <a:cubicBezTo>
                  <a:pt x="2200" y="3050"/>
                  <a:pt x="2183" y="3033"/>
                  <a:pt x="1917" y="3117"/>
                </a:cubicBezTo>
                <a:cubicBezTo>
                  <a:pt x="1833" y="3133"/>
                  <a:pt x="1750" y="3150"/>
                  <a:pt x="1667" y="3183"/>
                </a:cubicBezTo>
                <a:cubicBezTo>
                  <a:pt x="1517" y="3250"/>
                  <a:pt x="1400" y="3350"/>
                  <a:pt x="1317" y="3483"/>
                </a:cubicBezTo>
                <a:cubicBezTo>
                  <a:pt x="1150" y="3800"/>
                  <a:pt x="1233" y="4200"/>
                  <a:pt x="1483" y="4433"/>
                </a:cubicBezTo>
                <a:cubicBezTo>
                  <a:pt x="1533" y="4466"/>
                  <a:pt x="1583" y="4500"/>
                  <a:pt x="1633" y="4516"/>
                </a:cubicBezTo>
                <a:lnTo>
                  <a:pt x="1600" y="4583"/>
                </a:lnTo>
                <a:cubicBezTo>
                  <a:pt x="1533" y="4616"/>
                  <a:pt x="1450" y="4666"/>
                  <a:pt x="1400" y="4699"/>
                </a:cubicBezTo>
                <a:cubicBezTo>
                  <a:pt x="1067" y="4783"/>
                  <a:pt x="817" y="5049"/>
                  <a:pt x="734" y="5366"/>
                </a:cubicBezTo>
                <a:cubicBezTo>
                  <a:pt x="734" y="5433"/>
                  <a:pt x="717" y="5483"/>
                  <a:pt x="700" y="5533"/>
                </a:cubicBezTo>
                <a:cubicBezTo>
                  <a:pt x="650" y="5716"/>
                  <a:pt x="717" y="5899"/>
                  <a:pt x="850" y="6016"/>
                </a:cubicBezTo>
                <a:cubicBezTo>
                  <a:pt x="900" y="6066"/>
                  <a:pt x="967" y="6082"/>
                  <a:pt x="1033" y="6066"/>
                </a:cubicBezTo>
                <a:cubicBezTo>
                  <a:pt x="1117" y="6066"/>
                  <a:pt x="1200" y="6032"/>
                  <a:pt x="1283" y="6016"/>
                </a:cubicBezTo>
                <a:cubicBezTo>
                  <a:pt x="1367" y="5999"/>
                  <a:pt x="1433" y="5983"/>
                  <a:pt x="1500" y="5983"/>
                </a:cubicBezTo>
                <a:close/>
                <a:moveTo>
                  <a:pt x="3550" y="9132"/>
                </a:moveTo>
                <a:cubicBezTo>
                  <a:pt x="3450" y="9165"/>
                  <a:pt x="3366" y="9198"/>
                  <a:pt x="3266" y="9232"/>
                </a:cubicBezTo>
                <a:cubicBezTo>
                  <a:pt x="2800" y="9315"/>
                  <a:pt x="2333" y="9415"/>
                  <a:pt x="1967" y="8982"/>
                </a:cubicBezTo>
                <a:lnTo>
                  <a:pt x="1917" y="8982"/>
                </a:lnTo>
                <a:cubicBezTo>
                  <a:pt x="1783" y="9132"/>
                  <a:pt x="1750" y="9248"/>
                  <a:pt x="1817" y="9398"/>
                </a:cubicBezTo>
                <a:cubicBezTo>
                  <a:pt x="1883" y="9548"/>
                  <a:pt x="1967" y="9582"/>
                  <a:pt x="2183" y="9565"/>
                </a:cubicBezTo>
                <a:cubicBezTo>
                  <a:pt x="2250" y="9565"/>
                  <a:pt x="2316" y="9565"/>
                  <a:pt x="2350" y="9648"/>
                </a:cubicBezTo>
                <a:cubicBezTo>
                  <a:pt x="2150" y="9882"/>
                  <a:pt x="2133" y="10015"/>
                  <a:pt x="2233" y="10148"/>
                </a:cubicBezTo>
                <a:cubicBezTo>
                  <a:pt x="2333" y="10298"/>
                  <a:pt x="2433" y="10298"/>
                  <a:pt x="2666" y="10198"/>
                </a:cubicBezTo>
                <a:cubicBezTo>
                  <a:pt x="2700" y="10215"/>
                  <a:pt x="2733" y="10265"/>
                  <a:pt x="2750" y="10298"/>
                </a:cubicBezTo>
                <a:cubicBezTo>
                  <a:pt x="2783" y="10498"/>
                  <a:pt x="2933" y="10565"/>
                  <a:pt x="3116" y="10581"/>
                </a:cubicBezTo>
                <a:cubicBezTo>
                  <a:pt x="3233" y="10581"/>
                  <a:pt x="3350" y="10581"/>
                  <a:pt x="3466" y="10581"/>
                </a:cubicBezTo>
                <a:cubicBezTo>
                  <a:pt x="3716" y="10565"/>
                  <a:pt x="3916" y="10398"/>
                  <a:pt x="3983" y="10165"/>
                </a:cubicBezTo>
                <a:cubicBezTo>
                  <a:pt x="3999" y="9998"/>
                  <a:pt x="3999" y="9832"/>
                  <a:pt x="3999" y="9682"/>
                </a:cubicBezTo>
                <a:cubicBezTo>
                  <a:pt x="3783" y="9565"/>
                  <a:pt x="3616" y="9382"/>
                  <a:pt x="3550" y="9132"/>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5"/>
          <p:cNvSpPr txBox="1"/>
          <p:nvPr/>
        </p:nvSpPr>
        <p:spPr>
          <a:xfrm flipH="1">
            <a:off x="6958900" y="970512"/>
            <a:ext cx="1794300" cy="1875900"/>
          </a:xfrm>
          <a:prstGeom prst="rect">
            <a:avLst/>
          </a:prstGeom>
          <a:noFill/>
          <a:ln>
            <a:noFill/>
          </a:ln>
        </p:spPr>
        <p:txBody>
          <a:bodyPr anchorCtr="0" anchor="ctr" bIns="91425" lIns="91425" spcFirstLastPara="1" rIns="91425" wrap="square" tIns="91425">
            <a:normAutofit fontScale="92500" lnSpcReduction="20000"/>
          </a:bodyPr>
          <a:lstStyle/>
          <a:p>
            <a:pPr indent="0" lvl="0" marL="0" rtl="0" algn="ctr">
              <a:spcBef>
                <a:spcPts val="0"/>
              </a:spcBef>
              <a:spcAft>
                <a:spcPts val="0"/>
              </a:spcAft>
              <a:buNone/>
            </a:pPr>
            <a:r>
              <a:rPr lang="en" sz="1200">
                <a:solidFill>
                  <a:schemeClr val="dk1"/>
                </a:solidFill>
                <a:latin typeface="Fira Sans"/>
                <a:ea typeface="Fira Sans"/>
                <a:cs typeface="Fira Sans"/>
                <a:sym typeface="Fira Sans"/>
              </a:rPr>
              <a:t>Wealthier diabetes patients had access to apps, monitors and pumps. Low-income kids don’t have access to attend chronic disease camps and glucose monitor pumps</a:t>
            </a:r>
            <a:endParaRPr sz="1200">
              <a:solidFill>
                <a:schemeClr val="dk1"/>
              </a:solidFill>
              <a:latin typeface="Fira Sans"/>
              <a:ea typeface="Fira Sans"/>
              <a:cs typeface="Fira Sans"/>
              <a:sym typeface="Fira Sans"/>
            </a:endParaRPr>
          </a:p>
          <a:p>
            <a:pPr indent="0" lvl="0" marL="0" rtl="0" algn="ctr">
              <a:spcBef>
                <a:spcPts val="0"/>
              </a:spcBef>
              <a:spcAft>
                <a:spcPts val="0"/>
              </a:spcAft>
              <a:buNone/>
            </a:pPr>
            <a:r>
              <a:t/>
            </a:r>
            <a:endParaRPr sz="1200">
              <a:solidFill>
                <a:schemeClr val="dk1"/>
              </a:solidFill>
              <a:latin typeface="Fira Sans"/>
              <a:ea typeface="Fira Sans"/>
              <a:cs typeface="Fira Sans"/>
              <a:sym typeface="Fira Sans"/>
            </a:endParaRPr>
          </a:p>
          <a:p>
            <a:pPr indent="0" lvl="0" marL="0" rtl="0" algn="ctr">
              <a:spcBef>
                <a:spcPts val="0"/>
              </a:spcBef>
              <a:spcAft>
                <a:spcPts val="0"/>
              </a:spcAft>
              <a:buNone/>
            </a:pPr>
            <a:r>
              <a:t/>
            </a:r>
            <a:endParaRPr sz="1200">
              <a:solidFill>
                <a:schemeClr val="dk1"/>
              </a:solidFill>
              <a:latin typeface="Fira Sans"/>
              <a:ea typeface="Fira Sans"/>
              <a:cs typeface="Fira Sans"/>
              <a:sym typeface="Fira Sans"/>
            </a:endParaRPr>
          </a:p>
          <a:p>
            <a:pPr indent="0" lvl="0" marL="0" rtl="0" algn="ctr">
              <a:spcBef>
                <a:spcPts val="0"/>
              </a:spcBef>
              <a:spcAft>
                <a:spcPts val="0"/>
              </a:spcAft>
              <a:buClr>
                <a:schemeClr val="dk1"/>
              </a:buClr>
              <a:buSzPct val="91666"/>
              <a:buFont typeface="Arial"/>
              <a:buNone/>
            </a:pPr>
            <a:r>
              <a:t/>
            </a:r>
            <a:endParaRPr sz="1200">
              <a:solidFill>
                <a:schemeClr val="dk1"/>
              </a:solidFill>
              <a:latin typeface="Fira Sans"/>
              <a:ea typeface="Fira Sans"/>
              <a:cs typeface="Fira Sans"/>
              <a:sym typeface="Fira Sans"/>
            </a:endParaRPr>
          </a:p>
          <a:p>
            <a:pPr indent="0" lvl="0" marL="0" rtl="0" algn="ctr">
              <a:spcBef>
                <a:spcPts val="0"/>
              </a:spcBef>
              <a:spcAft>
                <a:spcPts val="0"/>
              </a:spcAft>
              <a:buNone/>
            </a:pPr>
            <a:r>
              <a:t/>
            </a:r>
            <a:endParaRPr sz="1200">
              <a:solidFill>
                <a:schemeClr val="dk1"/>
              </a:solidFill>
              <a:latin typeface="Fira Sans"/>
              <a:ea typeface="Fira Sans"/>
              <a:cs typeface="Fira Sans"/>
              <a:sym typeface="Fira Sans"/>
            </a:endParaRPr>
          </a:p>
        </p:txBody>
      </p:sp>
      <p:sp>
        <p:nvSpPr>
          <p:cNvPr id="643" name="Google Shape;643;p25"/>
          <p:cNvSpPr txBox="1"/>
          <p:nvPr/>
        </p:nvSpPr>
        <p:spPr>
          <a:xfrm flipH="1">
            <a:off x="245213" y="3681887"/>
            <a:ext cx="2365200" cy="831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000">
                <a:solidFill>
                  <a:schemeClr val="dk1"/>
                </a:solidFill>
                <a:latin typeface="Fira Sans"/>
                <a:ea typeface="Fira Sans"/>
                <a:cs typeface="Fira Sans"/>
                <a:sym typeface="Fira Sans"/>
              </a:rPr>
              <a:t>Has a patient experiencing organ rejection from an indigenous community speaking </a:t>
            </a:r>
            <a:r>
              <a:rPr lang="en" sz="1000">
                <a:solidFill>
                  <a:schemeClr val="dk1"/>
                </a:solidFill>
                <a:latin typeface="Fira Sans"/>
                <a:ea typeface="Fira Sans"/>
                <a:cs typeface="Fira Sans"/>
                <a:sym typeface="Fira Sans"/>
              </a:rPr>
              <a:t>Mixteco</a:t>
            </a:r>
            <a:r>
              <a:rPr lang="en" sz="1000">
                <a:solidFill>
                  <a:schemeClr val="dk1"/>
                </a:solidFill>
                <a:latin typeface="Fira Sans"/>
                <a:ea typeface="Fira Sans"/>
                <a:cs typeface="Fira Sans"/>
                <a:sym typeface="Fira Sans"/>
              </a:rPr>
              <a:t>-bajo without translators. She doesn’t feel that she’s doing right without knowing what to do</a:t>
            </a:r>
            <a:endParaRPr sz="1000">
              <a:solidFill>
                <a:schemeClr val="dk1"/>
              </a:solidFill>
              <a:latin typeface="Fira Sans"/>
              <a:ea typeface="Fira Sans"/>
              <a:cs typeface="Fira Sans"/>
              <a:sym typeface="Fira Sans"/>
            </a:endParaRPr>
          </a:p>
          <a:p>
            <a:pPr indent="0" lvl="0" marL="0" rtl="0" algn="ctr">
              <a:spcBef>
                <a:spcPts val="0"/>
              </a:spcBef>
              <a:spcAft>
                <a:spcPts val="0"/>
              </a:spcAft>
              <a:buClr>
                <a:schemeClr val="dk1"/>
              </a:buClr>
              <a:buSzPts val="1100"/>
              <a:buFont typeface="Arial"/>
              <a:buNone/>
            </a:pPr>
            <a:r>
              <a:t/>
            </a:r>
            <a:endParaRPr sz="1000">
              <a:solidFill>
                <a:schemeClr val="dk1"/>
              </a:solidFill>
              <a:latin typeface="Fira Sans"/>
              <a:ea typeface="Fira Sans"/>
              <a:cs typeface="Fira Sans"/>
              <a:sym typeface="Fira Sans"/>
            </a:endParaRPr>
          </a:p>
          <a:p>
            <a:pPr indent="0" lvl="0" marL="0" rtl="0" algn="ctr">
              <a:spcBef>
                <a:spcPts val="0"/>
              </a:spcBef>
              <a:spcAft>
                <a:spcPts val="0"/>
              </a:spcAft>
              <a:buNone/>
            </a:pPr>
            <a:r>
              <a:t/>
            </a:r>
            <a:endParaRPr sz="1000">
              <a:solidFill>
                <a:schemeClr val="dk1"/>
              </a:solidFill>
              <a:latin typeface="Fira Sans"/>
              <a:ea typeface="Fira Sans"/>
              <a:cs typeface="Fira Sans"/>
              <a:sym typeface="Fira Sans"/>
            </a:endParaRPr>
          </a:p>
        </p:txBody>
      </p:sp>
      <p:sp>
        <p:nvSpPr>
          <p:cNvPr id="644" name="Google Shape;644;p25"/>
          <p:cNvSpPr/>
          <p:nvPr/>
        </p:nvSpPr>
        <p:spPr>
          <a:xfrm>
            <a:off x="6463826" y="3412425"/>
            <a:ext cx="2526083" cy="1669235"/>
          </a:xfrm>
          <a:custGeom>
            <a:rect b="b" l="l" r="r" t="t"/>
            <a:pathLst>
              <a:path extrusionOk="0" h="12598" w="16463">
                <a:moveTo>
                  <a:pt x="1733" y="3333"/>
                </a:moveTo>
                <a:cubicBezTo>
                  <a:pt x="1500" y="3133"/>
                  <a:pt x="1366" y="2850"/>
                  <a:pt x="1316" y="2550"/>
                </a:cubicBezTo>
                <a:cubicBezTo>
                  <a:pt x="1283" y="2317"/>
                  <a:pt x="1333" y="2083"/>
                  <a:pt x="1450" y="1884"/>
                </a:cubicBezTo>
                <a:cubicBezTo>
                  <a:pt x="1866" y="1250"/>
                  <a:pt x="2649" y="934"/>
                  <a:pt x="3383" y="1100"/>
                </a:cubicBezTo>
                <a:cubicBezTo>
                  <a:pt x="3566" y="1167"/>
                  <a:pt x="3749" y="1250"/>
                  <a:pt x="3899" y="1350"/>
                </a:cubicBezTo>
                <a:cubicBezTo>
                  <a:pt x="3949" y="1384"/>
                  <a:pt x="3999" y="1400"/>
                  <a:pt x="4032" y="1434"/>
                </a:cubicBezTo>
                <a:cubicBezTo>
                  <a:pt x="4032" y="1384"/>
                  <a:pt x="4049" y="1350"/>
                  <a:pt x="4049" y="1300"/>
                </a:cubicBezTo>
                <a:cubicBezTo>
                  <a:pt x="4049" y="667"/>
                  <a:pt x="4532" y="134"/>
                  <a:pt x="5182" y="67"/>
                </a:cubicBezTo>
                <a:cubicBezTo>
                  <a:pt x="5416" y="1"/>
                  <a:pt x="5682" y="1"/>
                  <a:pt x="5932" y="67"/>
                </a:cubicBezTo>
                <a:cubicBezTo>
                  <a:pt x="6365" y="217"/>
                  <a:pt x="6749" y="434"/>
                  <a:pt x="6948" y="867"/>
                </a:cubicBezTo>
                <a:cubicBezTo>
                  <a:pt x="7015" y="1000"/>
                  <a:pt x="7098" y="1134"/>
                  <a:pt x="7165" y="1234"/>
                </a:cubicBezTo>
                <a:cubicBezTo>
                  <a:pt x="7332" y="1134"/>
                  <a:pt x="7498" y="1034"/>
                  <a:pt x="7682" y="950"/>
                </a:cubicBezTo>
                <a:cubicBezTo>
                  <a:pt x="8032" y="834"/>
                  <a:pt x="8398" y="850"/>
                  <a:pt x="8748" y="984"/>
                </a:cubicBezTo>
                <a:cubicBezTo>
                  <a:pt x="8981" y="1084"/>
                  <a:pt x="9215" y="1184"/>
                  <a:pt x="9448" y="1300"/>
                </a:cubicBezTo>
                <a:cubicBezTo>
                  <a:pt x="9615" y="1400"/>
                  <a:pt x="9748" y="1550"/>
                  <a:pt x="9798" y="1750"/>
                </a:cubicBezTo>
                <a:cubicBezTo>
                  <a:pt x="9831" y="1834"/>
                  <a:pt x="9881" y="1917"/>
                  <a:pt x="9948" y="2000"/>
                </a:cubicBezTo>
                <a:cubicBezTo>
                  <a:pt x="9981" y="1934"/>
                  <a:pt x="9998" y="1884"/>
                  <a:pt x="10031" y="1834"/>
                </a:cubicBezTo>
                <a:cubicBezTo>
                  <a:pt x="10414" y="1334"/>
                  <a:pt x="10948" y="1167"/>
                  <a:pt x="11564" y="1200"/>
                </a:cubicBezTo>
                <a:cubicBezTo>
                  <a:pt x="12047" y="1217"/>
                  <a:pt x="12497" y="1400"/>
                  <a:pt x="12847" y="1734"/>
                </a:cubicBezTo>
                <a:cubicBezTo>
                  <a:pt x="13114" y="1983"/>
                  <a:pt x="13147" y="2033"/>
                  <a:pt x="13264" y="2517"/>
                </a:cubicBezTo>
                <a:cubicBezTo>
                  <a:pt x="13397" y="2467"/>
                  <a:pt x="13514" y="2417"/>
                  <a:pt x="13647" y="2367"/>
                </a:cubicBezTo>
                <a:cubicBezTo>
                  <a:pt x="13980" y="2217"/>
                  <a:pt x="14347" y="2200"/>
                  <a:pt x="14697" y="2283"/>
                </a:cubicBezTo>
                <a:cubicBezTo>
                  <a:pt x="14930" y="2367"/>
                  <a:pt x="15130" y="2483"/>
                  <a:pt x="15330" y="2633"/>
                </a:cubicBezTo>
                <a:cubicBezTo>
                  <a:pt x="15480" y="2767"/>
                  <a:pt x="15630" y="2933"/>
                  <a:pt x="15746" y="3100"/>
                </a:cubicBezTo>
                <a:cubicBezTo>
                  <a:pt x="16013" y="3500"/>
                  <a:pt x="16046" y="4016"/>
                  <a:pt x="15813" y="4433"/>
                </a:cubicBezTo>
                <a:cubicBezTo>
                  <a:pt x="15696" y="4650"/>
                  <a:pt x="15546" y="4849"/>
                  <a:pt x="15397" y="5049"/>
                </a:cubicBezTo>
                <a:cubicBezTo>
                  <a:pt x="15447" y="5066"/>
                  <a:pt x="15480" y="5099"/>
                  <a:pt x="15530" y="5133"/>
                </a:cubicBezTo>
                <a:cubicBezTo>
                  <a:pt x="15880" y="5299"/>
                  <a:pt x="16163" y="5583"/>
                  <a:pt x="16346" y="5933"/>
                </a:cubicBezTo>
                <a:cubicBezTo>
                  <a:pt x="16446" y="6183"/>
                  <a:pt x="16463" y="6449"/>
                  <a:pt x="16413" y="6699"/>
                </a:cubicBezTo>
                <a:cubicBezTo>
                  <a:pt x="16346" y="7182"/>
                  <a:pt x="16113" y="7649"/>
                  <a:pt x="15713" y="7949"/>
                </a:cubicBezTo>
                <a:cubicBezTo>
                  <a:pt x="15513" y="8115"/>
                  <a:pt x="15297" y="8232"/>
                  <a:pt x="15047" y="8282"/>
                </a:cubicBezTo>
                <a:cubicBezTo>
                  <a:pt x="15113" y="8432"/>
                  <a:pt x="15197" y="8549"/>
                  <a:pt x="15263" y="8699"/>
                </a:cubicBezTo>
                <a:cubicBezTo>
                  <a:pt x="15480" y="9115"/>
                  <a:pt x="15430" y="9598"/>
                  <a:pt x="15147" y="9965"/>
                </a:cubicBezTo>
                <a:cubicBezTo>
                  <a:pt x="15080" y="10065"/>
                  <a:pt x="15013" y="10148"/>
                  <a:pt x="14913" y="10215"/>
                </a:cubicBezTo>
                <a:cubicBezTo>
                  <a:pt x="14597" y="10498"/>
                  <a:pt x="14213" y="10698"/>
                  <a:pt x="13797" y="10815"/>
                </a:cubicBezTo>
                <a:cubicBezTo>
                  <a:pt x="13547" y="10865"/>
                  <a:pt x="13280" y="10831"/>
                  <a:pt x="13047" y="10731"/>
                </a:cubicBezTo>
                <a:cubicBezTo>
                  <a:pt x="13047" y="10781"/>
                  <a:pt x="13047" y="10848"/>
                  <a:pt x="13064" y="10898"/>
                </a:cubicBezTo>
                <a:cubicBezTo>
                  <a:pt x="13197" y="11415"/>
                  <a:pt x="12930" y="11965"/>
                  <a:pt x="12431" y="12148"/>
                </a:cubicBezTo>
                <a:cubicBezTo>
                  <a:pt x="11864" y="12381"/>
                  <a:pt x="11231" y="12414"/>
                  <a:pt x="10648" y="12214"/>
                </a:cubicBezTo>
                <a:cubicBezTo>
                  <a:pt x="10364" y="12131"/>
                  <a:pt x="10131" y="11965"/>
                  <a:pt x="9981" y="11731"/>
                </a:cubicBezTo>
                <a:cubicBezTo>
                  <a:pt x="9848" y="11865"/>
                  <a:pt x="9731" y="12014"/>
                  <a:pt x="9598" y="12148"/>
                </a:cubicBezTo>
                <a:cubicBezTo>
                  <a:pt x="9315" y="12398"/>
                  <a:pt x="8948" y="12548"/>
                  <a:pt x="8565" y="12548"/>
                </a:cubicBezTo>
                <a:lnTo>
                  <a:pt x="8048" y="12548"/>
                </a:lnTo>
                <a:cubicBezTo>
                  <a:pt x="7298" y="12598"/>
                  <a:pt x="6699" y="12248"/>
                  <a:pt x="6149" y="11781"/>
                </a:cubicBezTo>
                <a:cubicBezTo>
                  <a:pt x="5965" y="11681"/>
                  <a:pt x="5849" y="11498"/>
                  <a:pt x="5849" y="11298"/>
                </a:cubicBezTo>
                <a:cubicBezTo>
                  <a:pt x="5632" y="11398"/>
                  <a:pt x="5465" y="11498"/>
                  <a:pt x="5299" y="11581"/>
                </a:cubicBezTo>
                <a:cubicBezTo>
                  <a:pt x="4932" y="11748"/>
                  <a:pt x="4549" y="11848"/>
                  <a:pt x="4166" y="11865"/>
                </a:cubicBezTo>
                <a:cubicBezTo>
                  <a:pt x="4032" y="11881"/>
                  <a:pt x="3899" y="11865"/>
                  <a:pt x="3766" y="11831"/>
                </a:cubicBezTo>
                <a:cubicBezTo>
                  <a:pt x="3499" y="11765"/>
                  <a:pt x="3249" y="11665"/>
                  <a:pt x="2999" y="11565"/>
                </a:cubicBezTo>
                <a:cubicBezTo>
                  <a:pt x="2683" y="11431"/>
                  <a:pt x="2416" y="11181"/>
                  <a:pt x="2266" y="10865"/>
                </a:cubicBezTo>
                <a:cubicBezTo>
                  <a:pt x="2100" y="10548"/>
                  <a:pt x="2083" y="10148"/>
                  <a:pt x="2250" y="9815"/>
                </a:cubicBezTo>
                <a:cubicBezTo>
                  <a:pt x="2266" y="9748"/>
                  <a:pt x="2316" y="9682"/>
                  <a:pt x="2350" y="9598"/>
                </a:cubicBezTo>
                <a:cubicBezTo>
                  <a:pt x="1883" y="9565"/>
                  <a:pt x="1416" y="9432"/>
                  <a:pt x="1000" y="9232"/>
                </a:cubicBezTo>
                <a:cubicBezTo>
                  <a:pt x="333" y="8899"/>
                  <a:pt x="0" y="8165"/>
                  <a:pt x="183" y="7449"/>
                </a:cubicBezTo>
                <a:cubicBezTo>
                  <a:pt x="283" y="6949"/>
                  <a:pt x="533" y="6482"/>
                  <a:pt x="883" y="6099"/>
                </a:cubicBezTo>
                <a:cubicBezTo>
                  <a:pt x="750" y="5983"/>
                  <a:pt x="600" y="5866"/>
                  <a:pt x="467" y="5733"/>
                </a:cubicBezTo>
                <a:cubicBezTo>
                  <a:pt x="167" y="5416"/>
                  <a:pt x="67" y="4949"/>
                  <a:pt x="233" y="4550"/>
                </a:cubicBezTo>
                <a:cubicBezTo>
                  <a:pt x="333" y="4250"/>
                  <a:pt x="500" y="3983"/>
                  <a:pt x="700" y="3750"/>
                </a:cubicBezTo>
                <a:cubicBezTo>
                  <a:pt x="900" y="3516"/>
                  <a:pt x="1200" y="3367"/>
                  <a:pt x="1516" y="3367"/>
                </a:cubicBezTo>
                <a:cubicBezTo>
                  <a:pt x="1566" y="3367"/>
                  <a:pt x="1633" y="3350"/>
                  <a:pt x="1733" y="3333"/>
                </a:cubicBezTo>
                <a:close/>
                <a:moveTo>
                  <a:pt x="14763" y="8199"/>
                </a:moveTo>
                <a:cubicBezTo>
                  <a:pt x="14880" y="8149"/>
                  <a:pt x="14947" y="8132"/>
                  <a:pt x="15030" y="8099"/>
                </a:cubicBezTo>
                <a:cubicBezTo>
                  <a:pt x="15113" y="8082"/>
                  <a:pt x="15163" y="8082"/>
                  <a:pt x="15247" y="8049"/>
                </a:cubicBezTo>
                <a:cubicBezTo>
                  <a:pt x="15563" y="7932"/>
                  <a:pt x="15846" y="7699"/>
                  <a:pt x="16030" y="7382"/>
                </a:cubicBezTo>
                <a:cubicBezTo>
                  <a:pt x="16230" y="7049"/>
                  <a:pt x="16313" y="6666"/>
                  <a:pt x="16280" y="6282"/>
                </a:cubicBezTo>
                <a:cubicBezTo>
                  <a:pt x="16280" y="6166"/>
                  <a:pt x="16230" y="6049"/>
                  <a:pt x="16180" y="5933"/>
                </a:cubicBezTo>
                <a:cubicBezTo>
                  <a:pt x="15963" y="5549"/>
                  <a:pt x="15596" y="5249"/>
                  <a:pt x="15147" y="5133"/>
                </a:cubicBezTo>
                <a:cubicBezTo>
                  <a:pt x="15097" y="5116"/>
                  <a:pt x="15047" y="5083"/>
                  <a:pt x="15013" y="5049"/>
                </a:cubicBezTo>
                <a:cubicBezTo>
                  <a:pt x="15047" y="5016"/>
                  <a:pt x="15097" y="4983"/>
                  <a:pt x="15147" y="4949"/>
                </a:cubicBezTo>
                <a:cubicBezTo>
                  <a:pt x="15613" y="4700"/>
                  <a:pt x="15880" y="4183"/>
                  <a:pt x="15813" y="3650"/>
                </a:cubicBezTo>
                <a:cubicBezTo>
                  <a:pt x="15746" y="3333"/>
                  <a:pt x="15580" y="3050"/>
                  <a:pt x="15330" y="2850"/>
                </a:cubicBezTo>
                <a:cubicBezTo>
                  <a:pt x="15047" y="2533"/>
                  <a:pt x="14647" y="2383"/>
                  <a:pt x="14230" y="2433"/>
                </a:cubicBezTo>
                <a:cubicBezTo>
                  <a:pt x="14014" y="2433"/>
                  <a:pt x="13797" y="2483"/>
                  <a:pt x="13580" y="2583"/>
                </a:cubicBezTo>
                <a:cubicBezTo>
                  <a:pt x="13414" y="2667"/>
                  <a:pt x="13247" y="2750"/>
                  <a:pt x="13064" y="2850"/>
                </a:cubicBezTo>
                <a:cubicBezTo>
                  <a:pt x="13064" y="2767"/>
                  <a:pt x="13064" y="2700"/>
                  <a:pt x="13064" y="2617"/>
                </a:cubicBezTo>
                <a:cubicBezTo>
                  <a:pt x="13097" y="2367"/>
                  <a:pt x="13014" y="2100"/>
                  <a:pt x="12797" y="1934"/>
                </a:cubicBezTo>
                <a:cubicBezTo>
                  <a:pt x="12481" y="1617"/>
                  <a:pt x="12047" y="1417"/>
                  <a:pt x="11597" y="1384"/>
                </a:cubicBezTo>
                <a:cubicBezTo>
                  <a:pt x="11164" y="1334"/>
                  <a:pt x="10731" y="1450"/>
                  <a:pt x="10398" y="1734"/>
                </a:cubicBezTo>
                <a:cubicBezTo>
                  <a:pt x="10264" y="1850"/>
                  <a:pt x="10148" y="1983"/>
                  <a:pt x="10031" y="2133"/>
                </a:cubicBezTo>
                <a:cubicBezTo>
                  <a:pt x="9898" y="2267"/>
                  <a:pt x="9798" y="2250"/>
                  <a:pt x="9731" y="2050"/>
                </a:cubicBezTo>
                <a:cubicBezTo>
                  <a:pt x="9698" y="1983"/>
                  <a:pt x="9681" y="1900"/>
                  <a:pt x="9648" y="1817"/>
                </a:cubicBezTo>
                <a:cubicBezTo>
                  <a:pt x="9598" y="1667"/>
                  <a:pt x="9498" y="1534"/>
                  <a:pt x="9365" y="1467"/>
                </a:cubicBezTo>
                <a:cubicBezTo>
                  <a:pt x="9065" y="1284"/>
                  <a:pt x="8715" y="1150"/>
                  <a:pt x="8365" y="1100"/>
                </a:cubicBezTo>
                <a:cubicBezTo>
                  <a:pt x="7998" y="1017"/>
                  <a:pt x="7615" y="1117"/>
                  <a:pt x="7348" y="1367"/>
                </a:cubicBezTo>
                <a:cubicBezTo>
                  <a:pt x="7298" y="1417"/>
                  <a:pt x="7248" y="1450"/>
                  <a:pt x="7198" y="1500"/>
                </a:cubicBezTo>
                <a:cubicBezTo>
                  <a:pt x="7082" y="1300"/>
                  <a:pt x="6948" y="1134"/>
                  <a:pt x="6865" y="934"/>
                </a:cubicBezTo>
                <a:cubicBezTo>
                  <a:pt x="6699" y="650"/>
                  <a:pt x="6432" y="434"/>
                  <a:pt x="6132" y="317"/>
                </a:cubicBezTo>
                <a:cubicBezTo>
                  <a:pt x="5715" y="117"/>
                  <a:pt x="5216" y="134"/>
                  <a:pt x="4816" y="367"/>
                </a:cubicBezTo>
                <a:cubicBezTo>
                  <a:pt x="4449" y="534"/>
                  <a:pt x="4232" y="917"/>
                  <a:pt x="4249" y="1317"/>
                </a:cubicBezTo>
                <a:cubicBezTo>
                  <a:pt x="4266" y="1467"/>
                  <a:pt x="4266" y="1634"/>
                  <a:pt x="4199" y="1784"/>
                </a:cubicBezTo>
                <a:cubicBezTo>
                  <a:pt x="4066" y="1684"/>
                  <a:pt x="3949" y="1600"/>
                  <a:pt x="3833" y="1517"/>
                </a:cubicBezTo>
                <a:cubicBezTo>
                  <a:pt x="3649" y="1350"/>
                  <a:pt x="3416" y="1250"/>
                  <a:pt x="3166" y="1234"/>
                </a:cubicBezTo>
                <a:cubicBezTo>
                  <a:pt x="2633" y="1184"/>
                  <a:pt x="2133" y="1384"/>
                  <a:pt x="1766" y="1767"/>
                </a:cubicBezTo>
                <a:cubicBezTo>
                  <a:pt x="1383" y="2133"/>
                  <a:pt x="1383" y="2750"/>
                  <a:pt x="1766" y="3133"/>
                </a:cubicBezTo>
                <a:cubicBezTo>
                  <a:pt x="1816" y="3183"/>
                  <a:pt x="1866" y="3233"/>
                  <a:pt x="1916" y="3317"/>
                </a:cubicBezTo>
                <a:cubicBezTo>
                  <a:pt x="1966" y="3416"/>
                  <a:pt x="1950" y="3466"/>
                  <a:pt x="1833" y="3500"/>
                </a:cubicBezTo>
                <a:cubicBezTo>
                  <a:pt x="1733" y="3516"/>
                  <a:pt x="1616" y="3533"/>
                  <a:pt x="1516" y="3533"/>
                </a:cubicBezTo>
                <a:cubicBezTo>
                  <a:pt x="1216" y="3550"/>
                  <a:pt x="933" y="3683"/>
                  <a:pt x="767" y="3933"/>
                </a:cubicBezTo>
                <a:cubicBezTo>
                  <a:pt x="650" y="4083"/>
                  <a:pt x="550" y="4250"/>
                  <a:pt x="450" y="4433"/>
                </a:cubicBezTo>
                <a:cubicBezTo>
                  <a:pt x="250" y="4816"/>
                  <a:pt x="300" y="5283"/>
                  <a:pt x="583" y="5616"/>
                </a:cubicBezTo>
                <a:cubicBezTo>
                  <a:pt x="700" y="5733"/>
                  <a:pt x="850" y="5833"/>
                  <a:pt x="1000" y="5916"/>
                </a:cubicBezTo>
                <a:cubicBezTo>
                  <a:pt x="1083" y="5983"/>
                  <a:pt x="1216" y="5999"/>
                  <a:pt x="1250" y="6133"/>
                </a:cubicBezTo>
                <a:cubicBezTo>
                  <a:pt x="1216" y="6149"/>
                  <a:pt x="1183" y="6183"/>
                  <a:pt x="1150" y="6199"/>
                </a:cubicBezTo>
                <a:cubicBezTo>
                  <a:pt x="950" y="6282"/>
                  <a:pt x="783" y="6449"/>
                  <a:pt x="700" y="6649"/>
                </a:cubicBezTo>
                <a:cubicBezTo>
                  <a:pt x="550" y="6882"/>
                  <a:pt x="450" y="7149"/>
                  <a:pt x="367" y="7416"/>
                </a:cubicBezTo>
                <a:cubicBezTo>
                  <a:pt x="167" y="8099"/>
                  <a:pt x="483" y="8832"/>
                  <a:pt x="1150" y="9148"/>
                </a:cubicBezTo>
                <a:cubicBezTo>
                  <a:pt x="1483" y="9298"/>
                  <a:pt x="1850" y="9398"/>
                  <a:pt x="2216" y="9432"/>
                </a:cubicBezTo>
                <a:cubicBezTo>
                  <a:pt x="2599" y="9498"/>
                  <a:pt x="2599" y="9482"/>
                  <a:pt x="2416" y="9832"/>
                </a:cubicBezTo>
                <a:cubicBezTo>
                  <a:pt x="2250" y="10148"/>
                  <a:pt x="2250" y="10532"/>
                  <a:pt x="2433" y="10848"/>
                </a:cubicBezTo>
                <a:cubicBezTo>
                  <a:pt x="2583" y="11131"/>
                  <a:pt x="2816" y="11348"/>
                  <a:pt x="3116" y="11465"/>
                </a:cubicBezTo>
                <a:cubicBezTo>
                  <a:pt x="3266" y="11531"/>
                  <a:pt x="3416" y="11581"/>
                  <a:pt x="3566" y="11631"/>
                </a:cubicBezTo>
                <a:cubicBezTo>
                  <a:pt x="4349" y="11848"/>
                  <a:pt x="5182" y="11648"/>
                  <a:pt x="5782" y="11115"/>
                </a:cubicBezTo>
                <a:cubicBezTo>
                  <a:pt x="5815" y="11081"/>
                  <a:pt x="5849" y="11048"/>
                  <a:pt x="5915" y="10998"/>
                </a:cubicBezTo>
                <a:cubicBezTo>
                  <a:pt x="5965" y="11098"/>
                  <a:pt x="6015" y="11165"/>
                  <a:pt x="5999" y="11231"/>
                </a:cubicBezTo>
                <a:cubicBezTo>
                  <a:pt x="5999" y="11381"/>
                  <a:pt x="6082" y="11548"/>
                  <a:pt x="6215" y="11631"/>
                </a:cubicBezTo>
                <a:cubicBezTo>
                  <a:pt x="6349" y="11748"/>
                  <a:pt x="6482" y="11865"/>
                  <a:pt x="6632" y="11965"/>
                </a:cubicBezTo>
                <a:cubicBezTo>
                  <a:pt x="6965" y="12214"/>
                  <a:pt x="7348" y="12381"/>
                  <a:pt x="7765" y="12414"/>
                </a:cubicBezTo>
                <a:cubicBezTo>
                  <a:pt x="8065" y="12431"/>
                  <a:pt x="8348" y="12431"/>
                  <a:pt x="8631" y="12414"/>
                </a:cubicBezTo>
                <a:cubicBezTo>
                  <a:pt x="8981" y="12398"/>
                  <a:pt x="9298" y="12264"/>
                  <a:pt x="9548" y="12031"/>
                </a:cubicBezTo>
                <a:cubicBezTo>
                  <a:pt x="9715" y="11865"/>
                  <a:pt x="9848" y="11665"/>
                  <a:pt x="9914" y="11431"/>
                </a:cubicBezTo>
                <a:cubicBezTo>
                  <a:pt x="9981" y="11515"/>
                  <a:pt x="10064" y="11598"/>
                  <a:pt x="10131" y="11681"/>
                </a:cubicBezTo>
                <a:cubicBezTo>
                  <a:pt x="10264" y="11881"/>
                  <a:pt x="10464" y="12031"/>
                  <a:pt x="10698" y="12098"/>
                </a:cubicBezTo>
                <a:cubicBezTo>
                  <a:pt x="11048" y="12198"/>
                  <a:pt x="11397" y="12214"/>
                  <a:pt x="11747" y="12181"/>
                </a:cubicBezTo>
                <a:cubicBezTo>
                  <a:pt x="12064" y="12164"/>
                  <a:pt x="12381" y="12048"/>
                  <a:pt x="12630" y="11848"/>
                </a:cubicBezTo>
                <a:cubicBezTo>
                  <a:pt x="12797" y="11731"/>
                  <a:pt x="12897" y="11565"/>
                  <a:pt x="12914" y="11365"/>
                </a:cubicBezTo>
                <a:cubicBezTo>
                  <a:pt x="12947" y="11148"/>
                  <a:pt x="12914" y="10931"/>
                  <a:pt x="12830" y="10715"/>
                </a:cubicBezTo>
                <a:cubicBezTo>
                  <a:pt x="12797" y="10615"/>
                  <a:pt x="12730" y="10515"/>
                  <a:pt x="12830" y="10398"/>
                </a:cubicBezTo>
                <a:cubicBezTo>
                  <a:pt x="12847" y="10398"/>
                  <a:pt x="12880" y="10398"/>
                  <a:pt x="12897" y="10398"/>
                </a:cubicBezTo>
                <a:cubicBezTo>
                  <a:pt x="12930" y="10432"/>
                  <a:pt x="12964" y="10448"/>
                  <a:pt x="13014" y="10482"/>
                </a:cubicBezTo>
                <a:cubicBezTo>
                  <a:pt x="13280" y="10698"/>
                  <a:pt x="13647" y="10748"/>
                  <a:pt x="13964" y="10615"/>
                </a:cubicBezTo>
                <a:cubicBezTo>
                  <a:pt x="14263" y="10498"/>
                  <a:pt x="14547" y="10332"/>
                  <a:pt x="14797" y="10115"/>
                </a:cubicBezTo>
                <a:cubicBezTo>
                  <a:pt x="15080" y="9898"/>
                  <a:pt x="15247" y="9548"/>
                  <a:pt x="15230" y="9182"/>
                </a:cubicBezTo>
                <a:cubicBezTo>
                  <a:pt x="15213" y="8932"/>
                  <a:pt x="15130" y="8699"/>
                  <a:pt x="14980" y="8515"/>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5"/>
          <p:cNvSpPr/>
          <p:nvPr/>
        </p:nvSpPr>
        <p:spPr>
          <a:xfrm>
            <a:off x="6954005" y="3434359"/>
            <a:ext cx="54684" cy="57604"/>
          </a:xfrm>
          <a:custGeom>
            <a:rect b="b" l="l" r="r" t="t"/>
            <a:pathLst>
              <a:path extrusionOk="0" h="651" w="618">
                <a:moveTo>
                  <a:pt x="617" y="51"/>
                </a:moveTo>
                <a:cubicBezTo>
                  <a:pt x="501" y="117"/>
                  <a:pt x="401" y="201"/>
                  <a:pt x="317" y="301"/>
                </a:cubicBezTo>
                <a:cubicBezTo>
                  <a:pt x="251" y="417"/>
                  <a:pt x="184" y="534"/>
                  <a:pt x="134" y="650"/>
                </a:cubicBezTo>
                <a:cubicBezTo>
                  <a:pt x="1" y="334"/>
                  <a:pt x="267" y="1"/>
                  <a:pt x="617" y="51"/>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5"/>
          <p:cNvSpPr/>
          <p:nvPr/>
        </p:nvSpPr>
        <p:spPr>
          <a:xfrm>
            <a:off x="6990903" y="3453560"/>
            <a:ext cx="47251" cy="51675"/>
          </a:xfrm>
          <a:custGeom>
            <a:rect b="b" l="l" r="r" t="t"/>
            <a:pathLst>
              <a:path extrusionOk="0" h="584" w="534">
                <a:moveTo>
                  <a:pt x="0" y="550"/>
                </a:moveTo>
                <a:cubicBezTo>
                  <a:pt x="117" y="350"/>
                  <a:pt x="167" y="67"/>
                  <a:pt x="533" y="0"/>
                </a:cubicBezTo>
                <a:cubicBezTo>
                  <a:pt x="433" y="117"/>
                  <a:pt x="350" y="217"/>
                  <a:pt x="267" y="300"/>
                </a:cubicBezTo>
                <a:cubicBezTo>
                  <a:pt x="200" y="367"/>
                  <a:pt x="117" y="483"/>
                  <a:pt x="50" y="583"/>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25"/>
          <p:cNvSpPr txBox="1"/>
          <p:nvPr/>
        </p:nvSpPr>
        <p:spPr>
          <a:xfrm flipH="1">
            <a:off x="6849250" y="3789675"/>
            <a:ext cx="1693200" cy="831000"/>
          </a:xfrm>
          <a:prstGeom prst="rect">
            <a:avLst/>
          </a:prstGeom>
          <a:noFill/>
          <a:ln>
            <a:noFill/>
          </a:ln>
        </p:spPr>
        <p:txBody>
          <a:bodyPr anchorCtr="0" anchor="ctr" bIns="91425" lIns="91425" spcFirstLastPara="1" rIns="91425" wrap="square" tIns="91425">
            <a:normAutofit fontScale="25000" lnSpcReduction="20000"/>
          </a:bodyPr>
          <a:lstStyle/>
          <a:p>
            <a:pPr indent="0" lvl="0" marL="0" rtl="0" algn="ctr">
              <a:spcBef>
                <a:spcPts val="0"/>
              </a:spcBef>
              <a:spcAft>
                <a:spcPts val="0"/>
              </a:spcAft>
              <a:buClr>
                <a:schemeClr val="dk1"/>
              </a:buClr>
              <a:buSzPct val="91666"/>
              <a:buFont typeface="Arial"/>
              <a:buNone/>
            </a:pPr>
            <a:r>
              <a:t/>
            </a:r>
            <a:endParaRPr sz="1200">
              <a:solidFill>
                <a:schemeClr val="dk1"/>
              </a:solidFill>
              <a:latin typeface="Fira Sans"/>
              <a:ea typeface="Fira Sans"/>
              <a:cs typeface="Fira Sans"/>
              <a:sym typeface="Fira Sans"/>
            </a:endParaRPr>
          </a:p>
          <a:p>
            <a:pPr indent="0" lvl="0" marL="0" rtl="0" algn="ctr">
              <a:spcBef>
                <a:spcPts val="0"/>
              </a:spcBef>
              <a:spcAft>
                <a:spcPts val="0"/>
              </a:spcAft>
              <a:buClr>
                <a:schemeClr val="dk1"/>
              </a:buClr>
              <a:buSzPct val="91666"/>
              <a:buFont typeface="Arial"/>
              <a:buNone/>
            </a:pPr>
            <a:r>
              <a:t/>
            </a:r>
            <a:endParaRPr sz="1200">
              <a:solidFill>
                <a:schemeClr val="dk1"/>
              </a:solidFill>
              <a:latin typeface="Fira Sans"/>
              <a:ea typeface="Fira Sans"/>
              <a:cs typeface="Fira Sans"/>
              <a:sym typeface="Fira Sans"/>
            </a:endParaRPr>
          </a:p>
          <a:p>
            <a:pPr indent="0" lvl="0" marL="0" rtl="0" algn="ctr">
              <a:spcBef>
                <a:spcPts val="0"/>
              </a:spcBef>
              <a:spcAft>
                <a:spcPts val="0"/>
              </a:spcAft>
              <a:buClr>
                <a:srgbClr val="000000"/>
              </a:buClr>
              <a:buSzPts val="275"/>
              <a:buFont typeface="Arial"/>
              <a:buNone/>
            </a:pPr>
            <a:r>
              <a:rPr lang="en" sz="4400">
                <a:solidFill>
                  <a:schemeClr val="dk1"/>
                </a:solidFill>
                <a:latin typeface="Fira Sans"/>
                <a:ea typeface="Fira Sans"/>
                <a:cs typeface="Fira Sans"/>
                <a:sym typeface="Fira Sans"/>
              </a:rPr>
              <a:t>A parent had a hard time getting to hospital &amp; vouchers aren’t as effective due to food and housing insecurity taking </a:t>
            </a:r>
            <a:r>
              <a:rPr lang="en" sz="4400">
                <a:solidFill>
                  <a:schemeClr val="dk1"/>
                </a:solidFill>
                <a:latin typeface="Fira Sans"/>
                <a:ea typeface="Fira Sans"/>
                <a:cs typeface="Fira Sans"/>
                <a:sym typeface="Fira Sans"/>
              </a:rPr>
              <a:t>precedence</a:t>
            </a:r>
            <a:r>
              <a:rPr lang="en" sz="4400">
                <a:solidFill>
                  <a:schemeClr val="dk1"/>
                </a:solidFill>
                <a:latin typeface="Fira Sans"/>
                <a:ea typeface="Fira Sans"/>
                <a:cs typeface="Fira Sans"/>
                <a:sym typeface="Fira Sans"/>
              </a:rPr>
              <a:t> over appointments</a:t>
            </a:r>
            <a:endParaRPr sz="4400">
              <a:solidFill>
                <a:schemeClr val="dk1"/>
              </a:solidFill>
              <a:latin typeface="Fira Sans"/>
              <a:ea typeface="Fira Sans"/>
              <a:cs typeface="Fira Sans"/>
              <a:sym typeface="Fira Sans"/>
            </a:endParaRPr>
          </a:p>
        </p:txBody>
      </p:sp>
      <p:sp>
        <p:nvSpPr>
          <p:cNvPr id="648" name="Google Shape;648;p25"/>
          <p:cNvSpPr/>
          <p:nvPr/>
        </p:nvSpPr>
        <p:spPr>
          <a:xfrm>
            <a:off x="6159025" y="4471174"/>
            <a:ext cx="214416" cy="153388"/>
          </a:xfrm>
          <a:custGeom>
            <a:rect b="b" l="l" r="r" t="t"/>
            <a:pathLst>
              <a:path extrusionOk="0" h="1717" w="2400">
                <a:moveTo>
                  <a:pt x="217" y="1083"/>
                </a:moveTo>
                <a:cubicBezTo>
                  <a:pt x="167" y="1000"/>
                  <a:pt x="117" y="917"/>
                  <a:pt x="100" y="817"/>
                </a:cubicBezTo>
                <a:cubicBezTo>
                  <a:pt x="0" y="534"/>
                  <a:pt x="167" y="217"/>
                  <a:pt x="450" y="134"/>
                </a:cubicBezTo>
                <a:cubicBezTo>
                  <a:pt x="700" y="0"/>
                  <a:pt x="1000" y="17"/>
                  <a:pt x="1233" y="184"/>
                </a:cubicBezTo>
                <a:cubicBezTo>
                  <a:pt x="1300" y="217"/>
                  <a:pt x="1383" y="234"/>
                  <a:pt x="1450" y="217"/>
                </a:cubicBezTo>
                <a:cubicBezTo>
                  <a:pt x="2017" y="250"/>
                  <a:pt x="2283" y="467"/>
                  <a:pt x="2366" y="967"/>
                </a:cubicBezTo>
                <a:cubicBezTo>
                  <a:pt x="2400" y="1150"/>
                  <a:pt x="2316" y="1333"/>
                  <a:pt x="2150" y="1417"/>
                </a:cubicBezTo>
                <a:cubicBezTo>
                  <a:pt x="1950" y="1550"/>
                  <a:pt x="1717" y="1583"/>
                  <a:pt x="1500" y="1500"/>
                </a:cubicBezTo>
                <a:cubicBezTo>
                  <a:pt x="1400" y="1450"/>
                  <a:pt x="1283" y="1467"/>
                  <a:pt x="1200" y="1533"/>
                </a:cubicBezTo>
                <a:cubicBezTo>
                  <a:pt x="1000" y="1667"/>
                  <a:pt x="750" y="1717"/>
                  <a:pt x="517" y="1633"/>
                </a:cubicBezTo>
                <a:cubicBezTo>
                  <a:pt x="267" y="1600"/>
                  <a:pt x="100" y="1333"/>
                  <a:pt x="217" y="1083"/>
                </a:cubicBezTo>
                <a:close/>
                <a:moveTo>
                  <a:pt x="517" y="967"/>
                </a:moveTo>
                <a:lnTo>
                  <a:pt x="417" y="1050"/>
                </a:lnTo>
                <a:cubicBezTo>
                  <a:pt x="250" y="1200"/>
                  <a:pt x="250" y="1333"/>
                  <a:pt x="467" y="1433"/>
                </a:cubicBezTo>
                <a:cubicBezTo>
                  <a:pt x="734" y="1567"/>
                  <a:pt x="1050" y="1500"/>
                  <a:pt x="1233" y="1283"/>
                </a:cubicBezTo>
                <a:lnTo>
                  <a:pt x="1350" y="1167"/>
                </a:lnTo>
                <a:cubicBezTo>
                  <a:pt x="1617" y="1400"/>
                  <a:pt x="1767" y="1417"/>
                  <a:pt x="2017" y="1267"/>
                </a:cubicBezTo>
                <a:cubicBezTo>
                  <a:pt x="2150" y="1217"/>
                  <a:pt x="2217" y="1083"/>
                  <a:pt x="2183" y="950"/>
                </a:cubicBezTo>
                <a:cubicBezTo>
                  <a:pt x="2150" y="683"/>
                  <a:pt x="1950" y="484"/>
                  <a:pt x="1700" y="434"/>
                </a:cubicBezTo>
                <a:cubicBezTo>
                  <a:pt x="1550" y="384"/>
                  <a:pt x="1417" y="367"/>
                  <a:pt x="1300" y="517"/>
                </a:cubicBezTo>
                <a:cubicBezTo>
                  <a:pt x="1283" y="534"/>
                  <a:pt x="1233" y="534"/>
                  <a:pt x="1200" y="550"/>
                </a:cubicBezTo>
                <a:cubicBezTo>
                  <a:pt x="1117" y="267"/>
                  <a:pt x="1017" y="200"/>
                  <a:pt x="717" y="234"/>
                </a:cubicBezTo>
                <a:cubicBezTo>
                  <a:pt x="634" y="250"/>
                  <a:pt x="550" y="267"/>
                  <a:pt x="484" y="317"/>
                </a:cubicBezTo>
                <a:cubicBezTo>
                  <a:pt x="334" y="367"/>
                  <a:pt x="250" y="500"/>
                  <a:pt x="250" y="650"/>
                </a:cubicBezTo>
                <a:cubicBezTo>
                  <a:pt x="250" y="817"/>
                  <a:pt x="284" y="950"/>
                  <a:pt x="517" y="967"/>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5"/>
          <p:cNvSpPr txBox="1"/>
          <p:nvPr>
            <p:ph type="ctrTitle"/>
          </p:nvPr>
        </p:nvSpPr>
        <p:spPr>
          <a:xfrm>
            <a:off x="311700" y="335325"/>
            <a:ext cx="8520600" cy="535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500"/>
              <a:t>Cat: Key quotes and Surprises</a:t>
            </a:r>
            <a:endParaRPr sz="3500">
              <a:latin typeface="Fira Sans Extra Condensed"/>
              <a:ea typeface="Fira Sans Extra Condensed"/>
              <a:cs typeface="Fira Sans Extra Condensed"/>
              <a:sym typeface="Fira Sans Extra Condensed"/>
            </a:endParaRPr>
          </a:p>
        </p:txBody>
      </p:sp>
      <p:sp>
        <p:nvSpPr>
          <p:cNvPr id="650" name="Google Shape;650;p25"/>
          <p:cNvSpPr/>
          <p:nvPr/>
        </p:nvSpPr>
        <p:spPr>
          <a:xfrm rot="1118477">
            <a:off x="4522834" y="2172263"/>
            <a:ext cx="414841" cy="480419"/>
          </a:xfrm>
          <a:custGeom>
            <a:rect b="b" l="l" r="r" t="t"/>
            <a:pathLst>
              <a:path extrusionOk="0" h="6299" w="6516">
                <a:moveTo>
                  <a:pt x="5515" y="3266"/>
                </a:moveTo>
                <a:cubicBezTo>
                  <a:pt x="5416" y="3399"/>
                  <a:pt x="5332" y="3549"/>
                  <a:pt x="5249" y="3683"/>
                </a:cubicBezTo>
                <a:cubicBezTo>
                  <a:pt x="5149" y="3849"/>
                  <a:pt x="4999" y="3966"/>
                  <a:pt x="4799" y="4032"/>
                </a:cubicBezTo>
                <a:cubicBezTo>
                  <a:pt x="4699" y="4049"/>
                  <a:pt x="4599" y="4066"/>
                  <a:pt x="4499" y="4049"/>
                </a:cubicBezTo>
                <a:cubicBezTo>
                  <a:pt x="4116" y="3949"/>
                  <a:pt x="4049" y="3633"/>
                  <a:pt x="4216" y="3333"/>
                </a:cubicBezTo>
                <a:cubicBezTo>
                  <a:pt x="4382" y="3033"/>
                  <a:pt x="4699" y="2833"/>
                  <a:pt x="5049" y="2849"/>
                </a:cubicBezTo>
                <a:lnTo>
                  <a:pt x="5299" y="2849"/>
                </a:lnTo>
                <a:cubicBezTo>
                  <a:pt x="5282" y="2649"/>
                  <a:pt x="5216" y="2449"/>
                  <a:pt x="5099" y="2300"/>
                </a:cubicBezTo>
                <a:cubicBezTo>
                  <a:pt x="4732" y="1666"/>
                  <a:pt x="4166" y="1300"/>
                  <a:pt x="3549" y="983"/>
                </a:cubicBezTo>
                <a:cubicBezTo>
                  <a:pt x="3099" y="750"/>
                  <a:pt x="2600" y="617"/>
                  <a:pt x="2100" y="583"/>
                </a:cubicBezTo>
                <a:cubicBezTo>
                  <a:pt x="1650" y="550"/>
                  <a:pt x="1183" y="567"/>
                  <a:pt x="750" y="667"/>
                </a:cubicBezTo>
                <a:cubicBezTo>
                  <a:pt x="833" y="717"/>
                  <a:pt x="900" y="783"/>
                  <a:pt x="967" y="833"/>
                </a:cubicBezTo>
                <a:cubicBezTo>
                  <a:pt x="1017" y="867"/>
                  <a:pt x="1017" y="933"/>
                  <a:pt x="1017" y="983"/>
                </a:cubicBezTo>
                <a:cubicBezTo>
                  <a:pt x="983" y="1016"/>
                  <a:pt x="933" y="1033"/>
                  <a:pt x="883" y="1033"/>
                </a:cubicBezTo>
                <a:cubicBezTo>
                  <a:pt x="650" y="950"/>
                  <a:pt x="400" y="883"/>
                  <a:pt x="167" y="800"/>
                </a:cubicBezTo>
                <a:cubicBezTo>
                  <a:pt x="33" y="750"/>
                  <a:pt x="0" y="633"/>
                  <a:pt x="83" y="533"/>
                </a:cubicBezTo>
                <a:cubicBezTo>
                  <a:pt x="250" y="367"/>
                  <a:pt x="417" y="200"/>
                  <a:pt x="567" y="33"/>
                </a:cubicBezTo>
                <a:cubicBezTo>
                  <a:pt x="583" y="17"/>
                  <a:pt x="617" y="17"/>
                  <a:pt x="650" y="0"/>
                </a:cubicBezTo>
                <a:cubicBezTo>
                  <a:pt x="650" y="183"/>
                  <a:pt x="500" y="300"/>
                  <a:pt x="450" y="450"/>
                </a:cubicBezTo>
                <a:cubicBezTo>
                  <a:pt x="867" y="400"/>
                  <a:pt x="1283" y="333"/>
                  <a:pt x="1683" y="333"/>
                </a:cubicBezTo>
                <a:cubicBezTo>
                  <a:pt x="2583" y="317"/>
                  <a:pt x="3449" y="583"/>
                  <a:pt x="4182" y="1066"/>
                </a:cubicBezTo>
                <a:cubicBezTo>
                  <a:pt x="4632" y="1366"/>
                  <a:pt x="5016" y="1733"/>
                  <a:pt x="5316" y="2183"/>
                </a:cubicBezTo>
                <a:cubicBezTo>
                  <a:pt x="5466" y="2416"/>
                  <a:pt x="5549" y="2683"/>
                  <a:pt x="5549" y="2966"/>
                </a:cubicBezTo>
                <a:cubicBezTo>
                  <a:pt x="5582" y="2999"/>
                  <a:pt x="5615" y="3016"/>
                  <a:pt x="5649" y="3049"/>
                </a:cubicBezTo>
                <a:cubicBezTo>
                  <a:pt x="6215" y="3299"/>
                  <a:pt x="6415" y="3799"/>
                  <a:pt x="6482" y="4366"/>
                </a:cubicBezTo>
                <a:cubicBezTo>
                  <a:pt x="6515" y="4949"/>
                  <a:pt x="6399" y="5532"/>
                  <a:pt x="6149" y="6049"/>
                </a:cubicBezTo>
                <a:cubicBezTo>
                  <a:pt x="6115" y="6165"/>
                  <a:pt x="6015" y="6265"/>
                  <a:pt x="5899" y="6299"/>
                </a:cubicBezTo>
                <a:cubicBezTo>
                  <a:pt x="5915" y="6199"/>
                  <a:pt x="5932" y="6132"/>
                  <a:pt x="5965" y="6065"/>
                </a:cubicBezTo>
                <a:cubicBezTo>
                  <a:pt x="6149" y="5582"/>
                  <a:pt x="6249" y="5066"/>
                  <a:pt x="6265" y="4549"/>
                </a:cubicBezTo>
                <a:cubicBezTo>
                  <a:pt x="6249" y="4266"/>
                  <a:pt x="6182" y="3966"/>
                  <a:pt x="6049" y="3716"/>
                </a:cubicBezTo>
                <a:cubicBezTo>
                  <a:pt x="5932" y="3499"/>
                  <a:pt x="5749" y="3333"/>
                  <a:pt x="5515" y="3266"/>
                </a:cubicBezTo>
                <a:close/>
                <a:moveTo>
                  <a:pt x="5266" y="3149"/>
                </a:moveTo>
                <a:cubicBezTo>
                  <a:pt x="4932" y="3016"/>
                  <a:pt x="4566" y="3166"/>
                  <a:pt x="4399" y="3483"/>
                </a:cubicBezTo>
                <a:cubicBezTo>
                  <a:pt x="4366" y="3566"/>
                  <a:pt x="4332" y="3666"/>
                  <a:pt x="4399" y="3733"/>
                </a:cubicBezTo>
                <a:cubicBezTo>
                  <a:pt x="4466" y="3832"/>
                  <a:pt x="4582" y="3866"/>
                  <a:pt x="4699" y="3832"/>
                </a:cubicBezTo>
                <a:cubicBezTo>
                  <a:pt x="4782" y="3799"/>
                  <a:pt x="4866" y="3749"/>
                  <a:pt x="4932" y="3683"/>
                </a:cubicBezTo>
                <a:cubicBezTo>
                  <a:pt x="5082" y="3533"/>
                  <a:pt x="5199" y="3349"/>
                  <a:pt x="5266" y="314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5"/>
          <p:cNvSpPr/>
          <p:nvPr/>
        </p:nvSpPr>
        <p:spPr>
          <a:xfrm rot="-594661">
            <a:off x="3466576" y="769356"/>
            <a:ext cx="2178170" cy="1313955"/>
          </a:xfrm>
          <a:custGeom>
            <a:rect b="b" l="l" r="r" t="t"/>
            <a:pathLst>
              <a:path extrusionOk="0" h="12598" w="16463">
                <a:moveTo>
                  <a:pt x="1733" y="3333"/>
                </a:moveTo>
                <a:cubicBezTo>
                  <a:pt x="1500" y="3133"/>
                  <a:pt x="1366" y="2850"/>
                  <a:pt x="1316" y="2550"/>
                </a:cubicBezTo>
                <a:cubicBezTo>
                  <a:pt x="1283" y="2317"/>
                  <a:pt x="1333" y="2083"/>
                  <a:pt x="1450" y="1884"/>
                </a:cubicBezTo>
                <a:cubicBezTo>
                  <a:pt x="1866" y="1250"/>
                  <a:pt x="2649" y="934"/>
                  <a:pt x="3383" y="1100"/>
                </a:cubicBezTo>
                <a:cubicBezTo>
                  <a:pt x="3566" y="1167"/>
                  <a:pt x="3749" y="1250"/>
                  <a:pt x="3899" y="1350"/>
                </a:cubicBezTo>
                <a:cubicBezTo>
                  <a:pt x="3949" y="1384"/>
                  <a:pt x="3999" y="1400"/>
                  <a:pt x="4032" y="1434"/>
                </a:cubicBezTo>
                <a:cubicBezTo>
                  <a:pt x="4032" y="1384"/>
                  <a:pt x="4049" y="1350"/>
                  <a:pt x="4049" y="1300"/>
                </a:cubicBezTo>
                <a:cubicBezTo>
                  <a:pt x="4049" y="667"/>
                  <a:pt x="4532" y="134"/>
                  <a:pt x="5182" y="67"/>
                </a:cubicBezTo>
                <a:cubicBezTo>
                  <a:pt x="5416" y="1"/>
                  <a:pt x="5682" y="1"/>
                  <a:pt x="5932" y="67"/>
                </a:cubicBezTo>
                <a:cubicBezTo>
                  <a:pt x="6365" y="217"/>
                  <a:pt x="6749" y="434"/>
                  <a:pt x="6948" y="867"/>
                </a:cubicBezTo>
                <a:cubicBezTo>
                  <a:pt x="7015" y="1000"/>
                  <a:pt x="7098" y="1134"/>
                  <a:pt x="7165" y="1234"/>
                </a:cubicBezTo>
                <a:cubicBezTo>
                  <a:pt x="7332" y="1134"/>
                  <a:pt x="7498" y="1034"/>
                  <a:pt x="7682" y="950"/>
                </a:cubicBezTo>
                <a:cubicBezTo>
                  <a:pt x="8032" y="834"/>
                  <a:pt x="8398" y="850"/>
                  <a:pt x="8748" y="984"/>
                </a:cubicBezTo>
                <a:cubicBezTo>
                  <a:pt x="8981" y="1084"/>
                  <a:pt x="9215" y="1184"/>
                  <a:pt x="9448" y="1300"/>
                </a:cubicBezTo>
                <a:cubicBezTo>
                  <a:pt x="9615" y="1400"/>
                  <a:pt x="9748" y="1550"/>
                  <a:pt x="9798" y="1750"/>
                </a:cubicBezTo>
                <a:cubicBezTo>
                  <a:pt x="9831" y="1834"/>
                  <a:pt x="9881" y="1917"/>
                  <a:pt x="9948" y="2000"/>
                </a:cubicBezTo>
                <a:cubicBezTo>
                  <a:pt x="9981" y="1934"/>
                  <a:pt x="9998" y="1884"/>
                  <a:pt x="10031" y="1834"/>
                </a:cubicBezTo>
                <a:cubicBezTo>
                  <a:pt x="10414" y="1334"/>
                  <a:pt x="10948" y="1167"/>
                  <a:pt x="11564" y="1200"/>
                </a:cubicBezTo>
                <a:cubicBezTo>
                  <a:pt x="12047" y="1217"/>
                  <a:pt x="12497" y="1400"/>
                  <a:pt x="12847" y="1734"/>
                </a:cubicBezTo>
                <a:cubicBezTo>
                  <a:pt x="13114" y="1983"/>
                  <a:pt x="13147" y="2033"/>
                  <a:pt x="13264" y="2517"/>
                </a:cubicBezTo>
                <a:cubicBezTo>
                  <a:pt x="13397" y="2467"/>
                  <a:pt x="13514" y="2417"/>
                  <a:pt x="13647" y="2367"/>
                </a:cubicBezTo>
                <a:cubicBezTo>
                  <a:pt x="13980" y="2217"/>
                  <a:pt x="14347" y="2200"/>
                  <a:pt x="14697" y="2283"/>
                </a:cubicBezTo>
                <a:cubicBezTo>
                  <a:pt x="14930" y="2367"/>
                  <a:pt x="15130" y="2483"/>
                  <a:pt x="15330" y="2633"/>
                </a:cubicBezTo>
                <a:cubicBezTo>
                  <a:pt x="15480" y="2767"/>
                  <a:pt x="15630" y="2933"/>
                  <a:pt x="15746" y="3100"/>
                </a:cubicBezTo>
                <a:cubicBezTo>
                  <a:pt x="16013" y="3500"/>
                  <a:pt x="16046" y="4016"/>
                  <a:pt x="15813" y="4433"/>
                </a:cubicBezTo>
                <a:cubicBezTo>
                  <a:pt x="15696" y="4650"/>
                  <a:pt x="15546" y="4849"/>
                  <a:pt x="15397" y="5049"/>
                </a:cubicBezTo>
                <a:cubicBezTo>
                  <a:pt x="15447" y="5066"/>
                  <a:pt x="15480" y="5099"/>
                  <a:pt x="15530" y="5133"/>
                </a:cubicBezTo>
                <a:cubicBezTo>
                  <a:pt x="15880" y="5299"/>
                  <a:pt x="16163" y="5583"/>
                  <a:pt x="16346" y="5933"/>
                </a:cubicBezTo>
                <a:cubicBezTo>
                  <a:pt x="16446" y="6183"/>
                  <a:pt x="16463" y="6449"/>
                  <a:pt x="16413" y="6699"/>
                </a:cubicBezTo>
                <a:cubicBezTo>
                  <a:pt x="16346" y="7182"/>
                  <a:pt x="16113" y="7649"/>
                  <a:pt x="15713" y="7949"/>
                </a:cubicBezTo>
                <a:cubicBezTo>
                  <a:pt x="15513" y="8115"/>
                  <a:pt x="15297" y="8232"/>
                  <a:pt x="15047" y="8282"/>
                </a:cubicBezTo>
                <a:cubicBezTo>
                  <a:pt x="15113" y="8432"/>
                  <a:pt x="15197" y="8549"/>
                  <a:pt x="15263" y="8699"/>
                </a:cubicBezTo>
                <a:cubicBezTo>
                  <a:pt x="15480" y="9115"/>
                  <a:pt x="15430" y="9598"/>
                  <a:pt x="15147" y="9965"/>
                </a:cubicBezTo>
                <a:cubicBezTo>
                  <a:pt x="15080" y="10065"/>
                  <a:pt x="15013" y="10148"/>
                  <a:pt x="14913" y="10215"/>
                </a:cubicBezTo>
                <a:cubicBezTo>
                  <a:pt x="14597" y="10498"/>
                  <a:pt x="14213" y="10698"/>
                  <a:pt x="13797" y="10815"/>
                </a:cubicBezTo>
                <a:cubicBezTo>
                  <a:pt x="13547" y="10865"/>
                  <a:pt x="13280" y="10831"/>
                  <a:pt x="13047" y="10731"/>
                </a:cubicBezTo>
                <a:cubicBezTo>
                  <a:pt x="13047" y="10781"/>
                  <a:pt x="13047" y="10848"/>
                  <a:pt x="13064" y="10898"/>
                </a:cubicBezTo>
                <a:cubicBezTo>
                  <a:pt x="13197" y="11415"/>
                  <a:pt x="12930" y="11965"/>
                  <a:pt x="12431" y="12148"/>
                </a:cubicBezTo>
                <a:cubicBezTo>
                  <a:pt x="11864" y="12381"/>
                  <a:pt x="11231" y="12414"/>
                  <a:pt x="10648" y="12214"/>
                </a:cubicBezTo>
                <a:cubicBezTo>
                  <a:pt x="10364" y="12131"/>
                  <a:pt x="10131" y="11965"/>
                  <a:pt x="9981" y="11731"/>
                </a:cubicBezTo>
                <a:cubicBezTo>
                  <a:pt x="9848" y="11865"/>
                  <a:pt x="9731" y="12014"/>
                  <a:pt x="9598" y="12148"/>
                </a:cubicBezTo>
                <a:cubicBezTo>
                  <a:pt x="9315" y="12398"/>
                  <a:pt x="8948" y="12548"/>
                  <a:pt x="8565" y="12548"/>
                </a:cubicBezTo>
                <a:lnTo>
                  <a:pt x="8048" y="12548"/>
                </a:lnTo>
                <a:cubicBezTo>
                  <a:pt x="7298" y="12598"/>
                  <a:pt x="6699" y="12248"/>
                  <a:pt x="6149" y="11781"/>
                </a:cubicBezTo>
                <a:cubicBezTo>
                  <a:pt x="5965" y="11681"/>
                  <a:pt x="5849" y="11498"/>
                  <a:pt x="5849" y="11298"/>
                </a:cubicBezTo>
                <a:cubicBezTo>
                  <a:pt x="5632" y="11398"/>
                  <a:pt x="5465" y="11498"/>
                  <a:pt x="5299" y="11581"/>
                </a:cubicBezTo>
                <a:cubicBezTo>
                  <a:pt x="4932" y="11748"/>
                  <a:pt x="4549" y="11848"/>
                  <a:pt x="4166" y="11865"/>
                </a:cubicBezTo>
                <a:cubicBezTo>
                  <a:pt x="4032" y="11881"/>
                  <a:pt x="3899" y="11865"/>
                  <a:pt x="3766" y="11831"/>
                </a:cubicBezTo>
                <a:cubicBezTo>
                  <a:pt x="3499" y="11765"/>
                  <a:pt x="3249" y="11665"/>
                  <a:pt x="2999" y="11565"/>
                </a:cubicBezTo>
                <a:cubicBezTo>
                  <a:pt x="2683" y="11431"/>
                  <a:pt x="2416" y="11181"/>
                  <a:pt x="2266" y="10865"/>
                </a:cubicBezTo>
                <a:cubicBezTo>
                  <a:pt x="2100" y="10548"/>
                  <a:pt x="2083" y="10148"/>
                  <a:pt x="2250" y="9815"/>
                </a:cubicBezTo>
                <a:cubicBezTo>
                  <a:pt x="2266" y="9748"/>
                  <a:pt x="2316" y="9682"/>
                  <a:pt x="2350" y="9598"/>
                </a:cubicBezTo>
                <a:cubicBezTo>
                  <a:pt x="1883" y="9565"/>
                  <a:pt x="1416" y="9432"/>
                  <a:pt x="1000" y="9232"/>
                </a:cubicBezTo>
                <a:cubicBezTo>
                  <a:pt x="333" y="8899"/>
                  <a:pt x="0" y="8165"/>
                  <a:pt x="183" y="7449"/>
                </a:cubicBezTo>
                <a:cubicBezTo>
                  <a:pt x="283" y="6949"/>
                  <a:pt x="533" y="6482"/>
                  <a:pt x="883" y="6099"/>
                </a:cubicBezTo>
                <a:cubicBezTo>
                  <a:pt x="750" y="5983"/>
                  <a:pt x="600" y="5866"/>
                  <a:pt x="467" y="5733"/>
                </a:cubicBezTo>
                <a:cubicBezTo>
                  <a:pt x="167" y="5416"/>
                  <a:pt x="67" y="4949"/>
                  <a:pt x="233" y="4550"/>
                </a:cubicBezTo>
                <a:cubicBezTo>
                  <a:pt x="333" y="4250"/>
                  <a:pt x="500" y="3983"/>
                  <a:pt x="700" y="3750"/>
                </a:cubicBezTo>
                <a:cubicBezTo>
                  <a:pt x="900" y="3516"/>
                  <a:pt x="1200" y="3367"/>
                  <a:pt x="1516" y="3367"/>
                </a:cubicBezTo>
                <a:cubicBezTo>
                  <a:pt x="1566" y="3367"/>
                  <a:pt x="1633" y="3350"/>
                  <a:pt x="1733" y="3333"/>
                </a:cubicBezTo>
                <a:close/>
                <a:moveTo>
                  <a:pt x="14763" y="8199"/>
                </a:moveTo>
                <a:cubicBezTo>
                  <a:pt x="14880" y="8149"/>
                  <a:pt x="14947" y="8132"/>
                  <a:pt x="15030" y="8099"/>
                </a:cubicBezTo>
                <a:cubicBezTo>
                  <a:pt x="15113" y="8082"/>
                  <a:pt x="15163" y="8082"/>
                  <a:pt x="15247" y="8049"/>
                </a:cubicBezTo>
                <a:cubicBezTo>
                  <a:pt x="15563" y="7932"/>
                  <a:pt x="15846" y="7699"/>
                  <a:pt x="16030" y="7382"/>
                </a:cubicBezTo>
                <a:cubicBezTo>
                  <a:pt x="16230" y="7049"/>
                  <a:pt x="16313" y="6666"/>
                  <a:pt x="16280" y="6282"/>
                </a:cubicBezTo>
                <a:cubicBezTo>
                  <a:pt x="16280" y="6166"/>
                  <a:pt x="16230" y="6049"/>
                  <a:pt x="16180" y="5933"/>
                </a:cubicBezTo>
                <a:cubicBezTo>
                  <a:pt x="15963" y="5549"/>
                  <a:pt x="15596" y="5249"/>
                  <a:pt x="15147" y="5133"/>
                </a:cubicBezTo>
                <a:cubicBezTo>
                  <a:pt x="15097" y="5116"/>
                  <a:pt x="15047" y="5083"/>
                  <a:pt x="15013" y="5049"/>
                </a:cubicBezTo>
                <a:cubicBezTo>
                  <a:pt x="15047" y="5016"/>
                  <a:pt x="15097" y="4983"/>
                  <a:pt x="15147" y="4949"/>
                </a:cubicBezTo>
                <a:cubicBezTo>
                  <a:pt x="15613" y="4700"/>
                  <a:pt x="15880" y="4183"/>
                  <a:pt x="15813" y="3650"/>
                </a:cubicBezTo>
                <a:cubicBezTo>
                  <a:pt x="15746" y="3333"/>
                  <a:pt x="15580" y="3050"/>
                  <a:pt x="15330" y="2850"/>
                </a:cubicBezTo>
                <a:cubicBezTo>
                  <a:pt x="15047" y="2533"/>
                  <a:pt x="14647" y="2383"/>
                  <a:pt x="14230" y="2433"/>
                </a:cubicBezTo>
                <a:cubicBezTo>
                  <a:pt x="14014" y="2433"/>
                  <a:pt x="13797" y="2483"/>
                  <a:pt x="13580" y="2583"/>
                </a:cubicBezTo>
                <a:cubicBezTo>
                  <a:pt x="13414" y="2667"/>
                  <a:pt x="13247" y="2750"/>
                  <a:pt x="13064" y="2850"/>
                </a:cubicBezTo>
                <a:cubicBezTo>
                  <a:pt x="13064" y="2767"/>
                  <a:pt x="13064" y="2700"/>
                  <a:pt x="13064" y="2617"/>
                </a:cubicBezTo>
                <a:cubicBezTo>
                  <a:pt x="13097" y="2367"/>
                  <a:pt x="13014" y="2100"/>
                  <a:pt x="12797" y="1934"/>
                </a:cubicBezTo>
                <a:cubicBezTo>
                  <a:pt x="12481" y="1617"/>
                  <a:pt x="12047" y="1417"/>
                  <a:pt x="11597" y="1384"/>
                </a:cubicBezTo>
                <a:cubicBezTo>
                  <a:pt x="11164" y="1334"/>
                  <a:pt x="10731" y="1450"/>
                  <a:pt x="10398" y="1734"/>
                </a:cubicBezTo>
                <a:cubicBezTo>
                  <a:pt x="10264" y="1850"/>
                  <a:pt x="10148" y="1983"/>
                  <a:pt x="10031" y="2133"/>
                </a:cubicBezTo>
                <a:cubicBezTo>
                  <a:pt x="9898" y="2267"/>
                  <a:pt x="9798" y="2250"/>
                  <a:pt x="9731" y="2050"/>
                </a:cubicBezTo>
                <a:cubicBezTo>
                  <a:pt x="9698" y="1983"/>
                  <a:pt x="9681" y="1900"/>
                  <a:pt x="9648" y="1817"/>
                </a:cubicBezTo>
                <a:cubicBezTo>
                  <a:pt x="9598" y="1667"/>
                  <a:pt x="9498" y="1534"/>
                  <a:pt x="9365" y="1467"/>
                </a:cubicBezTo>
                <a:cubicBezTo>
                  <a:pt x="9065" y="1284"/>
                  <a:pt x="8715" y="1150"/>
                  <a:pt x="8365" y="1100"/>
                </a:cubicBezTo>
                <a:cubicBezTo>
                  <a:pt x="7998" y="1017"/>
                  <a:pt x="7615" y="1117"/>
                  <a:pt x="7348" y="1367"/>
                </a:cubicBezTo>
                <a:cubicBezTo>
                  <a:pt x="7298" y="1417"/>
                  <a:pt x="7248" y="1450"/>
                  <a:pt x="7198" y="1500"/>
                </a:cubicBezTo>
                <a:cubicBezTo>
                  <a:pt x="7082" y="1300"/>
                  <a:pt x="6948" y="1134"/>
                  <a:pt x="6865" y="934"/>
                </a:cubicBezTo>
                <a:cubicBezTo>
                  <a:pt x="6699" y="650"/>
                  <a:pt x="6432" y="434"/>
                  <a:pt x="6132" y="317"/>
                </a:cubicBezTo>
                <a:cubicBezTo>
                  <a:pt x="5715" y="117"/>
                  <a:pt x="5216" y="134"/>
                  <a:pt x="4816" y="367"/>
                </a:cubicBezTo>
                <a:cubicBezTo>
                  <a:pt x="4449" y="534"/>
                  <a:pt x="4232" y="917"/>
                  <a:pt x="4249" y="1317"/>
                </a:cubicBezTo>
                <a:cubicBezTo>
                  <a:pt x="4266" y="1467"/>
                  <a:pt x="4266" y="1634"/>
                  <a:pt x="4199" y="1784"/>
                </a:cubicBezTo>
                <a:cubicBezTo>
                  <a:pt x="4066" y="1684"/>
                  <a:pt x="3949" y="1600"/>
                  <a:pt x="3833" y="1517"/>
                </a:cubicBezTo>
                <a:cubicBezTo>
                  <a:pt x="3649" y="1350"/>
                  <a:pt x="3416" y="1250"/>
                  <a:pt x="3166" y="1234"/>
                </a:cubicBezTo>
                <a:cubicBezTo>
                  <a:pt x="2633" y="1184"/>
                  <a:pt x="2133" y="1384"/>
                  <a:pt x="1766" y="1767"/>
                </a:cubicBezTo>
                <a:cubicBezTo>
                  <a:pt x="1383" y="2133"/>
                  <a:pt x="1383" y="2750"/>
                  <a:pt x="1766" y="3133"/>
                </a:cubicBezTo>
                <a:cubicBezTo>
                  <a:pt x="1816" y="3183"/>
                  <a:pt x="1866" y="3233"/>
                  <a:pt x="1916" y="3317"/>
                </a:cubicBezTo>
                <a:cubicBezTo>
                  <a:pt x="1966" y="3416"/>
                  <a:pt x="1950" y="3466"/>
                  <a:pt x="1833" y="3500"/>
                </a:cubicBezTo>
                <a:cubicBezTo>
                  <a:pt x="1733" y="3516"/>
                  <a:pt x="1616" y="3533"/>
                  <a:pt x="1516" y="3533"/>
                </a:cubicBezTo>
                <a:cubicBezTo>
                  <a:pt x="1216" y="3550"/>
                  <a:pt x="933" y="3683"/>
                  <a:pt x="767" y="3933"/>
                </a:cubicBezTo>
                <a:cubicBezTo>
                  <a:pt x="650" y="4083"/>
                  <a:pt x="550" y="4250"/>
                  <a:pt x="450" y="4433"/>
                </a:cubicBezTo>
                <a:cubicBezTo>
                  <a:pt x="250" y="4816"/>
                  <a:pt x="300" y="5283"/>
                  <a:pt x="583" y="5616"/>
                </a:cubicBezTo>
                <a:cubicBezTo>
                  <a:pt x="700" y="5733"/>
                  <a:pt x="850" y="5833"/>
                  <a:pt x="1000" y="5916"/>
                </a:cubicBezTo>
                <a:cubicBezTo>
                  <a:pt x="1083" y="5983"/>
                  <a:pt x="1216" y="5999"/>
                  <a:pt x="1250" y="6133"/>
                </a:cubicBezTo>
                <a:cubicBezTo>
                  <a:pt x="1216" y="6149"/>
                  <a:pt x="1183" y="6183"/>
                  <a:pt x="1150" y="6199"/>
                </a:cubicBezTo>
                <a:cubicBezTo>
                  <a:pt x="950" y="6282"/>
                  <a:pt x="783" y="6449"/>
                  <a:pt x="700" y="6649"/>
                </a:cubicBezTo>
                <a:cubicBezTo>
                  <a:pt x="550" y="6882"/>
                  <a:pt x="450" y="7149"/>
                  <a:pt x="367" y="7416"/>
                </a:cubicBezTo>
                <a:cubicBezTo>
                  <a:pt x="167" y="8099"/>
                  <a:pt x="483" y="8832"/>
                  <a:pt x="1150" y="9148"/>
                </a:cubicBezTo>
                <a:cubicBezTo>
                  <a:pt x="1483" y="9298"/>
                  <a:pt x="1850" y="9398"/>
                  <a:pt x="2216" y="9432"/>
                </a:cubicBezTo>
                <a:cubicBezTo>
                  <a:pt x="2599" y="9498"/>
                  <a:pt x="2599" y="9482"/>
                  <a:pt x="2416" y="9832"/>
                </a:cubicBezTo>
                <a:cubicBezTo>
                  <a:pt x="2250" y="10148"/>
                  <a:pt x="2250" y="10532"/>
                  <a:pt x="2433" y="10848"/>
                </a:cubicBezTo>
                <a:cubicBezTo>
                  <a:pt x="2583" y="11131"/>
                  <a:pt x="2816" y="11348"/>
                  <a:pt x="3116" y="11465"/>
                </a:cubicBezTo>
                <a:cubicBezTo>
                  <a:pt x="3266" y="11531"/>
                  <a:pt x="3416" y="11581"/>
                  <a:pt x="3566" y="11631"/>
                </a:cubicBezTo>
                <a:cubicBezTo>
                  <a:pt x="4349" y="11848"/>
                  <a:pt x="5182" y="11648"/>
                  <a:pt x="5782" y="11115"/>
                </a:cubicBezTo>
                <a:cubicBezTo>
                  <a:pt x="5815" y="11081"/>
                  <a:pt x="5849" y="11048"/>
                  <a:pt x="5915" y="10998"/>
                </a:cubicBezTo>
                <a:cubicBezTo>
                  <a:pt x="5965" y="11098"/>
                  <a:pt x="6015" y="11165"/>
                  <a:pt x="5999" y="11231"/>
                </a:cubicBezTo>
                <a:cubicBezTo>
                  <a:pt x="5999" y="11381"/>
                  <a:pt x="6082" y="11548"/>
                  <a:pt x="6215" y="11631"/>
                </a:cubicBezTo>
                <a:cubicBezTo>
                  <a:pt x="6349" y="11748"/>
                  <a:pt x="6482" y="11865"/>
                  <a:pt x="6632" y="11965"/>
                </a:cubicBezTo>
                <a:cubicBezTo>
                  <a:pt x="6965" y="12214"/>
                  <a:pt x="7348" y="12381"/>
                  <a:pt x="7765" y="12414"/>
                </a:cubicBezTo>
                <a:cubicBezTo>
                  <a:pt x="8065" y="12431"/>
                  <a:pt x="8348" y="12431"/>
                  <a:pt x="8631" y="12414"/>
                </a:cubicBezTo>
                <a:cubicBezTo>
                  <a:pt x="8981" y="12398"/>
                  <a:pt x="9298" y="12264"/>
                  <a:pt x="9548" y="12031"/>
                </a:cubicBezTo>
                <a:cubicBezTo>
                  <a:pt x="9715" y="11865"/>
                  <a:pt x="9848" y="11665"/>
                  <a:pt x="9914" y="11431"/>
                </a:cubicBezTo>
                <a:cubicBezTo>
                  <a:pt x="9981" y="11515"/>
                  <a:pt x="10064" y="11598"/>
                  <a:pt x="10131" y="11681"/>
                </a:cubicBezTo>
                <a:cubicBezTo>
                  <a:pt x="10264" y="11881"/>
                  <a:pt x="10464" y="12031"/>
                  <a:pt x="10698" y="12098"/>
                </a:cubicBezTo>
                <a:cubicBezTo>
                  <a:pt x="11048" y="12198"/>
                  <a:pt x="11397" y="12214"/>
                  <a:pt x="11747" y="12181"/>
                </a:cubicBezTo>
                <a:cubicBezTo>
                  <a:pt x="12064" y="12164"/>
                  <a:pt x="12381" y="12048"/>
                  <a:pt x="12630" y="11848"/>
                </a:cubicBezTo>
                <a:cubicBezTo>
                  <a:pt x="12797" y="11731"/>
                  <a:pt x="12897" y="11565"/>
                  <a:pt x="12914" y="11365"/>
                </a:cubicBezTo>
                <a:cubicBezTo>
                  <a:pt x="12947" y="11148"/>
                  <a:pt x="12914" y="10931"/>
                  <a:pt x="12830" y="10715"/>
                </a:cubicBezTo>
                <a:cubicBezTo>
                  <a:pt x="12797" y="10615"/>
                  <a:pt x="12730" y="10515"/>
                  <a:pt x="12830" y="10398"/>
                </a:cubicBezTo>
                <a:cubicBezTo>
                  <a:pt x="12847" y="10398"/>
                  <a:pt x="12880" y="10398"/>
                  <a:pt x="12897" y="10398"/>
                </a:cubicBezTo>
                <a:cubicBezTo>
                  <a:pt x="12930" y="10432"/>
                  <a:pt x="12964" y="10448"/>
                  <a:pt x="13014" y="10482"/>
                </a:cubicBezTo>
                <a:cubicBezTo>
                  <a:pt x="13280" y="10698"/>
                  <a:pt x="13647" y="10748"/>
                  <a:pt x="13964" y="10615"/>
                </a:cubicBezTo>
                <a:cubicBezTo>
                  <a:pt x="14263" y="10498"/>
                  <a:pt x="14547" y="10332"/>
                  <a:pt x="14797" y="10115"/>
                </a:cubicBezTo>
                <a:cubicBezTo>
                  <a:pt x="15080" y="9898"/>
                  <a:pt x="15247" y="9548"/>
                  <a:pt x="15230" y="9182"/>
                </a:cubicBezTo>
                <a:cubicBezTo>
                  <a:pt x="15213" y="8932"/>
                  <a:pt x="15130" y="8699"/>
                  <a:pt x="14980" y="8515"/>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5"/>
          <p:cNvSpPr txBox="1"/>
          <p:nvPr/>
        </p:nvSpPr>
        <p:spPr>
          <a:xfrm flipH="1">
            <a:off x="3645062" y="1136250"/>
            <a:ext cx="1951500" cy="831000"/>
          </a:xfrm>
          <a:prstGeom prst="rect">
            <a:avLst/>
          </a:prstGeom>
          <a:noFill/>
          <a:ln>
            <a:noFill/>
          </a:ln>
        </p:spPr>
        <p:txBody>
          <a:bodyPr anchorCtr="0" anchor="ctr" bIns="91425" lIns="91425" spcFirstLastPara="1" rIns="91425" wrap="square" tIns="91425">
            <a:normAutofit fontScale="85000"/>
          </a:bodyPr>
          <a:lstStyle/>
          <a:p>
            <a:pPr indent="0" lvl="0" marL="0" rtl="0" algn="ctr">
              <a:spcBef>
                <a:spcPts val="0"/>
              </a:spcBef>
              <a:spcAft>
                <a:spcPts val="0"/>
              </a:spcAft>
              <a:buClr>
                <a:schemeClr val="dk1"/>
              </a:buClr>
              <a:buSzPct val="91666"/>
              <a:buFont typeface="Arial"/>
              <a:buNone/>
            </a:pPr>
            <a:r>
              <a:rPr lang="en" sz="1200">
                <a:solidFill>
                  <a:schemeClr val="dk1"/>
                </a:solidFill>
                <a:latin typeface="Fira Sans"/>
                <a:ea typeface="Fira Sans"/>
                <a:cs typeface="Fira Sans"/>
                <a:sym typeface="Fira Sans"/>
              </a:rPr>
              <a:t>Physicians frequently answer same email questions which takes up a lot of time.</a:t>
            </a:r>
            <a:endParaRPr sz="1200">
              <a:solidFill>
                <a:schemeClr val="dk1"/>
              </a:solidFill>
              <a:latin typeface="Fira Sans"/>
              <a:ea typeface="Fira Sans"/>
              <a:cs typeface="Fira Sans"/>
              <a:sym typeface="Fira Sans"/>
            </a:endParaRPr>
          </a:p>
          <a:p>
            <a:pPr indent="0" lvl="0" marL="0" rtl="0" algn="ctr">
              <a:spcBef>
                <a:spcPts val="0"/>
              </a:spcBef>
              <a:spcAft>
                <a:spcPts val="0"/>
              </a:spcAft>
              <a:buClr>
                <a:srgbClr val="000000"/>
              </a:buClr>
              <a:buSzPct val="91666"/>
              <a:buFont typeface="Arial"/>
              <a:buNone/>
            </a:pPr>
            <a:r>
              <a:t/>
            </a:r>
            <a:endParaRPr sz="1200">
              <a:solidFill>
                <a:schemeClr val="dk1"/>
              </a:solidFill>
              <a:latin typeface="Fira Sans"/>
              <a:ea typeface="Fira Sans"/>
              <a:cs typeface="Fira Sans"/>
              <a:sym typeface="Fira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26"/>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Mohammed: Key Quotes and Surprises</a:t>
            </a:r>
            <a:endParaRPr/>
          </a:p>
        </p:txBody>
      </p:sp>
      <p:grpSp>
        <p:nvGrpSpPr>
          <p:cNvPr id="658" name="Google Shape;658;p26"/>
          <p:cNvGrpSpPr/>
          <p:nvPr/>
        </p:nvGrpSpPr>
        <p:grpSpPr>
          <a:xfrm>
            <a:off x="979699" y="1564066"/>
            <a:ext cx="2239857" cy="1646984"/>
            <a:chOff x="974875" y="1855325"/>
            <a:chExt cx="1916701" cy="1646984"/>
          </a:xfrm>
        </p:grpSpPr>
        <p:sp>
          <p:nvSpPr>
            <p:cNvPr id="659" name="Google Shape;659;p26"/>
            <p:cNvSpPr txBox="1"/>
            <p:nvPr/>
          </p:nvSpPr>
          <p:spPr>
            <a:xfrm>
              <a:off x="974875" y="1855325"/>
              <a:ext cx="1916700" cy="315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Background navigating resources</a:t>
              </a:r>
              <a:endParaRPr b="1" sz="1800">
                <a:solidFill>
                  <a:schemeClr val="lt2"/>
                </a:solidFill>
                <a:latin typeface="Fira Sans Extra Condensed"/>
                <a:ea typeface="Fira Sans Extra Condensed"/>
                <a:cs typeface="Fira Sans Extra Condensed"/>
                <a:sym typeface="Fira Sans Extra Condensed"/>
              </a:endParaRPr>
            </a:p>
          </p:txBody>
        </p:sp>
        <p:sp>
          <p:nvSpPr>
            <p:cNvPr id="660" name="Google Shape;660;p26"/>
            <p:cNvSpPr txBox="1"/>
            <p:nvPr/>
          </p:nvSpPr>
          <p:spPr>
            <a:xfrm>
              <a:off x="974876" y="2482009"/>
              <a:ext cx="1916700" cy="1020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“Coming from a low-income family with a mother who enrolled me in private schools and enrichment programs showed me that  those were accessible to me.”</a:t>
              </a:r>
              <a:endParaRPr sz="1200">
                <a:solidFill>
                  <a:schemeClr val="dk1"/>
                </a:solidFill>
                <a:latin typeface="Roboto"/>
                <a:ea typeface="Roboto"/>
                <a:cs typeface="Roboto"/>
                <a:sym typeface="Roboto"/>
              </a:endParaRPr>
            </a:p>
          </p:txBody>
        </p:sp>
      </p:grpSp>
      <p:grpSp>
        <p:nvGrpSpPr>
          <p:cNvPr id="661" name="Google Shape;661;p26"/>
          <p:cNvGrpSpPr/>
          <p:nvPr/>
        </p:nvGrpSpPr>
        <p:grpSpPr>
          <a:xfrm>
            <a:off x="3931825" y="1564050"/>
            <a:ext cx="2980705" cy="1539756"/>
            <a:chOff x="3696568" y="1855340"/>
            <a:chExt cx="2457300" cy="1698198"/>
          </a:xfrm>
        </p:grpSpPr>
        <p:sp>
          <p:nvSpPr>
            <p:cNvPr id="662" name="Google Shape;662;p26"/>
            <p:cNvSpPr txBox="1"/>
            <p:nvPr/>
          </p:nvSpPr>
          <p:spPr>
            <a:xfrm>
              <a:off x="3696568" y="1855340"/>
              <a:ext cx="2457300" cy="43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6"/>
                  </a:solidFill>
                  <a:latin typeface="Fira Sans Extra Condensed"/>
                  <a:ea typeface="Fira Sans Extra Condensed"/>
                  <a:cs typeface="Fira Sans Extra Condensed"/>
                  <a:sym typeface="Fira Sans Extra Condensed"/>
                </a:rPr>
                <a:t>Cross-cultural connections</a:t>
              </a:r>
              <a:endParaRPr b="1" sz="1800">
                <a:solidFill>
                  <a:schemeClr val="accent6"/>
                </a:solidFill>
                <a:latin typeface="Fira Sans Extra Condensed"/>
                <a:ea typeface="Fira Sans Extra Condensed"/>
                <a:cs typeface="Fira Sans Extra Condensed"/>
                <a:sym typeface="Fira Sans Extra Condensed"/>
              </a:endParaRPr>
            </a:p>
          </p:txBody>
        </p:sp>
        <p:sp>
          <p:nvSpPr>
            <p:cNvPr id="663" name="Google Shape;663;p26"/>
            <p:cNvSpPr txBox="1"/>
            <p:nvPr/>
          </p:nvSpPr>
          <p:spPr>
            <a:xfrm>
              <a:off x="3696577" y="2379938"/>
              <a:ext cx="2033700" cy="117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“At a school of diverse cultural and economic backgrounds, parenting became the primary social identity. We made lifelong bond with preschool parents.”</a:t>
              </a:r>
              <a:endParaRPr sz="1200">
                <a:solidFill>
                  <a:schemeClr val="dk1"/>
                </a:solidFill>
                <a:latin typeface="Roboto"/>
                <a:ea typeface="Roboto"/>
                <a:cs typeface="Roboto"/>
                <a:sym typeface="Roboto"/>
              </a:endParaRPr>
            </a:p>
          </p:txBody>
        </p:sp>
      </p:grpSp>
      <p:grpSp>
        <p:nvGrpSpPr>
          <p:cNvPr id="664" name="Google Shape;664;p26"/>
          <p:cNvGrpSpPr/>
          <p:nvPr/>
        </p:nvGrpSpPr>
        <p:grpSpPr>
          <a:xfrm>
            <a:off x="946150" y="3348523"/>
            <a:ext cx="2239856" cy="1427727"/>
            <a:chOff x="974867" y="2708540"/>
            <a:chExt cx="1916700" cy="1427727"/>
          </a:xfrm>
        </p:grpSpPr>
        <p:sp>
          <p:nvSpPr>
            <p:cNvPr id="665" name="Google Shape;665;p26"/>
            <p:cNvSpPr txBox="1"/>
            <p:nvPr/>
          </p:nvSpPr>
          <p:spPr>
            <a:xfrm>
              <a:off x="974867" y="2708540"/>
              <a:ext cx="1916700" cy="39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4"/>
                  </a:solidFill>
                  <a:latin typeface="Fira Sans Extra Condensed"/>
                  <a:ea typeface="Fira Sans Extra Condensed"/>
                  <a:cs typeface="Fira Sans Extra Condensed"/>
                  <a:sym typeface="Fira Sans Extra Condensed"/>
                </a:rPr>
                <a:t>Sensitivity</a:t>
              </a:r>
              <a:endParaRPr b="1" sz="1800">
                <a:solidFill>
                  <a:schemeClr val="accent4"/>
                </a:solidFill>
                <a:latin typeface="Fira Sans Extra Condensed"/>
                <a:ea typeface="Fira Sans Extra Condensed"/>
                <a:cs typeface="Fira Sans Extra Condensed"/>
                <a:sym typeface="Fira Sans Extra Condensed"/>
              </a:endParaRPr>
            </a:p>
          </p:txBody>
        </p:sp>
        <p:sp>
          <p:nvSpPr>
            <p:cNvPr id="666" name="Google Shape;666;p26"/>
            <p:cNvSpPr txBox="1"/>
            <p:nvPr/>
          </p:nvSpPr>
          <p:spPr>
            <a:xfrm>
              <a:off x="974867" y="3299567"/>
              <a:ext cx="1916700" cy="836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”I</a:t>
              </a:r>
              <a:r>
                <a:rPr lang="en" sz="1200">
                  <a:solidFill>
                    <a:schemeClr val="dk1"/>
                  </a:solidFill>
                  <a:latin typeface="Roboto"/>
                  <a:ea typeface="Roboto"/>
                  <a:cs typeface="Roboto"/>
                  <a:sym typeface="Roboto"/>
                </a:rPr>
                <a:t> once took my son to a teaching hospital for a skin condition examined only to have him quickly surrounded by multiple students prodding at him.”</a:t>
              </a:r>
              <a:endParaRPr sz="1200">
                <a:solidFill>
                  <a:schemeClr val="dk1"/>
                </a:solidFill>
                <a:latin typeface="Roboto"/>
                <a:ea typeface="Roboto"/>
                <a:cs typeface="Roboto"/>
                <a:sym typeface="Roboto"/>
              </a:endParaRPr>
            </a:p>
          </p:txBody>
        </p:sp>
      </p:grpSp>
      <p:grpSp>
        <p:nvGrpSpPr>
          <p:cNvPr id="667" name="Google Shape;667;p26"/>
          <p:cNvGrpSpPr/>
          <p:nvPr/>
        </p:nvGrpSpPr>
        <p:grpSpPr>
          <a:xfrm>
            <a:off x="4006774" y="3381950"/>
            <a:ext cx="2466801" cy="1394302"/>
            <a:chOff x="3696567" y="2687330"/>
            <a:chExt cx="2240713" cy="902052"/>
          </a:xfrm>
        </p:grpSpPr>
        <p:sp>
          <p:nvSpPr>
            <p:cNvPr id="668" name="Google Shape;668;p26"/>
            <p:cNvSpPr txBox="1"/>
            <p:nvPr/>
          </p:nvSpPr>
          <p:spPr>
            <a:xfrm>
              <a:off x="3696580" y="2687330"/>
              <a:ext cx="2240700" cy="211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Confidence accessing help</a:t>
              </a:r>
              <a:endParaRPr b="1" sz="1800">
                <a:solidFill>
                  <a:schemeClr val="accent1"/>
                </a:solidFill>
                <a:latin typeface="Fira Sans Extra Condensed"/>
                <a:ea typeface="Fira Sans Extra Condensed"/>
                <a:cs typeface="Fira Sans Extra Condensed"/>
                <a:sym typeface="Fira Sans Extra Condensed"/>
              </a:endParaRPr>
            </a:p>
          </p:txBody>
        </p:sp>
        <p:sp>
          <p:nvSpPr>
            <p:cNvPr id="669" name="Google Shape;669;p26"/>
            <p:cNvSpPr txBox="1"/>
            <p:nvPr/>
          </p:nvSpPr>
          <p:spPr>
            <a:xfrm>
              <a:off x="3696567" y="3089882"/>
              <a:ext cx="2034600" cy="49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“I’m a prideful person so I felt pretty confident. I  let go of some guilt when a friend said ‘you’ve paid into social welfare systems, it’s fair for you to </a:t>
              </a:r>
              <a:r>
                <a:rPr lang="en" sz="1200">
                  <a:solidFill>
                    <a:schemeClr val="dk1"/>
                  </a:solidFill>
                  <a:latin typeface="Roboto"/>
                  <a:ea typeface="Roboto"/>
                  <a:cs typeface="Roboto"/>
                  <a:sym typeface="Roboto"/>
                </a:rPr>
                <a:t>use</a:t>
              </a:r>
              <a:r>
                <a:rPr lang="en" sz="1200">
                  <a:solidFill>
                    <a:schemeClr val="dk1"/>
                  </a:solidFill>
                  <a:latin typeface="Roboto"/>
                  <a:ea typeface="Roboto"/>
                  <a:cs typeface="Roboto"/>
                  <a:sym typeface="Roboto"/>
                </a:rPr>
                <a:t> them when you need to’.”</a:t>
              </a:r>
              <a:endParaRPr sz="1200">
                <a:solidFill>
                  <a:schemeClr val="dk1"/>
                </a:solidFill>
                <a:latin typeface="Roboto"/>
                <a:ea typeface="Roboto"/>
                <a:cs typeface="Roboto"/>
                <a:sym typeface="Roboto"/>
              </a:endParaRPr>
            </a:p>
          </p:txBody>
        </p:sp>
      </p:grpSp>
      <p:sp>
        <p:nvSpPr>
          <p:cNvPr id="670" name="Google Shape;670;p26"/>
          <p:cNvSpPr/>
          <p:nvPr/>
        </p:nvSpPr>
        <p:spPr>
          <a:xfrm>
            <a:off x="485900" y="1564063"/>
            <a:ext cx="393300" cy="393300"/>
          </a:xfrm>
          <a:prstGeom prst="ellipse">
            <a:avLst/>
          </a:prstGeom>
          <a:solidFill>
            <a:schemeClr val="lt1"/>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6"/>
          <p:cNvSpPr/>
          <p:nvPr/>
        </p:nvSpPr>
        <p:spPr>
          <a:xfrm>
            <a:off x="485900" y="3348525"/>
            <a:ext cx="393300" cy="393300"/>
          </a:xfrm>
          <a:prstGeom prst="ellipse">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6"/>
          <p:cNvSpPr/>
          <p:nvPr/>
        </p:nvSpPr>
        <p:spPr>
          <a:xfrm>
            <a:off x="3538371" y="3348525"/>
            <a:ext cx="393300" cy="393300"/>
          </a:xfrm>
          <a:prstGeom prst="ellipse">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6"/>
          <p:cNvSpPr/>
          <p:nvPr/>
        </p:nvSpPr>
        <p:spPr>
          <a:xfrm>
            <a:off x="3370096" y="1564063"/>
            <a:ext cx="393300" cy="393300"/>
          </a:xfrm>
          <a:prstGeom prst="ellipse">
            <a:avLst/>
          </a:pr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4" name="Google Shape;674;p26"/>
          <p:cNvGrpSpPr/>
          <p:nvPr/>
        </p:nvGrpSpPr>
        <p:grpSpPr>
          <a:xfrm>
            <a:off x="6285372" y="1430177"/>
            <a:ext cx="2466848" cy="3212579"/>
            <a:chOff x="6090711" y="1407435"/>
            <a:chExt cx="2643712" cy="3368189"/>
          </a:xfrm>
        </p:grpSpPr>
        <p:sp>
          <p:nvSpPr>
            <p:cNvPr id="675" name="Google Shape;675;p26"/>
            <p:cNvSpPr/>
            <p:nvPr/>
          </p:nvSpPr>
          <p:spPr>
            <a:xfrm flipH="1">
              <a:off x="6562203" y="1824869"/>
              <a:ext cx="481860" cy="1039843"/>
            </a:xfrm>
            <a:custGeom>
              <a:rect b="b" l="l" r="r" t="t"/>
              <a:pathLst>
                <a:path extrusionOk="0" h="48438" w="22446">
                  <a:moveTo>
                    <a:pt x="1162" y="0"/>
                  </a:moveTo>
                  <a:cubicBezTo>
                    <a:pt x="212" y="0"/>
                    <a:pt x="0" y="915"/>
                    <a:pt x="1912" y="4004"/>
                  </a:cubicBezTo>
                  <a:cubicBezTo>
                    <a:pt x="5493" y="9866"/>
                    <a:pt x="11165" y="19150"/>
                    <a:pt x="12306" y="21210"/>
                  </a:cubicBezTo>
                  <a:cubicBezTo>
                    <a:pt x="11989" y="21527"/>
                    <a:pt x="11672" y="21844"/>
                    <a:pt x="11419" y="22224"/>
                  </a:cubicBezTo>
                  <a:cubicBezTo>
                    <a:pt x="11102" y="22636"/>
                    <a:pt x="8408" y="27548"/>
                    <a:pt x="7331" y="29861"/>
                  </a:cubicBezTo>
                  <a:cubicBezTo>
                    <a:pt x="6475" y="30716"/>
                    <a:pt x="5240" y="32142"/>
                    <a:pt x="4479" y="33315"/>
                  </a:cubicBezTo>
                  <a:cubicBezTo>
                    <a:pt x="3338" y="35089"/>
                    <a:pt x="1184" y="41934"/>
                    <a:pt x="2863" y="42599"/>
                  </a:cubicBezTo>
                  <a:cubicBezTo>
                    <a:pt x="2963" y="42638"/>
                    <a:pt x="3063" y="42656"/>
                    <a:pt x="3162" y="42656"/>
                  </a:cubicBezTo>
                  <a:cubicBezTo>
                    <a:pt x="4682" y="42656"/>
                    <a:pt x="5975" y="38317"/>
                    <a:pt x="6570" y="37276"/>
                  </a:cubicBezTo>
                  <a:cubicBezTo>
                    <a:pt x="6909" y="36638"/>
                    <a:pt x="7186" y="36338"/>
                    <a:pt x="7375" y="36338"/>
                  </a:cubicBezTo>
                  <a:cubicBezTo>
                    <a:pt x="7487" y="36338"/>
                    <a:pt x="7569" y="36442"/>
                    <a:pt x="7616" y="36642"/>
                  </a:cubicBezTo>
                  <a:cubicBezTo>
                    <a:pt x="7394" y="38765"/>
                    <a:pt x="7173" y="40983"/>
                    <a:pt x="6761" y="42853"/>
                  </a:cubicBezTo>
                  <a:cubicBezTo>
                    <a:pt x="6285" y="45039"/>
                    <a:pt x="3940" y="47511"/>
                    <a:pt x="5366" y="48271"/>
                  </a:cubicBezTo>
                  <a:cubicBezTo>
                    <a:pt x="5570" y="48388"/>
                    <a:pt x="5781" y="48438"/>
                    <a:pt x="5990" y="48438"/>
                  </a:cubicBezTo>
                  <a:cubicBezTo>
                    <a:pt x="7084" y="48438"/>
                    <a:pt x="8155" y="47099"/>
                    <a:pt x="8155" y="47099"/>
                  </a:cubicBezTo>
                  <a:cubicBezTo>
                    <a:pt x="8155" y="47099"/>
                    <a:pt x="8263" y="47123"/>
                    <a:pt x="8459" y="47123"/>
                  </a:cubicBezTo>
                  <a:cubicBezTo>
                    <a:pt x="8902" y="47123"/>
                    <a:pt x="9793" y="47001"/>
                    <a:pt x="10912" y="46212"/>
                  </a:cubicBezTo>
                  <a:cubicBezTo>
                    <a:pt x="10912" y="46212"/>
                    <a:pt x="10933" y="46214"/>
                    <a:pt x="10974" y="46214"/>
                  </a:cubicBezTo>
                  <a:cubicBezTo>
                    <a:pt x="11231" y="46214"/>
                    <a:pt x="12252" y="46119"/>
                    <a:pt x="13320" y="44722"/>
                  </a:cubicBezTo>
                  <a:cubicBezTo>
                    <a:pt x="13320" y="44722"/>
                    <a:pt x="13985" y="44595"/>
                    <a:pt x="14524" y="43867"/>
                  </a:cubicBezTo>
                  <a:cubicBezTo>
                    <a:pt x="16996" y="40793"/>
                    <a:pt x="17693" y="36515"/>
                    <a:pt x="18168" y="32744"/>
                  </a:cubicBezTo>
                  <a:cubicBezTo>
                    <a:pt x="22414" y="23872"/>
                    <a:pt x="22446" y="20259"/>
                    <a:pt x="21654" y="18612"/>
                  </a:cubicBezTo>
                  <a:cubicBezTo>
                    <a:pt x="20133" y="14207"/>
                    <a:pt x="12084" y="5588"/>
                    <a:pt x="4637" y="1374"/>
                  </a:cubicBezTo>
                  <a:cubicBezTo>
                    <a:pt x="3594" y="806"/>
                    <a:pt x="2053" y="0"/>
                    <a:pt x="1162" y="0"/>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6"/>
            <p:cNvSpPr/>
            <p:nvPr/>
          </p:nvSpPr>
          <p:spPr>
            <a:xfrm flipH="1">
              <a:off x="6740427" y="2245482"/>
              <a:ext cx="140140" cy="208192"/>
            </a:xfrm>
            <a:custGeom>
              <a:rect b="b" l="l" r="r" t="t"/>
              <a:pathLst>
                <a:path extrusionOk="0" h="9698" w="6528">
                  <a:moveTo>
                    <a:pt x="6528" y="1"/>
                  </a:moveTo>
                  <a:lnTo>
                    <a:pt x="6528" y="1"/>
                  </a:lnTo>
                  <a:cubicBezTo>
                    <a:pt x="5736" y="571"/>
                    <a:pt x="4975" y="1237"/>
                    <a:pt x="4278" y="1934"/>
                  </a:cubicBezTo>
                  <a:cubicBezTo>
                    <a:pt x="3549" y="2663"/>
                    <a:pt x="3042" y="3518"/>
                    <a:pt x="2567" y="4406"/>
                  </a:cubicBezTo>
                  <a:cubicBezTo>
                    <a:pt x="2092" y="5261"/>
                    <a:pt x="1648" y="6148"/>
                    <a:pt x="1204" y="7067"/>
                  </a:cubicBezTo>
                  <a:cubicBezTo>
                    <a:pt x="792" y="7891"/>
                    <a:pt x="349" y="8810"/>
                    <a:pt x="0" y="9697"/>
                  </a:cubicBezTo>
                  <a:lnTo>
                    <a:pt x="1426" y="7099"/>
                  </a:lnTo>
                  <a:cubicBezTo>
                    <a:pt x="1901" y="6212"/>
                    <a:pt x="2313" y="5356"/>
                    <a:pt x="2852" y="4532"/>
                  </a:cubicBezTo>
                  <a:cubicBezTo>
                    <a:pt x="3327" y="3645"/>
                    <a:pt x="3803" y="2821"/>
                    <a:pt x="4468" y="2092"/>
                  </a:cubicBezTo>
                  <a:cubicBezTo>
                    <a:pt x="5102" y="1364"/>
                    <a:pt x="5799" y="666"/>
                    <a:pt x="652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6"/>
            <p:cNvSpPr/>
            <p:nvPr/>
          </p:nvSpPr>
          <p:spPr>
            <a:xfrm flipH="1">
              <a:off x="6724090" y="1817377"/>
              <a:ext cx="324202" cy="268966"/>
            </a:xfrm>
            <a:custGeom>
              <a:rect b="b" l="l" r="r" t="t"/>
              <a:pathLst>
                <a:path extrusionOk="0" h="12529" w="15102">
                  <a:moveTo>
                    <a:pt x="1605" y="0"/>
                  </a:moveTo>
                  <a:cubicBezTo>
                    <a:pt x="0" y="0"/>
                    <a:pt x="252" y="1840"/>
                    <a:pt x="1317" y="4416"/>
                  </a:cubicBezTo>
                  <a:cubicBezTo>
                    <a:pt x="2648" y="7743"/>
                    <a:pt x="6070" y="12528"/>
                    <a:pt x="6070" y="12528"/>
                  </a:cubicBezTo>
                  <a:lnTo>
                    <a:pt x="15101" y="8440"/>
                  </a:lnTo>
                  <a:cubicBezTo>
                    <a:pt x="15101" y="8440"/>
                    <a:pt x="6482" y="1723"/>
                    <a:pt x="3409" y="455"/>
                  </a:cubicBezTo>
                  <a:cubicBezTo>
                    <a:pt x="2647" y="144"/>
                    <a:pt x="2054" y="0"/>
                    <a:pt x="160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6"/>
            <p:cNvSpPr/>
            <p:nvPr/>
          </p:nvSpPr>
          <p:spPr>
            <a:xfrm flipH="1">
              <a:off x="6824086" y="1881565"/>
              <a:ext cx="119080" cy="131209"/>
            </a:xfrm>
            <a:custGeom>
              <a:rect b="b" l="l" r="r" t="t"/>
              <a:pathLst>
                <a:path extrusionOk="0" h="6112" w="5547">
                  <a:moveTo>
                    <a:pt x="1268" y="0"/>
                  </a:moveTo>
                  <a:cubicBezTo>
                    <a:pt x="1237" y="32"/>
                    <a:pt x="1237" y="159"/>
                    <a:pt x="1237" y="285"/>
                  </a:cubicBezTo>
                  <a:cubicBezTo>
                    <a:pt x="1237" y="412"/>
                    <a:pt x="1205" y="475"/>
                    <a:pt x="1173" y="539"/>
                  </a:cubicBezTo>
                  <a:cubicBezTo>
                    <a:pt x="1078" y="697"/>
                    <a:pt x="888" y="824"/>
                    <a:pt x="730" y="824"/>
                  </a:cubicBezTo>
                  <a:cubicBezTo>
                    <a:pt x="476" y="824"/>
                    <a:pt x="191" y="982"/>
                    <a:pt x="128" y="1236"/>
                  </a:cubicBezTo>
                  <a:cubicBezTo>
                    <a:pt x="1" y="1458"/>
                    <a:pt x="128" y="1711"/>
                    <a:pt x="128" y="1901"/>
                  </a:cubicBezTo>
                  <a:cubicBezTo>
                    <a:pt x="159" y="1775"/>
                    <a:pt x="159" y="1711"/>
                    <a:pt x="159" y="1584"/>
                  </a:cubicBezTo>
                  <a:cubicBezTo>
                    <a:pt x="159" y="1458"/>
                    <a:pt x="223" y="1394"/>
                    <a:pt x="254" y="1299"/>
                  </a:cubicBezTo>
                  <a:cubicBezTo>
                    <a:pt x="381" y="1141"/>
                    <a:pt x="540" y="1077"/>
                    <a:pt x="730" y="1077"/>
                  </a:cubicBezTo>
                  <a:cubicBezTo>
                    <a:pt x="983" y="1077"/>
                    <a:pt x="1237" y="919"/>
                    <a:pt x="1332" y="666"/>
                  </a:cubicBezTo>
                  <a:cubicBezTo>
                    <a:pt x="1395" y="444"/>
                    <a:pt x="1332" y="190"/>
                    <a:pt x="1268" y="0"/>
                  </a:cubicBezTo>
                  <a:close/>
                  <a:moveTo>
                    <a:pt x="4031" y="5566"/>
                  </a:moveTo>
                  <a:cubicBezTo>
                    <a:pt x="3955" y="5566"/>
                    <a:pt x="3879" y="5580"/>
                    <a:pt x="3803" y="5609"/>
                  </a:cubicBezTo>
                  <a:cubicBezTo>
                    <a:pt x="3582" y="5704"/>
                    <a:pt x="3455" y="5926"/>
                    <a:pt x="3328" y="6084"/>
                  </a:cubicBezTo>
                  <a:cubicBezTo>
                    <a:pt x="3455" y="6021"/>
                    <a:pt x="3518" y="5989"/>
                    <a:pt x="3613" y="5894"/>
                  </a:cubicBezTo>
                  <a:cubicBezTo>
                    <a:pt x="3708" y="5862"/>
                    <a:pt x="3772" y="5767"/>
                    <a:pt x="3835" y="5767"/>
                  </a:cubicBezTo>
                  <a:cubicBezTo>
                    <a:pt x="3865" y="5763"/>
                    <a:pt x="3894" y="5761"/>
                    <a:pt x="3922" y="5761"/>
                  </a:cubicBezTo>
                  <a:cubicBezTo>
                    <a:pt x="4107" y="5761"/>
                    <a:pt x="4264" y="5843"/>
                    <a:pt x="4374" y="5926"/>
                  </a:cubicBezTo>
                  <a:cubicBezTo>
                    <a:pt x="4502" y="6033"/>
                    <a:pt x="4675" y="6111"/>
                    <a:pt x="4841" y="6111"/>
                  </a:cubicBezTo>
                  <a:cubicBezTo>
                    <a:pt x="4921" y="6111"/>
                    <a:pt x="4999" y="6093"/>
                    <a:pt x="5071" y="6052"/>
                  </a:cubicBezTo>
                  <a:cubicBezTo>
                    <a:pt x="5324" y="5989"/>
                    <a:pt x="5419" y="5736"/>
                    <a:pt x="5546" y="5577"/>
                  </a:cubicBezTo>
                  <a:lnTo>
                    <a:pt x="5546" y="5577"/>
                  </a:lnTo>
                  <a:cubicBezTo>
                    <a:pt x="5451" y="5672"/>
                    <a:pt x="5356" y="5704"/>
                    <a:pt x="5293" y="5736"/>
                  </a:cubicBezTo>
                  <a:cubicBezTo>
                    <a:pt x="5198" y="5831"/>
                    <a:pt x="5103" y="5862"/>
                    <a:pt x="5039" y="5894"/>
                  </a:cubicBezTo>
                  <a:cubicBezTo>
                    <a:pt x="4986" y="5912"/>
                    <a:pt x="4931" y="5919"/>
                    <a:pt x="4876" y="5919"/>
                  </a:cubicBezTo>
                  <a:cubicBezTo>
                    <a:pt x="4735" y="5919"/>
                    <a:pt x="4601" y="5867"/>
                    <a:pt x="4532" y="5799"/>
                  </a:cubicBezTo>
                  <a:cubicBezTo>
                    <a:pt x="4377" y="5644"/>
                    <a:pt x="4206" y="5566"/>
                    <a:pt x="4031" y="556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6"/>
            <p:cNvSpPr/>
            <p:nvPr/>
          </p:nvSpPr>
          <p:spPr>
            <a:xfrm flipH="1">
              <a:off x="6766274" y="1979521"/>
              <a:ext cx="161929" cy="72796"/>
            </a:xfrm>
            <a:custGeom>
              <a:rect b="b" l="l" r="r" t="t"/>
              <a:pathLst>
                <a:path extrusionOk="0" h="3391" w="7543">
                  <a:moveTo>
                    <a:pt x="7511" y="0"/>
                  </a:moveTo>
                  <a:cubicBezTo>
                    <a:pt x="6846" y="222"/>
                    <a:pt x="4342" y="1331"/>
                    <a:pt x="3708" y="1616"/>
                  </a:cubicBezTo>
                  <a:cubicBezTo>
                    <a:pt x="3075" y="1838"/>
                    <a:pt x="254" y="3169"/>
                    <a:pt x="1" y="3359"/>
                  </a:cubicBezTo>
                  <a:cubicBezTo>
                    <a:pt x="1" y="3359"/>
                    <a:pt x="1" y="3391"/>
                    <a:pt x="33" y="3391"/>
                  </a:cubicBezTo>
                  <a:cubicBezTo>
                    <a:pt x="350" y="3327"/>
                    <a:pt x="3170" y="2091"/>
                    <a:pt x="3804" y="1806"/>
                  </a:cubicBezTo>
                  <a:cubicBezTo>
                    <a:pt x="4437" y="1489"/>
                    <a:pt x="6972" y="380"/>
                    <a:pt x="7543" y="32"/>
                  </a:cubicBezTo>
                  <a:cubicBezTo>
                    <a:pt x="7543" y="32"/>
                    <a:pt x="7543" y="0"/>
                    <a:pt x="751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6"/>
            <p:cNvSpPr/>
            <p:nvPr/>
          </p:nvSpPr>
          <p:spPr>
            <a:xfrm flipH="1">
              <a:off x="6832265" y="1845499"/>
              <a:ext cx="206131" cy="240844"/>
            </a:xfrm>
            <a:custGeom>
              <a:rect b="b" l="l" r="r" t="t"/>
              <a:pathLst>
                <a:path extrusionOk="0" h="11219" w="9602">
                  <a:moveTo>
                    <a:pt x="1" y="1"/>
                  </a:moveTo>
                  <a:cubicBezTo>
                    <a:pt x="1" y="793"/>
                    <a:pt x="317" y="1870"/>
                    <a:pt x="824" y="3106"/>
                  </a:cubicBezTo>
                  <a:cubicBezTo>
                    <a:pt x="2219" y="6433"/>
                    <a:pt x="5578" y="11218"/>
                    <a:pt x="5578" y="11218"/>
                  </a:cubicBezTo>
                  <a:lnTo>
                    <a:pt x="9602" y="9412"/>
                  </a:lnTo>
                  <a:lnTo>
                    <a:pt x="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6"/>
            <p:cNvSpPr/>
            <p:nvPr/>
          </p:nvSpPr>
          <p:spPr>
            <a:xfrm flipH="1">
              <a:off x="8277273" y="1510803"/>
              <a:ext cx="457150" cy="553754"/>
            </a:xfrm>
            <a:custGeom>
              <a:rect b="b" l="l" r="r" t="t"/>
              <a:pathLst>
                <a:path extrusionOk="0" h="25795" w="21295">
                  <a:moveTo>
                    <a:pt x="0" y="1"/>
                  </a:moveTo>
                  <a:lnTo>
                    <a:pt x="0" y="25795"/>
                  </a:lnTo>
                  <a:lnTo>
                    <a:pt x="21294" y="25795"/>
                  </a:lnTo>
                  <a:lnTo>
                    <a:pt x="21294" y="1"/>
                  </a:ln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6"/>
            <p:cNvSpPr/>
            <p:nvPr/>
          </p:nvSpPr>
          <p:spPr>
            <a:xfrm flipH="1">
              <a:off x="8329654" y="1561831"/>
              <a:ext cx="351724" cy="453072"/>
            </a:xfrm>
            <a:custGeom>
              <a:rect b="b" l="l" r="r" t="t"/>
              <a:pathLst>
                <a:path extrusionOk="0" h="21105" w="16384">
                  <a:moveTo>
                    <a:pt x="1" y="0"/>
                  </a:moveTo>
                  <a:lnTo>
                    <a:pt x="1" y="21104"/>
                  </a:lnTo>
                  <a:lnTo>
                    <a:pt x="16383" y="21104"/>
                  </a:lnTo>
                  <a:lnTo>
                    <a:pt x="16383" y="0"/>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6"/>
            <p:cNvSpPr/>
            <p:nvPr/>
          </p:nvSpPr>
          <p:spPr>
            <a:xfrm flipH="1">
              <a:off x="8667745" y="1561831"/>
              <a:ext cx="13632" cy="453072"/>
            </a:xfrm>
            <a:custGeom>
              <a:rect b="b" l="l" r="r" t="t"/>
              <a:pathLst>
                <a:path extrusionOk="0" h="21105" w="635">
                  <a:moveTo>
                    <a:pt x="1" y="0"/>
                  </a:moveTo>
                  <a:lnTo>
                    <a:pt x="1" y="21104"/>
                  </a:lnTo>
                  <a:lnTo>
                    <a:pt x="635" y="21104"/>
                  </a:lnTo>
                  <a:lnTo>
                    <a:pt x="635"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6"/>
            <p:cNvSpPr/>
            <p:nvPr/>
          </p:nvSpPr>
          <p:spPr>
            <a:xfrm flipH="1">
              <a:off x="8463675" y="1663866"/>
              <a:ext cx="83680" cy="247628"/>
            </a:xfrm>
            <a:custGeom>
              <a:rect b="b" l="l" r="r" t="t"/>
              <a:pathLst>
                <a:path extrusionOk="0" h="11535" w="3898">
                  <a:moveTo>
                    <a:pt x="0" y="1"/>
                  </a:moveTo>
                  <a:lnTo>
                    <a:pt x="0" y="11535"/>
                  </a:lnTo>
                  <a:lnTo>
                    <a:pt x="3898" y="11535"/>
                  </a:lnTo>
                  <a:lnTo>
                    <a:pt x="3898" y="1"/>
                  </a:ln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6"/>
            <p:cNvSpPr/>
            <p:nvPr/>
          </p:nvSpPr>
          <p:spPr>
            <a:xfrm flipH="1">
              <a:off x="8394958" y="1727818"/>
              <a:ext cx="221115" cy="121098"/>
            </a:xfrm>
            <a:custGeom>
              <a:rect b="b" l="l" r="r" t="t"/>
              <a:pathLst>
                <a:path extrusionOk="0" fill="none" h="5641" w="10300">
                  <a:moveTo>
                    <a:pt x="1" y="0"/>
                  </a:moveTo>
                  <a:lnTo>
                    <a:pt x="10299" y="0"/>
                  </a:lnTo>
                  <a:lnTo>
                    <a:pt x="10299" y="5641"/>
                  </a:lnTo>
                  <a:lnTo>
                    <a:pt x="1" y="5641"/>
                  </a:lnTo>
                  <a:close/>
                </a:path>
              </a:pathLst>
            </a:custGeom>
            <a:noFill/>
            <a:ln cap="flat" cmpd="sng" w="10300">
              <a:solidFill>
                <a:schemeClr val="dk1"/>
              </a:solidFill>
              <a:prstDash val="solid"/>
              <a:miter lim="3168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6"/>
            <p:cNvSpPr/>
            <p:nvPr/>
          </p:nvSpPr>
          <p:spPr>
            <a:xfrm flipH="1">
              <a:off x="7918100" y="2197870"/>
              <a:ext cx="456485" cy="553733"/>
            </a:xfrm>
            <a:custGeom>
              <a:rect b="b" l="l" r="r" t="t"/>
              <a:pathLst>
                <a:path extrusionOk="0" h="25794" w="21264">
                  <a:moveTo>
                    <a:pt x="1" y="0"/>
                  </a:moveTo>
                  <a:lnTo>
                    <a:pt x="1" y="25794"/>
                  </a:lnTo>
                  <a:lnTo>
                    <a:pt x="21263" y="25794"/>
                  </a:lnTo>
                  <a:lnTo>
                    <a:pt x="21263" y="0"/>
                  </a:ln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6"/>
            <p:cNvSpPr/>
            <p:nvPr/>
          </p:nvSpPr>
          <p:spPr>
            <a:xfrm flipH="1">
              <a:off x="7969794" y="2248877"/>
              <a:ext cx="351724" cy="453072"/>
            </a:xfrm>
            <a:custGeom>
              <a:rect b="b" l="l" r="r" t="t"/>
              <a:pathLst>
                <a:path extrusionOk="0" h="21105" w="16384">
                  <a:moveTo>
                    <a:pt x="1" y="1"/>
                  </a:moveTo>
                  <a:lnTo>
                    <a:pt x="1" y="21105"/>
                  </a:lnTo>
                  <a:lnTo>
                    <a:pt x="16383" y="21105"/>
                  </a:lnTo>
                  <a:lnTo>
                    <a:pt x="16383" y="1"/>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6"/>
            <p:cNvSpPr/>
            <p:nvPr/>
          </p:nvSpPr>
          <p:spPr>
            <a:xfrm flipH="1">
              <a:off x="8307886" y="2248877"/>
              <a:ext cx="13632" cy="453072"/>
            </a:xfrm>
            <a:custGeom>
              <a:rect b="b" l="l" r="r" t="t"/>
              <a:pathLst>
                <a:path extrusionOk="0" h="21105" w="635">
                  <a:moveTo>
                    <a:pt x="1" y="1"/>
                  </a:moveTo>
                  <a:lnTo>
                    <a:pt x="1" y="21105"/>
                  </a:lnTo>
                  <a:lnTo>
                    <a:pt x="634" y="21105"/>
                  </a:lnTo>
                  <a:lnTo>
                    <a:pt x="634"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6"/>
            <p:cNvSpPr/>
            <p:nvPr/>
          </p:nvSpPr>
          <p:spPr>
            <a:xfrm flipH="1">
              <a:off x="8108582" y="2365896"/>
              <a:ext cx="71444" cy="180284"/>
            </a:xfrm>
            <a:custGeom>
              <a:rect b="b" l="l" r="r" t="t"/>
              <a:pathLst>
                <a:path extrusionOk="0" h="8398" w="3328">
                  <a:moveTo>
                    <a:pt x="1" y="0"/>
                  </a:moveTo>
                  <a:lnTo>
                    <a:pt x="1" y="8397"/>
                  </a:lnTo>
                  <a:lnTo>
                    <a:pt x="3328" y="8397"/>
                  </a:lnTo>
                  <a:lnTo>
                    <a:pt x="3328"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6"/>
            <p:cNvSpPr/>
            <p:nvPr/>
          </p:nvSpPr>
          <p:spPr>
            <a:xfrm flipH="1">
              <a:off x="8050748" y="2474736"/>
              <a:ext cx="191190" cy="124490"/>
            </a:xfrm>
            <a:custGeom>
              <a:rect b="b" l="l" r="r" t="t"/>
              <a:pathLst>
                <a:path extrusionOk="0" fill="none" h="5799" w="8906">
                  <a:moveTo>
                    <a:pt x="1" y="0"/>
                  </a:moveTo>
                  <a:lnTo>
                    <a:pt x="8905" y="0"/>
                  </a:lnTo>
                  <a:lnTo>
                    <a:pt x="8905" y="5799"/>
                  </a:lnTo>
                  <a:lnTo>
                    <a:pt x="1" y="5799"/>
                  </a:lnTo>
                  <a:close/>
                </a:path>
              </a:pathLst>
            </a:custGeom>
            <a:noFill/>
            <a:ln cap="flat" cmpd="sng" w="10300">
              <a:solidFill>
                <a:schemeClr val="dk1"/>
              </a:solidFill>
              <a:prstDash val="solid"/>
              <a:miter lim="3168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26"/>
            <p:cNvSpPr/>
            <p:nvPr/>
          </p:nvSpPr>
          <p:spPr>
            <a:xfrm flipH="1">
              <a:off x="6090711" y="4503503"/>
              <a:ext cx="2122463" cy="272122"/>
            </a:xfrm>
            <a:custGeom>
              <a:rect b="b" l="l" r="r" t="t"/>
              <a:pathLst>
                <a:path extrusionOk="0" h="12676" w="93162">
                  <a:moveTo>
                    <a:pt x="46581" y="0"/>
                  </a:moveTo>
                  <a:cubicBezTo>
                    <a:pt x="20882" y="0"/>
                    <a:pt x="0" y="2852"/>
                    <a:pt x="0" y="6338"/>
                  </a:cubicBezTo>
                  <a:cubicBezTo>
                    <a:pt x="0" y="9823"/>
                    <a:pt x="20819" y="12675"/>
                    <a:pt x="46581" y="12675"/>
                  </a:cubicBezTo>
                  <a:cubicBezTo>
                    <a:pt x="72280" y="12675"/>
                    <a:pt x="93162" y="9823"/>
                    <a:pt x="93162" y="6338"/>
                  </a:cubicBezTo>
                  <a:cubicBezTo>
                    <a:pt x="93162" y="2852"/>
                    <a:pt x="72311" y="0"/>
                    <a:pt x="46581"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26"/>
            <p:cNvSpPr/>
            <p:nvPr/>
          </p:nvSpPr>
          <p:spPr>
            <a:xfrm flipH="1">
              <a:off x="6499604" y="4046798"/>
              <a:ext cx="654437" cy="575909"/>
            </a:xfrm>
            <a:custGeom>
              <a:rect b="b" l="l" r="r" t="t"/>
              <a:pathLst>
                <a:path extrusionOk="0" h="26827" w="30485">
                  <a:moveTo>
                    <a:pt x="96" y="1"/>
                  </a:moveTo>
                  <a:cubicBezTo>
                    <a:pt x="96" y="1"/>
                    <a:pt x="1" y="4881"/>
                    <a:pt x="32" y="10489"/>
                  </a:cubicBezTo>
                  <a:cubicBezTo>
                    <a:pt x="32" y="11757"/>
                    <a:pt x="32" y="13024"/>
                    <a:pt x="96" y="14292"/>
                  </a:cubicBezTo>
                  <a:cubicBezTo>
                    <a:pt x="127" y="15369"/>
                    <a:pt x="127" y="16383"/>
                    <a:pt x="159" y="17429"/>
                  </a:cubicBezTo>
                  <a:cubicBezTo>
                    <a:pt x="286" y="22119"/>
                    <a:pt x="476" y="26016"/>
                    <a:pt x="888" y="26238"/>
                  </a:cubicBezTo>
                  <a:cubicBezTo>
                    <a:pt x="1533" y="26641"/>
                    <a:pt x="12566" y="26826"/>
                    <a:pt x="20761" y="26826"/>
                  </a:cubicBezTo>
                  <a:cubicBezTo>
                    <a:pt x="25456" y="26826"/>
                    <a:pt x="29219" y="26765"/>
                    <a:pt x="29565" y="26650"/>
                  </a:cubicBezTo>
                  <a:cubicBezTo>
                    <a:pt x="30484" y="26365"/>
                    <a:pt x="29692" y="23671"/>
                    <a:pt x="28646" y="22847"/>
                  </a:cubicBezTo>
                  <a:cubicBezTo>
                    <a:pt x="27601" y="22024"/>
                    <a:pt x="17397" y="17429"/>
                    <a:pt x="17397" y="17429"/>
                  </a:cubicBezTo>
                  <a:lnTo>
                    <a:pt x="17461" y="14292"/>
                  </a:lnTo>
                  <a:lnTo>
                    <a:pt x="17461" y="10489"/>
                  </a:lnTo>
                  <a:lnTo>
                    <a:pt x="17461" y="1"/>
                  </a:ln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26"/>
            <p:cNvSpPr/>
            <p:nvPr/>
          </p:nvSpPr>
          <p:spPr>
            <a:xfrm flipH="1">
              <a:off x="6498252" y="4352925"/>
              <a:ext cx="655789" cy="270641"/>
            </a:xfrm>
            <a:custGeom>
              <a:rect b="b" l="l" r="r" t="t"/>
              <a:pathLst>
                <a:path extrusionOk="0" h="12607" w="30548">
                  <a:moveTo>
                    <a:pt x="1" y="0"/>
                  </a:moveTo>
                  <a:cubicBezTo>
                    <a:pt x="96" y="6021"/>
                    <a:pt x="318" y="11724"/>
                    <a:pt x="793" y="12041"/>
                  </a:cubicBezTo>
                  <a:cubicBezTo>
                    <a:pt x="1046" y="12136"/>
                    <a:pt x="2346" y="12263"/>
                    <a:pt x="4279" y="12358"/>
                  </a:cubicBezTo>
                  <a:cubicBezTo>
                    <a:pt x="5673" y="12422"/>
                    <a:pt x="7447" y="12453"/>
                    <a:pt x="9349" y="12517"/>
                  </a:cubicBezTo>
                  <a:cubicBezTo>
                    <a:pt x="12584" y="12578"/>
                    <a:pt x="16291" y="12606"/>
                    <a:pt x="19644" y="12606"/>
                  </a:cubicBezTo>
                  <a:cubicBezTo>
                    <a:pt x="24896" y="12606"/>
                    <a:pt x="29280" y="12538"/>
                    <a:pt x="29629" y="12422"/>
                  </a:cubicBezTo>
                  <a:cubicBezTo>
                    <a:pt x="30548" y="12136"/>
                    <a:pt x="29755" y="9411"/>
                    <a:pt x="28741" y="8619"/>
                  </a:cubicBezTo>
                  <a:cubicBezTo>
                    <a:pt x="27664" y="7795"/>
                    <a:pt x="17397" y="3169"/>
                    <a:pt x="17397" y="3169"/>
                  </a:cubicBezTo>
                  <a:lnTo>
                    <a:pt x="17492" y="0"/>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26"/>
            <p:cNvSpPr/>
            <p:nvPr/>
          </p:nvSpPr>
          <p:spPr>
            <a:xfrm flipH="1">
              <a:off x="6524786" y="4594305"/>
              <a:ext cx="585032" cy="7363"/>
            </a:xfrm>
            <a:custGeom>
              <a:rect b="b" l="l" r="r" t="t"/>
              <a:pathLst>
                <a:path extrusionOk="0" h="343" w="27252">
                  <a:moveTo>
                    <a:pt x="12819" y="1"/>
                  </a:moveTo>
                  <a:cubicBezTo>
                    <a:pt x="7410" y="1"/>
                    <a:pt x="2152" y="43"/>
                    <a:pt x="32" y="164"/>
                  </a:cubicBezTo>
                  <a:cubicBezTo>
                    <a:pt x="0" y="164"/>
                    <a:pt x="0" y="195"/>
                    <a:pt x="32" y="195"/>
                  </a:cubicBezTo>
                  <a:cubicBezTo>
                    <a:pt x="2181" y="301"/>
                    <a:pt x="7452" y="342"/>
                    <a:pt x="12860" y="342"/>
                  </a:cubicBezTo>
                  <a:cubicBezTo>
                    <a:pt x="18776" y="342"/>
                    <a:pt x="24854" y="293"/>
                    <a:pt x="27188" y="227"/>
                  </a:cubicBezTo>
                  <a:cubicBezTo>
                    <a:pt x="27252" y="195"/>
                    <a:pt x="27252" y="100"/>
                    <a:pt x="27188" y="100"/>
                  </a:cubicBezTo>
                  <a:cubicBezTo>
                    <a:pt x="24822" y="51"/>
                    <a:pt x="18731" y="1"/>
                    <a:pt x="128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26"/>
            <p:cNvSpPr/>
            <p:nvPr/>
          </p:nvSpPr>
          <p:spPr>
            <a:xfrm flipH="1">
              <a:off x="6764234" y="4395838"/>
              <a:ext cx="117706" cy="30570"/>
            </a:xfrm>
            <a:custGeom>
              <a:rect b="b" l="l" r="r" t="t"/>
              <a:pathLst>
                <a:path extrusionOk="0" h="1424" w="5483">
                  <a:moveTo>
                    <a:pt x="3951" y="0"/>
                  </a:moveTo>
                  <a:cubicBezTo>
                    <a:pt x="2530" y="0"/>
                    <a:pt x="1058" y="381"/>
                    <a:pt x="64" y="1328"/>
                  </a:cubicBezTo>
                  <a:cubicBezTo>
                    <a:pt x="1" y="1360"/>
                    <a:pt x="64" y="1423"/>
                    <a:pt x="128" y="1423"/>
                  </a:cubicBezTo>
                  <a:cubicBezTo>
                    <a:pt x="1870" y="885"/>
                    <a:pt x="3486" y="536"/>
                    <a:pt x="5356" y="378"/>
                  </a:cubicBezTo>
                  <a:cubicBezTo>
                    <a:pt x="5483" y="314"/>
                    <a:pt x="5483" y="156"/>
                    <a:pt x="5356" y="124"/>
                  </a:cubicBezTo>
                  <a:cubicBezTo>
                    <a:pt x="4907" y="44"/>
                    <a:pt x="4432" y="0"/>
                    <a:pt x="39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6"/>
            <p:cNvSpPr/>
            <p:nvPr/>
          </p:nvSpPr>
          <p:spPr>
            <a:xfrm flipH="1">
              <a:off x="6737013" y="4412840"/>
              <a:ext cx="117706" cy="30570"/>
            </a:xfrm>
            <a:custGeom>
              <a:rect b="b" l="l" r="r" t="t"/>
              <a:pathLst>
                <a:path extrusionOk="0" h="1424" w="5483">
                  <a:moveTo>
                    <a:pt x="3951" y="1"/>
                  </a:moveTo>
                  <a:cubicBezTo>
                    <a:pt x="2530" y="1"/>
                    <a:pt x="1058" y="382"/>
                    <a:pt x="64" y="1328"/>
                  </a:cubicBezTo>
                  <a:cubicBezTo>
                    <a:pt x="0" y="1360"/>
                    <a:pt x="64" y="1424"/>
                    <a:pt x="127" y="1424"/>
                  </a:cubicBezTo>
                  <a:cubicBezTo>
                    <a:pt x="1870" y="885"/>
                    <a:pt x="3486" y="536"/>
                    <a:pt x="5355" y="378"/>
                  </a:cubicBezTo>
                  <a:cubicBezTo>
                    <a:pt x="5482" y="314"/>
                    <a:pt x="5482" y="124"/>
                    <a:pt x="5355" y="124"/>
                  </a:cubicBezTo>
                  <a:cubicBezTo>
                    <a:pt x="4907" y="44"/>
                    <a:pt x="4432" y="1"/>
                    <a:pt x="39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6"/>
            <p:cNvSpPr/>
            <p:nvPr/>
          </p:nvSpPr>
          <p:spPr>
            <a:xfrm flipH="1">
              <a:off x="6709814" y="4429048"/>
              <a:ext cx="117706" cy="30699"/>
            </a:xfrm>
            <a:custGeom>
              <a:rect b="b" l="l" r="r" t="t"/>
              <a:pathLst>
                <a:path extrusionOk="0" h="1430" w="5483">
                  <a:moveTo>
                    <a:pt x="3900" y="1"/>
                  </a:moveTo>
                  <a:cubicBezTo>
                    <a:pt x="2495" y="1"/>
                    <a:pt x="1047" y="367"/>
                    <a:pt x="64" y="1302"/>
                  </a:cubicBezTo>
                  <a:cubicBezTo>
                    <a:pt x="1" y="1366"/>
                    <a:pt x="64" y="1429"/>
                    <a:pt x="128" y="1429"/>
                  </a:cubicBezTo>
                  <a:cubicBezTo>
                    <a:pt x="1870" y="890"/>
                    <a:pt x="3486" y="510"/>
                    <a:pt x="5356" y="352"/>
                  </a:cubicBezTo>
                  <a:cubicBezTo>
                    <a:pt x="5483" y="352"/>
                    <a:pt x="5483" y="162"/>
                    <a:pt x="5356" y="130"/>
                  </a:cubicBezTo>
                  <a:cubicBezTo>
                    <a:pt x="4891" y="47"/>
                    <a:pt x="4398" y="1"/>
                    <a:pt x="39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6"/>
            <p:cNvSpPr/>
            <p:nvPr/>
          </p:nvSpPr>
          <p:spPr>
            <a:xfrm flipH="1">
              <a:off x="6681928" y="4446072"/>
              <a:ext cx="118372" cy="30677"/>
            </a:xfrm>
            <a:custGeom>
              <a:rect b="b" l="l" r="r" t="t"/>
              <a:pathLst>
                <a:path extrusionOk="0" h="1429" w="5514">
                  <a:moveTo>
                    <a:pt x="3900" y="0"/>
                  </a:moveTo>
                  <a:cubicBezTo>
                    <a:pt x="2495" y="0"/>
                    <a:pt x="1046" y="366"/>
                    <a:pt x="64" y="1301"/>
                  </a:cubicBezTo>
                  <a:cubicBezTo>
                    <a:pt x="0" y="1365"/>
                    <a:pt x="64" y="1428"/>
                    <a:pt x="127" y="1428"/>
                  </a:cubicBezTo>
                  <a:cubicBezTo>
                    <a:pt x="1870" y="890"/>
                    <a:pt x="3486" y="509"/>
                    <a:pt x="5355" y="351"/>
                  </a:cubicBezTo>
                  <a:cubicBezTo>
                    <a:pt x="5482" y="319"/>
                    <a:pt x="5514" y="129"/>
                    <a:pt x="5355" y="129"/>
                  </a:cubicBezTo>
                  <a:cubicBezTo>
                    <a:pt x="4891" y="46"/>
                    <a:pt x="4398" y="0"/>
                    <a:pt x="39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6"/>
            <p:cNvSpPr/>
            <p:nvPr/>
          </p:nvSpPr>
          <p:spPr>
            <a:xfrm flipH="1">
              <a:off x="6743819" y="2454339"/>
              <a:ext cx="533339" cy="1862542"/>
            </a:xfrm>
            <a:custGeom>
              <a:rect b="b" l="l" r="r" t="t"/>
              <a:pathLst>
                <a:path extrusionOk="0" h="86761" w="24844">
                  <a:moveTo>
                    <a:pt x="0" y="0"/>
                  </a:moveTo>
                  <a:lnTo>
                    <a:pt x="0" y="32"/>
                  </a:lnTo>
                  <a:cubicBezTo>
                    <a:pt x="0" y="32"/>
                    <a:pt x="5894" y="45218"/>
                    <a:pt x="5672" y="48102"/>
                  </a:cubicBezTo>
                  <a:cubicBezTo>
                    <a:pt x="5482" y="50510"/>
                    <a:pt x="5577" y="86380"/>
                    <a:pt x="5577" y="86380"/>
                  </a:cubicBezTo>
                  <a:lnTo>
                    <a:pt x="24843" y="86761"/>
                  </a:lnTo>
                  <a:cubicBezTo>
                    <a:pt x="24843" y="86761"/>
                    <a:pt x="24431" y="48324"/>
                    <a:pt x="23893" y="42715"/>
                  </a:cubicBezTo>
                  <a:cubicBezTo>
                    <a:pt x="22974" y="33937"/>
                    <a:pt x="16351" y="0"/>
                    <a:pt x="16351" y="0"/>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6"/>
            <p:cNvSpPr/>
            <p:nvPr/>
          </p:nvSpPr>
          <p:spPr>
            <a:xfrm flipH="1">
              <a:off x="6776471" y="4221307"/>
              <a:ext cx="350350" cy="14448"/>
            </a:xfrm>
            <a:custGeom>
              <a:rect b="b" l="l" r="r" t="t"/>
              <a:pathLst>
                <a:path extrusionOk="0" h="673" w="16320">
                  <a:moveTo>
                    <a:pt x="817" y="1"/>
                  </a:moveTo>
                  <a:cubicBezTo>
                    <a:pt x="460" y="1"/>
                    <a:pt x="204" y="5"/>
                    <a:pt x="95" y="15"/>
                  </a:cubicBezTo>
                  <a:cubicBezTo>
                    <a:pt x="32" y="15"/>
                    <a:pt x="0" y="110"/>
                    <a:pt x="95" y="110"/>
                  </a:cubicBezTo>
                  <a:cubicBezTo>
                    <a:pt x="729" y="206"/>
                    <a:pt x="6750" y="491"/>
                    <a:pt x="8081" y="522"/>
                  </a:cubicBezTo>
                  <a:cubicBezTo>
                    <a:pt x="9203" y="522"/>
                    <a:pt x="13097" y="673"/>
                    <a:pt x="15198" y="673"/>
                  </a:cubicBezTo>
                  <a:cubicBezTo>
                    <a:pt x="15648" y="673"/>
                    <a:pt x="16015" y="666"/>
                    <a:pt x="16256" y="649"/>
                  </a:cubicBezTo>
                  <a:cubicBezTo>
                    <a:pt x="16319" y="649"/>
                    <a:pt x="16319" y="586"/>
                    <a:pt x="16256" y="586"/>
                  </a:cubicBezTo>
                  <a:cubicBezTo>
                    <a:pt x="14893" y="364"/>
                    <a:pt x="9475" y="206"/>
                    <a:pt x="8176" y="142"/>
                  </a:cubicBezTo>
                  <a:cubicBezTo>
                    <a:pt x="7089" y="116"/>
                    <a:pt x="2637" y="1"/>
                    <a:pt x="8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6"/>
            <p:cNvSpPr/>
            <p:nvPr/>
          </p:nvSpPr>
          <p:spPr>
            <a:xfrm flipH="1">
              <a:off x="7085989" y="2528466"/>
              <a:ext cx="126551" cy="1661220"/>
            </a:xfrm>
            <a:custGeom>
              <a:rect b="b" l="l" r="r" t="t"/>
              <a:pathLst>
                <a:path extrusionOk="0" h="77383" w="5895">
                  <a:moveTo>
                    <a:pt x="1" y="1"/>
                  </a:moveTo>
                  <a:lnTo>
                    <a:pt x="2504" y="19299"/>
                  </a:lnTo>
                  <a:cubicBezTo>
                    <a:pt x="3328" y="25700"/>
                    <a:pt x="4183" y="32164"/>
                    <a:pt x="4912" y="38596"/>
                  </a:cubicBezTo>
                  <a:cubicBezTo>
                    <a:pt x="5039" y="39389"/>
                    <a:pt x="5102" y="40213"/>
                    <a:pt x="5197" y="41005"/>
                  </a:cubicBezTo>
                  <a:lnTo>
                    <a:pt x="5292" y="42177"/>
                  </a:lnTo>
                  <a:cubicBezTo>
                    <a:pt x="5292" y="42589"/>
                    <a:pt x="5356" y="42969"/>
                    <a:pt x="5356" y="43381"/>
                  </a:cubicBezTo>
                  <a:cubicBezTo>
                    <a:pt x="5292" y="44997"/>
                    <a:pt x="5356" y="46613"/>
                    <a:pt x="5356" y="48261"/>
                  </a:cubicBezTo>
                  <a:cubicBezTo>
                    <a:pt x="5356" y="51462"/>
                    <a:pt x="5387" y="54725"/>
                    <a:pt x="5483" y="57958"/>
                  </a:cubicBezTo>
                  <a:lnTo>
                    <a:pt x="5673" y="67654"/>
                  </a:lnTo>
                  <a:lnTo>
                    <a:pt x="5894" y="77382"/>
                  </a:lnTo>
                  <a:lnTo>
                    <a:pt x="5736" y="57958"/>
                  </a:lnTo>
                  <a:lnTo>
                    <a:pt x="5673" y="48261"/>
                  </a:lnTo>
                  <a:cubicBezTo>
                    <a:pt x="5673" y="46677"/>
                    <a:pt x="5609" y="45061"/>
                    <a:pt x="5673" y="43413"/>
                  </a:cubicBezTo>
                  <a:cubicBezTo>
                    <a:pt x="5673" y="43033"/>
                    <a:pt x="5673" y="42589"/>
                    <a:pt x="5609" y="42209"/>
                  </a:cubicBezTo>
                  <a:lnTo>
                    <a:pt x="5514" y="40973"/>
                  </a:lnTo>
                  <a:cubicBezTo>
                    <a:pt x="5451" y="40181"/>
                    <a:pt x="5356" y="39325"/>
                    <a:pt x="5261" y="38533"/>
                  </a:cubicBezTo>
                  <a:cubicBezTo>
                    <a:pt x="4500" y="32101"/>
                    <a:pt x="3676" y="25668"/>
                    <a:pt x="2757" y="19267"/>
                  </a:cubicBezTo>
                  <a:lnTo>
                    <a:pt x="1427" y="9634"/>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6"/>
            <p:cNvSpPr/>
            <p:nvPr/>
          </p:nvSpPr>
          <p:spPr>
            <a:xfrm flipH="1">
              <a:off x="6964912" y="2454339"/>
              <a:ext cx="312932" cy="893177"/>
            </a:xfrm>
            <a:custGeom>
              <a:rect b="b" l="l" r="r" t="t"/>
              <a:pathLst>
                <a:path extrusionOk="0" h="41606" w="14577">
                  <a:moveTo>
                    <a:pt x="1" y="0"/>
                  </a:moveTo>
                  <a:cubicBezTo>
                    <a:pt x="1" y="0"/>
                    <a:pt x="3201" y="28392"/>
                    <a:pt x="4437" y="41606"/>
                  </a:cubicBezTo>
                  <a:lnTo>
                    <a:pt x="14577" y="32"/>
                  </a:lnTo>
                  <a:lnTo>
                    <a:pt x="14577"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26"/>
            <p:cNvSpPr/>
            <p:nvPr/>
          </p:nvSpPr>
          <p:spPr>
            <a:xfrm flipH="1">
              <a:off x="7247897" y="4077411"/>
              <a:ext cx="634000" cy="668112"/>
            </a:xfrm>
            <a:custGeom>
              <a:rect b="b" l="l" r="r" t="t"/>
              <a:pathLst>
                <a:path extrusionOk="0" h="31122" w="29533">
                  <a:moveTo>
                    <a:pt x="4975" y="1"/>
                  </a:moveTo>
                  <a:cubicBezTo>
                    <a:pt x="4975" y="1"/>
                    <a:pt x="3707" y="4532"/>
                    <a:pt x="2472" y="10014"/>
                  </a:cubicBezTo>
                  <a:cubicBezTo>
                    <a:pt x="2186" y="11281"/>
                    <a:pt x="1901" y="12581"/>
                    <a:pt x="1648" y="13880"/>
                  </a:cubicBezTo>
                  <a:cubicBezTo>
                    <a:pt x="1394" y="14925"/>
                    <a:pt x="1331" y="16003"/>
                    <a:pt x="1172" y="16985"/>
                  </a:cubicBezTo>
                  <a:cubicBezTo>
                    <a:pt x="475" y="21612"/>
                    <a:pt x="0" y="25509"/>
                    <a:pt x="380" y="25826"/>
                  </a:cubicBezTo>
                  <a:cubicBezTo>
                    <a:pt x="1253" y="26605"/>
                    <a:pt x="26697" y="31122"/>
                    <a:pt x="28511" y="31122"/>
                  </a:cubicBezTo>
                  <a:cubicBezTo>
                    <a:pt x="28541" y="31122"/>
                    <a:pt x="28565" y="31120"/>
                    <a:pt x="28582" y="31118"/>
                  </a:cubicBezTo>
                  <a:cubicBezTo>
                    <a:pt x="29533" y="30959"/>
                    <a:pt x="29216" y="28203"/>
                    <a:pt x="28329" y="27284"/>
                  </a:cubicBezTo>
                  <a:cubicBezTo>
                    <a:pt x="27410" y="26301"/>
                    <a:pt x="18157" y="19995"/>
                    <a:pt x="18157" y="19995"/>
                  </a:cubicBezTo>
                  <a:lnTo>
                    <a:pt x="18791" y="16890"/>
                  </a:lnTo>
                  <a:lnTo>
                    <a:pt x="19615" y="12834"/>
                  </a:lnTo>
                  <a:lnTo>
                    <a:pt x="21643" y="2884"/>
                  </a:lnTo>
                  <a:lnTo>
                    <a:pt x="4975" y="1"/>
                  </a:ln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6"/>
            <p:cNvSpPr/>
            <p:nvPr/>
          </p:nvSpPr>
          <p:spPr>
            <a:xfrm flipH="1">
              <a:off x="7246523" y="4374006"/>
              <a:ext cx="637434" cy="372204"/>
            </a:xfrm>
            <a:custGeom>
              <a:rect b="b" l="l" r="r" t="t"/>
              <a:pathLst>
                <a:path extrusionOk="0" h="17338" w="29693">
                  <a:moveTo>
                    <a:pt x="1649" y="0"/>
                  </a:moveTo>
                  <a:cubicBezTo>
                    <a:pt x="730" y="5926"/>
                    <a:pt x="1" y="11598"/>
                    <a:pt x="381" y="12010"/>
                  </a:cubicBezTo>
                  <a:cubicBezTo>
                    <a:pt x="1285" y="12820"/>
                    <a:pt x="26883" y="17337"/>
                    <a:pt x="28671" y="17337"/>
                  </a:cubicBezTo>
                  <a:cubicBezTo>
                    <a:pt x="28702" y="17337"/>
                    <a:pt x="28725" y="17336"/>
                    <a:pt x="28742" y="17334"/>
                  </a:cubicBezTo>
                  <a:cubicBezTo>
                    <a:pt x="29692" y="17175"/>
                    <a:pt x="29375" y="14418"/>
                    <a:pt x="28456" y="13436"/>
                  </a:cubicBezTo>
                  <a:cubicBezTo>
                    <a:pt x="27601" y="12422"/>
                    <a:pt x="18253" y="6084"/>
                    <a:pt x="18253" y="6084"/>
                  </a:cubicBezTo>
                  <a:lnTo>
                    <a:pt x="18887" y="3011"/>
                  </a:lnTo>
                  <a:lnTo>
                    <a:pt x="1649" y="0"/>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26"/>
            <p:cNvSpPr/>
            <p:nvPr/>
          </p:nvSpPr>
          <p:spPr>
            <a:xfrm flipH="1">
              <a:off x="7269665" y="4622986"/>
              <a:ext cx="576188" cy="101370"/>
            </a:xfrm>
            <a:custGeom>
              <a:rect b="b" l="l" r="r" t="t"/>
              <a:pathLst>
                <a:path extrusionOk="0" h="4722" w="26840">
                  <a:moveTo>
                    <a:pt x="32" y="0"/>
                  </a:moveTo>
                  <a:cubicBezTo>
                    <a:pt x="0" y="0"/>
                    <a:pt x="0" y="32"/>
                    <a:pt x="32" y="32"/>
                  </a:cubicBezTo>
                  <a:cubicBezTo>
                    <a:pt x="4405" y="1046"/>
                    <a:pt x="22340" y="4056"/>
                    <a:pt x="26776" y="4722"/>
                  </a:cubicBezTo>
                  <a:cubicBezTo>
                    <a:pt x="26840" y="4722"/>
                    <a:pt x="26840" y="4626"/>
                    <a:pt x="26776" y="4626"/>
                  </a:cubicBezTo>
                  <a:cubicBezTo>
                    <a:pt x="22340" y="3739"/>
                    <a:pt x="4437" y="570"/>
                    <a:pt x="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6"/>
            <p:cNvSpPr/>
            <p:nvPr/>
          </p:nvSpPr>
          <p:spPr>
            <a:xfrm flipH="1">
              <a:off x="7472383" y="4475010"/>
              <a:ext cx="121098" cy="18741"/>
            </a:xfrm>
            <a:custGeom>
              <a:rect b="b" l="l" r="r" t="t"/>
              <a:pathLst>
                <a:path extrusionOk="0" h="873" w="5641">
                  <a:moveTo>
                    <a:pt x="2844" y="0"/>
                  </a:moveTo>
                  <a:cubicBezTo>
                    <a:pt x="1855" y="0"/>
                    <a:pt x="886" y="219"/>
                    <a:pt x="96" y="746"/>
                  </a:cubicBezTo>
                  <a:cubicBezTo>
                    <a:pt x="1" y="809"/>
                    <a:pt x="96" y="872"/>
                    <a:pt x="127" y="872"/>
                  </a:cubicBezTo>
                  <a:cubicBezTo>
                    <a:pt x="1316" y="726"/>
                    <a:pt x="2450" y="635"/>
                    <a:pt x="3602" y="635"/>
                  </a:cubicBezTo>
                  <a:cubicBezTo>
                    <a:pt x="4200" y="635"/>
                    <a:pt x="4802" y="660"/>
                    <a:pt x="5419" y="714"/>
                  </a:cubicBezTo>
                  <a:cubicBezTo>
                    <a:pt x="5641" y="714"/>
                    <a:pt x="5641" y="524"/>
                    <a:pt x="5514" y="492"/>
                  </a:cubicBezTo>
                  <a:cubicBezTo>
                    <a:pt x="4692" y="188"/>
                    <a:pt x="3760" y="0"/>
                    <a:pt x="28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6"/>
            <p:cNvSpPr/>
            <p:nvPr/>
          </p:nvSpPr>
          <p:spPr>
            <a:xfrm flipH="1">
              <a:off x="7447888" y="4496156"/>
              <a:ext cx="121098" cy="18677"/>
            </a:xfrm>
            <a:custGeom>
              <a:rect b="b" l="l" r="r" t="t"/>
              <a:pathLst>
                <a:path extrusionOk="0" h="870" w="5641">
                  <a:moveTo>
                    <a:pt x="2869" y="1"/>
                  </a:moveTo>
                  <a:cubicBezTo>
                    <a:pt x="1871" y="1"/>
                    <a:pt x="892" y="227"/>
                    <a:pt x="95" y="775"/>
                  </a:cubicBezTo>
                  <a:cubicBezTo>
                    <a:pt x="0" y="806"/>
                    <a:pt x="95" y="870"/>
                    <a:pt x="127" y="870"/>
                  </a:cubicBezTo>
                  <a:cubicBezTo>
                    <a:pt x="1337" y="724"/>
                    <a:pt x="2464" y="633"/>
                    <a:pt x="3618" y="633"/>
                  </a:cubicBezTo>
                  <a:cubicBezTo>
                    <a:pt x="4217" y="633"/>
                    <a:pt x="4823" y="657"/>
                    <a:pt x="5451" y="711"/>
                  </a:cubicBezTo>
                  <a:cubicBezTo>
                    <a:pt x="5609" y="711"/>
                    <a:pt x="5641" y="521"/>
                    <a:pt x="5514" y="489"/>
                  </a:cubicBezTo>
                  <a:cubicBezTo>
                    <a:pt x="4699" y="188"/>
                    <a:pt x="3777" y="1"/>
                    <a:pt x="28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6"/>
            <p:cNvSpPr/>
            <p:nvPr/>
          </p:nvSpPr>
          <p:spPr>
            <a:xfrm flipH="1">
              <a:off x="7424081" y="4517258"/>
              <a:ext cx="121098" cy="19342"/>
            </a:xfrm>
            <a:custGeom>
              <a:rect b="b" l="l" r="r" t="t"/>
              <a:pathLst>
                <a:path extrusionOk="0" h="901" w="5641">
                  <a:moveTo>
                    <a:pt x="2881" y="0"/>
                  </a:moveTo>
                  <a:cubicBezTo>
                    <a:pt x="1887" y="0"/>
                    <a:pt x="909" y="226"/>
                    <a:pt x="95" y="774"/>
                  </a:cubicBezTo>
                  <a:cubicBezTo>
                    <a:pt x="0" y="806"/>
                    <a:pt x="95" y="901"/>
                    <a:pt x="127" y="901"/>
                  </a:cubicBezTo>
                  <a:cubicBezTo>
                    <a:pt x="1291" y="740"/>
                    <a:pt x="2379" y="656"/>
                    <a:pt x="3486" y="656"/>
                  </a:cubicBezTo>
                  <a:cubicBezTo>
                    <a:pt x="4128" y="656"/>
                    <a:pt x="4777" y="684"/>
                    <a:pt x="5451" y="742"/>
                  </a:cubicBezTo>
                  <a:cubicBezTo>
                    <a:pt x="5609" y="742"/>
                    <a:pt x="5641" y="520"/>
                    <a:pt x="5514" y="489"/>
                  </a:cubicBezTo>
                  <a:cubicBezTo>
                    <a:pt x="4699" y="187"/>
                    <a:pt x="3784" y="0"/>
                    <a:pt x="288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6"/>
            <p:cNvSpPr/>
            <p:nvPr/>
          </p:nvSpPr>
          <p:spPr>
            <a:xfrm flipH="1">
              <a:off x="7399586" y="4538576"/>
              <a:ext cx="120433" cy="19128"/>
            </a:xfrm>
            <a:custGeom>
              <a:rect b="b" l="l" r="r" t="t"/>
              <a:pathLst>
                <a:path extrusionOk="0" h="891" w="5610">
                  <a:moveTo>
                    <a:pt x="2880" y="1"/>
                  </a:moveTo>
                  <a:cubicBezTo>
                    <a:pt x="1876" y="1"/>
                    <a:pt x="886" y="227"/>
                    <a:pt x="64" y="763"/>
                  </a:cubicBezTo>
                  <a:cubicBezTo>
                    <a:pt x="1" y="795"/>
                    <a:pt x="64" y="890"/>
                    <a:pt x="96" y="890"/>
                  </a:cubicBezTo>
                  <a:cubicBezTo>
                    <a:pt x="1260" y="730"/>
                    <a:pt x="2347" y="645"/>
                    <a:pt x="3455" y="645"/>
                  </a:cubicBezTo>
                  <a:cubicBezTo>
                    <a:pt x="4097" y="645"/>
                    <a:pt x="4745" y="674"/>
                    <a:pt x="5419" y="732"/>
                  </a:cubicBezTo>
                  <a:cubicBezTo>
                    <a:pt x="5578" y="700"/>
                    <a:pt x="5610" y="541"/>
                    <a:pt x="5483" y="478"/>
                  </a:cubicBezTo>
                  <a:cubicBezTo>
                    <a:pt x="4677" y="180"/>
                    <a:pt x="3773" y="1"/>
                    <a:pt x="288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6"/>
            <p:cNvSpPr/>
            <p:nvPr/>
          </p:nvSpPr>
          <p:spPr>
            <a:xfrm flipH="1">
              <a:off x="6939731" y="2455004"/>
              <a:ext cx="906809" cy="1957793"/>
            </a:xfrm>
            <a:custGeom>
              <a:rect b="b" l="l" r="r" t="t"/>
              <a:pathLst>
                <a:path extrusionOk="0" h="91198" w="42241">
                  <a:moveTo>
                    <a:pt x="42240" y="1"/>
                  </a:moveTo>
                  <a:cubicBezTo>
                    <a:pt x="42240" y="1"/>
                    <a:pt x="42240" y="12"/>
                    <a:pt x="42240" y="32"/>
                  </a:cubicBezTo>
                  <a:lnTo>
                    <a:pt x="42240" y="32"/>
                  </a:lnTo>
                  <a:lnTo>
                    <a:pt x="42240" y="1"/>
                  </a:lnTo>
                  <a:close/>
                  <a:moveTo>
                    <a:pt x="19394" y="32"/>
                  </a:moveTo>
                  <a:cubicBezTo>
                    <a:pt x="19394" y="32"/>
                    <a:pt x="15464" y="6370"/>
                    <a:pt x="16637" y="14957"/>
                  </a:cubicBezTo>
                  <a:cubicBezTo>
                    <a:pt x="16732" y="15686"/>
                    <a:pt x="11915" y="44585"/>
                    <a:pt x="11313" y="46170"/>
                  </a:cubicBezTo>
                  <a:cubicBezTo>
                    <a:pt x="9412" y="51366"/>
                    <a:pt x="1" y="87458"/>
                    <a:pt x="1" y="87458"/>
                  </a:cubicBezTo>
                  <a:lnTo>
                    <a:pt x="18760" y="91198"/>
                  </a:lnTo>
                  <a:cubicBezTo>
                    <a:pt x="18760" y="91198"/>
                    <a:pt x="28076" y="53616"/>
                    <a:pt x="29153" y="49972"/>
                  </a:cubicBezTo>
                  <a:cubicBezTo>
                    <a:pt x="30326" y="45916"/>
                    <a:pt x="35839" y="10489"/>
                    <a:pt x="35839" y="10489"/>
                  </a:cubicBezTo>
                  <a:cubicBezTo>
                    <a:pt x="36853" y="9729"/>
                    <a:pt x="38881" y="8968"/>
                    <a:pt x="39515" y="8144"/>
                  </a:cubicBezTo>
                  <a:cubicBezTo>
                    <a:pt x="42080" y="4915"/>
                    <a:pt x="42231" y="450"/>
                    <a:pt x="42240" y="32"/>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6"/>
            <p:cNvSpPr/>
            <p:nvPr/>
          </p:nvSpPr>
          <p:spPr>
            <a:xfrm flipH="1">
              <a:off x="7455423" y="4255634"/>
              <a:ext cx="342128" cy="72517"/>
            </a:xfrm>
            <a:custGeom>
              <a:rect b="b" l="l" r="r" t="t"/>
              <a:pathLst>
                <a:path extrusionOk="0" h="3378" w="15937">
                  <a:moveTo>
                    <a:pt x="95" y="1"/>
                  </a:moveTo>
                  <a:cubicBezTo>
                    <a:pt x="32" y="1"/>
                    <a:pt x="0" y="96"/>
                    <a:pt x="32" y="96"/>
                  </a:cubicBezTo>
                  <a:cubicBezTo>
                    <a:pt x="666" y="318"/>
                    <a:pt x="6591" y="1585"/>
                    <a:pt x="7890" y="1870"/>
                  </a:cubicBezTo>
                  <a:cubicBezTo>
                    <a:pt x="9190" y="2156"/>
                    <a:pt x="14545" y="3201"/>
                    <a:pt x="15876" y="3360"/>
                  </a:cubicBezTo>
                  <a:cubicBezTo>
                    <a:pt x="15888" y="3372"/>
                    <a:pt x="15899" y="3377"/>
                    <a:pt x="15906" y="3377"/>
                  </a:cubicBezTo>
                  <a:cubicBezTo>
                    <a:pt x="15937" y="3377"/>
                    <a:pt x="15926" y="3296"/>
                    <a:pt x="15876" y="3296"/>
                  </a:cubicBezTo>
                  <a:cubicBezTo>
                    <a:pt x="14577" y="2884"/>
                    <a:pt x="9316" y="1775"/>
                    <a:pt x="8017" y="1522"/>
                  </a:cubicBezTo>
                  <a:cubicBezTo>
                    <a:pt x="6750" y="1205"/>
                    <a:pt x="761" y="32"/>
                    <a:pt x="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26"/>
            <p:cNvSpPr/>
            <p:nvPr/>
          </p:nvSpPr>
          <p:spPr>
            <a:xfrm flipH="1">
              <a:off x="7392803" y="2506741"/>
              <a:ext cx="353055" cy="1722380"/>
            </a:xfrm>
            <a:custGeom>
              <a:rect b="b" l="l" r="r" t="t"/>
              <a:pathLst>
                <a:path extrusionOk="0" h="80232" w="16446">
                  <a:moveTo>
                    <a:pt x="16446" y="0"/>
                  </a:moveTo>
                  <a:cubicBezTo>
                    <a:pt x="16002" y="1014"/>
                    <a:pt x="15622" y="2059"/>
                    <a:pt x="15337" y="3136"/>
                  </a:cubicBezTo>
                  <a:cubicBezTo>
                    <a:pt x="15020" y="4182"/>
                    <a:pt x="14830" y="5259"/>
                    <a:pt x="14672" y="6368"/>
                  </a:cubicBezTo>
                  <a:cubicBezTo>
                    <a:pt x="14545" y="7477"/>
                    <a:pt x="14418" y="8586"/>
                    <a:pt x="14418" y="9695"/>
                  </a:cubicBezTo>
                  <a:cubicBezTo>
                    <a:pt x="14387" y="10799"/>
                    <a:pt x="14449" y="11902"/>
                    <a:pt x="14575" y="13005"/>
                  </a:cubicBezTo>
                  <a:lnTo>
                    <a:pt x="14575" y="13005"/>
                  </a:lnTo>
                  <a:lnTo>
                    <a:pt x="12137" y="30070"/>
                  </a:lnTo>
                  <a:lnTo>
                    <a:pt x="10869" y="38563"/>
                  </a:lnTo>
                  <a:lnTo>
                    <a:pt x="10204" y="42841"/>
                  </a:lnTo>
                  <a:cubicBezTo>
                    <a:pt x="10077" y="43538"/>
                    <a:pt x="9982" y="44267"/>
                    <a:pt x="9824" y="44964"/>
                  </a:cubicBezTo>
                  <a:cubicBezTo>
                    <a:pt x="9665" y="45629"/>
                    <a:pt x="9475" y="46326"/>
                    <a:pt x="9285" y="47023"/>
                  </a:cubicBezTo>
                  <a:lnTo>
                    <a:pt x="4595" y="63596"/>
                  </a:lnTo>
                  <a:cubicBezTo>
                    <a:pt x="3074" y="69141"/>
                    <a:pt x="1522" y="74687"/>
                    <a:pt x="1" y="80232"/>
                  </a:cubicBezTo>
                  <a:cubicBezTo>
                    <a:pt x="1648" y="74687"/>
                    <a:pt x="3264" y="69205"/>
                    <a:pt x="4849" y="63754"/>
                  </a:cubicBezTo>
                  <a:lnTo>
                    <a:pt x="9602" y="47182"/>
                  </a:lnTo>
                  <a:cubicBezTo>
                    <a:pt x="9760" y="46453"/>
                    <a:pt x="9982" y="45788"/>
                    <a:pt x="10141" y="45059"/>
                  </a:cubicBezTo>
                  <a:cubicBezTo>
                    <a:pt x="10299" y="44362"/>
                    <a:pt x="10426" y="43633"/>
                    <a:pt x="10553" y="42936"/>
                  </a:cubicBezTo>
                  <a:cubicBezTo>
                    <a:pt x="10774" y="41510"/>
                    <a:pt x="11028" y="40084"/>
                    <a:pt x="11218" y="38658"/>
                  </a:cubicBezTo>
                  <a:lnTo>
                    <a:pt x="12454" y="30102"/>
                  </a:lnTo>
                  <a:cubicBezTo>
                    <a:pt x="13278" y="24398"/>
                    <a:pt x="14038" y="18695"/>
                    <a:pt x="14767" y="12991"/>
                  </a:cubicBezTo>
                  <a:cubicBezTo>
                    <a:pt x="14609" y="11914"/>
                    <a:pt x="14577" y="10804"/>
                    <a:pt x="14577" y="9695"/>
                  </a:cubicBezTo>
                  <a:cubicBezTo>
                    <a:pt x="14577" y="8586"/>
                    <a:pt x="14672" y="7477"/>
                    <a:pt x="14767" y="6368"/>
                  </a:cubicBezTo>
                  <a:cubicBezTo>
                    <a:pt x="14894" y="5291"/>
                    <a:pt x="15084" y="4182"/>
                    <a:pt x="15369" y="3136"/>
                  </a:cubicBezTo>
                  <a:cubicBezTo>
                    <a:pt x="15654" y="2059"/>
                    <a:pt x="16002" y="1014"/>
                    <a:pt x="164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6"/>
            <p:cNvSpPr/>
            <p:nvPr/>
          </p:nvSpPr>
          <p:spPr>
            <a:xfrm flipH="1">
              <a:off x="6978501" y="2484265"/>
              <a:ext cx="91859" cy="188957"/>
            </a:xfrm>
            <a:custGeom>
              <a:rect b="b" l="l" r="r" t="t"/>
              <a:pathLst>
                <a:path extrusionOk="0" h="8802" w="4279">
                  <a:moveTo>
                    <a:pt x="4151" y="0"/>
                  </a:moveTo>
                  <a:cubicBezTo>
                    <a:pt x="4124" y="146"/>
                    <a:pt x="4098" y="289"/>
                    <a:pt x="4073" y="431"/>
                  </a:cubicBezTo>
                  <a:lnTo>
                    <a:pt x="4073" y="431"/>
                  </a:lnTo>
                  <a:cubicBezTo>
                    <a:pt x="4100" y="319"/>
                    <a:pt x="4126" y="207"/>
                    <a:pt x="4151" y="95"/>
                  </a:cubicBezTo>
                  <a:cubicBezTo>
                    <a:pt x="4183" y="64"/>
                    <a:pt x="4278" y="64"/>
                    <a:pt x="4151" y="0"/>
                  </a:cubicBezTo>
                  <a:close/>
                  <a:moveTo>
                    <a:pt x="1987" y="353"/>
                  </a:moveTo>
                  <a:cubicBezTo>
                    <a:pt x="1974" y="353"/>
                    <a:pt x="1965" y="361"/>
                    <a:pt x="1965" y="381"/>
                  </a:cubicBezTo>
                  <a:cubicBezTo>
                    <a:pt x="1616" y="1521"/>
                    <a:pt x="1204" y="2662"/>
                    <a:pt x="888" y="3866"/>
                  </a:cubicBezTo>
                  <a:cubicBezTo>
                    <a:pt x="729" y="4437"/>
                    <a:pt x="159" y="7288"/>
                    <a:pt x="159" y="7510"/>
                  </a:cubicBezTo>
                  <a:cubicBezTo>
                    <a:pt x="95" y="7700"/>
                    <a:pt x="95" y="7922"/>
                    <a:pt x="64" y="8144"/>
                  </a:cubicBezTo>
                  <a:cubicBezTo>
                    <a:pt x="64" y="8334"/>
                    <a:pt x="0" y="8556"/>
                    <a:pt x="32" y="8778"/>
                  </a:cubicBezTo>
                  <a:cubicBezTo>
                    <a:pt x="32" y="8794"/>
                    <a:pt x="48" y="8802"/>
                    <a:pt x="64" y="8802"/>
                  </a:cubicBezTo>
                  <a:cubicBezTo>
                    <a:pt x="80" y="8802"/>
                    <a:pt x="95" y="8794"/>
                    <a:pt x="95" y="8778"/>
                  </a:cubicBezTo>
                  <a:cubicBezTo>
                    <a:pt x="222" y="8619"/>
                    <a:pt x="254" y="8334"/>
                    <a:pt x="317" y="8144"/>
                  </a:cubicBezTo>
                  <a:cubicBezTo>
                    <a:pt x="381" y="7922"/>
                    <a:pt x="412" y="7732"/>
                    <a:pt x="476" y="7510"/>
                  </a:cubicBezTo>
                  <a:cubicBezTo>
                    <a:pt x="476" y="7415"/>
                    <a:pt x="507" y="7352"/>
                    <a:pt x="507" y="7257"/>
                  </a:cubicBezTo>
                  <a:cubicBezTo>
                    <a:pt x="792" y="7098"/>
                    <a:pt x="1046" y="6908"/>
                    <a:pt x="1331" y="6718"/>
                  </a:cubicBezTo>
                  <a:cubicBezTo>
                    <a:pt x="1616" y="6496"/>
                    <a:pt x="1933" y="6306"/>
                    <a:pt x="2218" y="6116"/>
                  </a:cubicBezTo>
                  <a:cubicBezTo>
                    <a:pt x="2757" y="5704"/>
                    <a:pt x="3074" y="5197"/>
                    <a:pt x="3327" y="4532"/>
                  </a:cubicBezTo>
                  <a:cubicBezTo>
                    <a:pt x="3549" y="3866"/>
                    <a:pt x="3644" y="3169"/>
                    <a:pt x="3739" y="2472"/>
                  </a:cubicBezTo>
                  <a:cubicBezTo>
                    <a:pt x="3845" y="1788"/>
                    <a:pt x="3950" y="1126"/>
                    <a:pt x="4073" y="431"/>
                  </a:cubicBezTo>
                  <a:lnTo>
                    <a:pt x="4073" y="431"/>
                  </a:lnTo>
                  <a:cubicBezTo>
                    <a:pt x="3932" y="1024"/>
                    <a:pt x="3772" y="1633"/>
                    <a:pt x="3613" y="2218"/>
                  </a:cubicBezTo>
                  <a:cubicBezTo>
                    <a:pt x="3454" y="2916"/>
                    <a:pt x="3296" y="3581"/>
                    <a:pt x="3074" y="4246"/>
                  </a:cubicBezTo>
                  <a:cubicBezTo>
                    <a:pt x="2884" y="4880"/>
                    <a:pt x="2567" y="5482"/>
                    <a:pt x="2060" y="5926"/>
                  </a:cubicBezTo>
                  <a:cubicBezTo>
                    <a:pt x="1775" y="6148"/>
                    <a:pt x="1458" y="6338"/>
                    <a:pt x="1173" y="6528"/>
                  </a:cubicBezTo>
                  <a:lnTo>
                    <a:pt x="697" y="6908"/>
                  </a:lnTo>
                  <a:cubicBezTo>
                    <a:pt x="761" y="6813"/>
                    <a:pt x="761" y="6718"/>
                    <a:pt x="792" y="6623"/>
                  </a:cubicBezTo>
                  <a:cubicBezTo>
                    <a:pt x="856" y="6338"/>
                    <a:pt x="919" y="6084"/>
                    <a:pt x="951" y="5799"/>
                  </a:cubicBezTo>
                  <a:cubicBezTo>
                    <a:pt x="1046" y="5197"/>
                    <a:pt x="1173" y="4563"/>
                    <a:pt x="1299" y="3961"/>
                  </a:cubicBezTo>
                  <a:cubicBezTo>
                    <a:pt x="1521" y="2789"/>
                    <a:pt x="1775" y="1585"/>
                    <a:pt x="2060" y="412"/>
                  </a:cubicBezTo>
                  <a:cubicBezTo>
                    <a:pt x="2060" y="390"/>
                    <a:pt x="2015" y="353"/>
                    <a:pt x="1987" y="35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6"/>
            <p:cNvSpPr/>
            <p:nvPr/>
          </p:nvSpPr>
          <p:spPr>
            <a:xfrm flipH="1">
              <a:off x="7067613" y="2680177"/>
              <a:ext cx="115667" cy="657936"/>
            </a:xfrm>
            <a:custGeom>
              <a:rect b="b" l="l" r="r" t="t"/>
              <a:pathLst>
                <a:path extrusionOk="0" h="30648" w="5388">
                  <a:moveTo>
                    <a:pt x="5237" y="0"/>
                  </a:moveTo>
                  <a:cubicBezTo>
                    <a:pt x="5181" y="0"/>
                    <a:pt x="5134" y="16"/>
                    <a:pt x="5134" y="64"/>
                  </a:cubicBezTo>
                  <a:cubicBezTo>
                    <a:pt x="4627" y="2028"/>
                    <a:pt x="4310" y="4025"/>
                    <a:pt x="3898" y="5989"/>
                  </a:cubicBezTo>
                  <a:lnTo>
                    <a:pt x="2852" y="11915"/>
                  </a:lnTo>
                  <a:cubicBezTo>
                    <a:pt x="2123" y="15876"/>
                    <a:pt x="1458" y="19837"/>
                    <a:pt x="887" y="23798"/>
                  </a:cubicBezTo>
                  <a:cubicBezTo>
                    <a:pt x="571" y="26048"/>
                    <a:pt x="317" y="28297"/>
                    <a:pt x="0" y="30611"/>
                  </a:cubicBezTo>
                  <a:cubicBezTo>
                    <a:pt x="0" y="30629"/>
                    <a:pt x="21" y="30647"/>
                    <a:pt x="39" y="30647"/>
                  </a:cubicBezTo>
                  <a:cubicBezTo>
                    <a:pt x="52" y="30647"/>
                    <a:pt x="64" y="30637"/>
                    <a:pt x="64" y="30611"/>
                  </a:cubicBezTo>
                  <a:cubicBezTo>
                    <a:pt x="412" y="28646"/>
                    <a:pt x="824" y="26650"/>
                    <a:pt x="1204" y="24685"/>
                  </a:cubicBezTo>
                  <a:cubicBezTo>
                    <a:pt x="1616" y="22689"/>
                    <a:pt x="1933" y="20724"/>
                    <a:pt x="2282" y="18728"/>
                  </a:cubicBezTo>
                  <a:cubicBezTo>
                    <a:pt x="3010" y="14735"/>
                    <a:pt x="3676" y="10742"/>
                    <a:pt x="4341" y="6718"/>
                  </a:cubicBezTo>
                  <a:cubicBezTo>
                    <a:pt x="4690" y="4500"/>
                    <a:pt x="5165" y="2282"/>
                    <a:pt x="5387" y="32"/>
                  </a:cubicBezTo>
                  <a:cubicBezTo>
                    <a:pt x="5355" y="16"/>
                    <a:pt x="5292" y="0"/>
                    <a:pt x="52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6"/>
            <p:cNvSpPr/>
            <p:nvPr/>
          </p:nvSpPr>
          <p:spPr>
            <a:xfrm flipH="1">
              <a:off x="6892803" y="1797884"/>
              <a:ext cx="581640" cy="729938"/>
            </a:xfrm>
            <a:custGeom>
              <a:rect b="b" l="l" r="r" t="t"/>
              <a:pathLst>
                <a:path extrusionOk="0" h="34002" w="27094">
                  <a:moveTo>
                    <a:pt x="17592" y="1"/>
                  </a:moveTo>
                  <a:cubicBezTo>
                    <a:pt x="16762" y="1"/>
                    <a:pt x="16018" y="224"/>
                    <a:pt x="15496" y="729"/>
                  </a:cubicBezTo>
                  <a:cubicBezTo>
                    <a:pt x="8715" y="7194"/>
                    <a:pt x="1" y="32258"/>
                    <a:pt x="318" y="32734"/>
                  </a:cubicBezTo>
                  <a:lnTo>
                    <a:pt x="26714" y="34001"/>
                  </a:lnTo>
                  <a:cubicBezTo>
                    <a:pt x="27094" y="33653"/>
                    <a:pt x="25541" y="10045"/>
                    <a:pt x="23545" y="3866"/>
                  </a:cubicBezTo>
                  <a:cubicBezTo>
                    <a:pt x="22824" y="1703"/>
                    <a:pt x="19882" y="1"/>
                    <a:pt x="17592"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6"/>
            <p:cNvSpPr/>
            <p:nvPr/>
          </p:nvSpPr>
          <p:spPr>
            <a:xfrm flipH="1">
              <a:off x="6900274" y="1807888"/>
              <a:ext cx="544910" cy="696642"/>
            </a:xfrm>
            <a:custGeom>
              <a:rect b="b" l="l" r="r" t="t"/>
              <a:pathLst>
                <a:path extrusionOk="0" h="32451" w="25383">
                  <a:moveTo>
                    <a:pt x="16482" y="0"/>
                  </a:moveTo>
                  <a:cubicBezTo>
                    <a:pt x="16324" y="0"/>
                    <a:pt x="16164" y="52"/>
                    <a:pt x="16034" y="73"/>
                  </a:cubicBezTo>
                  <a:cubicBezTo>
                    <a:pt x="16161" y="105"/>
                    <a:pt x="16256" y="105"/>
                    <a:pt x="16320" y="105"/>
                  </a:cubicBezTo>
                  <a:cubicBezTo>
                    <a:pt x="16415" y="105"/>
                    <a:pt x="16510" y="137"/>
                    <a:pt x="16573" y="168"/>
                  </a:cubicBezTo>
                  <a:cubicBezTo>
                    <a:pt x="16731" y="263"/>
                    <a:pt x="16858" y="422"/>
                    <a:pt x="16858" y="612"/>
                  </a:cubicBezTo>
                  <a:cubicBezTo>
                    <a:pt x="16858" y="865"/>
                    <a:pt x="17017" y="1119"/>
                    <a:pt x="17270" y="1214"/>
                  </a:cubicBezTo>
                  <a:cubicBezTo>
                    <a:pt x="17354" y="1262"/>
                    <a:pt x="17442" y="1278"/>
                    <a:pt x="17530" y="1278"/>
                  </a:cubicBezTo>
                  <a:cubicBezTo>
                    <a:pt x="17674" y="1278"/>
                    <a:pt x="17817" y="1234"/>
                    <a:pt x="17936" y="1214"/>
                  </a:cubicBezTo>
                  <a:cubicBezTo>
                    <a:pt x="17809" y="1214"/>
                    <a:pt x="17745" y="1182"/>
                    <a:pt x="17619" y="1182"/>
                  </a:cubicBezTo>
                  <a:cubicBezTo>
                    <a:pt x="17492" y="1182"/>
                    <a:pt x="17429" y="1119"/>
                    <a:pt x="17334" y="1087"/>
                  </a:cubicBezTo>
                  <a:cubicBezTo>
                    <a:pt x="17175" y="992"/>
                    <a:pt x="17112" y="834"/>
                    <a:pt x="17112" y="612"/>
                  </a:cubicBezTo>
                  <a:cubicBezTo>
                    <a:pt x="17112" y="358"/>
                    <a:pt x="16953" y="105"/>
                    <a:pt x="16700" y="42"/>
                  </a:cubicBezTo>
                  <a:cubicBezTo>
                    <a:pt x="16629" y="11"/>
                    <a:pt x="16556" y="0"/>
                    <a:pt x="16482" y="0"/>
                  </a:cubicBezTo>
                  <a:close/>
                  <a:moveTo>
                    <a:pt x="14041" y="5313"/>
                  </a:moveTo>
                  <a:cubicBezTo>
                    <a:pt x="13952" y="5313"/>
                    <a:pt x="13864" y="5331"/>
                    <a:pt x="13785" y="5365"/>
                  </a:cubicBezTo>
                  <a:cubicBezTo>
                    <a:pt x="13531" y="5492"/>
                    <a:pt x="13468" y="5682"/>
                    <a:pt x="13309" y="5840"/>
                  </a:cubicBezTo>
                  <a:cubicBezTo>
                    <a:pt x="13404" y="5809"/>
                    <a:pt x="13499" y="5745"/>
                    <a:pt x="13563" y="5682"/>
                  </a:cubicBezTo>
                  <a:cubicBezTo>
                    <a:pt x="13658" y="5619"/>
                    <a:pt x="13721" y="5555"/>
                    <a:pt x="13816" y="5523"/>
                  </a:cubicBezTo>
                  <a:cubicBezTo>
                    <a:pt x="13861" y="5516"/>
                    <a:pt x="13904" y="5512"/>
                    <a:pt x="13946" y="5512"/>
                  </a:cubicBezTo>
                  <a:cubicBezTo>
                    <a:pt x="14081" y="5512"/>
                    <a:pt x="14202" y="5553"/>
                    <a:pt x="14323" y="5650"/>
                  </a:cubicBezTo>
                  <a:cubicBezTo>
                    <a:pt x="14434" y="5783"/>
                    <a:pt x="14621" y="5838"/>
                    <a:pt x="14811" y="5838"/>
                  </a:cubicBezTo>
                  <a:cubicBezTo>
                    <a:pt x="14893" y="5838"/>
                    <a:pt x="14975" y="5828"/>
                    <a:pt x="15052" y="5809"/>
                  </a:cubicBezTo>
                  <a:cubicBezTo>
                    <a:pt x="15274" y="5682"/>
                    <a:pt x="15401" y="5492"/>
                    <a:pt x="15527" y="5333"/>
                  </a:cubicBezTo>
                  <a:lnTo>
                    <a:pt x="15527" y="5333"/>
                  </a:lnTo>
                  <a:cubicBezTo>
                    <a:pt x="15432" y="5428"/>
                    <a:pt x="15369" y="5460"/>
                    <a:pt x="15242" y="5523"/>
                  </a:cubicBezTo>
                  <a:cubicBezTo>
                    <a:pt x="15147" y="5619"/>
                    <a:pt x="15084" y="5650"/>
                    <a:pt x="14989" y="5650"/>
                  </a:cubicBezTo>
                  <a:cubicBezTo>
                    <a:pt x="14946" y="5657"/>
                    <a:pt x="14905" y="5661"/>
                    <a:pt x="14865" y="5661"/>
                  </a:cubicBezTo>
                  <a:cubicBezTo>
                    <a:pt x="14727" y="5661"/>
                    <a:pt x="14604" y="5615"/>
                    <a:pt x="14482" y="5492"/>
                  </a:cubicBezTo>
                  <a:cubicBezTo>
                    <a:pt x="14360" y="5370"/>
                    <a:pt x="14199" y="5313"/>
                    <a:pt x="14041" y="5313"/>
                  </a:cubicBezTo>
                  <a:close/>
                  <a:moveTo>
                    <a:pt x="8271" y="9072"/>
                  </a:moveTo>
                  <a:cubicBezTo>
                    <a:pt x="8208" y="9104"/>
                    <a:pt x="8208" y="9136"/>
                    <a:pt x="8176" y="9231"/>
                  </a:cubicBezTo>
                  <a:cubicBezTo>
                    <a:pt x="8334" y="9294"/>
                    <a:pt x="8429" y="9453"/>
                    <a:pt x="8429" y="9611"/>
                  </a:cubicBezTo>
                  <a:cubicBezTo>
                    <a:pt x="8429" y="9865"/>
                    <a:pt x="8588" y="10118"/>
                    <a:pt x="8810" y="10213"/>
                  </a:cubicBezTo>
                  <a:cubicBezTo>
                    <a:pt x="8917" y="10240"/>
                    <a:pt x="9018" y="10250"/>
                    <a:pt x="9116" y="10250"/>
                  </a:cubicBezTo>
                  <a:cubicBezTo>
                    <a:pt x="9251" y="10250"/>
                    <a:pt x="9379" y="10232"/>
                    <a:pt x="9507" y="10213"/>
                  </a:cubicBezTo>
                  <a:cubicBezTo>
                    <a:pt x="9380" y="10182"/>
                    <a:pt x="9253" y="10182"/>
                    <a:pt x="9126" y="10182"/>
                  </a:cubicBezTo>
                  <a:cubicBezTo>
                    <a:pt x="9000" y="10182"/>
                    <a:pt x="8936" y="10118"/>
                    <a:pt x="8873" y="10086"/>
                  </a:cubicBezTo>
                  <a:cubicBezTo>
                    <a:pt x="8715" y="9960"/>
                    <a:pt x="8588" y="9801"/>
                    <a:pt x="8619" y="9611"/>
                  </a:cubicBezTo>
                  <a:cubicBezTo>
                    <a:pt x="8619" y="9389"/>
                    <a:pt x="8461" y="9136"/>
                    <a:pt x="8271" y="9072"/>
                  </a:cubicBezTo>
                  <a:close/>
                  <a:moveTo>
                    <a:pt x="19873" y="9221"/>
                  </a:moveTo>
                  <a:cubicBezTo>
                    <a:pt x="19714" y="9221"/>
                    <a:pt x="19555" y="9273"/>
                    <a:pt x="19425" y="9294"/>
                  </a:cubicBezTo>
                  <a:cubicBezTo>
                    <a:pt x="19520" y="9326"/>
                    <a:pt x="19583" y="9326"/>
                    <a:pt x="19710" y="9326"/>
                  </a:cubicBezTo>
                  <a:cubicBezTo>
                    <a:pt x="19837" y="9326"/>
                    <a:pt x="19900" y="9389"/>
                    <a:pt x="19995" y="9421"/>
                  </a:cubicBezTo>
                  <a:cubicBezTo>
                    <a:pt x="20154" y="9484"/>
                    <a:pt x="20280" y="9675"/>
                    <a:pt x="20280" y="9833"/>
                  </a:cubicBezTo>
                  <a:cubicBezTo>
                    <a:pt x="20280" y="10086"/>
                    <a:pt x="20407" y="10372"/>
                    <a:pt x="20661" y="10435"/>
                  </a:cubicBezTo>
                  <a:cubicBezTo>
                    <a:pt x="20745" y="10477"/>
                    <a:pt x="20826" y="10491"/>
                    <a:pt x="20904" y="10491"/>
                  </a:cubicBezTo>
                  <a:cubicBezTo>
                    <a:pt x="21059" y="10491"/>
                    <a:pt x="21199" y="10435"/>
                    <a:pt x="21326" y="10435"/>
                  </a:cubicBezTo>
                  <a:cubicBezTo>
                    <a:pt x="21199" y="10403"/>
                    <a:pt x="21136" y="10403"/>
                    <a:pt x="21009" y="10403"/>
                  </a:cubicBezTo>
                  <a:cubicBezTo>
                    <a:pt x="20883" y="10403"/>
                    <a:pt x="20819" y="10372"/>
                    <a:pt x="20756" y="10340"/>
                  </a:cubicBezTo>
                  <a:cubicBezTo>
                    <a:pt x="20597" y="10213"/>
                    <a:pt x="20502" y="10055"/>
                    <a:pt x="20502" y="9865"/>
                  </a:cubicBezTo>
                  <a:cubicBezTo>
                    <a:pt x="20502" y="9579"/>
                    <a:pt x="20344" y="9326"/>
                    <a:pt x="20090" y="9263"/>
                  </a:cubicBezTo>
                  <a:cubicBezTo>
                    <a:pt x="20020" y="9232"/>
                    <a:pt x="19947" y="9221"/>
                    <a:pt x="19873" y="9221"/>
                  </a:cubicBezTo>
                  <a:close/>
                  <a:moveTo>
                    <a:pt x="14989" y="11481"/>
                  </a:moveTo>
                  <a:cubicBezTo>
                    <a:pt x="14957" y="11512"/>
                    <a:pt x="14957" y="11639"/>
                    <a:pt x="14957" y="11766"/>
                  </a:cubicBezTo>
                  <a:cubicBezTo>
                    <a:pt x="14957" y="11861"/>
                    <a:pt x="14925" y="11956"/>
                    <a:pt x="14894" y="12019"/>
                  </a:cubicBezTo>
                  <a:cubicBezTo>
                    <a:pt x="14799" y="12178"/>
                    <a:pt x="14608" y="12305"/>
                    <a:pt x="14450" y="12305"/>
                  </a:cubicBezTo>
                  <a:cubicBezTo>
                    <a:pt x="14196" y="12305"/>
                    <a:pt x="13943" y="12463"/>
                    <a:pt x="13848" y="12685"/>
                  </a:cubicBezTo>
                  <a:cubicBezTo>
                    <a:pt x="13721" y="12938"/>
                    <a:pt x="13848" y="13160"/>
                    <a:pt x="13848" y="13382"/>
                  </a:cubicBezTo>
                  <a:cubicBezTo>
                    <a:pt x="13880" y="13255"/>
                    <a:pt x="13880" y="13160"/>
                    <a:pt x="13880" y="13065"/>
                  </a:cubicBezTo>
                  <a:cubicBezTo>
                    <a:pt x="13880" y="12938"/>
                    <a:pt x="13943" y="12843"/>
                    <a:pt x="13975" y="12780"/>
                  </a:cubicBezTo>
                  <a:cubicBezTo>
                    <a:pt x="14101" y="12621"/>
                    <a:pt x="14260" y="12526"/>
                    <a:pt x="14450" y="12526"/>
                  </a:cubicBezTo>
                  <a:cubicBezTo>
                    <a:pt x="14735" y="12526"/>
                    <a:pt x="14957" y="12368"/>
                    <a:pt x="15052" y="12146"/>
                  </a:cubicBezTo>
                  <a:cubicBezTo>
                    <a:pt x="15115" y="11893"/>
                    <a:pt x="15052" y="11671"/>
                    <a:pt x="14989" y="11481"/>
                  </a:cubicBezTo>
                  <a:close/>
                  <a:moveTo>
                    <a:pt x="22183" y="15809"/>
                  </a:moveTo>
                  <a:cubicBezTo>
                    <a:pt x="22084" y="15809"/>
                    <a:pt x="21985" y="15835"/>
                    <a:pt x="21897" y="15885"/>
                  </a:cubicBezTo>
                  <a:cubicBezTo>
                    <a:pt x="21643" y="15980"/>
                    <a:pt x="21580" y="16202"/>
                    <a:pt x="21421" y="16361"/>
                  </a:cubicBezTo>
                  <a:cubicBezTo>
                    <a:pt x="21548" y="16297"/>
                    <a:pt x="21611" y="16234"/>
                    <a:pt x="21706" y="16202"/>
                  </a:cubicBezTo>
                  <a:cubicBezTo>
                    <a:pt x="21770" y="16107"/>
                    <a:pt x="21865" y="16075"/>
                    <a:pt x="21928" y="16044"/>
                  </a:cubicBezTo>
                  <a:cubicBezTo>
                    <a:pt x="21981" y="16026"/>
                    <a:pt x="22032" y="16018"/>
                    <a:pt x="22081" y="16018"/>
                  </a:cubicBezTo>
                  <a:cubicBezTo>
                    <a:pt x="22207" y="16018"/>
                    <a:pt x="22321" y="16070"/>
                    <a:pt x="22435" y="16139"/>
                  </a:cubicBezTo>
                  <a:cubicBezTo>
                    <a:pt x="22539" y="16284"/>
                    <a:pt x="22711" y="16348"/>
                    <a:pt x="22888" y="16348"/>
                  </a:cubicBezTo>
                  <a:cubicBezTo>
                    <a:pt x="22981" y="16348"/>
                    <a:pt x="23077" y="16330"/>
                    <a:pt x="23164" y="16297"/>
                  </a:cubicBezTo>
                  <a:cubicBezTo>
                    <a:pt x="23386" y="16202"/>
                    <a:pt x="23513" y="15980"/>
                    <a:pt x="23639" y="15822"/>
                  </a:cubicBezTo>
                  <a:lnTo>
                    <a:pt x="23639" y="15822"/>
                  </a:lnTo>
                  <a:cubicBezTo>
                    <a:pt x="23544" y="15917"/>
                    <a:pt x="23481" y="15949"/>
                    <a:pt x="23354" y="16044"/>
                  </a:cubicBezTo>
                  <a:cubicBezTo>
                    <a:pt x="23291" y="16107"/>
                    <a:pt x="23196" y="16139"/>
                    <a:pt x="23132" y="16139"/>
                  </a:cubicBezTo>
                  <a:cubicBezTo>
                    <a:pt x="23075" y="16155"/>
                    <a:pt x="23022" y="16163"/>
                    <a:pt x="22972" y="16163"/>
                  </a:cubicBezTo>
                  <a:cubicBezTo>
                    <a:pt x="22829" y="16163"/>
                    <a:pt x="22711" y="16098"/>
                    <a:pt x="22594" y="15980"/>
                  </a:cubicBezTo>
                  <a:cubicBezTo>
                    <a:pt x="22480" y="15866"/>
                    <a:pt x="22331" y="15809"/>
                    <a:pt x="22183" y="15809"/>
                  </a:cubicBezTo>
                  <a:close/>
                  <a:moveTo>
                    <a:pt x="8135" y="16992"/>
                  </a:moveTo>
                  <a:cubicBezTo>
                    <a:pt x="8043" y="16992"/>
                    <a:pt x="7949" y="17013"/>
                    <a:pt x="7859" y="17058"/>
                  </a:cubicBezTo>
                  <a:cubicBezTo>
                    <a:pt x="7637" y="17185"/>
                    <a:pt x="7542" y="17375"/>
                    <a:pt x="7384" y="17533"/>
                  </a:cubicBezTo>
                  <a:cubicBezTo>
                    <a:pt x="7479" y="17501"/>
                    <a:pt x="7542" y="17406"/>
                    <a:pt x="7669" y="17375"/>
                  </a:cubicBezTo>
                  <a:cubicBezTo>
                    <a:pt x="7732" y="17311"/>
                    <a:pt x="7827" y="17248"/>
                    <a:pt x="7922" y="17216"/>
                  </a:cubicBezTo>
                  <a:cubicBezTo>
                    <a:pt x="7967" y="17209"/>
                    <a:pt x="8010" y="17205"/>
                    <a:pt x="8052" y="17205"/>
                  </a:cubicBezTo>
                  <a:cubicBezTo>
                    <a:pt x="8187" y="17205"/>
                    <a:pt x="8308" y="17246"/>
                    <a:pt x="8429" y="17343"/>
                  </a:cubicBezTo>
                  <a:cubicBezTo>
                    <a:pt x="8540" y="17475"/>
                    <a:pt x="8727" y="17531"/>
                    <a:pt x="8906" y="17531"/>
                  </a:cubicBezTo>
                  <a:cubicBezTo>
                    <a:pt x="8983" y="17531"/>
                    <a:pt x="9059" y="17521"/>
                    <a:pt x="9126" y="17501"/>
                  </a:cubicBezTo>
                  <a:cubicBezTo>
                    <a:pt x="9380" y="17375"/>
                    <a:pt x="9507" y="17185"/>
                    <a:pt x="9602" y="17026"/>
                  </a:cubicBezTo>
                  <a:lnTo>
                    <a:pt x="9602" y="17026"/>
                  </a:lnTo>
                  <a:cubicBezTo>
                    <a:pt x="9538" y="17089"/>
                    <a:pt x="9443" y="17153"/>
                    <a:pt x="9348" y="17216"/>
                  </a:cubicBezTo>
                  <a:cubicBezTo>
                    <a:pt x="9253" y="17311"/>
                    <a:pt x="9190" y="17343"/>
                    <a:pt x="9095" y="17343"/>
                  </a:cubicBezTo>
                  <a:cubicBezTo>
                    <a:pt x="9052" y="17350"/>
                    <a:pt x="9011" y="17354"/>
                    <a:pt x="8971" y="17354"/>
                  </a:cubicBezTo>
                  <a:cubicBezTo>
                    <a:pt x="8833" y="17354"/>
                    <a:pt x="8711" y="17307"/>
                    <a:pt x="8588" y="17185"/>
                  </a:cubicBezTo>
                  <a:cubicBezTo>
                    <a:pt x="8465" y="17062"/>
                    <a:pt x="8303" y="16992"/>
                    <a:pt x="8135" y="16992"/>
                  </a:cubicBezTo>
                  <a:close/>
                  <a:moveTo>
                    <a:pt x="14534" y="18062"/>
                  </a:moveTo>
                  <a:cubicBezTo>
                    <a:pt x="14373" y="18062"/>
                    <a:pt x="14221" y="18113"/>
                    <a:pt x="14070" y="18135"/>
                  </a:cubicBezTo>
                  <a:cubicBezTo>
                    <a:pt x="14133" y="18167"/>
                    <a:pt x="14260" y="18167"/>
                    <a:pt x="14355" y="18167"/>
                  </a:cubicBezTo>
                  <a:cubicBezTo>
                    <a:pt x="14482" y="18167"/>
                    <a:pt x="14577" y="18199"/>
                    <a:pt x="14640" y="18230"/>
                  </a:cubicBezTo>
                  <a:cubicBezTo>
                    <a:pt x="14799" y="18325"/>
                    <a:pt x="14925" y="18515"/>
                    <a:pt x="14925" y="18674"/>
                  </a:cubicBezTo>
                  <a:cubicBezTo>
                    <a:pt x="14925" y="18927"/>
                    <a:pt x="15084" y="19213"/>
                    <a:pt x="15306" y="19276"/>
                  </a:cubicBezTo>
                  <a:cubicBezTo>
                    <a:pt x="15390" y="19318"/>
                    <a:pt x="15471" y="19332"/>
                    <a:pt x="15550" y="19332"/>
                  </a:cubicBezTo>
                  <a:cubicBezTo>
                    <a:pt x="15707" y="19332"/>
                    <a:pt x="15855" y="19276"/>
                    <a:pt x="16003" y="19276"/>
                  </a:cubicBezTo>
                  <a:cubicBezTo>
                    <a:pt x="15876" y="19244"/>
                    <a:pt x="15781" y="19244"/>
                    <a:pt x="15654" y="19244"/>
                  </a:cubicBezTo>
                  <a:cubicBezTo>
                    <a:pt x="15559" y="19244"/>
                    <a:pt x="15464" y="19213"/>
                    <a:pt x="15401" y="19149"/>
                  </a:cubicBezTo>
                  <a:cubicBezTo>
                    <a:pt x="15242" y="19022"/>
                    <a:pt x="15147" y="18896"/>
                    <a:pt x="15147" y="18674"/>
                  </a:cubicBezTo>
                  <a:cubicBezTo>
                    <a:pt x="15147" y="18420"/>
                    <a:pt x="14989" y="18167"/>
                    <a:pt x="14767" y="18103"/>
                  </a:cubicBezTo>
                  <a:cubicBezTo>
                    <a:pt x="14686" y="18073"/>
                    <a:pt x="14609" y="18062"/>
                    <a:pt x="14534" y="18062"/>
                  </a:cubicBezTo>
                  <a:close/>
                  <a:moveTo>
                    <a:pt x="3233" y="20100"/>
                  </a:moveTo>
                  <a:cubicBezTo>
                    <a:pt x="3201" y="20195"/>
                    <a:pt x="3201" y="20227"/>
                    <a:pt x="3138" y="20322"/>
                  </a:cubicBezTo>
                  <a:cubicBezTo>
                    <a:pt x="3233" y="20385"/>
                    <a:pt x="3264" y="20512"/>
                    <a:pt x="3264" y="20638"/>
                  </a:cubicBezTo>
                  <a:cubicBezTo>
                    <a:pt x="3264" y="20860"/>
                    <a:pt x="3423" y="21145"/>
                    <a:pt x="3676" y="21209"/>
                  </a:cubicBezTo>
                  <a:cubicBezTo>
                    <a:pt x="3750" y="21241"/>
                    <a:pt x="3828" y="21251"/>
                    <a:pt x="3905" y="21251"/>
                  </a:cubicBezTo>
                  <a:cubicBezTo>
                    <a:pt x="4060" y="21251"/>
                    <a:pt x="4215" y="21209"/>
                    <a:pt x="4342" y="21209"/>
                  </a:cubicBezTo>
                  <a:cubicBezTo>
                    <a:pt x="4215" y="21177"/>
                    <a:pt x="4120" y="21177"/>
                    <a:pt x="3993" y="21145"/>
                  </a:cubicBezTo>
                  <a:cubicBezTo>
                    <a:pt x="3866" y="21145"/>
                    <a:pt x="3771" y="21114"/>
                    <a:pt x="3708" y="21050"/>
                  </a:cubicBezTo>
                  <a:cubicBezTo>
                    <a:pt x="3549" y="20955"/>
                    <a:pt x="3454" y="20797"/>
                    <a:pt x="3454" y="20575"/>
                  </a:cubicBezTo>
                  <a:cubicBezTo>
                    <a:pt x="3454" y="20385"/>
                    <a:pt x="3391" y="20227"/>
                    <a:pt x="3233" y="20100"/>
                  </a:cubicBezTo>
                  <a:close/>
                  <a:moveTo>
                    <a:pt x="22539" y="21467"/>
                  </a:moveTo>
                  <a:cubicBezTo>
                    <a:pt x="22379" y="21467"/>
                    <a:pt x="22218" y="21504"/>
                    <a:pt x="22087" y="21526"/>
                  </a:cubicBezTo>
                  <a:cubicBezTo>
                    <a:pt x="22118" y="21526"/>
                    <a:pt x="22245" y="21526"/>
                    <a:pt x="22372" y="21589"/>
                  </a:cubicBezTo>
                  <a:cubicBezTo>
                    <a:pt x="22499" y="21589"/>
                    <a:pt x="22562" y="21621"/>
                    <a:pt x="22657" y="21652"/>
                  </a:cubicBezTo>
                  <a:cubicBezTo>
                    <a:pt x="22784" y="21748"/>
                    <a:pt x="22911" y="21938"/>
                    <a:pt x="22911" y="22096"/>
                  </a:cubicBezTo>
                  <a:cubicBezTo>
                    <a:pt x="22911" y="22318"/>
                    <a:pt x="23069" y="22603"/>
                    <a:pt x="23322" y="22698"/>
                  </a:cubicBezTo>
                  <a:cubicBezTo>
                    <a:pt x="23396" y="22730"/>
                    <a:pt x="23474" y="22740"/>
                    <a:pt x="23551" y="22740"/>
                  </a:cubicBezTo>
                  <a:cubicBezTo>
                    <a:pt x="23706" y="22740"/>
                    <a:pt x="23861" y="22698"/>
                    <a:pt x="23988" y="22698"/>
                  </a:cubicBezTo>
                  <a:cubicBezTo>
                    <a:pt x="23861" y="22635"/>
                    <a:pt x="23798" y="22635"/>
                    <a:pt x="23671" y="22635"/>
                  </a:cubicBezTo>
                  <a:cubicBezTo>
                    <a:pt x="23544" y="22635"/>
                    <a:pt x="23481" y="22603"/>
                    <a:pt x="23386" y="22571"/>
                  </a:cubicBezTo>
                  <a:cubicBezTo>
                    <a:pt x="23227" y="22445"/>
                    <a:pt x="23164" y="22286"/>
                    <a:pt x="23164" y="22096"/>
                  </a:cubicBezTo>
                  <a:cubicBezTo>
                    <a:pt x="23164" y="21843"/>
                    <a:pt x="23006" y="21589"/>
                    <a:pt x="22752" y="21494"/>
                  </a:cubicBezTo>
                  <a:cubicBezTo>
                    <a:pt x="22683" y="21474"/>
                    <a:pt x="22612" y="21467"/>
                    <a:pt x="22539" y="21467"/>
                  </a:cubicBezTo>
                  <a:close/>
                  <a:moveTo>
                    <a:pt x="10743" y="22730"/>
                  </a:moveTo>
                  <a:lnTo>
                    <a:pt x="10743" y="22730"/>
                  </a:lnTo>
                  <a:cubicBezTo>
                    <a:pt x="10749" y="22750"/>
                    <a:pt x="10756" y="22771"/>
                    <a:pt x="10763" y="22793"/>
                  </a:cubicBezTo>
                  <a:lnTo>
                    <a:pt x="10763" y="22793"/>
                  </a:lnTo>
                  <a:cubicBezTo>
                    <a:pt x="10761" y="22763"/>
                    <a:pt x="10754" y="22741"/>
                    <a:pt x="10743" y="22730"/>
                  </a:cubicBezTo>
                  <a:close/>
                  <a:moveTo>
                    <a:pt x="10763" y="22793"/>
                  </a:moveTo>
                  <a:cubicBezTo>
                    <a:pt x="10767" y="22849"/>
                    <a:pt x="10752" y="22932"/>
                    <a:pt x="10711" y="23015"/>
                  </a:cubicBezTo>
                  <a:cubicBezTo>
                    <a:pt x="10711" y="23110"/>
                    <a:pt x="10679" y="23205"/>
                    <a:pt x="10647" y="23269"/>
                  </a:cubicBezTo>
                  <a:cubicBezTo>
                    <a:pt x="10552" y="23427"/>
                    <a:pt x="10362" y="23554"/>
                    <a:pt x="10204" y="23554"/>
                  </a:cubicBezTo>
                  <a:cubicBezTo>
                    <a:pt x="9950" y="23554"/>
                    <a:pt x="9697" y="23712"/>
                    <a:pt x="9602" y="23966"/>
                  </a:cubicBezTo>
                  <a:cubicBezTo>
                    <a:pt x="9475" y="24187"/>
                    <a:pt x="9602" y="24409"/>
                    <a:pt x="9602" y="24631"/>
                  </a:cubicBezTo>
                  <a:cubicBezTo>
                    <a:pt x="9665" y="24504"/>
                    <a:pt x="9665" y="24409"/>
                    <a:pt x="9665" y="24314"/>
                  </a:cubicBezTo>
                  <a:cubicBezTo>
                    <a:pt x="9665" y="24187"/>
                    <a:pt x="9697" y="24092"/>
                    <a:pt x="9729" y="24029"/>
                  </a:cubicBezTo>
                  <a:cubicBezTo>
                    <a:pt x="9855" y="23871"/>
                    <a:pt x="10014" y="23776"/>
                    <a:pt x="10204" y="23776"/>
                  </a:cubicBezTo>
                  <a:cubicBezTo>
                    <a:pt x="10489" y="23776"/>
                    <a:pt x="10711" y="23617"/>
                    <a:pt x="10806" y="23395"/>
                  </a:cubicBezTo>
                  <a:cubicBezTo>
                    <a:pt x="10862" y="23197"/>
                    <a:pt x="10818" y="22974"/>
                    <a:pt x="10763" y="22793"/>
                  </a:cubicBezTo>
                  <a:close/>
                  <a:moveTo>
                    <a:pt x="16762" y="24280"/>
                  </a:moveTo>
                  <a:cubicBezTo>
                    <a:pt x="16675" y="24280"/>
                    <a:pt x="16588" y="24301"/>
                    <a:pt x="16510" y="24346"/>
                  </a:cubicBezTo>
                  <a:cubicBezTo>
                    <a:pt x="16256" y="24473"/>
                    <a:pt x="16193" y="24663"/>
                    <a:pt x="16034" y="24821"/>
                  </a:cubicBezTo>
                  <a:cubicBezTo>
                    <a:pt x="16161" y="24821"/>
                    <a:pt x="16224" y="24758"/>
                    <a:pt x="16320" y="24663"/>
                  </a:cubicBezTo>
                  <a:cubicBezTo>
                    <a:pt x="16383" y="24599"/>
                    <a:pt x="16446" y="24536"/>
                    <a:pt x="16541" y="24504"/>
                  </a:cubicBezTo>
                  <a:cubicBezTo>
                    <a:pt x="16586" y="24497"/>
                    <a:pt x="16629" y="24493"/>
                    <a:pt x="16671" y="24493"/>
                  </a:cubicBezTo>
                  <a:cubicBezTo>
                    <a:pt x="16806" y="24493"/>
                    <a:pt x="16927" y="24534"/>
                    <a:pt x="17048" y="24631"/>
                  </a:cubicBezTo>
                  <a:cubicBezTo>
                    <a:pt x="17159" y="24764"/>
                    <a:pt x="17346" y="24819"/>
                    <a:pt x="17536" y="24819"/>
                  </a:cubicBezTo>
                  <a:cubicBezTo>
                    <a:pt x="17618" y="24819"/>
                    <a:pt x="17700" y="24809"/>
                    <a:pt x="17777" y="24790"/>
                  </a:cubicBezTo>
                  <a:cubicBezTo>
                    <a:pt x="17999" y="24663"/>
                    <a:pt x="18126" y="24473"/>
                    <a:pt x="18252" y="24314"/>
                  </a:cubicBezTo>
                  <a:lnTo>
                    <a:pt x="18252" y="24314"/>
                  </a:lnTo>
                  <a:cubicBezTo>
                    <a:pt x="18157" y="24378"/>
                    <a:pt x="18094" y="24441"/>
                    <a:pt x="17967" y="24504"/>
                  </a:cubicBezTo>
                  <a:cubicBezTo>
                    <a:pt x="17904" y="24599"/>
                    <a:pt x="17809" y="24631"/>
                    <a:pt x="17745" y="24631"/>
                  </a:cubicBezTo>
                  <a:cubicBezTo>
                    <a:pt x="17696" y="24638"/>
                    <a:pt x="17649" y="24642"/>
                    <a:pt x="17605" y="24642"/>
                  </a:cubicBezTo>
                  <a:cubicBezTo>
                    <a:pt x="17452" y="24642"/>
                    <a:pt x="17330" y="24595"/>
                    <a:pt x="17207" y="24473"/>
                  </a:cubicBezTo>
                  <a:cubicBezTo>
                    <a:pt x="17084" y="24350"/>
                    <a:pt x="16922" y="24280"/>
                    <a:pt x="16762" y="24280"/>
                  </a:cubicBezTo>
                  <a:close/>
                  <a:moveTo>
                    <a:pt x="4554" y="25983"/>
                  </a:moveTo>
                  <a:cubicBezTo>
                    <a:pt x="4459" y="25983"/>
                    <a:pt x="4364" y="26008"/>
                    <a:pt x="4278" y="26057"/>
                  </a:cubicBezTo>
                  <a:cubicBezTo>
                    <a:pt x="4025" y="26184"/>
                    <a:pt x="3961" y="26374"/>
                    <a:pt x="3803" y="26532"/>
                  </a:cubicBezTo>
                  <a:cubicBezTo>
                    <a:pt x="3898" y="26501"/>
                    <a:pt x="3993" y="26406"/>
                    <a:pt x="4056" y="26374"/>
                  </a:cubicBezTo>
                  <a:cubicBezTo>
                    <a:pt x="4152" y="26279"/>
                    <a:pt x="4215" y="26247"/>
                    <a:pt x="4310" y="26215"/>
                  </a:cubicBezTo>
                  <a:cubicBezTo>
                    <a:pt x="4355" y="26208"/>
                    <a:pt x="4398" y="26204"/>
                    <a:pt x="4440" y="26204"/>
                  </a:cubicBezTo>
                  <a:cubicBezTo>
                    <a:pt x="4575" y="26204"/>
                    <a:pt x="4696" y="26245"/>
                    <a:pt x="4817" y="26342"/>
                  </a:cubicBezTo>
                  <a:cubicBezTo>
                    <a:pt x="4927" y="26475"/>
                    <a:pt x="5115" y="26530"/>
                    <a:pt x="5304" y="26530"/>
                  </a:cubicBezTo>
                  <a:cubicBezTo>
                    <a:pt x="5386" y="26530"/>
                    <a:pt x="5469" y="26520"/>
                    <a:pt x="5546" y="26501"/>
                  </a:cubicBezTo>
                  <a:cubicBezTo>
                    <a:pt x="5768" y="26374"/>
                    <a:pt x="5894" y="26184"/>
                    <a:pt x="6021" y="26025"/>
                  </a:cubicBezTo>
                  <a:lnTo>
                    <a:pt x="6021" y="26025"/>
                  </a:lnTo>
                  <a:cubicBezTo>
                    <a:pt x="5926" y="26089"/>
                    <a:pt x="5863" y="26120"/>
                    <a:pt x="5736" y="26215"/>
                  </a:cubicBezTo>
                  <a:cubicBezTo>
                    <a:pt x="5641" y="26279"/>
                    <a:pt x="5577" y="26342"/>
                    <a:pt x="5482" y="26342"/>
                  </a:cubicBezTo>
                  <a:cubicBezTo>
                    <a:pt x="5440" y="26349"/>
                    <a:pt x="5399" y="26353"/>
                    <a:pt x="5359" y="26353"/>
                  </a:cubicBezTo>
                  <a:cubicBezTo>
                    <a:pt x="5221" y="26353"/>
                    <a:pt x="5098" y="26307"/>
                    <a:pt x="4975" y="26184"/>
                  </a:cubicBezTo>
                  <a:cubicBezTo>
                    <a:pt x="4859" y="26047"/>
                    <a:pt x="4706" y="25983"/>
                    <a:pt x="4554" y="25983"/>
                  </a:cubicBezTo>
                  <a:close/>
                  <a:moveTo>
                    <a:pt x="191" y="28117"/>
                  </a:moveTo>
                  <a:lnTo>
                    <a:pt x="191" y="28117"/>
                  </a:lnTo>
                  <a:cubicBezTo>
                    <a:pt x="96" y="28307"/>
                    <a:pt x="64" y="28497"/>
                    <a:pt x="0" y="28719"/>
                  </a:cubicBezTo>
                  <a:cubicBezTo>
                    <a:pt x="64" y="28624"/>
                    <a:pt x="96" y="28560"/>
                    <a:pt x="159" y="28465"/>
                  </a:cubicBezTo>
                  <a:cubicBezTo>
                    <a:pt x="191" y="28339"/>
                    <a:pt x="191" y="28243"/>
                    <a:pt x="191" y="28117"/>
                  </a:cubicBezTo>
                  <a:close/>
                  <a:moveTo>
                    <a:pt x="10694" y="29152"/>
                  </a:moveTo>
                  <a:cubicBezTo>
                    <a:pt x="10594" y="29152"/>
                    <a:pt x="10492" y="29177"/>
                    <a:pt x="10394" y="29226"/>
                  </a:cubicBezTo>
                  <a:cubicBezTo>
                    <a:pt x="10172" y="29353"/>
                    <a:pt x="10077" y="29543"/>
                    <a:pt x="9919" y="29701"/>
                  </a:cubicBezTo>
                  <a:cubicBezTo>
                    <a:pt x="10045" y="29669"/>
                    <a:pt x="10109" y="29574"/>
                    <a:pt x="10204" y="29543"/>
                  </a:cubicBezTo>
                  <a:cubicBezTo>
                    <a:pt x="10299" y="29448"/>
                    <a:pt x="10362" y="29416"/>
                    <a:pt x="10457" y="29384"/>
                  </a:cubicBezTo>
                  <a:cubicBezTo>
                    <a:pt x="10502" y="29377"/>
                    <a:pt x="10545" y="29373"/>
                    <a:pt x="10587" y="29373"/>
                  </a:cubicBezTo>
                  <a:cubicBezTo>
                    <a:pt x="10722" y="29373"/>
                    <a:pt x="10843" y="29414"/>
                    <a:pt x="10964" y="29511"/>
                  </a:cubicBezTo>
                  <a:cubicBezTo>
                    <a:pt x="11075" y="29644"/>
                    <a:pt x="11262" y="29699"/>
                    <a:pt x="11441" y="29699"/>
                  </a:cubicBezTo>
                  <a:cubicBezTo>
                    <a:pt x="11518" y="29699"/>
                    <a:pt x="11594" y="29689"/>
                    <a:pt x="11661" y="29669"/>
                  </a:cubicBezTo>
                  <a:cubicBezTo>
                    <a:pt x="11915" y="29543"/>
                    <a:pt x="12042" y="29353"/>
                    <a:pt x="12137" y="29194"/>
                  </a:cubicBezTo>
                  <a:lnTo>
                    <a:pt x="12137" y="29194"/>
                  </a:lnTo>
                  <a:cubicBezTo>
                    <a:pt x="12073" y="29257"/>
                    <a:pt x="11978" y="29289"/>
                    <a:pt x="11883" y="29384"/>
                  </a:cubicBezTo>
                  <a:cubicBezTo>
                    <a:pt x="11788" y="29448"/>
                    <a:pt x="11725" y="29511"/>
                    <a:pt x="11630" y="29511"/>
                  </a:cubicBezTo>
                  <a:cubicBezTo>
                    <a:pt x="11587" y="29518"/>
                    <a:pt x="11546" y="29522"/>
                    <a:pt x="11506" y="29522"/>
                  </a:cubicBezTo>
                  <a:cubicBezTo>
                    <a:pt x="11368" y="29522"/>
                    <a:pt x="11246" y="29475"/>
                    <a:pt x="11123" y="29353"/>
                  </a:cubicBezTo>
                  <a:cubicBezTo>
                    <a:pt x="11006" y="29216"/>
                    <a:pt x="10853" y="29152"/>
                    <a:pt x="10694" y="29152"/>
                  </a:cubicBezTo>
                  <a:close/>
                  <a:moveTo>
                    <a:pt x="17786" y="29072"/>
                  </a:moveTo>
                  <a:cubicBezTo>
                    <a:pt x="17626" y="29072"/>
                    <a:pt x="17465" y="29109"/>
                    <a:pt x="17334" y="29131"/>
                  </a:cubicBezTo>
                  <a:cubicBezTo>
                    <a:pt x="17365" y="29194"/>
                    <a:pt x="17492" y="29194"/>
                    <a:pt x="17619" y="29194"/>
                  </a:cubicBezTo>
                  <a:cubicBezTo>
                    <a:pt x="17745" y="29194"/>
                    <a:pt x="17809" y="29226"/>
                    <a:pt x="17904" y="29257"/>
                  </a:cubicBezTo>
                  <a:cubicBezTo>
                    <a:pt x="18031" y="29321"/>
                    <a:pt x="18157" y="29543"/>
                    <a:pt x="18157" y="29701"/>
                  </a:cubicBezTo>
                  <a:cubicBezTo>
                    <a:pt x="18157" y="29923"/>
                    <a:pt x="18316" y="30208"/>
                    <a:pt x="18569" y="30303"/>
                  </a:cubicBezTo>
                  <a:cubicBezTo>
                    <a:pt x="18643" y="30335"/>
                    <a:pt x="18721" y="30345"/>
                    <a:pt x="18798" y="30345"/>
                  </a:cubicBezTo>
                  <a:cubicBezTo>
                    <a:pt x="18953" y="30345"/>
                    <a:pt x="19108" y="30303"/>
                    <a:pt x="19235" y="30303"/>
                  </a:cubicBezTo>
                  <a:cubicBezTo>
                    <a:pt x="19108" y="30240"/>
                    <a:pt x="19045" y="30240"/>
                    <a:pt x="18918" y="30240"/>
                  </a:cubicBezTo>
                  <a:cubicBezTo>
                    <a:pt x="18791" y="30240"/>
                    <a:pt x="18728" y="30208"/>
                    <a:pt x="18633" y="30176"/>
                  </a:cubicBezTo>
                  <a:cubicBezTo>
                    <a:pt x="18474" y="30050"/>
                    <a:pt x="18411" y="29891"/>
                    <a:pt x="18411" y="29701"/>
                  </a:cubicBezTo>
                  <a:cubicBezTo>
                    <a:pt x="18411" y="29448"/>
                    <a:pt x="18252" y="29194"/>
                    <a:pt x="17999" y="29099"/>
                  </a:cubicBezTo>
                  <a:cubicBezTo>
                    <a:pt x="17930" y="29079"/>
                    <a:pt x="17858" y="29072"/>
                    <a:pt x="17786" y="29072"/>
                  </a:cubicBezTo>
                  <a:close/>
                  <a:moveTo>
                    <a:pt x="24259" y="31772"/>
                  </a:moveTo>
                  <a:cubicBezTo>
                    <a:pt x="24170" y="31772"/>
                    <a:pt x="24079" y="31790"/>
                    <a:pt x="23988" y="31824"/>
                  </a:cubicBezTo>
                  <a:cubicBezTo>
                    <a:pt x="23734" y="31951"/>
                    <a:pt x="23671" y="32141"/>
                    <a:pt x="23513" y="32299"/>
                  </a:cubicBezTo>
                  <a:cubicBezTo>
                    <a:pt x="23576" y="32268"/>
                    <a:pt x="23703" y="32173"/>
                    <a:pt x="23798" y="32109"/>
                  </a:cubicBezTo>
                  <a:cubicBezTo>
                    <a:pt x="23861" y="32046"/>
                    <a:pt x="23956" y="31983"/>
                    <a:pt x="24020" y="31951"/>
                  </a:cubicBezTo>
                  <a:cubicBezTo>
                    <a:pt x="24072" y="31943"/>
                    <a:pt x="24123" y="31939"/>
                    <a:pt x="24171" y="31939"/>
                  </a:cubicBezTo>
                  <a:cubicBezTo>
                    <a:pt x="24328" y="31939"/>
                    <a:pt x="24461" y="31981"/>
                    <a:pt x="24558" y="32078"/>
                  </a:cubicBezTo>
                  <a:cubicBezTo>
                    <a:pt x="24676" y="32195"/>
                    <a:pt x="24880" y="32260"/>
                    <a:pt x="25069" y="32260"/>
                  </a:cubicBezTo>
                  <a:cubicBezTo>
                    <a:pt x="25134" y="32260"/>
                    <a:pt x="25198" y="32252"/>
                    <a:pt x="25255" y="32236"/>
                  </a:cubicBezTo>
                  <a:cubicBezTo>
                    <a:pt x="25287" y="32236"/>
                    <a:pt x="25351" y="32204"/>
                    <a:pt x="25382" y="32204"/>
                  </a:cubicBezTo>
                  <a:lnTo>
                    <a:pt x="25382" y="32078"/>
                  </a:lnTo>
                  <a:cubicBezTo>
                    <a:pt x="25319" y="32109"/>
                    <a:pt x="25287" y="32109"/>
                    <a:pt x="25224" y="32109"/>
                  </a:cubicBezTo>
                  <a:cubicBezTo>
                    <a:pt x="25181" y="32116"/>
                    <a:pt x="25140" y="32120"/>
                    <a:pt x="25100" y="32120"/>
                  </a:cubicBezTo>
                  <a:cubicBezTo>
                    <a:pt x="24962" y="32120"/>
                    <a:pt x="24840" y="32074"/>
                    <a:pt x="24717" y="31951"/>
                  </a:cubicBezTo>
                  <a:cubicBezTo>
                    <a:pt x="24575" y="31829"/>
                    <a:pt x="24419" y="31772"/>
                    <a:pt x="24259" y="31772"/>
                  </a:cubicBezTo>
                  <a:close/>
                  <a:moveTo>
                    <a:pt x="3856" y="31164"/>
                  </a:moveTo>
                  <a:cubicBezTo>
                    <a:pt x="3692" y="31164"/>
                    <a:pt x="3525" y="31209"/>
                    <a:pt x="3391" y="31254"/>
                  </a:cubicBezTo>
                  <a:cubicBezTo>
                    <a:pt x="3423" y="31254"/>
                    <a:pt x="3549" y="31254"/>
                    <a:pt x="3676" y="31285"/>
                  </a:cubicBezTo>
                  <a:cubicBezTo>
                    <a:pt x="3803" y="31285"/>
                    <a:pt x="3866" y="31317"/>
                    <a:pt x="3961" y="31349"/>
                  </a:cubicBezTo>
                  <a:cubicBezTo>
                    <a:pt x="4120" y="31444"/>
                    <a:pt x="4215" y="31634"/>
                    <a:pt x="4215" y="31792"/>
                  </a:cubicBezTo>
                  <a:cubicBezTo>
                    <a:pt x="4215" y="32046"/>
                    <a:pt x="4373" y="32299"/>
                    <a:pt x="4627" y="32395"/>
                  </a:cubicBezTo>
                  <a:cubicBezTo>
                    <a:pt x="4701" y="32437"/>
                    <a:pt x="4778" y="32451"/>
                    <a:pt x="4856" y="32451"/>
                  </a:cubicBezTo>
                  <a:cubicBezTo>
                    <a:pt x="5011" y="32451"/>
                    <a:pt x="5166" y="32395"/>
                    <a:pt x="5292" y="32395"/>
                  </a:cubicBezTo>
                  <a:cubicBezTo>
                    <a:pt x="5166" y="32363"/>
                    <a:pt x="5102" y="32363"/>
                    <a:pt x="4975" y="32363"/>
                  </a:cubicBezTo>
                  <a:cubicBezTo>
                    <a:pt x="4849" y="32363"/>
                    <a:pt x="4785" y="32299"/>
                    <a:pt x="4690" y="32268"/>
                  </a:cubicBezTo>
                  <a:cubicBezTo>
                    <a:pt x="4532" y="32141"/>
                    <a:pt x="4468" y="31983"/>
                    <a:pt x="4468" y="31792"/>
                  </a:cubicBezTo>
                  <a:cubicBezTo>
                    <a:pt x="4468" y="31507"/>
                    <a:pt x="4310" y="31285"/>
                    <a:pt x="4056" y="31190"/>
                  </a:cubicBezTo>
                  <a:cubicBezTo>
                    <a:pt x="3991" y="31172"/>
                    <a:pt x="3924" y="31164"/>
                    <a:pt x="3856" y="3116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6"/>
            <p:cNvSpPr/>
            <p:nvPr/>
          </p:nvSpPr>
          <p:spPr>
            <a:xfrm flipH="1">
              <a:off x="7280549" y="2137328"/>
              <a:ext cx="153063" cy="200013"/>
            </a:xfrm>
            <a:custGeom>
              <a:rect b="b" l="l" r="r" t="t"/>
              <a:pathLst>
                <a:path extrusionOk="0" h="9317" w="7130">
                  <a:moveTo>
                    <a:pt x="0" y="1"/>
                  </a:moveTo>
                  <a:lnTo>
                    <a:pt x="0" y="1"/>
                  </a:lnTo>
                  <a:cubicBezTo>
                    <a:pt x="761" y="634"/>
                    <a:pt x="1521" y="1268"/>
                    <a:pt x="2187" y="1997"/>
                  </a:cubicBezTo>
                  <a:cubicBezTo>
                    <a:pt x="2884" y="2694"/>
                    <a:pt x="3454" y="3486"/>
                    <a:pt x="3961" y="4310"/>
                  </a:cubicBezTo>
                  <a:cubicBezTo>
                    <a:pt x="4500" y="5166"/>
                    <a:pt x="5038" y="5990"/>
                    <a:pt x="5545" y="6813"/>
                  </a:cubicBezTo>
                  <a:cubicBezTo>
                    <a:pt x="6052" y="7669"/>
                    <a:pt x="6591" y="8493"/>
                    <a:pt x="7130" y="9317"/>
                  </a:cubicBezTo>
                  <a:cubicBezTo>
                    <a:pt x="6750" y="8398"/>
                    <a:pt x="6274" y="7542"/>
                    <a:pt x="5736" y="6655"/>
                  </a:cubicBezTo>
                  <a:cubicBezTo>
                    <a:pt x="5260" y="5799"/>
                    <a:pt x="4753" y="4944"/>
                    <a:pt x="4246" y="4120"/>
                  </a:cubicBezTo>
                  <a:cubicBezTo>
                    <a:pt x="3676" y="3296"/>
                    <a:pt x="3137" y="2472"/>
                    <a:pt x="2377" y="1775"/>
                  </a:cubicBezTo>
                  <a:cubicBezTo>
                    <a:pt x="1616" y="1110"/>
                    <a:pt x="824" y="508"/>
                    <a:pt x="0"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6"/>
            <p:cNvSpPr/>
            <p:nvPr/>
          </p:nvSpPr>
          <p:spPr>
            <a:xfrm flipH="1">
              <a:off x="7044299" y="1806364"/>
              <a:ext cx="566871" cy="924562"/>
            </a:xfrm>
            <a:custGeom>
              <a:rect b="b" l="l" r="r" t="t"/>
              <a:pathLst>
                <a:path extrusionOk="0" h="43068" w="26406">
                  <a:moveTo>
                    <a:pt x="24645" y="0"/>
                  </a:moveTo>
                  <a:cubicBezTo>
                    <a:pt x="23727" y="0"/>
                    <a:pt x="22383" y="384"/>
                    <a:pt x="21421" y="683"/>
                  </a:cubicBezTo>
                  <a:cubicBezTo>
                    <a:pt x="12771" y="3440"/>
                    <a:pt x="2536" y="10823"/>
                    <a:pt x="856" y="14689"/>
                  </a:cubicBezTo>
                  <a:cubicBezTo>
                    <a:pt x="825" y="14720"/>
                    <a:pt x="825" y="14752"/>
                    <a:pt x="793" y="14784"/>
                  </a:cubicBezTo>
                  <a:cubicBezTo>
                    <a:pt x="1" y="16432"/>
                    <a:pt x="159" y="19854"/>
                    <a:pt x="4912" y="28536"/>
                  </a:cubicBezTo>
                  <a:cubicBezTo>
                    <a:pt x="6148" y="32434"/>
                    <a:pt x="7606" y="37219"/>
                    <a:pt x="10965" y="40134"/>
                  </a:cubicBezTo>
                  <a:cubicBezTo>
                    <a:pt x="11630" y="40736"/>
                    <a:pt x="12295" y="40736"/>
                    <a:pt x="12295" y="40736"/>
                  </a:cubicBezTo>
                  <a:cubicBezTo>
                    <a:pt x="13334" y="41666"/>
                    <a:pt x="14180" y="41814"/>
                    <a:pt x="14613" y="41814"/>
                  </a:cubicBezTo>
                  <a:cubicBezTo>
                    <a:pt x="14814" y="41814"/>
                    <a:pt x="14926" y="41782"/>
                    <a:pt x="14926" y="41782"/>
                  </a:cubicBezTo>
                  <a:cubicBezTo>
                    <a:pt x="15779" y="42164"/>
                    <a:pt x="16461" y="42267"/>
                    <a:pt x="16948" y="42267"/>
                  </a:cubicBezTo>
                  <a:cubicBezTo>
                    <a:pt x="17509" y="42267"/>
                    <a:pt x="17809" y="42130"/>
                    <a:pt x="17809" y="42130"/>
                  </a:cubicBezTo>
                  <a:cubicBezTo>
                    <a:pt x="17809" y="42130"/>
                    <a:pt x="18897" y="43068"/>
                    <a:pt x="19903" y="43068"/>
                  </a:cubicBezTo>
                  <a:cubicBezTo>
                    <a:pt x="20205" y="43068"/>
                    <a:pt x="20500" y="42983"/>
                    <a:pt x="20756" y="42764"/>
                  </a:cubicBezTo>
                  <a:cubicBezTo>
                    <a:pt x="22024" y="41718"/>
                    <a:pt x="19235" y="39722"/>
                    <a:pt x="18379" y="37694"/>
                  </a:cubicBezTo>
                  <a:cubicBezTo>
                    <a:pt x="17619" y="35919"/>
                    <a:pt x="16954" y="33765"/>
                    <a:pt x="16351" y="31705"/>
                  </a:cubicBezTo>
                  <a:cubicBezTo>
                    <a:pt x="16364" y="31498"/>
                    <a:pt x="16440" y="31387"/>
                    <a:pt x="16573" y="31387"/>
                  </a:cubicBezTo>
                  <a:cubicBezTo>
                    <a:pt x="16766" y="31387"/>
                    <a:pt x="17079" y="31623"/>
                    <a:pt x="17492" y="32149"/>
                  </a:cubicBezTo>
                  <a:cubicBezTo>
                    <a:pt x="18210" y="33039"/>
                    <a:pt x="20202" y="36842"/>
                    <a:pt x="21725" y="36842"/>
                  </a:cubicBezTo>
                  <a:cubicBezTo>
                    <a:pt x="21883" y="36842"/>
                    <a:pt x="22036" y="36801"/>
                    <a:pt x="22182" y="36712"/>
                  </a:cubicBezTo>
                  <a:cubicBezTo>
                    <a:pt x="23671" y="35729"/>
                    <a:pt x="20312" y="29392"/>
                    <a:pt x="18855" y="27871"/>
                  </a:cubicBezTo>
                  <a:cubicBezTo>
                    <a:pt x="17968" y="26952"/>
                    <a:pt x="16605" y="25875"/>
                    <a:pt x="15623" y="25177"/>
                  </a:cubicBezTo>
                  <a:cubicBezTo>
                    <a:pt x="14355" y="22896"/>
                    <a:pt x="11472" y="18270"/>
                    <a:pt x="11155" y="17889"/>
                  </a:cubicBezTo>
                  <a:cubicBezTo>
                    <a:pt x="11028" y="17731"/>
                    <a:pt x="10870" y="17572"/>
                    <a:pt x="10711" y="17446"/>
                  </a:cubicBezTo>
                  <a:cubicBezTo>
                    <a:pt x="13341" y="14594"/>
                    <a:pt x="19489" y="8098"/>
                    <a:pt x="23545" y="3788"/>
                  </a:cubicBezTo>
                  <a:cubicBezTo>
                    <a:pt x="26406" y="796"/>
                    <a:pt x="25967" y="0"/>
                    <a:pt x="24645" y="0"/>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6"/>
            <p:cNvSpPr/>
            <p:nvPr/>
          </p:nvSpPr>
          <p:spPr>
            <a:xfrm flipH="1">
              <a:off x="7228340" y="2540617"/>
              <a:ext cx="107316" cy="170452"/>
            </a:xfrm>
            <a:custGeom>
              <a:rect b="b" l="l" r="r" t="t"/>
              <a:pathLst>
                <a:path extrusionOk="0" h="7940" w="4999">
                  <a:moveTo>
                    <a:pt x="26" y="0"/>
                  </a:moveTo>
                  <a:cubicBezTo>
                    <a:pt x="11" y="0"/>
                    <a:pt x="0" y="19"/>
                    <a:pt x="0" y="37"/>
                  </a:cubicBezTo>
                  <a:cubicBezTo>
                    <a:pt x="824" y="2921"/>
                    <a:pt x="2694" y="5963"/>
                    <a:pt x="4943" y="7927"/>
                  </a:cubicBezTo>
                  <a:cubicBezTo>
                    <a:pt x="4952" y="7936"/>
                    <a:pt x="4960" y="7940"/>
                    <a:pt x="4968" y="7940"/>
                  </a:cubicBezTo>
                  <a:cubicBezTo>
                    <a:pt x="4988" y="7940"/>
                    <a:pt x="4998" y="7910"/>
                    <a:pt x="4975" y="7864"/>
                  </a:cubicBezTo>
                  <a:cubicBezTo>
                    <a:pt x="3961" y="6660"/>
                    <a:pt x="2884" y="5424"/>
                    <a:pt x="1996" y="4030"/>
                  </a:cubicBezTo>
                  <a:cubicBezTo>
                    <a:pt x="1204" y="2762"/>
                    <a:pt x="666" y="1400"/>
                    <a:pt x="64" y="37"/>
                  </a:cubicBezTo>
                  <a:cubicBezTo>
                    <a:pt x="50" y="10"/>
                    <a:pt x="37" y="0"/>
                    <a:pt x="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6"/>
            <p:cNvSpPr/>
            <p:nvPr/>
          </p:nvSpPr>
          <p:spPr>
            <a:xfrm flipH="1">
              <a:off x="7288707" y="2556696"/>
              <a:ext cx="111073" cy="146623"/>
            </a:xfrm>
            <a:custGeom>
              <a:rect b="b" l="l" r="r" t="t"/>
              <a:pathLst>
                <a:path extrusionOk="0" h="6830" w="5174">
                  <a:moveTo>
                    <a:pt x="32" y="0"/>
                  </a:moveTo>
                  <a:cubicBezTo>
                    <a:pt x="11" y="0"/>
                    <a:pt x="0" y="40"/>
                    <a:pt x="40" y="80"/>
                  </a:cubicBezTo>
                  <a:cubicBezTo>
                    <a:pt x="1149" y="2805"/>
                    <a:pt x="2797" y="5023"/>
                    <a:pt x="5174" y="6830"/>
                  </a:cubicBezTo>
                  <a:lnTo>
                    <a:pt x="5174" y="6766"/>
                  </a:lnTo>
                  <a:cubicBezTo>
                    <a:pt x="1910" y="3598"/>
                    <a:pt x="769" y="1348"/>
                    <a:pt x="72" y="49"/>
                  </a:cubicBezTo>
                  <a:cubicBezTo>
                    <a:pt x="60" y="14"/>
                    <a:pt x="44" y="0"/>
                    <a:pt x="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6"/>
            <p:cNvSpPr/>
            <p:nvPr/>
          </p:nvSpPr>
          <p:spPr>
            <a:xfrm flipH="1">
              <a:off x="7346519" y="2566249"/>
              <a:ext cx="88188" cy="115302"/>
            </a:xfrm>
            <a:custGeom>
              <a:rect b="b" l="l" r="r" t="t"/>
              <a:pathLst>
                <a:path extrusionOk="0" h="5371" w="4108">
                  <a:moveTo>
                    <a:pt x="36" y="1"/>
                  </a:moveTo>
                  <a:cubicBezTo>
                    <a:pt x="15" y="1"/>
                    <a:pt x="1" y="50"/>
                    <a:pt x="19" y="142"/>
                  </a:cubicBezTo>
                  <a:cubicBezTo>
                    <a:pt x="1287" y="2487"/>
                    <a:pt x="1826" y="3438"/>
                    <a:pt x="4107" y="5371"/>
                  </a:cubicBezTo>
                  <a:lnTo>
                    <a:pt x="4107" y="5339"/>
                  </a:lnTo>
                  <a:cubicBezTo>
                    <a:pt x="2364" y="3438"/>
                    <a:pt x="1319" y="2202"/>
                    <a:pt x="83" y="79"/>
                  </a:cubicBezTo>
                  <a:cubicBezTo>
                    <a:pt x="70" y="26"/>
                    <a:pt x="51" y="1"/>
                    <a:pt x="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6"/>
            <p:cNvSpPr/>
            <p:nvPr/>
          </p:nvSpPr>
          <p:spPr>
            <a:xfrm flipH="1">
              <a:off x="7079871" y="1800611"/>
              <a:ext cx="317011" cy="241509"/>
            </a:xfrm>
            <a:custGeom>
              <a:rect b="b" l="l" r="r" t="t"/>
              <a:pathLst>
                <a:path extrusionOk="0" h="11250" w="14767">
                  <a:moveTo>
                    <a:pt x="13119" y="0"/>
                  </a:moveTo>
                  <a:cubicBezTo>
                    <a:pt x="9823" y="602"/>
                    <a:pt x="0" y="5387"/>
                    <a:pt x="0" y="5387"/>
                  </a:cubicBezTo>
                  <a:lnTo>
                    <a:pt x="7986" y="11249"/>
                  </a:lnTo>
                  <a:cubicBezTo>
                    <a:pt x="7986" y="11249"/>
                    <a:pt x="12739" y="6813"/>
                    <a:pt x="14767" y="3803"/>
                  </a:cubicBezTo>
                  <a:cubicBezTo>
                    <a:pt x="14767" y="3803"/>
                    <a:pt x="14291" y="3011"/>
                    <a:pt x="13974" y="2250"/>
                  </a:cubicBezTo>
                  <a:cubicBezTo>
                    <a:pt x="13816" y="1870"/>
                    <a:pt x="13467" y="1014"/>
                    <a:pt x="13277" y="444"/>
                  </a:cubicBezTo>
                  <a:cubicBezTo>
                    <a:pt x="13182" y="222"/>
                    <a:pt x="13119" y="0"/>
                    <a:pt x="13119"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6"/>
            <p:cNvSpPr/>
            <p:nvPr/>
          </p:nvSpPr>
          <p:spPr>
            <a:xfrm flipH="1">
              <a:off x="7111836" y="1844147"/>
              <a:ext cx="266004" cy="183676"/>
            </a:xfrm>
            <a:custGeom>
              <a:rect b="b" l="l" r="r" t="t"/>
              <a:pathLst>
                <a:path extrusionOk="0" h="8556" w="12391">
                  <a:moveTo>
                    <a:pt x="6433" y="0"/>
                  </a:moveTo>
                  <a:lnTo>
                    <a:pt x="6306" y="95"/>
                  </a:lnTo>
                  <a:cubicBezTo>
                    <a:pt x="6243" y="190"/>
                    <a:pt x="6085" y="285"/>
                    <a:pt x="5926" y="285"/>
                  </a:cubicBezTo>
                  <a:lnTo>
                    <a:pt x="5831" y="285"/>
                  </a:lnTo>
                  <a:cubicBezTo>
                    <a:pt x="5673" y="285"/>
                    <a:pt x="5578" y="349"/>
                    <a:pt x="5451" y="444"/>
                  </a:cubicBezTo>
                  <a:cubicBezTo>
                    <a:pt x="5356" y="507"/>
                    <a:pt x="5324" y="571"/>
                    <a:pt x="5292" y="634"/>
                  </a:cubicBezTo>
                  <a:cubicBezTo>
                    <a:pt x="5197" y="888"/>
                    <a:pt x="5292" y="1109"/>
                    <a:pt x="5292" y="1299"/>
                  </a:cubicBezTo>
                  <a:cubicBezTo>
                    <a:pt x="5324" y="1204"/>
                    <a:pt x="5324" y="1109"/>
                    <a:pt x="5324" y="983"/>
                  </a:cubicBezTo>
                  <a:cubicBezTo>
                    <a:pt x="5324" y="856"/>
                    <a:pt x="5356" y="792"/>
                    <a:pt x="5419" y="729"/>
                  </a:cubicBezTo>
                  <a:cubicBezTo>
                    <a:pt x="5514" y="571"/>
                    <a:pt x="5673" y="476"/>
                    <a:pt x="5831" y="476"/>
                  </a:cubicBezTo>
                  <a:cubicBezTo>
                    <a:pt x="6085" y="476"/>
                    <a:pt x="6370" y="317"/>
                    <a:pt x="6433" y="95"/>
                  </a:cubicBezTo>
                  <a:lnTo>
                    <a:pt x="6433" y="0"/>
                  </a:lnTo>
                  <a:close/>
                  <a:moveTo>
                    <a:pt x="10904" y="3624"/>
                  </a:moveTo>
                  <a:cubicBezTo>
                    <a:pt x="10815" y="3624"/>
                    <a:pt x="10727" y="3642"/>
                    <a:pt x="10648" y="3676"/>
                  </a:cubicBezTo>
                  <a:cubicBezTo>
                    <a:pt x="10394" y="3803"/>
                    <a:pt x="10331" y="3993"/>
                    <a:pt x="10172" y="4151"/>
                  </a:cubicBezTo>
                  <a:cubicBezTo>
                    <a:pt x="10267" y="4120"/>
                    <a:pt x="10362" y="4056"/>
                    <a:pt x="10426" y="3993"/>
                  </a:cubicBezTo>
                  <a:cubicBezTo>
                    <a:pt x="10521" y="3930"/>
                    <a:pt x="10584" y="3866"/>
                    <a:pt x="10679" y="3834"/>
                  </a:cubicBezTo>
                  <a:cubicBezTo>
                    <a:pt x="10724" y="3827"/>
                    <a:pt x="10767" y="3823"/>
                    <a:pt x="10809" y="3823"/>
                  </a:cubicBezTo>
                  <a:cubicBezTo>
                    <a:pt x="10944" y="3823"/>
                    <a:pt x="11065" y="3864"/>
                    <a:pt x="11186" y="3961"/>
                  </a:cubicBezTo>
                  <a:cubicBezTo>
                    <a:pt x="11297" y="4094"/>
                    <a:pt x="11484" y="4149"/>
                    <a:pt x="11674" y="4149"/>
                  </a:cubicBezTo>
                  <a:cubicBezTo>
                    <a:pt x="11756" y="4149"/>
                    <a:pt x="11838" y="4139"/>
                    <a:pt x="11915" y="4120"/>
                  </a:cubicBezTo>
                  <a:cubicBezTo>
                    <a:pt x="12137" y="3993"/>
                    <a:pt x="12264" y="3803"/>
                    <a:pt x="12390" y="3644"/>
                  </a:cubicBezTo>
                  <a:lnTo>
                    <a:pt x="12390" y="3644"/>
                  </a:lnTo>
                  <a:cubicBezTo>
                    <a:pt x="12295" y="3739"/>
                    <a:pt x="12232" y="3771"/>
                    <a:pt x="12105" y="3834"/>
                  </a:cubicBezTo>
                  <a:cubicBezTo>
                    <a:pt x="12010" y="3930"/>
                    <a:pt x="11947" y="3961"/>
                    <a:pt x="11852" y="3961"/>
                  </a:cubicBezTo>
                  <a:cubicBezTo>
                    <a:pt x="11809" y="3968"/>
                    <a:pt x="11768" y="3972"/>
                    <a:pt x="11728" y="3972"/>
                  </a:cubicBezTo>
                  <a:cubicBezTo>
                    <a:pt x="11590" y="3972"/>
                    <a:pt x="11467" y="3926"/>
                    <a:pt x="11345" y="3803"/>
                  </a:cubicBezTo>
                  <a:cubicBezTo>
                    <a:pt x="11223" y="3681"/>
                    <a:pt x="11062" y="3624"/>
                    <a:pt x="10904" y="3624"/>
                  </a:cubicBezTo>
                  <a:close/>
                  <a:moveTo>
                    <a:pt x="1902" y="3834"/>
                  </a:moveTo>
                  <a:lnTo>
                    <a:pt x="1902" y="3834"/>
                  </a:lnTo>
                  <a:cubicBezTo>
                    <a:pt x="1807" y="3961"/>
                    <a:pt x="1712" y="4056"/>
                    <a:pt x="1617" y="4088"/>
                  </a:cubicBezTo>
                  <a:cubicBezTo>
                    <a:pt x="1522" y="4151"/>
                    <a:pt x="1458" y="4215"/>
                    <a:pt x="1363" y="4215"/>
                  </a:cubicBezTo>
                  <a:cubicBezTo>
                    <a:pt x="1320" y="4222"/>
                    <a:pt x="1279" y="4226"/>
                    <a:pt x="1239" y="4226"/>
                  </a:cubicBezTo>
                  <a:cubicBezTo>
                    <a:pt x="1102" y="4226"/>
                    <a:pt x="979" y="4179"/>
                    <a:pt x="856" y="4056"/>
                  </a:cubicBezTo>
                  <a:cubicBezTo>
                    <a:pt x="706" y="3949"/>
                    <a:pt x="541" y="3871"/>
                    <a:pt x="372" y="3871"/>
                  </a:cubicBezTo>
                  <a:cubicBezTo>
                    <a:pt x="291" y="3871"/>
                    <a:pt x="209" y="3889"/>
                    <a:pt x="127" y="3930"/>
                  </a:cubicBezTo>
                  <a:cubicBezTo>
                    <a:pt x="96" y="3961"/>
                    <a:pt x="64" y="3961"/>
                    <a:pt x="1" y="3993"/>
                  </a:cubicBezTo>
                  <a:lnTo>
                    <a:pt x="127" y="4088"/>
                  </a:lnTo>
                  <a:cubicBezTo>
                    <a:pt x="191" y="4088"/>
                    <a:pt x="191" y="4088"/>
                    <a:pt x="222" y="4025"/>
                  </a:cubicBezTo>
                  <a:cubicBezTo>
                    <a:pt x="260" y="4017"/>
                    <a:pt x="299" y="4013"/>
                    <a:pt x="339" y="4013"/>
                  </a:cubicBezTo>
                  <a:cubicBezTo>
                    <a:pt x="469" y="4013"/>
                    <a:pt x="608" y="4055"/>
                    <a:pt x="729" y="4151"/>
                  </a:cubicBezTo>
                  <a:cubicBezTo>
                    <a:pt x="844" y="4266"/>
                    <a:pt x="1042" y="4348"/>
                    <a:pt x="1227" y="4348"/>
                  </a:cubicBezTo>
                  <a:cubicBezTo>
                    <a:pt x="1297" y="4348"/>
                    <a:pt x="1365" y="4336"/>
                    <a:pt x="1426" y="4310"/>
                  </a:cubicBezTo>
                  <a:cubicBezTo>
                    <a:pt x="1680" y="4183"/>
                    <a:pt x="1807" y="3993"/>
                    <a:pt x="1902" y="3834"/>
                  </a:cubicBezTo>
                  <a:close/>
                  <a:moveTo>
                    <a:pt x="4838" y="7284"/>
                  </a:moveTo>
                  <a:cubicBezTo>
                    <a:pt x="4725" y="7284"/>
                    <a:pt x="4623" y="7302"/>
                    <a:pt x="4532" y="7320"/>
                  </a:cubicBezTo>
                  <a:lnTo>
                    <a:pt x="4405" y="7320"/>
                  </a:lnTo>
                  <a:cubicBezTo>
                    <a:pt x="4468" y="7320"/>
                    <a:pt x="4532" y="7352"/>
                    <a:pt x="4564" y="7352"/>
                  </a:cubicBezTo>
                  <a:cubicBezTo>
                    <a:pt x="4627" y="7352"/>
                    <a:pt x="4659" y="7352"/>
                    <a:pt x="4722" y="7415"/>
                  </a:cubicBezTo>
                  <a:cubicBezTo>
                    <a:pt x="4849" y="7415"/>
                    <a:pt x="4944" y="7447"/>
                    <a:pt x="5007" y="7479"/>
                  </a:cubicBezTo>
                  <a:cubicBezTo>
                    <a:pt x="5166" y="7574"/>
                    <a:pt x="5261" y="7732"/>
                    <a:pt x="5292" y="7890"/>
                  </a:cubicBezTo>
                  <a:lnTo>
                    <a:pt x="5514" y="8049"/>
                  </a:lnTo>
                  <a:lnTo>
                    <a:pt x="5514" y="7890"/>
                  </a:lnTo>
                  <a:cubicBezTo>
                    <a:pt x="5482" y="7637"/>
                    <a:pt x="5324" y="7415"/>
                    <a:pt x="5102" y="7320"/>
                  </a:cubicBezTo>
                  <a:cubicBezTo>
                    <a:pt x="5008" y="7293"/>
                    <a:pt x="4920" y="7284"/>
                    <a:pt x="4838" y="7284"/>
                  </a:cubicBezTo>
                  <a:close/>
                  <a:moveTo>
                    <a:pt x="6053" y="8493"/>
                  </a:moveTo>
                  <a:lnTo>
                    <a:pt x="6148" y="8556"/>
                  </a:lnTo>
                  <a:cubicBezTo>
                    <a:pt x="6243" y="8556"/>
                    <a:pt x="6275" y="8524"/>
                    <a:pt x="6370" y="8524"/>
                  </a:cubicBezTo>
                  <a:cubicBezTo>
                    <a:pt x="6243" y="8493"/>
                    <a:pt x="6148" y="8493"/>
                    <a:pt x="6053" y="849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6"/>
            <p:cNvSpPr/>
            <p:nvPr/>
          </p:nvSpPr>
          <p:spPr>
            <a:xfrm flipH="1">
              <a:off x="7207645" y="1905372"/>
              <a:ext cx="144347" cy="105556"/>
            </a:xfrm>
            <a:custGeom>
              <a:rect b="b" l="l" r="r" t="t"/>
              <a:pathLst>
                <a:path extrusionOk="0" h="4917" w="6724">
                  <a:moveTo>
                    <a:pt x="32" y="0"/>
                  </a:moveTo>
                  <a:cubicBezTo>
                    <a:pt x="1" y="0"/>
                    <a:pt x="1" y="0"/>
                    <a:pt x="1" y="32"/>
                  </a:cubicBezTo>
                  <a:cubicBezTo>
                    <a:pt x="508" y="507"/>
                    <a:pt x="2757" y="2123"/>
                    <a:pt x="3296" y="2535"/>
                  </a:cubicBezTo>
                  <a:cubicBezTo>
                    <a:pt x="3835" y="2915"/>
                    <a:pt x="6338" y="4722"/>
                    <a:pt x="6623" y="4880"/>
                  </a:cubicBezTo>
                  <a:cubicBezTo>
                    <a:pt x="6650" y="4907"/>
                    <a:pt x="6677" y="4917"/>
                    <a:pt x="6694" y="4917"/>
                  </a:cubicBezTo>
                  <a:cubicBezTo>
                    <a:pt x="6718" y="4917"/>
                    <a:pt x="6723" y="4898"/>
                    <a:pt x="6687" y="4880"/>
                  </a:cubicBezTo>
                  <a:cubicBezTo>
                    <a:pt x="6465" y="4627"/>
                    <a:pt x="3962" y="2757"/>
                    <a:pt x="3391" y="2377"/>
                  </a:cubicBezTo>
                  <a:cubicBezTo>
                    <a:pt x="2853" y="1965"/>
                    <a:pt x="634" y="349"/>
                    <a:pt x="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6"/>
            <p:cNvSpPr/>
            <p:nvPr/>
          </p:nvSpPr>
          <p:spPr>
            <a:xfrm flipH="1">
              <a:off x="6794160" y="2649221"/>
              <a:ext cx="74642" cy="187712"/>
            </a:xfrm>
            <a:custGeom>
              <a:rect b="b" l="l" r="r" t="t"/>
              <a:pathLst>
                <a:path extrusionOk="0" h="8744" w="3477">
                  <a:moveTo>
                    <a:pt x="3433" y="1"/>
                  </a:moveTo>
                  <a:cubicBezTo>
                    <a:pt x="3421" y="1"/>
                    <a:pt x="3413" y="16"/>
                    <a:pt x="3413" y="48"/>
                  </a:cubicBezTo>
                  <a:cubicBezTo>
                    <a:pt x="3033" y="1506"/>
                    <a:pt x="2748" y="2932"/>
                    <a:pt x="2241" y="4326"/>
                  </a:cubicBezTo>
                  <a:cubicBezTo>
                    <a:pt x="1670" y="5879"/>
                    <a:pt x="878" y="7273"/>
                    <a:pt x="23" y="8699"/>
                  </a:cubicBezTo>
                  <a:cubicBezTo>
                    <a:pt x="0" y="8721"/>
                    <a:pt x="41" y="8744"/>
                    <a:pt x="78" y="8744"/>
                  </a:cubicBezTo>
                  <a:cubicBezTo>
                    <a:pt x="94" y="8744"/>
                    <a:pt x="108" y="8740"/>
                    <a:pt x="118" y="8730"/>
                  </a:cubicBezTo>
                  <a:cubicBezTo>
                    <a:pt x="1955" y="6386"/>
                    <a:pt x="3191" y="3058"/>
                    <a:pt x="3476" y="48"/>
                  </a:cubicBezTo>
                  <a:cubicBezTo>
                    <a:pt x="3461" y="16"/>
                    <a:pt x="3445" y="1"/>
                    <a:pt x="34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6"/>
            <p:cNvSpPr/>
            <p:nvPr/>
          </p:nvSpPr>
          <p:spPr>
            <a:xfrm flipH="1">
              <a:off x="6728104" y="2653042"/>
              <a:ext cx="82414" cy="164183"/>
            </a:xfrm>
            <a:custGeom>
              <a:rect b="b" l="l" r="r" t="t"/>
              <a:pathLst>
                <a:path extrusionOk="0" h="7648" w="3839">
                  <a:moveTo>
                    <a:pt x="3801" y="0"/>
                  </a:moveTo>
                  <a:cubicBezTo>
                    <a:pt x="3782" y="0"/>
                    <a:pt x="3754" y="17"/>
                    <a:pt x="3740" y="60"/>
                  </a:cubicBezTo>
                  <a:cubicBezTo>
                    <a:pt x="3328" y="1454"/>
                    <a:pt x="2599" y="3926"/>
                    <a:pt x="1" y="7634"/>
                  </a:cubicBezTo>
                  <a:cubicBezTo>
                    <a:pt x="1" y="7634"/>
                    <a:pt x="1" y="7648"/>
                    <a:pt x="20" y="7648"/>
                  </a:cubicBezTo>
                  <a:cubicBezTo>
                    <a:pt x="29" y="7648"/>
                    <a:pt x="43" y="7644"/>
                    <a:pt x="64" y="7634"/>
                  </a:cubicBezTo>
                  <a:cubicBezTo>
                    <a:pt x="2029" y="5447"/>
                    <a:pt x="3233" y="2975"/>
                    <a:pt x="3803" y="60"/>
                  </a:cubicBezTo>
                  <a:cubicBezTo>
                    <a:pt x="3838" y="25"/>
                    <a:pt x="3825" y="0"/>
                    <a:pt x="38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6"/>
            <p:cNvSpPr/>
            <p:nvPr/>
          </p:nvSpPr>
          <p:spPr>
            <a:xfrm flipH="1">
              <a:off x="6692468" y="2656026"/>
              <a:ext cx="65669" cy="128161"/>
            </a:xfrm>
            <a:custGeom>
              <a:rect b="b" l="l" r="r" t="t"/>
              <a:pathLst>
                <a:path extrusionOk="0" h="5970" w="3059">
                  <a:moveTo>
                    <a:pt x="3031" y="0"/>
                  </a:moveTo>
                  <a:cubicBezTo>
                    <a:pt x="3011" y="0"/>
                    <a:pt x="2980" y="16"/>
                    <a:pt x="2948" y="48"/>
                  </a:cubicBezTo>
                  <a:cubicBezTo>
                    <a:pt x="2156" y="2393"/>
                    <a:pt x="1363" y="3787"/>
                    <a:pt x="1" y="5942"/>
                  </a:cubicBezTo>
                  <a:cubicBezTo>
                    <a:pt x="1" y="5942"/>
                    <a:pt x="1" y="5970"/>
                    <a:pt x="10" y="5970"/>
                  </a:cubicBezTo>
                  <a:cubicBezTo>
                    <a:pt x="15" y="5970"/>
                    <a:pt x="22" y="5963"/>
                    <a:pt x="33" y="5942"/>
                  </a:cubicBezTo>
                  <a:cubicBezTo>
                    <a:pt x="1839" y="3629"/>
                    <a:pt x="2251" y="2583"/>
                    <a:pt x="3043" y="48"/>
                  </a:cubicBezTo>
                  <a:cubicBezTo>
                    <a:pt x="3059" y="16"/>
                    <a:pt x="3051" y="0"/>
                    <a:pt x="303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6"/>
            <p:cNvSpPr/>
            <p:nvPr/>
          </p:nvSpPr>
          <p:spPr>
            <a:xfrm flipH="1">
              <a:off x="7260820" y="4237279"/>
              <a:ext cx="403396" cy="417049"/>
            </a:xfrm>
            <a:custGeom>
              <a:rect b="b" l="l" r="r" t="t"/>
              <a:pathLst>
                <a:path extrusionOk="0" h="19427" w="18791">
                  <a:moveTo>
                    <a:pt x="4595" y="0"/>
                  </a:moveTo>
                  <a:cubicBezTo>
                    <a:pt x="4595" y="0"/>
                    <a:pt x="1363" y="9443"/>
                    <a:pt x="1204" y="10077"/>
                  </a:cubicBezTo>
                  <a:cubicBezTo>
                    <a:pt x="444" y="12897"/>
                    <a:pt x="0" y="15432"/>
                    <a:pt x="222" y="15622"/>
                  </a:cubicBezTo>
                  <a:cubicBezTo>
                    <a:pt x="753" y="16153"/>
                    <a:pt x="17090" y="19427"/>
                    <a:pt x="18153" y="19427"/>
                  </a:cubicBezTo>
                  <a:cubicBezTo>
                    <a:pt x="18168" y="19427"/>
                    <a:pt x="18180" y="19426"/>
                    <a:pt x="18189" y="19425"/>
                  </a:cubicBezTo>
                  <a:cubicBezTo>
                    <a:pt x="18791" y="19361"/>
                    <a:pt x="18632" y="17587"/>
                    <a:pt x="18094" y="16890"/>
                  </a:cubicBezTo>
                  <a:cubicBezTo>
                    <a:pt x="17555" y="16256"/>
                    <a:pt x="11693" y="12105"/>
                    <a:pt x="11693" y="12105"/>
                  </a:cubicBezTo>
                  <a:lnTo>
                    <a:pt x="15971" y="2313"/>
                  </a:lnTo>
                  <a:lnTo>
                    <a:pt x="4595" y="0"/>
                  </a:ln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6"/>
            <p:cNvSpPr/>
            <p:nvPr/>
          </p:nvSpPr>
          <p:spPr>
            <a:xfrm flipH="1">
              <a:off x="7260820" y="4480807"/>
              <a:ext cx="403396" cy="173522"/>
            </a:xfrm>
            <a:custGeom>
              <a:rect b="b" l="l" r="r" t="t"/>
              <a:pathLst>
                <a:path extrusionOk="0" h="8083" w="18791">
                  <a:moveTo>
                    <a:pt x="792" y="0"/>
                  </a:moveTo>
                  <a:cubicBezTo>
                    <a:pt x="222" y="2028"/>
                    <a:pt x="0" y="4120"/>
                    <a:pt x="158" y="4278"/>
                  </a:cubicBezTo>
                  <a:cubicBezTo>
                    <a:pt x="721" y="4809"/>
                    <a:pt x="17058" y="8083"/>
                    <a:pt x="18121" y="8083"/>
                  </a:cubicBezTo>
                  <a:cubicBezTo>
                    <a:pt x="18136" y="8083"/>
                    <a:pt x="18148" y="8082"/>
                    <a:pt x="18157" y="8081"/>
                  </a:cubicBezTo>
                  <a:cubicBezTo>
                    <a:pt x="18791" y="8017"/>
                    <a:pt x="18601" y="6243"/>
                    <a:pt x="18030" y="5546"/>
                  </a:cubicBezTo>
                  <a:cubicBezTo>
                    <a:pt x="17682" y="5165"/>
                    <a:pt x="15242" y="3328"/>
                    <a:pt x="13467" y="2060"/>
                  </a:cubicBezTo>
                  <a:lnTo>
                    <a:pt x="13467" y="2060"/>
                  </a:lnTo>
                  <a:cubicBezTo>
                    <a:pt x="15159" y="3304"/>
                    <a:pt x="16713" y="4684"/>
                    <a:pt x="15143" y="4684"/>
                  </a:cubicBezTo>
                  <a:cubicBezTo>
                    <a:pt x="14713" y="4684"/>
                    <a:pt x="14048" y="4580"/>
                    <a:pt x="13087" y="4342"/>
                  </a:cubicBezTo>
                  <a:cubicBezTo>
                    <a:pt x="9348" y="3423"/>
                    <a:pt x="3169" y="919"/>
                    <a:pt x="792"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6"/>
            <p:cNvSpPr/>
            <p:nvPr/>
          </p:nvSpPr>
          <p:spPr>
            <a:xfrm flipH="1">
              <a:off x="7373739" y="4524514"/>
              <a:ext cx="83680" cy="27736"/>
            </a:xfrm>
            <a:custGeom>
              <a:rect b="b" l="l" r="r" t="t"/>
              <a:pathLst>
                <a:path extrusionOk="0" h="1292" w="3898">
                  <a:moveTo>
                    <a:pt x="3115" y="0"/>
                  </a:moveTo>
                  <a:cubicBezTo>
                    <a:pt x="2365" y="0"/>
                    <a:pt x="1177" y="211"/>
                    <a:pt x="0" y="1292"/>
                  </a:cubicBezTo>
                  <a:lnTo>
                    <a:pt x="3898" y="87"/>
                  </a:lnTo>
                  <a:cubicBezTo>
                    <a:pt x="3898" y="87"/>
                    <a:pt x="3597" y="0"/>
                    <a:pt x="31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6"/>
            <p:cNvSpPr/>
            <p:nvPr/>
          </p:nvSpPr>
          <p:spPr>
            <a:xfrm flipH="1">
              <a:off x="6559477" y="4218216"/>
              <a:ext cx="458503" cy="354622"/>
            </a:xfrm>
            <a:custGeom>
              <a:rect b="b" l="l" r="r" t="t"/>
              <a:pathLst>
                <a:path extrusionOk="0" h="16519" w="21358">
                  <a:moveTo>
                    <a:pt x="11091" y="1"/>
                  </a:moveTo>
                  <a:lnTo>
                    <a:pt x="0" y="730"/>
                  </a:lnTo>
                  <a:cubicBezTo>
                    <a:pt x="0" y="730"/>
                    <a:pt x="1268" y="8747"/>
                    <a:pt x="1394" y="10299"/>
                  </a:cubicBezTo>
                  <a:cubicBezTo>
                    <a:pt x="1648" y="13310"/>
                    <a:pt x="2123" y="16288"/>
                    <a:pt x="2377" y="16447"/>
                  </a:cubicBezTo>
                  <a:cubicBezTo>
                    <a:pt x="2477" y="16497"/>
                    <a:pt x="2918" y="16519"/>
                    <a:pt x="3602" y="16519"/>
                  </a:cubicBezTo>
                  <a:cubicBezTo>
                    <a:pt x="7661" y="16519"/>
                    <a:pt x="20267" y="15745"/>
                    <a:pt x="20756" y="15528"/>
                  </a:cubicBezTo>
                  <a:cubicBezTo>
                    <a:pt x="21358" y="15306"/>
                    <a:pt x="20724" y="13627"/>
                    <a:pt x="20027" y="13151"/>
                  </a:cubicBezTo>
                  <a:cubicBezTo>
                    <a:pt x="19298" y="12676"/>
                    <a:pt x="12263" y="10173"/>
                    <a:pt x="12263" y="10173"/>
                  </a:cubicBezTo>
                  <a:lnTo>
                    <a:pt x="11091" y="1"/>
                  </a:ln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6"/>
            <p:cNvSpPr/>
            <p:nvPr/>
          </p:nvSpPr>
          <p:spPr>
            <a:xfrm flipH="1">
              <a:off x="6559477" y="4460391"/>
              <a:ext cx="424498" cy="112447"/>
            </a:xfrm>
            <a:custGeom>
              <a:rect b="b" l="l" r="r" t="t"/>
              <a:pathLst>
                <a:path extrusionOk="0" h="5238" w="19774">
                  <a:moveTo>
                    <a:pt x="13880" y="1"/>
                  </a:moveTo>
                  <a:cubicBezTo>
                    <a:pt x="16098" y="951"/>
                    <a:pt x="17809" y="2029"/>
                    <a:pt x="13531" y="2060"/>
                  </a:cubicBezTo>
                  <a:cubicBezTo>
                    <a:pt x="13328" y="2065"/>
                    <a:pt x="13117" y="2068"/>
                    <a:pt x="12899" y="2068"/>
                  </a:cubicBezTo>
                  <a:cubicBezTo>
                    <a:pt x="8785" y="2068"/>
                    <a:pt x="2107" y="1252"/>
                    <a:pt x="1" y="951"/>
                  </a:cubicBezTo>
                  <a:lnTo>
                    <a:pt x="1" y="951"/>
                  </a:lnTo>
                  <a:cubicBezTo>
                    <a:pt x="254" y="3169"/>
                    <a:pt x="603" y="5039"/>
                    <a:pt x="793" y="5166"/>
                  </a:cubicBezTo>
                  <a:cubicBezTo>
                    <a:pt x="893" y="5216"/>
                    <a:pt x="1334" y="5238"/>
                    <a:pt x="2018" y="5238"/>
                  </a:cubicBezTo>
                  <a:cubicBezTo>
                    <a:pt x="6077" y="5238"/>
                    <a:pt x="18683" y="4464"/>
                    <a:pt x="19172" y="4247"/>
                  </a:cubicBezTo>
                  <a:cubicBezTo>
                    <a:pt x="19774" y="4025"/>
                    <a:pt x="19140" y="2314"/>
                    <a:pt x="18443" y="1839"/>
                  </a:cubicBezTo>
                  <a:cubicBezTo>
                    <a:pt x="18031" y="1553"/>
                    <a:pt x="15844" y="730"/>
                    <a:pt x="13880"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6"/>
            <p:cNvSpPr/>
            <p:nvPr/>
          </p:nvSpPr>
          <p:spPr>
            <a:xfrm flipH="1">
              <a:off x="6685320" y="4459876"/>
              <a:ext cx="104783" cy="41346"/>
            </a:xfrm>
            <a:custGeom>
              <a:rect b="b" l="l" r="r" t="t"/>
              <a:pathLst>
                <a:path extrusionOk="0" h="1926" w="4881">
                  <a:moveTo>
                    <a:pt x="3967" y="0"/>
                  </a:moveTo>
                  <a:cubicBezTo>
                    <a:pt x="2960" y="0"/>
                    <a:pt x="1309" y="290"/>
                    <a:pt x="1" y="1926"/>
                  </a:cubicBezTo>
                  <a:lnTo>
                    <a:pt x="4880" y="88"/>
                  </a:lnTo>
                  <a:cubicBezTo>
                    <a:pt x="4880" y="88"/>
                    <a:pt x="4521" y="0"/>
                    <a:pt x="396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6"/>
            <p:cNvSpPr/>
            <p:nvPr/>
          </p:nvSpPr>
          <p:spPr>
            <a:xfrm flipH="1">
              <a:off x="6764921" y="3385599"/>
              <a:ext cx="471426" cy="948971"/>
            </a:xfrm>
            <a:custGeom>
              <a:rect b="b" l="l" r="r" t="t"/>
              <a:pathLst>
                <a:path extrusionOk="0" h="44205" w="21960">
                  <a:moveTo>
                    <a:pt x="1" y="0"/>
                  </a:moveTo>
                  <a:lnTo>
                    <a:pt x="1" y="0"/>
                  </a:lnTo>
                  <a:cubicBezTo>
                    <a:pt x="1" y="0"/>
                    <a:pt x="6180" y="17650"/>
                    <a:pt x="7510" y="24495"/>
                  </a:cubicBezTo>
                  <a:cubicBezTo>
                    <a:pt x="8176" y="27537"/>
                    <a:pt x="10933" y="44205"/>
                    <a:pt x="10933" y="44205"/>
                  </a:cubicBezTo>
                  <a:lnTo>
                    <a:pt x="21960" y="43159"/>
                  </a:lnTo>
                  <a:cubicBezTo>
                    <a:pt x="21960" y="43159"/>
                    <a:pt x="20883" y="28899"/>
                    <a:pt x="19520" y="23037"/>
                  </a:cubicBezTo>
                  <a:cubicBezTo>
                    <a:pt x="17999" y="16288"/>
                    <a:pt x="12327" y="286"/>
                    <a:pt x="12327" y="286"/>
                  </a:cubicBezTo>
                  <a:lnTo>
                    <a:pt x="1"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26"/>
            <p:cNvSpPr/>
            <p:nvPr/>
          </p:nvSpPr>
          <p:spPr>
            <a:xfrm flipH="1">
              <a:off x="7002309" y="3385599"/>
              <a:ext cx="233352" cy="400004"/>
            </a:xfrm>
            <a:custGeom>
              <a:rect b="b" l="l" r="r" t="t"/>
              <a:pathLst>
                <a:path extrusionOk="0" h="18633" w="10870">
                  <a:moveTo>
                    <a:pt x="0" y="0"/>
                  </a:moveTo>
                  <a:cubicBezTo>
                    <a:pt x="0" y="0"/>
                    <a:pt x="3739" y="10647"/>
                    <a:pt x="6021" y="18633"/>
                  </a:cubicBezTo>
                  <a:cubicBezTo>
                    <a:pt x="7605" y="12422"/>
                    <a:pt x="9982" y="3454"/>
                    <a:pt x="10869" y="254"/>
                  </a:cubicBezTo>
                  <a:lnTo>
                    <a:pt x="0"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26"/>
            <p:cNvSpPr/>
            <p:nvPr/>
          </p:nvSpPr>
          <p:spPr>
            <a:xfrm flipH="1">
              <a:off x="6971031" y="3384225"/>
              <a:ext cx="612253" cy="963268"/>
            </a:xfrm>
            <a:custGeom>
              <a:rect b="b" l="l" r="r" t="t"/>
              <a:pathLst>
                <a:path extrusionOk="0" h="44871" w="28520">
                  <a:moveTo>
                    <a:pt x="12232" y="1"/>
                  </a:moveTo>
                  <a:cubicBezTo>
                    <a:pt x="12232" y="1"/>
                    <a:pt x="9697" y="6719"/>
                    <a:pt x="10901" y="10933"/>
                  </a:cubicBezTo>
                  <a:cubicBezTo>
                    <a:pt x="10901" y="10933"/>
                    <a:pt x="8113" y="23513"/>
                    <a:pt x="7131" y="25161"/>
                  </a:cubicBezTo>
                  <a:cubicBezTo>
                    <a:pt x="4596" y="29312"/>
                    <a:pt x="1" y="42145"/>
                    <a:pt x="1" y="42145"/>
                  </a:cubicBezTo>
                  <a:lnTo>
                    <a:pt x="10965" y="44871"/>
                  </a:lnTo>
                  <a:cubicBezTo>
                    <a:pt x="10965" y="44871"/>
                    <a:pt x="17144" y="32481"/>
                    <a:pt x="18697" y="28013"/>
                  </a:cubicBezTo>
                  <a:cubicBezTo>
                    <a:pt x="20756" y="22024"/>
                    <a:pt x="23164" y="9000"/>
                    <a:pt x="23164" y="9000"/>
                  </a:cubicBezTo>
                  <a:lnTo>
                    <a:pt x="24590" y="8588"/>
                  </a:lnTo>
                  <a:cubicBezTo>
                    <a:pt x="26397" y="7511"/>
                    <a:pt x="28298" y="1934"/>
                    <a:pt x="28520" y="350"/>
                  </a:cubicBezTo>
                  <a:lnTo>
                    <a:pt x="1223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6"/>
            <p:cNvSpPr/>
            <p:nvPr/>
          </p:nvSpPr>
          <p:spPr>
            <a:xfrm flipH="1">
              <a:off x="6720698" y="2518312"/>
              <a:ext cx="384955" cy="595380"/>
            </a:xfrm>
            <a:custGeom>
              <a:rect b="b" l="l" r="r" t="t"/>
              <a:pathLst>
                <a:path extrusionOk="0" h="27734" w="17932">
                  <a:moveTo>
                    <a:pt x="10306" y="0"/>
                  </a:moveTo>
                  <a:cubicBezTo>
                    <a:pt x="9498" y="0"/>
                    <a:pt x="8987" y="379"/>
                    <a:pt x="10042" y="1393"/>
                  </a:cubicBezTo>
                  <a:cubicBezTo>
                    <a:pt x="11182" y="2502"/>
                    <a:pt x="12260" y="2851"/>
                    <a:pt x="12798" y="3643"/>
                  </a:cubicBezTo>
                  <a:cubicBezTo>
                    <a:pt x="11658" y="3250"/>
                    <a:pt x="10144" y="2869"/>
                    <a:pt x="8996" y="2869"/>
                  </a:cubicBezTo>
                  <a:cubicBezTo>
                    <a:pt x="8197" y="2869"/>
                    <a:pt x="7575" y="3054"/>
                    <a:pt x="7380" y="3548"/>
                  </a:cubicBezTo>
                  <a:cubicBezTo>
                    <a:pt x="6968" y="4530"/>
                    <a:pt x="8362" y="5005"/>
                    <a:pt x="8362" y="5005"/>
                  </a:cubicBezTo>
                  <a:cubicBezTo>
                    <a:pt x="8362" y="5005"/>
                    <a:pt x="8322" y="5003"/>
                    <a:pt x="8253" y="5003"/>
                  </a:cubicBezTo>
                  <a:cubicBezTo>
                    <a:pt x="7888" y="5003"/>
                    <a:pt x="6721" y="5070"/>
                    <a:pt x="6588" y="5924"/>
                  </a:cubicBezTo>
                  <a:cubicBezTo>
                    <a:pt x="6429" y="6780"/>
                    <a:pt x="7538" y="7097"/>
                    <a:pt x="7538" y="7097"/>
                  </a:cubicBezTo>
                  <a:cubicBezTo>
                    <a:pt x="7538" y="7097"/>
                    <a:pt x="6556" y="7223"/>
                    <a:pt x="6588" y="8079"/>
                  </a:cubicBezTo>
                  <a:cubicBezTo>
                    <a:pt x="6619" y="8998"/>
                    <a:pt x="8140" y="8808"/>
                    <a:pt x="9154" y="9410"/>
                  </a:cubicBezTo>
                  <a:cubicBezTo>
                    <a:pt x="9123" y="9822"/>
                    <a:pt x="9218" y="10424"/>
                    <a:pt x="9471" y="11184"/>
                  </a:cubicBezTo>
                  <a:cubicBezTo>
                    <a:pt x="9471" y="13561"/>
                    <a:pt x="10327" y="18853"/>
                    <a:pt x="9788" y="19201"/>
                  </a:cubicBezTo>
                  <a:cubicBezTo>
                    <a:pt x="8616" y="20057"/>
                    <a:pt x="5352" y="22117"/>
                    <a:pt x="2183" y="24842"/>
                  </a:cubicBezTo>
                  <a:cubicBezTo>
                    <a:pt x="261" y="26534"/>
                    <a:pt x="1" y="27734"/>
                    <a:pt x="1945" y="27734"/>
                  </a:cubicBezTo>
                  <a:cubicBezTo>
                    <a:pt x="2148" y="27734"/>
                    <a:pt x="2375" y="27721"/>
                    <a:pt x="2627" y="27694"/>
                  </a:cubicBezTo>
                  <a:cubicBezTo>
                    <a:pt x="7665" y="27187"/>
                    <a:pt x="12545" y="24747"/>
                    <a:pt x="15745" y="22655"/>
                  </a:cubicBezTo>
                  <a:cubicBezTo>
                    <a:pt x="16759" y="21990"/>
                    <a:pt x="17520" y="16286"/>
                    <a:pt x="17393" y="12293"/>
                  </a:cubicBezTo>
                  <a:cubicBezTo>
                    <a:pt x="17647" y="11184"/>
                    <a:pt x="17932" y="9632"/>
                    <a:pt x="17773" y="8237"/>
                  </a:cubicBezTo>
                  <a:cubicBezTo>
                    <a:pt x="17710" y="7857"/>
                    <a:pt x="17647" y="7318"/>
                    <a:pt x="17488" y="6780"/>
                  </a:cubicBezTo>
                  <a:cubicBezTo>
                    <a:pt x="17013" y="4593"/>
                    <a:pt x="16569" y="4023"/>
                    <a:pt x="17171" y="1837"/>
                  </a:cubicBezTo>
                  <a:cubicBezTo>
                    <a:pt x="17473" y="802"/>
                    <a:pt x="17203" y="61"/>
                    <a:pt x="16651" y="61"/>
                  </a:cubicBezTo>
                  <a:cubicBezTo>
                    <a:pt x="16391" y="61"/>
                    <a:pt x="16069" y="225"/>
                    <a:pt x="15714" y="601"/>
                  </a:cubicBezTo>
                  <a:cubicBezTo>
                    <a:pt x="15270" y="1076"/>
                    <a:pt x="14921" y="1646"/>
                    <a:pt x="14668" y="2185"/>
                  </a:cubicBezTo>
                  <a:cubicBezTo>
                    <a:pt x="13876" y="1488"/>
                    <a:pt x="12893" y="854"/>
                    <a:pt x="11658" y="284"/>
                  </a:cubicBezTo>
                  <a:cubicBezTo>
                    <a:pt x="11250" y="108"/>
                    <a:pt x="10736" y="0"/>
                    <a:pt x="10306"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6"/>
            <p:cNvSpPr/>
            <p:nvPr/>
          </p:nvSpPr>
          <p:spPr>
            <a:xfrm flipH="1">
              <a:off x="6827499" y="2623889"/>
              <a:ext cx="98643" cy="21618"/>
            </a:xfrm>
            <a:custGeom>
              <a:rect b="b" l="l" r="r" t="t"/>
              <a:pathLst>
                <a:path extrusionOk="0" h="1007" w="4595">
                  <a:moveTo>
                    <a:pt x="858" y="0"/>
                  </a:moveTo>
                  <a:cubicBezTo>
                    <a:pt x="588" y="0"/>
                    <a:pt x="322" y="17"/>
                    <a:pt x="63" y="56"/>
                  </a:cubicBezTo>
                  <a:cubicBezTo>
                    <a:pt x="0" y="56"/>
                    <a:pt x="0" y="87"/>
                    <a:pt x="63" y="87"/>
                  </a:cubicBezTo>
                  <a:cubicBezTo>
                    <a:pt x="1996" y="246"/>
                    <a:pt x="3803" y="753"/>
                    <a:pt x="4595" y="1006"/>
                  </a:cubicBezTo>
                  <a:cubicBezTo>
                    <a:pt x="3976" y="549"/>
                    <a:pt x="2375" y="0"/>
                    <a:pt x="8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26"/>
            <p:cNvSpPr/>
            <p:nvPr/>
          </p:nvSpPr>
          <p:spPr>
            <a:xfrm flipH="1">
              <a:off x="6845188" y="2668112"/>
              <a:ext cx="99330" cy="16165"/>
            </a:xfrm>
            <a:custGeom>
              <a:rect b="b" l="l" r="r" t="t"/>
              <a:pathLst>
                <a:path extrusionOk="0" h="753" w="4627">
                  <a:moveTo>
                    <a:pt x="1056" y="1"/>
                  </a:moveTo>
                  <a:cubicBezTo>
                    <a:pt x="709" y="1"/>
                    <a:pt x="364" y="27"/>
                    <a:pt x="32" y="87"/>
                  </a:cubicBezTo>
                  <a:cubicBezTo>
                    <a:pt x="0" y="87"/>
                    <a:pt x="0" y="119"/>
                    <a:pt x="32" y="119"/>
                  </a:cubicBezTo>
                  <a:cubicBezTo>
                    <a:pt x="2092" y="214"/>
                    <a:pt x="3866" y="562"/>
                    <a:pt x="4627" y="752"/>
                  </a:cubicBezTo>
                  <a:cubicBezTo>
                    <a:pt x="4037" y="470"/>
                    <a:pt x="2532" y="1"/>
                    <a:pt x="10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26"/>
            <p:cNvSpPr/>
            <p:nvPr/>
          </p:nvSpPr>
          <p:spPr>
            <a:xfrm flipH="1">
              <a:off x="6885998" y="2965888"/>
              <a:ext cx="244236" cy="156799"/>
            </a:xfrm>
            <a:custGeom>
              <a:rect b="b" l="l" r="r" t="t"/>
              <a:pathLst>
                <a:path extrusionOk="0" h="7304" w="11377">
                  <a:moveTo>
                    <a:pt x="7828" y="0"/>
                  </a:moveTo>
                  <a:cubicBezTo>
                    <a:pt x="7828" y="0"/>
                    <a:pt x="3898" y="2694"/>
                    <a:pt x="2187" y="4183"/>
                  </a:cubicBezTo>
                  <a:cubicBezTo>
                    <a:pt x="539" y="5704"/>
                    <a:pt x="1" y="7066"/>
                    <a:pt x="3074" y="7288"/>
                  </a:cubicBezTo>
                  <a:cubicBezTo>
                    <a:pt x="3240" y="7299"/>
                    <a:pt x="3413" y="7304"/>
                    <a:pt x="3591" y="7304"/>
                  </a:cubicBezTo>
                  <a:cubicBezTo>
                    <a:pt x="6675" y="7304"/>
                    <a:pt x="11377" y="5831"/>
                    <a:pt x="11377" y="5831"/>
                  </a:cubicBezTo>
                  <a:lnTo>
                    <a:pt x="7828"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6"/>
            <p:cNvSpPr/>
            <p:nvPr/>
          </p:nvSpPr>
          <p:spPr>
            <a:xfrm flipH="1">
              <a:off x="6913197" y="2987356"/>
              <a:ext cx="65111" cy="105384"/>
            </a:xfrm>
            <a:custGeom>
              <a:rect b="b" l="l" r="r" t="t"/>
              <a:pathLst>
                <a:path extrusionOk="0" h="4909" w="3033">
                  <a:moveTo>
                    <a:pt x="15" y="0"/>
                  </a:moveTo>
                  <a:cubicBezTo>
                    <a:pt x="8" y="0"/>
                    <a:pt x="1" y="14"/>
                    <a:pt x="22" y="14"/>
                  </a:cubicBezTo>
                  <a:cubicBezTo>
                    <a:pt x="22" y="4"/>
                    <a:pt x="18" y="0"/>
                    <a:pt x="15" y="0"/>
                  </a:cubicBezTo>
                  <a:close/>
                  <a:moveTo>
                    <a:pt x="22" y="14"/>
                  </a:moveTo>
                  <a:cubicBezTo>
                    <a:pt x="307" y="458"/>
                    <a:pt x="2430" y="4197"/>
                    <a:pt x="3000" y="4894"/>
                  </a:cubicBezTo>
                  <a:cubicBezTo>
                    <a:pt x="3011" y="4905"/>
                    <a:pt x="3018" y="4908"/>
                    <a:pt x="3023" y="4908"/>
                  </a:cubicBezTo>
                  <a:cubicBezTo>
                    <a:pt x="3032" y="4908"/>
                    <a:pt x="3032" y="4894"/>
                    <a:pt x="3032" y="4894"/>
                  </a:cubicBezTo>
                  <a:cubicBezTo>
                    <a:pt x="2652" y="4038"/>
                    <a:pt x="1289" y="1852"/>
                    <a:pt x="22" y="1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6"/>
            <p:cNvSpPr/>
            <p:nvPr/>
          </p:nvSpPr>
          <p:spPr>
            <a:xfrm flipH="1">
              <a:off x="6889390" y="3064510"/>
              <a:ext cx="234726" cy="58134"/>
            </a:xfrm>
            <a:custGeom>
              <a:rect b="b" l="l" r="r" t="t"/>
              <a:pathLst>
                <a:path extrusionOk="0" h="2708" w="10934">
                  <a:moveTo>
                    <a:pt x="1490" y="1"/>
                  </a:moveTo>
                  <a:lnTo>
                    <a:pt x="1490" y="1"/>
                  </a:lnTo>
                  <a:cubicBezTo>
                    <a:pt x="191" y="1332"/>
                    <a:pt x="1" y="2504"/>
                    <a:pt x="2758" y="2694"/>
                  </a:cubicBezTo>
                  <a:cubicBezTo>
                    <a:pt x="2915" y="2703"/>
                    <a:pt x="3078" y="2708"/>
                    <a:pt x="3246" y="2708"/>
                  </a:cubicBezTo>
                  <a:cubicBezTo>
                    <a:pt x="6017" y="2708"/>
                    <a:pt x="10067" y="1537"/>
                    <a:pt x="10933" y="1268"/>
                  </a:cubicBezTo>
                  <a:lnTo>
                    <a:pt x="1490"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6"/>
            <p:cNvSpPr/>
            <p:nvPr/>
          </p:nvSpPr>
          <p:spPr>
            <a:xfrm flipH="1">
              <a:off x="6937005" y="3047057"/>
              <a:ext cx="419067" cy="423146"/>
            </a:xfrm>
            <a:custGeom>
              <a:rect b="b" l="l" r="r" t="t"/>
              <a:pathLst>
                <a:path extrusionOk="0" h="19711" w="19521">
                  <a:moveTo>
                    <a:pt x="12048" y="1"/>
                  </a:moveTo>
                  <a:cubicBezTo>
                    <a:pt x="11299" y="1"/>
                    <a:pt x="10534" y="193"/>
                    <a:pt x="9855" y="687"/>
                  </a:cubicBezTo>
                  <a:cubicBezTo>
                    <a:pt x="5166" y="4078"/>
                    <a:pt x="1" y="19098"/>
                    <a:pt x="32" y="19224"/>
                  </a:cubicBezTo>
                  <a:cubicBezTo>
                    <a:pt x="32" y="19224"/>
                    <a:pt x="16448" y="19710"/>
                    <a:pt x="19073" y="19710"/>
                  </a:cubicBezTo>
                  <a:cubicBezTo>
                    <a:pt x="19292" y="19710"/>
                    <a:pt x="19415" y="19707"/>
                    <a:pt x="19425" y="19700"/>
                  </a:cubicBezTo>
                  <a:cubicBezTo>
                    <a:pt x="19520" y="19668"/>
                    <a:pt x="17809" y="5535"/>
                    <a:pt x="15718" y="1669"/>
                  </a:cubicBezTo>
                  <a:cubicBezTo>
                    <a:pt x="15366" y="988"/>
                    <a:pt x="13747" y="1"/>
                    <a:pt x="12048"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6"/>
            <p:cNvSpPr/>
            <p:nvPr/>
          </p:nvSpPr>
          <p:spPr>
            <a:xfrm flipH="1">
              <a:off x="7021452" y="3171898"/>
              <a:ext cx="114808" cy="163089"/>
            </a:xfrm>
            <a:custGeom>
              <a:rect b="b" l="l" r="r" t="t"/>
              <a:pathLst>
                <a:path extrusionOk="0" h="7597" w="5348">
                  <a:moveTo>
                    <a:pt x="4326" y="1"/>
                  </a:moveTo>
                  <a:cubicBezTo>
                    <a:pt x="4289" y="1"/>
                    <a:pt x="4252" y="8"/>
                    <a:pt x="4215" y="23"/>
                  </a:cubicBezTo>
                  <a:cubicBezTo>
                    <a:pt x="3074" y="467"/>
                    <a:pt x="3169" y="3477"/>
                    <a:pt x="3169" y="3477"/>
                  </a:cubicBezTo>
                  <a:cubicBezTo>
                    <a:pt x="3169" y="3477"/>
                    <a:pt x="2796" y="117"/>
                    <a:pt x="1433" y="117"/>
                  </a:cubicBezTo>
                  <a:cubicBezTo>
                    <a:pt x="1420" y="117"/>
                    <a:pt x="1408" y="118"/>
                    <a:pt x="1395" y="118"/>
                  </a:cubicBezTo>
                  <a:cubicBezTo>
                    <a:pt x="1" y="150"/>
                    <a:pt x="32" y="2685"/>
                    <a:pt x="634" y="3984"/>
                  </a:cubicBezTo>
                  <a:cubicBezTo>
                    <a:pt x="1680" y="6392"/>
                    <a:pt x="3328" y="7596"/>
                    <a:pt x="3328" y="7596"/>
                  </a:cubicBezTo>
                  <a:cubicBezTo>
                    <a:pt x="3328" y="7596"/>
                    <a:pt x="5007" y="5220"/>
                    <a:pt x="5229" y="2780"/>
                  </a:cubicBezTo>
                  <a:cubicBezTo>
                    <a:pt x="5347" y="1363"/>
                    <a:pt x="4832" y="1"/>
                    <a:pt x="4326" y="1"/>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6"/>
            <p:cNvSpPr/>
            <p:nvPr/>
          </p:nvSpPr>
          <p:spPr>
            <a:xfrm flipH="1">
              <a:off x="7120680" y="2898587"/>
              <a:ext cx="223155" cy="207913"/>
            </a:xfrm>
            <a:custGeom>
              <a:rect b="b" l="l" r="r" t="t"/>
              <a:pathLst>
                <a:path extrusionOk="0" h="9685" w="10395">
                  <a:moveTo>
                    <a:pt x="6881" y="0"/>
                  </a:moveTo>
                  <a:cubicBezTo>
                    <a:pt x="4048" y="0"/>
                    <a:pt x="97" y="2537"/>
                    <a:pt x="635" y="4244"/>
                  </a:cubicBezTo>
                  <a:cubicBezTo>
                    <a:pt x="788" y="4660"/>
                    <a:pt x="1130" y="4796"/>
                    <a:pt x="1513" y="4796"/>
                  </a:cubicBezTo>
                  <a:cubicBezTo>
                    <a:pt x="2237" y="4796"/>
                    <a:pt x="3106" y="4308"/>
                    <a:pt x="3106" y="4308"/>
                  </a:cubicBezTo>
                  <a:lnTo>
                    <a:pt x="3106" y="4308"/>
                  </a:lnTo>
                  <a:cubicBezTo>
                    <a:pt x="3106" y="4308"/>
                    <a:pt x="1" y="8522"/>
                    <a:pt x="2599" y="9504"/>
                  </a:cubicBezTo>
                  <a:cubicBezTo>
                    <a:pt x="2927" y="9630"/>
                    <a:pt x="3239" y="9684"/>
                    <a:pt x="3534" y="9684"/>
                  </a:cubicBezTo>
                  <a:cubicBezTo>
                    <a:pt x="5552" y="9684"/>
                    <a:pt x="6782" y="7128"/>
                    <a:pt x="6782" y="7128"/>
                  </a:cubicBezTo>
                  <a:cubicBezTo>
                    <a:pt x="6782" y="7128"/>
                    <a:pt x="6883" y="7960"/>
                    <a:pt x="7692" y="7960"/>
                  </a:cubicBezTo>
                  <a:cubicBezTo>
                    <a:pt x="7790" y="7960"/>
                    <a:pt x="7898" y="7947"/>
                    <a:pt x="8018" y="7920"/>
                  </a:cubicBezTo>
                  <a:cubicBezTo>
                    <a:pt x="9127" y="7698"/>
                    <a:pt x="10394" y="3135"/>
                    <a:pt x="9222" y="1107"/>
                  </a:cubicBezTo>
                  <a:cubicBezTo>
                    <a:pt x="8749" y="319"/>
                    <a:pt x="7885" y="0"/>
                    <a:pt x="688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6"/>
            <p:cNvSpPr/>
            <p:nvPr/>
          </p:nvSpPr>
          <p:spPr>
            <a:xfrm flipH="1">
              <a:off x="6811162" y="2822399"/>
              <a:ext cx="250354" cy="196084"/>
            </a:xfrm>
            <a:custGeom>
              <a:rect b="b" l="l" r="r" t="t"/>
              <a:pathLst>
                <a:path extrusionOk="0" h="9134" w="11662">
                  <a:moveTo>
                    <a:pt x="4337" y="1"/>
                  </a:moveTo>
                  <a:cubicBezTo>
                    <a:pt x="3962" y="1"/>
                    <a:pt x="3609" y="49"/>
                    <a:pt x="3296" y="156"/>
                  </a:cubicBezTo>
                  <a:cubicBezTo>
                    <a:pt x="1" y="1275"/>
                    <a:pt x="2042" y="9133"/>
                    <a:pt x="4424" y="9133"/>
                  </a:cubicBezTo>
                  <a:cubicBezTo>
                    <a:pt x="4470" y="9133"/>
                    <a:pt x="4517" y="9130"/>
                    <a:pt x="4563" y="9124"/>
                  </a:cubicBezTo>
                  <a:cubicBezTo>
                    <a:pt x="5926" y="8966"/>
                    <a:pt x="5197" y="6748"/>
                    <a:pt x="5197" y="6747"/>
                  </a:cubicBezTo>
                  <a:lnTo>
                    <a:pt x="5197" y="6747"/>
                  </a:lnTo>
                  <a:cubicBezTo>
                    <a:pt x="5197" y="6748"/>
                    <a:pt x="7251" y="9065"/>
                    <a:pt x="8874" y="9065"/>
                  </a:cubicBezTo>
                  <a:cubicBezTo>
                    <a:pt x="9356" y="9065"/>
                    <a:pt x="9799" y="8861"/>
                    <a:pt x="10140" y="8332"/>
                  </a:cubicBezTo>
                  <a:cubicBezTo>
                    <a:pt x="11661" y="6050"/>
                    <a:pt x="8683" y="3737"/>
                    <a:pt x="8683" y="3737"/>
                  </a:cubicBezTo>
                  <a:lnTo>
                    <a:pt x="8683" y="3737"/>
                  </a:lnTo>
                  <a:cubicBezTo>
                    <a:pt x="8683" y="3737"/>
                    <a:pt x="8705" y="3739"/>
                    <a:pt x="8743" y="3739"/>
                  </a:cubicBezTo>
                  <a:cubicBezTo>
                    <a:pt x="8966" y="3739"/>
                    <a:pt x="9728" y="3670"/>
                    <a:pt x="9728" y="2723"/>
                  </a:cubicBezTo>
                  <a:cubicBezTo>
                    <a:pt x="9701" y="1771"/>
                    <a:pt x="6614" y="1"/>
                    <a:pt x="433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6"/>
            <p:cNvSpPr/>
            <p:nvPr/>
          </p:nvSpPr>
          <p:spPr>
            <a:xfrm flipH="1">
              <a:off x="7009436" y="3003091"/>
              <a:ext cx="128955" cy="126122"/>
            </a:xfrm>
            <a:custGeom>
              <a:rect b="b" l="l" r="r" t="t"/>
              <a:pathLst>
                <a:path extrusionOk="0" h="5875" w="6007">
                  <a:moveTo>
                    <a:pt x="1765" y="1"/>
                  </a:moveTo>
                  <a:cubicBezTo>
                    <a:pt x="1705" y="1"/>
                    <a:pt x="1645" y="4"/>
                    <a:pt x="1585" y="10"/>
                  </a:cubicBezTo>
                  <a:cubicBezTo>
                    <a:pt x="1" y="168"/>
                    <a:pt x="32" y="1943"/>
                    <a:pt x="571" y="3400"/>
                  </a:cubicBezTo>
                  <a:cubicBezTo>
                    <a:pt x="1094" y="4847"/>
                    <a:pt x="2036" y="5875"/>
                    <a:pt x="3018" y="5875"/>
                  </a:cubicBezTo>
                  <a:cubicBezTo>
                    <a:pt x="3048" y="5875"/>
                    <a:pt x="3077" y="5874"/>
                    <a:pt x="3106" y="5872"/>
                  </a:cubicBezTo>
                  <a:cubicBezTo>
                    <a:pt x="4183" y="5777"/>
                    <a:pt x="4025" y="4161"/>
                    <a:pt x="4025" y="4161"/>
                  </a:cubicBezTo>
                  <a:lnTo>
                    <a:pt x="4025" y="4161"/>
                  </a:lnTo>
                  <a:cubicBezTo>
                    <a:pt x="4025" y="4161"/>
                    <a:pt x="4639" y="5185"/>
                    <a:pt x="5224" y="5185"/>
                  </a:cubicBezTo>
                  <a:cubicBezTo>
                    <a:pt x="5290" y="5185"/>
                    <a:pt x="5355" y="5172"/>
                    <a:pt x="5419" y="5143"/>
                  </a:cubicBezTo>
                  <a:cubicBezTo>
                    <a:pt x="6007" y="4896"/>
                    <a:pt x="4180" y="1"/>
                    <a:pt x="1765" y="1"/>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6"/>
            <p:cNvSpPr/>
            <p:nvPr/>
          </p:nvSpPr>
          <p:spPr>
            <a:xfrm flipH="1">
              <a:off x="7025451" y="2888326"/>
              <a:ext cx="106822" cy="200056"/>
            </a:xfrm>
            <a:custGeom>
              <a:rect b="b" l="l" r="r" t="t"/>
              <a:pathLst>
                <a:path extrusionOk="0" h="9319" w="4976">
                  <a:moveTo>
                    <a:pt x="666" y="1"/>
                  </a:moveTo>
                  <a:cubicBezTo>
                    <a:pt x="666" y="1"/>
                    <a:pt x="1" y="6370"/>
                    <a:pt x="32" y="6528"/>
                  </a:cubicBezTo>
                  <a:cubicBezTo>
                    <a:pt x="95" y="6935"/>
                    <a:pt x="1887" y="9318"/>
                    <a:pt x="3609" y="9318"/>
                  </a:cubicBezTo>
                  <a:cubicBezTo>
                    <a:pt x="3632" y="9318"/>
                    <a:pt x="3654" y="9318"/>
                    <a:pt x="3676" y="9317"/>
                  </a:cubicBezTo>
                  <a:cubicBezTo>
                    <a:pt x="4215" y="9253"/>
                    <a:pt x="4215" y="6180"/>
                    <a:pt x="4215" y="6180"/>
                  </a:cubicBezTo>
                  <a:lnTo>
                    <a:pt x="4247" y="5926"/>
                  </a:lnTo>
                  <a:lnTo>
                    <a:pt x="4976" y="2726"/>
                  </a:lnTo>
                  <a:lnTo>
                    <a:pt x="666" y="1"/>
                  </a:ln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6"/>
            <p:cNvSpPr/>
            <p:nvPr/>
          </p:nvSpPr>
          <p:spPr>
            <a:xfrm flipH="1">
              <a:off x="7025451" y="2888326"/>
              <a:ext cx="101370" cy="158516"/>
            </a:xfrm>
            <a:custGeom>
              <a:rect b="b" l="l" r="r" t="t"/>
              <a:pathLst>
                <a:path extrusionOk="0" h="7384" w="4722">
                  <a:moveTo>
                    <a:pt x="444" y="1"/>
                  </a:moveTo>
                  <a:cubicBezTo>
                    <a:pt x="444" y="1"/>
                    <a:pt x="190" y="2187"/>
                    <a:pt x="0" y="3993"/>
                  </a:cubicBezTo>
                  <a:cubicBezTo>
                    <a:pt x="476" y="5229"/>
                    <a:pt x="1553" y="7004"/>
                    <a:pt x="3929" y="7384"/>
                  </a:cubicBezTo>
                  <a:cubicBezTo>
                    <a:pt x="3961" y="6750"/>
                    <a:pt x="3961" y="6180"/>
                    <a:pt x="3961" y="6180"/>
                  </a:cubicBezTo>
                  <a:lnTo>
                    <a:pt x="3993" y="5958"/>
                  </a:lnTo>
                  <a:lnTo>
                    <a:pt x="4722" y="2726"/>
                  </a:lnTo>
                  <a:lnTo>
                    <a:pt x="444"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6"/>
            <p:cNvSpPr/>
            <p:nvPr/>
          </p:nvSpPr>
          <p:spPr>
            <a:xfrm flipH="1">
              <a:off x="6864917" y="2689022"/>
              <a:ext cx="376196" cy="337834"/>
            </a:xfrm>
            <a:custGeom>
              <a:rect b="b" l="l" r="r" t="t"/>
              <a:pathLst>
                <a:path extrusionOk="0" h="15737" w="17524">
                  <a:moveTo>
                    <a:pt x="7645" y="0"/>
                  </a:moveTo>
                  <a:cubicBezTo>
                    <a:pt x="6532" y="0"/>
                    <a:pt x="5478" y="341"/>
                    <a:pt x="4564" y="856"/>
                  </a:cubicBezTo>
                  <a:cubicBezTo>
                    <a:pt x="1870" y="2409"/>
                    <a:pt x="1" y="5799"/>
                    <a:pt x="3708" y="11630"/>
                  </a:cubicBezTo>
                  <a:cubicBezTo>
                    <a:pt x="5804" y="14898"/>
                    <a:pt x="8040" y="15737"/>
                    <a:pt x="9817" y="15737"/>
                  </a:cubicBezTo>
                  <a:cubicBezTo>
                    <a:pt x="11211" y="15737"/>
                    <a:pt x="12323" y="15221"/>
                    <a:pt x="12866" y="14957"/>
                  </a:cubicBezTo>
                  <a:cubicBezTo>
                    <a:pt x="14197" y="14291"/>
                    <a:pt x="17524" y="11693"/>
                    <a:pt x="14450" y="5514"/>
                  </a:cubicBezTo>
                  <a:cubicBezTo>
                    <a:pt x="12375" y="1384"/>
                    <a:pt x="9889" y="0"/>
                    <a:pt x="7645"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6"/>
            <p:cNvSpPr/>
            <p:nvPr/>
          </p:nvSpPr>
          <p:spPr>
            <a:xfrm flipH="1">
              <a:off x="6946536" y="2795415"/>
              <a:ext cx="29282" cy="14813"/>
            </a:xfrm>
            <a:custGeom>
              <a:rect b="b" l="l" r="r" t="t"/>
              <a:pathLst>
                <a:path extrusionOk="0" h="690" w="1364">
                  <a:moveTo>
                    <a:pt x="796" y="0"/>
                  </a:moveTo>
                  <a:cubicBezTo>
                    <a:pt x="717" y="0"/>
                    <a:pt x="632" y="8"/>
                    <a:pt x="540" y="19"/>
                  </a:cubicBezTo>
                  <a:cubicBezTo>
                    <a:pt x="286" y="51"/>
                    <a:pt x="96" y="146"/>
                    <a:pt x="33" y="368"/>
                  </a:cubicBezTo>
                  <a:cubicBezTo>
                    <a:pt x="1" y="463"/>
                    <a:pt x="64" y="621"/>
                    <a:pt x="128" y="653"/>
                  </a:cubicBezTo>
                  <a:cubicBezTo>
                    <a:pt x="221" y="680"/>
                    <a:pt x="298" y="690"/>
                    <a:pt x="370" y="690"/>
                  </a:cubicBezTo>
                  <a:cubicBezTo>
                    <a:pt x="468" y="690"/>
                    <a:pt x="557" y="671"/>
                    <a:pt x="666" y="653"/>
                  </a:cubicBezTo>
                  <a:cubicBezTo>
                    <a:pt x="825" y="653"/>
                    <a:pt x="983" y="621"/>
                    <a:pt x="1142" y="558"/>
                  </a:cubicBezTo>
                  <a:cubicBezTo>
                    <a:pt x="1332" y="495"/>
                    <a:pt x="1363" y="178"/>
                    <a:pt x="1173" y="83"/>
                  </a:cubicBezTo>
                  <a:cubicBezTo>
                    <a:pt x="1053" y="22"/>
                    <a:pt x="932" y="0"/>
                    <a:pt x="7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26"/>
            <p:cNvSpPr/>
            <p:nvPr/>
          </p:nvSpPr>
          <p:spPr>
            <a:xfrm flipH="1">
              <a:off x="7026138" y="2830235"/>
              <a:ext cx="26126" cy="21317"/>
            </a:xfrm>
            <a:custGeom>
              <a:rect b="b" l="l" r="r" t="t"/>
              <a:pathLst>
                <a:path extrusionOk="0" h="993" w="1217">
                  <a:moveTo>
                    <a:pt x="861" y="0"/>
                  </a:moveTo>
                  <a:cubicBezTo>
                    <a:pt x="716" y="0"/>
                    <a:pt x="564" y="64"/>
                    <a:pt x="456" y="172"/>
                  </a:cubicBezTo>
                  <a:cubicBezTo>
                    <a:pt x="266" y="298"/>
                    <a:pt x="140" y="457"/>
                    <a:pt x="76" y="679"/>
                  </a:cubicBezTo>
                  <a:cubicBezTo>
                    <a:pt x="0" y="856"/>
                    <a:pt x="146" y="992"/>
                    <a:pt x="305" y="992"/>
                  </a:cubicBezTo>
                  <a:cubicBezTo>
                    <a:pt x="345" y="992"/>
                    <a:pt x="386" y="983"/>
                    <a:pt x="425" y="964"/>
                  </a:cubicBezTo>
                  <a:cubicBezTo>
                    <a:pt x="583" y="901"/>
                    <a:pt x="710" y="805"/>
                    <a:pt x="805" y="679"/>
                  </a:cubicBezTo>
                  <a:cubicBezTo>
                    <a:pt x="963" y="584"/>
                    <a:pt x="1090" y="520"/>
                    <a:pt x="1185" y="330"/>
                  </a:cubicBezTo>
                  <a:cubicBezTo>
                    <a:pt x="1217" y="267"/>
                    <a:pt x="1122" y="108"/>
                    <a:pt x="1059" y="45"/>
                  </a:cubicBezTo>
                  <a:cubicBezTo>
                    <a:pt x="998" y="14"/>
                    <a:pt x="930" y="0"/>
                    <a:pt x="8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26"/>
            <p:cNvSpPr/>
            <p:nvPr/>
          </p:nvSpPr>
          <p:spPr>
            <a:xfrm flipH="1">
              <a:off x="6964225" y="2940020"/>
              <a:ext cx="20437" cy="10090"/>
            </a:xfrm>
            <a:custGeom>
              <a:rect b="b" l="l" r="r" t="t"/>
              <a:pathLst>
                <a:path extrusionOk="0" h="470" w="952">
                  <a:moveTo>
                    <a:pt x="920" y="1"/>
                  </a:moveTo>
                  <a:cubicBezTo>
                    <a:pt x="793" y="128"/>
                    <a:pt x="635" y="254"/>
                    <a:pt x="476" y="286"/>
                  </a:cubicBezTo>
                  <a:cubicBezTo>
                    <a:pt x="448" y="292"/>
                    <a:pt x="420" y="294"/>
                    <a:pt x="392" y="294"/>
                  </a:cubicBezTo>
                  <a:cubicBezTo>
                    <a:pt x="262" y="294"/>
                    <a:pt x="131" y="238"/>
                    <a:pt x="1" y="159"/>
                  </a:cubicBezTo>
                  <a:lnTo>
                    <a:pt x="1" y="159"/>
                  </a:lnTo>
                  <a:cubicBezTo>
                    <a:pt x="79" y="315"/>
                    <a:pt x="198" y="470"/>
                    <a:pt x="361" y="470"/>
                  </a:cubicBezTo>
                  <a:cubicBezTo>
                    <a:pt x="397" y="470"/>
                    <a:pt x="436" y="462"/>
                    <a:pt x="476" y="445"/>
                  </a:cubicBezTo>
                  <a:cubicBezTo>
                    <a:pt x="666" y="413"/>
                    <a:pt x="920" y="223"/>
                    <a:pt x="9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26"/>
            <p:cNvSpPr/>
            <p:nvPr/>
          </p:nvSpPr>
          <p:spPr>
            <a:xfrm flipH="1">
              <a:off x="6941770" y="2836353"/>
              <a:ext cx="46971" cy="84668"/>
            </a:xfrm>
            <a:custGeom>
              <a:rect b="b" l="l" r="r" t="t"/>
              <a:pathLst>
                <a:path extrusionOk="0" h="3944" w="2188">
                  <a:moveTo>
                    <a:pt x="468" y="0"/>
                  </a:moveTo>
                  <a:cubicBezTo>
                    <a:pt x="431" y="0"/>
                    <a:pt x="390" y="23"/>
                    <a:pt x="413" y="45"/>
                  </a:cubicBezTo>
                  <a:cubicBezTo>
                    <a:pt x="825" y="806"/>
                    <a:pt x="1490" y="1915"/>
                    <a:pt x="1744" y="2295"/>
                  </a:cubicBezTo>
                  <a:cubicBezTo>
                    <a:pt x="1617" y="2295"/>
                    <a:pt x="1237" y="2390"/>
                    <a:pt x="983" y="2422"/>
                  </a:cubicBezTo>
                  <a:cubicBezTo>
                    <a:pt x="951" y="2453"/>
                    <a:pt x="1585" y="3404"/>
                    <a:pt x="1585" y="3499"/>
                  </a:cubicBezTo>
                  <a:cubicBezTo>
                    <a:pt x="1237" y="3630"/>
                    <a:pt x="904" y="3715"/>
                    <a:pt x="556" y="3715"/>
                  </a:cubicBezTo>
                  <a:cubicBezTo>
                    <a:pt x="396" y="3715"/>
                    <a:pt x="233" y="3697"/>
                    <a:pt x="64" y="3658"/>
                  </a:cubicBezTo>
                  <a:cubicBezTo>
                    <a:pt x="32" y="3658"/>
                    <a:pt x="1" y="3689"/>
                    <a:pt x="32" y="3721"/>
                  </a:cubicBezTo>
                  <a:cubicBezTo>
                    <a:pt x="258" y="3871"/>
                    <a:pt x="520" y="3943"/>
                    <a:pt x="787" y="3943"/>
                  </a:cubicBezTo>
                  <a:cubicBezTo>
                    <a:pt x="1081" y="3943"/>
                    <a:pt x="1382" y="3856"/>
                    <a:pt x="1649" y="3689"/>
                  </a:cubicBezTo>
                  <a:cubicBezTo>
                    <a:pt x="1775" y="3658"/>
                    <a:pt x="1807" y="3626"/>
                    <a:pt x="1807" y="3562"/>
                  </a:cubicBezTo>
                  <a:cubicBezTo>
                    <a:pt x="1680" y="3309"/>
                    <a:pt x="1332" y="2675"/>
                    <a:pt x="1332" y="2675"/>
                  </a:cubicBezTo>
                  <a:cubicBezTo>
                    <a:pt x="1490" y="2675"/>
                    <a:pt x="2187" y="2548"/>
                    <a:pt x="2156" y="2453"/>
                  </a:cubicBezTo>
                  <a:cubicBezTo>
                    <a:pt x="1680" y="1598"/>
                    <a:pt x="1300" y="1027"/>
                    <a:pt x="508" y="13"/>
                  </a:cubicBezTo>
                  <a:cubicBezTo>
                    <a:pt x="499" y="4"/>
                    <a:pt x="484" y="0"/>
                    <a:pt x="4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6"/>
            <p:cNvSpPr/>
            <p:nvPr/>
          </p:nvSpPr>
          <p:spPr>
            <a:xfrm flipH="1">
              <a:off x="7026803" y="2870637"/>
              <a:ext cx="18398" cy="13696"/>
            </a:xfrm>
            <a:custGeom>
              <a:rect b="b" l="l" r="r" t="t"/>
              <a:pathLst>
                <a:path extrusionOk="0" h="638" w="857">
                  <a:moveTo>
                    <a:pt x="698" y="1"/>
                  </a:moveTo>
                  <a:cubicBezTo>
                    <a:pt x="634" y="128"/>
                    <a:pt x="603" y="223"/>
                    <a:pt x="476" y="286"/>
                  </a:cubicBezTo>
                  <a:cubicBezTo>
                    <a:pt x="455" y="290"/>
                    <a:pt x="434" y="292"/>
                    <a:pt x="412" y="292"/>
                  </a:cubicBezTo>
                  <a:cubicBezTo>
                    <a:pt x="275" y="292"/>
                    <a:pt x="138" y="210"/>
                    <a:pt x="1" y="128"/>
                  </a:cubicBezTo>
                  <a:lnTo>
                    <a:pt x="1" y="159"/>
                  </a:lnTo>
                  <a:cubicBezTo>
                    <a:pt x="90" y="426"/>
                    <a:pt x="262" y="638"/>
                    <a:pt x="517" y="638"/>
                  </a:cubicBezTo>
                  <a:cubicBezTo>
                    <a:pt x="535" y="638"/>
                    <a:pt x="553" y="637"/>
                    <a:pt x="571" y="635"/>
                  </a:cubicBezTo>
                  <a:cubicBezTo>
                    <a:pt x="634" y="603"/>
                    <a:pt x="730" y="540"/>
                    <a:pt x="761" y="476"/>
                  </a:cubicBezTo>
                  <a:cubicBezTo>
                    <a:pt x="793" y="444"/>
                    <a:pt x="856" y="349"/>
                    <a:pt x="856" y="318"/>
                  </a:cubicBezTo>
                  <a:cubicBezTo>
                    <a:pt x="761" y="223"/>
                    <a:pt x="730" y="128"/>
                    <a:pt x="69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6"/>
            <p:cNvSpPr/>
            <p:nvPr/>
          </p:nvSpPr>
          <p:spPr>
            <a:xfrm flipH="1">
              <a:off x="7005722" y="2862608"/>
              <a:ext cx="25868" cy="27113"/>
            </a:xfrm>
            <a:custGeom>
              <a:rect b="b" l="l" r="r" t="t"/>
              <a:pathLst>
                <a:path extrusionOk="0" h="1263" w="1205">
                  <a:moveTo>
                    <a:pt x="535" y="0"/>
                  </a:moveTo>
                  <a:cubicBezTo>
                    <a:pt x="492" y="0"/>
                    <a:pt x="450" y="8"/>
                    <a:pt x="412" y="26"/>
                  </a:cubicBezTo>
                  <a:cubicBezTo>
                    <a:pt x="254" y="58"/>
                    <a:pt x="127" y="185"/>
                    <a:pt x="96" y="280"/>
                  </a:cubicBezTo>
                  <a:cubicBezTo>
                    <a:pt x="64" y="438"/>
                    <a:pt x="0" y="565"/>
                    <a:pt x="64" y="692"/>
                  </a:cubicBezTo>
                  <a:cubicBezTo>
                    <a:pt x="96" y="914"/>
                    <a:pt x="159" y="1135"/>
                    <a:pt x="286" y="1262"/>
                  </a:cubicBezTo>
                  <a:cubicBezTo>
                    <a:pt x="254" y="1072"/>
                    <a:pt x="222" y="850"/>
                    <a:pt x="222" y="628"/>
                  </a:cubicBezTo>
                  <a:cubicBezTo>
                    <a:pt x="222" y="438"/>
                    <a:pt x="286" y="248"/>
                    <a:pt x="444" y="216"/>
                  </a:cubicBezTo>
                  <a:cubicBezTo>
                    <a:pt x="465" y="212"/>
                    <a:pt x="485" y="210"/>
                    <a:pt x="505" y="210"/>
                  </a:cubicBezTo>
                  <a:cubicBezTo>
                    <a:pt x="643" y="210"/>
                    <a:pt x="777" y="300"/>
                    <a:pt x="888" y="438"/>
                  </a:cubicBezTo>
                  <a:cubicBezTo>
                    <a:pt x="919" y="533"/>
                    <a:pt x="1014" y="628"/>
                    <a:pt x="1046" y="723"/>
                  </a:cubicBezTo>
                  <a:cubicBezTo>
                    <a:pt x="1078" y="787"/>
                    <a:pt x="1110" y="914"/>
                    <a:pt x="1173" y="1040"/>
                  </a:cubicBezTo>
                  <a:cubicBezTo>
                    <a:pt x="1205" y="882"/>
                    <a:pt x="1173" y="723"/>
                    <a:pt x="1110" y="565"/>
                  </a:cubicBezTo>
                  <a:cubicBezTo>
                    <a:pt x="1110" y="502"/>
                    <a:pt x="1078" y="438"/>
                    <a:pt x="1046" y="375"/>
                  </a:cubicBezTo>
                  <a:cubicBezTo>
                    <a:pt x="1014" y="280"/>
                    <a:pt x="919" y="185"/>
                    <a:pt x="793" y="90"/>
                  </a:cubicBezTo>
                  <a:cubicBezTo>
                    <a:pt x="748" y="45"/>
                    <a:pt x="640" y="0"/>
                    <a:pt x="53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6"/>
            <p:cNvSpPr/>
            <p:nvPr/>
          </p:nvSpPr>
          <p:spPr>
            <a:xfrm flipH="1">
              <a:off x="6930221" y="2823408"/>
              <a:ext cx="16337" cy="17324"/>
            </a:xfrm>
            <a:custGeom>
              <a:rect b="b" l="l" r="r" t="t"/>
              <a:pathLst>
                <a:path extrusionOk="0" h="807" w="761">
                  <a:moveTo>
                    <a:pt x="524" y="0"/>
                  </a:moveTo>
                  <a:cubicBezTo>
                    <a:pt x="514" y="0"/>
                    <a:pt x="507" y="4"/>
                    <a:pt x="507" y="14"/>
                  </a:cubicBezTo>
                  <a:cubicBezTo>
                    <a:pt x="507" y="205"/>
                    <a:pt x="476" y="363"/>
                    <a:pt x="317" y="458"/>
                  </a:cubicBezTo>
                  <a:cubicBezTo>
                    <a:pt x="296" y="469"/>
                    <a:pt x="268" y="472"/>
                    <a:pt x="235" y="472"/>
                  </a:cubicBezTo>
                  <a:cubicBezTo>
                    <a:pt x="169" y="472"/>
                    <a:pt x="85" y="458"/>
                    <a:pt x="0" y="458"/>
                  </a:cubicBezTo>
                  <a:cubicBezTo>
                    <a:pt x="95" y="585"/>
                    <a:pt x="127" y="648"/>
                    <a:pt x="159" y="775"/>
                  </a:cubicBezTo>
                  <a:cubicBezTo>
                    <a:pt x="222" y="807"/>
                    <a:pt x="286" y="807"/>
                    <a:pt x="317" y="807"/>
                  </a:cubicBezTo>
                  <a:cubicBezTo>
                    <a:pt x="412" y="807"/>
                    <a:pt x="476" y="807"/>
                    <a:pt x="571" y="743"/>
                  </a:cubicBezTo>
                  <a:cubicBezTo>
                    <a:pt x="761" y="585"/>
                    <a:pt x="729" y="268"/>
                    <a:pt x="571" y="14"/>
                  </a:cubicBezTo>
                  <a:cubicBezTo>
                    <a:pt x="571" y="14"/>
                    <a:pt x="543" y="0"/>
                    <a:pt x="5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6"/>
            <p:cNvSpPr/>
            <p:nvPr/>
          </p:nvSpPr>
          <p:spPr>
            <a:xfrm flipH="1">
              <a:off x="6936339" y="2830793"/>
              <a:ext cx="25181" cy="28981"/>
            </a:xfrm>
            <a:custGeom>
              <a:rect b="b" l="l" r="r" t="t"/>
              <a:pathLst>
                <a:path extrusionOk="0" h="1350" w="1173">
                  <a:moveTo>
                    <a:pt x="454" y="0"/>
                  </a:moveTo>
                  <a:cubicBezTo>
                    <a:pt x="364" y="0"/>
                    <a:pt x="271" y="22"/>
                    <a:pt x="190" y="82"/>
                  </a:cubicBezTo>
                  <a:cubicBezTo>
                    <a:pt x="64" y="146"/>
                    <a:pt x="0" y="272"/>
                    <a:pt x="0" y="431"/>
                  </a:cubicBezTo>
                  <a:cubicBezTo>
                    <a:pt x="0" y="558"/>
                    <a:pt x="0" y="653"/>
                    <a:pt x="32" y="779"/>
                  </a:cubicBezTo>
                  <a:cubicBezTo>
                    <a:pt x="64" y="875"/>
                    <a:pt x="127" y="906"/>
                    <a:pt x="127" y="970"/>
                  </a:cubicBezTo>
                  <a:cubicBezTo>
                    <a:pt x="190" y="1096"/>
                    <a:pt x="254" y="1223"/>
                    <a:pt x="444" y="1350"/>
                  </a:cubicBezTo>
                  <a:cubicBezTo>
                    <a:pt x="349" y="1255"/>
                    <a:pt x="317" y="1128"/>
                    <a:pt x="285" y="1033"/>
                  </a:cubicBezTo>
                  <a:cubicBezTo>
                    <a:pt x="222" y="938"/>
                    <a:pt x="190" y="811"/>
                    <a:pt x="190" y="748"/>
                  </a:cubicBezTo>
                  <a:cubicBezTo>
                    <a:pt x="159" y="558"/>
                    <a:pt x="159" y="336"/>
                    <a:pt x="317" y="272"/>
                  </a:cubicBezTo>
                  <a:cubicBezTo>
                    <a:pt x="358" y="242"/>
                    <a:pt x="405" y="228"/>
                    <a:pt x="455" y="228"/>
                  </a:cubicBezTo>
                  <a:cubicBezTo>
                    <a:pt x="563" y="228"/>
                    <a:pt x="685" y="292"/>
                    <a:pt x="792" y="399"/>
                  </a:cubicBezTo>
                  <a:cubicBezTo>
                    <a:pt x="951" y="494"/>
                    <a:pt x="1078" y="716"/>
                    <a:pt x="1173" y="875"/>
                  </a:cubicBezTo>
                  <a:cubicBezTo>
                    <a:pt x="1141" y="653"/>
                    <a:pt x="1046" y="463"/>
                    <a:pt x="919" y="272"/>
                  </a:cubicBezTo>
                  <a:cubicBezTo>
                    <a:pt x="824" y="177"/>
                    <a:pt x="761" y="114"/>
                    <a:pt x="602" y="19"/>
                  </a:cubicBezTo>
                  <a:cubicBezTo>
                    <a:pt x="556" y="7"/>
                    <a:pt x="505" y="0"/>
                    <a:pt x="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6"/>
            <p:cNvSpPr/>
            <p:nvPr/>
          </p:nvSpPr>
          <p:spPr>
            <a:xfrm flipH="1">
              <a:off x="6956733" y="2914860"/>
              <a:ext cx="28595" cy="22197"/>
            </a:xfrm>
            <a:custGeom>
              <a:rect b="b" l="l" r="r" t="t"/>
              <a:pathLst>
                <a:path extrusionOk="0" h="1034" w="1332">
                  <a:moveTo>
                    <a:pt x="1331" y="1"/>
                  </a:moveTo>
                  <a:cubicBezTo>
                    <a:pt x="985" y="145"/>
                    <a:pt x="679" y="184"/>
                    <a:pt x="448" y="184"/>
                  </a:cubicBezTo>
                  <a:cubicBezTo>
                    <a:pt x="170" y="184"/>
                    <a:pt x="0" y="127"/>
                    <a:pt x="0" y="127"/>
                  </a:cubicBezTo>
                  <a:lnTo>
                    <a:pt x="0" y="127"/>
                  </a:lnTo>
                  <a:cubicBezTo>
                    <a:pt x="0" y="127"/>
                    <a:pt x="0" y="317"/>
                    <a:pt x="32" y="539"/>
                  </a:cubicBezTo>
                  <a:cubicBezTo>
                    <a:pt x="114" y="786"/>
                    <a:pt x="197" y="1033"/>
                    <a:pt x="464" y="1033"/>
                  </a:cubicBezTo>
                  <a:cubicBezTo>
                    <a:pt x="506" y="1033"/>
                    <a:pt x="551" y="1027"/>
                    <a:pt x="602" y="1015"/>
                  </a:cubicBezTo>
                  <a:cubicBezTo>
                    <a:pt x="761" y="983"/>
                    <a:pt x="856" y="919"/>
                    <a:pt x="983" y="793"/>
                  </a:cubicBezTo>
                  <a:cubicBezTo>
                    <a:pt x="1268" y="476"/>
                    <a:pt x="1331" y="1"/>
                    <a:pt x="13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6"/>
            <p:cNvSpPr/>
            <p:nvPr/>
          </p:nvSpPr>
          <p:spPr>
            <a:xfrm flipH="1">
              <a:off x="6964912" y="2925551"/>
              <a:ext cx="20416" cy="11507"/>
            </a:xfrm>
            <a:custGeom>
              <a:rect b="b" l="l" r="r" t="t"/>
              <a:pathLst>
                <a:path extrusionOk="0" h="536" w="951">
                  <a:moveTo>
                    <a:pt x="311" y="0"/>
                  </a:moveTo>
                  <a:cubicBezTo>
                    <a:pt x="206" y="0"/>
                    <a:pt x="99" y="14"/>
                    <a:pt x="0" y="41"/>
                  </a:cubicBezTo>
                  <a:cubicBezTo>
                    <a:pt x="55" y="288"/>
                    <a:pt x="158" y="535"/>
                    <a:pt x="410" y="535"/>
                  </a:cubicBezTo>
                  <a:cubicBezTo>
                    <a:pt x="450" y="535"/>
                    <a:pt x="492" y="529"/>
                    <a:pt x="539" y="517"/>
                  </a:cubicBezTo>
                  <a:cubicBezTo>
                    <a:pt x="697" y="485"/>
                    <a:pt x="824" y="421"/>
                    <a:pt x="951" y="295"/>
                  </a:cubicBezTo>
                  <a:cubicBezTo>
                    <a:pt x="837" y="90"/>
                    <a:pt x="578" y="0"/>
                    <a:pt x="31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6"/>
            <p:cNvSpPr/>
            <p:nvPr/>
          </p:nvSpPr>
          <p:spPr>
            <a:xfrm flipH="1">
              <a:off x="6936339" y="2664871"/>
              <a:ext cx="302735" cy="291851"/>
            </a:xfrm>
            <a:custGeom>
              <a:rect b="b" l="l" r="r" t="t"/>
              <a:pathLst>
                <a:path extrusionOk="0" h="13595" w="14102">
                  <a:moveTo>
                    <a:pt x="10938" y="0"/>
                  </a:moveTo>
                  <a:cubicBezTo>
                    <a:pt x="10275" y="0"/>
                    <a:pt x="9634" y="270"/>
                    <a:pt x="9634" y="270"/>
                  </a:cubicBezTo>
                  <a:cubicBezTo>
                    <a:pt x="9634" y="270"/>
                    <a:pt x="8854" y="126"/>
                    <a:pt x="7781" y="126"/>
                  </a:cubicBezTo>
                  <a:cubicBezTo>
                    <a:pt x="7111" y="126"/>
                    <a:pt x="6326" y="182"/>
                    <a:pt x="5546" y="365"/>
                  </a:cubicBezTo>
                  <a:cubicBezTo>
                    <a:pt x="3518" y="872"/>
                    <a:pt x="1427" y="2963"/>
                    <a:pt x="1458" y="4991"/>
                  </a:cubicBezTo>
                  <a:cubicBezTo>
                    <a:pt x="1458" y="4991"/>
                    <a:pt x="1" y="6607"/>
                    <a:pt x="159" y="8825"/>
                  </a:cubicBezTo>
                  <a:cubicBezTo>
                    <a:pt x="281" y="10919"/>
                    <a:pt x="2611" y="13594"/>
                    <a:pt x="3810" y="13594"/>
                  </a:cubicBezTo>
                  <a:cubicBezTo>
                    <a:pt x="3863" y="13594"/>
                    <a:pt x="3913" y="13589"/>
                    <a:pt x="3962" y="13578"/>
                  </a:cubicBezTo>
                  <a:cubicBezTo>
                    <a:pt x="5514" y="13262"/>
                    <a:pt x="4976" y="9776"/>
                    <a:pt x="4564" y="8540"/>
                  </a:cubicBezTo>
                  <a:lnTo>
                    <a:pt x="4564" y="8540"/>
                  </a:lnTo>
                  <a:cubicBezTo>
                    <a:pt x="4564" y="8541"/>
                    <a:pt x="5179" y="9686"/>
                    <a:pt x="5941" y="9686"/>
                  </a:cubicBezTo>
                  <a:cubicBezTo>
                    <a:pt x="6110" y="9686"/>
                    <a:pt x="6286" y="9629"/>
                    <a:pt x="6465" y="9491"/>
                  </a:cubicBezTo>
                  <a:cubicBezTo>
                    <a:pt x="7447" y="8762"/>
                    <a:pt x="7131" y="6069"/>
                    <a:pt x="7130" y="6069"/>
                  </a:cubicBezTo>
                  <a:lnTo>
                    <a:pt x="7130" y="6069"/>
                  </a:lnTo>
                  <a:cubicBezTo>
                    <a:pt x="7131" y="6069"/>
                    <a:pt x="8013" y="6577"/>
                    <a:pt x="8834" y="6577"/>
                  </a:cubicBezTo>
                  <a:cubicBezTo>
                    <a:pt x="9135" y="6577"/>
                    <a:pt x="9427" y="6509"/>
                    <a:pt x="9665" y="6322"/>
                  </a:cubicBezTo>
                  <a:cubicBezTo>
                    <a:pt x="10584" y="5657"/>
                    <a:pt x="10141" y="3724"/>
                    <a:pt x="10141" y="3724"/>
                  </a:cubicBezTo>
                  <a:lnTo>
                    <a:pt x="10141" y="3724"/>
                  </a:lnTo>
                  <a:cubicBezTo>
                    <a:pt x="10141" y="3724"/>
                    <a:pt x="11320" y="4380"/>
                    <a:pt x="12327" y="4380"/>
                  </a:cubicBezTo>
                  <a:cubicBezTo>
                    <a:pt x="12701" y="4380"/>
                    <a:pt x="13052" y="4290"/>
                    <a:pt x="13310" y="4041"/>
                  </a:cubicBezTo>
                  <a:cubicBezTo>
                    <a:pt x="14102" y="3280"/>
                    <a:pt x="12454" y="1632"/>
                    <a:pt x="11282" y="1506"/>
                  </a:cubicBezTo>
                  <a:cubicBezTo>
                    <a:pt x="11282" y="1506"/>
                    <a:pt x="12739" y="1157"/>
                    <a:pt x="11979" y="365"/>
                  </a:cubicBezTo>
                  <a:cubicBezTo>
                    <a:pt x="11702" y="88"/>
                    <a:pt x="11317" y="0"/>
                    <a:pt x="1093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6"/>
            <p:cNvSpPr/>
            <p:nvPr/>
          </p:nvSpPr>
          <p:spPr>
            <a:xfrm flipH="1">
              <a:off x="7122033" y="2886974"/>
              <a:ext cx="49697" cy="14297"/>
            </a:xfrm>
            <a:custGeom>
              <a:rect b="b" l="l" r="r" t="t"/>
              <a:pathLst>
                <a:path extrusionOk="0" h="666" w="2315">
                  <a:moveTo>
                    <a:pt x="33" y="0"/>
                  </a:moveTo>
                  <a:lnTo>
                    <a:pt x="1" y="571"/>
                  </a:lnTo>
                  <a:lnTo>
                    <a:pt x="2251" y="666"/>
                  </a:lnTo>
                  <a:lnTo>
                    <a:pt x="2314" y="317"/>
                  </a:lnTo>
                  <a:lnTo>
                    <a:pt x="3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6"/>
            <p:cNvSpPr/>
            <p:nvPr/>
          </p:nvSpPr>
          <p:spPr>
            <a:xfrm flipH="1">
              <a:off x="7121367" y="2906015"/>
              <a:ext cx="50363" cy="14984"/>
            </a:xfrm>
            <a:custGeom>
              <a:rect b="b" l="l" r="r" t="t"/>
              <a:pathLst>
                <a:path extrusionOk="0" h="698" w="2346">
                  <a:moveTo>
                    <a:pt x="2314" y="1"/>
                  </a:moveTo>
                  <a:lnTo>
                    <a:pt x="1" y="96"/>
                  </a:lnTo>
                  <a:lnTo>
                    <a:pt x="96" y="698"/>
                  </a:lnTo>
                  <a:lnTo>
                    <a:pt x="2346" y="349"/>
                  </a:lnTo>
                  <a:lnTo>
                    <a:pt x="23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6"/>
            <p:cNvSpPr/>
            <p:nvPr/>
          </p:nvSpPr>
          <p:spPr>
            <a:xfrm flipH="1">
              <a:off x="7113210" y="2919969"/>
              <a:ext cx="99910" cy="77240"/>
            </a:xfrm>
            <a:custGeom>
              <a:rect b="b" l="l" r="r" t="t"/>
              <a:pathLst>
                <a:path extrusionOk="0" h="3598" w="4654">
                  <a:moveTo>
                    <a:pt x="1376" y="0"/>
                  </a:moveTo>
                  <a:cubicBezTo>
                    <a:pt x="1100" y="0"/>
                    <a:pt x="858" y="75"/>
                    <a:pt x="693" y="270"/>
                  </a:cubicBezTo>
                  <a:cubicBezTo>
                    <a:pt x="0" y="1151"/>
                    <a:pt x="2186" y="3597"/>
                    <a:pt x="3426" y="3597"/>
                  </a:cubicBezTo>
                  <a:cubicBezTo>
                    <a:pt x="3434" y="3597"/>
                    <a:pt x="3442" y="3597"/>
                    <a:pt x="3450" y="3597"/>
                  </a:cubicBezTo>
                  <a:cubicBezTo>
                    <a:pt x="4654" y="3565"/>
                    <a:pt x="4654" y="2456"/>
                    <a:pt x="4654" y="2456"/>
                  </a:cubicBezTo>
                  <a:lnTo>
                    <a:pt x="3640" y="872"/>
                  </a:lnTo>
                  <a:cubicBezTo>
                    <a:pt x="3640" y="872"/>
                    <a:pt x="2314" y="0"/>
                    <a:pt x="1376" y="0"/>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6"/>
            <p:cNvSpPr/>
            <p:nvPr/>
          </p:nvSpPr>
          <p:spPr>
            <a:xfrm flipH="1">
              <a:off x="7124223" y="2938818"/>
              <a:ext cx="59057" cy="41561"/>
            </a:xfrm>
            <a:custGeom>
              <a:rect b="b" l="l" r="r" t="t"/>
              <a:pathLst>
                <a:path extrusionOk="0" h="1936" w="2751">
                  <a:moveTo>
                    <a:pt x="388" y="1"/>
                  </a:moveTo>
                  <a:cubicBezTo>
                    <a:pt x="257" y="1"/>
                    <a:pt x="127" y="19"/>
                    <a:pt x="0" y="57"/>
                  </a:cubicBezTo>
                  <a:cubicBezTo>
                    <a:pt x="856" y="120"/>
                    <a:pt x="1521" y="659"/>
                    <a:pt x="2092" y="1261"/>
                  </a:cubicBezTo>
                  <a:cubicBezTo>
                    <a:pt x="1949" y="1176"/>
                    <a:pt x="1788" y="1116"/>
                    <a:pt x="1634" y="1116"/>
                  </a:cubicBezTo>
                  <a:cubicBezTo>
                    <a:pt x="1443" y="1116"/>
                    <a:pt x="1263" y="1207"/>
                    <a:pt x="1141" y="1451"/>
                  </a:cubicBezTo>
                  <a:cubicBezTo>
                    <a:pt x="1141" y="1483"/>
                    <a:pt x="1141" y="1483"/>
                    <a:pt x="1173" y="1483"/>
                  </a:cubicBezTo>
                  <a:cubicBezTo>
                    <a:pt x="1327" y="1380"/>
                    <a:pt x="1463" y="1323"/>
                    <a:pt x="1605" y="1323"/>
                  </a:cubicBezTo>
                  <a:cubicBezTo>
                    <a:pt x="1726" y="1323"/>
                    <a:pt x="1851" y="1364"/>
                    <a:pt x="1996" y="1451"/>
                  </a:cubicBezTo>
                  <a:cubicBezTo>
                    <a:pt x="2218" y="1578"/>
                    <a:pt x="2408" y="1736"/>
                    <a:pt x="2599" y="1927"/>
                  </a:cubicBezTo>
                  <a:cubicBezTo>
                    <a:pt x="2617" y="1933"/>
                    <a:pt x="2634" y="1935"/>
                    <a:pt x="2649" y="1935"/>
                  </a:cubicBezTo>
                  <a:cubicBezTo>
                    <a:pt x="2714" y="1935"/>
                    <a:pt x="2751" y="1889"/>
                    <a:pt x="2725" y="1863"/>
                  </a:cubicBezTo>
                  <a:cubicBezTo>
                    <a:pt x="2363" y="944"/>
                    <a:pt x="1340" y="1"/>
                    <a:pt x="388"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26"/>
            <p:cNvSpPr/>
            <p:nvPr/>
          </p:nvSpPr>
          <p:spPr>
            <a:xfrm flipH="1">
              <a:off x="7115357" y="2382358"/>
              <a:ext cx="331179" cy="754926"/>
            </a:xfrm>
            <a:custGeom>
              <a:rect b="b" l="l" r="r" t="t"/>
              <a:pathLst>
                <a:path extrusionOk="0" h="35166" w="15427">
                  <a:moveTo>
                    <a:pt x="5053" y="1"/>
                  </a:moveTo>
                  <a:cubicBezTo>
                    <a:pt x="4588" y="1"/>
                    <a:pt x="4215" y="621"/>
                    <a:pt x="4215" y="1579"/>
                  </a:cubicBezTo>
                  <a:cubicBezTo>
                    <a:pt x="4246" y="3892"/>
                    <a:pt x="3644" y="4304"/>
                    <a:pt x="2598" y="6332"/>
                  </a:cubicBezTo>
                  <a:cubicBezTo>
                    <a:pt x="2313" y="6807"/>
                    <a:pt x="2123" y="7251"/>
                    <a:pt x="1933" y="7631"/>
                  </a:cubicBezTo>
                  <a:cubicBezTo>
                    <a:pt x="1553" y="8677"/>
                    <a:pt x="1363" y="9849"/>
                    <a:pt x="1268" y="10926"/>
                  </a:cubicBezTo>
                  <a:cubicBezTo>
                    <a:pt x="317" y="13493"/>
                    <a:pt x="0" y="18817"/>
                    <a:pt x="349" y="22651"/>
                  </a:cubicBezTo>
                  <a:cubicBezTo>
                    <a:pt x="570" y="24901"/>
                    <a:pt x="7225" y="30890"/>
                    <a:pt x="10901" y="33805"/>
                  </a:cubicBezTo>
                  <a:cubicBezTo>
                    <a:pt x="12074" y="34711"/>
                    <a:pt x="13128" y="35166"/>
                    <a:pt x="13860" y="35166"/>
                  </a:cubicBezTo>
                  <a:cubicBezTo>
                    <a:pt x="15124" y="35166"/>
                    <a:pt x="15427" y="33809"/>
                    <a:pt x="13721" y="31080"/>
                  </a:cubicBezTo>
                  <a:cubicBezTo>
                    <a:pt x="11566" y="27721"/>
                    <a:pt x="8714" y="23380"/>
                    <a:pt x="8461" y="22587"/>
                  </a:cubicBezTo>
                  <a:cubicBezTo>
                    <a:pt x="8080" y="21668"/>
                    <a:pt x="8651" y="14412"/>
                    <a:pt x="8999" y="13271"/>
                  </a:cubicBezTo>
                  <a:cubicBezTo>
                    <a:pt x="9031" y="13208"/>
                    <a:pt x="8999" y="13113"/>
                    <a:pt x="8968" y="12986"/>
                  </a:cubicBezTo>
                  <a:cubicBezTo>
                    <a:pt x="9633" y="12194"/>
                    <a:pt x="9855" y="11497"/>
                    <a:pt x="9982" y="11021"/>
                  </a:cubicBezTo>
                  <a:cubicBezTo>
                    <a:pt x="10304" y="10932"/>
                    <a:pt x="10650" y="10913"/>
                    <a:pt x="10985" y="10913"/>
                  </a:cubicBezTo>
                  <a:cubicBezTo>
                    <a:pt x="11224" y="10913"/>
                    <a:pt x="11457" y="10923"/>
                    <a:pt x="11674" y="10923"/>
                  </a:cubicBezTo>
                  <a:cubicBezTo>
                    <a:pt x="12228" y="10923"/>
                    <a:pt x="12671" y="10861"/>
                    <a:pt x="12802" y="10419"/>
                  </a:cubicBezTo>
                  <a:cubicBezTo>
                    <a:pt x="13055" y="9595"/>
                    <a:pt x="12136" y="9184"/>
                    <a:pt x="12136" y="9184"/>
                  </a:cubicBezTo>
                  <a:cubicBezTo>
                    <a:pt x="12136" y="9184"/>
                    <a:pt x="13277" y="9184"/>
                    <a:pt x="13372" y="8296"/>
                  </a:cubicBezTo>
                  <a:cubicBezTo>
                    <a:pt x="13467" y="7282"/>
                    <a:pt x="11883" y="6934"/>
                    <a:pt x="11883" y="6934"/>
                  </a:cubicBezTo>
                  <a:cubicBezTo>
                    <a:pt x="11883" y="6934"/>
                    <a:pt x="13372" y="6807"/>
                    <a:pt x="13245" y="5793"/>
                  </a:cubicBezTo>
                  <a:cubicBezTo>
                    <a:pt x="13116" y="4709"/>
                    <a:pt x="11032" y="4424"/>
                    <a:pt x="9185" y="4424"/>
                  </a:cubicBezTo>
                  <a:cubicBezTo>
                    <a:pt x="8764" y="4424"/>
                    <a:pt x="8356" y="4439"/>
                    <a:pt x="7985" y="4462"/>
                  </a:cubicBezTo>
                  <a:cubicBezTo>
                    <a:pt x="8714" y="3892"/>
                    <a:pt x="9823" y="3797"/>
                    <a:pt x="11217" y="3036"/>
                  </a:cubicBezTo>
                  <a:cubicBezTo>
                    <a:pt x="12976" y="2115"/>
                    <a:pt x="11636" y="1513"/>
                    <a:pt x="10425" y="1513"/>
                  </a:cubicBezTo>
                  <a:cubicBezTo>
                    <a:pt x="10262" y="1513"/>
                    <a:pt x="10101" y="1524"/>
                    <a:pt x="9950" y="1547"/>
                  </a:cubicBezTo>
                  <a:cubicBezTo>
                    <a:pt x="8619" y="1737"/>
                    <a:pt x="7510" y="2149"/>
                    <a:pt x="6559" y="2624"/>
                  </a:cubicBezTo>
                  <a:cubicBezTo>
                    <a:pt x="6464" y="1990"/>
                    <a:pt x="6274" y="1388"/>
                    <a:pt x="5957" y="786"/>
                  </a:cubicBezTo>
                  <a:cubicBezTo>
                    <a:pt x="5666" y="240"/>
                    <a:pt x="5342" y="1"/>
                    <a:pt x="5053"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6"/>
            <p:cNvSpPr/>
            <p:nvPr/>
          </p:nvSpPr>
          <p:spPr>
            <a:xfrm flipH="1">
              <a:off x="7191437" y="2521468"/>
              <a:ext cx="100017" cy="11786"/>
            </a:xfrm>
            <a:custGeom>
              <a:rect b="b" l="l" r="r" t="t"/>
              <a:pathLst>
                <a:path extrusionOk="0" h="549" w="4659">
                  <a:moveTo>
                    <a:pt x="1857" y="1"/>
                  </a:moveTo>
                  <a:cubicBezTo>
                    <a:pt x="1080" y="1"/>
                    <a:pt x="399" y="99"/>
                    <a:pt x="1" y="232"/>
                  </a:cubicBezTo>
                  <a:cubicBezTo>
                    <a:pt x="267" y="211"/>
                    <a:pt x="642" y="194"/>
                    <a:pt x="1092" y="194"/>
                  </a:cubicBezTo>
                  <a:cubicBezTo>
                    <a:pt x="2038" y="194"/>
                    <a:pt x="3318" y="270"/>
                    <a:pt x="4627" y="549"/>
                  </a:cubicBezTo>
                  <a:cubicBezTo>
                    <a:pt x="4659" y="549"/>
                    <a:pt x="4659" y="485"/>
                    <a:pt x="4627" y="485"/>
                  </a:cubicBezTo>
                  <a:cubicBezTo>
                    <a:pt x="3764" y="130"/>
                    <a:pt x="2747" y="1"/>
                    <a:pt x="18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6"/>
            <p:cNvSpPr/>
            <p:nvPr/>
          </p:nvSpPr>
          <p:spPr>
            <a:xfrm flipH="1">
              <a:off x="7184632" y="2565949"/>
              <a:ext cx="100017" cy="14920"/>
            </a:xfrm>
            <a:custGeom>
              <a:rect b="b" l="l" r="r" t="t"/>
              <a:pathLst>
                <a:path extrusionOk="0" h="695" w="4659">
                  <a:moveTo>
                    <a:pt x="1217" y="0"/>
                  </a:moveTo>
                  <a:cubicBezTo>
                    <a:pt x="700" y="0"/>
                    <a:pt x="269" y="39"/>
                    <a:pt x="1" y="93"/>
                  </a:cubicBezTo>
                  <a:cubicBezTo>
                    <a:pt x="793" y="93"/>
                    <a:pt x="2567" y="220"/>
                    <a:pt x="4627" y="695"/>
                  </a:cubicBezTo>
                  <a:cubicBezTo>
                    <a:pt x="4659" y="695"/>
                    <a:pt x="4659" y="632"/>
                    <a:pt x="4627" y="632"/>
                  </a:cubicBezTo>
                  <a:cubicBezTo>
                    <a:pt x="3558" y="149"/>
                    <a:pt x="2226" y="0"/>
                    <a:pt x="121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6"/>
            <p:cNvSpPr/>
            <p:nvPr/>
          </p:nvSpPr>
          <p:spPr>
            <a:xfrm flipH="1">
              <a:off x="6338806" y="2956593"/>
              <a:ext cx="262590" cy="234468"/>
            </a:xfrm>
            <a:custGeom>
              <a:rect b="b" l="l" r="r" t="t"/>
              <a:pathLst>
                <a:path extrusionOk="0" h="10922" w="12232">
                  <a:moveTo>
                    <a:pt x="3481" y="0"/>
                  </a:moveTo>
                  <a:cubicBezTo>
                    <a:pt x="3381" y="0"/>
                    <a:pt x="3277" y="7"/>
                    <a:pt x="3169" y="21"/>
                  </a:cubicBezTo>
                  <a:cubicBezTo>
                    <a:pt x="1141" y="338"/>
                    <a:pt x="0" y="2873"/>
                    <a:pt x="824" y="5503"/>
                  </a:cubicBezTo>
                  <a:cubicBezTo>
                    <a:pt x="1806" y="8672"/>
                    <a:pt x="5007" y="10922"/>
                    <a:pt x="5007" y="10922"/>
                  </a:cubicBezTo>
                  <a:cubicBezTo>
                    <a:pt x="5007" y="10922"/>
                    <a:pt x="8746" y="9686"/>
                    <a:pt x="10647" y="6992"/>
                  </a:cubicBezTo>
                  <a:cubicBezTo>
                    <a:pt x="12232" y="4743"/>
                    <a:pt x="11883" y="1986"/>
                    <a:pt x="10045" y="1099"/>
                  </a:cubicBezTo>
                  <a:cubicBezTo>
                    <a:pt x="9741" y="954"/>
                    <a:pt x="9453" y="890"/>
                    <a:pt x="9181" y="890"/>
                  </a:cubicBezTo>
                  <a:cubicBezTo>
                    <a:pt x="7132" y="890"/>
                    <a:pt x="6021" y="4521"/>
                    <a:pt x="6021" y="4521"/>
                  </a:cubicBezTo>
                  <a:cubicBezTo>
                    <a:pt x="6021" y="4521"/>
                    <a:pt x="6050" y="0"/>
                    <a:pt x="3481"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6"/>
            <p:cNvSpPr/>
            <p:nvPr/>
          </p:nvSpPr>
          <p:spPr>
            <a:xfrm flipH="1">
              <a:off x="7494160" y="1407435"/>
              <a:ext cx="127216" cy="111824"/>
            </a:xfrm>
            <a:custGeom>
              <a:rect b="b" l="l" r="r" t="t"/>
              <a:pathLst>
                <a:path extrusionOk="0" h="5209" w="5926">
                  <a:moveTo>
                    <a:pt x="4278" y="1"/>
                  </a:moveTo>
                  <a:cubicBezTo>
                    <a:pt x="3042" y="1"/>
                    <a:pt x="3042" y="2135"/>
                    <a:pt x="3042" y="2135"/>
                  </a:cubicBezTo>
                  <a:cubicBezTo>
                    <a:pt x="3042" y="2135"/>
                    <a:pt x="2525" y="385"/>
                    <a:pt x="1533" y="385"/>
                  </a:cubicBezTo>
                  <a:cubicBezTo>
                    <a:pt x="1400" y="385"/>
                    <a:pt x="1259" y="416"/>
                    <a:pt x="1109" y="487"/>
                  </a:cubicBezTo>
                  <a:cubicBezTo>
                    <a:pt x="190" y="836"/>
                    <a:pt x="0" y="2198"/>
                    <a:pt x="761" y="3307"/>
                  </a:cubicBezTo>
                  <a:cubicBezTo>
                    <a:pt x="1648" y="4606"/>
                    <a:pt x="3454" y="5208"/>
                    <a:pt x="3454" y="5208"/>
                  </a:cubicBezTo>
                  <a:cubicBezTo>
                    <a:pt x="3454" y="5208"/>
                    <a:pt x="4975" y="4131"/>
                    <a:pt x="5514" y="2610"/>
                  </a:cubicBezTo>
                  <a:cubicBezTo>
                    <a:pt x="5926" y="1343"/>
                    <a:pt x="5387" y="138"/>
                    <a:pt x="4437" y="12"/>
                  </a:cubicBezTo>
                  <a:cubicBezTo>
                    <a:pt x="4381" y="4"/>
                    <a:pt x="4329" y="1"/>
                    <a:pt x="4278" y="1"/>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26"/>
            <p:cNvSpPr/>
            <p:nvPr/>
          </p:nvSpPr>
          <p:spPr>
            <a:xfrm flipH="1">
              <a:off x="6573488" y="3312030"/>
              <a:ext cx="81662" cy="73591"/>
            </a:xfrm>
            <a:custGeom>
              <a:rect b="b" l="l" r="r" t="t"/>
              <a:pathLst>
                <a:path extrusionOk="0" h="3428" w="3804">
                  <a:moveTo>
                    <a:pt x="2647" y="1"/>
                  </a:moveTo>
                  <a:cubicBezTo>
                    <a:pt x="1814" y="1"/>
                    <a:pt x="1934" y="1463"/>
                    <a:pt x="1934" y="1463"/>
                  </a:cubicBezTo>
                  <a:cubicBezTo>
                    <a:pt x="1934" y="1463"/>
                    <a:pt x="1530" y="395"/>
                    <a:pt x="908" y="395"/>
                  </a:cubicBezTo>
                  <a:cubicBezTo>
                    <a:pt x="812" y="395"/>
                    <a:pt x="710" y="421"/>
                    <a:pt x="603" y="480"/>
                  </a:cubicBezTo>
                  <a:cubicBezTo>
                    <a:pt x="33" y="829"/>
                    <a:pt x="1" y="1685"/>
                    <a:pt x="540" y="2318"/>
                  </a:cubicBezTo>
                  <a:cubicBezTo>
                    <a:pt x="1237" y="3110"/>
                    <a:pt x="2409" y="3427"/>
                    <a:pt x="2409" y="3427"/>
                  </a:cubicBezTo>
                  <a:cubicBezTo>
                    <a:pt x="2409" y="3427"/>
                    <a:pt x="3360" y="2635"/>
                    <a:pt x="3613" y="1653"/>
                  </a:cubicBezTo>
                  <a:cubicBezTo>
                    <a:pt x="3803" y="829"/>
                    <a:pt x="3360" y="68"/>
                    <a:pt x="2726" y="5"/>
                  </a:cubicBezTo>
                  <a:cubicBezTo>
                    <a:pt x="2699" y="2"/>
                    <a:pt x="2672" y="1"/>
                    <a:pt x="2647" y="1"/>
                  </a:cubicBezTo>
                  <a:close/>
                </a:path>
              </a:pathLst>
            </a:cu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26"/>
            <p:cNvSpPr/>
            <p:nvPr/>
          </p:nvSpPr>
          <p:spPr>
            <a:xfrm flipH="1">
              <a:off x="6511598" y="2730840"/>
              <a:ext cx="77562" cy="73204"/>
            </a:xfrm>
            <a:custGeom>
              <a:rect b="b" l="l" r="r" t="t"/>
              <a:pathLst>
                <a:path extrusionOk="0" h="3410" w="3613">
                  <a:moveTo>
                    <a:pt x="2539" y="1"/>
                  </a:moveTo>
                  <a:cubicBezTo>
                    <a:pt x="2486" y="1"/>
                    <a:pt x="2432" y="6"/>
                    <a:pt x="2377" y="17"/>
                  </a:cubicBezTo>
                  <a:cubicBezTo>
                    <a:pt x="1490" y="175"/>
                    <a:pt x="1997" y="1633"/>
                    <a:pt x="1997" y="1633"/>
                  </a:cubicBezTo>
                  <a:cubicBezTo>
                    <a:pt x="1997" y="1633"/>
                    <a:pt x="1435" y="850"/>
                    <a:pt x="870" y="850"/>
                  </a:cubicBezTo>
                  <a:cubicBezTo>
                    <a:pt x="725" y="850"/>
                    <a:pt x="580" y="902"/>
                    <a:pt x="444" y="1031"/>
                  </a:cubicBezTo>
                  <a:cubicBezTo>
                    <a:pt x="1" y="1443"/>
                    <a:pt x="159" y="2298"/>
                    <a:pt x="856" y="2837"/>
                  </a:cubicBezTo>
                  <a:cubicBezTo>
                    <a:pt x="1543" y="3365"/>
                    <a:pt x="2515" y="3409"/>
                    <a:pt x="2820" y="3409"/>
                  </a:cubicBezTo>
                  <a:cubicBezTo>
                    <a:pt x="2882" y="3409"/>
                    <a:pt x="2916" y="3407"/>
                    <a:pt x="2916" y="3407"/>
                  </a:cubicBezTo>
                  <a:cubicBezTo>
                    <a:pt x="2916" y="3407"/>
                    <a:pt x="3613" y="2425"/>
                    <a:pt x="3613" y="1411"/>
                  </a:cubicBezTo>
                  <a:cubicBezTo>
                    <a:pt x="3613" y="600"/>
                    <a:pt x="3110" y="1"/>
                    <a:pt x="2539" y="1"/>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6"/>
            <p:cNvSpPr/>
            <p:nvPr/>
          </p:nvSpPr>
          <p:spPr>
            <a:xfrm flipH="1">
              <a:off x="7316147" y="1647220"/>
              <a:ext cx="196621" cy="168992"/>
            </a:xfrm>
            <a:custGeom>
              <a:rect b="b" l="l" r="r" t="t"/>
              <a:pathLst>
                <a:path extrusionOk="0" h="7872" w="9159">
                  <a:moveTo>
                    <a:pt x="2560" y="1"/>
                  </a:moveTo>
                  <a:cubicBezTo>
                    <a:pt x="2442" y="1"/>
                    <a:pt x="2318" y="15"/>
                    <a:pt x="2187" y="45"/>
                  </a:cubicBezTo>
                  <a:cubicBezTo>
                    <a:pt x="698" y="362"/>
                    <a:pt x="0" y="2294"/>
                    <a:pt x="793" y="4164"/>
                  </a:cubicBezTo>
                  <a:cubicBezTo>
                    <a:pt x="1743" y="6414"/>
                    <a:pt x="4247" y="7871"/>
                    <a:pt x="4247" y="7871"/>
                  </a:cubicBezTo>
                  <a:cubicBezTo>
                    <a:pt x="4247" y="7871"/>
                    <a:pt x="6877" y="6731"/>
                    <a:pt x="8112" y="4639"/>
                  </a:cubicBezTo>
                  <a:cubicBezTo>
                    <a:pt x="9158" y="2897"/>
                    <a:pt x="8683" y="869"/>
                    <a:pt x="7289" y="362"/>
                  </a:cubicBezTo>
                  <a:cubicBezTo>
                    <a:pt x="7094" y="287"/>
                    <a:pt x="6911" y="254"/>
                    <a:pt x="6740" y="254"/>
                  </a:cubicBezTo>
                  <a:cubicBezTo>
                    <a:pt x="5157" y="254"/>
                    <a:pt x="4563" y="3118"/>
                    <a:pt x="4563" y="3118"/>
                  </a:cubicBezTo>
                  <a:cubicBezTo>
                    <a:pt x="4563" y="3118"/>
                    <a:pt x="4313" y="1"/>
                    <a:pt x="2560" y="1"/>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26"/>
            <p:cNvSpPr/>
            <p:nvPr/>
          </p:nvSpPr>
          <p:spPr>
            <a:xfrm flipH="1">
              <a:off x="7107714" y="2948864"/>
              <a:ext cx="210253" cy="192199"/>
            </a:xfrm>
            <a:custGeom>
              <a:rect b="b" l="l" r="r" t="t"/>
              <a:pathLst>
                <a:path extrusionOk="0" h="8953" w="9794">
                  <a:moveTo>
                    <a:pt x="5672" y="1"/>
                  </a:moveTo>
                  <a:lnTo>
                    <a:pt x="0" y="3803"/>
                  </a:lnTo>
                  <a:cubicBezTo>
                    <a:pt x="0" y="3803"/>
                    <a:pt x="4088" y="7511"/>
                    <a:pt x="6940" y="8588"/>
                  </a:cubicBezTo>
                  <a:cubicBezTo>
                    <a:pt x="7605" y="8840"/>
                    <a:pt x="8122" y="8953"/>
                    <a:pt x="8512" y="8953"/>
                  </a:cubicBezTo>
                  <a:cubicBezTo>
                    <a:pt x="9794" y="8953"/>
                    <a:pt x="9704" y="7728"/>
                    <a:pt x="8999" y="6148"/>
                  </a:cubicBezTo>
                  <a:cubicBezTo>
                    <a:pt x="8080" y="4089"/>
                    <a:pt x="5672" y="1"/>
                    <a:pt x="5672"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26"/>
            <p:cNvSpPr/>
            <p:nvPr/>
          </p:nvSpPr>
          <p:spPr>
            <a:xfrm flipH="1">
              <a:off x="7191502" y="2974797"/>
              <a:ext cx="102658" cy="68653"/>
            </a:xfrm>
            <a:custGeom>
              <a:rect b="b" l="l" r="r" t="t"/>
              <a:pathLst>
                <a:path extrusionOk="0" h="3198" w="4782">
                  <a:moveTo>
                    <a:pt x="4774" y="1"/>
                  </a:moveTo>
                  <a:cubicBezTo>
                    <a:pt x="4771" y="1"/>
                    <a:pt x="4764" y="8"/>
                    <a:pt x="4753" y="29"/>
                  </a:cubicBezTo>
                  <a:cubicBezTo>
                    <a:pt x="4774" y="29"/>
                    <a:pt x="4781" y="1"/>
                    <a:pt x="4774" y="1"/>
                  </a:cubicBezTo>
                  <a:close/>
                  <a:moveTo>
                    <a:pt x="4753" y="29"/>
                  </a:moveTo>
                  <a:cubicBezTo>
                    <a:pt x="4752" y="29"/>
                    <a:pt x="4751" y="30"/>
                    <a:pt x="4750" y="30"/>
                  </a:cubicBezTo>
                  <a:lnTo>
                    <a:pt x="4750" y="30"/>
                  </a:lnTo>
                  <a:cubicBezTo>
                    <a:pt x="4751" y="30"/>
                    <a:pt x="4752" y="29"/>
                    <a:pt x="4753" y="29"/>
                  </a:cubicBezTo>
                  <a:close/>
                  <a:moveTo>
                    <a:pt x="4750" y="30"/>
                  </a:moveTo>
                  <a:lnTo>
                    <a:pt x="4750" y="30"/>
                  </a:lnTo>
                  <a:cubicBezTo>
                    <a:pt x="2818" y="1139"/>
                    <a:pt x="729" y="2596"/>
                    <a:pt x="0" y="3197"/>
                  </a:cubicBezTo>
                  <a:cubicBezTo>
                    <a:pt x="822" y="2786"/>
                    <a:pt x="4295" y="293"/>
                    <a:pt x="4750" y="3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26"/>
            <p:cNvSpPr/>
            <p:nvPr/>
          </p:nvSpPr>
          <p:spPr>
            <a:xfrm flipH="1">
              <a:off x="6951302" y="1696279"/>
              <a:ext cx="162595" cy="226117"/>
            </a:xfrm>
            <a:custGeom>
              <a:rect b="b" l="l" r="r" t="t"/>
              <a:pathLst>
                <a:path extrusionOk="0" h="10533" w="7574">
                  <a:moveTo>
                    <a:pt x="1893" y="1"/>
                  </a:moveTo>
                  <a:cubicBezTo>
                    <a:pt x="1879" y="1"/>
                    <a:pt x="1871" y="4"/>
                    <a:pt x="1870" y="12"/>
                  </a:cubicBezTo>
                  <a:cubicBezTo>
                    <a:pt x="1616" y="963"/>
                    <a:pt x="1299" y="2008"/>
                    <a:pt x="983" y="2927"/>
                  </a:cubicBezTo>
                  <a:cubicBezTo>
                    <a:pt x="476" y="4480"/>
                    <a:pt x="0" y="5716"/>
                    <a:pt x="32" y="5811"/>
                  </a:cubicBezTo>
                  <a:cubicBezTo>
                    <a:pt x="602" y="7807"/>
                    <a:pt x="2535" y="10532"/>
                    <a:pt x="4056" y="10532"/>
                  </a:cubicBezTo>
                  <a:cubicBezTo>
                    <a:pt x="5514" y="10532"/>
                    <a:pt x="6053" y="7712"/>
                    <a:pt x="6053" y="6920"/>
                  </a:cubicBezTo>
                  <a:lnTo>
                    <a:pt x="6053" y="6857"/>
                  </a:lnTo>
                  <a:cubicBezTo>
                    <a:pt x="6053" y="6730"/>
                    <a:pt x="6053" y="6603"/>
                    <a:pt x="6084" y="6445"/>
                  </a:cubicBezTo>
                  <a:cubicBezTo>
                    <a:pt x="6496" y="4797"/>
                    <a:pt x="7574" y="2896"/>
                    <a:pt x="7574" y="2896"/>
                  </a:cubicBezTo>
                  <a:cubicBezTo>
                    <a:pt x="7574" y="2896"/>
                    <a:pt x="2286" y="1"/>
                    <a:pt x="1893"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26"/>
            <p:cNvSpPr/>
            <p:nvPr/>
          </p:nvSpPr>
          <p:spPr>
            <a:xfrm flipH="1">
              <a:off x="6950615" y="1698576"/>
              <a:ext cx="117019" cy="147632"/>
            </a:xfrm>
            <a:custGeom>
              <a:rect b="b" l="l" r="r" t="t"/>
              <a:pathLst>
                <a:path extrusionOk="0" h="6877" w="5451">
                  <a:moveTo>
                    <a:pt x="95" y="0"/>
                  </a:moveTo>
                  <a:cubicBezTo>
                    <a:pt x="0" y="1711"/>
                    <a:pt x="95" y="5926"/>
                    <a:pt x="3327" y="6750"/>
                  </a:cubicBezTo>
                  <a:cubicBezTo>
                    <a:pt x="3549" y="6781"/>
                    <a:pt x="3739" y="6813"/>
                    <a:pt x="3961" y="6876"/>
                  </a:cubicBezTo>
                  <a:lnTo>
                    <a:pt x="3961" y="6781"/>
                  </a:lnTo>
                  <a:cubicBezTo>
                    <a:pt x="3961" y="6655"/>
                    <a:pt x="3993" y="6496"/>
                    <a:pt x="3993" y="6401"/>
                  </a:cubicBezTo>
                  <a:cubicBezTo>
                    <a:pt x="4373" y="4690"/>
                    <a:pt x="5450" y="2820"/>
                    <a:pt x="5450" y="2820"/>
                  </a:cubicBezTo>
                  <a:cubicBezTo>
                    <a:pt x="5450" y="2820"/>
                    <a:pt x="1363" y="539"/>
                    <a:pt x="95"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26"/>
            <p:cNvSpPr/>
            <p:nvPr/>
          </p:nvSpPr>
          <p:spPr>
            <a:xfrm flipH="1">
              <a:off x="6822046" y="1492702"/>
              <a:ext cx="259886" cy="325061"/>
            </a:xfrm>
            <a:custGeom>
              <a:rect b="b" l="l" r="r" t="t"/>
              <a:pathLst>
                <a:path extrusionOk="0" h="15142" w="12106">
                  <a:moveTo>
                    <a:pt x="6456" y="1"/>
                  </a:moveTo>
                  <a:cubicBezTo>
                    <a:pt x="4928" y="1"/>
                    <a:pt x="3407" y="582"/>
                    <a:pt x="2441" y="1827"/>
                  </a:cubicBezTo>
                  <a:cubicBezTo>
                    <a:pt x="1997" y="2397"/>
                    <a:pt x="1585" y="3379"/>
                    <a:pt x="1236" y="4520"/>
                  </a:cubicBezTo>
                  <a:lnTo>
                    <a:pt x="1205" y="4520"/>
                  </a:lnTo>
                  <a:cubicBezTo>
                    <a:pt x="286" y="4615"/>
                    <a:pt x="1" y="7023"/>
                    <a:pt x="539" y="8228"/>
                  </a:cubicBezTo>
                  <a:cubicBezTo>
                    <a:pt x="381" y="9812"/>
                    <a:pt x="413" y="11175"/>
                    <a:pt x="761" y="11935"/>
                  </a:cubicBezTo>
                  <a:cubicBezTo>
                    <a:pt x="1725" y="13818"/>
                    <a:pt x="3657" y="15142"/>
                    <a:pt x="5616" y="15142"/>
                  </a:cubicBezTo>
                  <a:cubicBezTo>
                    <a:pt x="6492" y="15142"/>
                    <a:pt x="7373" y="14877"/>
                    <a:pt x="8176" y="14280"/>
                  </a:cubicBezTo>
                  <a:cubicBezTo>
                    <a:pt x="10679" y="12410"/>
                    <a:pt x="12105" y="4045"/>
                    <a:pt x="10965" y="2239"/>
                  </a:cubicBezTo>
                  <a:cubicBezTo>
                    <a:pt x="10027" y="789"/>
                    <a:pt x="8236" y="1"/>
                    <a:pt x="6456"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26"/>
            <p:cNvSpPr/>
            <p:nvPr/>
          </p:nvSpPr>
          <p:spPr>
            <a:xfrm flipH="1">
              <a:off x="6943142" y="1658535"/>
              <a:ext cx="15650" cy="21811"/>
            </a:xfrm>
            <a:custGeom>
              <a:rect b="b" l="l" r="r" t="t"/>
              <a:pathLst>
                <a:path extrusionOk="0" h="1016" w="729">
                  <a:moveTo>
                    <a:pt x="729" y="1"/>
                  </a:moveTo>
                  <a:cubicBezTo>
                    <a:pt x="729" y="1"/>
                    <a:pt x="697" y="1"/>
                    <a:pt x="697" y="32"/>
                  </a:cubicBezTo>
                  <a:cubicBezTo>
                    <a:pt x="602" y="476"/>
                    <a:pt x="412" y="951"/>
                    <a:pt x="0" y="983"/>
                  </a:cubicBezTo>
                  <a:lnTo>
                    <a:pt x="0" y="1015"/>
                  </a:lnTo>
                  <a:cubicBezTo>
                    <a:pt x="12" y="1015"/>
                    <a:pt x="24" y="1016"/>
                    <a:pt x="36" y="1016"/>
                  </a:cubicBezTo>
                  <a:cubicBezTo>
                    <a:pt x="516" y="1016"/>
                    <a:pt x="698" y="403"/>
                    <a:pt x="72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26"/>
            <p:cNvSpPr/>
            <p:nvPr/>
          </p:nvSpPr>
          <p:spPr>
            <a:xfrm flipH="1">
              <a:off x="6937689" y="1646577"/>
              <a:ext cx="33189" cy="29947"/>
            </a:xfrm>
            <a:custGeom>
              <a:rect b="b" l="l" r="r" t="t"/>
              <a:pathLst>
                <a:path extrusionOk="0" h="1395" w="1546">
                  <a:moveTo>
                    <a:pt x="881" y="1"/>
                  </a:moveTo>
                  <a:cubicBezTo>
                    <a:pt x="296" y="1"/>
                    <a:pt x="0" y="1204"/>
                    <a:pt x="563" y="1382"/>
                  </a:cubicBezTo>
                  <a:cubicBezTo>
                    <a:pt x="600" y="1390"/>
                    <a:pt x="635" y="1394"/>
                    <a:pt x="670" y="1394"/>
                  </a:cubicBezTo>
                  <a:cubicBezTo>
                    <a:pt x="1264" y="1394"/>
                    <a:pt x="1546" y="169"/>
                    <a:pt x="1007" y="19"/>
                  </a:cubicBezTo>
                  <a:cubicBezTo>
                    <a:pt x="964" y="7"/>
                    <a:pt x="922" y="1"/>
                    <a:pt x="88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26"/>
            <p:cNvSpPr/>
            <p:nvPr/>
          </p:nvSpPr>
          <p:spPr>
            <a:xfrm flipH="1">
              <a:off x="6892113" y="1672145"/>
              <a:ext cx="10219" cy="25868"/>
            </a:xfrm>
            <a:custGeom>
              <a:rect b="b" l="l" r="r" t="t"/>
              <a:pathLst>
                <a:path extrusionOk="0" h="1205" w="476">
                  <a:moveTo>
                    <a:pt x="317" y="0"/>
                  </a:moveTo>
                  <a:lnTo>
                    <a:pt x="317" y="0"/>
                  </a:lnTo>
                  <a:cubicBezTo>
                    <a:pt x="127" y="349"/>
                    <a:pt x="0" y="1014"/>
                    <a:pt x="476" y="1205"/>
                  </a:cubicBezTo>
                  <a:lnTo>
                    <a:pt x="476" y="1173"/>
                  </a:lnTo>
                  <a:cubicBezTo>
                    <a:pt x="159" y="919"/>
                    <a:pt x="254" y="444"/>
                    <a:pt x="349" y="32"/>
                  </a:cubicBezTo>
                  <a:lnTo>
                    <a:pt x="31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26"/>
            <p:cNvSpPr/>
            <p:nvPr/>
          </p:nvSpPr>
          <p:spPr>
            <a:xfrm flipH="1">
              <a:off x="6870324" y="1665168"/>
              <a:ext cx="32759" cy="29625"/>
            </a:xfrm>
            <a:custGeom>
              <a:rect b="b" l="l" r="r" t="t"/>
              <a:pathLst>
                <a:path extrusionOk="0" h="1380" w="1526">
                  <a:moveTo>
                    <a:pt x="783" y="0"/>
                  </a:moveTo>
                  <a:cubicBezTo>
                    <a:pt x="262" y="0"/>
                    <a:pt x="1" y="1220"/>
                    <a:pt x="606" y="1371"/>
                  </a:cubicBezTo>
                  <a:cubicBezTo>
                    <a:pt x="633" y="1377"/>
                    <a:pt x="660" y="1379"/>
                    <a:pt x="686" y="1379"/>
                  </a:cubicBezTo>
                  <a:cubicBezTo>
                    <a:pt x="1265" y="1379"/>
                    <a:pt x="1526" y="99"/>
                    <a:pt x="859" y="9"/>
                  </a:cubicBezTo>
                  <a:cubicBezTo>
                    <a:pt x="833" y="3"/>
                    <a:pt x="808" y="0"/>
                    <a:pt x="78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26"/>
            <p:cNvSpPr/>
            <p:nvPr/>
          </p:nvSpPr>
          <p:spPr>
            <a:xfrm flipH="1">
              <a:off x="6928844" y="1612272"/>
              <a:ext cx="37439" cy="17711"/>
            </a:xfrm>
            <a:custGeom>
              <a:rect b="b" l="l" r="r" t="t"/>
              <a:pathLst>
                <a:path extrusionOk="0" h="825" w="1744">
                  <a:moveTo>
                    <a:pt x="951" y="1"/>
                  </a:moveTo>
                  <a:cubicBezTo>
                    <a:pt x="698" y="1"/>
                    <a:pt x="444" y="96"/>
                    <a:pt x="254" y="286"/>
                  </a:cubicBezTo>
                  <a:cubicBezTo>
                    <a:pt x="1" y="476"/>
                    <a:pt x="159" y="825"/>
                    <a:pt x="444" y="825"/>
                  </a:cubicBezTo>
                  <a:cubicBezTo>
                    <a:pt x="634" y="825"/>
                    <a:pt x="856" y="793"/>
                    <a:pt x="1046" y="793"/>
                  </a:cubicBezTo>
                  <a:cubicBezTo>
                    <a:pt x="1268" y="793"/>
                    <a:pt x="1426" y="793"/>
                    <a:pt x="1648" y="635"/>
                  </a:cubicBezTo>
                  <a:cubicBezTo>
                    <a:pt x="1712" y="571"/>
                    <a:pt x="1743" y="349"/>
                    <a:pt x="1680" y="286"/>
                  </a:cubicBezTo>
                  <a:cubicBezTo>
                    <a:pt x="1522" y="33"/>
                    <a:pt x="1236" y="1"/>
                    <a:pt x="9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26"/>
            <p:cNvSpPr/>
            <p:nvPr/>
          </p:nvSpPr>
          <p:spPr>
            <a:xfrm flipH="1">
              <a:off x="6858345" y="1628909"/>
              <a:ext cx="32437" cy="24945"/>
            </a:xfrm>
            <a:custGeom>
              <a:rect b="b" l="l" r="r" t="t"/>
              <a:pathLst>
                <a:path extrusionOk="0" h="1162" w="1511">
                  <a:moveTo>
                    <a:pt x="450" y="0"/>
                  </a:moveTo>
                  <a:cubicBezTo>
                    <a:pt x="360" y="0"/>
                    <a:pt x="271" y="24"/>
                    <a:pt x="191" y="81"/>
                  </a:cubicBezTo>
                  <a:cubicBezTo>
                    <a:pt x="64" y="177"/>
                    <a:pt x="1" y="335"/>
                    <a:pt x="64" y="462"/>
                  </a:cubicBezTo>
                  <a:cubicBezTo>
                    <a:pt x="128" y="652"/>
                    <a:pt x="286" y="747"/>
                    <a:pt x="508" y="842"/>
                  </a:cubicBezTo>
                  <a:cubicBezTo>
                    <a:pt x="698" y="937"/>
                    <a:pt x="825" y="1064"/>
                    <a:pt x="1015" y="1127"/>
                  </a:cubicBezTo>
                  <a:cubicBezTo>
                    <a:pt x="1056" y="1151"/>
                    <a:pt x="1099" y="1161"/>
                    <a:pt x="1142" y="1161"/>
                  </a:cubicBezTo>
                  <a:cubicBezTo>
                    <a:pt x="1330" y="1161"/>
                    <a:pt x="1510" y="959"/>
                    <a:pt x="1459" y="779"/>
                  </a:cubicBezTo>
                  <a:cubicBezTo>
                    <a:pt x="1363" y="493"/>
                    <a:pt x="1173" y="303"/>
                    <a:pt x="920" y="177"/>
                  </a:cubicBezTo>
                  <a:cubicBezTo>
                    <a:pt x="778" y="75"/>
                    <a:pt x="611" y="0"/>
                    <a:pt x="45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26"/>
            <p:cNvSpPr/>
            <p:nvPr/>
          </p:nvSpPr>
          <p:spPr>
            <a:xfrm flipH="1">
              <a:off x="6963536" y="1737449"/>
              <a:ext cx="19063" cy="11914"/>
            </a:xfrm>
            <a:custGeom>
              <a:rect b="b" l="l" r="r" t="t"/>
              <a:pathLst>
                <a:path extrusionOk="0" h="555" w="888">
                  <a:moveTo>
                    <a:pt x="95" y="0"/>
                  </a:moveTo>
                  <a:cubicBezTo>
                    <a:pt x="95" y="0"/>
                    <a:pt x="63" y="0"/>
                    <a:pt x="0" y="32"/>
                  </a:cubicBezTo>
                  <a:cubicBezTo>
                    <a:pt x="0" y="222"/>
                    <a:pt x="63" y="444"/>
                    <a:pt x="254" y="507"/>
                  </a:cubicBezTo>
                  <a:cubicBezTo>
                    <a:pt x="320" y="541"/>
                    <a:pt x="394" y="554"/>
                    <a:pt x="469" y="554"/>
                  </a:cubicBezTo>
                  <a:cubicBezTo>
                    <a:pt x="609" y="554"/>
                    <a:pt x="752" y="506"/>
                    <a:pt x="856" y="444"/>
                  </a:cubicBezTo>
                  <a:cubicBezTo>
                    <a:pt x="887" y="381"/>
                    <a:pt x="856" y="381"/>
                    <a:pt x="856" y="381"/>
                  </a:cubicBezTo>
                  <a:cubicBezTo>
                    <a:pt x="697" y="381"/>
                    <a:pt x="539" y="381"/>
                    <a:pt x="380" y="349"/>
                  </a:cubicBezTo>
                  <a:cubicBezTo>
                    <a:pt x="222" y="286"/>
                    <a:pt x="190" y="127"/>
                    <a:pt x="9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26"/>
            <p:cNvSpPr/>
            <p:nvPr/>
          </p:nvSpPr>
          <p:spPr>
            <a:xfrm flipH="1">
              <a:off x="6895505" y="1626054"/>
              <a:ext cx="68052" cy="110729"/>
            </a:xfrm>
            <a:custGeom>
              <a:rect b="b" l="l" r="r" t="t"/>
              <a:pathLst>
                <a:path extrusionOk="0" h="5158" w="3170">
                  <a:moveTo>
                    <a:pt x="3137" y="1"/>
                  </a:moveTo>
                  <a:cubicBezTo>
                    <a:pt x="3122" y="1"/>
                    <a:pt x="3106" y="9"/>
                    <a:pt x="3106" y="24"/>
                  </a:cubicBezTo>
                  <a:cubicBezTo>
                    <a:pt x="2725" y="1387"/>
                    <a:pt x="2630" y="2813"/>
                    <a:pt x="2314" y="4144"/>
                  </a:cubicBezTo>
                  <a:cubicBezTo>
                    <a:pt x="2155" y="4049"/>
                    <a:pt x="1870" y="3795"/>
                    <a:pt x="1680" y="3764"/>
                  </a:cubicBezTo>
                  <a:cubicBezTo>
                    <a:pt x="1616" y="3764"/>
                    <a:pt x="1458" y="4746"/>
                    <a:pt x="1426" y="4873"/>
                  </a:cubicBezTo>
                  <a:cubicBezTo>
                    <a:pt x="888" y="4778"/>
                    <a:pt x="507" y="4524"/>
                    <a:pt x="95" y="3985"/>
                  </a:cubicBezTo>
                  <a:cubicBezTo>
                    <a:pt x="32" y="3985"/>
                    <a:pt x="0" y="4049"/>
                    <a:pt x="0" y="4080"/>
                  </a:cubicBezTo>
                  <a:cubicBezTo>
                    <a:pt x="127" y="4524"/>
                    <a:pt x="444" y="4778"/>
                    <a:pt x="792" y="4999"/>
                  </a:cubicBezTo>
                  <a:cubicBezTo>
                    <a:pt x="951" y="5063"/>
                    <a:pt x="1109" y="5094"/>
                    <a:pt x="1299" y="5158"/>
                  </a:cubicBezTo>
                  <a:lnTo>
                    <a:pt x="1521" y="5158"/>
                  </a:lnTo>
                  <a:cubicBezTo>
                    <a:pt x="1553" y="5158"/>
                    <a:pt x="1585" y="5094"/>
                    <a:pt x="1616" y="5063"/>
                  </a:cubicBezTo>
                  <a:lnTo>
                    <a:pt x="1616" y="5031"/>
                  </a:lnTo>
                  <a:lnTo>
                    <a:pt x="1616" y="4999"/>
                  </a:lnTo>
                  <a:cubicBezTo>
                    <a:pt x="1743" y="4682"/>
                    <a:pt x="1838" y="4144"/>
                    <a:pt x="1838" y="4144"/>
                  </a:cubicBezTo>
                  <a:cubicBezTo>
                    <a:pt x="1919" y="4225"/>
                    <a:pt x="2321" y="4558"/>
                    <a:pt x="2459" y="4558"/>
                  </a:cubicBezTo>
                  <a:cubicBezTo>
                    <a:pt x="2483" y="4558"/>
                    <a:pt x="2499" y="4548"/>
                    <a:pt x="2504" y="4524"/>
                  </a:cubicBezTo>
                  <a:cubicBezTo>
                    <a:pt x="2821" y="3098"/>
                    <a:pt x="3137" y="1514"/>
                    <a:pt x="3169" y="24"/>
                  </a:cubicBezTo>
                  <a:cubicBezTo>
                    <a:pt x="3169" y="9"/>
                    <a:pt x="3153" y="1"/>
                    <a:pt x="31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26"/>
            <p:cNvSpPr/>
            <p:nvPr/>
          </p:nvSpPr>
          <p:spPr>
            <a:xfrm flipH="1">
              <a:off x="6939041" y="1712955"/>
              <a:ext cx="34734" cy="25868"/>
            </a:xfrm>
            <a:custGeom>
              <a:rect b="b" l="l" r="r" t="t"/>
              <a:pathLst>
                <a:path extrusionOk="0" h="1205" w="1618">
                  <a:moveTo>
                    <a:pt x="508" y="1"/>
                  </a:moveTo>
                  <a:cubicBezTo>
                    <a:pt x="508" y="1"/>
                    <a:pt x="350" y="159"/>
                    <a:pt x="223" y="349"/>
                  </a:cubicBezTo>
                  <a:cubicBezTo>
                    <a:pt x="128" y="571"/>
                    <a:pt x="1" y="888"/>
                    <a:pt x="318" y="1110"/>
                  </a:cubicBezTo>
                  <a:cubicBezTo>
                    <a:pt x="476" y="1173"/>
                    <a:pt x="635" y="1205"/>
                    <a:pt x="793" y="1205"/>
                  </a:cubicBezTo>
                  <a:cubicBezTo>
                    <a:pt x="1237" y="1173"/>
                    <a:pt x="1617" y="888"/>
                    <a:pt x="1617" y="888"/>
                  </a:cubicBezTo>
                  <a:cubicBezTo>
                    <a:pt x="888" y="571"/>
                    <a:pt x="508" y="1"/>
                    <a:pt x="5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26"/>
            <p:cNvSpPr/>
            <p:nvPr/>
          </p:nvSpPr>
          <p:spPr>
            <a:xfrm flipH="1">
              <a:off x="6953697" y="1719760"/>
              <a:ext cx="19750" cy="18398"/>
            </a:xfrm>
            <a:custGeom>
              <a:rect b="b" l="l" r="r" t="t"/>
              <a:pathLst>
                <a:path extrusionOk="0" h="857" w="920">
                  <a:moveTo>
                    <a:pt x="222" y="1"/>
                  </a:moveTo>
                  <a:lnTo>
                    <a:pt x="222" y="1"/>
                  </a:lnTo>
                  <a:cubicBezTo>
                    <a:pt x="127" y="222"/>
                    <a:pt x="0" y="539"/>
                    <a:pt x="317" y="729"/>
                  </a:cubicBezTo>
                  <a:cubicBezTo>
                    <a:pt x="476" y="824"/>
                    <a:pt x="634" y="856"/>
                    <a:pt x="792" y="856"/>
                  </a:cubicBezTo>
                  <a:cubicBezTo>
                    <a:pt x="919" y="539"/>
                    <a:pt x="634" y="191"/>
                    <a:pt x="222" y="1"/>
                  </a:cubicBezTo>
                  <a:close/>
                </a:path>
              </a:pathLst>
            </a:custGeom>
            <a:solidFill>
              <a:srgbClr val="FF9B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26"/>
            <p:cNvSpPr/>
            <p:nvPr/>
          </p:nvSpPr>
          <p:spPr>
            <a:xfrm flipH="1">
              <a:off x="7033608" y="1609464"/>
              <a:ext cx="28595" cy="64982"/>
            </a:xfrm>
            <a:custGeom>
              <a:rect b="b" l="l" r="r" t="t"/>
              <a:pathLst>
                <a:path extrusionOk="0" h="3027" w="1332">
                  <a:moveTo>
                    <a:pt x="191" y="0"/>
                  </a:moveTo>
                  <a:lnTo>
                    <a:pt x="191" y="0"/>
                  </a:lnTo>
                  <a:cubicBezTo>
                    <a:pt x="761" y="634"/>
                    <a:pt x="888" y="1426"/>
                    <a:pt x="856" y="2218"/>
                  </a:cubicBezTo>
                  <a:cubicBezTo>
                    <a:pt x="777" y="1927"/>
                    <a:pt x="609" y="1681"/>
                    <a:pt x="280" y="1681"/>
                  </a:cubicBezTo>
                  <a:cubicBezTo>
                    <a:pt x="214" y="1681"/>
                    <a:pt x="143" y="1690"/>
                    <a:pt x="64" y="1711"/>
                  </a:cubicBezTo>
                  <a:cubicBezTo>
                    <a:pt x="1" y="1711"/>
                    <a:pt x="64" y="1743"/>
                    <a:pt x="64" y="1743"/>
                  </a:cubicBezTo>
                  <a:cubicBezTo>
                    <a:pt x="381" y="1838"/>
                    <a:pt x="571" y="1933"/>
                    <a:pt x="634" y="2250"/>
                  </a:cubicBezTo>
                  <a:cubicBezTo>
                    <a:pt x="729" y="2503"/>
                    <a:pt x="729" y="2725"/>
                    <a:pt x="729" y="2979"/>
                  </a:cubicBezTo>
                  <a:cubicBezTo>
                    <a:pt x="729" y="3010"/>
                    <a:pt x="761" y="3026"/>
                    <a:pt x="797" y="3026"/>
                  </a:cubicBezTo>
                  <a:cubicBezTo>
                    <a:pt x="832" y="3026"/>
                    <a:pt x="872" y="3010"/>
                    <a:pt x="888" y="2979"/>
                  </a:cubicBezTo>
                  <a:cubicBezTo>
                    <a:pt x="1331" y="2060"/>
                    <a:pt x="1173" y="507"/>
                    <a:pt x="191"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26"/>
            <p:cNvSpPr/>
            <p:nvPr/>
          </p:nvSpPr>
          <p:spPr>
            <a:xfrm flipH="1">
              <a:off x="6831578" y="1474605"/>
              <a:ext cx="225173" cy="175411"/>
            </a:xfrm>
            <a:custGeom>
              <a:rect b="b" l="l" r="r" t="t"/>
              <a:pathLst>
                <a:path extrusionOk="0" h="8171" w="10489">
                  <a:moveTo>
                    <a:pt x="4943" y="0"/>
                  </a:moveTo>
                  <a:cubicBezTo>
                    <a:pt x="3479" y="0"/>
                    <a:pt x="2053" y="507"/>
                    <a:pt x="1172" y="1624"/>
                  </a:cubicBezTo>
                  <a:cubicBezTo>
                    <a:pt x="380" y="2638"/>
                    <a:pt x="317" y="3050"/>
                    <a:pt x="0" y="5331"/>
                  </a:cubicBezTo>
                  <a:cubicBezTo>
                    <a:pt x="0" y="5426"/>
                    <a:pt x="761" y="5648"/>
                    <a:pt x="761" y="5648"/>
                  </a:cubicBezTo>
                  <a:cubicBezTo>
                    <a:pt x="1439" y="6405"/>
                    <a:pt x="1258" y="8170"/>
                    <a:pt x="1509" y="8170"/>
                  </a:cubicBezTo>
                  <a:cubicBezTo>
                    <a:pt x="1563" y="8170"/>
                    <a:pt x="1636" y="8089"/>
                    <a:pt x="1743" y="7898"/>
                  </a:cubicBezTo>
                  <a:cubicBezTo>
                    <a:pt x="2345" y="6852"/>
                    <a:pt x="2852" y="3937"/>
                    <a:pt x="3866" y="3367"/>
                  </a:cubicBezTo>
                  <a:cubicBezTo>
                    <a:pt x="4240" y="3142"/>
                    <a:pt x="4601" y="3050"/>
                    <a:pt x="4948" y="3050"/>
                  </a:cubicBezTo>
                  <a:cubicBezTo>
                    <a:pt x="5775" y="3050"/>
                    <a:pt x="6523" y="3573"/>
                    <a:pt x="7193" y="4064"/>
                  </a:cubicBezTo>
                  <a:cubicBezTo>
                    <a:pt x="7493" y="4294"/>
                    <a:pt x="7798" y="4372"/>
                    <a:pt x="8092" y="4372"/>
                  </a:cubicBezTo>
                  <a:cubicBezTo>
                    <a:pt x="8729" y="4372"/>
                    <a:pt x="9308" y="4001"/>
                    <a:pt x="9633" y="4001"/>
                  </a:cubicBezTo>
                  <a:cubicBezTo>
                    <a:pt x="9982" y="4032"/>
                    <a:pt x="10140" y="5205"/>
                    <a:pt x="10172" y="5458"/>
                  </a:cubicBezTo>
                  <a:cubicBezTo>
                    <a:pt x="10140" y="4698"/>
                    <a:pt x="10489" y="3905"/>
                    <a:pt x="9950" y="2733"/>
                  </a:cubicBezTo>
                  <a:cubicBezTo>
                    <a:pt x="9153" y="1008"/>
                    <a:pt x="7010" y="0"/>
                    <a:pt x="494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27"/>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Emma: Key Quotes and Surprises</a:t>
            </a:r>
            <a:endParaRPr/>
          </a:p>
        </p:txBody>
      </p:sp>
      <p:sp>
        <p:nvSpPr>
          <p:cNvPr id="796" name="Google Shape;796;p27"/>
          <p:cNvSpPr txBox="1"/>
          <p:nvPr/>
        </p:nvSpPr>
        <p:spPr>
          <a:xfrm>
            <a:off x="457200" y="1552550"/>
            <a:ext cx="2518800" cy="27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Empathy</a:t>
            </a:r>
            <a:endParaRPr b="1" sz="1800">
              <a:solidFill>
                <a:schemeClr val="lt2"/>
              </a:solidFill>
              <a:latin typeface="Fira Sans Extra Condensed"/>
              <a:ea typeface="Fira Sans Extra Condensed"/>
              <a:cs typeface="Fira Sans Extra Condensed"/>
              <a:sym typeface="Fira Sans Extra Condensed"/>
            </a:endParaRPr>
          </a:p>
        </p:txBody>
      </p:sp>
      <p:sp>
        <p:nvSpPr>
          <p:cNvPr id="797" name="Google Shape;797;p27"/>
          <p:cNvSpPr txBox="1"/>
          <p:nvPr/>
        </p:nvSpPr>
        <p:spPr>
          <a:xfrm>
            <a:off x="457200" y="2291396"/>
            <a:ext cx="2518800" cy="572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 really just needed more than anything someone who could come check in on me.”</a:t>
            </a:r>
            <a:endParaRPr sz="1200">
              <a:solidFill>
                <a:schemeClr val="dk1"/>
              </a:solidFill>
              <a:latin typeface="Roboto"/>
              <a:ea typeface="Roboto"/>
              <a:cs typeface="Roboto"/>
              <a:sym typeface="Roboto"/>
            </a:endParaRPr>
          </a:p>
        </p:txBody>
      </p:sp>
      <p:sp>
        <p:nvSpPr>
          <p:cNvPr id="798" name="Google Shape;798;p27"/>
          <p:cNvSpPr/>
          <p:nvPr/>
        </p:nvSpPr>
        <p:spPr>
          <a:xfrm>
            <a:off x="540272" y="1949193"/>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27"/>
          <p:cNvSpPr/>
          <p:nvPr/>
        </p:nvSpPr>
        <p:spPr>
          <a:xfrm>
            <a:off x="878870" y="1949193"/>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27"/>
          <p:cNvSpPr/>
          <p:nvPr/>
        </p:nvSpPr>
        <p:spPr>
          <a:xfrm>
            <a:off x="1217467" y="1949193"/>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27"/>
          <p:cNvSpPr/>
          <p:nvPr/>
        </p:nvSpPr>
        <p:spPr>
          <a:xfrm>
            <a:off x="1556064" y="1949193"/>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27"/>
          <p:cNvSpPr/>
          <p:nvPr/>
        </p:nvSpPr>
        <p:spPr>
          <a:xfrm>
            <a:off x="1894662" y="1949193"/>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27"/>
          <p:cNvSpPr txBox="1"/>
          <p:nvPr/>
        </p:nvSpPr>
        <p:spPr>
          <a:xfrm>
            <a:off x="3312575" y="1552550"/>
            <a:ext cx="2518800" cy="27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Expert opinions</a:t>
            </a:r>
            <a:endParaRPr b="1" sz="1800">
              <a:solidFill>
                <a:schemeClr val="accent1"/>
              </a:solidFill>
              <a:latin typeface="Fira Sans Extra Condensed"/>
              <a:ea typeface="Fira Sans Extra Condensed"/>
              <a:cs typeface="Fira Sans Extra Condensed"/>
              <a:sym typeface="Fira Sans Extra Condensed"/>
            </a:endParaRPr>
          </a:p>
        </p:txBody>
      </p:sp>
      <p:sp>
        <p:nvSpPr>
          <p:cNvPr id="804" name="Google Shape;804;p27"/>
          <p:cNvSpPr txBox="1"/>
          <p:nvPr/>
        </p:nvSpPr>
        <p:spPr>
          <a:xfrm>
            <a:off x="3312575" y="2291396"/>
            <a:ext cx="2518800" cy="572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 tried a few childcare apps, but … they didn’t have any proof of credentials or anything.</a:t>
            </a:r>
            <a:r>
              <a:rPr lang="en" sz="1200">
                <a:solidFill>
                  <a:schemeClr val="dk1"/>
                </a:solidFill>
                <a:latin typeface="Roboto"/>
                <a:ea typeface="Roboto"/>
                <a:cs typeface="Roboto"/>
                <a:sym typeface="Roboto"/>
              </a:rPr>
              <a:t>“</a:t>
            </a:r>
            <a:endParaRPr sz="1200">
              <a:solidFill>
                <a:schemeClr val="dk1"/>
              </a:solidFill>
              <a:latin typeface="Roboto"/>
              <a:ea typeface="Roboto"/>
              <a:cs typeface="Roboto"/>
              <a:sym typeface="Roboto"/>
            </a:endParaRPr>
          </a:p>
        </p:txBody>
      </p:sp>
      <p:sp>
        <p:nvSpPr>
          <p:cNvPr id="805" name="Google Shape;805;p27"/>
          <p:cNvSpPr/>
          <p:nvPr/>
        </p:nvSpPr>
        <p:spPr>
          <a:xfrm>
            <a:off x="3734245" y="1949193"/>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27"/>
          <p:cNvSpPr/>
          <p:nvPr/>
        </p:nvSpPr>
        <p:spPr>
          <a:xfrm>
            <a:off x="4072842" y="1949193"/>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27"/>
          <p:cNvSpPr/>
          <p:nvPr/>
        </p:nvSpPr>
        <p:spPr>
          <a:xfrm>
            <a:off x="4411439" y="1949193"/>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27"/>
          <p:cNvSpPr/>
          <p:nvPr/>
        </p:nvSpPr>
        <p:spPr>
          <a:xfrm>
            <a:off x="4750037" y="1949193"/>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27"/>
          <p:cNvSpPr txBox="1"/>
          <p:nvPr/>
        </p:nvSpPr>
        <p:spPr>
          <a:xfrm>
            <a:off x="6167950" y="1552550"/>
            <a:ext cx="2518800" cy="27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Feeling informed</a:t>
            </a:r>
            <a:endParaRPr b="1" sz="1800">
              <a:solidFill>
                <a:schemeClr val="accent2"/>
              </a:solidFill>
              <a:latin typeface="Fira Sans Extra Condensed"/>
              <a:ea typeface="Fira Sans Extra Condensed"/>
              <a:cs typeface="Fira Sans Extra Condensed"/>
              <a:sym typeface="Fira Sans Extra Condensed"/>
            </a:endParaRPr>
          </a:p>
        </p:txBody>
      </p:sp>
      <p:sp>
        <p:nvSpPr>
          <p:cNvPr id="810" name="Google Shape;810;p27"/>
          <p:cNvSpPr txBox="1"/>
          <p:nvPr/>
        </p:nvSpPr>
        <p:spPr>
          <a:xfrm>
            <a:off x="6167950" y="2291396"/>
            <a:ext cx="2518800" cy="572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 think you need a healthcare </a:t>
            </a:r>
            <a:r>
              <a:rPr lang="en" sz="1200">
                <a:solidFill>
                  <a:schemeClr val="dk1"/>
                </a:solidFill>
                <a:latin typeface="Roboto"/>
                <a:ea typeface="Roboto"/>
                <a:cs typeface="Roboto"/>
                <a:sym typeface="Roboto"/>
              </a:rPr>
              <a:t>professional</a:t>
            </a:r>
            <a:r>
              <a:rPr lang="en" sz="1200">
                <a:solidFill>
                  <a:schemeClr val="dk1"/>
                </a:solidFill>
                <a:latin typeface="Roboto"/>
                <a:ea typeface="Roboto"/>
                <a:cs typeface="Roboto"/>
                <a:sym typeface="Roboto"/>
              </a:rPr>
              <a:t> that can offer you a range of options, not just pushing one agenda.”</a:t>
            </a:r>
            <a:endParaRPr sz="1200">
              <a:solidFill>
                <a:schemeClr val="dk1"/>
              </a:solidFill>
              <a:latin typeface="Roboto"/>
              <a:ea typeface="Roboto"/>
              <a:cs typeface="Roboto"/>
              <a:sym typeface="Roboto"/>
            </a:endParaRPr>
          </a:p>
        </p:txBody>
      </p:sp>
      <p:sp>
        <p:nvSpPr>
          <p:cNvPr id="811" name="Google Shape;811;p27"/>
          <p:cNvSpPr/>
          <p:nvPr/>
        </p:nvSpPr>
        <p:spPr>
          <a:xfrm>
            <a:off x="6589620" y="1949193"/>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27"/>
          <p:cNvSpPr/>
          <p:nvPr/>
        </p:nvSpPr>
        <p:spPr>
          <a:xfrm>
            <a:off x="6928217" y="1949193"/>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27"/>
          <p:cNvSpPr/>
          <p:nvPr/>
        </p:nvSpPr>
        <p:spPr>
          <a:xfrm>
            <a:off x="7266814" y="1949193"/>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27"/>
          <p:cNvSpPr/>
          <p:nvPr/>
        </p:nvSpPr>
        <p:spPr>
          <a:xfrm>
            <a:off x="7605412" y="1949193"/>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27"/>
          <p:cNvSpPr/>
          <p:nvPr/>
        </p:nvSpPr>
        <p:spPr>
          <a:xfrm>
            <a:off x="3395647" y="1949193"/>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27"/>
          <p:cNvSpPr/>
          <p:nvPr/>
        </p:nvSpPr>
        <p:spPr>
          <a:xfrm>
            <a:off x="6251020" y="1949193"/>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7"/>
          <p:cNvSpPr txBox="1"/>
          <p:nvPr/>
        </p:nvSpPr>
        <p:spPr>
          <a:xfrm>
            <a:off x="457200" y="3262075"/>
            <a:ext cx="2518800" cy="27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6"/>
                </a:solidFill>
                <a:latin typeface="Fira Sans Extra Condensed"/>
                <a:ea typeface="Fira Sans Extra Condensed"/>
                <a:cs typeface="Fira Sans Extra Condensed"/>
                <a:sym typeface="Fira Sans Extra Condensed"/>
              </a:rPr>
              <a:t>The pandemic</a:t>
            </a:r>
            <a:endParaRPr b="1" sz="1800">
              <a:solidFill>
                <a:schemeClr val="accent6"/>
              </a:solidFill>
              <a:latin typeface="Fira Sans Extra Condensed"/>
              <a:ea typeface="Fira Sans Extra Condensed"/>
              <a:cs typeface="Fira Sans Extra Condensed"/>
              <a:sym typeface="Fira Sans Extra Condensed"/>
            </a:endParaRPr>
          </a:p>
        </p:txBody>
      </p:sp>
      <p:sp>
        <p:nvSpPr>
          <p:cNvPr id="818" name="Google Shape;818;p27"/>
          <p:cNvSpPr txBox="1"/>
          <p:nvPr/>
        </p:nvSpPr>
        <p:spPr>
          <a:xfrm>
            <a:off x="457200" y="4000921"/>
            <a:ext cx="2518800" cy="572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“It was very isolating being a parent during the pandemic, and I began experiencing postpartum depression.”</a:t>
            </a:r>
            <a:endParaRPr sz="1200">
              <a:solidFill>
                <a:schemeClr val="dk1"/>
              </a:solidFill>
              <a:latin typeface="Roboto"/>
              <a:ea typeface="Roboto"/>
              <a:cs typeface="Roboto"/>
              <a:sym typeface="Roboto"/>
            </a:endParaRPr>
          </a:p>
        </p:txBody>
      </p:sp>
      <p:sp>
        <p:nvSpPr>
          <p:cNvPr id="819" name="Google Shape;819;p27"/>
          <p:cNvSpPr/>
          <p:nvPr/>
        </p:nvSpPr>
        <p:spPr>
          <a:xfrm>
            <a:off x="540272" y="3658718"/>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27"/>
          <p:cNvSpPr/>
          <p:nvPr/>
        </p:nvSpPr>
        <p:spPr>
          <a:xfrm>
            <a:off x="878870" y="3658718"/>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27"/>
          <p:cNvSpPr/>
          <p:nvPr/>
        </p:nvSpPr>
        <p:spPr>
          <a:xfrm>
            <a:off x="1217467" y="3658718"/>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27"/>
          <p:cNvSpPr/>
          <p:nvPr/>
        </p:nvSpPr>
        <p:spPr>
          <a:xfrm>
            <a:off x="1556064" y="3658718"/>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27"/>
          <p:cNvSpPr/>
          <p:nvPr/>
        </p:nvSpPr>
        <p:spPr>
          <a:xfrm>
            <a:off x="1894662" y="3658718"/>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27"/>
          <p:cNvSpPr txBox="1"/>
          <p:nvPr/>
        </p:nvSpPr>
        <p:spPr>
          <a:xfrm>
            <a:off x="3312575" y="3262075"/>
            <a:ext cx="2518800" cy="27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3"/>
                </a:solidFill>
                <a:latin typeface="Fira Sans Extra Condensed"/>
                <a:ea typeface="Fira Sans Extra Condensed"/>
                <a:cs typeface="Fira Sans Extra Condensed"/>
                <a:sym typeface="Fira Sans Extra Condensed"/>
              </a:rPr>
              <a:t>Mental health</a:t>
            </a:r>
            <a:endParaRPr b="1" sz="1800">
              <a:solidFill>
                <a:schemeClr val="accent3"/>
              </a:solidFill>
              <a:latin typeface="Fira Sans Extra Condensed"/>
              <a:ea typeface="Fira Sans Extra Condensed"/>
              <a:cs typeface="Fira Sans Extra Condensed"/>
              <a:sym typeface="Fira Sans Extra Condensed"/>
            </a:endParaRPr>
          </a:p>
        </p:txBody>
      </p:sp>
      <p:sp>
        <p:nvSpPr>
          <p:cNvPr id="825" name="Google Shape;825;p27"/>
          <p:cNvSpPr txBox="1"/>
          <p:nvPr/>
        </p:nvSpPr>
        <p:spPr>
          <a:xfrm>
            <a:off x="3312575" y="4000921"/>
            <a:ext cx="2518800" cy="572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“Feeling strong feeds into mental health, especially after your body has changed from pregnancy.”</a:t>
            </a:r>
            <a:endParaRPr sz="1200">
              <a:solidFill>
                <a:schemeClr val="dk1"/>
              </a:solidFill>
              <a:latin typeface="Roboto"/>
              <a:ea typeface="Roboto"/>
              <a:cs typeface="Roboto"/>
              <a:sym typeface="Roboto"/>
            </a:endParaRPr>
          </a:p>
        </p:txBody>
      </p:sp>
      <p:sp>
        <p:nvSpPr>
          <p:cNvPr id="826" name="Google Shape;826;p27"/>
          <p:cNvSpPr/>
          <p:nvPr/>
        </p:nvSpPr>
        <p:spPr>
          <a:xfrm>
            <a:off x="3734245" y="3658718"/>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27"/>
          <p:cNvSpPr/>
          <p:nvPr/>
        </p:nvSpPr>
        <p:spPr>
          <a:xfrm>
            <a:off x="4072842" y="3658718"/>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27"/>
          <p:cNvSpPr/>
          <p:nvPr/>
        </p:nvSpPr>
        <p:spPr>
          <a:xfrm>
            <a:off x="4411439" y="3658718"/>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27"/>
          <p:cNvSpPr/>
          <p:nvPr/>
        </p:nvSpPr>
        <p:spPr>
          <a:xfrm>
            <a:off x="4750037" y="3658718"/>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7"/>
          <p:cNvSpPr txBox="1"/>
          <p:nvPr/>
        </p:nvSpPr>
        <p:spPr>
          <a:xfrm>
            <a:off x="6167950" y="3262075"/>
            <a:ext cx="2915100" cy="27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5"/>
                </a:solidFill>
                <a:latin typeface="Fira Sans Extra Condensed"/>
                <a:ea typeface="Fira Sans Extra Condensed"/>
                <a:cs typeface="Fira Sans Extra Condensed"/>
                <a:sym typeface="Fira Sans Extra Condensed"/>
              </a:rPr>
              <a:t>Parenting/healthcare advice</a:t>
            </a:r>
            <a:endParaRPr b="1" sz="1800">
              <a:solidFill>
                <a:schemeClr val="accent5"/>
              </a:solidFill>
              <a:latin typeface="Fira Sans Extra Condensed"/>
              <a:ea typeface="Fira Sans Extra Condensed"/>
              <a:cs typeface="Fira Sans Extra Condensed"/>
              <a:sym typeface="Fira Sans Extra Condensed"/>
            </a:endParaRPr>
          </a:p>
        </p:txBody>
      </p:sp>
      <p:sp>
        <p:nvSpPr>
          <p:cNvPr id="831" name="Google Shape;831;p27"/>
          <p:cNvSpPr txBox="1"/>
          <p:nvPr/>
        </p:nvSpPr>
        <p:spPr>
          <a:xfrm>
            <a:off x="6167950" y="4000921"/>
            <a:ext cx="2518800" cy="572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 was the first of my friends to have a kid… so I write documents and give lots of advice on what to do.”</a:t>
            </a:r>
            <a:endParaRPr sz="1200">
              <a:solidFill>
                <a:schemeClr val="dk1"/>
              </a:solidFill>
              <a:latin typeface="Roboto"/>
              <a:ea typeface="Roboto"/>
              <a:cs typeface="Roboto"/>
              <a:sym typeface="Roboto"/>
            </a:endParaRPr>
          </a:p>
        </p:txBody>
      </p:sp>
      <p:sp>
        <p:nvSpPr>
          <p:cNvPr id="832" name="Google Shape;832;p27"/>
          <p:cNvSpPr/>
          <p:nvPr/>
        </p:nvSpPr>
        <p:spPr>
          <a:xfrm>
            <a:off x="6589620" y="3658718"/>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27"/>
          <p:cNvSpPr/>
          <p:nvPr/>
        </p:nvSpPr>
        <p:spPr>
          <a:xfrm>
            <a:off x="6928217" y="3658718"/>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27"/>
          <p:cNvSpPr/>
          <p:nvPr/>
        </p:nvSpPr>
        <p:spPr>
          <a:xfrm>
            <a:off x="7266814" y="3658718"/>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27"/>
          <p:cNvSpPr/>
          <p:nvPr/>
        </p:nvSpPr>
        <p:spPr>
          <a:xfrm>
            <a:off x="7605412" y="3658718"/>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27"/>
          <p:cNvSpPr/>
          <p:nvPr/>
        </p:nvSpPr>
        <p:spPr>
          <a:xfrm>
            <a:off x="3395647" y="3658718"/>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27"/>
          <p:cNvSpPr/>
          <p:nvPr/>
        </p:nvSpPr>
        <p:spPr>
          <a:xfrm>
            <a:off x="6251020" y="3658718"/>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27"/>
          <p:cNvSpPr/>
          <p:nvPr/>
        </p:nvSpPr>
        <p:spPr>
          <a:xfrm>
            <a:off x="1894652" y="1958381"/>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27"/>
          <p:cNvSpPr/>
          <p:nvPr/>
        </p:nvSpPr>
        <p:spPr>
          <a:xfrm>
            <a:off x="4411429" y="1958381"/>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27"/>
          <p:cNvSpPr/>
          <p:nvPr/>
        </p:nvSpPr>
        <p:spPr>
          <a:xfrm>
            <a:off x="4750029" y="1949181"/>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27"/>
          <p:cNvSpPr/>
          <p:nvPr/>
        </p:nvSpPr>
        <p:spPr>
          <a:xfrm>
            <a:off x="6928220" y="1958381"/>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27"/>
          <p:cNvSpPr/>
          <p:nvPr/>
        </p:nvSpPr>
        <p:spPr>
          <a:xfrm>
            <a:off x="7266807" y="1958381"/>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27"/>
          <p:cNvSpPr/>
          <p:nvPr/>
        </p:nvSpPr>
        <p:spPr>
          <a:xfrm>
            <a:off x="7605395" y="1949168"/>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27"/>
          <p:cNvSpPr/>
          <p:nvPr/>
        </p:nvSpPr>
        <p:spPr>
          <a:xfrm>
            <a:off x="1556054" y="3667906"/>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27"/>
          <p:cNvSpPr/>
          <p:nvPr/>
        </p:nvSpPr>
        <p:spPr>
          <a:xfrm>
            <a:off x="1894642" y="3667906"/>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27"/>
          <p:cNvSpPr/>
          <p:nvPr/>
        </p:nvSpPr>
        <p:spPr>
          <a:xfrm>
            <a:off x="3734247" y="3667906"/>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27"/>
          <p:cNvSpPr/>
          <p:nvPr/>
        </p:nvSpPr>
        <p:spPr>
          <a:xfrm>
            <a:off x="4072847" y="3667906"/>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27"/>
          <p:cNvSpPr/>
          <p:nvPr/>
        </p:nvSpPr>
        <p:spPr>
          <a:xfrm>
            <a:off x="4411435" y="3658706"/>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27"/>
          <p:cNvSpPr/>
          <p:nvPr/>
        </p:nvSpPr>
        <p:spPr>
          <a:xfrm>
            <a:off x="4750035" y="3667906"/>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27"/>
          <p:cNvSpPr/>
          <p:nvPr/>
        </p:nvSpPr>
        <p:spPr>
          <a:xfrm>
            <a:off x="7266804" y="3667906"/>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27"/>
          <p:cNvSpPr/>
          <p:nvPr/>
        </p:nvSpPr>
        <p:spPr>
          <a:xfrm>
            <a:off x="7605404" y="3667906"/>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2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Analysis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29"/>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Empathy Map | Says &amp; Does</a:t>
            </a:r>
            <a:endParaRPr/>
          </a:p>
        </p:txBody>
      </p:sp>
      <p:sp>
        <p:nvSpPr>
          <p:cNvPr id="862" name="Google Shape;862;p29"/>
          <p:cNvSpPr txBox="1"/>
          <p:nvPr>
            <p:ph idx="1" type="body"/>
          </p:nvPr>
        </p:nvSpPr>
        <p:spPr>
          <a:xfrm>
            <a:off x="457200" y="1152475"/>
            <a:ext cx="8229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t/>
            </a:r>
            <a:endParaRPr/>
          </a:p>
        </p:txBody>
      </p:sp>
      <p:pic>
        <p:nvPicPr>
          <p:cNvPr id="863" name="Google Shape;863;p29"/>
          <p:cNvPicPr preferRelativeResize="0"/>
          <p:nvPr/>
        </p:nvPicPr>
        <p:blipFill rotWithShape="1">
          <a:blip r:embed="rId3">
            <a:alphaModFix/>
          </a:blip>
          <a:srcRect b="0" l="8734" r="0" t="14354"/>
          <a:stretch/>
        </p:blipFill>
        <p:spPr>
          <a:xfrm>
            <a:off x="457200" y="1190725"/>
            <a:ext cx="3761550" cy="2925950"/>
          </a:xfrm>
          <a:prstGeom prst="rect">
            <a:avLst/>
          </a:prstGeom>
          <a:noFill/>
          <a:ln>
            <a:noFill/>
          </a:ln>
          <a:effectLst>
            <a:outerShdw blurRad="57150" rotWithShape="0" algn="bl" dir="2280000" dist="104775">
              <a:srgbClr val="000000">
                <a:alpha val="14000"/>
              </a:srgbClr>
            </a:outerShdw>
          </a:effectLst>
        </p:spPr>
      </p:pic>
      <p:sp>
        <p:nvSpPr>
          <p:cNvPr id="864" name="Google Shape;864;p29"/>
          <p:cNvSpPr txBox="1"/>
          <p:nvPr/>
        </p:nvSpPr>
        <p:spPr>
          <a:xfrm>
            <a:off x="501150" y="4600050"/>
            <a:ext cx="81858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u="sng">
                <a:solidFill>
                  <a:schemeClr val="hlink"/>
                </a:solidFill>
                <a:latin typeface="Roboto"/>
                <a:ea typeface="Roboto"/>
                <a:cs typeface="Roboto"/>
                <a:sym typeface="Roboto"/>
                <a:hlinkClick r:id="rId4"/>
              </a:rPr>
              <a:t>https://www.figma.com/file/vJbLtN2d8wsWo7mhL8SKuc/A1-Empathy-Maps?type=whiteboard&amp;node-id=0%3A1&amp;t=eiizrV1goaN5jdAO-1</a:t>
            </a:r>
            <a:endParaRPr sz="1200">
              <a:latin typeface="Roboto"/>
              <a:ea typeface="Roboto"/>
              <a:cs typeface="Roboto"/>
              <a:sym typeface="Roboto"/>
            </a:endParaRPr>
          </a:p>
          <a:p>
            <a:pPr indent="0" lvl="0" marL="0" rtl="0" algn="l">
              <a:spcBef>
                <a:spcPts val="0"/>
              </a:spcBef>
              <a:spcAft>
                <a:spcPts val="0"/>
              </a:spcAft>
              <a:buNone/>
            </a:pPr>
            <a:r>
              <a:t/>
            </a:r>
            <a:endParaRPr sz="1200">
              <a:latin typeface="Roboto"/>
              <a:ea typeface="Roboto"/>
              <a:cs typeface="Roboto"/>
              <a:sym typeface="Roboto"/>
            </a:endParaRPr>
          </a:p>
        </p:txBody>
      </p:sp>
      <p:pic>
        <p:nvPicPr>
          <p:cNvPr id="865" name="Google Shape;865;p29"/>
          <p:cNvPicPr preferRelativeResize="0"/>
          <p:nvPr/>
        </p:nvPicPr>
        <p:blipFill>
          <a:blip r:embed="rId5">
            <a:alphaModFix/>
          </a:blip>
          <a:stretch>
            <a:fillRect/>
          </a:stretch>
        </p:blipFill>
        <p:spPr>
          <a:xfrm>
            <a:off x="4657875" y="1048850"/>
            <a:ext cx="3553436" cy="3488749"/>
          </a:xfrm>
          <a:prstGeom prst="rect">
            <a:avLst/>
          </a:prstGeom>
          <a:noFill/>
          <a:ln>
            <a:noFill/>
          </a:ln>
          <a:effectLst>
            <a:outerShdw blurRad="57150" rotWithShape="0" algn="bl" dir="2280000" dist="104775">
              <a:srgbClr val="000000">
                <a:alpha val="14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30"/>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Empathy Map | Thinks &amp; Feels</a:t>
            </a:r>
            <a:endParaRPr/>
          </a:p>
          <a:p>
            <a:pPr indent="0" lvl="0" marL="0" rtl="0" algn="l">
              <a:spcBef>
                <a:spcPts val="0"/>
              </a:spcBef>
              <a:spcAft>
                <a:spcPts val="0"/>
              </a:spcAft>
              <a:buNone/>
            </a:pPr>
            <a:r>
              <a:t/>
            </a:r>
            <a:endParaRPr/>
          </a:p>
        </p:txBody>
      </p:sp>
      <p:sp>
        <p:nvSpPr>
          <p:cNvPr id="871" name="Google Shape;871;p30"/>
          <p:cNvSpPr txBox="1"/>
          <p:nvPr>
            <p:ph idx="1" type="body"/>
          </p:nvPr>
        </p:nvSpPr>
        <p:spPr>
          <a:xfrm>
            <a:off x="457200" y="1152475"/>
            <a:ext cx="8229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200"/>
              </a:spcBef>
              <a:spcAft>
                <a:spcPts val="1200"/>
              </a:spcAft>
              <a:buNone/>
            </a:pPr>
            <a:r>
              <a:t/>
            </a:r>
            <a:endParaRPr/>
          </a:p>
        </p:txBody>
      </p:sp>
      <p:pic>
        <p:nvPicPr>
          <p:cNvPr id="872" name="Google Shape;872;p30"/>
          <p:cNvPicPr preferRelativeResize="0"/>
          <p:nvPr/>
        </p:nvPicPr>
        <p:blipFill>
          <a:blip r:embed="rId3">
            <a:alphaModFix/>
          </a:blip>
          <a:stretch>
            <a:fillRect/>
          </a:stretch>
        </p:blipFill>
        <p:spPr>
          <a:xfrm>
            <a:off x="457208" y="1152475"/>
            <a:ext cx="4018790" cy="2925951"/>
          </a:xfrm>
          <a:prstGeom prst="rect">
            <a:avLst/>
          </a:prstGeom>
          <a:noFill/>
          <a:ln>
            <a:noFill/>
          </a:ln>
          <a:effectLst>
            <a:outerShdw blurRad="42863" rotWithShape="0" algn="bl" dir="1920000" dist="104775">
              <a:srgbClr val="000000">
                <a:alpha val="10000"/>
              </a:srgbClr>
            </a:outerShdw>
          </a:effectLst>
        </p:spPr>
      </p:pic>
      <p:sp>
        <p:nvSpPr>
          <p:cNvPr id="873" name="Google Shape;873;p30"/>
          <p:cNvSpPr txBox="1"/>
          <p:nvPr/>
        </p:nvSpPr>
        <p:spPr>
          <a:xfrm>
            <a:off x="501150" y="4600050"/>
            <a:ext cx="81858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u="sng">
                <a:solidFill>
                  <a:schemeClr val="hlink"/>
                </a:solidFill>
                <a:latin typeface="Roboto"/>
                <a:ea typeface="Roboto"/>
                <a:cs typeface="Roboto"/>
                <a:sym typeface="Roboto"/>
                <a:hlinkClick r:id="rId4"/>
              </a:rPr>
              <a:t>https://www.figma.com/file/vJbLtN2d8wsWo7mhL8SKuc/A1-Empathy-Maps?type=whiteboard&amp;node-id=0%3A1&amp;t=eiizrV1goaN5jdAO-1</a:t>
            </a:r>
            <a:endParaRPr sz="1200">
              <a:latin typeface="Roboto"/>
              <a:ea typeface="Roboto"/>
              <a:cs typeface="Roboto"/>
              <a:sym typeface="Roboto"/>
            </a:endParaRPr>
          </a:p>
          <a:p>
            <a:pPr indent="0" lvl="0" marL="0" rtl="0" algn="l">
              <a:spcBef>
                <a:spcPts val="0"/>
              </a:spcBef>
              <a:spcAft>
                <a:spcPts val="0"/>
              </a:spcAft>
              <a:buNone/>
            </a:pPr>
            <a:r>
              <a:t/>
            </a:r>
            <a:endParaRPr sz="1200">
              <a:latin typeface="Roboto"/>
              <a:ea typeface="Roboto"/>
              <a:cs typeface="Roboto"/>
              <a:sym typeface="Roboto"/>
            </a:endParaRPr>
          </a:p>
        </p:txBody>
      </p:sp>
      <p:pic>
        <p:nvPicPr>
          <p:cNvPr id="874" name="Google Shape;874;p30"/>
          <p:cNvPicPr preferRelativeResize="0"/>
          <p:nvPr/>
        </p:nvPicPr>
        <p:blipFill>
          <a:blip r:embed="rId5">
            <a:alphaModFix/>
          </a:blip>
          <a:stretch>
            <a:fillRect/>
          </a:stretch>
        </p:blipFill>
        <p:spPr>
          <a:xfrm>
            <a:off x="4767398" y="986388"/>
            <a:ext cx="4018799" cy="3434611"/>
          </a:xfrm>
          <a:prstGeom prst="rect">
            <a:avLst/>
          </a:prstGeom>
          <a:noFill/>
          <a:ln>
            <a:noFill/>
          </a:ln>
          <a:effectLst>
            <a:outerShdw blurRad="42863" rotWithShape="0" algn="bl" dir="1920000" dist="104775">
              <a:srgbClr val="000000">
                <a:alpha val="10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p31"/>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t>
            </a:r>
            <a:r>
              <a:rPr lang="en"/>
              <a:t>eeds and Insights</a:t>
            </a:r>
            <a:endParaRPr/>
          </a:p>
        </p:txBody>
      </p:sp>
      <p:sp>
        <p:nvSpPr>
          <p:cNvPr id="880" name="Google Shape;880;p31"/>
          <p:cNvSpPr txBox="1"/>
          <p:nvPr/>
        </p:nvSpPr>
        <p:spPr>
          <a:xfrm>
            <a:off x="501150" y="4600050"/>
            <a:ext cx="81858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u="sng">
                <a:solidFill>
                  <a:schemeClr val="hlink"/>
                </a:solidFill>
                <a:latin typeface="Roboto"/>
                <a:ea typeface="Roboto"/>
                <a:cs typeface="Roboto"/>
                <a:sym typeface="Roboto"/>
                <a:hlinkClick r:id="rId3"/>
              </a:rPr>
              <a:t>https://www.figma.com/file/vJbLtN2d8wsWo7mhL8SKuc/A1-Empathy-Maps?type=whiteboard&amp;node-id=0%3A1&amp;t=eiizrV1goaN5jdAO-1</a:t>
            </a:r>
            <a:endParaRPr sz="1200">
              <a:latin typeface="Roboto"/>
              <a:ea typeface="Roboto"/>
              <a:cs typeface="Roboto"/>
              <a:sym typeface="Roboto"/>
            </a:endParaRPr>
          </a:p>
          <a:p>
            <a:pPr indent="0" lvl="0" marL="0" rtl="0" algn="l">
              <a:spcBef>
                <a:spcPts val="0"/>
              </a:spcBef>
              <a:spcAft>
                <a:spcPts val="0"/>
              </a:spcAft>
              <a:buNone/>
            </a:pPr>
            <a:r>
              <a:t/>
            </a:r>
            <a:endParaRPr sz="1200">
              <a:latin typeface="Roboto"/>
              <a:ea typeface="Roboto"/>
              <a:cs typeface="Roboto"/>
              <a:sym typeface="Roboto"/>
            </a:endParaRPr>
          </a:p>
        </p:txBody>
      </p:sp>
      <p:pic>
        <p:nvPicPr>
          <p:cNvPr id="881" name="Google Shape;881;p31"/>
          <p:cNvPicPr preferRelativeResize="0"/>
          <p:nvPr/>
        </p:nvPicPr>
        <p:blipFill rotWithShape="1">
          <a:blip r:embed="rId4">
            <a:alphaModFix/>
          </a:blip>
          <a:srcRect b="0" l="53144" r="0" t="0"/>
          <a:stretch/>
        </p:blipFill>
        <p:spPr>
          <a:xfrm>
            <a:off x="4635850" y="1482925"/>
            <a:ext cx="4284575" cy="2482450"/>
          </a:xfrm>
          <a:prstGeom prst="rect">
            <a:avLst/>
          </a:prstGeom>
          <a:noFill/>
          <a:ln>
            <a:noFill/>
          </a:ln>
          <a:effectLst>
            <a:outerShdw blurRad="57150" rotWithShape="0" algn="bl" dir="2400000" dist="85725">
              <a:srgbClr val="000000">
                <a:alpha val="14000"/>
              </a:srgbClr>
            </a:outerShdw>
          </a:effectLst>
        </p:spPr>
      </p:pic>
      <p:pic>
        <p:nvPicPr>
          <p:cNvPr id="882" name="Google Shape;882;p31"/>
          <p:cNvPicPr preferRelativeResize="0"/>
          <p:nvPr/>
        </p:nvPicPr>
        <p:blipFill>
          <a:blip r:embed="rId5">
            <a:alphaModFix/>
          </a:blip>
          <a:stretch>
            <a:fillRect/>
          </a:stretch>
        </p:blipFill>
        <p:spPr>
          <a:xfrm>
            <a:off x="305075" y="1482925"/>
            <a:ext cx="4164215" cy="2482450"/>
          </a:xfrm>
          <a:prstGeom prst="rect">
            <a:avLst/>
          </a:prstGeom>
          <a:noFill/>
          <a:ln>
            <a:noFill/>
          </a:ln>
          <a:effectLst>
            <a:outerShdw blurRad="57150" rotWithShape="0" algn="bl" dir="2460000" dist="76200">
              <a:srgbClr val="000000">
                <a:alpha val="13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3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Summary</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33"/>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Learnings</a:t>
            </a:r>
            <a:endParaRPr/>
          </a:p>
        </p:txBody>
      </p:sp>
      <p:grpSp>
        <p:nvGrpSpPr>
          <p:cNvPr id="893" name="Google Shape;893;p33"/>
          <p:cNvGrpSpPr/>
          <p:nvPr/>
        </p:nvGrpSpPr>
        <p:grpSpPr>
          <a:xfrm>
            <a:off x="3113484" y="1309904"/>
            <a:ext cx="2917032" cy="1981892"/>
            <a:chOff x="3113603" y="1309904"/>
            <a:chExt cx="2917032" cy="1981892"/>
          </a:xfrm>
        </p:grpSpPr>
        <p:sp>
          <p:nvSpPr>
            <p:cNvPr id="894" name="Google Shape;894;p33"/>
            <p:cNvSpPr/>
            <p:nvPr/>
          </p:nvSpPr>
          <p:spPr>
            <a:xfrm>
              <a:off x="3113603" y="3028729"/>
              <a:ext cx="2917032" cy="263067"/>
            </a:xfrm>
            <a:custGeom>
              <a:rect b="b" l="l" r="r" t="t"/>
              <a:pathLst>
                <a:path extrusionOk="0" h="28264" w="219656">
                  <a:moveTo>
                    <a:pt x="109807" y="0"/>
                  </a:moveTo>
                  <a:cubicBezTo>
                    <a:pt x="49173" y="0"/>
                    <a:pt x="0" y="6327"/>
                    <a:pt x="0" y="14132"/>
                  </a:cubicBezTo>
                  <a:cubicBezTo>
                    <a:pt x="0" y="21937"/>
                    <a:pt x="49173" y="28263"/>
                    <a:pt x="109807" y="28263"/>
                  </a:cubicBezTo>
                  <a:cubicBezTo>
                    <a:pt x="170483" y="28263"/>
                    <a:pt x="219655" y="21937"/>
                    <a:pt x="219655" y="14132"/>
                  </a:cubicBezTo>
                  <a:cubicBezTo>
                    <a:pt x="219655" y="6327"/>
                    <a:pt x="170483" y="0"/>
                    <a:pt x="10980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33"/>
            <p:cNvSpPr/>
            <p:nvPr/>
          </p:nvSpPr>
          <p:spPr>
            <a:xfrm>
              <a:off x="5114054" y="2694330"/>
              <a:ext cx="515833" cy="496578"/>
            </a:xfrm>
            <a:custGeom>
              <a:rect b="b" l="l" r="r" t="t"/>
              <a:pathLst>
                <a:path extrusionOk="0" h="46627" w="48435">
                  <a:moveTo>
                    <a:pt x="16310" y="0"/>
                  </a:moveTo>
                  <a:cubicBezTo>
                    <a:pt x="16310" y="0"/>
                    <a:pt x="16227" y="82"/>
                    <a:pt x="16145" y="329"/>
                  </a:cubicBezTo>
                  <a:cubicBezTo>
                    <a:pt x="15981" y="657"/>
                    <a:pt x="15776" y="1232"/>
                    <a:pt x="15529" y="1931"/>
                  </a:cubicBezTo>
                  <a:cubicBezTo>
                    <a:pt x="13105" y="8463"/>
                    <a:pt x="5136" y="29989"/>
                    <a:pt x="1" y="46626"/>
                  </a:cubicBezTo>
                  <a:lnTo>
                    <a:pt x="31427" y="46626"/>
                  </a:lnTo>
                  <a:cubicBezTo>
                    <a:pt x="35289" y="34836"/>
                    <a:pt x="40629" y="21197"/>
                    <a:pt x="44285" y="12160"/>
                  </a:cubicBezTo>
                  <a:cubicBezTo>
                    <a:pt x="44326" y="11996"/>
                    <a:pt x="44367" y="11913"/>
                    <a:pt x="44449" y="11749"/>
                  </a:cubicBezTo>
                  <a:lnTo>
                    <a:pt x="44449" y="11708"/>
                  </a:lnTo>
                  <a:cubicBezTo>
                    <a:pt x="44532" y="11503"/>
                    <a:pt x="44655" y="11297"/>
                    <a:pt x="44696" y="11092"/>
                  </a:cubicBezTo>
                  <a:cubicBezTo>
                    <a:pt x="45189" y="9859"/>
                    <a:pt x="45682" y="8709"/>
                    <a:pt x="46093" y="7682"/>
                  </a:cubicBezTo>
                  <a:cubicBezTo>
                    <a:pt x="46421" y="6819"/>
                    <a:pt x="46750" y="6039"/>
                    <a:pt x="47037" y="5382"/>
                  </a:cubicBezTo>
                  <a:cubicBezTo>
                    <a:pt x="47366" y="4642"/>
                    <a:pt x="47613" y="4108"/>
                    <a:pt x="47818" y="3574"/>
                  </a:cubicBezTo>
                  <a:cubicBezTo>
                    <a:pt x="48147" y="2917"/>
                    <a:pt x="48270" y="2465"/>
                    <a:pt x="48393" y="2260"/>
                  </a:cubicBezTo>
                  <a:cubicBezTo>
                    <a:pt x="48434" y="2177"/>
                    <a:pt x="48434" y="2136"/>
                    <a:pt x="48434" y="2136"/>
                  </a:cubicBezTo>
                  <a:lnTo>
                    <a:pt x="45805" y="1931"/>
                  </a:lnTo>
                  <a:lnTo>
                    <a:pt x="45764" y="1931"/>
                  </a:lnTo>
                  <a:lnTo>
                    <a:pt x="44039" y="1849"/>
                  </a:lnTo>
                  <a:lnTo>
                    <a:pt x="36973" y="1356"/>
                  </a:lnTo>
                  <a:lnTo>
                    <a:pt x="31550" y="1027"/>
                  </a:lnTo>
                  <a:lnTo>
                    <a:pt x="24813" y="534"/>
                  </a:lnTo>
                  <a:lnTo>
                    <a:pt x="20952" y="288"/>
                  </a:lnTo>
                  <a:lnTo>
                    <a:pt x="16310" y="0"/>
                  </a:ln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33"/>
            <p:cNvSpPr/>
            <p:nvPr/>
          </p:nvSpPr>
          <p:spPr>
            <a:xfrm>
              <a:off x="5400624" y="2750328"/>
              <a:ext cx="177195" cy="440580"/>
            </a:xfrm>
            <a:custGeom>
              <a:rect b="b" l="l" r="r" t="t"/>
              <a:pathLst>
                <a:path extrusionOk="0" h="41369" w="16638">
                  <a:moveTo>
                    <a:pt x="16473" y="0"/>
                  </a:moveTo>
                  <a:cubicBezTo>
                    <a:pt x="16401" y="0"/>
                    <a:pt x="16330" y="41"/>
                    <a:pt x="16309" y="124"/>
                  </a:cubicBezTo>
                  <a:cubicBezTo>
                    <a:pt x="15570" y="1808"/>
                    <a:pt x="14830" y="3451"/>
                    <a:pt x="14132" y="5135"/>
                  </a:cubicBezTo>
                  <a:lnTo>
                    <a:pt x="12119" y="9942"/>
                  </a:lnTo>
                  <a:cubicBezTo>
                    <a:pt x="8340" y="18897"/>
                    <a:pt x="4807" y="28058"/>
                    <a:pt x="1520" y="37301"/>
                  </a:cubicBezTo>
                  <a:cubicBezTo>
                    <a:pt x="1438" y="37465"/>
                    <a:pt x="1397" y="37589"/>
                    <a:pt x="1356" y="37712"/>
                  </a:cubicBezTo>
                  <a:cubicBezTo>
                    <a:pt x="1233" y="38000"/>
                    <a:pt x="1109" y="38369"/>
                    <a:pt x="986" y="38698"/>
                  </a:cubicBezTo>
                  <a:cubicBezTo>
                    <a:pt x="904" y="38821"/>
                    <a:pt x="822" y="39027"/>
                    <a:pt x="781" y="39191"/>
                  </a:cubicBezTo>
                  <a:lnTo>
                    <a:pt x="0" y="41368"/>
                  </a:lnTo>
                  <a:lnTo>
                    <a:pt x="575" y="41368"/>
                  </a:lnTo>
                  <a:lnTo>
                    <a:pt x="740" y="40875"/>
                  </a:lnTo>
                  <a:cubicBezTo>
                    <a:pt x="781" y="40752"/>
                    <a:pt x="822" y="40546"/>
                    <a:pt x="904" y="40382"/>
                  </a:cubicBezTo>
                  <a:lnTo>
                    <a:pt x="1027" y="39930"/>
                  </a:lnTo>
                  <a:cubicBezTo>
                    <a:pt x="1151" y="39602"/>
                    <a:pt x="1315" y="39232"/>
                    <a:pt x="1397" y="38944"/>
                  </a:cubicBezTo>
                  <a:cubicBezTo>
                    <a:pt x="3492" y="32988"/>
                    <a:pt x="5710" y="27072"/>
                    <a:pt x="8011" y="21157"/>
                  </a:cubicBezTo>
                  <a:cubicBezTo>
                    <a:pt x="9531" y="17377"/>
                    <a:pt x="11051" y="13557"/>
                    <a:pt x="12612" y="9777"/>
                  </a:cubicBezTo>
                  <a:cubicBezTo>
                    <a:pt x="13146" y="8340"/>
                    <a:pt x="13721" y="6943"/>
                    <a:pt x="14337" y="5546"/>
                  </a:cubicBezTo>
                  <a:cubicBezTo>
                    <a:pt x="15118" y="3780"/>
                    <a:pt x="15816" y="2013"/>
                    <a:pt x="16597" y="288"/>
                  </a:cubicBezTo>
                  <a:lnTo>
                    <a:pt x="16597" y="206"/>
                  </a:lnTo>
                  <a:cubicBezTo>
                    <a:pt x="16597" y="165"/>
                    <a:pt x="16597" y="124"/>
                    <a:pt x="16638" y="124"/>
                  </a:cubicBezTo>
                  <a:cubicBezTo>
                    <a:pt x="16617" y="41"/>
                    <a:pt x="16545" y="0"/>
                    <a:pt x="16473"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33"/>
            <p:cNvSpPr/>
            <p:nvPr/>
          </p:nvSpPr>
          <p:spPr>
            <a:xfrm>
              <a:off x="5286434" y="2693893"/>
              <a:ext cx="493947" cy="497451"/>
            </a:xfrm>
            <a:custGeom>
              <a:rect b="b" l="l" r="r" t="t"/>
              <a:pathLst>
                <a:path extrusionOk="0" h="46709" w="46380">
                  <a:moveTo>
                    <a:pt x="0" y="0"/>
                  </a:moveTo>
                  <a:lnTo>
                    <a:pt x="0" y="0"/>
                  </a:lnTo>
                  <a:cubicBezTo>
                    <a:pt x="41" y="164"/>
                    <a:pt x="41" y="288"/>
                    <a:pt x="41" y="411"/>
                  </a:cubicBezTo>
                  <a:cubicBezTo>
                    <a:pt x="124" y="904"/>
                    <a:pt x="206" y="1438"/>
                    <a:pt x="329" y="2136"/>
                  </a:cubicBezTo>
                  <a:cubicBezTo>
                    <a:pt x="534" y="3204"/>
                    <a:pt x="781" y="4478"/>
                    <a:pt x="1068" y="5874"/>
                  </a:cubicBezTo>
                  <a:cubicBezTo>
                    <a:pt x="1685" y="8380"/>
                    <a:pt x="2465" y="11215"/>
                    <a:pt x="3451" y="13885"/>
                  </a:cubicBezTo>
                  <a:cubicBezTo>
                    <a:pt x="3739" y="14707"/>
                    <a:pt x="4067" y="15569"/>
                    <a:pt x="4437" y="16350"/>
                  </a:cubicBezTo>
                  <a:cubicBezTo>
                    <a:pt x="5259" y="18281"/>
                    <a:pt x="6162" y="20047"/>
                    <a:pt x="7148" y="21238"/>
                  </a:cubicBezTo>
                  <a:cubicBezTo>
                    <a:pt x="7313" y="21485"/>
                    <a:pt x="7518" y="21690"/>
                    <a:pt x="7723" y="21896"/>
                  </a:cubicBezTo>
                  <a:cubicBezTo>
                    <a:pt x="7929" y="22101"/>
                    <a:pt x="8134" y="22265"/>
                    <a:pt x="8340" y="22389"/>
                  </a:cubicBezTo>
                  <a:lnTo>
                    <a:pt x="11749" y="23744"/>
                  </a:lnTo>
                  <a:lnTo>
                    <a:pt x="11873" y="23785"/>
                  </a:lnTo>
                  <a:lnTo>
                    <a:pt x="11873" y="24073"/>
                  </a:lnTo>
                  <a:cubicBezTo>
                    <a:pt x="11831" y="25634"/>
                    <a:pt x="11667" y="34055"/>
                    <a:pt x="11544" y="43997"/>
                  </a:cubicBezTo>
                  <a:lnTo>
                    <a:pt x="11544" y="45681"/>
                  </a:lnTo>
                  <a:lnTo>
                    <a:pt x="11544" y="46708"/>
                  </a:lnTo>
                  <a:lnTo>
                    <a:pt x="43299" y="46708"/>
                  </a:lnTo>
                  <a:cubicBezTo>
                    <a:pt x="43381" y="38369"/>
                    <a:pt x="43504" y="31714"/>
                    <a:pt x="43504" y="31714"/>
                  </a:cubicBezTo>
                  <a:cubicBezTo>
                    <a:pt x="46380" y="24114"/>
                    <a:pt x="44737" y="12858"/>
                    <a:pt x="43463" y="6901"/>
                  </a:cubicBezTo>
                  <a:lnTo>
                    <a:pt x="43463" y="6778"/>
                  </a:lnTo>
                  <a:cubicBezTo>
                    <a:pt x="43299" y="6039"/>
                    <a:pt x="43134" y="5299"/>
                    <a:pt x="42970" y="4724"/>
                  </a:cubicBezTo>
                  <a:cubicBezTo>
                    <a:pt x="42888" y="4313"/>
                    <a:pt x="42765" y="3985"/>
                    <a:pt x="42724" y="3697"/>
                  </a:cubicBezTo>
                  <a:cubicBezTo>
                    <a:pt x="42683" y="3574"/>
                    <a:pt x="42683" y="3410"/>
                    <a:pt x="42641" y="3286"/>
                  </a:cubicBezTo>
                  <a:cubicBezTo>
                    <a:pt x="42559" y="2999"/>
                    <a:pt x="42518" y="2835"/>
                    <a:pt x="42518" y="2835"/>
                  </a:cubicBezTo>
                  <a:lnTo>
                    <a:pt x="32207" y="2177"/>
                  </a:lnTo>
                  <a:lnTo>
                    <a:pt x="29537" y="1972"/>
                  </a:lnTo>
                  <a:lnTo>
                    <a:pt x="29496" y="1972"/>
                  </a:lnTo>
                  <a:lnTo>
                    <a:pt x="27729" y="1849"/>
                  </a:lnTo>
                  <a:lnTo>
                    <a:pt x="20705" y="1397"/>
                  </a:lnTo>
                  <a:lnTo>
                    <a:pt x="15241" y="1027"/>
                  </a:lnTo>
                  <a:lnTo>
                    <a:pt x="8545" y="575"/>
                  </a:lnTo>
                  <a:lnTo>
                    <a:pt x="4683" y="329"/>
                  </a:lnTo>
                  <a:lnTo>
                    <a:pt x="0" y="0"/>
                  </a:ln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33"/>
            <p:cNvSpPr/>
            <p:nvPr/>
          </p:nvSpPr>
          <p:spPr>
            <a:xfrm>
              <a:off x="5360729" y="2925158"/>
              <a:ext cx="108449" cy="47062"/>
            </a:xfrm>
            <a:custGeom>
              <a:rect b="b" l="l" r="r" t="t"/>
              <a:pathLst>
                <a:path extrusionOk="0" h="4419" w="10183">
                  <a:moveTo>
                    <a:pt x="321" y="0"/>
                  </a:moveTo>
                  <a:cubicBezTo>
                    <a:pt x="125" y="0"/>
                    <a:pt x="1" y="203"/>
                    <a:pt x="213" y="345"/>
                  </a:cubicBezTo>
                  <a:cubicBezTo>
                    <a:pt x="3418" y="1783"/>
                    <a:pt x="6745" y="3056"/>
                    <a:pt x="9990" y="4412"/>
                  </a:cubicBezTo>
                  <a:cubicBezTo>
                    <a:pt x="10004" y="4417"/>
                    <a:pt x="10017" y="4419"/>
                    <a:pt x="10029" y="4419"/>
                  </a:cubicBezTo>
                  <a:cubicBezTo>
                    <a:pt x="10129" y="4419"/>
                    <a:pt x="10182" y="4284"/>
                    <a:pt x="10073" y="4248"/>
                  </a:cubicBezTo>
                  <a:cubicBezTo>
                    <a:pt x="6992" y="2687"/>
                    <a:pt x="3828" y="1167"/>
                    <a:pt x="419" y="16"/>
                  </a:cubicBezTo>
                  <a:cubicBezTo>
                    <a:pt x="385" y="5"/>
                    <a:pt x="352" y="0"/>
                    <a:pt x="3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33"/>
            <p:cNvSpPr/>
            <p:nvPr/>
          </p:nvSpPr>
          <p:spPr>
            <a:xfrm>
              <a:off x="5357747" y="2736110"/>
              <a:ext cx="79630" cy="187067"/>
            </a:xfrm>
            <a:custGeom>
              <a:rect b="b" l="l" r="r" t="t"/>
              <a:pathLst>
                <a:path extrusionOk="0" h="17565" w="7477">
                  <a:moveTo>
                    <a:pt x="925" y="0"/>
                  </a:moveTo>
                  <a:cubicBezTo>
                    <a:pt x="873" y="0"/>
                    <a:pt x="822" y="21"/>
                    <a:pt x="822" y="62"/>
                  </a:cubicBezTo>
                  <a:cubicBezTo>
                    <a:pt x="206" y="3759"/>
                    <a:pt x="0" y="7703"/>
                    <a:pt x="658" y="11441"/>
                  </a:cubicBezTo>
                  <a:cubicBezTo>
                    <a:pt x="901" y="12780"/>
                    <a:pt x="2226" y="17564"/>
                    <a:pt x="4831" y="17564"/>
                  </a:cubicBezTo>
                  <a:cubicBezTo>
                    <a:pt x="4864" y="17564"/>
                    <a:pt x="4897" y="17564"/>
                    <a:pt x="4930" y="17562"/>
                  </a:cubicBezTo>
                  <a:cubicBezTo>
                    <a:pt x="7477" y="17480"/>
                    <a:pt x="6450" y="14481"/>
                    <a:pt x="6204" y="12591"/>
                  </a:cubicBezTo>
                  <a:cubicBezTo>
                    <a:pt x="5669" y="8607"/>
                    <a:pt x="5834" y="4581"/>
                    <a:pt x="6080" y="596"/>
                  </a:cubicBezTo>
                  <a:cubicBezTo>
                    <a:pt x="6080" y="551"/>
                    <a:pt x="6018" y="518"/>
                    <a:pt x="5963" y="518"/>
                  </a:cubicBezTo>
                  <a:cubicBezTo>
                    <a:pt x="5917" y="518"/>
                    <a:pt x="5875" y="540"/>
                    <a:pt x="5875" y="596"/>
                  </a:cubicBezTo>
                  <a:cubicBezTo>
                    <a:pt x="5218" y="3389"/>
                    <a:pt x="5053" y="6265"/>
                    <a:pt x="5177" y="9223"/>
                  </a:cubicBezTo>
                  <a:cubicBezTo>
                    <a:pt x="5218" y="10784"/>
                    <a:pt x="5423" y="12345"/>
                    <a:pt x="5628" y="13865"/>
                  </a:cubicBezTo>
                  <a:cubicBezTo>
                    <a:pt x="5752" y="14604"/>
                    <a:pt x="6039" y="15467"/>
                    <a:pt x="5875" y="16124"/>
                  </a:cubicBezTo>
                  <a:cubicBezTo>
                    <a:pt x="5752" y="16699"/>
                    <a:pt x="5464" y="17069"/>
                    <a:pt x="4971" y="17110"/>
                  </a:cubicBezTo>
                  <a:cubicBezTo>
                    <a:pt x="4906" y="17117"/>
                    <a:pt x="4842" y="17121"/>
                    <a:pt x="4779" y="17121"/>
                  </a:cubicBezTo>
                  <a:cubicBezTo>
                    <a:pt x="1933" y="17121"/>
                    <a:pt x="1068" y="10015"/>
                    <a:pt x="1027" y="8689"/>
                  </a:cubicBezTo>
                  <a:cubicBezTo>
                    <a:pt x="863" y="5813"/>
                    <a:pt x="822" y="3102"/>
                    <a:pt x="1027" y="62"/>
                  </a:cubicBezTo>
                  <a:cubicBezTo>
                    <a:pt x="1027" y="21"/>
                    <a:pt x="976" y="0"/>
                    <a:pt x="925"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33"/>
            <p:cNvSpPr/>
            <p:nvPr/>
          </p:nvSpPr>
          <p:spPr>
            <a:xfrm>
              <a:off x="5576498" y="2747377"/>
              <a:ext cx="114189" cy="137779"/>
            </a:xfrm>
            <a:custGeom>
              <a:rect b="b" l="l" r="r" t="t"/>
              <a:pathLst>
                <a:path extrusionOk="0" h="12937" w="10722">
                  <a:moveTo>
                    <a:pt x="247" y="0"/>
                  </a:moveTo>
                  <a:cubicBezTo>
                    <a:pt x="226" y="0"/>
                    <a:pt x="206" y="10"/>
                    <a:pt x="206" y="31"/>
                  </a:cubicBezTo>
                  <a:cubicBezTo>
                    <a:pt x="0" y="1797"/>
                    <a:pt x="83" y="3728"/>
                    <a:pt x="452" y="5412"/>
                  </a:cubicBezTo>
                  <a:cubicBezTo>
                    <a:pt x="740" y="6932"/>
                    <a:pt x="1315" y="8370"/>
                    <a:pt x="2260" y="9520"/>
                  </a:cubicBezTo>
                  <a:cubicBezTo>
                    <a:pt x="4232" y="12150"/>
                    <a:pt x="7518" y="12766"/>
                    <a:pt x="10681" y="12930"/>
                  </a:cubicBezTo>
                  <a:cubicBezTo>
                    <a:pt x="10686" y="12935"/>
                    <a:pt x="10690" y="12937"/>
                    <a:pt x="10693" y="12937"/>
                  </a:cubicBezTo>
                  <a:cubicBezTo>
                    <a:pt x="10722" y="12937"/>
                    <a:pt x="10718" y="12807"/>
                    <a:pt x="10681" y="12807"/>
                  </a:cubicBezTo>
                  <a:cubicBezTo>
                    <a:pt x="7724" y="12273"/>
                    <a:pt x="4601" y="11657"/>
                    <a:pt x="2753" y="9027"/>
                  </a:cubicBezTo>
                  <a:cubicBezTo>
                    <a:pt x="1890" y="7836"/>
                    <a:pt x="1356" y="6398"/>
                    <a:pt x="1069" y="4960"/>
                  </a:cubicBezTo>
                  <a:cubicBezTo>
                    <a:pt x="699" y="3317"/>
                    <a:pt x="658" y="1674"/>
                    <a:pt x="288" y="31"/>
                  </a:cubicBezTo>
                  <a:cubicBezTo>
                    <a:pt x="288" y="10"/>
                    <a:pt x="267" y="0"/>
                    <a:pt x="24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33"/>
            <p:cNvSpPr/>
            <p:nvPr/>
          </p:nvSpPr>
          <p:spPr>
            <a:xfrm>
              <a:off x="5695938" y="2743437"/>
              <a:ext cx="38074" cy="447470"/>
            </a:xfrm>
            <a:custGeom>
              <a:rect b="b" l="l" r="r" t="t"/>
              <a:pathLst>
                <a:path extrusionOk="0" h="42016" w="3575">
                  <a:moveTo>
                    <a:pt x="1684" y="1"/>
                  </a:moveTo>
                  <a:cubicBezTo>
                    <a:pt x="1617" y="1"/>
                    <a:pt x="1536" y="55"/>
                    <a:pt x="1561" y="154"/>
                  </a:cubicBezTo>
                  <a:cubicBezTo>
                    <a:pt x="1602" y="319"/>
                    <a:pt x="1602" y="524"/>
                    <a:pt x="1644" y="730"/>
                  </a:cubicBezTo>
                  <a:cubicBezTo>
                    <a:pt x="1726" y="1058"/>
                    <a:pt x="1808" y="1428"/>
                    <a:pt x="1849" y="1798"/>
                  </a:cubicBezTo>
                  <a:cubicBezTo>
                    <a:pt x="2013" y="2660"/>
                    <a:pt x="2178" y="3523"/>
                    <a:pt x="2342" y="4468"/>
                  </a:cubicBezTo>
                  <a:cubicBezTo>
                    <a:pt x="2671" y="6809"/>
                    <a:pt x="2958" y="9151"/>
                    <a:pt x="3040" y="11493"/>
                  </a:cubicBezTo>
                  <a:cubicBezTo>
                    <a:pt x="3205" y="15354"/>
                    <a:pt x="3163" y="19298"/>
                    <a:pt x="1972" y="22995"/>
                  </a:cubicBezTo>
                  <a:cubicBezTo>
                    <a:pt x="1397" y="24761"/>
                    <a:pt x="822" y="26446"/>
                    <a:pt x="534" y="28253"/>
                  </a:cubicBezTo>
                  <a:cubicBezTo>
                    <a:pt x="206" y="30020"/>
                    <a:pt x="165" y="31868"/>
                    <a:pt x="124" y="33676"/>
                  </a:cubicBezTo>
                  <a:cubicBezTo>
                    <a:pt x="82" y="36469"/>
                    <a:pt x="0" y="39222"/>
                    <a:pt x="0" y="42015"/>
                  </a:cubicBezTo>
                  <a:lnTo>
                    <a:pt x="534" y="42015"/>
                  </a:lnTo>
                  <a:cubicBezTo>
                    <a:pt x="534" y="40084"/>
                    <a:pt x="575" y="38154"/>
                    <a:pt x="575" y="36264"/>
                  </a:cubicBezTo>
                  <a:cubicBezTo>
                    <a:pt x="617" y="32402"/>
                    <a:pt x="617" y="28541"/>
                    <a:pt x="1808" y="24844"/>
                  </a:cubicBezTo>
                  <a:cubicBezTo>
                    <a:pt x="2424" y="22831"/>
                    <a:pt x="2999" y="20900"/>
                    <a:pt x="3246" y="18846"/>
                  </a:cubicBezTo>
                  <a:cubicBezTo>
                    <a:pt x="3492" y="16751"/>
                    <a:pt x="3574" y="14574"/>
                    <a:pt x="3492" y="12478"/>
                  </a:cubicBezTo>
                  <a:cubicBezTo>
                    <a:pt x="3369" y="9685"/>
                    <a:pt x="3081" y="6974"/>
                    <a:pt x="2629" y="4303"/>
                  </a:cubicBezTo>
                  <a:lnTo>
                    <a:pt x="2178" y="1839"/>
                  </a:lnTo>
                  <a:lnTo>
                    <a:pt x="1849" y="606"/>
                  </a:lnTo>
                  <a:cubicBezTo>
                    <a:pt x="1849" y="401"/>
                    <a:pt x="1808" y="237"/>
                    <a:pt x="1767" y="72"/>
                  </a:cubicBezTo>
                  <a:cubicBezTo>
                    <a:pt x="1767" y="24"/>
                    <a:pt x="1728" y="1"/>
                    <a:pt x="16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33"/>
            <p:cNvSpPr/>
            <p:nvPr/>
          </p:nvSpPr>
          <p:spPr>
            <a:xfrm>
              <a:off x="4821498" y="2189605"/>
              <a:ext cx="642866" cy="372548"/>
            </a:xfrm>
            <a:custGeom>
              <a:rect b="b" l="l" r="r" t="t"/>
              <a:pathLst>
                <a:path extrusionOk="0" h="34981" w="60363">
                  <a:moveTo>
                    <a:pt x="56412" y="0"/>
                  </a:moveTo>
                  <a:cubicBezTo>
                    <a:pt x="55404" y="0"/>
                    <a:pt x="54197" y="337"/>
                    <a:pt x="52858" y="1136"/>
                  </a:cubicBezTo>
                  <a:cubicBezTo>
                    <a:pt x="44724" y="6148"/>
                    <a:pt x="31661" y="16418"/>
                    <a:pt x="29853" y="16828"/>
                  </a:cubicBezTo>
                  <a:cubicBezTo>
                    <a:pt x="29803" y="16840"/>
                    <a:pt x="29741" y="16846"/>
                    <a:pt x="29670" y="16846"/>
                  </a:cubicBezTo>
                  <a:cubicBezTo>
                    <a:pt x="27189" y="16846"/>
                    <a:pt x="12525" y="10125"/>
                    <a:pt x="9930" y="9886"/>
                  </a:cubicBezTo>
                  <a:cubicBezTo>
                    <a:pt x="9914" y="9885"/>
                    <a:pt x="9898" y="9884"/>
                    <a:pt x="9882" y="9884"/>
                  </a:cubicBezTo>
                  <a:cubicBezTo>
                    <a:pt x="7370" y="9884"/>
                    <a:pt x="1" y="25750"/>
                    <a:pt x="1960" y="26934"/>
                  </a:cubicBezTo>
                  <a:cubicBezTo>
                    <a:pt x="6172" y="29469"/>
                    <a:pt x="22605" y="34981"/>
                    <a:pt x="30694" y="34981"/>
                  </a:cubicBezTo>
                  <a:cubicBezTo>
                    <a:pt x="31915" y="34981"/>
                    <a:pt x="32945" y="34855"/>
                    <a:pt x="33715" y="34575"/>
                  </a:cubicBezTo>
                  <a:cubicBezTo>
                    <a:pt x="42383" y="31453"/>
                    <a:pt x="55693" y="10543"/>
                    <a:pt x="59020" y="4751"/>
                  </a:cubicBezTo>
                  <a:cubicBezTo>
                    <a:pt x="60363" y="2365"/>
                    <a:pt x="59084" y="0"/>
                    <a:pt x="56412" y="0"/>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33"/>
            <p:cNvSpPr/>
            <p:nvPr/>
          </p:nvSpPr>
          <p:spPr>
            <a:xfrm>
              <a:off x="4617050" y="2195676"/>
              <a:ext cx="378458" cy="308786"/>
            </a:xfrm>
            <a:custGeom>
              <a:rect b="b" l="l" r="r" t="t"/>
              <a:pathLst>
                <a:path extrusionOk="0" h="28994" w="35536">
                  <a:moveTo>
                    <a:pt x="11430" y="1"/>
                  </a:moveTo>
                  <a:cubicBezTo>
                    <a:pt x="11243" y="1"/>
                    <a:pt x="11062" y="37"/>
                    <a:pt x="10887" y="114"/>
                  </a:cubicBezTo>
                  <a:cubicBezTo>
                    <a:pt x="9080" y="1018"/>
                    <a:pt x="10887" y="4017"/>
                    <a:pt x="10887" y="4017"/>
                  </a:cubicBezTo>
                  <a:cubicBezTo>
                    <a:pt x="10887" y="4017"/>
                    <a:pt x="9224" y="2043"/>
                    <a:pt x="7719" y="2043"/>
                  </a:cubicBezTo>
                  <a:cubicBezTo>
                    <a:pt x="7407" y="2043"/>
                    <a:pt x="7102" y="2128"/>
                    <a:pt x="6820" y="2332"/>
                  </a:cubicBezTo>
                  <a:cubicBezTo>
                    <a:pt x="5013" y="3606"/>
                    <a:pt x="7477" y="7015"/>
                    <a:pt x="7477" y="7015"/>
                  </a:cubicBezTo>
                  <a:cubicBezTo>
                    <a:pt x="7477" y="7015"/>
                    <a:pt x="5854" y="5852"/>
                    <a:pt x="4524" y="5852"/>
                  </a:cubicBezTo>
                  <a:cubicBezTo>
                    <a:pt x="4122" y="5852"/>
                    <a:pt x="3747" y="5958"/>
                    <a:pt x="3452" y="6235"/>
                  </a:cubicBezTo>
                  <a:cubicBezTo>
                    <a:pt x="1849" y="7714"/>
                    <a:pt x="4273" y="10713"/>
                    <a:pt x="4273" y="10713"/>
                  </a:cubicBezTo>
                  <a:cubicBezTo>
                    <a:pt x="4273" y="10713"/>
                    <a:pt x="3558" y="10153"/>
                    <a:pt x="2729" y="10153"/>
                  </a:cubicBezTo>
                  <a:cubicBezTo>
                    <a:pt x="2212" y="10153"/>
                    <a:pt x="1650" y="10371"/>
                    <a:pt x="1192" y="11082"/>
                  </a:cubicBezTo>
                  <a:cubicBezTo>
                    <a:pt x="1" y="12849"/>
                    <a:pt x="5999" y="18477"/>
                    <a:pt x="8217" y="20202"/>
                  </a:cubicBezTo>
                  <a:cubicBezTo>
                    <a:pt x="10435" y="21969"/>
                    <a:pt x="23047" y="28131"/>
                    <a:pt x="27032" y="28993"/>
                  </a:cubicBezTo>
                  <a:lnTo>
                    <a:pt x="35535" y="11616"/>
                  </a:lnTo>
                  <a:cubicBezTo>
                    <a:pt x="35535" y="11616"/>
                    <a:pt x="19267" y="6605"/>
                    <a:pt x="18692" y="6194"/>
                  </a:cubicBezTo>
                  <a:cubicBezTo>
                    <a:pt x="16316" y="4534"/>
                    <a:pt x="13524" y="1"/>
                    <a:pt x="11430" y="1"/>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33"/>
            <p:cNvSpPr/>
            <p:nvPr/>
          </p:nvSpPr>
          <p:spPr>
            <a:xfrm>
              <a:off x="4731122" y="2234889"/>
              <a:ext cx="87192" cy="79257"/>
            </a:xfrm>
            <a:custGeom>
              <a:rect b="b" l="l" r="r" t="t"/>
              <a:pathLst>
                <a:path extrusionOk="0" h="7442" w="8187">
                  <a:moveTo>
                    <a:pt x="149" y="1"/>
                  </a:moveTo>
                  <a:cubicBezTo>
                    <a:pt x="64" y="1"/>
                    <a:pt x="1" y="81"/>
                    <a:pt x="53" y="211"/>
                  </a:cubicBezTo>
                  <a:cubicBezTo>
                    <a:pt x="2477" y="4155"/>
                    <a:pt x="4079" y="5798"/>
                    <a:pt x="8105" y="7441"/>
                  </a:cubicBezTo>
                  <a:cubicBezTo>
                    <a:pt x="8187" y="7441"/>
                    <a:pt x="8187" y="7318"/>
                    <a:pt x="8146" y="7277"/>
                  </a:cubicBezTo>
                  <a:cubicBezTo>
                    <a:pt x="4243" y="5264"/>
                    <a:pt x="3011" y="3785"/>
                    <a:pt x="299" y="88"/>
                  </a:cubicBezTo>
                  <a:cubicBezTo>
                    <a:pt x="254" y="28"/>
                    <a:pt x="198" y="1"/>
                    <a:pt x="149"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33"/>
            <p:cNvSpPr/>
            <p:nvPr/>
          </p:nvSpPr>
          <p:spPr>
            <a:xfrm>
              <a:off x="4695764" y="2268511"/>
              <a:ext cx="93081" cy="82942"/>
            </a:xfrm>
            <a:custGeom>
              <a:rect b="b" l="l" r="r" t="t"/>
              <a:pathLst>
                <a:path extrusionOk="0" h="7788" w="8740">
                  <a:moveTo>
                    <a:pt x="45" y="0"/>
                  </a:moveTo>
                  <a:cubicBezTo>
                    <a:pt x="5" y="0"/>
                    <a:pt x="0" y="64"/>
                    <a:pt x="45" y="176"/>
                  </a:cubicBezTo>
                  <a:cubicBezTo>
                    <a:pt x="2264" y="4325"/>
                    <a:pt x="4564" y="5722"/>
                    <a:pt x="8631" y="7776"/>
                  </a:cubicBezTo>
                  <a:cubicBezTo>
                    <a:pt x="8639" y="7784"/>
                    <a:pt x="8648" y="7787"/>
                    <a:pt x="8657" y="7787"/>
                  </a:cubicBezTo>
                  <a:cubicBezTo>
                    <a:pt x="8697" y="7787"/>
                    <a:pt x="8739" y="7720"/>
                    <a:pt x="8672" y="7653"/>
                  </a:cubicBezTo>
                  <a:cubicBezTo>
                    <a:pt x="4728" y="5270"/>
                    <a:pt x="2921" y="3915"/>
                    <a:pt x="210" y="135"/>
                  </a:cubicBezTo>
                  <a:cubicBezTo>
                    <a:pt x="136" y="43"/>
                    <a:pt x="78" y="0"/>
                    <a:pt x="45"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33"/>
            <p:cNvSpPr/>
            <p:nvPr/>
          </p:nvSpPr>
          <p:spPr>
            <a:xfrm>
              <a:off x="4662920" y="2309396"/>
              <a:ext cx="98268" cy="78054"/>
            </a:xfrm>
            <a:custGeom>
              <a:rect b="b" l="l" r="r" t="t"/>
              <a:pathLst>
                <a:path extrusionOk="0" h="7329" w="9227">
                  <a:moveTo>
                    <a:pt x="47" y="0"/>
                  </a:moveTo>
                  <a:cubicBezTo>
                    <a:pt x="0" y="0"/>
                    <a:pt x="14" y="90"/>
                    <a:pt x="89" y="240"/>
                  </a:cubicBezTo>
                  <a:cubicBezTo>
                    <a:pt x="2308" y="3773"/>
                    <a:pt x="4690" y="5827"/>
                    <a:pt x="9086" y="7306"/>
                  </a:cubicBezTo>
                  <a:cubicBezTo>
                    <a:pt x="9110" y="7322"/>
                    <a:pt x="9131" y="7328"/>
                    <a:pt x="9148" y="7328"/>
                  </a:cubicBezTo>
                  <a:cubicBezTo>
                    <a:pt x="9219" y="7328"/>
                    <a:pt x="9226" y="7216"/>
                    <a:pt x="9127" y="7183"/>
                  </a:cubicBezTo>
                  <a:cubicBezTo>
                    <a:pt x="4978" y="5252"/>
                    <a:pt x="3088" y="3609"/>
                    <a:pt x="213" y="117"/>
                  </a:cubicBezTo>
                  <a:cubicBezTo>
                    <a:pt x="133" y="37"/>
                    <a:pt x="78" y="0"/>
                    <a:pt x="47"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33"/>
            <p:cNvSpPr/>
            <p:nvPr/>
          </p:nvSpPr>
          <p:spPr>
            <a:xfrm>
              <a:off x="4809996" y="2198785"/>
              <a:ext cx="186822" cy="225748"/>
            </a:xfrm>
            <a:custGeom>
              <a:rect b="b" l="l" r="r" t="t"/>
              <a:pathLst>
                <a:path extrusionOk="0" h="21197" w="17542">
                  <a:moveTo>
                    <a:pt x="2650" y="0"/>
                  </a:moveTo>
                  <a:cubicBezTo>
                    <a:pt x="2556" y="0"/>
                    <a:pt x="2467" y="9"/>
                    <a:pt x="2383" y="27"/>
                  </a:cubicBezTo>
                  <a:cubicBezTo>
                    <a:pt x="0" y="561"/>
                    <a:pt x="2753" y="6559"/>
                    <a:pt x="6162" y="9476"/>
                  </a:cubicBezTo>
                  <a:cubicBezTo>
                    <a:pt x="6162" y="9476"/>
                    <a:pt x="3245" y="16336"/>
                    <a:pt x="6450" y="19253"/>
                  </a:cubicBezTo>
                  <a:cubicBezTo>
                    <a:pt x="7042" y="19808"/>
                    <a:pt x="10800" y="21196"/>
                    <a:pt x="12291" y="21196"/>
                  </a:cubicBezTo>
                  <a:cubicBezTo>
                    <a:pt x="12455" y="21196"/>
                    <a:pt x="12592" y="21179"/>
                    <a:pt x="12694" y="21143"/>
                  </a:cubicBezTo>
                  <a:lnTo>
                    <a:pt x="17541" y="11283"/>
                  </a:lnTo>
                  <a:cubicBezTo>
                    <a:pt x="17541" y="11283"/>
                    <a:pt x="13269" y="8120"/>
                    <a:pt x="11297" y="6518"/>
                  </a:cubicBezTo>
                  <a:cubicBezTo>
                    <a:pt x="9444" y="4981"/>
                    <a:pt x="4868" y="0"/>
                    <a:pt x="2650" y="0"/>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33"/>
            <p:cNvSpPr/>
            <p:nvPr/>
          </p:nvSpPr>
          <p:spPr>
            <a:xfrm>
              <a:off x="4853310" y="2298608"/>
              <a:ext cx="26252" cy="99833"/>
            </a:xfrm>
            <a:custGeom>
              <a:rect b="b" l="l" r="r" t="t"/>
              <a:pathLst>
                <a:path extrusionOk="0" h="9374" w="2465">
                  <a:moveTo>
                    <a:pt x="2254" y="0"/>
                  </a:moveTo>
                  <a:cubicBezTo>
                    <a:pt x="2116" y="0"/>
                    <a:pt x="1910" y="144"/>
                    <a:pt x="1808" y="390"/>
                  </a:cubicBezTo>
                  <a:cubicBezTo>
                    <a:pt x="575" y="2650"/>
                    <a:pt x="0" y="7004"/>
                    <a:pt x="2013" y="9346"/>
                  </a:cubicBezTo>
                  <a:cubicBezTo>
                    <a:pt x="2023" y="9366"/>
                    <a:pt x="2038" y="9373"/>
                    <a:pt x="2053" y="9373"/>
                  </a:cubicBezTo>
                  <a:cubicBezTo>
                    <a:pt x="2101" y="9373"/>
                    <a:pt x="2158" y="9295"/>
                    <a:pt x="2095" y="9264"/>
                  </a:cubicBezTo>
                  <a:cubicBezTo>
                    <a:pt x="534" y="6840"/>
                    <a:pt x="1068" y="3102"/>
                    <a:pt x="2301" y="472"/>
                  </a:cubicBezTo>
                  <a:cubicBezTo>
                    <a:pt x="2465" y="144"/>
                    <a:pt x="2393" y="0"/>
                    <a:pt x="2254"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33"/>
            <p:cNvSpPr/>
            <p:nvPr/>
          </p:nvSpPr>
          <p:spPr>
            <a:xfrm>
              <a:off x="4905367" y="2186091"/>
              <a:ext cx="568465" cy="386020"/>
            </a:xfrm>
            <a:custGeom>
              <a:rect b="b" l="l" r="r" t="t"/>
              <a:pathLst>
                <a:path extrusionOk="0" h="36246" w="53377">
                  <a:moveTo>
                    <a:pt x="49436" y="1"/>
                  </a:moveTo>
                  <a:cubicBezTo>
                    <a:pt x="47565" y="1"/>
                    <a:pt x="45238" y="930"/>
                    <a:pt x="44449" y="1425"/>
                  </a:cubicBezTo>
                  <a:cubicBezTo>
                    <a:pt x="42724" y="2575"/>
                    <a:pt x="22389" y="16378"/>
                    <a:pt x="21609" y="16501"/>
                  </a:cubicBezTo>
                  <a:cubicBezTo>
                    <a:pt x="21598" y="16502"/>
                    <a:pt x="21587" y="16503"/>
                    <a:pt x="21575" y="16503"/>
                  </a:cubicBezTo>
                  <a:cubicBezTo>
                    <a:pt x="20678" y="16503"/>
                    <a:pt x="15044" y="13492"/>
                    <a:pt x="12530" y="12681"/>
                  </a:cubicBezTo>
                  <a:cubicBezTo>
                    <a:pt x="11478" y="12352"/>
                    <a:pt x="10637" y="12253"/>
                    <a:pt x="10006" y="12253"/>
                  </a:cubicBezTo>
                  <a:cubicBezTo>
                    <a:pt x="9060" y="12253"/>
                    <a:pt x="8586" y="12475"/>
                    <a:pt x="8586" y="12475"/>
                  </a:cubicBezTo>
                  <a:lnTo>
                    <a:pt x="1" y="29893"/>
                  </a:lnTo>
                  <a:cubicBezTo>
                    <a:pt x="1" y="29893"/>
                    <a:pt x="247" y="33180"/>
                    <a:pt x="3739" y="34083"/>
                  </a:cubicBezTo>
                  <a:cubicBezTo>
                    <a:pt x="6175" y="34735"/>
                    <a:pt x="13767" y="36246"/>
                    <a:pt x="19930" y="36246"/>
                  </a:cubicBezTo>
                  <a:cubicBezTo>
                    <a:pt x="22705" y="36246"/>
                    <a:pt x="25191" y="35940"/>
                    <a:pt x="26785" y="35110"/>
                  </a:cubicBezTo>
                  <a:cubicBezTo>
                    <a:pt x="31920" y="32440"/>
                    <a:pt x="45230" y="16789"/>
                    <a:pt x="50488" y="6888"/>
                  </a:cubicBezTo>
                  <a:cubicBezTo>
                    <a:pt x="53376" y="1430"/>
                    <a:pt x="51757" y="1"/>
                    <a:pt x="49436"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33"/>
            <p:cNvSpPr/>
            <p:nvPr/>
          </p:nvSpPr>
          <p:spPr>
            <a:xfrm>
              <a:off x="5106620" y="2241513"/>
              <a:ext cx="345198" cy="330906"/>
            </a:xfrm>
            <a:custGeom>
              <a:rect b="b" l="l" r="r" t="t"/>
              <a:pathLst>
                <a:path extrusionOk="0" h="31071" w="32413">
                  <a:moveTo>
                    <a:pt x="32413" y="0"/>
                  </a:moveTo>
                  <a:lnTo>
                    <a:pt x="0" y="31057"/>
                  </a:lnTo>
                  <a:cubicBezTo>
                    <a:pt x="338" y="31065"/>
                    <a:pt x="673" y="31070"/>
                    <a:pt x="1005" y="31070"/>
                  </a:cubicBezTo>
                  <a:cubicBezTo>
                    <a:pt x="3781" y="31070"/>
                    <a:pt x="6310" y="30751"/>
                    <a:pt x="7888" y="29906"/>
                  </a:cubicBezTo>
                  <a:cubicBezTo>
                    <a:pt x="13023" y="27236"/>
                    <a:pt x="26333" y="11544"/>
                    <a:pt x="31591" y="1684"/>
                  </a:cubicBezTo>
                  <a:cubicBezTo>
                    <a:pt x="31879" y="1068"/>
                    <a:pt x="32207" y="493"/>
                    <a:pt x="32413"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33"/>
            <p:cNvSpPr/>
            <p:nvPr/>
          </p:nvSpPr>
          <p:spPr>
            <a:xfrm>
              <a:off x="5271120" y="2174833"/>
              <a:ext cx="505332" cy="594749"/>
            </a:xfrm>
            <a:custGeom>
              <a:rect b="b" l="l" r="r" t="t"/>
              <a:pathLst>
                <a:path extrusionOk="0" h="55845" w="47449">
                  <a:moveTo>
                    <a:pt x="17765" y="1"/>
                  </a:moveTo>
                  <a:cubicBezTo>
                    <a:pt x="14847" y="1"/>
                    <a:pt x="12370" y="1517"/>
                    <a:pt x="11298" y="3468"/>
                  </a:cubicBezTo>
                  <a:cubicBezTo>
                    <a:pt x="5957" y="13080"/>
                    <a:pt x="1" y="50463"/>
                    <a:pt x="124" y="50669"/>
                  </a:cubicBezTo>
                  <a:cubicBezTo>
                    <a:pt x="124" y="50669"/>
                    <a:pt x="47367" y="55791"/>
                    <a:pt x="47448" y="55845"/>
                  </a:cubicBezTo>
                  <a:lnTo>
                    <a:pt x="47448" y="55845"/>
                  </a:lnTo>
                  <a:cubicBezTo>
                    <a:pt x="47414" y="55736"/>
                    <a:pt x="38015" y="14373"/>
                    <a:pt x="24073" y="2482"/>
                  </a:cubicBezTo>
                  <a:cubicBezTo>
                    <a:pt x="21970" y="712"/>
                    <a:pt x="19764" y="1"/>
                    <a:pt x="17765" y="1"/>
                  </a:cubicBezTo>
                  <a:close/>
                  <a:moveTo>
                    <a:pt x="47448" y="55845"/>
                  </a:moveTo>
                  <a:cubicBezTo>
                    <a:pt x="47448" y="55845"/>
                    <a:pt x="47448" y="55845"/>
                    <a:pt x="47448" y="55845"/>
                  </a:cubicBezTo>
                  <a:cubicBezTo>
                    <a:pt x="47448" y="55845"/>
                    <a:pt x="47448" y="55845"/>
                    <a:pt x="47448" y="55845"/>
                  </a:cubicBezTo>
                  <a:cubicBezTo>
                    <a:pt x="47448" y="55845"/>
                    <a:pt x="47448" y="55845"/>
                    <a:pt x="47448" y="55845"/>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33"/>
            <p:cNvSpPr/>
            <p:nvPr/>
          </p:nvSpPr>
          <p:spPr>
            <a:xfrm>
              <a:off x="5470488" y="2205442"/>
              <a:ext cx="459526" cy="622056"/>
            </a:xfrm>
            <a:custGeom>
              <a:rect b="b" l="l" r="r" t="t"/>
              <a:pathLst>
                <a:path extrusionOk="0" h="58409" w="43148">
                  <a:moveTo>
                    <a:pt x="4562" y="1"/>
                  </a:moveTo>
                  <a:cubicBezTo>
                    <a:pt x="2098" y="1"/>
                    <a:pt x="586" y="1986"/>
                    <a:pt x="4121" y="8193"/>
                  </a:cubicBezTo>
                  <a:cubicBezTo>
                    <a:pt x="10776" y="19737"/>
                    <a:pt x="18581" y="29350"/>
                    <a:pt x="18581" y="30171"/>
                  </a:cubicBezTo>
                  <a:cubicBezTo>
                    <a:pt x="18581" y="32184"/>
                    <a:pt x="4203" y="37566"/>
                    <a:pt x="2190" y="38757"/>
                  </a:cubicBezTo>
                  <a:cubicBezTo>
                    <a:pt x="0" y="40111"/>
                    <a:pt x="7112" y="58409"/>
                    <a:pt x="9533" y="58409"/>
                  </a:cubicBezTo>
                  <a:cubicBezTo>
                    <a:pt x="9610" y="58409"/>
                    <a:pt x="9682" y="58390"/>
                    <a:pt x="9749" y="58352"/>
                  </a:cubicBezTo>
                  <a:cubicBezTo>
                    <a:pt x="14761" y="55436"/>
                    <a:pt x="41586" y="43153"/>
                    <a:pt x="42613" y="32184"/>
                  </a:cubicBezTo>
                  <a:cubicBezTo>
                    <a:pt x="43147" y="26228"/>
                    <a:pt x="20224" y="7002"/>
                    <a:pt x="7942" y="922"/>
                  </a:cubicBezTo>
                  <a:cubicBezTo>
                    <a:pt x="6855" y="367"/>
                    <a:pt x="5621" y="1"/>
                    <a:pt x="4562" y="1"/>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33"/>
            <p:cNvSpPr/>
            <p:nvPr/>
          </p:nvSpPr>
          <p:spPr>
            <a:xfrm>
              <a:off x="5268116" y="2596329"/>
              <a:ext cx="347328" cy="338713"/>
            </a:xfrm>
            <a:custGeom>
              <a:rect b="b" l="l" r="r" t="t"/>
              <a:pathLst>
                <a:path extrusionOk="0" h="31804" w="32613">
                  <a:moveTo>
                    <a:pt x="25547" y="0"/>
                  </a:moveTo>
                  <a:cubicBezTo>
                    <a:pt x="25547" y="0"/>
                    <a:pt x="23411" y="1191"/>
                    <a:pt x="17577" y="2465"/>
                  </a:cubicBezTo>
                  <a:cubicBezTo>
                    <a:pt x="13017" y="3451"/>
                    <a:pt x="2994" y="8915"/>
                    <a:pt x="570" y="21814"/>
                  </a:cubicBezTo>
                  <a:cubicBezTo>
                    <a:pt x="0" y="24922"/>
                    <a:pt x="1015" y="27198"/>
                    <a:pt x="2306" y="27198"/>
                  </a:cubicBezTo>
                  <a:cubicBezTo>
                    <a:pt x="3062" y="27198"/>
                    <a:pt x="3913" y="26417"/>
                    <a:pt x="4596" y="24566"/>
                  </a:cubicBezTo>
                  <a:cubicBezTo>
                    <a:pt x="5828" y="21362"/>
                    <a:pt x="6445" y="18938"/>
                    <a:pt x="7102" y="17829"/>
                  </a:cubicBezTo>
                  <a:lnTo>
                    <a:pt x="7102" y="17829"/>
                  </a:lnTo>
                  <a:cubicBezTo>
                    <a:pt x="5911" y="22759"/>
                    <a:pt x="5294" y="29372"/>
                    <a:pt x="8252" y="30235"/>
                  </a:cubicBezTo>
                  <a:cubicBezTo>
                    <a:pt x="8515" y="30320"/>
                    <a:pt x="8761" y="30358"/>
                    <a:pt x="8991" y="30358"/>
                  </a:cubicBezTo>
                  <a:cubicBezTo>
                    <a:pt x="10992" y="30358"/>
                    <a:pt x="11785" y="27483"/>
                    <a:pt x="11785" y="27483"/>
                  </a:cubicBezTo>
                  <a:cubicBezTo>
                    <a:pt x="11785" y="27483"/>
                    <a:pt x="11949" y="31591"/>
                    <a:pt x="14414" y="31796"/>
                  </a:cubicBezTo>
                  <a:cubicBezTo>
                    <a:pt x="14479" y="31801"/>
                    <a:pt x="14542" y="31803"/>
                    <a:pt x="14604" y="31803"/>
                  </a:cubicBezTo>
                  <a:cubicBezTo>
                    <a:pt x="16704" y="31803"/>
                    <a:pt x="17208" y="29167"/>
                    <a:pt x="17208" y="29167"/>
                  </a:cubicBezTo>
                  <a:cubicBezTo>
                    <a:pt x="17208" y="29167"/>
                    <a:pt x="17700" y="31439"/>
                    <a:pt x="19702" y="31439"/>
                  </a:cubicBezTo>
                  <a:cubicBezTo>
                    <a:pt x="19785" y="31439"/>
                    <a:pt x="19871" y="31435"/>
                    <a:pt x="19960" y="31426"/>
                  </a:cubicBezTo>
                  <a:cubicBezTo>
                    <a:pt x="22260" y="31139"/>
                    <a:pt x="21439" y="27360"/>
                    <a:pt x="22753" y="24648"/>
                  </a:cubicBezTo>
                  <a:cubicBezTo>
                    <a:pt x="24191" y="24648"/>
                    <a:pt x="26368" y="24114"/>
                    <a:pt x="28094" y="21978"/>
                  </a:cubicBezTo>
                  <a:lnTo>
                    <a:pt x="32613" y="19554"/>
                  </a:lnTo>
                  <a:lnTo>
                    <a:pt x="25547" y="0"/>
                  </a:ln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33"/>
            <p:cNvSpPr/>
            <p:nvPr/>
          </p:nvSpPr>
          <p:spPr>
            <a:xfrm>
              <a:off x="5474631" y="2194962"/>
              <a:ext cx="466321" cy="619436"/>
            </a:xfrm>
            <a:custGeom>
              <a:rect b="b" l="l" r="r" t="t"/>
              <a:pathLst>
                <a:path extrusionOk="0" h="58163" w="43786">
                  <a:moveTo>
                    <a:pt x="2984" y="1"/>
                  </a:moveTo>
                  <a:cubicBezTo>
                    <a:pt x="1" y="1"/>
                    <a:pt x="145" y="3277"/>
                    <a:pt x="3321" y="9712"/>
                  </a:cubicBezTo>
                  <a:cubicBezTo>
                    <a:pt x="8169" y="19365"/>
                    <a:pt x="17494" y="30991"/>
                    <a:pt x="17494" y="31279"/>
                  </a:cubicBezTo>
                  <a:cubicBezTo>
                    <a:pt x="17494" y="31525"/>
                    <a:pt x="12071" y="32470"/>
                    <a:pt x="10099" y="33415"/>
                  </a:cubicBezTo>
                  <a:cubicBezTo>
                    <a:pt x="8169" y="34360"/>
                    <a:pt x="6156" y="37687"/>
                    <a:pt x="6156" y="37687"/>
                  </a:cubicBezTo>
                  <a:lnTo>
                    <a:pt x="13180" y="57200"/>
                  </a:lnTo>
                  <a:cubicBezTo>
                    <a:pt x="13180" y="57200"/>
                    <a:pt x="15301" y="58162"/>
                    <a:pt x="17722" y="58162"/>
                  </a:cubicBezTo>
                  <a:cubicBezTo>
                    <a:pt x="18978" y="58162"/>
                    <a:pt x="20314" y="57904"/>
                    <a:pt x="21479" y="57118"/>
                  </a:cubicBezTo>
                  <a:cubicBezTo>
                    <a:pt x="24847" y="54900"/>
                    <a:pt x="43785" y="39166"/>
                    <a:pt x="42471" y="32223"/>
                  </a:cubicBezTo>
                  <a:cubicBezTo>
                    <a:pt x="41115" y="25363"/>
                    <a:pt x="19466" y="7740"/>
                    <a:pt x="10058" y="2605"/>
                  </a:cubicBezTo>
                  <a:cubicBezTo>
                    <a:pt x="6868" y="863"/>
                    <a:pt x="4514" y="1"/>
                    <a:pt x="2984"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33"/>
            <p:cNvSpPr/>
            <p:nvPr/>
          </p:nvSpPr>
          <p:spPr>
            <a:xfrm>
              <a:off x="5538690" y="2513195"/>
              <a:ext cx="205822" cy="83507"/>
            </a:xfrm>
            <a:custGeom>
              <a:rect b="b" l="l" r="r" t="t"/>
              <a:pathLst>
                <a:path extrusionOk="0" h="7841" w="19326">
                  <a:moveTo>
                    <a:pt x="16984" y="1"/>
                  </a:moveTo>
                  <a:cubicBezTo>
                    <a:pt x="16203" y="124"/>
                    <a:pt x="15464" y="288"/>
                    <a:pt x="14724" y="535"/>
                  </a:cubicBezTo>
                  <a:cubicBezTo>
                    <a:pt x="14519" y="617"/>
                    <a:pt x="14355" y="699"/>
                    <a:pt x="14149" y="781"/>
                  </a:cubicBezTo>
                  <a:cubicBezTo>
                    <a:pt x="14067" y="823"/>
                    <a:pt x="13862" y="864"/>
                    <a:pt x="13738" y="987"/>
                  </a:cubicBezTo>
                  <a:cubicBezTo>
                    <a:pt x="11849" y="1274"/>
                    <a:pt x="9959" y="1644"/>
                    <a:pt x="8110" y="2096"/>
                  </a:cubicBezTo>
                  <a:cubicBezTo>
                    <a:pt x="6467" y="2507"/>
                    <a:pt x="4701" y="2877"/>
                    <a:pt x="3345" y="3904"/>
                  </a:cubicBezTo>
                  <a:cubicBezTo>
                    <a:pt x="1989" y="4848"/>
                    <a:pt x="880" y="6286"/>
                    <a:pt x="59" y="7724"/>
                  </a:cubicBezTo>
                  <a:cubicBezTo>
                    <a:pt x="1" y="7782"/>
                    <a:pt x="45" y="7840"/>
                    <a:pt x="105" y="7840"/>
                  </a:cubicBezTo>
                  <a:cubicBezTo>
                    <a:pt x="130" y="7840"/>
                    <a:pt x="158" y="7830"/>
                    <a:pt x="182" y="7806"/>
                  </a:cubicBezTo>
                  <a:cubicBezTo>
                    <a:pt x="1332" y="6615"/>
                    <a:pt x="2523" y="5423"/>
                    <a:pt x="3797" y="4355"/>
                  </a:cubicBezTo>
                  <a:cubicBezTo>
                    <a:pt x="5194" y="3205"/>
                    <a:pt x="7083" y="2877"/>
                    <a:pt x="8768" y="2466"/>
                  </a:cubicBezTo>
                  <a:cubicBezTo>
                    <a:pt x="12218" y="1562"/>
                    <a:pt x="15710" y="946"/>
                    <a:pt x="19243" y="453"/>
                  </a:cubicBezTo>
                  <a:cubicBezTo>
                    <a:pt x="19325" y="453"/>
                    <a:pt x="19284" y="330"/>
                    <a:pt x="19243" y="330"/>
                  </a:cubicBezTo>
                  <a:cubicBezTo>
                    <a:pt x="17648" y="446"/>
                    <a:pt x="16015" y="600"/>
                    <a:pt x="14451" y="825"/>
                  </a:cubicBezTo>
                  <a:lnTo>
                    <a:pt x="14451" y="825"/>
                  </a:lnTo>
                  <a:cubicBezTo>
                    <a:pt x="14493" y="812"/>
                    <a:pt x="14529" y="797"/>
                    <a:pt x="14560" y="781"/>
                  </a:cubicBezTo>
                  <a:cubicBezTo>
                    <a:pt x="14806" y="658"/>
                    <a:pt x="15135" y="617"/>
                    <a:pt x="15382" y="494"/>
                  </a:cubicBezTo>
                  <a:cubicBezTo>
                    <a:pt x="15916" y="330"/>
                    <a:pt x="16409" y="124"/>
                    <a:pt x="16984" y="42"/>
                  </a:cubicBezTo>
                  <a:cubicBezTo>
                    <a:pt x="17025" y="42"/>
                    <a:pt x="17025" y="1"/>
                    <a:pt x="169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33"/>
            <p:cNvSpPr/>
            <p:nvPr/>
          </p:nvSpPr>
          <p:spPr>
            <a:xfrm>
              <a:off x="5384436" y="2051634"/>
              <a:ext cx="137822" cy="193031"/>
            </a:xfrm>
            <a:custGeom>
              <a:rect b="b" l="l" r="r" t="t"/>
              <a:pathLst>
                <a:path extrusionOk="0" h="18125" w="12941">
                  <a:moveTo>
                    <a:pt x="12941" y="0"/>
                  </a:moveTo>
                  <a:cubicBezTo>
                    <a:pt x="12940" y="0"/>
                    <a:pt x="12940" y="0"/>
                    <a:pt x="12940" y="0"/>
                  </a:cubicBezTo>
                  <a:lnTo>
                    <a:pt x="12940" y="0"/>
                  </a:lnTo>
                  <a:lnTo>
                    <a:pt x="12941" y="0"/>
                  </a:lnTo>
                  <a:close/>
                  <a:moveTo>
                    <a:pt x="12940" y="0"/>
                  </a:moveTo>
                  <a:lnTo>
                    <a:pt x="2219" y="3287"/>
                  </a:lnTo>
                  <a:lnTo>
                    <a:pt x="1849" y="10476"/>
                  </a:lnTo>
                  <a:lnTo>
                    <a:pt x="1849" y="10969"/>
                  </a:lnTo>
                  <a:cubicBezTo>
                    <a:pt x="1849" y="10969"/>
                    <a:pt x="0" y="17500"/>
                    <a:pt x="1192" y="17911"/>
                  </a:cubicBezTo>
                  <a:cubicBezTo>
                    <a:pt x="1640" y="18059"/>
                    <a:pt x="2115" y="18125"/>
                    <a:pt x="2603" y="18125"/>
                  </a:cubicBezTo>
                  <a:cubicBezTo>
                    <a:pt x="6047" y="18125"/>
                    <a:pt x="10157" y="14857"/>
                    <a:pt x="10517" y="14173"/>
                  </a:cubicBezTo>
                  <a:cubicBezTo>
                    <a:pt x="10681" y="13845"/>
                    <a:pt x="12895" y="27"/>
                    <a:pt x="12940" y="0"/>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33"/>
            <p:cNvSpPr/>
            <p:nvPr/>
          </p:nvSpPr>
          <p:spPr>
            <a:xfrm>
              <a:off x="5397120" y="2051198"/>
              <a:ext cx="124701" cy="145660"/>
            </a:xfrm>
            <a:custGeom>
              <a:rect b="b" l="l" r="r" t="t"/>
              <a:pathLst>
                <a:path extrusionOk="0" h="13677" w="11709">
                  <a:moveTo>
                    <a:pt x="11708" y="0"/>
                  </a:moveTo>
                  <a:lnTo>
                    <a:pt x="1028" y="3328"/>
                  </a:lnTo>
                  <a:lnTo>
                    <a:pt x="658" y="10517"/>
                  </a:lnTo>
                  <a:lnTo>
                    <a:pt x="617" y="11010"/>
                  </a:lnTo>
                  <a:cubicBezTo>
                    <a:pt x="617" y="11010"/>
                    <a:pt x="288" y="12201"/>
                    <a:pt x="1" y="13598"/>
                  </a:cubicBezTo>
                  <a:cubicBezTo>
                    <a:pt x="454" y="13651"/>
                    <a:pt x="894" y="13677"/>
                    <a:pt x="1319" y="13677"/>
                  </a:cubicBezTo>
                  <a:cubicBezTo>
                    <a:pt x="5785" y="13677"/>
                    <a:pt x="8695" y="10888"/>
                    <a:pt x="10271" y="8750"/>
                  </a:cubicBezTo>
                  <a:cubicBezTo>
                    <a:pt x="10928" y="4766"/>
                    <a:pt x="11708" y="0"/>
                    <a:pt x="11708"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33"/>
            <p:cNvSpPr/>
            <p:nvPr/>
          </p:nvSpPr>
          <p:spPr>
            <a:xfrm>
              <a:off x="5247061" y="1797472"/>
              <a:ext cx="409514" cy="376605"/>
            </a:xfrm>
            <a:custGeom>
              <a:rect b="b" l="l" r="r" t="t"/>
              <a:pathLst>
                <a:path extrusionOk="0" h="35362" w="38452">
                  <a:moveTo>
                    <a:pt x="21383" y="0"/>
                  </a:moveTo>
                  <a:cubicBezTo>
                    <a:pt x="16207" y="0"/>
                    <a:pt x="10479" y="3256"/>
                    <a:pt x="6162" y="13184"/>
                  </a:cubicBezTo>
                  <a:cubicBezTo>
                    <a:pt x="0" y="27357"/>
                    <a:pt x="7805" y="32656"/>
                    <a:pt x="10886" y="33971"/>
                  </a:cubicBezTo>
                  <a:cubicBezTo>
                    <a:pt x="12023" y="34456"/>
                    <a:pt x="14281" y="35362"/>
                    <a:pt x="17072" y="35362"/>
                  </a:cubicBezTo>
                  <a:cubicBezTo>
                    <a:pt x="21142" y="35362"/>
                    <a:pt x="26343" y="33436"/>
                    <a:pt x="30851" y="25467"/>
                  </a:cubicBezTo>
                  <a:cubicBezTo>
                    <a:pt x="38451" y="11993"/>
                    <a:pt x="33809" y="4599"/>
                    <a:pt x="27565" y="1518"/>
                  </a:cubicBezTo>
                  <a:cubicBezTo>
                    <a:pt x="25707" y="595"/>
                    <a:pt x="23596" y="0"/>
                    <a:pt x="21383" y="0"/>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33"/>
            <p:cNvSpPr/>
            <p:nvPr/>
          </p:nvSpPr>
          <p:spPr>
            <a:xfrm>
              <a:off x="5318395" y="1969395"/>
              <a:ext cx="39086" cy="33569"/>
            </a:xfrm>
            <a:custGeom>
              <a:rect b="b" l="l" r="r" t="t"/>
              <a:pathLst>
                <a:path extrusionOk="0" h="3152" w="3670">
                  <a:moveTo>
                    <a:pt x="2095" y="0"/>
                  </a:moveTo>
                  <a:cubicBezTo>
                    <a:pt x="770" y="0"/>
                    <a:pt x="1" y="2594"/>
                    <a:pt x="1272" y="3080"/>
                  </a:cubicBezTo>
                  <a:cubicBezTo>
                    <a:pt x="1390" y="3129"/>
                    <a:pt x="1506" y="3151"/>
                    <a:pt x="1619" y="3151"/>
                  </a:cubicBezTo>
                  <a:cubicBezTo>
                    <a:pt x="2839" y="3151"/>
                    <a:pt x="3670" y="533"/>
                    <a:pt x="2504" y="81"/>
                  </a:cubicBezTo>
                  <a:cubicBezTo>
                    <a:pt x="2363" y="26"/>
                    <a:pt x="2226" y="0"/>
                    <a:pt x="209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33"/>
            <p:cNvSpPr/>
            <p:nvPr/>
          </p:nvSpPr>
          <p:spPr>
            <a:xfrm>
              <a:off x="5330621" y="1928616"/>
              <a:ext cx="33697" cy="16625"/>
            </a:xfrm>
            <a:custGeom>
              <a:rect b="b" l="l" r="r" t="t"/>
              <a:pathLst>
                <a:path extrusionOk="0" h="1561" w="3164">
                  <a:moveTo>
                    <a:pt x="1460" y="1"/>
                  </a:moveTo>
                  <a:cubicBezTo>
                    <a:pt x="1111" y="1"/>
                    <a:pt x="772" y="115"/>
                    <a:pt x="411" y="295"/>
                  </a:cubicBezTo>
                  <a:cubicBezTo>
                    <a:pt x="0" y="542"/>
                    <a:pt x="165" y="1240"/>
                    <a:pt x="617" y="1322"/>
                  </a:cubicBezTo>
                  <a:cubicBezTo>
                    <a:pt x="986" y="1404"/>
                    <a:pt x="1356" y="1404"/>
                    <a:pt x="1726" y="1487"/>
                  </a:cubicBezTo>
                  <a:cubicBezTo>
                    <a:pt x="1962" y="1510"/>
                    <a:pt x="2157" y="1561"/>
                    <a:pt x="2358" y="1561"/>
                  </a:cubicBezTo>
                  <a:cubicBezTo>
                    <a:pt x="2507" y="1561"/>
                    <a:pt x="2660" y="1533"/>
                    <a:pt x="2835" y="1446"/>
                  </a:cubicBezTo>
                  <a:cubicBezTo>
                    <a:pt x="3040" y="1322"/>
                    <a:pt x="3164" y="1035"/>
                    <a:pt x="3040" y="829"/>
                  </a:cubicBezTo>
                  <a:cubicBezTo>
                    <a:pt x="2835" y="336"/>
                    <a:pt x="2383" y="131"/>
                    <a:pt x="1849" y="49"/>
                  </a:cubicBezTo>
                  <a:cubicBezTo>
                    <a:pt x="1717" y="16"/>
                    <a:pt x="1588" y="1"/>
                    <a:pt x="14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33"/>
            <p:cNvSpPr/>
            <p:nvPr/>
          </p:nvSpPr>
          <p:spPr>
            <a:xfrm>
              <a:off x="5421626" y="1963708"/>
              <a:ext cx="30321" cy="22237"/>
            </a:xfrm>
            <a:custGeom>
              <a:rect b="b" l="l" r="r" t="t"/>
              <a:pathLst>
                <a:path extrusionOk="0" h="2088" w="2847">
                  <a:moveTo>
                    <a:pt x="772" y="0"/>
                  </a:moveTo>
                  <a:cubicBezTo>
                    <a:pt x="608" y="0"/>
                    <a:pt x="445" y="37"/>
                    <a:pt x="288" y="122"/>
                  </a:cubicBezTo>
                  <a:cubicBezTo>
                    <a:pt x="164" y="246"/>
                    <a:pt x="0" y="533"/>
                    <a:pt x="82" y="739"/>
                  </a:cubicBezTo>
                  <a:cubicBezTo>
                    <a:pt x="247" y="1108"/>
                    <a:pt x="575" y="1273"/>
                    <a:pt x="904" y="1478"/>
                  </a:cubicBezTo>
                  <a:cubicBezTo>
                    <a:pt x="1233" y="1683"/>
                    <a:pt x="1520" y="1889"/>
                    <a:pt x="1849" y="2053"/>
                  </a:cubicBezTo>
                  <a:cubicBezTo>
                    <a:pt x="1914" y="2077"/>
                    <a:pt x="1982" y="2088"/>
                    <a:pt x="2050" y="2088"/>
                  </a:cubicBezTo>
                  <a:cubicBezTo>
                    <a:pt x="2450" y="2088"/>
                    <a:pt x="2846" y="1706"/>
                    <a:pt x="2670" y="1355"/>
                  </a:cubicBezTo>
                  <a:cubicBezTo>
                    <a:pt x="2465" y="862"/>
                    <a:pt x="2136" y="533"/>
                    <a:pt x="1684" y="287"/>
                  </a:cubicBezTo>
                  <a:cubicBezTo>
                    <a:pt x="1390" y="126"/>
                    <a:pt x="1078" y="0"/>
                    <a:pt x="77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33"/>
            <p:cNvSpPr/>
            <p:nvPr/>
          </p:nvSpPr>
          <p:spPr>
            <a:xfrm>
              <a:off x="5360367" y="2089261"/>
              <a:ext cx="23643" cy="10554"/>
            </a:xfrm>
            <a:custGeom>
              <a:rect b="b" l="l" r="r" t="t"/>
              <a:pathLst>
                <a:path extrusionOk="0" h="991" w="2220">
                  <a:moveTo>
                    <a:pt x="42" y="0"/>
                  </a:moveTo>
                  <a:cubicBezTo>
                    <a:pt x="1" y="0"/>
                    <a:pt x="1" y="0"/>
                    <a:pt x="1" y="41"/>
                  </a:cubicBezTo>
                  <a:cubicBezTo>
                    <a:pt x="165" y="534"/>
                    <a:pt x="617" y="904"/>
                    <a:pt x="1110" y="986"/>
                  </a:cubicBezTo>
                  <a:cubicBezTo>
                    <a:pt x="1141" y="989"/>
                    <a:pt x="1172" y="990"/>
                    <a:pt x="1202" y="990"/>
                  </a:cubicBezTo>
                  <a:cubicBezTo>
                    <a:pt x="1644" y="990"/>
                    <a:pt x="1945" y="711"/>
                    <a:pt x="2137" y="288"/>
                  </a:cubicBezTo>
                  <a:cubicBezTo>
                    <a:pt x="2219" y="247"/>
                    <a:pt x="2137" y="206"/>
                    <a:pt x="2096" y="206"/>
                  </a:cubicBezTo>
                  <a:cubicBezTo>
                    <a:pt x="1830" y="358"/>
                    <a:pt x="1494" y="580"/>
                    <a:pt x="1152" y="580"/>
                  </a:cubicBezTo>
                  <a:cubicBezTo>
                    <a:pt x="1124" y="580"/>
                    <a:pt x="1097" y="578"/>
                    <a:pt x="1069" y="575"/>
                  </a:cubicBezTo>
                  <a:cubicBezTo>
                    <a:pt x="699" y="534"/>
                    <a:pt x="371" y="206"/>
                    <a:pt x="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33"/>
            <p:cNvSpPr/>
            <p:nvPr/>
          </p:nvSpPr>
          <p:spPr>
            <a:xfrm>
              <a:off x="5347246" y="2058631"/>
              <a:ext cx="37200" cy="26976"/>
            </a:xfrm>
            <a:custGeom>
              <a:rect b="b" l="l" r="r" t="t"/>
              <a:pathLst>
                <a:path extrusionOk="0" h="2533" w="3493">
                  <a:moveTo>
                    <a:pt x="0" y="1"/>
                  </a:moveTo>
                  <a:cubicBezTo>
                    <a:pt x="1" y="1"/>
                    <a:pt x="206" y="1192"/>
                    <a:pt x="986" y="1972"/>
                  </a:cubicBezTo>
                  <a:cubicBezTo>
                    <a:pt x="1233" y="2219"/>
                    <a:pt x="1603" y="2465"/>
                    <a:pt x="2013" y="2506"/>
                  </a:cubicBezTo>
                  <a:cubicBezTo>
                    <a:pt x="2104" y="2524"/>
                    <a:pt x="2190" y="2532"/>
                    <a:pt x="2270" y="2532"/>
                  </a:cubicBezTo>
                  <a:cubicBezTo>
                    <a:pt x="2951" y="2532"/>
                    <a:pt x="3259" y="1944"/>
                    <a:pt x="3369" y="1356"/>
                  </a:cubicBezTo>
                  <a:cubicBezTo>
                    <a:pt x="3492" y="781"/>
                    <a:pt x="3492" y="247"/>
                    <a:pt x="3492" y="247"/>
                  </a:cubicBezTo>
                  <a:lnTo>
                    <a:pt x="3492" y="247"/>
                  </a:lnTo>
                  <a:cubicBezTo>
                    <a:pt x="3492" y="247"/>
                    <a:pt x="2956" y="408"/>
                    <a:pt x="2151" y="408"/>
                  </a:cubicBezTo>
                  <a:cubicBezTo>
                    <a:pt x="1547" y="408"/>
                    <a:pt x="793" y="317"/>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33"/>
            <p:cNvSpPr/>
            <p:nvPr/>
          </p:nvSpPr>
          <p:spPr>
            <a:xfrm>
              <a:off x="5332368" y="1973399"/>
              <a:ext cx="52515" cy="94434"/>
            </a:xfrm>
            <a:custGeom>
              <a:rect b="b" l="l" r="r" t="t"/>
              <a:pathLst>
                <a:path extrusionOk="0" h="8867" w="4931">
                  <a:moveTo>
                    <a:pt x="3608" y="1"/>
                  </a:moveTo>
                  <a:cubicBezTo>
                    <a:pt x="3583" y="1"/>
                    <a:pt x="3557" y="11"/>
                    <a:pt x="3534" y="34"/>
                  </a:cubicBezTo>
                  <a:cubicBezTo>
                    <a:pt x="1932" y="2458"/>
                    <a:pt x="1151" y="3731"/>
                    <a:pt x="124" y="5703"/>
                  </a:cubicBezTo>
                  <a:cubicBezTo>
                    <a:pt x="1" y="5908"/>
                    <a:pt x="1480" y="6073"/>
                    <a:pt x="1808" y="6073"/>
                  </a:cubicBezTo>
                  <a:cubicBezTo>
                    <a:pt x="1808" y="6073"/>
                    <a:pt x="1069" y="7511"/>
                    <a:pt x="822" y="8168"/>
                  </a:cubicBezTo>
                  <a:cubicBezTo>
                    <a:pt x="822" y="8209"/>
                    <a:pt x="987" y="8332"/>
                    <a:pt x="1192" y="8414"/>
                  </a:cubicBezTo>
                  <a:lnTo>
                    <a:pt x="1233" y="8414"/>
                  </a:lnTo>
                  <a:cubicBezTo>
                    <a:pt x="1810" y="8713"/>
                    <a:pt x="2435" y="8867"/>
                    <a:pt x="3048" y="8867"/>
                  </a:cubicBezTo>
                  <a:cubicBezTo>
                    <a:pt x="3700" y="8867"/>
                    <a:pt x="4339" y="8692"/>
                    <a:pt x="4889" y="8332"/>
                  </a:cubicBezTo>
                  <a:cubicBezTo>
                    <a:pt x="4930" y="8250"/>
                    <a:pt x="4889" y="8168"/>
                    <a:pt x="4848" y="8168"/>
                  </a:cubicBezTo>
                  <a:cubicBezTo>
                    <a:pt x="4407" y="8305"/>
                    <a:pt x="3983" y="8363"/>
                    <a:pt x="3567" y="8363"/>
                  </a:cubicBezTo>
                  <a:cubicBezTo>
                    <a:pt x="2860" y="8363"/>
                    <a:pt x="2178" y="8195"/>
                    <a:pt x="1480" y="7963"/>
                  </a:cubicBezTo>
                  <a:cubicBezTo>
                    <a:pt x="1480" y="7757"/>
                    <a:pt x="2835" y="5539"/>
                    <a:pt x="2712" y="5539"/>
                  </a:cubicBezTo>
                  <a:cubicBezTo>
                    <a:pt x="2219" y="5457"/>
                    <a:pt x="1356" y="5374"/>
                    <a:pt x="1028" y="5333"/>
                  </a:cubicBezTo>
                  <a:cubicBezTo>
                    <a:pt x="1480" y="4389"/>
                    <a:pt x="2876" y="1842"/>
                    <a:pt x="3698" y="157"/>
                  </a:cubicBezTo>
                  <a:cubicBezTo>
                    <a:pt x="3728" y="68"/>
                    <a:pt x="3672" y="1"/>
                    <a:pt x="36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33"/>
            <p:cNvSpPr/>
            <p:nvPr/>
          </p:nvSpPr>
          <p:spPr>
            <a:xfrm>
              <a:off x="5397993" y="1995243"/>
              <a:ext cx="39543" cy="34133"/>
            </a:xfrm>
            <a:custGeom>
              <a:rect b="b" l="l" r="r" t="t"/>
              <a:pathLst>
                <a:path extrusionOk="0" h="3205" w="3713">
                  <a:moveTo>
                    <a:pt x="1990" y="0"/>
                  </a:moveTo>
                  <a:cubicBezTo>
                    <a:pt x="830" y="0"/>
                    <a:pt x="1" y="2812"/>
                    <a:pt x="1274" y="3159"/>
                  </a:cubicBezTo>
                  <a:cubicBezTo>
                    <a:pt x="1378" y="3190"/>
                    <a:pt x="1479" y="3204"/>
                    <a:pt x="1577" y="3204"/>
                  </a:cubicBezTo>
                  <a:cubicBezTo>
                    <a:pt x="2922" y="3204"/>
                    <a:pt x="3712" y="497"/>
                    <a:pt x="2219" y="37"/>
                  </a:cubicBezTo>
                  <a:cubicBezTo>
                    <a:pt x="2142" y="12"/>
                    <a:pt x="2065" y="0"/>
                    <a:pt x="19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33"/>
            <p:cNvSpPr/>
            <p:nvPr/>
          </p:nvSpPr>
          <p:spPr>
            <a:xfrm>
              <a:off x="5306563" y="1762423"/>
              <a:ext cx="351216" cy="313344"/>
            </a:xfrm>
            <a:custGeom>
              <a:rect b="b" l="l" r="r" t="t"/>
              <a:pathLst>
                <a:path extrusionOk="0" h="29422" w="32978">
                  <a:moveTo>
                    <a:pt x="9252" y="0"/>
                  </a:moveTo>
                  <a:cubicBezTo>
                    <a:pt x="9236" y="0"/>
                    <a:pt x="9219" y="1"/>
                    <a:pt x="9202" y="2"/>
                  </a:cubicBezTo>
                  <a:cubicBezTo>
                    <a:pt x="8216" y="43"/>
                    <a:pt x="6860" y="3083"/>
                    <a:pt x="6860" y="3083"/>
                  </a:cubicBezTo>
                  <a:cubicBezTo>
                    <a:pt x="6860" y="3083"/>
                    <a:pt x="5384" y="716"/>
                    <a:pt x="4348" y="716"/>
                  </a:cubicBezTo>
                  <a:cubicBezTo>
                    <a:pt x="4186" y="716"/>
                    <a:pt x="4036" y="773"/>
                    <a:pt x="3903" y="906"/>
                  </a:cubicBezTo>
                  <a:cubicBezTo>
                    <a:pt x="2999" y="1892"/>
                    <a:pt x="0" y="7068"/>
                    <a:pt x="4313" y="10560"/>
                  </a:cubicBezTo>
                  <a:cubicBezTo>
                    <a:pt x="6409" y="12256"/>
                    <a:pt x="9279" y="12692"/>
                    <a:pt x="11677" y="12692"/>
                  </a:cubicBezTo>
                  <a:cubicBezTo>
                    <a:pt x="14216" y="12692"/>
                    <a:pt x="16226" y="12203"/>
                    <a:pt x="16227" y="12203"/>
                  </a:cubicBezTo>
                  <a:lnTo>
                    <a:pt x="16227" y="12203"/>
                  </a:lnTo>
                  <a:cubicBezTo>
                    <a:pt x="15487" y="17502"/>
                    <a:pt x="21690" y="20830"/>
                    <a:pt x="21690" y="20830"/>
                  </a:cubicBezTo>
                  <a:cubicBezTo>
                    <a:pt x="21690" y="20830"/>
                    <a:pt x="20047" y="28019"/>
                    <a:pt x="23826" y="29375"/>
                  </a:cubicBezTo>
                  <a:cubicBezTo>
                    <a:pt x="23919" y="29406"/>
                    <a:pt x="24018" y="29421"/>
                    <a:pt x="24123" y="29421"/>
                  </a:cubicBezTo>
                  <a:cubicBezTo>
                    <a:pt x="26756" y="29421"/>
                    <a:pt x="32978" y="19833"/>
                    <a:pt x="32741" y="17502"/>
                  </a:cubicBezTo>
                  <a:cubicBezTo>
                    <a:pt x="32453" y="14997"/>
                    <a:pt x="29660" y="13271"/>
                    <a:pt x="29660" y="13271"/>
                  </a:cubicBezTo>
                  <a:cubicBezTo>
                    <a:pt x="29660" y="13271"/>
                    <a:pt x="28838" y="6575"/>
                    <a:pt x="23128" y="4398"/>
                  </a:cubicBezTo>
                  <a:cubicBezTo>
                    <a:pt x="17418" y="2262"/>
                    <a:pt x="10393" y="2180"/>
                    <a:pt x="10393" y="2180"/>
                  </a:cubicBezTo>
                  <a:cubicBezTo>
                    <a:pt x="10393" y="2180"/>
                    <a:pt x="10156" y="0"/>
                    <a:pt x="925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33"/>
            <p:cNvSpPr/>
            <p:nvPr/>
          </p:nvSpPr>
          <p:spPr>
            <a:xfrm>
              <a:off x="5525268" y="1973648"/>
              <a:ext cx="77894" cy="107672"/>
            </a:xfrm>
            <a:custGeom>
              <a:rect b="b" l="l" r="r" t="t"/>
              <a:pathLst>
                <a:path extrusionOk="0" h="10110" w="7314">
                  <a:moveTo>
                    <a:pt x="4475" y="0"/>
                  </a:moveTo>
                  <a:cubicBezTo>
                    <a:pt x="2280" y="0"/>
                    <a:pt x="124" y="4671"/>
                    <a:pt x="124" y="4671"/>
                  </a:cubicBezTo>
                  <a:lnTo>
                    <a:pt x="1" y="8862"/>
                  </a:lnTo>
                  <a:cubicBezTo>
                    <a:pt x="1" y="8862"/>
                    <a:pt x="778" y="10110"/>
                    <a:pt x="2172" y="10110"/>
                  </a:cubicBezTo>
                  <a:cubicBezTo>
                    <a:pt x="2619" y="10110"/>
                    <a:pt x="3129" y="9981"/>
                    <a:pt x="3698" y="9642"/>
                  </a:cubicBezTo>
                  <a:cubicBezTo>
                    <a:pt x="6081" y="8204"/>
                    <a:pt x="7313" y="851"/>
                    <a:pt x="4930" y="71"/>
                  </a:cubicBezTo>
                  <a:cubicBezTo>
                    <a:pt x="4779" y="23"/>
                    <a:pt x="4627" y="0"/>
                    <a:pt x="4475" y="0"/>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33"/>
            <p:cNvSpPr/>
            <p:nvPr/>
          </p:nvSpPr>
          <p:spPr>
            <a:xfrm>
              <a:off x="5535332" y="1997142"/>
              <a:ext cx="38510" cy="69960"/>
            </a:xfrm>
            <a:custGeom>
              <a:rect b="b" l="l" r="r" t="t"/>
              <a:pathLst>
                <a:path extrusionOk="0" h="6569" w="3616">
                  <a:moveTo>
                    <a:pt x="3575" y="1"/>
                  </a:moveTo>
                  <a:cubicBezTo>
                    <a:pt x="1151" y="658"/>
                    <a:pt x="1" y="4150"/>
                    <a:pt x="453" y="6368"/>
                  </a:cubicBezTo>
                  <a:lnTo>
                    <a:pt x="453" y="6409"/>
                  </a:lnTo>
                  <a:cubicBezTo>
                    <a:pt x="409" y="6518"/>
                    <a:pt x="480" y="6569"/>
                    <a:pt x="563" y="6569"/>
                  </a:cubicBezTo>
                  <a:cubicBezTo>
                    <a:pt x="637" y="6569"/>
                    <a:pt x="721" y="6528"/>
                    <a:pt x="740" y="6450"/>
                  </a:cubicBezTo>
                  <a:cubicBezTo>
                    <a:pt x="904" y="5957"/>
                    <a:pt x="1069" y="5382"/>
                    <a:pt x="1315" y="4930"/>
                  </a:cubicBezTo>
                  <a:cubicBezTo>
                    <a:pt x="1726" y="4273"/>
                    <a:pt x="2178" y="4068"/>
                    <a:pt x="2958" y="4068"/>
                  </a:cubicBezTo>
                  <a:cubicBezTo>
                    <a:pt x="2999" y="4068"/>
                    <a:pt x="3082" y="3944"/>
                    <a:pt x="2999" y="3944"/>
                  </a:cubicBezTo>
                  <a:cubicBezTo>
                    <a:pt x="2741" y="3821"/>
                    <a:pt x="2500" y="3765"/>
                    <a:pt x="2280" y="3765"/>
                  </a:cubicBezTo>
                  <a:cubicBezTo>
                    <a:pt x="1694" y="3765"/>
                    <a:pt x="1244" y="4158"/>
                    <a:pt x="945" y="4725"/>
                  </a:cubicBezTo>
                  <a:cubicBezTo>
                    <a:pt x="1315" y="2917"/>
                    <a:pt x="1931" y="1069"/>
                    <a:pt x="3575" y="42"/>
                  </a:cubicBezTo>
                  <a:cubicBezTo>
                    <a:pt x="3616" y="42"/>
                    <a:pt x="3616" y="1"/>
                    <a:pt x="3575"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33"/>
            <p:cNvSpPr/>
            <p:nvPr/>
          </p:nvSpPr>
          <p:spPr>
            <a:xfrm>
              <a:off x="5382242" y="2762820"/>
              <a:ext cx="26657" cy="126660"/>
            </a:xfrm>
            <a:custGeom>
              <a:rect b="b" l="l" r="r" t="t"/>
              <a:pathLst>
                <a:path extrusionOk="0" h="11893" w="2503">
                  <a:moveTo>
                    <a:pt x="2493" y="0"/>
                  </a:moveTo>
                  <a:cubicBezTo>
                    <a:pt x="2489" y="0"/>
                    <a:pt x="2479" y="5"/>
                    <a:pt x="2466" y="19"/>
                  </a:cubicBezTo>
                  <a:cubicBezTo>
                    <a:pt x="2493" y="19"/>
                    <a:pt x="2502" y="0"/>
                    <a:pt x="2493" y="0"/>
                  </a:cubicBezTo>
                  <a:close/>
                  <a:moveTo>
                    <a:pt x="2466" y="19"/>
                  </a:moveTo>
                  <a:lnTo>
                    <a:pt x="2466" y="19"/>
                  </a:lnTo>
                  <a:cubicBezTo>
                    <a:pt x="1315" y="2073"/>
                    <a:pt x="1" y="7372"/>
                    <a:pt x="905" y="11768"/>
                  </a:cubicBezTo>
                  <a:cubicBezTo>
                    <a:pt x="905" y="11847"/>
                    <a:pt x="956" y="11893"/>
                    <a:pt x="992" y="11893"/>
                  </a:cubicBezTo>
                  <a:cubicBezTo>
                    <a:pt x="1012" y="11893"/>
                    <a:pt x="1028" y="11879"/>
                    <a:pt x="1028" y="11850"/>
                  </a:cubicBezTo>
                  <a:cubicBezTo>
                    <a:pt x="1069" y="6715"/>
                    <a:pt x="2014" y="2032"/>
                    <a:pt x="2466" y="1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33"/>
            <p:cNvSpPr/>
            <p:nvPr/>
          </p:nvSpPr>
          <p:spPr>
            <a:xfrm>
              <a:off x="5438687" y="2780755"/>
              <a:ext cx="20863" cy="127310"/>
            </a:xfrm>
            <a:custGeom>
              <a:rect b="b" l="l" r="r" t="t"/>
              <a:pathLst>
                <a:path extrusionOk="0" h="11954" w="1959">
                  <a:moveTo>
                    <a:pt x="1940" y="1"/>
                  </a:moveTo>
                  <a:cubicBezTo>
                    <a:pt x="1936" y="1"/>
                    <a:pt x="1931" y="5"/>
                    <a:pt x="1931" y="19"/>
                  </a:cubicBezTo>
                  <a:cubicBezTo>
                    <a:pt x="1958" y="19"/>
                    <a:pt x="1949" y="1"/>
                    <a:pt x="1940" y="1"/>
                  </a:cubicBezTo>
                  <a:close/>
                  <a:moveTo>
                    <a:pt x="1931" y="19"/>
                  </a:moveTo>
                  <a:cubicBezTo>
                    <a:pt x="1150" y="1868"/>
                    <a:pt x="0" y="7413"/>
                    <a:pt x="1109" y="11850"/>
                  </a:cubicBezTo>
                  <a:cubicBezTo>
                    <a:pt x="1109" y="11902"/>
                    <a:pt x="1159" y="11954"/>
                    <a:pt x="1195" y="11954"/>
                  </a:cubicBezTo>
                  <a:cubicBezTo>
                    <a:pt x="1216" y="11954"/>
                    <a:pt x="1233" y="11936"/>
                    <a:pt x="1233" y="11891"/>
                  </a:cubicBezTo>
                  <a:cubicBezTo>
                    <a:pt x="945" y="6551"/>
                    <a:pt x="1561" y="2032"/>
                    <a:pt x="1931" y="1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33"/>
            <p:cNvSpPr/>
            <p:nvPr/>
          </p:nvSpPr>
          <p:spPr>
            <a:xfrm>
              <a:off x="3378924" y="1782679"/>
              <a:ext cx="726703" cy="689854"/>
            </a:xfrm>
            <a:custGeom>
              <a:rect b="b" l="l" r="r" t="t"/>
              <a:pathLst>
                <a:path extrusionOk="0" h="64775" w="68235">
                  <a:moveTo>
                    <a:pt x="46518" y="0"/>
                  </a:moveTo>
                  <a:cubicBezTo>
                    <a:pt x="41587" y="0"/>
                    <a:pt x="36888" y="2625"/>
                    <a:pt x="34959" y="5741"/>
                  </a:cubicBezTo>
                  <a:cubicBezTo>
                    <a:pt x="32043" y="10424"/>
                    <a:pt x="31550" y="16669"/>
                    <a:pt x="29414" y="19750"/>
                  </a:cubicBezTo>
                  <a:cubicBezTo>
                    <a:pt x="25018" y="26158"/>
                    <a:pt x="15570" y="25953"/>
                    <a:pt x="8011" y="32156"/>
                  </a:cubicBezTo>
                  <a:cubicBezTo>
                    <a:pt x="165" y="38605"/>
                    <a:pt x="0" y="53066"/>
                    <a:pt x="10886" y="60994"/>
                  </a:cubicBezTo>
                  <a:cubicBezTo>
                    <a:pt x="14367" y="63510"/>
                    <a:pt x="19226" y="64775"/>
                    <a:pt x="24592" y="64775"/>
                  </a:cubicBezTo>
                  <a:cubicBezTo>
                    <a:pt x="34998" y="64775"/>
                    <a:pt x="47311" y="60017"/>
                    <a:pt x="55171" y="50395"/>
                  </a:cubicBezTo>
                  <a:cubicBezTo>
                    <a:pt x="68234" y="34333"/>
                    <a:pt x="66591" y="15436"/>
                    <a:pt x="55869" y="4057"/>
                  </a:cubicBezTo>
                  <a:cubicBezTo>
                    <a:pt x="53139" y="1147"/>
                    <a:pt x="49778" y="0"/>
                    <a:pt x="4651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33"/>
            <p:cNvSpPr/>
            <p:nvPr/>
          </p:nvSpPr>
          <p:spPr>
            <a:xfrm>
              <a:off x="3621733" y="1937882"/>
              <a:ext cx="456331" cy="546302"/>
            </a:xfrm>
            <a:custGeom>
              <a:rect b="b" l="l" r="r" t="t"/>
              <a:pathLst>
                <a:path extrusionOk="0" h="51296" w="42848">
                  <a:moveTo>
                    <a:pt x="39602" y="0"/>
                  </a:moveTo>
                  <a:lnTo>
                    <a:pt x="39602" y="0"/>
                  </a:lnTo>
                  <a:cubicBezTo>
                    <a:pt x="41697" y="5998"/>
                    <a:pt x="42354" y="12530"/>
                    <a:pt x="41286" y="18733"/>
                  </a:cubicBezTo>
                  <a:cubicBezTo>
                    <a:pt x="40711" y="21855"/>
                    <a:pt x="39766" y="24895"/>
                    <a:pt x="38369" y="27730"/>
                  </a:cubicBezTo>
                  <a:cubicBezTo>
                    <a:pt x="36973" y="30523"/>
                    <a:pt x="35247" y="33193"/>
                    <a:pt x="33234" y="35617"/>
                  </a:cubicBezTo>
                  <a:cubicBezTo>
                    <a:pt x="31180" y="38041"/>
                    <a:pt x="28962" y="40341"/>
                    <a:pt x="26497" y="42313"/>
                  </a:cubicBezTo>
                  <a:cubicBezTo>
                    <a:pt x="24033" y="44285"/>
                    <a:pt x="21321" y="45928"/>
                    <a:pt x="18446" y="47284"/>
                  </a:cubicBezTo>
                  <a:cubicBezTo>
                    <a:pt x="15570" y="48598"/>
                    <a:pt x="12530" y="49625"/>
                    <a:pt x="9449" y="50324"/>
                  </a:cubicBezTo>
                  <a:cubicBezTo>
                    <a:pt x="6897" y="50868"/>
                    <a:pt x="4288" y="51187"/>
                    <a:pt x="1646" y="51187"/>
                  </a:cubicBezTo>
                  <a:cubicBezTo>
                    <a:pt x="1099" y="51187"/>
                    <a:pt x="550" y="51173"/>
                    <a:pt x="1" y="51145"/>
                  </a:cubicBezTo>
                  <a:lnTo>
                    <a:pt x="1" y="51145"/>
                  </a:lnTo>
                  <a:cubicBezTo>
                    <a:pt x="1046" y="51246"/>
                    <a:pt x="2095" y="51296"/>
                    <a:pt x="3143" y="51296"/>
                  </a:cubicBezTo>
                  <a:cubicBezTo>
                    <a:pt x="8483" y="51296"/>
                    <a:pt x="13823" y="50022"/>
                    <a:pt x="18733" y="47859"/>
                  </a:cubicBezTo>
                  <a:cubicBezTo>
                    <a:pt x="24608" y="45230"/>
                    <a:pt x="29784" y="41081"/>
                    <a:pt x="33851" y="36151"/>
                  </a:cubicBezTo>
                  <a:cubicBezTo>
                    <a:pt x="37918" y="31221"/>
                    <a:pt x="40875" y="25183"/>
                    <a:pt x="41861" y="18815"/>
                  </a:cubicBezTo>
                  <a:cubicBezTo>
                    <a:pt x="42847" y="12448"/>
                    <a:pt x="42026" y="5875"/>
                    <a:pt x="39602"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33"/>
            <p:cNvSpPr/>
            <p:nvPr/>
          </p:nvSpPr>
          <p:spPr>
            <a:xfrm>
              <a:off x="3531175" y="2662018"/>
              <a:ext cx="477759" cy="525094"/>
            </a:xfrm>
            <a:custGeom>
              <a:rect b="b" l="l" r="r" t="t"/>
              <a:pathLst>
                <a:path extrusionOk="0" h="49831" w="44860">
                  <a:moveTo>
                    <a:pt x="0" y="1"/>
                  </a:moveTo>
                  <a:lnTo>
                    <a:pt x="0" y="83"/>
                  </a:lnTo>
                  <a:cubicBezTo>
                    <a:pt x="0" y="165"/>
                    <a:pt x="41" y="288"/>
                    <a:pt x="82" y="412"/>
                  </a:cubicBezTo>
                  <a:cubicBezTo>
                    <a:pt x="123" y="494"/>
                    <a:pt x="123" y="494"/>
                    <a:pt x="123" y="535"/>
                  </a:cubicBezTo>
                  <a:cubicBezTo>
                    <a:pt x="288" y="1028"/>
                    <a:pt x="493" y="1849"/>
                    <a:pt x="822" y="2958"/>
                  </a:cubicBezTo>
                  <a:cubicBezTo>
                    <a:pt x="863" y="3000"/>
                    <a:pt x="863" y="3000"/>
                    <a:pt x="863" y="3041"/>
                  </a:cubicBezTo>
                  <a:cubicBezTo>
                    <a:pt x="904" y="3205"/>
                    <a:pt x="945" y="3451"/>
                    <a:pt x="1027" y="3657"/>
                  </a:cubicBezTo>
                  <a:cubicBezTo>
                    <a:pt x="1150" y="4068"/>
                    <a:pt x="1274" y="4520"/>
                    <a:pt x="1438" y="5054"/>
                  </a:cubicBezTo>
                  <a:lnTo>
                    <a:pt x="1438" y="5095"/>
                  </a:lnTo>
                  <a:cubicBezTo>
                    <a:pt x="1684" y="6040"/>
                    <a:pt x="1972" y="7108"/>
                    <a:pt x="2301" y="8299"/>
                  </a:cubicBezTo>
                  <a:cubicBezTo>
                    <a:pt x="2465" y="8710"/>
                    <a:pt x="2547" y="9121"/>
                    <a:pt x="2670" y="9572"/>
                  </a:cubicBezTo>
                  <a:cubicBezTo>
                    <a:pt x="2794" y="10065"/>
                    <a:pt x="2958" y="10682"/>
                    <a:pt x="3122" y="11257"/>
                  </a:cubicBezTo>
                  <a:cubicBezTo>
                    <a:pt x="3328" y="11996"/>
                    <a:pt x="3533" y="12694"/>
                    <a:pt x="3738" y="13475"/>
                  </a:cubicBezTo>
                  <a:cubicBezTo>
                    <a:pt x="3779" y="13557"/>
                    <a:pt x="3779" y="13680"/>
                    <a:pt x="3821" y="13763"/>
                  </a:cubicBezTo>
                  <a:cubicBezTo>
                    <a:pt x="3821" y="13845"/>
                    <a:pt x="3903" y="13927"/>
                    <a:pt x="3903" y="13968"/>
                  </a:cubicBezTo>
                  <a:lnTo>
                    <a:pt x="3903" y="14050"/>
                  </a:lnTo>
                  <a:cubicBezTo>
                    <a:pt x="3985" y="14338"/>
                    <a:pt x="4026" y="14707"/>
                    <a:pt x="4149" y="14995"/>
                  </a:cubicBezTo>
                  <a:cubicBezTo>
                    <a:pt x="4355" y="15734"/>
                    <a:pt x="4560" y="16433"/>
                    <a:pt x="4765" y="17213"/>
                  </a:cubicBezTo>
                  <a:cubicBezTo>
                    <a:pt x="5217" y="18898"/>
                    <a:pt x="5669" y="20705"/>
                    <a:pt x="6203" y="22554"/>
                  </a:cubicBezTo>
                  <a:cubicBezTo>
                    <a:pt x="6409" y="23334"/>
                    <a:pt x="6614" y="24156"/>
                    <a:pt x="6819" y="24936"/>
                  </a:cubicBezTo>
                  <a:cubicBezTo>
                    <a:pt x="6902" y="25265"/>
                    <a:pt x="7025" y="25676"/>
                    <a:pt x="7107" y="26087"/>
                  </a:cubicBezTo>
                  <a:cubicBezTo>
                    <a:pt x="7518" y="27689"/>
                    <a:pt x="8011" y="29332"/>
                    <a:pt x="8422" y="30975"/>
                  </a:cubicBezTo>
                  <a:cubicBezTo>
                    <a:pt x="9038" y="33563"/>
                    <a:pt x="9695" y="36110"/>
                    <a:pt x="10352" y="38739"/>
                  </a:cubicBezTo>
                  <a:cubicBezTo>
                    <a:pt x="10476" y="39191"/>
                    <a:pt x="10599" y="39725"/>
                    <a:pt x="10722" y="40218"/>
                  </a:cubicBezTo>
                  <a:cubicBezTo>
                    <a:pt x="10804" y="40670"/>
                    <a:pt x="10968" y="41204"/>
                    <a:pt x="11092" y="41697"/>
                  </a:cubicBezTo>
                  <a:cubicBezTo>
                    <a:pt x="11174" y="42190"/>
                    <a:pt x="11338" y="42683"/>
                    <a:pt x="11420" y="43217"/>
                  </a:cubicBezTo>
                  <a:cubicBezTo>
                    <a:pt x="11544" y="43710"/>
                    <a:pt x="11708" y="44162"/>
                    <a:pt x="11790" y="44696"/>
                  </a:cubicBezTo>
                  <a:cubicBezTo>
                    <a:pt x="11954" y="45394"/>
                    <a:pt x="12160" y="46175"/>
                    <a:pt x="12324" y="46914"/>
                  </a:cubicBezTo>
                  <a:cubicBezTo>
                    <a:pt x="12324" y="46996"/>
                    <a:pt x="12365" y="47038"/>
                    <a:pt x="12365" y="47161"/>
                  </a:cubicBezTo>
                  <a:cubicBezTo>
                    <a:pt x="12406" y="47530"/>
                    <a:pt x="12530" y="47818"/>
                    <a:pt x="12571" y="48147"/>
                  </a:cubicBezTo>
                  <a:cubicBezTo>
                    <a:pt x="12735" y="48681"/>
                    <a:pt x="12817" y="49256"/>
                    <a:pt x="12981" y="49831"/>
                  </a:cubicBezTo>
                  <a:lnTo>
                    <a:pt x="44860" y="49831"/>
                  </a:lnTo>
                  <a:cubicBezTo>
                    <a:pt x="41902" y="32824"/>
                    <a:pt x="38081" y="11709"/>
                    <a:pt x="36561" y="3616"/>
                  </a:cubicBezTo>
                  <a:cubicBezTo>
                    <a:pt x="36356" y="2466"/>
                    <a:pt x="36151" y="1562"/>
                    <a:pt x="36027" y="946"/>
                  </a:cubicBezTo>
                  <a:lnTo>
                    <a:pt x="35863"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33"/>
            <p:cNvSpPr/>
            <p:nvPr/>
          </p:nvSpPr>
          <p:spPr>
            <a:xfrm>
              <a:off x="3531613" y="2655192"/>
              <a:ext cx="352196" cy="532457"/>
            </a:xfrm>
            <a:custGeom>
              <a:rect b="b" l="l" r="r" t="t"/>
              <a:pathLst>
                <a:path extrusionOk="0" h="49996" w="33070">
                  <a:moveTo>
                    <a:pt x="33070" y="1"/>
                  </a:moveTo>
                  <a:lnTo>
                    <a:pt x="33020" y="165"/>
                  </a:lnTo>
                  <a:lnTo>
                    <a:pt x="33070" y="165"/>
                  </a:lnTo>
                  <a:lnTo>
                    <a:pt x="33070" y="1"/>
                  </a:lnTo>
                  <a:close/>
                  <a:moveTo>
                    <a:pt x="0" y="165"/>
                  </a:moveTo>
                  <a:lnTo>
                    <a:pt x="0" y="206"/>
                  </a:lnTo>
                  <a:cubicBezTo>
                    <a:pt x="41" y="288"/>
                    <a:pt x="41" y="411"/>
                    <a:pt x="82" y="576"/>
                  </a:cubicBezTo>
                  <a:cubicBezTo>
                    <a:pt x="165" y="617"/>
                    <a:pt x="165" y="617"/>
                    <a:pt x="165" y="658"/>
                  </a:cubicBezTo>
                  <a:cubicBezTo>
                    <a:pt x="288" y="1192"/>
                    <a:pt x="493" y="2013"/>
                    <a:pt x="822" y="3082"/>
                  </a:cubicBezTo>
                  <a:cubicBezTo>
                    <a:pt x="863" y="3123"/>
                    <a:pt x="863" y="3123"/>
                    <a:pt x="863" y="3164"/>
                  </a:cubicBezTo>
                  <a:lnTo>
                    <a:pt x="1027" y="3780"/>
                  </a:lnTo>
                  <a:cubicBezTo>
                    <a:pt x="1150" y="4273"/>
                    <a:pt x="1274" y="4725"/>
                    <a:pt x="1438" y="5218"/>
                  </a:cubicBezTo>
                  <a:lnTo>
                    <a:pt x="1438" y="5300"/>
                  </a:lnTo>
                  <a:cubicBezTo>
                    <a:pt x="1684" y="6204"/>
                    <a:pt x="1972" y="7272"/>
                    <a:pt x="2301" y="8463"/>
                  </a:cubicBezTo>
                  <a:cubicBezTo>
                    <a:pt x="2465" y="8874"/>
                    <a:pt x="2547" y="9285"/>
                    <a:pt x="2670" y="9695"/>
                  </a:cubicBezTo>
                  <a:cubicBezTo>
                    <a:pt x="2835" y="10271"/>
                    <a:pt x="2958" y="10846"/>
                    <a:pt x="3122" y="11462"/>
                  </a:cubicBezTo>
                  <a:cubicBezTo>
                    <a:pt x="3328" y="12160"/>
                    <a:pt x="3533" y="12900"/>
                    <a:pt x="3738" y="13639"/>
                  </a:cubicBezTo>
                  <a:cubicBezTo>
                    <a:pt x="3780" y="13762"/>
                    <a:pt x="3780" y="13845"/>
                    <a:pt x="3862" y="13968"/>
                  </a:cubicBezTo>
                  <a:cubicBezTo>
                    <a:pt x="3862" y="14009"/>
                    <a:pt x="3903" y="14132"/>
                    <a:pt x="3903" y="14173"/>
                  </a:cubicBezTo>
                  <a:lnTo>
                    <a:pt x="3903" y="14214"/>
                  </a:lnTo>
                  <a:cubicBezTo>
                    <a:pt x="3985" y="14543"/>
                    <a:pt x="4026" y="14872"/>
                    <a:pt x="4149" y="15200"/>
                  </a:cubicBezTo>
                  <a:cubicBezTo>
                    <a:pt x="4355" y="15899"/>
                    <a:pt x="4560" y="16638"/>
                    <a:pt x="4765" y="17419"/>
                  </a:cubicBezTo>
                  <a:cubicBezTo>
                    <a:pt x="5217" y="19103"/>
                    <a:pt x="5751" y="20910"/>
                    <a:pt x="6203" y="22759"/>
                  </a:cubicBezTo>
                  <a:cubicBezTo>
                    <a:pt x="6409" y="23498"/>
                    <a:pt x="6614" y="24320"/>
                    <a:pt x="6819" y="25101"/>
                  </a:cubicBezTo>
                  <a:cubicBezTo>
                    <a:pt x="6902" y="25470"/>
                    <a:pt x="7025" y="25881"/>
                    <a:pt x="7107" y="26292"/>
                  </a:cubicBezTo>
                  <a:cubicBezTo>
                    <a:pt x="7600" y="27894"/>
                    <a:pt x="8011" y="29537"/>
                    <a:pt x="8422" y="31180"/>
                  </a:cubicBezTo>
                  <a:cubicBezTo>
                    <a:pt x="9038" y="33727"/>
                    <a:pt x="9695" y="36315"/>
                    <a:pt x="10352" y="38903"/>
                  </a:cubicBezTo>
                  <a:cubicBezTo>
                    <a:pt x="10476" y="39396"/>
                    <a:pt x="10599" y="39889"/>
                    <a:pt x="10722" y="40423"/>
                  </a:cubicBezTo>
                  <a:cubicBezTo>
                    <a:pt x="10804" y="40875"/>
                    <a:pt x="10969" y="41368"/>
                    <a:pt x="11092" y="41902"/>
                  </a:cubicBezTo>
                  <a:cubicBezTo>
                    <a:pt x="11174" y="42354"/>
                    <a:pt x="11338" y="42888"/>
                    <a:pt x="11462" y="43381"/>
                  </a:cubicBezTo>
                  <a:cubicBezTo>
                    <a:pt x="11544" y="43915"/>
                    <a:pt x="11708" y="44367"/>
                    <a:pt x="11790" y="44860"/>
                  </a:cubicBezTo>
                  <a:cubicBezTo>
                    <a:pt x="11955" y="45600"/>
                    <a:pt x="12160" y="46380"/>
                    <a:pt x="12324" y="47078"/>
                  </a:cubicBezTo>
                  <a:cubicBezTo>
                    <a:pt x="12324" y="47202"/>
                    <a:pt x="12365" y="47243"/>
                    <a:pt x="12365" y="47325"/>
                  </a:cubicBezTo>
                  <a:cubicBezTo>
                    <a:pt x="12406" y="47695"/>
                    <a:pt x="12489" y="48023"/>
                    <a:pt x="12571" y="48311"/>
                  </a:cubicBezTo>
                  <a:cubicBezTo>
                    <a:pt x="12735" y="48886"/>
                    <a:pt x="12817" y="49461"/>
                    <a:pt x="12982" y="49995"/>
                  </a:cubicBezTo>
                  <a:lnTo>
                    <a:pt x="18240" y="49995"/>
                  </a:lnTo>
                  <a:lnTo>
                    <a:pt x="26908" y="20705"/>
                  </a:lnTo>
                  <a:lnTo>
                    <a:pt x="27524" y="18651"/>
                  </a:lnTo>
                  <a:lnTo>
                    <a:pt x="29208" y="12982"/>
                  </a:lnTo>
                  <a:lnTo>
                    <a:pt x="29290" y="12612"/>
                  </a:lnTo>
                  <a:lnTo>
                    <a:pt x="31344" y="5711"/>
                  </a:lnTo>
                  <a:lnTo>
                    <a:pt x="31509" y="5218"/>
                  </a:lnTo>
                  <a:lnTo>
                    <a:pt x="33020" y="165"/>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33"/>
            <p:cNvSpPr/>
            <p:nvPr/>
          </p:nvSpPr>
          <p:spPr>
            <a:xfrm>
              <a:off x="3356175" y="2662825"/>
              <a:ext cx="556952" cy="525128"/>
            </a:xfrm>
            <a:custGeom>
              <a:rect b="b" l="l" r="r" t="t"/>
              <a:pathLst>
                <a:path extrusionOk="0" h="50036" w="52296">
                  <a:moveTo>
                    <a:pt x="7723" y="0"/>
                  </a:moveTo>
                  <a:cubicBezTo>
                    <a:pt x="7723" y="0"/>
                    <a:pt x="6778" y="1849"/>
                    <a:pt x="5751" y="4930"/>
                  </a:cubicBezTo>
                  <a:cubicBezTo>
                    <a:pt x="5587" y="5423"/>
                    <a:pt x="5423" y="5875"/>
                    <a:pt x="5258" y="6368"/>
                  </a:cubicBezTo>
                  <a:cubicBezTo>
                    <a:pt x="5053" y="6984"/>
                    <a:pt x="4930" y="7682"/>
                    <a:pt x="4724" y="8381"/>
                  </a:cubicBezTo>
                  <a:cubicBezTo>
                    <a:pt x="4724" y="8545"/>
                    <a:pt x="4642" y="8709"/>
                    <a:pt x="4601" y="8833"/>
                  </a:cubicBezTo>
                  <a:cubicBezTo>
                    <a:pt x="4437" y="9408"/>
                    <a:pt x="4355" y="10024"/>
                    <a:pt x="4190" y="10640"/>
                  </a:cubicBezTo>
                  <a:cubicBezTo>
                    <a:pt x="3081" y="15734"/>
                    <a:pt x="2465" y="22143"/>
                    <a:pt x="3985" y="28633"/>
                  </a:cubicBezTo>
                  <a:cubicBezTo>
                    <a:pt x="3985" y="28633"/>
                    <a:pt x="2095" y="38903"/>
                    <a:pt x="0" y="50036"/>
                  </a:cubicBezTo>
                  <a:lnTo>
                    <a:pt x="32700" y="50036"/>
                  </a:lnTo>
                  <a:cubicBezTo>
                    <a:pt x="35041" y="36110"/>
                    <a:pt x="37178" y="23293"/>
                    <a:pt x="37178" y="23293"/>
                  </a:cubicBezTo>
                  <a:lnTo>
                    <a:pt x="43340" y="20746"/>
                  </a:lnTo>
                  <a:cubicBezTo>
                    <a:pt x="44079" y="20253"/>
                    <a:pt x="44901" y="19267"/>
                    <a:pt x="45722" y="17993"/>
                  </a:cubicBezTo>
                  <a:cubicBezTo>
                    <a:pt x="46544" y="16720"/>
                    <a:pt x="47324" y="15159"/>
                    <a:pt x="48064" y="13516"/>
                  </a:cubicBezTo>
                  <a:cubicBezTo>
                    <a:pt x="48146" y="13310"/>
                    <a:pt x="48187" y="13146"/>
                    <a:pt x="48310" y="12941"/>
                  </a:cubicBezTo>
                  <a:cubicBezTo>
                    <a:pt x="49173" y="11010"/>
                    <a:pt x="49953" y="8915"/>
                    <a:pt x="50570" y="6902"/>
                  </a:cubicBezTo>
                  <a:cubicBezTo>
                    <a:pt x="50734" y="6450"/>
                    <a:pt x="50857" y="5998"/>
                    <a:pt x="50980" y="5546"/>
                  </a:cubicBezTo>
                  <a:cubicBezTo>
                    <a:pt x="51597" y="3533"/>
                    <a:pt x="52049" y="1767"/>
                    <a:pt x="52254" y="534"/>
                  </a:cubicBezTo>
                  <a:cubicBezTo>
                    <a:pt x="52254" y="370"/>
                    <a:pt x="52295" y="206"/>
                    <a:pt x="52295" y="82"/>
                  </a:cubicBezTo>
                  <a:lnTo>
                    <a:pt x="52295"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33"/>
            <p:cNvSpPr/>
            <p:nvPr/>
          </p:nvSpPr>
          <p:spPr>
            <a:xfrm>
              <a:off x="3737488" y="2138560"/>
              <a:ext cx="809858" cy="344666"/>
            </a:xfrm>
            <a:custGeom>
              <a:rect b="b" l="l" r="r" t="t"/>
              <a:pathLst>
                <a:path extrusionOk="0" h="32363" w="76043">
                  <a:moveTo>
                    <a:pt x="57016" y="1"/>
                  </a:moveTo>
                  <a:cubicBezTo>
                    <a:pt x="56662" y="1"/>
                    <a:pt x="56376" y="96"/>
                    <a:pt x="56174" y="301"/>
                  </a:cubicBezTo>
                  <a:cubicBezTo>
                    <a:pt x="50300" y="6216"/>
                    <a:pt x="42207" y="9585"/>
                    <a:pt x="40235" y="10489"/>
                  </a:cubicBezTo>
                  <a:cubicBezTo>
                    <a:pt x="40097" y="10547"/>
                    <a:pt x="39883" y="10574"/>
                    <a:pt x="39600" y="10574"/>
                  </a:cubicBezTo>
                  <a:cubicBezTo>
                    <a:pt x="35662" y="10574"/>
                    <a:pt x="18433" y="5254"/>
                    <a:pt x="8891" y="2149"/>
                  </a:cubicBezTo>
                  <a:cubicBezTo>
                    <a:pt x="7139" y="1576"/>
                    <a:pt x="5739" y="1321"/>
                    <a:pt x="4656" y="1321"/>
                  </a:cubicBezTo>
                  <a:cubicBezTo>
                    <a:pt x="1" y="1321"/>
                    <a:pt x="1193" y="6025"/>
                    <a:pt x="5358" y="10324"/>
                  </a:cubicBezTo>
                  <a:cubicBezTo>
                    <a:pt x="10438" y="15560"/>
                    <a:pt x="29173" y="32362"/>
                    <a:pt x="39584" y="32362"/>
                  </a:cubicBezTo>
                  <a:cubicBezTo>
                    <a:pt x="40201" y="32362"/>
                    <a:pt x="40790" y="32303"/>
                    <a:pt x="41344" y="32179"/>
                  </a:cubicBezTo>
                  <a:cubicBezTo>
                    <a:pt x="53422" y="29468"/>
                    <a:pt x="67266" y="23470"/>
                    <a:pt x="73346" y="17144"/>
                  </a:cubicBezTo>
                  <a:cubicBezTo>
                    <a:pt x="76042" y="14295"/>
                    <a:pt x="61359" y="1"/>
                    <a:pt x="57016" y="1"/>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33"/>
            <p:cNvSpPr/>
            <p:nvPr/>
          </p:nvSpPr>
          <p:spPr>
            <a:xfrm>
              <a:off x="4349298" y="2001238"/>
              <a:ext cx="355699" cy="346594"/>
            </a:xfrm>
            <a:custGeom>
              <a:rect b="b" l="l" r="r" t="t"/>
              <a:pathLst>
                <a:path extrusionOk="0" h="32544" w="33399">
                  <a:moveTo>
                    <a:pt x="18774" y="1"/>
                  </a:moveTo>
                  <a:cubicBezTo>
                    <a:pt x="16414" y="1"/>
                    <a:pt x="14259" y="5756"/>
                    <a:pt x="11955" y="8060"/>
                  </a:cubicBezTo>
                  <a:cubicBezTo>
                    <a:pt x="11380" y="8635"/>
                    <a:pt x="1" y="18371"/>
                    <a:pt x="1" y="18371"/>
                  </a:cubicBezTo>
                  <a:lnTo>
                    <a:pt x="13064" y="32544"/>
                  </a:lnTo>
                  <a:cubicBezTo>
                    <a:pt x="15077" y="31311"/>
                    <a:pt x="24074" y="23424"/>
                    <a:pt x="26087" y="21041"/>
                  </a:cubicBezTo>
                  <a:cubicBezTo>
                    <a:pt x="28059" y="18741"/>
                    <a:pt x="33399" y="11593"/>
                    <a:pt x="31756" y="9867"/>
                  </a:cubicBezTo>
                  <a:cubicBezTo>
                    <a:pt x="31255" y="9329"/>
                    <a:pt x="30750" y="9141"/>
                    <a:pt x="30290" y="9141"/>
                  </a:cubicBezTo>
                  <a:cubicBezTo>
                    <a:pt x="29242" y="9141"/>
                    <a:pt x="28428" y="10114"/>
                    <a:pt x="28428" y="10114"/>
                  </a:cubicBezTo>
                  <a:cubicBezTo>
                    <a:pt x="28428" y="10114"/>
                    <a:pt x="30441" y="6458"/>
                    <a:pt x="28387" y="5143"/>
                  </a:cubicBezTo>
                  <a:cubicBezTo>
                    <a:pt x="28125" y="4975"/>
                    <a:pt x="27836" y="4905"/>
                    <a:pt x="27536" y="4905"/>
                  </a:cubicBezTo>
                  <a:cubicBezTo>
                    <a:pt x="25996" y="4905"/>
                    <a:pt x="24156" y="6745"/>
                    <a:pt x="24156" y="6745"/>
                  </a:cubicBezTo>
                  <a:cubicBezTo>
                    <a:pt x="24156" y="6745"/>
                    <a:pt x="26128" y="2596"/>
                    <a:pt x="23951" y="1569"/>
                  </a:cubicBezTo>
                  <a:cubicBezTo>
                    <a:pt x="23732" y="1467"/>
                    <a:pt x="23511" y="1421"/>
                    <a:pt x="23291" y="1421"/>
                  </a:cubicBezTo>
                  <a:cubicBezTo>
                    <a:pt x="21572" y="1421"/>
                    <a:pt x="19925" y="4198"/>
                    <a:pt x="19925" y="4198"/>
                  </a:cubicBezTo>
                  <a:cubicBezTo>
                    <a:pt x="19925" y="4198"/>
                    <a:pt x="21198" y="542"/>
                    <a:pt x="19144" y="49"/>
                  </a:cubicBezTo>
                  <a:cubicBezTo>
                    <a:pt x="19020" y="17"/>
                    <a:pt x="18897" y="1"/>
                    <a:pt x="18774" y="1"/>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33"/>
            <p:cNvSpPr/>
            <p:nvPr/>
          </p:nvSpPr>
          <p:spPr>
            <a:xfrm>
              <a:off x="4284994" y="2000749"/>
              <a:ext cx="420888" cy="365902"/>
            </a:xfrm>
            <a:custGeom>
              <a:rect b="b" l="l" r="r" t="t"/>
              <a:pathLst>
                <a:path extrusionOk="0" h="34357" w="39520">
                  <a:moveTo>
                    <a:pt x="24833" y="0"/>
                  </a:moveTo>
                  <a:cubicBezTo>
                    <a:pt x="22481" y="0"/>
                    <a:pt x="20332" y="5767"/>
                    <a:pt x="18034" y="8065"/>
                  </a:cubicBezTo>
                  <a:cubicBezTo>
                    <a:pt x="17829" y="8270"/>
                    <a:pt x="15980" y="9872"/>
                    <a:pt x="13762" y="11762"/>
                  </a:cubicBezTo>
                  <a:cubicBezTo>
                    <a:pt x="16309" y="7859"/>
                    <a:pt x="17418" y="2231"/>
                    <a:pt x="15076" y="2149"/>
                  </a:cubicBezTo>
                  <a:cubicBezTo>
                    <a:pt x="15062" y="2149"/>
                    <a:pt x="15047" y="2148"/>
                    <a:pt x="15032" y="2148"/>
                  </a:cubicBezTo>
                  <a:cubicBezTo>
                    <a:pt x="12643" y="2148"/>
                    <a:pt x="8493" y="8735"/>
                    <a:pt x="6737" y="10817"/>
                  </a:cubicBezTo>
                  <a:cubicBezTo>
                    <a:pt x="5012" y="12994"/>
                    <a:pt x="0" y="16733"/>
                    <a:pt x="0" y="16733"/>
                  </a:cubicBezTo>
                  <a:lnTo>
                    <a:pt x="16679" y="34356"/>
                  </a:lnTo>
                  <a:cubicBezTo>
                    <a:pt x="21485" y="32261"/>
                    <a:pt x="30112" y="23470"/>
                    <a:pt x="32166" y="21087"/>
                  </a:cubicBezTo>
                  <a:cubicBezTo>
                    <a:pt x="34138" y="18746"/>
                    <a:pt x="39519" y="11639"/>
                    <a:pt x="37876" y="9913"/>
                  </a:cubicBezTo>
                  <a:cubicBezTo>
                    <a:pt x="37372" y="9383"/>
                    <a:pt x="36859" y="9199"/>
                    <a:pt x="36391" y="9199"/>
                  </a:cubicBezTo>
                  <a:cubicBezTo>
                    <a:pt x="35408" y="9199"/>
                    <a:pt x="34619" y="10007"/>
                    <a:pt x="34507" y="10119"/>
                  </a:cubicBezTo>
                  <a:cubicBezTo>
                    <a:pt x="34672" y="9790"/>
                    <a:pt x="36438" y="6422"/>
                    <a:pt x="34466" y="5189"/>
                  </a:cubicBezTo>
                  <a:cubicBezTo>
                    <a:pt x="34204" y="5021"/>
                    <a:pt x="33916" y="4951"/>
                    <a:pt x="33618" y="4951"/>
                  </a:cubicBezTo>
                  <a:cubicBezTo>
                    <a:pt x="32087" y="4951"/>
                    <a:pt x="30276" y="6791"/>
                    <a:pt x="30276" y="6791"/>
                  </a:cubicBezTo>
                  <a:cubicBezTo>
                    <a:pt x="30276" y="6791"/>
                    <a:pt x="32207" y="2642"/>
                    <a:pt x="30071" y="1574"/>
                  </a:cubicBezTo>
                  <a:cubicBezTo>
                    <a:pt x="29842" y="1472"/>
                    <a:pt x="29614" y="1426"/>
                    <a:pt x="29387" y="1426"/>
                  </a:cubicBezTo>
                  <a:cubicBezTo>
                    <a:pt x="27618" y="1426"/>
                    <a:pt x="26004" y="4203"/>
                    <a:pt x="26004" y="4203"/>
                  </a:cubicBezTo>
                  <a:cubicBezTo>
                    <a:pt x="26004" y="4203"/>
                    <a:pt x="27277" y="588"/>
                    <a:pt x="25223" y="54"/>
                  </a:cubicBezTo>
                  <a:cubicBezTo>
                    <a:pt x="25093" y="18"/>
                    <a:pt x="24963" y="0"/>
                    <a:pt x="24833" y="0"/>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33"/>
            <p:cNvSpPr/>
            <p:nvPr/>
          </p:nvSpPr>
          <p:spPr>
            <a:xfrm>
              <a:off x="4486353" y="2042486"/>
              <a:ext cx="78033" cy="101952"/>
            </a:xfrm>
            <a:custGeom>
              <a:rect b="b" l="l" r="r" t="t"/>
              <a:pathLst>
                <a:path extrusionOk="0" h="9573" w="7327">
                  <a:moveTo>
                    <a:pt x="7182" y="1"/>
                  </a:moveTo>
                  <a:cubicBezTo>
                    <a:pt x="7128" y="1"/>
                    <a:pt x="7064" y="37"/>
                    <a:pt x="7015" y="120"/>
                  </a:cubicBezTo>
                  <a:cubicBezTo>
                    <a:pt x="4878" y="4639"/>
                    <a:pt x="3851" y="6446"/>
                    <a:pt x="31" y="9445"/>
                  </a:cubicBezTo>
                  <a:cubicBezTo>
                    <a:pt x="1" y="9475"/>
                    <a:pt x="15" y="9572"/>
                    <a:pt x="74" y="9572"/>
                  </a:cubicBezTo>
                  <a:cubicBezTo>
                    <a:pt x="95" y="9572"/>
                    <a:pt x="122" y="9560"/>
                    <a:pt x="154" y="9527"/>
                  </a:cubicBezTo>
                  <a:cubicBezTo>
                    <a:pt x="4139" y="6980"/>
                    <a:pt x="5495" y="4926"/>
                    <a:pt x="7302" y="202"/>
                  </a:cubicBezTo>
                  <a:cubicBezTo>
                    <a:pt x="7327" y="80"/>
                    <a:pt x="7264" y="1"/>
                    <a:pt x="7182"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33"/>
            <p:cNvSpPr/>
            <p:nvPr/>
          </p:nvSpPr>
          <p:spPr>
            <a:xfrm>
              <a:off x="4525258" y="2071635"/>
              <a:ext cx="83975" cy="107001"/>
            </a:xfrm>
            <a:custGeom>
              <a:rect b="b" l="l" r="r" t="t"/>
              <a:pathLst>
                <a:path extrusionOk="0" h="10047" w="7885">
                  <a:moveTo>
                    <a:pt x="7799" y="0"/>
                  </a:moveTo>
                  <a:cubicBezTo>
                    <a:pt x="7753" y="0"/>
                    <a:pt x="7689" y="43"/>
                    <a:pt x="7634" y="135"/>
                  </a:cubicBezTo>
                  <a:cubicBezTo>
                    <a:pt x="5498" y="4736"/>
                    <a:pt x="3813" y="6544"/>
                    <a:pt x="34" y="9912"/>
                  </a:cubicBezTo>
                  <a:cubicBezTo>
                    <a:pt x="1" y="9979"/>
                    <a:pt x="22" y="10046"/>
                    <a:pt x="98" y="10046"/>
                  </a:cubicBezTo>
                  <a:cubicBezTo>
                    <a:pt x="115" y="10046"/>
                    <a:pt x="135" y="10043"/>
                    <a:pt x="157" y="10036"/>
                  </a:cubicBezTo>
                  <a:cubicBezTo>
                    <a:pt x="4101" y="6996"/>
                    <a:pt x="6319" y="5106"/>
                    <a:pt x="7839" y="176"/>
                  </a:cubicBezTo>
                  <a:cubicBezTo>
                    <a:pt x="7884" y="63"/>
                    <a:pt x="7855" y="0"/>
                    <a:pt x="7799"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33"/>
            <p:cNvSpPr/>
            <p:nvPr/>
          </p:nvSpPr>
          <p:spPr>
            <a:xfrm>
              <a:off x="4562021" y="2108974"/>
              <a:ext cx="90088" cy="102432"/>
            </a:xfrm>
            <a:custGeom>
              <a:rect b="b" l="l" r="r" t="t"/>
              <a:pathLst>
                <a:path extrusionOk="0" h="9618" w="8459">
                  <a:moveTo>
                    <a:pt x="8412" y="0"/>
                  </a:moveTo>
                  <a:cubicBezTo>
                    <a:pt x="8378" y="0"/>
                    <a:pt x="8322" y="53"/>
                    <a:pt x="8249" y="162"/>
                  </a:cubicBezTo>
                  <a:cubicBezTo>
                    <a:pt x="5825" y="4476"/>
                    <a:pt x="4141" y="6612"/>
                    <a:pt x="74" y="9446"/>
                  </a:cubicBezTo>
                  <a:cubicBezTo>
                    <a:pt x="1" y="9483"/>
                    <a:pt x="58" y="9617"/>
                    <a:pt x="158" y="9617"/>
                  </a:cubicBezTo>
                  <a:cubicBezTo>
                    <a:pt x="171" y="9617"/>
                    <a:pt x="184" y="9615"/>
                    <a:pt x="197" y="9611"/>
                  </a:cubicBezTo>
                  <a:cubicBezTo>
                    <a:pt x="4593" y="7146"/>
                    <a:pt x="6770" y="4476"/>
                    <a:pt x="8413" y="244"/>
                  </a:cubicBezTo>
                  <a:cubicBezTo>
                    <a:pt x="8459" y="84"/>
                    <a:pt x="8454" y="0"/>
                    <a:pt x="8412"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33"/>
            <p:cNvSpPr/>
            <p:nvPr/>
          </p:nvSpPr>
          <p:spPr>
            <a:xfrm>
              <a:off x="4417639" y="2139220"/>
              <a:ext cx="43676" cy="107128"/>
            </a:xfrm>
            <a:custGeom>
              <a:rect b="b" l="l" r="r" t="t"/>
              <a:pathLst>
                <a:path extrusionOk="0" h="10059" w="4101">
                  <a:moveTo>
                    <a:pt x="288" y="1"/>
                  </a:moveTo>
                  <a:cubicBezTo>
                    <a:pt x="90" y="1"/>
                    <a:pt x="1" y="172"/>
                    <a:pt x="280" y="567"/>
                  </a:cubicBezTo>
                  <a:cubicBezTo>
                    <a:pt x="2129" y="3114"/>
                    <a:pt x="3484" y="7017"/>
                    <a:pt x="2293" y="9934"/>
                  </a:cubicBezTo>
                  <a:cubicBezTo>
                    <a:pt x="2266" y="10013"/>
                    <a:pt x="2325" y="10059"/>
                    <a:pt x="2371" y="10059"/>
                  </a:cubicBezTo>
                  <a:cubicBezTo>
                    <a:pt x="2395" y="10059"/>
                    <a:pt x="2416" y="10045"/>
                    <a:pt x="2416" y="10016"/>
                  </a:cubicBezTo>
                  <a:cubicBezTo>
                    <a:pt x="4100" y="7058"/>
                    <a:pt x="2621" y="2498"/>
                    <a:pt x="814" y="280"/>
                  </a:cubicBezTo>
                  <a:cubicBezTo>
                    <a:pt x="653" y="102"/>
                    <a:pt x="439" y="1"/>
                    <a:pt x="288"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33"/>
            <p:cNvSpPr/>
            <p:nvPr/>
          </p:nvSpPr>
          <p:spPr>
            <a:xfrm>
              <a:off x="3711875" y="2137654"/>
              <a:ext cx="752497" cy="354187"/>
            </a:xfrm>
            <a:custGeom>
              <a:rect b="b" l="l" r="r" t="t"/>
              <a:pathLst>
                <a:path extrusionOk="0" h="33257" w="70657">
                  <a:moveTo>
                    <a:pt x="7318" y="0"/>
                  </a:moveTo>
                  <a:cubicBezTo>
                    <a:pt x="1" y="0"/>
                    <a:pt x="1501" y="6665"/>
                    <a:pt x="7969" y="12628"/>
                  </a:cubicBezTo>
                  <a:cubicBezTo>
                    <a:pt x="16349" y="20351"/>
                    <a:pt x="32822" y="32962"/>
                    <a:pt x="42188" y="33250"/>
                  </a:cubicBezTo>
                  <a:cubicBezTo>
                    <a:pt x="42321" y="33255"/>
                    <a:pt x="42455" y="33257"/>
                    <a:pt x="42591" y="33257"/>
                  </a:cubicBezTo>
                  <a:cubicBezTo>
                    <a:pt x="52015" y="33257"/>
                    <a:pt x="70657" y="22199"/>
                    <a:pt x="70657" y="22199"/>
                  </a:cubicBezTo>
                  <a:lnTo>
                    <a:pt x="55334" y="3015"/>
                  </a:lnTo>
                  <a:cubicBezTo>
                    <a:pt x="55334" y="3015"/>
                    <a:pt x="43257" y="9793"/>
                    <a:pt x="42230" y="9875"/>
                  </a:cubicBezTo>
                  <a:cubicBezTo>
                    <a:pt x="42200" y="9879"/>
                    <a:pt x="42164" y="9881"/>
                    <a:pt x="42122" y="9881"/>
                  </a:cubicBezTo>
                  <a:cubicBezTo>
                    <a:pt x="40765" y="9881"/>
                    <a:pt x="32927" y="7926"/>
                    <a:pt x="16472" y="2029"/>
                  </a:cubicBezTo>
                  <a:cubicBezTo>
                    <a:pt x="12545" y="609"/>
                    <a:pt x="9529" y="0"/>
                    <a:pt x="7318" y="0"/>
                  </a:cubicBezTo>
                  <a:close/>
                </a:path>
              </a:pathLst>
            </a:custGeom>
            <a:solidFill>
              <a:srgbClr val="FFC7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33"/>
            <p:cNvSpPr/>
            <p:nvPr/>
          </p:nvSpPr>
          <p:spPr>
            <a:xfrm>
              <a:off x="3711832" y="2138272"/>
              <a:ext cx="752103" cy="354389"/>
            </a:xfrm>
            <a:custGeom>
              <a:rect b="b" l="l" r="r" t="t"/>
              <a:pathLst>
                <a:path extrusionOk="0" h="33276" w="70620">
                  <a:moveTo>
                    <a:pt x="7315" y="0"/>
                  </a:moveTo>
                  <a:cubicBezTo>
                    <a:pt x="1" y="0"/>
                    <a:pt x="1492" y="6645"/>
                    <a:pt x="7932" y="12611"/>
                  </a:cubicBezTo>
                  <a:cubicBezTo>
                    <a:pt x="11465" y="15897"/>
                    <a:pt x="28882" y="32494"/>
                    <a:pt x="42110" y="33233"/>
                  </a:cubicBezTo>
                  <a:cubicBezTo>
                    <a:pt x="42557" y="33262"/>
                    <a:pt x="43038" y="33276"/>
                    <a:pt x="43549" y="33276"/>
                  </a:cubicBezTo>
                  <a:cubicBezTo>
                    <a:pt x="49618" y="33276"/>
                    <a:pt x="59871" y="31287"/>
                    <a:pt x="65896" y="28180"/>
                  </a:cubicBezTo>
                  <a:cubicBezTo>
                    <a:pt x="69429" y="26332"/>
                    <a:pt x="70620" y="22224"/>
                    <a:pt x="70620" y="22224"/>
                  </a:cubicBezTo>
                  <a:lnTo>
                    <a:pt x="55256" y="2998"/>
                  </a:lnTo>
                  <a:cubicBezTo>
                    <a:pt x="55256" y="2998"/>
                    <a:pt x="55005" y="2980"/>
                    <a:pt x="54591" y="2980"/>
                  </a:cubicBezTo>
                  <a:cubicBezTo>
                    <a:pt x="53486" y="2980"/>
                    <a:pt x="51215" y="3110"/>
                    <a:pt x="49423" y="4066"/>
                  </a:cubicBezTo>
                  <a:cubicBezTo>
                    <a:pt x="45849" y="6038"/>
                    <a:pt x="42726" y="9817"/>
                    <a:pt x="42151" y="9900"/>
                  </a:cubicBezTo>
                  <a:cubicBezTo>
                    <a:pt x="42131" y="9901"/>
                    <a:pt x="42109" y="9902"/>
                    <a:pt x="42083" y="9902"/>
                  </a:cubicBezTo>
                  <a:cubicBezTo>
                    <a:pt x="40871" y="9902"/>
                    <a:pt x="32964" y="8004"/>
                    <a:pt x="16435" y="2012"/>
                  </a:cubicBezTo>
                  <a:cubicBezTo>
                    <a:pt x="12525" y="604"/>
                    <a:pt x="9520" y="0"/>
                    <a:pt x="7315"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33"/>
            <p:cNvSpPr/>
            <p:nvPr/>
          </p:nvSpPr>
          <p:spPr>
            <a:xfrm>
              <a:off x="4264535" y="2203280"/>
              <a:ext cx="150761" cy="189730"/>
            </a:xfrm>
            <a:custGeom>
              <a:rect b="b" l="l" r="r" t="t"/>
              <a:pathLst>
                <a:path extrusionOk="0" h="17815" w="14156">
                  <a:moveTo>
                    <a:pt x="95" y="1"/>
                  </a:moveTo>
                  <a:cubicBezTo>
                    <a:pt x="39" y="1"/>
                    <a:pt x="1" y="47"/>
                    <a:pt x="31" y="139"/>
                  </a:cubicBezTo>
                  <a:cubicBezTo>
                    <a:pt x="2085" y="3303"/>
                    <a:pt x="4468" y="6301"/>
                    <a:pt x="6810" y="9259"/>
                  </a:cubicBezTo>
                  <a:cubicBezTo>
                    <a:pt x="8001" y="10779"/>
                    <a:pt x="9192" y="12258"/>
                    <a:pt x="10342" y="13696"/>
                  </a:cubicBezTo>
                  <a:cubicBezTo>
                    <a:pt x="11534" y="15051"/>
                    <a:pt x="12684" y="16571"/>
                    <a:pt x="13958" y="17804"/>
                  </a:cubicBezTo>
                  <a:cubicBezTo>
                    <a:pt x="13973" y="17811"/>
                    <a:pt x="13989" y="17815"/>
                    <a:pt x="14006" y="17815"/>
                  </a:cubicBezTo>
                  <a:cubicBezTo>
                    <a:pt x="14079" y="17815"/>
                    <a:pt x="14155" y="17748"/>
                    <a:pt x="14122" y="17681"/>
                  </a:cubicBezTo>
                  <a:cubicBezTo>
                    <a:pt x="13136" y="16120"/>
                    <a:pt x="11904" y="14600"/>
                    <a:pt x="10712" y="13121"/>
                  </a:cubicBezTo>
                  <a:cubicBezTo>
                    <a:pt x="9603" y="11642"/>
                    <a:pt x="8453" y="10204"/>
                    <a:pt x="7261" y="8766"/>
                  </a:cubicBezTo>
                  <a:cubicBezTo>
                    <a:pt x="4961" y="5850"/>
                    <a:pt x="2661" y="2810"/>
                    <a:pt x="155" y="16"/>
                  </a:cubicBezTo>
                  <a:cubicBezTo>
                    <a:pt x="134" y="6"/>
                    <a:pt x="114" y="1"/>
                    <a:pt x="95"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33"/>
            <p:cNvSpPr/>
            <p:nvPr/>
          </p:nvSpPr>
          <p:spPr>
            <a:xfrm>
              <a:off x="3742483" y="2199946"/>
              <a:ext cx="506642" cy="292811"/>
            </a:xfrm>
            <a:custGeom>
              <a:rect b="b" l="l" r="r" t="t"/>
              <a:pathLst>
                <a:path extrusionOk="0" h="27494" w="47572">
                  <a:moveTo>
                    <a:pt x="1" y="0"/>
                  </a:moveTo>
                  <a:cubicBezTo>
                    <a:pt x="781" y="2096"/>
                    <a:pt x="2589" y="4519"/>
                    <a:pt x="5054" y="6820"/>
                  </a:cubicBezTo>
                  <a:cubicBezTo>
                    <a:pt x="8587" y="10106"/>
                    <a:pt x="26004" y="26703"/>
                    <a:pt x="39232" y="27442"/>
                  </a:cubicBezTo>
                  <a:cubicBezTo>
                    <a:pt x="39692" y="27477"/>
                    <a:pt x="40186" y="27493"/>
                    <a:pt x="40711" y="27493"/>
                  </a:cubicBezTo>
                  <a:cubicBezTo>
                    <a:pt x="42670" y="27493"/>
                    <a:pt x="45044" y="27264"/>
                    <a:pt x="47572" y="26908"/>
                  </a:cubicBezTo>
                  <a:lnTo>
                    <a:pt x="1"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33"/>
            <p:cNvSpPr/>
            <p:nvPr/>
          </p:nvSpPr>
          <p:spPr>
            <a:xfrm>
              <a:off x="3406922" y="2128133"/>
              <a:ext cx="554322" cy="575973"/>
            </a:xfrm>
            <a:custGeom>
              <a:rect b="b" l="l" r="r" t="t"/>
              <a:pathLst>
                <a:path extrusionOk="0" h="54082" w="52049">
                  <a:moveTo>
                    <a:pt x="32798" y="0"/>
                  </a:moveTo>
                  <a:cubicBezTo>
                    <a:pt x="31200" y="0"/>
                    <a:pt x="29528" y="488"/>
                    <a:pt x="27935" y="1732"/>
                  </a:cubicBezTo>
                  <a:cubicBezTo>
                    <a:pt x="16391" y="10687"/>
                    <a:pt x="5505" y="31309"/>
                    <a:pt x="1644" y="42976"/>
                  </a:cubicBezTo>
                  <a:cubicBezTo>
                    <a:pt x="0" y="47947"/>
                    <a:pt x="1685" y="50905"/>
                    <a:pt x="1849" y="51192"/>
                  </a:cubicBezTo>
                  <a:cubicBezTo>
                    <a:pt x="1888" y="51232"/>
                    <a:pt x="44581" y="54082"/>
                    <a:pt x="48193" y="54082"/>
                  </a:cubicBezTo>
                  <a:cubicBezTo>
                    <a:pt x="48338" y="54082"/>
                    <a:pt x="48420" y="54077"/>
                    <a:pt x="48434" y="54068"/>
                  </a:cubicBezTo>
                  <a:cubicBezTo>
                    <a:pt x="48557" y="53904"/>
                    <a:pt x="52049" y="51110"/>
                    <a:pt x="51843" y="47249"/>
                  </a:cubicBezTo>
                  <a:cubicBezTo>
                    <a:pt x="51309" y="36444"/>
                    <a:pt x="45640" y="15370"/>
                    <a:pt x="40916" y="4731"/>
                  </a:cubicBezTo>
                  <a:cubicBezTo>
                    <a:pt x="40046" y="2816"/>
                    <a:pt x="36636" y="0"/>
                    <a:pt x="32798"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33"/>
            <p:cNvSpPr/>
            <p:nvPr/>
          </p:nvSpPr>
          <p:spPr>
            <a:xfrm>
              <a:off x="3329167" y="2160775"/>
              <a:ext cx="397596" cy="602513"/>
            </a:xfrm>
            <a:custGeom>
              <a:rect b="b" l="l" r="r" t="t"/>
              <a:pathLst>
                <a:path extrusionOk="0" h="56574" w="37333">
                  <a:moveTo>
                    <a:pt x="34294" y="1"/>
                  </a:moveTo>
                  <a:cubicBezTo>
                    <a:pt x="33242" y="1"/>
                    <a:pt x="31770" y="780"/>
                    <a:pt x="29772" y="2693"/>
                  </a:cubicBezTo>
                  <a:cubicBezTo>
                    <a:pt x="17982" y="13990"/>
                    <a:pt x="523" y="34735"/>
                    <a:pt x="153" y="47716"/>
                  </a:cubicBezTo>
                  <a:cubicBezTo>
                    <a:pt x="0" y="52898"/>
                    <a:pt x="4145" y="56573"/>
                    <a:pt x="8706" y="56573"/>
                  </a:cubicBezTo>
                  <a:cubicBezTo>
                    <a:pt x="11485" y="56573"/>
                    <a:pt x="14418" y="55209"/>
                    <a:pt x="16627" y="51989"/>
                  </a:cubicBezTo>
                  <a:cubicBezTo>
                    <a:pt x="21926" y="44266"/>
                    <a:pt x="33428" y="16742"/>
                    <a:pt x="35400" y="10950"/>
                  </a:cubicBezTo>
                  <a:cubicBezTo>
                    <a:pt x="36865" y="6495"/>
                    <a:pt x="37332" y="1"/>
                    <a:pt x="34294" y="1"/>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33"/>
            <p:cNvSpPr/>
            <p:nvPr/>
          </p:nvSpPr>
          <p:spPr>
            <a:xfrm>
              <a:off x="3313735" y="2605040"/>
              <a:ext cx="601139" cy="418055"/>
            </a:xfrm>
            <a:custGeom>
              <a:rect b="b" l="l" r="r" t="t"/>
              <a:pathLst>
                <a:path extrusionOk="0" h="39254" w="56445">
                  <a:moveTo>
                    <a:pt x="10440" y="0"/>
                  </a:moveTo>
                  <a:cubicBezTo>
                    <a:pt x="6976" y="0"/>
                    <a:pt x="4283" y="1006"/>
                    <a:pt x="3040" y="3537"/>
                  </a:cubicBezTo>
                  <a:cubicBezTo>
                    <a:pt x="0" y="9699"/>
                    <a:pt x="9079" y="18449"/>
                    <a:pt x="18815" y="25515"/>
                  </a:cubicBezTo>
                  <a:cubicBezTo>
                    <a:pt x="20294" y="26788"/>
                    <a:pt x="28633" y="34675"/>
                    <a:pt x="31632" y="36236"/>
                  </a:cubicBezTo>
                  <a:cubicBezTo>
                    <a:pt x="33950" y="37458"/>
                    <a:pt x="37248" y="39253"/>
                    <a:pt x="40031" y="39253"/>
                  </a:cubicBezTo>
                  <a:cubicBezTo>
                    <a:pt x="40898" y="39253"/>
                    <a:pt x="41714" y="39080"/>
                    <a:pt x="42436" y="38660"/>
                  </a:cubicBezTo>
                  <a:cubicBezTo>
                    <a:pt x="44202" y="37633"/>
                    <a:pt x="44778" y="35620"/>
                    <a:pt x="44778" y="35620"/>
                  </a:cubicBezTo>
                  <a:cubicBezTo>
                    <a:pt x="44778" y="35620"/>
                    <a:pt x="48228" y="35374"/>
                    <a:pt x="49091" y="33525"/>
                  </a:cubicBezTo>
                  <a:cubicBezTo>
                    <a:pt x="49913" y="31800"/>
                    <a:pt x="49461" y="29869"/>
                    <a:pt x="49461" y="29869"/>
                  </a:cubicBezTo>
                  <a:lnTo>
                    <a:pt x="49461" y="29869"/>
                  </a:lnTo>
                  <a:cubicBezTo>
                    <a:pt x="49461" y="29869"/>
                    <a:pt x="49564" y="29875"/>
                    <a:pt x="49739" y="29875"/>
                  </a:cubicBezTo>
                  <a:cubicBezTo>
                    <a:pt x="50560" y="29875"/>
                    <a:pt x="52952" y="29736"/>
                    <a:pt x="53528" y="28144"/>
                  </a:cubicBezTo>
                  <a:cubicBezTo>
                    <a:pt x="54144" y="26377"/>
                    <a:pt x="53322" y="24693"/>
                    <a:pt x="53322" y="24693"/>
                  </a:cubicBezTo>
                  <a:cubicBezTo>
                    <a:pt x="53322" y="24693"/>
                    <a:pt x="55705" y="24323"/>
                    <a:pt x="56075" y="21982"/>
                  </a:cubicBezTo>
                  <a:cubicBezTo>
                    <a:pt x="56444" y="19352"/>
                    <a:pt x="51761" y="14341"/>
                    <a:pt x="49009" y="12328"/>
                  </a:cubicBezTo>
                  <a:cubicBezTo>
                    <a:pt x="46421" y="10438"/>
                    <a:pt x="36521" y="7686"/>
                    <a:pt x="32413" y="6618"/>
                  </a:cubicBezTo>
                  <a:cubicBezTo>
                    <a:pt x="25185" y="3175"/>
                    <a:pt x="16594" y="0"/>
                    <a:pt x="10440"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33"/>
            <p:cNvSpPr/>
            <p:nvPr/>
          </p:nvSpPr>
          <p:spPr>
            <a:xfrm>
              <a:off x="3329923" y="2160775"/>
              <a:ext cx="396744" cy="744435"/>
            </a:xfrm>
            <a:custGeom>
              <a:rect b="b" l="l" r="r" t="t"/>
              <a:pathLst>
                <a:path extrusionOk="0" h="69900" w="37253">
                  <a:moveTo>
                    <a:pt x="34204" y="1"/>
                  </a:moveTo>
                  <a:cubicBezTo>
                    <a:pt x="33149" y="1"/>
                    <a:pt x="31668" y="780"/>
                    <a:pt x="29660" y="2693"/>
                  </a:cubicBezTo>
                  <a:cubicBezTo>
                    <a:pt x="17870" y="13990"/>
                    <a:pt x="452" y="34735"/>
                    <a:pt x="41" y="47716"/>
                  </a:cubicBezTo>
                  <a:cubicBezTo>
                    <a:pt x="0" y="49277"/>
                    <a:pt x="329" y="50715"/>
                    <a:pt x="945" y="51948"/>
                  </a:cubicBezTo>
                  <a:cubicBezTo>
                    <a:pt x="1274" y="52851"/>
                    <a:pt x="1685" y="53796"/>
                    <a:pt x="2178" y="54700"/>
                  </a:cubicBezTo>
                  <a:cubicBezTo>
                    <a:pt x="4273" y="58603"/>
                    <a:pt x="7313" y="64149"/>
                    <a:pt x="10311" y="67106"/>
                  </a:cubicBezTo>
                  <a:cubicBezTo>
                    <a:pt x="12571" y="69366"/>
                    <a:pt x="16104" y="69900"/>
                    <a:pt x="16104" y="69900"/>
                  </a:cubicBezTo>
                  <a:lnTo>
                    <a:pt x="31755" y="47716"/>
                  </a:lnTo>
                  <a:cubicBezTo>
                    <a:pt x="31755" y="47716"/>
                    <a:pt x="30194" y="44841"/>
                    <a:pt x="26209" y="43239"/>
                  </a:cubicBezTo>
                  <a:cubicBezTo>
                    <a:pt x="24977" y="42746"/>
                    <a:pt x="23457" y="42376"/>
                    <a:pt x="21855" y="42130"/>
                  </a:cubicBezTo>
                  <a:cubicBezTo>
                    <a:pt x="27319" y="30915"/>
                    <a:pt x="33768" y="15222"/>
                    <a:pt x="35206" y="10950"/>
                  </a:cubicBezTo>
                  <a:cubicBezTo>
                    <a:pt x="36762" y="6495"/>
                    <a:pt x="37253" y="1"/>
                    <a:pt x="34204"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33"/>
            <p:cNvSpPr/>
            <p:nvPr/>
          </p:nvSpPr>
          <p:spPr>
            <a:xfrm>
              <a:off x="3443676" y="2597202"/>
              <a:ext cx="225322" cy="77447"/>
            </a:xfrm>
            <a:custGeom>
              <a:rect b="b" l="l" r="r" t="t"/>
              <a:pathLst>
                <a:path extrusionOk="0" h="7272" w="21157">
                  <a:moveTo>
                    <a:pt x="0" y="0"/>
                  </a:moveTo>
                  <a:lnTo>
                    <a:pt x="0" y="0"/>
                  </a:lnTo>
                  <a:cubicBezTo>
                    <a:pt x="1890" y="329"/>
                    <a:pt x="3779" y="452"/>
                    <a:pt x="5669" y="740"/>
                  </a:cubicBezTo>
                  <a:cubicBezTo>
                    <a:pt x="7600" y="986"/>
                    <a:pt x="9490" y="1192"/>
                    <a:pt x="11379" y="1479"/>
                  </a:cubicBezTo>
                  <a:cubicBezTo>
                    <a:pt x="12365" y="1643"/>
                    <a:pt x="13269" y="1808"/>
                    <a:pt x="14214" y="2054"/>
                  </a:cubicBezTo>
                  <a:cubicBezTo>
                    <a:pt x="15118" y="2260"/>
                    <a:pt x="16062" y="2547"/>
                    <a:pt x="16884" y="2999"/>
                  </a:cubicBezTo>
                  <a:cubicBezTo>
                    <a:pt x="17706" y="3451"/>
                    <a:pt x="18527" y="3985"/>
                    <a:pt x="19226" y="4601"/>
                  </a:cubicBezTo>
                  <a:cubicBezTo>
                    <a:pt x="19938" y="5195"/>
                    <a:pt x="20575" y="5865"/>
                    <a:pt x="21098" y="6649"/>
                  </a:cubicBezTo>
                  <a:lnTo>
                    <a:pt x="21098" y="6649"/>
                  </a:lnTo>
                  <a:lnTo>
                    <a:pt x="21115" y="6614"/>
                  </a:lnTo>
                  <a:cubicBezTo>
                    <a:pt x="20212" y="4930"/>
                    <a:pt x="18692" y="3615"/>
                    <a:pt x="16966" y="2671"/>
                  </a:cubicBezTo>
                  <a:cubicBezTo>
                    <a:pt x="16145" y="2178"/>
                    <a:pt x="15200" y="1890"/>
                    <a:pt x="14255" y="1643"/>
                  </a:cubicBezTo>
                  <a:cubicBezTo>
                    <a:pt x="13351" y="1438"/>
                    <a:pt x="12365" y="1233"/>
                    <a:pt x="11420" y="1068"/>
                  </a:cubicBezTo>
                  <a:cubicBezTo>
                    <a:pt x="9531" y="822"/>
                    <a:pt x="7641" y="575"/>
                    <a:pt x="5751" y="411"/>
                  </a:cubicBezTo>
                  <a:lnTo>
                    <a:pt x="2876" y="206"/>
                  </a:lnTo>
                  <a:lnTo>
                    <a:pt x="0" y="0"/>
                  </a:lnTo>
                  <a:close/>
                  <a:moveTo>
                    <a:pt x="21098" y="6649"/>
                  </a:moveTo>
                  <a:lnTo>
                    <a:pt x="20787" y="7271"/>
                  </a:lnTo>
                  <a:lnTo>
                    <a:pt x="20787" y="7271"/>
                  </a:lnTo>
                  <a:lnTo>
                    <a:pt x="21156" y="6737"/>
                  </a:lnTo>
                  <a:cubicBezTo>
                    <a:pt x="21137" y="6708"/>
                    <a:pt x="21118" y="6678"/>
                    <a:pt x="21098" y="664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33"/>
            <p:cNvSpPr/>
            <p:nvPr/>
          </p:nvSpPr>
          <p:spPr>
            <a:xfrm>
              <a:off x="3478671" y="2589757"/>
              <a:ext cx="46381" cy="14889"/>
            </a:xfrm>
            <a:custGeom>
              <a:rect b="b" l="l" r="r" t="t"/>
              <a:pathLst>
                <a:path extrusionOk="0" h="1398" w="4355">
                  <a:moveTo>
                    <a:pt x="1" y="1"/>
                  </a:moveTo>
                  <a:cubicBezTo>
                    <a:pt x="699" y="206"/>
                    <a:pt x="1438" y="453"/>
                    <a:pt x="2137" y="699"/>
                  </a:cubicBezTo>
                  <a:cubicBezTo>
                    <a:pt x="2876" y="987"/>
                    <a:pt x="3574" y="1192"/>
                    <a:pt x="4355" y="1398"/>
                  </a:cubicBezTo>
                  <a:cubicBezTo>
                    <a:pt x="3698" y="1028"/>
                    <a:pt x="2958" y="699"/>
                    <a:pt x="2260" y="453"/>
                  </a:cubicBezTo>
                  <a:cubicBezTo>
                    <a:pt x="1849" y="371"/>
                    <a:pt x="1479" y="247"/>
                    <a:pt x="1110" y="165"/>
                  </a:cubicBezTo>
                  <a:cubicBezTo>
                    <a:pt x="740" y="83"/>
                    <a:pt x="411" y="1"/>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33"/>
            <p:cNvSpPr/>
            <p:nvPr/>
          </p:nvSpPr>
          <p:spPr>
            <a:xfrm>
              <a:off x="3788736" y="2792906"/>
              <a:ext cx="93262" cy="75647"/>
            </a:xfrm>
            <a:custGeom>
              <a:rect b="b" l="l" r="r" t="t"/>
              <a:pathLst>
                <a:path extrusionOk="0" h="7103" w="8757">
                  <a:moveTo>
                    <a:pt x="96" y="1"/>
                  </a:moveTo>
                  <a:cubicBezTo>
                    <a:pt x="49" y="1"/>
                    <a:pt x="1" y="79"/>
                    <a:pt x="94" y="110"/>
                  </a:cubicBezTo>
                  <a:cubicBezTo>
                    <a:pt x="3134" y="2247"/>
                    <a:pt x="5681" y="4917"/>
                    <a:pt x="8598" y="7094"/>
                  </a:cubicBezTo>
                  <a:cubicBezTo>
                    <a:pt x="8609" y="7100"/>
                    <a:pt x="8621" y="7102"/>
                    <a:pt x="8632" y="7102"/>
                  </a:cubicBezTo>
                  <a:cubicBezTo>
                    <a:pt x="8701" y="7102"/>
                    <a:pt x="8757" y="7006"/>
                    <a:pt x="8721" y="6971"/>
                  </a:cubicBezTo>
                  <a:cubicBezTo>
                    <a:pt x="6298" y="4136"/>
                    <a:pt x="3175" y="2123"/>
                    <a:pt x="136" y="28"/>
                  </a:cubicBezTo>
                  <a:cubicBezTo>
                    <a:pt x="126" y="8"/>
                    <a:pt x="111" y="1"/>
                    <a:pt x="9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33"/>
            <p:cNvSpPr/>
            <p:nvPr/>
          </p:nvSpPr>
          <p:spPr>
            <a:xfrm>
              <a:off x="3742302" y="2863079"/>
              <a:ext cx="98630" cy="61387"/>
            </a:xfrm>
            <a:custGeom>
              <a:rect b="b" l="l" r="r" t="t"/>
              <a:pathLst>
                <a:path extrusionOk="0" h="5764" w="9261">
                  <a:moveTo>
                    <a:pt x="111" y="1"/>
                  </a:moveTo>
                  <a:cubicBezTo>
                    <a:pt x="62" y="1"/>
                    <a:pt x="0" y="61"/>
                    <a:pt x="100" y="94"/>
                  </a:cubicBezTo>
                  <a:cubicBezTo>
                    <a:pt x="1620" y="1039"/>
                    <a:pt x="3181" y="1943"/>
                    <a:pt x="4660" y="2929"/>
                  </a:cubicBezTo>
                  <a:cubicBezTo>
                    <a:pt x="5399" y="3463"/>
                    <a:pt x="6139" y="3915"/>
                    <a:pt x="6919" y="4408"/>
                  </a:cubicBezTo>
                  <a:cubicBezTo>
                    <a:pt x="7618" y="4860"/>
                    <a:pt x="8275" y="5435"/>
                    <a:pt x="9055" y="5763"/>
                  </a:cubicBezTo>
                  <a:cubicBezTo>
                    <a:pt x="9179" y="5763"/>
                    <a:pt x="9261" y="5599"/>
                    <a:pt x="9220" y="5558"/>
                  </a:cubicBezTo>
                  <a:cubicBezTo>
                    <a:pt x="8645" y="4942"/>
                    <a:pt x="7905" y="4490"/>
                    <a:pt x="7166" y="4079"/>
                  </a:cubicBezTo>
                  <a:cubicBezTo>
                    <a:pt x="6385" y="3586"/>
                    <a:pt x="5646" y="3093"/>
                    <a:pt x="4865" y="2641"/>
                  </a:cubicBezTo>
                  <a:cubicBezTo>
                    <a:pt x="3304" y="1696"/>
                    <a:pt x="1743" y="834"/>
                    <a:pt x="141" y="12"/>
                  </a:cubicBezTo>
                  <a:cubicBezTo>
                    <a:pt x="133" y="4"/>
                    <a:pt x="122" y="1"/>
                    <a:pt x="1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33"/>
            <p:cNvSpPr/>
            <p:nvPr/>
          </p:nvSpPr>
          <p:spPr>
            <a:xfrm>
              <a:off x="3699776" y="2930898"/>
              <a:ext cx="90206" cy="54336"/>
            </a:xfrm>
            <a:custGeom>
              <a:rect b="b" l="l" r="r" t="t"/>
              <a:pathLst>
                <a:path extrusionOk="0" h="5102" w="8470">
                  <a:moveTo>
                    <a:pt x="82" y="0"/>
                  </a:moveTo>
                  <a:cubicBezTo>
                    <a:pt x="42" y="0"/>
                    <a:pt x="1" y="60"/>
                    <a:pt x="67" y="94"/>
                  </a:cubicBezTo>
                  <a:cubicBezTo>
                    <a:pt x="1505" y="997"/>
                    <a:pt x="2902" y="1901"/>
                    <a:pt x="4298" y="2764"/>
                  </a:cubicBezTo>
                  <a:cubicBezTo>
                    <a:pt x="4997" y="3175"/>
                    <a:pt x="5654" y="3668"/>
                    <a:pt x="6393" y="4078"/>
                  </a:cubicBezTo>
                  <a:cubicBezTo>
                    <a:pt x="7010" y="4407"/>
                    <a:pt x="7667" y="4941"/>
                    <a:pt x="8406" y="5023"/>
                  </a:cubicBezTo>
                  <a:cubicBezTo>
                    <a:pt x="8425" y="5079"/>
                    <a:pt x="8443" y="5101"/>
                    <a:pt x="8454" y="5101"/>
                  </a:cubicBezTo>
                  <a:cubicBezTo>
                    <a:pt x="8468" y="5101"/>
                    <a:pt x="8470" y="5068"/>
                    <a:pt x="8447" y="5023"/>
                  </a:cubicBezTo>
                  <a:cubicBezTo>
                    <a:pt x="7996" y="4489"/>
                    <a:pt x="7174" y="4119"/>
                    <a:pt x="6558" y="3750"/>
                  </a:cubicBezTo>
                  <a:lnTo>
                    <a:pt x="4381" y="2517"/>
                  </a:lnTo>
                  <a:cubicBezTo>
                    <a:pt x="2943" y="1696"/>
                    <a:pt x="1546" y="874"/>
                    <a:pt x="108" y="11"/>
                  </a:cubicBezTo>
                  <a:cubicBezTo>
                    <a:pt x="100" y="4"/>
                    <a:pt x="91" y="0"/>
                    <a:pt x="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33"/>
            <p:cNvSpPr/>
            <p:nvPr/>
          </p:nvSpPr>
          <p:spPr>
            <a:xfrm>
              <a:off x="3731151" y="2000876"/>
              <a:ext cx="150474" cy="250733"/>
            </a:xfrm>
            <a:custGeom>
              <a:rect b="b" l="l" r="r" t="t"/>
              <a:pathLst>
                <a:path extrusionOk="0" h="23543" w="14129">
                  <a:moveTo>
                    <a:pt x="4844" y="1"/>
                  </a:moveTo>
                  <a:cubicBezTo>
                    <a:pt x="4844" y="1"/>
                    <a:pt x="4844" y="1"/>
                    <a:pt x="4844" y="1"/>
                  </a:cubicBezTo>
                  <a:lnTo>
                    <a:pt x="4844" y="1"/>
                  </a:lnTo>
                  <a:lnTo>
                    <a:pt x="4844" y="1"/>
                  </a:lnTo>
                  <a:cubicBezTo>
                    <a:pt x="4844" y="1"/>
                    <a:pt x="4844" y="1"/>
                    <a:pt x="4844" y="1"/>
                  </a:cubicBezTo>
                  <a:close/>
                  <a:moveTo>
                    <a:pt x="4844" y="1"/>
                  </a:moveTo>
                  <a:cubicBezTo>
                    <a:pt x="4822" y="99"/>
                    <a:pt x="1" y="13896"/>
                    <a:pt x="654" y="15447"/>
                  </a:cubicBezTo>
                  <a:cubicBezTo>
                    <a:pt x="1024" y="16310"/>
                    <a:pt x="4105" y="23088"/>
                    <a:pt x="8336" y="23540"/>
                  </a:cubicBezTo>
                  <a:cubicBezTo>
                    <a:pt x="8351" y="23542"/>
                    <a:pt x="8366" y="23543"/>
                    <a:pt x="8380" y="23543"/>
                  </a:cubicBezTo>
                  <a:cubicBezTo>
                    <a:pt x="9718" y="23543"/>
                    <a:pt x="10883" y="16269"/>
                    <a:pt x="10883" y="16269"/>
                  </a:cubicBezTo>
                  <a:lnTo>
                    <a:pt x="11088" y="15735"/>
                  </a:lnTo>
                  <a:lnTo>
                    <a:pt x="14128" y="8299"/>
                  </a:lnTo>
                  <a:lnTo>
                    <a:pt x="4844" y="1"/>
                  </a:ln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33"/>
            <p:cNvSpPr/>
            <p:nvPr/>
          </p:nvSpPr>
          <p:spPr>
            <a:xfrm>
              <a:off x="3769608" y="2000003"/>
              <a:ext cx="112453" cy="171955"/>
            </a:xfrm>
            <a:custGeom>
              <a:rect b="b" l="l" r="r" t="t"/>
              <a:pathLst>
                <a:path extrusionOk="0" h="16146" w="10559">
                  <a:moveTo>
                    <a:pt x="1274" y="1"/>
                  </a:moveTo>
                  <a:cubicBezTo>
                    <a:pt x="1274" y="83"/>
                    <a:pt x="699" y="1644"/>
                    <a:pt x="1" y="3821"/>
                  </a:cubicBezTo>
                  <a:cubicBezTo>
                    <a:pt x="42" y="4684"/>
                    <a:pt x="206" y="5670"/>
                    <a:pt x="412" y="6697"/>
                  </a:cubicBezTo>
                  <a:cubicBezTo>
                    <a:pt x="1644" y="13105"/>
                    <a:pt x="5013" y="15365"/>
                    <a:pt x="7395" y="16145"/>
                  </a:cubicBezTo>
                  <a:lnTo>
                    <a:pt x="7518" y="15776"/>
                  </a:lnTo>
                  <a:lnTo>
                    <a:pt x="10558" y="8340"/>
                  </a:lnTo>
                  <a:lnTo>
                    <a:pt x="1274"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33"/>
            <p:cNvSpPr/>
            <p:nvPr/>
          </p:nvSpPr>
          <p:spPr>
            <a:xfrm>
              <a:off x="3758671" y="1785874"/>
              <a:ext cx="298828" cy="375817"/>
            </a:xfrm>
            <a:custGeom>
              <a:rect b="b" l="l" r="r" t="t"/>
              <a:pathLst>
                <a:path extrusionOk="0" h="35288" w="28059">
                  <a:moveTo>
                    <a:pt x="13302" y="0"/>
                  </a:moveTo>
                  <a:cubicBezTo>
                    <a:pt x="6853" y="0"/>
                    <a:pt x="1" y="4192"/>
                    <a:pt x="1" y="18587"/>
                  </a:cubicBezTo>
                  <a:cubicBezTo>
                    <a:pt x="1" y="33499"/>
                    <a:pt x="9778" y="34896"/>
                    <a:pt x="12736" y="35224"/>
                  </a:cubicBezTo>
                  <a:cubicBezTo>
                    <a:pt x="13063" y="35262"/>
                    <a:pt x="13451" y="35288"/>
                    <a:pt x="13885" y="35288"/>
                  </a:cubicBezTo>
                  <a:cubicBezTo>
                    <a:pt x="17707" y="35288"/>
                    <a:pt x="25137" y="33295"/>
                    <a:pt x="26538" y="19943"/>
                  </a:cubicBezTo>
                  <a:cubicBezTo>
                    <a:pt x="28058" y="5113"/>
                    <a:pt x="20664" y="388"/>
                    <a:pt x="14050" y="19"/>
                  </a:cubicBezTo>
                  <a:cubicBezTo>
                    <a:pt x="13802" y="6"/>
                    <a:pt x="13552" y="0"/>
                    <a:pt x="13302"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33"/>
            <p:cNvSpPr/>
            <p:nvPr/>
          </p:nvSpPr>
          <p:spPr>
            <a:xfrm>
              <a:off x="3996240" y="1961056"/>
              <a:ext cx="31141" cy="19042"/>
            </a:xfrm>
            <a:custGeom>
              <a:rect b="b" l="l" r="r" t="t"/>
              <a:pathLst>
                <a:path extrusionOk="0" h="1788" w="2924">
                  <a:moveTo>
                    <a:pt x="911" y="0"/>
                  </a:moveTo>
                  <a:cubicBezTo>
                    <a:pt x="664" y="0"/>
                    <a:pt x="429" y="70"/>
                    <a:pt x="206" y="248"/>
                  </a:cubicBezTo>
                  <a:cubicBezTo>
                    <a:pt x="82" y="330"/>
                    <a:pt x="0" y="659"/>
                    <a:pt x="123" y="864"/>
                  </a:cubicBezTo>
                  <a:cubicBezTo>
                    <a:pt x="370" y="1152"/>
                    <a:pt x="699" y="1275"/>
                    <a:pt x="1027" y="1398"/>
                  </a:cubicBezTo>
                  <a:cubicBezTo>
                    <a:pt x="1397" y="1522"/>
                    <a:pt x="1643" y="1686"/>
                    <a:pt x="2013" y="1768"/>
                  </a:cubicBezTo>
                  <a:cubicBezTo>
                    <a:pt x="2061" y="1781"/>
                    <a:pt x="2110" y="1787"/>
                    <a:pt x="2158" y="1787"/>
                  </a:cubicBezTo>
                  <a:cubicBezTo>
                    <a:pt x="2561" y="1787"/>
                    <a:pt x="2923" y="1355"/>
                    <a:pt x="2629" y="988"/>
                  </a:cubicBezTo>
                  <a:cubicBezTo>
                    <a:pt x="2383" y="577"/>
                    <a:pt x="2013" y="289"/>
                    <a:pt x="1561" y="125"/>
                  </a:cubicBezTo>
                  <a:cubicBezTo>
                    <a:pt x="1336" y="50"/>
                    <a:pt x="1119" y="0"/>
                    <a:pt x="91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33"/>
            <p:cNvSpPr/>
            <p:nvPr/>
          </p:nvSpPr>
          <p:spPr>
            <a:xfrm>
              <a:off x="3906269" y="1939287"/>
              <a:ext cx="31790" cy="18318"/>
            </a:xfrm>
            <a:custGeom>
              <a:rect b="b" l="l" r="r" t="t"/>
              <a:pathLst>
                <a:path extrusionOk="0" h="1720" w="2985">
                  <a:moveTo>
                    <a:pt x="2039" y="0"/>
                  </a:moveTo>
                  <a:cubicBezTo>
                    <a:pt x="1878" y="0"/>
                    <a:pt x="1712" y="29"/>
                    <a:pt x="1547" y="74"/>
                  </a:cubicBezTo>
                  <a:cubicBezTo>
                    <a:pt x="1013" y="156"/>
                    <a:pt x="643" y="361"/>
                    <a:pt x="355" y="772"/>
                  </a:cubicBezTo>
                  <a:cubicBezTo>
                    <a:pt x="0" y="1246"/>
                    <a:pt x="366" y="1719"/>
                    <a:pt x="795" y="1719"/>
                  </a:cubicBezTo>
                  <a:cubicBezTo>
                    <a:pt x="813" y="1719"/>
                    <a:pt x="831" y="1719"/>
                    <a:pt x="848" y="1717"/>
                  </a:cubicBezTo>
                  <a:cubicBezTo>
                    <a:pt x="1218" y="1676"/>
                    <a:pt x="1547" y="1553"/>
                    <a:pt x="1834" y="1430"/>
                  </a:cubicBezTo>
                  <a:cubicBezTo>
                    <a:pt x="2204" y="1347"/>
                    <a:pt x="2574" y="1306"/>
                    <a:pt x="2820" y="978"/>
                  </a:cubicBezTo>
                  <a:cubicBezTo>
                    <a:pt x="2985" y="813"/>
                    <a:pt x="2902" y="485"/>
                    <a:pt x="2820" y="320"/>
                  </a:cubicBezTo>
                  <a:cubicBezTo>
                    <a:pt x="2586" y="86"/>
                    <a:pt x="2318" y="0"/>
                    <a:pt x="20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33"/>
            <p:cNvSpPr/>
            <p:nvPr/>
          </p:nvSpPr>
          <p:spPr>
            <a:xfrm>
              <a:off x="3908303" y="2083137"/>
              <a:ext cx="20565" cy="12397"/>
            </a:xfrm>
            <a:custGeom>
              <a:rect b="b" l="l" r="r" t="t"/>
              <a:pathLst>
                <a:path extrusionOk="0" h="1164" w="1931">
                  <a:moveTo>
                    <a:pt x="0" y="0"/>
                  </a:moveTo>
                  <a:cubicBezTo>
                    <a:pt x="0" y="493"/>
                    <a:pt x="164" y="863"/>
                    <a:pt x="575" y="1109"/>
                  </a:cubicBezTo>
                  <a:cubicBezTo>
                    <a:pt x="707" y="1145"/>
                    <a:pt x="849" y="1164"/>
                    <a:pt x="993" y="1164"/>
                  </a:cubicBezTo>
                  <a:cubicBezTo>
                    <a:pt x="1341" y="1164"/>
                    <a:pt x="1698" y="1055"/>
                    <a:pt x="1931" y="822"/>
                  </a:cubicBezTo>
                  <a:cubicBezTo>
                    <a:pt x="1931" y="822"/>
                    <a:pt x="1931" y="781"/>
                    <a:pt x="1890" y="781"/>
                  </a:cubicBezTo>
                  <a:cubicBezTo>
                    <a:pt x="1700" y="804"/>
                    <a:pt x="1469" y="828"/>
                    <a:pt x="1245" y="828"/>
                  </a:cubicBezTo>
                  <a:cubicBezTo>
                    <a:pt x="1080" y="828"/>
                    <a:pt x="920" y="815"/>
                    <a:pt x="781" y="781"/>
                  </a:cubicBezTo>
                  <a:cubicBezTo>
                    <a:pt x="452" y="698"/>
                    <a:pt x="329" y="329"/>
                    <a:pt x="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33"/>
            <p:cNvSpPr/>
            <p:nvPr/>
          </p:nvSpPr>
          <p:spPr>
            <a:xfrm>
              <a:off x="3921094" y="1990599"/>
              <a:ext cx="57659" cy="87298"/>
            </a:xfrm>
            <a:custGeom>
              <a:rect b="b" l="l" r="r" t="t"/>
              <a:pathLst>
                <a:path extrusionOk="0" h="8197" w="5414">
                  <a:moveTo>
                    <a:pt x="5023" y="1"/>
                  </a:moveTo>
                  <a:cubicBezTo>
                    <a:pt x="4971" y="1"/>
                    <a:pt x="4920" y="21"/>
                    <a:pt x="4920" y="62"/>
                  </a:cubicBezTo>
                  <a:cubicBezTo>
                    <a:pt x="4797" y="1911"/>
                    <a:pt x="4756" y="4745"/>
                    <a:pt x="4715" y="5731"/>
                  </a:cubicBezTo>
                  <a:cubicBezTo>
                    <a:pt x="4386" y="5567"/>
                    <a:pt x="3606" y="5197"/>
                    <a:pt x="3154" y="5074"/>
                  </a:cubicBezTo>
                  <a:cubicBezTo>
                    <a:pt x="3151" y="5073"/>
                    <a:pt x="3148" y="5072"/>
                    <a:pt x="3146" y="5072"/>
                  </a:cubicBezTo>
                  <a:cubicBezTo>
                    <a:pt x="2993" y="5072"/>
                    <a:pt x="3111" y="7460"/>
                    <a:pt x="2989" y="7662"/>
                  </a:cubicBezTo>
                  <a:cubicBezTo>
                    <a:pt x="1921" y="7457"/>
                    <a:pt x="935" y="7128"/>
                    <a:pt x="114" y="6224"/>
                  </a:cubicBezTo>
                  <a:cubicBezTo>
                    <a:pt x="103" y="6214"/>
                    <a:pt x="91" y="6209"/>
                    <a:pt x="78" y="6209"/>
                  </a:cubicBezTo>
                  <a:cubicBezTo>
                    <a:pt x="39" y="6209"/>
                    <a:pt x="1" y="6255"/>
                    <a:pt x="32" y="6348"/>
                  </a:cubicBezTo>
                  <a:cubicBezTo>
                    <a:pt x="607" y="7498"/>
                    <a:pt x="1757" y="8155"/>
                    <a:pt x="3071" y="8196"/>
                  </a:cubicBezTo>
                  <a:lnTo>
                    <a:pt x="3113" y="8196"/>
                  </a:lnTo>
                  <a:cubicBezTo>
                    <a:pt x="3318" y="8196"/>
                    <a:pt x="3523" y="8196"/>
                    <a:pt x="3523" y="8155"/>
                  </a:cubicBezTo>
                  <a:cubicBezTo>
                    <a:pt x="3688" y="7416"/>
                    <a:pt x="3729" y="5896"/>
                    <a:pt x="3729" y="5896"/>
                  </a:cubicBezTo>
                  <a:cubicBezTo>
                    <a:pt x="3945" y="6004"/>
                    <a:pt x="5045" y="6459"/>
                    <a:pt x="5285" y="6459"/>
                  </a:cubicBezTo>
                  <a:cubicBezTo>
                    <a:pt x="5319" y="6459"/>
                    <a:pt x="5336" y="6450"/>
                    <a:pt x="5331" y="6430"/>
                  </a:cubicBezTo>
                  <a:cubicBezTo>
                    <a:pt x="5413" y="4293"/>
                    <a:pt x="5331" y="2856"/>
                    <a:pt x="5125" y="62"/>
                  </a:cubicBezTo>
                  <a:cubicBezTo>
                    <a:pt x="5125" y="21"/>
                    <a:pt x="5074" y="1"/>
                    <a:pt x="50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33"/>
            <p:cNvSpPr/>
            <p:nvPr/>
          </p:nvSpPr>
          <p:spPr>
            <a:xfrm>
              <a:off x="3915300" y="2056011"/>
              <a:ext cx="39384" cy="28840"/>
            </a:xfrm>
            <a:custGeom>
              <a:rect b="b" l="l" r="r" t="t"/>
              <a:pathLst>
                <a:path extrusionOk="0" h="2708" w="3698">
                  <a:moveTo>
                    <a:pt x="699" y="0"/>
                  </a:moveTo>
                  <a:cubicBezTo>
                    <a:pt x="699" y="0"/>
                    <a:pt x="411" y="452"/>
                    <a:pt x="288" y="986"/>
                  </a:cubicBezTo>
                  <a:cubicBezTo>
                    <a:pt x="83" y="1602"/>
                    <a:pt x="0" y="2342"/>
                    <a:pt x="822" y="2629"/>
                  </a:cubicBezTo>
                  <a:cubicBezTo>
                    <a:pt x="989" y="2685"/>
                    <a:pt x="1164" y="2707"/>
                    <a:pt x="1340" y="2707"/>
                  </a:cubicBezTo>
                  <a:cubicBezTo>
                    <a:pt x="1554" y="2707"/>
                    <a:pt x="1769" y="2674"/>
                    <a:pt x="1972" y="2629"/>
                  </a:cubicBezTo>
                  <a:cubicBezTo>
                    <a:pt x="2958" y="2342"/>
                    <a:pt x="3698" y="1438"/>
                    <a:pt x="3698" y="1438"/>
                  </a:cubicBezTo>
                  <a:cubicBezTo>
                    <a:pt x="1808" y="1191"/>
                    <a:pt x="699" y="0"/>
                    <a:pt x="6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33"/>
            <p:cNvSpPr/>
            <p:nvPr/>
          </p:nvSpPr>
          <p:spPr>
            <a:xfrm>
              <a:off x="3915300" y="2066512"/>
              <a:ext cx="21012" cy="18339"/>
            </a:xfrm>
            <a:custGeom>
              <a:rect b="b" l="l" r="r" t="t"/>
              <a:pathLst>
                <a:path extrusionOk="0" h="1722" w="1973">
                  <a:moveTo>
                    <a:pt x="288" y="0"/>
                  </a:moveTo>
                  <a:lnTo>
                    <a:pt x="288" y="0"/>
                  </a:lnTo>
                  <a:cubicBezTo>
                    <a:pt x="83" y="616"/>
                    <a:pt x="0" y="1356"/>
                    <a:pt x="822" y="1643"/>
                  </a:cubicBezTo>
                  <a:cubicBezTo>
                    <a:pt x="989" y="1699"/>
                    <a:pt x="1164" y="1721"/>
                    <a:pt x="1340" y="1721"/>
                  </a:cubicBezTo>
                  <a:cubicBezTo>
                    <a:pt x="1554" y="1721"/>
                    <a:pt x="1769" y="1688"/>
                    <a:pt x="1972" y="1643"/>
                  </a:cubicBezTo>
                  <a:cubicBezTo>
                    <a:pt x="1972" y="739"/>
                    <a:pt x="1151" y="123"/>
                    <a:pt x="28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33"/>
            <p:cNvSpPr/>
            <p:nvPr/>
          </p:nvSpPr>
          <p:spPr>
            <a:xfrm>
              <a:off x="4003674" y="2002825"/>
              <a:ext cx="20576" cy="14697"/>
            </a:xfrm>
            <a:custGeom>
              <a:rect b="b" l="l" r="r" t="t"/>
              <a:pathLst>
                <a:path extrusionOk="0" h="1380" w="1932">
                  <a:moveTo>
                    <a:pt x="176" y="1"/>
                  </a:moveTo>
                  <a:cubicBezTo>
                    <a:pt x="80" y="1"/>
                    <a:pt x="1" y="114"/>
                    <a:pt x="1" y="147"/>
                  </a:cubicBezTo>
                  <a:cubicBezTo>
                    <a:pt x="42" y="845"/>
                    <a:pt x="329" y="1379"/>
                    <a:pt x="904" y="1379"/>
                  </a:cubicBezTo>
                  <a:cubicBezTo>
                    <a:pt x="1521" y="1379"/>
                    <a:pt x="1849" y="763"/>
                    <a:pt x="1931" y="147"/>
                  </a:cubicBezTo>
                  <a:cubicBezTo>
                    <a:pt x="1931" y="118"/>
                    <a:pt x="1931" y="89"/>
                    <a:pt x="1917" y="89"/>
                  </a:cubicBezTo>
                  <a:cubicBezTo>
                    <a:pt x="1911" y="89"/>
                    <a:pt x="1902" y="94"/>
                    <a:pt x="1890" y="106"/>
                  </a:cubicBezTo>
                  <a:cubicBezTo>
                    <a:pt x="1680" y="350"/>
                    <a:pt x="1411" y="625"/>
                    <a:pt x="1107" y="625"/>
                  </a:cubicBezTo>
                  <a:cubicBezTo>
                    <a:pt x="1054" y="625"/>
                    <a:pt x="1000" y="617"/>
                    <a:pt x="945" y="599"/>
                  </a:cubicBezTo>
                  <a:cubicBezTo>
                    <a:pt x="658" y="557"/>
                    <a:pt x="452" y="229"/>
                    <a:pt x="247" y="23"/>
                  </a:cubicBezTo>
                  <a:cubicBezTo>
                    <a:pt x="223" y="7"/>
                    <a:pt x="199" y="1"/>
                    <a:pt x="1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33"/>
            <p:cNvSpPr/>
            <p:nvPr/>
          </p:nvSpPr>
          <p:spPr>
            <a:xfrm>
              <a:off x="3985303" y="1999939"/>
              <a:ext cx="24069" cy="28073"/>
            </a:xfrm>
            <a:custGeom>
              <a:rect b="b" l="l" r="r" t="t"/>
              <a:pathLst>
                <a:path extrusionOk="0" h="2636" w="2260">
                  <a:moveTo>
                    <a:pt x="1213" y="1"/>
                  </a:moveTo>
                  <a:cubicBezTo>
                    <a:pt x="927" y="1"/>
                    <a:pt x="681" y="152"/>
                    <a:pt x="534" y="335"/>
                  </a:cubicBezTo>
                  <a:cubicBezTo>
                    <a:pt x="370" y="541"/>
                    <a:pt x="206" y="746"/>
                    <a:pt x="165" y="993"/>
                  </a:cubicBezTo>
                  <a:cubicBezTo>
                    <a:pt x="123" y="1157"/>
                    <a:pt x="123" y="1280"/>
                    <a:pt x="82" y="1445"/>
                  </a:cubicBezTo>
                  <a:cubicBezTo>
                    <a:pt x="0" y="1773"/>
                    <a:pt x="82" y="2061"/>
                    <a:pt x="165" y="2389"/>
                  </a:cubicBezTo>
                  <a:cubicBezTo>
                    <a:pt x="165" y="2143"/>
                    <a:pt x="206" y="1897"/>
                    <a:pt x="288" y="1691"/>
                  </a:cubicBezTo>
                  <a:cubicBezTo>
                    <a:pt x="329" y="1486"/>
                    <a:pt x="370" y="1280"/>
                    <a:pt x="493" y="1157"/>
                  </a:cubicBezTo>
                  <a:cubicBezTo>
                    <a:pt x="599" y="806"/>
                    <a:pt x="854" y="515"/>
                    <a:pt x="1106" y="515"/>
                  </a:cubicBezTo>
                  <a:cubicBezTo>
                    <a:pt x="1148" y="515"/>
                    <a:pt x="1191" y="523"/>
                    <a:pt x="1233" y="541"/>
                  </a:cubicBezTo>
                  <a:cubicBezTo>
                    <a:pt x="1602" y="582"/>
                    <a:pt x="1808" y="828"/>
                    <a:pt x="1931" y="1321"/>
                  </a:cubicBezTo>
                  <a:cubicBezTo>
                    <a:pt x="2013" y="1732"/>
                    <a:pt x="2013" y="2184"/>
                    <a:pt x="2013" y="2636"/>
                  </a:cubicBezTo>
                  <a:cubicBezTo>
                    <a:pt x="2177" y="2061"/>
                    <a:pt x="2260" y="1609"/>
                    <a:pt x="2260" y="1157"/>
                  </a:cubicBezTo>
                  <a:cubicBezTo>
                    <a:pt x="2260" y="870"/>
                    <a:pt x="2177" y="623"/>
                    <a:pt x="2013" y="418"/>
                  </a:cubicBezTo>
                  <a:cubicBezTo>
                    <a:pt x="1849" y="171"/>
                    <a:pt x="1561" y="89"/>
                    <a:pt x="1315" y="7"/>
                  </a:cubicBezTo>
                  <a:cubicBezTo>
                    <a:pt x="1280" y="3"/>
                    <a:pt x="1247" y="1"/>
                    <a:pt x="121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33"/>
            <p:cNvSpPr/>
            <p:nvPr/>
          </p:nvSpPr>
          <p:spPr>
            <a:xfrm>
              <a:off x="3894298" y="1984071"/>
              <a:ext cx="22322" cy="17328"/>
            </a:xfrm>
            <a:custGeom>
              <a:rect b="b" l="l" r="r" t="t"/>
              <a:pathLst>
                <a:path extrusionOk="0" h="1627" w="2096">
                  <a:moveTo>
                    <a:pt x="115" y="1"/>
                  </a:moveTo>
                  <a:cubicBezTo>
                    <a:pt x="103" y="1"/>
                    <a:pt x="83" y="30"/>
                    <a:pt x="83" y="59"/>
                  </a:cubicBezTo>
                  <a:cubicBezTo>
                    <a:pt x="1" y="675"/>
                    <a:pt x="83" y="1333"/>
                    <a:pt x="699" y="1579"/>
                  </a:cubicBezTo>
                  <a:cubicBezTo>
                    <a:pt x="789" y="1611"/>
                    <a:pt x="879" y="1626"/>
                    <a:pt x="966" y="1626"/>
                  </a:cubicBezTo>
                  <a:cubicBezTo>
                    <a:pt x="1436" y="1626"/>
                    <a:pt x="1853" y="1195"/>
                    <a:pt x="2096" y="675"/>
                  </a:cubicBezTo>
                  <a:cubicBezTo>
                    <a:pt x="2096" y="638"/>
                    <a:pt x="2062" y="464"/>
                    <a:pt x="1963" y="464"/>
                  </a:cubicBezTo>
                  <a:cubicBezTo>
                    <a:pt x="1953" y="464"/>
                    <a:pt x="1942" y="466"/>
                    <a:pt x="1931" y="470"/>
                  </a:cubicBezTo>
                  <a:cubicBezTo>
                    <a:pt x="1663" y="585"/>
                    <a:pt x="1322" y="844"/>
                    <a:pt x="1011" y="844"/>
                  </a:cubicBezTo>
                  <a:cubicBezTo>
                    <a:pt x="989" y="844"/>
                    <a:pt x="967" y="842"/>
                    <a:pt x="945" y="840"/>
                  </a:cubicBezTo>
                  <a:cubicBezTo>
                    <a:pt x="535" y="798"/>
                    <a:pt x="329" y="429"/>
                    <a:pt x="124" y="18"/>
                  </a:cubicBezTo>
                  <a:cubicBezTo>
                    <a:pt x="124" y="6"/>
                    <a:pt x="120" y="1"/>
                    <a:pt x="1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33"/>
            <p:cNvSpPr/>
            <p:nvPr/>
          </p:nvSpPr>
          <p:spPr>
            <a:xfrm>
              <a:off x="3906546" y="1987436"/>
              <a:ext cx="25390" cy="28766"/>
            </a:xfrm>
            <a:custGeom>
              <a:rect b="b" l="l" r="r" t="t"/>
              <a:pathLst>
                <a:path extrusionOk="0" h="2701" w="2384">
                  <a:moveTo>
                    <a:pt x="1336" y="0"/>
                  </a:moveTo>
                  <a:cubicBezTo>
                    <a:pt x="1171" y="0"/>
                    <a:pt x="997" y="54"/>
                    <a:pt x="822" y="154"/>
                  </a:cubicBezTo>
                  <a:cubicBezTo>
                    <a:pt x="576" y="318"/>
                    <a:pt x="412" y="524"/>
                    <a:pt x="329" y="729"/>
                  </a:cubicBezTo>
                  <a:cubicBezTo>
                    <a:pt x="83" y="1140"/>
                    <a:pt x="1" y="1592"/>
                    <a:pt x="1" y="2126"/>
                  </a:cubicBezTo>
                  <a:cubicBezTo>
                    <a:pt x="206" y="1715"/>
                    <a:pt x="371" y="1304"/>
                    <a:pt x="617" y="934"/>
                  </a:cubicBezTo>
                  <a:cubicBezTo>
                    <a:pt x="861" y="690"/>
                    <a:pt x="1105" y="505"/>
                    <a:pt x="1375" y="505"/>
                  </a:cubicBezTo>
                  <a:cubicBezTo>
                    <a:pt x="1422" y="505"/>
                    <a:pt x="1471" y="511"/>
                    <a:pt x="1521" y="524"/>
                  </a:cubicBezTo>
                  <a:cubicBezTo>
                    <a:pt x="1808" y="565"/>
                    <a:pt x="1973" y="975"/>
                    <a:pt x="1973" y="1386"/>
                  </a:cubicBezTo>
                  <a:cubicBezTo>
                    <a:pt x="1973" y="1592"/>
                    <a:pt x="1973" y="1797"/>
                    <a:pt x="1932" y="2002"/>
                  </a:cubicBezTo>
                  <a:cubicBezTo>
                    <a:pt x="1932" y="2208"/>
                    <a:pt x="1849" y="2495"/>
                    <a:pt x="1767" y="2701"/>
                  </a:cubicBezTo>
                  <a:cubicBezTo>
                    <a:pt x="1973" y="2495"/>
                    <a:pt x="2137" y="2167"/>
                    <a:pt x="2219" y="1879"/>
                  </a:cubicBezTo>
                  <a:cubicBezTo>
                    <a:pt x="2260" y="1715"/>
                    <a:pt x="2301" y="1551"/>
                    <a:pt x="2301" y="1386"/>
                  </a:cubicBezTo>
                  <a:cubicBezTo>
                    <a:pt x="2383" y="1140"/>
                    <a:pt x="2383" y="893"/>
                    <a:pt x="2260" y="647"/>
                  </a:cubicBezTo>
                  <a:cubicBezTo>
                    <a:pt x="2178" y="359"/>
                    <a:pt x="1932" y="113"/>
                    <a:pt x="1644" y="72"/>
                  </a:cubicBezTo>
                  <a:cubicBezTo>
                    <a:pt x="1547" y="23"/>
                    <a:pt x="1443" y="0"/>
                    <a:pt x="13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33"/>
            <p:cNvSpPr/>
            <p:nvPr/>
          </p:nvSpPr>
          <p:spPr>
            <a:xfrm>
              <a:off x="3731545" y="1779931"/>
              <a:ext cx="326391" cy="211807"/>
            </a:xfrm>
            <a:custGeom>
              <a:rect b="b" l="l" r="r" t="t"/>
              <a:pathLst>
                <a:path extrusionOk="0" h="19888" w="30647">
                  <a:moveTo>
                    <a:pt x="16075" y="0"/>
                  </a:moveTo>
                  <a:cubicBezTo>
                    <a:pt x="13536" y="0"/>
                    <a:pt x="10923" y="770"/>
                    <a:pt x="8545" y="2590"/>
                  </a:cubicBezTo>
                  <a:cubicBezTo>
                    <a:pt x="8545" y="2590"/>
                    <a:pt x="3616" y="4233"/>
                    <a:pt x="1808" y="8505"/>
                  </a:cubicBezTo>
                  <a:cubicBezTo>
                    <a:pt x="1" y="12654"/>
                    <a:pt x="740" y="19391"/>
                    <a:pt x="2835" y="19843"/>
                  </a:cubicBezTo>
                  <a:cubicBezTo>
                    <a:pt x="2968" y="19873"/>
                    <a:pt x="3101" y="19887"/>
                    <a:pt x="3234" y="19887"/>
                  </a:cubicBezTo>
                  <a:cubicBezTo>
                    <a:pt x="6776" y="19887"/>
                    <a:pt x="10494" y="9731"/>
                    <a:pt x="10969" y="8464"/>
                  </a:cubicBezTo>
                  <a:lnTo>
                    <a:pt x="10969" y="8464"/>
                  </a:lnTo>
                  <a:cubicBezTo>
                    <a:pt x="10682" y="9327"/>
                    <a:pt x="9367" y="13846"/>
                    <a:pt x="9655" y="14174"/>
                  </a:cubicBezTo>
                  <a:cubicBezTo>
                    <a:pt x="9778" y="14215"/>
                    <a:pt x="10189" y="14256"/>
                    <a:pt x="10846" y="14256"/>
                  </a:cubicBezTo>
                  <a:cubicBezTo>
                    <a:pt x="11010" y="13763"/>
                    <a:pt x="11175" y="13188"/>
                    <a:pt x="11421" y="12654"/>
                  </a:cubicBezTo>
                  <a:cubicBezTo>
                    <a:pt x="11431" y="12624"/>
                    <a:pt x="11438" y="12610"/>
                    <a:pt x="11442" y="12610"/>
                  </a:cubicBezTo>
                  <a:cubicBezTo>
                    <a:pt x="11473" y="12610"/>
                    <a:pt x="11365" y="13354"/>
                    <a:pt x="11257" y="14256"/>
                  </a:cubicBezTo>
                  <a:lnTo>
                    <a:pt x="11996" y="14256"/>
                  </a:lnTo>
                  <a:cubicBezTo>
                    <a:pt x="12243" y="13270"/>
                    <a:pt x="12571" y="12038"/>
                    <a:pt x="13270" y="10888"/>
                  </a:cubicBezTo>
                  <a:cubicBezTo>
                    <a:pt x="13288" y="10851"/>
                    <a:pt x="13302" y="10833"/>
                    <a:pt x="13312" y="10833"/>
                  </a:cubicBezTo>
                  <a:cubicBezTo>
                    <a:pt x="13411" y="10833"/>
                    <a:pt x="13102" y="12613"/>
                    <a:pt x="13064" y="14256"/>
                  </a:cubicBezTo>
                  <a:cubicBezTo>
                    <a:pt x="15734" y="14256"/>
                    <a:pt x="19555" y="14297"/>
                    <a:pt x="22965" y="15078"/>
                  </a:cubicBezTo>
                  <a:cubicBezTo>
                    <a:pt x="23909" y="15283"/>
                    <a:pt x="24649" y="15489"/>
                    <a:pt x="25347" y="15694"/>
                  </a:cubicBezTo>
                  <a:cubicBezTo>
                    <a:pt x="25644" y="14468"/>
                    <a:pt x="25841" y="13142"/>
                    <a:pt x="25936" y="13142"/>
                  </a:cubicBezTo>
                  <a:cubicBezTo>
                    <a:pt x="25947" y="13142"/>
                    <a:pt x="25956" y="13157"/>
                    <a:pt x="25963" y="13188"/>
                  </a:cubicBezTo>
                  <a:cubicBezTo>
                    <a:pt x="26004" y="14133"/>
                    <a:pt x="25963" y="15078"/>
                    <a:pt x="25840" y="15858"/>
                  </a:cubicBezTo>
                  <a:cubicBezTo>
                    <a:pt x="26210" y="15941"/>
                    <a:pt x="26580" y="16105"/>
                    <a:pt x="26867" y="16187"/>
                  </a:cubicBezTo>
                  <a:cubicBezTo>
                    <a:pt x="27435" y="14446"/>
                    <a:pt x="27340" y="11520"/>
                    <a:pt x="27482" y="11520"/>
                  </a:cubicBezTo>
                  <a:cubicBezTo>
                    <a:pt x="27494" y="11520"/>
                    <a:pt x="27508" y="11541"/>
                    <a:pt x="27524" y="11586"/>
                  </a:cubicBezTo>
                  <a:cubicBezTo>
                    <a:pt x="28264" y="13681"/>
                    <a:pt x="28223" y="15735"/>
                    <a:pt x="28141" y="16762"/>
                  </a:cubicBezTo>
                  <a:cubicBezTo>
                    <a:pt x="29040" y="17212"/>
                    <a:pt x="29458" y="17508"/>
                    <a:pt x="29650" y="17508"/>
                  </a:cubicBezTo>
                  <a:cubicBezTo>
                    <a:pt x="29721" y="17508"/>
                    <a:pt x="29762" y="17467"/>
                    <a:pt x="29784" y="17378"/>
                  </a:cubicBezTo>
                  <a:cubicBezTo>
                    <a:pt x="29989" y="16762"/>
                    <a:pt x="30647" y="11216"/>
                    <a:pt x="27524" y="6246"/>
                  </a:cubicBezTo>
                  <a:cubicBezTo>
                    <a:pt x="25304" y="2687"/>
                    <a:pt x="20818" y="0"/>
                    <a:pt x="1607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33"/>
            <p:cNvSpPr/>
            <p:nvPr/>
          </p:nvSpPr>
          <p:spPr>
            <a:xfrm>
              <a:off x="3772239" y="1918626"/>
              <a:ext cx="46381" cy="44208"/>
            </a:xfrm>
            <a:custGeom>
              <a:rect b="b" l="l" r="r" t="t"/>
              <a:pathLst>
                <a:path extrusionOk="0" h="4151" w="4355">
                  <a:moveTo>
                    <a:pt x="863" y="1"/>
                  </a:moveTo>
                  <a:lnTo>
                    <a:pt x="0" y="1028"/>
                  </a:lnTo>
                  <a:lnTo>
                    <a:pt x="3862" y="4150"/>
                  </a:lnTo>
                  <a:lnTo>
                    <a:pt x="4355" y="3657"/>
                  </a:lnTo>
                  <a:lnTo>
                    <a:pt x="863"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33"/>
            <p:cNvSpPr/>
            <p:nvPr/>
          </p:nvSpPr>
          <p:spPr>
            <a:xfrm>
              <a:off x="3759981" y="1936572"/>
              <a:ext cx="50332" cy="38510"/>
            </a:xfrm>
            <a:custGeom>
              <a:rect b="b" l="l" r="r" t="t"/>
              <a:pathLst>
                <a:path extrusionOk="0" h="3616" w="4726">
                  <a:moveTo>
                    <a:pt x="658" y="0"/>
                  </a:moveTo>
                  <a:lnTo>
                    <a:pt x="1" y="1150"/>
                  </a:lnTo>
                  <a:lnTo>
                    <a:pt x="4314" y="3615"/>
                  </a:lnTo>
                  <a:lnTo>
                    <a:pt x="4725" y="2958"/>
                  </a:lnTo>
                  <a:lnTo>
                    <a:pt x="65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33"/>
            <p:cNvSpPr/>
            <p:nvPr/>
          </p:nvSpPr>
          <p:spPr>
            <a:xfrm>
              <a:off x="3708360" y="1950236"/>
              <a:ext cx="74390" cy="103646"/>
            </a:xfrm>
            <a:custGeom>
              <a:rect b="b" l="l" r="r" t="t"/>
              <a:pathLst>
                <a:path extrusionOk="0" h="9732" w="6985">
                  <a:moveTo>
                    <a:pt x="2760" y="1"/>
                  </a:moveTo>
                  <a:cubicBezTo>
                    <a:pt x="2608" y="1"/>
                    <a:pt x="2454" y="24"/>
                    <a:pt x="2301" y="73"/>
                  </a:cubicBezTo>
                  <a:cubicBezTo>
                    <a:pt x="1" y="771"/>
                    <a:pt x="1110" y="7919"/>
                    <a:pt x="3369" y="9275"/>
                  </a:cubicBezTo>
                  <a:cubicBezTo>
                    <a:pt x="3921" y="9606"/>
                    <a:pt x="4420" y="9731"/>
                    <a:pt x="4857" y="9731"/>
                  </a:cubicBezTo>
                  <a:cubicBezTo>
                    <a:pt x="6210" y="9731"/>
                    <a:pt x="6984" y="8535"/>
                    <a:pt x="6984" y="8535"/>
                  </a:cubicBezTo>
                  <a:lnTo>
                    <a:pt x="6902" y="4510"/>
                  </a:lnTo>
                  <a:cubicBezTo>
                    <a:pt x="6902" y="4510"/>
                    <a:pt x="4898" y="1"/>
                    <a:pt x="2760" y="1"/>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33"/>
            <p:cNvSpPr/>
            <p:nvPr/>
          </p:nvSpPr>
          <p:spPr>
            <a:xfrm>
              <a:off x="3736796" y="1972878"/>
              <a:ext cx="36327" cy="67777"/>
            </a:xfrm>
            <a:custGeom>
              <a:rect b="b" l="l" r="r" t="t"/>
              <a:pathLst>
                <a:path extrusionOk="0" h="6364" w="3411">
                  <a:moveTo>
                    <a:pt x="42" y="1"/>
                  </a:moveTo>
                  <a:cubicBezTo>
                    <a:pt x="1" y="1"/>
                    <a:pt x="1" y="42"/>
                    <a:pt x="42" y="42"/>
                  </a:cubicBezTo>
                  <a:cubicBezTo>
                    <a:pt x="1644" y="1069"/>
                    <a:pt x="2178" y="2835"/>
                    <a:pt x="2507" y="4561"/>
                  </a:cubicBezTo>
                  <a:cubicBezTo>
                    <a:pt x="2201" y="4042"/>
                    <a:pt x="1782" y="3613"/>
                    <a:pt x="1199" y="3613"/>
                  </a:cubicBezTo>
                  <a:cubicBezTo>
                    <a:pt x="998" y="3613"/>
                    <a:pt x="777" y="3664"/>
                    <a:pt x="535" y="3780"/>
                  </a:cubicBezTo>
                  <a:cubicBezTo>
                    <a:pt x="494" y="3780"/>
                    <a:pt x="535" y="3903"/>
                    <a:pt x="617" y="3903"/>
                  </a:cubicBezTo>
                  <a:cubicBezTo>
                    <a:pt x="1315" y="3903"/>
                    <a:pt x="1808" y="4109"/>
                    <a:pt x="2178" y="4766"/>
                  </a:cubicBezTo>
                  <a:cubicBezTo>
                    <a:pt x="2466" y="5218"/>
                    <a:pt x="2589" y="5793"/>
                    <a:pt x="2753" y="6245"/>
                  </a:cubicBezTo>
                  <a:cubicBezTo>
                    <a:pt x="2773" y="6323"/>
                    <a:pt x="2856" y="6364"/>
                    <a:pt x="2934" y="6364"/>
                  </a:cubicBezTo>
                  <a:cubicBezTo>
                    <a:pt x="3022" y="6364"/>
                    <a:pt x="3103" y="6312"/>
                    <a:pt x="3082" y="6204"/>
                  </a:cubicBezTo>
                  <a:lnTo>
                    <a:pt x="3082" y="6163"/>
                  </a:lnTo>
                  <a:cubicBezTo>
                    <a:pt x="3410" y="4068"/>
                    <a:pt x="2301" y="658"/>
                    <a:pt x="42"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33"/>
            <p:cNvSpPr/>
            <p:nvPr/>
          </p:nvSpPr>
          <p:spPr>
            <a:xfrm>
              <a:off x="4051801" y="2560328"/>
              <a:ext cx="535077" cy="630459"/>
            </a:xfrm>
            <a:custGeom>
              <a:rect b="b" l="l" r="r" t="t"/>
              <a:pathLst>
                <a:path extrusionOk="0" h="59198" w="50242">
                  <a:moveTo>
                    <a:pt x="0" y="1"/>
                  </a:moveTo>
                  <a:cubicBezTo>
                    <a:pt x="0" y="1"/>
                    <a:pt x="493" y="5793"/>
                    <a:pt x="1315" y="14954"/>
                  </a:cubicBezTo>
                  <a:cubicBezTo>
                    <a:pt x="1356" y="15241"/>
                    <a:pt x="1356" y="15570"/>
                    <a:pt x="1438" y="15899"/>
                  </a:cubicBezTo>
                  <a:cubicBezTo>
                    <a:pt x="1438" y="16392"/>
                    <a:pt x="1479" y="16803"/>
                    <a:pt x="1520" y="17213"/>
                  </a:cubicBezTo>
                  <a:cubicBezTo>
                    <a:pt x="1726" y="19349"/>
                    <a:pt x="1931" y="21609"/>
                    <a:pt x="2137" y="24033"/>
                  </a:cubicBezTo>
                  <a:cubicBezTo>
                    <a:pt x="2178" y="24443"/>
                    <a:pt x="2178" y="24854"/>
                    <a:pt x="2260" y="25265"/>
                  </a:cubicBezTo>
                  <a:cubicBezTo>
                    <a:pt x="3122" y="35165"/>
                    <a:pt x="4191" y="47038"/>
                    <a:pt x="5341" y="59115"/>
                  </a:cubicBezTo>
                  <a:lnTo>
                    <a:pt x="29496" y="59115"/>
                  </a:lnTo>
                  <a:lnTo>
                    <a:pt x="29496" y="59197"/>
                  </a:lnTo>
                  <a:lnTo>
                    <a:pt x="50241" y="59197"/>
                  </a:lnTo>
                  <a:cubicBezTo>
                    <a:pt x="50200" y="59156"/>
                    <a:pt x="50200" y="59033"/>
                    <a:pt x="50200" y="58992"/>
                  </a:cubicBezTo>
                  <a:cubicBezTo>
                    <a:pt x="49913" y="56445"/>
                    <a:pt x="49543" y="53857"/>
                    <a:pt x="49214" y="51351"/>
                  </a:cubicBezTo>
                  <a:cubicBezTo>
                    <a:pt x="49009" y="49913"/>
                    <a:pt x="48886" y="48434"/>
                    <a:pt x="48680" y="46996"/>
                  </a:cubicBezTo>
                  <a:cubicBezTo>
                    <a:pt x="48680" y="46627"/>
                    <a:pt x="48598" y="46298"/>
                    <a:pt x="48557" y="46011"/>
                  </a:cubicBezTo>
                  <a:cubicBezTo>
                    <a:pt x="47859" y="40424"/>
                    <a:pt x="47119" y="35001"/>
                    <a:pt x="46503" y="29989"/>
                  </a:cubicBezTo>
                  <a:cubicBezTo>
                    <a:pt x="46462" y="29414"/>
                    <a:pt x="46339" y="28921"/>
                    <a:pt x="46298" y="28387"/>
                  </a:cubicBezTo>
                  <a:cubicBezTo>
                    <a:pt x="46298" y="28182"/>
                    <a:pt x="46257" y="28017"/>
                    <a:pt x="46257" y="27812"/>
                  </a:cubicBezTo>
                  <a:lnTo>
                    <a:pt x="45805" y="24443"/>
                  </a:lnTo>
                  <a:cubicBezTo>
                    <a:pt x="45805" y="24320"/>
                    <a:pt x="45723" y="24197"/>
                    <a:pt x="45723" y="24074"/>
                  </a:cubicBezTo>
                  <a:lnTo>
                    <a:pt x="45723" y="23909"/>
                  </a:lnTo>
                  <a:cubicBezTo>
                    <a:pt x="45681" y="23499"/>
                    <a:pt x="45640" y="23047"/>
                    <a:pt x="45599" y="22636"/>
                  </a:cubicBezTo>
                  <a:cubicBezTo>
                    <a:pt x="45517" y="22020"/>
                    <a:pt x="45435" y="21403"/>
                    <a:pt x="45394" y="20828"/>
                  </a:cubicBezTo>
                  <a:cubicBezTo>
                    <a:pt x="45188" y="19144"/>
                    <a:pt x="44983" y="17542"/>
                    <a:pt x="44778" y="16022"/>
                  </a:cubicBezTo>
                  <a:cubicBezTo>
                    <a:pt x="44778" y="15899"/>
                    <a:pt x="44696" y="15858"/>
                    <a:pt x="44696" y="15776"/>
                  </a:cubicBezTo>
                  <a:cubicBezTo>
                    <a:pt x="44696" y="15611"/>
                    <a:pt x="44654" y="15406"/>
                    <a:pt x="44654" y="15241"/>
                  </a:cubicBezTo>
                  <a:cubicBezTo>
                    <a:pt x="44654" y="15036"/>
                    <a:pt x="44613" y="14831"/>
                    <a:pt x="44613" y="14666"/>
                  </a:cubicBezTo>
                  <a:cubicBezTo>
                    <a:pt x="44038" y="10106"/>
                    <a:pt x="43545" y="6368"/>
                    <a:pt x="43217" y="3780"/>
                  </a:cubicBezTo>
                  <a:lnTo>
                    <a:pt x="43217" y="3575"/>
                  </a:lnTo>
                  <a:cubicBezTo>
                    <a:pt x="43176" y="3534"/>
                    <a:pt x="43176" y="3493"/>
                    <a:pt x="43176" y="3451"/>
                  </a:cubicBezTo>
                  <a:cubicBezTo>
                    <a:pt x="43176" y="3328"/>
                    <a:pt x="43134" y="3164"/>
                    <a:pt x="43134" y="3082"/>
                  </a:cubicBezTo>
                  <a:cubicBezTo>
                    <a:pt x="43011" y="2507"/>
                    <a:pt x="42970" y="2014"/>
                    <a:pt x="42929" y="1603"/>
                  </a:cubicBezTo>
                  <a:cubicBezTo>
                    <a:pt x="42806" y="822"/>
                    <a:pt x="42724" y="288"/>
                    <a:pt x="42724" y="83"/>
                  </a:cubicBezTo>
                  <a:lnTo>
                    <a:pt x="42724" y="1"/>
                  </a:ln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33"/>
            <p:cNvSpPr/>
            <p:nvPr/>
          </p:nvSpPr>
          <p:spPr>
            <a:xfrm>
              <a:off x="4118736" y="2621154"/>
              <a:ext cx="60386" cy="569754"/>
            </a:xfrm>
            <a:custGeom>
              <a:rect b="b" l="l" r="r" t="t"/>
              <a:pathLst>
                <a:path extrusionOk="0" h="53498" w="5670">
                  <a:moveTo>
                    <a:pt x="83" y="0"/>
                  </a:moveTo>
                  <a:cubicBezTo>
                    <a:pt x="42" y="0"/>
                    <a:pt x="1" y="31"/>
                    <a:pt x="1" y="93"/>
                  </a:cubicBezTo>
                  <a:cubicBezTo>
                    <a:pt x="288" y="3174"/>
                    <a:pt x="535" y="6296"/>
                    <a:pt x="781" y="9418"/>
                  </a:cubicBezTo>
                  <a:cubicBezTo>
                    <a:pt x="781" y="9747"/>
                    <a:pt x="822" y="10034"/>
                    <a:pt x="822" y="10363"/>
                  </a:cubicBezTo>
                  <a:cubicBezTo>
                    <a:pt x="904" y="11143"/>
                    <a:pt x="987" y="11924"/>
                    <a:pt x="1028" y="12746"/>
                  </a:cubicBezTo>
                  <a:cubicBezTo>
                    <a:pt x="1028" y="12951"/>
                    <a:pt x="1110" y="13115"/>
                    <a:pt x="1110" y="13321"/>
                  </a:cubicBezTo>
                  <a:cubicBezTo>
                    <a:pt x="1110" y="13567"/>
                    <a:pt x="1110" y="13896"/>
                    <a:pt x="1151" y="14142"/>
                  </a:cubicBezTo>
                  <a:cubicBezTo>
                    <a:pt x="2342" y="27288"/>
                    <a:pt x="3534" y="40393"/>
                    <a:pt x="5012" y="53497"/>
                  </a:cubicBezTo>
                  <a:lnTo>
                    <a:pt x="5670" y="53497"/>
                  </a:lnTo>
                  <a:cubicBezTo>
                    <a:pt x="5423" y="51320"/>
                    <a:pt x="5136" y="49184"/>
                    <a:pt x="5012" y="47006"/>
                  </a:cubicBezTo>
                  <a:cubicBezTo>
                    <a:pt x="3821" y="36120"/>
                    <a:pt x="2671" y="25234"/>
                    <a:pt x="1603" y="14348"/>
                  </a:cubicBezTo>
                  <a:cubicBezTo>
                    <a:pt x="1562" y="13855"/>
                    <a:pt x="1521" y="13362"/>
                    <a:pt x="1438" y="12910"/>
                  </a:cubicBezTo>
                  <a:cubicBezTo>
                    <a:pt x="1438" y="12828"/>
                    <a:pt x="1397" y="12663"/>
                    <a:pt x="1397" y="12499"/>
                  </a:cubicBezTo>
                  <a:lnTo>
                    <a:pt x="1110" y="9418"/>
                  </a:lnTo>
                  <a:lnTo>
                    <a:pt x="1110" y="9172"/>
                  </a:lnTo>
                  <a:lnTo>
                    <a:pt x="165" y="93"/>
                  </a:lnTo>
                  <a:cubicBezTo>
                    <a:pt x="165" y="31"/>
                    <a:pt x="124" y="0"/>
                    <a:pt x="83"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33"/>
            <p:cNvSpPr/>
            <p:nvPr/>
          </p:nvSpPr>
          <p:spPr>
            <a:xfrm>
              <a:off x="3939359" y="2561322"/>
              <a:ext cx="501828" cy="628701"/>
            </a:xfrm>
            <a:custGeom>
              <a:rect b="b" l="l" r="r" t="t"/>
              <a:pathLst>
                <a:path extrusionOk="0" h="59033" w="47120">
                  <a:moveTo>
                    <a:pt x="1" y="1"/>
                  </a:moveTo>
                  <a:cubicBezTo>
                    <a:pt x="1" y="1"/>
                    <a:pt x="822" y="4355"/>
                    <a:pt x="2055" y="11503"/>
                  </a:cubicBezTo>
                  <a:cubicBezTo>
                    <a:pt x="2137" y="11914"/>
                    <a:pt x="2219" y="12284"/>
                    <a:pt x="2260" y="12694"/>
                  </a:cubicBezTo>
                  <a:cubicBezTo>
                    <a:pt x="2383" y="13393"/>
                    <a:pt x="2548" y="14132"/>
                    <a:pt x="2630" y="14831"/>
                  </a:cubicBezTo>
                  <a:cubicBezTo>
                    <a:pt x="3287" y="18569"/>
                    <a:pt x="4068" y="22882"/>
                    <a:pt x="4889" y="27607"/>
                  </a:cubicBezTo>
                  <a:lnTo>
                    <a:pt x="5054" y="28387"/>
                  </a:lnTo>
                  <a:cubicBezTo>
                    <a:pt x="6697" y="37589"/>
                    <a:pt x="8587" y="48229"/>
                    <a:pt x="10476" y="59033"/>
                  </a:cubicBezTo>
                  <a:lnTo>
                    <a:pt x="38082" y="59033"/>
                  </a:lnTo>
                  <a:lnTo>
                    <a:pt x="39397" y="50406"/>
                  </a:lnTo>
                  <a:lnTo>
                    <a:pt x="40424" y="43751"/>
                  </a:lnTo>
                  <a:lnTo>
                    <a:pt x="40588" y="42806"/>
                  </a:lnTo>
                  <a:lnTo>
                    <a:pt x="40629" y="42560"/>
                  </a:lnTo>
                  <a:lnTo>
                    <a:pt x="41163" y="39191"/>
                  </a:lnTo>
                  <a:lnTo>
                    <a:pt x="41368" y="37877"/>
                  </a:lnTo>
                  <a:lnTo>
                    <a:pt x="42067" y="33152"/>
                  </a:lnTo>
                  <a:lnTo>
                    <a:pt x="42888" y="27771"/>
                  </a:lnTo>
                  <a:lnTo>
                    <a:pt x="43422" y="24361"/>
                  </a:lnTo>
                  <a:lnTo>
                    <a:pt x="43464" y="24074"/>
                  </a:lnTo>
                  <a:lnTo>
                    <a:pt x="44285" y="18692"/>
                  </a:lnTo>
                  <a:lnTo>
                    <a:pt x="44449" y="17542"/>
                  </a:lnTo>
                  <a:lnTo>
                    <a:pt x="44778" y="15118"/>
                  </a:lnTo>
                  <a:lnTo>
                    <a:pt x="46545" y="3698"/>
                  </a:lnTo>
                  <a:lnTo>
                    <a:pt x="46832" y="1685"/>
                  </a:lnTo>
                  <a:lnTo>
                    <a:pt x="46914" y="1480"/>
                  </a:lnTo>
                  <a:lnTo>
                    <a:pt x="47038" y="370"/>
                  </a:lnTo>
                  <a:lnTo>
                    <a:pt x="47038" y="288"/>
                  </a:lnTo>
                  <a:lnTo>
                    <a:pt x="47120" y="42"/>
                  </a:lnTo>
                  <a:lnTo>
                    <a:pt x="47120"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33"/>
            <p:cNvSpPr/>
            <p:nvPr/>
          </p:nvSpPr>
          <p:spPr>
            <a:xfrm>
              <a:off x="3801984" y="2561322"/>
              <a:ext cx="705264" cy="628701"/>
            </a:xfrm>
            <a:custGeom>
              <a:rect b="b" l="l" r="r" t="t"/>
              <a:pathLst>
                <a:path extrusionOk="0" h="59033" w="66222">
                  <a:moveTo>
                    <a:pt x="5957" y="1"/>
                  </a:moveTo>
                  <a:cubicBezTo>
                    <a:pt x="5957" y="1"/>
                    <a:pt x="5752" y="2260"/>
                    <a:pt x="5341" y="6245"/>
                  </a:cubicBezTo>
                  <a:cubicBezTo>
                    <a:pt x="5300" y="6450"/>
                    <a:pt x="5300" y="6738"/>
                    <a:pt x="5259" y="6984"/>
                  </a:cubicBezTo>
                  <a:cubicBezTo>
                    <a:pt x="5218" y="7025"/>
                    <a:pt x="5218" y="7108"/>
                    <a:pt x="5218" y="7190"/>
                  </a:cubicBezTo>
                  <a:lnTo>
                    <a:pt x="5218" y="7272"/>
                  </a:lnTo>
                  <a:cubicBezTo>
                    <a:pt x="5012" y="9326"/>
                    <a:pt x="4725" y="11791"/>
                    <a:pt x="4478" y="14502"/>
                  </a:cubicBezTo>
                  <a:cubicBezTo>
                    <a:pt x="3369" y="25717"/>
                    <a:pt x="1644" y="42108"/>
                    <a:pt x="1" y="59033"/>
                  </a:cubicBezTo>
                  <a:lnTo>
                    <a:pt x="42436" y="59033"/>
                  </a:lnTo>
                  <a:cubicBezTo>
                    <a:pt x="42847" y="53200"/>
                    <a:pt x="43135" y="49092"/>
                    <a:pt x="43258" y="48023"/>
                  </a:cubicBezTo>
                  <a:lnTo>
                    <a:pt x="43258" y="47736"/>
                  </a:lnTo>
                  <a:cubicBezTo>
                    <a:pt x="43422" y="47695"/>
                    <a:pt x="43504" y="47613"/>
                    <a:pt x="43669" y="47530"/>
                  </a:cubicBezTo>
                  <a:lnTo>
                    <a:pt x="43956" y="47407"/>
                  </a:lnTo>
                  <a:cubicBezTo>
                    <a:pt x="46503" y="46052"/>
                    <a:pt x="48639" y="45025"/>
                    <a:pt x="50447" y="44203"/>
                  </a:cubicBezTo>
                  <a:cubicBezTo>
                    <a:pt x="50735" y="44039"/>
                    <a:pt x="51022" y="43957"/>
                    <a:pt x="51310" y="43792"/>
                  </a:cubicBezTo>
                  <a:cubicBezTo>
                    <a:pt x="51474" y="43751"/>
                    <a:pt x="51679" y="43628"/>
                    <a:pt x="51844" y="43587"/>
                  </a:cubicBezTo>
                  <a:cubicBezTo>
                    <a:pt x="52460" y="43340"/>
                    <a:pt x="52994" y="43135"/>
                    <a:pt x="53487" y="42930"/>
                  </a:cubicBezTo>
                  <a:cubicBezTo>
                    <a:pt x="53733" y="42806"/>
                    <a:pt x="53980" y="42724"/>
                    <a:pt x="54185" y="42601"/>
                  </a:cubicBezTo>
                  <a:lnTo>
                    <a:pt x="55870" y="41985"/>
                  </a:lnTo>
                  <a:cubicBezTo>
                    <a:pt x="55952" y="41903"/>
                    <a:pt x="55993" y="41779"/>
                    <a:pt x="56034" y="41656"/>
                  </a:cubicBezTo>
                  <a:cubicBezTo>
                    <a:pt x="57595" y="37753"/>
                    <a:pt x="58951" y="33358"/>
                    <a:pt x="60142" y="28962"/>
                  </a:cubicBezTo>
                  <a:cubicBezTo>
                    <a:pt x="60512" y="27730"/>
                    <a:pt x="60799" y="26415"/>
                    <a:pt x="61128" y="25224"/>
                  </a:cubicBezTo>
                  <a:cubicBezTo>
                    <a:pt x="61169" y="24936"/>
                    <a:pt x="61292" y="24690"/>
                    <a:pt x="61333" y="24361"/>
                  </a:cubicBezTo>
                  <a:cubicBezTo>
                    <a:pt x="61703" y="22965"/>
                    <a:pt x="62032" y="21527"/>
                    <a:pt x="62360" y="20089"/>
                  </a:cubicBezTo>
                  <a:lnTo>
                    <a:pt x="62976" y="17295"/>
                  </a:lnTo>
                  <a:cubicBezTo>
                    <a:pt x="63182" y="16515"/>
                    <a:pt x="63346" y="15776"/>
                    <a:pt x="63469" y="14995"/>
                  </a:cubicBezTo>
                  <a:cubicBezTo>
                    <a:pt x="64414" y="10476"/>
                    <a:pt x="65113" y="6574"/>
                    <a:pt x="65606" y="3862"/>
                  </a:cubicBezTo>
                  <a:cubicBezTo>
                    <a:pt x="65647" y="3657"/>
                    <a:pt x="65647" y="3493"/>
                    <a:pt x="65688" y="3287"/>
                  </a:cubicBezTo>
                  <a:lnTo>
                    <a:pt x="65688" y="3205"/>
                  </a:lnTo>
                  <a:cubicBezTo>
                    <a:pt x="65729" y="3164"/>
                    <a:pt x="65729" y="3123"/>
                    <a:pt x="65729" y="3082"/>
                  </a:cubicBezTo>
                  <a:cubicBezTo>
                    <a:pt x="65729" y="2917"/>
                    <a:pt x="65729" y="2753"/>
                    <a:pt x="65811" y="2630"/>
                  </a:cubicBezTo>
                  <a:cubicBezTo>
                    <a:pt x="65852" y="2260"/>
                    <a:pt x="65893" y="1890"/>
                    <a:pt x="65975" y="1644"/>
                  </a:cubicBezTo>
                  <a:cubicBezTo>
                    <a:pt x="66099" y="863"/>
                    <a:pt x="66140" y="412"/>
                    <a:pt x="66222" y="165"/>
                  </a:cubicBezTo>
                  <a:lnTo>
                    <a:pt x="66222" y="1"/>
                  </a:ln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33"/>
            <p:cNvSpPr/>
            <p:nvPr/>
          </p:nvSpPr>
          <p:spPr>
            <a:xfrm>
              <a:off x="3866736" y="2629791"/>
              <a:ext cx="49885" cy="561553"/>
            </a:xfrm>
            <a:custGeom>
              <a:rect b="b" l="l" r="r" t="t"/>
              <a:pathLst>
                <a:path extrusionOk="0" h="52728" w="4684">
                  <a:moveTo>
                    <a:pt x="4494" y="1"/>
                  </a:moveTo>
                  <a:cubicBezTo>
                    <a:pt x="4396" y="1"/>
                    <a:pt x="4293" y="62"/>
                    <a:pt x="4273" y="186"/>
                  </a:cubicBezTo>
                  <a:cubicBezTo>
                    <a:pt x="4150" y="1007"/>
                    <a:pt x="4109" y="1829"/>
                    <a:pt x="4067" y="2650"/>
                  </a:cubicBezTo>
                  <a:cubicBezTo>
                    <a:pt x="4067" y="2979"/>
                    <a:pt x="4067" y="3308"/>
                    <a:pt x="3985" y="3636"/>
                  </a:cubicBezTo>
                  <a:cubicBezTo>
                    <a:pt x="3903" y="5156"/>
                    <a:pt x="3739" y="6758"/>
                    <a:pt x="3657" y="8320"/>
                  </a:cubicBezTo>
                  <a:cubicBezTo>
                    <a:pt x="2465" y="23149"/>
                    <a:pt x="1274" y="37938"/>
                    <a:pt x="1" y="52727"/>
                  </a:cubicBezTo>
                  <a:lnTo>
                    <a:pt x="617" y="52727"/>
                  </a:lnTo>
                  <a:lnTo>
                    <a:pt x="1028" y="47798"/>
                  </a:lnTo>
                  <a:cubicBezTo>
                    <a:pt x="2055" y="34611"/>
                    <a:pt x="3082" y="21465"/>
                    <a:pt x="4067" y="8320"/>
                  </a:cubicBezTo>
                  <a:cubicBezTo>
                    <a:pt x="4232" y="6758"/>
                    <a:pt x="4314" y="5280"/>
                    <a:pt x="4437" y="3801"/>
                  </a:cubicBezTo>
                  <a:cubicBezTo>
                    <a:pt x="4437" y="3472"/>
                    <a:pt x="4437" y="3102"/>
                    <a:pt x="4478" y="2815"/>
                  </a:cubicBezTo>
                  <a:cubicBezTo>
                    <a:pt x="4519" y="1911"/>
                    <a:pt x="4643" y="1048"/>
                    <a:pt x="4684" y="186"/>
                  </a:cubicBezTo>
                  <a:cubicBezTo>
                    <a:pt x="4684" y="62"/>
                    <a:pt x="4591" y="1"/>
                    <a:pt x="449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33"/>
            <p:cNvSpPr/>
            <p:nvPr/>
          </p:nvSpPr>
          <p:spPr>
            <a:xfrm>
              <a:off x="4261265" y="2996769"/>
              <a:ext cx="165490" cy="77170"/>
            </a:xfrm>
            <a:custGeom>
              <a:rect b="b" l="l" r="r" t="t"/>
              <a:pathLst>
                <a:path extrusionOk="0" h="7246" w="15539">
                  <a:moveTo>
                    <a:pt x="15064" y="0"/>
                  </a:moveTo>
                  <a:cubicBezTo>
                    <a:pt x="15020" y="0"/>
                    <a:pt x="14972" y="9"/>
                    <a:pt x="14922" y="30"/>
                  </a:cubicBezTo>
                  <a:cubicBezTo>
                    <a:pt x="9828" y="1796"/>
                    <a:pt x="4898" y="4302"/>
                    <a:pt x="174" y="6931"/>
                  </a:cubicBezTo>
                  <a:cubicBezTo>
                    <a:pt x="0" y="7000"/>
                    <a:pt x="91" y="7246"/>
                    <a:pt x="247" y="7246"/>
                  </a:cubicBezTo>
                  <a:cubicBezTo>
                    <a:pt x="276" y="7246"/>
                    <a:pt x="307" y="7238"/>
                    <a:pt x="338" y="7219"/>
                  </a:cubicBezTo>
                  <a:cubicBezTo>
                    <a:pt x="5309" y="5082"/>
                    <a:pt x="10362" y="3070"/>
                    <a:pt x="15250" y="646"/>
                  </a:cubicBezTo>
                  <a:cubicBezTo>
                    <a:pt x="15539" y="466"/>
                    <a:pt x="15384" y="0"/>
                    <a:pt x="150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33"/>
            <p:cNvSpPr/>
            <p:nvPr/>
          </p:nvSpPr>
          <p:spPr>
            <a:xfrm>
              <a:off x="4312992" y="2632464"/>
              <a:ext cx="130388" cy="355241"/>
            </a:xfrm>
            <a:custGeom>
              <a:rect b="b" l="l" r="r" t="t"/>
              <a:pathLst>
                <a:path extrusionOk="0" h="33356" w="12243">
                  <a:moveTo>
                    <a:pt x="11489" y="1"/>
                  </a:moveTo>
                  <a:cubicBezTo>
                    <a:pt x="11412" y="1"/>
                    <a:pt x="11338" y="43"/>
                    <a:pt x="11338" y="140"/>
                  </a:cubicBezTo>
                  <a:cubicBezTo>
                    <a:pt x="11420" y="6056"/>
                    <a:pt x="11010" y="11232"/>
                    <a:pt x="10517" y="16736"/>
                  </a:cubicBezTo>
                  <a:cubicBezTo>
                    <a:pt x="10318" y="19194"/>
                    <a:pt x="8360" y="32441"/>
                    <a:pt x="4273" y="32441"/>
                  </a:cubicBezTo>
                  <a:cubicBezTo>
                    <a:pt x="4125" y="32441"/>
                    <a:pt x="3974" y="32424"/>
                    <a:pt x="3821" y="32388"/>
                  </a:cubicBezTo>
                  <a:cubicBezTo>
                    <a:pt x="3081" y="32224"/>
                    <a:pt x="2670" y="31484"/>
                    <a:pt x="2588" y="30375"/>
                  </a:cubicBezTo>
                  <a:cubicBezTo>
                    <a:pt x="2424" y="29060"/>
                    <a:pt x="2917" y="27417"/>
                    <a:pt x="3122" y="26062"/>
                  </a:cubicBezTo>
                  <a:cubicBezTo>
                    <a:pt x="3656" y="23104"/>
                    <a:pt x="4026" y="20105"/>
                    <a:pt x="4273" y="17147"/>
                  </a:cubicBezTo>
                  <a:cubicBezTo>
                    <a:pt x="4724" y="11560"/>
                    <a:pt x="4765" y="6014"/>
                    <a:pt x="4067" y="387"/>
                  </a:cubicBezTo>
                  <a:cubicBezTo>
                    <a:pt x="4067" y="296"/>
                    <a:pt x="4003" y="261"/>
                    <a:pt x="3932" y="261"/>
                  </a:cubicBezTo>
                  <a:cubicBezTo>
                    <a:pt x="3841" y="261"/>
                    <a:pt x="3738" y="318"/>
                    <a:pt x="3738" y="387"/>
                  </a:cubicBezTo>
                  <a:cubicBezTo>
                    <a:pt x="3738" y="8151"/>
                    <a:pt x="3533" y="15874"/>
                    <a:pt x="2424" y="23515"/>
                  </a:cubicBezTo>
                  <a:cubicBezTo>
                    <a:pt x="1849" y="27212"/>
                    <a:pt x="0" y="32717"/>
                    <a:pt x="3862" y="33333"/>
                  </a:cubicBezTo>
                  <a:cubicBezTo>
                    <a:pt x="3971" y="33348"/>
                    <a:pt x="4079" y="33355"/>
                    <a:pt x="4186" y="33355"/>
                  </a:cubicBezTo>
                  <a:cubicBezTo>
                    <a:pt x="7905" y="33355"/>
                    <a:pt x="10325" y="24553"/>
                    <a:pt x="10804" y="22077"/>
                  </a:cubicBezTo>
                  <a:cubicBezTo>
                    <a:pt x="12160" y="14929"/>
                    <a:pt x="12242" y="7288"/>
                    <a:pt x="11667" y="140"/>
                  </a:cubicBezTo>
                  <a:cubicBezTo>
                    <a:pt x="11667" y="53"/>
                    <a:pt x="11575" y="1"/>
                    <a:pt x="11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33"/>
            <p:cNvSpPr/>
            <p:nvPr/>
          </p:nvSpPr>
          <p:spPr>
            <a:xfrm>
              <a:off x="4338797" y="2978110"/>
              <a:ext cx="27360" cy="61482"/>
            </a:xfrm>
            <a:custGeom>
              <a:rect b="b" l="l" r="r" t="t"/>
              <a:pathLst>
                <a:path extrusionOk="0" h="5773" w="2569">
                  <a:moveTo>
                    <a:pt x="1938" y="0"/>
                  </a:moveTo>
                  <a:cubicBezTo>
                    <a:pt x="1754" y="0"/>
                    <a:pt x="1571" y="89"/>
                    <a:pt x="1480" y="303"/>
                  </a:cubicBezTo>
                  <a:cubicBezTo>
                    <a:pt x="1069" y="1206"/>
                    <a:pt x="781" y="2233"/>
                    <a:pt x="494" y="3219"/>
                  </a:cubicBezTo>
                  <a:cubicBezTo>
                    <a:pt x="288" y="4000"/>
                    <a:pt x="1" y="4822"/>
                    <a:pt x="83" y="5643"/>
                  </a:cubicBezTo>
                  <a:cubicBezTo>
                    <a:pt x="83" y="5731"/>
                    <a:pt x="142" y="5772"/>
                    <a:pt x="216" y="5772"/>
                  </a:cubicBezTo>
                  <a:cubicBezTo>
                    <a:pt x="280" y="5772"/>
                    <a:pt x="355" y="5741"/>
                    <a:pt x="412" y="5684"/>
                  </a:cubicBezTo>
                  <a:cubicBezTo>
                    <a:pt x="905" y="5027"/>
                    <a:pt x="1110" y="4164"/>
                    <a:pt x="1439" y="3302"/>
                  </a:cubicBezTo>
                  <a:cubicBezTo>
                    <a:pt x="1767" y="2398"/>
                    <a:pt x="2137" y="1535"/>
                    <a:pt x="2466" y="590"/>
                  </a:cubicBezTo>
                  <a:cubicBezTo>
                    <a:pt x="2569" y="255"/>
                    <a:pt x="2250" y="0"/>
                    <a:pt x="19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33"/>
            <p:cNvSpPr/>
            <p:nvPr/>
          </p:nvSpPr>
          <p:spPr>
            <a:xfrm>
              <a:off x="3948549" y="2662603"/>
              <a:ext cx="192946" cy="206450"/>
            </a:xfrm>
            <a:custGeom>
              <a:rect b="b" l="l" r="r" t="t"/>
              <a:pathLst>
                <a:path extrusionOk="0" h="19385" w="18117">
                  <a:moveTo>
                    <a:pt x="17752" y="1"/>
                  </a:moveTo>
                  <a:cubicBezTo>
                    <a:pt x="17727" y="1"/>
                    <a:pt x="17706" y="21"/>
                    <a:pt x="17706" y="62"/>
                  </a:cubicBezTo>
                  <a:cubicBezTo>
                    <a:pt x="17542" y="596"/>
                    <a:pt x="17542" y="1172"/>
                    <a:pt x="17460" y="1665"/>
                  </a:cubicBezTo>
                  <a:cubicBezTo>
                    <a:pt x="17418" y="2281"/>
                    <a:pt x="17336" y="2897"/>
                    <a:pt x="17254" y="3513"/>
                  </a:cubicBezTo>
                  <a:cubicBezTo>
                    <a:pt x="17131" y="4746"/>
                    <a:pt x="16925" y="5978"/>
                    <a:pt x="16597" y="7210"/>
                  </a:cubicBezTo>
                  <a:cubicBezTo>
                    <a:pt x="16022" y="9552"/>
                    <a:pt x="14913" y="11647"/>
                    <a:pt x="13228" y="13331"/>
                  </a:cubicBezTo>
                  <a:cubicBezTo>
                    <a:pt x="11585" y="14975"/>
                    <a:pt x="9613" y="16207"/>
                    <a:pt x="7477" y="17070"/>
                  </a:cubicBezTo>
                  <a:cubicBezTo>
                    <a:pt x="5094" y="18097"/>
                    <a:pt x="2589" y="18466"/>
                    <a:pt x="124" y="19206"/>
                  </a:cubicBezTo>
                  <a:cubicBezTo>
                    <a:pt x="1" y="19247"/>
                    <a:pt x="83" y="19329"/>
                    <a:pt x="165" y="19370"/>
                  </a:cubicBezTo>
                  <a:cubicBezTo>
                    <a:pt x="370" y="19380"/>
                    <a:pt x="577" y="19384"/>
                    <a:pt x="784" y="19384"/>
                  </a:cubicBezTo>
                  <a:cubicBezTo>
                    <a:pt x="3269" y="19384"/>
                    <a:pt x="5859" y="18719"/>
                    <a:pt x="8134" y="17809"/>
                  </a:cubicBezTo>
                  <a:cubicBezTo>
                    <a:pt x="10353" y="16905"/>
                    <a:pt x="12448" y="15673"/>
                    <a:pt x="14091" y="13989"/>
                  </a:cubicBezTo>
                  <a:cubicBezTo>
                    <a:pt x="15816" y="12263"/>
                    <a:pt x="16967" y="10086"/>
                    <a:pt x="17583" y="7744"/>
                  </a:cubicBezTo>
                  <a:cubicBezTo>
                    <a:pt x="17870" y="6512"/>
                    <a:pt x="17994" y="5280"/>
                    <a:pt x="18035" y="4047"/>
                  </a:cubicBezTo>
                  <a:cubicBezTo>
                    <a:pt x="18117" y="3308"/>
                    <a:pt x="18117" y="2609"/>
                    <a:pt x="18035" y="1911"/>
                  </a:cubicBezTo>
                  <a:cubicBezTo>
                    <a:pt x="17994" y="1336"/>
                    <a:pt x="18035" y="720"/>
                    <a:pt x="17829" y="62"/>
                  </a:cubicBezTo>
                  <a:cubicBezTo>
                    <a:pt x="17809" y="21"/>
                    <a:pt x="17778" y="1"/>
                    <a:pt x="177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33"/>
            <p:cNvSpPr/>
            <p:nvPr/>
          </p:nvSpPr>
          <p:spPr>
            <a:xfrm>
              <a:off x="4305750" y="1852948"/>
              <a:ext cx="559349" cy="795608"/>
            </a:xfrm>
            <a:custGeom>
              <a:rect b="b" l="l" r="r" t="t"/>
              <a:pathLst>
                <a:path extrusionOk="0" h="74705" w="52521">
                  <a:moveTo>
                    <a:pt x="3988" y="1"/>
                  </a:moveTo>
                  <a:cubicBezTo>
                    <a:pt x="1755" y="1"/>
                    <a:pt x="1" y="1847"/>
                    <a:pt x="23" y="4689"/>
                  </a:cubicBezTo>
                  <a:cubicBezTo>
                    <a:pt x="105" y="14014"/>
                    <a:pt x="2118" y="48604"/>
                    <a:pt x="10622" y="58340"/>
                  </a:cubicBezTo>
                  <a:cubicBezTo>
                    <a:pt x="16373" y="64913"/>
                    <a:pt x="33339" y="73129"/>
                    <a:pt x="39830" y="74690"/>
                  </a:cubicBezTo>
                  <a:cubicBezTo>
                    <a:pt x="39873" y="74700"/>
                    <a:pt x="39917" y="74705"/>
                    <a:pt x="39962" y="74705"/>
                  </a:cubicBezTo>
                  <a:cubicBezTo>
                    <a:pt x="43214" y="74705"/>
                    <a:pt x="52521" y="48995"/>
                    <a:pt x="49401" y="47618"/>
                  </a:cubicBezTo>
                  <a:cubicBezTo>
                    <a:pt x="45992" y="46057"/>
                    <a:pt x="29313" y="41004"/>
                    <a:pt x="27382" y="39279"/>
                  </a:cubicBezTo>
                  <a:cubicBezTo>
                    <a:pt x="25451" y="37594"/>
                    <a:pt x="16496" y="16068"/>
                    <a:pt x="9923" y="4525"/>
                  </a:cubicBezTo>
                  <a:cubicBezTo>
                    <a:pt x="8130" y="1335"/>
                    <a:pt x="5886" y="1"/>
                    <a:pt x="3988" y="1"/>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33"/>
            <p:cNvSpPr/>
            <p:nvPr/>
          </p:nvSpPr>
          <p:spPr>
            <a:xfrm>
              <a:off x="4718118" y="2351762"/>
              <a:ext cx="504448" cy="369630"/>
            </a:xfrm>
            <a:custGeom>
              <a:rect b="b" l="l" r="r" t="t"/>
              <a:pathLst>
                <a:path extrusionOk="0" h="34707" w="47366">
                  <a:moveTo>
                    <a:pt x="8216" y="0"/>
                  </a:moveTo>
                  <a:lnTo>
                    <a:pt x="0" y="27319"/>
                  </a:lnTo>
                  <a:cubicBezTo>
                    <a:pt x="4930" y="30153"/>
                    <a:pt x="24566" y="34343"/>
                    <a:pt x="28510" y="34631"/>
                  </a:cubicBezTo>
                  <a:cubicBezTo>
                    <a:pt x="29238" y="34676"/>
                    <a:pt x="30220" y="34706"/>
                    <a:pt x="31341" y="34706"/>
                  </a:cubicBezTo>
                  <a:cubicBezTo>
                    <a:pt x="36296" y="34706"/>
                    <a:pt x="43965" y="34119"/>
                    <a:pt x="44367" y="31673"/>
                  </a:cubicBezTo>
                  <a:cubicBezTo>
                    <a:pt x="44860" y="28674"/>
                    <a:pt x="41491" y="28469"/>
                    <a:pt x="41491" y="28469"/>
                  </a:cubicBezTo>
                  <a:cubicBezTo>
                    <a:pt x="41491" y="28469"/>
                    <a:pt x="46791" y="27606"/>
                    <a:pt x="46544" y="24525"/>
                  </a:cubicBezTo>
                  <a:cubicBezTo>
                    <a:pt x="46298" y="22101"/>
                    <a:pt x="41614" y="21526"/>
                    <a:pt x="41614" y="21526"/>
                  </a:cubicBezTo>
                  <a:cubicBezTo>
                    <a:pt x="41614" y="21526"/>
                    <a:pt x="47366" y="20294"/>
                    <a:pt x="46708" y="17295"/>
                  </a:cubicBezTo>
                  <a:cubicBezTo>
                    <a:pt x="46321" y="15469"/>
                    <a:pt x="43810" y="15171"/>
                    <a:pt x="42211" y="15171"/>
                  </a:cubicBezTo>
                  <a:cubicBezTo>
                    <a:pt x="41436" y="15171"/>
                    <a:pt x="40875" y="15241"/>
                    <a:pt x="40875" y="15241"/>
                  </a:cubicBezTo>
                  <a:cubicBezTo>
                    <a:pt x="40875" y="15241"/>
                    <a:pt x="45558" y="13762"/>
                    <a:pt x="44531" y="11215"/>
                  </a:cubicBezTo>
                  <a:cubicBezTo>
                    <a:pt x="44034" y="10029"/>
                    <a:pt x="42493" y="9694"/>
                    <a:pt x="40540" y="9694"/>
                  </a:cubicBezTo>
                  <a:cubicBezTo>
                    <a:pt x="37992" y="9694"/>
                    <a:pt x="34743" y="10265"/>
                    <a:pt x="32194" y="10265"/>
                  </a:cubicBezTo>
                  <a:cubicBezTo>
                    <a:pt x="31688" y="10265"/>
                    <a:pt x="31209" y="10242"/>
                    <a:pt x="30769" y="10188"/>
                  </a:cubicBezTo>
                  <a:cubicBezTo>
                    <a:pt x="30523" y="10106"/>
                    <a:pt x="28756" y="9408"/>
                    <a:pt x="26415" y="8340"/>
                  </a:cubicBezTo>
                  <a:cubicBezTo>
                    <a:pt x="31427" y="7313"/>
                    <a:pt x="35945" y="4683"/>
                    <a:pt x="34467" y="2506"/>
                  </a:cubicBezTo>
                  <a:cubicBezTo>
                    <a:pt x="33431" y="1027"/>
                    <a:pt x="29394" y="776"/>
                    <a:pt x="25575" y="776"/>
                  </a:cubicBezTo>
                  <a:cubicBezTo>
                    <a:pt x="23608" y="776"/>
                    <a:pt x="21699" y="843"/>
                    <a:pt x="20289" y="843"/>
                  </a:cubicBezTo>
                  <a:cubicBezTo>
                    <a:pt x="19874" y="843"/>
                    <a:pt x="19502" y="837"/>
                    <a:pt x="19185" y="822"/>
                  </a:cubicBezTo>
                  <a:cubicBezTo>
                    <a:pt x="15611" y="658"/>
                    <a:pt x="8216" y="0"/>
                    <a:pt x="8216" y="0"/>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33"/>
            <p:cNvSpPr/>
            <p:nvPr/>
          </p:nvSpPr>
          <p:spPr>
            <a:xfrm>
              <a:off x="4993900" y="2511278"/>
              <a:ext cx="164809" cy="19276"/>
            </a:xfrm>
            <a:custGeom>
              <a:rect b="b" l="l" r="r" t="t"/>
              <a:pathLst>
                <a:path extrusionOk="0" h="1810" w="15475">
                  <a:moveTo>
                    <a:pt x="15211" y="0"/>
                  </a:moveTo>
                  <a:cubicBezTo>
                    <a:pt x="15179" y="0"/>
                    <a:pt x="15143" y="5"/>
                    <a:pt x="15103" y="17"/>
                  </a:cubicBezTo>
                  <a:cubicBezTo>
                    <a:pt x="11694" y="752"/>
                    <a:pt x="9349" y="1185"/>
                    <a:pt x="6966" y="1185"/>
                  </a:cubicBezTo>
                  <a:cubicBezTo>
                    <a:pt x="4955" y="1185"/>
                    <a:pt x="2917" y="877"/>
                    <a:pt x="191" y="181"/>
                  </a:cubicBezTo>
                  <a:cubicBezTo>
                    <a:pt x="184" y="177"/>
                    <a:pt x="176" y="175"/>
                    <a:pt x="168" y="175"/>
                  </a:cubicBezTo>
                  <a:cubicBezTo>
                    <a:pt x="89" y="175"/>
                    <a:pt x="1" y="345"/>
                    <a:pt x="150" y="345"/>
                  </a:cubicBezTo>
                  <a:cubicBezTo>
                    <a:pt x="2930" y="1345"/>
                    <a:pt x="5107" y="1810"/>
                    <a:pt x="7324" y="1810"/>
                  </a:cubicBezTo>
                  <a:cubicBezTo>
                    <a:pt x="9661" y="1810"/>
                    <a:pt x="12044" y="1294"/>
                    <a:pt x="15227" y="345"/>
                  </a:cubicBezTo>
                  <a:cubicBezTo>
                    <a:pt x="15475" y="203"/>
                    <a:pt x="15417" y="0"/>
                    <a:pt x="15211"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33"/>
            <p:cNvSpPr/>
            <p:nvPr/>
          </p:nvSpPr>
          <p:spPr>
            <a:xfrm>
              <a:off x="4990684" y="2579267"/>
              <a:ext cx="173318" cy="18084"/>
            </a:xfrm>
            <a:custGeom>
              <a:rect b="b" l="l" r="r" t="t"/>
              <a:pathLst>
                <a:path extrusionOk="0" h="1698" w="16274">
                  <a:moveTo>
                    <a:pt x="82" y="0"/>
                  </a:moveTo>
                  <a:cubicBezTo>
                    <a:pt x="0" y="0"/>
                    <a:pt x="0" y="164"/>
                    <a:pt x="41" y="164"/>
                  </a:cubicBezTo>
                  <a:cubicBezTo>
                    <a:pt x="3405" y="1084"/>
                    <a:pt x="6022" y="1697"/>
                    <a:pt x="8714" y="1697"/>
                  </a:cubicBezTo>
                  <a:cubicBezTo>
                    <a:pt x="10954" y="1697"/>
                    <a:pt x="13246" y="1273"/>
                    <a:pt x="16063" y="246"/>
                  </a:cubicBezTo>
                  <a:cubicBezTo>
                    <a:pt x="16261" y="213"/>
                    <a:pt x="16273" y="101"/>
                    <a:pt x="16120" y="101"/>
                  </a:cubicBezTo>
                  <a:cubicBezTo>
                    <a:pt x="16083" y="101"/>
                    <a:pt x="16037" y="107"/>
                    <a:pt x="15980" y="123"/>
                  </a:cubicBezTo>
                  <a:cubicBezTo>
                    <a:pt x="13090" y="776"/>
                    <a:pt x="10860" y="1056"/>
                    <a:pt x="8691" y="1056"/>
                  </a:cubicBezTo>
                  <a:cubicBezTo>
                    <a:pt x="6081" y="1056"/>
                    <a:pt x="3560" y="651"/>
                    <a:pt x="82"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33"/>
            <p:cNvSpPr/>
            <p:nvPr/>
          </p:nvSpPr>
          <p:spPr>
            <a:xfrm>
              <a:off x="4985178" y="2642081"/>
              <a:ext cx="175640" cy="24900"/>
            </a:xfrm>
            <a:custGeom>
              <a:rect b="b" l="l" r="r" t="t"/>
              <a:pathLst>
                <a:path extrusionOk="0" h="2338" w="16492">
                  <a:moveTo>
                    <a:pt x="139" y="1"/>
                  </a:moveTo>
                  <a:cubicBezTo>
                    <a:pt x="46" y="1"/>
                    <a:pt x="1" y="188"/>
                    <a:pt x="106" y="223"/>
                  </a:cubicBezTo>
                  <a:cubicBezTo>
                    <a:pt x="3498" y="1673"/>
                    <a:pt x="6384" y="2338"/>
                    <a:pt x="9263" y="2338"/>
                  </a:cubicBezTo>
                  <a:cubicBezTo>
                    <a:pt x="11441" y="2338"/>
                    <a:pt x="13616" y="1958"/>
                    <a:pt x="16004" y="1250"/>
                  </a:cubicBezTo>
                  <a:cubicBezTo>
                    <a:pt x="16443" y="1213"/>
                    <a:pt x="16491" y="1079"/>
                    <a:pt x="16207" y="1079"/>
                  </a:cubicBezTo>
                  <a:cubicBezTo>
                    <a:pt x="16172" y="1079"/>
                    <a:pt x="16132" y="1081"/>
                    <a:pt x="16087" y="1086"/>
                  </a:cubicBezTo>
                  <a:cubicBezTo>
                    <a:pt x="13592" y="1461"/>
                    <a:pt x="11530" y="1674"/>
                    <a:pt x="9571" y="1674"/>
                  </a:cubicBezTo>
                  <a:cubicBezTo>
                    <a:pt x="6595" y="1674"/>
                    <a:pt x="3855" y="1182"/>
                    <a:pt x="189" y="18"/>
                  </a:cubicBezTo>
                  <a:cubicBezTo>
                    <a:pt x="171" y="6"/>
                    <a:pt x="155" y="1"/>
                    <a:pt x="1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33"/>
            <p:cNvSpPr/>
            <p:nvPr/>
          </p:nvSpPr>
          <p:spPr>
            <a:xfrm>
              <a:off x="4855493" y="2441914"/>
              <a:ext cx="94732" cy="107171"/>
            </a:xfrm>
            <a:custGeom>
              <a:rect b="b" l="l" r="r" t="t"/>
              <a:pathLst>
                <a:path extrusionOk="0" h="10063" w="8895">
                  <a:moveTo>
                    <a:pt x="8510" y="0"/>
                  </a:moveTo>
                  <a:cubicBezTo>
                    <a:pt x="8383" y="0"/>
                    <a:pt x="8241" y="149"/>
                    <a:pt x="8134" y="532"/>
                  </a:cubicBezTo>
                  <a:cubicBezTo>
                    <a:pt x="6943" y="4393"/>
                    <a:pt x="4026" y="8789"/>
                    <a:pt x="124" y="9857"/>
                  </a:cubicBezTo>
                  <a:cubicBezTo>
                    <a:pt x="0" y="9939"/>
                    <a:pt x="0" y="10062"/>
                    <a:pt x="165" y="10062"/>
                  </a:cubicBezTo>
                  <a:cubicBezTo>
                    <a:pt x="4478" y="9487"/>
                    <a:pt x="7970" y="4434"/>
                    <a:pt x="8792" y="861"/>
                  </a:cubicBezTo>
                  <a:cubicBezTo>
                    <a:pt x="8895" y="422"/>
                    <a:pt x="8723" y="0"/>
                    <a:pt x="8510"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33"/>
            <p:cNvSpPr/>
            <p:nvPr/>
          </p:nvSpPr>
          <p:spPr>
            <a:xfrm>
              <a:off x="4298114" y="1842149"/>
              <a:ext cx="502265" cy="813245"/>
            </a:xfrm>
            <a:custGeom>
              <a:rect b="b" l="l" r="r" t="t"/>
              <a:pathLst>
                <a:path extrusionOk="0" h="76361" w="47161">
                  <a:moveTo>
                    <a:pt x="4045" y="1"/>
                  </a:moveTo>
                  <a:cubicBezTo>
                    <a:pt x="2069" y="1"/>
                    <a:pt x="446" y="2030"/>
                    <a:pt x="329" y="8373"/>
                  </a:cubicBezTo>
                  <a:cubicBezTo>
                    <a:pt x="0" y="23984"/>
                    <a:pt x="5628" y="52206"/>
                    <a:pt x="10024" y="58943"/>
                  </a:cubicBezTo>
                  <a:cubicBezTo>
                    <a:pt x="14461" y="65680"/>
                    <a:pt x="39109" y="76361"/>
                    <a:pt x="39109" y="76361"/>
                  </a:cubicBezTo>
                  <a:lnTo>
                    <a:pt x="47160" y="46208"/>
                  </a:lnTo>
                  <a:cubicBezTo>
                    <a:pt x="47160" y="46208"/>
                    <a:pt x="29948" y="40416"/>
                    <a:pt x="29044" y="39800"/>
                  </a:cubicBezTo>
                  <a:cubicBezTo>
                    <a:pt x="28140" y="39142"/>
                    <a:pt x="12694" y="8414"/>
                    <a:pt x="11380" y="5867"/>
                  </a:cubicBezTo>
                  <a:cubicBezTo>
                    <a:pt x="10575" y="4331"/>
                    <a:pt x="6933" y="1"/>
                    <a:pt x="4045" y="1"/>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33"/>
            <p:cNvSpPr/>
            <p:nvPr/>
          </p:nvSpPr>
          <p:spPr>
            <a:xfrm>
              <a:off x="4654676" y="2335127"/>
              <a:ext cx="73187" cy="264929"/>
            </a:xfrm>
            <a:custGeom>
              <a:rect b="b" l="l" r="r" t="t"/>
              <a:pathLst>
                <a:path extrusionOk="0" h="24876" w="6872">
                  <a:moveTo>
                    <a:pt x="6738" y="0"/>
                  </a:moveTo>
                  <a:cubicBezTo>
                    <a:pt x="6694" y="0"/>
                    <a:pt x="6646" y="21"/>
                    <a:pt x="6615" y="83"/>
                  </a:cubicBezTo>
                  <a:cubicBezTo>
                    <a:pt x="6368" y="905"/>
                    <a:pt x="6040" y="1686"/>
                    <a:pt x="5793" y="2507"/>
                  </a:cubicBezTo>
                  <a:cubicBezTo>
                    <a:pt x="5547" y="3247"/>
                    <a:pt x="5341" y="4068"/>
                    <a:pt x="5095" y="4849"/>
                  </a:cubicBezTo>
                  <a:cubicBezTo>
                    <a:pt x="4643" y="6451"/>
                    <a:pt x="4232" y="8094"/>
                    <a:pt x="3739" y="9696"/>
                  </a:cubicBezTo>
                  <a:cubicBezTo>
                    <a:pt x="2876" y="12900"/>
                    <a:pt x="2014" y="16146"/>
                    <a:pt x="1233" y="19391"/>
                  </a:cubicBezTo>
                  <a:cubicBezTo>
                    <a:pt x="1028" y="20295"/>
                    <a:pt x="822" y="21240"/>
                    <a:pt x="576" y="22143"/>
                  </a:cubicBezTo>
                  <a:cubicBezTo>
                    <a:pt x="370" y="23006"/>
                    <a:pt x="124" y="23951"/>
                    <a:pt x="1" y="24814"/>
                  </a:cubicBezTo>
                  <a:cubicBezTo>
                    <a:pt x="1" y="24855"/>
                    <a:pt x="32" y="24875"/>
                    <a:pt x="62" y="24875"/>
                  </a:cubicBezTo>
                  <a:cubicBezTo>
                    <a:pt x="93" y="24875"/>
                    <a:pt x="124" y="24855"/>
                    <a:pt x="124" y="24814"/>
                  </a:cubicBezTo>
                  <a:cubicBezTo>
                    <a:pt x="453" y="24033"/>
                    <a:pt x="658" y="23212"/>
                    <a:pt x="946" y="22390"/>
                  </a:cubicBezTo>
                  <a:cubicBezTo>
                    <a:pt x="1192" y="21651"/>
                    <a:pt x="1397" y="20829"/>
                    <a:pt x="1644" y="20048"/>
                  </a:cubicBezTo>
                  <a:cubicBezTo>
                    <a:pt x="2096" y="18446"/>
                    <a:pt x="2589" y="16844"/>
                    <a:pt x="3041" y="15201"/>
                  </a:cubicBezTo>
                  <a:cubicBezTo>
                    <a:pt x="3903" y="12038"/>
                    <a:pt x="4766" y="8916"/>
                    <a:pt x="5588" y="5670"/>
                  </a:cubicBezTo>
                  <a:cubicBezTo>
                    <a:pt x="5875" y="4725"/>
                    <a:pt x="6081" y="3822"/>
                    <a:pt x="6286" y="2877"/>
                  </a:cubicBezTo>
                  <a:cubicBezTo>
                    <a:pt x="6491" y="1973"/>
                    <a:pt x="6615" y="1028"/>
                    <a:pt x="6820" y="83"/>
                  </a:cubicBezTo>
                  <a:cubicBezTo>
                    <a:pt x="6871" y="58"/>
                    <a:pt x="6811" y="0"/>
                    <a:pt x="6738"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33"/>
            <p:cNvSpPr/>
            <p:nvPr/>
          </p:nvSpPr>
          <p:spPr>
            <a:xfrm>
              <a:off x="3809429" y="1829965"/>
              <a:ext cx="743327" cy="892587"/>
            </a:xfrm>
            <a:custGeom>
              <a:rect b="b" l="l" r="r" t="t"/>
              <a:pathLst>
                <a:path extrusionOk="0" h="83811" w="69796">
                  <a:moveTo>
                    <a:pt x="43598" y="1"/>
                  </a:moveTo>
                  <a:cubicBezTo>
                    <a:pt x="40096" y="1"/>
                    <a:pt x="36451" y="435"/>
                    <a:pt x="34795" y="1712"/>
                  </a:cubicBezTo>
                  <a:cubicBezTo>
                    <a:pt x="19102" y="13872"/>
                    <a:pt x="0" y="81901"/>
                    <a:pt x="904" y="83092"/>
                  </a:cubicBezTo>
                  <a:cubicBezTo>
                    <a:pt x="1138" y="83378"/>
                    <a:pt x="27769" y="83811"/>
                    <a:pt x="47610" y="83811"/>
                  </a:cubicBezTo>
                  <a:cubicBezTo>
                    <a:pt x="59155" y="83811"/>
                    <a:pt x="68401" y="83664"/>
                    <a:pt x="68809" y="83256"/>
                  </a:cubicBezTo>
                  <a:cubicBezTo>
                    <a:pt x="69795" y="82229"/>
                    <a:pt x="66098" y="30920"/>
                    <a:pt x="61209" y="15351"/>
                  </a:cubicBezTo>
                  <a:cubicBezTo>
                    <a:pt x="58786" y="7545"/>
                    <a:pt x="55458" y="3191"/>
                    <a:pt x="51720" y="973"/>
                  </a:cubicBezTo>
                  <a:cubicBezTo>
                    <a:pt x="50854" y="487"/>
                    <a:pt x="47305" y="1"/>
                    <a:pt x="43598" y="1"/>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33"/>
            <p:cNvSpPr/>
            <p:nvPr/>
          </p:nvSpPr>
          <p:spPr>
            <a:xfrm>
              <a:off x="4496300" y="2152373"/>
              <a:ext cx="50769" cy="563385"/>
            </a:xfrm>
            <a:custGeom>
              <a:rect b="b" l="l" r="r" t="t"/>
              <a:pathLst>
                <a:path extrusionOk="0" h="52900" w="4767">
                  <a:moveTo>
                    <a:pt x="42" y="0"/>
                  </a:moveTo>
                  <a:cubicBezTo>
                    <a:pt x="21" y="0"/>
                    <a:pt x="1" y="10"/>
                    <a:pt x="1" y="31"/>
                  </a:cubicBezTo>
                  <a:cubicBezTo>
                    <a:pt x="781" y="6850"/>
                    <a:pt x="1644" y="13669"/>
                    <a:pt x="2301" y="20530"/>
                  </a:cubicBezTo>
                  <a:cubicBezTo>
                    <a:pt x="2959" y="27349"/>
                    <a:pt x="3493" y="34168"/>
                    <a:pt x="3780" y="41029"/>
                  </a:cubicBezTo>
                  <a:cubicBezTo>
                    <a:pt x="3903" y="42919"/>
                    <a:pt x="3986" y="44849"/>
                    <a:pt x="4027" y="46739"/>
                  </a:cubicBezTo>
                  <a:cubicBezTo>
                    <a:pt x="4109" y="48752"/>
                    <a:pt x="4232" y="50724"/>
                    <a:pt x="4314" y="52737"/>
                  </a:cubicBezTo>
                  <a:cubicBezTo>
                    <a:pt x="4314" y="52832"/>
                    <a:pt x="4425" y="52900"/>
                    <a:pt x="4517" y="52900"/>
                  </a:cubicBezTo>
                  <a:cubicBezTo>
                    <a:pt x="4585" y="52900"/>
                    <a:pt x="4643" y="52864"/>
                    <a:pt x="4643" y="52778"/>
                  </a:cubicBezTo>
                  <a:cubicBezTo>
                    <a:pt x="4602" y="51093"/>
                    <a:pt x="4684" y="49327"/>
                    <a:pt x="4725" y="47602"/>
                  </a:cubicBezTo>
                  <a:cubicBezTo>
                    <a:pt x="4766" y="45835"/>
                    <a:pt x="4725" y="44151"/>
                    <a:pt x="4643" y="42384"/>
                  </a:cubicBezTo>
                  <a:cubicBezTo>
                    <a:pt x="4602" y="38975"/>
                    <a:pt x="4396" y="35565"/>
                    <a:pt x="4191" y="32114"/>
                  </a:cubicBezTo>
                  <a:cubicBezTo>
                    <a:pt x="3739" y="25254"/>
                    <a:pt x="3123" y="18353"/>
                    <a:pt x="2096" y="11533"/>
                  </a:cubicBezTo>
                  <a:cubicBezTo>
                    <a:pt x="1521" y="7672"/>
                    <a:pt x="863" y="3851"/>
                    <a:pt x="83" y="31"/>
                  </a:cubicBezTo>
                  <a:cubicBezTo>
                    <a:pt x="83" y="10"/>
                    <a:pt x="62" y="0"/>
                    <a:pt x="42"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33"/>
            <p:cNvSpPr/>
            <p:nvPr/>
          </p:nvSpPr>
          <p:spPr>
            <a:xfrm>
              <a:off x="4206237" y="1674209"/>
              <a:ext cx="221829" cy="312822"/>
            </a:xfrm>
            <a:custGeom>
              <a:rect b="b" l="l" r="r" t="t"/>
              <a:pathLst>
                <a:path extrusionOk="0" h="29373" w="20829">
                  <a:moveTo>
                    <a:pt x="4053" y="1"/>
                  </a:moveTo>
                  <a:cubicBezTo>
                    <a:pt x="4011" y="1"/>
                    <a:pt x="3988" y="10"/>
                    <a:pt x="3985" y="28"/>
                  </a:cubicBezTo>
                  <a:cubicBezTo>
                    <a:pt x="3575" y="2822"/>
                    <a:pt x="2876" y="5862"/>
                    <a:pt x="2219" y="8532"/>
                  </a:cubicBezTo>
                  <a:cubicBezTo>
                    <a:pt x="1151" y="12927"/>
                    <a:pt x="1" y="16542"/>
                    <a:pt x="165" y="16871"/>
                  </a:cubicBezTo>
                  <a:cubicBezTo>
                    <a:pt x="2169" y="22242"/>
                    <a:pt x="8006" y="29373"/>
                    <a:pt x="12218" y="29373"/>
                  </a:cubicBezTo>
                  <a:cubicBezTo>
                    <a:pt x="12323" y="29373"/>
                    <a:pt x="12427" y="29368"/>
                    <a:pt x="12530" y="29359"/>
                  </a:cubicBezTo>
                  <a:cubicBezTo>
                    <a:pt x="16638" y="29072"/>
                    <a:pt x="17583" y="20938"/>
                    <a:pt x="17419" y="18802"/>
                  </a:cubicBezTo>
                  <a:lnTo>
                    <a:pt x="17419" y="18596"/>
                  </a:lnTo>
                  <a:cubicBezTo>
                    <a:pt x="17419" y="18186"/>
                    <a:pt x="17419" y="17816"/>
                    <a:pt x="17460" y="17405"/>
                  </a:cubicBezTo>
                  <a:cubicBezTo>
                    <a:pt x="18199" y="12517"/>
                    <a:pt x="20828" y="6930"/>
                    <a:pt x="20828" y="6930"/>
                  </a:cubicBezTo>
                  <a:cubicBezTo>
                    <a:pt x="20828" y="6930"/>
                    <a:pt x="5210" y="1"/>
                    <a:pt x="4053" y="1"/>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33"/>
            <p:cNvSpPr/>
            <p:nvPr/>
          </p:nvSpPr>
          <p:spPr>
            <a:xfrm>
              <a:off x="4260488" y="1677127"/>
              <a:ext cx="168451" cy="196887"/>
            </a:xfrm>
            <a:custGeom>
              <a:rect b="b" l="l" r="r" t="t"/>
              <a:pathLst>
                <a:path extrusionOk="0" h="18487" w="15817">
                  <a:moveTo>
                    <a:pt x="1" y="1"/>
                  </a:moveTo>
                  <a:lnTo>
                    <a:pt x="1" y="1"/>
                  </a:lnTo>
                  <a:cubicBezTo>
                    <a:pt x="124" y="4807"/>
                    <a:pt x="1274" y="16679"/>
                    <a:pt x="10640" y="18322"/>
                  </a:cubicBezTo>
                  <a:cubicBezTo>
                    <a:pt x="11298" y="18405"/>
                    <a:pt x="11873" y="18487"/>
                    <a:pt x="12448" y="18487"/>
                  </a:cubicBezTo>
                  <a:lnTo>
                    <a:pt x="12448" y="18281"/>
                  </a:lnTo>
                  <a:cubicBezTo>
                    <a:pt x="12448" y="17912"/>
                    <a:pt x="12448" y="17501"/>
                    <a:pt x="12489" y="17090"/>
                  </a:cubicBezTo>
                  <a:cubicBezTo>
                    <a:pt x="13187" y="12201"/>
                    <a:pt x="15816" y="6615"/>
                    <a:pt x="15816" y="6615"/>
                  </a:cubicBezTo>
                  <a:cubicBezTo>
                    <a:pt x="15816" y="6615"/>
                    <a:pt x="3698" y="1274"/>
                    <a:pt x="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33"/>
            <p:cNvSpPr/>
            <p:nvPr/>
          </p:nvSpPr>
          <p:spPr>
            <a:xfrm>
              <a:off x="4541861" y="1441751"/>
              <a:ext cx="75636" cy="220508"/>
            </a:xfrm>
            <a:custGeom>
              <a:rect b="b" l="l" r="r" t="t"/>
              <a:pathLst>
                <a:path extrusionOk="0" h="20705" w="7102">
                  <a:moveTo>
                    <a:pt x="2830" y="1"/>
                  </a:moveTo>
                  <a:cubicBezTo>
                    <a:pt x="2830" y="1"/>
                    <a:pt x="1" y="20705"/>
                    <a:pt x="569" y="20705"/>
                  </a:cubicBezTo>
                  <a:cubicBezTo>
                    <a:pt x="569" y="20705"/>
                    <a:pt x="570" y="20705"/>
                    <a:pt x="570" y="20705"/>
                  </a:cubicBezTo>
                  <a:cubicBezTo>
                    <a:pt x="1145" y="20582"/>
                    <a:pt x="4637" y="15611"/>
                    <a:pt x="5870" y="9983"/>
                  </a:cubicBezTo>
                  <a:cubicBezTo>
                    <a:pt x="7102" y="4314"/>
                    <a:pt x="2830" y="1"/>
                    <a:pt x="283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33"/>
            <p:cNvSpPr/>
            <p:nvPr/>
          </p:nvSpPr>
          <p:spPr>
            <a:xfrm>
              <a:off x="4227675" y="1354783"/>
              <a:ext cx="372324" cy="461624"/>
            </a:xfrm>
            <a:custGeom>
              <a:rect b="b" l="l" r="r" t="t"/>
              <a:pathLst>
                <a:path extrusionOk="0" h="43345" w="34960">
                  <a:moveTo>
                    <a:pt x="18912" y="0"/>
                  </a:moveTo>
                  <a:cubicBezTo>
                    <a:pt x="14377" y="0"/>
                    <a:pt x="9830" y="1770"/>
                    <a:pt x="7025" y="5496"/>
                  </a:cubicBezTo>
                  <a:cubicBezTo>
                    <a:pt x="3082" y="10796"/>
                    <a:pt x="1" y="29117"/>
                    <a:pt x="2876" y="34458"/>
                  </a:cubicBezTo>
                  <a:cubicBezTo>
                    <a:pt x="5669" y="39737"/>
                    <a:pt x="11121" y="43344"/>
                    <a:pt x="16649" y="43344"/>
                  </a:cubicBezTo>
                  <a:cubicBezTo>
                    <a:pt x="19251" y="43344"/>
                    <a:pt x="21871" y="42545"/>
                    <a:pt x="24238" y="40743"/>
                  </a:cubicBezTo>
                  <a:cubicBezTo>
                    <a:pt x="31386" y="35238"/>
                    <a:pt x="34960" y="11289"/>
                    <a:pt x="31468" y="6113"/>
                  </a:cubicBezTo>
                  <a:cubicBezTo>
                    <a:pt x="28828" y="2120"/>
                    <a:pt x="23876" y="0"/>
                    <a:pt x="18912" y="0"/>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33"/>
            <p:cNvSpPr/>
            <p:nvPr/>
          </p:nvSpPr>
          <p:spPr>
            <a:xfrm>
              <a:off x="4203180" y="1309904"/>
              <a:ext cx="411697" cy="300543"/>
            </a:xfrm>
            <a:custGeom>
              <a:rect b="b" l="l" r="r" t="t"/>
              <a:pathLst>
                <a:path extrusionOk="0" h="28220" w="38657">
                  <a:moveTo>
                    <a:pt x="25878" y="0"/>
                  </a:moveTo>
                  <a:cubicBezTo>
                    <a:pt x="20284" y="0"/>
                    <a:pt x="12899" y="5397"/>
                    <a:pt x="12899" y="5397"/>
                  </a:cubicBezTo>
                  <a:cubicBezTo>
                    <a:pt x="12899" y="5397"/>
                    <a:pt x="15857" y="2562"/>
                    <a:pt x="15816" y="2316"/>
                  </a:cubicBezTo>
                  <a:cubicBezTo>
                    <a:pt x="15812" y="2292"/>
                    <a:pt x="15773" y="2280"/>
                    <a:pt x="15704" y="2280"/>
                  </a:cubicBezTo>
                  <a:cubicBezTo>
                    <a:pt x="15060" y="2280"/>
                    <a:pt x="11819" y="3337"/>
                    <a:pt x="10927" y="5602"/>
                  </a:cubicBezTo>
                  <a:lnTo>
                    <a:pt x="10927" y="5602"/>
                  </a:lnTo>
                  <a:cubicBezTo>
                    <a:pt x="10927" y="5602"/>
                    <a:pt x="12078" y="2398"/>
                    <a:pt x="11790" y="2316"/>
                  </a:cubicBezTo>
                  <a:cubicBezTo>
                    <a:pt x="11784" y="2313"/>
                    <a:pt x="11777" y="2312"/>
                    <a:pt x="11768" y="2312"/>
                  </a:cubicBezTo>
                  <a:cubicBezTo>
                    <a:pt x="11395" y="2312"/>
                    <a:pt x="8388" y="4750"/>
                    <a:pt x="8709" y="6876"/>
                  </a:cubicBezTo>
                  <a:cubicBezTo>
                    <a:pt x="8709" y="6876"/>
                    <a:pt x="5094" y="9341"/>
                    <a:pt x="4396" y="12422"/>
                  </a:cubicBezTo>
                  <a:cubicBezTo>
                    <a:pt x="3779" y="15585"/>
                    <a:pt x="0" y="27128"/>
                    <a:pt x="5382" y="28196"/>
                  </a:cubicBezTo>
                  <a:cubicBezTo>
                    <a:pt x="5458" y="28212"/>
                    <a:pt x="5535" y="28220"/>
                    <a:pt x="5614" y="28220"/>
                  </a:cubicBezTo>
                  <a:cubicBezTo>
                    <a:pt x="7800" y="28220"/>
                    <a:pt x="11084" y="22365"/>
                    <a:pt x="11995" y="20145"/>
                  </a:cubicBezTo>
                  <a:cubicBezTo>
                    <a:pt x="12899" y="18091"/>
                    <a:pt x="14378" y="11354"/>
                    <a:pt x="14542" y="10943"/>
                  </a:cubicBezTo>
                  <a:cubicBezTo>
                    <a:pt x="14546" y="10930"/>
                    <a:pt x="14557" y="10923"/>
                    <a:pt x="14574" y="10923"/>
                  </a:cubicBezTo>
                  <a:cubicBezTo>
                    <a:pt x="15112" y="10923"/>
                    <a:pt x="22218" y="17221"/>
                    <a:pt x="27442" y="17221"/>
                  </a:cubicBezTo>
                  <a:cubicBezTo>
                    <a:pt x="27764" y="17221"/>
                    <a:pt x="28080" y="17197"/>
                    <a:pt x="28386" y="17146"/>
                  </a:cubicBezTo>
                  <a:cubicBezTo>
                    <a:pt x="33891" y="16242"/>
                    <a:pt x="37999" y="11929"/>
                    <a:pt x="38287" y="9710"/>
                  </a:cubicBezTo>
                  <a:cubicBezTo>
                    <a:pt x="38656" y="7492"/>
                    <a:pt x="32741" y="1083"/>
                    <a:pt x="27113" y="98"/>
                  </a:cubicBezTo>
                  <a:cubicBezTo>
                    <a:pt x="26714" y="31"/>
                    <a:pt x="26301" y="0"/>
                    <a:pt x="2587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33"/>
            <p:cNvSpPr/>
            <p:nvPr/>
          </p:nvSpPr>
          <p:spPr>
            <a:xfrm>
              <a:off x="4243863" y="1562064"/>
              <a:ext cx="311076" cy="254429"/>
            </a:xfrm>
            <a:custGeom>
              <a:rect b="b" l="l" r="r" t="t"/>
              <a:pathLst>
                <a:path extrusionOk="0" h="23890" w="29209">
                  <a:moveTo>
                    <a:pt x="6409" y="1"/>
                  </a:moveTo>
                  <a:lnTo>
                    <a:pt x="494" y="3492"/>
                  </a:lnTo>
                  <a:cubicBezTo>
                    <a:pt x="1" y="8340"/>
                    <a:pt x="165" y="12777"/>
                    <a:pt x="1356" y="14995"/>
                  </a:cubicBezTo>
                  <a:cubicBezTo>
                    <a:pt x="4146" y="20295"/>
                    <a:pt x="9587" y="23890"/>
                    <a:pt x="15107" y="23890"/>
                  </a:cubicBezTo>
                  <a:cubicBezTo>
                    <a:pt x="17717" y="23890"/>
                    <a:pt x="20344" y="23087"/>
                    <a:pt x="22718" y="21280"/>
                  </a:cubicBezTo>
                  <a:cubicBezTo>
                    <a:pt x="25511" y="19103"/>
                    <a:pt x="27689" y="14214"/>
                    <a:pt x="29208" y="8751"/>
                  </a:cubicBezTo>
                  <a:lnTo>
                    <a:pt x="29208" y="8751"/>
                  </a:lnTo>
                  <a:cubicBezTo>
                    <a:pt x="29126" y="8956"/>
                    <a:pt x="28510" y="10476"/>
                    <a:pt x="27894" y="11298"/>
                  </a:cubicBezTo>
                  <a:cubicBezTo>
                    <a:pt x="27243" y="12178"/>
                    <a:pt x="26271" y="12452"/>
                    <a:pt x="24879" y="12452"/>
                  </a:cubicBezTo>
                  <a:cubicBezTo>
                    <a:pt x="24777" y="12452"/>
                    <a:pt x="24673" y="12451"/>
                    <a:pt x="24566" y="12448"/>
                  </a:cubicBezTo>
                  <a:cubicBezTo>
                    <a:pt x="23046" y="12366"/>
                    <a:pt x="21814" y="10435"/>
                    <a:pt x="21814" y="10435"/>
                  </a:cubicBezTo>
                  <a:lnTo>
                    <a:pt x="19842" y="9696"/>
                  </a:lnTo>
                  <a:cubicBezTo>
                    <a:pt x="19321" y="9996"/>
                    <a:pt x="18290" y="10101"/>
                    <a:pt x="17133" y="10101"/>
                  </a:cubicBezTo>
                  <a:cubicBezTo>
                    <a:pt x="15920" y="10101"/>
                    <a:pt x="14567" y="9986"/>
                    <a:pt x="13516" y="9860"/>
                  </a:cubicBezTo>
                  <a:cubicBezTo>
                    <a:pt x="11380" y="9572"/>
                    <a:pt x="8710" y="7724"/>
                    <a:pt x="7724" y="6327"/>
                  </a:cubicBezTo>
                  <a:cubicBezTo>
                    <a:pt x="6738" y="4930"/>
                    <a:pt x="6409" y="1"/>
                    <a:pt x="6409"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33"/>
            <p:cNvSpPr/>
            <p:nvPr/>
          </p:nvSpPr>
          <p:spPr>
            <a:xfrm>
              <a:off x="4419737" y="1597412"/>
              <a:ext cx="20576" cy="32046"/>
            </a:xfrm>
            <a:custGeom>
              <a:rect b="b" l="l" r="r" t="t"/>
              <a:pathLst>
                <a:path extrusionOk="0" h="3009" w="1932">
                  <a:moveTo>
                    <a:pt x="1886" y="1"/>
                  </a:moveTo>
                  <a:cubicBezTo>
                    <a:pt x="1869" y="1"/>
                    <a:pt x="1808" y="97"/>
                    <a:pt x="1808" y="132"/>
                  </a:cubicBezTo>
                  <a:cubicBezTo>
                    <a:pt x="1644" y="1365"/>
                    <a:pt x="1233" y="2761"/>
                    <a:pt x="42" y="2967"/>
                  </a:cubicBezTo>
                  <a:cubicBezTo>
                    <a:pt x="1" y="2967"/>
                    <a:pt x="1" y="3008"/>
                    <a:pt x="42" y="3008"/>
                  </a:cubicBezTo>
                  <a:cubicBezTo>
                    <a:pt x="57" y="3008"/>
                    <a:pt x="72" y="3009"/>
                    <a:pt x="87" y="3009"/>
                  </a:cubicBezTo>
                  <a:cubicBezTo>
                    <a:pt x="1449" y="3009"/>
                    <a:pt x="1931" y="1187"/>
                    <a:pt x="1890" y="9"/>
                  </a:cubicBezTo>
                  <a:cubicBezTo>
                    <a:pt x="1890" y="3"/>
                    <a:pt x="1889" y="1"/>
                    <a:pt x="188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33"/>
            <p:cNvSpPr/>
            <p:nvPr/>
          </p:nvSpPr>
          <p:spPr>
            <a:xfrm>
              <a:off x="4402058" y="1581298"/>
              <a:ext cx="45188" cy="42408"/>
            </a:xfrm>
            <a:custGeom>
              <a:rect b="b" l="l" r="r" t="t"/>
              <a:pathLst>
                <a:path extrusionOk="0" h="3982" w="4243">
                  <a:moveTo>
                    <a:pt x="2353" y="1"/>
                  </a:moveTo>
                  <a:cubicBezTo>
                    <a:pt x="629" y="1"/>
                    <a:pt x="0" y="3520"/>
                    <a:pt x="1702" y="3946"/>
                  </a:cubicBezTo>
                  <a:cubicBezTo>
                    <a:pt x="1797" y="3970"/>
                    <a:pt x="1890" y="3982"/>
                    <a:pt x="1980" y="3982"/>
                  </a:cubicBezTo>
                  <a:cubicBezTo>
                    <a:pt x="3554" y="3982"/>
                    <a:pt x="4242" y="432"/>
                    <a:pt x="2688" y="43"/>
                  </a:cubicBezTo>
                  <a:cubicBezTo>
                    <a:pt x="2572" y="14"/>
                    <a:pt x="2460" y="1"/>
                    <a:pt x="23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33"/>
            <p:cNvSpPr/>
            <p:nvPr/>
          </p:nvSpPr>
          <p:spPr>
            <a:xfrm>
              <a:off x="4507238" y="1610117"/>
              <a:ext cx="14718" cy="36956"/>
            </a:xfrm>
            <a:custGeom>
              <a:rect b="b" l="l" r="r" t="t"/>
              <a:pathLst>
                <a:path extrusionOk="0" h="3470" w="1382">
                  <a:moveTo>
                    <a:pt x="703" y="1"/>
                  </a:moveTo>
                  <a:cubicBezTo>
                    <a:pt x="701" y="1"/>
                    <a:pt x="699" y="3"/>
                    <a:pt x="699" y="7"/>
                  </a:cubicBezTo>
                  <a:cubicBezTo>
                    <a:pt x="206" y="1158"/>
                    <a:pt x="1" y="3047"/>
                    <a:pt x="1315" y="3458"/>
                  </a:cubicBezTo>
                  <a:cubicBezTo>
                    <a:pt x="1315" y="3466"/>
                    <a:pt x="1319" y="3470"/>
                    <a:pt x="1323" y="3470"/>
                  </a:cubicBezTo>
                  <a:cubicBezTo>
                    <a:pt x="1342" y="3470"/>
                    <a:pt x="1381" y="3417"/>
                    <a:pt x="1315" y="3417"/>
                  </a:cubicBezTo>
                  <a:cubicBezTo>
                    <a:pt x="370" y="2801"/>
                    <a:pt x="453" y="1363"/>
                    <a:pt x="781" y="131"/>
                  </a:cubicBezTo>
                  <a:cubicBezTo>
                    <a:pt x="818" y="131"/>
                    <a:pt x="724" y="1"/>
                    <a:pt x="70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33"/>
            <p:cNvSpPr/>
            <p:nvPr/>
          </p:nvSpPr>
          <p:spPr>
            <a:xfrm>
              <a:off x="4504235" y="1599169"/>
              <a:ext cx="45273" cy="43090"/>
            </a:xfrm>
            <a:custGeom>
              <a:rect b="b" l="l" r="r" t="t"/>
              <a:pathLst>
                <a:path extrusionOk="0" h="4046" w="4251">
                  <a:moveTo>
                    <a:pt x="2211" y="1"/>
                  </a:moveTo>
                  <a:cubicBezTo>
                    <a:pt x="619" y="1"/>
                    <a:pt x="1" y="3754"/>
                    <a:pt x="1803" y="4034"/>
                  </a:cubicBezTo>
                  <a:cubicBezTo>
                    <a:pt x="1858" y="4042"/>
                    <a:pt x="1911" y="4045"/>
                    <a:pt x="1964" y="4045"/>
                  </a:cubicBezTo>
                  <a:cubicBezTo>
                    <a:pt x="3688" y="4045"/>
                    <a:pt x="4250" y="248"/>
                    <a:pt x="2337" y="8"/>
                  </a:cubicBezTo>
                  <a:cubicBezTo>
                    <a:pt x="2294" y="3"/>
                    <a:pt x="2252" y="1"/>
                    <a:pt x="22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33"/>
            <p:cNvSpPr/>
            <p:nvPr/>
          </p:nvSpPr>
          <p:spPr>
            <a:xfrm>
              <a:off x="4404540" y="1532905"/>
              <a:ext cx="51961" cy="26124"/>
            </a:xfrm>
            <a:custGeom>
              <a:rect b="b" l="l" r="r" t="t"/>
              <a:pathLst>
                <a:path extrusionOk="0" h="2453" w="4879">
                  <a:moveTo>
                    <a:pt x="3048" y="1"/>
                  </a:moveTo>
                  <a:cubicBezTo>
                    <a:pt x="2892" y="1"/>
                    <a:pt x="2734" y="11"/>
                    <a:pt x="2578" y="27"/>
                  </a:cubicBezTo>
                  <a:cubicBezTo>
                    <a:pt x="1756" y="109"/>
                    <a:pt x="1140" y="397"/>
                    <a:pt x="524" y="931"/>
                  </a:cubicBezTo>
                  <a:cubicBezTo>
                    <a:pt x="1" y="1495"/>
                    <a:pt x="463" y="2452"/>
                    <a:pt x="1216" y="2452"/>
                  </a:cubicBezTo>
                  <a:cubicBezTo>
                    <a:pt x="1232" y="2452"/>
                    <a:pt x="1248" y="2452"/>
                    <a:pt x="1263" y="2451"/>
                  </a:cubicBezTo>
                  <a:cubicBezTo>
                    <a:pt x="1839" y="2451"/>
                    <a:pt x="2332" y="2287"/>
                    <a:pt x="2907" y="2205"/>
                  </a:cubicBezTo>
                  <a:cubicBezTo>
                    <a:pt x="3523" y="2122"/>
                    <a:pt x="4016" y="2122"/>
                    <a:pt x="4550" y="1712"/>
                  </a:cubicBezTo>
                  <a:cubicBezTo>
                    <a:pt x="4796" y="1465"/>
                    <a:pt x="4878" y="931"/>
                    <a:pt x="4632" y="685"/>
                  </a:cubicBezTo>
                  <a:cubicBezTo>
                    <a:pt x="4270" y="159"/>
                    <a:pt x="3672" y="1"/>
                    <a:pt x="30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33"/>
            <p:cNvSpPr/>
            <p:nvPr/>
          </p:nvSpPr>
          <p:spPr>
            <a:xfrm>
              <a:off x="4517739" y="1549221"/>
              <a:ext cx="47968" cy="33079"/>
            </a:xfrm>
            <a:custGeom>
              <a:rect b="b" l="l" r="r" t="t"/>
              <a:pathLst>
                <a:path extrusionOk="0" h="3106" w="4504">
                  <a:moveTo>
                    <a:pt x="1275" y="1"/>
                  </a:moveTo>
                  <a:cubicBezTo>
                    <a:pt x="976" y="1"/>
                    <a:pt x="683" y="75"/>
                    <a:pt x="411" y="262"/>
                  </a:cubicBezTo>
                  <a:cubicBezTo>
                    <a:pt x="124" y="508"/>
                    <a:pt x="1" y="1001"/>
                    <a:pt x="124" y="1289"/>
                  </a:cubicBezTo>
                  <a:cubicBezTo>
                    <a:pt x="494" y="1864"/>
                    <a:pt x="946" y="2028"/>
                    <a:pt x="1521" y="2316"/>
                  </a:cubicBezTo>
                  <a:cubicBezTo>
                    <a:pt x="2055" y="2603"/>
                    <a:pt x="2507" y="2850"/>
                    <a:pt x="3000" y="3055"/>
                  </a:cubicBezTo>
                  <a:cubicBezTo>
                    <a:pt x="3103" y="3090"/>
                    <a:pt x="3208" y="3106"/>
                    <a:pt x="3311" y="3106"/>
                  </a:cubicBezTo>
                  <a:cubicBezTo>
                    <a:pt x="3945" y="3106"/>
                    <a:pt x="4503" y="2500"/>
                    <a:pt x="4150" y="1864"/>
                  </a:cubicBezTo>
                  <a:cubicBezTo>
                    <a:pt x="3780" y="1165"/>
                    <a:pt x="3328" y="673"/>
                    <a:pt x="2548" y="344"/>
                  </a:cubicBezTo>
                  <a:cubicBezTo>
                    <a:pt x="2138" y="151"/>
                    <a:pt x="1700" y="1"/>
                    <a:pt x="12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33"/>
            <p:cNvSpPr/>
            <p:nvPr/>
          </p:nvSpPr>
          <p:spPr>
            <a:xfrm>
              <a:off x="4396989" y="1709290"/>
              <a:ext cx="25826" cy="15166"/>
            </a:xfrm>
            <a:custGeom>
              <a:rect b="b" l="l" r="r" t="t"/>
              <a:pathLst>
                <a:path extrusionOk="0" h="1424" w="2425">
                  <a:moveTo>
                    <a:pt x="62" y="0"/>
                  </a:moveTo>
                  <a:cubicBezTo>
                    <a:pt x="42" y="0"/>
                    <a:pt x="21" y="21"/>
                    <a:pt x="1" y="62"/>
                  </a:cubicBezTo>
                  <a:cubicBezTo>
                    <a:pt x="1" y="555"/>
                    <a:pt x="206" y="1130"/>
                    <a:pt x="740" y="1335"/>
                  </a:cubicBezTo>
                  <a:cubicBezTo>
                    <a:pt x="908" y="1395"/>
                    <a:pt x="1086" y="1424"/>
                    <a:pt x="1265" y="1424"/>
                  </a:cubicBezTo>
                  <a:cubicBezTo>
                    <a:pt x="1698" y="1424"/>
                    <a:pt x="2133" y="1256"/>
                    <a:pt x="2424" y="965"/>
                  </a:cubicBezTo>
                  <a:cubicBezTo>
                    <a:pt x="2424" y="965"/>
                    <a:pt x="2424" y="924"/>
                    <a:pt x="2383" y="924"/>
                  </a:cubicBezTo>
                  <a:cubicBezTo>
                    <a:pt x="2123" y="976"/>
                    <a:pt x="1798" y="1028"/>
                    <a:pt x="1490" y="1028"/>
                  </a:cubicBezTo>
                  <a:cubicBezTo>
                    <a:pt x="1311" y="1028"/>
                    <a:pt x="1137" y="1011"/>
                    <a:pt x="987" y="965"/>
                  </a:cubicBezTo>
                  <a:cubicBezTo>
                    <a:pt x="576" y="883"/>
                    <a:pt x="370" y="390"/>
                    <a:pt x="124" y="62"/>
                  </a:cubicBezTo>
                  <a:cubicBezTo>
                    <a:pt x="103" y="21"/>
                    <a:pt x="83" y="0"/>
                    <a:pt x="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33"/>
            <p:cNvSpPr/>
            <p:nvPr/>
          </p:nvSpPr>
          <p:spPr>
            <a:xfrm>
              <a:off x="4419961" y="1545440"/>
              <a:ext cx="90355" cy="159260"/>
            </a:xfrm>
            <a:custGeom>
              <a:rect b="b" l="l" r="r" t="t"/>
              <a:pathLst>
                <a:path extrusionOk="0" h="14954" w="8484">
                  <a:moveTo>
                    <a:pt x="8134" y="1"/>
                  </a:moveTo>
                  <a:cubicBezTo>
                    <a:pt x="8083" y="1"/>
                    <a:pt x="8031" y="42"/>
                    <a:pt x="8031" y="124"/>
                  </a:cubicBezTo>
                  <a:cubicBezTo>
                    <a:pt x="7251" y="4067"/>
                    <a:pt x="7210" y="8134"/>
                    <a:pt x="6553" y="12078"/>
                  </a:cubicBezTo>
                  <a:cubicBezTo>
                    <a:pt x="6019" y="11791"/>
                    <a:pt x="5197" y="11174"/>
                    <a:pt x="4704" y="11051"/>
                  </a:cubicBezTo>
                  <a:cubicBezTo>
                    <a:pt x="4540" y="11051"/>
                    <a:pt x="4334" y="13886"/>
                    <a:pt x="4170" y="14296"/>
                  </a:cubicBezTo>
                  <a:lnTo>
                    <a:pt x="4170" y="14338"/>
                  </a:lnTo>
                  <a:cubicBezTo>
                    <a:pt x="2527" y="14173"/>
                    <a:pt x="1459" y="13475"/>
                    <a:pt x="185" y="12078"/>
                  </a:cubicBezTo>
                  <a:cubicBezTo>
                    <a:pt x="165" y="11955"/>
                    <a:pt x="113" y="11904"/>
                    <a:pt x="72" y="11904"/>
                  </a:cubicBezTo>
                  <a:cubicBezTo>
                    <a:pt x="31" y="11904"/>
                    <a:pt x="0" y="11955"/>
                    <a:pt x="21" y="12037"/>
                  </a:cubicBezTo>
                  <a:cubicBezTo>
                    <a:pt x="473" y="13269"/>
                    <a:pt x="1376" y="14050"/>
                    <a:pt x="2403" y="14502"/>
                  </a:cubicBezTo>
                  <a:cubicBezTo>
                    <a:pt x="2855" y="14707"/>
                    <a:pt x="3348" y="14789"/>
                    <a:pt x="3882" y="14913"/>
                  </a:cubicBezTo>
                  <a:cubicBezTo>
                    <a:pt x="3965" y="14913"/>
                    <a:pt x="4088" y="14954"/>
                    <a:pt x="4170" y="14954"/>
                  </a:cubicBezTo>
                  <a:lnTo>
                    <a:pt x="4457" y="14954"/>
                  </a:lnTo>
                  <a:cubicBezTo>
                    <a:pt x="4581" y="14954"/>
                    <a:pt x="4704" y="14872"/>
                    <a:pt x="4745" y="14748"/>
                  </a:cubicBezTo>
                  <a:lnTo>
                    <a:pt x="4745" y="14666"/>
                  </a:lnTo>
                  <a:lnTo>
                    <a:pt x="4745" y="14543"/>
                  </a:lnTo>
                  <a:cubicBezTo>
                    <a:pt x="4950" y="13639"/>
                    <a:pt x="5197" y="12119"/>
                    <a:pt x="5197" y="12119"/>
                  </a:cubicBezTo>
                  <a:cubicBezTo>
                    <a:pt x="5471" y="12359"/>
                    <a:pt x="6603" y="13171"/>
                    <a:pt x="7018" y="13171"/>
                  </a:cubicBezTo>
                  <a:cubicBezTo>
                    <a:pt x="7101" y="13171"/>
                    <a:pt x="7155" y="13139"/>
                    <a:pt x="7169" y="13064"/>
                  </a:cubicBezTo>
                  <a:cubicBezTo>
                    <a:pt x="7785" y="8956"/>
                    <a:pt x="8483" y="4314"/>
                    <a:pt x="8237" y="124"/>
                  </a:cubicBezTo>
                  <a:cubicBezTo>
                    <a:pt x="8237" y="42"/>
                    <a:pt x="8185" y="1"/>
                    <a:pt x="81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33"/>
            <p:cNvSpPr/>
            <p:nvPr/>
          </p:nvSpPr>
          <p:spPr>
            <a:xfrm>
              <a:off x="4407490" y="1673187"/>
              <a:ext cx="49448" cy="36221"/>
            </a:xfrm>
            <a:custGeom>
              <a:rect b="b" l="l" r="r" t="t"/>
              <a:pathLst>
                <a:path extrusionOk="0" h="3401" w="4643">
                  <a:moveTo>
                    <a:pt x="1192" y="1"/>
                  </a:moveTo>
                  <a:cubicBezTo>
                    <a:pt x="1192" y="1"/>
                    <a:pt x="781" y="453"/>
                    <a:pt x="535" y="1069"/>
                  </a:cubicBezTo>
                  <a:cubicBezTo>
                    <a:pt x="165" y="1767"/>
                    <a:pt x="1" y="2712"/>
                    <a:pt x="945" y="3164"/>
                  </a:cubicBezTo>
                  <a:cubicBezTo>
                    <a:pt x="1280" y="3316"/>
                    <a:pt x="1616" y="3401"/>
                    <a:pt x="1968" y="3401"/>
                  </a:cubicBezTo>
                  <a:cubicBezTo>
                    <a:pt x="2090" y="3401"/>
                    <a:pt x="2215" y="3391"/>
                    <a:pt x="2342" y="3370"/>
                  </a:cubicBezTo>
                  <a:cubicBezTo>
                    <a:pt x="3574" y="3164"/>
                    <a:pt x="4643" y="2260"/>
                    <a:pt x="4643" y="2260"/>
                  </a:cubicBezTo>
                  <a:cubicBezTo>
                    <a:pt x="2383" y="1644"/>
                    <a:pt x="1192" y="1"/>
                    <a:pt x="119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33"/>
            <p:cNvSpPr/>
            <p:nvPr/>
          </p:nvSpPr>
          <p:spPr>
            <a:xfrm>
              <a:off x="4407490" y="1684571"/>
              <a:ext cx="25826" cy="24836"/>
            </a:xfrm>
            <a:custGeom>
              <a:rect b="b" l="l" r="r" t="t"/>
              <a:pathLst>
                <a:path extrusionOk="0" h="2332" w="2425">
                  <a:moveTo>
                    <a:pt x="535" y="0"/>
                  </a:moveTo>
                  <a:lnTo>
                    <a:pt x="535" y="0"/>
                  </a:lnTo>
                  <a:cubicBezTo>
                    <a:pt x="165" y="698"/>
                    <a:pt x="1" y="1643"/>
                    <a:pt x="945" y="2095"/>
                  </a:cubicBezTo>
                  <a:cubicBezTo>
                    <a:pt x="1280" y="2247"/>
                    <a:pt x="1616" y="2332"/>
                    <a:pt x="1968" y="2332"/>
                  </a:cubicBezTo>
                  <a:cubicBezTo>
                    <a:pt x="2090" y="2332"/>
                    <a:pt x="2215" y="2322"/>
                    <a:pt x="2342" y="2301"/>
                  </a:cubicBezTo>
                  <a:cubicBezTo>
                    <a:pt x="2424" y="1274"/>
                    <a:pt x="1562" y="329"/>
                    <a:pt x="53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33"/>
            <p:cNvSpPr/>
            <p:nvPr/>
          </p:nvSpPr>
          <p:spPr>
            <a:xfrm>
              <a:off x="4236866" y="1485139"/>
              <a:ext cx="86201" cy="134776"/>
            </a:xfrm>
            <a:custGeom>
              <a:rect b="b" l="l" r="r" t="t"/>
              <a:pathLst>
                <a:path extrusionOk="0" h="12655" w="8094">
                  <a:moveTo>
                    <a:pt x="3398" y="1"/>
                  </a:moveTo>
                  <a:cubicBezTo>
                    <a:pt x="3280" y="1"/>
                    <a:pt x="3161" y="12"/>
                    <a:pt x="3040" y="35"/>
                  </a:cubicBezTo>
                  <a:cubicBezTo>
                    <a:pt x="0" y="528"/>
                    <a:pt x="206" y="9688"/>
                    <a:pt x="2835" y="11783"/>
                  </a:cubicBezTo>
                  <a:cubicBezTo>
                    <a:pt x="3647" y="12431"/>
                    <a:pt x="4401" y="12655"/>
                    <a:pt x="5055" y="12655"/>
                  </a:cubicBezTo>
                  <a:cubicBezTo>
                    <a:pt x="6516" y="12655"/>
                    <a:pt x="7477" y="11537"/>
                    <a:pt x="7477" y="11537"/>
                  </a:cubicBezTo>
                  <a:lnTo>
                    <a:pt x="8093" y="6402"/>
                  </a:lnTo>
                  <a:cubicBezTo>
                    <a:pt x="8093" y="6402"/>
                    <a:pt x="6237" y="1"/>
                    <a:pt x="3398" y="1"/>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33"/>
            <p:cNvSpPr/>
            <p:nvPr/>
          </p:nvSpPr>
          <p:spPr>
            <a:xfrm>
              <a:off x="4269242" y="1513500"/>
              <a:ext cx="39384" cy="91068"/>
            </a:xfrm>
            <a:custGeom>
              <a:rect b="b" l="l" r="r" t="t"/>
              <a:pathLst>
                <a:path extrusionOk="0" h="8551" w="3698">
                  <a:moveTo>
                    <a:pt x="123" y="1"/>
                  </a:moveTo>
                  <a:cubicBezTo>
                    <a:pt x="41" y="1"/>
                    <a:pt x="0" y="42"/>
                    <a:pt x="41" y="42"/>
                  </a:cubicBezTo>
                  <a:cubicBezTo>
                    <a:pt x="1849" y="1562"/>
                    <a:pt x="2301" y="3903"/>
                    <a:pt x="2424" y="6163"/>
                  </a:cubicBezTo>
                  <a:cubicBezTo>
                    <a:pt x="2128" y="5374"/>
                    <a:pt x="1622" y="4769"/>
                    <a:pt x="758" y="4769"/>
                  </a:cubicBezTo>
                  <a:cubicBezTo>
                    <a:pt x="542" y="4769"/>
                    <a:pt x="304" y="4807"/>
                    <a:pt x="41" y="4889"/>
                  </a:cubicBezTo>
                  <a:cubicBezTo>
                    <a:pt x="0" y="4889"/>
                    <a:pt x="0" y="4971"/>
                    <a:pt x="41" y="5012"/>
                  </a:cubicBezTo>
                  <a:cubicBezTo>
                    <a:pt x="986" y="5136"/>
                    <a:pt x="1561" y="5505"/>
                    <a:pt x="1890" y="6368"/>
                  </a:cubicBezTo>
                  <a:cubicBezTo>
                    <a:pt x="2177" y="6984"/>
                    <a:pt x="2219" y="7683"/>
                    <a:pt x="2301" y="8381"/>
                  </a:cubicBezTo>
                  <a:cubicBezTo>
                    <a:pt x="2344" y="8488"/>
                    <a:pt x="2454" y="8551"/>
                    <a:pt x="2549" y="8551"/>
                  </a:cubicBezTo>
                  <a:cubicBezTo>
                    <a:pt x="2637" y="8551"/>
                    <a:pt x="2711" y="8499"/>
                    <a:pt x="2711" y="8381"/>
                  </a:cubicBezTo>
                  <a:lnTo>
                    <a:pt x="2711" y="8299"/>
                  </a:lnTo>
                  <a:cubicBezTo>
                    <a:pt x="3697" y="5629"/>
                    <a:pt x="2876" y="1233"/>
                    <a:pt x="123"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33"/>
            <p:cNvSpPr/>
            <p:nvPr/>
          </p:nvSpPr>
          <p:spPr>
            <a:xfrm>
              <a:off x="4562362" y="1466981"/>
              <a:ext cx="616017" cy="525141"/>
            </a:xfrm>
            <a:custGeom>
              <a:rect b="b" l="l" r="r" t="t"/>
              <a:pathLst>
                <a:path extrusionOk="0" h="49309" w="57842">
                  <a:moveTo>
                    <a:pt x="29214" y="0"/>
                  </a:moveTo>
                  <a:cubicBezTo>
                    <a:pt x="17075" y="0"/>
                    <a:pt x="14813" y="12797"/>
                    <a:pt x="13763" y="14680"/>
                  </a:cubicBezTo>
                  <a:cubicBezTo>
                    <a:pt x="12530" y="16775"/>
                    <a:pt x="1" y="26141"/>
                    <a:pt x="3328" y="33741"/>
                  </a:cubicBezTo>
                  <a:cubicBezTo>
                    <a:pt x="6697" y="41341"/>
                    <a:pt x="13475" y="42204"/>
                    <a:pt x="13475" y="42204"/>
                  </a:cubicBezTo>
                  <a:lnTo>
                    <a:pt x="12078" y="37315"/>
                  </a:lnTo>
                  <a:lnTo>
                    <a:pt x="12078" y="37315"/>
                  </a:lnTo>
                  <a:cubicBezTo>
                    <a:pt x="12079" y="37316"/>
                    <a:pt x="14010" y="41341"/>
                    <a:pt x="18610" y="44216"/>
                  </a:cubicBezTo>
                  <a:cubicBezTo>
                    <a:pt x="22550" y="46701"/>
                    <a:pt x="29865" y="49309"/>
                    <a:pt x="36392" y="49309"/>
                  </a:cubicBezTo>
                  <a:cubicBezTo>
                    <a:pt x="37419" y="49309"/>
                    <a:pt x="38425" y="49245"/>
                    <a:pt x="39397" y="49105"/>
                  </a:cubicBezTo>
                  <a:cubicBezTo>
                    <a:pt x="46585" y="48078"/>
                    <a:pt x="49050" y="44094"/>
                    <a:pt x="49050" y="44093"/>
                  </a:cubicBezTo>
                  <a:lnTo>
                    <a:pt x="49050" y="44093"/>
                  </a:lnTo>
                  <a:lnTo>
                    <a:pt x="48106" y="47297"/>
                  </a:lnTo>
                  <a:cubicBezTo>
                    <a:pt x="48106" y="47297"/>
                    <a:pt x="53241" y="46353"/>
                    <a:pt x="55582" y="40725"/>
                  </a:cubicBezTo>
                  <a:cubicBezTo>
                    <a:pt x="57842" y="35056"/>
                    <a:pt x="52583" y="23717"/>
                    <a:pt x="52583" y="23717"/>
                  </a:cubicBezTo>
                  <a:cubicBezTo>
                    <a:pt x="52583" y="23717"/>
                    <a:pt x="51721" y="12831"/>
                    <a:pt x="45805" y="5765"/>
                  </a:cubicBezTo>
                  <a:cubicBezTo>
                    <a:pt x="42089" y="1298"/>
                    <a:pt x="35765" y="742"/>
                    <a:pt x="34797" y="742"/>
                  </a:cubicBezTo>
                  <a:cubicBezTo>
                    <a:pt x="34705" y="742"/>
                    <a:pt x="34662" y="747"/>
                    <a:pt x="34672" y="754"/>
                  </a:cubicBezTo>
                  <a:cubicBezTo>
                    <a:pt x="32660" y="232"/>
                    <a:pt x="30847" y="0"/>
                    <a:pt x="2921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33"/>
            <p:cNvSpPr/>
            <p:nvPr/>
          </p:nvSpPr>
          <p:spPr>
            <a:xfrm>
              <a:off x="4583801" y="1601523"/>
              <a:ext cx="149515" cy="293674"/>
            </a:xfrm>
            <a:custGeom>
              <a:rect b="b" l="l" r="r" t="t"/>
              <a:pathLst>
                <a:path extrusionOk="0" h="27575" w="14039">
                  <a:moveTo>
                    <a:pt x="13919" y="1"/>
                  </a:moveTo>
                  <a:cubicBezTo>
                    <a:pt x="13894" y="1"/>
                    <a:pt x="13868" y="11"/>
                    <a:pt x="13845" y="34"/>
                  </a:cubicBezTo>
                  <a:cubicBezTo>
                    <a:pt x="12284" y="2211"/>
                    <a:pt x="9860" y="3320"/>
                    <a:pt x="7601" y="4553"/>
                  </a:cubicBezTo>
                  <a:cubicBezTo>
                    <a:pt x="5588" y="5662"/>
                    <a:pt x="3657" y="6812"/>
                    <a:pt x="2260" y="8661"/>
                  </a:cubicBezTo>
                  <a:cubicBezTo>
                    <a:pt x="863" y="10509"/>
                    <a:pt x="206" y="12769"/>
                    <a:pt x="165" y="15028"/>
                  </a:cubicBezTo>
                  <a:cubicBezTo>
                    <a:pt x="1" y="20122"/>
                    <a:pt x="3164" y="24559"/>
                    <a:pt x="7025" y="27558"/>
                  </a:cubicBezTo>
                  <a:cubicBezTo>
                    <a:pt x="7037" y="27570"/>
                    <a:pt x="7053" y="27575"/>
                    <a:pt x="7067" y="27575"/>
                  </a:cubicBezTo>
                  <a:cubicBezTo>
                    <a:pt x="7101" y="27575"/>
                    <a:pt x="7125" y="27546"/>
                    <a:pt x="7067" y="27517"/>
                  </a:cubicBezTo>
                  <a:cubicBezTo>
                    <a:pt x="4930" y="25668"/>
                    <a:pt x="3082" y="23408"/>
                    <a:pt x="1932" y="20738"/>
                  </a:cubicBezTo>
                  <a:cubicBezTo>
                    <a:pt x="165" y="16425"/>
                    <a:pt x="617" y="11208"/>
                    <a:pt x="4150" y="7921"/>
                  </a:cubicBezTo>
                  <a:cubicBezTo>
                    <a:pt x="7231" y="5046"/>
                    <a:pt x="11503" y="3690"/>
                    <a:pt x="14009" y="157"/>
                  </a:cubicBezTo>
                  <a:cubicBezTo>
                    <a:pt x="14039" y="68"/>
                    <a:pt x="13983" y="1"/>
                    <a:pt x="1391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33"/>
            <p:cNvSpPr/>
            <p:nvPr/>
          </p:nvSpPr>
          <p:spPr>
            <a:xfrm>
              <a:off x="4654676" y="2576953"/>
              <a:ext cx="565270" cy="614271"/>
            </a:xfrm>
            <a:custGeom>
              <a:rect b="b" l="l" r="r" t="t"/>
              <a:pathLst>
                <a:path extrusionOk="0" h="57678" w="53077">
                  <a:moveTo>
                    <a:pt x="1" y="1"/>
                  </a:moveTo>
                  <a:lnTo>
                    <a:pt x="1" y="83"/>
                  </a:lnTo>
                  <a:cubicBezTo>
                    <a:pt x="1" y="83"/>
                    <a:pt x="1" y="124"/>
                    <a:pt x="83" y="165"/>
                  </a:cubicBezTo>
                  <a:cubicBezTo>
                    <a:pt x="83" y="247"/>
                    <a:pt x="124" y="288"/>
                    <a:pt x="124" y="370"/>
                  </a:cubicBezTo>
                  <a:cubicBezTo>
                    <a:pt x="206" y="781"/>
                    <a:pt x="412" y="1603"/>
                    <a:pt x="740" y="2671"/>
                  </a:cubicBezTo>
                  <a:cubicBezTo>
                    <a:pt x="1356" y="5177"/>
                    <a:pt x="2383" y="9162"/>
                    <a:pt x="3657" y="14173"/>
                  </a:cubicBezTo>
                  <a:cubicBezTo>
                    <a:pt x="3821" y="14749"/>
                    <a:pt x="3986" y="15324"/>
                    <a:pt x="4068" y="15899"/>
                  </a:cubicBezTo>
                  <a:cubicBezTo>
                    <a:pt x="4109" y="16145"/>
                    <a:pt x="4232" y="16392"/>
                    <a:pt x="4273" y="16638"/>
                  </a:cubicBezTo>
                  <a:cubicBezTo>
                    <a:pt x="6286" y="24608"/>
                    <a:pt x="8833" y="34672"/>
                    <a:pt x="11585" y="45230"/>
                  </a:cubicBezTo>
                  <a:cubicBezTo>
                    <a:pt x="11626" y="45435"/>
                    <a:pt x="11667" y="45559"/>
                    <a:pt x="11709" y="45764"/>
                  </a:cubicBezTo>
                  <a:cubicBezTo>
                    <a:pt x="12078" y="47120"/>
                    <a:pt x="12407" y="48393"/>
                    <a:pt x="12736" y="49749"/>
                  </a:cubicBezTo>
                  <a:lnTo>
                    <a:pt x="12818" y="49872"/>
                  </a:lnTo>
                  <a:cubicBezTo>
                    <a:pt x="12818" y="49954"/>
                    <a:pt x="12818" y="49995"/>
                    <a:pt x="12859" y="50036"/>
                  </a:cubicBezTo>
                  <a:cubicBezTo>
                    <a:pt x="13516" y="52542"/>
                    <a:pt x="14132" y="55130"/>
                    <a:pt x="14790" y="57677"/>
                  </a:cubicBezTo>
                  <a:lnTo>
                    <a:pt x="53076" y="57677"/>
                  </a:lnTo>
                  <a:cubicBezTo>
                    <a:pt x="51474" y="51926"/>
                    <a:pt x="49831" y="46093"/>
                    <a:pt x="48229" y="40506"/>
                  </a:cubicBezTo>
                  <a:cubicBezTo>
                    <a:pt x="45600" y="31181"/>
                    <a:pt x="43094" y="22472"/>
                    <a:pt x="41163" y="15529"/>
                  </a:cubicBezTo>
                  <a:cubicBezTo>
                    <a:pt x="38945" y="7806"/>
                    <a:pt x="37343" y="2260"/>
                    <a:pt x="36850" y="576"/>
                  </a:cubicBezTo>
                  <a:cubicBezTo>
                    <a:pt x="36726" y="206"/>
                    <a:pt x="36685" y="1"/>
                    <a:pt x="36685"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33"/>
            <p:cNvSpPr/>
            <p:nvPr/>
          </p:nvSpPr>
          <p:spPr>
            <a:xfrm>
              <a:off x="4654676" y="2580577"/>
              <a:ext cx="542522" cy="531573"/>
            </a:xfrm>
            <a:custGeom>
              <a:rect b="b" l="l" r="r" t="t"/>
              <a:pathLst>
                <a:path extrusionOk="0" h="49913" w="50941">
                  <a:moveTo>
                    <a:pt x="1" y="0"/>
                  </a:moveTo>
                  <a:lnTo>
                    <a:pt x="12736" y="49913"/>
                  </a:lnTo>
                  <a:cubicBezTo>
                    <a:pt x="12736" y="49913"/>
                    <a:pt x="49625" y="40136"/>
                    <a:pt x="50283" y="39643"/>
                  </a:cubicBezTo>
                  <a:cubicBezTo>
                    <a:pt x="50940" y="39109"/>
                    <a:pt x="36521" y="0"/>
                    <a:pt x="36521"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33"/>
            <p:cNvSpPr/>
            <p:nvPr/>
          </p:nvSpPr>
          <p:spPr>
            <a:xfrm>
              <a:off x="4785629" y="2936937"/>
              <a:ext cx="358341" cy="103955"/>
            </a:xfrm>
            <a:custGeom>
              <a:rect b="b" l="l" r="r" t="t"/>
              <a:pathLst>
                <a:path extrusionOk="0" h="9761" w="33647">
                  <a:moveTo>
                    <a:pt x="33538" y="1"/>
                  </a:moveTo>
                  <a:cubicBezTo>
                    <a:pt x="33518" y="1"/>
                    <a:pt x="33494" y="6"/>
                    <a:pt x="33468" y="20"/>
                  </a:cubicBezTo>
                  <a:cubicBezTo>
                    <a:pt x="22212" y="2690"/>
                    <a:pt x="11120" y="5853"/>
                    <a:pt x="152" y="9509"/>
                  </a:cubicBezTo>
                  <a:cubicBezTo>
                    <a:pt x="0" y="9547"/>
                    <a:pt x="24" y="9760"/>
                    <a:pt x="158" y="9760"/>
                  </a:cubicBezTo>
                  <a:cubicBezTo>
                    <a:pt x="169" y="9760"/>
                    <a:pt x="181" y="9759"/>
                    <a:pt x="193" y="9756"/>
                  </a:cubicBezTo>
                  <a:cubicBezTo>
                    <a:pt x="11449" y="7044"/>
                    <a:pt x="22582" y="3840"/>
                    <a:pt x="33509" y="225"/>
                  </a:cubicBezTo>
                  <a:cubicBezTo>
                    <a:pt x="33647" y="156"/>
                    <a:pt x="33640" y="1"/>
                    <a:pt x="3353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33"/>
            <p:cNvSpPr/>
            <p:nvPr/>
          </p:nvSpPr>
          <p:spPr>
            <a:xfrm>
              <a:off x="4453860" y="2577073"/>
              <a:ext cx="577081" cy="614271"/>
            </a:xfrm>
            <a:custGeom>
              <a:rect b="b" l="l" r="r" t="t"/>
              <a:pathLst>
                <a:path extrusionOk="0" h="57678" w="54186">
                  <a:moveTo>
                    <a:pt x="4438" y="1"/>
                  </a:moveTo>
                  <a:cubicBezTo>
                    <a:pt x="4438" y="1"/>
                    <a:pt x="4438" y="247"/>
                    <a:pt x="4397" y="781"/>
                  </a:cubicBezTo>
                  <a:cubicBezTo>
                    <a:pt x="4314" y="1069"/>
                    <a:pt x="4314" y="1438"/>
                    <a:pt x="4273" y="1890"/>
                  </a:cubicBezTo>
                  <a:cubicBezTo>
                    <a:pt x="4191" y="2671"/>
                    <a:pt x="4109" y="3657"/>
                    <a:pt x="4027" y="4848"/>
                  </a:cubicBezTo>
                  <a:cubicBezTo>
                    <a:pt x="4027" y="5136"/>
                    <a:pt x="3986" y="5464"/>
                    <a:pt x="3986" y="5793"/>
                  </a:cubicBezTo>
                  <a:cubicBezTo>
                    <a:pt x="3904" y="5916"/>
                    <a:pt x="3904" y="6080"/>
                    <a:pt x="3904" y="6163"/>
                  </a:cubicBezTo>
                  <a:cubicBezTo>
                    <a:pt x="3821" y="7929"/>
                    <a:pt x="3616" y="9983"/>
                    <a:pt x="3452" y="12284"/>
                  </a:cubicBezTo>
                  <a:cubicBezTo>
                    <a:pt x="3411" y="12571"/>
                    <a:pt x="3411" y="12941"/>
                    <a:pt x="3370" y="13311"/>
                  </a:cubicBezTo>
                  <a:lnTo>
                    <a:pt x="3370" y="13475"/>
                  </a:lnTo>
                  <a:cubicBezTo>
                    <a:pt x="3287" y="14132"/>
                    <a:pt x="3246" y="14789"/>
                    <a:pt x="3205" y="15529"/>
                  </a:cubicBezTo>
                  <a:cubicBezTo>
                    <a:pt x="3164" y="15816"/>
                    <a:pt x="3164" y="16186"/>
                    <a:pt x="3082" y="16556"/>
                  </a:cubicBezTo>
                  <a:cubicBezTo>
                    <a:pt x="3082" y="16802"/>
                    <a:pt x="3041" y="17049"/>
                    <a:pt x="3041" y="17295"/>
                  </a:cubicBezTo>
                  <a:cubicBezTo>
                    <a:pt x="3000" y="18117"/>
                    <a:pt x="2877" y="18939"/>
                    <a:pt x="2836" y="19842"/>
                  </a:cubicBezTo>
                  <a:cubicBezTo>
                    <a:pt x="2836" y="20171"/>
                    <a:pt x="2836" y="20500"/>
                    <a:pt x="2794" y="20787"/>
                  </a:cubicBezTo>
                  <a:cubicBezTo>
                    <a:pt x="2630" y="22513"/>
                    <a:pt x="2548" y="24279"/>
                    <a:pt x="2384" y="26087"/>
                  </a:cubicBezTo>
                  <a:cubicBezTo>
                    <a:pt x="2384" y="26292"/>
                    <a:pt x="2343" y="26497"/>
                    <a:pt x="2343" y="26703"/>
                  </a:cubicBezTo>
                  <a:cubicBezTo>
                    <a:pt x="2219" y="28305"/>
                    <a:pt x="2055" y="29948"/>
                    <a:pt x="1973" y="31591"/>
                  </a:cubicBezTo>
                  <a:cubicBezTo>
                    <a:pt x="1850" y="32988"/>
                    <a:pt x="1767" y="34344"/>
                    <a:pt x="1644" y="35781"/>
                  </a:cubicBezTo>
                  <a:cubicBezTo>
                    <a:pt x="1603" y="36274"/>
                    <a:pt x="1603" y="36726"/>
                    <a:pt x="1562" y="37178"/>
                  </a:cubicBezTo>
                  <a:lnTo>
                    <a:pt x="1233" y="40711"/>
                  </a:lnTo>
                  <a:lnTo>
                    <a:pt x="1233" y="40999"/>
                  </a:lnTo>
                  <a:cubicBezTo>
                    <a:pt x="1233" y="41245"/>
                    <a:pt x="1192" y="41533"/>
                    <a:pt x="1192" y="41820"/>
                  </a:cubicBezTo>
                  <a:cubicBezTo>
                    <a:pt x="1151" y="42560"/>
                    <a:pt x="1110" y="43299"/>
                    <a:pt x="1028" y="43997"/>
                  </a:cubicBezTo>
                  <a:lnTo>
                    <a:pt x="1028" y="44285"/>
                  </a:lnTo>
                  <a:cubicBezTo>
                    <a:pt x="946" y="45846"/>
                    <a:pt x="782" y="47407"/>
                    <a:pt x="699" y="49009"/>
                  </a:cubicBezTo>
                  <a:cubicBezTo>
                    <a:pt x="412" y="51803"/>
                    <a:pt x="206" y="54637"/>
                    <a:pt x="1" y="57472"/>
                  </a:cubicBezTo>
                  <a:lnTo>
                    <a:pt x="1" y="57677"/>
                  </a:lnTo>
                  <a:lnTo>
                    <a:pt x="36685" y="57677"/>
                  </a:lnTo>
                  <a:lnTo>
                    <a:pt x="36685" y="57472"/>
                  </a:lnTo>
                  <a:lnTo>
                    <a:pt x="36685" y="56897"/>
                  </a:lnTo>
                  <a:cubicBezTo>
                    <a:pt x="36768" y="54268"/>
                    <a:pt x="36850" y="51885"/>
                    <a:pt x="36932" y="49708"/>
                  </a:cubicBezTo>
                  <a:lnTo>
                    <a:pt x="36932" y="49543"/>
                  </a:lnTo>
                  <a:cubicBezTo>
                    <a:pt x="36973" y="49215"/>
                    <a:pt x="36973" y="48886"/>
                    <a:pt x="36973" y="48598"/>
                  </a:cubicBezTo>
                  <a:lnTo>
                    <a:pt x="36973" y="48516"/>
                  </a:lnTo>
                  <a:lnTo>
                    <a:pt x="36973" y="48064"/>
                  </a:lnTo>
                  <a:lnTo>
                    <a:pt x="36973" y="47407"/>
                  </a:lnTo>
                  <a:lnTo>
                    <a:pt x="36973" y="47037"/>
                  </a:lnTo>
                  <a:cubicBezTo>
                    <a:pt x="36973" y="46421"/>
                    <a:pt x="37055" y="45764"/>
                    <a:pt x="37055" y="45189"/>
                  </a:cubicBezTo>
                  <a:cubicBezTo>
                    <a:pt x="37096" y="44819"/>
                    <a:pt x="37096" y="44490"/>
                    <a:pt x="37096" y="44162"/>
                  </a:cubicBezTo>
                  <a:cubicBezTo>
                    <a:pt x="37137" y="43956"/>
                    <a:pt x="37137" y="43792"/>
                    <a:pt x="37137" y="43587"/>
                  </a:cubicBezTo>
                  <a:lnTo>
                    <a:pt x="37137" y="43053"/>
                  </a:lnTo>
                  <a:lnTo>
                    <a:pt x="37137" y="42642"/>
                  </a:lnTo>
                  <a:cubicBezTo>
                    <a:pt x="37178" y="42354"/>
                    <a:pt x="37178" y="42108"/>
                    <a:pt x="37178" y="41902"/>
                  </a:cubicBezTo>
                  <a:lnTo>
                    <a:pt x="37178" y="41245"/>
                  </a:lnTo>
                  <a:lnTo>
                    <a:pt x="37178" y="40793"/>
                  </a:lnTo>
                  <a:cubicBezTo>
                    <a:pt x="37261" y="40218"/>
                    <a:pt x="37261" y="39889"/>
                    <a:pt x="37261" y="39889"/>
                  </a:cubicBezTo>
                  <a:lnTo>
                    <a:pt x="37302" y="39848"/>
                  </a:lnTo>
                  <a:lnTo>
                    <a:pt x="37343" y="39848"/>
                  </a:lnTo>
                  <a:cubicBezTo>
                    <a:pt x="37384" y="39848"/>
                    <a:pt x="37466" y="39807"/>
                    <a:pt x="37466" y="39807"/>
                  </a:cubicBezTo>
                  <a:cubicBezTo>
                    <a:pt x="37589" y="39684"/>
                    <a:pt x="37754" y="39602"/>
                    <a:pt x="37877" y="39561"/>
                  </a:cubicBezTo>
                  <a:cubicBezTo>
                    <a:pt x="37918" y="39561"/>
                    <a:pt x="37959" y="39479"/>
                    <a:pt x="38000" y="39479"/>
                  </a:cubicBezTo>
                  <a:lnTo>
                    <a:pt x="38123" y="39479"/>
                  </a:lnTo>
                  <a:cubicBezTo>
                    <a:pt x="38164" y="39479"/>
                    <a:pt x="38164" y="39438"/>
                    <a:pt x="38205" y="39438"/>
                  </a:cubicBezTo>
                  <a:lnTo>
                    <a:pt x="38534" y="39273"/>
                  </a:lnTo>
                  <a:cubicBezTo>
                    <a:pt x="40958" y="37835"/>
                    <a:pt x="43012" y="36808"/>
                    <a:pt x="44573" y="36110"/>
                  </a:cubicBezTo>
                  <a:cubicBezTo>
                    <a:pt x="44655" y="36069"/>
                    <a:pt x="44737" y="36069"/>
                    <a:pt x="44778" y="35987"/>
                  </a:cubicBezTo>
                  <a:cubicBezTo>
                    <a:pt x="44943" y="35905"/>
                    <a:pt x="45107" y="35864"/>
                    <a:pt x="45189" y="35781"/>
                  </a:cubicBezTo>
                  <a:cubicBezTo>
                    <a:pt x="45600" y="35576"/>
                    <a:pt x="46011" y="35453"/>
                    <a:pt x="46339" y="35288"/>
                  </a:cubicBezTo>
                  <a:cubicBezTo>
                    <a:pt x="46421" y="35247"/>
                    <a:pt x="46504" y="35247"/>
                    <a:pt x="46586" y="35165"/>
                  </a:cubicBezTo>
                  <a:cubicBezTo>
                    <a:pt x="46956" y="35042"/>
                    <a:pt x="47243" y="34919"/>
                    <a:pt x="47448" y="34837"/>
                  </a:cubicBezTo>
                  <a:cubicBezTo>
                    <a:pt x="47654" y="34754"/>
                    <a:pt x="47818" y="34713"/>
                    <a:pt x="47941" y="34672"/>
                  </a:cubicBezTo>
                  <a:lnTo>
                    <a:pt x="48024" y="34672"/>
                  </a:lnTo>
                  <a:cubicBezTo>
                    <a:pt x="48147" y="34426"/>
                    <a:pt x="48188" y="34138"/>
                    <a:pt x="48270" y="33892"/>
                  </a:cubicBezTo>
                  <a:cubicBezTo>
                    <a:pt x="48599" y="33070"/>
                    <a:pt x="48845" y="32207"/>
                    <a:pt x="49092" y="31345"/>
                  </a:cubicBezTo>
                  <a:cubicBezTo>
                    <a:pt x="49215" y="31016"/>
                    <a:pt x="49297" y="30646"/>
                    <a:pt x="49420" y="30359"/>
                  </a:cubicBezTo>
                  <a:cubicBezTo>
                    <a:pt x="49585" y="29743"/>
                    <a:pt x="49790" y="29085"/>
                    <a:pt x="49913" y="28469"/>
                  </a:cubicBezTo>
                  <a:cubicBezTo>
                    <a:pt x="49995" y="28099"/>
                    <a:pt x="50078" y="27730"/>
                    <a:pt x="50201" y="27360"/>
                  </a:cubicBezTo>
                  <a:cubicBezTo>
                    <a:pt x="50283" y="26949"/>
                    <a:pt x="50406" y="26497"/>
                    <a:pt x="50488" y="26045"/>
                  </a:cubicBezTo>
                  <a:lnTo>
                    <a:pt x="51433" y="21732"/>
                  </a:lnTo>
                  <a:cubicBezTo>
                    <a:pt x="51474" y="21362"/>
                    <a:pt x="51556" y="20993"/>
                    <a:pt x="51639" y="20664"/>
                  </a:cubicBezTo>
                  <a:cubicBezTo>
                    <a:pt x="51680" y="20253"/>
                    <a:pt x="51762" y="19842"/>
                    <a:pt x="51844" y="19432"/>
                  </a:cubicBezTo>
                  <a:cubicBezTo>
                    <a:pt x="51967" y="18733"/>
                    <a:pt x="52091" y="18076"/>
                    <a:pt x="52173" y="17460"/>
                  </a:cubicBezTo>
                  <a:cubicBezTo>
                    <a:pt x="52296" y="16843"/>
                    <a:pt x="52378" y="16227"/>
                    <a:pt x="52501" y="15652"/>
                  </a:cubicBezTo>
                  <a:cubicBezTo>
                    <a:pt x="52542" y="15447"/>
                    <a:pt x="52542" y="15241"/>
                    <a:pt x="52583" y="15036"/>
                  </a:cubicBezTo>
                  <a:cubicBezTo>
                    <a:pt x="52748" y="14091"/>
                    <a:pt x="52912" y="13105"/>
                    <a:pt x="52994" y="12160"/>
                  </a:cubicBezTo>
                  <a:cubicBezTo>
                    <a:pt x="52994" y="12037"/>
                    <a:pt x="52994" y="11832"/>
                    <a:pt x="53076" y="11667"/>
                  </a:cubicBezTo>
                  <a:cubicBezTo>
                    <a:pt x="53118" y="11421"/>
                    <a:pt x="53118" y="11092"/>
                    <a:pt x="53159" y="10846"/>
                  </a:cubicBezTo>
                  <a:cubicBezTo>
                    <a:pt x="53364" y="9490"/>
                    <a:pt x="53528" y="8217"/>
                    <a:pt x="53610" y="7107"/>
                  </a:cubicBezTo>
                  <a:cubicBezTo>
                    <a:pt x="53610" y="6861"/>
                    <a:pt x="53693" y="6738"/>
                    <a:pt x="53693" y="6532"/>
                  </a:cubicBezTo>
                  <a:cubicBezTo>
                    <a:pt x="53734" y="5916"/>
                    <a:pt x="53775" y="5382"/>
                    <a:pt x="53816" y="4889"/>
                  </a:cubicBezTo>
                  <a:cubicBezTo>
                    <a:pt x="53816" y="4643"/>
                    <a:pt x="53898" y="4437"/>
                    <a:pt x="53898" y="4150"/>
                  </a:cubicBezTo>
                  <a:cubicBezTo>
                    <a:pt x="53898" y="4026"/>
                    <a:pt x="53939" y="3821"/>
                    <a:pt x="53939" y="3657"/>
                  </a:cubicBezTo>
                  <a:cubicBezTo>
                    <a:pt x="53980" y="3533"/>
                    <a:pt x="53980" y="3492"/>
                    <a:pt x="53980" y="3410"/>
                  </a:cubicBezTo>
                  <a:cubicBezTo>
                    <a:pt x="53980" y="3246"/>
                    <a:pt x="54021" y="3082"/>
                    <a:pt x="54021" y="2999"/>
                  </a:cubicBezTo>
                  <a:lnTo>
                    <a:pt x="54021" y="2835"/>
                  </a:lnTo>
                  <a:cubicBezTo>
                    <a:pt x="54021" y="2589"/>
                    <a:pt x="54103" y="2301"/>
                    <a:pt x="54103" y="2096"/>
                  </a:cubicBezTo>
                  <a:cubicBezTo>
                    <a:pt x="54103" y="1890"/>
                    <a:pt x="54145" y="1767"/>
                    <a:pt x="54145" y="1603"/>
                  </a:cubicBezTo>
                  <a:lnTo>
                    <a:pt x="54145" y="1562"/>
                  </a:lnTo>
                  <a:lnTo>
                    <a:pt x="54145" y="1438"/>
                  </a:lnTo>
                  <a:cubicBezTo>
                    <a:pt x="54145" y="1233"/>
                    <a:pt x="54186" y="987"/>
                    <a:pt x="54186" y="822"/>
                  </a:cubicBezTo>
                  <a:lnTo>
                    <a:pt x="54186" y="576"/>
                  </a:lnTo>
                  <a:lnTo>
                    <a:pt x="54186" y="411"/>
                  </a:lnTo>
                  <a:lnTo>
                    <a:pt x="54186" y="329"/>
                  </a:lnTo>
                  <a:lnTo>
                    <a:pt x="54186" y="165"/>
                  </a:lnTo>
                  <a:lnTo>
                    <a:pt x="54186" y="1"/>
                  </a:ln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33"/>
            <p:cNvSpPr/>
            <p:nvPr/>
          </p:nvSpPr>
          <p:spPr>
            <a:xfrm>
              <a:off x="4435925" y="2578820"/>
              <a:ext cx="595015" cy="531701"/>
            </a:xfrm>
            <a:custGeom>
              <a:rect b="b" l="l" r="r" t="t"/>
              <a:pathLst>
                <a:path extrusionOk="0" h="49925" w="55870">
                  <a:moveTo>
                    <a:pt x="55870" y="1"/>
                  </a:moveTo>
                  <a:lnTo>
                    <a:pt x="6163" y="42"/>
                  </a:lnTo>
                  <a:cubicBezTo>
                    <a:pt x="6163" y="42"/>
                    <a:pt x="1973" y="23334"/>
                    <a:pt x="1" y="48681"/>
                  </a:cubicBezTo>
                  <a:cubicBezTo>
                    <a:pt x="2378" y="49315"/>
                    <a:pt x="17718" y="49924"/>
                    <a:pt x="29508" y="49924"/>
                  </a:cubicBezTo>
                  <a:cubicBezTo>
                    <a:pt x="32998" y="49924"/>
                    <a:pt x="36177" y="49871"/>
                    <a:pt x="38616" y="49749"/>
                  </a:cubicBezTo>
                  <a:cubicBezTo>
                    <a:pt x="38821" y="43792"/>
                    <a:pt x="38986" y="39890"/>
                    <a:pt x="38986" y="39890"/>
                  </a:cubicBezTo>
                  <a:cubicBezTo>
                    <a:pt x="45353" y="36028"/>
                    <a:pt x="49584" y="34590"/>
                    <a:pt x="49584" y="34590"/>
                  </a:cubicBezTo>
                  <a:cubicBezTo>
                    <a:pt x="49913" y="33522"/>
                    <a:pt x="51310" y="32701"/>
                    <a:pt x="51638" y="31592"/>
                  </a:cubicBezTo>
                  <a:cubicBezTo>
                    <a:pt x="55829" y="17748"/>
                    <a:pt x="55870" y="1"/>
                    <a:pt x="55870"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33"/>
            <p:cNvSpPr/>
            <p:nvPr/>
          </p:nvSpPr>
          <p:spPr>
            <a:xfrm>
              <a:off x="4801242" y="2915498"/>
              <a:ext cx="240051" cy="109588"/>
            </a:xfrm>
            <a:custGeom>
              <a:rect b="b" l="l" r="r" t="t"/>
              <a:pathLst>
                <a:path extrusionOk="0" h="10290" w="22540">
                  <a:moveTo>
                    <a:pt x="22444" y="0"/>
                  </a:moveTo>
                  <a:cubicBezTo>
                    <a:pt x="22428" y="0"/>
                    <a:pt x="22410" y="6"/>
                    <a:pt x="22389" y="20"/>
                  </a:cubicBezTo>
                  <a:cubicBezTo>
                    <a:pt x="18487" y="1170"/>
                    <a:pt x="14584" y="2484"/>
                    <a:pt x="10887" y="4169"/>
                  </a:cubicBezTo>
                  <a:cubicBezTo>
                    <a:pt x="8997" y="5031"/>
                    <a:pt x="7148" y="6017"/>
                    <a:pt x="5341" y="7044"/>
                  </a:cubicBezTo>
                  <a:cubicBezTo>
                    <a:pt x="3575" y="8030"/>
                    <a:pt x="1767" y="9016"/>
                    <a:pt x="42" y="10166"/>
                  </a:cubicBezTo>
                  <a:cubicBezTo>
                    <a:pt x="1" y="10166"/>
                    <a:pt x="42" y="10290"/>
                    <a:pt x="124" y="10290"/>
                  </a:cubicBezTo>
                  <a:cubicBezTo>
                    <a:pt x="2013" y="9468"/>
                    <a:pt x="3821" y="8523"/>
                    <a:pt x="5711" y="7702"/>
                  </a:cubicBezTo>
                  <a:cubicBezTo>
                    <a:pt x="7600" y="6880"/>
                    <a:pt x="9490" y="6058"/>
                    <a:pt x="11380" y="5237"/>
                  </a:cubicBezTo>
                  <a:cubicBezTo>
                    <a:pt x="15077" y="3594"/>
                    <a:pt x="18692" y="1745"/>
                    <a:pt x="22471" y="143"/>
                  </a:cubicBezTo>
                  <a:cubicBezTo>
                    <a:pt x="22540" y="143"/>
                    <a:pt x="22523" y="0"/>
                    <a:pt x="224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33"/>
            <p:cNvSpPr/>
            <p:nvPr/>
          </p:nvSpPr>
          <p:spPr>
            <a:xfrm>
              <a:off x="4910617" y="2630451"/>
              <a:ext cx="90142" cy="333867"/>
            </a:xfrm>
            <a:custGeom>
              <a:rect b="b" l="l" r="r" t="t"/>
              <a:pathLst>
                <a:path extrusionOk="0" h="31349" w="8464">
                  <a:moveTo>
                    <a:pt x="1171" y="0"/>
                  </a:moveTo>
                  <a:cubicBezTo>
                    <a:pt x="1099" y="0"/>
                    <a:pt x="1028" y="41"/>
                    <a:pt x="1028" y="124"/>
                  </a:cubicBezTo>
                  <a:cubicBezTo>
                    <a:pt x="617" y="4437"/>
                    <a:pt x="494" y="8792"/>
                    <a:pt x="288" y="13105"/>
                  </a:cubicBezTo>
                  <a:cubicBezTo>
                    <a:pt x="165" y="14954"/>
                    <a:pt x="83" y="16761"/>
                    <a:pt x="1" y="18610"/>
                  </a:cubicBezTo>
                  <a:cubicBezTo>
                    <a:pt x="1" y="20171"/>
                    <a:pt x="83" y="21814"/>
                    <a:pt x="658" y="23170"/>
                  </a:cubicBezTo>
                  <a:cubicBezTo>
                    <a:pt x="1069" y="24114"/>
                    <a:pt x="1849" y="24690"/>
                    <a:pt x="2794" y="24813"/>
                  </a:cubicBezTo>
                  <a:cubicBezTo>
                    <a:pt x="2753" y="25224"/>
                    <a:pt x="2671" y="25634"/>
                    <a:pt x="2589" y="26004"/>
                  </a:cubicBezTo>
                  <a:cubicBezTo>
                    <a:pt x="2424" y="26620"/>
                    <a:pt x="2301" y="27195"/>
                    <a:pt x="2219" y="27771"/>
                  </a:cubicBezTo>
                  <a:cubicBezTo>
                    <a:pt x="2055" y="28305"/>
                    <a:pt x="2014" y="28921"/>
                    <a:pt x="1890" y="29496"/>
                  </a:cubicBezTo>
                  <a:cubicBezTo>
                    <a:pt x="1808" y="30071"/>
                    <a:pt x="1685" y="30687"/>
                    <a:pt x="1767" y="31262"/>
                  </a:cubicBezTo>
                  <a:cubicBezTo>
                    <a:pt x="1767" y="31313"/>
                    <a:pt x="1798" y="31348"/>
                    <a:pt x="1832" y="31348"/>
                  </a:cubicBezTo>
                  <a:cubicBezTo>
                    <a:pt x="1853" y="31348"/>
                    <a:pt x="1875" y="31335"/>
                    <a:pt x="1890" y="31303"/>
                  </a:cubicBezTo>
                  <a:cubicBezTo>
                    <a:pt x="2219" y="30769"/>
                    <a:pt x="2383" y="30153"/>
                    <a:pt x="2506" y="29619"/>
                  </a:cubicBezTo>
                  <a:cubicBezTo>
                    <a:pt x="2671" y="29044"/>
                    <a:pt x="2794" y="28428"/>
                    <a:pt x="2876" y="27853"/>
                  </a:cubicBezTo>
                  <a:cubicBezTo>
                    <a:pt x="2999" y="27278"/>
                    <a:pt x="3041" y="26661"/>
                    <a:pt x="3082" y="26045"/>
                  </a:cubicBezTo>
                  <a:cubicBezTo>
                    <a:pt x="3123" y="25634"/>
                    <a:pt x="3205" y="25306"/>
                    <a:pt x="3205" y="24895"/>
                  </a:cubicBezTo>
                  <a:cubicBezTo>
                    <a:pt x="3328" y="24895"/>
                    <a:pt x="3492" y="24895"/>
                    <a:pt x="3698" y="24813"/>
                  </a:cubicBezTo>
                  <a:cubicBezTo>
                    <a:pt x="5136" y="24525"/>
                    <a:pt x="6080" y="23375"/>
                    <a:pt x="6614" y="22102"/>
                  </a:cubicBezTo>
                  <a:cubicBezTo>
                    <a:pt x="7313" y="20623"/>
                    <a:pt x="7559" y="18938"/>
                    <a:pt x="7806" y="17336"/>
                  </a:cubicBezTo>
                  <a:cubicBezTo>
                    <a:pt x="8134" y="15570"/>
                    <a:pt x="8258" y="13721"/>
                    <a:pt x="8381" y="11955"/>
                  </a:cubicBezTo>
                  <a:cubicBezTo>
                    <a:pt x="8463" y="10065"/>
                    <a:pt x="8463" y="8175"/>
                    <a:pt x="8422" y="6286"/>
                  </a:cubicBezTo>
                  <a:cubicBezTo>
                    <a:pt x="8381" y="4396"/>
                    <a:pt x="8134" y="2547"/>
                    <a:pt x="8011" y="658"/>
                  </a:cubicBezTo>
                  <a:cubicBezTo>
                    <a:pt x="7991" y="596"/>
                    <a:pt x="7939" y="565"/>
                    <a:pt x="7893" y="565"/>
                  </a:cubicBezTo>
                  <a:cubicBezTo>
                    <a:pt x="7847" y="565"/>
                    <a:pt x="7806" y="596"/>
                    <a:pt x="7806" y="658"/>
                  </a:cubicBezTo>
                  <a:cubicBezTo>
                    <a:pt x="7929" y="2506"/>
                    <a:pt x="7724" y="4437"/>
                    <a:pt x="7600" y="6286"/>
                  </a:cubicBezTo>
                  <a:cubicBezTo>
                    <a:pt x="7518" y="8134"/>
                    <a:pt x="7354" y="9942"/>
                    <a:pt x="7149" y="11790"/>
                  </a:cubicBezTo>
                  <a:cubicBezTo>
                    <a:pt x="6861" y="14871"/>
                    <a:pt x="6491" y="18117"/>
                    <a:pt x="5546" y="21075"/>
                  </a:cubicBezTo>
                  <a:cubicBezTo>
                    <a:pt x="5233" y="22171"/>
                    <a:pt x="4435" y="23715"/>
                    <a:pt x="3080" y="23715"/>
                  </a:cubicBezTo>
                  <a:cubicBezTo>
                    <a:pt x="3013" y="23715"/>
                    <a:pt x="2945" y="23711"/>
                    <a:pt x="2876" y="23704"/>
                  </a:cubicBezTo>
                  <a:cubicBezTo>
                    <a:pt x="1274" y="23539"/>
                    <a:pt x="1028" y="21239"/>
                    <a:pt x="945" y="20006"/>
                  </a:cubicBezTo>
                  <a:cubicBezTo>
                    <a:pt x="822" y="18404"/>
                    <a:pt x="945" y="16802"/>
                    <a:pt x="987" y="15241"/>
                  </a:cubicBezTo>
                  <a:cubicBezTo>
                    <a:pt x="1028" y="13516"/>
                    <a:pt x="1110" y="11873"/>
                    <a:pt x="1151" y="10188"/>
                  </a:cubicBezTo>
                  <a:cubicBezTo>
                    <a:pt x="1233" y="6861"/>
                    <a:pt x="1356" y="3451"/>
                    <a:pt x="1315" y="124"/>
                  </a:cubicBezTo>
                  <a:cubicBezTo>
                    <a:pt x="1315" y="41"/>
                    <a:pt x="1243" y="0"/>
                    <a:pt x="11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33"/>
            <p:cNvSpPr/>
            <p:nvPr/>
          </p:nvSpPr>
          <p:spPr>
            <a:xfrm>
              <a:off x="4457811" y="3047388"/>
              <a:ext cx="371877" cy="19266"/>
            </a:xfrm>
            <a:custGeom>
              <a:rect b="b" l="l" r="r" t="t"/>
              <a:pathLst>
                <a:path extrusionOk="0" h="1809" w="34918">
                  <a:moveTo>
                    <a:pt x="164" y="1"/>
                  </a:moveTo>
                  <a:cubicBezTo>
                    <a:pt x="12" y="1"/>
                    <a:pt x="1" y="211"/>
                    <a:pt x="129" y="211"/>
                  </a:cubicBezTo>
                  <a:cubicBezTo>
                    <a:pt x="140" y="211"/>
                    <a:pt x="151" y="209"/>
                    <a:pt x="164" y="206"/>
                  </a:cubicBezTo>
                  <a:cubicBezTo>
                    <a:pt x="11666" y="1233"/>
                    <a:pt x="23210" y="1767"/>
                    <a:pt x="34795" y="1808"/>
                  </a:cubicBezTo>
                  <a:cubicBezTo>
                    <a:pt x="34918" y="1808"/>
                    <a:pt x="34918" y="1603"/>
                    <a:pt x="34795" y="1603"/>
                  </a:cubicBezTo>
                  <a:cubicBezTo>
                    <a:pt x="23292" y="576"/>
                    <a:pt x="11708" y="42"/>
                    <a:pt x="1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33"/>
            <p:cNvSpPr/>
            <p:nvPr/>
          </p:nvSpPr>
          <p:spPr>
            <a:xfrm>
              <a:off x="4485363" y="2640814"/>
              <a:ext cx="239763" cy="190028"/>
            </a:xfrm>
            <a:custGeom>
              <a:rect b="b" l="l" r="r" t="t"/>
              <a:pathLst>
                <a:path extrusionOk="0" h="17843" w="22513">
                  <a:moveTo>
                    <a:pt x="22427" y="0"/>
                  </a:moveTo>
                  <a:cubicBezTo>
                    <a:pt x="22396" y="0"/>
                    <a:pt x="22365" y="20"/>
                    <a:pt x="22348" y="54"/>
                  </a:cubicBezTo>
                  <a:cubicBezTo>
                    <a:pt x="21157" y="5272"/>
                    <a:pt x="19267" y="10735"/>
                    <a:pt x="14954" y="14104"/>
                  </a:cubicBezTo>
                  <a:cubicBezTo>
                    <a:pt x="12982" y="15624"/>
                    <a:pt x="10558" y="16445"/>
                    <a:pt x="8094" y="16774"/>
                  </a:cubicBezTo>
                  <a:cubicBezTo>
                    <a:pt x="7311" y="16861"/>
                    <a:pt x="6526" y="16895"/>
                    <a:pt x="5737" y="16895"/>
                  </a:cubicBezTo>
                  <a:cubicBezTo>
                    <a:pt x="3917" y="16895"/>
                    <a:pt x="2082" y="16712"/>
                    <a:pt x="247" y="16569"/>
                  </a:cubicBezTo>
                  <a:cubicBezTo>
                    <a:pt x="42" y="16569"/>
                    <a:pt x="1" y="16815"/>
                    <a:pt x="165" y="16856"/>
                  </a:cubicBezTo>
                  <a:cubicBezTo>
                    <a:pt x="2507" y="17472"/>
                    <a:pt x="5013" y="17842"/>
                    <a:pt x="7436" y="17842"/>
                  </a:cubicBezTo>
                  <a:cubicBezTo>
                    <a:pt x="9531" y="17842"/>
                    <a:pt x="11667" y="17513"/>
                    <a:pt x="13557" y="16610"/>
                  </a:cubicBezTo>
                  <a:cubicBezTo>
                    <a:pt x="15324" y="15706"/>
                    <a:pt x="16885" y="14391"/>
                    <a:pt x="18158" y="12789"/>
                  </a:cubicBezTo>
                  <a:cubicBezTo>
                    <a:pt x="21075" y="9215"/>
                    <a:pt x="22020" y="4573"/>
                    <a:pt x="22513" y="137"/>
                  </a:cubicBezTo>
                  <a:cubicBezTo>
                    <a:pt x="22513" y="40"/>
                    <a:pt x="22470" y="0"/>
                    <a:pt x="22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33"/>
            <p:cNvSpPr/>
            <p:nvPr/>
          </p:nvSpPr>
          <p:spPr>
            <a:xfrm>
              <a:off x="4468738" y="1951343"/>
              <a:ext cx="668522" cy="667308"/>
            </a:xfrm>
            <a:custGeom>
              <a:rect b="b" l="l" r="r" t="t"/>
              <a:pathLst>
                <a:path extrusionOk="0" h="62658" w="62772">
                  <a:moveTo>
                    <a:pt x="34966" y="0"/>
                  </a:moveTo>
                  <a:cubicBezTo>
                    <a:pt x="30748" y="0"/>
                    <a:pt x="26395" y="2138"/>
                    <a:pt x="24361" y="4118"/>
                  </a:cubicBezTo>
                  <a:cubicBezTo>
                    <a:pt x="14502" y="13813"/>
                    <a:pt x="5752" y="38543"/>
                    <a:pt x="1" y="60726"/>
                  </a:cubicBezTo>
                  <a:lnTo>
                    <a:pt x="57841" y="62657"/>
                  </a:lnTo>
                  <a:cubicBezTo>
                    <a:pt x="58088" y="62575"/>
                    <a:pt x="56445" y="48197"/>
                    <a:pt x="56445" y="48197"/>
                  </a:cubicBezTo>
                  <a:cubicBezTo>
                    <a:pt x="56445" y="48197"/>
                    <a:pt x="62771" y="39159"/>
                    <a:pt x="60183" y="32011"/>
                  </a:cubicBezTo>
                  <a:cubicBezTo>
                    <a:pt x="58910" y="28396"/>
                    <a:pt x="46750" y="6994"/>
                    <a:pt x="41245" y="2187"/>
                  </a:cubicBezTo>
                  <a:cubicBezTo>
                    <a:pt x="39441" y="612"/>
                    <a:pt x="37223" y="0"/>
                    <a:pt x="34966"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33"/>
            <p:cNvSpPr/>
            <p:nvPr/>
          </p:nvSpPr>
          <p:spPr>
            <a:xfrm>
              <a:off x="4813926" y="2409943"/>
              <a:ext cx="196450" cy="54262"/>
            </a:xfrm>
            <a:custGeom>
              <a:rect b="b" l="l" r="r" t="t"/>
              <a:pathLst>
                <a:path extrusionOk="0" h="5095" w="18446">
                  <a:moveTo>
                    <a:pt x="18323" y="1"/>
                  </a:moveTo>
                  <a:cubicBezTo>
                    <a:pt x="15570" y="42"/>
                    <a:pt x="12777" y="617"/>
                    <a:pt x="10107" y="1357"/>
                  </a:cubicBezTo>
                  <a:cubicBezTo>
                    <a:pt x="7436" y="2137"/>
                    <a:pt x="1562" y="4438"/>
                    <a:pt x="42" y="5054"/>
                  </a:cubicBezTo>
                  <a:cubicBezTo>
                    <a:pt x="1" y="5054"/>
                    <a:pt x="42" y="5095"/>
                    <a:pt x="42" y="5095"/>
                  </a:cubicBezTo>
                  <a:cubicBezTo>
                    <a:pt x="2794" y="4438"/>
                    <a:pt x="3123" y="4314"/>
                    <a:pt x="5752" y="3411"/>
                  </a:cubicBezTo>
                  <a:cubicBezTo>
                    <a:pt x="8381" y="2548"/>
                    <a:pt x="11051" y="1726"/>
                    <a:pt x="13722" y="987"/>
                  </a:cubicBezTo>
                  <a:cubicBezTo>
                    <a:pt x="15201" y="576"/>
                    <a:pt x="16803" y="412"/>
                    <a:pt x="18323" y="206"/>
                  </a:cubicBezTo>
                  <a:cubicBezTo>
                    <a:pt x="18446" y="124"/>
                    <a:pt x="18446" y="1"/>
                    <a:pt x="183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33"/>
            <p:cNvSpPr/>
            <p:nvPr/>
          </p:nvSpPr>
          <p:spPr>
            <a:xfrm>
              <a:off x="4968809" y="2423522"/>
              <a:ext cx="92751" cy="9628"/>
            </a:xfrm>
            <a:custGeom>
              <a:rect b="b" l="l" r="r" t="t"/>
              <a:pathLst>
                <a:path extrusionOk="0" h="904" w="8709">
                  <a:moveTo>
                    <a:pt x="6738" y="0"/>
                  </a:moveTo>
                  <a:cubicBezTo>
                    <a:pt x="4495" y="0"/>
                    <a:pt x="2243" y="320"/>
                    <a:pt x="41" y="862"/>
                  </a:cubicBezTo>
                  <a:cubicBezTo>
                    <a:pt x="0" y="862"/>
                    <a:pt x="41" y="903"/>
                    <a:pt x="41" y="903"/>
                  </a:cubicBezTo>
                  <a:cubicBezTo>
                    <a:pt x="1479" y="739"/>
                    <a:pt x="2876" y="575"/>
                    <a:pt x="4314" y="451"/>
                  </a:cubicBezTo>
                  <a:lnTo>
                    <a:pt x="8627" y="164"/>
                  </a:lnTo>
                  <a:cubicBezTo>
                    <a:pt x="8639" y="170"/>
                    <a:pt x="8649" y="172"/>
                    <a:pt x="8657" y="172"/>
                  </a:cubicBezTo>
                  <a:cubicBezTo>
                    <a:pt x="8708" y="172"/>
                    <a:pt x="8703" y="82"/>
                    <a:pt x="8668" y="82"/>
                  </a:cubicBezTo>
                  <a:cubicBezTo>
                    <a:pt x="8026" y="27"/>
                    <a:pt x="7383" y="0"/>
                    <a:pt x="6738"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33"/>
            <p:cNvSpPr/>
            <p:nvPr/>
          </p:nvSpPr>
          <p:spPr>
            <a:xfrm>
              <a:off x="4776747" y="1767695"/>
              <a:ext cx="164511" cy="319745"/>
            </a:xfrm>
            <a:custGeom>
              <a:rect b="b" l="l" r="r" t="t"/>
              <a:pathLst>
                <a:path extrusionOk="0" h="30023" w="15447">
                  <a:moveTo>
                    <a:pt x="1890" y="0"/>
                  </a:moveTo>
                  <a:cubicBezTo>
                    <a:pt x="1890" y="0"/>
                    <a:pt x="0" y="19924"/>
                    <a:pt x="123" y="20376"/>
                  </a:cubicBezTo>
                  <a:cubicBezTo>
                    <a:pt x="393" y="21494"/>
                    <a:pt x="5580" y="30023"/>
                    <a:pt x="11410" y="30023"/>
                  </a:cubicBezTo>
                  <a:cubicBezTo>
                    <a:pt x="11794" y="30023"/>
                    <a:pt x="12182" y="29985"/>
                    <a:pt x="12571" y="29907"/>
                  </a:cubicBezTo>
                  <a:cubicBezTo>
                    <a:pt x="15241" y="29373"/>
                    <a:pt x="13187" y="19103"/>
                    <a:pt x="13187" y="19103"/>
                  </a:cubicBezTo>
                  <a:lnTo>
                    <a:pt x="15446" y="8381"/>
                  </a:lnTo>
                  <a:lnTo>
                    <a:pt x="1890" y="0"/>
                  </a:ln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33"/>
            <p:cNvSpPr/>
            <p:nvPr/>
          </p:nvSpPr>
          <p:spPr>
            <a:xfrm>
              <a:off x="4781113" y="1767695"/>
              <a:ext cx="160144" cy="175544"/>
            </a:xfrm>
            <a:custGeom>
              <a:rect b="b" l="l" r="r" t="t"/>
              <a:pathLst>
                <a:path extrusionOk="0" h="16483" w="15037">
                  <a:moveTo>
                    <a:pt x="1480" y="0"/>
                  </a:moveTo>
                  <a:cubicBezTo>
                    <a:pt x="1480" y="0"/>
                    <a:pt x="494" y="10270"/>
                    <a:pt x="1" y="16227"/>
                  </a:cubicBezTo>
                  <a:cubicBezTo>
                    <a:pt x="974" y="16355"/>
                    <a:pt x="2370" y="16482"/>
                    <a:pt x="4056" y="16482"/>
                  </a:cubicBezTo>
                  <a:cubicBezTo>
                    <a:pt x="6711" y="16482"/>
                    <a:pt x="10088" y="16166"/>
                    <a:pt x="13681" y="15036"/>
                  </a:cubicBezTo>
                  <a:lnTo>
                    <a:pt x="15036" y="8381"/>
                  </a:lnTo>
                  <a:lnTo>
                    <a:pt x="1480"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33"/>
            <p:cNvSpPr/>
            <p:nvPr/>
          </p:nvSpPr>
          <p:spPr>
            <a:xfrm>
              <a:off x="4619681" y="1489719"/>
              <a:ext cx="443200" cy="445394"/>
            </a:xfrm>
            <a:custGeom>
              <a:rect b="b" l="l" r="r" t="t"/>
              <a:pathLst>
                <a:path extrusionOk="0" h="41821" w="41615">
                  <a:moveTo>
                    <a:pt x="22100" y="1"/>
                  </a:moveTo>
                  <a:cubicBezTo>
                    <a:pt x="15456" y="1"/>
                    <a:pt x="8266" y="4291"/>
                    <a:pt x="4642" y="18008"/>
                  </a:cubicBezTo>
                  <a:cubicBezTo>
                    <a:pt x="0" y="35385"/>
                    <a:pt x="9942" y="40110"/>
                    <a:pt x="13680" y="41096"/>
                  </a:cubicBezTo>
                  <a:cubicBezTo>
                    <a:pt x="14703" y="41382"/>
                    <a:pt x="16494" y="41821"/>
                    <a:pt x="18674" y="41821"/>
                  </a:cubicBezTo>
                  <a:cubicBezTo>
                    <a:pt x="23673" y="41821"/>
                    <a:pt x="30715" y="39515"/>
                    <a:pt x="35206" y="27786"/>
                  </a:cubicBezTo>
                  <a:cubicBezTo>
                    <a:pt x="41614" y="10943"/>
                    <a:pt x="35001" y="3343"/>
                    <a:pt x="27278" y="837"/>
                  </a:cubicBezTo>
                  <a:cubicBezTo>
                    <a:pt x="25645" y="313"/>
                    <a:pt x="23893" y="1"/>
                    <a:pt x="22100"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33"/>
            <p:cNvSpPr/>
            <p:nvPr/>
          </p:nvSpPr>
          <p:spPr>
            <a:xfrm>
              <a:off x="4701494" y="1644314"/>
              <a:ext cx="38510" cy="18148"/>
            </a:xfrm>
            <a:custGeom>
              <a:rect b="b" l="l" r="r" t="t"/>
              <a:pathLst>
                <a:path extrusionOk="0" h="1704" w="3616">
                  <a:moveTo>
                    <a:pt x="2054" y="1"/>
                  </a:moveTo>
                  <a:cubicBezTo>
                    <a:pt x="1438" y="1"/>
                    <a:pt x="904" y="124"/>
                    <a:pt x="452" y="494"/>
                  </a:cubicBezTo>
                  <a:cubicBezTo>
                    <a:pt x="0" y="863"/>
                    <a:pt x="288" y="1644"/>
                    <a:pt x="863" y="1685"/>
                  </a:cubicBezTo>
                  <a:cubicBezTo>
                    <a:pt x="1000" y="1699"/>
                    <a:pt x="1137" y="1703"/>
                    <a:pt x="1274" y="1703"/>
                  </a:cubicBezTo>
                  <a:cubicBezTo>
                    <a:pt x="1548" y="1703"/>
                    <a:pt x="1822" y="1685"/>
                    <a:pt x="2095" y="1685"/>
                  </a:cubicBezTo>
                  <a:cubicBezTo>
                    <a:pt x="2547" y="1685"/>
                    <a:pt x="2958" y="1685"/>
                    <a:pt x="3369" y="1438"/>
                  </a:cubicBezTo>
                  <a:cubicBezTo>
                    <a:pt x="3574" y="1274"/>
                    <a:pt x="3615" y="863"/>
                    <a:pt x="3533" y="658"/>
                  </a:cubicBezTo>
                  <a:cubicBezTo>
                    <a:pt x="3205" y="124"/>
                    <a:pt x="2671" y="1"/>
                    <a:pt x="205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33"/>
            <p:cNvSpPr/>
            <p:nvPr/>
          </p:nvSpPr>
          <p:spPr>
            <a:xfrm>
              <a:off x="4811306" y="1679853"/>
              <a:ext cx="36849" cy="23728"/>
            </a:xfrm>
            <a:custGeom>
              <a:rect b="b" l="l" r="r" t="t"/>
              <a:pathLst>
                <a:path extrusionOk="0" h="2228" w="3460">
                  <a:moveTo>
                    <a:pt x="1015" y="0"/>
                  </a:moveTo>
                  <a:cubicBezTo>
                    <a:pt x="753" y="0"/>
                    <a:pt x="498" y="66"/>
                    <a:pt x="288" y="238"/>
                  </a:cubicBezTo>
                  <a:cubicBezTo>
                    <a:pt x="83" y="402"/>
                    <a:pt x="0" y="813"/>
                    <a:pt x="124" y="1018"/>
                  </a:cubicBezTo>
                  <a:cubicBezTo>
                    <a:pt x="411" y="1429"/>
                    <a:pt x="781" y="1511"/>
                    <a:pt x="1233" y="1717"/>
                  </a:cubicBezTo>
                  <a:cubicBezTo>
                    <a:pt x="1603" y="1881"/>
                    <a:pt x="1931" y="2086"/>
                    <a:pt x="2342" y="2209"/>
                  </a:cubicBezTo>
                  <a:cubicBezTo>
                    <a:pt x="2399" y="2222"/>
                    <a:pt x="2455" y="2227"/>
                    <a:pt x="2511" y="2227"/>
                  </a:cubicBezTo>
                  <a:cubicBezTo>
                    <a:pt x="3022" y="2227"/>
                    <a:pt x="3460" y="1746"/>
                    <a:pt x="3164" y="1265"/>
                  </a:cubicBezTo>
                  <a:cubicBezTo>
                    <a:pt x="2876" y="772"/>
                    <a:pt x="2465" y="402"/>
                    <a:pt x="1890" y="197"/>
                  </a:cubicBezTo>
                  <a:cubicBezTo>
                    <a:pt x="1626" y="87"/>
                    <a:pt x="1316" y="0"/>
                    <a:pt x="10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33"/>
            <p:cNvSpPr/>
            <p:nvPr/>
          </p:nvSpPr>
          <p:spPr>
            <a:xfrm>
              <a:off x="4793808" y="1732571"/>
              <a:ext cx="13898" cy="36306"/>
            </a:xfrm>
            <a:custGeom>
              <a:rect b="b" l="l" r="r" t="t"/>
              <a:pathLst>
                <a:path extrusionOk="0" h="3409" w="1305">
                  <a:moveTo>
                    <a:pt x="665" y="1"/>
                  </a:moveTo>
                  <a:cubicBezTo>
                    <a:pt x="660" y="1"/>
                    <a:pt x="657" y="4"/>
                    <a:pt x="657" y="12"/>
                  </a:cubicBezTo>
                  <a:cubicBezTo>
                    <a:pt x="206" y="1080"/>
                    <a:pt x="0" y="2929"/>
                    <a:pt x="1274" y="3380"/>
                  </a:cubicBezTo>
                  <a:cubicBezTo>
                    <a:pt x="1274" y="3401"/>
                    <a:pt x="1276" y="3409"/>
                    <a:pt x="1279" y="3409"/>
                  </a:cubicBezTo>
                  <a:cubicBezTo>
                    <a:pt x="1289" y="3409"/>
                    <a:pt x="1304" y="3339"/>
                    <a:pt x="1274" y="3339"/>
                  </a:cubicBezTo>
                  <a:cubicBezTo>
                    <a:pt x="247" y="2723"/>
                    <a:pt x="411" y="1285"/>
                    <a:pt x="699" y="135"/>
                  </a:cubicBezTo>
                  <a:cubicBezTo>
                    <a:pt x="732" y="68"/>
                    <a:pt x="683" y="1"/>
                    <a:pt x="6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33"/>
            <p:cNvSpPr/>
            <p:nvPr/>
          </p:nvSpPr>
          <p:spPr>
            <a:xfrm>
              <a:off x="4790879" y="1721633"/>
              <a:ext cx="44304" cy="41812"/>
            </a:xfrm>
            <a:custGeom>
              <a:rect b="b" l="l" r="r" t="t"/>
              <a:pathLst>
                <a:path extrusionOk="0" h="3926" w="4160">
                  <a:moveTo>
                    <a:pt x="2140" y="1"/>
                  </a:moveTo>
                  <a:cubicBezTo>
                    <a:pt x="605" y="1"/>
                    <a:pt x="1" y="3676"/>
                    <a:pt x="1713" y="3914"/>
                  </a:cubicBezTo>
                  <a:cubicBezTo>
                    <a:pt x="1770" y="3922"/>
                    <a:pt x="1825" y="3926"/>
                    <a:pt x="1879" y="3926"/>
                  </a:cubicBezTo>
                  <a:cubicBezTo>
                    <a:pt x="3599" y="3926"/>
                    <a:pt x="4160" y="251"/>
                    <a:pt x="2288" y="12"/>
                  </a:cubicBezTo>
                  <a:cubicBezTo>
                    <a:pt x="2238" y="4"/>
                    <a:pt x="2189" y="1"/>
                    <a:pt x="21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33"/>
            <p:cNvSpPr/>
            <p:nvPr/>
          </p:nvSpPr>
          <p:spPr>
            <a:xfrm>
              <a:off x="4820060" y="1724850"/>
              <a:ext cx="28010" cy="18787"/>
            </a:xfrm>
            <a:custGeom>
              <a:rect b="b" l="l" r="r" t="t"/>
              <a:pathLst>
                <a:path extrusionOk="0" h="1764" w="2630">
                  <a:moveTo>
                    <a:pt x="204" y="0"/>
                  </a:moveTo>
                  <a:cubicBezTo>
                    <a:pt x="101" y="0"/>
                    <a:pt x="0" y="147"/>
                    <a:pt x="0" y="244"/>
                  </a:cubicBezTo>
                  <a:cubicBezTo>
                    <a:pt x="41" y="983"/>
                    <a:pt x="452" y="1723"/>
                    <a:pt x="1232" y="1764"/>
                  </a:cubicBezTo>
                  <a:cubicBezTo>
                    <a:pt x="2054" y="1764"/>
                    <a:pt x="2506" y="1107"/>
                    <a:pt x="2629" y="326"/>
                  </a:cubicBezTo>
                  <a:cubicBezTo>
                    <a:pt x="2629" y="297"/>
                    <a:pt x="2629" y="268"/>
                    <a:pt x="2600" y="268"/>
                  </a:cubicBezTo>
                  <a:cubicBezTo>
                    <a:pt x="2588" y="268"/>
                    <a:pt x="2571" y="273"/>
                    <a:pt x="2547" y="285"/>
                  </a:cubicBezTo>
                  <a:cubicBezTo>
                    <a:pt x="2196" y="601"/>
                    <a:pt x="1845" y="886"/>
                    <a:pt x="1469" y="886"/>
                  </a:cubicBezTo>
                  <a:cubicBezTo>
                    <a:pt x="1405" y="886"/>
                    <a:pt x="1339" y="878"/>
                    <a:pt x="1273" y="860"/>
                  </a:cubicBezTo>
                  <a:cubicBezTo>
                    <a:pt x="863" y="737"/>
                    <a:pt x="616" y="285"/>
                    <a:pt x="288" y="38"/>
                  </a:cubicBezTo>
                  <a:cubicBezTo>
                    <a:pt x="261" y="12"/>
                    <a:pt x="232" y="0"/>
                    <a:pt x="20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33"/>
            <p:cNvSpPr/>
            <p:nvPr/>
          </p:nvSpPr>
          <p:spPr>
            <a:xfrm>
              <a:off x="4706744" y="1713326"/>
              <a:ext cx="20129" cy="31631"/>
            </a:xfrm>
            <a:custGeom>
              <a:rect b="b" l="l" r="r" t="t"/>
              <a:pathLst>
                <a:path extrusionOk="0" h="2970" w="1890">
                  <a:moveTo>
                    <a:pt x="1842" y="0"/>
                  </a:moveTo>
                  <a:cubicBezTo>
                    <a:pt x="1821" y="0"/>
                    <a:pt x="1767" y="67"/>
                    <a:pt x="1767" y="135"/>
                  </a:cubicBezTo>
                  <a:cubicBezTo>
                    <a:pt x="1602" y="1367"/>
                    <a:pt x="1192" y="2682"/>
                    <a:pt x="41" y="2887"/>
                  </a:cubicBezTo>
                  <a:cubicBezTo>
                    <a:pt x="0" y="2887"/>
                    <a:pt x="0" y="2969"/>
                    <a:pt x="41" y="2969"/>
                  </a:cubicBezTo>
                  <a:cubicBezTo>
                    <a:pt x="57" y="2970"/>
                    <a:pt x="72" y="2970"/>
                    <a:pt x="87" y="2970"/>
                  </a:cubicBezTo>
                  <a:cubicBezTo>
                    <a:pt x="1408" y="2970"/>
                    <a:pt x="1889" y="1189"/>
                    <a:pt x="1849" y="11"/>
                  </a:cubicBezTo>
                  <a:cubicBezTo>
                    <a:pt x="1849" y="4"/>
                    <a:pt x="1846" y="0"/>
                    <a:pt x="18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33"/>
            <p:cNvSpPr/>
            <p:nvPr/>
          </p:nvSpPr>
          <p:spPr>
            <a:xfrm>
              <a:off x="4688991" y="1697735"/>
              <a:ext cx="44464" cy="41854"/>
            </a:xfrm>
            <a:custGeom>
              <a:rect b="b" l="l" r="r" t="t"/>
              <a:pathLst>
                <a:path extrusionOk="0" h="3930" w="4175">
                  <a:moveTo>
                    <a:pt x="2350" y="1"/>
                  </a:moveTo>
                  <a:cubicBezTo>
                    <a:pt x="677" y="1"/>
                    <a:pt x="0" y="3472"/>
                    <a:pt x="1708" y="3899"/>
                  </a:cubicBezTo>
                  <a:cubicBezTo>
                    <a:pt x="1797" y="3920"/>
                    <a:pt x="1884" y="3930"/>
                    <a:pt x="1968" y="3930"/>
                  </a:cubicBezTo>
                  <a:cubicBezTo>
                    <a:pt x="3547" y="3930"/>
                    <a:pt x="4175" y="428"/>
                    <a:pt x="2653" y="38"/>
                  </a:cubicBezTo>
                  <a:cubicBezTo>
                    <a:pt x="2549" y="13"/>
                    <a:pt x="2448" y="1"/>
                    <a:pt x="235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33"/>
            <p:cNvSpPr/>
            <p:nvPr/>
          </p:nvSpPr>
          <p:spPr>
            <a:xfrm>
              <a:off x="4685306" y="1692697"/>
              <a:ext cx="24910" cy="21002"/>
            </a:xfrm>
            <a:custGeom>
              <a:rect b="b" l="l" r="r" t="t"/>
              <a:pathLst>
                <a:path extrusionOk="0" h="1972" w="2339">
                  <a:moveTo>
                    <a:pt x="197" y="1"/>
                  </a:moveTo>
                  <a:cubicBezTo>
                    <a:pt x="185" y="1"/>
                    <a:pt x="165" y="30"/>
                    <a:pt x="165" y="59"/>
                  </a:cubicBezTo>
                  <a:cubicBezTo>
                    <a:pt x="0" y="798"/>
                    <a:pt x="41" y="1620"/>
                    <a:pt x="781" y="1907"/>
                  </a:cubicBezTo>
                  <a:cubicBezTo>
                    <a:pt x="890" y="1951"/>
                    <a:pt x="999" y="1971"/>
                    <a:pt x="1106" y="1971"/>
                  </a:cubicBezTo>
                  <a:cubicBezTo>
                    <a:pt x="1605" y="1971"/>
                    <a:pt x="2064" y="1530"/>
                    <a:pt x="2301" y="921"/>
                  </a:cubicBezTo>
                  <a:cubicBezTo>
                    <a:pt x="2338" y="809"/>
                    <a:pt x="2273" y="628"/>
                    <a:pt x="2168" y="628"/>
                  </a:cubicBezTo>
                  <a:cubicBezTo>
                    <a:pt x="2158" y="628"/>
                    <a:pt x="2147" y="630"/>
                    <a:pt x="2137" y="634"/>
                  </a:cubicBezTo>
                  <a:cubicBezTo>
                    <a:pt x="1791" y="787"/>
                    <a:pt x="1445" y="1049"/>
                    <a:pt x="1100" y="1049"/>
                  </a:cubicBezTo>
                  <a:cubicBezTo>
                    <a:pt x="1076" y="1049"/>
                    <a:pt x="1052" y="1047"/>
                    <a:pt x="1027" y="1045"/>
                  </a:cubicBezTo>
                  <a:cubicBezTo>
                    <a:pt x="617" y="1003"/>
                    <a:pt x="370" y="469"/>
                    <a:pt x="206" y="18"/>
                  </a:cubicBezTo>
                  <a:cubicBezTo>
                    <a:pt x="206" y="6"/>
                    <a:pt x="202"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33"/>
            <p:cNvSpPr/>
            <p:nvPr/>
          </p:nvSpPr>
          <p:spPr>
            <a:xfrm>
              <a:off x="4755308" y="1830945"/>
              <a:ext cx="28191" cy="11129"/>
            </a:xfrm>
            <a:custGeom>
              <a:rect b="b" l="l" r="r" t="t"/>
              <a:pathLst>
                <a:path extrusionOk="0" h="1045" w="2647">
                  <a:moveTo>
                    <a:pt x="2589" y="1"/>
                  </a:moveTo>
                  <a:cubicBezTo>
                    <a:pt x="2575" y="1"/>
                    <a:pt x="2559" y="6"/>
                    <a:pt x="2547" y="18"/>
                  </a:cubicBezTo>
                  <a:cubicBezTo>
                    <a:pt x="2235" y="252"/>
                    <a:pt x="1887" y="596"/>
                    <a:pt x="1466" y="596"/>
                  </a:cubicBezTo>
                  <a:cubicBezTo>
                    <a:pt x="1443" y="596"/>
                    <a:pt x="1420" y="595"/>
                    <a:pt x="1397" y="593"/>
                  </a:cubicBezTo>
                  <a:cubicBezTo>
                    <a:pt x="986" y="593"/>
                    <a:pt x="534" y="305"/>
                    <a:pt x="123" y="100"/>
                  </a:cubicBezTo>
                  <a:cubicBezTo>
                    <a:pt x="82" y="100"/>
                    <a:pt x="0" y="100"/>
                    <a:pt x="82" y="182"/>
                  </a:cubicBezTo>
                  <a:cubicBezTo>
                    <a:pt x="329" y="675"/>
                    <a:pt x="945" y="1045"/>
                    <a:pt x="1520" y="1045"/>
                  </a:cubicBezTo>
                  <a:cubicBezTo>
                    <a:pt x="2054" y="1045"/>
                    <a:pt x="2383" y="593"/>
                    <a:pt x="2588" y="59"/>
                  </a:cubicBezTo>
                  <a:cubicBezTo>
                    <a:pt x="2646" y="30"/>
                    <a:pt x="2622" y="1"/>
                    <a:pt x="25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33"/>
            <p:cNvSpPr/>
            <p:nvPr/>
          </p:nvSpPr>
          <p:spPr>
            <a:xfrm>
              <a:off x="4714508" y="1650662"/>
              <a:ext cx="65742" cy="157034"/>
            </a:xfrm>
            <a:custGeom>
              <a:rect b="b" l="l" r="r" t="t"/>
              <a:pathLst>
                <a:path extrusionOk="0" h="14745" w="6173">
                  <a:moveTo>
                    <a:pt x="4820" y="1"/>
                  </a:moveTo>
                  <a:cubicBezTo>
                    <a:pt x="4784" y="1"/>
                    <a:pt x="4749" y="19"/>
                    <a:pt x="4735" y="62"/>
                  </a:cubicBezTo>
                  <a:cubicBezTo>
                    <a:pt x="2681" y="3554"/>
                    <a:pt x="1284" y="7744"/>
                    <a:pt x="52" y="11564"/>
                  </a:cubicBezTo>
                  <a:cubicBezTo>
                    <a:pt x="0" y="11752"/>
                    <a:pt x="291" y="11812"/>
                    <a:pt x="674" y="11812"/>
                  </a:cubicBezTo>
                  <a:cubicBezTo>
                    <a:pt x="1211" y="11812"/>
                    <a:pt x="1931" y="11695"/>
                    <a:pt x="2147" y="11647"/>
                  </a:cubicBezTo>
                  <a:lnTo>
                    <a:pt x="2147" y="11647"/>
                  </a:lnTo>
                  <a:cubicBezTo>
                    <a:pt x="2147" y="11647"/>
                    <a:pt x="1572" y="13413"/>
                    <a:pt x="1366" y="14276"/>
                  </a:cubicBezTo>
                  <a:cubicBezTo>
                    <a:pt x="1366" y="14399"/>
                    <a:pt x="1572" y="14440"/>
                    <a:pt x="1859" y="14481"/>
                  </a:cubicBezTo>
                  <a:lnTo>
                    <a:pt x="1900" y="14481"/>
                  </a:lnTo>
                  <a:cubicBezTo>
                    <a:pt x="2376" y="14658"/>
                    <a:pt x="2873" y="14744"/>
                    <a:pt x="3366" y="14744"/>
                  </a:cubicBezTo>
                  <a:cubicBezTo>
                    <a:pt x="4366" y="14744"/>
                    <a:pt x="5348" y="14388"/>
                    <a:pt x="6091" y="13701"/>
                  </a:cubicBezTo>
                  <a:cubicBezTo>
                    <a:pt x="6173" y="13659"/>
                    <a:pt x="6091" y="13577"/>
                    <a:pt x="6008" y="13577"/>
                  </a:cubicBezTo>
                  <a:cubicBezTo>
                    <a:pt x="5271" y="13934"/>
                    <a:pt x="4519" y="14057"/>
                    <a:pt x="3761" y="14057"/>
                  </a:cubicBezTo>
                  <a:cubicBezTo>
                    <a:pt x="3212" y="14057"/>
                    <a:pt x="2659" y="13992"/>
                    <a:pt x="2106" y="13906"/>
                  </a:cubicBezTo>
                  <a:cubicBezTo>
                    <a:pt x="2106" y="13659"/>
                    <a:pt x="3215" y="10948"/>
                    <a:pt x="3051" y="10948"/>
                  </a:cubicBezTo>
                  <a:cubicBezTo>
                    <a:pt x="2907" y="10909"/>
                    <a:pt x="2710" y="10895"/>
                    <a:pt x="2491" y="10895"/>
                  </a:cubicBezTo>
                  <a:cubicBezTo>
                    <a:pt x="2019" y="10895"/>
                    <a:pt x="1444" y="10961"/>
                    <a:pt x="1079" y="10989"/>
                  </a:cubicBezTo>
                  <a:cubicBezTo>
                    <a:pt x="2188" y="7292"/>
                    <a:pt x="3913" y="3841"/>
                    <a:pt x="4940" y="144"/>
                  </a:cubicBezTo>
                  <a:cubicBezTo>
                    <a:pt x="4967" y="64"/>
                    <a:pt x="4889" y="1"/>
                    <a:pt x="48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33"/>
            <p:cNvSpPr/>
            <p:nvPr/>
          </p:nvSpPr>
          <p:spPr>
            <a:xfrm>
              <a:off x="4735180" y="1796567"/>
              <a:ext cx="45071" cy="31513"/>
            </a:xfrm>
            <a:custGeom>
              <a:rect b="b" l="l" r="r" t="t"/>
              <a:pathLst>
                <a:path extrusionOk="0" h="2959" w="4232">
                  <a:moveTo>
                    <a:pt x="4067" y="1"/>
                  </a:moveTo>
                  <a:cubicBezTo>
                    <a:pt x="4067" y="1"/>
                    <a:pt x="2994" y="575"/>
                    <a:pt x="1430" y="575"/>
                  </a:cubicBezTo>
                  <a:cubicBezTo>
                    <a:pt x="988" y="575"/>
                    <a:pt x="507" y="529"/>
                    <a:pt x="0" y="411"/>
                  </a:cubicBezTo>
                  <a:lnTo>
                    <a:pt x="0" y="411"/>
                  </a:lnTo>
                  <a:cubicBezTo>
                    <a:pt x="1" y="411"/>
                    <a:pt x="535" y="1767"/>
                    <a:pt x="1562" y="2465"/>
                  </a:cubicBezTo>
                  <a:cubicBezTo>
                    <a:pt x="1890" y="2753"/>
                    <a:pt x="2383" y="2958"/>
                    <a:pt x="2835" y="2958"/>
                  </a:cubicBezTo>
                  <a:cubicBezTo>
                    <a:pt x="3862" y="2958"/>
                    <a:pt x="4108" y="2055"/>
                    <a:pt x="4150" y="1315"/>
                  </a:cubicBezTo>
                  <a:cubicBezTo>
                    <a:pt x="4232" y="617"/>
                    <a:pt x="4067" y="1"/>
                    <a:pt x="40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33"/>
            <p:cNvSpPr/>
            <p:nvPr/>
          </p:nvSpPr>
          <p:spPr>
            <a:xfrm>
              <a:off x="4751804" y="1810305"/>
              <a:ext cx="27573" cy="18212"/>
            </a:xfrm>
            <a:custGeom>
              <a:rect b="b" l="l" r="r" t="t"/>
              <a:pathLst>
                <a:path extrusionOk="0" h="1710" w="2589">
                  <a:moveTo>
                    <a:pt x="2020" y="0"/>
                  </a:moveTo>
                  <a:cubicBezTo>
                    <a:pt x="1147" y="0"/>
                    <a:pt x="270" y="449"/>
                    <a:pt x="1" y="1258"/>
                  </a:cubicBezTo>
                  <a:cubicBezTo>
                    <a:pt x="329" y="1504"/>
                    <a:pt x="822" y="1709"/>
                    <a:pt x="1274" y="1709"/>
                  </a:cubicBezTo>
                  <a:cubicBezTo>
                    <a:pt x="2301" y="1709"/>
                    <a:pt x="2547" y="847"/>
                    <a:pt x="2589" y="66"/>
                  </a:cubicBezTo>
                  <a:cubicBezTo>
                    <a:pt x="2403" y="22"/>
                    <a:pt x="2212" y="0"/>
                    <a:pt x="202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33"/>
            <p:cNvSpPr/>
            <p:nvPr/>
          </p:nvSpPr>
          <p:spPr>
            <a:xfrm>
              <a:off x="4687052" y="1474511"/>
              <a:ext cx="409077" cy="346125"/>
            </a:xfrm>
            <a:custGeom>
              <a:rect b="b" l="l" r="r" t="t"/>
              <a:pathLst>
                <a:path extrusionOk="0" h="32500" w="38411">
                  <a:moveTo>
                    <a:pt x="14061" y="0"/>
                  </a:moveTo>
                  <a:cubicBezTo>
                    <a:pt x="11875" y="0"/>
                    <a:pt x="8951" y="611"/>
                    <a:pt x="6081" y="3087"/>
                  </a:cubicBezTo>
                  <a:cubicBezTo>
                    <a:pt x="1397" y="7071"/>
                    <a:pt x="1" y="14219"/>
                    <a:pt x="1" y="14219"/>
                  </a:cubicBezTo>
                  <a:cubicBezTo>
                    <a:pt x="781" y="13110"/>
                    <a:pt x="2014" y="10892"/>
                    <a:pt x="6573" y="7934"/>
                  </a:cubicBezTo>
                  <a:cubicBezTo>
                    <a:pt x="6573" y="7934"/>
                    <a:pt x="8340" y="17588"/>
                    <a:pt x="19473" y="22148"/>
                  </a:cubicBezTo>
                  <a:cubicBezTo>
                    <a:pt x="19267" y="20669"/>
                    <a:pt x="18939" y="17793"/>
                    <a:pt x="18897" y="17382"/>
                  </a:cubicBezTo>
                  <a:lnTo>
                    <a:pt x="18897" y="17382"/>
                  </a:lnTo>
                  <a:cubicBezTo>
                    <a:pt x="19103" y="17834"/>
                    <a:pt x="20993" y="22312"/>
                    <a:pt x="25594" y="25475"/>
                  </a:cubicBezTo>
                  <a:cubicBezTo>
                    <a:pt x="25594" y="25475"/>
                    <a:pt x="24854" y="29748"/>
                    <a:pt x="28510" y="32500"/>
                  </a:cubicBezTo>
                  <a:cubicBezTo>
                    <a:pt x="28510" y="32500"/>
                    <a:pt x="38411" y="18656"/>
                    <a:pt x="32618" y="8838"/>
                  </a:cubicBezTo>
                  <a:cubicBezTo>
                    <a:pt x="27992" y="1150"/>
                    <a:pt x="20450" y="561"/>
                    <a:pt x="18247" y="561"/>
                  </a:cubicBezTo>
                  <a:cubicBezTo>
                    <a:pt x="17848" y="561"/>
                    <a:pt x="17624" y="581"/>
                    <a:pt x="17624" y="581"/>
                  </a:cubicBezTo>
                  <a:cubicBezTo>
                    <a:pt x="17624" y="581"/>
                    <a:pt x="16193" y="0"/>
                    <a:pt x="1406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33"/>
            <p:cNvSpPr/>
            <p:nvPr/>
          </p:nvSpPr>
          <p:spPr>
            <a:xfrm>
              <a:off x="4942557" y="1742390"/>
              <a:ext cx="119014" cy="110994"/>
            </a:xfrm>
            <a:custGeom>
              <a:rect b="b" l="l" r="r" t="t"/>
              <a:pathLst>
                <a:path extrusionOk="0" h="10422" w="11175">
                  <a:moveTo>
                    <a:pt x="7690" y="1"/>
                  </a:moveTo>
                  <a:cubicBezTo>
                    <a:pt x="5264" y="1"/>
                    <a:pt x="1849" y="3444"/>
                    <a:pt x="1849" y="3444"/>
                  </a:cubicBezTo>
                  <a:lnTo>
                    <a:pt x="0" y="8045"/>
                  </a:lnTo>
                  <a:cubicBezTo>
                    <a:pt x="0" y="8045"/>
                    <a:pt x="510" y="10422"/>
                    <a:pt x="2948" y="10422"/>
                  </a:cubicBezTo>
                  <a:cubicBezTo>
                    <a:pt x="3192" y="10422"/>
                    <a:pt x="3455" y="10398"/>
                    <a:pt x="3739" y="10346"/>
                  </a:cubicBezTo>
                  <a:cubicBezTo>
                    <a:pt x="6861" y="9771"/>
                    <a:pt x="11174" y="2212"/>
                    <a:pt x="8915" y="404"/>
                  </a:cubicBezTo>
                  <a:cubicBezTo>
                    <a:pt x="8560" y="120"/>
                    <a:pt x="8142" y="1"/>
                    <a:pt x="7690" y="1"/>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33"/>
            <p:cNvSpPr/>
            <p:nvPr/>
          </p:nvSpPr>
          <p:spPr>
            <a:xfrm>
              <a:off x="4959873" y="1769345"/>
              <a:ext cx="65380" cy="65135"/>
            </a:xfrm>
            <a:custGeom>
              <a:rect b="b" l="l" r="r" t="t"/>
              <a:pathLst>
                <a:path extrusionOk="0" h="6116" w="6139">
                  <a:moveTo>
                    <a:pt x="5799" y="0"/>
                  </a:moveTo>
                  <a:cubicBezTo>
                    <a:pt x="3021" y="0"/>
                    <a:pt x="457" y="3172"/>
                    <a:pt x="59" y="5802"/>
                  </a:cubicBezTo>
                  <a:lnTo>
                    <a:pt x="59" y="5843"/>
                  </a:lnTo>
                  <a:cubicBezTo>
                    <a:pt x="0" y="5990"/>
                    <a:pt x="130" y="6115"/>
                    <a:pt x="269" y="6115"/>
                  </a:cubicBezTo>
                  <a:cubicBezTo>
                    <a:pt x="324" y="6115"/>
                    <a:pt x="381" y="6095"/>
                    <a:pt x="428" y="6048"/>
                  </a:cubicBezTo>
                  <a:cubicBezTo>
                    <a:pt x="839" y="5555"/>
                    <a:pt x="1209" y="4980"/>
                    <a:pt x="1702" y="4569"/>
                  </a:cubicBezTo>
                  <a:cubicBezTo>
                    <a:pt x="2129" y="4213"/>
                    <a:pt x="2515" y="4063"/>
                    <a:pt x="2924" y="4063"/>
                  </a:cubicBezTo>
                  <a:cubicBezTo>
                    <a:pt x="3222" y="4063"/>
                    <a:pt x="3532" y="4143"/>
                    <a:pt x="3879" y="4282"/>
                  </a:cubicBezTo>
                  <a:cubicBezTo>
                    <a:pt x="3920" y="4282"/>
                    <a:pt x="3961" y="4200"/>
                    <a:pt x="3920" y="4159"/>
                  </a:cubicBezTo>
                  <a:cubicBezTo>
                    <a:pt x="3484" y="3742"/>
                    <a:pt x="3066" y="3570"/>
                    <a:pt x="2665" y="3570"/>
                  </a:cubicBezTo>
                  <a:cubicBezTo>
                    <a:pt x="2197" y="3570"/>
                    <a:pt x="1753" y="3805"/>
                    <a:pt x="1332" y="4159"/>
                  </a:cubicBezTo>
                  <a:cubicBezTo>
                    <a:pt x="2441" y="2310"/>
                    <a:pt x="3879" y="585"/>
                    <a:pt x="6056" y="92"/>
                  </a:cubicBezTo>
                  <a:cubicBezTo>
                    <a:pt x="6139" y="51"/>
                    <a:pt x="6139" y="10"/>
                    <a:pt x="6056" y="10"/>
                  </a:cubicBezTo>
                  <a:cubicBezTo>
                    <a:pt x="5970" y="3"/>
                    <a:pt x="5884" y="0"/>
                    <a:pt x="5799"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33"/>
            <p:cNvSpPr/>
            <p:nvPr/>
          </p:nvSpPr>
          <p:spPr>
            <a:xfrm>
              <a:off x="4912364" y="1920820"/>
              <a:ext cx="213160" cy="329245"/>
            </a:xfrm>
            <a:custGeom>
              <a:rect b="b" l="l" r="r" t="t"/>
              <a:pathLst>
                <a:path extrusionOk="0" h="30915" w="20015">
                  <a:moveTo>
                    <a:pt x="4479" y="3862"/>
                  </a:moveTo>
                  <a:lnTo>
                    <a:pt x="4479" y="4067"/>
                  </a:lnTo>
                  <a:cubicBezTo>
                    <a:pt x="4472" y="4074"/>
                    <a:pt x="4466" y="4078"/>
                    <a:pt x="4461" y="4078"/>
                  </a:cubicBezTo>
                  <a:cubicBezTo>
                    <a:pt x="4439" y="4078"/>
                    <a:pt x="4445" y="3998"/>
                    <a:pt x="4479" y="3862"/>
                  </a:cubicBezTo>
                  <a:close/>
                  <a:moveTo>
                    <a:pt x="5054" y="0"/>
                  </a:moveTo>
                  <a:cubicBezTo>
                    <a:pt x="4643" y="0"/>
                    <a:pt x="4479" y="534"/>
                    <a:pt x="4438" y="1233"/>
                  </a:cubicBezTo>
                  <a:cubicBezTo>
                    <a:pt x="4314" y="986"/>
                    <a:pt x="4232" y="781"/>
                    <a:pt x="4027" y="740"/>
                  </a:cubicBezTo>
                  <a:cubicBezTo>
                    <a:pt x="3996" y="730"/>
                    <a:pt x="3966" y="726"/>
                    <a:pt x="3937" y="726"/>
                  </a:cubicBezTo>
                  <a:cubicBezTo>
                    <a:pt x="3076" y="726"/>
                    <a:pt x="2993" y="4725"/>
                    <a:pt x="2794" y="4725"/>
                  </a:cubicBezTo>
                  <a:cubicBezTo>
                    <a:pt x="2601" y="4725"/>
                    <a:pt x="1935" y="2687"/>
                    <a:pt x="1103" y="2687"/>
                  </a:cubicBezTo>
                  <a:cubicBezTo>
                    <a:pt x="1052" y="2687"/>
                    <a:pt x="999" y="2695"/>
                    <a:pt x="946" y="2712"/>
                  </a:cubicBezTo>
                  <a:cubicBezTo>
                    <a:pt x="1" y="3040"/>
                    <a:pt x="1603" y="6532"/>
                    <a:pt x="1685" y="6820"/>
                  </a:cubicBezTo>
                  <a:cubicBezTo>
                    <a:pt x="1767" y="7107"/>
                    <a:pt x="1973" y="8750"/>
                    <a:pt x="2260" y="9613"/>
                  </a:cubicBezTo>
                  <a:cubicBezTo>
                    <a:pt x="2178" y="11503"/>
                    <a:pt x="1973" y="18610"/>
                    <a:pt x="3945" y="22800"/>
                  </a:cubicBezTo>
                  <a:cubicBezTo>
                    <a:pt x="6163" y="27483"/>
                    <a:pt x="9778" y="29373"/>
                    <a:pt x="11750" y="30194"/>
                  </a:cubicBezTo>
                  <a:cubicBezTo>
                    <a:pt x="12969" y="30698"/>
                    <a:pt x="14079" y="30914"/>
                    <a:pt x="15045" y="30914"/>
                  </a:cubicBezTo>
                  <a:cubicBezTo>
                    <a:pt x="18408" y="30914"/>
                    <a:pt x="20014" y="28298"/>
                    <a:pt x="18323" y="26127"/>
                  </a:cubicBezTo>
                  <a:cubicBezTo>
                    <a:pt x="15776" y="22800"/>
                    <a:pt x="12777" y="19883"/>
                    <a:pt x="11627" y="17624"/>
                  </a:cubicBezTo>
                  <a:cubicBezTo>
                    <a:pt x="10312" y="15200"/>
                    <a:pt x="9367" y="11051"/>
                    <a:pt x="8956" y="9613"/>
                  </a:cubicBezTo>
                  <a:cubicBezTo>
                    <a:pt x="9490" y="8997"/>
                    <a:pt x="10230" y="7148"/>
                    <a:pt x="10723" y="6779"/>
                  </a:cubicBezTo>
                  <a:cubicBezTo>
                    <a:pt x="11257" y="6409"/>
                    <a:pt x="12654" y="5793"/>
                    <a:pt x="12120" y="5094"/>
                  </a:cubicBezTo>
                  <a:cubicBezTo>
                    <a:pt x="12005" y="4923"/>
                    <a:pt x="11810" y="4855"/>
                    <a:pt x="11571" y="4855"/>
                  </a:cubicBezTo>
                  <a:cubicBezTo>
                    <a:pt x="10779" y="4855"/>
                    <a:pt x="9509" y="5603"/>
                    <a:pt x="9162" y="5793"/>
                  </a:cubicBezTo>
                  <a:cubicBezTo>
                    <a:pt x="9149" y="5800"/>
                    <a:pt x="9137" y="5804"/>
                    <a:pt x="9125" y="5804"/>
                  </a:cubicBezTo>
                  <a:cubicBezTo>
                    <a:pt x="8711" y="5804"/>
                    <a:pt x="9458" y="775"/>
                    <a:pt x="8258" y="575"/>
                  </a:cubicBezTo>
                  <a:cubicBezTo>
                    <a:pt x="8224" y="570"/>
                    <a:pt x="8191" y="567"/>
                    <a:pt x="8159" y="567"/>
                  </a:cubicBezTo>
                  <a:cubicBezTo>
                    <a:pt x="7027" y="567"/>
                    <a:pt x="6818" y="3945"/>
                    <a:pt x="6582" y="3945"/>
                  </a:cubicBezTo>
                  <a:cubicBezTo>
                    <a:pt x="6579" y="3945"/>
                    <a:pt x="6576" y="3945"/>
                    <a:pt x="6574" y="3944"/>
                  </a:cubicBezTo>
                  <a:cubicBezTo>
                    <a:pt x="6327" y="3903"/>
                    <a:pt x="6163" y="124"/>
                    <a:pt x="5054"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33"/>
            <p:cNvSpPr/>
            <p:nvPr/>
          </p:nvSpPr>
          <p:spPr>
            <a:xfrm>
              <a:off x="4944303" y="1986009"/>
              <a:ext cx="55486" cy="4942"/>
            </a:xfrm>
            <a:custGeom>
              <a:rect b="b" l="l" r="r" t="t"/>
              <a:pathLst>
                <a:path extrusionOk="0" h="464" w="5210">
                  <a:moveTo>
                    <a:pt x="2589" y="0"/>
                  </a:moveTo>
                  <a:cubicBezTo>
                    <a:pt x="1726" y="0"/>
                    <a:pt x="905" y="124"/>
                    <a:pt x="42" y="329"/>
                  </a:cubicBezTo>
                  <a:cubicBezTo>
                    <a:pt x="1" y="329"/>
                    <a:pt x="1" y="452"/>
                    <a:pt x="42" y="452"/>
                  </a:cubicBezTo>
                  <a:cubicBezTo>
                    <a:pt x="863" y="247"/>
                    <a:pt x="1726" y="206"/>
                    <a:pt x="2548" y="206"/>
                  </a:cubicBezTo>
                  <a:cubicBezTo>
                    <a:pt x="3410" y="206"/>
                    <a:pt x="4232" y="247"/>
                    <a:pt x="5054" y="452"/>
                  </a:cubicBezTo>
                  <a:cubicBezTo>
                    <a:pt x="5078" y="460"/>
                    <a:pt x="5100" y="464"/>
                    <a:pt x="5118" y="464"/>
                  </a:cubicBezTo>
                  <a:cubicBezTo>
                    <a:pt x="5190" y="464"/>
                    <a:pt x="5210" y="411"/>
                    <a:pt x="5177" y="411"/>
                  </a:cubicBezTo>
                  <a:cubicBezTo>
                    <a:pt x="4355" y="124"/>
                    <a:pt x="3493" y="41"/>
                    <a:pt x="25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33"/>
            <p:cNvSpPr/>
            <p:nvPr/>
          </p:nvSpPr>
          <p:spPr>
            <a:xfrm>
              <a:off x="4956998" y="1934271"/>
              <a:ext cx="3067" cy="34133"/>
            </a:xfrm>
            <a:custGeom>
              <a:rect b="b" l="l" r="r" t="t"/>
              <a:pathLst>
                <a:path extrusionOk="0" h="3205" w="288">
                  <a:moveTo>
                    <a:pt x="144" y="1"/>
                  </a:moveTo>
                  <a:cubicBezTo>
                    <a:pt x="134" y="1"/>
                    <a:pt x="123" y="31"/>
                    <a:pt x="123" y="93"/>
                  </a:cubicBezTo>
                  <a:cubicBezTo>
                    <a:pt x="82" y="422"/>
                    <a:pt x="0" y="1325"/>
                    <a:pt x="0" y="1572"/>
                  </a:cubicBezTo>
                  <a:cubicBezTo>
                    <a:pt x="0" y="1818"/>
                    <a:pt x="0" y="2065"/>
                    <a:pt x="82" y="2352"/>
                  </a:cubicBezTo>
                  <a:cubicBezTo>
                    <a:pt x="82" y="2599"/>
                    <a:pt x="123" y="2886"/>
                    <a:pt x="164" y="3174"/>
                  </a:cubicBezTo>
                  <a:cubicBezTo>
                    <a:pt x="164" y="3195"/>
                    <a:pt x="185" y="3205"/>
                    <a:pt x="205" y="3205"/>
                  </a:cubicBezTo>
                  <a:cubicBezTo>
                    <a:pt x="226" y="3205"/>
                    <a:pt x="247" y="3195"/>
                    <a:pt x="247" y="3174"/>
                  </a:cubicBezTo>
                  <a:cubicBezTo>
                    <a:pt x="288" y="2886"/>
                    <a:pt x="247" y="2640"/>
                    <a:pt x="247" y="2393"/>
                  </a:cubicBezTo>
                  <a:lnTo>
                    <a:pt x="247" y="1572"/>
                  </a:lnTo>
                  <a:lnTo>
                    <a:pt x="247" y="832"/>
                  </a:lnTo>
                  <a:cubicBezTo>
                    <a:pt x="247" y="545"/>
                    <a:pt x="164" y="381"/>
                    <a:pt x="164" y="93"/>
                  </a:cubicBezTo>
                  <a:cubicBezTo>
                    <a:pt x="164" y="31"/>
                    <a:pt x="154" y="1"/>
                    <a:pt x="14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33"/>
            <p:cNvSpPr/>
            <p:nvPr/>
          </p:nvSpPr>
          <p:spPr>
            <a:xfrm>
              <a:off x="4935560" y="2032379"/>
              <a:ext cx="190188" cy="217505"/>
            </a:xfrm>
            <a:custGeom>
              <a:rect b="b" l="l" r="r" t="t"/>
              <a:pathLst>
                <a:path extrusionOk="0" h="20423" w="17858">
                  <a:moveTo>
                    <a:pt x="7066" y="1"/>
                  </a:moveTo>
                  <a:lnTo>
                    <a:pt x="41" y="822"/>
                  </a:lnTo>
                  <a:cubicBezTo>
                    <a:pt x="0" y="3739"/>
                    <a:pt x="206" y="8997"/>
                    <a:pt x="1767" y="12325"/>
                  </a:cubicBezTo>
                  <a:cubicBezTo>
                    <a:pt x="3985" y="17049"/>
                    <a:pt x="7600" y="18898"/>
                    <a:pt x="9572" y="19719"/>
                  </a:cubicBezTo>
                  <a:cubicBezTo>
                    <a:pt x="10784" y="20211"/>
                    <a:pt x="11889" y="20423"/>
                    <a:pt x="12852" y="20423"/>
                  </a:cubicBezTo>
                  <a:cubicBezTo>
                    <a:pt x="16229" y="20423"/>
                    <a:pt x="17857" y="17826"/>
                    <a:pt x="16227" y="15652"/>
                  </a:cubicBezTo>
                  <a:cubicBezTo>
                    <a:pt x="13639" y="12325"/>
                    <a:pt x="10681" y="9367"/>
                    <a:pt x="9490" y="7149"/>
                  </a:cubicBezTo>
                  <a:cubicBezTo>
                    <a:pt x="8463" y="5095"/>
                    <a:pt x="7600" y="1849"/>
                    <a:pt x="7066" y="1"/>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33"/>
            <p:cNvSpPr/>
            <p:nvPr/>
          </p:nvSpPr>
          <p:spPr>
            <a:xfrm>
              <a:off x="4968809" y="2297394"/>
              <a:ext cx="217888" cy="310373"/>
            </a:xfrm>
            <a:custGeom>
              <a:rect b="b" l="l" r="r" t="t"/>
              <a:pathLst>
                <a:path extrusionOk="0" h="29143" w="20459">
                  <a:moveTo>
                    <a:pt x="13029" y="1"/>
                  </a:moveTo>
                  <a:cubicBezTo>
                    <a:pt x="10721" y="1"/>
                    <a:pt x="8373" y="1025"/>
                    <a:pt x="6820" y="3339"/>
                  </a:cubicBezTo>
                  <a:cubicBezTo>
                    <a:pt x="4067" y="7529"/>
                    <a:pt x="3369" y="9912"/>
                    <a:pt x="3903" y="14636"/>
                  </a:cubicBezTo>
                  <a:cubicBezTo>
                    <a:pt x="4478" y="20387"/>
                    <a:pt x="6368" y="23550"/>
                    <a:pt x="6368" y="23550"/>
                  </a:cubicBezTo>
                  <a:cubicBezTo>
                    <a:pt x="6532" y="23879"/>
                    <a:pt x="0" y="25933"/>
                    <a:pt x="411" y="27946"/>
                  </a:cubicBezTo>
                  <a:cubicBezTo>
                    <a:pt x="591" y="28847"/>
                    <a:pt x="4061" y="29143"/>
                    <a:pt x="7623" y="29143"/>
                  </a:cubicBezTo>
                  <a:cubicBezTo>
                    <a:pt x="11368" y="29143"/>
                    <a:pt x="15215" y="28816"/>
                    <a:pt x="15446" y="28521"/>
                  </a:cubicBezTo>
                  <a:cubicBezTo>
                    <a:pt x="15857" y="27946"/>
                    <a:pt x="15077" y="25194"/>
                    <a:pt x="15200" y="24824"/>
                  </a:cubicBezTo>
                  <a:cubicBezTo>
                    <a:pt x="15200" y="24783"/>
                    <a:pt x="14666" y="19196"/>
                    <a:pt x="15323" y="17019"/>
                  </a:cubicBezTo>
                  <a:cubicBezTo>
                    <a:pt x="15775" y="15334"/>
                    <a:pt x="20458" y="11062"/>
                    <a:pt x="20376" y="6707"/>
                  </a:cubicBezTo>
                  <a:cubicBezTo>
                    <a:pt x="20275" y="2595"/>
                    <a:pt x="16703" y="1"/>
                    <a:pt x="13029"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33"/>
            <p:cNvSpPr/>
            <p:nvPr/>
          </p:nvSpPr>
          <p:spPr>
            <a:xfrm>
              <a:off x="4970555" y="2172363"/>
              <a:ext cx="279136" cy="314878"/>
            </a:xfrm>
            <a:custGeom>
              <a:rect b="b" l="l" r="r" t="t"/>
              <a:pathLst>
                <a:path extrusionOk="0" h="29566" w="26210">
                  <a:moveTo>
                    <a:pt x="13455" y="1"/>
                  </a:moveTo>
                  <a:cubicBezTo>
                    <a:pt x="10652" y="1"/>
                    <a:pt x="7379" y="759"/>
                    <a:pt x="7107" y="1194"/>
                  </a:cubicBezTo>
                  <a:cubicBezTo>
                    <a:pt x="4766" y="5096"/>
                    <a:pt x="3451" y="15202"/>
                    <a:pt x="3451" y="15202"/>
                  </a:cubicBezTo>
                  <a:cubicBezTo>
                    <a:pt x="3164" y="15818"/>
                    <a:pt x="3287" y="16188"/>
                    <a:pt x="3287" y="16270"/>
                  </a:cubicBezTo>
                  <a:cubicBezTo>
                    <a:pt x="1" y="26705"/>
                    <a:pt x="7395" y="29293"/>
                    <a:pt x="12078" y="29539"/>
                  </a:cubicBezTo>
                  <a:cubicBezTo>
                    <a:pt x="12408" y="29556"/>
                    <a:pt x="12749" y="29565"/>
                    <a:pt x="13099" y="29565"/>
                  </a:cubicBezTo>
                  <a:cubicBezTo>
                    <a:pt x="17755" y="29565"/>
                    <a:pt x="23910" y="28005"/>
                    <a:pt x="25018" y="23993"/>
                  </a:cubicBezTo>
                  <a:cubicBezTo>
                    <a:pt x="26210" y="19844"/>
                    <a:pt x="24936" y="14956"/>
                    <a:pt x="24156" y="13271"/>
                  </a:cubicBezTo>
                  <a:cubicBezTo>
                    <a:pt x="24279" y="13189"/>
                    <a:pt x="20664" y="3453"/>
                    <a:pt x="16926" y="742"/>
                  </a:cubicBezTo>
                  <a:cubicBezTo>
                    <a:pt x="16202" y="199"/>
                    <a:pt x="14890" y="1"/>
                    <a:pt x="13455" y="1"/>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33"/>
            <p:cNvSpPr/>
            <p:nvPr/>
          </p:nvSpPr>
          <p:spPr>
            <a:xfrm>
              <a:off x="4938307" y="2332400"/>
              <a:ext cx="308509" cy="295601"/>
            </a:xfrm>
            <a:custGeom>
              <a:rect b="b" l="l" r="r" t="t"/>
              <a:pathLst>
                <a:path extrusionOk="0" h="27756" w="28968">
                  <a:moveTo>
                    <a:pt x="19939" y="0"/>
                  </a:moveTo>
                  <a:cubicBezTo>
                    <a:pt x="18583" y="0"/>
                    <a:pt x="17178" y="379"/>
                    <a:pt x="15846" y="1243"/>
                  </a:cubicBezTo>
                  <a:cubicBezTo>
                    <a:pt x="11696" y="3996"/>
                    <a:pt x="10094" y="5926"/>
                    <a:pt x="8698" y="10486"/>
                  </a:cubicBezTo>
                  <a:cubicBezTo>
                    <a:pt x="7013" y="15991"/>
                    <a:pt x="7547" y="19647"/>
                    <a:pt x="7547" y="19647"/>
                  </a:cubicBezTo>
                  <a:cubicBezTo>
                    <a:pt x="7588" y="20017"/>
                    <a:pt x="769" y="19318"/>
                    <a:pt x="358" y="21331"/>
                  </a:cubicBezTo>
                  <a:cubicBezTo>
                    <a:pt x="1" y="23120"/>
                    <a:pt x="12529" y="27756"/>
                    <a:pt x="13898" y="27756"/>
                  </a:cubicBezTo>
                  <a:cubicBezTo>
                    <a:pt x="13944" y="27756"/>
                    <a:pt x="13977" y="27751"/>
                    <a:pt x="13997" y="27740"/>
                  </a:cubicBezTo>
                  <a:cubicBezTo>
                    <a:pt x="14613" y="27411"/>
                    <a:pt x="15024" y="24577"/>
                    <a:pt x="15229" y="24248"/>
                  </a:cubicBezTo>
                  <a:cubicBezTo>
                    <a:pt x="15270" y="24166"/>
                    <a:pt x="17037" y="18826"/>
                    <a:pt x="18310" y="17141"/>
                  </a:cubicBezTo>
                  <a:cubicBezTo>
                    <a:pt x="19337" y="15744"/>
                    <a:pt x="25335" y="13690"/>
                    <a:pt x="26978" y="9624"/>
                  </a:cubicBezTo>
                  <a:cubicBezTo>
                    <a:pt x="28967" y="4812"/>
                    <a:pt x="24769" y="0"/>
                    <a:pt x="19939" y="0"/>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33"/>
            <p:cNvSpPr/>
            <p:nvPr/>
          </p:nvSpPr>
          <p:spPr>
            <a:xfrm>
              <a:off x="5023933" y="2124523"/>
              <a:ext cx="95818" cy="94018"/>
            </a:xfrm>
            <a:custGeom>
              <a:rect b="b" l="l" r="r" t="t"/>
              <a:pathLst>
                <a:path extrusionOk="0" h="8828" w="8997">
                  <a:moveTo>
                    <a:pt x="6741" y="0"/>
                  </a:moveTo>
                  <a:cubicBezTo>
                    <a:pt x="4905" y="0"/>
                    <a:pt x="515" y="802"/>
                    <a:pt x="247" y="1003"/>
                  </a:cubicBezTo>
                  <a:cubicBezTo>
                    <a:pt x="0" y="1249"/>
                    <a:pt x="1397" y="4536"/>
                    <a:pt x="1397" y="4864"/>
                  </a:cubicBezTo>
                  <a:cubicBezTo>
                    <a:pt x="1397" y="7329"/>
                    <a:pt x="986" y="8520"/>
                    <a:pt x="2588" y="8808"/>
                  </a:cubicBezTo>
                  <a:cubicBezTo>
                    <a:pt x="2651" y="8821"/>
                    <a:pt x="2719" y="8827"/>
                    <a:pt x="2792" y="8827"/>
                  </a:cubicBezTo>
                  <a:cubicBezTo>
                    <a:pt x="4522" y="8827"/>
                    <a:pt x="8877" y="5202"/>
                    <a:pt x="8956" y="4453"/>
                  </a:cubicBezTo>
                  <a:cubicBezTo>
                    <a:pt x="8997" y="3673"/>
                    <a:pt x="7929" y="633"/>
                    <a:pt x="7518" y="140"/>
                  </a:cubicBezTo>
                  <a:cubicBezTo>
                    <a:pt x="7442" y="41"/>
                    <a:pt x="7157" y="0"/>
                    <a:pt x="6741"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33"/>
            <p:cNvSpPr/>
            <p:nvPr/>
          </p:nvSpPr>
          <p:spPr>
            <a:xfrm>
              <a:off x="4958745" y="1918754"/>
              <a:ext cx="312822" cy="281043"/>
            </a:xfrm>
            <a:custGeom>
              <a:rect b="b" l="l" r="r" t="t"/>
              <a:pathLst>
                <a:path extrusionOk="0" h="26389" w="29373">
                  <a:moveTo>
                    <a:pt x="13706" y="1"/>
                  </a:moveTo>
                  <a:cubicBezTo>
                    <a:pt x="12521" y="1"/>
                    <a:pt x="11419" y="185"/>
                    <a:pt x="10476" y="564"/>
                  </a:cubicBezTo>
                  <a:cubicBezTo>
                    <a:pt x="7354" y="1796"/>
                    <a:pt x="1849" y="9848"/>
                    <a:pt x="1110" y="14162"/>
                  </a:cubicBezTo>
                  <a:cubicBezTo>
                    <a:pt x="0" y="20570"/>
                    <a:pt x="8422" y="24842"/>
                    <a:pt x="11831" y="25869"/>
                  </a:cubicBezTo>
                  <a:cubicBezTo>
                    <a:pt x="12721" y="26143"/>
                    <a:pt x="13968" y="26389"/>
                    <a:pt x="15377" y="26389"/>
                  </a:cubicBezTo>
                  <a:cubicBezTo>
                    <a:pt x="17352" y="26389"/>
                    <a:pt x="19647" y="25907"/>
                    <a:pt x="21732" y="24349"/>
                  </a:cubicBezTo>
                  <a:cubicBezTo>
                    <a:pt x="25347" y="21679"/>
                    <a:pt x="29373" y="11327"/>
                    <a:pt x="26415" y="6890"/>
                  </a:cubicBezTo>
                  <a:cubicBezTo>
                    <a:pt x="23511" y="2470"/>
                    <a:pt x="18047" y="1"/>
                    <a:pt x="13706"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33"/>
            <p:cNvSpPr/>
            <p:nvPr/>
          </p:nvSpPr>
          <p:spPr>
            <a:xfrm>
              <a:off x="5104873" y="2011867"/>
              <a:ext cx="20129" cy="19394"/>
            </a:xfrm>
            <a:custGeom>
              <a:rect b="b" l="l" r="r" t="t"/>
              <a:pathLst>
                <a:path extrusionOk="0" h="1821" w="1890">
                  <a:moveTo>
                    <a:pt x="610" y="0"/>
                  </a:moveTo>
                  <a:cubicBezTo>
                    <a:pt x="534" y="0"/>
                    <a:pt x="455" y="12"/>
                    <a:pt x="370" y="37"/>
                  </a:cubicBezTo>
                  <a:cubicBezTo>
                    <a:pt x="164" y="37"/>
                    <a:pt x="0" y="284"/>
                    <a:pt x="41" y="448"/>
                  </a:cubicBezTo>
                  <a:cubicBezTo>
                    <a:pt x="82" y="818"/>
                    <a:pt x="329" y="941"/>
                    <a:pt x="493" y="1146"/>
                  </a:cubicBezTo>
                  <a:cubicBezTo>
                    <a:pt x="657" y="1352"/>
                    <a:pt x="863" y="1516"/>
                    <a:pt x="1068" y="1721"/>
                  </a:cubicBezTo>
                  <a:cubicBezTo>
                    <a:pt x="1160" y="1790"/>
                    <a:pt x="1261" y="1821"/>
                    <a:pt x="1361" y="1821"/>
                  </a:cubicBezTo>
                  <a:cubicBezTo>
                    <a:pt x="1617" y="1821"/>
                    <a:pt x="1860" y="1618"/>
                    <a:pt x="1890" y="1352"/>
                  </a:cubicBezTo>
                  <a:cubicBezTo>
                    <a:pt x="1849" y="941"/>
                    <a:pt x="1684" y="694"/>
                    <a:pt x="1397" y="366"/>
                  </a:cubicBezTo>
                  <a:cubicBezTo>
                    <a:pt x="1136" y="170"/>
                    <a:pt x="901" y="0"/>
                    <a:pt x="6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33"/>
            <p:cNvSpPr/>
            <p:nvPr/>
          </p:nvSpPr>
          <p:spPr>
            <a:xfrm>
              <a:off x="5029620" y="1976797"/>
              <a:ext cx="25379" cy="13526"/>
            </a:xfrm>
            <a:custGeom>
              <a:rect b="b" l="l" r="r" t="t"/>
              <a:pathLst>
                <a:path extrusionOk="0" h="1270" w="2383">
                  <a:moveTo>
                    <a:pt x="1036" y="1"/>
                  </a:moveTo>
                  <a:cubicBezTo>
                    <a:pt x="843" y="1"/>
                    <a:pt x="661" y="51"/>
                    <a:pt x="452" y="167"/>
                  </a:cubicBezTo>
                  <a:cubicBezTo>
                    <a:pt x="0" y="290"/>
                    <a:pt x="83" y="865"/>
                    <a:pt x="452" y="947"/>
                  </a:cubicBezTo>
                  <a:cubicBezTo>
                    <a:pt x="699" y="1071"/>
                    <a:pt x="945" y="1071"/>
                    <a:pt x="1274" y="1153"/>
                  </a:cubicBezTo>
                  <a:cubicBezTo>
                    <a:pt x="1477" y="1211"/>
                    <a:pt x="1681" y="1269"/>
                    <a:pt x="1884" y="1269"/>
                  </a:cubicBezTo>
                  <a:cubicBezTo>
                    <a:pt x="1968" y="1269"/>
                    <a:pt x="2052" y="1259"/>
                    <a:pt x="2137" y="1235"/>
                  </a:cubicBezTo>
                  <a:cubicBezTo>
                    <a:pt x="2301" y="1153"/>
                    <a:pt x="2383" y="906"/>
                    <a:pt x="2342" y="742"/>
                  </a:cubicBezTo>
                  <a:cubicBezTo>
                    <a:pt x="2260" y="413"/>
                    <a:pt x="1890" y="208"/>
                    <a:pt x="1520" y="85"/>
                  </a:cubicBezTo>
                  <a:cubicBezTo>
                    <a:pt x="1341" y="31"/>
                    <a:pt x="1185" y="1"/>
                    <a:pt x="10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33"/>
            <p:cNvSpPr/>
            <p:nvPr/>
          </p:nvSpPr>
          <p:spPr>
            <a:xfrm>
              <a:off x="5037054" y="2080070"/>
              <a:ext cx="31077" cy="20278"/>
            </a:xfrm>
            <a:custGeom>
              <a:rect b="b" l="l" r="r" t="t"/>
              <a:pathLst>
                <a:path extrusionOk="0" h="1904" w="2918">
                  <a:moveTo>
                    <a:pt x="1" y="1"/>
                  </a:moveTo>
                  <a:cubicBezTo>
                    <a:pt x="1" y="1"/>
                    <a:pt x="247" y="1028"/>
                    <a:pt x="822" y="1520"/>
                  </a:cubicBezTo>
                  <a:cubicBezTo>
                    <a:pt x="1028" y="1726"/>
                    <a:pt x="1274" y="1849"/>
                    <a:pt x="1603" y="1890"/>
                  </a:cubicBezTo>
                  <a:cubicBezTo>
                    <a:pt x="1659" y="1899"/>
                    <a:pt x="1712" y="1903"/>
                    <a:pt x="1764" y="1903"/>
                  </a:cubicBezTo>
                  <a:cubicBezTo>
                    <a:pt x="2429" y="1903"/>
                    <a:pt x="2721" y="1201"/>
                    <a:pt x="2835" y="781"/>
                  </a:cubicBezTo>
                  <a:cubicBezTo>
                    <a:pt x="2917" y="576"/>
                    <a:pt x="2917" y="411"/>
                    <a:pt x="2917" y="411"/>
                  </a:cubicBezTo>
                  <a:lnTo>
                    <a:pt x="2917" y="411"/>
                  </a:lnTo>
                  <a:cubicBezTo>
                    <a:pt x="2917" y="411"/>
                    <a:pt x="2477" y="578"/>
                    <a:pt x="1852" y="578"/>
                  </a:cubicBezTo>
                  <a:cubicBezTo>
                    <a:pt x="1316" y="578"/>
                    <a:pt x="645" y="456"/>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33"/>
            <p:cNvSpPr/>
            <p:nvPr/>
          </p:nvSpPr>
          <p:spPr>
            <a:xfrm>
              <a:off x="5046245" y="2087333"/>
              <a:ext cx="21449" cy="12503"/>
            </a:xfrm>
            <a:custGeom>
              <a:rect b="b" l="l" r="r" t="t"/>
              <a:pathLst>
                <a:path extrusionOk="0" h="1174" w="2014">
                  <a:moveTo>
                    <a:pt x="1711" y="1"/>
                  </a:moveTo>
                  <a:cubicBezTo>
                    <a:pt x="1435" y="1"/>
                    <a:pt x="1167" y="39"/>
                    <a:pt x="986" y="99"/>
                  </a:cubicBezTo>
                  <a:cubicBezTo>
                    <a:pt x="576" y="222"/>
                    <a:pt x="288" y="510"/>
                    <a:pt x="0" y="797"/>
                  </a:cubicBezTo>
                  <a:cubicBezTo>
                    <a:pt x="206" y="1003"/>
                    <a:pt x="493" y="1126"/>
                    <a:pt x="781" y="1167"/>
                  </a:cubicBezTo>
                  <a:cubicBezTo>
                    <a:pt x="821" y="1171"/>
                    <a:pt x="861" y="1173"/>
                    <a:pt x="899" y="1173"/>
                  </a:cubicBezTo>
                  <a:cubicBezTo>
                    <a:pt x="1599" y="1173"/>
                    <a:pt x="1935" y="484"/>
                    <a:pt x="2013" y="17"/>
                  </a:cubicBezTo>
                  <a:cubicBezTo>
                    <a:pt x="1914" y="6"/>
                    <a:pt x="1812" y="1"/>
                    <a:pt x="171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33"/>
            <p:cNvSpPr/>
            <p:nvPr/>
          </p:nvSpPr>
          <p:spPr>
            <a:xfrm>
              <a:off x="5075032" y="2037267"/>
              <a:ext cx="37115" cy="28542"/>
            </a:xfrm>
            <a:custGeom>
              <a:rect b="b" l="l" r="r" t="t"/>
              <a:pathLst>
                <a:path extrusionOk="0" h="2680" w="3485">
                  <a:moveTo>
                    <a:pt x="2034" y="1"/>
                  </a:moveTo>
                  <a:cubicBezTo>
                    <a:pt x="1036" y="1"/>
                    <a:pt x="1" y="2062"/>
                    <a:pt x="1077" y="2582"/>
                  </a:cubicBezTo>
                  <a:cubicBezTo>
                    <a:pt x="1203" y="2649"/>
                    <a:pt x="1332" y="2680"/>
                    <a:pt x="1460" y="2680"/>
                  </a:cubicBezTo>
                  <a:cubicBezTo>
                    <a:pt x="2501" y="2680"/>
                    <a:pt x="3484" y="661"/>
                    <a:pt x="2350" y="76"/>
                  </a:cubicBezTo>
                  <a:cubicBezTo>
                    <a:pt x="2247" y="24"/>
                    <a:pt x="2141" y="1"/>
                    <a:pt x="20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33"/>
            <p:cNvSpPr/>
            <p:nvPr/>
          </p:nvSpPr>
          <p:spPr>
            <a:xfrm>
              <a:off x="5010461" y="2004178"/>
              <a:ext cx="33846" cy="26700"/>
            </a:xfrm>
            <a:custGeom>
              <a:rect b="b" l="l" r="r" t="t"/>
              <a:pathLst>
                <a:path extrusionOk="0" h="2507" w="3178">
                  <a:moveTo>
                    <a:pt x="1984" y="0"/>
                  </a:moveTo>
                  <a:cubicBezTo>
                    <a:pt x="1027" y="0"/>
                    <a:pt x="1" y="1833"/>
                    <a:pt x="855" y="2402"/>
                  </a:cubicBezTo>
                  <a:cubicBezTo>
                    <a:pt x="969" y="2474"/>
                    <a:pt x="1090" y="2506"/>
                    <a:pt x="1213" y="2506"/>
                  </a:cubicBezTo>
                  <a:cubicBezTo>
                    <a:pt x="2144" y="2506"/>
                    <a:pt x="3178" y="651"/>
                    <a:pt x="2416" y="143"/>
                  </a:cubicBezTo>
                  <a:cubicBezTo>
                    <a:pt x="2278" y="44"/>
                    <a:pt x="2132" y="0"/>
                    <a:pt x="198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33"/>
            <p:cNvSpPr/>
            <p:nvPr/>
          </p:nvSpPr>
          <p:spPr>
            <a:xfrm>
              <a:off x="5019993" y="2011675"/>
              <a:ext cx="49469" cy="74358"/>
            </a:xfrm>
            <a:custGeom>
              <a:rect b="b" l="l" r="r" t="t"/>
              <a:pathLst>
                <a:path extrusionOk="0" h="6982" w="4645">
                  <a:moveTo>
                    <a:pt x="3934" y="0"/>
                  </a:moveTo>
                  <a:cubicBezTo>
                    <a:pt x="3903" y="0"/>
                    <a:pt x="3876" y="14"/>
                    <a:pt x="3862" y="55"/>
                  </a:cubicBezTo>
                  <a:cubicBezTo>
                    <a:pt x="2876" y="1493"/>
                    <a:pt x="3287" y="1041"/>
                    <a:pt x="2260" y="2397"/>
                  </a:cubicBezTo>
                  <a:cubicBezTo>
                    <a:pt x="1966" y="2249"/>
                    <a:pt x="649" y="1673"/>
                    <a:pt x="408" y="1673"/>
                  </a:cubicBezTo>
                  <a:cubicBezTo>
                    <a:pt x="380" y="1673"/>
                    <a:pt x="366" y="1681"/>
                    <a:pt x="370" y="1698"/>
                  </a:cubicBezTo>
                  <a:cubicBezTo>
                    <a:pt x="535" y="2397"/>
                    <a:pt x="1356" y="3834"/>
                    <a:pt x="1356" y="3917"/>
                  </a:cubicBezTo>
                  <a:cubicBezTo>
                    <a:pt x="945" y="4204"/>
                    <a:pt x="1" y="4327"/>
                    <a:pt x="83" y="4369"/>
                  </a:cubicBezTo>
                  <a:cubicBezTo>
                    <a:pt x="770" y="6489"/>
                    <a:pt x="2260" y="6981"/>
                    <a:pt x="3402" y="6981"/>
                  </a:cubicBezTo>
                  <a:cubicBezTo>
                    <a:pt x="3830" y="6981"/>
                    <a:pt x="4209" y="6912"/>
                    <a:pt x="4478" y="6833"/>
                  </a:cubicBezTo>
                  <a:cubicBezTo>
                    <a:pt x="4620" y="6805"/>
                    <a:pt x="4644" y="6757"/>
                    <a:pt x="4605" y="6757"/>
                  </a:cubicBezTo>
                  <a:cubicBezTo>
                    <a:pt x="4588" y="6757"/>
                    <a:pt x="4558" y="6767"/>
                    <a:pt x="4519" y="6792"/>
                  </a:cubicBezTo>
                  <a:cubicBezTo>
                    <a:pt x="4412" y="6808"/>
                    <a:pt x="4281" y="6817"/>
                    <a:pt x="4134" y="6817"/>
                  </a:cubicBezTo>
                  <a:cubicBezTo>
                    <a:pt x="3106" y="6817"/>
                    <a:pt x="1264" y="6376"/>
                    <a:pt x="617" y="4615"/>
                  </a:cubicBezTo>
                  <a:cubicBezTo>
                    <a:pt x="987" y="4533"/>
                    <a:pt x="1397" y="4327"/>
                    <a:pt x="1726" y="3999"/>
                  </a:cubicBezTo>
                  <a:cubicBezTo>
                    <a:pt x="1767" y="3958"/>
                    <a:pt x="1151" y="2766"/>
                    <a:pt x="945" y="2150"/>
                  </a:cubicBezTo>
                  <a:lnTo>
                    <a:pt x="945" y="2150"/>
                  </a:lnTo>
                  <a:cubicBezTo>
                    <a:pt x="1438" y="2356"/>
                    <a:pt x="2014" y="2684"/>
                    <a:pt x="2383" y="2807"/>
                  </a:cubicBezTo>
                  <a:cubicBezTo>
                    <a:pt x="2386" y="2810"/>
                    <a:pt x="2390" y="2812"/>
                    <a:pt x="2394" y="2812"/>
                  </a:cubicBezTo>
                  <a:cubicBezTo>
                    <a:pt x="2521" y="2812"/>
                    <a:pt x="3313" y="1683"/>
                    <a:pt x="4068" y="55"/>
                  </a:cubicBezTo>
                  <a:cubicBezTo>
                    <a:pt x="4068" y="55"/>
                    <a:pt x="3994" y="0"/>
                    <a:pt x="393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33"/>
            <p:cNvSpPr/>
            <p:nvPr/>
          </p:nvSpPr>
          <p:spPr>
            <a:xfrm>
              <a:off x="5055436" y="1881447"/>
              <a:ext cx="225759" cy="301885"/>
            </a:xfrm>
            <a:custGeom>
              <a:rect b="b" l="l" r="r" t="t"/>
              <a:pathLst>
                <a:path extrusionOk="0" h="28346" w="21198">
                  <a:moveTo>
                    <a:pt x="11051" y="13515"/>
                  </a:moveTo>
                  <a:lnTo>
                    <a:pt x="11051" y="13515"/>
                  </a:lnTo>
                  <a:cubicBezTo>
                    <a:pt x="10434" y="14584"/>
                    <a:pt x="9777" y="15939"/>
                    <a:pt x="9613" y="17254"/>
                  </a:cubicBezTo>
                  <a:cubicBezTo>
                    <a:pt x="9531" y="18281"/>
                    <a:pt x="9818" y="19554"/>
                    <a:pt x="10229" y="20869"/>
                  </a:cubicBezTo>
                  <a:cubicBezTo>
                    <a:pt x="10393" y="21280"/>
                    <a:pt x="10558" y="21732"/>
                    <a:pt x="10722" y="22142"/>
                  </a:cubicBezTo>
                  <a:cubicBezTo>
                    <a:pt x="10517" y="21773"/>
                    <a:pt x="10229" y="21362"/>
                    <a:pt x="10024" y="20951"/>
                  </a:cubicBezTo>
                  <a:lnTo>
                    <a:pt x="9983" y="20910"/>
                  </a:lnTo>
                  <a:cubicBezTo>
                    <a:pt x="9407" y="19760"/>
                    <a:pt x="9366" y="18527"/>
                    <a:pt x="9531" y="17295"/>
                  </a:cubicBezTo>
                  <a:cubicBezTo>
                    <a:pt x="9736" y="15939"/>
                    <a:pt x="10311" y="14625"/>
                    <a:pt x="11051" y="13515"/>
                  </a:cubicBezTo>
                  <a:close/>
                  <a:moveTo>
                    <a:pt x="19472" y="13392"/>
                  </a:moveTo>
                  <a:cubicBezTo>
                    <a:pt x="19965" y="14296"/>
                    <a:pt x="20170" y="15364"/>
                    <a:pt x="20088" y="16350"/>
                  </a:cubicBezTo>
                  <a:cubicBezTo>
                    <a:pt x="20047" y="17788"/>
                    <a:pt x="19513" y="19226"/>
                    <a:pt x="18979" y="20499"/>
                  </a:cubicBezTo>
                  <a:cubicBezTo>
                    <a:pt x="18609" y="21321"/>
                    <a:pt x="18199" y="22019"/>
                    <a:pt x="17706" y="22759"/>
                  </a:cubicBezTo>
                  <a:cubicBezTo>
                    <a:pt x="20376" y="17870"/>
                    <a:pt x="20006" y="14830"/>
                    <a:pt x="19472" y="13392"/>
                  </a:cubicBezTo>
                  <a:close/>
                  <a:moveTo>
                    <a:pt x="904" y="0"/>
                  </a:moveTo>
                  <a:cubicBezTo>
                    <a:pt x="904" y="1"/>
                    <a:pt x="0" y="1931"/>
                    <a:pt x="1561" y="3944"/>
                  </a:cubicBezTo>
                  <a:cubicBezTo>
                    <a:pt x="2013" y="4519"/>
                    <a:pt x="2670" y="5135"/>
                    <a:pt x="3656" y="5710"/>
                  </a:cubicBezTo>
                  <a:cubicBezTo>
                    <a:pt x="3204" y="5998"/>
                    <a:pt x="2794" y="6368"/>
                    <a:pt x="2424" y="6819"/>
                  </a:cubicBezTo>
                  <a:cubicBezTo>
                    <a:pt x="2136" y="7271"/>
                    <a:pt x="1931" y="7805"/>
                    <a:pt x="1808" y="8380"/>
                  </a:cubicBezTo>
                  <a:cubicBezTo>
                    <a:pt x="1725" y="8915"/>
                    <a:pt x="1725" y="9490"/>
                    <a:pt x="1808" y="10024"/>
                  </a:cubicBezTo>
                  <a:cubicBezTo>
                    <a:pt x="1767" y="9449"/>
                    <a:pt x="1808" y="8873"/>
                    <a:pt x="1972" y="8298"/>
                  </a:cubicBezTo>
                  <a:cubicBezTo>
                    <a:pt x="2259" y="7271"/>
                    <a:pt x="2876" y="6368"/>
                    <a:pt x="3779" y="5751"/>
                  </a:cubicBezTo>
                  <a:cubicBezTo>
                    <a:pt x="3821" y="5751"/>
                    <a:pt x="3821" y="5792"/>
                    <a:pt x="3862" y="5792"/>
                  </a:cubicBezTo>
                  <a:cubicBezTo>
                    <a:pt x="3862" y="5792"/>
                    <a:pt x="2588" y="6614"/>
                    <a:pt x="2136" y="8257"/>
                  </a:cubicBezTo>
                  <a:cubicBezTo>
                    <a:pt x="1931" y="8873"/>
                    <a:pt x="1849" y="9654"/>
                    <a:pt x="2013" y="10517"/>
                  </a:cubicBezTo>
                  <a:cubicBezTo>
                    <a:pt x="2013" y="10517"/>
                    <a:pt x="2794" y="7559"/>
                    <a:pt x="5258" y="7477"/>
                  </a:cubicBezTo>
                  <a:lnTo>
                    <a:pt x="5710" y="7477"/>
                  </a:lnTo>
                  <a:cubicBezTo>
                    <a:pt x="7353" y="7764"/>
                    <a:pt x="8093" y="9449"/>
                    <a:pt x="9202" y="10517"/>
                  </a:cubicBezTo>
                  <a:cubicBezTo>
                    <a:pt x="8298" y="9900"/>
                    <a:pt x="7723" y="8997"/>
                    <a:pt x="6860" y="8298"/>
                  </a:cubicBezTo>
                  <a:cubicBezTo>
                    <a:pt x="6450" y="8011"/>
                    <a:pt x="5998" y="7764"/>
                    <a:pt x="5423" y="7764"/>
                  </a:cubicBezTo>
                  <a:lnTo>
                    <a:pt x="5053" y="7764"/>
                  </a:lnTo>
                  <a:cubicBezTo>
                    <a:pt x="4683" y="7805"/>
                    <a:pt x="4355" y="7970"/>
                    <a:pt x="4026" y="8093"/>
                  </a:cubicBezTo>
                  <a:cubicBezTo>
                    <a:pt x="3204" y="8504"/>
                    <a:pt x="2547" y="9243"/>
                    <a:pt x="2218" y="10147"/>
                  </a:cubicBezTo>
                  <a:cubicBezTo>
                    <a:pt x="2588" y="9284"/>
                    <a:pt x="3245" y="8586"/>
                    <a:pt x="4067" y="8216"/>
                  </a:cubicBezTo>
                  <a:lnTo>
                    <a:pt x="4560" y="8052"/>
                  </a:lnTo>
                  <a:cubicBezTo>
                    <a:pt x="4601" y="8052"/>
                    <a:pt x="4642" y="8011"/>
                    <a:pt x="4724" y="8011"/>
                  </a:cubicBezTo>
                  <a:cubicBezTo>
                    <a:pt x="4875" y="7981"/>
                    <a:pt x="5024" y="7965"/>
                    <a:pt x="5170" y="7965"/>
                  </a:cubicBezTo>
                  <a:cubicBezTo>
                    <a:pt x="5622" y="7965"/>
                    <a:pt x="6057" y="8111"/>
                    <a:pt x="6491" y="8422"/>
                  </a:cubicBezTo>
                  <a:cubicBezTo>
                    <a:pt x="6943" y="8791"/>
                    <a:pt x="7312" y="9202"/>
                    <a:pt x="7682" y="9613"/>
                  </a:cubicBezTo>
                  <a:cubicBezTo>
                    <a:pt x="8380" y="10352"/>
                    <a:pt x="9120" y="11051"/>
                    <a:pt x="10147" y="11297"/>
                  </a:cubicBezTo>
                  <a:cubicBezTo>
                    <a:pt x="10352" y="11338"/>
                    <a:pt x="10558" y="11379"/>
                    <a:pt x="10763" y="11379"/>
                  </a:cubicBezTo>
                  <a:cubicBezTo>
                    <a:pt x="10960" y="11433"/>
                    <a:pt x="11181" y="11463"/>
                    <a:pt x="11422" y="11463"/>
                  </a:cubicBezTo>
                  <a:cubicBezTo>
                    <a:pt x="11733" y="11463"/>
                    <a:pt x="12077" y="11413"/>
                    <a:pt x="12447" y="11297"/>
                  </a:cubicBezTo>
                  <a:lnTo>
                    <a:pt x="12447" y="11297"/>
                  </a:lnTo>
                  <a:lnTo>
                    <a:pt x="12201" y="11544"/>
                  </a:lnTo>
                  <a:cubicBezTo>
                    <a:pt x="10476" y="12776"/>
                    <a:pt x="9161" y="14419"/>
                    <a:pt x="8545" y="16473"/>
                  </a:cubicBezTo>
                  <a:cubicBezTo>
                    <a:pt x="7970" y="18240"/>
                    <a:pt x="7970" y="20088"/>
                    <a:pt x="8421" y="21814"/>
                  </a:cubicBezTo>
                  <a:cubicBezTo>
                    <a:pt x="8586" y="22430"/>
                    <a:pt x="8791" y="23046"/>
                    <a:pt x="9120" y="23621"/>
                  </a:cubicBezTo>
                  <a:cubicBezTo>
                    <a:pt x="9161" y="23703"/>
                    <a:pt x="9161" y="23786"/>
                    <a:pt x="9202" y="23868"/>
                  </a:cubicBezTo>
                  <a:cubicBezTo>
                    <a:pt x="9202" y="23909"/>
                    <a:pt x="9243" y="23991"/>
                    <a:pt x="9243" y="24032"/>
                  </a:cubicBezTo>
                  <a:lnTo>
                    <a:pt x="9325" y="24032"/>
                  </a:lnTo>
                  <a:cubicBezTo>
                    <a:pt x="9325" y="23991"/>
                    <a:pt x="9243" y="23909"/>
                    <a:pt x="9243" y="23868"/>
                  </a:cubicBezTo>
                  <a:cubicBezTo>
                    <a:pt x="9202" y="23786"/>
                    <a:pt x="9202" y="23703"/>
                    <a:pt x="9161" y="23621"/>
                  </a:cubicBezTo>
                  <a:cubicBezTo>
                    <a:pt x="8914" y="23005"/>
                    <a:pt x="8709" y="22266"/>
                    <a:pt x="8545" y="21608"/>
                  </a:cubicBezTo>
                  <a:cubicBezTo>
                    <a:pt x="8216" y="19965"/>
                    <a:pt x="8339" y="18240"/>
                    <a:pt x="8873" y="16638"/>
                  </a:cubicBezTo>
                  <a:cubicBezTo>
                    <a:pt x="9407" y="14830"/>
                    <a:pt x="10517" y="13146"/>
                    <a:pt x="11995" y="11913"/>
                  </a:cubicBezTo>
                  <a:lnTo>
                    <a:pt x="11995" y="11913"/>
                  </a:lnTo>
                  <a:cubicBezTo>
                    <a:pt x="11954" y="11996"/>
                    <a:pt x="11872" y="12078"/>
                    <a:pt x="11790" y="12160"/>
                  </a:cubicBezTo>
                  <a:cubicBezTo>
                    <a:pt x="10393" y="13639"/>
                    <a:pt x="9202" y="15241"/>
                    <a:pt x="8914" y="17254"/>
                  </a:cubicBezTo>
                  <a:cubicBezTo>
                    <a:pt x="8709" y="18486"/>
                    <a:pt x="8914" y="19760"/>
                    <a:pt x="9531" y="20828"/>
                  </a:cubicBezTo>
                  <a:cubicBezTo>
                    <a:pt x="9572" y="20910"/>
                    <a:pt x="9572" y="20951"/>
                    <a:pt x="9613" y="21033"/>
                  </a:cubicBezTo>
                  <a:cubicBezTo>
                    <a:pt x="9900" y="21526"/>
                    <a:pt x="10229" y="21978"/>
                    <a:pt x="10599" y="22389"/>
                  </a:cubicBezTo>
                  <a:cubicBezTo>
                    <a:pt x="10640" y="22430"/>
                    <a:pt x="10722" y="22471"/>
                    <a:pt x="10722" y="22553"/>
                  </a:cubicBezTo>
                  <a:cubicBezTo>
                    <a:pt x="10722" y="22594"/>
                    <a:pt x="10763" y="22594"/>
                    <a:pt x="10763" y="22635"/>
                  </a:cubicBezTo>
                  <a:cubicBezTo>
                    <a:pt x="10804" y="22800"/>
                    <a:pt x="10927" y="22964"/>
                    <a:pt x="10968" y="23087"/>
                  </a:cubicBezTo>
                  <a:cubicBezTo>
                    <a:pt x="11010" y="23169"/>
                    <a:pt x="11010" y="23251"/>
                    <a:pt x="11051" y="23293"/>
                  </a:cubicBezTo>
                  <a:cubicBezTo>
                    <a:pt x="11461" y="24237"/>
                    <a:pt x="11872" y="25100"/>
                    <a:pt x="12160" y="25716"/>
                  </a:cubicBezTo>
                  <a:cubicBezTo>
                    <a:pt x="12283" y="26086"/>
                    <a:pt x="12406" y="26374"/>
                    <a:pt x="12406" y="26579"/>
                  </a:cubicBezTo>
                  <a:cubicBezTo>
                    <a:pt x="12447" y="27729"/>
                    <a:pt x="11749" y="28304"/>
                    <a:pt x="11667" y="28345"/>
                  </a:cubicBezTo>
                  <a:cubicBezTo>
                    <a:pt x="11831" y="28345"/>
                    <a:pt x="14214" y="27894"/>
                    <a:pt x="16186" y="24936"/>
                  </a:cubicBezTo>
                  <a:cubicBezTo>
                    <a:pt x="16268" y="24854"/>
                    <a:pt x="16309" y="24730"/>
                    <a:pt x="16391" y="24648"/>
                  </a:cubicBezTo>
                  <a:cubicBezTo>
                    <a:pt x="17172" y="23786"/>
                    <a:pt x="17829" y="22841"/>
                    <a:pt x="18404" y="21855"/>
                  </a:cubicBezTo>
                  <a:cubicBezTo>
                    <a:pt x="19513" y="19924"/>
                    <a:pt x="20663" y="17459"/>
                    <a:pt x="20294" y="15159"/>
                  </a:cubicBezTo>
                  <a:cubicBezTo>
                    <a:pt x="20211" y="14460"/>
                    <a:pt x="19965" y="13926"/>
                    <a:pt x="19595" y="13392"/>
                  </a:cubicBezTo>
                  <a:lnTo>
                    <a:pt x="19595" y="13392"/>
                  </a:lnTo>
                  <a:cubicBezTo>
                    <a:pt x="19883" y="13762"/>
                    <a:pt x="20253" y="14132"/>
                    <a:pt x="20458" y="14542"/>
                  </a:cubicBezTo>
                  <a:cubicBezTo>
                    <a:pt x="20992" y="15570"/>
                    <a:pt x="20992" y="16720"/>
                    <a:pt x="21033" y="17870"/>
                  </a:cubicBezTo>
                  <a:cubicBezTo>
                    <a:pt x="21197" y="16679"/>
                    <a:pt x="21197" y="15528"/>
                    <a:pt x="20704" y="14337"/>
                  </a:cubicBezTo>
                  <a:cubicBezTo>
                    <a:pt x="20499" y="13762"/>
                    <a:pt x="20170" y="13310"/>
                    <a:pt x="19677" y="12899"/>
                  </a:cubicBezTo>
                  <a:cubicBezTo>
                    <a:pt x="19431" y="12694"/>
                    <a:pt x="19184" y="12488"/>
                    <a:pt x="18938" y="12324"/>
                  </a:cubicBezTo>
                  <a:lnTo>
                    <a:pt x="18938" y="12160"/>
                  </a:lnTo>
                  <a:cubicBezTo>
                    <a:pt x="18979" y="11749"/>
                    <a:pt x="19020" y="11338"/>
                    <a:pt x="18979" y="10969"/>
                  </a:cubicBezTo>
                  <a:cubicBezTo>
                    <a:pt x="18938" y="10270"/>
                    <a:pt x="18856" y="9531"/>
                    <a:pt x="18650" y="8873"/>
                  </a:cubicBezTo>
                  <a:cubicBezTo>
                    <a:pt x="18404" y="7641"/>
                    <a:pt x="18034" y="6244"/>
                    <a:pt x="17336" y="5176"/>
                  </a:cubicBezTo>
                  <a:lnTo>
                    <a:pt x="17295" y="5176"/>
                  </a:lnTo>
                  <a:cubicBezTo>
                    <a:pt x="17952" y="6368"/>
                    <a:pt x="18034" y="7641"/>
                    <a:pt x="18240" y="8915"/>
                  </a:cubicBezTo>
                  <a:cubicBezTo>
                    <a:pt x="18322" y="9284"/>
                    <a:pt x="18363" y="9654"/>
                    <a:pt x="18404" y="10065"/>
                  </a:cubicBezTo>
                  <a:cubicBezTo>
                    <a:pt x="18363" y="9859"/>
                    <a:pt x="18322" y="9695"/>
                    <a:pt x="18240" y="9490"/>
                  </a:cubicBezTo>
                  <a:lnTo>
                    <a:pt x="17952" y="8422"/>
                  </a:lnTo>
                  <a:cubicBezTo>
                    <a:pt x="17541" y="7189"/>
                    <a:pt x="16843" y="5998"/>
                    <a:pt x="15939" y="5094"/>
                  </a:cubicBezTo>
                  <a:cubicBezTo>
                    <a:pt x="15076" y="4149"/>
                    <a:pt x="13967" y="3533"/>
                    <a:pt x="12817" y="3204"/>
                  </a:cubicBezTo>
                  <a:cubicBezTo>
                    <a:pt x="12119" y="2999"/>
                    <a:pt x="11461" y="2835"/>
                    <a:pt x="10804" y="2711"/>
                  </a:cubicBezTo>
                  <a:cubicBezTo>
                    <a:pt x="10476" y="2670"/>
                    <a:pt x="10188" y="2629"/>
                    <a:pt x="9941" y="2629"/>
                  </a:cubicBezTo>
                  <a:lnTo>
                    <a:pt x="8832" y="2465"/>
                  </a:lnTo>
                  <a:cubicBezTo>
                    <a:pt x="7271" y="2260"/>
                    <a:pt x="5628" y="2013"/>
                    <a:pt x="4190" y="1191"/>
                  </a:cubicBezTo>
                  <a:lnTo>
                    <a:pt x="4190" y="1191"/>
                  </a:lnTo>
                  <a:cubicBezTo>
                    <a:pt x="5628" y="2054"/>
                    <a:pt x="7189" y="2301"/>
                    <a:pt x="8791" y="2506"/>
                  </a:cubicBezTo>
                  <a:cubicBezTo>
                    <a:pt x="9161" y="2547"/>
                    <a:pt x="9531" y="2629"/>
                    <a:pt x="9818" y="2670"/>
                  </a:cubicBezTo>
                  <a:cubicBezTo>
                    <a:pt x="10147" y="2711"/>
                    <a:pt x="10393" y="2752"/>
                    <a:pt x="10681" y="2835"/>
                  </a:cubicBezTo>
                  <a:cubicBezTo>
                    <a:pt x="11010" y="2876"/>
                    <a:pt x="11297" y="2917"/>
                    <a:pt x="11626" y="3040"/>
                  </a:cubicBezTo>
                  <a:cubicBezTo>
                    <a:pt x="12858" y="3328"/>
                    <a:pt x="14091" y="3903"/>
                    <a:pt x="15076" y="4765"/>
                  </a:cubicBezTo>
                  <a:cubicBezTo>
                    <a:pt x="15775" y="5382"/>
                    <a:pt x="16350" y="6162"/>
                    <a:pt x="16802" y="6943"/>
                  </a:cubicBezTo>
                  <a:cubicBezTo>
                    <a:pt x="16391" y="6368"/>
                    <a:pt x="15939" y="5875"/>
                    <a:pt x="15405" y="5382"/>
                  </a:cubicBezTo>
                  <a:cubicBezTo>
                    <a:pt x="14337" y="4478"/>
                    <a:pt x="13064" y="3738"/>
                    <a:pt x="11667" y="3287"/>
                  </a:cubicBezTo>
                  <a:cubicBezTo>
                    <a:pt x="11297" y="3204"/>
                    <a:pt x="10968" y="3081"/>
                    <a:pt x="10599" y="3040"/>
                  </a:cubicBezTo>
                  <a:cubicBezTo>
                    <a:pt x="10352" y="2999"/>
                    <a:pt x="10024" y="2917"/>
                    <a:pt x="9736" y="2876"/>
                  </a:cubicBezTo>
                  <a:cubicBezTo>
                    <a:pt x="9366" y="2835"/>
                    <a:pt x="8997" y="2794"/>
                    <a:pt x="8627" y="2794"/>
                  </a:cubicBezTo>
                  <a:lnTo>
                    <a:pt x="6943" y="2629"/>
                  </a:lnTo>
                  <a:cubicBezTo>
                    <a:pt x="5135" y="2465"/>
                    <a:pt x="3410" y="2095"/>
                    <a:pt x="2013" y="945"/>
                  </a:cubicBezTo>
                  <a:cubicBezTo>
                    <a:pt x="2013" y="945"/>
                    <a:pt x="1972" y="945"/>
                    <a:pt x="1972" y="986"/>
                  </a:cubicBezTo>
                  <a:cubicBezTo>
                    <a:pt x="3656" y="2670"/>
                    <a:pt x="6121" y="2835"/>
                    <a:pt x="8504" y="3122"/>
                  </a:cubicBezTo>
                  <a:cubicBezTo>
                    <a:pt x="8832" y="3163"/>
                    <a:pt x="9202" y="3245"/>
                    <a:pt x="9531" y="3287"/>
                  </a:cubicBezTo>
                  <a:lnTo>
                    <a:pt x="10270" y="3451"/>
                  </a:lnTo>
                  <a:lnTo>
                    <a:pt x="10352" y="3451"/>
                  </a:lnTo>
                  <a:cubicBezTo>
                    <a:pt x="12406" y="3944"/>
                    <a:pt x="14296" y="4971"/>
                    <a:pt x="15734" y="6491"/>
                  </a:cubicBezTo>
                  <a:cubicBezTo>
                    <a:pt x="14460" y="5341"/>
                    <a:pt x="12653" y="4355"/>
                    <a:pt x="10147" y="3738"/>
                  </a:cubicBezTo>
                  <a:lnTo>
                    <a:pt x="9366" y="3574"/>
                  </a:lnTo>
                  <a:cubicBezTo>
                    <a:pt x="9038" y="3533"/>
                    <a:pt x="8709" y="3492"/>
                    <a:pt x="8339" y="3451"/>
                  </a:cubicBezTo>
                  <a:cubicBezTo>
                    <a:pt x="7887" y="3369"/>
                    <a:pt x="7477" y="3328"/>
                    <a:pt x="6943" y="3287"/>
                  </a:cubicBezTo>
                  <a:cubicBezTo>
                    <a:pt x="494" y="2711"/>
                    <a:pt x="904" y="1"/>
                    <a:pt x="90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33"/>
            <p:cNvSpPr/>
            <p:nvPr/>
          </p:nvSpPr>
          <p:spPr>
            <a:xfrm>
              <a:off x="5138123" y="2097110"/>
              <a:ext cx="86190" cy="61227"/>
            </a:xfrm>
            <a:custGeom>
              <a:rect b="b" l="l" r="r" t="t"/>
              <a:pathLst>
                <a:path extrusionOk="0" h="5749" w="8093">
                  <a:moveTo>
                    <a:pt x="5032" y="1"/>
                  </a:moveTo>
                  <a:cubicBezTo>
                    <a:pt x="3240" y="1"/>
                    <a:pt x="986" y="1358"/>
                    <a:pt x="986" y="1358"/>
                  </a:cubicBezTo>
                  <a:lnTo>
                    <a:pt x="0" y="4398"/>
                  </a:lnTo>
                  <a:cubicBezTo>
                    <a:pt x="0" y="4398"/>
                    <a:pt x="1351" y="5749"/>
                    <a:pt x="3214" y="5749"/>
                  </a:cubicBezTo>
                  <a:cubicBezTo>
                    <a:pt x="3602" y="5749"/>
                    <a:pt x="4012" y="5690"/>
                    <a:pt x="4437" y="5548"/>
                  </a:cubicBezTo>
                  <a:cubicBezTo>
                    <a:pt x="6532" y="4850"/>
                    <a:pt x="8093" y="1235"/>
                    <a:pt x="6162" y="249"/>
                  </a:cubicBezTo>
                  <a:cubicBezTo>
                    <a:pt x="5832" y="72"/>
                    <a:pt x="5444" y="1"/>
                    <a:pt x="5032" y="1"/>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33"/>
            <p:cNvSpPr/>
            <p:nvPr/>
          </p:nvSpPr>
          <p:spPr>
            <a:xfrm>
              <a:off x="5152553" y="2115151"/>
              <a:ext cx="46828" cy="24176"/>
            </a:xfrm>
            <a:custGeom>
              <a:rect b="b" l="l" r="r" t="t"/>
              <a:pathLst>
                <a:path extrusionOk="0" h="2270" w="4397">
                  <a:moveTo>
                    <a:pt x="3806" y="0"/>
                  </a:moveTo>
                  <a:cubicBezTo>
                    <a:pt x="2281" y="0"/>
                    <a:pt x="587" y="747"/>
                    <a:pt x="1" y="2211"/>
                  </a:cubicBezTo>
                  <a:cubicBezTo>
                    <a:pt x="1" y="2240"/>
                    <a:pt x="21" y="2269"/>
                    <a:pt x="48" y="2269"/>
                  </a:cubicBezTo>
                  <a:cubicBezTo>
                    <a:pt x="59" y="2269"/>
                    <a:pt x="71" y="2264"/>
                    <a:pt x="83" y="2252"/>
                  </a:cubicBezTo>
                  <a:cubicBezTo>
                    <a:pt x="206" y="2129"/>
                    <a:pt x="288" y="2006"/>
                    <a:pt x="412" y="1883"/>
                  </a:cubicBezTo>
                  <a:cubicBezTo>
                    <a:pt x="864" y="1636"/>
                    <a:pt x="1274" y="1431"/>
                    <a:pt x="1808" y="1390"/>
                  </a:cubicBezTo>
                  <a:cubicBezTo>
                    <a:pt x="1897" y="1375"/>
                    <a:pt x="1987" y="1368"/>
                    <a:pt x="2078" y="1368"/>
                  </a:cubicBezTo>
                  <a:cubicBezTo>
                    <a:pt x="2491" y="1368"/>
                    <a:pt x="2917" y="1509"/>
                    <a:pt x="3287" y="1677"/>
                  </a:cubicBezTo>
                  <a:cubicBezTo>
                    <a:pt x="3295" y="1685"/>
                    <a:pt x="3303" y="1688"/>
                    <a:pt x="3310" y="1688"/>
                  </a:cubicBezTo>
                  <a:cubicBezTo>
                    <a:pt x="3341" y="1688"/>
                    <a:pt x="3362" y="1628"/>
                    <a:pt x="3328" y="1595"/>
                  </a:cubicBezTo>
                  <a:cubicBezTo>
                    <a:pt x="2892" y="1304"/>
                    <a:pt x="2312" y="1137"/>
                    <a:pt x="1747" y="1137"/>
                  </a:cubicBezTo>
                  <a:cubicBezTo>
                    <a:pt x="1515" y="1137"/>
                    <a:pt x="1285" y="1165"/>
                    <a:pt x="1069" y="1225"/>
                  </a:cubicBezTo>
                  <a:cubicBezTo>
                    <a:pt x="1398" y="979"/>
                    <a:pt x="1726" y="691"/>
                    <a:pt x="2096" y="568"/>
                  </a:cubicBezTo>
                  <a:cubicBezTo>
                    <a:pt x="2425" y="404"/>
                    <a:pt x="2753" y="280"/>
                    <a:pt x="3123" y="239"/>
                  </a:cubicBezTo>
                  <a:cubicBezTo>
                    <a:pt x="3413" y="181"/>
                    <a:pt x="3704" y="123"/>
                    <a:pt x="3994" y="123"/>
                  </a:cubicBezTo>
                  <a:cubicBezTo>
                    <a:pt x="4115" y="123"/>
                    <a:pt x="4235" y="133"/>
                    <a:pt x="4355" y="157"/>
                  </a:cubicBezTo>
                  <a:cubicBezTo>
                    <a:pt x="4396" y="157"/>
                    <a:pt x="4396" y="34"/>
                    <a:pt x="4355" y="34"/>
                  </a:cubicBezTo>
                  <a:cubicBezTo>
                    <a:pt x="4176" y="12"/>
                    <a:pt x="3992" y="0"/>
                    <a:pt x="3806"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33"/>
            <p:cNvSpPr/>
            <p:nvPr/>
          </p:nvSpPr>
          <p:spPr>
            <a:xfrm>
              <a:off x="5142500" y="2145695"/>
              <a:ext cx="884" cy="447"/>
            </a:xfrm>
            <a:custGeom>
              <a:rect b="b" l="l" r="r" t="t"/>
              <a:pathLst>
                <a:path extrusionOk="0" h="42" w="83">
                  <a:moveTo>
                    <a:pt x="82" y="1"/>
                  </a:moveTo>
                  <a:cubicBezTo>
                    <a:pt x="82" y="1"/>
                    <a:pt x="0" y="1"/>
                    <a:pt x="82" y="1"/>
                  </a:cubicBezTo>
                  <a:cubicBezTo>
                    <a:pt x="82" y="42"/>
                    <a:pt x="82" y="1"/>
                    <a:pt x="82"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33"/>
            <p:cNvSpPr/>
            <p:nvPr/>
          </p:nvSpPr>
          <p:spPr>
            <a:xfrm>
              <a:off x="4819176" y="2156153"/>
              <a:ext cx="350065" cy="168100"/>
            </a:xfrm>
            <a:custGeom>
              <a:rect b="b" l="l" r="r" t="t"/>
              <a:pathLst>
                <a:path extrusionOk="0" h="15784" w="32870">
                  <a:moveTo>
                    <a:pt x="3452" y="5345"/>
                  </a:moveTo>
                  <a:lnTo>
                    <a:pt x="3452" y="5345"/>
                  </a:lnTo>
                  <a:cubicBezTo>
                    <a:pt x="3575" y="5386"/>
                    <a:pt x="3616" y="5427"/>
                    <a:pt x="3616" y="5427"/>
                  </a:cubicBezTo>
                  <a:cubicBezTo>
                    <a:pt x="3616" y="5438"/>
                    <a:pt x="3613" y="5443"/>
                    <a:pt x="3606" y="5443"/>
                  </a:cubicBezTo>
                  <a:cubicBezTo>
                    <a:pt x="3588" y="5443"/>
                    <a:pt x="3542" y="5405"/>
                    <a:pt x="3452" y="5345"/>
                  </a:cubicBezTo>
                  <a:close/>
                  <a:moveTo>
                    <a:pt x="8243" y="1"/>
                  </a:moveTo>
                  <a:cubicBezTo>
                    <a:pt x="8222" y="1"/>
                    <a:pt x="8199" y="2"/>
                    <a:pt x="8176" y="4"/>
                  </a:cubicBezTo>
                  <a:cubicBezTo>
                    <a:pt x="7354" y="46"/>
                    <a:pt x="7272" y="2141"/>
                    <a:pt x="7272" y="2675"/>
                  </a:cubicBezTo>
                  <a:cubicBezTo>
                    <a:pt x="7272" y="2704"/>
                    <a:pt x="7256" y="2718"/>
                    <a:pt x="7226" y="2718"/>
                  </a:cubicBezTo>
                  <a:cubicBezTo>
                    <a:pt x="6849" y="2718"/>
                    <a:pt x="4275" y="597"/>
                    <a:pt x="3143" y="597"/>
                  </a:cubicBezTo>
                  <a:cubicBezTo>
                    <a:pt x="2979" y="597"/>
                    <a:pt x="2846" y="642"/>
                    <a:pt x="2753" y="744"/>
                  </a:cubicBezTo>
                  <a:cubicBezTo>
                    <a:pt x="1973" y="1648"/>
                    <a:pt x="4684" y="3578"/>
                    <a:pt x="4561" y="3784"/>
                  </a:cubicBezTo>
                  <a:cubicBezTo>
                    <a:pt x="4553" y="3791"/>
                    <a:pt x="4540" y="3795"/>
                    <a:pt x="4521" y="3795"/>
                  </a:cubicBezTo>
                  <a:cubicBezTo>
                    <a:pt x="4204" y="3795"/>
                    <a:pt x="2322" y="2784"/>
                    <a:pt x="1282" y="2784"/>
                  </a:cubicBezTo>
                  <a:cubicBezTo>
                    <a:pt x="1023" y="2784"/>
                    <a:pt x="817" y="2847"/>
                    <a:pt x="699" y="3003"/>
                  </a:cubicBezTo>
                  <a:cubicBezTo>
                    <a:pt x="494" y="3332"/>
                    <a:pt x="781" y="3743"/>
                    <a:pt x="1315" y="4112"/>
                  </a:cubicBezTo>
                  <a:cubicBezTo>
                    <a:pt x="1196" y="4078"/>
                    <a:pt x="1098" y="4059"/>
                    <a:pt x="1013" y="4059"/>
                  </a:cubicBezTo>
                  <a:cubicBezTo>
                    <a:pt x="892" y="4059"/>
                    <a:pt x="795" y="4098"/>
                    <a:pt x="699" y="4195"/>
                  </a:cubicBezTo>
                  <a:cubicBezTo>
                    <a:pt x="1" y="4811"/>
                    <a:pt x="3328" y="6988"/>
                    <a:pt x="3205" y="7111"/>
                  </a:cubicBezTo>
                  <a:cubicBezTo>
                    <a:pt x="3194" y="7134"/>
                    <a:pt x="3140" y="7143"/>
                    <a:pt x="3057" y="7143"/>
                  </a:cubicBezTo>
                  <a:cubicBezTo>
                    <a:pt x="2829" y="7143"/>
                    <a:pt x="2376" y="7080"/>
                    <a:pt x="1929" y="7080"/>
                  </a:cubicBezTo>
                  <a:cubicBezTo>
                    <a:pt x="1379" y="7080"/>
                    <a:pt x="838" y="7176"/>
                    <a:pt x="740" y="7604"/>
                  </a:cubicBezTo>
                  <a:cubicBezTo>
                    <a:pt x="535" y="8467"/>
                    <a:pt x="4027" y="8919"/>
                    <a:pt x="4314" y="9042"/>
                  </a:cubicBezTo>
                  <a:cubicBezTo>
                    <a:pt x="4602" y="9083"/>
                    <a:pt x="5916" y="9740"/>
                    <a:pt x="6738" y="9946"/>
                  </a:cubicBezTo>
                  <a:cubicBezTo>
                    <a:pt x="8135" y="10973"/>
                    <a:pt x="13557" y="15204"/>
                    <a:pt x="17830" y="15697"/>
                  </a:cubicBezTo>
                  <a:cubicBezTo>
                    <a:pt x="18327" y="15757"/>
                    <a:pt x="18818" y="15784"/>
                    <a:pt x="19300" y="15784"/>
                  </a:cubicBezTo>
                  <a:cubicBezTo>
                    <a:pt x="23484" y="15784"/>
                    <a:pt x="27037" y="13725"/>
                    <a:pt x="28510" y="12657"/>
                  </a:cubicBezTo>
                  <a:cubicBezTo>
                    <a:pt x="32870" y="9606"/>
                    <a:pt x="30041" y="5369"/>
                    <a:pt x="26923" y="5369"/>
                  </a:cubicBezTo>
                  <a:cubicBezTo>
                    <a:pt x="26809" y="5369"/>
                    <a:pt x="26694" y="5374"/>
                    <a:pt x="26580" y="5386"/>
                  </a:cubicBezTo>
                  <a:cubicBezTo>
                    <a:pt x="22961" y="5732"/>
                    <a:pt x="20352" y="7089"/>
                    <a:pt x="18145" y="7089"/>
                  </a:cubicBezTo>
                  <a:cubicBezTo>
                    <a:pt x="17997" y="7089"/>
                    <a:pt x="17851" y="7083"/>
                    <a:pt x="17706" y="7070"/>
                  </a:cubicBezTo>
                  <a:cubicBezTo>
                    <a:pt x="15159" y="6865"/>
                    <a:pt x="11462" y="5181"/>
                    <a:pt x="10148" y="4647"/>
                  </a:cubicBezTo>
                  <a:cubicBezTo>
                    <a:pt x="9942" y="3948"/>
                    <a:pt x="8874" y="2387"/>
                    <a:pt x="8792" y="1894"/>
                  </a:cubicBezTo>
                  <a:cubicBezTo>
                    <a:pt x="8752" y="1335"/>
                    <a:pt x="8984" y="1"/>
                    <a:pt x="8243"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33"/>
            <p:cNvSpPr/>
            <p:nvPr/>
          </p:nvSpPr>
          <p:spPr>
            <a:xfrm>
              <a:off x="4834054" y="2199073"/>
              <a:ext cx="31950" cy="18382"/>
            </a:xfrm>
            <a:custGeom>
              <a:rect b="b" l="l" r="r" t="t"/>
              <a:pathLst>
                <a:path extrusionOk="0" h="1726" w="3000">
                  <a:moveTo>
                    <a:pt x="1" y="0"/>
                  </a:moveTo>
                  <a:lnTo>
                    <a:pt x="1" y="0"/>
                  </a:lnTo>
                  <a:cubicBezTo>
                    <a:pt x="945" y="822"/>
                    <a:pt x="2424" y="1561"/>
                    <a:pt x="2999" y="1726"/>
                  </a:cubicBezTo>
                  <a:cubicBezTo>
                    <a:pt x="2548" y="1397"/>
                    <a:pt x="576" y="370"/>
                    <a:pt x="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33"/>
            <p:cNvSpPr/>
            <p:nvPr/>
          </p:nvSpPr>
          <p:spPr>
            <a:xfrm>
              <a:off x="4903620" y="2207817"/>
              <a:ext cx="265675" cy="116436"/>
            </a:xfrm>
            <a:custGeom>
              <a:rect b="b" l="l" r="r" t="t"/>
              <a:pathLst>
                <a:path extrusionOk="0" h="10933" w="24946">
                  <a:moveTo>
                    <a:pt x="2876" y="1"/>
                  </a:moveTo>
                  <a:lnTo>
                    <a:pt x="0" y="6040"/>
                  </a:lnTo>
                  <a:cubicBezTo>
                    <a:pt x="2260" y="7478"/>
                    <a:pt x="6573" y="10435"/>
                    <a:pt x="10024" y="10846"/>
                  </a:cubicBezTo>
                  <a:cubicBezTo>
                    <a:pt x="10517" y="10906"/>
                    <a:pt x="11005" y="10933"/>
                    <a:pt x="11486" y="10933"/>
                  </a:cubicBezTo>
                  <a:cubicBezTo>
                    <a:pt x="15652" y="10933"/>
                    <a:pt x="19268" y="8874"/>
                    <a:pt x="20705" y="7806"/>
                  </a:cubicBezTo>
                  <a:cubicBezTo>
                    <a:pt x="24945" y="4755"/>
                    <a:pt x="22113" y="518"/>
                    <a:pt x="18994" y="518"/>
                  </a:cubicBezTo>
                  <a:cubicBezTo>
                    <a:pt x="18880" y="518"/>
                    <a:pt x="18765" y="523"/>
                    <a:pt x="18651" y="535"/>
                  </a:cubicBezTo>
                  <a:cubicBezTo>
                    <a:pt x="14991" y="885"/>
                    <a:pt x="12365" y="2232"/>
                    <a:pt x="10142" y="2232"/>
                  </a:cubicBezTo>
                  <a:cubicBezTo>
                    <a:pt x="10019" y="2232"/>
                    <a:pt x="9898" y="2228"/>
                    <a:pt x="9777" y="2219"/>
                  </a:cubicBezTo>
                  <a:cubicBezTo>
                    <a:pt x="7600" y="2055"/>
                    <a:pt x="4519" y="535"/>
                    <a:pt x="2876" y="1"/>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33"/>
            <p:cNvSpPr/>
            <p:nvPr/>
          </p:nvSpPr>
          <p:spPr>
            <a:xfrm>
              <a:off x="5077311" y="2200819"/>
              <a:ext cx="334314" cy="312471"/>
            </a:xfrm>
            <a:custGeom>
              <a:rect b="b" l="l" r="r" t="t"/>
              <a:pathLst>
                <a:path extrusionOk="0" h="29340" w="31391">
                  <a:moveTo>
                    <a:pt x="8750" y="1"/>
                  </a:moveTo>
                  <a:cubicBezTo>
                    <a:pt x="8750" y="1"/>
                    <a:pt x="8750" y="1"/>
                    <a:pt x="8751" y="2"/>
                  </a:cubicBezTo>
                  <a:lnTo>
                    <a:pt x="8751" y="2"/>
                  </a:lnTo>
                  <a:lnTo>
                    <a:pt x="8750" y="1"/>
                  </a:lnTo>
                  <a:close/>
                  <a:moveTo>
                    <a:pt x="8751" y="2"/>
                  </a:moveTo>
                  <a:lnTo>
                    <a:pt x="11667" y="4561"/>
                  </a:lnTo>
                  <a:cubicBezTo>
                    <a:pt x="9407" y="7149"/>
                    <a:pt x="0" y="7642"/>
                    <a:pt x="1356" y="11667"/>
                  </a:cubicBezTo>
                  <a:cubicBezTo>
                    <a:pt x="2103" y="13908"/>
                    <a:pt x="5532" y="14010"/>
                    <a:pt x="6149" y="14010"/>
                  </a:cubicBezTo>
                  <a:cubicBezTo>
                    <a:pt x="6211" y="14010"/>
                    <a:pt x="6244" y="14009"/>
                    <a:pt x="6244" y="14009"/>
                  </a:cubicBezTo>
                  <a:lnTo>
                    <a:pt x="6244" y="14009"/>
                  </a:lnTo>
                  <a:cubicBezTo>
                    <a:pt x="6244" y="14009"/>
                    <a:pt x="1602" y="15652"/>
                    <a:pt x="3369" y="18528"/>
                  </a:cubicBezTo>
                  <a:cubicBezTo>
                    <a:pt x="4143" y="19811"/>
                    <a:pt x="5627" y="20158"/>
                    <a:pt x="7007" y="20158"/>
                  </a:cubicBezTo>
                  <a:cubicBezTo>
                    <a:pt x="8629" y="20158"/>
                    <a:pt x="10105" y="19678"/>
                    <a:pt x="10106" y="19678"/>
                  </a:cubicBezTo>
                  <a:lnTo>
                    <a:pt x="10106" y="19678"/>
                  </a:lnTo>
                  <a:cubicBezTo>
                    <a:pt x="10105" y="19678"/>
                    <a:pt x="5875" y="21979"/>
                    <a:pt x="7723" y="24484"/>
                  </a:cubicBezTo>
                  <a:cubicBezTo>
                    <a:pt x="8493" y="25511"/>
                    <a:pt x="9841" y="25811"/>
                    <a:pt x="11152" y="25811"/>
                  </a:cubicBezTo>
                  <a:cubicBezTo>
                    <a:pt x="12986" y="25811"/>
                    <a:pt x="14748" y="25224"/>
                    <a:pt x="14748" y="25224"/>
                  </a:cubicBezTo>
                  <a:lnTo>
                    <a:pt x="14748" y="25224"/>
                  </a:lnTo>
                  <a:cubicBezTo>
                    <a:pt x="14748" y="25224"/>
                    <a:pt x="11626" y="27155"/>
                    <a:pt x="14049" y="28634"/>
                  </a:cubicBezTo>
                  <a:cubicBezTo>
                    <a:pt x="14825" y="29124"/>
                    <a:pt x="15764" y="29339"/>
                    <a:pt x="16797" y="29339"/>
                  </a:cubicBezTo>
                  <a:cubicBezTo>
                    <a:pt x="22608" y="29339"/>
                    <a:pt x="31391" y="22523"/>
                    <a:pt x="30728" y="19349"/>
                  </a:cubicBezTo>
                  <a:cubicBezTo>
                    <a:pt x="30358" y="17501"/>
                    <a:pt x="27976" y="16679"/>
                    <a:pt x="27976" y="16679"/>
                  </a:cubicBezTo>
                  <a:cubicBezTo>
                    <a:pt x="27976" y="16679"/>
                    <a:pt x="29208" y="14872"/>
                    <a:pt x="28304" y="13352"/>
                  </a:cubicBezTo>
                  <a:cubicBezTo>
                    <a:pt x="27457" y="11853"/>
                    <a:pt x="25809" y="11698"/>
                    <a:pt x="25163" y="11698"/>
                  </a:cubicBezTo>
                  <a:cubicBezTo>
                    <a:pt x="24995" y="11698"/>
                    <a:pt x="24895" y="11708"/>
                    <a:pt x="24895" y="11708"/>
                  </a:cubicBezTo>
                  <a:cubicBezTo>
                    <a:pt x="24895" y="11708"/>
                    <a:pt x="25963" y="9654"/>
                    <a:pt x="25305" y="8586"/>
                  </a:cubicBezTo>
                  <a:cubicBezTo>
                    <a:pt x="24330" y="7123"/>
                    <a:pt x="22612" y="6902"/>
                    <a:pt x="21665" y="6902"/>
                  </a:cubicBezTo>
                  <a:cubicBezTo>
                    <a:pt x="21257" y="6902"/>
                    <a:pt x="20992" y="6943"/>
                    <a:pt x="20992" y="6943"/>
                  </a:cubicBezTo>
                  <a:cubicBezTo>
                    <a:pt x="20992" y="6943"/>
                    <a:pt x="22101" y="5095"/>
                    <a:pt x="20458" y="3287"/>
                  </a:cubicBezTo>
                  <a:cubicBezTo>
                    <a:pt x="18664" y="1289"/>
                    <a:pt x="8855" y="60"/>
                    <a:pt x="8751" y="2"/>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33"/>
            <p:cNvSpPr/>
            <p:nvPr/>
          </p:nvSpPr>
          <p:spPr>
            <a:xfrm>
              <a:off x="5229287" y="2382200"/>
              <a:ext cx="144531" cy="89055"/>
            </a:xfrm>
            <a:custGeom>
              <a:rect b="b" l="l" r="r" t="t"/>
              <a:pathLst>
                <a:path extrusionOk="0" h="8362" w="13571">
                  <a:moveTo>
                    <a:pt x="13534" y="1"/>
                  </a:moveTo>
                  <a:cubicBezTo>
                    <a:pt x="13524" y="1"/>
                    <a:pt x="13512" y="6"/>
                    <a:pt x="13500" y="18"/>
                  </a:cubicBezTo>
                  <a:cubicBezTo>
                    <a:pt x="9310" y="3510"/>
                    <a:pt x="5120" y="5892"/>
                    <a:pt x="190" y="8029"/>
                  </a:cubicBezTo>
                  <a:cubicBezTo>
                    <a:pt x="0" y="8142"/>
                    <a:pt x="126" y="8362"/>
                    <a:pt x="244" y="8362"/>
                  </a:cubicBezTo>
                  <a:cubicBezTo>
                    <a:pt x="254" y="8362"/>
                    <a:pt x="263" y="8360"/>
                    <a:pt x="272" y="8357"/>
                  </a:cubicBezTo>
                  <a:cubicBezTo>
                    <a:pt x="5325" y="7166"/>
                    <a:pt x="10214" y="3921"/>
                    <a:pt x="13541" y="59"/>
                  </a:cubicBezTo>
                  <a:cubicBezTo>
                    <a:pt x="13570" y="30"/>
                    <a:pt x="13558" y="1"/>
                    <a:pt x="135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33"/>
            <p:cNvSpPr/>
            <p:nvPr/>
          </p:nvSpPr>
          <p:spPr>
            <a:xfrm>
              <a:off x="5179242" y="2325393"/>
              <a:ext cx="164436" cy="87628"/>
            </a:xfrm>
            <a:custGeom>
              <a:rect b="b" l="l" r="r" t="t"/>
              <a:pathLst>
                <a:path extrusionOk="0" h="8228" w="15440">
                  <a:moveTo>
                    <a:pt x="15387" y="1"/>
                  </a:moveTo>
                  <a:cubicBezTo>
                    <a:pt x="15380" y="1"/>
                    <a:pt x="15372" y="4"/>
                    <a:pt x="15365" y="11"/>
                  </a:cubicBezTo>
                  <a:cubicBezTo>
                    <a:pt x="11626" y="3134"/>
                    <a:pt x="4150" y="7242"/>
                    <a:pt x="247" y="8022"/>
                  </a:cubicBezTo>
                  <a:cubicBezTo>
                    <a:pt x="1" y="8063"/>
                    <a:pt x="206" y="8228"/>
                    <a:pt x="412" y="8228"/>
                  </a:cubicBezTo>
                  <a:cubicBezTo>
                    <a:pt x="6327" y="7570"/>
                    <a:pt x="11914" y="4078"/>
                    <a:pt x="15406" y="135"/>
                  </a:cubicBezTo>
                  <a:cubicBezTo>
                    <a:pt x="15439" y="68"/>
                    <a:pt x="15418" y="1"/>
                    <a:pt x="153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33"/>
            <p:cNvSpPr/>
            <p:nvPr/>
          </p:nvSpPr>
          <p:spPr>
            <a:xfrm>
              <a:off x="5137249" y="2276829"/>
              <a:ext cx="162231" cy="75232"/>
            </a:xfrm>
            <a:custGeom>
              <a:rect b="b" l="l" r="r" t="t"/>
              <a:pathLst>
                <a:path extrusionOk="0" h="7064" w="15233">
                  <a:moveTo>
                    <a:pt x="15182" y="0"/>
                  </a:moveTo>
                  <a:cubicBezTo>
                    <a:pt x="15174" y="0"/>
                    <a:pt x="15166" y="4"/>
                    <a:pt x="15159" y="12"/>
                  </a:cubicBezTo>
                  <a:cubicBezTo>
                    <a:pt x="10558" y="3380"/>
                    <a:pt x="5751" y="5968"/>
                    <a:pt x="82" y="6831"/>
                  </a:cubicBezTo>
                  <a:cubicBezTo>
                    <a:pt x="0" y="6831"/>
                    <a:pt x="41" y="7036"/>
                    <a:pt x="41" y="7036"/>
                  </a:cubicBezTo>
                  <a:cubicBezTo>
                    <a:pt x="345" y="7055"/>
                    <a:pt x="646" y="7064"/>
                    <a:pt x="944" y="7064"/>
                  </a:cubicBezTo>
                  <a:cubicBezTo>
                    <a:pt x="3305" y="7064"/>
                    <a:pt x="5494" y="6492"/>
                    <a:pt x="7682" y="5434"/>
                  </a:cubicBezTo>
                  <a:cubicBezTo>
                    <a:pt x="10270" y="4202"/>
                    <a:pt x="13392" y="2353"/>
                    <a:pt x="15200" y="94"/>
                  </a:cubicBezTo>
                  <a:cubicBezTo>
                    <a:pt x="15233" y="61"/>
                    <a:pt x="15212" y="0"/>
                    <a:pt x="151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33"/>
            <p:cNvSpPr/>
            <p:nvPr/>
          </p:nvSpPr>
          <p:spPr>
            <a:xfrm>
              <a:off x="5058929" y="2341261"/>
              <a:ext cx="113763" cy="87074"/>
            </a:xfrm>
            <a:custGeom>
              <a:rect b="b" l="l" r="r" t="t"/>
              <a:pathLst>
                <a:path extrusionOk="0" h="8176" w="10682">
                  <a:moveTo>
                    <a:pt x="7601" y="0"/>
                  </a:moveTo>
                  <a:cubicBezTo>
                    <a:pt x="6738" y="0"/>
                    <a:pt x="5834" y="83"/>
                    <a:pt x="4971" y="206"/>
                  </a:cubicBezTo>
                  <a:cubicBezTo>
                    <a:pt x="3287" y="534"/>
                    <a:pt x="1603" y="986"/>
                    <a:pt x="1" y="1603"/>
                  </a:cubicBezTo>
                  <a:cubicBezTo>
                    <a:pt x="822" y="1397"/>
                    <a:pt x="1644" y="1192"/>
                    <a:pt x="2466" y="1110"/>
                  </a:cubicBezTo>
                  <a:cubicBezTo>
                    <a:pt x="3287" y="945"/>
                    <a:pt x="4109" y="781"/>
                    <a:pt x="4971" y="699"/>
                  </a:cubicBezTo>
                  <a:cubicBezTo>
                    <a:pt x="5588" y="606"/>
                    <a:pt x="6250" y="560"/>
                    <a:pt x="6889" y="560"/>
                  </a:cubicBezTo>
                  <a:cubicBezTo>
                    <a:pt x="7102" y="560"/>
                    <a:pt x="7313" y="565"/>
                    <a:pt x="7518" y="576"/>
                  </a:cubicBezTo>
                  <a:cubicBezTo>
                    <a:pt x="8340" y="617"/>
                    <a:pt x="9203" y="781"/>
                    <a:pt x="9696" y="1315"/>
                  </a:cubicBezTo>
                  <a:cubicBezTo>
                    <a:pt x="9983" y="1561"/>
                    <a:pt x="10065" y="1931"/>
                    <a:pt x="10065" y="2260"/>
                  </a:cubicBezTo>
                  <a:cubicBezTo>
                    <a:pt x="10065" y="2630"/>
                    <a:pt x="9942" y="2999"/>
                    <a:pt x="9778" y="3369"/>
                  </a:cubicBezTo>
                  <a:cubicBezTo>
                    <a:pt x="9408" y="4067"/>
                    <a:pt x="8792" y="4684"/>
                    <a:pt x="8176" y="5259"/>
                  </a:cubicBezTo>
                  <a:cubicBezTo>
                    <a:pt x="7559" y="5834"/>
                    <a:pt x="6861" y="6327"/>
                    <a:pt x="6163" y="6779"/>
                  </a:cubicBezTo>
                  <a:cubicBezTo>
                    <a:pt x="5505" y="7313"/>
                    <a:pt x="4725" y="7723"/>
                    <a:pt x="4027" y="8175"/>
                  </a:cubicBezTo>
                  <a:cubicBezTo>
                    <a:pt x="5588" y="7518"/>
                    <a:pt x="7108" y="6655"/>
                    <a:pt x="8463" y="5546"/>
                  </a:cubicBezTo>
                  <a:cubicBezTo>
                    <a:pt x="9162" y="5053"/>
                    <a:pt x="9819" y="4396"/>
                    <a:pt x="10271" y="3615"/>
                  </a:cubicBezTo>
                  <a:cubicBezTo>
                    <a:pt x="10517" y="3246"/>
                    <a:pt x="10682" y="2794"/>
                    <a:pt x="10682" y="2260"/>
                  </a:cubicBezTo>
                  <a:cubicBezTo>
                    <a:pt x="10682" y="1767"/>
                    <a:pt x="10517" y="1233"/>
                    <a:pt x="10189" y="904"/>
                  </a:cubicBezTo>
                  <a:cubicBezTo>
                    <a:pt x="9819" y="534"/>
                    <a:pt x="9408" y="329"/>
                    <a:pt x="8956" y="206"/>
                  </a:cubicBezTo>
                  <a:cubicBezTo>
                    <a:pt x="8463" y="83"/>
                    <a:pt x="8052" y="0"/>
                    <a:pt x="7601"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33"/>
            <p:cNvSpPr/>
            <p:nvPr/>
          </p:nvSpPr>
          <p:spPr>
            <a:xfrm>
              <a:off x="5159124" y="2402839"/>
              <a:ext cx="162317" cy="105999"/>
            </a:xfrm>
            <a:custGeom>
              <a:rect b="b" l="l" r="r" t="t"/>
              <a:pathLst>
                <a:path extrusionOk="0" h="9953" w="15241">
                  <a:moveTo>
                    <a:pt x="12833" y="0"/>
                  </a:moveTo>
                  <a:cubicBezTo>
                    <a:pt x="12621" y="0"/>
                    <a:pt x="12408" y="20"/>
                    <a:pt x="12201" y="52"/>
                  </a:cubicBezTo>
                  <a:cubicBezTo>
                    <a:pt x="11708" y="93"/>
                    <a:pt x="11174" y="257"/>
                    <a:pt x="10722" y="463"/>
                  </a:cubicBezTo>
                  <a:cubicBezTo>
                    <a:pt x="9818" y="873"/>
                    <a:pt x="8914" y="1366"/>
                    <a:pt x="8052" y="1818"/>
                  </a:cubicBezTo>
                  <a:cubicBezTo>
                    <a:pt x="7189" y="2311"/>
                    <a:pt x="6326" y="2763"/>
                    <a:pt x="5423" y="3256"/>
                  </a:cubicBezTo>
                  <a:cubicBezTo>
                    <a:pt x="4560" y="3790"/>
                    <a:pt x="3738" y="4283"/>
                    <a:pt x="2835" y="4653"/>
                  </a:cubicBezTo>
                  <a:cubicBezTo>
                    <a:pt x="1931" y="5022"/>
                    <a:pt x="986" y="5269"/>
                    <a:pt x="0" y="5515"/>
                  </a:cubicBezTo>
                  <a:cubicBezTo>
                    <a:pt x="986" y="5392"/>
                    <a:pt x="1931" y="5187"/>
                    <a:pt x="2917" y="4899"/>
                  </a:cubicBezTo>
                  <a:cubicBezTo>
                    <a:pt x="3903" y="4612"/>
                    <a:pt x="4765" y="4160"/>
                    <a:pt x="5628" y="3667"/>
                  </a:cubicBezTo>
                  <a:cubicBezTo>
                    <a:pt x="7394" y="2763"/>
                    <a:pt x="9120" y="1777"/>
                    <a:pt x="10927" y="956"/>
                  </a:cubicBezTo>
                  <a:cubicBezTo>
                    <a:pt x="11507" y="707"/>
                    <a:pt x="12161" y="514"/>
                    <a:pt x="12777" y="514"/>
                  </a:cubicBezTo>
                  <a:cubicBezTo>
                    <a:pt x="13078" y="514"/>
                    <a:pt x="13369" y="560"/>
                    <a:pt x="13639" y="668"/>
                  </a:cubicBezTo>
                  <a:cubicBezTo>
                    <a:pt x="14049" y="791"/>
                    <a:pt x="14419" y="1120"/>
                    <a:pt x="14583" y="1531"/>
                  </a:cubicBezTo>
                  <a:cubicBezTo>
                    <a:pt x="14789" y="1941"/>
                    <a:pt x="14830" y="2393"/>
                    <a:pt x="14789" y="2845"/>
                  </a:cubicBezTo>
                  <a:cubicBezTo>
                    <a:pt x="14748" y="3831"/>
                    <a:pt x="14419" y="4776"/>
                    <a:pt x="13926" y="5598"/>
                  </a:cubicBezTo>
                  <a:cubicBezTo>
                    <a:pt x="13392" y="6419"/>
                    <a:pt x="12735" y="7159"/>
                    <a:pt x="11995" y="7857"/>
                  </a:cubicBezTo>
                  <a:lnTo>
                    <a:pt x="11954" y="7898"/>
                  </a:lnTo>
                  <a:lnTo>
                    <a:pt x="11954" y="7939"/>
                  </a:lnTo>
                  <a:cubicBezTo>
                    <a:pt x="12078" y="8268"/>
                    <a:pt x="12119" y="8555"/>
                    <a:pt x="12119" y="8925"/>
                  </a:cubicBezTo>
                  <a:cubicBezTo>
                    <a:pt x="12119" y="9295"/>
                    <a:pt x="12119" y="9582"/>
                    <a:pt x="12078" y="9952"/>
                  </a:cubicBezTo>
                  <a:cubicBezTo>
                    <a:pt x="12160" y="9582"/>
                    <a:pt x="12201" y="9295"/>
                    <a:pt x="12201" y="8925"/>
                  </a:cubicBezTo>
                  <a:cubicBezTo>
                    <a:pt x="12201" y="8608"/>
                    <a:pt x="12201" y="8292"/>
                    <a:pt x="12127" y="7939"/>
                  </a:cubicBezTo>
                  <a:lnTo>
                    <a:pt x="12127" y="7939"/>
                  </a:lnTo>
                  <a:cubicBezTo>
                    <a:pt x="12850" y="7331"/>
                    <a:pt x="13569" y="6606"/>
                    <a:pt x="14132" y="5803"/>
                  </a:cubicBezTo>
                  <a:cubicBezTo>
                    <a:pt x="14748" y="4899"/>
                    <a:pt x="15076" y="3954"/>
                    <a:pt x="15200" y="2927"/>
                  </a:cubicBezTo>
                  <a:cubicBezTo>
                    <a:pt x="15241" y="2393"/>
                    <a:pt x="15200" y="1818"/>
                    <a:pt x="14994" y="1325"/>
                  </a:cubicBezTo>
                  <a:cubicBezTo>
                    <a:pt x="14789" y="791"/>
                    <a:pt x="14337" y="380"/>
                    <a:pt x="13803" y="175"/>
                  </a:cubicBezTo>
                  <a:cubicBezTo>
                    <a:pt x="13501" y="49"/>
                    <a:pt x="13168" y="0"/>
                    <a:pt x="12833"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33"/>
            <p:cNvSpPr/>
            <p:nvPr/>
          </p:nvSpPr>
          <p:spPr>
            <a:xfrm>
              <a:off x="4438119" y="2010216"/>
              <a:ext cx="894696" cy="777663"/>
            </a:xfrm>
            <a:custGeom>
              <a:rect b="b" l="l" r="r" t="t"/>
              <a:pathLst>
                <a:path extrusionOk="0" h="73020" w="84009">
                  <a:moveTo>
                    <a:pt x="28487" y="1"/>
                  </a:moveTo>
                  <a:cubicBezTo>
                    <a:pt x="26534" y="1"/>
                    <a:pt x="24129" y="1790"/>
                    <a:pt x="22183" y="4464"/>
                  </a:cubicBezTo>
                  <a:cubicBezTo>
                    <a:pt x="14132" y="15474"/>
                    <a:pt x="945" y="46695"/>
                    <a:pt x="164" y="60210"/>
                  </a:cubicBezTo>
                  <a:cubicBezTo>
                    <a:pt x="0" y="61360"/>
                    <a:pt x="41" y="62593"/>
                    <a:pt x="329" y="63825"/>
                  </a:cubicBezTo>
                  <a:lnTo>
                    <a:pt x="329" y="63866"/>
                  </a:lnTo>
                  <a:cubicBezTo>
                    <a:pt x="863" y="66496"/>
                    <a:pt x="2424" y="69042"/>
                    <a:pt x="5217" y="70275"/>
                  </a:cubicBezTo>
                  <a:cubicBezTo>
                    <a:pt x="7516" y="71322"/>
                    <a:pt x="14529" y="73020"/>
                    <a:pt x="24037" y="73020"/>
                  </a:cubicBezTo>
                  <a:cubicBezTo>
                    <a:pt x="29824" y="73020"/>
                    <a:pt x="36534" y="72391"/>
                    <a:pt x="43668" y="70604"/>
                  </a:cubicBezTo>
                  <a:cubicBezTo>
                    <a:pt x="53856" y="69659"/>
                    <a:pt x="64701" y="67194"/>
                    <a:pt x="72794" y="60169"/>
                  </a:cubicBezTo>
                  <a:cubicBezTo>
                    <a:pt x="74355" y="58772"/>
                    <a:pt x="74560" y="57170"/>
                    <a:pt x="74560" y="57170"/>
                  </a:cubicBezTo>
                  <a:cubicBezTo>
                    <a:pt x="78258" y="54089"/>
                    <a:pt x="77929" y="51419"/>
                    <a:pt x="77929" y="51419"/>
                  </a:cubicBezTo>
                  <a:cubicBezTo>
                    <a:pt x="80476" y="47475"/>
                    <a:pt x="79695" y="44805"/>
                    <a:pt x="79695" y="44805"/>
                  </a:cubicBezTo>
                  <a:cubicBezTo>
                    <a:pt x="79695" y="44805"/>
                    <a:pt x="84009" y="41067"/>
                    <a:pt x="82242" y="38150"/>
                  </a:cubicBezTo>
                  <a:cubicBezTo>
                    <a:pt x="81804" y="37417"/>
                    <a:pt x="81193" y="37121"/>
                    <a:pt x="80452" y="37121"/>
                  </a:cubicBezTo>
                  <a:cubicBezTo>
                    <a:pt x="77792" y="37121"/>
                    <a:pt x="73469" y="40933"/>
                    <a:pt x="69549" y="41930"/>
                  </a:cubicBezTo>
                  <a:cubicBezTo>
                    <a:pt x="65112" y="43080"/>
                    <a:pt x="59895" y="43942"/>
                    <a:pt x="54924" y="44600"/>
                  </a:cubicBezTo>
                  <a:cubicBezTo>
                    <a:pt x="53733" y="44312"/>
                    <a:pt x="54020" y="43491"/>
                    <a:pt x="56362" y="42094"/>
                  </a:cubicBezTo>
                  <a:cubicBezTo>
                    <a:pt x="58909" y="40533"/>
                    <a:pt x="70247" y="36589"/>
                    <a:pt x="68563" y="32728"/>
                  </a:cubicBezTo>
                  <a:cubicBezTo>
                    <a:pt x="68168" y="31831"/>
                    <a:pt x="66984" y="31464"/>
                    <a:pt x="65350" y="31464"/>
                  </a:cubicBezTo>
                  <a:cubicBezTo>
                    <a:pt x="60020" y="31464"/>
                    <a:pt x="49903" y="35374"/>
                    <a:pt x="46790" y="37575"/>
                  </a:cubicBezTo>
                  <a:cubicBezTo>
                    <a:pt x="42929" y="40286"/>
                    <a:pt x="37794" y="45873"/>
                    <a:pt x="37260" y="46489"/>
                  </a:cubicBezTo>
                  <a:cubicBezTo>
                    <a:pt x="37136" y="46448"/>
                    <a:pt x="37054" y="46407"/>
                    <a:pt x="36931" y="46407"/>
                  </a:cubicBezTo>
                  <a:cubicBezTo>
                    <a:pt x="36830" y="46395"/>
                    <a:pt x="36706" y="46389"/>
                    <a:pt x="36559" y="46389"/>
                  </a:cubicBezTo>
                  <a:cubicBezTo>
                    <a:pt x="35265" y="46389"/>
                    <a:pt x="32231" y="46865"/>
                    <a:pt x="28469" y="47640"/>
                  </a:cubicBezTo>
                  <a:cubicBezTo>
                    <a:pt x="29660" y="33960"/>
                    <a:pt x="31755" y="13173"/>
                    <a:pt x="32001" y="9230"/>
                  </a:cubicBezTo>
                  <a:cubicBezTo>
                    <a:pt x="32516" y="2561"/>
                    <a:pt x="30825" y="1"/>
                    <a:pt x="28487"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33"/>
            <p:cNvSpPr/>
            <p:nvPr/>
          </p:nvSpPr>
          <p:spPr>
            <a:xfrm>
              <a:off x="5071816" y="2485984"/>
              <a:ext cx="216195" cy="96862"/>
            </a:xfrm>
            <a:custGeom>
              <a:rect b="b" l="l" r="r" t="t"/>
              <a:pathLst>
                <a:path extrusionOk="0" h="9095" w="20300">
                  <a:moveTo>
                    <a:pt x="20147" y="1"/>
                  </a:moveTo>
                  <a:cubicBezTo>
                    <a:pt x="20135" y="1"/>
                    <a:pt x="20123" y="3"/>
                    <a:pt x="20111" y="9"/>
                  </a:cubicBezTo>
                  <a:cubicBezTo>
                    <a:pt x="16825" y="2022"/>
                    <a:pt x="13621" y="4117"/>
                    <a:pt x="10088" y="5678"/>
                  </a:cubicBezTo>
                  <a:cubicBezTo>
                    <a:pt x="6842" y="7116"/>
                    <a:pt x="3515" y="7937"/>
                    <a:pt x="146" y="8923"/>
                  </a:cubicBezTo>
                  <a:cubicBezTo>
                    <a:pt x="0" y="8960"/>
                    <a:pt x="17" y="9094"/>
                    <a:pt x="138" y="9094"/>
                  </a:cubicBezTo>
                  <a:cubicBezTo>
                    <a:pt x="153" y="9094"/>
                    <a:pt x="169" y="9092"/>
                    <a:pt x="187" y="9088"/>
                  </a:cubicBezTo>
                  <a:cubicBezTo>
                    <a:pt x="7171" y="8102"/>
                    <a:pt x="14853" y="4815"/>
                    <a:pt x="20193" y="173"/>
                  </a:cubicBezTo>
                  <a:cubicBezTo>
                    <a:pt x="20300" y="102"/>
                    <a:pt x="20223" y="1"/>
                    <a:pt x="201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33"/>
            <p:cNvSpPr/>
            <p:nvPr/>
          </p:nvSpPr>
          <p:spPr>
            <a:xfrm>
              <a:off x="5080229" y="2556508"/>
              <a:ext cx="187834" cy="103784"/>
            </a:xfrm>
            <a:custGeom>
              <a:rect b="b" l="l" r="r" t="t"/>
              <a:pathLst>
                <a:path extrusionOk="0" h="9745" w="17637">
                  <a:moveTo>
                    <a:pt x="17555" y="1"/>
                  </a:moveTo>
                  <a:cubicBezTo>
                    <a:pt x="9092" y="6492"/>
                    <a:pt x="3382" y="8463"/>
                    <a:pt x="178" y="9573"/>
                  </a:cubicBezTo>
                  <a:cubicBezTo>
                    <a:pt x="1" y="9643"/>
                    <a:pt x="7" y="9745"/>
                    <a:pt x="144" y="9745"/>
                  </a:cubicBezTo>
                  <a:cubicBezTo>
                    <a:pt x="166" y="9745"/>
                    <a:pt x="191" y="9742"/>
                    <a:pt x="219" y="9737"/>
                  </a:cubicBezTo>
                  <a:cubicBezTo>
                    <a:pt x="6956" y="8053"/>
                    <a:pt x="12625" y="4972"/>
                    <a:pt x="17637" y="42"/>
                  </a:cubicBezTo>
                  <a:cubicBezTo>
                    <a:pt x="17637" y="1"/>
                    <a:pt x="17637" y="1"/>
                    <a:pt x="1755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33"/>
            <p:cNvSpPr/>
            <p:nvPr/>
          </p:nvSpPr>
          <p:spPr>
            <a:xfrm>
              <a:off x="5085554" y="2618640"/>
              <a:ext cx="147950" cy="83539"/>
            </a:xfrm>
            <a:custGeom>
              <a:rect b="b" l="l" r="r" t="t"/>
              <a:pathLst>
                <a:path extrusionOk="0" h="7844" w="13892">
                  <a:moveTo>
                    <a:pt x="13851" y="0"/>
                  </a:moveTo>
                  <a:cubicBezTo>
                    <a:pt x="8798" y="3492"/>
                    <a:pt x="5635" y="5505"/>
                    <a:pt x="171" y="7600"/>
                  </a:cubicBezTo>
                  <a:cubicBezTo>
                    <a:pt x="10" y="7697"/>
                    <a:pt x="0" y="7843"/>
                    <a:pt x="102" y="7843"/>
                  </a:cubicBezTo>
                  <a:cubicBezTo>
                    <a:pt x="131" y="7843"/>
                    <a:pt x="167" y="7832"/>
                    <a:pt x="212" y="7805"/>
                  </a:cubicBezTo>
                  <a:cubicBezTo>
                    <a:pt x="6128" y="5710"/>
                    <a:pt x="8592" y="4601"/>
                    <a:pt x="13892" y="41"/>
                  </a:cubicBezTo>
                  <a:cubicBezTo>
                    <a:pt x="13892" y="0"/>
                    <a:pt x="13892" y="0"/>
                    <a:pt x="138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33"/>
            <p:cNvSpPr/>
            <p:nvPr/>
          </p:nvSpPr>
          <p:spPr>
            <a:xfrm>
              <a:off x="4561052" y="2502225"/>
              <a:ext cx="280351" cy="63485"/>
            </a:xfrm>
            <a:custGeom>
              <a:rect b="b" l="l" r="r" t="t"/>
              <a:pathLst>
                <a:path extrusionOk="0" h="5961" w="26324">
                  <a:moveTo>
                    <a:pt x="25795" y="0"/>
                  </a:moveTo>
                  <a:cubicBezTo>
                    <a:pt x="25782" y="0"/>
                    <a:pt x="25770" y="1"/>
                    <a:pt x="25758" y="4"/>
                  </a:cubicBezTo>
                  <a:cubicBezTo>
                    <a:pt x="25676" y="4"/>
                    <a:pt x="11010" y="784"/>
                    <a:pt x="83" y="5632"/>
                  </a:cubicBezTo>
                  <a:cubicBezTo>
                    <a:pt x="1" y="5632"/>
                    <a:pt x="165" y="5919"/>
                    <a:pt x="247" y="5961"/>
                  </a:cubicBezTo>
                  <a:cubicBezTo>
                    <a:pt x="8545" y="3167"/>
                    <a:pt x="23909" y="990"/>
                    <a:pt x="26169" y="374"/>
                  </a:cubicBezTo>
                  <a:cubicBezTo>
                    <a:pt x="26323" y="296"/>
                    <a:pt x="26005" y="0"/>
                    <a:pt x="2579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33"/>
            <p:cNvSpPr/>
            <p:nvPr/>
          </p:nvSpPr>
          <p:spPr>
            <a:xfrm>
              <a:off x="3916610" y="1540189"/>
              <a:ext cx="194703" cy="179825"/>
            </a:xfrm>
            <a:custGeom>
              <a:rect b="b" l="l" r="r" t="t"/>
              <a:pathLst>
                <a:path extrusionOk="0" h="16885" w="18282">
                  <a:moveTo>
                    <a:pt x="5460" y="0"/>
                  </a:moveTo>
                  <a:cubicBezTo>
                    <a:pt x="5448" y="0"/>
                    <a:pt x="5436" y="0"/>
                    <a:pt x="5423" y="1"/>
                  </a:cubicBezTo>
                  <a:cubicBezTo>
                    <a:pt x="2301" y="1"/>
                    <a:pt x="1" y="3657"/>
                    <a:pt x="781" y="7806"/>
                  </a:cubicBezTo>
                  <a:cubicBezTo>
                    <a:pt x="1644" y="12777"/>
                    <a:pt x="6039" y="16885"/>
                    <a:pt x="6039" y="16885"/>
                  </a:cubicBezTo>
                  <a:cubicBezTo>
                    <a:pt x="6039" y="16885"/>
                    <a:pt x="11955" y="15816"/>
                    <a:pt x="15406" y="12078"/>
                  </a:cubicBezTo>
                  <a:cubicBezTo>
                    <a:pt x="18281" y="8956"/>
                    <a:pt x="18281" y="4684"/>
                    <a:pt x="15652" y="2958"/>
                  </a:cubicBezTo>
                  <a:cubicBezTo>
                    <a:pt x="15099" y="2602"/>
                    <a:pt x="14560" y="2451"/>
                    <a:pt x="14041" y="2451"/>
                  </a:cubicBezTo>
                  <a:cubicBezTo>
                    <a:pt x="11091" y="2451"/>
                    <a:pt x="8833" y="7354"/>
                    <a:pt x="8833" y="7354"/>
                  </a:cubicBezTo>
                  <a:cubicBezTo>
                    <a:pt x="8833" y="7354"/>
                    <a:pt x="9854" y="0"/>
                    <a:pt x="5460" y="0"/>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33"/>
            <p:cNvSpPr/>
            <p:nvPr/>
          </p:nvSpPr>
          <p:spPr>
            <a:xfrm>
              <a:off x="3324672" y="1679545"/>
              <a:ext cx="141325" cy="131070"/>
            </a:xfrm>
            <a:custGeom>
              <a:rect b="b" l="l" r="r" t="t"/>
              <a:pathLst>
                <a:path extrusionOk="0" h="12307" w="13270">
                  <a:moveTo>
                    <a:pt x="9018" y="1"/>
                  </a:moveTo>
                  <a:cubicBezTo>
                    <a:pt x="8820" y="1"/>
                    <a:pt x="8621" y="21"/>
                    <a:pt x="8422" y="61"/>
                  </a:cubicBezTo>
                  <a:cubicBezTo>
                    <a:pt x="5259" y="801"/>
                    <a:pt x="7189" y="5936"/>
                    <a:pt x="7189" y="5936"/>
                  </a:cubicBezTo>
                  <a:cubicBezTo>
                    <a:pt x="7189" y="5936"/>
                    <a:pt x="5104" y="3215"/>
                    <a:pt x="3115" y="3215"/>
                  </a:cubicBezTo>
                  <a:cubicBezTo>
                    <a:pt x="2575" y="3215"/>
                    <a:pt x="2043" y="3415"/>
                    <a:pt x="1561" y="3923"/>
                  </a:cubicBezTo>
                  <a:cubicBezTo>
                    <a:pt x="0" y="5607"/>
                    <a:pt x="740" y="8647"/>
                    <a:pt x="3287" y="10372"/>
                  </a:cubicBezTo>
                  <a:cubicBezTo>
                    <a:pt x="5950" y="12183"/>
                    <a:pt x="9626" y="12306"/>
                    <a:pt x="10574" y="12306"/>
                  </a:cubicBezTo>
                  <a:cubicBezTo>
                    <a:pt x="10723" y="12306"/>
                    <a:pt x="10804" y="12303"/>
                    <a:pt x="10804" y="12303"/>
                  </a:cubicBezTo>
                  <a:cubicBezTo>
                    <a:pt x="10804" y="12303"/>
                    <a:pt x="13269" y="8647"/>
                    <a:pt x="13064" y="4909"/>
                  </a:cubicBezTo>
                  <a:cubicBezTo>
                    <a:pt x="12914" y="2029"/>
                    <a:pt x="11029" y="1"/>
                    <a:pt x="9018"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33"/>
            <p:cNvSpPr/>
            <p:nvPr/>
          </p:nvSpPr>
          <p:spPr>
            <a:xfrm>
              <a:off x="5792958" y="1849962"/>
              <a:ext cx="142199" cy="130654"/>
            </a:xfrm>
            <a:custGeom>
              <a:rect b="b" l="l" r="r" t="t"/>
              <a:pathLst>
                <a:path extrusionOk="0" h="12268" w="13352">
                  <a:moveTo>
                    <a:pt x="4299" y="0"/>
                  </a:moveTo>
                  <a:cubicBezTo>
                    <a:pt x="2281" y="0"/>
                    <a:pt x="471" y="1998"/>
                    <a:pt x="288" y="4777"/>
                  </a:cubicBezTo>
                  <a:cubicBezTo>
                    <a:pt x="1" y="8556"/>
                    <a:pt x="2424" y="12254"/>
                    <a:pt x="2424" y="12254"/>
                  </a:cubicBezTo>
                  <a:cubicBezTo>
                    <a:pt x="2424" y="12254"/>
                    <a:pt x="2637" y="12267"/>
                    <a:pt x="3001" y="12267"/>
                  </a:cubicBezTo>
                  <a:cubicBezTo>
                    <a:pt x="4303" y="12267"/>
                    <a:pt x="7544" y="12092"/>
                    <a:pt x="9983" y="10487"/>
                  </a:cubicBezTo>
                  <a:cubicBezTo>
                    <a:pt x="12612" y="8803"/>
                    <a:pt x="13352" y="5722"/>
                    <a:pt x="11832" y="4079"/>
                  </a:cubicBezTo>
                  <a:cubicBezTo>
                    <a:pt x="11345" y="3547"/>
                    <a:pt x="10799" y="3340"/>
                    <a:pt x="10244" y="3340"/>
                  </a:cubicBezTo>
                  <a:cubicBezTo>
                    <a:pt x="8266" y="3340"/>
                    <a:pt x="6163" y="5968"/>
                    <a:pt x="6163" y="5968"/>
                  </a:cubicBezTo>
                  <a:cubicBezTo>
                    <a:pt x="6163" y="5968"/>
                    <a:pt x="8217" y="874"/>
                    <a:pt x="5054" y="94"/>
                  </a:cubicBezTo>
                  <a:cubicBezTo>
                    <a:pt x="4801" y="31"/>
                    <a:pt x="4548" y="0"/>
                    <a:pt x="4299"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33"/>
            <p:cNvSpPr/>
            <p:nvPr/>
          </p:nvSpPr>
          <p:spPr>
            <a:xfrm>
              <a:off x="3585650" y="1419487"/>
              <a:ext cx="98012" cy="85296"/>
            </a:xfrm>
            <a:custGeom>
              <a:rect b="b" l="l" r="r" t="t"/>
              <a:pathLst>
                <a:path extrusionOk="0" h="8009" w="9203">
                  <a:moveTo>
                    <a:pt x="6708" y="0"/>
                  </a:moveTo>
                  <a:cubicBezTo>
                    <a:pt x="4897" y="0"/>
                    <a:pt x="4642" y="3203"/>
                    <a:pt x="4642" y="3203"/>
                  </a:cubicBezTo>
                  <a:cubicBezTo>
                    <a:pt x="4642" y="3203"/>
                    <a:pt x="4008" y="298"/>
                    <a:pt x="2378" y="298"/>
                  </a:cubicBezTo>
                  <a:cubicBezTo>
                    <a:pt x="2200" y="298"/>
                    <a:pt x="2010" y="332"/>
                    <a:pt x="1808" y="409"/>
                  </a:cubicBezTo>
                  <a:cubicBezTo>
                    <a:pt x="452" y="943"/>
                    <a:pt x="0" y="2997"/>
                    <a:pt x="1027" y="4723"/>
                  </a:cubicBezTo>
                  <a:cubicBezTo>
                    <a:pt x="2260" y="6900"/>
                    <a:pt x="5012" y="8009"/>
                    <a:pt x="5012" y="8009"/>
                  </a:cubicBezTo>
                  <a:cubicBezTo>
                    <a:pt x="5012" y="8009"/>
                    <a:pt x="7518" y="6530"/>
                    <a:pt x="8422" y="4271"/>
                  </a:cubicBezTo>
                  <a:cubicBezTo>
                    <a:pt x="9202" y="2381"/>
                    <a:pt x="8463" y="409"/>
                    <a:pt x="7066" y="39"/>
                  </a:cubicBezTo>
                  <a:cubicBezTo>
                    <a:pt x="6941" y="13"/>
                    <a:pt x="6821" y="0"/>
                    <a:pt x="6708"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33"/>
            <p:cNvSpPr/>
            <p:nvPr/>
          </p:nvSpPr>
          <p:spPr>
            <a:xfrm>
              <a:off x="5314364" y="1476144"/>
              <a:ext cx="98012" cy="85307"/>
            </a:xfrm>
            <a:custGeom>
              <a:rect b="b" l="l" r="r" t="t"/>
              <a:pathLst>
                <a:path extrusionOk="0" h="8010" w="9203">
                  <a:moveTo>
                    <a:pt x="6670" y="1"/>
                  </a:moveTo>
                  <a:cubicBezTo>
                    <a:pt x="4897" y="1"/>
                    <a:pt x="4642" y="3162"/>
                    <a:pt x="4642" y="3162"/>
                  </a:cubicBezTo>
                  <a:cubicBezTo>
                    <a:pt x="4642" y="3162"/>
                    <a:pt x="4009" y="297"/>
                    <a:pt x="2383" y="297"/>
                  </a:cubicBezTo>
                  <a:cubicBezTo>
                    <a:pt x="2204" y="297"/>
                    <a:pt x="2012" y="332"/>
                    <a:pt x="1808" y="410"/>
                  </a:cubicBezTo>
                  <a:cubicBezTo>
                    <a:pt x="411" y="903"/>
                    <a:pt x="0" y="2916"/>
                    <a:pt x="1027" y="4723"/>
                  </a:cubicBezTo>
                  <a:cubicBezTo>
                    <a:pt x="2260" y="6860"/>
                    <a:pt x="4971" y="8010"/>
                    <a:pt x="4971" y="8010"/>
                  </a:cubicBezTo>
                  <a:cubicBezTo>
                    <a:pt x="4971" y="8010"/>
                    <a:pt x="7518" y="6531"/>
                    <a:pt x="8422" y="4230"/>
                  </a:cubicBezTo>
                  <a:cubicBezTo>
                    <a:pt x="9202" y="2341"/>
                    <a:pt x="8463" y="410"/>
                    <a:pt x="7025" y="40"/>
                  </a:cubicBezTo>
                  <a:cubicBezTo>
                    <a:pt x="6900" y="13"/>
                    <a:pt x="6782" y="1"/>
                    <a:pt x="6670" y="1"/>
                  </a:cubicBezTo>
                  <a:close/>
                </a:path>
              </a:pathLst>
            </a:cu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33"/>
            <p:cNvSpPr/>
            <p:nvPr/>
          </p:nvSpPr>
          <p:spPr>
            <a:xfrm>
              <a:off x="4507238" y="1998682"/>
              <a:ext cx="283663" cy="321587"/>
            </a:xfrm>
            <a:custGeom>
              <a:rect b="b" l="l" r="r" t="t"/>
              <a:pathLst>
                <a:path extrusionOk="0" h="30196" w="26635">
                  <a:moveTo>
                    <a:pt x="22550" y="1"/>
                  </a:moveTo>
                  <a:cubicBezTo>
                    <a:pt x="20268" y="1"/>
                    <a:pt x="17037" y="2364"/>
                    <a:pt x="12982" y="7601"/>
                  </a:cubicBezTo>
                  <a:cubicBezTo>
                    <a:pt x="4027" y="18981"/>
                    <a:pt x="1" y="30196"/>
                    <a:pt x="1" y="30196"/>
                  </a:cubicBezTo>
                  <a:lnTo>
                    <a:pt x="24649" y="28142"/>
                  </a:lnTo>
                  <a:cubicBezTo>
                    <a:pt x="24649" y="28142"/>
                    <a:pt x="26046" y="19967"/>
                    <a:pt x="26456" y="9162"/>
                  </a:cubicBezTo>
                  <a:cubicBezTo>
                    <a:pt x="26635" y="3340"/>
                    <a:pt x="25262" y="1"/>
                    <a:pt x="22550" y="1"/>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33"/>
            <p:cNvSpPr/>
            <p:nvPr/>
          </p:nvSpPr>
          <p:spPr>
            <a:xfrm>
              <a:off x="4534363" y="2259831"/>
              <a:ext cx="233203" cy="20192"/>
            </a:xfrm>
            <a:custGeom>
              <a:rect b="b" l="l" r="r" t="t"/>
              <a:pathLst>
                <a:path extrusionOk="0" h="1896" w="21897">
                  <a:moveTo>
                    <a:pt x="21278" y="0"/>
                  </a:moveTo>
                  <a:cubicBezTo>
                    <a:pt x="19594" y="0"/>
                    <a:pt x="17911" y="177"/>
                    <a:pt x="16227" y="252"/>
                  </a:cubicBezTo>
                  <a:cubicBezTo>
                    <a:pt x="14502" y="375"/>
                    <a:pt x="12736" y="457"/>
                    <a:pt x="10928" y="622"/>
                  </a:cubicBezTo>
                  <a:cubicBezTo>
                    <a:pt x="7313" y="950"/>
                    <a:pt x="3698" y="1361"/>
                    <a:pt x="42" y="1813"/>
                  </a:cubicBezTo>
                  <a:cubicBezTo>
                    <a:pt x="1" y="1813"/>
                    <a:pt x="1" y="1895"/>
                    <a:pt x="42" y="1895"/>
                  </a:cubicBezTo>
                  <a:cubicBezTo>
                    <a:pt x="3657" y="1690"/>
                    <a:pt x="7231" y="1484"/>
                    <a:pt x="10887" y="1197"/>
                  </a:cubicBezTo>
                  <a:cubicBezTo>
                    <a:pt x="12694" y="1032"/>
                    <a:pt x="14502" y="868"/>
                    <a:pt x="16227" y="663"/>
                  </a:cubicBezTo>
                  <a:cubicBezTo>
                    <a:pt x="18076" y="457"/>
                    <a:pt x="19925" y="416"/>
                    <a:pt x="21773" y="129"/>
                  </a:cubicBezTo>
                  <a:cubicBezTo>
                    <a:pt x="21896" y="129"/>
                    <a:pt x="21896" y="5"/>
                    <a:pt x="21773" y="5"/>
                  </a:cubicBezTo>
                  <a:cubicBezTo>
                    <a:pt x="21608" y="2"/>
                    <a:pt x="21443" y="0"/>
                    <a:pt x="2127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33"/>
            <p:cNvSpPr/>
            <p:nvPr/>
          </p:nvSpPr>
          <p:spPr>
            <a:xfrm>
              <a:off x="3869367" y="1865462"/>
              <a:ext cx="645720" cy="842298"/>
            </a:xfrm>
            <a:custGeom>
              <a:rect b="b" l="l" r="r" t="t"/>
              <a:pathLst>
                <a:path extrusionOk="0" h="79089" w="60631">
                  <a:moveTo>
                    <a:pt x="29504" y="0"/>
                  </a:moveTo>
                  <a:cubicBezTo>
                    <a:pt x="26584" y="0"/>
                    <a:pt x="22350" y="5506"/>
                    <a:pt x="19390" y="11278"/>
                  </a:cubicBezTo>
                  <a:cubicBezTo>
                    <a:pt x="6285" y="36830"/>
                    <a:pt x="0" y="73309"/>
                    <a:pt x="10393" y="78116"/>
                  </a:cubicBezTo>
                  <a:cubicBezTo>
                    <a:pt x="11827" y="78777"/>
                    <a:pt x="13558" y="79089"/>
                    <a:pt x="15512" y="79089"/>
                  </a:cubicBezTo>
                  <a:cubicBezTo>
                    <a:pt x="27382" y="79089"/>
                    <a:pt x="47445" y="67584"/>
                    <a:pt x="58662" y="53262"/>
                  </a:cubicBezTo>
                  <a:cubicBezTo>
                    <a:pt x="60630" y="50716"/>
                    <a:pt x="44661" y="34690"/>
                    <a:pt x="40397" y="34690"/>
                  </a:cubicBezTo>
                  <a:cubicBezTo>
                    <a:pt x="40121" y="34690"/>
                    <a:pt x="39894" y="34757"/>
                    <a:pt x="39724" y="34899"/>
                  </a:cubicBezTo>
                  <a:cubicBezTo>
                    <a:pt x="35740" y="38104"/>
                    <a:pt x="31591" y="43732"/>
                    <a:pt x="31139" y="43814"/>
                  </a:cubicBezTo>
                  <a:cubicBezTo>
                    <a:pt x="31135" y="43815"/>
                    <a:pt x="31131" y="43815"/>
                    <a:pt x="31127" y="43815"/>
                  </a:cubicBezTo>
                  <a:cubicBezTo>
                    <a:pt x="30217" y="43815"/>
                    <a:pt x="32864" y="20307"/>
                    <a:pt x="32823" y="8854"/>
                  </a:cubicBezTo>
                  <a:cubicBezTo>
                    <a:pt x="32807" y="2437"/>
                    <a:pt x="31446" y="0"/>
                    <a:pt x="29504" y="0"/>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33"/>
            <p:cNvSpPr/>
            <p:nvPr/>
          </p:nvSpPr>
          <p:spPr>
            <a:xfrm>
              <a:off x="4042174" y="2330153"/>
              <a:ext cx="161337" cy="208357"/>
            </a:xfrm>
            <a:custGeom>
              <a:rect b="b" l="l" r="r" t="t"/>
              <a:pathLst>
                <a:path extrusionOk="0" h="19564" w="15149">
                  <a:moveTo>
                    <a:pt x="15108" y="0"/>
                  </a:moveTo>
                  <a:cubicBezTo>
                    <a:pt x="15099" y="0"/>
                    <a:pt x="15088" y="5"/>
                    <a:pt x="15077" y="16"/>
                  </a:cubicBezTo>
                  <a:cubicBezTo>
                    <a:pt x="12448" y="1947"/>
                    <a:pt x="8093" y="5932"/>
                    <a:pt x="4437" y="10903"/>
                  </a:cubicBezTo>
                  <a:cubicBezTo>
                    <a:pt x="3492" y="12217"/>
                    <a:pt x="2671" y="13573"/>
                    <a:pt x="1972" y="15011"/>
                  </a:cubicBezTo>
                  <a:cubicBezTo>
                    <a:pt x="1233" y="16407"/>
                    <a:pt x="494" y="17886"/>
                    <a:pt x="1" y="19447"/>
                  </a:cubicBezTo>
                  <a:cubicBezTo>
                    <a:pt x="1" y="19505"/>
                    <a:pt x="62" y="19563"/>
                    <a:pt x="127" y="19563"/>
                  </a:cubicBezTo>
                  <a:cubicBezTo>
                    <a:pt x="154" y="19563"/>
                    <a:pt x="182" y="19554"/>
                    <a:pt x="206" y="19529"/>
                  </a:cubicBezTo>
                  <a:cubicBezTo>
                    <a:pt x="617" y="18790"/>
                    <a:pt x="1028" y="17886"/>
                    <a:pt x="1438" y="17147"/>
                  </a:cubicBezTo>
                  <a:cubicBezTo>
                    <a:pt x="1849" y="16325"/>
                    <a:pt x="2342" y="15545"/>
                    <a:pt x="2794" y="14764"/>
                  </a:cubicBezTo>
                  <a:cubicBezTo>
                    <a:pt x="3616" y="13367"/>
                    <a:pt x="4437" y="12053"/>
                    <a:pt x="5341" y="10779"/>
                  </a:cubicBezTo>
                  <a:cubicBezTo>
                    <a:pt x="7806" y="7411"/>
                    <a:pt x="14461" y="715"/>
                    <a:pt x="15118" y="99"/>
                  </a:cubicBezTo>
                  <a:cubicBezTo>
                    <a:pt x="15148" y="38"/>
                    <a:pt x="15134" y="0"/>
                    <a:pt x="15108"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33"/>
            <p:cNvSpPr/>
            <p:nvPr/>
          </p:nvSpPr>
          <p:spPr>
            <a:xfrm>
              <a:off x="4276239" y="1968053"/>
              <a:ext cx="501828" cy="517345"/>
            </a:xfrm>
            <a:custGeom>
              <a:rect b="b" l="l" r="r" t="t"/>
              <a:pathLst>
                <a:path extrusionOk="0" h="48577" w="47120">
                  <a:moveTo>
                    <a:pt x="40680" y="0"/>
                  </a:moveTo>
                  <a:cubicBezTo>
                    <a:pt x="34471" y="0"/>
                    <a:pt x="23985" y="3137"/>
                    <a:pt x="20951" y="4521"/>
                  </a:cubicBezTo>
                  <a:cubicBezTo>
                    <a:pt x="18199" y="5794"/>
                    <a:pt x="13475" y="10354"/>
                    <a:pt x="10969" y="13230"/>
                  </a:cubicBezTo>
                  <a:cubicBezTo>
                    <a:pt x="6491" y="18365"/>
                    <a:pt x="0" y="26581"/>
                    <a:pt x="0" y="26581"/>
                  </a:cubicBezTo>
                  <a:cubicBezTo>
                    <a:pt x="0" y="26581"/>
                    <a:pt x="14240" y="48576"/>
                    <a:pt x="15635" y="48576"/>
                  </a:cubicBezTo>
                  <a:cubicBezTo>
                    <a:pt x="15658" y="48576"/>
                    <a:pt x="15677" y="48571"/>
                    <a:pt x="15693" y="48559"/>
                  </a:cubicBezTo>
                  <a:cubicBezTo>
                    <a:pt x="19514" y="45355"/>
                    <a:pt x="23950" y="39891"/>
                    <a:pt x="27894" y="31880"/>
                  </a:cubicBezTo>
                  <a:cubicBezTo>
                    <a:pt x="27894" y="31880"/>
                    <a:pt x="42642" y="28060"/>
                    <a:pt x="42642" y="23336"/>
                  </a:cubicBezTo>
                  <a:cubicBezTo>
                    <a:pt x="42642" y="21640"/>
                    <a:pt x="41397" y="21135"/>
                    <a:pt x="39914" y="21135"/>
                  </a:cubicBezTo>
                  <a:cubicBezTo>
                    <a:pt x="39883" y="21135"/>
                    <a:pt x="39851" y="21135"/>
                    <a:pt x="39819" y="21135"/>
                  </a:cubicBezTo>
                  <a:lnTo>
                    <a:pt x="39819" y="21135"/>
                  </a:lnTo>
                  <a:cubicBezTo>
                    <a:pt x="42431" y="20300"/>
                    <a:pt x="45182" y="18924"/>
                    <a:pt x="45394" y="16804"/>
                  </a:cubicBezTo>
                  <a:cubicBezTo>
                    <a:pt x="45637" y="14456"/>
                    <a:pt x="43946" y="13794"/>
                    <a:pt x="42167" y="13725"/>
                  </a:cubicBezTo>
                  <a:lnTo>
                    <a:pt x="42167" y="13725"/>
                  </a:lnTo>
                  <a:cubicBezTo>
                    <a:pt x="44524" y="13177"/>
                    <a:pt x="47119" y="12018"/>
                    <a:pt x="47119" y="9574"/>
                  </a:cubicBezTo>
                  <a:cubicBezTo>
                    <a:pt x="47119" y="6941"/>
                    <a:pt x="44602" y="6406"/>
                    <a:pt x="42556" y="6406"/>
                  </a:cubicBezTo>
                  <a:cubicBezTo>
                    <a:pt x="41798" y="6406"/>
                    <a:pt x="41105" y="6479"/>
                    <a:pt x="40628" y="6546"/>
                  </a:cubicBezTo>
                  <a:lnTo>
                    <a:pt x="40628" y="6546"/>
                  </a:lnTo>
                  <a:cubicBezTo>
                    <a:pt x="42260" y="6220"/>
                    <a:pt x="46301" y="5066"/>
                    <a:pt x="45312" y="1768"/>
                  </a:cubicBezTo>
                  <a:cubicBezTo>
                    <a:pt x="44916" y="489"/>
                    <a:pt x="43132" y="0"/>
                    <a:pt x="40680" y="0"/>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33"/>
            <p:cNvSpPr/>
            <p:nvPr/>
          </p:nvSpPr>
          <p:spPr>
            <a:xfrm>
              <a:off x="4561926" y="2113756"/>
              <a:ext cx="167141" cy="30203"/>
            </a:xfrm>
            <a:custGeom>
              <a:rect b="b" l="l" r="r" t="t"/>
              <a:pathLst>
                <a:path extrusionOk="0" h="2836" w="15694">
                  <a:moveTo>
                    <a:pt x="15652" y="1"/>
                  </a:moveTo>
                  <a:cubicBezTo>
                    <a:pt x="15036" y="1"/>
                    <a:pt x="14420" y="124"/>
                    <a:pt x="13845" y="124"/>
                  </a:cubicBezTo>
                  <a:cubicBezTo>
                    <a:pt x="13187" y="165"/>
                    <a:pt x="12489" y="206"/>
                    <a:pt x="11791" y="288"/>
                  </a:cubicBezTo>
                  <a:cubicBezTo>
                    <a:pt x="10476" y="370"/>
                    <a:pt x="9162" y="494"/>
                    <a:pt x="7847" y="699"/>
                  </a:cubicBezTo>
                  <a:cubicBezTo>
                    <a:pt x="6574" y="946"/>
                    <a:pt x="5341" y="1192"/>
                    <a:pt x="4068" y="1562"/>
                  </a:cubicBezTo>
                  <a:cubicBezTo>
                    <a:pt x="2712" y="1931"/>
                    <a:pt x="1439" y="2383"/>
                    <a:pt x="83" y="2671"/>
                  </a:cubicBezTo>
                  <a:cubicBezTo>
                    <a:pt x="1" y="2671"/>
                    <a:pt x="42" y="2835"/>
                    <a:pt x="165" y="2835"/>
                  </a:cubicBezTo>
                  <a:cubicBezTo>
                    <a:pt x="1439" y="2465"/>
                    <a:pt x="2835" y="2342"/>
                    <a:pt x="4150" y="2055"/>
                  </a:cubicBezTo>
                  <a:cubicBezTo>
                    <a:pt x="5423" y="1849"/>
                    <a:pt x="6779" y="1644"/>
                    <a:pt x="8094" y="1438"/>
                  </a:cubicBezTo>
                  <a:cubicBezTo>
                    <a:pt x="9408" y="1233"/>
                    <a:pt x="10682" y="987"/>
                    <a:pt x="11914" y="740"/>
                  </a:cubicBezTo>
                  <a:cubicBezTo>
                    <a:pt x="12530" y="617"/>
                    <a:pt x="13187" y="535"/>
                    <a:pt x="13804" y="411"/>
                  </a:cubicBezTo>
                  <a:cubicBezTo>
                    <a:pt x="14420" y="329"/>
                    <a:pt x="15036" y="329"/>
                    <a:pt x="15652" y="124"/>
                  </a:cubicBezTo>
                  <a:cubicBezTo>
                    <a:pt x="15693" y="124"/>
                    <a:pt x="15693" y="1"/>
                    <a:pt x="156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33"/>
            <p:cNvSpPr/>
            <p:nvPr/>
          </p:nvSpPr>
          <p:spPr>
            <a:xfrm>
              <a:off x="4561926" y="2035574"/>
              <a:ext cx="157514" cy="29192"/>
            </a:xfrm>
            <a:custGeom>
              <a:rect b="b" l="l" r="r" t="t"/>
              <a:pathLst>
                <a:path extrusionOk="0" h="2741" w="14790">
                  <a:moveTo>
                    <a:pt x="14057" y="0"/>
                  </a:moveTo>
                  <a:cubicBezTo>
                    <a:pt x="12346" y="0"/>
                    <a:pt x="8349" y="465"/>
                    <a:pt x="7231" y="646"/>
                  </a:cubicBezTo>
                  <a:cubicBezTo>
                    <a:pt x="4807" y="1056"/>
                    <a:pt x="2342" y="1673"/>
                    <a:pt x="83" y="2576"/>
                  </a:cubicBezTo>
                  <a:cubicBezTo>
                    <a:pt x="1" y="2617"/>
                    <a:pt x="42" y="2741"/>
                    <a:pt x="165" y="2741"/>
                  </a:cubicBezTo>
                  <a:cubicBezTo>
                    <a:pt x="2630" y="2330"/>
                    <a:pt x="5013" y="1919"/>
                    <a:pt x="7477" y="1467"/>
                  </a:cubicBezTo>
                  <a:cubicBezTo>
                    <a:pt x="8669" y="1262"/>
                    <a:pt x="14132" y="440"/>
                    <a:pt x="14666" y="276"/>
                  </a:cubicBezTo>
                  <a:cubicBezTo>
                    <a:pt x="14790" y="235"/>
                    <a:pt x="14749" y="29"/>
                    <a:pt x="14625" y="29"/>
                  </a:cubicBezTo>
                  <a:cubicBezTo>
                    <a:pt x="14490" y="9"/>
                    <a:pt x="14295" y="0"/>
                    <a:pt x="140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33"/>
            <p:cNvSpPr/>
            <p:nvPr/>
          </p:nvSpPr>
          <p:spPr>
            <a:xfrm>
              <a:off x="4557996" y="2190233"/>
              <a:ext cx="147002" cy="34218"/>
            </a:xfrm>
            <a:custGeom>
              <a:rect b="b" l="l" r="r" t="t"/>
              <a:pathLst>
                <a:path extrusionOk="0" h="3213" w="13803">
                  <a:moveTo>
                    <a:pt x="13458" y="1"/>
                  </a:moveTo>
                  <a:cubicBezTo>
                    <a:pt x="12016" y="1"/>
                    <a:pt x="7891" y="518"/>
                    <a:pt x="6778" y="748"/>
                  </a:cubicBezTo>
                  <a:cubicBezTo>
                    <a:pt x="5710" y="954"/>
                    <a:pt x="1232" y="2432"/>
                    <a:pt x="41" y="3049"/>
                  </a:cubicBezTo>
                  <a:cubicBezTo>
                    <a:pt x="0" y="3090"/>
                    <a:pt x="0" y="3213"/>
                    <a:pt x="123" y="3213"/>
                  </a:cubicBezTo>
                  <a:cubicBezTo>
                    <a:pt x="2424" y="2597"/>
                    <a:pt x="4683" y="1981"/>
                    <a:pt x="6984" y="1447"/>
                  </a:cubicBezTo>
                  <a:cubicBezTo>
                    <a:pt x="8093" y="1200"/>
                    <a:pt x="12694" y="543"/>
                    <a:pt x="13762" y="214"/>
                  </a:cubicBezTo>
                  <a:cubicBezTo>
                    <a:pt x="13803" y="173"/>
                    <a:pt x="13803" y="9"/>
                    <a:pt x="13721" y="9"/>
                  </a:cubicBezTo>
                  <a:cubicBezTo>
                    <a:pt x="13648" y="3"/>
                    <a:pt x="13560" y="1"/>
                    <a:pt x="134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33"/>
            <p:cNvSpPr/>
            <p:nvPr/>
          </p:nvSpPr>
          <p:spPr>
            <a:xfrm>
              <a:off x="3845298" y="1863694"/>
              <a:ext cx="646636" cy="870148"/>
            </a:xfrm>
            <a:custGeom>
              <a:rect b="b" l="l" r="r" t="t"/>
              <a:pathLst>
                <a:path extrusionOk="0" h="81704" w="60717">
                  <a:moveTo>
                    <a:pt x="31576" y="0"/>
                  </a:moveTo>
                  <a:cubicBezTo>
                    <a:pt x="28521" y="0"/>
                    <a:pt x="24210" y="5210"/>
                    <a:pt x="20130" y="12636"/>
                  </a:cubicBezTo>
                  <a:cubicBezTo>
                    <a:pt x="12571" y="26356"/>
                    <a:pt x="1" y="72366"/>
                    <a:pt x="12530" y="79843"/>
                  </a:cubicBezTo>
                  <a:cubicBezTo>
                    <a:pt x="14544" y="81039"/>
                    <a:pt x="17381" y="81703"/>
                    <a:pt x="20557" y="81703"/>
                  </a:cubicBezTo>
                  <a:cubicBezTo>
                    <a:pt x="23924" y="81703"/>
                    <a:pt x="27670" y="80957"/>
                    <a:pt x="31221" y="79309"/>
                  </a:cubicBezTo>
                  <a:cubicBezTo>
                    <a:pt x="45189" y="72818"/>
                    <a:pt x="60717" y="60247"/>
                    <a:pt x="60717" y="60247"/>
                  </a:cubicBezTo>
                  <a:lnTo>
                    <a:pt x="39232" y="36133"/>
                  </a:lnTo>
                  <a:lnTo>
                    <a:pt x="34467" y="41433"/>
                  </a:lnTo>
                  <a:cubicBezTo>
                    <a:pt x="34467" y="41433"/>
                    <a:pt x="35617" y="32929"/>
                    <a:pt x="35740" y="12882"/>
                  </a:cubicBezTo>
                  <a:cubicBezTo>
                    <a:pt x="35834" y="3697"/>
                    <a:pt x="34150" y="0"/>
                    <a:pt x="31576" y="0"/>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33"/>
            <p:cNvSpPr/>
            <p:nvPr/>
          </p:nvSpPr>
          <p:spPr>
            <a:xfrm>
              <a:off x="4225492" y="2308331"/>
              <a:ext cx="210913" cy="217441"/>
            </a:xfrm>
            <a:custGeom>
              <a:rect b="b" l="l" r="r" t="t"/>
              <a:pathLst>
                <a:path extrusionOk="0" h="20417" w="19804">
                  <a:moveTo>
                    <a:pt x="82" y="0"/>
                  </a:moveTo>
                  <a:cubicBezTo>
                    <a:pt x="28" y="0"/>
                    <a:pt x="0" y="68"/>
                    <a:pt x="0" y="135"/>
                  </a:cubicBezTo>
                  <a:cubicBezTo>
                    <a:pt x="534" y="874"/>
                    <a:pt x="1192" y="1572"/>
                    <a:pt x="1808" y="2230"/>
                  </a:cubicBezTo>
                  <a:cubicBezTo>
                    <a:pt x="2424" y="2887"/>
                    <a:pt x="3040" y="3544"/>
                    <a:pt x="3615" y="4243"/>
                  </a:cubicBezTo>
                  <a:cubicBezTo>
                    <a:pt x="4848" y="5557"/>
                    <a:pt x="6080" y="6954"/>
                    <a:pt x="7354" y="8227"/>
                  </a:cubicBezTo>
                  <a:cubicBezTo>
                    <a:pt x="9859" y="10857"/>
                    <a:pt x="12324" y="13486"/>
                    <a:pt x="14912" y="16033"/>
                  </a:cubicBezTo>
                  <a:lnTo>
                    <a:pt x="17090" y="18251"/>
                  </a:lnTo>
                  <a:cubicBezTo>
                    <a:pt x="17870" y="18990"/>
                    <a:pt x="18651" y="19648"/>
                    <a:pt x="19431" y="20346"/>
                  </a:cubicBezTo>
                  <a:cubicBezTo>
                    <a:pt x="19508" y="20397"/>
                    <a:pt x="19576" y="20416"/>
                    <a:pt x="19631" y="20416"/>
                  </a:cubicBezTo>
                  <a:cubicBezTo>
                    <a:pt x="19752" y="20416"/>
                    <a:pt x="19804" y="20321"/>
                    <a:pt x="19719" y="20264"/>
                  </a:cubicBezTo>
                  <a:cubicBezTo>
                    <a:pt x="19102" y="19524"/>
                    <a:pt x="18527" y="18826"/>
                    <a:pt x="17911" y="18087"/>
                  </a:cubicBezTo>
                  <a:lnTo>
                    <a:pt x="16063" y="16115"/>
                  </a:lnTo>
                  <a:cubicBezTo>
                    <a:pt x="14830" y="14759"/>
                    <a:pt x="13557" y="13445"/>
                    <a:pt x="12283" y="12089"/>
                  </a:cubicBezTo>
                  <a:cubicBezTo>
                    <a:pt x="9777" y="9419"/>
                    <a:pt x="7189" y="6790"/>
                    <a:pt x="4560" y="4243"/>
                  </a:cubicBezTo>
                  <a:cubicBezTo>
                    <a:pt x="3821" y="3503"/>
                    <a:pt x="3081" y="2805"/>
                    <a:pt x="2301" y="2024"/>
                  </a:cubicBezTo>
                  <a:cubicBezTo>
                    <a:pt x="1602" y="1367"/>
                    <a:pt x="945" y="586"/>
                    <a:pt x="123" y="11"/>
                  </a:cubicBezTo>
                  <a:cubicBezTo>
                    <a:pt x="108" y="4"/>
                    <a:pt x="95" y="0"/>
                    <a:pt x="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33"/>
            <p:cNvSpPr/>
            <p:nvPr/>
          </p:nvSpPr>
          <p:spPr>
            <a:xfrm>
              <a:off x="4052802" y="2303901"/>
              <a:ext cx="161646" cy="208357"/>
            </a:xfrm>
            <a:custGeom>
              <a:rect b="b" l="l" r="r" t="t"/>
              <a:pathLst>
                <a:path extrusionOk="0" h="19564" w="15178">
                  <a:moveTo>
                    <a:pt x="15137" y="0"/>
                  </a:moveTo>
                  <a:cubicBezTo>
                    <a:pt x="15128" y="0"/>
                    <a:pt x="15117" y="6"/>
                    <a:pt x="15106" y="17"/>
                  </a:cubicBezTo>
                  <a:cubicBezTo>
                    <a:pt x="12477" y="1947"/>
                    <a:pt x="8122" y="5932"/>
                    <a:pt x="4466" y="10903"/>
                  </a:cubicBezTo>
                  <a:cubicBezTo>
                    <a:pt x="3521" y="12217"/>
                    <a:pt x="2700" y="13573"/>
                    <a:pt x="2001" y="15011"/>
                  </a:cubicBezTo>
                  <a:cubicBezTo>
                    <a:pt x="1262" y="16408"/>
                    <a:pt x="523" y="17886"/>
                    <a:pt x="30" y="19447"/>
                  </a:cubicBezTo>
                  <a:cubicBezTo>
                    <a:pt x="1" y="19506"/>
                    <a:pt x="74" y="19564"/>
                    <a:pt x="149" y="19564"/>
                  </a:cubicBezTo>
                  <a:cubicBezTo>
                    <a:pt x="180" y="19564"/>
                    <a:pt x="211" y="19554"/>
                    <a:pt x="235" y="19530"/>
                  </a:cubicBezTo>
                  <a:cubicBezTo>
                    <a:pt x="646" y="18790"/>
                    <a:pt x="1057" y="17886"/>
                    <a:pt x="1467" y="17147"/>
                  </a:cubicBezTo>
                  <a:cubicBezTo>
                    <a:pt x="1878" y="16325"/>
                    <a:pt x="2371" y="15545"/>
                    <a:pt x="2823" y="14764"/>
                  </a:cubicBezTo>
                  <a:cubicBezTo>
                    <a:pt x="3645" y="13368"/>
                    <a:pt x="4466" y="12053"/>
                    <a:pt x="5370" y="10780"/>
                  </a:cubicBezTo>
                  <a:cubicBezTo>
                    <a:pt x="7835" y="7411"/>
                    <a:pt x="14490" y="715"/>
                    <a:pt x="15147" y="99"/>
                  </a:cubicBezTo>
                  <a:cubicBezTo>
                    <a:pt x="15177" y="39"/>
                    <a:pt x="15163" y="0"/>
                    <a:pt x="151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33"/>
            <p:cNvSpPr/>
            <p:nvPr/>
          </p:nvSpPr>
          <p:spPr>
            <a:xfrm>
              <a:off x="4173424" y="1833320"/>
              <a:ext cx="252448" cy="254098"/>
            </a:xfrm>
            <a:custGeom>
              <a:rect b="b" l="l" r="r" t="t"/>
              <a:pathLst>
                <a:path extrusionOk="0" h="23859" w="23704">
                  <a:moveTo>
                    <a:pt x="3575" y="0"/>
                  </a:moveTo>
                  <a:lnTo>
                    <a:pt x="1" y="4314"/>
                  </a:lnTo>
                  <a:cubicBezTo>
                    <a:pt x="1" y="4314"/>
                    <a:pt x="12677" y="23859"/>
                    <a:pt x="13288" y="23859"/>
                  </a:cubicBezTo>
                  <a:cubicBezTo>
                    <a:pt x="13302" y="23859"/>
                    <a:pt x="13310" y="23848"/>
                    <a:pt x="13311" y="23827"/>
                  </a:cubicBezTo>
                  <a:lnTo>
                    <a:pt x="17336" y="14789"/>
                  </a:lnTo>
                  <a:lnTo>
                    <a:pt x="23704" y="20787"/>
                  </a:lnTo>
                  <a:lnTo>
                    <a:pt x="22718" y="5217"/>
                  </a:lnTo>
                  <a:lnTo>
                    <a:pt x="20664" y="2260"/>
                  </a:lnTo>
                  <a:lnTo>
                    <a:pt x="16802" y="12735"/>
                  </a:lnTo>
                  <a:lnTo>
                    <a:pt x="3575" y="0"/>
                  </a:ln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4" name="Google Shape;1094;p33"/>
          <p:cNvSpPr/>
          <p:nvPr/>
        </p:nvSpPr>
        <p:spPr>
          <a:xfrm>
            <a:off x="2332276" y="1523519"/>
            <a:ext cx="594300" cy="59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1</a:t>
            </a:r>
            <a:endParaRPr b="1" sz="2000">
              <a:solidFill>
                <a:schemeClr val="dk1"/>
              </a:solidFill>
              <a:latin typeface="Fira Sans Extra Condensed"/>
              <a:ea typeface="Fira Sans Extra Condensed"/>
              <a:cs typeface="Fira Sans Extra Condensed"/>
              <a:sym typeface="Fira Sans Extra Condensed"/>
            </a:endParaRPr>
          </a:p>
        </p:txBody>
      </p:sp>
      <p:sp>
        <p:nvSpPr>
          <p:cNvPr id="1095" name="Google Shape;1095;p33"/>
          <p:cNvSpPr/>
          <p:nvPr/>
        </p:nvSpPr>
        <p:spPr>
          <a:xfrm>
            <a:off x="2062026" y="2910322"/>
            <a:ext cx="594300" cy="594300"/>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2</a:t>
            </a:r>
            <a:endParaRPr b="1" sz="2000">
              <a:solidFill>
                <a:schemeClr val="dk1"/>
              </a:solidFill>
              <a:latin typeface="Fira Sans Extra Condensed"/>
              <a:ea typeface="Fira Sans Extra Condensed"/>
              <a:cs typeface="Fira Sans Extra Condensed"/>
              <a:sym typeface="Fira Sans Extra Condensed"/>
            </a:endParaRPr>
          </a:p>
        </p:txBody>
      </p:sp>
      <p:sp>
        <p:nvSpPr>
          <p:cNvPr id="1096" name="Google Shape;1096;p33"/>
          <p:cNvSpPr/>
          <p:nvPr/>
        </p:nvSpPr>
        <p:spPr>
          <a:xfrm>
            <a:off x="6396100" y="2910314"/>
            <a:ext cx="594300" cy="5943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3</a:t>
            </a:r>
            <a:endParaRPr b="1" sz="2000">
              <a:solidFill>
                <a:schemeClr val="dk1"/>
              </a:solidFill>
              <a:latin typeface="Fira Sans Extra Condensed"/>
              <a:ea typeface="Fira Sans Extra Condensed"/>
              <a:cs typeface="Fira Sans Extra Condensed"/>
              <a:sym typeface="Fira Sans Extra Condensed"/>
            </a:endParaRPr>
          </a:p>
        </p:txBody>
      </p:sp>
      <p:sp>
        <p:nvSpPr>
          <p:cNvPr id="1097" name="Google Shape;1097;p33"/>
          <p:cNvSpPr/>
          <p:nvPr/>
        </p:nvSpPr>
        <p:spPr>
          <a:xfrm>
            <a:off x="5739333" y="1523514"/>
            <a:ext cx="594300" cy="594300"/>
          </a:xfrm>
          <a:prstGeom prst="ellipse">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4</a:t>
            </a:r>
            <a:endParaRPr b="1" sz="2000">
              <a:solidFill>
                <a:schemeClr val="dk1"/>
              </a:solidFill>
              <a:latin typeface="Fira Sans Extra Condensed"/>
              <a:ea typeface="Fira Sans Extra Condensed"/>
              <a:cs typeface="Fira Sans Extra Condensed"/>
              <a:sym typeface="Fira Sans Extra Condensed"/>
            </a:endParaRPr>
          </a:p>
        </p:txBody>
      </p:sp>
      <p:grpSp>
        <p:nvGrpSpPr>
          <p:cNvPr id="1098" name="Google Shape;1098;p33"/>
          <p:cNvGrpSpPr/>
          <p:nvPr/>
        </p:nvGrpSpPr>
        <p:grpSpPr>
          <a:xfrm>
            <a:off x="180890" y="1370430"/>
            <a:ext cx="2151441" cy="748077"/>
            <a:chOff x="609600" y="1446630"/>
            <a:chExt cx="1643702" cy="748077"/>
          </a:xfrm>
        </p:grpSpPr>
        <p:sp>
          <p:nvSpPr>
            <p:cNvPr id="1099" name="Google Shape;1099;p33"/>
            <p:cNvSpPr txBox="1"/>
            <p:nvPr/>
          </p:nvSpPr>
          <p:spPr>
            <a:xfrm>
              <a:off x="609600" y="1823308"/>
              <a:ext cx="1643700" cy="371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chemeClr val="dk1"/>
                  </a:solidFill>
                  <a:latin typeface="Roboto"/>
                  <a:ea typeface="Roboto"/>
                  <a:cs typeface="Roboto"/>
                  <a:sym typeface="Roboto"/>
                </a:rPr>
                <a:t>Guidance, empathy, and shared experience improves </a:t>
              </a:r>
              <a:r>
                <a:rPr lang="en" sz="1200">
                  <a:solidFill>
                    <a:schemeClr val="dk1"/>
                  </a:solidFill>
                  <a:latin typeface="Roboto"/>
                  <a:ea typeface="Roboto"/>
                  <a:cs typeface="Roboto"/>
                  <a:sym typeface="Roboto"/>
                </a:rPr>
                <a:t>parent</a:t>
              </a:r>
              <a:r>
                <a:rPr lang="en" sz="1200">
                  <a:solidFill>
                    <a:schemeClr val="dk1"/>
                  </a:solidFill>
                  <a:latin typeface="Roboto"/>
                  <a:ea typeface="Roboto"/>
                  <a:cs typeface="Roboto"/>
                  <a:sym typeface="Roboto"/>
                </a:rPr>
                <a:t> and child health. </a:t>
              </a:r>
              <a:endParaRPr sz="1200">
                <a:solidFill>
                  <a:schemeClr val="dk1"/>
                </a:solidFill>
                <a:latin typeface="Roboto"/>
                <a:ea typeface="Roboto"/>
                <a:cs typeface="Roboto"/>
                <a:sym typeface="Roboto"/>
              </a:endParaRPr>
            </a:p>
          </p:txBody>
        </p:sp>
        <p:sp>
          <p:nvSpPr>
            <p:cNvPr id="1100" name="Google Shape;1100;p33"/>
            <p:cNvSpPr txBox="1"/>
            <p:nvPr/>
          </p:nvSpPr>
          <p:spPr>
            <a:xfrm>
              <a:off x="609602" y="1446630"/>
              <a:ext cx="1643700" cy="338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Communities are vital</a:t>
              </a:r>
              <a:endParaRPr b="1" sz="1800">
                <a:solidFill>
                  <a:schemeClr val="lt2"/>
                </a:solidFill>
                <a:latin typeface="Fira Sans Extra Condensed"/>
                <a:ea typeface="Fira Sans Extra Condensed"/>
                <a:cs typeface="Fira Sans Extra Condensed"/>
                <a:sym typeface="Fira Sans Extra Condensed"/>
              </a:endParaRPr>
            </a:p>
          </p:txBody>
        </p:sp>
      </p:grpSp>
      <p:grpSp>
        <p:nvGrpSpPr>
          <p:cNvPr id="1101" name="Google Shape;1101;p33"/>
          <p:cNvGrpSpPr/>
          <p:nvPr/>
        </p:nvGrpSpPr>
        <p:grpSpPr>
          <a:xfrm>
            <a:off x="524603" y="3547013"/>
            <a:ext cx="3576470" cy="752213"/>
            <a:chOff x="962272" y="2577538"/>
            <a:chExt cx="2732424" cy="752213"/>
          </a:xfrm>
        </p:grpSpPr>
        <p:sp>
          <p:nvSpPr>
            <p:cNvPr id="1102" name="Google Shape;1102;p33"/>
            <p:cNvSpPr txBox="1"/>
            <p:nvPr/>
          </p:nvSpPr>
          <p:spPr>
            <a:xfrm>
              <a:off x="980296" y="2958351"/>
              <a:ext cx="2714400" cy="37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Information on them can be difficult to find, </a:t>
              </a:r>
              <a:r>
                <a:rPr lang="en" sz="1200">
                  <a:solidFill>
                    <a:schemeClr val="dk1"/>
                  </a:solidFill>
                  <a:latin typeface="Roboto"/>
                  <a:ea typeface="Roboto"/>
                  <a:cs typeface="Roboto"/>
                  <a:sym typeface="Roboto"/>
                </a:rPr>
                <a:t>digest, and evaluate.</a:t>
              </a:r>
              <a:endParaRPr sz="1200">
                <a:solidFill>
                  <a:schemeClr val="dk1"/>
                </a:solidFill>
                <a:latin typeface="Roboto"/>
                <a:ea typeface="Roboto"/>
                <a:cs typeface="Roboto"/>
                <a:sym typeface="Roboto"/>
              </a:endParaRPr>
            </a:p>
          </p:txBody>
        </p:sp>
        <p:sp>
          <p:nvSpPr>
            <p:cNvPr id="1103" name="Google Shape;1103;p33"/>
            <p:cNvSpPr txBox="1"/>
            <p:nvPr/>
          </p:nvSpPr>
          <p:spPr>
            <a:xfrm>
              <a:off x="962272" y="2577538"/>
              <a:ext cx="2189100" cy="338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Resources are hard to navigate</a:t>
              </a:r>
              <a:endParaRPr b="1" sz="1800">
                <a:solidFill>
                  <a:schemeClr val="accent1"/>
                </a:solidFill>
                <a:latin typeface="Fira Sans Extra Condensed"/>
                <a:ea typeface="Fira Sans Extra Condensed"/>
                <a:cs typeface="Fira Sans Extra Condensed"/>
                <a:sym typeface="Fira Sans Extra Condensed"/>
              </a:endParaRPr>
            </a:p>
          </p:txBody>
        </p:sp>
      </p:grpSp>
      <p:grpSp>
        <p:nvGrpSpPr>
          <p:cNvPr id="1104" name="Google Shape;1104;p33"/>
          <p:cNvGrpSpPr/>
          <p:nvPr/>
        </p:nvGrpSpPr>
        <p:grpSpPr>
          <a:xfrm>
            <a:off x="4270975" y="3549025"/>
            <a:ext cx="3244175" cy="748075"/>
            <a:chOff x="1157851" y="3980150"/>
            <a:chExt cx="3244175" cy="748075"/>
          </a:xfrm>
        </p:grpSpPr>
        <p:sp>
          <p:nvSpPr>
            <p:cNvPr id="1105" name="Google Shape;1105;p33"/>
            <p:cNvSpPr txBox="1"/>
            <p:nvPr/>
          </p:nvSpPr>
          <p:spPr>
            <a:xfrm>
              <a:off x="1157851" y="4356825"/>
              <a:ext cx="3243900" cy="37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People have happier healthcare experiences when they feel understood and connected to.</a:t>
              </a:r>
              <a:endParaRPr sz="1200">
                <a:solidFill>
                  <a:schemeClr val="dk1"/>
                </a:solidFill>
                <a:latin typeface="Roboto"/>
                <a:ea typeface="Roboto"/>
                <a:cs typeface="Roboto"/>
                <a:sym typeface="Roboto"/>
              </a:endParaRPr>
            </a:p>
          </p:txBody>
        </p:sp>
        <p:sp>
          <p:nvSpPr>
            <p:cNvPr id="1106" name="Google Shape;1106;p33"/>
            <p:cNvSpPr txBox="1"/>
            <p:nvPr/>
          </p:nvSpPr>
          <p:spPr>
            <a:xfrm>
              <a:off x="2165826" y="3980150"/>
              <a:ext cx="22362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Healthcare </a:t>
              </a:r>
              <a:r>
                <a:rPr b="1" lang="en" sz="1800" u="sng">
                  <a:solidFill>
                    <a:schemeClr val="accent2"/>
                  </a:solidFill>
                  <a:latin typeface="Fira Sans Extra Condensed"/>
                  <a:ea typeface="Fira Sans Extra Condensed"/>
                  <a:cs typeface="Fira Sans Extra Condensed"/>
                  <a:sym typeface="Fira Sans Extra Condensed"/>
                </a:rPr>
                <a:t>is</a:t>
              </a:r>
              <a:r>
                <a:rPr b="1" lang="en" sz="1800">
                  <a:solidFill>
                    <a:schemeClr val="accent2"/>
                  </a:solidFill>
                  <a:latin typeface="Fira Sans Extra Condensed"/>
                  <a:ea typeface="Fira Sans Extra Condensed"/>
                  <a:cs typeface="Fira Sans Extra Condensed"/>
                  <a:sym typeface="Fira Sans Extra Condensed"/>
                </a:rPr>
                <a:t> personal</a:t>
              </a:r>
              <a:endParaRPr b="1" sz="1800">
                <a:solidFill>
                  <a:schemeClr val="accent2"/>
                </a:solidFill>
                <a:latin typeface="Fira Sans Extra Condensed"/>
                <a:ea typeface="Fira Sans Extra Condensed"/>
                <a:cs typeface="Fira Sans Extra Condensed"/>
                <a:sym typeface="Fira Sans Extra Condensed"/>
              </a:endParaRPr>
            </a:p>
          </p:txBody>
        </p:sp>
      </p:grpSp>
      <p:grpSp>
        <p:nvGrpSpPr>
          <p:cNvPr id="1107" name="Google Shape;1107;p33"/>
          <p:cNvGrpSpPr/>
          <p:nvPr/>
        </p:nvGrpSpPr>
        <p:grpSpPr>
          <a:xfrm>
            <a:off x="6256658" y="1371125"/>
            <a:ext cx="2803470" cy="824275"/>
            <a:chOff x="5338412" y="3189021"/>
            <a:chExt cx="2074800" cy="824275"/>
          </a:xfrm>
        </p:grpSpPr>
        <p:sp>
          <p:nvSpPr>
            <p:cNvPr id="1108" name="Google Shape;1108;p33"/>
            <p:cNvSpPr txBox="1"/>
            <p:nvPr/>
          </p:nvSpPr>
          <p:spPr>
            <a:xfrm>
              <a:off x="5378155" y="3641896"/>
              <a:ext cx="1879200" cy="37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Everyone’s background and experiences are different and shape their needs.</a:t>
              </a:r>
              <a:endParaRPr sz="1200">
                <a:solidFill>
                  <a:schemeClr val="dk1"/>
                </a:solidFill>
                <a:latin typeface="Roboto"/>
                <a:ea typeface="Roboto"/>
                <a:cs typeface="Roboto"/>
                <a:sym typeface="Roboto"/>
              </a:endParaRPr>
            </a:p>
          </p:txBody>
        </p:sp>
        <p:sp>
          <p:nvSpPr>
            <p:cNvPr id="1109" name="Google Shape;1109;p33"/>
            <p:cNvSpPr txBox="1"/>
            <p:nvPr/>
          </p:nvSpPr>
          <p:spPr>
            <a:xfrm>
              <a:off x="5338412" y="3189021"/>
              <a:ext cx="2074800" cy="33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6"/>
                  </a:solidFill>
                  <a:latin typeface="Fira Sans Extra Condensed"/>
                  <a:ea typeface="Fira Sans Extra Condensed"/>
                  <a:cs typeface="Fira Sans Extra Condensed"/>
                  <a:sym typeface="Fira Sans Extra Condensed"/>
                </a:rPr>
                <a:t>No one-size-fits-all approach</a:t>
              </a:r>
              <a:endParaRPr b="1" sz="1800">
                <a:solidFill>
                  <a:schemeClr val="accent6"/>
                </a:solidFill>
                <a:latin typeface="Fira Sans Extra Condensed"/>
                <a:ea typeface="Fira Sans Extra Condensed"/>
                <a:cs typeface="Fira Sans Extra Condensed"/>
                <a:sym typeface="Fira Sans Extra Condensed"/>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3" name="Shape 1113"/>
        <p:cNvGrpSpPr/>
        <p:nvPr/>
      </p:nvGrpSpPr>
      <p:grpSpPr>
        <a:xfrm>
          <a:off x="0" y="0"/>
          <a:ext cx="0" cy="0"/>
          <a:chOff x="0" y="0"/>
          <a:chExt cx="0" cy="0"/>
        </a:xfrm>
      </p:grpSpPr>
      <p:sp>
        <p:nvSpPr>
          <p:cNvPr id="1114" name="Google Shape;1114;p34"/>
          <p:cNvSpPr/>
          <p:nvPr/>
        </p:nvSpPr>
        <p:spPr>
          <a:xfrm rot="5400000">
            <a:off x="3119454" y="969251"/>
            <a:ext cx="630300" cy="1474200"/>
          </a:xfrm>
          <a:prstGeom prst="round2SameRect">
            <a:avLst>
              <a:gd fmla="val 48231" name="adj1"/>
              <a:gd fmla="val 0" name="adj2"/>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34"/>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What’s Next?</a:t>
            </a:r>
            <a:endParaRPr/>
          </a:p>
        </p:txBody>
      </p:sp>
      <p:grpSp>
        <p:nvGrpSpPr>
          <p:cNvPr id="1116" name="Google Shape;1116;p34"/>
          <p:cNvGrpSpPr/>
          <p:nvPr/>
        </p:nvGrpSpPr>
        <p:grpSpPr>
          <a:xfrm>
            <a:off x="4529079" y="1250351"/>
            <a:ext cx="2330100" cy="835800"/>
            <a:chOff x="4529079" y="1250351"/>
            <a:chExt cx="2330100" cy="835800"/>
          </a:xfrm>
        </p:grpSpPr>
        <p:sp>
          <p:nvSpPr>
            <p:cNvPr id="1117" name="Google Shape;1117;p34"/>
            <p:cNvSpPr txBox="1"/>
            <p:nvPr/>
          </p:nvSpPr>
          <p:spPr>
            <a:xfrm>
              <a:off x="4529079" y="1250351"/>
              <a:ext cx="2330100" cy="315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More interviews</a:t>
              </a:r>
              <a:endParaRPr b="1" sz="1800">
                <a:solidFill>
                  <a:schemeClr val="lt2"/>
                </a:solidFill>
                <a:latin typeface="Fira Sans Extra Condensed"/>
                <a:ea typeface="Fira Sans Extra Condensed"/>
                <a:cs typeface="Fira Sans Extra Condensed"/>
                <a:sym typeface="Fira Sans Extra Condensed"/>
              </a:endParaRPr>
            </a:p>
          </p:txBody>
        </p:sp>
        <p:sp>
          <p:nvSpPr>
            <p:cNvPr id="1118" name="Google Shape;1118;p34"/>
            <p:cNvSpPr txBox="1"/>
            <p:nvPr/>
          </p:nvSpPr>
          <p:spPr>
            <a:xfrm>
              <a:off x="4529079" y="1641851"/>
              <a:ext cx="2330100" cy="444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We have several more interviews for next week lined up in a variety of fields.</a:t>
              </a:r>
              <a:endParaRPr sz="1200">
                <a:solidFill>
                  <a:srgbClr val="0D0D0D"/>
                </a:solidFill>
                <a:latin typeface="Roboto"/>
                <a:ea typeface="Roboto"/>
                <a:cs typeface="Roboto"/>
                <a:sym typeface="Roboto"/>
              </a:endParaRPr>
            </a:p>
          </p:txBody>
        </p:sp>
      </p:grpSp>
      <p:sp>
        <p:nvSpPr>
          <p:cNvPr id="1119" name="Google Shape;1119;p34"/>
          <p:cNvSpPr txBox="1"/>
          <p:nvPr/>
        </p:nvSpPr>
        <p:spPr>
          <a:xfrm>
            <a:off x="2769930" y="1548701"/>
            <a:ext cx="1235100" cy="31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1st step</a:t>
            </a:r>
            <a:endParaRPr b="1" sz="1800">
              <a:solidFill>
                <a:schemeClr val="dk1"/>
              </a:solidFill>
              <a:latin typeface="Fira Sans Extra Condensed"/>
              <a:ea typeface="Fira Sans Extra Condensed"/>
              <a:cs typeface="Fira Sans Extra Condensed"/>
              <a:sym typeface="Fira Sans Extra Condensed"/>
            </a:endParaRPr>
          </a:p>
        </p:txBody>
      </p:sp>
      <p:sp>
        <p:nvSpPr>
          <p:cNvPr id="1120" name="Google Shape;1120;p34"/>
          <p:cNvSpPr/>
          <p:nvPr/>
        </p:nvSpPr>
        <p:spPr>
          <a:xfrm rot="5400000">
            <a:off x="4033854" y="2150914"/>
            <a:ext cx="630300" cy="1474200"/>
          </a:xfrm>
          <a:prstGeom prst="round2SameRect">
            <a:avLst>
              <a:gd fmla="val 48231" name="adj1"/>
              <a:gd fmla="val 0" name="adj2"/>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21" name="Google Shape;1121;p34"/>
          <p:cNvGrpSpPr/>
          <p:nvPr/>
        </p:nvGrpSpPr>
        <p:grpSpPr>
          <a:xfrm>
            <a:off x="5443479" y="2432014"/>
            <a:ext cx="2330100" cy="835800"/>
            <a:chOff x="5443479" y="2432014"/>
            <a:chExt cx="2330100" cy="835800"/>
          </a:xfrm>
        </p:grpSpPr>
        <p:sp>
          <p:nvSpPr>
            <p:cNvPr id="1122" name="Google Shape;1122;p34"/>
            <p:cNvSpPr txBox="1"/>
            <p:nvPr/>
          </p:nvSpPr>
          <p:spPr>
            <a:xfrm>
              <a:off x="5443479" y="2432014"/>
              <a:ext cx="2330100" cy="315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Understanding POVs</a:t>
              </a:r>
              <a:endParaRPr b="1" sz="1800">
                <a:solidFill>
                  <a:schemeClr val="accent1"/>
                </a:solidFill>
                <a:latin typeface="Fira Sans Extra Condensed"/>
                <a:ea typeface="Fira Sans Extra Condensed"/>
                <a:cs typeface="Fira Sans Extra Condensed"/>
                <a:sym typeface="Fira Sans Extra Condensed"/>
              </a:endParaRPr>
            </a:p>
          </p:txBody>
        </p:sp>
        <p:sp>
          <p:nvSpPr>
            <p:cNvPr id="1123" name="Google Shape;1123;p34"/>
            <p:cNvSpPr txBox="1"/>
            <p:nvPr/>
          </p:nvSpPr>
          <p:spPr>
            <a:xfrm>
              <a:off x="5443479" y="2823514"/>
              <a:ext cx="2330100" cy="444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We plan to identify the “game </a:t>
              </a:r>
              <a:r>
                <a:rPr lang="en" sz="1200">
                  <a:solidFill>
                    <a:schemeClr val="dk1"/>
                  </a:solidFill>
                  <a:latin typeface="Roboto"/>
                  <a:ea typeface="Roboto"/>
                  <a:cs typeface="Roboto"/>
                  <a:sym typeface="Roboto"/>
                </a:rPr>
                <a:t>changing</a:t>
              </a:r>
              <a:r>
                <a:rPr lang="en" sz="1200">
                  <a:solidFill>
                    <a:schemeClr val="dk1"/>
                  </a:solidFill>
                  <a:latin typeface="Roboto"/>
                  <a:ea typeface="Roboto"/>
                  <a:cs typeface="Roboto"/>
                  <a:sym typeface="Roboto"/>
                </a:rPr>
                <a:t>” elements of each person’s experience.</a:t>
              </a:r>
              <a:endParaRPr sz="1200">
                <a:solidFill>
                  <a:srgbClr val="0D0D0D"/>
                </a:solidFill>
                <a:latin typeface="Roboto"/>
                <a:ea typeface="Roboto"/>
                <a:cs typeface="Roboto"/>
                <a:sym typeface="Roboto"/>
              </a:endParaRPr>
            </a:p>
          </p:txBody>
        </p:sp>
      </p:grpSp>
      <p:sp>
        <p:nvSpPr>
          <p:cNvPr id="1124" name="Google Shape;1124;p34"/>
          <p:cNvSpPr txBox="1"/>
          <p:nvPr/>
        </p:nvSpPr>
        <p:spPr>
          <a:xfrm>
            <a:off x="3684330" y="2730364"/>
            <a:ext cx="1235100" cy="31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2nd step</a:t>
            </a:r>
            <a:endParaRPr b="1" sz="1800">
              <a:solidFill>
                <a:schemeClr val="dk1"/>
              </a:solidFill>
              <a:latin typeface="Fira Sans Extra Condensed"/>
              <a:ea typeface="Fira Sans Extra Condensed"/>
              <a:cs typeface="Fira Sans Extra Condensed"/>
              <a:sym typeface="Fira Sans Extra Condensed"/>
            </a:endParaRPr>
          </a:p>
        </p:txBody>
      </p:sp>
      <p:sp>
        <p:nvSpPr>
          <p:cNvPr id="1125" name="Google Shape;1125;p34"/>
          <p:cNvSpPr/>
          <p:nvPr/>
        </p:nvSpPr>
        <p:spPr>
          <a:xfrm rot="5400000">
            <a:off x="4948254" y="3393639"/>
            <a:ext cx="630300" cy="1474200"/>
          </a:xfrm>
          <a:prstGeom prst="round2SameRect">
            <a:avLst>
              <a:gd fmla="val 48231" name="adj1"/>
              <a:gd fmla="val 0" name="adj2"/>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26" name="Google Shape;1126;p34"/>
          <p:cNvGrpSpPr/>
          <p:nvPr/>
        </p:nvGrpSpPr>
        <p:grpSpPr>
          <a:xfrm>
            <a:off x="6357879" y="3689889"/>
            <a:ext cx="2330100" cy="896850"/>
            <a:chOff x="6357879" y="3689889"/>
            <a:chExt cx="2330100" cy="896850"/>
          </a:xfrm>
        </p:grpSpPr>
        <p:sp>
          <p:nvSpPr>
            <p:cNvPr id="1127" name="Google Shape;1127;p34"/>
            <p:cNvSpPr txBox="1"/>
            <p:nvPr/>
          </p:nvSpPr>
          <p:spPr>
            <a:xfrm>
              <a:off x="6357879" y="3689889"/>
              <a:ext cx="2330100" cy="315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Ideation</a:t>
              </a:r>
              <a:endParaRPr b="1" sz="1800">
                <a:solidFill>
                  <a:schemeClr val="accent2"/>
                </a:solidFill>
                <a:latin typeface="Fira Sans Extra Condensed"/>
                <a:ea typeface="Fira Sans Extra Condensed"/>
                <a:cs typeface="Fira Sans Extra Condensed"/>
                <a:sym typeface="Fira Sans Extra Condensed"/>
              </a:endParaRPr>
            </a:p>
          </p:txBody>
        </p:sp>
        <p:sp>
          <p:nvSpPr>
            <p:cNvPr id="1128" name="Google Shape;1128;p34"/>
            <p:cNvSpPr txBox="1"/>
            <p:nvPr/>
          </p:nvSpPr>
          <p:spPr>
            <a:xfrm>
              <a:off x="6357879" y="4142439"/>
              <a:ext cx="2330100" cy="444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We will narrow our focus and brainstorm potential solution spaces from what we’ve learned.</a:t>
              </a:r>
              <a:endParaRPr sz="1200">
                <a:solidFill>
                  <a:schemeClr val="dk1"/>
                </a:solidFill>
                <a:latin typeface="Roboto"/>
                <a:ea typeface="Roboto"/>
                <a:cs typeface="Roboto"/>
                <a:sym typeface="Roboto"/>
              </a:endParaRPr>
            </a:p>
          </p:txBody>
        </p:sp>
      </p:grpSp>
      <p:sp>
        <p:nvSpPr>
          <p:cNvPr id="1129" name="Google Shape;1129;p34"/>
          <p:cNvSpPr txBox="1"/>
          <p:nvPr/>
        </p:nvSpPr>
        <p:spPr>
          <a:xfrm>
            <a:off x="4598730" y="3973089"/>
            <a:ext cx="1235100" cy="31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3rd step</a:t>
            </a:r>
            <a:endParaRPr b="1" sz="1800">
              <a:solidFill>
                <a:schemeClr val="dk1"/>
              </a:solidFill>
              <a:latin typeface="Fira Sans Extra Condensed"/>
              <a:ea typeface="Fira Sans Extra Condensed"/>
              <a:cs typeface="Fira Sans Extra Condensed"/>
              <a:sym typeface="Fira Sans Extra Condensed"/>
            </a:endParaRPr>
          </a:p>
        </p:txBody>
      </p:sp>
      <p:cxnSp>
        <p:nvCxnSpPr>
          <p:cNvPr id="1130" name="Google Shape;1130;p34"/>
          <p:cNvCxnSpPr>
            <a:stCxn id="1114" idx="0"/>
            <a:endCxn id="1120" idx="2"/>
          </p:cNvCxnSpPr>
          <p:nvPr/>
        </p:nvCxnSpPr>
        <p:spPr>
          <a:xfrm flipH="1" rot="-5400000">
            <a:off x="3616104" y="1840001"/>
            <a:ext cx="551400" cy="914400"/>
          </a:xfrm>
          <a:prstGeom prst="bentConnector3">
            <a:avLst>
              <a:gd fmla="val 49996" name="adj1"/>
            </a:avLst>
          </a:prstGeom>
          <a:noFill/>
          <a:ln cap="flat" cmpd="sng" w="9525">
            <a:solidFill>
              <a:schemeClr val="dk1"/>
            </a:solidFill>
            <a:prstDash val="solid"/>
            <a:round/>
            <a:headEnd len="med" w="med" type="none"/>
            <a:tailEnd len="med" w="med" type="none"/>
          </a:ln>
        </p:spPr>
      </p:cxnSp>
      <p:cxnSp>
        <p:nvCxnSpPr>
          <p:cNvPr id="1131" name="Google Shape;1131;p34"/>
          <p:cNvCxnSpPr>
            <a:stCxn id="1120" idx="0"/>
            <a:endCxn id="1125" idx="2"/>
          </p:cNvCxnSpPr>
          <p:nvPr/>
        </p:nvCxnSpPr>
        <p:spPr>
          <a:xfrm flipH="1" rot="-5400000">
            <a:off x="4500054" y="3052114"/>
            <a:ext cx="612300" cy="914400"/>
          </a:xfrm>
          <a:prstGeom prst="bentConnector3">
            <a:avLst>
              <a:gd fmla="val 50010" name="adj1"/>
            </a:avLst>
          </a:prstGeom>
          <a:noFill/>
          <a:ln cap="flat" cmpd="sng" w="9525">
            <a:solidFill>
              <a:schemeClr val="dk1"/>
            </a:solidFill>
            <a:prstDash val="solid"/>
            <a:round/>
            <a:headEnd len="med" w="med" type="none"/>
            <a:tailEnd len="med" w="med" type="none"/>
          </a:ln>
        </p:spPr>
      </p:cxnSp>
      <p:grpSp>
        <p:nvGrpSpPr>
          <p:cNvPr id="1132" name="Google Shape;1132;p34"/>
          <p:cNvGrpSpPr/>
          <p:nvPr/>
        </p:nvGrpSpPr>
        <p:grpSpPr>
          <a:xfrm>
            <a:off x="194972" y="2046740"/>
            <a:ext cx="3341517" cy="2763063"/>
            <a:chOff x="194972" y="2046740"/>
            <a:chExt cx="3341517" cy="2763063"/>
          </a:xfrm>
        </p:grpSpPr>
        <p:sp>
          <p:nvSpPr>
            <p:cNvPr id="1133" name="Google Shape;1133;p34"/>
            <p:cNvSpPr/>
            <p:nvPr/>
          </p:nvSpPr>
          <p:spPr>
            <a:xfrm>
              <a:off x="194972" y="4420325"/>
              <a:ext cx="3341517" cy="389478"/>
            </a:xfrm>
            <a:custGeom>
              <a:rect b="b" l="l" r="r" t="t"/>
              <a:pathLst>
                <a:path extrusionOk="0" h="28264" w="219656">
                  <a:moveTo>
                    <a:pt x="109807" y="0"/>
                  </a:moveTo>
                  <a:cubicBezTo>
                    <a:pt x="49173" y="0"/>
                    <a:pt x="0" y="6327"/>
                    <a:pt x="0" y="14132"/>
                  </a:cubicBezTo>
                  <a:cubicBezTo>
                    <a:pt x="0" y="21937"/>
                    <a:pt x="49173" y="28263"/>
                    <a:pt x="109807" y="28263"/>
                  </a:cubicBezTo>
                  <a:cubicBezTo>
                    <a:pt x="170483" y="28263"/>
                    <a:pt x="219655" y="21937"/>
                    <a:pt x="219655" y="14132"/>
                  </a:cubicBezTo>
                  <a:cubicBezTo>
                    <a:pt x="219655" y="6327"/>
                    <a:pt x="170483" y="0"/>
                    <a:pt x="10980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34"/>
            <p:cNvSpPr/>
            <p:nvPr/>
          </p:nvSpPr>
          <p:spPr>
            <a:xfrm>
              <a:off x="1576800" y="2420568"/>
              <a:ext cx="868664" cy="1107667"/>
            </a:xfrm>
            <a:custGeom>
              <a:rect b="b" l="l" r="r" t="t"/>
              <a:pathLst>
                <a:path extrusionOk="0" h="72801" w="57102">
                  <a:moveTo>
                    <a:pt x="35716" y="0"/>
                  </a:moveTo>
                  <a:cubicBezTo>
                    <a:pt x="31552" y="0"/>
                    <a:pt x="27198" y="1535"/>
                    <a:pt x="24443" y="7291"/>
                  </a:cubicBezTo>
                  <a:cubicBezTo>
                    <a:pt x="21444" y="13494"/>
                    <a:pt x="20910" y="20560"/>
                    <a:pt x="17993" y="27667"/>
                  </a:cubicBezTo>
                  <a:cubicBezTo>
                    <a:pt x="15077" y="34815"/>
                    <a:pt x="0" y="48987"/>
                    <a:pt x="9490" y="62667"/>
                  </a:cubicBezTo>
                  <a:cubicBezTo>
                    <a:pt x="13910" y="69042"/>
                    <a:pt x="23100" y="72801"/>
                    <a:pt x="31926" y="72801"/>
                  </a:cubicBezTo>
                  <a:cubicBezTo>
                    <a:pt x="40164" y="72801"/>
                    <a:pt x="48084" y="69527"/>
                    <a:pt x="51515" y="62051"/>
                  </a:cubicBezTo>
                  <a:cubicBezTo>
                    <a:pt x="57102" y="49850"/>
                    <a:pt x="46996" y="32391"/>
                    <a:pt x="47407" y="26845"/>
                  </a:cubicBezTo>
                  <a:cubicBezTo>
                    <a:pt x="47817" y="21299"/>
                    <a:pt x="52624" y="13576"/>
                    <a:pt x="51022" y="8647"/>
                  </a:cubicBezTo>
                  <a:cubicBezTo>
                    <a:pt x="49502" y="4210"/>
                    <a:pt x="44942" y="1417"/>
                    <a:pt x="39848" y="431"/>
                  </a:cubicBezTo>
                  <a:cubicBezTo>
                    <a:pt x="38540" y="180"/>
                    <a:pt x="37139" y="0"/>
                    <a:pt x="3571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34"/>
            <p:cNvSpPr/>
            <p:nvPr/>
          </p:nvSpPr>
          <p:spPr>
            <a:xfrm>
              <a:off x="1967777" y="2904131"/>
              <a:ext cx="952013" cy="553735"/>
            </a:xfrm>
            <a:custGeom>
              <a:rect b="b" l="l" r="r" t="t"/>
              <a:pathLst>
                <a:path extrusionOk="0" h="36394" w="62581">
                  <a:moveTo>
                    <a:pt x="2580" y="0"/>
                  </a:moveTo>
                  <a:cubicBezTo>
                    <a:pt x="431" y="0"/>
                    <a:pt x="1" y="2234"/>
                    <a:pt x="1987" y="6484"/>
                  </a:cubicBezTo>
                  <a:cubicBezTo>
                    <a:pt x="7862" y="19095"/>
                    <a:pt x="18255" y="32857"/>
                    <a:pt x="25321" y="36020"/>
                  </a:cubicBezTo>
                  <a:cubicBezTo>
                    <a:pt x="25873" y="36277"/>
                    <a:pt x="26666" y="36394"/>
                    <a:pt x="27648" y="36394"/>
                  </a:cubicBezTo>
                  <a:cubicBezTo>
                    <a:pt x="34847" y="36394"/>
                    <a:pt x="52227" y="30091"/>
                    <a:pt x="59746" y="26079"/>
                  </a:cubicBezTo>
                  <a:cubicBezTo>
                    <a:pt x="62580" y="24559"/>
                    <a:pt x="54981" y="9277"/>
                    <a:pt x="51324" y="7264"/>
                  </a:cubicBezTo>
                  <a:cubicBezTo>
                    <a:pt x="51272" y="7236"/>
                    <a:pt x="51202" y="7223"/>
                    <a:pt x="51115" y="7223"/>
                  </a:cubicBezTo>
                  <a:cubicBezTo>
                    <a:pt x="48640" y="7223"/>
                    <a:pt x="32442" y="18151"/>
                    <a:pt x="29303" y="18151"/>
                  </a:cubicBezTo>
                  <a:cubicBezTo>
                    <a:pt x="29147" y="18151"/>
                    <a:pt x="29024" y="18124"/>
                    <a:pt x="28936" y="18068"/>
                  </a:cubicBezTo>
                  <a:cubicBezTo>
                    <a:pt x="25649" y="15891"/>
                    <a:pt x="18378" y="9852"/>
                    <a:pt x="8560" y="2745"/>
                  </a:cubicBezTo>
                  <a:cubicBezTo>
                    <a:pt x="5995" y="897"/>
                    <a:pt x="3942" y="0"/>
                    <a:pt x="2580"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34"/>
            <p:cNvSpPr/>
            <p:nvPr/>
          </p:nvSpPr>
          <p:spPr>
            <a:xfrm>
              <a:off x="1950359" y="2895413"/>
              <a:ext cx="400743" cy="418017"/>
            </a:xfrm>
            <a:custGeom>
              <a:rect b="b" l="l" r="r" t="t"/>
              <a:pathLst>
                <a:path extrusionOk="0" h="27474" w="26343">
                  <a:moveTo>
                    <a:pt x="3844" y="0"/>
                  </a:moveTo>
                  <a:cubicBezTo>
                    <a:pt x="794" y="0"/>
                    <a:pt x="0" y="3100"/>
                    <a:pt x="3707" y="10096"/>
                  </a:cubicBezTo>
                  <a:cubicBezTo>
                    <a:pt x="9130" y="20449"/>
                    <a:pt x="14429" y="27473"/>
                    <a:pt x="14429" y="27473"/>
                  </a:cubicBezTo>
                  <a:lnTo>
                    <a:pt x="26342" y="14615"/>
                  </a:lnTo>
                  <a:cubicBezTo>
                    <a:pt x="26342" y="14615"/>
                    <a:pt x="16319" y="6071"/>
                    <a:pt x="9459" y="2004"/>
                  </a:cubicBezTo>
                  <a:cubicBezTo>
                    <a:pt x="7240" y="696"/>
                    <a:pt x="5288" y="0"/>
                    <a:pt x="3844"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34"/>
            <p:cNvSpPr/>
            <p:nvPr/>
          </p:nvSpPr>
          <p:spPr>
            <a:xfrm>
              <a:off x="2152533" y="3095672"/>
              <a:ext cx="156537" cy="157871"/>
            </a:xfrm>
            <a:custGeom>
              <a:rect b="b" l="l" r="r" t="t"/>
              <a:pathLst>
                <a:path extrusionOk="0" h="10376" w="10290">
                  <a:moveTo>
                    <a:pt x="10213" y="0"/>
                  </a:moveTo>
                  <a:cubicBezTo>
                    <a:pt x="10200" y="0"/>
                    <a:pt x="10187" y="5"/>
                    <a:pt x="10177" y="15"/>
                  </a:cubicBezTo>
                  <a:cubicBezTo>
                    <a:pt x="8451" y="1618"/>
                    <a:pt x="6685" y="3302"/>
                    <a:pt x="5001" y="5027"/>
                  </a:cubicBezTo>
                  <a:cubicBezTo>
                    <a:pt x="4179" y="5808"/>
                    <a:pt x="3275" y="6629"/>
                    <a:pt x="2536" y="7533"/>
                  </a:cubicBezTo>
                  <a:cubicBezTo>
                    <a:pt x="1714" y="8396"/>
                    <a:pt x="893" y="9382"/>
                    <a:pt x="71" y="10244"/>
                  </a:cubicBezTo>
                  <a:cubicBezTo>
                    <a:pt x="0" y="10280"/>
                    <a:pt x="82" y="10376"/>
                    <a:pt x="132" y="10376"/>
                  </a:cubicBezTo>
                  <a:cubicBezTo>
                    <a:pt x="140" y="10376"/>
                    <a:pt x="148" y="10373"/>
                    <a:pt x="153" y="10368"/>
                  </a:cubicBezTo>
                  <a:cubicBezTo>
                    <a:pt x="975" y="9546"/>
                    <a:pt x="1920" y="8766"/>
                    <a:pt x="2782" y="7944"/>
                  </a:cubicBezTo>
                  <a:cubicBezTo>
                    <a:pt x="3645" y="7122"/>
                    <a:pt x="4508" y="6177"/>
                    <a:pt x="5329" y="5356"/>
                  </a:cubicBezTo>
                  <a:cubicBezTo>
                    <a:pt x="7055" y="3672"/>
                    <a:pt x="8698" y="1946"/>
                    <a:pt x="10259" y="139"/>
                  </a:cubicBezTo>
                  <a:cubicBezTo>
                    <a:pt x="10290" y="46"/>
                    <a:pt x="10251" y="0"/>
                    <a:pt x="1021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34"/>
            <p:cNvSpPr/>
            <p:nvPr/>
          </p:nvSpPr>
          <p:spPr>
            <a:xfrm>
              <a:off x="1951134" y="2897132"/>
              <a:ext cx="354968" cy="416921"/>
            </a:xfrm>
            <a:custGeom>
              <a:rect b="b" l="l" r="r" t="t"/>
              <a:pathLst>
                <a:path extrusionOk="0" h="27402" w="23334">
                  <a:moveTo>
                    <a:pt x="3656" y="1"/>
                  </a:moveTo>
                  <a:cubicBezTo>
                    <a:pt x="740" y="42"/>
                    <a:pt x="0" y="3164"/>
                    <a:pt x="3656" y="10025"/>
                  </a:cubicBezTo>
                  <a:cubicBezTo>
                    <a:pt x="9079" y="20377"/>
                    <a:pt x="14378" y="27401"/>
                    <a:pt x="14378" y="27401"/>
                  </a:cubicBezTo>
                  <a:lnTo>
                    <a:pt x="23334" y="17748"/>
                  </a:lnTo>
                  <a:lnTo>
                    <a:pt x="3656"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34"/>
            <p:cNvSpPr/>
            <p:nvPr/>
          </p:nvSpPr>
          <p:spPr>
            <a:xfrm>
              <a:off x="716321" y="3742964"/>
              <a:ext cx="1102343" cy="833995"/>
            </a:xfrm>
            <a:custGeom>
              <a:rect b="b" l="l" r="r" t="t"/>
              <a:pathLst>
                <a:path extrusionOk="0" h="54814" w="72463">
                  <a:moveTo>
                    <a:pt x="23400" y="1"/>
                  </a:moveTo>
                  <a:cubicBezTo>
                    <a:pt x="23230" y="1"/>
                    <a:pt x="23110" y="24"/>
                    <a:pt x="23043" y="73"/>
                  </a:cubicBezTo>
                  <a:cubicBezTo>
                    <a:pt x="21030" y="1428"/>
                    <a:pt x="243" y="50930"/>
                    <a:pt x="79" y="52902"/>
                  </a:cubicBezTo>
                  <a:cubicBezTo>
                    <a:pt x="0" y="54134"/>
                    <a:pt x="2247" y="54814"/>
                    <a:pt x="4491" y="54814"/>
                  </a:cubicBezTo>
                  <a:cubicBezTo>
                    <a:pt x="5764" y="54814"/>
                    <a:pt x="7037" y="54595"/>
                    <a:pt x="7884" y="54134"/>
                  </a:cubicBezTo>
                  <a:cubicBezTo>
                    <a:pt x="8624" y="53723"/>
                    <a:pt x="10719" y="51957"/>
                    <a:pt x="13307" y="49697"/>
                  </a:cubicBezTo>
                  <a:cubicBezTo>
                    <a:pt x="18894" y="44727"/>
                    <a:pt x="26699" y="37497"/>
                    <a:pt x="26699" y="37497"/>
                  </a:cubicBezTo>
                  <a:lnTo>
                    <a:pt x="32450" y="40044"/>
                  </a:lnTo>
                  <a:lnTo>
                    <a:pt x="60590" y="49410"/>
                  </a:lnTo>
                  <a:lnTo>
                    <a:pt x="72462" y="18723"/>
                  </a:lnTo>
                  <a:cubicBezTo>
                    <a:pt x="72462" y="18723"/>
                    <a:pt x="58824" y="12972"/>
                    <a:pt x="45883" y="7837"/>
                  </a:cubicBezTo>
                  <a:cubicBezTo>
                    <a:pt x="43870" y="7097"/>
                    <a:pt x="41940" y="6317"/>
                    <a:pt x="40050" y="5536"/>
                  </a:cubicBezTo>
                  <a:cubicBezTo>
                    <a:pt x="39927" y="5495"/>
                    <a:pt x="39762" y="5454"/>
                    <a:pt x="39680" y="5372"/>
                  </a:cubicBezTo>
                  <a:cubicBezTo>
                    <a:pt x="31762" y="2347"/>
                    <a:pt x="25101" y="1"/>
                    <a:pt x="23400"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34"/>
            <p:cNvSpPr/>
            <p:nvPr/>
          </p:nvSpPr>
          <p:spPr>
            <a:xfrm>
              <a:off x="716305" y="3742964"/>
              <a:ext cx="704278" cy="834162"/>
            </a:xfrm>
            <a:custGeom>
              <a:rect b="b" l="l" r="r" t="t"/>
              <a:pathLst>
                <a:path extrusionOk="0" h="54825" w="46296">
                  <a:moveTo>
                    <a:pt x="23370" y="1"/>
                  </a:moveTo>
                  <a:cubicBezTo>
                    <a:pt x="23197" y="1"/>
                    <a:pt x="23074" y="24"/>
                    <a:pt x="23003" y="73"/>
                  </a:cubicBezTo>
                  <a:cubicBezTo>
                    <a:pt x="21031" y="1428"/>
                    <a:pt x="244" y="50930"/>
                    <a:pt x="80" y="52902"/>
                  </a:cubicBezTo>
                  <a:cubicBezTo>
                    <a:pt x="1" y="54144"/>
                    <a:pt x="2284" y="54825"/>
                    <a:pt x="4546" y="54825"/>
                  </a:cubicBezTo>
                  <a:cubicBezTo>
                    <a:pt x="5801" y="54825"/>
                    <a:pt x="7050" y="54615"/>
                    <a:pt x="7885" y="54175"/>
                  </a:cubicBezTo>
                  <a:cubicBezTo>
                    <a:pt x="8625" y="53764"/>
                    <a:pt x="10720" y="52039"/>
                    <a:pt x="13308" y="49739"/>
                  </a:cubicBezTo>
                  <a:cubicBezTo>
                    <a:pt x="18936" y="44768"/>
                    <a:pt x="26700" y="37538"/>
                    <a:pt x="26700" y="37538"/>
                  </a:cubicBezTo>
                  <a:lnTo>
                    <a:pt x="32451" y="40085"/>
                  </a:lnTo>
                  <a:lnTo>
                    <a:pt x="33355" y="40413"/>
                  </a:lnTo>
                  <a:lnTo>
                    <a:pt x="46295" y="8042"/>
                  </a:lnTo>
                  <a:cubicBezTo>
                    <a:pt x="46131" y="8001"/>
                    <a:pt x="46049" y="7960"/>
                    <a:pt x="45884" y="7919"/>
                  </a:cubicBezTo>
                  <a:cubicBezTo>
                    <a:pt x="43871" y="7138"/>
                    <a:pt x="41941" y="6358"/>
                    <a:pt x="40051" y="5577"/>
                  </a:cubicBezTo>
                  <a:cubicBezTo>
                    <a:pt x="39928" y="5536"/>
                    <a:pt x="39763" y="5495"/>
                    <a:pt x="39681" y="5454"/>
                  </a:cubicBezTo>
                  <a:cubicBezTo>
                    <a:pt x="31762" y="2354"/>
                    <a:pt x="25100" y="1"/>
                    <a:pt x="23370"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34"/>
            <p:cNvSpPr/>
            <p:nvPr/>
          </p:nvSpPr>
          <p:spPr>
            <a:xfrm>
              <a:off x="716321" y="3832185"/>
              <a:ext cx="606142" cy="746433"/>
            </a:xfrm>
            <a:custGeom>
              <a:rect b="b" l="l" r="r" t="t"/>
              <a:pathLst>
                <a:path extrusionOk="0" h="49059" w="39845">
                  <a:moveTo>
                    <a:pt x="19921" y="1"/>
                  </a:moveTo>
                  <a:cubicBezTo>
                    <a:pt x="13594" y="13393"/>
                    <a:pt x="202" y="45477"/>
                    <a:pt x="79" y="47079"/>
                  </a:cubicBezTo>
                  <a:cubicBezTo>
                    <a:pt x="1" y="48360"/>
                    <a:pt x="2235" y="49058"/>
                    <a:pt x="4473" y="49058"/>
                  </a:cubicBezTo>
                  <a:cubicBezTo>
                    <a:pt x="5752" y="49058"/>
                    <a:pt x="7033" y="48830"/>
                    <a:pt x="7884" y="48352"/>
                  </a:cubicBezTo>
                  <a:cubicBezTo>
                    <a:pt x="8624" y="47941"/>
                    <a:pt x="10719" y="46175"/>
                    <a:pt x="13307" y="43916"/>
                  </a:cubicBezTo>
                  <a:cubicBezTo>
                    <a:pt x="18935" y="38986"/>
                    <a:pt x="26699" y="31674"/>
                    <a:pt x="26699" y="31674"/>
                  </a:cubicBezTo>
                  <a:lnTo>
                    <a:pt x="32450" y="34262"/>
                  </a:lnTo>
                  <a:lnTo>
                    <a:pt x="33354" y="34549"/>
                  </a:lnTo>
                  <a:lnTo>
                    <a:pt x="39845" y="18323"/>
                  </a:lnTo>
                  <a:lnTo>
                    <a:pt x="1992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34"/>
            <p:cNvSpPr/>
            <p:nvPr/>
          </p:nvSpPr>
          <p:spPr>
            <a:xfrm>
              <a:off x="818914" y="4319293"/>
              <a:ext cx="106670" cy="201081"/>
            </a:xfrm>
            <a:custGeom>
              <a:rect b="b" l="l" r="r" t="t"/>
              <a:pathLst>
                <a:path extrusionOk="0" h="13216" w="7012">
                  <a:moveTo>
                    <a:pt x="43" y="0"/>
                  </a:moveTo>
                  <a:cubicBezTo>
                    <a:pt x="16" y="0"/>
                    <a:pt x="0" y="70"/>
                    <a:pt x="31" y="70"/>
                  </a:cubicBezTo>
                  <a:cubicBezTo>
                    <a:pt x="401" y="316"/>
                    <a:pt x="729" y="686"/>
                    <a:pt x="1058" y="973"/>
                  </a:cubicBezTo>
                  <a:cubicBezTo>
                    <a:pt x="1346" y="1302"/>
                    <a:pt x="1674" y="1672"/>
                    <a:pt x="1962" y="1959"/>
                  </a:cubicBezTo>
                  <a:cubicBezTo>
                    <a:pt x="2537" y="2616"/>
                    <a:pt x="2989" y="3356"/>
                    <a:pt x="3400" y="4136"/>
                  </a:cubicBezTo>
                  <a:cubicBezTo>
                    <a:pt x="3728" y="4753"/>
                    <a:pt x="4016" y="5410"/>
                    <a:pt x="4221" y="6067"/>
                  </a:cubicBezTo>
                  <a:cubicBezTo>
                    <a:pt x="4180" y="6149"/>
                    <a:pt x="4139" y="6149"/>
                    <a:pt x="4098" y="6190"/>
                  </a:cubicBezTo>
                  <a:cubicBezTo>
                    <a:pt x="3934" y="6273"/>
                    <a:pt x="3810" y="6314"/>
                    <a:pt x="3687" y="6437"/>
                  </a:cubicBezTo>
                  <a:cubicBezTo>
                    <a:pt x="3523" y="6519"/>
                    <a:pt x="3400" y="6642"/>
                    <a:pt x="3276" y="6725"/>
                  </a:cubicBezTo>
                  <a:cubicBezTo>
                    <a:pt x="3206" y="6725"/>
                    <a:pt x="3256" y="6815"/>
                    <a:pt x="3298" y="6815"/>
                  </a:cubicBezTo>
                  <a:cubicBezTo>
                    <a:pt x="3305" y="6815"/>
                    <a:pt x="3312" y="6813"/>
                    <a:pt x="3318" y="6807"/>
                  </a:cubicBezTo>
                  <a:cubicBezTo>
                    <a:pt x="3482" y="6725"/>
                    <a:pt x="3605" y="6683"/>
                    <a:pt x="3728" y="6642"/>
                  </a:cubicBezTo>
                  <a:cubicBezTo>
                    <a:pt x="3893" y="6601"/>
                    <a:pt x="4016" y="6478"/>
                    <a:pt x="4180" y="6437"/>
                  </a:cubicBezTo>
                  <a:cubicBezTo>
                    <a:pt x="4221" y="6437"/>
                    <a:pt x="4303" y="6396"/>
                    <a:pt x="4303" y="6396"/>
                  </a:cubicBezTo>
                  <a:cubicBezTo>
                    <a:pt x="4427" y="6889"/>
                    <a:pt x="4550" y="7423"/>
                    <a:pt x="4632" y="7998"/>
                  </a:cubicBezTo>
                  <a:cubicBezTo>
                    <a:pt x="4345" y="8039"/>
                    <a:pt x="3975" y="8080"/>
                    <a:pt x="3687" y="8121"/>
                  </a:cubicBezTo>
                  <a:cubicBezTo>
                    <a:pt x="3605" y="8121"/>
                    <a:pt x="3605" y="8244"/>
                    <a:pt x="3687" y="8244"/>
                  </a:cubicBezTo>
                  <a:cubicBezTo>
                    <a:pt x="4016" y="8244"/>
                    <a:pt x="4345" y="8244"/>
                    <a:pt x="4714" y="8203"/>
                  </a:cubicBezTo>
                  <a:cubicBezTo>
                    <a:pt x="4796" y="8696"/>
                    <a:pt x="4837" y="9230"/>
                    <a:pt x="4837" y="9723"/>
                  </a:cubicBezTo>
                  <a:lnTo>
                    <a:pt x="4837" y="11408"/>
                  </a:lnTo>
                  <a:cubicBezTo>
                    <a:pt x="4796" y="12024"/>
                    <a:pt x="4632" y="12599"/>
                    <a:pt x="4550" y="13174"/>
                  </a:cubicBezTo>
                  <a:cubicBezTo>
                    <a:pt x="4550" y="13215"/>
                    <a:pt x="4591" y="13215"/>
                    <a:pt x="4591" y="13215"/>
                  </a:cubicBezTo>
                  <a:cubicBezTo>
                    <a:pt x="5372" y="11613"/>
                    <a:pt x="5741" y="9806"/>
                    <a:pt x="5577" y="8080"/>
                  </a:cubicBezTo>
                  <a:cubicBezTo>
                    <a:pt x="6029" y="8039"/>
                    <a:pt x="6481" y="7998"/>
                    <a:pt x="6974" y="7875"/>
                  </a:cubicBezTo>
                  <a:cubicBezTo>
                    <a:pt x="6986" y="7887"/>
                    <a:pt x="6994" y="7892"/>
                    <a:pt x="6999" y="7892"/>
                  </a:cubicBezTo>
                  <a:cubicBezTo>
                    <a:pt x="7011" y="7892"/>
                    <a:pt x="7003" y="7863"/>
                    <a:pt x="6974" y="7834"/>
                  </a:cubicBezTo>
                  <a:cubicBezTo>
                    <a:pt x="6481" y="7834"/>
                    <a:pt x="6029" y="7834"/>
                    <a:pt x="5577" y="7875"/>
                  </a:cubicBezTo>
                  <a:cubicBezTo>
                    <a:pt x="5536" y="7587"/>
                    <a:pt x="5536" y="7259"/>
                    <a:pt x="5413" y="6971"/>
                  </a:cubicBezTo>
                  <a:cubicBezTo>
                    <a:pt x="5372" y="6601"/>
                    <a:pt x="5248" y="6273"/>
                    <a:pt x="5166" y="5944"/>
                  </a:cubicBezTo>
                  <a:cubicBezTo>
                    <a:pt x="5659" y="5615"/>
                    <a:pt x="6193" y="5246"/>
                    <a:pt x="6645" y="4835"/>
                  </a:cubicBezTo>
                  <a:cubicBezTo>
                    <a:pt x="6686" y="4794"/>
                    <a:pt x="6645" y="4753"/>
                    <a:pt x="6563" y="4753"/>
                  </a:cubicBezTo>
                  <a:cubicBezTo>
                    <a:pt x="6029" y="4999"/>
                    <a:pt x="5536" y="5328"/>
                    <a:pt x="5002" y="5615"/>
                  </a:cubicBezTo>
                  <a:cubicBezTo>
                    <a:pt x="4509" y="4219"/>
                    <a:pt x="3687" y="2945"/>
                    <a:pt x="2660" y="1877"/>
                  </a:cubicBezTo>
                  <a:cubicBezTo>
                    <a:pt x="2291" y="1507"/>
                    <a:pt x="1880" y="1138"/>
                    <a:pt x="1469" y="850"/>
                  </a:cubicBezTo>
                  <a:cubicBezTo>
                    <a:pt x="1017" y="521"/>
                    <a:pt x="524" y="316"/>
                    <a:pt x="72" y="28"/>
                  </a:cubicBezTo>
                  <a:cubicBezTo>
                    <a:pt x="62" y="8"/>
                    <a:pt x="52" y="0"/>
                    <a:pt x="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34"/>
            <p:cNvSpPr/>
            <p:nvPr/>
          </p:nvSpPr>
          <p:spPr>
            <a:xfrm>
              <a:off x="1000612" y="3828655"/>
              <a:ext cx="278480" cy="143493"/>
            </a:xfrm>
            <a:custGeom>
              <a:rect b="b" l="l" r="r" t="t"/>
              <a:pathLst>
                <a:path extrusionOk="0" h="9431" w="18306">
                  <a:moveTo>
                    <a:pt x="18208" y="1"/>
                  </a:moveTo>
                  <a:cubicBezTo>
                    <a:pt x="18172" y="1"/>
                    <a:pt x="18134" y="10"/>
                    <a:pt x="18117" y="28"/>
                  </a:cubicBezTo>
                  <a:cubicBezTo>
                    <a:pt x="17295" y="1465"/>
                    <a:pt x="16268" y="2780"/>
                    <a:pt x="15077" y="3971"/>
                  </a:cubicBezTo>
                  <a:cubicBezTo>
                    <a:pt x="15036" y="3848"/>
                    <a:pt x="14995" y="3766"/>
                    <a:pt x="14953" y="3601"/>
                  </a:cubicBezTo>
                  <a:cubicBezTo>
                    <a:pt x="14871" y="3437"/>
                    <a:pt x="14830" y="3355"/>
                    <a:pt x="14789" y="3191"/>
                  </a:cubicBezTo>
                  <a:cubicBezTo>
                    <a:pt x="14748" y="3026"/>
                    <a:pt x="14748" y="2903"/>
                    <a:pt x="14625" y="2780"/>
                  </a:cubicBezTo>
                  <a:cubicBezTo>
                    <a:pt x="14625" y="2766"/>
                    <a:pt x="14620" y="2762"/>
                    <a:pt x="14614" y="2762"/>
                  </a:cubicBezTo>
                  <a:cubicBezTo>
                    <a:pt x="14602" y="2762"/>
                    <a:pt x="14584" y="2780"/>
                    <a:pt x="14584" y="2780"/>
                  </a:cubicBezTo>
                  <a:cubicBezTo>
                    <a:pt x="14584" y="2944"/>
                    <a:pt x="14625" y="3109"/>
                    <a:pt x="14625" y="3191"/>
                  </a:cubicBezTo>
                  <a:cubicBezTo>
                    <a:pt x="14666" y="3355"/>
                    <a:pt x="14666" y="3437"/>
                    <a:pt x="14707" y="3601"/>
                  </a:cubicBezTo>
                  <a:lnTo>
                    <a:pt x="14871" y="4053"/>
                  </a:lnTo>
                  <a:lnTo>
                    <a:pt x="14789" y="4177"/>
                  </a:lnTo>
                  <a:cubicBezTo>
                    <a:pt x="14296" y="4136"/>
                    <a:pt x="13844" y="4136"/>
                    <a:pt x="13392" y="4053"/>
                  </a:cubicBezTo>
                  <a:cubicBezTo>
                    <a:pt x="13351" y="4053"/>
                    <a:pt x="13351" y="4136"/>
                    <a:pt x="13392" y="4177"/>
                  </a:cubicBezTo>
                  <a:lnTo>
                    <a:pt x="14625" y="4341"/>
                  </a:lnTo>
                  <a:cubicBezTo>
                    <a:pt x="14173" y="4752"/>
                    <a:pt x="13721" y="5163"/>
                    <a:pt x="13146" y="5491"/>
                  </a:cubicBezTo>
                  <a:cubicBezTo>
                    <a:pt x="11585" y="6518"/>
                    <a:pt x="9818" y="7093"/>
                    <a:pt x="7970" y="7299"/>
                  </a:cubicBezTo>
                  <a:cubicBezTo>
                    <a:pt x="7847" y="6929"/>
                    <a:pt x="7806" y="6600"/>
                    <a:pt x="7682" y="6272"/>
                  </a:cubicBezTo>
                  <a:cubicBezTo>
                    <a:pt x="7682" y="6251"/>
                    <a:pt x="7662" y="6241"/>
                    <a:pt x="7646" y="6241"/>
                  </a:cubicBezTo>
                  <a:cubicBezTo>
                    <a:pt x="7631" y="6241"/>
                    <a:pt x="7621" y="6251"/>
                    <a:pt x="7641" y="6272"/>
                  </a:cubicBezTo>
                  <a:cubicBezTo>
                    <a:pt x="7682" y="6641"/>
                    <a:pt x="7764" y="6929"/>
                    <a:pt x="7806" y="7299"/>
                  </a:cubicBezTo>
                  <a:cubicBezTo>
                    <a:pt x="7207" y="7377"/>
                    <a:pt x="6608" y="7405"/>
                    <a:pt x="6009" y="7405"/>
                  </a:cubicBezTo>
                  <a:cubicBezTo>
                    <a:pt x="5663" y="7405"/>
                    <a:pt x="5317" y="7396"/>
                    <a:pt x="4971" y="7381"/>
                  </a:cubicBezTo>
                  <a:cubicBezTo>
                    <a:pt x="3328" y="7258"/>
                    <a:pt x="1644" y="6888"/>
                    <a:pt x="41" y="6395"/>
                  </a:cubicBezTo>
                  <a:cubicBezTo>
                    <a:pt x="0" y="6395"/>
                    <a:pt x="0" y="6436"/>
                    <a:pt x="0" y="6477"/>
                  </a:cubicBezTo>
                  <a:cubicBezTo>
                    <a:pt x="1397" y="7258"/>
                    <a:pt x="2835" y="7792"/>
                    <a:pt x="4396" y="8038"/>
                  </a:cubicBezTo>
                  <a:cubicBezTo>
                    <a:pt x="5182" y="8179"/>
                    <a:pt x="5987" y="8242"/>
                    <a:pt x="6785" y="8242"/>
                  </a:cubicBezTo>
                  <a:cubicBezTo>
                    <a:pt x="7155" y="8242"/>
                    <a:pt x="7524" y="8228"/>
                    <a:pt x="7888" y="8202"/>
                  </a:cubicBezTo>
                  <a:cubicBezTo>
                    <a:pt x="7970" y="8613"/>
                    <a:pt x="8011" y="8942"/>
                    <a:pt x="8093" y="9353"/>
                  </a:cubicBezTo>
                  <a:cubicBezTo>
                    <a:pt x="8093" y="9408"/>
                    <a:pt x="8127" y="9430"/>
                    <a:pt x="8163" y="9430"/>
                  </a:cubicBezTo>
                  <a:cubicBezTo>
                    <a:pt x="8208" y="9430"/>
                    <a:pt x="8257" y="9398"/>
                    <a:pt x="8257" y="9353"/>
                  </a:cubicBezTo>
                  <a:cubicBezTo>
                    <a:pt x="8257" y="8942"/>
                    <a:pt x="8216" y="8613"/>
                    <a:pt x="8093" y="8202"/>
                  </a:cubicBezTo>
                  <a:cubicBezTo>
                    <a:pt x="8422" y="8120"/>
                    <a:pt x="8709" y="8120"/>
                    <a:pt x="9038" y="8079"/>
                  </a:cubicBezTo>
                  <a:cubicBezTo>
                    <a:pt x="10517" y="7874"/>
                    <a:pt x="11914" y="7422"/>
                    <a:pt x="13187" y="6600"/>
                  </a:cubicBezTo>
                  <a:cubicBezTo>
                    <a:pt x="13926" y="6148"/>
                    <a:pt x="14584" y="5614"/>
                    <a:pt x="15159" y="4998"/>
                  </a:cubicBezTo>
                  <a:cubicBezTo>
                    <a:pt x="15200" y="5163"/>
                    <a:pt x="15241" y="5245"/>
                    <a:pt x="15282" y="5409"/>
                  </a:cubicBezTo>
                  <a:cubicBezTo>
                    <a:pt x="15405" y="5614"/>
                    <a:pt x="15488" y="5984"/>
                    <a:pt x="15693" y="6148"/>
                  </a:cubicBezTo>
                  <a:cubicBezTo>
                    <a:pt x="15775" y="6148"/>
                    <a:pt x="15816" y="6148"/>
                    <a:pt x="15816" y="6066"/>
                  </a:cubicBezTo>
                  <a:cubicBezTo>
                    <a:pt x="15816" y="5902"/>
                    <a:pt x="15775" y="5820"/>
                    <a:pt x="15693" y="5655"/>
                  </a:cubicBezTo>
                  <a:cubicBezTo>
                    <a:pt x="15652" y="5491"/>
                    <a:pt x="15611" y="5409"/>
                    <a:pt x="15488" y="5245"/>
                  </a:cubicBezTo>
                  <a:lnTo>
                    <a:pt x="15364" y="4793"/>
                  </a:lnTo>
                  <a:cubicBezTo>
                    <a:pt x="15446" y="4711"/>
                    <a:pt x="15488" y="4587"/>
                    <a:pt x="15611" y="4464"/>
                  </a:cubicBezTo>
                  <a:cubicBezTo>
                    <a:pt x="15857" y="4505"/>
                    <a:pt x="16124" y="4526"/>
                    <a:pt x="16396" y="4526"/>
                  </a:cubicBezTo>
                  <a:cubicBezTo>
                    <a:pt x="16669" y="4526"/>
                    <a:pt x="16946" y="4505"/>
                    <a:pt x="17213" y="4464"/>
                  </a:cubicBezTo>
                  <a:cubicBezTo>
                    <a:pt x="17236" y="4472"/>
                    <a:pt x="17255" y="4475"/>
                    <a:pt x="17271" y="4475"/>
                  </a:cubicBezTo>
                  <a:cubicBezTo>
                    <a:pt x="17335" y="4475"/>
                    <a:pt x="17328" y="4415"/>
                    <a:pt x="17295" y="4382"/>
                  </a:cubicBezTo>
                  <a:cubicBezTo>
                    <a:pt x="16843" y="4341"/>
                    <a:pt x="16391" y="4300"/>
                    <a:pt x="15898" y="4300"/>
                  </a:cubicBezTo>
                  <a:cubicBezTo>
                    <a:pt x="16022" y="4177"/>
                    <a:pt x="16104" y="4094"/>
                    <a:pt x="16186" y="3971"/>
                  </a:cubicBezTo>
                  <a:cubicBezTo>
                    <a:pt x="17090" y="2780"/>
                    <a:pt x="17829" y="1465"/>
                    <a:pt x="18281" y="69"/>
                  </a:cubicBezTo>
                  <a:cubicBezTo>
                    <a:pt x="18305" y="20"/>
                    <a:pt x="18259" y="1"/>
                    <a:pt x="182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34"/>
            <p:cNvSpPr/>
            <p:nvPr/>
          </p:nvSpPr>
          <p:spPr>
            <a:xfrm>
              <a:off x="1187467" y="3863802"/>
              <a:ext cx="184512" cy="448432"/>
            </a:xfrm>
            <a:custGeom>
              <a:rect b="b" l="l" r="r" t="t"/>
              <a:pathLst>
                <a:path extrusionOk="0" h="29473" w="12129">
                  <a:moveTo>
                    <a:pt x="12095" y="1"/>
                  </a:moveTo>
                  <a:cubicBezTo>
                    <a:pt x="12081" y="1"/>
                    <a:pt x="12061" y="6"/>
                    <a:pt x="12037" y="18"/>
                  </a:cubicBezTo>
                  <a:cubicBezTo>
                    <a:pt x="11133" y="1908"/>
                    <a:pt x="10352" y="3797"/>
                    <a:pt x="9531" y="5769"/>
                  </a:cubicBezTo>
                  <a:cubicBezTo>
                    <a:pt x="8709" y="7659"/>
                    <a:pt x="7929" y="9508"/>
                    <a:pt x="7107" y="11397"/>
                  </a:cubicBezTo>
                  <a:cubicBezTo>
                    <a:pt x="5546" y="15259"/>
                    <a:pt x="3985" y="19079"/>
                    <a:pt x="2465" y="22900"/>
                  </a:cubicBezTo>
                  <a:cubicBezTo>
                    <a:pt x="1561" y="25077"/>
                    <a:pt x="740" y="27213"/>
                    <a:pt x="0" y="29431"/>
                  </a:cubicBezTo>
                  <a:cubicBezTo>
                    <a:pt x="0" y="29472"/>
                    <a:pt x="41" y="29472"/>
                    <a:pt x="41" y="29472"/>
                  </a:cubicBezTo>
                  <a:cubicBezTo>
                    <a:pt x="1849" y="25775"/>
                    <a:pt x="3369" y="21955"/>
                    <a:pt x="4971" y="18093"/>
                  </a:cubicBezTo>
                  <a:cubicBezTo>
                    <a:pt x="6573" y="14314"/>
                    <a:pt x="8134" y="10493"/>
                    <a:pt x="9572" y="6632"/>
                  </a:cubicBezTo>
                  <a:cubicBezTo>
                    <a:pt x="10394" y="4414"/>
                    <a:pt x="11338" y="2277"/>
                    <a:pt x="12037" y="59"/>
                  </a:cubicBezTo>
                  <a:cubicBezTo>
                    <a:pt x="12124" y="30"/>
                    <a:pt x="12129" y="1"/>
                    <a:pt x="120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34"/>
            <p:cNvSpPr/>
            <p:nvPr/>
          </p:nvSpPr>
          <p:spPr>
            <a:xfrm>
              <a:off x="1287459" y="3654687"/>
              <a:ext cx="1553592" cy="947377"/>
            </a:xfrm>
            <a:custGeom>
              <a:rect b="b" l="l" r="r" t="t"/>
              <a:pathLst>
                <a:path extrusionOk="0" h="62266" w="102126">
                  <a:moveTo>
                    <a:pt x="30030" y="0"/>
                  </a:moveTo>
                  <a:cubicBezTo>
                    <a:pt x="30030" y="0"/>
                    <a:pt x="22224" y="12365"/>
                    <a:pt x="25511" y="18445"/>
                  </a:cubicBezTo>
                  <a:cubicBezTo>
                    <a:pt x="25552" y="18527"/>
                    <a:pt x="25593" y="18651"/>
                    <a:pt x="25716" y="18733"/>
                  </a:cubicBezTo>
                  <a:lnTo>
                    <a:pt x="15857" y="14994"/>
                  </a:lnTo>
                  <a:lnTo>
                    <a:pt x="0" y="51556"/>
                  </a:lnTo>
                  <a:cubicBezTo>
                    <a:pt x="0" y="51556"/>
                    <a:pt x="46701" y="62265"/>
                    <a:pt x="73484" y="62265"/>
                  </a:cubicBezTo>
                  <a:cubicBezTo>
                    <a:pt x="77332" y="62265"/>
                    <a:pt x="80770" y="62044"/>
                    <a:pt x="83598" y="61538"/>
                  </a:cubicBezTo>
                  <a:cubicBezTo>
                    <a:pt x="94361" y="59566"/>
                    <a:pt x="102125" y="45763"/>
                    <a:pt x="96949" y="35124"/>
                  </a:cubicBezTo>
                  <a:cubicBezTo>
                    <a:pt x="92102" y="25223"/>
                    <a:pt x="62565" y="15200"/>
                    <a:pt x="54267" y="9366"/>
                  </a:cubicBezTo>
                  <a:cubicBezTo>
                    <a:pt x="51638" y="7559"/>
                    <a:pt x="51884" y="329"/>
                    <a:pt x="51884" y="329"/>
                  </a:cubicBezTo>
                  <a:lnTo>
                    <a:pt x="30030" y="0"/>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34"/>
            <p:cNvSpPr/>
            <p:nvPr/>
          </p:nvSpPr>
          <p:spPr>
            <a:xfrm>
              <a:off x="1384788" y="3946860"/>
              <a:ext cx="226164" cy="484872"/>
            </a:xfrm>
            <a:custGeom>
              <a:rect b="b" l="l" r="r" t="t"/>
              <a:pathLst>
                <a:path extrusionOk="0" h="31868" w="14867">
                  <a:moveTo>
                    <a:pt x="14773" y="1"/>
                  </a:moveTo>
                  <a:cubicBezTo>
                    <a:pt x="14742" y="1"/>
                    <a:pt x="14706" y="18"/>
                    <a:pt x="14676" y="64"/>
                  </a:cubicBezTo>
                  <a:cubicBezTo>
                    <a:pt x="12170" y="5363"/>
                    <a:pt x="9500" y="10539"/>
                    <a:pt x="7076" y="15839"/>
                  </a:cubicBezTo>
                  <a:cubicBezTo>
                    <a:pt x="4694" y="21097"/>
                    <a:pt x="2434" y="26437"/>
                    <a:pt x="52" y="31695"/>
                  </a:cubicBezTo>
                  <a:cubicBezTo>
                    <a:pt x="1" y="31797"/>
                    <a:pt x="76" y="31867"/>
                    <a:pt x="150" y="31867"/>
                  </a:cubicBezTo>
                  <a:cubicBezTo>
                    <a:pt x="196" y="31867"/>
                    <a:pt x="241" y="31840"/>
                    <a:pt x="257" y="31778"/>
                  </a:cubicBezTo>
                  <a:cubicBezTo>
                    <a:pt x="2845" y="26560"/>
                    <a:pt x="5433" y="21384"/>
                    <a:pt x="7898" y="16085"/>
                  </a:cubicBezTo>
                  <a:cubicBezTo>
                    <a:pt x="10322" y="10786"/>
                    <a:pt x="12499" y="5404"/>
                    <a:pt x="14841" y="105"/>
                  </a:cubicBezTo>
                  <a:cubicBezTo>
                    <a:pt x="14867" y="53"/>
                    <a:pt x="14827" y="1"/>
                    <a:pt x="14773"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34"/>
            <p:cNvSpPr/>
            <p:nvPr/>
          </p:nvSpPr>
          <p:spPr>
            <a:xfrm>
              <a:off x="1672578" y="3944015"/>
              <a:ext cx="741396" cy="354631"/>
            </a:xfrm>
            <a:custGeom>
              <a:rect b="b" l="l" r="r" t="t"/>
              <a:pathLst>
                <a:path extrusionOk="0" h="23308" w="48736">
                  <a:moveTo>
                    <a:pt x="159" y="0"/>
                  </a:moveTo>
                  <a:cubicBezTo>
                    <a:pt x="81" y="0"/>
                    <a:pt x="0" y="97"/>
                    <a:pt x="31" y="127"/>
                  </a:cubicBezTo>
                  <a:cubicBezTo>
                    <a:pt x="1509" y="1401"/>
                    <a:pt x="3153" y="2551"/>
                    <a:pt x="4755" y="3619"/>
                  </a:cubicBezTo>
                  <a:cubicBezTo>
                    <a:pt x="6398" y="4770"/>
                    <a:pt x="8041" y="5838"/>
                    <a:pt x="9725" y="6865"/>
                  </a:cubicBezTo>
                  <a:cubicBezTo>
                    <a:pt x="15682" y="10562"/>
                    <a:pt x="21967" y="13684"/>
                    <a:pt x="28417" y="16313"/>
                  </a:cubicBezTo>
                  <a:cubicBezTo>
                    <a:pt x="31703" y="17628"/>
                    <a:pt x="35031" y="18819"/>
                    <a:pt x="38440" y="19846"/>
                  </a:cubicBezTo>
                  <a:cubicBezTo>
                    <a:pt x="38892" y="20010"/>
                    <a:pt x="39344" y="20092"/>
                    <a:pt x="39837" y="20257"/>
                  </a:cubicBezTo>
                  <a:cubicBezTo>
                    <a:pt x="39755" y="20298"/>
                    <a:pt x="39755" y="20421"/>
                    <a:pt x="39878" y="20462"/>
                  </a:cubicBezTo>
                  <a:cubicBezTo>
                    <a:pt x="41398" y="21448"/>
                    <a:pt x="43000" y="22311"/>
                    <a:pt x="44602" y="23297"/>
                  </a:cubicBezTo>
                  <a:cubicBezTo>
                    <a:pt x="44610" y="23304"/>
                    <a:pt x="44619" y="23308"/>
                    <a:pt x="44628" y="23308"/>
                  </a:cubicBezTo>
                  <a:cubicBezTo>
                    <a:pt x="44668" y="23308"/>
                    <a:pt x="44711" y="23241"/>
                    <a:pt x="44644" y="23173"/>
                  </a:cubicBezTo>
                  <a:lnTo>
                    <a:pt x="40330" y="20421"/>
                  </a:lnTo>
                  <a:lnTo>
                    <a:pt x="40330" y="20421"/>
                  </a:lnTo>
                  <a:cubicBezTo>
                    <a:pt x="43082" y="21202"/>
                    <a:pt x="45835" y="21859"/>
                    <a:pt x="48628" y="22516"/>
                  </a:cubicBezTo>
                  <a:cubicBezTo>
                    <a:pt x="48645" y="22533"/>
                    <a:pt x="48660" y="22539"/>
                    <a:pt x="48672" y="22539"/>
                  </a:cubicBezTo>
                  <a:cubicBezTo>
                    <a:pt x="48722" y="22539"/>
                    <a:pt x="48735" y="22434"/>
                    <a:pt x="48669" y="22434"/>
                  </a:cubicBezTo>
                  <a:cubicBezTo>
                    <a:pt x="44849" y="21489"/>
                    <a:pt x="41152" y="20216"/>
                    <a:pt x="37455" y="18942"/>
                  </a:cubicBezTo>
                  <a:cubicBezTo>
                    <a:pt x="30841" y="16642"/>
                    <a:pt x="24432" y="13807"/>
                    <a:pt x="18147" y="10603"/>
                  </a:cubicBezTo>
                  <a:cubicBezTo>
                    <a:pt x="15066" y="9042"/>
                    <a:pt x="11985" y="7399"/>
                    <a:pt x="9027" y="5591"/>
                  </a:cubicBezTo>
                  <a:cubicBezTo>
                    <a:pt x="7548" y="4728"/>
                    <a:pt x="6110" y="3784"/>
                    <a:pt x="4673" y="2880"/>
                  </a:cubicBezTo>
                  <a:cubicBezTo>
                    <a:pt x="3153" y="1935"/>
                    <a:pt x="1715" y="908"/>
                    <a:pt x="236" y="45"/>
                  </a:cubicBezTo>
                  <a:cubicBezTo>
                    <a:pt x="214" y="13"/>
                    <a:pt x="187" y="0"/>
                    <a:pt x="159"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34"/>
            <p:cNvSpPr/>
            <p:nvPr/>
          </p:nvSpPr>
          <p:spPr>
            <a:xfrm>
              <a:off x="2404208" y="2780022"/>
              <a:ext cx="268105" cy="240884"/>
            </a:xfrm>
            <a:custGeom>
              <a:rect b="b" l="l" r="r" t="t"/>
              <a:pathLst>
                <a:path extrusionOk="0" h="15832" w="17624">
                  <a:moveTo>
                    <a:pt x="6376" y="1"/>
                  </a:moveTo>
                  <a:cubicBezTo>
                    <a:pt x="5035" y="1"/>
                    <a:pt x="3755" y="568"/>
                    <a:pt x="2712" y="1577"/>
                  </a:cubicBezTo>
                  <a:cubicBezTo>
                    <a:pt x="658" y="3590"/>
                    <a:pt x="0" y="6137"/>
                    <a:pt x="658" y="8807"/>
                  </a:cubicBezTo>
                  <a:cubicBezTo>
                    <a:pt x="863" y="9752"/>
                    <a:pt x="1233" y="10656"/>
                    <a:pt x="1808" y="11559"/>
                  </a:cubicBezTo>
                  <a:cubicBezTo>
                    <a:pt x="1972" y="11888"/>
                    <a:pt x="2260" y="12258"/>
                    <a:pt x="2670" y="12586"/>
                  </a:cubicBezTo>
                  <a:cubicBezTo>
                    <a:pt x="4273" y="14148"/>
                    <a:pt x="7436" y="15832"/>
                    <a:pt x="10722" y="15832"/>
                  </a:cubicBezTo>
                  <a:cubicBezTo>
                    <a:pt x="11667" y="15832"/>
                    <a:pt x="12653" y="15668"/>
                    <a:pt x="13557" y="15380"/>
                  </a:cubicBezTo>
                  <a:cubicBezTo>
                    <a:pt x="14830" y="14928"/>
                    <a:pt x="17624" y="13449"/>
                    <a:pt x="16268" y="12545"/>
                  </a:cubicBezTo>
                  <a:cubicBezTo>
                    <a:pt x="15775" y="12258"/>
                    <a:pt x="14009" y="12094"/>
                    <a:pt x="13146" y="10656"/>
                  </a:cubicBezTo>
                  <a:cubicBezTo>
                    <a:pt x="12324" y="9300"/>
                    <a:pt x="12365" y="6753"/>
                    <a:pt x="11544" y="4370"/>
                  </a:cubicBezTo>
                  <a:cubicBezTo>
                    <a:pt x="11010" y="2892"/>
                    <a:pt x="10188" y="1495"/>
                    <a:pt x="8545" y="591"/>
                  </a:cubicBezTo>
                  <a:cubicBezTo>
                    <a:pt x="8381" y="550"/>
                    <a:pt x="8216" y="427"/>
                    <a:pt x="8052" y="386"/>
                  </a:cubicBezTo>
                  <a:cubicBezTo>
                    <a:pt x="7764" y="221"/>
                    <a:pt x="7395" y="139"/>
                    <a:pt x="7107" y="57"/>
                  </a:cubicBezTo>
                  <a:cubicBezTo>
                    <a:pt x="6862" y="19"/>
                    <a:pt x="6618" y="1"/>
                    <a:pt x="637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34"/>
            <p:cNvSpPr/>
            <p:nvPr/>
          </p:nvSpPr>
          <p:spPr>
            <a:xfrm>
              <a:off x="2497324" y="2781315"/>
              <a:ext cx="144929" cy="178974"/>
            </a:xfrm>
            <a:custGeom>
              <a:rect b="b" l="l" r="r" t="t"/>
              <a:pathLst>
                <a:path extrusionOk="0" h="11763" w="9527">
                  <a:moveTo>
                    <a:pt x="1190" y="0"/>
                  </a:moveTo>
                  <a:cubicBezTo>
                    <a:pt x="1094" y="0"/>
                    <a:pt x="999" y="4"/>
                    <a:pt x="904" y="13"/>
                  </a:cubicBezTo>
                  <a:cubicBezTo>
                    <a:pt x="616" y="13"/>
                    <a:pt x="288" y="54"/>
                    <a:pt x="41" y="136"/>
                  </a:cubicBezTo>
                  <a:cubicBezTo>
                    <a:pt x="0" y="136"/>
                    <a:pt x="41" y="219"/>
                    <a:pt x="41" y="219"/>
                  </a:cubicBezTo>
                  <a:cubicBezTo>
                    <a:pt x="284" y="170"/>
                    <a:pt x="527" y="147"/>
                    <a:pt x="770" y="147"/>
                  </a:cubicBezTo>
                  <a:cubicBezTo>
                    <a:pt x="1144" y="147"/>
                    <a:pt x="1517" y="201"/>
                    <a:pt x="1890" y="301"/>
                  </a:cubicBezTo>
                  <a:cubicBezTo>
                    <a:pt x="2958" y="629"/>
                    <a:pt x="3985" y="1287"/>
                    <a:pt x="4601" y="2190"/>
                  </a:cubicBezTo>
                  <a:cubicBezTo>
                    <a:pt x="4971" y="2807"/>
                    <a:pt x="5341" y="3505"/>
                    <a:pt x="5587" y="4162"/>
                  </a:cubicBezTo>
                  <a:cubicBezTo>
                    <a:pt x="5916" y="4943"/>
                    <a:pt x="6162" y="5764"/>
                    <a:pt x="6327" y="6586"/>
                  </a:cubicBezTo>
                  <a:cubicBezTo>
                    <a:pt x="6737" y="8558"/>
                    <a:pt x="7189" y="11187"/>
                    <a:pt x="9490" y="11762"/>
                  </a:cubicBezTo>
                  <a:cubicBezTo>
                    <a:pt x="7846" y="11105"/>
                    <a:pt x="7230" y="9544"/>
                    <a:pt x="6861" y="7859"/>
                  </a:cubicBezTo>
                  <a:cubicBezTo>
                    <a:pt x="6573" y="6504"/>
                    <a:pt x="6409" y="5148"/>
                    <a:pt x="5916" y="3834"/>
                  </a:cubicBezTo>
                  <a:lnTo>
                    <a:pt x="5751" y="3546"/>
                  </a:lnTo>
                  <a:cubicBezTo>
                    <a:pt x="5300" y="2396"/>
                    <a:pt x="4601" y="1246"/>
                    <a:pt x="3492" y="629"/>
                  </a:cubicBezTo>
                  <a:cubicBezTo>
                    <a:pt x="2830" y="298"/>
                    <a:pt x="2004" y="0"/>
                    <a:pt x="1190" y="0"/>
                  </a:cubicBezTo>
                  <a:close/>
                  <a:moveTo>
                    <a:pt x="9517" y="11744"/>
                  </a:moveTo>
                  <a:cubicBezTo>
                    <a:pt x="9513" y="11744"/>
                    <a:pt x="9503" y="11748"/>
                    <a:pt x="9490" y="11762"/>
                  </a:cubicBezTo>
                  <a:cubicBezTo>
                    <a:pt x="9517" y="11762"/>
                    <a:pt x="9526" y="11744"/>
                    <a:pt x="9517" y="11744"/>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34"/>
            <p:cNvSpPr/>
            <p:nvPr/>
          </p:nvSpPr>
          <p:spPr>
            <a:xfrm>
              <a:off x="2406079" y="2775884"/>
              <a:ext cx="101254" cy="89434"/>
            </a:xfrm>
            <a:custGeom>
              <a:rect b="b" l="l" r="r" t="t"/>
              <a:pathLst>
                <a:path extrusionOk="0" h="5878" w="6656">
                  <a:moveTo>
                    <a:pt x="4643" y="0"/>
                  </a:moveTo>
                  <a:cubicBezTo>
                    <a:pt x="4643" y="0"/>
                    <a:pt x="3698" y="2178"/>
                    <a:pt x="2671" y="2794"/>
                  </a:cubicBezTo>
                  <a:cubicBezTo>
                    <a:pt x="1644" y="3410"/>
                    <a:pt x="1" y="3780"/>
                    <a:pt x="1" y="3780"/>
                  </a:cubicBezTo>
                  <a:lnTo>
                    <a:pt x="288" y="5669"/>
                  </a:lnTo>
                  <a:cubicBezTo>
                    <a:pt x="408" y="5811"/>
                    <a:pt x="651" y="5877"/>
                    <a:pt x="971" y="5877"/>
                  </a:cubicBezTo>
                  <a:cubicBezTo>
                    <a:pt x="1857" y="5877"/>
                    <a:pt x="3328" y="5365"/>
                    <a:pt x="4355" y="4519"/>
                  </a:cubicBezTo>
                  <a:cubicBezTo>
                    <a:pt x="5957" y="3164"/>
                    <a:pt x="6655" y="863"/>
                    <a:pt x="6573" y="452"/>
                  </a:cubicBezTo>
                  <a:cubicBezTo>
                    <a:pt x="6409" y="41"/>
                    <a:pt x="4643" y="0"/>
                    <a:pt x="4643" y="0"/>
                  </a:cubicBezTo>
                  <a:close/>
                </a:path>
              </a:pathLst>
            </a:custGeom>
            <a:solidFill>
              <a:srgbClr val="FFC7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34"/>
            <p:cNvSpPr/>
            <p:nvPr/>
          </p:nvSpPr>
          <p:spPr>
            <a:xfrm>
              <a:off x="1806144" y="2978578"/>
              <a:ext cx="807282" cy="369344"/>
            </a:xfrm>
            <a:custGeom>
              <a:rect b="b" l="l" r="r" t="t"/>
              <a:pathLst>
                <a:path extrusionOk="0" h="24275" w="53067">
                  <a:moveTo>
                    <a:pt x="51635" y="0"/>
                  </a:moveTo>
                  <a:cubicBezTo>
                    <a:pt x="50775" y="0"/>
                    <a:pt x="49439" y="668"/>
                    <a:pt x="47777" y="1919"/>
                  </a:cubicBezTo>
                  <a:cubicBezTo>
                    <a:pt x="42190" y="6233"/>
                    <a:pt x="37794" y="10916"/>
                    <a:pt x="36028" y="12559"/>
                  </a:cubicBezTo>
                  <a:cubicBezTo>
                    <a:pt x="35945" y="12638"/>
                    <a:pt x="35778" y="12673"/>
                    <a:pt x="35541" y="12673"/>
                  </a:cubicBezTo>
                  <a:cubicBezTo>
                    <a:pt x="33425" y="12673"/>
                    <a:pt x="25718" y="9827"/>
                    <a:pt x="22430" y="9272"/>
                  </a:cubicBezTo>
                  <a:lnTo>
                    <a:pt x="22430" y="9231"/>
                  </a:lnTo>
                  <a:cubicBezTo>
                    <a:pt x="19179" y="8158"/>
                    <a:pt x="15387" y="6777"/>
                    <a:pt x="11564" y="6777"/>
                  </a:cubicBezTo>
                  <a:cubicBezTo>
                    <a:pt x="10557" y="6777"/>
                    <a:pt x="9547" y="6873"/>
                    <a:pt x="8545" y="7095"/>
                  </a:cubicBezTo>
                  <a:cubicBezTo>
                    <a:pt x="7641" y="7301"/>
                    <a:pt x="7231" y="7876"/>
                    <a:pt x="7231" y="7876"/>
                  </a:cubicBezTo>
                  <a:cubicBezTo>
                    <a:pt x="5136" y="8328"/>
                    <a:pt x="4643" y="9478"/>
                    <a:pt x="4643" y="9478"/>
                  </a:cubicBezTo>
                  <a:cubicBezTo>
                    <a:pt x="2794" y="10505"/>
                    <a:pt x="2506" y="11737"/>
                    <a:pt x="2506" y="11737"/>
                  </a:cubicBezTo>
                  <a:cubicBezTo>
                    <a:pt x="2506" y="11737"/>
                    <a:pt x="1" y="12312"/>
                    <a:pt x="83" y="13832"/>
                  </a:cubicBezTo>
                  <a:cubicBezTo>
                    <a:pt x="148" y="14767"/>
                    <a:pt x="1156" y="14897"/>
                    <a:pt x="2426" y="14897"/>
                  </a:cubicBezTo>
                  <a:cubicBezTo>
                    <a:pt x="2913" y="14897"/>
                    <a:pt x="3439" y="14878"/>
                    <a:pt x="3965" y="14878"/>
                  </a:cubicBezTo>
                  <a:cubicBezTo>
                    <a:pt x="4658" y="14878"/>
                    <a:pt x="5352" y="14911"/>
                    <a:pt x="5957" y="15065"/>
                  </a:cubicBezTo>
                  <a:cubicBezTo>
                    <a:pt x="7847" y="15517"/>
                    <a:pt x="10106" y="16297"/>
                    <a:pt x="12242" y="17078"/>
                  </a:cubicBezTo>
                  <a:cubicBezTo>
                    <a:pt x="12777" y="17489"/>
                    <a:pt x="12448" y="17776"/>
                    <a:pt x="11215" y="17858"/>
                  </a:cubicBezTo>
                  <a:cubicBezTo>
                    <a:pt x="11184" y="17859"/>
                    <a:pt x="11150" y="17860"/>
                    <a:pt x="11114" y="17860"/>
                  </a:cubicBezTo>
                  <a:cubicBezTo>
                    <a:pt x="10443" y="17860"/>
                    <a:pt x="9004" y="17697"/>
                    <a:pt x="7626" y="17697"/>
                  </a:cubicBezTo>
                  <a:cubicBezTo>
                    <a:pt x="5992" y="17697"/>
                    <a:pt x="4442" y="17926"/>
                    <a:pt x="4355" y="18926"/>
                  </a:cubicBezTo>
                  <a:cubicBezTo>
                    <a:pt x="4191" y="20816"/>
                    <a:pt x="11791" y="21597"/>
                    <a:pt x="14009" y="21679"/>
                  </a:cubicBezTo>
                  <a:cubicBezTo>
                    <a:pt x="14264" y="21693"/>
                    <a:pt x="14513" y="21700"/>
                    <a:pt x="14757" y="21700"/>
                  </a:cubicBezTo>
                  <a:cubicBezTo>
                    <a:pt x="15890" y="21700"/>
                    <a:pt x="16902" y="21553"/>
                    <a:pt x="17747" y="21350"/>
                  </a:cubicBezTo>
                  <a:cubicBezTo>
                    <a:pt x="21252" y="23046"/>
                    <a:pt x="29461" y="24275"/>
                    <a:pt x="34832" y="24275"/>
                  </a:cubicBezTo>
                  <a:cubicBezTo>
                    <a:pt x="37268" y="24275"/>
                    <a:pt x="39120" y="24022"/>
                    <a:pt x="39684" y="23445"/>
                  </a:cubicBezTo>
                  <a:cubicBezTo>
                    <a:pt x="44162" y="18885"/>
                    <a:pt x="49749" y="11614"/>
                    <a:pt x="52254" y="3562"/>
                  </a:cubicBezTo>
                  <a:cubicBezTo>
                    <a:pt x="53067" y="1126"/>
                    <a:pt x="52752" y="0"/>
                    <a:pt x="51635"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34"/>
            <p:cNvSpPr/>
            <p:nvPr/>
          </p:nvSpPr>
          <p:spPr>
            <a:xfrm>
              <a:off x="1844890" y="3150949"/>
              <a:ext cx="152429" cy="18882"/>
            </a:xfrm>
            <a:custGeom>
              <a:rect b="b" l="l" r="r" t="t"/>
              <a:pathLst>
                <a:path extrusionOk="0" h="1241" w="10020">
                  <a:moveTo>
                    <a:pt x="3550" y="1"/>
                  </a:moveTo>
                  <a:cubicBezTo>
                    <a:pt x="2342" y="1"/>
                    <a:pt x="1150" y="119"/>
                    <a:pt x="42" y="367"/>
                  </a:cubicBezTo>
                  <a:cubicBezTo>
                    <a:pt x="1" y="408"/>
                    <a:pt x="1" y="449"/>
                    <a:pt x="42" y="449"/>
                  </a:cubicBezTo>
                  <a:cubicBezTo>
                    <a:pt x="1260" y="393"/>
                    <a:pt x="2440" y="297"/>
                    <a:pt x="3621" y="297"/>
                  </a:cubicBezTo>
                  <a:cubicBezTo>
                    <a:pt x="4152" y="297"/>
                    <a:pt x="4683" y="316"/>
                    <a:pt x="5218" y="367"/>
                  </a:cubicBezTo>
                  <a:cubicBezTo>
                    <a:pt x="6820" y="490"/>
                    <a:pt x="8381" y="860"/>
                    <a:pt x="9901" y="1230"/>
                  </a:cubicBezTo>
                  <a:cubicBezTo>
                    <a:pt x="9923" y="1237"/>
                    <a:pt x="9942" y="1241"/>
                    <a:pt x="9956" y="1241"/>
                  </a:cubicBezTo>
                  <a:cubicBezTo>
                    <a:pt x="10020" y="1241"/>
                    <a:pt x="10001" y="1174"/>
                    <a:pt x="9901" y="1107"/>
                  </a:cubicBezTo>
                  <a:cubicBezTo>
                    <a:pt x="7994" y="391"/>
                    <a:pt x="5744" y="1"/>
                    <a:pt x="3550"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34"/>
            <p:cNvSpPr/>
            <p:nvPr/>
          </p:nvSpPr>
          <p:spPr>
            <a:xfrm>
              <a:off x="1877384" y="3113398"/>
              <a:ext cx="138753" cy="10651"/>
            </a:xfrm>
            <a:custGeom>
              <a:rect b="b" l="l" r="r" t="t"/>
              <a:pathLst>
                <a:path extrusionOk="0" h="700" w="9121">
                  <a:moveTo>
                    <a:pt x="4627" y="0"/>
                  </a:moveTo>
                  <a:cubicBezTo>
                    <a:pt x="3095" y="0"/>
                    <a:pt x="1559" y="216"/>
                    <a:pt x="1" y="658"/>
                  </a:cubicBezTo>
                  <a:lnTo>
                    <a:pt x="1" y="699"/>
                  </a:lnTo>
                  <a:cubicBezTo>
                    <a:pt x="1983" y="411"/>
                    <a:pt x="3602" y="312"/>
                    <a:pt x="4927" y="312"/>
                  </a:cubicBezTo>
                  <a:cubicBezTo>
                    <a:pt x="6814" y="312"/>
                    <a:pt x="8104" y="513"/>
                    <a:pt x="8997" y="658"/>
                  </a:cubicBezTo>
                  <a:cubicBezTo>
                    <a:pt x="9121" y="658"/>
                    <a:pt x="9121" y="617"/>
                    <a:pt x="8997" y="576"/>
                  </a:cubicBezTo>
                  <a:cubicBezTo>
                    <a:pt x="7535" y="195"/>
                    <a:pt x="6083" y="0"/>
                    <a:pt x="4627"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34"/>
            <p:cNvSpPr/>
            <p:nvPr/>
          </p:nvSpPr>
          <p:spPr>
            <a:xfrm>
              <a:off x="1917378" y="3091914"/>
              <a:ext cx="108754" cy="8383"/>
            </a:xfrm>
            <a:custGeom>
              <a:rect b="b" l="l" r="r" t="t"/>
              <a:pathLst>
                <a:path extrusionOk="0" h="551" w="7149">
                  <a:moveTo>
                    <a:pt x="3709" y="0"/>
                  </a:moveTo>
                  <a:cubicBezTo>
                    <a:pt x="2652" y="0"/>
                    <a:pt x="1572" y="133"/>
                    <a:pt x="1" y="468"/>
                  </a:cubicBezTo>
                  <a:lnTo>
                    <a:pt x="1" y="550"/>
                  </a:lnTo>
                  <a:cubicBezTo>
                    <a:pt x="1646" y="354"/>
                    <a:pt x="2910" y="216"/>
                    <a:pt x="4222" y="216"/>
                  </a:cubicBezTo>
                  <a:cubicBezTo>
                    <a:pt x="5105" y="216"/>
                    <a:pt x="6009" y="278"/>
                    <a:pt x="7067" y="427"/>
                  </a:cubicBezTo>
                  <a:cubicBezTo>
                    <a:pt x="7149" y="427"/>
                    <a:pt x="7149" y="304"/>
                    <a:pt x="7108" y="304"/>
                  </a:cubicBezTo>
                  <a:cubicBezTo>
                    <a:pt x="5719" y="122"/>
                    <a:pt x="4725" y="0"/>
                    <a:pt x="3709"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34"/>
            <p:cNvSpPr/>
            <p:nvPr/>
          </p:nvSpPr>
          <p:spPr>
            <a:xfrm>
              <a:off x="2410461" y="2956942"/>
              <a:ext cx="211286" cy="260861"/>
            </a:xfrm>
            <a:custGeom>
              <a:rect b="b" l="l" r="r" t="t"/>
              <a:pathLst>
                <a:path extrusionOk="0" h="17145" w="13889">
                  <a:moveTo>
                    <a:pt x="12095" y="1"/>
                  </a:moveTo>
                  <a:cubicBezTo>
                    <a:pt x="11214" y="1"/>
                    <a:pt x="10028" y="640"/>
                    <a:pt x="8750" y="1616"/>
                  </a:cubicBezTo>
                  <a:cubicBezTo>
                    <a:pt x="5710" y="3793"/>
                    <a:pt x="0" y="9339"/>
                    <a:pt x="0" y="9339"/>
                  </a:cubicBezTo>
                  <a:lnTo>
                    <a:pt x="8380" y="17144"/>
                  </a:lnTo>
                  <a:cubicBezTo>
                    <a:pt x="8380" y="17144"/>
                    <a:pt x="12858" y="9051"/>
                    <a:pt x="13515" y="3998"/>
                  </a:cubicBezTo>
                  <a:cubicBezTo>
                    <a:pt x="13889" y="1105"/>
                    <a:pt x="13255" y="1"/>
                    <a:pt x="12095"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34"/>
            <p:cNvSpPr/>
            <p:nvPr/>
          </p:nvSpPr>
          <p:spPr>
            <a:xfrm>
              <a:off x="2438269" y="3086833"/>
              <a:ext cx="108435" cy="99719"/>
            </a:xfrm>
            <a:custGeom>
              <a:rect b="b" l="l" r="r" t="t"/>
              <a:pathLst>
                <a:path extrusionOk="0" h="6554" w="7128">
                  <a:moveTo>
                    <a:pt x="10" y="1"/>
                  </a:moveTo>
                  <a:cubicBezTo>
                    <a:pt x="0" y="1"/>
                    <a:pt x="0" y="21"/>
                    <a:pt x="21" y="62"/>
                  </a:cubicBezTo>
                  <a:cubicBezTo>
                    <a:pt x="2650" y="2733"/>
                    <a:pt x="5813" y="5649"/>
                    <a:pt x="7045" y="6553"/>
                  </a:cubicBezTo>
                  <a:cubicBezTo>
                    <a:pt x="7045" y="6553"/>
                    <a:pt x="7128" y="6553"/>
                    <a:pt x="7128" y="6512"/>
                  </a:cubicBezTo>
                  <a:cubicBezTo>
                    <a:pt x="6101" y="5321"/>
                    <a:pt x="678" y="596"/>
                    <a:pt x="62" y="62"/>
                  </a:cubicBezTo>
                  <a:cubicBezTo>
                    <a:pt x="41" y="21"/>
                    <a:pt x="21" y="1"/>
                    <a:pt x="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34"/>
            <p:cNvSpPr/>
            <p:nvPr/>
          </p:nvSpPr>
          <p:spPr>
            <a:xfrm>
              <a:off x="2444826" y="2967136"/>
              <a:ext cx="174366" cy="250028"/>
            </a:xfrm>
            <a:custGeom>
              <a:rect b="b" l="l" r="r" t="t"/>
              <a:pathLst>
                <a:path extrusionOk="0" h="16433" w="11462">
                  <a:moveTo>
                    <a:pt x="11051" y="1"/>
                  </a:moveTo>
                  <a:lnTo>
                    <a:pt x="0" y="10723"/>
                  </a:lnTo>
                  <a:lnTo>
                    <a:pt x="6121" y="16433"/>
                  </a:lnTo>
                  <a:cubicBezTo>
                    <a:pt x="6121" y="16433"/>
                    <a:pt x="10599" y="8381"/>
                    <a:pt x="11256" y="3287"/>
                  </a:cubicBezTo>
                  <a:cubicBezTo>
                    <a:pt x="11462" y="1685"/>
                    <a:pt x="11339" y="617"/>
                    <a:pt x="1105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34"/>
            <p:cNvSpPr/>
            <p:nvPr/>
          </p:nvSpPr>
          <p:spPr>
            <a:xfrm>
              <a:off x="2650423" y="2800258"/>
              <a:ext cx="284991" cy="227084"/>
            </a:xfrm>
            <a:custGeom>
              <a:rect b="b" l="l" r="r" t="t"/>
              <a:pathLst>
                <a:path extrusionOk="0" h="14925" w="18734">
                  <a:moveTo>
                    <a:pt x="5711" y="1"/>
                  </a:moveTo>
                  <a:cubicBezTo>
                    <a:pt x="4109" y="42"/>
                    <a:pt x="2712" y="904"/>
                    <a:pt x="1726" y="2301"/>
                  </a:cubicBezTo>
                  <a:cubicBezTo>
                    <a:pt x="165" y="4643"/>
                    <a:pt x="1" y="7313"/>
                    <a:pt x="1192" y="9778"/>
                  </a:cubicBezTo>
                  <a:cubicBezTo>
                    <a:pt x="1603" y="10681"/>
                    <a:pt x="2137" y="11544"/>
                    <a:pt x="2876" y="12325"/>
                  </a:cubicBezTo>
                  <a:cubicBezTo>
                    <a:pt x="3123" y="12612"/>
                    <a:pt x="3493" y="12859"/>
                    <a:pt x="3945" y="13187"/>
                  </a:cubicBezTo>
                  <a:cubicBezTo>
                    <a:pt x="5425" y="14056"/>
                    <a:pt x="7863" y="14925"/>
                    <a:pt x="10410" y="14925"/>
                  </a:cubicBezTo>
                  <a:cubicBezTo>
                    <a:pt x="11114" y="14925"/>
                    <a:pt x="11827" y="14859"/>
                    <a:pt x="12530" y="14707"/>
                  </a:cubicBezTo>
                  <a:cubicBezTo>
                    <a:pt x="13434" y="14502"/>
                    <a:pt x="14379" y="14214"/>
                    <a:pt x="15200" y="13680"/>
                  </a:cubicBezTo>
                  <a:cubicBezTo>
                    <a:pt x="16310" y="13023"/>
                    <a:pt x="18733" y="10969"/>
                    <a:pt x="17131" y="10394"/>
                  </a:cubicBezTo>
                  <a:cubicBezTo>
                    <a:pt x="16597" y="10188"/>
                    <a:pt x="14872" y="10394"/>
                    <a:pt x="13681" y="9161"/>
                  </a:cubicBezTo>
                  <a:cubicBezTo>
                    <a:pt x="12612" y="8052"/>
                    <a:pt x="12161" y="5546"/>
                    <a:pt x="10887" y="3369"/>
                  </a:cubicBezTo>
                  <a:cubicBezTo>
                    <a:pt x="10065" y="1972"/>
                    <a:pt x="8956" y="822"/>
                    <a:pt x="7190" y="247"/>
                  </a:cubicBezTo>
                  <a:cubicBezTo>
                    <a:pt x="6984" y="124"/>
                    <a:pt x="6820" y="124"/>
                    <a:pt x="6656" y="83"/>
                  </a:cubicBezTo>
                  <a:cubicBezTo>
                    <a:pt x="6368" y="42"/>
                    <a:pt x="5999" y="1"/>
                    <a:pt x="571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34"/>
            <p:cNvSpPr/>
            <p:nvPr/>
          </p:nvSpPr>
          <p:spPr>
            <a:xfrm>
              <a:off x="2644809" y="2800288"/>
              <a:ext cx="90621" cy="101454"/>
            </a:xfrm>
            <a:custGeom>
              <a:rect b="b" l="l" r="r" t="t"/>
              <a:pathLst>
                <a:path extrusionOk="0" h="6668" w="5957">
                  <a:moveTo>
                    <a:pt x="4905" y="0"/>
                  </a:moveTo>
                  <a:cubicBezTo>
                    <a:pt x="4384" y="0"/>
                    <a:pt x="3821" y="81"/>
                    <a:pt x="3821" y="81"/>
                  </a:cubicBezTo>
                  <a:cubicBezTo>
                    <a:pt x="3821" y="81"/>
                    <a:pt x="3287" y="2463"/>
                    <a:pt x="2424" y="3285"/>
                  </a:cubicBezTo>
                  <a:cubicBezTo>
                    <a:pt x="1561" y="4065"/>
                    <a:pt x="0" y="4764"/>
                    <a:pt x="0" y="4764"/>
                  </a:cubicBezTo>
                  <a:lnTo>
                    <a:pt x="657" y="6571"/>
                  </a:lnTo>
                  <a:cubicBezTo>
                    <a:pt x="749" y="6637"/>
                    <a:pt x="879" y="6668"/>
                    <a:pt x="1036" y="6668"/>
                  </a:cubicBezTo>
                  <a:cubicBezTo>
                    <a:pt x="1865" y="6668"/>
                    <a:pt x="3470" y="5808"/>
                    <a:pt x="4437" y="4600"/>
                  </a:cubicBezTo>
                  <a:cubicBezTo>
                    <a:pt x="5710" y="2956"/>
                    <a:pt x="5957" y="533"/>
                    <a:pt x="5751" y="204"/>
                  </a:cubicBezTo>
                  <a:cubicBezTo>
                    <a:pt x="5663" y="45"/>
                    <a:pt x="5296" y="0"/>
                    <a:pt x="4905"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34"/>
            <p:cNvSpPr/>
            <p:nvPr/>
          </p:nvSpPr>
          <p:spPr>
            <a:xfrm>
              <a:off x="2327963" y="3339660"/>
              <a:ext cx="453089" cy="1325424"/>
            </a:xfrm>
            <a:custGeom>
              <a:rect b="b" l="l" r="r" t="t"/>
              <a:pathLst>
                <a:path extrusionOk="0" h="87113" w="29784">
                  <a:moveTo>
                    <a:pt x="10065" y="1"/>
                  </a:moveTo>
                  <a:cubicBezTo>
                    <a:pt x="10065" y="1"/>
                    <a:pt x="6286" y="26580"/>
                    <a:pt x="4807" y="36973"/>
                  </a:cubicBezTo>
                  <a:cubicBezTo>
                    <a:pt x="3903" y="43299"/>
                    <a:pt x="9161" y="62319"/>
                    <a:pt x="11174" y="69180"/>
                  </a:cubicBezTo>
                  <a:lnTo>
                    <a:pt x="13228" y="77848"/>
                  </a:lnTo>
                  <a:cubicBezTo>
                    <a:pt x="13228" y="77848"/>
                    <a:pt x="2753" y="82449"/>
                    <a:pt x="1767" y="83270"/>
                  </a:cubicBezTo>
                  <a:cubicBezTo>
                    <a:pt x="740" y="84092"/>
                    <a:pt x="0" y="86680"/>
                    <a:pt x="904" y="87009"/>
                  </a:cubicBezTo>
                  <a:cubicBezTo>
                    <a:pt x="1136" y="87079"/>
                    <a:pt x="2884" y="87113"/>
                    <a:pt x="5405" y="87113"/>
                  </a:cubicBezTo>
                  <a:cubicBezTo>
                    <a:pt x="13157" y="87113"/>
                    <a:pt x="28218" y="86796"/>
                    <a:pt x="28962" y="86269"/>
                  </a:cubicBezTo>
                  <a:cubicBezTo>
                    <a:pt x="29291" y="86023"/>
                    <a:pt x="29784" y="81422"/>
                    <a:pt x="29784" y="76780"/>
                  </a:cubicBezTo>
                  <a:cubicBezTo>
                    <a:pt x="29660" y="76122"/>
                    <a:pt x="29250" y="74109"/>
                    <a:pt x="28757" y="71768"/>
                  </a:cubicBezTo>
                  <a:cubicBezTo>
                    <a:pt x="28798" y="71768"/>
                    <a:pt x="28633" y="71275"/>
                    <a:pt x="28469" y="70535"/>
                  </a:cubicBezTo>
                  <a:cubicBezTo>
                    <a:pt x="27442" y="66099"/>
                    <a:pt x="26169" y="61087"/>
                    <a:pt x="26086" y="60676"/>
                  </a:cubicBezTo>
                  <a:cubicBezTo>
                    <a:pt x="23950" y="51926"/>
                    <a:pt x="21485" y="40834"/>
                    <a:pt x="21773" y="38082"/>
                  </a:cubicBezTo>
                  <a:cubicBezTo>
                    <a:pt x="22595" y="28428"/>
                    <a:pt x="28839" y="1"/>
                    <a:pt x="28839"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34"/>
            <p:cNvSpPr/>
            <p:nvPr/>
          </p:nvSpPr>
          <p:spPr>
            <a:xfrm>
              <a:off x="2326092" y="4554730"/>
              <a:ext cx="452465" cy="110643"/>
            </a:xfrm>
            <a:custGeom>
              <a:rect b="b" l="l" r="r" t="t"/>
              <a:pathLst>
                <a:path extrusionOk="0" h="7272" w="29743">
                  <a:moveTo>
                    <a:pt x="29742" y="1"/>
                  </a:moveTo>
                  <a:cubicBezTo>
                    <a:pt x="26415" y="740"/>
                    <a:pt x="15364" y="2876"/>
                    <a:pt x="9284" y="3287"/>
                  </a:cubicBezTo>
                  <a:cubicBezTo>
                    <a:pt x="8662" y="3326"/>
                    <a:pt x="8123" y="3345"/>
                    <a:pt x="7658" y="3345"/>
                  </a:cubicBezTo>
                  <a:cubicBezTo>
                    <a:pt x="3274" y="3345"/>
                    <a:pt x="5573" y="1688"/>
                    <a:pt x="8545" y="165"/>
                  </a:cubicBezTo>
                  <a:lnTo>
                    <a:pt x="8545" y="165"/>
                  </a:lnTo>
                  <a:cubicBezTo>
                    <a:pt x="5587" y="1479"/>
                    <a:pt x="2342" y="2999"/>
                    <a:pt x="1808" y="3451"/>
                  </a:cubicBezTo>
                  <a:cubicBezTo>
                    <a:pt x="781" y="4273"/>
                    <a:pt x="0" y="6902"/>
                    <a:pt x="904" y="7190"/>
                  </a:cubicBezTo>
                  <a:cubicBezTo>
                    <a:pt x="1119" y="7246"/>
                    <a:pt x="2633" y="7272"/>
                    <a:pt x="4857" y="7272"/>
                  </a:cubicBezTo>
                  <a:cubicBezTo>
                    <a:pt x="12423" y="7272"/>
                    <a:pt x="28200" y="6967"/>
                    <a:pt x="28962" y="6491"/>
                  </a:cubicBezTo>
                  <a:cubicBezTo>
                    <a:pt x="29290" y="6286"/>
                    <a:pt x="29578" y="3451"/>
                    <a:pt x="29742"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34"/>
            <p:cNvSpPr/>
            <p:nvPr/>
          </p:nvSpPr>
          <p:spPr>
            <a:xfrm>
              <a:off x="2454820" y="4553300"/>
              <a:ext cx="116878" cy="38950"/>
            </a:xfrm>
            <a:custGeom>
              <a:rect b="b" l="l" r="r" t="t"/>
              <a:pathLst>
                <a:path extrusionOk="0" h="2560" w="7683">
                  <a:moveTo>
                    <a:pt x="1965" y="0"/>
                  </a:moveTo>
                  <a:cubicBezTo>
                    <a:pt x="792" y="0"/>
                    <a:pt x="1" y="259"/>
                    <a:pt x="1" y="259"/>
                  </a:cubicBezTo>
                  <a:lnTo>
                    <a:pt x="7683" y="2559"/>
                  </a:lnTo>
                  <a:cubicBezTo>
                    <a:pt x="5741" y="453"/>
                    <a:pt x="3518" y="0"/>
                    <a:pt x="19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34"/>
            <p:cNvSpPr/>
            <p:nvPr/>
          </p:nvSpPr>
          <p:spPr>
            <a:xfrm>
              <a:off x="2479191" y="3340908"/>
              <a:ext cx="848675" cy="1329091"/>
            </a:xfrm>
            <a:custGeom>
              <a:rect b="b" l="l" r="r" t="t"/>
              <a:pathLst>
                <a:path extrusionOk="0" h="87354" w="55788">
                  <a:moveTo>
                    <a:pt x="1" y="1"/>
                  </a:moveTo>
                  <a:cubicBezTo>
                    <a:pt x="288" y="2342"/>
                    <a:pt x="3041" y="10969"/>
                    <a:pt x="5711" y="12654"/>
                  </a:cubicBezTo>
                  <a:lnTo>
                    <a:pt x="7847" y="13352"/>
                  </a:lnTo>
                  <a:cubicBezTo>
                    <a:pt x="7847" y="13352"/>
                    <a:pt x="11093" y="33317"/>
                    <a:pt x="14009" y="42519"/>
                  </a:cubicBezTo>
                  <a:cubicBezTo>
                    <a:pt x="16228" y="49379"/>
                    <a:pt x="32947" y="67578"/>
                    <a:pt x="32947" y="67578"/>
                  </a:cubicBezTo>
                  <a:lnTo>
                    <a:pt x="35535" y="70659"/>
                  </a:lnTo>
                  <a:lnTo>
                    <a:pt x="37343" y="73124"/>
                  </a:lnTo>
                  <a:cubicBezTo>
                    <a:pt x="37343" y="73124"/>
                    <a:pt x="31674" y="82490"/>
                    <a:pt x="31263" y="83722"/>
                  </a:cubicBezTo>
                  <a:cubicBezTo>
                    <a:pt x="30910" y="84900"/>
                    <a:pt x="31644" y="87354"/>
                    <a:pt x="32535" y="87354"/>
                  </a:cubicBezTo>
                  <a:cubicBezTo>
                    <a:pt x="32576" y="87354"/>
                    <a:pt x="32618" y="87348"/>
                    <a:pt x="32660" y="87337"/>
                  </a:cubicBezTo>
                  <a:cubicBezTo>
                    <a:pt x="33563" y="87091"/>
                    <a:pt x="55048" y="72179"/>
                    <a:pt x="55500" y="71070"/>
                  </a:cubicBezTo>
                  <a:cubicBezTo>
                    <a:pt x="55788" y="70577"/>
                    <a:pt x="53775" y="67372"/>
                    <a:pt x="51269" y="63511"/>
                  </a:cubicBezTo>
                  <a:cubicBezTo>
                    <a:pt x="50694" y="62689"/>
                    <a:pt x="50119" y="61827"/>
                    <a:pt x="49543" y="60923"/>
                  </a:cubicBezTo>
                  <a:cubicBezTo>
                    <a:pt x="48722" y="59649"/>
                    <a:pt x="47818" y="58376"/>
                    <a:pt x="46914" y="57184"/>
                  </a:cubicBezTo>
                  <a:cubicBezTo>
                    <a:pt x="46914" y="57184"/>
                    <a:pt x="46832" y="57020"/>
                    <a:pt x="46627" y="56815"/>
                  </a:cubicBezTo>
                  <a:cubicBezTo>
                    <a:pt x="43710" y="52871"/>
                    <a:pt x="41040" y="49749"/>
                    <a:pt x="40958" y="49708"/>
                  </a:cubicBezTo>
                  <a:cubicBezTo>
                    <a:pt x="37753" y="45477"/>
                    <a:pt x="34097" y="40383"/>
                    <a:pt x="32331" y="37014"/>
                  </a:cubicBezTo>
                  <a:cubicBezTo>
                    <a:pt x="31016" y="34426"/>
                    <a:pt x="26498" y="16721"/>
                    <a:pt x="26498" y="16721"/>
                  </a:cubicBezTo>
                  <a:cubicBezTo>
                    <a:pt x="28428" y="10353"/>
                    <a:pt x="24813" y="1"/>
                    <a:pt x="24813"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34"/>
            <p:cNvSpPr/>
            <p:nvPr/>
          </p:nvSpPr>
          <p:spPr>
            <a:xfrm>
              <a:off x="2441707" y="2949015"/>
              <a:ext cx="453089" cy="455263"/>
            </a:xfrm>
            <a:custGeom>
              <a:rect b="b" l="l" r="r" t="t"/>
              <a:pathLst>
                <a:path extrusionOk="0" h="29922" w="29784">
                  <a:moveTo>
                    <a:pt x="12083" y="1"/>
                  </a:moveTo>
                  <a:cubicBezTo>
                    <a:pt x="9560" y="1"/>
                    <a:pt x="7158" y="1421"/>
                    <a:pt x="6573" y="2424"/>
                  </a:cubicBezTo>
                  <a:cubicBezTo>
                    <a:pt x="3163" y="8217"/>
                    <a:pt x="0" y="29660"/>
                    <a:pt x="82" y="29743"/>
                  </a:cubicBezTo>
                  <a:cubicBezTo>
                    <a:pt x="271" y="29868"/>
                    <a:pt x="17456" y="29922"/>
                    <a:pt x="25560" y="29922"/>
                  </a:cubicBezTo>
                  <a:cubicBezTo>
                    <a:pt x="28064" y="29922"/>
                    <a:pt x="29701" y="29917"/>
                    <a:pt x="29701" y="29907"/>
                  </a:cubicBezTo>
                  <a:cubicBezTo>
                    <a:pt x="29783" y="29784"/>
                    <a:pt x="22512" y="6615"/>
                    <a:pt x="15569" y="1151"/>
                  </a:cubicBezTo>
                  <a:cubicBezTo>
                    <a:pt x="14500" y="319"/>
                    <a:pt x="13278" y="1"/>
                    <a:pt x="12083"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34"/>
            <p:cNvSpPr/>
            <p:nvPr/>
          </p:nvSpPr>
          <p:spPr>
            <a:xfrm>
              <a:off x="2330458" y="3401540"/>
              <a:ext cx="646197" cy="513232"/>
            </a:xfrm>
            <a:custGeom>
              <a:rect b="b" l="l" r="r" t="t"/>
              <a:pathLst>
                <a:path extrusionOk="0" h="33732" w="42478">
                  <a:moveTo>
                    <a:pt x="7354" y="1"/>
                  </a:moveTo>
                  <a:lnTo>
                    <a:pt x="1" y="28305"/>
                  </a:lnTo>
                  <a:cubicBezTo>
                    <a:pt x="1" y="28305"/>
                    <a:pt x="8135" y="32700"/>
                    <a:pt x="17542" y="33645"/>
                  </a:cubicBezTo>
                  <a:cubicBezTo>
                    <a:pt x="18154" y="33704"/>
                    <a:pt x="18793" y="33732"/>
                    <a:pt x="19451" y="33732"/>
                  </a:cubicBezTo>
                  <a:cubicBezTo>
                    <a:pt x="28905" y="33732"/>
                    <a:pt x="42478" y="28058"/>
                    <a:pt x="42478" y="28058"/>
                  </a:cubicBezTo>
                  <a:lnTo>
                    <a:pt x="36932" y="206"/>
                  </a:lnTo>
                  <a:lnTo>
                    <a:pt x="735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34"/>
            <p:cNvSpPr/>
            <p:nvPr/>
          </p:nvSpPr>
          <p:spPr>
            <a:xfrm>
              <a:off x="2337958" y="3749065"/>
              <a:ext cx="633692" cy="130012"/>
            </a:xfrm>
            <a:custGeom>
              <a:rect b="b" l="l" r="r" t="t"/>
              <a:pathLst>
                <a:path extrusionOk="0" h="8545" w="41656">
                  <a:moveTo>
                    <a:pt x="40958" y="0"/>
                  </a:moveTo>
                  <a:cubicBezTo>
                    <a:pt x="35289" y="1972"/>
                    <a:pt x="25101" y="5053"/>
                    <a:pt x="18446" y="5053"/>
                  </a:cubicBezTo>
                  <a:lnTo>
                    <a:pt x="18281" y="5053"/>
                  </a:lnTo>
                  <a:cubicBezTo>
                    <a:pt x="11955" y="5012"/>
                    <a:pt x="4971" y="2383"/>
                    <a:pt x="822" y="575"/>
                  </a:cubicBezTo>
                  <a:lnTo>
                    <a:pt x="576" y="1602"/>
                  </a:lnTo>
                  <a:cubicBezTo>
                    <a:pt x="4766" y="3451"/>
                    <a:pt x="11791" y="6080"/>
                    <a:pt x="18281" y="6121"/>
                  </a:cubicBezTo>
                  <a:lnTo>
                    <a:pt x="18446" y="6121"/>
                  </a:lnTo>
                  <a:cubicBezTo>
                    <a:pt x="25306" y="6121"/>
                    <a:pt x="35412" y="3040"/>
                    <a:pt x="41163" y="1109"/>
                  </a:cubicBezTo>
                  <a:lnTo>
                    <a:pt x="40958" y="0"/>
                  </a:lnTo>
                  <a:close/>
                  <a:moveTo>
                    <a:pt x="41451" y="2342"/>
                  </a:moveTo>
                  <a:cubicBezTo>
                    <a:pt x="35823" y="4273"/>
                    <a:pt x="25306" y="7518"/>
                    <a:pt x="18446" y="7518"/>
                  </a:cubicBezTo>
                  <a:lnTo>
                    <a:pt x="18281" y="7518"/>
                  </a:lnTo>
                  <a:cubicBezTo>
                    <a:pt x="11626" y="7477"/>
                    <a:pt x="4314" y="4601"/>
                    <a:pt x="247" y="2794"/>
                  </a:cubicBezTo>
                  <a:lnTo>
                    <a:pt x="1" y="3821"/>
                  </a:lnTo>
                  <a:cubicBezTo>
                    <a:pt x="4150" y="5669"/>
                    <a:pt x="11503" y="8504"/>
                    <a:pt x="18281" y="8545"/>
                  </a:cubicBezTo>
                  <a:lnTo>
                    <a:pt x="18446" y="8545"/>
                  </a:lnTo>
                  <a:cubicBezTo>
                    <a:pt x="25470" y="8545"/>
                    <a:pt x="35946" y="5300"/>
                    <a:pt x="41656" y="3369"/>
                  </a:cubicBezTo>
                  <a:lnTo>
                    <a:pt x="41451" y="2342"/>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34"/>
            <p:cNvSpPr/>
            <p:nvPr/>
          </p:nvSpPr>
          <p:spPr>
            <a:xfrm>
              <a:off x="2453573" y="3389048"/>
              <a:ext cx="426224" cy="63857"/>
            </a:xfrm>
            <a:custGeom>
              <a:rect b="b" l="l" r="r" t="t"/>
              <a:pathLst>
                <a:path extrusionOk="0" h="4197" w="28018">
                  <a:moveTo>
                    <a:pt x="27812" y="0"/>
                  </a:moveTo>
                  <a:cubicBezTo>
                    <a:pt x="24484" y="1643"/>
                    <a:pt x="20951" y="2794"/>
                    <a:pt x="17213" y="3286"/>
                  </a:cubicBezTo>
                  <a:cubicBezTo>
                    <a:pt x="15606" y="3483"/>
                    <a:pt x="13983" y="3586"/>
                    <a:pt x="12365" y="3586"/>
                  </a:cubicBezTo>
                  <a:cubicBezTo>
                    <a:pt x="10261" y="3586"/>
                    <a:pt x="8165" y="3412"/>
                    <a:pt x="6122" y="3040"/>
                  </a:cubicBezTo>
                  <a:cubicBezTo>
                    <a:pt x="4068" y="2670"/>
                    <a:pt x="2055" y="2054"/>
                    <a:pt x="83" y="1397"/>
                  </a:cubicBezTo>
                  <a:cubicBezTo>
                    <a:pt x="42" y="1397"/>
                    <a:pt x="1" y="1438"/>
                    <a:pt x="42" y="1479"/>
                  </a:cubicBezTo>
                  <a:cubicBezTo>
                    <a:pt x="3369" y="3122"/>
                    <a:pt x="7149" y="3944"/>
                    <a:pt x="10887" y="4149"/>
                  </a:cubicBezTo>
                  <a:cubicBezTo>
                    <a:pt x="11465" y="4181"/>
                    <a:pt x="12048" y="4197"/>
                    <a:pt x="12632" y="4197"/>
                  </a:cubicBezTo>
                  <a:cubicBezTo>
                    <a:pt x="15826" y="4197"/>
                    <a:pt x="19087" y="3718"/>
                    <a:pt x="22143" y="2711"/>
                  </a:cubicBezTo>
                  <a:cubicBezTo>
                    <a:pt x="24115" y="2054"/>
                    <a:pt x="26086" y="1232"/>
                    <a:pt x="27894" y="164"/>
                  </a:cubicBezTo>
                  <a:cubicBezTo>
                    <a:pt x="28017" y="123"/>
                    <a:pt x="27935" y="0"/>
                    <a:pt x="27812"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34"/>
            <p:cNvSpPr/>
            <p:nvPr/>
          </p:nvSpPr>
          <p:spPr>
            <a:xfrm>
              <a:off x="2507136" y="2935474"/>
              <a:ext cx="156430" cy="149290"/>
            </a:xfrm>
            <a:custGeom>
              <a:rect b="b" l="l" r="r" t="t"/>
              <a:pathLst>
                <a:path extrusionOk="0" h="9812" w="10283">
                  <a:moveTo>
                    <a:pt x="7208" y="0"/>
                  </a:moveTo>
                  <a:cubicBezTo>
                    <a:pt x="3240" y="0"/>
                    <a:pt x="1" y="7973"/>
                    <a:pt x="875" y="8449"/>
                  </a:cubicBezTo>
                  <a:cubicBezTo>
                    <a:pt x="977" y="8494"/>
                    <a:pt x="1082" y="8514"/>
                    <a:pt x="1189" y="8514"/>
                  </a:cubicBezTo>
                  <a:cubicBezTo>
                    <a:pt x="2157" y="8514"/>
                    <a:pt x="3258" y="6848"/>
                    <a:pt x="3258" y="6847"/>
                  </a:cubicBezTo>
                  <a:lnTo>
                    <a:pt x="3258" y="6847"/>
                  </a:lnTo>
                  <a:cubicBezTo>
                    <a:pt x="3258" y="6848"/>
                    <a:pt x="2888" y="9641"/>
                    <a:pt x="4696" y="9805"/>
                  </a:cubicBezTo>
                  <a:cubicBezTo>
                    <a:pt x="4757" y="9809"/>
                    <a:pt x="4817" y="9811"/>
                    <a:pt x="4878" y="9811"/>
                  </a:cubicBezTo>
                  <a:cubicBezTo>
                    <a:pt x="6613" y="9811"/>
                    <a:pt x="8178" y="8121"/>
                    <a:pt x="9091" y="5779"/>
                  </a:cubicBezTo>
                  <a:cubicBezTo>
                    <a:pt x="10077" y="3355"/>
                    <a:pt x="10283" y="398"/>
                    <a:pt x="7612" y="28"/>
                  </a:cubicBezTo>
                  <a:cubicBezTo>
                    <a:pt x="7477" y="9"/>
                    <a:pt x="7342" y="0"/>
                    <a:pt x="7208"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34"/>
            <p:cNvSpPr/>
            <p:nvPr/>
          </p:nvSpPr>
          <p:spPr>
            <a:xfrm>
              <a:off x="2531689" y="2799634"/>
              <a:ext cx="124377" cy="234631"/>
            </a:xfrm>
            <a:custGeom>
              <a:rect b="b" l="l" r="r" t="t"/>
              <a:pathLst>
                <a:path extrusionOk="0" h="15421" w="8176">
                  <a:moveTo>
                    <a:pt x="7354" y="0"/>
                  </a:moveTo>
                  <a:lnTo>
                    <a:pt x="1" y="4396"/>
                  </a:lnTo>
                  <a:lnTo>
                    <a:pt x="1028" y="9778"/>
                  </a:lnTo>
                  <a:lnTo>
                    <a:pt x="1069" y="10188"/>
                  </a:lnTo>
                  <a:cubicBezTo>
                    <a:pt x="1069" y="10188"/>
                    <a:pt x="904" y="15364"/>
                    <a:pt x="1849" y="15406"/>
                  </a:cubicBezTo>
                  <a:cubicBezTo>
                    <a:pt x="1949" y="15415"/>
                    <a:pt x="2048" y="15420"/>
                    <a:pt x="2148" y="15420"/>
                  </a:cubicBezTo>
                  <a:cubicBezTo>
                    <a:pt x="4981" y="15420"/>
                    <a:pt x="7974" y="11605"/>
                    <a:pt x="8093" y="11010"/>
                  </a:cubicBezTo>
                  <a:cubicBezTo>
                    <a:pt x="8176" y="10763"/>
                    <a:pt x="7354" y="42"/>
                    <a:pt x="7354"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34"/>
            <p:cNvSpPr/>
            <p:nvPr/>
          </p:nvSpPr>
          <p:spPr>
            <a:xfrm>
              <a:off x="2531689" y="2800258"/>
              <a:ext cx="119372" cy="185030"/>
            </a:xfrm>
            <a:custGeom>
              <a:rect b="b" l="l" r="r" t="t"/>
              <a:pathLst>
                <a:path extrusionOk="0" h="12161" w="7847">
                  <a:moveTo>
                    <a:pt x="7354" y="1"/>
                  </a:moveTo>
                  <a:lnTo>
                    <a:pt x="1" y="4355"/>
                  </a:lnTo>
                  <a:lnTo>
                    <a:pt x="1028" y="9737"/>
                  </a:lnTo>
                  <a:lnTo>
                    <a:pt x="1069" y="10147"/>
                  </a:lnTo>
                  <a:cubicBezTo>
                    <a:pt x="1069" y="10147"/>
                    <a:pt x="1028" y="11092"/>
                    <a:pt x="1069" y="12160"/>
                  </a:cubicBezTo>
                  <a:cubicBezTo>
                    <a:pt x="5095" y="11708"/>
                    <a:pt x="6984" y="8751"/>
                    <a:pt x="7847" y="6697"/>
                  </a:cubicBezTo>
                  <a:cubicBezTo>
                    <a:pt x="7642" y="3616"/>
                    <a:pt x="7354" y="1"/>
                    <a:pt x="7354"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34"/>
            <p:cNvSpPr/>
            <p:nvPr/>
          </p:nvSpPr>
          <p:spPr>
            <a:xfrm>
              <a:off x="2334216" y="2556499"/>
              <a:ext cx="419971" cy="415293"/>
            </a:xfrm>
            <a:custGeom>
              <a:rect b="b" l="l" r="r" t="t"/>
              <a:pathLst>
                <a:path extrusionOk="0" h="27295" w="27607">
                  <a:moveTo>
                    <a:pt x="14728" y="1"/>
                  </a:moveTo>
                  <a:cubicBezTo>
                    <a:pt x="10481" y="1"/>
                    <a:pt x="5885" y="2738"/>
                    <a:pt x="3328" y="11421"/>
                  </a:cubicBezTo>
                  <a:cubicBezTo>
                    <a:pt x="0" y="22718"/>
                    <a:pt x="6409" y="26004"/>
                    <a:pt x="8833" y="26743"/>
                  </a:cubicBezTo>
                  <a:cubicBezTo>
                    <a:pt x="9533" y="26955"/>
                    <a:pt x="10795" y="27294"/>
                    <a:pt x="12335" y="27294"/>
                  </a:cubicBezTo>
                  <a:cubicBezTo>
                    <a:pt x="15582" y="27294"/>
                    <a:pt x="20064" y="25788"/>
                    <a:pt x="23128" y="18404"/>
                  </a:cubicBezTo>
                  <a:cubicBezTo>
                    <a:pt x="27606" y="7518"/>
                    <a:pt x="23416" y="2383"/>
                    <a:pt x="18404" y="658"/>
                  </a:cubicBezTo>
                  <a:cubicBezTo>
                    <a:pt x="17254" y="249"/>
                    <a:pt x="16007" y="1"/>
                    <a:pt x="14728"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34"/>
            <p:cNvSpPr/>
            <p:nvPr/>
          </p:nvSpPr>
          <p:spPr>
            <a:xfrm>
              <a:off x="2407038" y="2727259"/>
              <a:ext cx="36890" cy="17802"/>
            </a:xfrm>
            <a:custGeom>
              <a:rect b="b" l="l" r="r" t="t"/>
              <a:pathLst>
                <a:path extrusionOk="0" h="1170" w="2425">
                  <a:moveTo>
                    <a:pt x="1398" y="1"/>
                  </a:moveTo>
                  <a:cubicBezTo>
                    <a:pt x="987" y="1"/>
                    <a:pt x="658" y="83"/>
                    <a:pt x="371" y="329"/>
                  </a:cubicBezTo>
                  <a:cubicBezTo>
                    <a:pt x="1" y="576"/>
                    <a:pt x="206" y="1110"/>
                    <a:pt x="576" y="1151"/>
                  </a:cubicBezTo>
                  <a:cubicBezTo>
                    <a:pt x="658" y="1165"/>
                    <a:pt x="740" y="1169"/>
                    <a:pt x="826" y="1169"/>
                  </a:cubicBezTo>
                  <a:cubicBezTo>
                    <a:pt x="996" y="1169"/>
                    <a:pt x="1178" y="1151"/>
                    <a:pt x="1398" y="1151"/>
                  </a:cubicBezTo>
                  <a:cubicBezTo>
                    <a:pt x="1480" y="1151"/>
                    <a:pt x="1562" y="1154"/>
                    <a:pt x="1643" y="1154"/>
                  </a:cubicBezTo>
                  <a:cubicBezTo>
                    <a:pt x="1846" y="1154"/>
                    <a:pt x="2043" y="1133"/>
                    <a:pt x="2219" y="987"/>
                  </a:cubicBezTo>
                  <a:cubicBezTo>
                    <a:pt x="2384" y="905"/>
                    <a:pt x="2425" y="617"/>
                    <a:pt x="2301" y="494"/>
                  </a:cubicBezTo>
                  <a:cubicBezTo>
                    <a:pt x="2096" y="124"/>
                    <a:pt x="1767" y="1"/>
                    <a:pt x="139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34"/>
            <p:cNvSpPr/>
            <p:nvPr/>
          </p:nvSpPr>
          <p:spPr>
            <a:xfrm>
              <a:off x="2510787" y="2753855"/>
              <a:ext cx="33589" cy="23172"/>
            </a:xfrm>
            <a:custGeom>
              <a:rect b="b" l="l" r="r" t="t"/>
              <a:pathLst>
                <a:path extrusionOk="0" h="1523" w="2208">
                  <a:moveTo>
                    <a:pt x="657" y="0"/>
                  </a:moveTo>
                  <a:cubicBezTo>
                    <a:pt x="498" y="0"/>
                    <a:pt x="344" y="38"/>
                    <a:pt x="206" y="142"/>
                  </a:cubicBezTo>
                  <a:cubicBezTo>
                    <a:pt x="82" y="266"/>
                    <a:pt x="0" y="512"/>
                    <a:pt x="123" y="676"/>
                  </a:cubicBezTo>
                  <a:cubicBezTo>
                    <a:pt x="288" y="923"/>
                    <a:pt x="493" y="1005"/>
                    <a:pt x="781" y="1128"/>
                  </a:cubicBezTo>
                  <a:cubicBezTo>
                    <a:pt x="986" y="1293"/>
                    <a:pt x="1233" y="1416"/>
                    <a:pt x="1520" y="1498"/>
                  </a:cubicBezTo>
                  <a:cubicBezTo>
                    <a:pt x="1559" y="1515"/>
                    <a:pt x="1599" y="1522"/>
                    <a:pt x="1641" y="1522"/>
                  </a:cubicBezTo>
                  <a:cubicBezTo>
                    <a:pt x="1909" y="1522"/>
                    <a:pt x="2207" y="1202"/>
                    <a:pt x="2136" y="882"/>
                  </a:cubicBezTo>
                  <a:cubicBezTo>
                    <a:pt x="1931" y="512"/>
                    <a:pt x="1643" y="307"/>
                    <a:pt x="1315" y="142"/>
                  </a:cubicBezTo>
                  <a:cubicBezTo>
                    <a:pt x="1101" y="71"/>
                    <a:pt x="874" y="0"/>
                    <a:pt x="6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34"/>
            <p:cNvSpPr/>
            <p:nvPr/>
          </p:nvSpPr>
          <p:spPr>
            <a:xfrm>
              <a:off x="2460160" y="2899143"/>
              <a:ext cx="25009" cy="10240"/>
            </a:xfrm>
            <a:custGeom>
              <a:rect b="b" l="l" r="r" t="t"/>
              <a:pathLst>
                <a:path extrusionOk="0" h="673" w="1644">
                  <a:moveTo>
                    <a:pt x="1603" y="1"/>
                  </a:moveTo>
                  <a:cubicBezTo>
                    <a:pt x="1397" y="165"/>
                    <a:pt x="1151" y="371"/>
                    <a:pt x="863" y="371"/>
                  </a:cubicBezTo>
                  <a:cubicBezTo>
                    <a:pt x="617" y="371"/>
                    <a:pt x="329" y="165"/>
                    <a:pt x="42" y="83"/>
                  </a:cubicBezTo>
                  <a:cubicBezTo>
                    <a:pt x="42" y="83"/>
                    <a:pt x="1" y="83"/>
                    <a:pt x="1" y="124"/>
                  </a:cubicBezTo>
                  <a:cubicBezTo>
                    <a:pt x="146" y="414"/>
                    <a:pt x="483" y="672"/>
                    <a:pt x="814" y="672"/>
                  </a:cubicBezTo>
                  <a:cubicBezTo>
                    <a:pt x="858" y="672"/>
                    <a:pt x="902" y="668"/>
                    <a:pt x="946" y="658"/>
                  </a:cubicBezTo>
                  <a:cubicBezTo>
                    <a:pt x="1274" y="658"/>
                    <a:pt x="1562" y="371"/>
                    <a:pt x="1644" y="83"/>
                  </a:cubicBezTo>
                  <a:cubicBezTo>
                    <a:pt x="1644" y="1"/>
                    <a:pt x="1603" y="1"/>
                    <a:pt x="160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34"/>
            <p:cNvSpPr/>
            <p:nvPr/>
          </p:nvSpPr>
          <p:spPr>
            <a:xfrm>
              <a:off x="2422296" y="2773497"/>
              <a:ext cx="61626" cy="103173"/>
            </a:xfrm>
            <a:custGeom>
              <a:rect b="b" l="l" r="r" t="t"/>
              <a:pathLst>
                <a:path extrusionOk="0" h="6781" w="4051">
                  <a:moveTo>
                    <a:pt x="2154" y="0"/>
                  </a:moveTo>
                  <a:cubicBezTo>
                    <a:pt x="2123" y="0"/>
                    <a:pt x="2093" y="14"/>
                    <a:pt x="2079" y="43"/>
                  </a:cubicBezTo>
                  <a:cubicBezTo>
                    <a:pt x="1093" y="2015"/>
                    <a:pt x="600" y="3083"/>
                    <a:pt x="25" y="4685"/>
                  </a:cubicBezTo>
                  <a:cubicBezTo>
                    <a:pt x="1" y="4733"/>
                    <a:pt x="400" y="4753"/>
                    <a:pt x="784" y="4753"/>
                  </a:cubicBezTo>
                  <a:cubicBezTo>
                    <a:pt x="1055" y="4753"/>
                    <a:pt x="1319" y="4743"/>
                    <a:pt x="1422" y="4726"/>
                  </a:cubicBezTo>
                  <a:lnTo>
                    <a:pt x="1422" y="4726"/>
                  </a:lnTo>
                  <a:cubicBezTo>
                    <a:pt x="1422" y="4726"/>
                    <a:pt x="1011" y="5835"/>
                    <a:pt x="888" y="6410"/>
                  </a:cubicBezTo>
                  <a:cubicBezTo>
                    <a:pt x="888" y="6492"/>
                    <a:pt x="1011" y="6533"/>
                    <a:pt x="1216" y="6574"/>
                  </a:cubicBezTo>
                  <a:cubicBezTo>
                    <a:pt x="1550" y="6711"/>
                    <a:pt x="1912" y="6780"/>
                    <a:pt x="2273" y="6780"/>
                  </a:cubicBezTo>
                  <a:cubicBezTo>
                    <a:pt x="2889" y="6780"/>
                    <a:pt x="3502" y="6578"/>
                    <a:pt x="3969" y="6164"/>
                  </a:cubicBezTo>
                  <a:cubicBezTo>
                    <a:pt x="4051" y="6123"/>
                    <a:pt x="3969" y="6082"/>
                    <a:pt x="3927" y="6082"/>
                  </a:cubicBezTo>
                  <a:cubicBezTo>
                    <a:pt x="3469" y="6265"/>
                    <a:pt x="2997" y="6346"/>
                    <a:pt x="2520" y="6346"/>
                  </a:cubicBezTo>
                  <a:cubicBezTo>
                    <a:pt x="2142" y="6346"/>
                    <a:pt x="1761" y="6295"/>
                    <a:pt x="1381" y="6205"/>
                  </a:cubicBezTo>
                  <a:cubicBezTo>
                    <a:pt x="1381" y="6082"/>
                    <a:pt x="2120" y="4274"/>
                    <a:pt x="2038" y="4274"/>
                  </a:cubicBezTo>
                  <a:lnTo>
                    <a:pt x="682" y="4274"/>
                  </a:lnTo>
                  <a:cubicBezTo>
                    <a:pt x="970" y="3535"/>
                    <a:pt x="1791" y="1439"/>
                    <a:pt x="2243" y="125"/>
                  </a:cubicBezTo>
                  <a:cubicBezTo>
                    <a:pt x="2270" y="45"/>
                    <a:pt x="2211" y="0"/>
                    <a:pt x="21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34"/>
            <p:cNvSpPr/>
            <p:nvPr/>
          </p:nvSpPr>
          <p:spPr>
            <a:xfrm>
              <a:off x="2520158" y="2803517"/>
              <a:ext cx="21267" cy="14393"/>
            </a:xfrm>
            <a:custGeom>
              <a:rect b="b" l="l" r="r" t="t"/>
              <a:pathLst>
                <a:path extrusionOk="0" h="946" w="1398">
                  <a:moveTo>
                    <a:pt x="206" y="1"/>
                  </a:moveTo>
                  <a:cubicBezTo>
                    <a:pt x="124" y="206"/>
                    <a:pt x="83" y="411"/>
                    <a:pt x="0" y="535"/>
                  </a:cubicBezTo>
                  <a:cubicBezTo>
                    <a:pt x="83" y="658"/>
                    <a:pt x="124" y="699"/>
                    <a:pt x="165" y="822"/>
                  </a:cubicBezTo>
                  <a:cubicBezTo>
                    <a:pt x="288" y="904"/>
                    <a:pt x="411" y="945"/>
                    <a:pt x="575" y="945"/>
                  </a:cubicBezTo>
                  <a:cubicBezTo>
                    <a:pt x="1027" y="945"/>
                    <a:pt x="1315" y="493"/>
                    <a:pt x="1397" y="42"/>
                  </a:cubicBezTo>
                  <a:cubicBezTo>
                    <a:pt x="1397" y="1"/>
                    <a:pt x="1397" y="1"/>
                    <a:pt x="1356" y="1"/>
                  </a:cubicBezTo>
                  <a:cubicBezTo>
                    <a:pt x="1189" y="168"/>
                    <a:pt x="994" y="362"/>
                    <a:pt x="773" y="362"/>
                  </a:cubicBezTo>
                  <a:cubicBezTo>
                    <a:pt x="722" y="362"/>
                    <a:pt x="670" y="352"/>
                    <a:pt x="617" y="329"/>
                  </a:cubicBezTo>
                  <a:cubicBezTo>
                    <a:pt x="411" y="288"/>
                    <a:pt x="329" y="124"/>
                    <a:pt x="2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34"/>
            <p:cNvSpPr/>
            <p:nvPr/>
          </p:nvSpPr>
          <p:spPr>
            <a:xfrm>
              <a:off x="2495164" y="2795240"/>
              <a:ext cx="29375" cy="33914"/>
            </a:xfrm>
            <a:custGeom>
              <a:rect b="b" l="l" r="r" t="t"/>
              <a:pathLst>
                <a:path extrusionOk="0" h="2229" w="1931">
                  <a:moveTo>
                    <a:pt x="1025" y="0"/>
                  </a:moveTo>
                  <a:cubicBezTo>
                    <a:pt x="813" y="0"/>
                    <a:pt x="596" y="86"/>
                    <a:pt x="493" y="257"/>
                  </a:cubicBezTo>
                  <a:cubicBezTo>
                    <a:pt x="329" y="421"/>
                    <a:pt x="206" y="627"/>
                    <a:pt x="164" y="832"/>
                  </a:cubicBezTo>
                  <a:cubicBezTo>
                    <a:pt x="123" y="914"/>
                    <a:pt x="123" y="1079"/>
                    <a:pt x="41" y="1202"/>
                  </a:cubicBezTo>
                  <a:cubicBezTo>
                    <a:pt x="0" y="1448"/>
                    <a:pt x="0" y="1695"/>
                    <a:pt x="123" y="1941"/>
                  </a:cubicBezTo>
                  <a:cubicBezTo>
                    <a:pt x="123" y="1736"/>
                    <a:pt x="164" y="1530"/>
                    <a:pt x="206" y="1407"/>
                  </a:cubicBezTo>
                  <a:cubicBezTo>
                    <a:pt x="288" y="1243"/>
                    <a:pt x="329" y="1079"/>
                    <a:pt x="411" y="914"/>
                  </a:cubicBezTo>
                  <a:cubicBezTo>
                    <a:pt x="563" y="648"/>
                    <a:pt x="786" y="417"/>
                    <a:pt x="1014" y="417"/>
                  </a:cubicBezTo>
                  <a:cubicBezTo>
                    <a:pt x="1032" y="417"/>
                    <a:pt x="1050" y="418"/>
                    <a:pt x="1068" y="421"/>
                  </a:cubicBezTo>
                  <a:cubicBezTo>
                    <a:pt x="1397" y="462"/>
                    <a:pt x="1561" y="709"/>
                    <a:pt x="1602" y="1079"/>
                  </a:cubicBezTo>
                  <a:cubicBezTo>
                    <a:pt x="1643" y="1448"/>
                    <a:pt x="1643" y="1818"/>
                    <a:pt x="1643" y="2229"/>
                  </a:cubicBezTo>
                  <a:cubicBezTo>
                    <a:pt x="1808" y="1818"/>
                    <a:pt x="1931" y="1407"/>
                    <a:pt x="1931" y="996"/>
                  </a:cubicBezTo>
                  <a:cubicBezTo>
                    <a:pt x="1931" y="791"/>
                    <a:pt x="1849" y="586"/>
                    <a:pt x="1767" y="380"/>
                  </a:cubicBezTo>
                  <a:cubicBezTo>
                    <a:pt x="1643" y="175"/>
                    <a:pt x="1397" y="10"/>
                    <a:pt x="1150" y="10"/>
                  </a:cubicBezTo>
                  <a:cubicBezTo>
                    <a:pt x="1109" y="4"/>
                    <a:pt x="1067" y="0"/>
                    <a:pt x="10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34"/>
            <p:cNvSpPr/>
            <p:nvPr/>
          </p:nvSpPr>
          <p:spPr>
            <a:xfrm>
              <a:off x="2395172" y="2768203"/>
              <a:ext cx="18757" cy="20084"/>
            </a:xfrm>
            <a:custGeom>
              <a:rect b="b" l="l" r="r" t="t"/>
              <a:pathLst>
                <a:path extrusionOk="0" h="1320" w="1233">
                  <a:moveTo>
                    <a:pt x="185" y="0"/>
                  </a:moveTo>
                  <a:cubicBezTo>
                    <a:pt x="175" y="0"/>
                    <a:pt x="165" y="21"/>
                    <a:pt x="165" y="62"/>
                  </a:cubicBezTo>
                  <a:cubicBezTo>
                    <a:pt x="0" y="473"/>
                    <a:pt x="0" y="1007"/>
                    <a:pt x="411" y="1212"/>
                  </a:cubicBezTo>
                  <a:cubicBezTo>
                    <a:pt x="489" y="1290"/>
                    <a:pt x="584" y="1319"/>
                    <a:pt x="674" y="1319"/>
                  </a:cubicBezTo>
                  <a:cubicBezTo>
                    <a:pt x="726" y="1319"/>
                    <a:pt x="777" y="1310"/>
                    <a:pt x="822" y="1295"/>
                  </a:cubicBezTo>
                  <a:cubicBezTo>
                    <a:pt x="945" y="1212"/>
                    <a:pt x="986" y="1171"/>
                    <a:pt x="1110" y="1130"/>
                  </a:cubicBezTo>
                  <a:cubicBezTo>
                    <a:pt x="1151" y="925"/>
                    <a:pt x="1151" y="760"/>
                    <a:pt x="1233" y="596"/>
                  </a:cubicBezTo>
                  <a:lnTo>
                    <a:pt x="1233" y="596"/>
                  </a:lnTo>
                  <a:cubicBezTo>
                    <a:pt x="1065" y="663"/>
                    <a:pt x="897" y="730"/>
                    <a:pt x="774" y="730"/>
                  </a:cubicBezTo>
                  <a:cubicBezTo>
                    <a:pt x="747" y="730"/>
                    <a:pt x="721" y="727"/>
                    <a:pt x="699" y="719"/>
                  </a:cubicBezTo>
                  <a:cubicBezTo>
                    <a:pt x="411" y="678"/>
                    <a:pt x="329" y="350"/>
                    <a:pt x="206" y="62"/>
                  </a:cubicBezTo>
                  <a:cubicBezTo>
                    <a:pt x="206" y="21"/>
                    <a:pt x="195" y="0"/>
                    <a:pt x="1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34"/>
            <p:cNvSpPr/>
            <p:nvPr/>
          </p:nvSpPr>
          <p:spPr>
            <a:xfrm>
              <a:off x="2404543" y="2773102"/>
              <a:ext cx="30014" cy="33549"/>
            </a:xfrm>
            <a:custGeom>
              <a:rect b="b" l="l" r="r" t="t"/>
              <a:pathLst>
                <a:path extrusionOk="0" h="2205" w="1973">
                  <a:moveTo>
                    <a:pt x="1168" y="1"/>
                  </a:moveTo>
                  <a:cubicBezTo>
                    <a:pt x="1036" y="1"/>
                    <a:pt x="901" y="21"/>
                    <a:pt x="781" y="69"/>
                  </a:cubicBezTo>
                  <a:cubicBezTo>
                    <a:pt x="617" y="192"/>
                    <a:pt x="494" y="397"/>
                    <a:pt x="370" y="562"/>
                  </a:cubicBezTo>
                  <a:cubicBezTo>
                    <a:pt x="165" y="890"/>
                    <a:pt x="83" y="1301"/>
                    <a:pt x="1" y="1589"/>
                  </a:cubicBezTo>
                  <a:cubicBezTo>
                    <a:pt x="206" y="1260"/>
                    <a:pt x="370" y="890"/>
                    <a:pt x="576" y="644"/>
                  </a:cubicBezTo>
                  <a:cubicBezTo>
                    <a:pt x="733" y="455"/>
                    <a:pt x="915" y="314"/>
                    <a:pt x="1120" y="314"/>
                  </a:cubicBezTo>
                  <a:cubicBezTo>
                    <a:pt x="1183" y="314"/>
                    <a:pt x="1248" y="327"/>
                    <a:pt x="1315" y="356"/>
                  </a:cubicBezTo>
                  <a:cubicBezTo>
                    <a:pt x="1521" y="438"/>
                    <a:pt x="1603" y="767"/>
                    <a:pt x="1603" y="1096"/>
                  </a:cubicBezTo>
                  <a:cubicBezTo>
                    <a:pt x="1603" y="1260"/>
                    <a:pt x="1603" y="1465"/>
                    <a:pt x="1562" y="1630"/>
                  </a:cubicBezTo>
                  <a:cubicBezTo>
                    <a:pt x="1521" y="1835"/>
                    <a:pt x="1438" y="2041"/>
                    <a:pt x="1397" y="2205"/>
                  </a:cubicBezTo>
                  <a:cubicBezTo>
                    <a:pt x="1603" y="2000"/>
                    <a:pt x="1726" y="1794"/>
                    <a:pt x="1808" y="1507"/>
                  </a:cubicBezTo>
                  <a:cubicBezTo>
                    <a:pt x="1849" y="1424"/>
                    <a:pt x="1931" y="1260"/>
                    <a:pt x="1931" y="1178"/>
                  </a:cubicBezTo>
                  <a:cubicBezTo>
                    <a:pt x="1972" y="973"/>
                    <a:pt x="1972" y="767"/>
                    <a:pt x="1931" y="562"/>
                  </a:cubicBezTo>
                  <a:cubicBezTo>
                    <a:pt x="1849" y="356"/>
                    <a:pt x="1644" y="69"/>
                    <a:pt x="1438" y="28"/>
                  </a:cubicBezTo>
                  <a:cubicBezTo>
                    <a:pt x="1353" y="11"/>
                    <a:pt x="1261" y="1"/>
                    <a:pt x="11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34"/>
            <p:cNvSpPr/>
            <p:nvPr/>
          </p:nvSpPr>
          <p:spPr>
            <a:xfrm>
              <a:off x="2397956" y="2550002"/>
              <a:ext cx="372478" cy="324019"/>
            </a:xfrm>
            <a:custGeom>
              <a:rect b="b" l="l" r="r" t="t"/>
              <a:pathLst>
                <a:path extrusionOk="0" h="21296" w="24485">
                  <a:moveTo>
                    <a:pt x="9255" y="1"/>
                  </a:moveTo>
                  <a:cubicBezTo>
                    <a:pt x="7861" y="1"/>
                    <a:pt x="5990" y="396"/>
                    <a:pt x="4108" y="1988"/>
                  </a:cubicBezTo>
                  <a:cubicBezTo>
                    <a:pt x="1027" y="4576"/>
                    <a:pt x="0" y="9218"/>
                    <a:pt x="0" y="9218"/>
                  </a:cubicBezTo>
                  <a:cubicBezTo>
                    <a:pt x="576" y="8520"/>
                    <a:pt x="1397" y="7041"/>
                    <a:pt x="4355" y="5110"/>
                  </a:cubicBezTo>
                  <a:cubicBezTo>
                    <a:pt x="4355" y="5110"/>
                    <a:pt x="5259" y="11396"/>
                    <a:pt x="12283" y="14477"/>
                  </a:cubicBezTo>
                  <a:cubicBezTo>
                    <a:pt x="12160" y="13491"/>
                    <a:pt x="12037" y="11601"/>
                    <a:pt x="12037" y="11355"/>
                  </a:cubicBezTo>
                  <a:lnTo>
                    <a:pt x="12037" y="11355"/>
                  </a:lnTo>
                  <a:cubicBezTo>
                    <a:pt x="12160" y="11642"/>
                    <a:pt x="13269" y="14600"/>
                    <a:pt x="16145" y="16695"/>
                  </a:cubicBezTo>
                  <a:cubicBezTo>
                    <a:pt x="16145" y="16695"/>
                    <a:pt x="15611" y="19488"/>
                    <a:pt x="17870" y="21296"/>
                  </a:cubicBezTo>
                  <a:cubicBezTo>
                    <a:pt x="17870" y="21296"/>
                    <a:pt x="24484" y="12258"/>
                    <a:pt x="20951" y="5891"/>
                  </a:cubicBezTo>
                  <a:cubicBezTo>
                    <a:pt x="18134" y="719"/>
                    <a:pt x="13117" y="378"/>
                    <a:pt x="11844" y="378"/>
                  </a:cubicBezTo>
                  <a:cubicBezTo>
                    <a:pt x="11651" y="378"/>
                    <a:pt x="11544" y="386"/>
                    <a:pt x="11544" y="386"/>
                  </a:cubicBezTo>
                  <a:cubicBezTo>
                    <a:pt x="11544" y="386"/>
                    <a:pt x="10632" y="1"/>
                    <a:pt x="925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34"/>
            <p:cNvSpPr/>
            <p:nvPr/>
          </p:nvSpPr>
          <p:spPr>
            <a:xfrm>
              <a:off x="2636047" y="2809585"/>
              <a:ext cx="112512" cy="102534"/>
            </a:xfrm>
            <a:custGeom>
              <a:rect b="b" l="l" r="r" t="t"/>
              <a:pathLst>
                <a:path extrusionOk="0" h="6739" w="7396">
                  <a:moveTo>
                    <a:pt x="5094" y="0"/>
                  </a:moveTo>
                  <a:cubicBezTo>
                    <a:pt x="3487" y="0"/>
                    <a:pt x="1233" y="2140"/>
                    <a:pt x="1233" y="2140"/>
                  </a:cubicBezTo>
                  <a:lnTo>
                    <a:pt x="1" y="5139"/>
                  </a:lnTo>
                  <a:cubicBezTo>
                    <a:pt x="1" y="5139"/>
                    <a:pt x="314" y="6738"/>
                    <a:pt x="1963" y="6738"/>
                  </a:cubicBezTo>
                  <a:cubicBezTo>
                    <a:pt x="2107" y="6738"/>
                    <a:pt x="2260" y="6726"/>
                    <a:pt x="2425" y="6700"/>
                  </a:cubicBezTo>
                  <a:cubicBezTo>
                    <a:pt x="4479" y="6371"/>
                    <a:pt x="7395" y="1524"/>
                    <a:pt x="5958" y="291"/>
                  </a:cubicBezTo>
                  <a:cubicBezTo>
                    <a:pt x="5711" y="86"/>
                    <a:pt x="5416" y="0"/>
                    <a:pt x="5094" y="0"/>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34"/>
            <p:cNvSpPr/>
            <p:nvPr/>
          </p:nvSpPr>
          <p:spPr>
            <a:xfrm>
              <a:off x="2650757" y="2834340"/>
              <a:ext cx="62797" cy="58304"/>
            </a:xfrm>
            <a:custGeom>
              <a:rect b="b" l="l" r="r" t="t"/>
              <a:pathLst>
                <a:path extrusionOk="0" h="3832" w="4128">
                  <a:moveTo>
                    <a:pt x="3796" y="1"/>
                  </a:moveTo>
                  <a:cubicBezTo>
                    <a:pt x="2048" y="1"/>
                    <a:pt x="372" y="2037"/>
                    <a:pt x="61" y="3594"/>
                  </a:cubicBezTo>
                  <a:lnTo>
                    <a:pt x="61" y="3635"/>
                  </a:lnTo>
                  <a:cubicBezTo>
                    <a:pt x="1" y="3755"/>
                    <a:pt x="95" y="3832"/>
                    <a:pt x="182" y="3832"/>
                  </a:cubicBezTo>
                  <a:cubicBezTo>
                    <a:pt x="214" y="3832"/>
                    <a:pt x="244" y="3821"/>
                    <a:pt x="266" y="3799"/>
                  </a:cubicBezTo>
                  <a:cubicBezTo>
                    <a:pt x="595" y="3471"/>
                    <a:pt x="842" y="3142"/>
                    <a:pt x="1170" y="2854"/>
                  </a:cubicBezTo>
                  <a:cubicBezTo>
                    <a:pt x="1423" y="2671"/>
                    <a:pt x="1662" y="2590"/>
                    <a:pt x="1910" y="2590"/>
                  </a:cubicBezTo>
                  <a:cubicBezTo>
                    <a:pt x="2107" y="2590"/>
                    <a:pt x="2308" y="2641"/>
                    <a:pt x="2526" y="2731"/>
                  </a:cubicBezTo>
                  <a:cubicBezTo>
                    <a:pt x="2548" y="2742"/>
                    <a:pt x="2567" y="2747"/>
                    <a:pt x="2582" y="2747"/>
                  </a:cubicBezTo>
                  <a:cubicBezTo>
                    <a:pt x="2624" y="2747"/>
                    <a:pt x="2638" y="2709"/>
                    <a:pt x="2608" y="2649"/>
                  </a:cubicBezTo>
                  <a:cubicBezTo>
                    <a:pt x="2313" y="2373"/>
                    <a:pt x="2027" y="2258"/>
                    <a:pt x="1750" y="2258"/>
                  </a:cubicBezTo>
                  <a:cubicBezTo>
                    <a:pt x="1450" y="2258"/>
                    <a:pt x="1161" y="2394"/>
                    <a:pt x="883" y="2608"/>
                  </a:cubicBezTo>
                  <a:cubicBezTo>
                    <a:pt x="1663" y="1417"/>
                    <a:pt x="2649" y="307"/>
                    <a:pt x="4087" y="61"/>
                  </a:cubicBezTo>
                  <a:cubicBezTo>
                    <a:pt x="4128" y="61"/>
                    <a:pt x="4128" y="20"/>
                    <a:pt x="4087" y="20"/>
                  </a:cubicBezTo>
                  <a:cubicBezTo>
                    <a:pt x="3990" y="7"/>
                    <a:pt x="3893" y="1"/>
                    <a:pt x="3796"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34"/>
            <p:cNvSpPr/>
            <p:nvPr/>
          </p:nvSpPr>
          <p:spPr>
            <a:xfrm>
              <a:off x="452825" y="3857503"/>
              <a:ext cx="1101491" cy="834467"/>
            </a:xfrm>
            <a:custGeom>
              <a:rect b="b" l="l" r="r" t="t"/>
              <a:pathLst>
                <a:path extrusionOk="0" h="54845" w="72407">
                  <a:moveTo>
                    <a:pt x="23384" y="0"/>
                  </a:moveTo>
                  <a:cubicBezTo>
                    <a:pt x="23234" y="0"/>
                    <a:pt x="23128" y="20"/>
                    <a:pt x="23069" y="62"/>
                  </a:cubicBezTo>
                  <a:cubicBezTo>
                    <a:pt x="21056" y="1418"/>
                    <a:pt x="270" y="50920"/>
                    <a:pt x="105" y="52932"/>
                  </a:cubicBezTo>
                  <a:cubicBezTo>
                    <a:pt x="0" y="54164"/>
                    <a:pt x="2254" y="54845"/>
                    <a:pt x="4507" y="54845"/>
                  </a:cubicBezTo>
                  <a:cubicBezTo>
                    <a:pt x="5785" y="54845"/>
                    <a:pt x="7063" y="54626"/>
                    <a:pt x="7911" y="54165"/>
                  </a:cubicBezTo>
                  <a:cubicBezTo>
                    <a:pt x="8650" y="53754"/>
                    <a:pt x="10745" y="51988"/>
                    <a:pt x="13292" y="49728"/>
                  </a:cubicBezTo>
                  <a:cubicBezTo>
                    <a:pt x="18920" y="44758"/>
                    <a:pt x="26725" y="37527"/>
                    <a:pt x="26725" y="37527"/>
                  </a:cubicBezTo>
                  <a:lnTo>
                    <a:pt x="32435" y="40074"/>
                  </a:lnTo>
                  <a:lnTo>
                    <a:pt x="59713" y="49400"/>
                  </a:lnTo>
                  <a:lnTo>
                    <a:pt x="72406" y="18754"/>
                  </a:lnTo>
                  <a:cubicBezTo>
                    <a:pt x="72406" y="18754"/>
                    <a:pt x="58809" y="13003"/>
                    <a:pt x="45869" y="7868"/>
                  </a:cubicBezTo>
                  <a:cubicBezTo>
                    <a:pt x="43856" y="7087"/>
                    <a:pt x="41884" y="6348"/>
                    <a:pt x="39994" y="5567"/>
                  </a:cubicBezTo>
                  <a:cubicBezTo>
                    <a:pt x="39912" y="5526"/>
                    <a:pt x="39748" y="5485"/>
                    <a:pt x="39624" y="5403"/>
                  </a:cubicBezTo>
                  <a:cubicBezTo>
                    <a:pt x="31692" y="2357"/>
                    <a:pt x="24997" y="0"/>
                    <a:pt x="23384"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34"/>
            <p:cNvSpPr/>
            <p:nvPr/>
          </p:nvSpPr>
          <p:spPr>
            <a:xfrm>
              <a:off x="452825" y="3857503"/>
              <a:ext cx="709663" cy="834467"/>
            </a:xfrm>
            <a:custGeom>
              <a:rect b="b" l="l" r="r" t="t"/>
              <a:pathLst>
                <a:path extrusionOk="0" h="54845" w="46650">
                  <a:moveTo>
                    <a:pt x="23393" y="0"/>
                  </a:moveTo>
                  <a:cubicBezTo>
                    <a:pt x="23241" y="0"/>
                    <a:pt x="23132" y="20"/>
                    <a:pt x="23069" y="62"/>
                  </a:cubicBezTo>
                  <a:cubicBezTo>
                    <a:pt x="21056" y="1418"/>
                    <a:pt x="270" y="50920"/>
                    <a:pt x="105" y="52932"/>
                  </a:cubicBezTo>
                  <a:cubicBezTo>
                    <a:pt x="0" y="54164"/>
                    <a:pt x="2254" y="54845"/>
                    <a:pt x="4507" y="54845"/>
                  </a:cubicBezTo>
                  <a:cubicBezTo>
                    <a:pt x="5785" y="54845"/>
                    <a:pt x="7063" y="54626"/>
                    <a:pt x="7911" y="54165"/>
                  </a:cubicBezTo>
                  <a:cubicBezTo>
                    <a:pt x="8650" y="53754"/>
                    <a:pt x="10745" y="51988"/>
                    <a:pt x="13292" y="49728"/>
                  </a:cubicBezTo>
                  <a:cubicBezTo>
                    <a:pt x="18920" y="44758"/>
                    <a:pt x="26725" y="37527"/>
                    <a:pt x="26725" y="37527"/>
                  </a:cubicBezTo>
                  <a:lnTo>
                    <a:pt x="32435" y="40115"/>
                  </a:lnTo>
                  <a:lnTo>
                    <a:pt x="33216" y="40403"/>
                  </a:lnTo>
                  <a:lnTo>
                    <a:pt x="46649" y="8196"/>
                  </a:lnTo>
                  <a:cubicBezTo>
                    <a:pt x="46362" y="8073"/>
                    <a:pt x="46115" y="7991"/>
                    <a:pt x="45910" y="7868"/>
                  </a:cubicBezTo>
                  <a:cubicBezTo>
                    <a:pt x="43897" y="7087"/>
                    <a:pt x="41966" y="6348"/>
                    <a:pt x="40035" y="5567"/>
                  </a:cubicBezTo>
                  <a:cubicBezTo>
                    <a:pt x="39953" y="5526"/>
                    <a:pt x="39789" y="5485"/>
                    <a:pt x="39707" y="5403"/>
                  </a:cubicBezTo>
                  <a:cubicBezTo>
                    <a:pt x="31736" y="2357"/>
                    <a:pt x="25039" y="0"/>
                    <a:pt x="23393"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34"/>
            <p:cNvSpPr/>
            <p:nvPr/>
          </p:nvSpPr>
          <p:spPr>
            <a:xfrm>
              <a:off x="553319" y="4437422"/>
              <a:ext cx="87974" cy="200458"/>
            </a:xfrm>
            <a:custGeom>
              <a:rect b="b" l="l" r="r" t="t"/>
              <a:pathLst>
                <a:path extrusionOk="0" h="13175" w="5783">
                  <a:moveTo>
                    <a:pt x="43" y="0"/>
                  </a:moveTo>
                  <a:cubicBezTo>
                    <a:pt x="16" y="0"/>
                    <a:pt x="0" y="70"/>
                    <a:pt x="31" y="70"/>
                  </a:cubicBezTo>
                  <a:cubicBezTo>
                    <a:pt x="401" y="316"/>
                    <a:pt x="729" y="686"/>
                    <a:pt x="1058" y="973"/>
                  </a:cubicBezTo>
                  <a:cubicBezTo>
                    <a:pt x="1346" y="1302"/>
                    <a:pt x="1674" y="1672"/>
                    <a:pt x="1962" y="1959"/>
                  </a:cubicBezTo>
                  <a:cubicBezTo>
                    <a:pt x="2496" y="2576"/>
                    <a:pt x="2907" y="3233"/>
                    <a:pt x="3276" y="3931"/>
                  </a:cubicBezTo>
                  <a:cubicBezTo>
                    <a:pt x="3112" y="4013"/>
                    <a:pt x="2989" y="4054"/>
                    <a:pt x="2866" y="4178"/>
                  </a:cubicBezTo>
                  <a:cubicBezTo>
                    <a:pt x="2742" y="4219"/>
                    <a:pt x="2660" y="4342"/>
                    <a:pt x="2537" y="4383"/>
                  </a:cubicBezTo>
                  <a:cubicBezTo>
                    <a:pt x="2455" y="4424"/>
                    <a:pt x="2332" y="4465"/>
                    <a:pt x="2249" y="4589"/>
                  </a:cubicBezTo>
                  <a:cubicBezTo>
                    <a:pt x="2167" y="4630"/>
                    <a:pt x="2249" y="4630"/>
                    <a:pt x="2290" y="4630"/>
                  </a:cubicBezTo>
                  <a:cubicBezTo>
                    <a:pt x="2373" y="4630"/>
                    <a:pt x="2537" y="4547"/>
                    <a:pt x="2660" y="4465"/>
                  </a:cubicBezTo>
                  <a:lnTo>
                    <a:pt x="2948" y="4342"/>
                  </a:lnTo>
                  <a:cubicBezTo>
                    <a:pt x="3112" y="4260"/>
                    <a:pt x="3276" y="4178"/>
                    <a:pt x="3359" y="4137"/>
                  </a:cubicBezTo>
                  <a:cubicBezTo>
                    <a:pt x="3359" y="4137"/>
                    <a:pt x="3359" y="4178"/>
                    <a:pt x="3400" y="4178"/>
                  </a:cubicBezTo>
                  <a:cubicBezTo>
                    <a:pt x="4303" y="5862"/>
                    <a:pt x="4796" y="7752"/>
                    <a:pt x="4837" y="9682"/>
                  </a:cubicBezTo>
                  <a:lnTo>
                    <a:pt x="4837" y="11367"/>
                  </a:lnTo>
                  <a:cubicBezTo>
                    <a:pt x="4796" y="11983"/>
                    <a:pt x="4632" y="12558"/>
                    <a:pt x="4550" y="13092"/>
                  </a:cubicBezTo>
                  <a:cubicBezTo>
                    <a:pt x="4550" y="13174"/>
                    <a:pt x="4591" y="13174"/>
                    <a:pt x="4591" y="13174"/>
                  </a:cubicBezTo>
                  <a:cubicBezTo>
                    <a:pt x="5536" y="11243"/>
                    <a:pt x="5782" y="8943"/>
                    <a:pt x="5371" y="6889"/>
                  </a:cubicBezTo>
                  <a:cubicBezTo>
                    <a:pt x="5125" y="5698"/>
                    <a:pt x="4714" y="4671"/>
                    <a:pt x="4098" y="3726"/>
                  </a:cubicBezTo>
                  <a:cubicBezTo>
                    <a:pt x="4344" y="3561"/>
                    <a:pt x="4591" y="3397"/>
                    <a:pt x="4837" y="3192"/>
                  </a:cubicBezTo>
                  <a:cubicBezTo>
                    <a:pt x="4931" y="3161"/>
                    <a:pt x="4882" y="3082"/>
                    <a:pt x="4836" y="3082"/>
                  </a:cubicBezTo>
                  <a:cubicBezTo>
                    <a:pt x="4821" y="3082"/>
                    <a:pt x="4806" y="3090"/>
                    <a:pt x="4796" y="3110"/>
                  </a:cubicBezTo>
                  <a:cubicBezTo>
                    <a:pt x="4509" y="3233"/>
                    <a:pt x="4221" y="3356"/>
                    <a:pt x="3975" y="3520"/>
                  </a:cubicBezTo>
                  <a:cubicBezTo>
                    <a:pt x="3564" y="2945"/>
                    <a:pt x="3153" y="2370"/>
                    <a:pt x="2660" y="1877"/>
                  </a:cubicBezTo>
                  <a:cubicBezTo>
                    <a:pt x="2290" y="1507"/>
                    <a:pt x="1880" y="1138"/>
                    <a:pt x="1469" y="850"/>
                  </a:cubicBezTo>
                  <a:cubicBezTo>
                    <a:pt x="1017" y="522"/>
                    <a:pt x="524" y="316"/>
                    <a:pt x="72" y="29"/>
                  </a:cubicBezTo>
                  <a:cubicBezTo>
                    <a:pt x="62" y="8"/>
                    <a:pt x="52" y="0"/>
                    <a:pt x="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34"/>
            <p:cNvSpPr/>
            <p:nvPr/>
          </p:nvSpPr>
          <p:spPr>
            <a:xfrm>
              <a:off x="735017" y="3944913"/>
              <a:ext cx="276959" cy="142838"/>
            </a:xfrm>
            <a:custGeom>
              <a:rect b="b" l="l" r="r" t="t"/>
              <a:pathLst>
                <a:path extrusionOk="0" h="9388" w="18206">
                  <a:moveTo>
                    <a:pt x="18114" y="0"/>
                  </a:moveTo>
                  <a:cubicBezTo>
                    <a:pt x="18076" y="0"/>
                    <a:pt x="18027" y="10"/>
                    <a:pt x="17993" y="27"/>
                  </a:cubicBezTo>
                  <a:cubicBezTo>
                    <a:pt x="17336" y="1137"/>
                    <a:pt x="16638" y="2164"/>
                    <a:pt x="15816" y="3150"/>
                  </a:cubicBezTo>
                  <a:cubicBezTo>
                    <a:pt x="15487" y="2944"/>
                    <a:pt x="15241" y="2739"/>
                    <a:pt x="14912" y="2533"/>
                  </a:cubicBezTo>
                  <a:cubicBezTo>
                    <a:pt x="14906" y="2527"/>
                    <a:pt x="14901" y="2525"/>
                    <a:pt x="14895" y="2525"/>
                  </a:cubicBezTo>
                  <a:cubicBezTo>
                    <a:pt x="14861" y="2525"/>
                    <a:pt x="14836" y="2615"/>
                    <a:pt x="14871" y="2615"/>
                  </a:cubicBezTo>
                  <a:cubicBezTo>
                    <a:pt x="15200" y="2821"/>
                    <a:pt x="15446" y="3026"/>
                    <a:pt x="15693" y="3232"/>
                  </a:cubicBezTo>
                  <a:cubicBezTo>
                    <a:pt x="14912" y="4094"/>
                    <a:pt x="14050" y="4875"/>
                    <a:pt x="13105" y="5532"/>
                  </a:cubicBezTo>
                  <a:cubicBezTo>
                    <a:pt x="11010" y="6915"/>
                    <a:pt x="8573" y="7424"/>
                    <a:pt x="6123" y="7424"/>
                  </a:cubicBezTo>
                  <a:cubicBezTo>
                    <a:pt x="6027" y="7424"/>
                    <a:pt x="5930" y="7423"/>
                    <a:pt x="5834" y="7422"/>
                  </a:cubicBezTo>
                  <a:cubicBezTo>
                    <a:pt x="5916" y="7052"/>
                    <a:pt x="5916" y="6723"/>
                    <a:pt x="5957" y="6354"/>
                  </a:cubicBezTo>
                  <a:cubicBezTo>
                    <a:pt x="5957" y="6313"/>
                    <a:pt x="5926" y="6292"/>
                    <a:pt x="5895" y="6292"/>
                  </a:cubicBezTo>
                  <a:cubicBezTo>
                    <a:pt x="5864" y="6292"/>
                    <a:pt x="5834" y="6313"/>
                    <a:pt x="5834" y="6354"/>
                  </a:cubicBezTo>
                  <a:cubicBezTo>
                    <a:pt x="5751" y="6682"/>
                    <a:pt x="5669" y="7052"/>
                    <a:pt x="5628" y="7422"/>
                  </a:cubicBezTo>
                  <a:cubicBezTo>
                    <a:pt x="5382" y="7422"/>
                    <a:pt x="5176" y="7422"/>
                    <a:pt x="4930" y="7381"/>
                  </a:cubicBezTo>
                  <a:cubicBezTo>
                    <a:pt x="4519" y="7299"/>
                    <a:pt x="4108" y="7299"/>
                    <a:pt x="3739" y="7258"/>
                  </a:cubicBezTo>
                  <a:cubicBezTo>
                    <a:pt x="3739" y="7216"/>
                    <a:pt x="3780" y="7093"/>
                    <a:pt x="3780" y="7052"/>
                  </a:cubicBezTo>
                  <a:cubicBezTo>
                    <a:pt x="3821" y="6806"/>
                    <a:pt x="3903" y="6559"/>
                    <a:pt x="3903" y="6313"/>
                  </a:cubicBezTo>
                  <a:cubicBezTo>
                    <a:pt x="3903" y="6253"/>
                    <a:pt x="3837" y="6214"/>
                    <a:pt x="3785" y="6214"/>
                  </a:cubicBezTo>
                  <a:cubicBezTo>
                    <a:pt x="3766" y="6214"/>
                    <a:pt x="3750" y="6220"/>
                    <a:pt x="3739" y="6231"/>
                  </a:cubicBezTo>
                  <a:cubicBezTo>
                    <a:pt x="3615" y="6559"/>
                    <a:pt x="3533" y="6929"/>
                    <a:pt x="3492" y="7216"/>
                  </a:cubicBezTo>
                  <a:cubicBezTo>
                    <a:pt x="2301" y="7052"/>
                    <a:pt x="1109" y="6765"/>
                    <a:pt x="41" y="6395"/>
                  </a:cubicBezTo>
                  <a:cubicBezTo>
                    <a:pt x="0" y="6395"/>
                    <a:pt x="0" y="6436"/>
                    <a:pt x="0" y="6477"/>
                  </a:cubicBezTo>
                  <a:cubicBezTo>
                    <a:pt x="1068" y="7093"/>
                    <a:pt x="2219" y="7504"/>
                    <a:pt x="3369" y="7833"/>
                  </a:cubicBezTo>
                  <a:cubicBezTo>
                    <a:pt x="3287" y="8326"/>
                    <a:pt x="3163" y="8819"/>
                    <a:pt x="3122" y="9312"/>
                  </a:cubicBezTo>
                  <a:cubicBezTo>
                    <a:pt x="3094" y="9340"/>
                    <a:pt x="3163" y="9388"/>
                    <a:pt x="3209" y="9388"/>
                  </a:cubicBezTo>
                  <a:cubicBezTo>
                    <a:pt x="3230" y="9388"/>
                    <a:pt x="3246" y="9378"/>
                    <a:pt x="3246" y="9353"/>
                  </a:cubicBezTo>
                  <a:cubicBezTo>
                    <a:pt x="3369" y="8901"/>
                    <a:pt x="3492" y="8408"/>
                    <a:pt x="3615" y="7874"/>
                  </a:cubicBezTo>
                  <a:lnTo>
                    <a:pt x="4396" y="8038"/>
                  </a:lnTo>
                  <a:lnTo>
                    <a:pt x="5628" y="8202"/>
                  </a:lnTo>
                  <a:cubicBezTo>
                    <a:pt x="5628" y="8490"/>
                    <a:pt x="5628" y="8819"/>
                    <a:pt x="5669" y="9106"/>
                  </a:cubicBezTo>
                  <a:cubicBezTo>
                    <a:pt x="5669" y="9147"/>
                    <a:pt x="5700" y="9168"/>
                    <a:pt x="5731" y="9168"/>
                  </a:cubicBezTo>
                  <a:cubicBezTo>
                    <a:pt x="5762" y="9168"/>
                    <a:pt x="5793" y="9147"/>
                    <a:pt x="5793" y="9106"/>
                  </a:cubicBezTo>
                  <a:lnTo>
                    <a:pt x="5793" y="8202"/>
                  </a:lnTo>
                  <a:cubicBezTo>
                    <a:pt x="6149" y="8216"/>
                    <a:pt x="6505" y="8225"/>
                    <a:pt x="6862" y="8225"/>
                  </a:cubicBezTo>
                  <a:cubicBezTo>
                    <a:pt x="7577" y="8225"/>
                    <a:pt x="8298" y="8189"/>
                    <a:pt x="9038" y="8079"/>
                  </a:cubicBezTo>
                  <a:cubicBezTo>
                    <a:pt x="10517" y="7874"/>
                    <a:pt x="11914" y="7422"/>
                    <a:pt x="13187" y="6600"/>
                  </a:cubicBezTo>
                  <a:cubicBezTo>
                    <a:pt x="14255" y="5943"/>
                    <a:pt x="15241" y="4998"/>
                    <a:pt x="16063" y="3971"/>
                  </a:cubicBezTo>
                  <a:cubicBezTo>
                    <a:pt x="16104" y="3889"/>
                    <a:pt x="16227" y="3766"/>
                    <a:pt x="16268" y="3684"/>
                  </a:cubicBezTo>
                  <a:cubicBezTo>
                    <a:pt x="16350" y="3725"/>
                    <a:pt x="16473" y="3848"/>
                    <a:pt x="16514" y="3930"/>
                  </a:cubicBezTo>
                  <a:cubicBezTo>
                    <a:pt x="16679" y="4094"/>
                    <a:pt x="16884" y="4259"/>
                    <a:pt x="17049" y="4382"/>
                  </a:cubicBezTo>
                  <a:cubicBezTo>
                    <a:pt x="17057" y="4390"/>
                    <a:pt x="17065" y="4393"/>
                    <a:pt x="17073" y="4393"/>
                  </a:cubicBezTo>
                  <a:cubicBezTo>
                    <a:pt x="17103" y="4393"/>
                    <a:pt x="17122" y="4341"/>
                    <a:pt x="17090" y="4341"/>
                  </a:cubicBezTo>
                  <a:cubicBezTo>
                    <a:pt x="17049" y="4135"/>
                    <a:pt x="16884" y="3971"/>
                    <a:pt x="16679" y="3848"/>
                  </a:cubicBezTo>
                  <a:cubicBezTo>
                    <a:pt x="16597" y="3725"/>
                    <a:pt x="16473" y="3684"/>
                    <a:pt x="16391" y="3560"/>
                  </a:cubicBezTo>
                  <a:cubicBezTo>
                    <a:pt x="17131" y="2492"/>
                    <a:pt x="17747" y="1301"/>
                    <a:pt x="18158" y="68"/>
                  </a:cubicBezTo>
                  <a:cubicBezTo>
                    <a:pt x="18206" y="20"/>
                    <a:pt x="18169" y="0"/>
                    <a:pt x="181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34"/>
            <p:cNvSpPr/>
            <p:nvPr/>
          </p:nvSpPr>
          <p:spPr>
            <a:xfrm>
              <a:off x="920624" y="3980318"/>
              <a:ext cx="185608" cy="448797"/>
            </a:xfrm>
            <a:custGeom>
              <a:rect b="b" l="l" r="r" t="t"/>
              <a:pathLst>
                <a:path extrusionOk="0" h="29497" w="12201">
                  <a:moveTo>
                    <a:pt x="12078" y="1"/>
                  </a:moveTo>
                  <a:cubicBezTo>
                    <a:pt x="11174" y="1932"/>
                    <a:pt x="10393" y="3821"/>
                    <a:pt x="9572" y="5752"/>
                  </a:cubicBezTo>
                  <a:cubicBezTo>
                    <a:pt x="8750" y="7683"/>
                    <a:pt x="7970" y="9532"/>
                    <a:pt x="7148" y="11421"/>
                  </a:cubicBezTo>
                  <a:cubicBezTo>
                    <a:pt x="5546" y="15283"/>
                    <a:pt x="4026" y="19062"/>
                    <a:pt x="2465" y="22924"/>
                  </a:cubicBezTo>
                  <a:cubicBezTo>
                    <a:pt x="1602" y="25060"/>
                    <a:pt x="781" y="27237"/>
                    <a:pt x="0" y="29455"/>
                  </a:cubicBezTo>
                  <a:cubicBezTo>
                    <a:pt x="0" y="29496"/>
                    <a:pt x="82" y="29496"/>
                    <a:pt x="82" y="29496"/>
                  </a:cubicBezTo>
                  <a:cubicBezTo>
                    <a:pt x="1849" y="25799"/>
                    <a:pt x="3410" y="21938"/>
                    <a:pt x="5012" y="18076"/>
                  </a:cubicBezTo>
                  <a:cubicBezTo>
                    <a:pt x="6573" y="14297"/>
                    <a:pt x="8175" y="10476"/>
                    <a:pt x="9613" y="6656"/>
                  </a:cubicBezTo>
                  <a:cubicBezTo>
                    <a:pt x="10434" y="4438"/>
                    <a:pt x="11379" y="2260"/>
                    <a:pt x="12078" y="42"/>
                  </a:cubicBezTo>
                  <a:cubicBezTo>
                    <a:pt x="12201" y="1"/>
                    <a:pt x="12078" y="1"/>
                    <a:pt x="120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34"/>
            <p:cNvSpPr/>
            <p:nvPr/>
          </p:nvSpPr>
          <p:spPr>
            <a:xfrm>
              <a:off x="1023735" y="3649057"/>
              <a:ext cx="1635450" cy="1056377"/>
            </a:xfrm>
            <a:custGeom>
              <a:rect b="b" l="l" r="r" t="t"/>
              <a:pathLst>
                <a:path extrusionOk="0" h="69430" w="107507">
                  <a:moveTo>
                    <a:pt x="30276" y="0"/>
                  </a:moveTo>
                  <a:cubicBezTo>
                    <a:pt x="30276" y="0"/>
                    <a:pt x="22266" y="20335"/>
                    <a:pt x="25593" y="26374"/>
                  </a:cubicBezTo>
                  <a:cubicBezTo>
                    <a:pt x="25648" y="26475"/>
                    <a:pt x="25712" y="26576"/>
                    <a:pt x="25783" y="26678"/>
                  </a:cubicBezTo>
                  <a:lnTo>
                    <a:pt x="25783" y="26678"/>
                  </a:lnTo>
                  <a:lnTo>
                    <a:pt x="15898" y="22923"/>
                  </a:lnTo>
                  <a:lnTo>
                    <a:pt x="0" y="59443"/>
                  </a:lnTo>
                  <a:cubicBezTo>
                    <a:pt x="0" y="59443"/>
                    <a:pt x="45931" y="69430"/>
                    <a:pt x="77672" y="69430"/>
                  </a:cubicBezTo>
                  <a:cubicBezTo>
                    <a:pt x="81601" y="69430"/>
                    <a:pt x="85312" y="69277"/>
                    <a:pt x="88692" y="68933"/>
                  </a:cubicBezTo>
                  <a:cubicBezTo>
                    <a:pt x="100236" y="67742"/>
                    <a:pt x="107507" y="52706"/>
                    <a:pt x="100688" y="41081"/>
                  </a:cubicBezTo>
                  <a:cubicBezTo>
                    <a:pt x="93622" y="28921"/>
                    <a:pt x="67782" y="12242"/>
                    <a:pt x="67782" y="12242"/>
                  </a:cubicBezTo>
                  <a:lnTo>
                    <a:pt x="67906" y="576"/>
                  </a:lnTo>
                  <a:lnTo>
                    <a:pt x="30276" y="0"/>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34"/>
            <p:cNvSpPr/>
            <p:nvPr/>
          </p:nvSpPr>
          <p:spPr>
            <a:xfrm>
              <a:off x="1411075" y="4056834"/>
              <a:ext cx="745413" cy="306126"/>
            </a:xfrm>
            <a:custGeom>
              <a:rect b="b" l="l" r="r" t="t"/>
              <a:pathLst>
                <a:path extrusionOk="0" h="20120" w="49000">
                  <a:moveTo>
                    <a:pt x="281" y="0"/>
                  </a:moveTo>
                  <a:cubicBezTo>
                    <a:pt x="94" y="0"/>
                    <a:pt x="1" y="300"/>
                    <a:pt x="213" y="477"/>
                  </a:cubicBezTo>
                  <a:cubicBezTo>
                    <a:pt x="4157" y="2531"/>
                    <a:pt x="18330" y="8652"/>
                    <a:pt x="25847" y="11527"/>
                  </a:cubicBezTo>
                  <a:cubicBezTo>
                    <a:pt x="28271" y="12390"/>
                    <a:pt x="30613" y="13253"/>
                    <a:pt x="33036" y="14156"/>
                  </a:cubicBezTo>
                  <a:cubicBezTo>
                    <a:pt x="33611" y="14690"/>
                    <a:pt x="34310" y="15183"/>
                    <a:pt x="34967" y="15635"/>
                  </a:cubicBezTo>
                  <a:cubicBezTo>
                    <a:pt x="35748" y="16128"/>
                    <a:pt x="36487" y="16662"/>
                    <a:pt x="37227" y="17155"/>
                  </a:cubicBezTo>
                  <a:cubicBezTo>
                    <a:pt x="38788" y="18182"/>
                    <a:pt x="40472" y="19004"/>
                    <a:pt x="42033" y="20113"/>
                  </a:cubicBezTo>
                  <a:cubicBezTo>
                    <a:pt x="42042" y="20117"/>
                    <a:pt x="42051" y="20120"/>
                    <a:pt x="42061" y="20120"/>
                  </a:cubicBezTo>
                  <a:cubicBezTo>
                    <a:pt x="42139" y="20120"/>
                    <a:pt x="42225" y="19985"/>
                    <a:pt x="42115" y="19949"/>
                  </a:cubicBezTo>
                  <a:cubicBezTo>
                    <a:pt x="40513" y="19004"/>
                    <a:pt x="39157" y="17730"/>
                    <a:pt x="37596" y="16662"/>
                  </a:cubicBezTo>
                  <a:cubicBezTo>
                    <a:pt x="36816" y="16128"/>
                    <a:pt x="36117" y="15635"/>
                    <a:pt x="35337" y="15101"/>
                  </a:cubicBezTo>
                  <a:cubicBezTo>
                    <a:pt x="35131" y="14978"/>
                    <a:pt x="34967" y="14855"/>
                    <a:pt x="34844" y="14773"/>
                  </a:cubicBezTo>
                  <a:lnTo>
                    <a:pt x="34844" y="14773"/>
                  </a:lnTo>
                  <a:cubicBezTo>
                    <a:pt x="35666" y="15060"/>
                    <a:pt x="36487" y="15307"/>
                    <a:pt x="37309" y="15635"/>
                  </a:cubicBezTo>
                  <a:cubicBezTo>
                    <a:pt x="39198" y="16293"/>
                    <a:pt x="41088" y="16909"/>
                    <a:pt x="42978" y="17525"/>
                  </a:cubicBezTo>
                  <a:cubicBezTo>
                    <a:pt x="44950" y="18141"/>
                    <a:pt x="46963" y="18675"/>
                    <a:pt x="48852" y="19374"/>
                  </a:cubicBezTo>
                  <a:cubicBezTo>
                    <a:pt x="48869" y="19379"/>
                    <a:pt x="48884" y="19382"/>
                    <a:pt x="48898" y="19382"/>
                  </a:cubicBezTo>
                  <a:cubicBezTo>
                    <a:pt x="48984" y="19382"/>
                    <a:pt x="49000" y="19280"/>
                    <a:pt x="48893" y="19209"/>
                  </a:cubicBezTo>
                  <a:cubicBezTo>
                    <a:pt x="46634" y="18593"/>
                    <a:pt x="44498" y="17689"/>
                    <a:pt x="42320" y="16909"/>
                  </a:cubicBezTo>
                  <a:cubicBezTo>
                    <a:pt x="40225" y="16128"/>
                    <a:pt x="38171" y="15389"/>
                    <a:pt x="36076" y="14608"/>
                  </a:cubicBezTo>
                  <a:cubicBezTo>
                    <a:pt x="20959" y="9062"/>
                    <a:pt x="14961" y="6680"/>
                    <a:pt x="378" y="25"/>
                  </a:cubicBezTo>
                  <a:cubicBezTo>
                    <a:pt x="344" y="8"/>
                    <a:pt x="311" y="0"/>
                    <a:pt x="28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34"/>
            <p:cNvSpPr/>
            <p:nvPr/>
          </p:nvSpPr>
          <p:spPr>
            <a:xfrm>
              <a:off x="1108818" y="4056241"/>
              <a:ext cx="226545" cy="484872"/>
            </a:xfrm>
            <a:custGeom>
              <a:rect b="b" l="l" r="r" t="t"/>
              <a:pathLst>
                <a:path extrusionOk="0" h="31868" w="14892">
                  <a:moveTo>
                    <a:pt x="14780" y="1"/>
                  </a:moveTo>
                  <a:cubicBezTo>
                    <a:pt x="14748" y="1"/>
                    <a:pt x="14716" y="18"/>
                    <a:pt x="14701" y="64"/>
                  </a:cubicBezTo>
                  <a:cubicBezTo>
                    <a:pt x="12195" y="5363"/>
                    <a:pt x="9525" y="10539"/>
                    <a:pt x="7101" y="15839"/>
                  </a:cubicBezTo>
                  <a:cubicBezTo>
                    <a:pt x="4677" y="21097"/>
                    <a:pt x="2418" y="26437"/>
                    <a:pt x="76" y="31696"/>
                  </a:cubicBezTo>
                  <a:cubicBezTo>
                    <a:pt x="0" y="31797"/>
                    <a:pt x="81" y="31867"/>
                    <a:pt x="163" y="31867"/>
                  </a:cubicBezTo>
                  <a:cubicBezTo>
                    <a:pt x="214" y="31867"/>
                    <a:pt x="266" y="31840"/>
                    <a:pt x="282" y="31778"/>
                  </a:cubicBezTo>
                  <a:cubicBezTo>
                    <a:pt x="2829" y="26560"/>
                    <a:pt x="5458" y="21384"/>
                    <a:pt x="7923" y="16085"/>
                  </a:cubicBezTo>
                  <a:cubicBezTo>
                    <a:pt x="10346" y="10786"/>
                    <a:pt x="12483" y="5404"/>
                    <a:pt x="14865" y="105"/>
                  </a:cubicBezTo>
                  <a:cubicBezTo>
                    <a:pt x="14891" y="53"/>
                    <a:pt x="14835" y="1"/>
                    <a:pt x="1478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34"/>
            <p:cNvSpPr/>
            <p:nvPr/>
          </p:nvSpPr>
          <p:spPr>
            <a:xfrm>
              <a:off x="1933001" y="3828442"/>
              <a:ext cx="213751" cy="41263"/>
            </a:xfrm>
            <a:custGeom>
              <a:rect b="b" l="l" r="r" t="t"/>
              <a:pathLst>
                <a:path extrusionOk="0" h="2712" w="14051">
                  <a:moveTo>
                    <a:pt x="13968" y="0"/>
                  </a:moveTo>
                  <a:cubicBezTo>
                    <a:pt x="11668" y="42"/>
                    <a:pt x="9367" y="206"/>
                    <a:pt x="7067" y="534"/>
                  </a:cubicBezTo>
                  <a:cubicBezTo>
                    <a:pt x="4725" y="904"/>
                    <a:pt x="2342" y="1315"/>
                    <a:pt x="124" y="2383"/>
                  </a:cubicBezTo>
                  <a:cubicBezTo>
                    <a:pt x="1" y="2465"/>
                    <a:pt x="1" y="2712"/>
                    <a:pt x="165" y="2712"/>
                  </a:cubicBezTo>
                  <a:cubicBezTo>
                    <a:pt x="2425" y="2424"/>
                    <a:pt x="4684" y="1767"/>
                    <a:pt x="6943" y="1315"/>
                  </a:cubicBezTo>
                  <a:cubicBezTo>
                    <a:pt x="9285" y="863"/>
                    <a:pt x="11627" y="452"/>
                    <a:pt x="13968" y="124"/>
                  </a:cubicBezTo>
                  <a:cubicBezTo>
                    <a:pt x="14050" y="83"/>
                    <a:pt x="14050" y="0"/>
                    <a:pt x="139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34"/>
            <p:cNvSpPr/>
            <p:nvPr/>
          </p:nvSpPr>
          <p:spPr>
            <a:xfrm>
              <a:off x="1508070" y="3707346"/>
              <a:ext cx="233101" cy="172462"/>
            </a:xfrm>
            <a:custGeom>
              <a:rect b="b" l="l" r="r" t="t"/>
              <a:pathLst>
                <a:path extrusionOk="0" h="11335" w="15323">
                  <a:moveTo>
                    <a:pt x="15240" y="0"/>
                  </a:moveTo>
                  <a:cubicBezTo>
                    <a:pt x="15199" y="0"/>
                    <a:pt x="15158" y="10"/>
                    <a:pt x="15158" y="31"/>
                  </a:cubicBezTo>
                  <a:cubicBezTo>
                    <a:pt x="14583" y="3153"/>
                    <a:pt x="13515" y="6727"/>
                    <a:pt x="10845" y="8699"/>
                  </a:cubicBezTo>
                  <a:cubicBezTo>
                    <a:pt x="9448" y="9726"/>
                    <a:pt x="7764" y="9931"/>
                    <a:pt x="6120" y="10219"/>
                  </a:cubicBezTo>
                  <a:cubicBezTo>
                    <a:pt x="4107" y="10506"/>
                    <a:pt x="2136" y="10712"/>
                    <a:pt x="123" y="10753"/>
                  </a:cubicBezTo>
                  <a:cubicBezTo>
                    <a:pt x="13" y="10753"/>
                    <a:pt x="1" y="10883"/>
                    <a:pt x="115" y="10883"/>
                  </a:cubicBezTo>
                  <a:cubicBezTo>
                    <a:pt x="129" y="10883"/>
                    <a:pt x="145" y="10881"/>
                    <a:pt x="164" y="10876"/>
                  </a:cubicBezTo>
                  <a:cubicBezTo>
                    <a:pt x="1835" y="11106"/>
                    <a:pt x="3585" y="11335"/>
                    <a:pt x="5288" y="11335"/>
                  </a:cubicBezTo>
                  <a:cubicBezTo>
                    <a:pt x="5720" y="11335"/>
                    <a:pt x="6148" y="11320"/>
                    <a:pt x="6572" y="11287"/>
                  </a:cubicBezTo>
                  <a:cubicBezTo>
                    <a:pt x="8421" y="11164"/>
                    <a:pt x="10228" y="10794"/>
                    <a:pt x="11707" y="9685"/>
                  </a:cubicBezTo>
                  <a:cubicBezTo>
                    <a:pt x="14706" y="7384"/>
                    <a:pt x="14870" y="3482"/>
                    <a:pt x="15322" y="31"/>
                  </a:cubicBezTo>
                  <a:cubicBezTo>
                    <a:pt x="15322" y="10"/>
                    <a:pt x="15281" y="0"/>
                    <a:pt x="152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34"/>
            <p:cNvSpPr/>
            <p:nvPr/>
          </p:nvSpPr>
          <p:spPr>
            <a:xfrm>
              <a:off x="1442428" y="3674984"/>
              <a:ext cx="85175" cy="409740"/>
            </a:xfrm>
            <a:custGeom>
              <a:rect b="b" l="l" r="r" t="t"/>
              <a:pathLst>
                <a:path extrusionOk="0" h="26930" w="5599">
                  <a:moveTo>
                    <a:pt x="5529" y="0"/>
                  </a:moveTo>
                  <a:cubicBezTo>
                    <a:pt x="5506" y="0"/>
                    <a:pt x="5480" y="18"/>
                    <a:pt x="5465" y="63"/>
                  </a:cubicBezTo>
                  <a:cubicBezTo>
                    <a:pt x="4602" y="2199"/>
                    <a:pt x="3780" y="4376"/>
                    <a:pt x="3041" y="6595"/>
                  </a:cubicBezTo>
                  <a:cubicBezTo>
                    <a:pt x="2425" y="8525"/>
                    <a:pt x="1850" y="10497"/>
                    <a:pt x="1398" y="12469"/>
                  </a:cubicBezTo>
                  <a:cubicBezTo>
                    <a:pt x="946" y="14400"/>
                    <a:pt x="494" y="16372"/>
                    <a:pt x="330" y="18344"/>
                  </a:cubicBezTo>
                  <a:cubicBezTo>
                    <a:pt x="1" y="21630"/>
                    <a:pt x="1357" y="24875"/>
                    <a:pt x="3904" y="26929"/>
                  </a:cubicBezTo>
                  <a:lnTo>
                    <a:pt x="3904" y="26847"/>
                  </a:lnTo>
                  <a:cubicBezTo>
                    <a:pt x="2466" y="25615"/>
                    <a:pt x="1398" y="24054"/>
                    <a:pt x="864" y="22164"/>
                  </a:cubicBezTo>
                  <a:cubicBezTo>
                    <a:pt x="371" y="20356"/>
                    <a:pt x="576" y="18508"/>
                    <a:pt x="946" y="16700"/>
                  </a:cubicBezTo>
                  <a:cubicBezTo>
                    <a:pt x="1357" y="14852"/>
                    <a:pt x="1767" y="13003"/>
                    <a:pt x="2219" y="11155"/>
                  </a:cubicBezTo>
                  <a:cubicBezTo>
                    <a:pt x="3205" y="7416"/>
                    <a:pt x="4314" y="3760"/>
                    <a:pt x="5547" y="104"/>
                  </a:cubicBezTo>
                  <a:cubicBezTo>
                    <a:pt x="5599" y="52"/>
                    <a:pt x="5569" y="0"/>
                    <a:pt x="552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34"/>
            <p:cNvSpPr/>
            <p:nvPr/>
          </p:nvSpPr>
          <p:spPr>
            <a:xfrm>
              <a:off x="1348065" y="4123461"/>
              <a:ext cx="586564" cy="198906"/>
            </a:xfrm>
            <a:custGeom>
              <a:rect b="b" l="l" r="r" t="t"/>
              <a:pathLst>
                <a:path extrusionOk="0" h="13073" w="38558">
                  <a:moveTo>
                    <a:pt x="42" y="0"/>
                  </a:moveTo>
                  <a:cubicBezTo>
                    <a:pt x="1" y="0"/>
                    <a:pt x="1" y="124"/>
                    <a:pt x="42" y="124"/>
                  </a:cubicBezTo>
                  <a:cubicBezTo>
                    <a:pt x="2835" y="1233"/>
                    <a:pt x="5629" y="2178"/>
                    <a:pt x="8463" y="3122"/>
                  </a:cubicBezTo>
                  <a:cubicBezTo>
                    <a:pt x="18364" y="6614"/>
                    <a:pt x="28346" y="9901"/>
                    <a:pt x="38411" y="13064"/>
                  </a:cubicBezTo>
                  <a:cubicBezTo>
                    <a:pt x="38422" y="13070"/>
                    <a:pt x="38434" y="13072"/>
                    <a:pt x="38445" y="13072"/>
                  </a:cubicBezTo>
                  <a:cubicBezTo>
                    <a:pt x="38512" y="13072"/>
                    <a:pt x="38558" y="12976"/>
                    <a:pt x="38452" y="12941"/>
                  </a:cubicBezTo>
                  <a:cubicBezTo>
                    <a:pt x="35699" y="11914"/>
                    <a:pt x="32865" y="10887"/>
                    <a:pt x="30030" y="9901"/>
                  </a:cubicBezTo>
                  <a:cubicBezTo>
                    <a:pt x="25060" y="8216"/>
                    <a:pt x="20089" y="6491"/>
                    <a:pt x="15077" y="4848"/>
                  </a:cubicBezTo>
                  <a:cubicBezTo>
                    <a:pt x="12571" y="4026"/>
                    <a:pt x="10107" y="3205"/>
                    <a:pt x="7601" y="2383"/>
                  </a:cubicBezTo>
                  <a:cubicBezTo>
                    <a:pt x="5095" y="1561"/>
                    <a:pt x="2589" y="658"/>
                    <a:pt x="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34"/>
            <p:cNvSpPr/>
            <p:nvPr/>
          </p:nvSpPr>
          <p:spPr>
            <a:xfrm>
              <a:off x="1434944" y="2893465"/>
              <a:ext cx="846165" cy="896240"/>
            </a:xfrm>
            <a:custGeom>
              <a:rect b="b" l="l" r="r" t="t"/>
              <a:pathLst>
                <a:path extrusionOk="0" h="58905" w="55623">
                  <a:moveTo>
                    <a:pt x="36097" y="1"/>
                  </a:moveTo>
                  <a:cubicBezTo>
                    <a:pt x="33088" y="1"/>
                    <a:pt x="29839" y="1336"/>
                    <a:pt x="26784" y="4391"/>
                  </a:cubicBezTo>
                  <a:cubicBezTo>
                    <a:pt x="14542" y="16592"/>
                    <a:pt x="0" y="53728"/>
                    <a:pt x="0" y="53728"/>
                  </a:cubicBezTo>
                  <a:cubicBezTo>
                    <a:pt x="10886" y="54961"/>
                    <a:pt x="50200" y="58904"/>
                    <a:pt x="50200" y="58904"/>
                  </a:cubicBezTo>
                  <a:lnTo>
                    <a:pt x="49871" y="38529"/>
                  </a:lnTo>
                  <a:cubicBezTo>
                    <a:pt x="49871" y="38529"/>
                    <a:pt x="55622" y="32613"/>
                    <a:pt x="54637" y="26657"/>
                  </a:cubicBezTo>
                  <a:cubicBezTo>
                    <a:pt x="53486" y="19878"/>
                    <a:pt x="45065" y="4843"/>
                    <a:pt x="43997" y="3652"/>
                  </a:cubicBezTo>
                  <a:cubicBezTo>
                    <a:pt x="41898" y="1347"/>
                    <a:pt x="39118" y="1"/>
                    <a:pt x="36097"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34"/>
            <p:cNvSpPr/>
            <p:nvPr/>
          </p:nvSpPr>
          <p:spPr>
            <a:xfrm>
              <a:off x="1967381" y="3421197"/>
              <a:ext cx="195618" cy="19734"/>
            </a:xfrm>
            <a:custGeom>
              <a:rect b="b" l="l" r="r" t="t"/>
              <a:pathLst>
                <a:path extrusionOk="0" h="1297" w="12859">
                  <a:moveTo>
                    <a:pt x="2886" y="1"/>
                  </a:moveTo>
                  <a:cubicBezTo>
                    <a:pt x="1959" y="1"/>
                    <a:pt x="1033" y="29"/>
                    <a:pt x="124" y="64"/>
                  </a:cubicBezTo>
                  <a:cubicBezTo>
                    <a:pt x="0" y="64"/>
                    <a:pt x="0" y="188"/>
                    <a:pt x="124" y="270"/>
                  </a:cubicBezTo>
                  <a:cubicBezTo>
                    <a:pt x="2260" y="311"/>
                    <a:pt x="4437" y="557"/>
                    <a:pt x="6573" y="804"/>
                  </a:cubicBezTo>
                  <a:cubicBezTo>
                    <a:pt x="7682" y="968"/>
                    <a:pt x="8709" y="1132"/>
                    <a:pt x="9777" y="1215"/>
                  </a:cubicBezTo>
                  <a:cubicBezTo>
                    <a:pt x="10229" y="1297"/>
                    <a:pt x="10763" y="1297"/>
                    <a:pt x="11256" y="1297"/>
                  </a:cubicBezTo>
                  <a:cubicBezTo>
                    <a:pt x="11790" y="1215"/>
                    <a:pt x="12283" y="1173"/>
                    <a:pt x="12817" y="1091"/>
                  </a:cubicBezTo>
                  <a:cubicBezTo>
                    <a:pt x="12858" y="1091"/>
                    <a:pt x="12858" y="1009"/>
                    <a:pt x="12817" y="1009"/>
                  </a:cubicBezTo>
                  <a:cubicBezTo>
                    <a:pt x="12679" y="1029"/>
                    <a:pt x="12541" y="1037"/>
                    <a:pt x="12403" y="1037"/>
                  </a:cubicBezTo>
                  <a:cubicBezTo>
                    <a:pt x="11970" y="1037"/>
                    <a:pt x="11548" y="958"/>
                    <a:pt x="11174" y="927"/>
                  </a:cubicBezTo>
                  <a:cubicBezTo>
                    <a:pt x="10640" y="804"/>
                    <a:pt x="10147" y="763"/>
                    <a:pt x="9613" y="681"/>
                  </a:cubicBezTo>
                  <a:cubicBezTo>
                    <a:pt x="8586" y="516"/>
                    <a:pt x="7518" y="311"/>
                    <a:pt x="6491" y="188"/>
                  </a:cubicBezTo>
                  <a:cubicBezTo>
                    <a:pt x="5306" y="48"/>
                    <a:pt x="4094" y="1"/>
                    <a:pt x="2886"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34"/>
            <p:cNvSpPr/>
            <p:nvPr/>
          </p:nvSpPr>
          <p:spPr>
            <a:xfrm>
              <a:off x="1892429" y="3442164"/>
              <a:ext cx="160583" cy="20768"/>
            </a:xfrm>
            <a:custGeom>
              <a:rect b="b" l="l" r="r" t="t"/>
              <a:pathLst>
                <a:path extrusionOk="0" h="1365" w="10556">
                  <a:moveTo>
                    <a:pt x="9117" y="1"/>
                  </a:moveTo>
                  <a:cubicBezTo>
                    <a:pt x="8707" y="1"/>
                    <a:pt x="8296" y="42"/>
                    <a:pt x="7885" y="42"/>
                  </a:cubicBezTo>
                  <a:cubicBezTo>
                    <a:pt x="6981" y="124"/>
                    <a:pt x="6119" y="165"/>
                    <a:pt x="5256" y="247"/>
                  </a:cubicBezTo>
                  <a:cubicBezTo>
                    <a:pt x="3572" y="453"/>
                    <a:pt x="1805" y="822"/>
                    <a:pt x="121" y="1233"/>
                  </a:cubicBezTo>
                  <a:cubicBezTo>
                    <a:pt x="15" y="1269"/>
                    <a:pt x="0" y="1365"/>
                    <a:pt x="76" y="1365"/>
                  </a:cubicBezTo>
                  <a:cubicBezTo>
                    <a:pt x="89" y="1365"/>
                    <a:pt x="104" y="1362"/>
                    <a:pt x="121" y="1357"/>
                  </a:cubicBezTo>
                  <a:cubicBezTo>
                    <a:pt x="1805" y="1069"/>
                    <a:pt x="3572" y="946"/>
                    <a:pt x="5297" y="740"/>
                  </a:cubicBezTo>
                  <a:lnTo>
                    <a:pt x="7926" y="412"/>
                  </a:lnTo>
                  <a:cubicBezTo>
                    <a:pt x="8337" y="371"/>
                    <a:pt x="8789" y="330"/>
                    <a:pt x="9200" y="247"/>
                  </a:cubicBezTo>
                  <a:cubicBezTo>
                    <a:pt x="9610" y="206"/>
                    <a:pt x="10062" y="124"/>
                    <a:pt x="10473" y="124"/>
                  </a:cubicBezTo>
                  <a:cubicBezTo>
                    <a:pt x="10555" y="124"/>
                    <a:pt x="10555" y="42"/>
                    <a:pt x="10473" y="42"/>
                  </a:cubicBezTo>
                  <a:cubicBezTo>
                    <a:pt x="10021" y="42"/>
                    <a:pt x="9569" y="1"/>
                    <a:pt x="91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34"/>
            <p:cNvSpPr/>
            <p:nvPr/>
          </p:nvSpPr>
          <p:spPr>
            <a:xfrm>
              <a:off x="1984876" y="2716499"/>
              <a:ext cx="204365" cy="342094"/>
            </a:xfrm>
            <a:custGeom>
              <a:rect b="b" l="l" r="r" t="t"/>
              <a:pathLst>
                <a:path extrusionOk="0" h="22484" w="13434">
                  <a:moveTo>
                    <a:pt x="5711" y="1"/>
                  </a:moveTo>
                  <a:cubicBezTo>
                    <a:pt x="5711" y="1"/>
                    <a:pt x="4807" y="1890"/>
                    <a:pt x="3739" y="4191"/>
                  </a:cubicBezTo>
                  <a:cubicBezTo>
                    <a:pt x="3698" y="4314"/>
                    <a:pt x="3657" y="4396"/>
                    <a:pt x="3574" y="4561"/>
                  </a:cubicBezTo>
                  <a:cubicBezTo>
                    <a:pt x="3533" y="4725"/>
                    <a:pt x="3492" y="4807"/>
                    <a:pt x="3451" y="4930"/>
                  </a:cubicBezTo>
                  <a:lnTo>
                    <a:pt x="2958" y="5998"/>
                  </a:lnTo>
                  <a:cubicBezTo>
                    <a:pt x="2876" y="6245"/>
                    <a:pt x="2712" y="6533"/>
                    <a:pt x="2630" y="6820"/>
                  </a:cubicBezTo>
                  <a:cubicBezTo>
                    <a:pt x="2506" y="7149"/>
                    <a:pt x="2342" y="7395"/>
                    <a:pt x="2260" y="7683"/>
                  </a:cubicBezTo>
                  <a:cubicBezTo>
                    <a:pt x="1028" y="10682"/>
                    <a:pt x="83" y="13680"/>
                    <a:pt x="42" y="14050"/>
                  </a:cubicBezTo>
                  <a:cubicBezTo>
                    <a:pt x="1" y="14954"/>
                    <a:pt x="2424" y="21568"/>
                    <a:pt x="6286" y="22472"/>
                  </a:cubicBezTo>
                  <a:cubicBezTo>
                    <a:pt x="6316" y="22479"/>
                    <a:pt x="6347" y="22483"/>
                    <a:pt x="6378" y="22483"/>
                  </a:cubicBezTo>
                  <a:cubicBezTo>
                    <a:pt x="7689" y="22483"/>
                    <a:pt x="9531" y="15899"/>
                    <a:pt x="9531" y="15899"/>
                  </a:cubicBezTo>
                  <a:lnTo>
                    <a:pt x="9819" y="15447"/>
                  </a:lnTo>
                  <a:lnTo>
                    <a:pt x="13434" y="8833"/>
                  </a:lnTo>
                  <a:lnTo>
                    <a:pt x="6655" y="1069"/>
                  </a:lnTo>
                  <a:lnTo>
                    <a:pt x="5711" y="1"/>
                  </a:ln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34"/>
            <p:cNvSpPr/>
            <p:nvPr/>
          </p:nvSpPr>
          <p:spPr>
            <a:xfrm>
              <a:off x="2041740" y="2717123"/>
              <a:ext cx="147500" cy="235041"/>
            </a:xfrm>
            <a:custGeom>
              <a:rect b="b" l="l" r="r" t="t"/>
              <a:pathLst>
                <a:path extrusionOk="0" h="15448" w="9696">
                  <a:moveTo>
                    <a:pt x="1973" y="1"/>
                  </a:moveTo>
                  <a:cubicBezTo>
                    <a:pt x="1973" y="42"/>
                    <a:pt x="1069" y="1973"/>
                    <a:pt x="1" y="4273"/>
                  </a:cubicBezTo>
                  <a:cubicBezTo>
                    <a:pt x="412" y="10476"/>
                    <a:pt x="4191" y="14091"/>
                    <a:pt x="6081" y="15447"/>
                  </a:cubicBezTo>
                  <a:lnTo>
                    <a:pt x="9696" y="8833"/>
                  </a:lnTo>
                  <a:lnTo>
                    <a:pt x="2917" y="1069"/>
                  </a:lnTo>
                  <a:lnTo>
                    <a:pt x="1973"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34"/>
            <p:cNvSpPr/>
            <p:nvPr/>
          </p:nvSpPr>
          <p:spPr>
            <a:xfrm>
              <a:off x="2017370" y="2448244"/>
              <a:ext cx="380480" cy="475180"/>
            </a:xfrm>
            <a:custGeom>
              <a:rect b="b" l="l" r="r" t="t"/>
              <a:pathLst>
                <a:path extrusionOk="0" h="31231" w="25011">
                  <a:moveTo>
                    <a:pt x="12669" y="0"/>
                  </a:moveTo>
                  <a:cubicBezTo>
                    <a:pt x="12513" y="0"/>
                    <a:pt x="12357" y="3"/>
                    <a:pt x="12201" y="8"/>
                  </a:cubicBezTo>
                  <a:cubicBezTo>
                    <a:pt x="6204" y="214"/>
                    <a:pt x="1" y="4281"/>
                    <a:pt x="1069" y="17467"/>
                  </a:cubicBezTo>
                  <a:cubicBezTo>
                    <a:pt x="2219" y="30654"/>
                    <a:pt x="11010" y="31188"/>
                    <a:pt x="13598" y="31229"/>
                  </a:cubicBezTo>
                  <a:cubicBezTo>
                    <a:pt x="13639" y="31230"/>
                    <a:pt x="13681" y="31230"/>
                    <a:pt x="13723" y="31230"/>
                  </a:cubicBezTo>
                  <a:cubicBezTo>
                    <a:pt x="16661" y="31230"/>
                    <a:pt x="24447" y="29765"/>
                    <a:pt x="24731" y="16687"/>
                  </a:cubicBezTo>
                  <a:cubicBezTo>
                    <a:pt x="25011" y="3804"/>
                    <a:pt x="18511" y="0"/>
                    <a:pt x="12669"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34"/>
            <p:cNvSpPr/>
            <p:nvPr/>
          </p:nvSpPr>
          <p:spPr>
            <a:xfrm>
              <a:off x="2334216" y="2648078"/>
              <a:ext cx="38959" cy="23127"/>
            </a:xfrm>
            <a:custGeom>
              <a:rect b="b" l="l" r="r" t="t"/>
              <a:pathLst>
                <a:path extrusionOk="0" h="1520" w="2561">
                  <a:moveTo>
                    <a:pt x="800" y="1"/>
                  </a:moveTo>
                  <a:cubicBezTo>
                    <a:pt x="554" y="1"/>
                    <a:pt x="317" y="56"/>
                    <a:pt x="124" y="225"/>
                  </a:cubicBezTo>
                  <a:cubicBezTo>
                    <a:pt x="0" y="349"/>
                    <a:pt x="0" y="636"/>
                    <a:pt x="82" y="801"/>
                  </a:cubicBezTo>
                  <a:cubicBezTo>
                    <a:pt x="288" y="1088"/>
                    <a:pt x="534" y="1170"/>
                    <a:pt x="904" y="1252"/>
                  </a:cubicBezTo>
                  <a:cubicBezTo>
                    <a:pt x="1233" y="1376"/>
                    <a:pt x="1479" y="1458"/>
                    <a:pt x="1767" y="1499"/>
                  </a:cubicBezTo>
                  <a:cubicBezTo>
                    <a:pt x="1814" y="1513"/>
                    <a:pt x="1861" y="1520"/>
                    <a:pt x="1907" y="1520"/>
                  </a:cubicBezTo>
                  <a:cubicBezTo>
                    <a:pt x="2263" y="1520"/>
                    <a:pt x="2560" y="1128"/>
                    <a:pt x="2342" y="801"/>
                  </a:cubicBezTo>
                  <a:cubicBezTo>
                    <a:pt x="2095" y="390"/>
                    <a:pt x="1767" y="184"/>
                    <a:pt x="1315" y="61"/>
                  </a:cubicBezTo>
                  <a:cubicBezTo>
                    <a:pt x="1146" y="27"/>
                    <a:pt x="971" y="1"/>
                    <a:pt x="8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34"/>
            <p:cNvSpPr/>
            <p:nvPr/>
          </p:nvSpPr>
          <p:spPr>
            <a:xfrm>
              <a:off x="2219848" y="2642555"/>
              <a:ext cx="41256" cy="20829"/>
            </a:xfrm>
            <a:custGeom>
              <a:rect b="b" l="l" r="r" t="t"/>
              <a:pathLst>
                <a:path extrusionOk="0" h="1369" w="2712">
                  <a:moveTo>
                    <a:pt x="1725" y="0"/>
                  </a:moveTo>
                  <a:cubicBezTo>
                    <a:pt x="1642" y="0"/>
                    <a:pt x="1559" y="5"/>
                    <a:pt x="1480" y="13"/>
                  </a:cubicBezTo>
                  <a:cubicBezTo>
                    <a:pt x="1028" y="95"/>
                    <a:pt x="658" y="219"/>
                    <a:pt x="370" y="547"/>
                  </a:cubicBezTo>
                  <a:cubicBezTo>
                    <a:pt x="1" y="835"/>
                    <a:pt x="329" y="1369"/>
                    <a:pt x="740" y="1369"/>
                  </a:cubicBezTo>
                  <a:cubicBezTo>
                    <a:pt x="1028" y="1369"/>
                    <a:pt x="1356" y="1328"/>
                    <a:pt x="1644" y="1246"/>
                  </a:cubicBezTo>
                  <a:cubicBezTo>
                    <a:pt x="2014" y="1205"/>
                    <a:pt x="2260" y="1205"/>
                    <a:pt x="2589" y="958"/>
                  </a:cubicBezTo>
                  <a:cubicBezTo>
                    <a:pt x="2712" y="794"/>
                    <a:pt x="2712" y="547"/>
                    <a:pt x="2630" y="383"/>
                  </a:cubicBezTo>
                  <a:cubicBezTo>
                    <a:pt x="2431" y="85"/>
                    <a:pt x="2072" y="0"/>
                    <a:pt x="17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34"/>
            <p:cNvSpPr/>
            <p:nvPr/>
          </p:nvSpPr>
          <p:spPr>
            <a:xfrm>
              <a:off x="2238605" y="2820890"/>
              <a:ext cx="26880" cy="14469"/>
            </a:xfrm>
            <a:custGeom>
              <a:rect b="b" l="l" r="r" t="t"/>
              <a:pathLst>
                <a:path extrusionOk="0" h="951" w="1767">
                  <a:moveTo>
                    <a:pt x="0" y="0"/>
                  </a:moveTo>
                  <a:cubicBezTo>
                    <a:pt x="0" y="370"/>
                    <a:pt x="164" y="740"/>
                    <a:pt x="575" y="904"/>
                  </a:cubicBezTo>
                  <a:cubicBezTo>
                    <a:pt x="659" y="935"/>
                    <a:pt x="756" y="951"/>
                    <a:pt x="860" y="951"/>
                  </a:cubicBezTo>
                  <a:cubicBezTo>
                    <a:pt x="1163" y="951"/>
                    <a:pt x="1522" y="820"/>
                    <a:pt x="1766" y="575"/>
                  </a:cubicBezTo>
                  <a:cubicBezTo>
                    <a:pt x="1766" y="575"/>
                    <a:pt x="1766" y="534"/>
                    <a:pt x="1684" y="534"/>
                  </a:cubicBezTo>
                  <a:cubicBezTo>
                    <a:pt x="1474" y="594"/>
                    <a:pt x="1219" y="632"/>
                    <a:pt x="985" y="632"/>
                  </a:cubicBezTo>
                  <a:cubicBezTo>
                    <a:pt x="899" y="632"/>
                    <a:pt x="817" y="627"/>
                    <a:pt x="739" y="616"/>
                  </a:cubicBezTo>
                  <a:cubicBezTo>
                    <a:pt x="411" y="575"/>
                    <a:pt x="247" y="288"/>
                    <a:pt x="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34"/>
            <p:cNvSpPr/>
            <p:nvPr/>
          </p:nvSpPr>
          <p:spPr>
            <a:xfrm>
              <a:off x="2252342" y="2643224"/>
              <a:ext cx="73142" cy="165311"/>
            </a:xfrm>
            <a:custGeom>
              <a:rect b="b" l="l" r="r" t="t"/>
              <a:pathLst>
                <a:path extrusionOk="0" h="10865" w="4808">
                  <a:moveTo>
                    <a:pt x="3739" y="0"/>
                  </a:moveTo>
                  <a:cubicBezTo>
                    <a:pt x="3698" y="0"/>
                    <a:pt x="3657" y="31"/>
                    <a:pt x="3657" y="93"/>
                  </a:cubicBezTo>
                  <a:cubicBezTo>
                    <a:pt x="3657" y="2927"/>
                    <a:pt x="4109" y="5721"/>
                    <a:pt x="4191" y="8555"/>
                  </a:cubicBezTo>
                  <a:cubicBezTo>
                    <a:pt x="3821" y="8391"/>
                    <a:pt x="3164" y="8103"/>
                    <a:pt x="2794" y="8103"/>
                  </a:cubicBezTo>
                  <a:cubicBezTo>
                    <a:pt x="2671" y="8103"/>
                    <a:pt x="2917" y="10239"/>
                    <a:pt x="2835" y="10404"/>
                  </a:cubicBezTo>
                  <a:cubicBezTo>
                    <a:pt x="1890" y="10280"/>
                    <a:pt x="946" y="10034"/>
                    <a:pt x="165" y="9377"/>
                  </a:cubicBezTo>
                  <a:cubicBezTo>
                    <a:pt x="124" y="9377"/>
                    <a:pt x="1" y="9418"/>
                    <a:pt x="83" y="9500"/>
                  </a:cubicBezTo>
                  <a:cubicBezTo>
                    <a:pt x="655" y="10377"/>
                    <a:pt x="1616" y="10864"/>
                    <a:pt x="2671" y="10864"/>
                  </a:cubicBezTo>
                  <a:cubicBezTo>
                    <a:pt x="2752" y="10864"/>
                    <a:pt x="2835" y="10861"/>
                    <a:pt x="2917" y="10856"/>
                  </a:cubicBezTo>
                  <a:cubicBezTo>
                    <a:pt x="3082" y="10856"/>
                    <a:pt x="3246" y="10856"/>
                    <a:pt x="3246" y="10814"/>
                  </a:cubicBezTo>
                  <a:cubicBezTo>
                    <a:pt x="3328" y="10157"/>
                    <a:pt x="3246" y="8802"/>
                    <a:pt x="3246" y="8802"/>
                  </a:cubicBezTo>
                  <a:lnTo>
                    <a:pt x="3246" y="8802"/>
                  </a:lnTo>
                  <a:cubicBezTo>
                    <a:pt x="3403" y="8927"/>
                    <a:pt x="4209" y="9293"/>
                    <a:pt x="4598" y="9293"/>
                  </a:cubicBezTo>
                  <a:cubicBezTo>
                    <a:pt x="4717" y="9293"/>
                    <a:pt x="4797" y="9258"/>
                    <a:pt x="4807" y="9171"/>
                  </a:cubicBezTo>
                  <a:cubicBezTo>
                    <a:pt x="4643" y="6255"/>
                    <a:pt x="4520" y="3009"/>
                    <a:pt x="3821" y="93"/>
                  </a:cubicBezTo>
                  <a:cubicBezTo>
                    <a:pt x="3821" y="31"/>
                    <a:pt x="3780" y="0"/>
                    <a:pt x="37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34"/>
            <p:cNvSpPr/>
            <p:nvPr/>
          </p:nvSpPr>
          <p:spPr>
            <a:xfrm>
              <a:off x="2244842" y="2785256"/>
              <a:ext cx="50019" cy="37049"/>
            </a:xfrm>
            <a:custGeom>
              <a:rect b="b" l="l" r="r" t="t"/>
              <a:pathLst>
                <a:path extrusionOk="0" h="2435" w="3288">
                  <a:moveTo>
                    <a:pt x="576" y="1"/>
                  </a:moveTo>
                  <a:cubicBezTo>
                    <a:pt x="576" y="1"/>
                    <a:pt x="371" y="411"/>
                    <a:pt x="206" y="863"/>
                  </a:cubicBezTo>
                  <a:cubicBezTo>
                    <a:pt x="1" y="1438"/>
                    <a:pt x="1" y="2096"/>
                    <a:pt x="740" y="2342"/>
                  </a:cubicBezTo>
                  <a:cubicBezTo>
                    <a:pt x="905" y="2404"/>
                    <a:pt x="1079" y="2435"/>
                    <a:pt x="1254" y="2435"/>
                  </a:cubicBezTo>
                  <a:cubicBezTo>
                    <a:pt x="1428" y="2435"/>
                    <a:pt x="1603" y="2404"/>
                    <a:pt x="1767" y="2342"/>
                  </a:cubicBezTo>
                  <a:cubicBezTo>
                    <a:pt x="2630" y="2096"/>
                    <a:pt x="3287" y="1274"/>
                    <a:pt x="3287" y="1274"/>
                  </a:cubicBezTo>
                  <a:cubicBezTo>
                    <a:pt x="1603" y="1069"/>
                    <a:pt x="576" y="1"/>
                    <a:pt x="5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34"/>
            <p:cNvSpPr/>
            <p:nvPr/>
          </p:nvSpPr>
          <p:spPr>
            <a:xfrm>
              <a:off x="2244842" y="2798387"/>
              <a:ext cx="26896" cy="23918"/>
            </a:xfrm>
            <a:custGeom>
              <a:rect b="b" l="l" r="r" t="t"/>
              <a:pathLst>
                <a:path extrusionOk="0" h="1572" w="1768">
                  <a:moveTo>
                    <a:pt x="206" y="0"/>
                  </a:moveTo>
                  <a:lnTo>
                    <a:pt x="206" y="0"/>
                  </a:lnTo>
                  <a:cubicBezTo>
                    <a:pt x="1" y="575"/>
                    <a:pt x="1" y="1233"/>
                    <a:pt x="740" y="1479"/>
                  </a:cubicBezTo>
                  <a:cubicBezTo>
                    <a:pt x="905" y="1541"/>
                    <a:pt x="1079" y="1572"/>
                    <a:pt x="1254" y="1572"/>
                  </a:cubicBezTo>
                  <a:cubicBezTo>
                    <a:pt x="1428" y="1572"/>
                    <a:pt x="1603" y="1541"/>
                    <a:pt x="1767" y="1479"/>
                  </a:cubicBezTo>
                  <a:cubicBezTo>
                    <a:pt x="1685" y="740"/>
                    <a:pt x="987" y="165"/>
                    <a:pt x="2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34"/>
            <p:cNvSpPr/>
            <p:nvPr/>
          </p:nvSpPr>
          <p:spPr>
            <a:xfrm>
              <a:off x="2207359" y="2700402"/>
              <a:ext cx="21252" cy="20282"/>
            </a:xfrm>
            <a:custGeom>
              <a:rect b="b" l="l" r="r" t="t"/>
              <a:pathLst>
                <a:path extrusionOk="0" h="1333" w="1397">
                  <a:moveTo>
                    <a:pt x="144" y="1"/>
                  </a:moveTo>
                  <a:cubicBezTo>
                    <a:pt x="134" y="1"/>
                    <a:pt x="123" y="11"/>
                    <a:pt x="123" y="32"/>
                  </a:cubicBezTo>
                  <a:cubicBezTo>
                    <a:pt x="0" y="525"/>
                    <a:pt x="41" y="1100"/>
                    <a:pt x="575" y="1305"/>
                  </a:cubicBezTo>
                  <a:cubicBezTo>
                    <a:pt x="643" y="1322"/>
                    <a:pt x="704" y="1332"/>
                    <a:pt x="764" y="1332"/>
                  </a:cubicBezTo>
                  <a:cubicBezTo>
                    <a:pt x="849" y="1332"/>
                    <a:pt x="931" y="1312"/>
                    <a:pt x="1027" y="1264"/>
                  </a:cubicBezTo>
                  <a:cubicBezTo>
                    <a:pt x="1150" y="1223"/>
                    <a:pt x="1191" y="1141"/>
                    <a:pt x="1274" y="1059"/>
                  </a:cubicBezTo>
                  <a:cubicBezTo>
                    <a:pt x="1274" y="853"/>
                    <a:pt x="1356" y="648"/>
                    <a:pt x="1397" y="484"/>
                  </a:cubicBezTo>
                  <a:lnTo>
                    <a:pt x="1397" y="484"/>
                  </a:lnTo>
                  <a:cubicBezTo>
                    <a:pt x="1191" y="607"/>
                    <a:pt x="986" y="689"/>
                    <a:pt x="781" y="689"/>
                  </a:cubicBezTo>
                  <a:cubicBezTo>
                    <a:pt x="452" y="689"/>
                    <a:pt x="329" y="319"/>
                    <a:pt x="164" y="32"/>
                  </a:cubicBezTo>
                  <a:cubicBezTo>
                    <a:pt x="164" y="11"/>
                    <a:pt x="154" y="1"/>
                    <a:pt x="1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34"/>
            <p:cNvSpPr/>
            <p:nvPr/>
          </p:nvSpPr>
          <p:spPr>
            <a:xfrm>
              <a:off x="2220472" y="2701908"/>
              <a:ext cx="33133" cy="37733"/>
            </a:xfrm>
            <a:custGeom>
              <a:rect b="b" l="l" r="r" t="t"/>
              <a:pathLst>
                <a:path extrusionOk="0" h="2480" w="2178">
                  <a:moveTo>
                    <a:pt x="1212" y="0"/>
                  </a:moveTo>
                  <a:cubicBezTo>
                    <a:pt x="1003" y="0"/>
                    <a:pt x="774" y="54"/>
                    <a:pt x="617" y="179"/>
                  </a:cubicBezTo>
                  <a:cubicBezTo>
                    <a:pt x="412" y="344"/>
                    <a:pt x="329" y="549"/>
                    <a:pt x="206" y="754"/>
                  </a:cubicBezTo>
                  <a:cubicBezTo>
                    <a:pt x="42" y="1165"/>
                    <a:pt x="1" y="1617"/>
                    <a:pt x="42" y="2151"/>
                  </a:cubicBezTo>
                  <a:cubicBezTo>
                    <a:pt x="165" y="1740"/>
                    <a:pt x="329" y="1371"/>
                    <a:pt x="535" y="1001"/>
                  </a:cubicBezTo>
                  <a:cubicBezTo>
                    <a:pt x="647" y="738"/>
                    <a:pt x="932" y="544"/>
                    <a:pt x="1199" y="544"/>
                  </a:cubicBezTo>
                  <a:cubicBezTo>
                    <a:pt x="1225" y="544"/>
                    <a:pt x="1250" y="545"/>
                    <a:pt x="1274" y="549"/>
                  </a:cubicBezTo>
                  <a:cubicBezTo>
                    <a:pt x="1603" y="549"/>
                    <a:pt x="1767" y="919"/>
                    <a:pt x="1808" y="1330"/>
                  </a:cubicBezTo>
                  <a:lnTo>
                    <a:pt x="1808" y="1864"/>
                  </a:lnTo>
                  <a:cubicBezTo>
                    <a:pt x="1808" y="2069"/>
                    <a:pt x="1767" y="2274"/>
                    <a:pt x="1685" y="2480"/>
                  </a:cubicBezTo>
                  <a:cubicBezTo>
                    <a:pt x="1890" y="2233"/>
                    <a:pt x="2014" y="1987"/>
                    <a:pt x="2055" y="1658"/>
                  </a:cubicBezTo>
                  <a:cubicBezTo>
                    <a:pt x="2055" y="1576"/>
                    <a:pt x="2096" y="1412"/>
                    <a:pt x="2096" y="1247"/>
                  </a:cubicBezTo>
                  <a:cubicBezTo>
                    <a:pt x="2178" y="1001"/>
                    <a:pt x="2096" y="795"/>
                    <a:pt x="2014" y="549"/>
                  </a:cubicBezTo>
                  <a:cubicBezTo>
                    <a:pt x="1931" y="302"/>
                    <a:pt x="1644" y="97"/>
                    <a:pt x="1397" y="15"/>
                  </a:cubicBezTo>
                  <a:cubicBezTo>
                    <a:pt x="1339" y="5"/>
                    <a:pt x="1276" y="0"/>
                    <a:pt x="121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34"/>
            <p:cNvSpPr/>
            <p:nvPr/>
          </p:nvSpPr>
          <p:spPr>
            <a:xfrm>
              <a:off x="2354828" y="2714004"/>
              <a:ext cx="21267" cy="18760"/>
            </a:xfrm>
            <a:custGeom>
              <a:rect b="b" l="l" r="r" t="t"/>
              <a:pathLst>
                <a:path extrusionOk="0" h="1233" w="1398">
                  <a:moveTo>
                    <a:pt x="1357" y="0"/>
                  </a:moveTo>
                  <a:cubicBezTo>
                    <a:pt x="1163" y="233"/>
                    <a:pt x="896" y="538"/>
                    <a:pt x="626" y="538"/>
                  </a:cubicBezTo>
                  <a:cubicBezTo>
                    <a:pt x="609" y="538"/>
                    <a:pt x="593" y="537"/>
                    <a:pt x="576" y="535"/>
                  </a:cubicBezTo>
                  <a:cubicBezTo>
                    <a:pt x="371" y="535"/>
                    <a:pt x="206" y="329"/>
                    <a:pt x="1" y="165"/>
                  </a:cubicBezTo>
                  <a:lnTo>
                    <a:pt x="1" y="165"/>
                  </a:lnTo>
                  <a:cubicBezTo>
                    <a:pt x="124" y="370"/>
                    <a:pt x="83" y="617"/>
                    <a:pt x="1" y="822"/>
                  </a:cubicBezTo>
                  <a:cubicBezTo>
                    <a:pt x="83" y="945"/>
                    <a:pt x="165" y="986"/>
                    <a:pt x="206" y="1069"/>
                  </a:cubicBezTo>
                  <a:cubicBezTo>
                    <a:pt x="371" y="1192"/>
                    <a:pt x="535" y="1233"/>
                    <a:pt x="658" y="1233"/>
                  </a:cubicBezTo>
                  <a:cubicBezTo>
                    <a:pt x="1192" y="1151"/>
                    <a:pt x="1398" y="617"/>
                    <a:pt x="1398" y="42"/>
                  </a:cubicBezTo>
                  <a:cubicBezTo>
                    <a:pt x="1398" y="0"/>
                    <a:pt x="1398" y="0"/>
                    <a:pt x="13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34"/>
            <p:cNvSpPr/>
            <p:nvPr/>
          </p:nvSpPr>
          <p:spPr>
            <a:xfrm>
              <a:off x="2326716" y="2708375"/>
              <a:ext cx="33133" cy="35649"/>
            </a:xfrm>
            <a:custGeom>
              <a:rect b="b" l="l" r="r" t="t"/>
              <a:pathLst>
                <a:path extrusionOk="0" h="2343" w="2178">
                  <a:moveTo>
                    <a:pt x="1027" y="1"/>
                  </a:moveTo>
                  <a:cubicBezTo>
                    <a:pt x="781" y="1"/>
                    <a:pt x="452" y="165"/>
                    <a:pt x="329" y="370"/>
                  </a:cubicBezTo>
                  <a:cubicBezTo>
                    <a:pt x="165" y="576"/>
                    <a:pt x="82" y="781"/>
                    <a:pt x="82" y="1028"/>
                  </a:cubicBezTo>
                  <a:cubicBezTo>
                    <a:pt x="82" y="1192"/>
                    <a:pt x="0" y="1356"/>
                    <a:pt x="0" y="1439"/>
                  </a:cubicBezTo>
                  <a:cubicBezTo>
                    <a:pt x="0" y="1767"/>
                    <a:pt x="82" y="2055"/>
                    <a:pt x="206" y="2342"/>
                  </a:cubicBezTo>
                  <a:cubicBezTo>
                    <a:pt x="206" y="2137"/>
                    <a:pt x="206" y="1932"/>
                    <a:pt x="247" y="1726"/>
                  </a:cubicBezTo>
                  <a:cubicBezTo>
                    <a:pt x="329" y="1521"/>
                    <a:pt x="370" y="1356"/>
                    <a:pt x="411" y="1151"/>
                  </a:cubicBezTo>
                  <a:cubicBezTo>
                    <a:pt x="534" y="781"/>
                    <a:pt x="781" y="494"/>
                    <a:pt x="1109" y="494"/>
                  </a:cubicBezTo>
                  <a:cubicBezTo>
                    <a:pt x="1397" y="494"/>
                    <a:pt x="1644" y="740"/>
                    <a:pt x="1767" y="1110"/>
                  </a:cubicBezTo>
                  <a:cubicBezTo>
                    <a:pt x="1849" y="1439"/>
                    <a:pt x="1931" y="1849"/>
                    <a:pt x="1972" y="2342"/>
                  </a:cubicBezTo>
                  <a:cubicBezTo>
                    <a:pt x="2136" y="1849"/>
                    <a:pt x="2178" y="1439"/>
                    <a:pt x="2054" y="987"/>
                  </a:cubicBezTo>
                  <a:cubicBezTo>
                    <a:pt x="2013" y="781"/>
                    <a:pt x="1972" y="535"/>
                    <a:pt x="1767" y="329"/>
                  </a:cubicBezTo>
                  <a:cubicBezTo>
                    <a:pt x="1602" y="124"/>
                    <a:pt x="1274" y="1"/>
                    <a:pt x="102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34"/>
            <p:cNvSpPr/>
            <p:nvPr/>
          </p:nvSpPr>
          <p:spPr>
            <a:xfrm>
              <a:off x="1986747" y="2438871"/>
              <a:ext cx="426848" cy="275635"/>
            </a:xfrm>
            <a:custGeom>
              <a:rect b="b" l="l" r="r" t="t"/>
              <a:pathLst>
                <a:path extrusionOk="0" h="18116" w="28059">
                  <a:moveTo>
                    <a:pt x="14811" y="0"/>
                  </a:moveTo>
                  <a:cubicBezTo>
                    <a:pt x="13174" y="0"/>
                    <a:pt x="6787" y="340"/>
                    <a:pt x="3616" y="5472"/>
                  </a:cubicBezTo>
                  <a:cubicBezTo>
                    <a:pt x="1" y="11346"/>
                    <a:pt x="3369" y="18083"/>
                    <a:pt x="3369" y="18083"/>
                  </a:cubicBezTo>
                  <a:cubicBezTo>
                    <a:pt x="3471" y="18105"/>
                    <a:pt x="3570" y="18115"/>
                    <a:pt x="3667" y="18115"/>
                  </a:cubicBezTo>
                  <a:cubicBezTo>
                    <a:pt x="5609" y="18115"/>
                    <a:pt x="6615" y="14017"/>
                    <a:pt x="6615" y="14017"/>
                  </a:cubicBezTo>
                  <a:cubicBezTo>
                    <a:pt x="6615" y="14017"/>
                    <a:pt x="6723" y="14031"/>
                    <a:pt x="6916" y="14031"/>
                  </a:cubicBezTo>
                  <a:cubicBezTo>
                    <a:pt x="7945" y="14031"/>
                    <a:pt x="11366" y="13622"/>
                    <a:pt x="13270" y="8430"/>
                  </a:cubicBezTo>
                  <a:lnTo>
                    <a:pt x="13270" y="8430"/>
                  </a:lnTo>
                  <a:cubicBezTo>
                    <a:pt x="13270" y="8430"/>
                    <a:pt x="12818" y="11347"/>
                    <a:pt x="10640" y="13441"/>
                  </a:cubicBezTo>
                  <a:cubicBezTo>
                    <a:pt x="10640" y="13441"/>
                    <a:pt x="10661" y="13442"/>
                    <a:pt x="10701" y="13442"/>
                  </a:cubicBezTo>
                  <a:cubicBezTo>
                    <a:pt x="11444" y="13442"/>
                    <a:pt x="18780" y="13294"/>
                    <a:pt x="22677" y="7526"/>
                  </a:cubicBezTo>
                  <a:lnTo>
                    <a:pt x="22677" y="7526"/>
                  </a:lnTo>
                  <a:cubicBezTo>
                    <a:pt x="22677" y="7527"/>
                    <a:pt x="20910" y="10689"/>
                    <a:pt x="19596" y="11716"/>
                  </a:cubicBezTo>
                  <a:cubicBezTo>
                    <a:pt x="19596" y="11716"/>
                    <a:pt x="22965" y="11223"/>
                    <a:pt x="24854" y="8758"/>
                  </a:cubicBezTo>
                  <a:cubicBezTo>
                    <a:pt x="24854" y="8758"/>
                    <a:pt x="25758" y="12702"/>
                    <a:pt x="26662" y="13811"/>
                  </a:cubicBezTo>
                  <a:cubicBezTo>
                    <a:pt x="26662" y="13811"/>
                    <a:pt x="28058" y="172"/>
                    <a:pt x="15200" y="8"/>
                  </a:cubicBezTo>
                  <a:cubicBezTo>
                    <a:pt x="15200" y="8"/>
                    <a:pt x="15061" y="0"/>
                    <a:pt x="1481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34"/>
            <p:cNvSpPr/>
            <p:nvPr/>
          </p:nvSpPr>
          <p:spPr>
            <a:xfrm>
              <a:off x="1982381" y="2670565"/>
              <a:ext cx="102502" cy="128734"/>
            </a:xfrm>
            <a:custGeom>
              <a:rect b="b" l="l" r="r" t="t"/>
              <a:pathLst>
                <a:path extrusionOk="0" h="8461" w="6738">
                  <a:moveTo>
                    <a:pt x="2454" y="1"/>
                  </a:moveTo>
                  <a:cubicBezTo>
                    <a:pt x="2278" y="1"/>
                    <a:pt x="2103" y="33"/>
                    <a:pt x="1931" y="103"/>
                  </a:cubicBezTo>
                  <a:cubicBezTo>
                    <a:pt x="0" y="925"/>
                    <a:pt x="1479" y="7128"/>
                    <a:pt x="3574" y="8155"/>
                  </a:cubicBezTo>
                  <a:cubicBezTo>
                    <a:pt x="4031" y="8374"/>
                    <a:pt x="4436" y="8461"/>
                    <a:pt x="4792" y="8461"/>
                  </a:cubicBezTo>
                  <a:cubicBezTo>
                    <a:pt x="6102" y="8461"/>
                    <a:pt x="6737" y="7292"/>
                    <a:pt x="6737" y="7292"/>
                  </a:cubicBezTo>
                  <a:lnTo>
                    <a:pt x="6368" y="3677"/>
                  </a:lnTo>
                  <a:cubicBezTo>
                    <a:pt x="6368" y="3677"/>
                    <a:pt x="4340" y="1"/>
                    <a:pt x="2454" y="1"/>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34"/>
            <p:cNvSpPr/>
            <p:nvPr/>
          </p:nvSpPr>
          <p:spPr>
            <a:xfrm>
              <a:off x="2019241" y="2698378"/>
              <a:ext cx="50642" cy="83485"/>
            </a:xfrm>
            <a:custGeom>
              <a:rect b="b" l="l" r="r" t="t"/>
              <a:pathLst>
                <a:path extrusionOk="0" h="5487" w="3329">
                  <a:moveTo>
                    <a:pt x="42" y="0"/>
                  </a:moveTo>
                  <a:cubicBezTo>
                    <a:pt x="1" y="0"/>
                    <a:pt x="1" y="42"/>
                    <a:pt x="42" y="42"/>
                  </a:cubicBezTo>
                  <a:cubicBezTo>
                    <a:pt x="1521" y="822"/>
                    <a:pt x="2137" y="2383"/>
                    <a:pt x="2548" y="3903"/>
                  </a:cubicBezTo>
                  <a:cubicBezTo>
                    <a:pt x="2270" y="3486"/>
                    <a:pt x="1935" y="3182"/>
                    <a:pt x="1493" y="3182"/>
                  </a:cubicBezTo>
                  <a:cubicBezTo>
                    <a:pt x="1282" y="3182"/>
                    <a:pt x="1047" y="3251"/>
                    <a:pt x="781" y="3410"/>
                  </a:cubicBezTo>
                  <a:cubicBezTo>
                    <a:pt x="699" y="3410"/>
                    <a:pt x="781" y="3492"/>
                    <a:pt x="823" y="3492"/>
                  </a:cubicBezTo>
                  <a:cubicBezTo>
                    <a:pt x="886" y="3488"/>
                    <a:pt x="948" y="3486"/>
                    <a:pt x="1007" y="3486"/>
                  </a:cubicBezTo>
                  <a:cubicBezTo>
                    <a:pt x="1559" y="3486"/>
                    <a:pt x="1927" y="3663"/>
                    <a:pt x="2260" y="4108"/>
                  </a:cubicBezTo>
                  <a:cubicBezTo>
                    <a:pt x="2507" y="4519"/>
                    <a:pt x="2671" y="4971"/>
                    <a:pt x="2877" y="5382"/>
                  </a:cubicBezTo>
                  <a:cubicBezTo>
                    <a:pt x="2895" y="5454"/>
                    <a:pt x="2952" y="5487"/>
                    <a:pt x="3007" y="5487"/>
                  </a:cubicBezTo>
                  <a:cubicBezTo>
                    <a:pt x="3078" y="5487"/>
                    <a:pt x="3146" y="5433"/>
                    <a:pt x="3123" y="5341"/>
                  </a:cubicBezTo>
                  <a:lnTo>
                    <a:pt x="3123" y="5300"/>
                  </a:lnTo>
                  <a:cubicBezTo>
                    <a:pt x="3328" y="3328"/>
                    <a:pt x="2096" y="411"/>
                    <a:pt x="42"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34"/>
            <p:cNvSpPr/>
            <p:nvPr/>
          </p:nvSpPr>
          <p:spPr>
            <a:xfrm>
              <a:off x="2666670" y="3195437"/>
              <a:ext cx="131253" cy="127989"/>
            </a:xfrm>
            <a:custGeom>
              <a:rect b="b" l="l" r="r" t="t"/>
              <a:pathLst>
                <a:path extrusionOk="0" h="8412" w="8628">
                  <a:moveTo>
                    <a:pt x="6389" y="0"/>
                  </a:moveTo>
                  <a:cubicBezTo>
                    <a:pt x="6204" y="0"/>
                    <a:pt x="6019" y="11"/>
                    <a:pt x="5834" y="31"/>
                  </a:cubicBezTo>
                  <a:cubicBezTo>
                    <a:pt x="5136" y="155"/>
                    <a:pt x="4479" y="319"/>
                    <a:pt x="3780" y="565"/>
                  </a:cubicBezTo>
                  <a:cubicBezTo>
                    <a:pt x="2466" y="1017"/>
                    <a:pt x="1192" y="1592"/>
                    <a:pt x="1" y="2291"/>
                  </a:cubicBezTo>
                  <a:cubicBezTo>
                    <a:pt x="658" y="2044"/>
                    <a:pt x="1274" y="1798"/>
                    <a:pt x="1891" y="1633"/>
                  </a:cubicBezTo>
                  <a:cubicBezTo>
                    <a:pt x="2507" y="1387"/>
                    <a:pt x="3205" y="1182"/>
                    <a:pt x="3862" y="976"/>
                  </a:cubicBezTo>
                  <a:cubicBezTo>
                    <a:pt x="4520" y="812"/>
                    <a:pt x="5177" y="606"/>
                    <a:pt x="5834" y="565"/>
                  </a:cubicBezTo>
                  <a:cubicBezTo>
                    <a:pt x="6017" y="555"/>
                    <a:pt x="6199" y="547"/>
                    <a:pt x="6378" y="547"/>
                  </a:cubicBezTo>
                  <a:cubicBezTo>
                    <a:pt x="6883" y="547"/>
                    <a:pt x="7360" y="610"/>
                    <a:pt x="7724" y="853"/>
                  </a:cubicBezTo>
                  <a:cubicBezTo>
                    <a:pt x="7929" y="1017"/>
                    <a:pt x="8053" y="1264"/>
                    <a:pt x="8135" y="1592"/>
                  </a:cubicBezTo>
                  <a:cubicBezTo>
                    <a:pt x="8176" y="1880"/>
                    <a:pt x="8135" y="2209"/>
                    <a:pt x="8012" y="2496"/>
                  </a:cubicBezTo>
                  <a:cubicBezTo>
                    <a:pt x="7806" y="3112"/>
                    <a:pt x="7395" y="3687"/>
                    <a:pt x="6985" y="4221"/>
                  </a:cubicBezTo>
                  <a:cubicBezTo>
                    <a:pt x="6574" y="4714"/>
                    <a:pt x="6122" y="5248"/>
                    <a:pt x="5588" y="5700"/>
                  </a:cubicBezTo>
                  <a:cubicBezTo>
                    <a:pt x="5095" y="6193"/>
                    <a:pt x="2507" y="7960"/>
                    <a:pt x="2014" y="8412"/>
                  </a:cubicBezTo>
                  <a:cubicBezTo>
                    <a:pt x="3616" y="7590"/>
                    <a:pt x="6286" y="5454"/>
                    <a:pt x="7231" y="4427"/>
                  </a:cubicBezTo>
                  <a:cubicBezTo>
                    <a:pt x="7724" y="3893"/>
                    <a:pt x="8176" y="3318"/>
                    <a:pt x="8422" y="2619"/>
                  </a:cubicBezTo>
                  <a:cubicBezTo>
                    <a:pt x="8587" y="2250"/>
                    <a:pt x="8628" y="1880"/>
                    <a:pt x="8587" y="1469"/>
                  </a:cubicBezTo>
                  <a:cubicBezTo>
                    <a:pt x="8546" y="1140"/>
                    <a:pt x="8381" y="730"/>
                    <a:pt x="8012" y="442"/>
                  </a:cubicBezTo>
                  <a:cubicBezTo>
                    <a:pt x="7724" y="196"/>
                    <a:pt x="7313" y="113"/>
                    <a:pt x="6943" y="31"/>
                  </a:cubicBezTo>
                  <a:cubicBezTo>
                    <a:pt x="6759" y="11"/>
                    <a:pt x="6574" y="0"/>
                    <a:pt x="6389"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34"/>
            <p:cNvSpPr/>
            <p:nvPr/>
          </p:nvSpPr>
          <p:spPr>
            <a:xfrm>
              <a:off x="2738549" y="3237248"/>
              <a:ext cx="239353" cy="116182"/>
            </a:xfrm>
            <a:custGeom>
              <a:rect b="b" l="l" r="r" t="t"/>
              <a:pathLst>
                <a:path extrusionOk="0" h="7636" w="15734">
                  <a:moveTo>
                    <a:pt x="13559" y="0"/>
                  </a:moveTo>
                  <a:cubicBezTo>
                    <a:pt x="13433" y="0"/>
                    <a:pt x="13300" y="48"/>
                    <a:pt x="13187" y="77"/>
                  </a:cubicBezTo>
                  <a:cubicBezTo>
                    <a:pt x="12858" y="159"/>
                    <a:pt x="12530" y="282"/>
                    <a:pt x="12242" y="446"/>
                  </a:cubicBezTo>
                  <a:cubicBezTo>
                    <a:pt x="11626" y="734"/>
                    <a:pt x="11092" y="1104"/>
                    <a:pt x="10517" y="1515"/>
                  </a:cubicBezTo>
                  <a:cubicBezTo>
                    <a:pt x="10024" y="1925"/>
                    <a:pt x="9490" y="2336"/>
                    <a:pt x="8997" y="2788"/>
                  </a:cubicBezTo>
                  <a:cubicBezTo>
                    <a:pt x="8463" y="3240"/>
                    <a:pt x="8011" y="3733"/>
                    <a:pt x="7518" y="4062"/>
                  </a:cubicBezTo>
                  <a:cubicBezTo>
                    <a:pt x="6943" y="4431"/>
                    <a:pt x="6368" y="4801"/>
                    <a:pt x="5792" y="5089"/>
                  </a:cubicBezTo>
                  <a:cubicBezTo>
                    <a:pt x="5258" y="5458"/>
                    <a:pt x="575" y="7307"/>
                    <a:pt x="0" y="7635"/>
                  </a:cubicBezTo>
                  <a:cubicBezTo>
                    <a:pt x="1274" y="7143"/>
                    <a:pt x="5464" y="5869"/>
                    <a:pt x="7600" y="4349"/>
                  </a:cubicBezTo>
                  <a:cubicBezTo>
                    <a:pt x="8216" y="3979"/>
                    <a:pt x="8668" y="3527"/>
                    <a:pt x="9202" y="3117"/>
                  </a:cubicBezTo>
                  <a:lnTo>
                    <a:pt x="10722" y="1884"/>
                  </a:lnTo>
                  <a:cubicBezTo>
                    <a:pt x="11256" y="1473"/>
                    <a:pt x="11831" y="1104"/>
                    <a:pt x="12365" y="775"/>
                  </a:cubicBezTo>
                  <a:cubicBezTo>
                    <a:pt x="12854" y="531"/>
                    <a:pt x="13371" y="346"/>
                    <a:pt x="13869" y="346"/>
                  </a:cubicBezTo>
                  <a:cubicBezTo>
                    <a:pt x="13957" y="346"/>
                    <a:pt x="14045" y="352"/>
                    <a:pt x="14132" y="364"/>
                  </a:cubicBezTo>
                  <a:cubicBezTo>
                    <a:pt x="14378" y="446"/>
                    <a:pt x="14707" y="570"/>
                    <a:pt x="14912" y="775"/>
                  </a:cubicBezTo>
                  <a:cubicBezTo>
                    <a:pt x="15118" y="1063"/>
                    <a:pt x="15241" y="1309"/>
                    <a:pt x="15364" y="1597"/>
                  </a:cubicBezTo>
                  <a:cubicBezTo>
                    <a:pt x="15569" y="2213"/>
                    <a:pt x="15569" y="2911"/>
                    <a:pt x="15446" y="3569"/>
                  </a:cubicBezTo>
                  <a:cubicBezTo>
                    <a:pt x="15652" y="2952"/>
                    <a:pt x="15734" y="2213"/>
                    <a:pt x="15611" y="1556"/>
                  </a:cubicBezTo>
                  <a:cubicBezTo>
                    <a:pt x="15528" y="1268"/>
                    <a:pt x="15405" y="898"/>
                    <a:pt x="15159" y="652"/>
                  </a:cubicBezTo>
                  <a:cubicBezTo>
                    <a:pt x="14912" y="364"/>
                    <a:pt x="14584" y="159"/>
                    <a:pt x="14214" y="77"/>
                  </a:cubicBezTo>
                  <a:lnTo>
                    <a:pt x="13967" y="36"/>
                  </a:lnTo>
                  <a:lnTo>
                    <a:pt x="13721" y="36"/>
                  </a:lnTo>
                  <a:cubicBezTo>
                    <a:pt x="13670" y="10"/>
                    <a:pt x="13615" y="0"/>
                    <a:pt x="13559"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34"/>
            <p:cNvSpPr/>
            <p:nvPr/>
          </p:nvSpPr>
          <p:spPr>
            <a:xfrm>
              <a:off x="1857669" y="2951586"/>
              <a:ext cx="1138990" cy="849514"/>
            </a:xfrm>
            <a:custGeom>
              <a:rect b="b" l="l" r="r" t="t"/>
              <a:pathLst>
                <a:path extrusionOk="0" h="55834" w="74872">
                  <a:moveTo>
                    <a:pt x="41268" y="31340"/>
                  </a:moveTo>
                  <a:cubicBezTo>
                    <a:pt x="40876" y="31446"/>
                    <a:pt x="40500" y="31540"/>
                    <a:pt x="40155" y="31628"/>
                  </a:cubicBezTo>
                  <a:lnTo>
                    <a:pt x="40155" y="31628"/>
                  </a:lnTo>
                  <a:cubicBezTo>
                    <a:pt x="40507" y="31533"/>
                    <a:pt x="40881" y="31437"/>
                    <a:pt x="41268" y="31340"/>
                  </a:cubicBezTo>
                  <a:close/>
                  <a:moveTo>
                    <a:pt x="2582" y="1"/>
                  </a:moveTo>
                  <a:cubicBezTo>
                    <a:pt x="882" y="1"/>
                    <a:pt x="0" y="2378"/>
                    <a:pt x="23" y="5583"/>
                  </a:cubicBezTo>
                  <a:cubicBezTo>
                    <a:pt x="105" y="18030"/>
                    <a:pt x="7993" y="51675"/>
                    <a:pt x="14360" y="54756"/>
                  </a:cubicBezTo>
                  <a:lnTo>
                    <a:pt x="15839" y="55290"/>
                  </a:lnTo>
                  <a:cubicBezTo>
                    <a:pt x="16872" y="55581"/>
                    <a:pt x="18937" y="55834"/>
                    <a:pt x="21742" y="55834"/>
                  </a:cubicBezTo>
                  <a:cubicBezTo>
                    <a:pt x="27644" y="55834"/>
                    <a:pt x="36822" y="54715"/>
                    <a:pt x="46567" y="50483"/>
                  </a:cubicBezTo>
                  <a:cubicBezTo>
                    <a:pt x="54578" y="48388"/>
                    <a:pt x="62876" y="44979"/>
                    <a:pt x="68422" y="38324"/>
                  </a:cubicBezTo>
                  <a:cubicBezTo>
                    <a:pt x="69531" y="36968"/>
                    <a:pt x="69449" y="35695"/>
                    <a:pt x="69449" y="35695"/>
                  </a:cubicBezTo>
                  <a:cubicBezTo>
                    <a:pt x="71996" y="32696"/>
                    <a:pt x="71379" y="30642"/>
                    <a:pt x="71379" y="30642"/>
                  </a:cubicBezTo>
                  <a:cubicBezTo>
                    <a:pt x="72858" y="27150"/>
                    <a:pt x="71913" y="25178"/>
                    <a:pt x="71913" y="25178"/>
                  </a:cubicBezTo>
                  <a:cubicBezTo>
                    <a:pt x="71913" y="25178"/>
                    <a:pt x="74871" y="21686"/>
                    <a:pt x="73064" y="19509"/>
                  </a:cubicBezTo>
                  <a:cubicBezTo>
                    <a:pt x="72704" y="19099"/>
                    <a:pt x="72295" y="18925"/>
                    <a:pt x="71843" y="18925"/>
                  </a:cubicBezTo>
                  <a:cubicBezTo>
                    <a:pt x="69711" y="18925"/>
                    <a:pt x="66637" y="22810"/>
                    <a:pt x="63451" y="24233"/>
                  </a:cubicBezTo>
                  <a:cubicBezTo>
                    <a:pt x="60123" y="25712"/>
                    <a:pt x="56015" y="27109"/>
                    <a:pt x="52154" y="28300"/>
                  </a:cubicBezTo>
                  <a:cubicBezTo>
                    <a:pt x="51168" y="28177"/>
                    <a:pt x="51332" y="27479"/>
                    <a:pt x="52976" y="26082"/>
                  </a:cubicBezTo>
                  <a:cubicBezTo>
                    <a:pt x="54824" y="24480"/>
                    <a:pt x="63410" y="19879"/>
                    <a:pt x="61520" y="17044"/>
                  </a:cubicBezTo>
                  <a:cubicBezTo>
                    <a:pt x="61206" y="16556"/>
                    <a:pt x="60599" y="16345"/>
                    <a:pt x="59792" y="16345"/>
                  </a:cubicBezTo>
                  <a:cubicBezTo>
                    <a:pt x="55849" y="16345"/>
                    <a:pt x="47147" y="21394"/>
                    <a:pt x="44759" y="23781"/>
                  </a:cubicBezTo>
                  <a:cubicBezTo>
                    <a:pt x="42048" y="26452"/>
                    <a:pt x="38721" y="31587"/>
                    <a:pt x="38351" y="32162"/>
                  </a:cubicBezTo>
                  <a:cubicBezTo>
                    <a:pt x="38228" y="32162"/>
                    <a:pt x="38146" y="32080"/>
                    <a:pt x="38105" y="32080"/>
                  </a:cubicBezTo>
                  <a:cubicBezTo>
                    <a:pt x="36256" y="32203"/>
                    <a:pt x="27054" y="35982"/>
                    <a:pt x="27054" y="35982"/>
                  </a:cubicBezTo>
                  <a:cubicBezTo>
                    <a:pt x="26232" y="34257"/>
                    <a:pt x="10293" y="8787"/>
                    <a:pt x="7911" y="4926"/>
                  </a:cubicBezTo>
                  <a:cubicBezTo>
                    <a:pt x="5678" y="1407"/>
                    <a:pt x="3888" y="1"/>
                    <a:pt x="2582"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34"/>
            <p:cNvSpPr/>
            <p:nvPr/>
          </p:nvSpPr>
          <p:spPr>
            <a:xfrm>
              <a:off x="2724142" y="3333285"/>
              <a:ext cx="228598" cy="150339"/>
            </a:xfrm>
            <a:custGeom>
              <a:rect b="b" l="l" r="r" t="t"/>
              <a:pathLst>
                <a:path extrusionOk="0" h="9881" w="15027">
                  <a:moveTo>
                    <a:pt x="14895" y="1"/>
                  </a:moveTo>
                  <a:cubicBezTo>
                    <a:pt x="14886" y="1"/>
                    <a:pt x="14879" y="3"/>
                    <a:pt x="14873" y="9"/>
                  </a:cubicBezTo>
                  <a:cubicBezTo>
                    <a:pt x="12491" y="2063"/>
                    <a:pt x="10231" y="4199"/>
                    <a:pt x="7643" y="5883"/>
                  </a:cubicBezTo>
                  <a:cubicBezTo>
                    <a:pt x="5219" y="7486"/>
                    <a:pt x="2631" y="8554"/>
                    <a:pt x="84" y="9786"/>
                  </a:cubicBezTo>
                  <a:cubicBezTo>
                    <a:pt x="0" y="9814"/>
                    <a:pt x="12" y="9880"/>
                    <a:pt x="54" y="9880"/>
                  </a:cubicBezTo>
                  <a:cubicBezTo>
                    <a:pt x="73" y="9880"/>
                    <a:pt x="99" y="9866"/>
                    <a:pt x="126" y="9827"/>
                  </a:cubicBezTo>
                  <a:cubicBezTo>
                    <a:pt x="5589" y="8143"/>
                    <a:pt x="11299" y="4528"/>
                    <a:pt x="14955" y="132"/>
                  </a:cubicBezTo>
                  <a:cubicBezTo>
                    <a:pt x="15026" y="97"/>
                    <a:pt x="14945" y="1"/>
                    <a:pt x="148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34"/>
            <p:cNvSpPr/>
            <p:nvPr/>
          </p:nvSpPr>
          <p:spPr>
            <a:xfrm>
              <a:off x="2747767" y="3417165"/>
              <a:ext cx="194522" cy="153322"/>
            </a:xfrm>
            <a:custGeom>
              <a:rect b="b" l="l" r="r" t="t"/>
              <a:pathLst>
                <a:path extrusionOk="0" h="10077" w="12787">
                  <a:moveTo>
                    <a:pt x="12745" y="1"/>
                  </a:moveTo>
                  <a:cubicBezTo>
                    <a:pt x="6830" y="6327"/>
                    <a:pt x="2598" y="8627"/>
                    <a:pt x="134" y="9983"/>
                  </a:cubicBezTo>
                  <a:cubicBezTo>
                    <a:pt x="1" y="10016"/>
                    <a:pt x="2" y="10077"/>
                    <a:pt x="95" y="10077"/>
                  </a:cubicBezTo>
                  <a:cubicBezTo>
                    <a:pt x="116" y="10077"/>
                    <a:pt x="143" y="10073"/>
                    <a:pt x="175" y="10065"/>
                  </a:cubicBezTo>
                  <a:cubicBezTo>
                    <a:pt x="5310" y="7847"/>
                    <a:pt x="9500" y="4643"/>
                    <a:pt x="12786" y="42"/>
                  </a:cubicBezTo>
                  <a:cubicBezTo>
                    <a:pt x="12786" y="1"/>
                    <a:pt x="12745" y="1"/>
                    <a:pt x="127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34"/>
            <p:cNvSpPr/>
            <p:nvPr/>
          </p:nvSpPr>
          <p:spPr>
            <a:xfrm>
              <a:off x="2761048" y="3495294"/>
              <a:ext cx="153114" cy="122526"/>
            </a:xfrm>
            <a:custGeom>
              <a:rect b="b" l="l" r="r" t="t"/>
              <a:pathLst>
                <a:path extrusionOk="0" h="8053" w="10065">
                  <a:moveTo>
                    <a:pt x="10024" y="1"/>
                  </a:moveTo>
                  <a:cubicBezTo>
                    <a:pt x="6491" y="3451"/>
                    <a:pt x="4231" y="5464"/>
                    <a:pt x="164" y="7847"/>
                  </a:cubicBezTo>
                  <a:cubicBezTo>
                    <a:pt x="0" y="7929"/>
                    <a:pt x="82" y="8052"/>
                    <a:pt x="205" y="8052"/>
                  </a:cubicBezTo>
                  <a:cubicBezTo>
                    <a:pt x="4642" y="5547"/>
                    <a:pt x="6450" y="4437"/>
                    <a:pt x="10065" y="42"/>
                  </a:cubicBezTo>
                  <a:cubicBezTo>
                    <a:pt x="10065" y="1"/>
                    <a:pt x="10024" y="1"/>
                    <a:pt x="1002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34"/>
            <p:cNvSpPr/>
            <p:nvPr/>
          </p:nvSpPr>
          <p:spPr>
            <a:xfrm rot="198969">
              <a:off x="2234428" y="3405658"/>
              <a:ext cx="308321" cy="121541"/>
            </a:xfrm>
            <a:custGeom>
              <a:rect b="b" l="l" r="r" t="t"/>
              <a:pathLst>
                <a:path extrusionOk="0" h="7988" w="20267">
                  <a:moveTo>
                    <a:pt x="19874" y="1"/>
                  </a:moveTo>
                  <a:cubicBezTo>
                    <a:pt x="19831" y="1"/>
                    <a:pt x="19790" y="4"/>
                    <a:pt x="19757" y="12"/>
                  </a:cubicBezTo>
                  <a:cubicBezTo>
                    <a:pt x="19716" y="12"/>
                    <a:pt x="8172" y="2436"/>
                    <a:pt x="38" y="7777"/>
                  </a:cubicBezTo>
                  <a:cubicBezTo>
                    <a:pt x="1" y="7814"/>
                    <a:pt x="134" y="7987"/>
                    <a:pt x="220" y="7987"/>
                  </a:cubicBezTo>
                  <a:cubicBezTo>
                    <a:pt x="228" y="7987"/>
                    <a:pt x="236" y="7986"/>
                    <a:pt x="244" y="7982"/>
                  </a:cubicBezTo>
                  <a:cubicBezTo>
                    <a:pt x="6488" y="4613"/>
                    <a:pt x="18442" y="834"/>
                    <a:pt x="20167" y="53"/>
                  </a:cubicBezTo>
                  <a:cubicBezTo>
                    <a:pt x="20266" y="53"/>
                    <a:pt x="20049" y="1"/>
                    <a:pt x="198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34"/>
            <p:cNvSpPr/>
            <p:nvPr/>
          </p:nvSpPr>
          <p:spPr>
            <a:xfrm>
              <a:off x="1346283" y="2479412"/>
              <a:ext cx="277476" cy="256905"/>
            </a:xfrm>
            <a:custGeom>
              <a:rect b="b" l="l" r="r" t="t"/>
              <a:pathLst>
                <a:path extrusionOk="0" h="16885" w="18240">
                  <a:moveTo>
                    <a:pt x="12745" y="0"/>
                  </a:moveTo>
                  <a:cubicBezTo>
                    <a:pt x="8433" y="0"/>
                    <a:pt x="9449" y="7313"/>
                    <a:pt x="9449" y="7313"/>
                  </a:cubicBezTo>
                  <a:cubicBezTo>
                    <a:pt x="9449" y="7313"/>
                    <a:pt x="7202" y="2435"/>
                    <a:pt x="4263" y="2435"/>
                  </a:cubicBezTo>
                  <a:cubicBezTo>
                    <a:pt x="3738" y="2435"/>
                    <a:pt x="3190" y="2591"/>
                    <a:pt x="2629" y="2959"/>
                  </a:cubicBezTo>
                  <a:cubicBezTo>
                    <a:pt x="0" y="4643"/>
                    <a:pt x="0" y="8915"/>
                    <a:pt x="2876" y="12037"/>
                  </a:cubicBezTo>
                  <a:cubicBezTo>
                    <a:pt x="6327" y="15817"/>
                    <a:pt x="12201" y="16885"/>
                    <a:pt x="12201" y="16885"/>
                  </a:cubicBezTo>
                  <a:cubicBezTo>
                    <a:pt x="12201" y="16885"/>
                    <a:pt x="16638" y="12777"/>
                    <a:pt x="17500" y="7806"/>
                  </a:cubicBezTo>
                  <a:cubicBezTo>
                    <a:pt x="18240" y="3616"/>
                    <a:pt x="15980" y="42"/>
                    <a:pt x="12817" y="1"/>
                  </a:cubicBezTo>
                  <a:cubicBezTo>
                    <a:pt x="12793" y="1"/>
                    <a:pt x="12769" y="0"/>
                    <a:pt x="1274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34"/>
            <p:cNvSpPr/>
            <p:nvPr/>
          </p:nvSpPr>
          <p:spPr>
            <a:xfrm>
              <a:off x="1740513" y="2120655"/>
              <a:ext cx="201870" cy="187266"/>
            </a:xfrm>
            <a:custGeom>
              <a:rect b="b" l="l" r="r" t="t"/>
              <a:pathLst>
                <a:path extrusionOk="0" h="12308" w="13270">
                  <a:moveTo>
                    <a:pt x="4260" y="0"/>
                  </a:moveTo>
                  <a:cubicBezTo>
                    <a:pt x="2247" y="0"/>
                    <a:pt x="356" y="2061"/>
                    <a:pt x="206" y="4907"/>
                  </a:cubicBezTo>
                  <a:cubicBezTo>
                    <a:pt x="1" y="8646"/>
                    <a:pt x="2466" y="12302"/>
                    <a:pt x="2466" y="12302"/>
                  </a:cubicBezTo>
                  <a:cubicBezTo>
                    <a:pt x="2466" y="12302"/>
                    <a:pt x="2585" y="12307"/>
                    <a:pt x="2798" y="12307"/>
                  </a:cubicBezTo>
                  <a:cubicBezTo>
                    <a:pt x="3884" y="12307"/>
                    <a:pt x="7407" y="12164"/>
                    <a:pt x="9983" y="10412"/>
                  </a:cubicBezTo>
                  <a:cubicBezTo>
                    <a:pt x="12530" y="8646"/>
                    <a:pt x="13270" y="5565"/>
                    <a:pt x="11709" y="3921"/>
                  </a:cubicBezTo>
                  <a:cubicBezTo>
                    <a:pt x="11230" y="3425"/>
                    <a:pt x="10701" y="3230"/>
                    <a:pt x="10166" y="3230"/>
                  </a:cubicBezTo>
                  <a:cubicBezTo>
                    <a:pt x="8173" y="3230"/>
                    <a:pt x="6081" y="5934"/>
                    <a:pt x="6081" y="5934"/>
                  </a:cubicBezTo>
                  <a:cubicBezTo>
                    <a:pt x="6081" y="5934"/>
                    <a:pt x="8011" y="799"/>
                    <a:pt x="4848" y="60"/>
                  </a:cubicBezTo>
                  <a:cubicBezTo>
                    <a:pt x="4652" y="20"/>
                    <a:pt x="4456" y="0"/>
                    <a:pt x="4260"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34"/>
            <p:cNvSpPr/>
            <p:nvPr/>
          </p:nvSpPr>
          <p:spPr>
            <a:xfrm>
              <a:off x="1371964" y="2046740"/>
              <a:ext cx="140001" cy="121872"/>
            </a:xfrm>
            <a:custGeom>
              <a:rect b="b" l="l" r="r" t="t"/>
              <a:pathLst>
                <a:path extrusionOk="0" h="8010" w="9203">
                  <a:moveTo>
                    <a:pt x="2533" y="0"/>
                  </a:moveTo>
                  <a:cubicBezTo>
                    <a:pt x="2421" y="0"/>
                    <a:pt x="2303" y="13"/>
                    <a:pt x="2178" y="40"/>
                  </a:cubicBezTo>
                  <a:cubicBezTo>
                    <a:pt x="740" y="409"/>
                    <a:pt x="1" y="2340"/>
                    <a:pt x="781" y="4230"/>
                  </a:cubicBezTo>
                  <a:cubicBezTo>
                    <a:pt x="1685" y="6489"/>
                    <a:pt x="4232" y="8009"/>
                    <a:pt x="4232" y="8009"/>
                  </a:cubicBezTo>
                  <a:cubicBezTo>
                    <a:pt x="4232" y="8009"/>
                    <a:pt x="6943" y="6859"/>
                    <a:pt x="8176" y="4723"/>
                  </a:cubicBezTo>
                  <a:cubicBezTo>
                    <a:pt x="9203" y="2915"/>
                    <a:pt x="8792" y="902"/>
                    <a:pt x="7395" y="409"/>
                  </a:cubicBezTo>
                  <a:cubicBezTo>
                    <a:pt x="7191" y="332"/>
                    <a:pt x="6999" y="297"/>
                    <a:pt x="6819" y="297"/>
                  </a:cubicBezTo>
                  <a:cubicBezTo>
                    <a:pt x="5194" y="297"/>
                    <a:pt x="4561" y="3162"/>
                    <a:pt x="4561" y="3162"/>
                  </a:cubicBezTo>
                  <a:cubicBezTo>
                    <a:pt x="4561" y="3162"/>
                    <a:pt x="4306" y="0"/>
                    <a:pt x="2533"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34"/>
            <p:cNvSpPr/>
            <p:nvPr/>
          </p:nvSpPr>
          <p:spPr>
            <a:xfrm>
              <a:off x="2950687" y="4333474"/>
              <a:ext cx="375931" cy="334730"/>
            </a:xfrm>
            <a:custGeom>
              <a:rect b="b" l="l" r="r" t="t"/>
              <a:pathLst>
                <a:path extrusionOk="0" h="22000" w="24712">
                  <a:moveTo>
                    <a:pt x="21425" y="0"/>
                  </a:moveTo>
                  <a:cubicBezTo>
                    <a:pt x="18714" y="2753"/>
                    <a:pt x="11237" y="10147"/>
                    <a:pt x="6554" y="13680"/>
                  </a:cubicBezTo>
                  <a:cubicBezTo>
                    <a:pt x="4735" y="15051"/>
                    <a:pt x="3678" y="15601"/>
                    <a:pt x="3145" y="15601"/>
                  </a:cubicBezTo>
                  <a:cubicBezTo>
                    <a:pt x="2018" y="15601"/>
                    <a:pt x="3243" y="13135"/>
                    <a:pt x="4582" y="10763"/>
                  </a:cubicBezTo>
                  <a:lnTo>
                    <a:pt x="4582" y="10763"/>
                  </a:lnTo>
                  <a:cubicBezTo>
                    <a:pt x="2898" y="13639"/>
                    <a:pt x="597" y="17624"/>
                    <a:pt x="351" y="18404"/>
                  </a:cubicBezTo>
                  <a:cubicBezTo>
                    <a:pt x="0" y="19573"/>
                    <a:pt x="722" y="22000"/>
                    <a:pt x="1569" y="22000"/>
                  </a:cubicBezTo>
                  <a:cubicBezTo>
                    <a:pt x="1614" y="22000"/>
                    <a:pt x="1660" y="21993"/>
                    <a:pt x="1707" y="21978"/>
                  </a:cubicBezTo>
                  <a:cubicBezTo>
                    <a:pt x="2651" y="21732"/>
                    <a:pt x="24095" y="6861"/>
                    <a:pt x="24588" y="5751"/>
                  </a:cubicBezTo>
                  <a:cubicBezTo>
                    <a:pt x="24712" y="5464"/>
                    <a:pt x="23356" y="3081"/>
                    <a:pt x="21425"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34"/>
            <p:cNvSpPr/>
            <p:nvPr/>
          </p:nvSpPr>
          <p:spPr>
            <a:xfrm>
              <a:off x="3020391" y="4481242"/>
              <a:ext cx="93755" cy="16630"/>
            </a:xfrm>
            <a:custGeom>
              <a:rect b="b" l="l" r="r" t="t"/>
              <a:pathLst>
                <a:path extrusionOk="0" h="1093" w="6163">
                  <a:moveTo>
                    <a:pt x="3553" y="0"/>
                  </a:moveTo>
                  <a:cubicBezTo>
                    <a:pt x="1320" y="0"/>
                    <a:pt x="0" y="1092"/>
                    <a:pt x="0" y="1092"/>
                  </a:cubicBezTo>
                  <a:lnTo>
                    <a:pt x="6162" y="476"/>
                  </a:lnTo>
                  <a:cubicBezTo>
                    <a:pt x="5195" y="129"/>
                    <a:pt x="4320" y="0"/>
                    <a:pt x="35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34"/>
            <p:cNvSpPr/>
            <p:nvPr/>
          </p:nvSpPr>
          <p:spPr>
            <a:xfrm>
              <a:off x="1831169" y="2944831"/>
              <a:ext cx="306836" cy="452357"/>
            </a:xfrm>
            <a:custGeom>
              <a:rect b="b" l="l" r="r" t="t"/>
              <a:pathLst>
                <a:path extrusionOk="0" h="29731" w="20170">
                  <a:moveTo>
                    <a:pt x="3409" y="1"/>
                  </a:moveTo>
                  <a:cubicBezTo>
                    <a:pt x="1260" y="1"/>
                    <a:pt x="1" y="2852"/>
                    <a:pt x="738" y="9560"/>
                  </a:cubicBezTo>
                  <a:cubicBezTo>
                    <a:pt x="2012" y="21226"/>
                    <a:pt x="4394" y="29730"/>
                    <a:pt x="4394" y="29730"/>
                  </a:cubicBezTo>
                  <a:lnTo>
                    <a:pt x="20169" y="22130"/>
                  </a:lnTo>
                  <a:cubicBezTo>
                    <a:pt x="20169" y="22130"/>
                    <a:pt x="14007" y="10463"/>
                    <a:pt x="9078" y="4137"/>
                  </a:cubicBezTo>
                  <a:cubicBezTo>
                    <a:pt x="7002" y="1508"/>
                    <a:pt x="4970" y="1"/>
                    <a:pt x="3409"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34"/>
            <p:cNvSpPr/>
            <p:nvPr/>
          </p:nvSpPr>
          <p:spPr>
            <a:xfrm>
              <a:off x="1907535" y="3239530"/>
              <a:ext cx="197337" cy="100571"/>
            </a:xfrm>
            <a:custGeom>
              <a:rect b="b" l="l" r="r" t="t"/>
              <a:pathLst>
                <a:path extrusionOk="0" h="6610" w="12972">
                  <a:moveTo>
                    <a:pt x="12907" y="1"/>
                  </a:moveTo>
                  <a:cubicBezTo>
                    <a:pt x="12901" y="1"/>
                    <a:pt x="12895" y="3"/>
                    <a:pt x="12890" y="9"/>
                  </a:cubicBezTo>
                  <a:cubicBezTo>
                    <a:pt x="10671" y="995"/>
                    <a:pt x="8535" y="2022"/>
                    <a:pt x="6399" y="3090"/>
                  </a:cubicBezTo>
                  <a:cubicBezTo>
                    <a:pt x="5331" y="3624"/>
                    <a:pt x="4304" y="4117"/>
                    <a:pt x="3236" y="4692"/>
                  </a:cubicBezTo>
                  <a:cubicBezTo>
                    <a:pt x="2127" y="5267"/>
                    <a:pt x="1100" y="5924"/>
                    <a:pt x="32" y="6500"/>
                  </a:cubicBezTo>
                  <a:cubicBezTo>
                    <a:pt x="0" y="6531"/>
                    <a:pt x="17" y="6609"/>
                    <a:pt x="62" y="6609"/>
                  </a:cubicBezTo>
                  <a:cubicBezTo>
                    <a:pt x="77" y="6609"/>
                    <a:pt x="94" y="6601"/>
                    <a:pt x="114" y="6582"/>
                  </a:cubicBezTo>
                  <a:cubicBezTo>
                    <a:pt x="1182" y="6089"/>
                    <a:pt x="2250" y="5596"/>
                    <a:pt x="3318" y="5144"/>
                  </a:cubicBezTo>
                  <a:cubicBezTo>
                    <a:pt x="4427" y="4651"/>
                    <a:pt x="5495" y="4076"/>
                    <a:pt x="6604" y="3501"/>
                  </a:cubicBezTo>
                  <a:cubicBezTo>
                    <a:pt x="8782" y="2433"/>
                    <a:pt x="10877" y="1282"/>
                    <a:pt x="12972" y="132"/>
                  </a:cubicBezTo>
                  <a:cubicBezTo>
                    <a:pt x="12972" y="97"/>
                    <a:pt x="12941" y="1"/>
                    <a:pt x="129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34"/>
            <p:cNvSpPr/>
            <p:nvPr/>
          </p:nvSpPr>
          <p:spPr>
            <a:xfrm>
              <a:off x="2035488" y="3099020"/>
              <a:ext cx="103764" cy="187525"/>
            </a:xfrm>
            <a:custGeom>
              <a:rect b="b" l="l" r="r" t="t"/>
              <a:pathLst>
                <a:path extrusionOk="0" h="12325" w="6821">
                  <a:moveTo>
                    <a:pt x="1" y="1"/>
                  </a:moveTo>
                  <a:cubicBezTo>
                    <a:pt x="453" y="1110"/>
                    <a:pt x="987" y="2137"/>
                    <a:pt x="1480" y="3164"/>
                  </a:cubicBezTo>
                  <a:cubicBezTo>
                    <a:pt x="1932" y="4191"/>
                    <a:pt x="2507" y="5136"/>
                    <a:pt x="3082" y="6163"/>
                  </a:cubicBezTo>
                  <a:cubicBezTo>
                    <a:pt x="3657" y="7149"/>
                    <a:pt x="4273" y="8176"/>
                    <a:pt x="4807" y="9162"/>
                  </a:cubicBezTo>
                  <a:cubicBezTo>
                    <a:pt x="5457" y="10136"/>
                    <a:pt x="5986" y="11071"/>
                    <a:pt x="6633" y="12044"/>
                  </a:cubicBezTo>
                  <a:lnTo>
                    <a:pt x="6633" y="12044"/>
                  </a:lnTo>
                  <a:cubicBezTo>
                    <a:pt x="6463" y="12132"/>
                    <a:pt x="6292" y="12257"/>
                    <a:pt x="6122" y="12325"/>
                  </a:cubicBezTo>
                  <a:cubicBezTo>
                    <a:pt x="6327" y="12243"/>
                    <a:pt x="6574" y="12202"/>
                    <a:pt x="6779" y="12037"/>
                  </a:cubicBezTo>
                  <a:lnTo>
                    <a:pt x="6820" y="12037"/>
                  </a:lnTo>
                  <a:lnTo>
                    <a:pt x="6779" y="11996"/>
                  </a:lnTo>
                  <a:cubicBezTo>
                    <a:pt x="6327" y="10969"/>
                    <a:pt x="5793" y="9942"/>
                    <a:pt x="5300" y="8915"/>
                  </a:cubicBezTo>
                  <a:cubicBezTo>
                    <a:pt x="4766" y="7888"/>
                    <a:pt x="4191" y="6861"/>
                    <a:pt x="3657" y="5875"/>
                  </a:cubicBezTo>
                  <a:cubicBezTo>
                    <a:pt x="3082" y="4848"/>
                    <a:pt x="2507" y="3862"/>
                    <a:pt x="1891" y="2876"/>
                  </a:cubicBezTo>
                  <a:cubicBezTo>
                    <a:pt x="1274" y="1932"/>
                    <a:pt x="658" y="946"/>
                    <a:pt x="1"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34"/>
            <p:cNvSpPr/>
            <p:nvPr/>
          </p:nvSpPr>
          <p:spPr>
            <a:xfrm>
              <a:off x="2062992" y="3112774"/>
              <a:ext cx="11896" cy="51898"/>
            </a:xfrm>
            <a:custGeom>
              <a:rect b="b" l="l" r="r" t="t"/>
              <a:pathLst>
                <a:path extrusionOk="0" h="3411" w="782">
                  <a:moveTo>
                    <a:pt x="83" y="1"/>
                  </a:moveTo>
                  <a:cubicBezTo>
                    <a:pt x="1" y="617"/>
                    <a:pt x="83" y="1151"/>
                    <a:pt x="206" y="1726"/>
                  </a:cubicBezTo>
                  <a:cubicBezTo>
                    <a:pt x="288" y="2301"/>
                    <a:pt x="452" y="2876"/>
                    <a:pt x="699" y="3410"/>
                  </a:cubicBezTo>
                  <a:cubicBezTo>
                    <a:pt x="781" y="2794"/>
                    <a:pt x="699" y="2260"/>
                    <a:pt x="617" y="1685"/>
                  </a:cubicBezTo>
                  <a:cubicBezTo>
                    <a:pt x="493" y="1110"/>
                    <a:pt x="370" y="535"/>
                    <a:pt x="83"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34"/>
            <p:cNvSpPr/>
            <p:nvPr/>
          </p:nvSpPr>
          <p:spPr>
            <a:xfrm>
              <a:off x="1844312" y="3006497"/>
              <a:ext cx="878598" cy="425685"/>
            </a:xfrm>
            <a:custGeom>
              <a:rect b="b" l="l" r="r" t="t"/>
              <a:pathLst>
                <a:path extrusionOk="0" h="27978" w="57755">
                  <a:moveTo>
                    <a:pt x="4680" y="0"/>
                  </a:moveTo>
                  <a:cubicBezTo>
                    <a:pt x="2430" y="0"/>
                    <a:pt x="581" y="331"/>
                    <a:pt x="408" y="1317"/>
                  </a:cubicBezTo>
                  <a:cubicBezTo>
                    <a:pt x="203" y="2713"/>
                    <a:pt x="3654" y="3288"/>
                    <a:pt x="6159" y="3453"/>
                  </a:cubicBezTo>
                  <a:cubicBezTo>
                    <a:pt x="5997" y="3450"/>
                    <a:pt x="5830" y="3449"/>
                    <a:pt x="5660" y="3449"/>
                  </a:cubicBezTo>
                  <a:cubicBezTo>
                    <a:pt x="3136" y="3449"/>
                    <a:pt x="0" y="3769"/>
                    <a:pt x="39" y="5425"/>
                  </a:cubicBezTo>
                  <a:cubicBezTo>
                    <a:pt x="39" y="6534"/>
                    <a:pt x="1764" y="7027"/>
                    <a:pt x="3777" y="7109"/>
                  </a:cubicBezTo>
                  <a:cubicBezTo>
                    <a:pt x="2298" y="7396"/>
                    <a:pt x="1230" y="7930"/>
                    <a:pt x="1394" y="8957"/>
                  </a:cubicBezTo>
                  <a:cubicBezTo>
                    <a:pt x="1600" y="10067"/>
                    <a:pt x="4064" y="10395"/>
                    <a:pt x="6406" y="10519"/>
                  </a:cubicBezTo>
                  <a:cubicBezTo>
                    <a:pt x="4722" y="10683"/>
                    <a:pt x="3120" y="11094"/>
                    <a:pt x="3284" y="12121"/>
                  </a:cubicBezTo>
                  <a:cubicBezTo>
                    <a:pt x="3571" y="14462"/>
                    <a:pt x="11870" y="14503"/>
                    <a:pt x="11870" y="14503"/>
                  </a:cubicBezTo>
                  <a:cubicBezTo>
                    <a:pt x="13143" y="18611"/>
                    <a:pt x="15197" y="20706"/>
                    <a:pt x="17128" y="21898"/>
                  </a:cubicBezTo>
                  <a:lnTo>
                    <a:pt x="17210" y="21939"/>
                  </a:lnTo>
                  <a:cubicBezTo>
                    <a:pt x="17662" y="22267"/>
                    <a:pt x="18114" y="22514"/>
                    <a:pt x="18566" y="22719"/>
                  </a:cubicBezTo>
                  <a:cubicBezTo>
                    <a:pt x="22345" y="24661"/>
                    <a:pt x="30191" y="27978"/>
                    <a:pt x="36499" y="27978"/>
                  </a:cubicBezTo>
                  <a:cubicBezTo>
                    <a:pt x="37665" y="27978"/>
                    <a:pt x="38779" y="27864"/>
                    <a:pt x="39804" y="27608"/>
                  </a:cubicBezTo>
                  <a:cubicBezTo>
                    <a:pt x="43501" y="26663"/>
                    <a:pt x="51717" y="14216"/>
                    <a:pt x="55620" y="7314"/>
                  </a:cubicBezTo>
                  <a:cubicBezTo>
                    <a:pt x="57754" y="3552"/>
                    <a:pt x="57653" y="726"/>
                    <a:pt x="55565" y="726"/>
                  </a:cubicBezTo>
                  <a:cubicBezTo>
                    <a:pt x="54438" y="726"/>
                    <a:pt x="52731" y="1550"/>
                    <a:pt x="50485" y="3494"/>
                  </a:cubicBezTo>
                  <a:cubicBezTo>
                    <a:pt x="45391" y="7848"/>
                    <a:pt x="38900" y="13641"/>
                    <a:pt x="37668" y="14298"/>
                  </a:cubicBezTo>
                  <a:cubicBezTo>
                    <a:pt x="37573" y="14351"/>
                    <a:pt x="37426" y="14376"/>
                    <a:pt x="37233" y="14376"/>
                  </a:cubicBezTo>
                  <a:cubicBezTo>
                    <a:pt x="35332" y="14376"/>
                    <a:pt x="28983" y="11969"/>
                    <a:pt x="24769" y="10477"/>
                  </a:cubicBezTo>
                  <a:cubicBezTo>
                    <a:pt x="23824" y="9533"/>
                    <a:pt x="20825" y="6657"/>
                    <a:pt x="18607" y="4767"/>
                  </a:cubicBezTo>
                  <a:cubicBezTo>
                    <a:pt x="17128" y="3494"/>
                    <a:pt x="14458" y="1481"/>
                    <a:pt x="12938" y="1029"/>
                  </a:cubicBezTo>
                  <a:cubicBezTo>
                    <a:pt x="11630" y="625"/>
                    <a:pt x="7775" y="0"/>
                    <a:pt x="4680"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34"/>
            <p:cNvSpPr/>
            <p:nvPr/>
          </p:nvSpPr>
          <p:spPr>
            <a:xfrm>
              <a:off x="1868409" y="3056463"/>
              <a:ext cx="148352" cy="10088"/>
            </a:xfrm>
            <a:custGeom>
              <a:rect b="b" l="l" r="r" t="t"/>
              <a:pathLst>
                <a:path extrusionOk="0" h="663" w="9752">
                  <a:moveTo>
                    <a:pt x="4915" y="1"/>
                  </a:moveTo>
                  <a:cubicBezTo>
                    <a:pt x="1716" y="1"/>
                    <a:pt x="0" y="663"/>
                    <a:pt x="13" y="663"/>
                  </a:cubicBezTo>
                  <a:cubicBezTo>
                    <a:pt x="13" y="663"/>
                    <a:pt x="14" y="662"/>
                    <a:pt x="16" y="662"/>
                  </a:cubicBezTo>
                  <a:cubicBezTo>
                    <a:pt x="1401" y="419"/>
                    <a:pt x="3262" y="348"/>
                    <a:pt x="4762" y="348"/>
                  </a:cubicBezTo>
                  <a:cubicBezTo>
                    <a:pt x="5798" y="348"/>
                    <a:pt x="6662" y="382"/>
                    <a:pt x="7081" y="415"/>
                  </a:cubicBezTo>
                  <a:cubicBezTo>
                    <a:pt x="7595" y="456"/>
                    <a:pt x="8006" y="467"/>
                    <a:pt x="8416" y="467"/>
                  </a:cubicBezTo>
                  <a:cubicBezTo>
                    <a:pt x="8827" y="467"/>
                    <a:pt x="9238" y="456"/>
                    <a:pt x="9752" y="456"/>
                  </a:cubicBezTo>
                  <a:cubicBezTo>
                    <a:pt x="7886" y="119"/>
                    <a:pt x="6268" y="1"/>
                    <a:pt x="49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34"/>
            <p:cNvSpPr/>
            <p:nvPr/>
          </p:nvSpPr>
          <p:spPr>
            <a:xfrm>
              <a:off x="1901131" y="3111755"/>
              <a:ext cx="120635" cy="8536"/>
            </a:xfrm>
            <a:custGeom>
              <a:rect b="b" l="l" r="r" t="t"/>
              <a:pathLst>
                <a:path extrusionOk="0" h="561" w="7930">
                  <a:moveTo>
                    <a:pt x="2815" y="0"/>
                  </a:moveTo>
                  <a:cubicBezTo>
                    <a:pt x="1636" y="0"/>
                    <a:pt x="659" y="84"/>
                    <a:pt x="124" y="191"/>
                  </a:cubicBezTo>
                  <a:cubicBezTo>
                    <a:pt x="1" y="191"/>
                    <a:pt x="42" y="273"/>
                    <a:pt x="165" y="273"/>
                  </a:cubicBezTo>
                  <a:cubicBezTo>
                    <a:pt x="1439" y="314"/>
                    <a:pt x="6574" y="519"/>
                    <a:pt x="7929" y="561"/>
                  </a:cubicBezTo>
                  <a:cubicBezTo>
                    <a:pt x="6233" y="142"/>
                    <a:pt x="4352" y="0"/>
                    <a:pt x="2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34"/>
            <p:cNvSpPr/>
            <p:nvPr/>
          </p:nvSpPr>
          <p:spPr>
            <a:xfrm>
              <a:off x="1934887" y="3164490"/>
              <a:ext cx="94378" cy="5797"/>
            </a:xfrm>
            <a:custGeom>
              <a:rect b="b" l="l" r="r" t="t"/>
              <a:pathLst>
                <a:path extrusionOk="0" h="381" w="6204">
                  <a:moveTo>
                    <a:pt x="2739" y="0"/>
                  </a:moveTo>
                  <a:cubicBezTo>
                    <a:pt x="1888" y="0"/>
                    <a:pt x="1090" y="81"/>
                    <a:pt x="82" y="217"/>
                  </a:cubicBezTo>
                  <a:cubicBezTo>
                    <a:pt x="0" y="217"/>
                    <a:pt x="41" y="299"/>
                    <a:pt x="164" y="299"/>
                  </a:cubicBezTo>
                  <a:cubicBezTo>
                    <a:pt x="2136" y="299"/>
                    <a:pt x="3738" y="299"/>
                    <a:pt x="6121" y="381"/>
                  </a:cubicBezTo>
                  <a:cubicBezTo>
                    <a:pt x="6203" y="381"/>
                    <a:pt x="6203" y="340"/>
                    <a:pt x="6162" y="340"/>
                  </a:cubicBezTo>
                  <a:cubicBezTo>
                    <a:pt x="4709" y="101"/>
                    <a:pt x="3691" y="0"/>
                    <a:pt x="27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34"/>
            <p:cNvSpPr/>
            <p:nvPr/>
          </p:nvSpPr>
          <p:spPr>
            <a:xfrm>
              <a:off x="2501066" y="3001598"/>
              <a:ext cx="221616" cy="256205"/>
            </a:xfrm>
            <a:custGeom>
              <a:rect b="b" l="l" r="r" t="t"/>
              <a:pathLst>
                <a:path extrusionOk="0" h="16839" w="14568">
                  <a:moveTo>
                    <a:pt x="12644" y="1"/>
                  </a:moveTo>
                  <a:cubicBezTo>
                    <a:pt x="11784" y="1"/>
                    <a:pt x="10631" y="497"/>
                    <a:pt x="9367" y="1269"/>
                  </a:cubicBezTo>
                  <a:cubicBezTo>
                    <a:pt x="6122" y="3323"/>
                    <a:pt x="1" y="8417"/>
                    <a:pt x="1" y="8417"/>
                  </a:cubicBezTo>
                  <a:lnTo>
                    <a:pt x="7724" y="16838"/>
                  </a:lnTo>
                  <a:cubicBezTo>
                    <a:pt x="7724" y="16838"/>
                    <a:pt x="12859" y="9156"/>
                    <a:pt x="13927" y="4103"/>
                  </a:cubicBezTo>
                  <a:cubicBezTo>
                    <a:pt x="14568" y="1120"/>
                    <a:pt x="13936" y="1"/>
                    <a:pt x="12644"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34"/>
            <p:cNvSpPr/>
            <p:nvPr/>
          </p:nvSpPr>
          <p:spPr>
            <a:xfrm>
              <a:off x="2530442" y="3119180"/>
              <a:ext cx="100631" cy="107996"/>
            </a:xfrm>
            <a:custGeom>
              <a:rect b="b" l="l" r="r" t="t"/>
              <a:pathLst>
                <a:path extrusionOk="0" h="7098" w="6615">
                  <a:moveTo>
                    <a:pt x="16" y="1"/>
                  </a:moveTo>
                  <a:cubicBezTo>
                    <a:pt x="0" y="1"/>
                    <a:pt x="0" y="11"/>
                    <a:pt x="42" y="31"/>
                  </a:cubicBezTo>
                  <a:cubicBezTo>
                    <a:pt x="2383" y="2907"/>
                    <a:pt x="5300" y="6070"/>
                    <a:pt x="6532" y="7097"/>
                  </a:cubicBezTo>
                  <a:cubicBezTo>
                    <a:pt x="6532" y="7097"/>
                    <a:pt x="6614" y="7097"/>
                    <a:pt x="6614" y="7056"/>
                  </a:cubicBezTo>
                  <a:cubicBezTo>
                    <a:pt x="5628" y="5783"/>
                    <a:pt x="576" y="648"/>
                    <a:pt x="83" y="31"/>
                  </a:cubicBezTo>
                  <a:cubicBezTo>
                    <a:pt x="62" y="11"/>
                    <a:pt x="31" y="1"/>
                    <a:pt x="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34"/>
            <p:cNvSpPr/>
            <p:nvPr/>
          </p:nvSpPr>
          <p:spPr>
            <a:xfrm>
              <a:off x="2557931" y="2966406"/>
              <a:ext cx="409216" cy="389504"/>
            </a:xfrm>
            <a:custGeom>
              <a:rect b="b" l="l" r="r" t="t"/>
              <a:pathLst>
                <a:path extrusionOk="0" h="25600" w="26900">
                  <a:moveTo>
                    <a:pt x="7805" y="0"/>
                  </a:moveTo>
                  <a:cubicBezTo>
                    <a:pt x="7777" y="0"/>
                    <a:pt x="7763" y="3"/>
                    <a:pt x="7765" y="8"/>
                  </a:cubicBezTo>
                  <a:lnTo>
                    <a:pt x="9080" y="4814"/>
                  </a:lnTo>
                  <a:cubicBezTo>
                    <a:pt x="7108" y="7033"/>
                    <a:pt x="1" y="6457"/>
                    <a:pt x="1069" y="9949"/>
                  </a:cubicBezTo>
                  <a:cubicBezTo>
                    <a:pt x="1685" y="12127"/>
                    <a:pt x="5259" y="12127"/>
                    <a:pt x="5259" y="12127"/>
                  </a:cubicBezTo>
                  <a:cubicBezTo>
                    <a:pt x="5259" y="12127"/>
                    <a:pt x="1233" y="13400"/>
                    <a:pt x="2671" y="15988"/>
                  </a:cubicBezTo>
                  <a:cubicBezTo>
                    <a:pt x="3341" y="17151"/>
                    <a:pt x="4701" y="17453"/>
                    <a:pt x="5935" y="17453"/>
                  </a:cubicBezTo>
                  <a:cubicBezTo>
                    <a:pt x="7273" y="17453"/>
                    <a:pt x="8463" y="17097"/>
                    <a:pt x="8463" y="17097"/>
                  </a:cubicBezTo>
                  <a:lnTo>
                    <a:pt x="8463" y="17097"/>
                  </a:lnTo>
                  <a:cubicBezTo>
                    <a:pt x="8463" y="17097"/>
                    <a:pt x="4725" y="18987"/>
                    <a:pt x="6327" y="21205"/>
                  </a:cubicBezTo>
                  <a:cubicBezTo>
                    <a:pt x="7025" y="22171"/>
                    <a:pt x="8276" y="22444"/>
                    <a:pt x="9466" y="22444"/>
                  </a:cubicBezTo>
                  <a:cubicBezTo>
                    <a:pt x="11008" y="22444"/>
                    <a:pt x="12448" y="21986"/>
                    <a:pt x="12448" y="21986"/>
                  </a:cubicBezTo>
                  <a:lnTo>
                    <a:pt x="12448" y="21986"/>
                  </a:lnTo>
                  <a:cubicBezTo>
                    <a:pt x="12448" y="21986"/>
                    <a:pt x="9655" y="23629"/>
                    <a:pt x="11709" y="24944"/>
                  </a:cubicBezTo>
                  <a:cubicBezTo>
                    <a:pt x="12400" y="25400"/>
                    <a:pt x="13256" y="25600"/>
                    <a:pt x="14206" y="25600"/>
                  </a:cubicBezTo>
                  <a:cubicBezTo>
                    <a:pt x="19242" y="25600"/>
                    <a:pt x="26899" y="19985"/>
                    <a:pt x="26415" y="17220"/>
                  </a:cubicBezTo>
                  <a:cubicBezTo>
                    <a:pt x="26087" y="15618"/>
                    <a:pt x="24033" y="14838"/>
                    <a:pt x="24033" y="14838"/>
                  </a:cubicBezTo>
                  <a:cubicBezTo>
                    <a:pt x="24033" y="14838"/>
                    <a:pt x="25183" y="13236"/>
                    <a:pt x="24444" y="11921"/>
                  </a:cubicBezTo>
                  <a:cubicBezTo>
                    <a:pt x="23710" y="10488"/>
                    <a:pt x="22220" y="10353"/>
                    <a:pt x="21684" y="10353"/>
                  </a:cubicBezTo>
                  <a:cubicBezTo>
                    <a:pt x="21559" y="10353"/>
                    <a:pt x="21486" y="10360"/>
                    <a:pt x="21486" y="10360"/>
                  </a:cubicBezTo>
                  <a:cubicBezTo>
                    <a:pt x="21486" y="10360"/>
                    <a:pt x="22472" y="8594"/>
                    <a:pt x="21897" y="7649"/>
                  </a:cubicBezTo>
                  <a:cubicBezTo>
                    <a:pt x="21075" y="6328"/>
                    <a:pt x="19541" y="6140"/>
                    <a:pt x="18731" y="6140"/>
                  </a:cubicBezTo>
                  <a:cubicBezTo>
                    <a:pt x="18407" y="6140"/>
                    <a:pt x="18199" y="6170"/>
                    <a:pt x="18199" y="6170"/>
                  </a:cubicBezTo>
                  <a:cubicBezTo>
                    <a:pt x="18199" y="6170"/>
                    <a:pt x="19226" y="4568"/>
                    <a:pt x="17830" y="2966"/>
                  </a:cubicBezTo>
                  <a:cubicBezTo>
                    <a:pt x="16374" y="1313"/>
                    <a:pt x="8438" y="0"/>
                    <a:pt x="7805"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34"/>
            <p:cNvSpPr/>
            <p:nvPr/>
          </p:nvSpPr>
          <p:spPr>
            <a:xfrm>
              <a:off x="2741241" y="3195635"/>
              <a:ext cx="180831" cy="105988"/>
            </a:xfrm>
            <a:custGeom>
              <a:rect b="b" l="l" r="r" t="t"/>
              <a:pathLst>
                <a:path extrusionOk="0" h="6966" w="11887">
                  <a:moveTo>
                    <a:pt x="11869" y="0"/>
                  </a:moveTo>
                  <a:cubicBezTo>
                    <a:pt x="11864" y="0"/>
                    <a:pt x="11860" y="5"/>
                    <a:pt x="11860" y="18"/>
                  </a:cubicBezTo>
                  <a:cubicBezTo>
                    <a:pt x="11887" y="18"/>
                    <a:pt x="11878" y="0"/>
                    <a:pt x="11869" y="0"/>
                  </a:cubicBezTo>
                  <a:close/>
                  <a:moveTo>
                    <a:pt x="11860" y="18"/>
                  </a:moveTo>
                  <a:lnTo>
                    <a:pt x="11860" y="18"/>
                  </a:lnTo>
                  <a:cubicBezTo>
                    <a:pt x="8162" y="2976"/>
                    <a:pt x="4465" y="4907"/>
                    <a:pt x="152" y="6714"/>
                  </a:cubicBezTo>
                  <a:cubicBezTo>
                    <a:pt x="0" y="6752"/>
                    <a:pt x="58" y="6965"/>
                    <a:pt x="198" y="6965"/>
                  </a:cubicBezTo>
                  <a:cubicBezTo>
                    <a:pt x="209" y="6965"/>
                    <a:pt x="221" y="6964"/>
                    <a:pt x="234" y="6961"/>
                  </a:cubicBezTo>
                  <a:cubicBezTo>
                    <a:pt x="4588" y="6057"/>
                    <a:pt x="8902" y="3387"/>
                    <a:pt x="11860" y="18"/>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34"/>
            <p:cNvSpPr/>
            <p:nvPr/>
          </p:nvSpPr>
          <p:spPr>
            <a:xfrm>
              <a:off x="2679174" y="3123896"/>
              <a:ext cx="206784" cy="103279"/>
            </a:xfrm>
            <a:custGeom>
              <a:rect b="b" l="l" r="r" t="t"/>
              <a:pathLst>
                <a:path extrusionOk="0" h="6788" w="13593">
                  <a:moveTo>
                    <a:pt x="13533" y="1"/>
                  </a:moveTo>
                  <a:cubicBezTo>
                    <a:pt x="13528" y="1"/>
                    <a:pt x="13522" y="3"/>
                    <a:pt x="13516" y="9"/>
                  </a:cubicBezTo>
                  <a:cubicBezTo>
                    <a:pt x="10229" y="2679"/>
                    <a:pt x="3657" y="6089"/>
                    <a:pt x="206" y="6582"/>
                  </a:cubicBezTo>
                  <a:cubicBezTo>
                    <a:pt x="1" y="6623"/>
                    <a:pt x="206" y="6787"/>
                    <a:pt x="370" y="6787"/>
                  </a:cubicBezTo>
                  <a:cubicBezTo>
                    <a:pt x="5546" y="6335"/>
                    <a:pt x="10476" y="3460"/>
                    <a:pt x="13557" y="91"/>
                  </a:cubicBezTo>
                  <a:cubicBezTo>
                    <a:pt x="13592" y="91"/>
                    <a:pt x="13567" y="1"/>
                    <a:pt x="135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34"/>
            <p:cNvSpPr/>
            <p:nvPr/>
          </p:nvSpPr>
          <p:spPr>
            <a:xfrm>
              <a:off x="2631681" y="3060724"/>
              <a:ext cx="204243" cy="89053"/>
            </a:xfrm>
            <a:custGeom>
              <a:rect b="b" l="l" r="r" t="t"/>
              <a:pathLst>
                <a:path extrusionOk="0" h="5853" w="13426">
                  <a:moveTo>
                    <a:pt x="13374" y="1"/>
                  </a:moveTo>
                  <a:cubicBezTo>
                    <a:pt x="13367" y="1"/>
                    <a:pt x="13359" y="4"/>
                    <a:pt x="13351" y="12"/>
                  </a:cubicBezTo>
                  <a:cubicBezTo>
                    <a:pt x="9285" y="2846"/>
                    <a:pt x="5012" y="4983"/>
                    <a:pt x="83" y="5599"/>
                  </a:cubicBezTo>
                  <a:cubicBezTo>
                    <a:pt x="0" y="5599"/>
                    <a:pt x="42" y="5763"/>
                    <a:pt x="83" y="5804"/>
                  </a:cubicBezTo>
                  <a:cubicBezTo>
                    <a:pt x="460" y="5837"/>
                    <a:pt x="832" y="5853"/>
                    <a:pt x="1199" y="5853"/>
                  </a:cubicBezTo>
                  <a:cubicBezTo>
                    <a:pt x="3144" y="5853"/>
                    <a:pt x="4947" y="5401"/>
                    <a:pt x="6779" y="4572"/>
                  </a:cubicBezTo>
                  <a:cubicBezTo>
                    <a:pt x="9038" y="3545"/>
                    <a:pt x="11790" y="2025"/>
                    <a:pt x="13393" y="94"/>
                  </a:cubicBezTo>
                  <a:cubicBezTo>
                    <a:pt x="13426" y="61"/>
                    <a:pt x="13405" y="1"/>
                    <a:pt x="133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3" name="Shape 1243"/>
        <p:cNvGrpSpPr/>
        <p:nvPr/>
      </p:nvGrpSpPr>
      <p:grpSpPr>
        <a:xfrm>
          <a:off x="0" y="0"/>
          <a:ext cx="0" cy="0"/>
          <a:chOff x="0" y="0"/>
          <a:chExt cx="0" cy="0"/>
        </a:xfrm>
      </p:grpSpPr>
      <p:sp>
        <p:nvSpPr>
          <p:cNvPr id="1244" name="Google Shape;1244;p35"/>
          <p:cNvSpPr/>
          <p:nvPr/>
        </p:nvSpPr>
        <p:spPr>
          <a:xfrm>
            <a:off x="5259945" y="3848445"/>
            <a:ext cx="2663700" cy="1563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35"/>
          <p:cNvSpPr txBox="1"/>
          <p:nvPr>
            <p:ph type="ctrTitle"/>
          </p:nvPr>
        </p:nvSpPr>
        <p:spPr>
          <a:xfrm>
            <a:off x="790345" y="977725"/>
            <a:ext cx="4114800" cy="248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Thank you!</a:t>
            </a:r>
            <a:endParaRPr/>
          </a:p>
        </p:txBody>
      </p:sp>
      <p:sp>
        <p:nvSpPr>
          <p:cNvPr id="1246" name="Google Shape;1246;p35"/>
          <p:cNvSpPr txBox="1"/>
          <p:nvPr>
            <p:ph idx="1" type="subTitle"/>
          </p:nvPr>
        </p:nvSpPr>
        <p:spPr>
          <a:xfrm>
            <a:off x="790345" y="3789550"/>
            <a:ext cx="4114800" cy="376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Tenzin Dolkar, Esi Donkor, Haven Whitney, Hung Bui</a:t>
            </a:r>
            <a:endParaRPr/>
          </a:p>
        </p:txBody>
      </p:sp>
      <p:grpSp>
        <p:nvGrpSpPr>
          <p:cNvPr id="1247" name="Google Shape;1247;p35"/>
          <p:cNvGrpSpPr/>
          <p:nvPr/>
        </p:nvGrpSpPr>
        <p:grpSpPr>
          <a:xfrm>
            <a:off x="5301118" y="834341"/>
            <a:ext cx="3052538" cy="3474814"/>
            <a:chOff x="405971" y="842858"/>
            <a:chExt cx="3052538" cy="3474814"/>
          </a:xfrm>
        </p:grpSpPr>
        <p:sp>
          <p:nvSpPr>
            <p:cNvPr id="1248" name="Google Shape;1248;p35"/>
            <p:cNvSpPr/>
            <p:nvPr/>
          </p:nvSpPr>
          <p:spPr>
            <a:xfrm>
              <a:off x="2492025" y="1234202"/>
              <a:ext cx="622892" cy="140153"/>
            </a:xfrm>
            <a:custGeom>
              <a:rect b="b" l="l" r="r" t="t"/>
              <a:pathLst>
                <a:path extrusionOk="0" h="7191" w="32510">
                  <a:moveTo>
                    <a:pt x="2219" y="1"/>
                  </a:moveTo>
                  <a:lnTo>
                    <a:pt x="1" y="7191"/>
                  </a:lnTo>
                  <a:lnTo>
                    <a:pt x="32510" y="7191"/>
                  </a:lnTo>
                  <a:lnTo>
                    <a:pt x="30330"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35"/>
            <p:cNvSpPr/>
            <p:nvPr/>
          </p:nvSpPr>
          <p:spPr>
            <a:xfrm>
              <a:off x="2546991" y="1134318"/>
              <a:ext cx="512971" cy="55176"/>
            </a:xfrm>
            <a:custGeom>
              <a:rect b="b" l="l" r="r" t="t"/>
              <a:pathLst>
                <a:path extrusionOk="0" h="2831" w="26773">
                  <a:moveTo>
                    <a:pt x="880" y="1"/>
                  </a:moveTo>
                  <a:lnTo>
                    <a:pt x="0" y="2831"/>
                  </a:lnTo>
                  <a:lnTo>
                    <a:pt x="26772" y="2831"/>
                  </a:lnTo>
                  <a:lnTo>
                    <a:pt x="25931"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35"/>
            <p:cNvSpPr/>
            <p:nvPr/>
          </p:nvSpPr>
          <p:spPr>
            <a:xfrm>
              <a:off x="2514781" y="1514485"/>
              <a:ext cx="577723" cy="2416643"/>
            </a:xfrm>
            <a:custGeom>
              <a:rect b="b" l="l" r="r" t="t"/>
              <a:pathLst>
                <a:path extrusionOk="0" h="123994" w="29642">
                  <a:moveTo>
                    <a:pt x="12852" y="0"/>
                  </a:moveTo>
                  <a:lnTo>
                    <a:pt x="12852" y="120169"/>
                  </a:lnTo>
                  <a:lnTo>
                    <a:pt x="1" y="120169"/>
                  </a:lnTo>
                  <a:lnTo>
                    <a:pt x="1" y="123994"/>
                  </a:lnTo>
                  <a:lnTo>
                    <a:pt x="29642" y="123994"/>
                  </a:lnTo>
                  <a:lnTo>
                    <a:pt x="29642" y="120169"/>
                  </a:lnTo>
                  <a:lnTo>
                    <a:pt x="16753" y="120169"/>
                  </a:lnTo>
                  <a:lnTo>
                    <a:pt x="16753"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35"/>
            <p:cNvSpPr/>
            <p:nvPr/>
          </p:nvSpPr>
          <p:spPr>
            <a:xfrm>
              <a:off x="2765251" y="1514485"/>
              <a:ext cx="76050" cy="127484"/>
            </a:xfrm>
            <a:custGeom>
              <a:rect b="b" l="l" r="r" t="t"/>
              <a:pathLst>
                <a:path extrusionOk="0" h="6541" w="3902">
                  <a:moveTo>
                    <a:pt x="1" y="0"/>
                  </a:moveTo>
                  <a:lnTo>
                    <a:pt x="1" y="6540"/>
                  </a:lnTo>
                  <a:lnTo>
                    <a:pt x="3902" y="6540"/>
                  </a:lnTo>
                  <a:lnTo>
                    <a:pt x="3902"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35"/>
            <p:cNvSpPr/>
            <p:nvPr/>
          </p:nvSpPr>
          <p:spPr>
            <a:xfrm>
              <a:off x="2440239" y="842858"/>
              <a:ext cx="725301" cy="676874"/>
            </a:xfrm>
            <a:custGeom>
              <a:rect b="b" l="l" r="r" t="t"/>
              <a:pathLst>
                <a:path extrusionOk="0" h="34958" w="37214">
                  <a:moveTo>
                    <a:pt x="26275" y="498"/>
                  </a:moveTo>
                  <a:lnTo>
                    <a:pt x="36602" y="34460"/>
                  </a:lnTo>
                  <a:lnTo>
                    <a:pt x="650" y="34460"/>
                  </a:lnTo>
                  <a:lnTo>
                    <a:pt x="11015" y="498"/>
                  </a:lnTo>
                  <a:close/>
                  <a:moveTo>
                    <a:pt x="10594" y="0"/>
                  </a:moveTo>
                  <a:lnTo>
                    <a:pt x="0" y="34957"/>
                  </a:lnTo>
                  <a:lnTo>
                    <a:pt x="37214" y="34957"/>
                  </a:lnTo>
                  <a:lnTo>
                    <a:pt x="2654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35"/>
            <p:cNvSpPr/>
            <p:nvPr/>
          </p:nvSpPr>
          <p:spPr>
            <a:xfrm>
              <a:off x="482003" y="1788051"/>
              <a:ext cx="586668" cy="1221010"/>
            </a:xfrm>
            <a:custGeom>
              <a:rect b="b" l="l" r="r" t="t"/>
              <a:pathLst>
                <a:path extrusionOk="0" h="62648" w="30101">
                  <a:moveTo>
                    <a:pt x="17518" y="0"/>
                  </a:moveTo>
                  <a:lnTo>
                    <a:pt x="1" y="8032"/>
                  </a:lnTo>
                  <a:lnTo>
                    <a:pt x="10939" y="62647"/>
                  </a:lnTo>
                  <a:lnTo>
                    <a:pt x="30101" y="62647"/>
                  </a:lnTo>
                  <a:lnTo>
                    <a:pt x="17518"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35"/>
            <p:cNvSpPr/>
            <p:nvPr/>
          </p:nvSpPr>
          <p:spPr>
            <a:xfrm>
              <a:off x="823414" y="1788051"/>
              <a:ext cx="1313451" cy="1221010"/>
            </a:xfrm>
            <a:custGeom>
              <a:rect b="b" l="l" r="r" t="t"/>
              <a:pathLst>
                <a:path extrusionOk="0" h="62648" w="67391">
                  <a:moveTo>
                    <a:pt x="1" y="0"/>
                  </a:moveTo>
                  <a:lnTo>
                    <a:pt x="12584" y="62647"/>
                  </a:lnTo>
                  <a:lnTo>
                    <a:pt x="67390" y="62647"/>
                  </a:lnTo>
                  <a:lnTo>
                    <a:pt x="54845" y="0"/>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35"/>
            <p:cNvSpPr/>
            <p:nvPr/>
          </p:nvSpPr>
          <p:spPr>
            <a:xfrm>
              <a:off x="405971" y="2438052"/>
              <a:ext cx="470391" cy="1173317"/>
            </a:xfrm>
            <a:custGeom>
              <a:rect b="b" l="l" r="r" t="t"/>
              <a:pathLst>
                <a:path extrusionOk="0" h="60201" w="24135">
                  <a:moveTo>
                    <a:pt x="1" y="1"/>
                  </a:moveTo>
                  <a:lnTo>
                    <a:pt x="1" y="60200"/>
                  </a:lnTo>
                  <a:lnTo>
                    <a:pt x="24134" y="60200"/>
                  </a:lnTo>
                  <a:lnTo>
                    <a:pt x="24134"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35"/>
            <p:cNvSpPr/>
            <p:nvPr/>
          </p:nvSpPr>
          <p:spPr>
            <a:xfrm>
              <a:off x="2022807" y="2438052"/>
              <a:ext cx="388377" cy="1173317"/>
            </a:xfrm>
            <a:custGeom>
              <a:rect b="b" l="l" r="r" t="t"/>
              <a:pathLst>
                <a:path extrusionOk="0" h="60201" w="19927">
                  <a:moveTo>
                    <a:pt x="1" y="1"/>
                  </a:moveTo>
                  <a:lnTo>
                    <a:pt x="11895" y="60200"/>
                  </a:lnTo>
                  <a:lnTo>
                    <a:pt x="19927" y="60200"/>
                  </a:lnTo>
                  <a:lnTo>
                    <a:pt x="19927" y="1"/>
                  </a:lnTo>
                  <a:close/>
                </a:path>
              </a:pathLst>
            </a:custGeom>
            <a:solidFill>
              <a:srgbClr val="BC8B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35"/>
            <p:cNvSpPr/>
            <p:nvPr/>
          </p:nvSpPr>
          <p:spPr>
            <a:xfrm>
              <a:off x="877090" y="2438052"/>
              <a:ext cx="313828" cy="1173317"/>
            </a:xfrm>
            <a:custGeom>
              <a:rect b="b" l="l" r="r" t="t"/>
              <a:pathLst>
                <a:path extrusionOk="0" h="60201" w="16102">
                  <a:moveTo>
                    <a:pt x="0" y="1"/>
                  </a:moveTo>
                  <a:lnTo>
                    <a:pt x="0" y="60200"/>
                  </a:lnTo>
                  <a:lnTo>
                    <a:pt x="16102" y="60200"/>
                  </a:lnTo>
                  <a:lnTo>
                    <a:pt x="16102" y="1"/>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35"/>
            <p:cNvSpPr/>
            <p:nvPr/>
          </p:nvSpPr>
          <p:spPr>
            <a:xfrm>
              <a:off x="2411171" y="2438052"/>
              <a:ext cx="313847" cy="1173317"/>
            </a:xfrm>
            <a:custGeom>
              <a:rect b="b" l="l" r="r" t="t"/>
              <a:pathLst>
                <a:path extrusionOk="0" h="60201" w="16103">
                  <a:moveTo>
                    <a:pt x="1" y="1"/>
                  </a:moveTo>
                  <a:lnTo>
                    <a:pt x="1" y="60200"/>
                  </a:lnTo>
                  <a:lnTo>
                    <a:pt x="16102" y="60200"/>
                  </a:lnTo>
                  <a:lnTo>
                    <a:pt x="16102" y="1"/>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35"/>
            <p:cNvSpPr/>
            <p:nvPr/>
          </p:nvSpPr>
          <p:spPr>
            <a:xfrm>
              <a:off x="1190904" y="3009059"/>
              <a:ext cx="1220269" cy="602319"/>
            </a:xfrm>
            <a:custGeom>
              <a:rect b="b" l="l" r="r" t="t"/>
              <a:pathLst>
                <a:path extrusionOk="0" h="30904" w="62610">
                  <a:moveTo>
                    <a:pt x="1" y="0"/>
                  </a:moveTo>
                  <a:lnTo>
                    <a:pt x="1" y="30903"/>
                  </a:lnTo>
                  <a:lnTo>
                    <a:pt x="62610" y="30903"/>
                  </a:lnTo>
                  <a:lnTo>
                    <a:pt x="62610" y="0"/>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35"/>
            <p:cNvSpPr/>
            <p:nvPr/>
          </p:nvSpPr>
          <p:spPr>
            <a:xfrm>
              <a:off x="1190904" y="2748903"/>
              <a:ext cx="1220269" cy="263154"/>
            </a:xfrm>
            <a:custGeom>
              <a:rect b="b" l="l" r="r" t="t"/>
              <a:pathLst>
                <a:path extrusionOk="0" h="13502" w="62610">
                  <a:moveTo>
                    <a:pt x="1" y="1"/>
                  </a:moveTo>
                  <a:lnTo>
                    <a:pt x="1" y="13501"/>
                  </a:lnTo>
                  <a:lnTo>
                    <a:pt x="62610" y="13501"/>
                  </a:lnTo>
                  <a:lnTo>
                    <a:pt x="62610"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35"/>
            <p:cNvSpPr/>
            <p:nvPr/>
          </p:nvSpPr>
          <p:spPr>
            <a:xfrm>
              <a:off x="954603" y="2434329"/>
              <a:ext cx="243040" cy="1102491"/>
            </a:xfrm>
            <a:custGeom>
              <a:rect b="b" l="l" r="r" t="t"/>
              <a:pathLst>
                <a:path extrusionOk="0" h="56567" w="12470">
                  <a:moveTo>
                    <a:pt x="12125" y="1"/>
                  </a:moveTo>
                  <a:lnTo>
                    <a:pt x="6082" y="116"/>
                  </a:lnTo>
                  <a:lnTo>
                    <a:pt x="1" y="192"/>
                  </a:lnTo>
                  <a:lnTo>
                    <a:pt x="6082" y="307"/>
                  </a:lnTo>
                  <a:lnTo>
                    <a:pt x="11933" y="381"/>
                  </a:lnTo>
                  <a:lnTo>
                    <a:pt x="11933" y="381"/>
                  </a:lnTo>
                  <a:lnTo>
                    <a:pt x="11895" y="7229"/>
                  </a:lnTo>
                  <a:lnTo>
                    <a:pt x="11857" y="14267"/>
                  </a:lnTo>
                  <a:cubicBezTo>
                    <a:pt x="11857" y="18971"/>
                    <a:pt x="11819" y="23675"/>
                    <a:pt x="11857" y="28341"/>
                  </a:cubicBezTo>
                  <a:cubicBezTo>
                    <a:pt x="11895" y="33084"/>
                    <a:pt x="11895" y="37788"/>
                    <a:pt x="11934" y="42454"/>
                  </a:cubicBezTo>
                  <a:cubicBezTo>
                    <a:pt x="12010" y="47196"/>
                    <a:pt x="12048" y="51862"/>
                    <a:pt x="12125" y="56567"/>
                  </a:cubicBezTo>
                  <a:cubicBezTo>
                    <a:pt x="12240" y="51824"/>
                    <a:pt x="12278" y="47158"/>
                    <a:pt x="12354" y="42454"/>
                  </a:cubicBezTo>
                  <a:cubicBezTo>
                    <a:pt x="12431" y="37711"/>
                    <a:pt x="12431" y="33045"/>
                    <a:pt x="12431" y="28341"/>
                  </a:cubicBezTo>
                  <a:cubicBezTo>
                    <a:pt x="12469" y="23637"/>
                    <a:pt x="12431" y="18933"/>
                    <a:pt x="12431" y="14267"/>
                  </a:cubicBezTo>
                  <a:lnTo>
                    <a:pt x="12393" y="7229"/>
                  </a:lnTo>
                  <a:lnTo>
                    <a:pt x="12354" y="192"/>
                  </a:lnTo>
                  <a:lnTo>
                    <a:pt x="1235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35"/>
            <p:cNvSpPr/>
            <p:nvPr/>
          </p:nvSpPr>
          <p:spPr>
            <a:xfrm>
              <a:off x="2405207" y="2438052"/>
              <a:ext cx="11207" cy="1103251"/>
            </a:xfrm>
            <a:custGeom>
              <a:rect b="b" l="l" r="r" t="t"/>
              <a:pathLst>
                <a:path extrusionOk="0" h="56606" w="575">
                  <a:moveTo>
                    <a:pt x="307" y="1"/>
                  </a:moveTo>
                  <a:cubicBezTo>
                    <a:pt x="154" y="4743"/>
                    <a:pt x="115" y="9410"/>
                    <a:pt x="77" y="14152"/>
                  </a:cubicBezTo>
                  <a:lnTo>
                    <a:pt x="1" y="28303"/>
                  </a:lnTo>
                  <a:lnTo>
                    <a:pt x="77" y="42454"/>
                  </a:lnTo>
                  <a:lnTo>
                    <a:pt x="154" y="49530"/>
                  </a:lnTo>
                  <a:lnTo>
                    <a:pt x="307" y="56605"/>
                  </a:lnTo>
                  <a:lnTo>
                    <a:pt x="460" y="49530"/>
                  </a:lnTo>
                  <a:lnTo>
                    <a:pt x="536" y="42454"/>
                  </a:lnTo>
                  <a:lnTo>
                    <a:pt x="574" y="28303"/>
                  </a:lnTo>
                  <a:lnTo>
                    <a:pt x="536" y="14152"/>
                  </a:lnTo>
                  <a:cubicBezTo>
                    <a:pt x="498" y="9410"/>
                    <a:pt x="460" y="4743"/>
                    <a:pt x="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35"/>
            <p:cNvSpPr/>
            <p:nvPr/>
          </p:nvSpPr>
          <p:spPr>
            <a:xfrm>
              <a:off x="481262" y="3611367"/>
              <a:ext cx="134208" cy="314588"/>
            </a:xfrm>
            <a:custGeom>
              <a:rect b="b" l="l" r="r" t="t"/>
              <a:pathLst>
                <a:path extrusionOk="0" h="16141" w="6886">
                  <a:moveTo>
                    <a:pt x="1" y="0"/>
                  </a:moveTo>
                  <a:lnTo>
                    <a:pt x="421" y="4857"/>
                  </a:lnTo>
                  <a:lnTo>
                    <a:pt x="1339" y="16140"/>
                  </a:lnTo>
                  <a:lnTo>
                    <a:pt x="5585" y="16140"/>
                  </a:lnTo>
                  <a:lnTo>
                    <a:pt x="6503" y="4857"/>
                  </a:lnTo>
                  <a:lnTo>
                    <a:pt x="6885"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35"/>
            <p:cNvSpPr/>
            <p:nvPr/>
          </p:nvSpPr>
          <p:spPr>
            <a:xfrm>
              <a:off x="481262" y="3611367"/>
              <a:ext cx="134208" cy="94682"/>
            </a:xfrm>
            <a:custGeom>
              <a:rect b="b" l="l" r="r" t="t"/>
              <a:pathLst>
                <a:path extrusionOk="0" h="4858" w="6886">
                  <a:moveTo>
                    <a:pt x="1" y="0"/>
                  </a:moveTo>
                  <a:lnTo>
                    <a:pt x="421" y="4857"/>
                  </a:lnTo>
                  <a:lnTo>
                    <a:pt x="6503" y="4857"/>
                  </a:lnTo>
                  <a:lnTo>
                    <a:pt x="6885"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35"/>
            <p:cNvSpPr/>
            <p:nvPr/>
          </p:nvSpPr>
          <p:spPr>
            <a:xfrm>
              <a:off x="966531" y="3611367"/>
              <a:ext cx="135689" cy="314588"/>
            </a:xfrm>
            <a:custGeom>
              <a:rect b="b" l="l" r="r" t="t"/>
              <a:pathLst>
                <a:path extrusionOk="0" h="16141" w="6962">
                  <a:moveTo>
                    <a:pt x="1" y="0"/>
                  </a:moveTo>
                  <a:lnTo>
                    <a:pt x="460" y="4857"/>
                  </a:lnTo>
                  <a:lnTo>
                    <a:pt x="1340" y="16140"/>
                  </a:lnTo>
                  <a:lnTo>
                    <a:pt x="5623" y="16140"/>
                  </a:lnTo>
                  <a:lnTo>
                    <a:pt x="6503" y="4857"/>
                  </a:lnTo>
                  <a:lnTo>
                    <a:pt x="6962"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35"/>
            <p:cNvSpPr/>
            <p:nvPr/>
          </p:nvSpPr>
          <p:spPr>
            <a:xfrm>
              <a:off x="966531" y="3611367"/>
              <a:ext cx="135689" cy="94682"/>
            </a:xfrm>
            <a:custGeom>
              <a:rect b="b" l="l" r="r" t="t"/>
              <a:pathLst>
                <a:path extrusionOk="0" h="4858" w="6962">
                  <a:moveTo>
                    <a:pt x="1" y="0"/>
                  </a:moveTo>
                  <a:lnTo>
                    <a:pt x="460" y="4857"/>
                  </a:lnTo>
                  <a:lnTo>
                    <a:pt x="6503" y="4857"/>
                  </a:lnTo>
                  <a:lnTo>
                    <a:pt x="6962"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35"/>
            <p:cNvSpPr/>
            <p:nvPr/>
          </p:nvSpPr>
          <p:spPr>
            <a:xfrm>
              <a:off x="1927402" y="3611367"/>
              <a:ext cx="134189" cy="314588"/>
            </a:xfrm>
            <a:custGeom>
              <a:rect b="b" l="l" r="r" t="t"/>
              <a:pathLst>
                <a:path extrusionOk="0" h="16141" w="6885">
                  <a:moveTo>
                    <a:pt x="0" y="0"/>
                  </a:moveTo>
                  <a:lnTo>
                    <a:pt x="383" y="4857"/>
                  </a:lnTo>
                  <a:lnTo>
                    <a:pt x="1300" y="16140"/>
                  </a:lnTo>
                  <a:lnTo>
                    <a:pt x="5546" y="16140"/>
                  </a:lnTo>
                  <a:lnTo>
                    <a:pt x="6502" y="4857"/>
                  </a:lnTo>
                  <a:lnTo>
                    <a:pt x="6884" y="0"/>
                  </a:lnTo>
                  <a:close/>
                </a:path>
              </a:pathLst>
            </a:custGeom>
            <a:solidFill>
              <a:srgbClr val="BC8B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35"/>
            <p:cNvSpPr/>
            <p:nvPr/>
          </p:nvSpPr>
          <p:spPr>
            <a:xfrm>
              <a:off x="1927402" y="3611367"/>
              <a:ext cx="134189" cy="94682"/>
            </a:xfrm>
            <a:custGeom>
              <a:rect b="b" l="l" r="r" t="t"/>
              <a:pathLst>
                <a:path extrusionOk="0" h="4858" w="6885">
                  <a:moveTo>
                    <a:pt x="0" y="0"/>
                  </a:moveTo>
                  <a:lnTo>
                    <a:pt x="383" y="4857"/>
                  </a:lnTo>
                  <a:lnTo>
                    <a:pt x="6502" y="4857"/>
                  </a:lnTo>
                  <a:lnTo>
                    <a:pt x="6884" y="0"/>
                  </a:ln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35"/>
            <p:cNvSpPr/>
            <p:nvPr/>
          </p:nvSpPr>
          <p:spPr>
            <a:xfrm>
              <a:off x="2505835" y="3611367"/>
              <a:ext cx="134208" cy="314588"/>
            </a:xfrm>
            <a:custGeom>
              <a:rect b="b" l="l" r="r" t="t"/>
              <a:pathLst>
                <a:path extrusionOk="0" h="16141" w="6886">
                  <a:moveTo>
                    <a:pt x="1" y="0"/>
                  </a:moveTo>
                  <a:lnTo>
                    <a:pt x="383" y="4857"/>
                  </a:lnTo>
                  <a:lnTo>
                    <a:pt x="1340" y="16140"/>
                  </a:lnTo>
                  <a:lnTo>
                    <a:pt x="5547" y="16140"/>
                  </a:lnTo>
                  <a:lnTo>
                    <a:pt x="6503" y="4857"/>
                  </a:lnTo>
                  <a:lnTo>
                    <a:pt x="6885"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35"/>
            <p:cNvSpPr/>
            <p:nvPr/>
          </p:nvSpPr>
          <p:spPr>
            <a:xfrm>
              <a:off x="2505835" y="3611367"/>
              <a:ext cx="134208" cy="94682"/>
            </a:xfrm>
            <a:custGeom>
              <a:rect b="b" l="l" r="r" t="t"/>
              <a:pathLst>
                <a:path extrusionOk="0" h="4858" w="6886">
                  <a:moveTo>
                    <a:pt x="1" y="0"/>
                  </a:moveTo>
                  <a:lnTo>
                    <a:pt x="383" y="4857"/>
                  </a:lnTo>
                  <a:lnTo>
                    <a:pt x="6503" y="4857"/>
                  </a:lnTo>
                  <a:lnTo>
                    <a:pt x="6885"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35"/>
            <p:cNvSpPr/>
            <p:nvPr/>
          </p:nvSpPr>
          <p:spPr>
            <a:xfrm>
              <a:off x="1722774" y="1627860"/>
              <a:ext cx="537339" cy="999311"/>
            </a:xfrm>
            <a:custGeom>
              <a:rect b="b" l="l" r="r" t="t"/>
              <a:pathLst>
                <a:path extrusionOk="0" h="51273" w="27570">
                  <a:moveTo>
                    <a:pt x="2613" y="1"/>
                  </a:moveTo>
                  <a:cubicBezTo>
                    <a:pt x="1096" y="1"/>
                    <a:pt x="0" y="1632"/>
                    <a:pt x="708" y="5427"/>
                  </a:cubicBezTo>
                  <a:cubicBezTo>
                    <a:pt x="3079" y="19005"/>
                    <a:pt x="11264" y="48454"/>
                    <a:pt x="12182" y="50979"/>
                  </a:cubicBezTo>
                  <a:cubicBezTo>
                    <a:pt x="12254" y="51180"/>
                    <a:pt x="12466" y="51272"/>
                    <a:pt x="12786" y="51272"/>
                  </a:cubicBezTo>
                  <a:cubicBezTo>
                    <a:pt x="15692" y="51272"/>
                    <a:pt x="27569" y="43706"/>
                    <a:pt x="26295" y="41226"/>
                  </a:cubicBezTo>
                  <a:cubicBezTo>
                    <a:pt x="24115" y="37210"/>
                    <a:pt x="14132" y="15792"/>
                    <a:pt x="6292" y="2750"/>
                  </a:cubicBezTo>
                  <a:cubicBezTo>
                    <a:pt x="5250" y="1003"/>
                    <a:pt x="3802" y="1"/>
                    <a:pt x="2613"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35"/>
            <p:cNvSpPr/>
            <p:nvPr/>
          </p:nvSpPr>
          <p:spPr>
            <a:xfrm>
              <a:off x="1949758" y="2404509"/>
              <a:ext cx="658957" cy="338502"/>
            </a:xfrm>
            <a:custGeom>
              <a:rect b="b" l="l" r="r" t="t"/>
              <a:pathLst>
                <a:path extrusionOk="0" h="17368" w="33810">
                  <a:moveTo>
                    <a:pt x="13654" y="1"/>
                  </a:moveTo>
                  <a:lnTo>
                    <a:pt x="0" y="8836"/>
                  </a:lnTo>
                  <a:cubicBezTo>
                    <a:pt x="421" y="11322"/>
                    <a:pt x="2333" y="16255"/>
                    <a:pt x="3672" y="16982"/>
                  </a:cubicBezTo>
                  <a:cubicBezTo>
                    <a:pt x="4191" y="17272"/>
                    <a:pt x="5554" y="17367"/>
                    <a:pt x="7217" y="17367"/>
                  </a:cubicBezTo>
                  <a:cubicBezTo>
                    <a:pt x="9726" y="17367"/>
                    <a:pt x="12916" y="17151"/>
                    <a:pt x="14916" y="17059"/>
                  </a:cubicBezTo>
                  <a:cubicBezTo>
                    <a:pt x="17687" y="16933"/>
                    <a:pt x="18591" y="16263"/>
                    <a:pt x="18739" y="15411"/>
                  </a:cubicBezTo>
                  <a:lnTo>
                    <a:pt x="18739" y="15411"/>
                  </a:lnTo>
                  <a:cubicBezTo>
                    <a:pt x="20728" y="15852"/>
                    <a:pt x="22590" y="16243"/>
                    <a:pt x="23483" y="16370"/>
                  </a:cubicBezTo>
                  <a:cubicBezTo>
                    <a:pt x="24806" y="16541"/>
                    <a:pt x="27093" y="16962"/>
                    <a:pt x="28983" y="16962"/>
                  </a:cubicBezTo>
                  <a:cubicBezTo>
                    <a:pt x="30481" y="16962"/>
                    <a:pt x="31729" y="16697"/>
                    <a:pt x="32051" y="15835"/>
                  </a:cubicBezTo>
                  <a:cubicBezTo>
                    <a:pt x="32357" y="14917"/>
                    <a:pt x="30827" y="14114"/>
                    <a:pt x="30827" y="14114"/>
                  </a:cubicBezTo>
                  <a:lnTo>
                    <a:pt x="30827" y="14114"/>
                  </a:lnTo>
                  <a:cubicBezTo>
                    <a:pt x="30827" y="14114"/>
                    <a:pt x="31401" y="14257"/>
                    <a:pt x="32017" y="14257"/>
                  </a:cubicBezTo>
                  <a:cubicBezTo>
                    <a:pt x="32634" y="14257"/>
                    <a:pt x="33294" y="14114"/>
                    <a:pt x="33466" y="13540"/>
                  </a:cubicBezTo>
                  <a:cubicBezTo>
                    <a:pt x="33810" y="12240"/>
                    <a:pt x="31974" y="11628"/>
                    <a:pt x="31974" y="11628"/>
                  </a:cubicBezTo>
                  <a:lnTo>
                    <a:pt x="31974" y="11628"/>
                  </a:lnTo>
                  <a:cubicBezTo>
                    <a:pt x="31974" y="11628"/>
                    <a:pt x="32112" y="11649"/>
                    <a:pt x="32302" y="11649"/>
                  </a:cubicBezTo>
                  <a:cubicBezTo>
                    <a:pt x="32731" y="11649"/>
                    <a:pt x="33427" y="11539"/>
                    <a:pt x="33427" y="10825"/>
                  </a:cubicBezTo>
                  <a:cubicBezTo>
                    <a:pt x="33416" y="10103"/>
                    <a:pt x="32580" y="9531"/>
                    <a:pt x="31422" y="9083"/>
                  </a:cubicBezTo>
                  <a:lnTo>
                    <a:pt x="31422" y="9083"/>
                  </a:lnTo>
                  <a:cubicBezTo>
                    <a:pt x="31474" y="9004"/>
                    <a:pt x="31506" y="8909"/>
                    <a:pt x="31515" y="8798"/>
                  </a:cubicBezTo>
                  <a:cubicBezTo>
                    <a:pt x="31706" y="6120"/>
                    <a:pt x="17594" y="3864"/>
                    <a:pt x="16102" y="2793"/>
                  </a:cubicBezTo>
                  <a:cubicBezTo>
                    <a:pt x="14610" y="1684"/>
                    <a:pt x="13654" y="1"/>
                    <a:pt x="13654" y="1"/>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35"/>
            <p:cNvSpPr/>
            <p:nvPr/>
          </p:nvSpPr>
          <p:spPr>
            <a:xfrm>
              <a:off x="2174130" y="2653693"/>
              <a:ext cx="143135" cy="51259"/>
            </a:xfrm>
            <a:custGeom>
              <a:rect b="b" l="l" r="r" t="t"/>
              <a:pathLst>
                <a:path extrusionOk="0" h="2630" w="7344">
                  <a:moveTo>
                    <a:pt x="981" y="1"/>
                  </a:moveTo>
                  <a:cubicBezTo>
                    <a:pt x="653" y="1"/>
                    <a:pt x="326" y="10"/>
                    <a:pt x="0" y="28"/>
                  </a:cubicBezTo>
                  <a:cubicBezTo>
                    <a:pt x="1377" y="334"/>
                    <a:pt x="2716" y="449"/>
                    <a:pt x="4055" y="755"/>
                  </a:cubicBezTo>
                  <a:cubicBezTo>
                    <a:pt x="4743" y="908"/>
                    <a:pt x="5431" y="1023"/>
                    <a:pt x="6043" y="1290"/>
                  </a:cubicBezTo>
                  <a:cubicBezTo>
                    <a:pt x="6388" y="1367"/>
                    <a:pt x="6655" y="1558"/>
                    <a:pt x="6885" y="1749"/>
                  </a:cubicBezTo>
                  <a:cubicBezTo>
                    <a:pt x="7152" y="1941"/>
                    <a:pt x="7267" y="2285"/>
                    <a:pt x="7229" y="2629"/>
                  </a:cubicBezTo>
                  <a:cubicBezTo>
                    <a:pt x="7344" y="2285"/>
                    <a:pt x="7267" y="1864"/>
                    <a:pt x="7038" y="1673"/>
                  </a:cubicBezTo>
                  <a:cubicBezTo>
                    <a:pt x="6808" y="1367"/>
                    <a:pt x="6502" y="1137"/>
                    <a:pt x="6158" y="984"/>
                  </a:cubicBezTo>
                  <a:cubicBezTo>
                    <a:pt x="5546" y="640"/>
                    <a:pt x="4819" y="449"/>
                    <a:pt x="4169" y="334"/>
                  </a:cubicBezTo>
                  <a:cubicBezTo>
                    <a:pt x="3117" y="101"/>
                    <a:pt x="2043" y="1"/>
                    <a:pt x="981" y="1"/>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35"/>
            <p:cNvSpPr/>
            <p:nvPr/>
          </p:nvSpPr>
          <p:spPr>
            <a:xfrm>
              <a:off x="2326193" y="2623677"/>
              <a:ext cx="223648" cy="55917"/>
            </a:xfrm>
            <a:custGeom>
              <a:rect b="b" l="l" r="r" t="t"/>
              <a:pathLst>
                <a:path extrusionOk="0" h="2869" w="11475">
                  <a:moveTo>
                    <a:pt x="1" y="0"/>
                  </a:moveTo>
                  <a:lnTo>
                    <a:pt x="2869" y="727"/>
                  </a:lnTo>
                  <a:lnTo>
                    <a:pt x="5738" y="1492"/>
                  </a:lnTo>
                  <a:lnTo>
                    <a:pt x="8606" y="2180"/>
                  </a:lnTo>
                  <a:cubicBezTo>
                    <a:pt x="9562" y="2448"/>
                    <a:pt x="10518" y="2677"/>
                    <a:pt x="11474" y="2869"/>
                  </a:cubicBezTo>
                  <a:cubicBezTo>
                    <a:pt x="10557" y="2486"/>
                    <a:pt x="9677" y="2142"/>
                    <a:pt x="8759" y="1874"/>
                  </a:cubicBezTo>
                  <a:cubicBezTo>
                    <a:pt x="7803" y="1568"/>
                    <a:pt x="6847" y="1301"/>
                    <a:pt x="5891" y="1033"/>
                  </a:cubicBezTo>
                  <a:cubicBezTo>
                    <a:pt x="4896" y="803"/>
                    <a:pt x="3902" y="574"/>
                    <a:pt x="2946" y="383"/>
                  </a:cubicBezTo>
                  <a:cubicBezTo>
                    <a:pt x="1951" y="191"/>
                    <a:pt x="995" y="38"/>
                    <a:pt x="1"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35"/>
            <p:cNvSpPr/>
            <p:nvPr/>
          </p:nvSpPr>
          <p:spPr>
            <a:xfrm>
              <a:off x="2367941" y="2575965"/>
              <a:ext cx="204255" cy="55176"/>
            </a:xfrm>
            <a:custGeom>
              <a:rect b="b" l="l" r="r" t="t"/>
              <a:pathLst>
                <a:path extrusionOk="0" h="2831" w="10480">
                  <a:moveTo>
                    <a:pt x="0" y="1"/>
                  </a:moveTo>
                  <a:cubicBezTo>
                    <a:pt x="918" y="192"/>
                    <a:pt x="1760" y="383"/>
                    <a:pt x="2678" y="612"/>
                  </a:cubicBezTo>
                  <a:cubicBezTo>
                    <a:pt x="3596" y="880"/>
                    <a:pt x="4475" y="1071"/>
                    <a:pt x="5317" y="1301"/>
                  </a:cubicBezTo>
                  <a:cubicBezTo>
                    <a:pt x="6196" y="1492"/>
                    <a:pt x="7038" y="1760"/>
                    <a:pt x="7917" y="2028"/>
                  </a:cubicBezTo>
                  <a:cubicBezTo>
                    <a:pt x="8759" y="2257"/>
                    <a:pt x="9600" y="2601"/>
                    <a:pt x="10480" y="2831"/>
                  </a:cubicBezTo>
                  <a:cubicBezTo>
                    <a:pt x="9677" y="2410"/>
                    <a:pt x="8874" y="2028"/>
                    <a:pt x="7994" y="1683"/>
                  </a:cubicBezTo>
                  <a:cubicBezTo>
                    <a:pt x="7191" y="1339"/>
                    <a:pt x="6273" y="1071"/>
                    <a:pt x="5431" y="804"/>
                  </a:cubicBezTo>
                  <a:cubicBezTo>
                    <a:pt x="4513" y="574"/>
                    <a:pt x="3634" y="383"/>
                    <a:pt x="2754" y="230"/>
                  </a:cubicBezTo>
                  <a:cubicBezTo>
                    <a:pt x="1836" y="115"/>
                    <a:pt x="918" y="1"/>
                    <a:pt x="0" y="1"/>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35"/>
            <p:cNvSpPr/>
            <p:nvPr/>
          </p:nvSpPr>
          <p:spPr>
            <a:xfrm>
              <a:off x="2393279" y="2531235"/>
              <a:ext cx="163268" cy="47731"/>
            </a:xfrm>
            <a:custGeom>
              <a:rect b="b" l="l" r="r" t="t"/>
              <a:pathLst>
                <a:path extrusionOk="0" h="2449" w="8377">
                  <a:moveTo>
                    <a:pt x="1" y="1"/>
                  </a:moveTo>
                  <a:cubicBezTo>
                    <a:pt x="1378" y="383"/>
                    <a:pt x="2831" y="766"/>
                    <a:pt x="4208" y="1148"/>
                  </a:cubicBezTo>
                  <a:cubicBezTo>
                    <a:pt x="5585" y="1531"/>
                    <a:pt x="7000" y="2028"/>
                    <a:pt x="8377" y="2448"/>
                  </a:cubicBezTo>
                  <a:cubicBezTo>
                    <a:pt x="7115" y="1684"/>
                    <a:pt x="5738" y="1148"/>
                    <a:pt x="4361" y="727"/>
                  </a:cubicBezTo>
                  <a:cubicBezTo>
                    <a:pt x="2908" y="307"/>
                    <a:pt x="1492" y="1"/>
                    <a:pt x="1" y="1"/>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35"/>
            <p:cNvSpPr/>
            <p:nvPr/>
          </p:nvSpPr>
          <p:spPr>
            <a:xfrm>
              <a:off x="1722111" y="1585917"/>
              <a:ext cx="276115" cy="387013"/>
            </a:xfrm>
            <a:custGeom>
              <a:rect b="b" l="l" r="r" t="t"/>
              <a:pathLst>
                <a:path extrusionOk="0" h="19857" w="14167">
                  <a:moveTo>
                    <a:pt x="1857" y="0"/>
                  </a:moveTo>
                  <a:cubicBezTo>
                    <a:pt x="693" y="0"/>
                    <a:pt x="1" y="1418"/>
                    <a:pt x="207" y="4788"/>
                  </a:cubicBezTo>
                  <a:cubicBezTo>
                    <a:pt x="627" y="11672"/>
                    <a:pt x="2348" y="19856"/>
                    <a:pt x="2348" y="19856"/>
                  </a:cubicBezTo>
                  <a:lnTo>
                    <a:pt x="14166" y="17370"/>
                  </a:lnTo>
                  <a:cubicBezTo>
                    <a:pt x="14166" y="17370"/>
                    <a:pt x="10036" y="8918"/>
                    <a:pt x="6555" y="4023"/>
                  </a:cubicBezTo>
                  <a:cubicBezTo>
                    <a:pt x="4798" y="1543"/>
                    <a:pt x="3071" y="0"/>
                    <a:pt x="1857"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35"/>
            <p:cNvSpPr/>
            <p:nvPr/>
          </p:nvSpPr>
          <p:spPr>
            <a:xfrm>
              <a:off x="1754446" y="1700091"/>
              <a:ext cx="171473" cy="246003"/>
            </a:xfrm>
            <a:custGeom>
              <a:rect b="b" l="l" r="r" t="t"/>
              <a:pathLst>
                <a:path extrusionOk="0" h="12622" w="8798">
                  <a:moveTo>
                    <a:pt x="4323" y="0"/>
                  </a:moveTo>
                  <a:cubicBezTo>
                    <a:pt x="3940" y="39"/>
                    <a:pt x="3558" y="153"/>
                    <a:pt x="3175" y="268"/>
                  </a:cubicBezTo>
                  <a:cubicBezTo>
                    <a:pt x="2755" y="498"/>
                    <a:pt x="2334" y="689"/>
                    <a:pt x="1913" y="957"/>
                  </a:cubicBezTo>
                  <a:cubicBezTo>
                    <a:pt x="2372" y="918"/>
                    <a:pt x="2869" y="804"/>
                    <a:pt x="3290" y="612"/>
                  </a:cubicBezTo>
                  <a:cubicBezTo>
                    <a:pt x="3673" y="498"/>
                    <a:pt x="4017" y="345"/>
                    <a:pt x="4323" y="115"/>
                  </a:cubicBezTo>
                  <a:cubicBezTo>
                    <a:pt x="4399" y="115"/>
                    <a:pt x="4399" y="39"/>
                    <a:pt x="4323" y="0"/>
                  </a:cubicBezTo>
                  <a:close/>
                  <a:moveTo>
                    <a:pt x="8645" y="4131"/>
                  </a:moveTo>
                  <a:cubicBezTo>
                    <a:pt x="8568" y="4360"/>
                    <a:pt x="8530" y="4552"/>
                    <a:pt x="8492" y="4781"/>
                  </a:cubicBezTo>
                  <a:cubicBezTo>
                    <a:pt x="8606" y="4705"/>
                    <a:pt x="8683" y="4552"/>
                    <a:pt x="8798" y="4399"/>
                  </a:cubicBezTo>
                  <a:cubicBezTo>
                    <a:pt x="8721" y="4322"/>
                    <a:pt x="8683" y="4246"/>
                    <a:pt x="8645" y="4131"/>
                  </a:cubicBezTo>
                  <a:close/>
                  <a:moveTo>
                    <a:pt x="995" y="8262"/>
                  </a:moveTo>
                  <a:cubicBezTo>
                    <a:pt x="613" y="8606"/>
                    <a:pt x="383" y="9026"/>
                    <a:pt x="192" y="9485"/>
                  </a:cubicBezTo>
                  <a:cubicBezTo>
                    <a:pt x="77" y="9600"/>
                    <a:pt x="39" y="9791"/>
                    <a:pt x="1" y="9983"/>
                  </a:cubicBezTo>
                  <a:cubicBezTo>
                    <a:pt x="39" y="10136"/>
                    <a:pt x="39" y="10327"/>
                    <a:pt x="77" y="10480"/>
                  </a:cubicBezTo>
                  <a:cubicBezTo>
                    <a:pt x="269" y="10250"/>
                    <a:pt x="422" y="9944"/>
                    <a:pt x="575" y="9677"/>
                  </a:cubicBezTo>
                  <a:cubicBezTo>
                    <a:pt x="728" y="9218"/>
                    <a:pt x="881" y="8797"/>
                    <a:pt x="995" y="8262"/>
                  </a:cubicBezTo>
                  <a:close/>
                  <a:moveTo>
                    <a:pt x="7153" y="11474"/>
                  </a:moveTo>
                  <a:cubicBezTo>
                    <a:pt x="7153" y="11857"/>
                    <a:pt x="7268" y="12239"/>
                    <a:pt x="7382" y="12622"/>
                  </a:cubicBezTo>
                  <a:lnTo>
                    <a:pt x="7727" y="12583"/>
                  </a:lnTo>
                  <a:cubicBezTo>
                    <a:pt x="7574" y="12163"/>
                    <a:pt x="7382" y="11818"/>
                    <a:pt x="7153" y="1147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35"/>
            <p:cNvSpPr/>
            <p:nvPr/>
          </p:nvSpPr>
          <p:spPr>
            <a:xfrm>
              <a:off x="1771597" y="1890921"/>
              <a:ext cx="195329" cy="42508"/>
            </a:xfrm>
            <a:custGeom>
              <a:rect b="b" l="l" r="r" t="t"/>
              <a:pathLst>
                <a:path extrusionOk="0" h="2181" w="10022">
                  <a:moveTo>
                    <a:pt x="9945" y="0"/>
                  </a:moveTo>
                  <a:cubicBezTo>
                    <a:pt x="6617" y="498"/>
                    <a:pt x="3328" y="1263"/>
                    <a:pt x="77" y="2066"/>
                  </a:cubicBezTo>
                  <a:cubicBezTo>
                    <a:pt x="1" y="2066"/>
                    <a:pt x="77" y="2180"/>
                    <a:pt x="77" y="2180"/>
                  </a:cubicBezTo>
                  <a:cubicBezTo>
                    <a:pt x="3405" y="1645"/>
                    <a:pt x="6694" y="995"/>
                    <a:pt x="9945" y="115"/>
                  </a:cubicBezTo>
                  <a:cubicBezTo>
                    <a:pt x="10021" y="115"/>
                    <a:pt x="10021" y="0"/>
                    <a:pt x="99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35"/>
            <p:cNvSpPr/>
            <p:nvPr/>
          </p:nvSpPr>
          <p:spPr>
            <a:xfrm>
              <a:off x="1723144" y="1589016"/>
              <a:ext cx="242280" cy="383914"/>
            </a:xfrm>
            <a:custGeom>
              <a:rect b="b" l="l" r="r" t="t"/>
              <a:pathLst>
                <a:path extrusionOk="0" h="19698" w="12431">
                  <a:moveTo>
                    <a:pt x="1301" y="1"/>
                  </a:moveTo>
                  <a:cubicBezTo>
                    <a:pt x="498" y="383"/>
                    <a:pt x="1" y="1875"/>
                    <a:pt x="192" y="4667"/>
                  </a:cubicBezTo>
                  <a:cubicBezTo>
                    <a:pt x="651" y="11551"/>
                    <a:pt x="2334" y="19697"/>
                    <a:pt x="2334" y="19697"/>
                  </a:cubicBezTo>
                  <a:lnTo>
                    <a:pt x="12431" y="17594"/>
                  </a:lnTo>
                  <a:lnTo>
                    <a:pt x="130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35"/>
            <p:cNvSpPr/>
            <p:nvPr/>
          </p:nvSpPr>
          <p:spPr>
            <a:xfrm>
              <a:off x="2499871" y="3508498"/>
              <a:ext cx="947448" cy="695851"/>
            </a:xfrm>
            <a:custGeom>
              <a:rect b="b" l="l" r="r" t="t"/>
              <a:pathLst>
                <a:path extrusionOk="0" h="35703" w="48612">
                  <a:moveTo>
                    <a:pt x="23331" y="0"/>
                  </a:moveTo>
                  <a:lnTo>
                    <a:pt x="1" y="153"/>
                  </a:lnTo>
                  <a:lnTo>
                    <a:pt x="8836" y="22489"/>
                  </a:lnTo>
                  <a:cubicBezTo>
                    <a:pt x="9065" y="28991"/>
                    <a:pt x="9410" y="34345"/>
                    <a:pt x="9945" y="34689"/>
                  </a:cubicBezTo>
                  <a:cubicBezTo>
                    <a:pt x="10941" y="35326"/>
                    <a:pt x="29377" y="35702"/>
                    <a:pt x="39986" y="35702"/>
                  </a:cubicBezTo>
                  <a:cubicBezTo>
                    <a:pt x="44040" y="35702"/>
                    <a:pt x="46952" y="35647"/>
                    <a:pt x="47311" y="35531"/>
                  </a:cubicBezTo>
                  <a:cubicBezTo>
                    <a:pt x="48612" y="35110"/>
                    <a:pt x="47464" y="31439"/>
                    <a:pt x="46011" y="30329"/>
                  </a:cubicBezTo>
                  <a:cubicBezTo>
                    <a:pt x="44596" y="29182"/>
                    <a:pt x="32051" y="22910"/>
                    <a:pt x="32051" y="22910"/>
                  </a:cubicBezTo>
                  <a:lnTo>
                    <a:pt x="23331" y="0"/>
                  </a:ln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35"/>
            <p:cNvSpPr/>
            <p:nvPr/>
          </p:nvSpPr>
          <p:spPr>
            <a:xfrm>
              <a:off x="2643008" y="3867782"/>
              <a:ext cx="808036" cy="341816"/>
            </a:xfrm>
            <a:custGeom>
              <a:rect b="b" l="l" r="r" t="t"/>
              <a:pathLst>
                <a:path extrusionOk="0" h="17538" w="41459">
                  <a:moveTo>
                    <a:pt x="23177" y="1"/>
                  </a:moveTo>
                  <a:lnTo>
                    <a:pt x="0" y="460"/>
                  </a:lnTo>
                  <a:cubicBezTo>
                    <a:pt x="612" y="1760"/>
                    <a:pt x="1530" y="4437"/>
                    <a:pt x="1530" y="4782"/>
                  </a:cubicBezTo>
                  <a:cubicBezTo>
                    <a:pt x="1530" y="10901"/>
                    <a:pt x="1951" y="16294"/>
                    <a:pt x="2486" y="16638"/>
                  </a:cubicBezTo>
                  <a:cubicBezTo>
                    <a:pt x="2792" y="16829"/>
                    <a:pt x="4590" y="16944"/>
                    <a:pt x="7267" y="17097"/>
                  </a:cubicBezTo>
                  <a:cubicBezTo>
                    <a:pt x="9218" y="17212"/>
                    <a:pt x="11665" y="17288"/>
                    <a:pt x="14304" y="17326"/>
                  </a:cubicBezTo>
                  <a:cubicBezTo>
                    <a:pt x="19666" y="17470"/>
                    <a:pt x="25499" y="17538"/>
                    <a:pt x="30269" y="17538"/>
                  </a:cubicBezTo>
                  <a:cubicBezTo>
                    <a:pt x="35672" y="17538"/>
                    <a:pt x="39712" y="17451"/>
                    <a:pt x="40159" y="17288"/>
                  </a:cubicBezTo>
                  <a:cubicBezTo>
                    <a:pt x="41459" y="16867"/>
                    <a:pt x="40312" y="13119"/>
                    <a:pt x="38935" y="11895"/>
                  </a:cubicBezTo>
                  <a:cubicBezTo>
                    <a:pt x="37481" y="10748"/>
                    <a:pt x="24898" y="4323"/>
                    <a:pt x="24898" y="4323"/>
                  </a:cubicBezTo>
                  <a:lnTo>
                    <a:pt x="23177" y="1"/>
                  </a:ln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35"/>
            <p:cNvSpPr/>
            <p:nvPr/>
          </p:nvSpPr>
          <p:spPr>
            <a:xfrm>
              <a:off x="2669846" y="3958723"/>
              <a:ext cx="788663" cy="254267"/>
            </a:xfrm>
            <a:custGeom>
              <a:rect b="b" l="l" r="r" t="t"/>
              <a:pathLst>
                <a:path extrusionOk="0" h="13046" w="40465">
                  <a:moveTo>
                    <a:pt x="0" y="1"/>
                  </a:moveTo>
                  <a:cubicBezTo>
                    <a:pt x="153" y="6311"/>
                    <a:pt x="383" y="11781"/>
                    <a:pt x="918" y="12087"/>
                  </a:cubicBezTo>
                  <a:cubicBezTo>
                    <a:pt x="1871" y="12722"/>
                    <a:pt x="19242" y="13045"/>
                    <a:pt x="30264" y="13045"/>
                  </a:cubicBezTo>
                  <a:cubicBezTo>
                    <a:pt x="35175" y="13045"/>
                    <a:pt x="38825" y="12981"/>
                    <a:pt x="39202" y="12852"/>
                  </a:cubicBezTo>
                  <a:cubicBezTo>
                    <a:pt x="40464" y="12431"/>
                    <a:pt x="39394" y="8836"/>
                    <a:pt x="38017" y="7688"/>
                  </a:cubicBezTo>
                  <a:cubicBezTo>
                    <a:pt x="36640" y="6579"/>
                    <a:pt x="24592" y="1"/>
                    <a:pt x="24592"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35"/>
            <p:cNvSpPr/>
            <p:nvPr/>
          </p:nvSpPr>
          <p:spPr>
            <a:xfrm>
              <a:off x="2721281" y="4176254"/>
              <a:ext cx="705168" cy="8771"/>
            </a:xfrm>
            <a:custGeom>
              <a:rect b="b" l="l" r="r" t="t"/>
              <a:pathLst>
                <a:path extrusionOk="0" h="450" w="36181">
                  <a:moveTo>
                    <a:pt x="10419" y="1"/>
                  </a:moveTo>
                  <a:cubicBezTo>
                    <a:pt x="5859" y="1"/>
                    <a:pt x="1975" y="35"/>
                    <a:pt x="38" y="122"/>
                  </a:cubicBezTo>
                  <a:cubicBezTo>
                    <a:pt x="0" y="122"/>
                    <a:pt x="0" y="161"/>
                    <a:pt x="38" y="161"/>
                  </a:cubicBezTo>
                  <a:cubicBezTo>
                    <a:pt x="3595" y="367"/>
                    <a:pt x="13720" y="450"/>
                    <a:pt x="22539" y="450"/>
                  </a:cubicBezTo>
                  <a:cubicBezTo>
                    <a:pt x="28418" y="450"/>
                    <a:pt x="33718" y="413"/>
                    <a:pt x="36104" y="352"/>
                  </a:cubicBezTo>
                  <a:cubicBezTo>
                    <a:pt x="36181" y="352"/>
                    <a:pt x="36181" y="275"/>
                    <a:pt x="36104" y="275"/>
                  </a:cubicBezTo>
                  <a:cubicBezTo>
                    <a:pt x="32087" y="147"/>
                    <a:pt x="19817" y="1"/>
                    <a:pt x="104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35"/>
            <p:cNvSpPr/>
            <p:nvPr/>
          </p:nvSpPr>
          <p:spPr>
            <a:xfrm>
              <a:off x="3269153" y="4084669"/>
              <a:ext cx="97684" cy="90804"/>
            </a:xfrm>
            <a:custGeom>
              <a:rect b="b" l="l" r="r" t="t"/>
              <a:pathLst>
                <a:path extrusionOk="0" h="4659" w="5012">
                  <a:moveTo>
                    <a:pt x="4847" y="1"/>
                  </a:moveTo>
                  <a:cubicBezTo>
                    <a:pt x="3474" y="1"/>
                    <a:pt x="2120" y="601"/>
                    <a:pt x="1378" y="1418"/>
                  </a:cubicBezTo>
                  <a:cubicBezTo>
                    <a:pt x="613" y="2259"/>
                    <a:pt x="1" y="3406"/>
                    <a:pt x="39" y="4630"/>
                  </a:cubicBezTo>
                  <a:cubicBezTo>
                    <a:pt x="39" y="4649"/>
                    <a:pt x="58" y="4659"/>
                    <a:pt x="82" y="4659"/>
                  </a:cubicBezTo>
                  <a:cubicBezTo>
                    <a:pt x="106" y="4659"/>
                    <a:pt x="135" y="4649"/>
                    <a:pt x="154" y="4630"/>
                  </a:cubicBezTo>
                  <a:cubicBezTo>
                    <a:pt x="536" y="2297"/>
                    <a:pt x="2640" y="232"/>
                    <a:pt x="5011" y="79"/>
                  </a:cubicBezTo>
                  <a:cubicBezTo>
                    <a:pt x="5011" y="41"/>
                    <a:pt x="5011" y="2"/>
                    <a:pt x="4973" y="2"/>
                  </a:cubicBezTo>
                  <a:cubicBezTo>
                    <a:pt x="4931" y="1"/>
                    <a:pt x="4889" y="1"/>
                    <a:pt x="48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35"/>
            <p:cNvSpPr/>
            <p:nvPr/>
          </p:nvSpPr>
          <p:spPr>
            <a:xfrm>
              <a:off x="3051505" y="3959444"/>
              <a:ext cx="134929" cy="55956"/>
            </a:xfrm>
            <a:custGeom>
              <a:rect b="b" l="l" r="r" t="t"/>
              <a:pathLst>
                <a:path extrusionOk="0" h="2871" w="6923">
                  <a:moveTo>
                    <a:pt x="6567" y="1"/>
                  </a:moveTo>
                  <a:cubicBezTo>
                    <a:pt x="4198" y="1"/>
                    <a:pt x="1534" y="812"/>
                    <a:pt x="38" y="2756"/>
                  </a:cubicBezTo>
                  <a:cubicBezTo>
                    <a:pt x="0" y="2832"/>
                    <a:pt x="77" y="2871"/>
                    <a:pt x="191" y="2871"/>
                  </a:cubicBezTo>
                  <a:cubicBezTo>
                    <a:pt x="2333" y="1800"/>
                    <a:pt x="4437" y="958"/>
                    <a:pt x="6770" y="346"/>
                  </a:cubicBezTo>
                  <a:cubicBezTo>
                    <a:pt x="6923" y="270"/>
                    <a:pt x="6884" y="2"/>
                    <a:pt x="6731" y="2"/>
                  </a:cubicBezTo>
                  <a:cubicBezTo>
                    <a:pt x="6677" y="1"/>
                    <a:pt x="6622" y="1"/>
                    <a:pt x="65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35"/>
            <p:cNvSpPr/>
            <p:nvPr/>
          </p:nvSpPr>
          <p:spPr>
            <a:xfrm>
              <a:off x="3086529" y="3973614"/>
              <a:ext cx="134949" cy="55956"/>
            </a:xfrm>
            <a:custGeom>
              <a:rect b="b" l="l" r="r" t="t"/>
              <a:pathLst>
                <a:path extrusionOk="0" h="2871" w="6924">
                  <a:moveTo>
                    <a:pt x="6570" y="1"/>
                  </a:moveTo>
                  <a:cubicBezTo>
                    <a:pt x="4235" y="1"/>
                    <a:pt x="1534" y="811"/>
                    <a:pt x="39" y="2717"/>
                  </a:cubicBezTo>
                  <a:cubicBezTo>
                    <a:pt x="1" y="2832"/>
                    <a:pt x="115" y="2870"/>
                    <a:pt x="192" y="2870"/>
                  </a:cubicBezTo>
                  <a:cubicBezTo>
                    <a:pt x="2334" y="1761"/>
                    <a:pt x="4437" y="958"/>
                    <a:pt x="6808" y="346"/>
                  </a:cubicBezTo>
                  <a:cubicBezTo>
                    <a:pt x="6923" y="231"/>
                    <a:pt x="6923" y="2"/>
                    <a:pt x="6732" y="2"/>
                  </a:cubicBezTo>
                  <a:cubicBezTo>
                    <a:pt x="6678" y="1"/>
                    <a:pt x="6624" y="1"/>
                    <a:pt x="657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35"/>
            <p:cNvSpPr/>
            <p:nvPr/>
          </p:nvSpPr>
          <p:spPr>
            <a:xfrm>
              <a:off x="3123054" y="3987783"/>
              <a:ext cx="134949" cy="55936"/>
            </a:xfrm>
            <a:custGeom>
              <a:rect b="b" l="l" r="r" t="t"/>
              <a:pathLst>
                <a:path extrusionOk="0" h="2870" w="6924">
                  <a:moveTo>
                    <a:pt x="6570" y="0"/>
                  </a:moveTo>
                  <a:cubicBezTo>
                    <a:pt x="4235" y="0"/>
                    <a:pt x="1534" y="811"/>
                    <a:pt x="39" y="2717"/>
                  </a:cubicBezTo>
                  <a:cubicBezTo>
                    <a:pt x="1" y="2832"/>
                    <a:pt x="77" y="2870"/>
                    <a:pt x="192" y="2870"/>
                  </a:cubicBezTo>
                  <a:cubicBezTo>
                    <a:pt x="2334" y="1761"/>
                    <a:pt x="4437" y="958"/>
                    <a:pt x="6770" y="346"/>
                  </a:cubicBezTo>
                  <a:cubicBezTo>
                    <a:pt x="6923" y="269"/>
                    <a:pt x="6885" y="40"/>
                    <a:pt x="6732" y="1"/>
                  </a:cubicBezTo>
                  <a:cubicBezTo>
                    <a:pt x="6678" y="1"/>
                    <a:pt x="6624" y="0"/>
                    <a:pt x="657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35"/>
            <p:cNvSpPr/>
            <p:nvPr/>
          </p:nvSpPr>
          <p:spPr>
            <a:xfrm>
              <a:off x="3158097" y="4002693"/>
              <a:ext cx="136430" cy="55936"/>
            </a:xfrm>
            <a:custGeom>
              <a:rect b="b" l="l" r="r" t="t"/>
              <a:pathLst>
                <a:path extrusionOk="0" h="2870" w="7000">
                  <a:moveTo>
                    <a:pt x="6606" y="0"/>
                  </a:moveTo>
                  <a:cubicBezTo>
                    <a:pt x="4236" y="0"/>
                    <a:pt x="1572" y="810"/>
                    <a:pt x="77" y="2717"/>
                  </a:cubicBezTo>
                  <a:cubicBezTo>
                    <a:pt x="0" y="2832"/>
                    <a:pt x="115" y="2870"/>
                    <a:pt x="191" y="2870"/>
                  </a:cubicBezTo>
                  <a:cubicBezTo>
                    <a:pt x="2371" y="1761"/>
                    <a:pt x="4475" y="958"/>
                    <a:pt x="6808" y="346"/>
                  </a:cubicBezTo>
                  <a:cubicBezTo>
                    <a:pt x="6999" y="231"/>
                    <a:pt x="6961" y="1"/>
                    <a:pt x="6770" y="1"/>
                  </a:cubicBezTo>
                  <a:cubicBezTo>
                    <a:pt x="6715" y="1"/>
                    <a:pt x="6661" y="0"/>
                    <a:pt x="66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35"/>
            <p:cNvSpPr/>
            <p:nvPr/>
          </p:nvSpPr>
          <p:spPr>
            <a:xfrm>
              <a:off x="3122313" y="3827573"/>
              <a:ext cx="134189" cy="152938"/>
            </a:xfrm>
            <a:custGeom>
              <a:rect b="b" l="l" r="r" t="t"/>
              <a:pathLst>
                <a:path extrusionOk="0" h="7847" w="6885">
                  <a:moveTo>
                    <a:pt x="4742" y="598"/>
                  </a:moveTo>
                  <a:cubicBezTo>
                    <a:pt x="5204" y="598"/>
                    <a:pt x="5576" y="936"/>
                    <a:pt x="5661" y="1911"/>
                  </a:cubicBezTo>
                  <a:cubicBezTo>
                    <a:pt x="5737" y="3402"/>
                    <a:pt x="3710" y="4779"/>
                    <a:pt x="2754" y="5430"/>
                  </a:cubicBezTo>
                  <a:cubicBezTo>
                    <a:pt x="1951" y="6003"/>
                    <a:pt x="1071" y="6577"/>
                    <a:pt x="268" y="7227"/>
                  </a:cubicBezTo>
                  <a:cubicBezTo>
                    <a:pt x="689" y="6003"/>
                    <a:pt x="1071" y="4818"/>
                    <a:pt x="1645" y="3670"/>
                  </a:cubicBezTo>
                  <a:cubicBezTo>
                    <a:pt x="1951" y="3135"/>
                    <a:pt x="2180" y="2561"/>
                    <a:pt x="2563" y="2064"/>
                  </a:cubicBezTo>
                  <a:cubicBezTo>
                    <a:pt x="2900" y="1582"/>
                    <a:pt x="3953" y="598"/>
                    <a:pt x="4742" y="598"/>
                  </a:cubicBezTo>
                  <a:close/>
                  <a:moveTo>
                    <a:pt x="4592" y="0"/>
                  </a:moveTo>
                  <a:cubicBezTo>
                    <a:pt x="3671" y="0"/>
                    <a:pt x="2756" y="688"/>
                    <a:pt x="2219" y="1414"/>
                  </a:cubicBezTo>
                  <a:cubicBezTo>
                    <a:pt x="995" y="3097"/>
                    <a:pt x="192" y="5506"/>
                    <a:pt x="0" y="7533"/>
                  </a:cubicBezTo>
                  <a:cubicBezTo>
                    <a:pt x="0" y="7610"/>
                    <a:pt x="39" y="7610"/>
                    <a:pt x="77" y="7610"/>
                  </a:cubicBezTo>
                  <a:cubicBezTo>
                    <a:pt x="105" y="7748"/>
                    <a:pt x="213" y="7847"/>
                    <a:pt x="343" y="7847"/>
                  </a:cubicBezTo>
                  <a:cubicBezTo>
                    <a:pt x="392" y="7847"/>
                    <a:pt x="445" y="7832"/>
                    <a:pt x="498" y="7801"/>
                  </a:cubicBezTo>
                  <a:cubicBezTo>
                    <a:pt x="2219" y="6653"/>
                    <a:pt x="4207" y="5583"/>
                    <a:pt x="5470" y="3900"/>
                  </a:cubicBezTo>
                  <a:cubicBezTo>
                    <a:pt x="6235" y="2944"/>
                    <a:pt x="6885" y="1375"/>
                    <a:pt x="5737" y="419"/>
                  </a:cubicBezTo>
                  <a:cubicBezTo>
                    <a:pt x="5373" y="124"/>
                    <a:pt x="4982" y="0"/>
                    <a:pt x="45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35"/>
            <p:cNvSpPr/>
            <p:nvPr/>
          </p:nvSpPr>
          <p:spPr>
            <a:xfrm>
              <a:off x="2953098" y="3909705"/>
              <a:ext cx="180419" cy="82794"/>
            </a:xfrm>
            <a:custGeom>
              <a:rect b="b" l="l" r="r" t="t"/>
              <a:pathLst>
                <a:path extrusionOk="0" h="4248" w="9257">
                  <a:moveTo>
                    <a:pt x="2980" y="695"/>
                  </a:moveTo>
                  <a:cubicBezTo>
                    <a:pt x="3272" y="695"/>
                    <a:pt x="3532" y="719"/>
                    <a:pt x="3710" y="757"/>
                  </a:cubicBezTo>
                  <a:cubicBezTo>
                    <a:pt x="4284" y="910"/>
                    <a:pt x="4896" y="1139"/>
                    <a:pt x="5432" y="1330"/>
                  </a:cubicBezTo>
                  <a:cubicBezTo>
                    <a:pt x="6617" y="1789"/>
                    <a:pt x="7726" y="2439"/>
                    <a:pt x="8797" y="3013"/>
                  </a:cubicBezTo>
                  <a:cubicBezTo>
                    <a:pt x="7803" y="3090"/>
                    <a:pt x="6808" y="3243"/>
                    <a:pt x="5814" y="3396"/>
                  </a:cubicBezTo>
                  <a:cubicBezTo>
                    <a:pt x="5288" y="3478"/>
                    <a:pt x="4542" y="3581"/>
                    <a:pt x="3794" y="3581"/>
                  </a:cubicBezTo>
                  <a:cubicBezTo>
                    <a:pt x="2801" y="3581"/>
                    <a:pt x="1802" y="3399"/>
                    <a:pt x="1301" y="2745"/>
                  </a:cubicBezTo>
                  <a:cubicBezTo>
                    <a:pt x="6" y="1112"/>
                    <a:pt x="1767" y="695"/>
                    <a:pt x="2980" y="695"/>
                  </a:cubicBezTo>
                  <a:close/>
                  <a:moveTo>
                    <a:pt x="2642" y="0"/>
                  </a:moveTo>
                  <a:cubicBezTo>
                    <a:pt x="1518" y="0"/>
                    <a:pt x="308" y="442"/>
                    <a:pt x="154" y="1713"/>
                  </a:cubicBezTo>
                  <a:cubicBezTo>
                    <a:pt x="1" y="3204"/>
                    <a:pt x="1492" y="3893"/>
                    <a:pt x="2754" y="4160"/>
                  </a:cubicBezTo>
                  <a:cubicBezTo>
                    <a:pt x="3178" y="4222"/>
                    <a:pt x="3602" y="4248"/>
                    <a:pt x="4027" y="4248"/>
                  </a:cubicBezTo>
                  <a:cubicBezTo>
                    <a:pt x="5713" y="4248"/>
                    <a:pt x="7400" y="3839"/>
                    <a:pt x="8988" y="3625"/>
                  </a:cubicBezTo>
                  <a:cubicBezTo>
                    <a:pt x="9180" y="3549"/>
                    <a:pt x="9256" y="3319"/>
                    <a:pt x="9180" y="3204"/>
                  </a:cubicBezTo>
                  <a:cubicBezTo>
                    <a:pt x="9256" y="3128"/>
                    <a:pt x="9256" y="3128"/>
                    <a:pt x="9180" y="3090"/>
                  </a:cubicBezTo>
                  <a:cubicBezTo>
                    <a:pt x="7726" y="1674"/>
                    <a:pt x="5470" y="527"/>
                    <a:pt x="3404" y="68"/>
                  </a:cubicBezTo>
                  <a:cubicBezTo>
                    <a:pt x="3165" y="25"/>
                    <a:pt x="2906" y="0"/>
                    <a:pt x="26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35"/>
            <p:cNvSpPr/>
            <p:nvPr/>
          </p:nvSpPr>
          <p:spPr>
            <a:xfrm>
              <a:off x="1278123" y="2262133"/>
              <a:ext cx="1836718" cy="1654097"/>
            </a:xfrm>
            <a:custGeom>
              <a:rect b="b" l="l" r="r" t="t"/>
              <a:pathLst>
                <a:path extrusionOk="0" h="84869" w="94239">
                  <a:moveTo>
                    <a:pt x="3978" y="1"/>
                  </a:moveTo>
                  <a:cubicBezTo>
                    <a:pt x="3978" y="1"/>
                    <a:pt x="1" y="11475"/>
                    <a:pt x="9142" y="20539"/>
                  </a:cubicBezTo>
                  <a:cubicBezTo>
                    <a:pt x="17747" y="29144"/>
                    <a:pt x="50830" y="35149"/>
                    <a:pt x="54846" y="39165"/>
                  </a:cubicBezTo>
                  <a:cubicBezTo>
                    <a:pt x="56605" y="40886"/>
                    <a:pt x="67505" y="84869"/>
                    <a:pt x="67505" y="84869"/>
                  </a:cubicBezTo>
                  <a:lnTo>
                    <a:pt x="94239" y="83530"/>
                  </a:lnTo>
                  <a:cubicBezTo>
                    <a:pt x="94239" y="83530"/>
                    <a:pt x="82574" y="34461"/>
                    <a:pt x="74810" y="25396"/>
                  </a:cubicBezTo>
                  <a:cubicBezTo>
                    <a:pt x="69647" y="19315"/>
                    <a:pt x="43754" y="10174"/>
                    <a:pt x="29986" y="5929"/>
                  </a:cubicBezTo>
                  <a:cubicBezTo>
                    <a:pt x="28685" y="5508"/>
                    <a:pt x="28953" y="1"/>
                    <a:pt x="28953" y="1"/>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35"/>
            <p:cNvSpPr/>
            <p:nvPr/>
          </p:nvSpPr>
          <p:spPr>
            <a:xfrm>
              <a:off x="2604982" y="3797714"/>
              <a:ext cx="435348" cy="26974"/>
            </a:xfrm>
            <a:custGeom>
              <a:rect b="b" l="l" r="r" t="t"/>
              <a:pathLst>
                <a:path extrusionOk="0" h="1384" w="22337">
                  <a:moveTo>
                    <a:pt x="22260" y="1"/>
                  </a:moveTo>
                  <a:cubicBezTo>
                    <a:pt x="20654" y="1"/>
                    <a:pt x="18971" y="1"/>
                    <a:pt x="17364" y="39"/>
                  </a:cubicBezTo>
                  <a:cubicBezTo>
                    <a:pt x="14419" y="154"/>
                    <a:pt x="11513" y="268"/>
                    <a:pt x="8606" y="460"/>
                  </a:cubicBezTo>
                  <a:cubicBezTo>
                    <a:pt x="7153" y="574"/>
                    <a:pt x="5699" y="651"/>
                    <a:pt x="4246" y="766"/>
                  </a:cubicBezTo>
                  <a:lnTo>
                    <a:pt x="2104" y="919"/>
                  </a:lnTo>
                  <a:cubicBezTo>
                    <a:pt x="1416" y="957"/>
                    <a:pt x="727" y="957"/>
                    <a:pt x="39" y="1148"/>
                  </a:cubicBezTo>
                  <a:cubicBezTo>
                    <a:pt x="1" y="1186"/>
                    <a:pt x="1" y="1301"/>
                    <a:pt x="1" y="1339"/>
                  </a:cubicBezTo>
                  <a:cubicBezTo>
                    <a:pt x="324" y="1372"/>
                    <a:pt x="654" y="1384"/>
                    <a:pt x="988" y="1384"/>
                  </a:cubicBezTo>
                  <a:cubicBezTo>
                    <a:pt x="1445" y="1384"/>
                    <a:pt x="1908" y="1361"/>
                    <a:pt x="2372" y="1339"/>
                  </a:cubicBezTo>
                  <a:cubicBezTo>
                    <a:pt x="3213" y="1301"/>
                    <a:pt x="3978" y="1301"/>
                    <a:pt x="4781" y="1225"/>
                  </a:cubicBezTo>
                  <a:cubicBezTo>
                    <a:pt x="10671" y="995"/>
                    <a:pt x="16446" y="727"/>
                    <a:pt x="22260" y="77"/>
                  </a:cubicBezTo>
                  <a:cubicBezTo>
                    <a:pt x="22336" y="77"/>
                    <a:pt x="22336" y="1"/>
                    <a:pt x="222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35"/>
            <p:cNvSpPr/>
            <p:nvPr/>
          </p:nvSpPr>
          <p:spPr>
            <a:xfrm>
              <a:off x="1392180" y="2288172"/>
              <a:ext cx="1247477" cy="1459976"/>
            </a:xfrm>
            <a:custGeom>
              <a:rect b="b" l="l" r="r" t="t"/>
              <a:pathLst>
                <a:path extrusionOk="0" h="74909" w="64006">
                  <a:moveTo>
                    <a:pt x="1351" y="0"/>
                  </a:moveTo>
                  <a:cubicBezTo>
                    <a:pt x="1323" y="0"/>
                    <a:pt x="1301" y="13"/>
                    <a:pt x="1301" y="42"/>
                  </a:cubicBezTo>
                  <a:cubicBezTo>
                    <a:pt x="0" y="5970"/>
                    <a:pt x="1913" y="12395"/>
                    <a:pt x="6082" y="16717"/>
                  </a:cubicBezTo>
                  <a:cubicBezTo>
                    <a:pt x="10633" y="21421"/>
                    <a:pt x="17135" y="23334"/>
                    <a:pt x="23139" y="25322"/>
                  </a:cubicBezTo>
                  <a:cubicBezTo>
                    <a:pt x="30635" y="27770"/>
                    <a:pt x="38017" y="30256"/>
                    <a:pt x="45475" y="32704"/>
                  </a:cubicBezTo>
                  <a:cubicBezTo>
                    <a:pt x="47120" y="33239"/>
                    <a:pt x="48955" y="33622"/>
                    <a:pt x="50256" y="34769"/>
                  </a:cubicBezTo>
                  <a:cubicBezTo>
                    <a:pt x="51556" y="35840"/>
                    <a:pt x="52015" y="37676"/>
                    <a:pt x="52550" y="39206"/>
                  </a:cubicBezTo>
                  <a:cubicBezTo>
                    <a:pt x="53813" y="42839"/>
                    <a:pt x="55036" y="46472"/>
                    <a:pt x="56260" y="50106"/>
                  </a:cubicBezTo>
                  <a:cubicBezTo>
                    <a:pt x="58632" y="57411"/>
                    <a:pt x="60888" y="64792"/>
                    <a:pt x="63068" y="72136"/>
                  </a:cubicBezTo>
                  <a:lnTo>
                    <a:pt x="63948" y="74851"/>
                  </a:lnTo>
                  <a:cubicBezTo>
                    <a:pt x="63948" y="74889"/>
                    <a:pt x="63967" y="74908"/>
                    <a:pt x="63981" y="74908"/>
                  </a:cubicBezTo>
                  <a:cubicBezTo>
                    <a:pt x="63996" y="74908"/>
                    <a:pt x="64005" y="74889"/>
                    <a:pt x="63986" y="74851"/>
                  </a:cubicBezTo>
                  <a:cubicBezTo>
                    <a:pt x="63030" y="71141"/>
                    <a:pt x="61921" y="67470"/>
                    <a:pt x="60850" y="63721"/>
                  </a:cubicBezTo>
                  <a:cubicBezTo>
                    <a:pt x="59741" y="60088"/>
                    <a:pt x="58632" y="56416"/>
                    <a:pt x="57484" y="52821"/>
                  </a:cubicBezTo>
                  <a:cubicBezTo>
                    <a:pt x="56337" y="49188"/>
                    <a:pt x="55151" y="45555"/>
                    <a:pt x="53889" y="41959"/>
                  </a:cubicBezTo>
                  <a:cubicBezTo>
                    <a:pt x="53315" y="40238"/>
                    <a:pt x="52818" y="38479"/>
                    <a:pt x="52091" y="36873"/>
                  </a:cubicBezTo>
                  <a:cubicBezTo>
                    <a:pt x="51441" y="35419"/>
                    <a:pt x="50447" y="34310"/>
                    <a:pt x="49032" y="33660"/>
                  </a:cubicBezTo>
                  <a:cubicBezTo>
                    <a:pt x="47464" y="32933"/>
                    <a:pt x="45666" y="32474"/>
                    <a:pt x="44022" y="31901"/>
                  </a:cubicBezTo>
                  <a:cubicBezTo>
                    <a:pt x="42186" y="31251"/>
                    <a:pt x="40312" y="30677"/>
                    <a:pt x="38514" y="30065"/>
                  </a:cubicBezTo>
                  <a:cubicBezTo>
                    <a:pt x="34843" y="28879"/>
                    <a:pt x="31133" y="27694"/>
                    <a:pt x="27461" y="26432"/>
                  </a:cubicBezTo>
                  <a:cubicBezTo>
                    <a:pt x="24057" y="25322"/>
                    <a:pt x="20615" y="24252"/>
                    <a:pt x="17288" y="22989"/>
                  </a:cubicBezTo>
                  <a:cubicBezTo>
                    <a:pt x="14266" y="21880"/>
                    <a:pt x="11283" y="20542"/>
                    <a:pt x="8682" y="18591"/>
                  </a:cubicBezTo>
                  <a:cubicBezTo>
                    <a:pt x="6196" y="16717"/>
                    <a:pt x="4169" y="14346"/>
                    <a:pt x="2869" y="11477"/>
                  </a:cubicBezTo>
                  <a:cubicBezTo>
                    <a:pt x="1607" y="8647"/>
                    <a:pt x="957" y="5511"/>
                    <a:pt x="1148" y="2375"/>
                  </a:cubicBezTo>
                  <a:cubicBezTo>
                    <a:pt x="1224" y="1610"/>
                    <a:pt x="1301" y="845"/>
                    <a:pt x="1454" y="80"/>
                  </a:cubicBezTo>
                  <a:cubicBezTo>
                    <a:pt x="1454" y="33"/>
                    <a:pt x="1395" y="0"/>
                    <a:pt x="13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35"/>
            <p:cNvSpPr/>
            <p:nvPr/>
          </p:nvSpPr>
          <p:spPr>
            <a:xfrm>
              <a:off x="1821551" y="3590493"/>
              <a:ext cx="761084" cy="723800"/>
            </a:xfrm>
            <a:custGeom>
              <a:rect b="b" l="l" r="r" t="t"/>
              <a:pathLst>
                <a:path extrusionOk="0" h="37137" w="39050">
                  <a:moveTo>
                    <a:pt x="1033" y="0"/>
                  </a:moveTo>
                  <a:cubicBezTo>
                    <a:pt x="1033" y="0"/>
                    <a:pt x="0" y="9524"/>
                    <a:pt x="38" y="18894"/>
                  </a:cubicBezTo>
                  <a:lnTo>
                    <a:pt x="38" y="19468"/>
                  </a:lnTo>
                  <a:cubicBezTo>
                    <a:pt x="38" y="20844"/>
                    <a:pt x="38" y="22260"/>
                    <a:pt x="77" y="23598"/>
                  </a:cubicBezTo>
                  <a:lnTo>
                    <a:pt x="77" y="23789"/>
                  </a:lnTo>
                  <a:cubicBezTo>
                    <a:pt x="230" y="30291"/>
                    <a:pt x="459" y="35684"/>
                    <a:pt x="995" y="36028"/>
                  </a:cubicBezTo>
                  <a:cubicBezTo>
                    <a:pt x="2060" y="36691"/>
                    <a:pt x="21626" y="37136"/>
                    <a:pt x="31780" y="37136"/>
                  </a:cubicBezTo>
                  <a:cubicBezTo>
                    <a:pt x="35110" y="37136"/>
                    <a:pt x="37428" y="37088"/>
                    <a:pt x="37749" y="36984"/>
                  </a:cubicBezTo>
                  <a:cubicBezTo>
                    <a:pt x="39049" y="36602"/>
                    <a:pt x="37940" y="32854"/>
                    <a:pt x="36449" y="31668"/>
                  </a:cubicBezTo>
                  <a:cubicBezTo>
                    <a:pt x="35072" y="30521"/>
                    <a:pt x="23827" y="24019"/>
                    <a:pt x="23827" y="24019"/>
                  </a:cubicBezTo>
                  <a:lnTo>
                    <a:pt x="23827" y="23636"/>
                  </a:lnTo>
                  <a:lnTo>
                    <a:pt x="23980" y="19697"/>
                  </a:lnTo>
                  <a:lnTo>
                    <a:pt x="24019" y="18932"/>
                  </a:lnTo>
                  <a:lnTo>
                    <a:pt x="24784" y="0"/>
                  </a:ln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35"/>
            <p:cNvSpPr/>
            <p:nvPr/>
          </p:nvSpPr>
          <p:spPr>
            <a:xfrm>
              <a:off x="1819309" y="3973633"/>
              <a:ext cx="768549" cy="342011"/>
            </a:xfrm>
            <a:custGeom>
              <a:rect b="b" l="l" r="r" t="t"/>
              <a:pathLst>
                <a:path extrusionOk="0" h="17548" w="39433">
                  <a:moveTo>
                    <a:pt x="0" y="1"/>
                  </a:moveTo>
                  <a:lnTo>
                    <a:pt x="0" y="1"/>
                  </a:lnTo>
                  <a:cubicBezTo>
                    <a:pt x="153" y="8338"/>
                    <a:pt x="421" y="16217"/>
                    <a:pt x="1110" y="16638"/>
                  </a:cubicBezTo>
                  <a:cubicBezTo>
                    <a:pt x="1377" y="16829"/>
                    <a:pt x="3213" y="16982"/>
                    <a:pt x="5890" y="17135"/>
                  </a:cubicBezTo>
                  <a:cubicBezTo>
                    <a:pt x="7841" y="17212"/>
                    <a:pt x="10289" y="17326"/>
                    <a:pt x="12928" y="17365"/>
                  </a:cubicBezTo>
                  <a:cubicBezTo>
                    <a:pt x="18257" y="17489"/>
                    <a:pt x="23891" y="17547"/>
                    <a:pt x="28486" y="17547"/>
                  </a:cubicBezTo>
                  <a:cubicBezTo>
                    <a:pt x="33784" y="17547"/>
                    <a:pt x="37699" y="17470"/>
                    <a:pt x="38170" y="17326"/>
                  </a:cubicBezTo>
                  <a:cubicBezTo>
                    <a:pt x="39432" y="16867"/>
                    <a:pt x="38285" y="13157"/>
                    <a:pt x="36870" y="11972"/>
                  </a:cubicBezTo>
                  <a:cubicBezTo>
                    <a:pt x="35416" y="10824"/>
                    <a:pt x="24057" y="4399"/>
                    <a:pt x="24057" y="4399"/>
                  </a:cubicBezTo>
                  <a:lnTo>
                    <a:pt x="24210" y="39"/>
                  </a:lnTo>
                  <a:lnTo>
                    <a:pt x="0" y="1"/>
                  </a:ln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35"/>
            <p:cNvSpPr/>
            <p:nvPr/>
          </p:nvSpPr>
          <p:spPr>
            <a:xfrm>
              <a:off x="1818569" y="4063094"/>
              <a:ext cx="787922" cy="254578"/>
            </a:xfrm>
            <a:custGeom>
              <a:rect b="b" l="l" r="r" t="t"/>
              <a:pathLst>
                <a:path extrusionOk="0" h="13062" w="40427">
                  <a:moveTo>
                    <a:pt x="0" y="0"/>
                  </a:moveTo>
                  <a:cubicBezTo>
                    <a:pt x="153" y="6311"/>
                    <a:pt x="383" y="11780"/>
                    <a:pt x="918" y="12086"/>
                  </a:cubicBezTo>
                  <a:cubicBezTo>
                    <a:pt x="1869" y="12720"/>
                    <a:pt x="19154" y="13062"/>
                    <a:pt x="30181" y="13062"/>
                  </a:cubicBezTo>
                  <a:cubicBezTo>
                    <a:pt x="35125" y="13062"/>
                    <a:pt x="38812" y="12993"/>
                    <a:pt x="39202" y="12851"/>
                  </a:cubicBezTo>
                  <a:cubicBezTo>
                    <a:pt x="40426" y="12430"/>
                    <a:pt x="39394" y="8835"/>
                    <a:pt x="38017" y="7688"/>
                  </a:cubicBezTo>
                  <a:cubicBezTo>
                    <a:pt x="36602" y="6617"/>
                    <a:pt x="24554" y="0"/>
                    <a:pt x="24554"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35"/>
            <p:cNvSpPr/>
            <p:nvPr/>
          </p:nvSpPr>
          <p:spPr>
            <a:xfrm>
              <a:off x="1869243" y="4280625"/>
              <a:ext cx="705928" cy="8771"/>
            </a:xfrm>
            <a:custGeom>
              <a:rect b="b" l="l" r="r" t="t"/>
              <a:pathLst>
                <a:path extrusionOk="0" h="450" w="36220">
                  <a:moveTo>
                    <a:pt x="10449" y="0"/>
                  </a:moveTo>
                  <a:cubicBezTo>
                    <a:pt x="5894" y="0"/>
                    <a:pt x="2014" y="34"/>
                    <a:pt x="77" y="122"/>
                  </a:cubicBezTo>
                  <a:cubicBezTo>
                    <a:pt x="1" y="122"/>
                    <a:pt x="1" y="160"/>
                    <a:pt x="77" y="160"/>
                  </a:cubicBezTo>
                  <a:cubicBezTo>
                    <a:pt x="3634" y="367"/>
                    <a:pt x="13745" y="449"/>
                    <a:pt x="22553" y="449"/>
                  </a:cubicBezTo>
                  <a:cubicBezTo>
                    <a:pt x="28425" y="449"/>
                    <a:pt x="33719" y="413"/>
                    <a:pt x="36105" y="351"/>
                  </a:cubicBezTo>
                  <a:cubicBezTo>
                    <a:pt x="36220" y="351"/>
                    <a:pt x="36220" y="275"/>
                    <a:pt x="36105" y="275"/>
                  </a:cubicBezTo>
                  <a:cubicBezTo>
                    <a:pt x="32088" y="146"/>
                    <a:pt x="19835" y="0"/>
                    <a:pt x="10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35"/>
            <p:cNvSpPr/>
            <p:nvPr/>
          </p:nvSpPr>
          <p:spPr>
            <a:xfrm>
              <a:off x="2417876" y="4189040"/>
              <a:ext cx="97684" cy="90804"/>
            </a:xfrm>
            <a:custGeom>
              <a:rect b="b" l="l" r="r" t="t"/>
              <a:pathLst>
                <a:path extrusionOk="0" h="4659" w="5012">
                  <a:moveTo>
                    <a:pt x="4844" y="0"/>
                  </a:moveTo>
                  <a:cubicBezTo>
                    <a:pt x="3438" y="0"/>
                    <a:pt x="2120" y="601"/>
                    <a:pt x="1378" y="1417"/>
                  </a:cubicBezTo>
                  <a:cubicBezTo>
                    <a:pt x="613" y="2258"/>
                    <a:pt x="1" y="3406"/>
                    <a:pt x="39" y="4630"/>
                  </a:cubicBezTo>
                  <a:cubicBezTo>
                    <a:pt x="39" y="4649"/>
                    <a:pt x="49" y="4658"/>
                    <a:pt x="63" y="4658"/>
                  </a:cubicBezTo>
                  <a:cubicBezTo>
                    <a:pt x="77" y="4658"/>
                    <a:pt x="97" y="4649"/>
                    <a:pt x="116" y="4630"/>
                  </a:cubicBezTo>
                  <a:cubicBezTo>
                    <a:pt x="498" y="2297"/>
                    <a:pt x="2602" y="231"/>
                    <a:pt x="5011" y="78"/>
                  </a:cubicBezTo>
                  <a:cubicBezTo>
                    <a:pt x="5011" y="40"/>
                    <a:pt x="5011" y="2"/>
                    <a:pt x="4973" y="2"/>
                  </a:cubicBezTo>
                  <a:cubicBezTo>
                    <a:pt x="4930" y="1"/>
                    <a:pt x="4887" y="0"/>
                    <a:pt x="48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35"/>
            <p:cNvSpPr/>
            <p:nvPr/>
          </p:nvSpPr>
          <p:spPr>
            <a:xfrm>
              <a:off x="2199467" y="4063815"/>
              <a:ext cx="134949" cy="55956"/>
            </a:xfrm>
            <a:custGeom>
              <a:rect b="b" l="l" r="r" t="t"/>
              <a:pathLst>
                <a:path extrusionOk="0" h="2871" w="6924">
                  <a:moveTo>
                    <a:pt x="6571" y="0"/>
                  </a:moveTo>
                  <a:cubicBezTo>
                    <a:pt x="4235" y="0"/>
                    <a:pt x="1534" y="812"/>
                    <a:pt x="39" y="2755"/>
                  </a:cubicBezTo>
                  <a:cubicBezTo>
                    <a:pt x="1" y="2832"/>
                    <a:pt x="116" y="2870"/>
                    <a:pt x="192" y="2870"/>
                  </a:cubicBezTo>
                  <a:cubicBezTo>
                    <a:pt x="2334" y="1799"/>
                    <a:pt x="4437" y="958"/>
                    <a:pt x="6809" y="346"/>
                  </a:cubicBezTo>
                  <a:cubicBezTo>
                    <a:pt x="6923" y="269"/>
                    <a:pt x="6885" y="2"/>
                    <a:pt x="6732" y="2"/>
                  </a:cubicBezTo>
                  <a:cubicBezTo>
                    <a:pt x="6679" y="1"/>
                    <a:pt x="6625" y="0"/>
                    <a:pt x="65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35"/>
            <p:cNvSpPr/>
            <p:nvPr/>
          </p:nvSpPr>
          <p:spPr>
            <a:xfrm>
              <a:off x="2234511" y="4077965"/>
              <a:ext cx="136430" cy="55956"/>
            </a:xfrm>
            <a:custGeom>
              <a:rect b="b" l="l" r="r" t="t"/>
              <a:pathLst>
                <a:path extrusionOk="0" h="2871" w="7000">
                  <a:moveTo>
                    <a:pt x="6606" y="1"/>
                  </a:moveTo>
                  <a:cubicBezTo>
                    <a:pt x="4236" y="1"/>
                    <a:pt x="1572" y="811"/>
                    <a:pt x="77" y="2718"/>
                  </a:cubicBezTo>
                  <a:cubicBezTo>
                    <a:pt x="0" y="2832"/>
                    <a:pt x="115" y="2871"/>
                    <a:pt x="230" y="2871"/>
                  </a:cubicBezTo>
                  <a:cubicBezTo>
                    <a:pt x="2372" y="1762"/>
                    <a:pt x="4475" y="958"/>
                    <a:pt x="6808" y="346"/>
                  </a:cubicBezTo>
                  <a:cubicBezTo>
                    <a:pt x="6999" y="232"/>
                    <a:pt x="6961" y="2"/>
                    <a:pt x="6770" y="2"/>
                  </a:cubicBezTo>
                  <a:cubicBezTo>
                    <a:pt x="6715" y="1"/>
                    <a:pt x="6661" y="1"/>
                    <a:pt x="66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35"/>
            <p:cNvSpPr/>
            <p:nvPr/>
          </p:nvSpPr>
          <p:spPr>
            <a:xfrm>
              <a:off x="2271036" y="4092134"/>
              <a:ext cx="135689" cy="55956"/>
            </a:xfrm>
            <a:custGeom>
              <a:rect b="b" l="l" r="r" t="t"/>
              <a:pathLst>
                <a:path extrusionOk="0" h="2871" w="6962">
                  <a:moveTo>
                    <a:pt x="6570" y="1"/>
                  </a:moveTo>
                  <a:cubicBezTo>
                    <a:pt x="4235" y="1"/>
                    <a:pt x="1534" y="811"/>
                    <a:pt x="39" y="2717"/>
                  </a:cubicBezTo>
                  <a:cubicBezTo>
                    <a:pt x="0" y="2832"/>
                    <a:pt x="115" y="2870"/>
                    <a:pt x="192" y="2870"/>
                  </a:cubicBezTo>
                  <a:cubicBezTo>
                    <a:pt x="2372" y="1761"/>
                    <a:pt x="4437" y="958"/>
                    <a:pt x="6808" y="346"/>
                  </a:cubicBezTo>
                  <a:cubicBezTo>
                    <a:pt x="6961" y="270"/>
                    <a:pt x="6885" y="2"/>
                    <a:pt x="6732" y="2"/>
                  </a:cubicBezTo>
                  <a:cubicBezTo>
                    <a:pt x="6678" y="1"/>
                    <a:pt x="6624" y="1"/>
                    <a:pt x="657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35"/>
            <p:cNvSpPr/>
            <p:nvPr/>
          </p:nvSpPr>
          <p:spPr>
            <a:xfrm>
              <a:off x="2306820" y="4106986"/>
              <a:ext cx="135689" cy="56014"/>
            </a:xfrm>
            <a:custGeom>
              <a:rect b="b" l="l" r="r" t="t"/>
              <a:pathLst>
                <a:path extrusionOk="0" h="2874" w="6962">
                  <a:moveTo>
                    <a:pt x="6434" y="0"/>
                  </a:moveTo>
                  <a:cubicBezTo>
                    <a:pt x="4131" y="0"/>
                    <a:pt x="1505" y="851"/>
                    <a:pt x="39" y="2720"/>
                  </a:cubicBezTo>
                  <a:cubicBezTo>
                    <a:pt x="0" y="2797"/>
                    <a:pt x="77" y="2873"/>
                    <a:pt x="192" y="2873"/>
                  </a:cubicBezTo>
                  <a:cubicBezTo>
                    <a:pt x="2333" y="1764"/>
                    <a:pt x="4437" y="961"/>
                    <a:pt x="6770" y="349"/>
                  </a:cubicBezTo>
                  <a:cubicBezTo>
                    <a:pt x="6961" y="234"/>
                    <a:pt x="6923" y="5"/>
                    <a:pt x="6732" y="5"/>
                  </a:cubicBezTo>
                  <a:cubicBezTo>
                    <a:pt x="6633" y="2"/>
                    <a:pt x="6534" y="0"/>
                    <a:pt x="643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35"/>
            <p:cNvSpPr/>
            <p:nvPr/>
          </p:nvSpPr>
          <p:spPr>
            <a:xfrm>
              <a:off x="2270295" y="3930716"/>
              <a:ext cx="134189" cy="152996"/>
            </a:xfrm>
            <a:custGeom>
              <a:rect b="b" l="l" r="r" t="t"/>
              <a:pathLst>
                <a:path extrusionOk="0" h="7850" w="6885">
                  <a:moveTo>
                    <a:pt x="4751" y="660"/>
                  </a:moveTo>
                  <a:cubicBezTo>
                    <a:pt x="5219" y="660"/>
                    <a:pt x="5600" y="998"/>
                    <a:pt x="5699" y="1973"/>
                  </a:cubicBezTo>
                  <a:cubicBezTo>
                    <a:pt x="5775" y="3388"/>
                    <a:pt x="3748" y="4842"/>
                    <a:pt x="2792" y="5492"/>
                  </a:cubicBezTo>
                  <a:cubicBezTo>
                    <a:pt x="1951" y="6066"/>
                    <a:pt x="1109" y="6639"/>
                    <a:pt x="306" y="7290"/>
                  </a:cubicBezTo>
                  <a:cubicBezTo>
                    <a:pt x="727" y="6066"/>
                    <a:pt x="1109" y="4880"/>
                    <a:pt x="1683" y="3733"/>
                  </a:cubicBezTo>
                  <a:cubicBezTo>
                    <a:pt x="1951" y="3197"/>
                    <a:pt x="2218" y="2624"/>
                    <a:pt x="2563" y="2126"/>
                  </a:cubicBezTo>
                  <a:cubicBezTo>
                    <a:pt x="2900" y="1644"/>
                    <a:pt x="3952" y="660"/>
                    <a:pt x="4751" y="660"/>
                  </a:cubicBezTo>
                  <a:close/>
                  <a:moveTo>
                    <a:pt x="4596" y="0"/>
                  </a:moveTo>
                  <a:cubicBezTo>
                    <a:pt x="3695" y="0"/>
                    <a:pt x="2790" y="691"/>
                    <a:pt x="2257" y="1438"/>
                  </a:cubicBezTo>
                  <a:cubicBezTo>
                    <a:pt x="995" y="3121"/>
                    <a:pt x="191" y="5492"/>
                    <a:pt x="0" y="7557"/>
                  </a:cubicBezTo>
                  <a:cubicBezTo>
                    <a:pt x="0" y="7596"/>
                    <a:pt x="38" y="7596"/>
                    <a:pt x="77" y="7596"/>
                  </a:cubicBezTo>
                  <a:cubicBezTo>
                    <a:pt x="131" y="7732"/>
                    <a:pt x="245" y="7849"/>
                    <a:pt x="374" y="7849"/>
                  </a:cubicBezTo>
                  <a:cubicBezTo>
                    <a:pt x="426" y="7849"/>
                    <a:pt x="481" y="7830"/>
                    <a:pt x="536" y="7787"/>
                  </a:cubicBezTo>
                  <a:cubicBezTo>
                    <a:pt x="2257" y="6639"/>
                    <a:pt x="4207" y="5607"/>
                    <a:pt x="5508" y="3924"/>
                  </a:cubicBezTo>
                  <a:cubicBezTo>
                    <a:pt x="6273" y="3006"/>
                    <a:pt x="6885" y="1438"/>
                    <a:pt x="5737" y="444"/>
                  </a:cubicBezTo>
                  <a:cubicBezTo>
                    <a:pt x="5378" y="131"/>
                    <a:pt x="4987" y="0"/>
                    <a:pt x="45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35"/>
            <p:cNvSpPr/>
            <p:nvPr/>
          </p:nvSpPr>
          <p:spPr>
            <a:xfrm>
              <a:off x="2101334" y="4013257"/>
              <a:ext cx="180146" cy="82501"/>
            </a:xfrm>
            <a:custGeom>
              <a:rect b="b" l="l" r="r" t="t"/>
              <a:pathLst>
                <a:path extrusionOk="0" h="4233" w="9243">
                  <a:moveTo>
                    <a:pt x="2967" y="737"/>
                  </a:moveTo>
                  <a:cubicBezTo>
                    <a:pt x="3259" y="737"/>
                    <a:pt x="3519" y="761"/>
                    <a:pt x="3697" y="798"/>
                  </a:cubicBezTo>
                  <a:cubicBezTo>
                    <a:pt x="4271" y="951"/>
                    <a:pt x="4883" y="1180"/>
                    <a:pt x="5418" y="1372"/>
                  </a:cubicBezTo>
                  <a:cubicBezTo>
                    <a:pt x="6604" y="1831"/>
                    <a:pt x="7713" y="2481"/>
                    <a:pt x="8822" y="3055"/>
                  </a:cubicBezTo>
                  <a:cubicBezTo>
                    <a:pt x="7828" y="3131"/>
                    <a:pt x="6795" y="3284"/>
                    <a:pt x="5801" y="3437"/>
                  </a:cubicBezTo>
                  <a:cubicBezTo>
                    <a:pt x="5291" y="3519"/>
                    <a:pt x="4548" y="3623"/>
                    <a:pt x="3799" y="3623"/>
                  </a:cubicBezTo>
                  <a:cubicBezTo>
                    <a:pt x="2807" y="3623"/>
                    <a:pt x="1806" y="3441"/>
                    <a:pt x="1326" y="2787"/>
                  </a:cubicBezTo>
                  <a:cubicBezTo>
                    <a:pt x="1" y="1153"/>
                    <a:pt x="1755" y="737"/>
                    <a:pt x="2967" y="737"/>
                  </a:cubicBezTo>
                  <a:close/>
                  <a:moveTo>
                    <a:pt x="2634" y="0"/>
                  </a:moveTo>
                  <a:cubicBezTo>
                    <a:pt x="1518" y="0"/>
                    <a:pt x="324" y="427"/>
                    <a:pt x="140" y="1716"/>
                  </a:cubicBezTo>
                  <a:cubicBezTo>
                    <a:pt x="26" y="3169"/>
                    <a:pt x="1517" y="3934"/>
                    <a:pt x="2741" y="4125"/>
                  </a:cubicBezTo>
                  <a:cubicBezTo>
                    <a:pt x="3203" y="4201"/>
                    <a:pt x="3667" y="4232"/>
                    <a:pt x="4131" y="4232"/>
                  </a:cubicBezTo>
                  <a:cubicBezTo>
                    <a:pt x="5780" y="4232"/>
                    <a:pt x="7432" y="3837"/>
                    <a:pt x="9013" y="3628"/>
                  </a:cubicBezTo>
                  <a:cubicBezTo>
                    <a:pt x="9205" y="3552"/>
                    <a:pt x="9243" y="3322"/>
                    <a:pt x="9205" y="3169"/>
                  </a:cubicBezTo>
                  <a:cubicBezTo>
                    <a:pt x="9243" y="3131"/>
                    <a:pt x="9243" y="3131"/>
                    <a:pt x="9205" y="3093"/>
                  </a:cubicBezTo>
                  <a:cubicBezTo>
                    <a:pt x="7713" y="1639"/>
                    <a:pt x="5457" y="492"/>
                    <a:pt x="3430" y="71"/>
                  </a:cubicBezTo>
                  <a:cubicBezTo>
                    <a:pt x="3180" y="26"/>
                    <a:pt x="2910" y="0"/>
                    <a:pt x="263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35"/>
            <p:cNvSpPr/>
            <p:nvPr/>
          </p:nvSpPr>
          <p:spPr>
            <a:xfrm>
              <a:off x="1096239" y="2262133"/>
              <a:ext cx="1271703" cy="1723423"/>
            </a:xfrm>
            <a:custGeom>
              <a:rect b="b" l="l" r="r" t="t"/>
              <a:pathLst>
                <a:path extrusionOk="0" h="88426" w="65249">
                  <a:moveTo>
                    <a:pt x="8644" y="1"/>
                  </a:moveTo>
                  <a:cubicBezTo>
                    <a:pt x="8644" y="1"/>
                    <a:pt x="1" y="14955"/>
                    <a:pt x="9715" y="23407"/>
                  </a:cubicBezTo>
                  <a:cubicBezTo>
                    <a:pt x="15835" y="28762"/>
                    <a:pt x="35570" y="35570"/>
                    <a:pt x="36832" y="38897"/>
                  </a:cubicBezTo>
                  <a:cubicBezTo>
                    <a:pt x="38056" y="42225"/>
                    <a:pt x="36717" y="88235"/>
                    <a:pt x="36717" y="88235"/>
                  </a:cubicBezTo>
                  <a:lnTo>
                    <a:pt x="61921" y="88426"/>
                  </a:lnTo>
                  <a:cubicBezTo>
                    <a:pt x="61921" y="88426"/>
                    <a:pt x="65248" y="37865"/>
                    <a:pt x="60774" y="28953"/>
                  </a:cubicBezTo>
                  <a:cubicBezTo>
                    <a:pt x="56452" y="20654"/>
                    <a:pt x="32051" y="11513"/>
                    <a:pt x="32051" y="11513"/>
                  </a:cubicBezTo>
                  <a:cubicBezTo>
                    <a:pt x="33810" y="6885"/>
                    <a:pt x="33275" y="1"/>
                    <a:pt x="33275" y="1"/>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35"/>
            <p:cNvSpPr/>
            <p:nvPr/>
          </p:nvSpPr>
          <p:spPr>
            <a:xfrm>
              <a:off x="1580222" y="2481905"/>
              <a:ext cx="278610" cy="21108"/>
            </a:xfrm>
            <a:custGeom>
              <a:rect b="b" l="l" r="r" t="t"/>
              <a:pathLst>
                <a:path extrusionOk="0" h="1083" w="14295">
                  <a:moveTo>
                    <a:pt x="8004" y="0"/>
                  </a:moveTo>
                  <a:cubicBezTo>
                    <a:pt x="7705" y="0"/>
                    <a:pt x="7405" y="3"/>
                    <a:pt x="7104" y="8"/>
                  </a:cubicBezTo>
                  <a:cubicBezTo>
                    <a:pt x="4771" y="46"/>
                    <a:pt x="2438" y="237"/>
                    <a:pt x="143" y="811"/>
                  </a:cubicBezTo>
                  <a:cubicBezTo>
                    <a:pt x="1" y="846"/>
                    <a:pt x="24" y="1082"/>
                    <a:pt x="153" y="1082"/>
                  </a:cubicBezTo>
                  <a:cubicBezTo>
                    <a:pt x="162" y="1082"/>
                    <a:pt x="171" y="1081"/>
                    <a:pt x="182" y="1078"/>
                  </a:cubicBezTo>
                  <a:cubicBezTo>
                    <a:pt x="2515" y="1078"/>
                    <a:pt x="4848" y="887"/>
                    <a:pt x="7219" y="772"/>
                  </a:cubicBezTo>
                  <a:cubicBezTo>
                    <a:pt x="9552" y="619"/>
                    <a:pt x="11885" y="505"/>
                    <a:pt x="14218" y="428"/>
                  </a:cubicBezTo>
                  <a:cubicBezTo>
                    <a:pt x="14294" y="428"/>
                    <a:pt x="14294" y="352"/>
                    <a:pt x="14218" y="352"/>
                  </a:cubicBezTo>
                  <a:cubicBezTo>
                    <a:pt x="12143" y="117"/>
                    <a:pt x="10098" y="0"/>
                    <a:pt x="800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35"/>
            <p:cNvSpPr/>
            <p:nvPr/>
          </p:nvSpPr>
          <p:spPr>
            <a:xfrm>
              <a:off x="1217742" y="2297313"/>
              <a:ext cx="675367" cy="1548110"/>
            </a:xfrm>
            <a:custGeom>
              <a:rect b="b" l="l" r="r" t="t"/>
              <a:pathLst>
                <a:path extrusionOk="0" h="79431" w="34652">
                  <a:moveTo>
                    <a:pt x="3173" y="1"/>
                  </a:moveTo>
                  <a:cubicBezTo>
                    <a:pt x="3144" y="1"/>
                    <a:pt x="3115" y="22"/>
                    <a:pt x="3099" y="70"/>
                  </a:cubicBezTo>
                  <a:cubicBezTo>
                    <a:pt x="2908" y="758"/>
                    <a:pt x="2678" y="1485"/>
                    <a:pt x="2487" y="2212"/>
                  </a:cubicBezTo>
                  <a:cubicBezTo>
                    <a:pt x="995" y="7337"/>
                    <a:pt x="1" y="13456"/>
                    <a:pt x="3290" y="18237"/>
                  </a:cubicBezTo>
                  <a:cubicBezTo>
                    <a:pt x="4858" y="20379"/>
                    <a:pt x="7153" y="21717"/>
                    <a:pt x="9486" y="22865"/>
                  </a:cubicBezTo>
                  <a:cubicBezTo>
                    <a:pt x="12278" y="24241"/>
                    <a:pt x="15108" y="25580"/>
                    <a:pt x="17900" y="26919"/>
                  </a:cubicBezTo>
                  <a:cubicBezTo>
                    <a:pt x="20768" y="28257"/>
                    <a:pt x="23637" y="29634"/>
                    <a:pt x="26505" y="30973"/>
                  </a:cubicBezTo>
                  <a:cubicBezTo>
                    <a:pt x="27806" y="31623"/>
                    <a:pt x="29183" y="32197"/>
                    <a:pt x="30445" y="32885"/>
                  </a:cubicBezTo>
                  <a:cubicBezTo>
                    <a:pt x="31554" y="33535"/>
                    <a:pt x="32548" y="34415"/>
                    <a:pt x="32969" y="35677"/>
                  </a:cubicBezTo>
                  <a:cubicBezTo>
                    <a:pt x="33466" y="37016"/>
                    <a:pt x="33504" y="38507"/>
                    <a:pt x="33581" y="39922"/>
                  </a:cubicBezTo>
                  <a:cubicBezTo>
                    <a:pt x="33734" y="41490"/>
                    <a:pt x="33849" y="43135"/>
                    <a:pt x="33925" y="44703"/>
                  </a:cubicBezTo>
                  <a:cubicBezTo>
                    <a:pt x="34116" y="47916"/>
                    <a:pt x="33849" y="68416"/>
                    <a:pt x="33772" y="71628"/>
                  </a:cubicBezTo>
                  <a:cubicBezTo>
                    <a:pt x="33734" y="74000"/>
                    <a:pt x="33696" y="76447"/>
                    <a:pt x="33581" y="78857"/>
                  </a:cubicBezTo>
                  <a:cubicBezTo>
                    <a:pt x="33562" y="79239"/>
                    <a:pt x="33590" y="79431"/>
                    <a:pt x="33629" y="79431"/>
                  </a:cubicBezTo>
                  <a:cubicBezTo>
                    <a:pt x="33667" y="79431"/>
                    <a:pt x="33715" y="79239"/>
                    <a:pt x="33734" y="78857"/>
                  </a:cubicBezTo>
                  <a:cubicBezTo>
                    <a:pt x="34269" y="72546"/>
                    <a:pt x="34652" y="45659"/>
                    <a:pt x="34422" y="42447"/>
                  </a:cubicBezTo>
                  <a:cubicBezTo>
                    <a:pt x="34308" y="40917"/>
                    <a:pt x="34155" y="39387"/>
                    <a:pt x="34040" y="37857"/>
                  </a:cubicBezTo>
                  <a:cubicBezTo>
                    <a:pt x="33925" y="36595"/>
                    <a:pt x="33696" y="35295"/>
                    <a:pt x="32931" y="34224"/>
                  </a:cubicBezTo>
                  <a:cubicBezTo>
                    <a:pt x="32204" y="33229"/>
                    <a:pt x="31171" y="32579"/>
                    <a:pt x="30100" y="32044"/>
                  </a:cubicBezTo>
                  <a:cubicBezTo>
                    <a:pt x="28800" y="31355"/>
                    <a:pt x="27461" y="30743"/>
                    <a:pt x="26123" y="30131"/>
                  </a:cubicBezTo>
                  <a:cubicBezTo>
                    <a:pt x="23254" y="28755"/>
                    <a:pt x="20348" y="27339"/>
                    <a:pt x="17479" y="25963"/>
                  </a:cubicBezTo>
                  <a:cubicBezTo>
                    <a:pt x="14726" y="24624"/>
                    <a:pt x="11895" y="23400"/>
                    <a:pt x="9180" y="21985"/>
                  </a:cubicBezTo>
                  <a:cubicBezTo>
                    <a:pt x="6770" y="20799"/>
                    <a:pt x="4514" y="19308"/>
                    <a:pt x="3137" y="16936"/>
                  </a:cubicBezTo>
                  <a:cubicBezTo>
                    <a:pt x="116" y="11735"/>
                    <a:pt x="1760" y="5501"/>
                    <a:pt x="3252" y="108"/>
                  </a:cubicBezTo>
                  <a:cubicBezTo>
                    <a:pt x="3252" y="42"/>
                    <a:pt x="3213" y="1"/>
                    <a:pt x="317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35"/>
            <p:cNvSpPr/>
            <p:nvPr/>
          </p:nvSpPr>
          <p:spPr>
            <a:xfrm>
              <a:off x="1279623" y="2305479"/>
              <a:ext cx="166990" cy="134968"/>
            </a:xfrm>
            <a:custGeom>
              <a:rect b="b" l="l" r="r" t="t"/>
              <a:pathLst>
                <a:path extrusionOk="0" h="6925" w="8568">
                  <a:moveTo>
                    <a:pt x="8525" y="1"/>
                  </a:moveTo>
                  <a:cubicBezTo>
                    <a:pt x="8515" y="1"/>
                    <a:pt x="8503" y="10"/>
                    <a:pt x="8491" y="33"/>
                  </a:cubicBezTo>
                  <a:cubicBezTo>
                    <a:pt x="7535" y="1563"/>
                    <a:pt x="6999" y="3361"/>
                    <a:pt x="5737" y="4699"/>
                  </a:cubicBezTo>
                  <a:cubicBezTo>
                    <a:pt x="5087" y="5426"/>
                    <a:pt x="4322" y="5694"/>
                    <a:pt x="3404" y="5962"/>
                  </a:cubicBezTo>
                  <a:cubicBezTo>
                    <a:pt x="2371" y="6229"/>
                    <a:pt x="1262" y="6574"/>
                    <a:pt x="153" y="6650"/>
                  </a:cubicBezTo>
                  <a:cubicBezTo>
                    <a:pt x="77" y="6650"/>
                    <a:pt x="0" y="6841"/>
                    <a:pt x="153" y="6918"/>
                  </a:cubicBezTo>
                  <a:cubicBezTo>
                    <a:pt x="550" y="6918"/>
                    <a:pt x="965" y="6925"/>
                    <a:pt x="1385" y="6925"/>
                  </a:cubicBezTo>
                  <a:cubicBezTo>
                    <a:pt x="3153" y="6925"/>
                    <a:pt x="5037" y="6800"/>
                    <a:pt x="6273" y="5503"/>
                  </a:cubicBezTo>
                  <a:cubicBezTo>
                    <a:pt x="6923" y="4852"/>
                    <a:pt x="7382" y="4049"/>
                    <a:pt x="7649" y="3170"/>
                  </a:cubicBezTo>
                  <a:cubicBezTo>
                    <a:pt x="7994" y="2175"/>
                    <a:pt x="8376" y="1104"/>
                    <a:pt x="8567" y="72"/>
                  </a:cubicBezTo>
                  <a:cubicBezTo>
                    <a:pt x="8567" y="45"/>
                    <a:pt x="8549" y="1"/>
                    <a:pt x="85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35"/>
            <p:cNvSpPr/>
            <p:nvPr/>
          </p:nvSpPr>
          <p:spPr>
            <a:xfrm>
              <a:off x="1736086" y="2492215"/>
              <a:ext cx="590118" cy="697625"/>
            </a:xfrm>
            <a:custGeom>
              <a:rect b="b" l="l" r="r" t="t"/>
              <a:pathLst>
                <a:path extrusionOk="0" h="35794" w="30278">
                  <a:moveTo>
                    <a:pt x="164" y="0"/>
                  </a:moveTo>
                  <a:cubicBezTo>
                    <a:pt x="47" y="0"/>
                    <a:pt x="1" y="215"/>
                    <a:pt x="102" y="282"/>
                  </a:cubicBezTo>
                  <a:cubicBezTo>
                    <a:pt x="3697" y="1773"/>
                    <a:pt x="7865" y="3686"/>
                    <a:pt x="11308" y="5483"/>
                  </a:cubicBezTo>
                  <a:cubicBezTo>
                    <a:pt x="14214" y="6975"/>
                    <a:pt x="17083" y="8619"/>
                    <a:pt x="19798" y="10379"/>
                  </a:cubicBezTo>
                  <a:cubicBezTo>
                    <a:pt x="22208" y="11947"/>
                    <a:pt x="24541" y="13706"/>
                    <a:pt x="26262" y="16077"/>
                  </a:cubicBezTo>
                  <a:cubicBezTo>
                    <a:pt x="28174" y="18678"/>
                    <a:pt x="28748" y="21814"/>
                    <a:pt x="29130" y="24989"/>
                  </a:cubicBezTo>
                  <a:cubicBezTo>
                    <a:pt x="29322" y="26748"/>
                    <a:pt x="29513" y="28584"/>
                    <a:pt x="29704" y="30343"/>
                  </a:cubicBezTo>
                  <a:cubicBezTo>
                    <a:pt x="29895" y="32179"/>
                    <a:pt x="30125" y="33938"/>
                    <a:pt x="30201" y="35736"/>
                  </a:cubicBezTo>
                  <a:cubicBezTo>
                    <a:pt x="30201" y="35774"/>
                    <a:pt x="30220" y="35793"/>
                    <a:pt x="30239" y="35793"/>
                  </a:cubicBezTo>
                  <a:cubicBezTo>
                    <a:pt x="30259" y="35793"/>
                    <a:pt x="30278" y="35774"/>
                    <a:pt x="30278" y="35736"/>
                  </a:cubicBezTo>
                  <a:cubicBezTo>
                    <a:pt x="30201" y="33632"/>
                    <a:pt x="30201" y="31605"/>
                    <a:pt x="30086" y="29502"/>
                  </a:cubicBezTo>
                  <a:cubicBezTo>
                    <a:pt x="30010" y="27475"/>
                    <a:pt x="29857" y="25524"/>
                    <a:pt x="29627" y="23574"/>
                  </a:cubicBezTo>
                  <a:cubicBezTo>
                    <a:pt x="29398" y="21891"/>
                    <a:pt x="29130" y="20208"/>
                    <a:pt x="28518" y="18640"/>
                  </a:cubicBezTo>
                  <a:cubicBezTo>
                    <a:pt x="27983" y="17263"/>
                    <a:pt x="27218" y="16001"/>
                    <a:pt x="26262" y="14853"/>
                  </a:cubicBezTo>
                  <a:cubicBezTo>
                    <a:pt x="24388" y="12559"/>
                    <a:pt x="21978" y="10799"/>
                    <a:pt x="19492" y="9269"/>
                  </a:cubicBezTo>
                  <a:cubicBezTo>
                    <a:pt x="13641" y="5674"/>
                    <a:pt x="6680" y="2309"/>
                    <a:pt x="216" y="14"/>
                  </a:cubicBezTo>
                  <a:cubicBezTo>
                    <a:pt x="197" y="5"/>
                    <a:pt x="180" y="0"/>
                    <a:pt x="1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35"/>
            <p:cNvSpPr/>
            <p:nvPr/>
          </p:nvSpPr>
          <p:spPr>
            <a:xfrm>
              <a:off x="1837201" y="3879710"/>
              <a:ext cx="448017" cy="11733"/>
            </a:xfrm>
            <a:custGeom>
              <a:rect b="b" l="l" r="r" t="t"/>
              <a:pathLst>
                <a:path extrusionOk="0" h="602" w="22987">
                  <a:moveTo>
                    <a:pt x="2180" y="1"/>
                  </a:moveTo>
                  <a:cubicBezTo>
                    <a:pt x="1492" y="1"/>
                    <a:pt x="765" y="1"/>
                    <a:pt x="39" y="154"/>
                  </a:cubicBezTo>
                  <a:cubicBezTo>
                    <a:pt x="0" y="154"/>
                    <a:pt x="0" y="230"/>
                    <a:pt x="77" y="230"/>
                  </a:cubicBezTo>
                  <a:cubicBezTo>
                    <a:pt x="842" y="422"/>
                    <a:pt x="1721" y="422"/>
                    <a:pt x="2525" y="422"/>
                  </a:cubicBezTo>
                  <a:cubicBezTo>
                    <a:pt x="3328" y="422"/>
                    <a:pt x="4169" y="460"/>
                    <a:pt x="4972" y="460"/>
                  </a:cubicBezTo>
                  <a:cubicBezTo>
                    <a:pt x="8355" y="524"/>
                    <a:pt x="11739" y="601"/>
                    <a:pt x="15115" y="601"/>
                  </a:cubicBezTo>
                  <a:cubicBezTo>
                    <a:pt x="17731" y="601"/>
                    <a:pt x="20343" y="555"/>
                    <a:pt x="22948" y="422"/>
                  </a:cubicBezTo>
                  <a:cubicBezTo>
                    <a:pt x="22986" y="422"/>
                    <a:pt x="22986" y="345"/>
                    <a:pt x="22948" y="345"/>
                  </a:cubicBezTo>
                  <a:cubicBezTo>
                    <a:pt x="21227" y="230"/>
                    <a:pt x="19544" y="154"/>
                    <a:pt x="17861" y="77"/>
                  </a:cubicBezTo>
                  <a:cubicBezTo>
                    <a:pt x="14878" y="1"/>
                    <a:pt x="11895" y="1"/>
                    <a:pt x="887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35"/>
            <p:cNvSpPr/>
            <p:nvPr/>
          </p:nvSpPr>
          <p:spPr>
            <a:xfrm>
              <a:off x="1703011" y="2280395"/>
              <a:ext cx="82774" cy="161670"/>
            </a:xfrm>
            <a:custGeom>
              <a:rect b="b" l="l" r="r" t="t"/>
              <a:pathLst>
                <a:path extrusionOk="0" h="8295" w="4247">
                  <a:moveTo>
                    <a:pt x="4127" y="1"/>
                  </a:moveTo>
                  <a:cubicBezTo>
                    <a:pt x="4065" y="1"/>
                    <a:pt x="3998" y="20"/>
                    <a:pt x="3979" y="58"/>
                  </a:cubicBezTo>
                  <a:cubicBezTo>
                    <a:pt x="3864" y="1550"/>
                    <a:pt x="3787" y="3042"/>
                    <a:pt x="3596" y="4495"/>
                  </a:cubicBezTo>
                  <a:cubicBezTo>
                    <a:pt x="3481" y="5222"/>
                    <a:pt x="3443" y="5910"/>
                    <a:pt x="3290" y="6598"/>
                  </a:cubicBezTo>
                  <a:cubicBezTo>
                    <a:pt x="3252" y="6904"/>
                    <a:pt x="3137" y="7249"/>
                    <a:pt x="2908" y="7440"/>
                  </a:cubicBezTo>
                  <a:cubicBezTo>
                    <a:pt x="2678" y="7631"/>
                    <a:pt x="2334" y="7708"/>
                    <a:pt x="1990" y="7708"/>
                  </a:cubicBezTo>
                  <a:cubicBezTo>
                    <a:pt x="1950" y="7710"/>
                    <a:pt x="1910" y="7711"/>
                    <a:pt x="1872" y="7711"/>
                  </a:cubicBezTo>
                  <a:cubicBezTo>
                    <a:pt x="1280" y="7711"/>
                    <a:pt x="840" y="7433"/>
                    <a:pt x="804" y="6751"/>
                  </a:cubicBezTo>
                  <a:cubicBezTo>
                    <a:pt x="651" y="5413"/>
                    <a:pt x="1110" y="670"/>
                    <a:pt x="1110" y="288"/>
                  </a:cubicBezTo>
                  <a:cubicBezTo>
                    <a:pt x="1110" y="250"/>
                    <a:pt x="1043" y="230"/>
                    <a:pt x="976" y="230"/>
                  </a:cubicBezTo>
                  <a:cubicBezTo>
                    <a:pt x="909" y="230"/>
                    <a:pt x="842" y="250"/>
                    <a:pt x="842" y="288"/>
                  </a:cubicBezTo>
                  <a:cubicBezTo>
                    <a:pt x="460" y="3271"/>
                    <a:pt x="1" y="7096"/>
                    <a:pt x="613" y="7708"/>
                  </a:cubicBezTo>
                  <a:cubicBezTo>
                    <a:pt x="1008" y="8103"/>
                    <a:pt x="1540" y="8295"/>
                    <a:pt x="2053" y="8295"/>
                  </a:cubicBezTo>
                  <a:cubicBezTo>
                    <a:pt x="2483" y="8295"/>
                    <a:pt x="2900" y="8160"/>
                    <a:pt x="3214" y="7899"/>
                  </a:cubicBezTo>
                  <a:cubicBezTo>
                    <a:pt x="3596" y="7631"/>
                    <a:pt x="3673" y="7134"/>
                    <a:pt x="3787" y="6713"/>
                  </a:cubicBezTo>
                  <a:cubicBezTo>
                    <a:pt x="3864" y="6025"/>
                    <a:pt x="3902" y="5413"/>
                    <a:pt x="3940" y="4763"/>
                  </a:cubicBezTo>
                  <a:cubicBezTo>
                    <a:pt x="4055" y="3156"/>
                    <a:pt x="4208" y="1626"/>
                    <a:pt x="4246" y="58"/>
                  </a:cubicBezTo>
                  <a:cubicBezTo>
                    <a:pt x="4246" y="20"/>
                    <a:pt x="4189" y="1"/>
                    <a:pt x="412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35"/>
            <p:cNvSpPr/>
            <p:nvPr/>
          </p:nvSpPr>
          <p:spPr>
            <a:xfrm>
              <a:off x="1717921" y="2439202"/>
              <a:ext cx="15689" cy="47828"/>
            </a:xfrm>
            <a:custGeom>
              <a:rect b="b" l="l" r="r" t="t"/>
              <a:pathLst>
                <a:path extrusionOk="0" h="2454" w="805">
                  <a:moveTo>
                    <a:pt x="642" y="1"/>
                  </a:moveTo>
                  <a:cubicBezTo>
                    <a:pt x="595" y="1"/>
                    <a:pt x="552" y="31"/>
                    <a:pt x="536" y="95"/>
                  </a:cubicBezTo>
                  <a:cubicBezTo>
                    <a:pt x="460" y="286"/>
                    <a:pt x="422" y="477"/>
                    <a:pt x="422" y="669"/>
                  </a:cubicBezTo>
                  <a:lnTo>
                    <a:pt x="269" y="1242"/>
                  </a:lnTo>
                  <a:lnTo>
                    <a:pt x="154" y="1816"/>
                  </a:lnTo>
                  <a:lnTo>
                    <a:pt x="1" y="2390"/>
                  </a:lnTo>
                  <a:cubicBezTo>
                    <a:pt x="1" y="2435"/>
                    <a:pt x="27" y="2453"/>
                    <a:pt x="64" y="2453"/>
                  </a:cubicBezTo>
                  <a:cubicBezTo>
                    <a:pt x="91" y="2453"/>
                    <a:pt x="122" y="2444"/>
                    <a:pt x="154" y="2428"/>
                  </a:cubicBezTo>
                  <a:cubicBezTo>
                    <a:pt x="230" y="2237"/>
                    <a:pt x="269" y="2084"/>
                    <a:pt x="383" y="1893"/>
                  </a:cubicBezTo>
                  <a:cubicBezTo>
                    <a:pt x="422" y="1701"/>
                    <a:pt x="536" y="1510"/>
                    <a:pt x="575" y="1319"/>
                  </a:cubicBezTo>
                  <a:lnTo>
                    <a:pt x="728" y="745"/>
                  </a:lnTo>
                  <a:cubicBezTo>
                    <a:pt x="766" y="554"/>
                    <a:pt x="804" y="363"/>
                    <a:pt x="804" y="171"/>
                  </a:cubicBezTo>
                  <a:cubicBezTo>
                    <a:pt x="782" y="60"/>
                    <a:pt x="708" y="1"/>
                    <a:pt x="6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35"/>
            <p:cNvSpPr/>
            <p:nvPr/>
          </p:nvSpPr>
          <p:spPr>
            <a:xfrm>
              <a:off x="1721663" y="2833880"/>
              <a:ext cx="468130" cy="443339"/>
            </a:xfrm>
            <a:custGeom>
              <a:rect b="b" l="l" r="r" t="t"/>
              <a:pathLst>
                <a:path extrusionOk="0" h="22747" w="24019">
                  <a:moveTo>
                    <a:pt x="23292" y="1"/>
                  </a:moveTo>
                  <a:lnTo>
                    <a:pt x="9600" y="1416"/>
                  </a:lnTo>
                  <a:lnTo>
                    <a:pt x="10135" y="14725"/>
                  </a:lnTo>
                  <a:cubicBezTo>
                    <a:pt x="10135" y="14725"/>
                    <a:pt x="6349" y="16752"/>
                    <a:pt x="3710" y="18168"/>
                  </a:cubicBezTo>
                  <a:cubicBezTo>
                    <a:pt x="2524" y="18856"/>
                    <a:pt x="1568" y="19391"/>
                    <a:pt x="1339" y="19621"/>
                  </a:cubicBezTo>
                  <a:cubicBezTo>
                    <a:pt x="536" y="20348"/>
                    <a:pt x="0" y="22528"/>
                    <a:pt x="765" y="22719"/>
                  </a:cubicBezTo>
                  <a:cubicBezTo>
                    <a:pt x="828" y="22738"/>
                    <a:pt x="1029" y="22746"/>
                    <a:pt x="1347" y="22746"/>
                  </a:cubicBezTo>
                  <a:cubicBezTo>
                    <a:pt x="4906" y="22746"/>
                    <a:pt x="23049" y="21642"/>
                    <a:pt x="23751" y="21151"/>
                  </a:cubicBezTo>
                  <a:cubicBezTo>
                    <a:pt x="24019" y="20959"/>
                    <a:pt x="24019" y="17900"/>
                    <a:pt x="23942" y="14152"/>
                  </a:cubicBezTo>
                  <a:lnTo>
                    <a:pt x="23942" y="14037"/>
                  </a:lnTo>
                  <a:cubicBezTo>
                    <a:pt x="23904" y="13196"/>
                    <a:pt x="23904" y="12354"/>
                    <a:pt x="23866" y="11474"/>
                  </a:cubicBezTo>
                  <a:cubicBezTo>
                    <a:pt x="23674" y="5891"/>
                    <a:pt x="23292" y="1"/>
                    <a:pt x="23292" y="1"/>
                  </a:cubicBez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35"/>
            <p:cNvSpPr/>
            <p:nvPr/>
          </p:nvSpPr>
          <p:spPr>
            <a:xfrm>
              <a:off x="1721663" y="3108947"/>
              <a:ext cx="468871" cy="168277"/>
            </a:xfrm>
            <a:custGeom>
              <a:rect b="b" l="l" r="r" t="t"/>
              <a:pathLst>
                <a:path extrusionOk="0" h="8634" w="24057">
                  <a:moveTo>
                    <a:pt x="23942" y="0"/>
                  </a:moveTo>
                  <a:lnTo>
                    <a:pt x="23942" y="0"/>
                  </a:lnTo>
                  <a:cubicBezTo>
                    <a:pt x="21907" y="636"/>
                    <a:pt x="8951" y="4604"/>
                    <a:pt x="4906" y="4604"/>
                  </a:cubicBezTo>
                  <a:cubicBezTo>
                    <a:pt x="4086" y="4604"/>
                    <a:pt x="3633" y="4441"/>
                    <a:pt x="3710" y="4055"/>
                  </a:cubicBezTo>
                  <a:lnTo>
                    <a:pt x="3710" y="4055"/>
                  </a:lnTo>
                  <a:cubicBezTo>
                    <a:pt x="2524" y="4743"/>
                    <a:pt x="1568" y="5278"/>
                    <a:pt x="1339" y="5508"/>
                  </a:cubicBezTo>
                  <a:cubicBezTo>
                    <a:pt x="536" y="6235"/>
                    <a:pt x="0" y="8415"/>
                    <a:pt x="765" y="8606"/>
                  </a:cubicBezTo>
                  <a:cubicBezTo>
                    <a:pt x="828" y="8625"/>
                    <a:pt x="1029" y="8633"/>
                    <a:pt x="1346" y="8633"/>
                  </a:cubicBezTo>
                  <a:cubicBezTo>
                    <a:pt x="4902" y="8633"/>
                    <a:pt x="23049" y="7526"/>
                    <a:pt x="23751" y="6999"/>
                  </a:cubicBezTo>
                  <a:cubicBezTo>
                    <a:pt x="24057" y="6808"/>
                    <a:pt x="24057" y="3749"/>
                    <a:pt x="23942"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35"/>
            <p:cNvSpPr/>
            <p:nvPr/>
          </p:nvSpPr>
          <p:spPr>
            <a:xfrm>
              <a:off x="1875968" y="2403769"/>
              <a:ext cx="603800" cy="652252"/>
            </a:xfrm>
            <a:custGeom>
              <a:rect b="b" l="l" r="r" t="t"/>
              <a:pathLst>
                <a:path extrusionOk="0" h="33466" w="30980">
                  <a:moveTo>
                    <a:pt x="19314" y="1"/>
                  </a:moveTo>
                  <a:cubicBezTo>
                    <a:pt x="19314" y="1"/>
                    <a:pt x="18626" y="1645"/>
                    <a:pt x="18473" y="2104"/>
                  </a:cubicBezTo>
                  <a:cubicBezTo>
                    <a:pt x="18320" y="2525"/>
                    <a:pt x="4475" y="8644"/>
                    <a:pt x="2218" y="12354"/>
                  </a:cubicBezTo>
                  <a:cubicBezTo>
                    <a:pt x="0" y="15911"/>
                    <a:pt x="1147" y="33466"/>
                    <a:pt x="1147" y="33466"/>
                  </a:cubicBezTo>
                  <a:lnTo>
                    <a:pt x="6311" y="33428"/>
                  </a:lnTo>
                  <a:lnTo>
                    <a:pt x="16561" y="33275"/>
                  </a:lnTo>
                  <a:cubicBezTo>
                    <a:pt x="16561" y="33275"/>
                    <a:pt x="15375" y="19850"/>
                    <a:pt x="15949" y="17747"/>
                  </a:cubicBezTo>
                  <a:cubicBezTo>
                    <a:pt x="16484" y="15643"/>
                    <a:pt x="27346" y="12010"/>
                    <a:pt x="29029" y="9677"/>
                  </a:cubicBezTo>
                  <a:cubicBezTo>
                    <a:pt x="30712" y="7382"/>
                    <a:pt x="30979" y="1"/>
                    <a:pt x="30979" y="1"/>
                  </a:cubicBezTo>
                  <a:close/>
                </a:path>
              </a:pathLst>
            </a:custGeom>
            <a:solidFill>
              <a:srgbClr val="C66A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35"/>
            <p:cNvSpPr/>
            <p:nvPr/>
          </p:nvSpPr>
          <p:spPr>
            <a:xfrm>
              <a:off x="1891618" y="2403769"/>
              <a:ext cx="588150" cy="652252"/>
            </a:xfrm>
            <a:custGeom>
              <a:rect b="b" l="l" r="r" t="t"/>
              <a:pathLst>
                <a:path extrusionOk="0" h="33466" w="30177">
                  <a:moveTo>
                    <a:pt x="30176" y="1"/>
                  </a:moveTo>
                  <a:cubicBezTo>
                    <a:pt x="30176" y="1"/>
                    <a:pt x="30176" y="27"/>
                    <a:pt x="30174" y="77"/>
                  </a:cubicBezTo>
                  <a:lnTo>
                    <a:pt x="30176" y="77"/>
                  </a:lnTo>
                  <a:lnTo>
                    <a:pt x="30176" y="1"/>
                  </a:lnTo>
                  <a:close/>
                  <a:moveTo>
                    <a:pt x="18435" y="77"/>
                  </a:moveTo>
                  <a:cubicBezTo>
                    <a:pt x="18435" y="77"/>
                    <a:pt x="17708" y="1760"/>
                    <a:pt x="17555" y="2181"/>
                  </a:cubicBezTo>
                  <a:cubicBezTo>
                    <a:pt x="17517" y="2295"/>
                    <a:pt x="16867" y="2640"/>
                    <a:pt x="15758" y="3213"/>
                  </a:cubicBezTo>
                  <a:cubicBezTo>
                    <a:pt x="15719" y="3252"/>
                    <a:pt x="15605" y="3290"/>
                    <a:pt x="15528" y="3328"/>
                  </a:cubicBezTo>
                  <a:cubicBezTo>
                    <a:pt x="13539" y="4361"/>
                    <a:pt x="10556" y="5891"/>
                    <a:pt x="7764" y="7497"/>
                  </a:cubicBezTo>
                  <a:cubicBezTo>
                    <a:pt x="7764" y="7497"/>
                    <a:pt x="7726" y="7535"/>
                    <a:pt x="7688" y="7535"/>
                  </a:cubicBezTo>
                  <a:cubicBezTo>
                    <a:pt x="6923" y="7994"/>
                    <a:pt x="6158" y="8453"/>
                    <a:pt x="5469" y="8874"/>
                  </a:cubicBezTo>
                  <a:cubicBezTo>
                    <a:pt x="5431" y="8950"/>
                    <a:pt x="5393" y="8950"/>
                    <a:pt x="5316" y="8988"/>
                  </a:cubicBezTo>
                  <a:cubicBezTo>
                    <a:pt x="3978" y="9830"/>
                    <a:pt x="2830" y="10710"/>
                    <a:pt x="2066" y="11513"/>
                  </a:cubicBezTo>
                  <a:cubicBezTo>
                    <a:pt x="1989" y="11666"/>
                    <a:pt x="1874" y="11742"/>
                    <a:pt x="1798" y="11857"/>
                  </a:cubicBezTo>
                  <a:cubicBezTo>
                    <a:pt x="1607" y="12048"/>
                    <a:pt x="1454" y="12239"/>
                    <a:pt x="1377" y="12431"/>
                  </a:cubicBezTo>
                  <a:cubicBezTo>
                    <a:pt x="612" y="13616"/>
                    <a:pt x="268" y="16523"/>
                    <a:pt x="115" y="19850"/>
                  </a:cubicBezTo>
                  <a:lnTo>
                    <a:pt x="115" y="20042"/>
                  </a:lnTo>
                  <a:cubicBezTo>
                    <a:pt x="77" y="21877"/>
                    <a:pt x="0" y="23904"/>
                    <a:pt x="77" y="25779"/>
                  </a:cubicBezTo>
                  <a:lnTo>
                    <a:pt x="77" y="25970"/>
                  </a:lnTo>
                  <a:cubicBezTo>
                    <a:pt x="153" y="30062"/>
                    <a:pt x="344" y="33466"/>
                    <a:pt x="344" y="33466"/>
                  </a:cubicBezTo>
                  <a:lnTo>
                    <a:pt x="2448" y="33466"/>
                  </a:lnTo>
                  <a:lnTo>
                    <a:pt x="5508" y="33428"/>
                  </a:lnTo>
                  <a:lnTo>
                    <a:pt x="9523" y="33351"/>
                  </a:lnTo>
                  <a:lnTo>
                    <a:pt x="9715" y="33351"/>
                  </a:lnTo>
                  <a:lnTo>
                    <a:pt x="15605" y="33275"/>
                  </a:lnTo>
                  <a:lnTo>
                    <a:pt x="15758" y="33275"/>
                  </a:lnTo>
                  <a:lnTo>
                    <a:pt x="15758" y="33198"/>
                  </a:lnTo>
                  <a:cubicBezTo>
                    <a:pt x="15758" y="33160"/>
                    <a:pt x="15681" y="33045"/>
                    <a:pt x="15681" y="32778"/>
                  </a:cubicBezTo>
                  <a:cubicBezTo>
                    <a:pt x="15643" y="32089"/>
                    <a:pt x="15566" y="30712"/>
                    <a:pt x="15413" y="29068"/>
                  </a:cubicBezTo>
                  <a:lnTo>
                    <a:pt x="15413" y="28800"/>
                  </a:lnTo>
                  <a:cubicBezTo>
                    <a:pt x="15375" y="27959"/>
                    <a:pt x="15260" y="27002"/>
                    <a:pt x="15222" y="26046"/>
                  </a:cubicBezTo>
                  <a:lnTo>
                    <a:pt x="15222" y="25855"/>
                  </a:lnTo>
                  <a:cubicBezTo>
                    <a:pt x="15031" y="23331"/>
                    <a:pt x="14916" y="20730"/>
                    <a:pt x="14993" y="19124"/>
                  </a:cubicBezTo>
                  <a:lnTo>
                    <a:pt x="14993" y="18932"/>
                  </a:lnTo>
                  <a:cubicBezTo>
                    <a:pt x="15031" y="18359"/>
                    <a:pt x="15069" y="17976"/>
                    <a:pt x="15146" y="17670"/>
                  </a:cubicBezTo>
                  <a:cubicBezTo>
                    <a:pt x="15299" y="17058"/>
                    <a:pt x="16408" y="16293"/>
                    <a:pt x="17938" y="15452"/>
                  </a:cubicBezTo>
                  <a:cubicBezTo>
                    <a:pt x="18014" y="15376"/>
                    <a:pt x="18052" y="15376"/>
                    <a:pt x="18091" y="15337"/>
                  </a:cubicBezTo>
                  <a:cubicBezTo>
                    <a:pt x="19582" y="14534"/>
                    <a:pt x="21418" y="13655"/>
                    <a:pt x="23177" y="12813"/>
                  </a:cubicBezTo>
                  <a:cubicBezTo>
                    <a:pt x="23216" y="12813"/>
                    <a:pt x="23254" y="12813"/>
                    <a:pt x="23292" y="12775"/>
                  </a:cubicBezTo>
                  <a:cubicBezTo>
                    <a:pt x="25549" y="11666"/>
                    <a:pt x="27576" y="10557"/>
                    <a:pt x="28226" y="9715"/>
                  </a:cubicBezTo>
                  <a:cubicBezTo>
                    <a:pt x="28455" y="9371"/>
                    <a:pt x="28723" y="8874"/>
                    <a:pt x="28914" y="8300"/>
                  </a:cubicBezTo>
                  <a:cubicBezTo>
                    <a:pt x="28952" y="8224"/>
                    <a:pt x="28991" y="8185"/>
                    <a:pt x="28991" y="8071"/>
                  </a:cubicBezTo>
                  <a:cubicBezTo>
                    <a:pt x="29411" y="6770"/>
                    <a:pt x="29717" y="5164"/>
                    <a:pt x="29909" y="3672"/>
                  </a:cubicBezTo>
                  <a:lnTo>
                    <a:pt x="29909" y="3481"/>
                  </a:lnTo>
                  <a:cubicBezTo>
                    <a:pt x="30108" y="1817"/>
                    <a:pt x="30163" y="413"/>
                    <a:pt x="30174" y="77"/>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35"/>
            <p:cNvSpPr/>
            <p:nvPr/>
          </p:nvSpPr>
          <p:spPr>
            <a:xfrm>
              <a:off x="1893100" y="2404509"/>
              <a:ext cx="582186" cy="650771"/>
            </a:xfrm>
            <a:custGeom>
              <a:rect b="b" l="l" r="r" t="t"/>
              <a:pathLst>
                <a:path extrusionOk="0" h="33390" w="29871">
                  <a:moveTo>
                    <a:pt x="15720" y="3022"/>
                  </a:moveTo>
                  <a:lnTo>
                    <a:pt x="15712" y="3032"/>
                  </a:lnTo>
                  <a:lnTo>
                    <a:pt x="15712" y="3032"/>
                  </a:lnTo>
                  <a:cubicBezTo>
                    <a:pt x="15715" y="3029"/>
                    <a:pt x="15717" y="3026"/>
                    <a:pt x="15720" y="3022"/>
                  </a:cubicBezTo>
                  <a:close/>
                  <a:moveTo>
                    <a:pt x="15712" y="3032"/>
                  </a:moveTo>
                  <a:cubicBezTo>
                    <a:pt x="15603" y="3175"/>
                    <a:pt x="15565" y="3176"/>
                    <a:pt x="15490" y="3214"/>
                  </a:cubicBezTo>
                  <a:cubicBezTo>
                    <a:pt x="14496" y="4552"/>
                    <a:pt x="13540" y="5891"/>
                    <a:pt x="12239" y="6885"/>
                  </a:cubicBezTo>
                  <a:cubicBezTo>
                    <a:pt x="11491" y="7489"/>
                    <a:pt x="10391" y="8032"/>
                    <a:pt x="9364" y="8032"/>
                  </a:cubicBezTo>
                  <a:cubicBezTo>
                    <a:pt x="8765" y="8032"/>
                    <a:pt x="8191" y="7847"/>
                    <a:pt x="7726" y="7382"/>
                  </a:cubicBezTo>
                  <a:lnTo>
                    <a:pt x="7688" y="7306"/>
                  </a:lnTo>
                  <a:cubicBezTo>
                    <a:pt x="7650" y="7382"/>
                    <a:pt x="7612" y="7382"/>
                    <a:pt x="7612" y="7382"/>
                  </a:cubicBezTo>
                  <a:cubicBezTo>
                    <a:pt x="8042" y="7884"/>
                    <a:pt x="8710" y="8102"/>
                    <a:pt x="9412" y="8102"/>
                  </a:cubicBezTo>
                  <a:cubicBezTo>
                    <a:pt x="9835" y="8102"/>
                    <a:pt x="10269" y="8023"/>
                    <a:pt x="10671" y="7880"/>
                  </a:cubicBezTo>
                  <a:cubicBezTo>
                    <a:pt x="12239" y="7306"/>
                    <a:pt x="13387" y="6044"/>
                    <a:pt x="14419" y="4743"/>
                  </a:cubicBezTo>
                  <a:lnTo>
                    <a:pt x="15712" y="3032"/>
                  </a:lnTo>
                  <a:close/>
                  <a:moveTo>
                    <a:pt x="26390" y="1"/>
                  </a:moveTo>
                  <a:cubicBezTo>
                    <a:pt x="26429" y="728"/>
                    <a:pt x="26199" y="1493"/>
                    <a:pt x="25817" y="2104"/>
                  </a:cubicBezTo>
                  <a:cubicBezTo>
                    <a:pt x="25320" y="2869"/>
                    <a:pt x="24555" y="3328"/>
                    <a:pt x="23752" y="3673"/>
                  </a:cubicBezTo>
                  <a:cubicBezTo>
                    <a:pt x="22145" y="4361"/>
                    <a:pt x="20348" y="4361"/>
                    <a:pt x="18703" y="4782"/>
                  </a:cubicBezTo>
                  <a:cubicBezTo>
                    <a:pt x="17211" y="5164"/>
                    <a:pt x="15720" y="5891"/>
                    <a:pt x="15108" y="7382"/>
                  </a:cubicBezTo>
                  <a:cubicBezTo>
                    <a:pt x="14534" y="8645"/>
                    <a:pt x="14802" y="10136"/>
                    <a:pt x="16102" y="10863"/>
                  </a:cubicBezTo>
                  <a:cubicBezTo>
                    <a:pt x="16681" y="11198"/>
                    <a:pt x="17309" y="11339"/>
                    <a:pt x="17941" y="11339"/>
                  </a:cubicBezTo>
                  <a:cubicBezTo>
                    <a:pt x="18896" y="11339"/>
                    <a:pt x="19863" y="11017"/>
                    <a:pt x="20692" y="10557"/>
                  </a:cubicBezTo>
                  <a:cubicBezTo>
                    <a:pt x="22260" y="9715"/>
                    <a:pt x="23407" y="8224"/>
                    <a:pt x="24478" y="6847"/>
                  </a:cubicBezTo>
                  <a:cubicBezTo>
                    <a:pt x="25473" y="5547"/>
                    <a:pt x="26620" y="3864"/>
                    <a:pt x="28379" y="3558"/>
                  </a:cubicBezTo>
                  <a:cubicBezTo>
                    <a:pt x="28566" y="3515"/>
                    <a:pt x="28758" y="3493"/>
                    <a:pt x="28949" y="3493"/>
                  </a:cubicBezTo>
                  <a:cubicBezTo>
                    <a:pt x="29267" y="3493"/>
                    <a:pt x="29584" y="3553"/>
                    <a:pt x="29871" y="3673"/>
                  </a:cubicBezTo>
                  <a:lnTo>
                    <a:pt x="29871" y="3481"/>
                  </a:lnTo>
                  <a:cubicBezTo>
                    <a:pt x="29680" y="3405"/>
                    <a:pt x="29603" y="3367"/>
                    <a:pt x="29450" y="3367"/>
                  </a:cubicBezTo>
                  <a:cubicBezTo>
                    <a:pt x="29220" y="3315"/>
                    <a:pt x="28996" y="3291"/>
                    <a:pt x="28777" y="3291"/>
                  </a:cubicBezTo>
                  <a:cubicBezTo>
                    <a:pt x="27537" y="3291"/>
                    <a:pt x="26471" y="4063"/>
                    <a:pt x="25626" y="4973"/>
                  </a:cubicBezTo>
                  <a:cubicBezTo>
                    <a:pt x="24363" y="6312"/>
                    <a:pt x="23484" y="7841"/>
                    <a:pt x="22183" y="9142"/>
                  </a:cubicBezTo>
                  <a:cubicBezTo>
                    <a:pt x="21051" y="10208"/>
                    <a:pt x="19541" y="11158"/>
                    <a:pt x="17932" y="11158"/>
                  </a:cubicBezTo>
                  <a:cubicBezTo>
                    <a:pt x="17694" y="11158"/>
                    <a:pt x="17453" y="11137"/>
                    <a:pt x="17211" y="11092"/>
                  </a:cubicBezTo>
                  <a:cubicBezTo>
                    <a:pt x="16332" y="10939"/>
                    <a:pt x="15490" y="10480"/>
                    <a:pt x="15108" y="9715"/>
                  </a:cubicBezTo>
                  <a:cubicBezTo>
                    <a:pt x="14725" y="8989"/>
                    <a:pt x="14802" y="8109"/>
                    <a:pt x="15146" y="7421"/>
                  </a:cubicBezTo>
                  <a:cubicBezTo>
                    <a:pt x="15873" y="5738"/>
                    <a:pt x="17556" y="5049"/>
                    <a:pt x="19200" y="4743"/>
                  </a:cubicBezTo>
                  <a:cubicBezTo>
                    <a:pt x="20883" y="4399"/>
                    <a:pt x="22604" y="4361"/>
                    <a:pt x="24172" y="3596"/>
                  </a:cubicBezTo>
                  <a:cubicBezTo>
                    <a:pt x="25473" y="2946"/>
                    <a:pt x="26467" y="1760"/>
                    <a:pt x="26543" y="269"/>
                  </a:cubicBezTo>
                  <a:lnTo>
                    <a:pt x="26543" y="1"/>
                  </a:lnTo>
                  <a:close/>
                  <a:moveTo>
                    <a:pt x="28838" y="8071"/>
                  </a:moveTo>
                  <a:cubicBezTo>
                    <a:pt x="28379" y="8224"/>
                    <a:pt x="27920" y="8377"/>
                    <a:pt x="27538" y="8453"/>
                  </a:cubicBezTo>
                  <a:cubicBezTo>
                    <a:pt x="26199" y="8721"/>
                    <a:pt x="24516" y="8950"/>
                    <a:pt x="23560" y="10251"/>
                  </a:cubicBezTo>
                  <a:cubicBezTo>
                    <a:pt x="23025" y="11016"/>
                    <a:pt x="22910" y="11895"/>
                    <a:pt x="23025" y="12813"/>
                  </a:cubicBezTo>
                  <a:cubicBezTo>
                    <a:pt x="23101" y="12813"/>
                    <a:pt x="23140" y="12775"/>
                    <a:pt x="23178" y="12775"/>
                  </a:cubicBezTo>
                  <a:cubicBezTo>
                    <a:pt x="23025" y="11857"/>
                    <a:pt x="23216" y="10939"/>
                    <a:pt x="23752" y="10251"/>
                  </a:cubicBezTo>
                  <a:cubicBezTo>
                    <a:pt x="24784" y="8950"/>
                    <a:pt x="26735" y="8836"/>
                    <a:pt x="28188" y="8453"/>
                  </a:cubicBezTo>
                  <a:cubicBezTo>
                    <a:pt x="28379" y="8415"/>
                    <a:pt x="28532" y="8377"/>
                    <a:pt x="28723" y="8339"/>
                  </a:cubicBezTo>
                  <a:cubicBezTo>
                    <a:pt x="28762" y="8224"/>
                    <a:pt x="28762" y="8186"/>
                    <a:pt x="28838" y="8071"/>
                  </a:cubicBezTo>
                  <a:close/>
                  <a:moveTo>
                    <a:pt x="5393" y="8759"/>
                  </a:moveTo>
                  <a:cubicBezTo>
                    <a:pt x="5355" y="8798"/>
                    <a:pt x="5317" y="8798"/>
                    <a:pt x="5240" y="8836"/>
                  </a:cubicBezTo>
                  <a:cubicBezTo>
                    <a:pt x="5546" y="9295"/>
                    <a:pt x="5776" y="9754"/>
                    <a:pt x="5967" y="10289"/>
                  </a:cubicBezTo>
                  <a:cubicBezTo>
                    <a:pt x="6197" y="11092"/>
                    <a:pt x="6311" y="11972"/>
                    <a:pt x="6120" y="12775"/>
                  </a:cubicBezTo>
                  <a:cubicBezTo>
                    <a:pt x="6005" y="13196"/>
                    <a:pt x="5891" y="13769"/>
                    <a:pt x="5355" y="13769"/>
                  </a:cubicBezTo>
                  <a:cubicBezTo>
                    <a:pt x="4934" y="13769"/>
                    <a:pt x="4552" y="13349"/>
                    <a:pt x="4284" y="13005"/>
                  </a:cubicBezTo>
                  <a:cubicBezTo>
                    <a:pt x="3902" y="12431"/>
                    <a:pt x="3672" y="11704"/>
                    <a:pt x="3060" y="11322"/>
                  </a:cubicBezTo>
                  <a:cubicBezTo>
                    <a:pt x="2892" y="11259"/>
                    <a:pt x="2747" y="11230"/>
                    <a:pt x="2599" y="11230"/>
                  </a:cubicBezTo>
                  <a:cubicBezTo>
                    <a:pt x="2479" y="11230"/>
                    <a:pt x="2357" y="11249"/>
                    <a:pt x="2219" y="11283"/>
                  </a:cubicBezTo>
                  <a:cubicBezTo>
                    <a:pt x="2181" y="11322"/>
                    <a:pt x="2104" y="11322"/>
                    <a:pt x="2066" y="11398"/>
                  </a:cubicBezTo>
                  <a:cubicBezTo>
                    <a:pt x="1951" y="11475"/>
                    <a:pt x="1875" y="11628"/>
                    <a:pt x="1760" y="11704"/>
                  </a:cubicBezTo>
                  <a:cubicBezTo>
                    <a:pt x="1951" y="11628"/>
                    <a:pt x="2104" y="11551"/>
                    <a:pt x="2295" y="11475"/>
                  </a:cubicBezTo>
                  <a:cubicBezTo>
                    <a:pt x="2400" y="11430"/>
                    <a:pt x="2499" y="11410"/>
                    <a:pt x="2595" y="11410"/>
                  </a:cubicBezTo>
                  <a:cubicBezTo>
                    <a:pt x="3234" y="11410"/>
                    <a:pt x="3679" y="12319"/>
                    <a:pt x="3978" y="12852"/>
                  </a:cubicBezTo>
                  <a:cubicBezTo>
                    <a:pt x="4226" y="13347"/>
                    <a:pt x="4703" y="13973"/>
                    <a:pt x="5288" y="13973"/>
                  </a:cubicBezTo>
                  <a:cubicBezTo>
                    <a:pt x="5335" y="13973"/>
                    <a:pt x="5383" y="13969"/>
                    <a:pt x="5432" y="13961"/>
                  </a:cubicBezTo>
                  <a:cubicBezTo>
                    <a:pt x="6158" y="13884"/>
                    <a:pt x="6311" y="13005"/>
                    <a:pt x="6350" y="12431"/>
                  </a:cubicBezTo>
                  <a:cubicBezTo>
                    <a:pt x="6503" y="11131"/>
                    <a:pt x="6158" y="9868"/>
                    <a:pt x="5393" y="8759"/>
                  </a:cubicBezTo>
                  <a:close/>
                  <a:moveTo>
                    <a:pt x="13477" y="13143"/>
                  </a:moveTo>
                  <a:cubicBezTo>
                    <a:pt x="13345" y="13143"/>
                    <a:pt x="13213" y="13148"/>
                    <a:pt x="13081" y="13158"/>
                  </a:cubicBezTo>
                  <a:cubicBezTo>
                    <a:pt x="11551" y="13196"/>
                    <a:pt x="10098" y="13922"/>
                    <a:pt x="9027" y="15032"/>
                  </a:cubicBezTo>
                  <a:cubicBezTo>
                    <a:pt x="8453" y="15605"/>
                    <a:pt x="8071" y="16294"/>
                    <a:pt x="7726" y="17020"/>
                  </a:cubicBezTo>
                  <a:cubicBezTo>
                    <a:pt x="7420" y="17824"/>
                    <a:pt x="7114" y="18703"/>
                    <a:pt x="6503" y="19353"/>
                  </a:cubicBezTo>
                  <a:cubicBezTo>
                    <a:pt x="5674" y="20263"/>
                    <a:pt x="4460" y="20681"/>
                    <a:pt x="3206" y="20681"/>
                  </a:cubicBezTo>
                  <a:cubicBezTo>
                    <a:pt x="2088" y="20681"/>
                    <a:pt x="938" y="20349"/>
                    <a:pt x="1" y="19736"/>
                  </a:cubicBezTo>
                  <a:lnTo>
                    <a:pt x="1" y="19927"/>
                  </a:lnTo>
                  <a:cubicBezTo>
                    <a:pt x="949" y="20512"/>
                    <a:pt x="2101" y="20836"/>
                    <a:pt x="3222" y="20836"/>
                  </a:cubicBezTo>
                  <a:cubicBezTo>
                    <a:pt x="4813" y="20836"/>
                    <a:pt x="6345" y="20184"/>
                    <a:pt x="7153" y="18703"/>
                  </a:cubicBezTo>
                  <a:cubicBezTo>
                    <a:pt x="7573" y="17938"/>
                    <a:pt x="7803" y="17059"/>
                    <a:pt x="8224" y="16294"/>
                  </a:cubicBezTo>
                  <a:cubicBezTo>
                    <a:pt x="8606" y="15529"/>
                    <a:pt x="9180" y="14917"/>
                    <a:pt x="9868" y="14381"/>
                  </a:cubicBezTo>
                  <a:cubicBezTo>
                    <a:pt x="10892" y="13642"/>
                    <a:pt x="12084" y="13241"/>
                    <a:pt x="13305" y="13241"/>
                  </a:cubicBezTo>
                  <a:cubicBezTo>
                    <a:pt x="13726" y="13241"/>
                    <a:pt x="14150" y="13289"/>
                    <a:pt x="14572" y="13387"/>
                  </a:cubicBezTo>
                  <a:cubicBezTo>
                    <a:pt x="15758" y="13693"/>
                    <a:pt x="17020" y="14381"/>
                    <a:pt x="17823" y="15338"/>
                  </a:cubicBezTo>
                  <a:cubicBezTo>
                    <a:pt x="17862" y="15299"/>
                    <a:pt x="17938" y="15299"/>
                    <a:pt x="17976" y="15261"/>
                  </a:cubicBezTo>
                  <a:cubicBezTo>
                    <a:pt x="17785" y="15108"/>
                    <a:pt x="17517" y="14879"/>
                    <a:pt x="17364" y="14687"/>
                  </a:cubicBezTo>
                  <a:cubicBezTo>
                    <a:pt x="16314" y="13707"/>
                    <a:pt x="14910" y="13143"/>
                    <a:pt x="13477" y="13143"/>
                  </a:cubicBezTo>
                  <a:close/>
                  <a:moveTo>
                    <a:pt x="13628" y="18797"/>
                  </a:moveTo>
                  <a:cubicBezTo>
                    <a:pt x="13293" y="18797"/>
                    <a:pt x="12957" y="18827"/>
                    <a:pt x="12622" y="18894"/>
                  </a:cubicBezTo>
                  <a:cubicBezTo>
                    <a:pt x="11895" y="19047"/>
                    <a:pt x="11169" y="19277"/>
                    <a:pt x="10557" y="19736"/>
                  </a:cubicBezTo>
                  <a:cubicBezTo>
                    <a:pt x="9447" y="20577"/>
                    <a:pt x="8912" y="21916"/>
                    <a:pt x="9218" y="23255"/>
                  </a:cubicBezTo>
                  <a:cubicBezTo>
                    <a:pt x="9371" y="23866"/>
                    <a:pt x="9639" y="24440"/>
                    <a:pt x="10136" y="24823"/>
                  </a:cubicBezTo>
                  <a:cubicBezTo>
                    <a:pt x="10748" y="25282"/>
                    <a:pt x="11513" y="25435"/>
                    <a:pt x="12278" y="25473"/>
                  </a:cubicBezTo>
                  <a:cubicBezTo>
                    <a:pt x="13157" y="25549"/>
                    <a:pt x="14037" y="25473"/>
                    <a:pt x="14840" y="25893"/>
                  </a:cubicBezTo>
                  <a:lnTo>
                    <a:pt x="15146" y="26046"/>
                  </a:lnTo>
                  <a:lnTo>
                    <a:pt x="15146" y="25855"/>
                  </a:lnTo>
                  <a:cubicBezTo>
                    <a:pt x="14611" y="25588"/>
                    <a:pt x="14037" y="25435"/>
                    <a:pt x="13425" y="25396"/>
                  </a:cubicBezTo>
                  <a:cubicBezTo>
                    <a:pt x="12507" y="25358"/>
                    <a:pt x="11513" y="25396"/>
                    <a:pt x="10710" y="24976"/>
                  </a:cubicBezTo>
                  <a:cubicBezTo>
                    <a:pt x="9371" y="24249"/>
                    <a:pt x="9027" y="22375"/>
                    <a:pt x="9677" y="21074"/>
                  </a:cubicBezTo>
                  <a:cubicBezTo>
                    <a:pt x="10385" y="19659"/>
                    <a:pt x="12071" y="18969"/>
                    <a:pt x="13642" y="18969"/>
                  </a:cubicBezTo>
                  <a:cubicBezTo>
                    <a:pt x="13685" y="18969"/>
                    <a:pt x="13727" y="18970"/>
                    <a:pt x="13769" y="18971"/>
                  </a:cubicBezTo>
                  <a:cubicBezTo>
                    <a:pt x="14152" y="18971"/>
                    <a:pt x="14534" y="19047"/>
                    <a:pt x="14917" y="19124"/>
                  </a:cubicBezTo>
                  <a:lnTo>
                    <a:pt x="14917" y="18933"/>
                  </a:lnTo>
                  <a:cubicBezTo>
                    <a:pt x="14487" y="18847"/>
                    <a:pt x="14058" y="18797"/>
                    <a:pt x="13628" y="18797"/>
                  </a:cubicBezTo>
                  <a:close/>
                  <a:moveTo>
                    <a:pt x="15605" y="32701"/>
                  </a:moveTo>
                  <a:cubicBezTo>
                    <a:pt x="15567" y="32893"/>
                    <a:pt x="15529" y="33045"/>
                    <a:pt x="15529" y="33198"/>
                  </a:cubicBezTo>
                  <a:lnTo>
                    <a:pt x="15682" y="33198"/>
                  </a:lnTo>
                  <a:lnTo>
                    <a:pt x="15682" y="33122"/>
                  </a:lnTo>
                  <a:cubicBezTo>
                    <a:pt x="15682" y="33084"/>
                    <a:pt x="15682" y="32931"/>
                    <a:pt x="15605" y="32701"/>
                  </a:cubicBezTo>
                  <a:close/>
                  <a:moveTo>
                    <a:pt x="15299" y="28838"/>
                  </a:moveTo>
                  <a:lnTo>
                    <a:pt x="15184" y="28915"/>
                  </a:lnTo>
                  <a:cubicBezTo>
                    <a:pt x="14802" y="29259"/>
                    <a:pt x="14419" y="29565"/>
                    <a:pt x="14037" y="29795"/>
                  </a:cubicBezTo>
                  <a:cubicBezTo>
                    <a:pt x="13349" y="30330"/>
                    <a:pt x="12507" y="30751"/>
                    <a:pt x="11742" y="31210"/>
                  </a:cubicBezTo>
                  <a:cubicBezTo>
                    <a:pt x="10863" y="31783"/>
                    <a:pt x="10021" y="32472"/>
                    <a:pt x="9409" y="33313"/>
                  </a:cubicBezTo>
                  <a:lnTo>
                    <a:pt x="9600" y="33313"/>
                  </a:lnTo>
                  <a:cubicBezTo>
                    <a:pt x="9830" y="33045"/>
                    <a:pt x="10098" y="32740"/>
                    <a:pt x="10365" y="32510"/>
                  </a:cubicBezTo>
                  <a:cubicBezTo>
                    <a:pt x="11704" y="31248"/>
                    <a:pt x="13425" y="30560"/>
                    <a:pt x="14878" y="29450"/>
                  </a:cubicBezTo>
                  <a:cubicBezTo>
                    <a:pt x="14993" y="29374"/>
                    <a:pt x="15146" y="29221"/>
                    <a:pt x="15337" y="29068"/>
                  </a:cubicBezTo>
                  <a:cubicBezTo>
                    <a:pt x="15337" y="28991"/>
                    <a:pt x="15299" y="28877"/>
                    <a:pt x="15299" y="28838"/>
                  </a:cubicBezTo>
                  <a:close/>
                  <a:moveTo>
                    <a:pt x="3216" y="24795"/>
                  </a:moveTo>
                  <a:cubicBezTo>
                    <a:pt x="2068" y="24795"/>
                    <a:pt x="1005" y="25238"/>
                    <a:pt x="1" y="25741"/>
                  </a:cubicBezTo>
                  <a:lnTo>
                    <a:pt x="1" y="25932"/>
                  </a:lnTo>
                  <a:cubicBezTo>
                    <a:pt x="962" y="25433"/>
                    <a:pt x="1990" y="24968"/>
                    <a:pt x="3084" y="24968"/>
                  </a:cubicBezTo>
                  <a:cubicBezTo>
                    <a:pt x="3165" y="24968"/>
                    <a:pt x="3246" y="24970"/>
                    <a:pt x="3328" y="24976"/>
                  </a:cubicBezTo>
                  <a:cubicBezTo>
                    <a:pt x="4093" y="25014"/>
                    <a:pt x="4896" y="25243"/>
                    <a:pt x="5470" y="25779"/>
                  </a:cubicBezTo>
                  <a:cubicBezTo>
                    <a:pt x="6158" y="26352"/>
                    <a:pt x="6388" y="27194"/>
                    <a:pt x="6235" y="28074"/>
                  </a:cubicBezTo>
                  <a:cubicBezTo>
                    <a:pt x="6005" y="29871"/>
                    <a:pt x="4590" y="31095"/>
                    <a:pt x="3290" y="32242"/>
                  </a:cubicBezTo>
                  <a:cubicBezTo>
                    <a:pt x="2869" y="32587"/>
                    <a:pt x="2487" y="32931"/>
                    <a:pt x="2104" y="33390"/>
                  </a:cubicBezTo>
                  <a:lnTo>
                    <a:pt x="2372" y="33390"/>
                  </a:lnTo>
                  <a:cubicBezTo>
                    <a:pt x="3022" y="32701"/>
                    <a:pt x="3787" y="32128"/>
                    <a:pt x="4437" y="31477"/>
                  </a:cubicBezTo>
                  <a:cubicBezTo>
                    <a:pt x="5585" y="30407"/>
                    <a:pt x="6656" y="28953"/>
                    <a:pt x="6503" y="27347"/>
                  </a:cubicBezTo>
                  <a:cubicBezTo>
                    <a:pt x="6350" y="25855"/>
                    <a:pt x="5087" y="24976"/>
                    <a:pt x="3711" y="24823"/>
                  </a:cubicBezTo>
                  <a:cubicBezTo>
                    <a:pt x="3544" y="24804"/>
                    <a:pt x="3379" y="24795"/>
                    <a:pt x="3216" y="2479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35"/>
            <p:cNvSpPr/>
            <p:nvPr/>
          </p:nvSpPr>
          <p:spPr>
            <a:xfrm>
              <a:off x="1903624" y="2985203"/>
              <a:ext cx="292136" cy="7016"/>
            </a:xfrm>
            <a:custGeom>
              <a:rect b="b" l="l" r="r" t="t"/>
              <a:pathLst>
                <a:path extrusionOk="0" h="360" w="14989">
                  <a:moveTo>
                    <a:pt x="2941" y="1"/>
                  </a:moveTo>
                  <a:cubicBezTo>
                    <a:pt x="2463" y="20"/>
                    <a:pt x="1975" y="20"/>
                    <a:pt x="1488" y="20"/>
                  </a:cubicBezTo>
                  <a:cubicBezTo>
                    <a:pt x="1000" y="20"/>
                    <a:pt x="512" y="20"/>
                    <a:pt x="34" y="39"/>
                  </a:cubicBezTo>
                  <a:cubicBezTo>
                    <a:pt x="9" y="39"/>
                    <a:pt x="0" y="56"/>
                    <a:pt x="20" y="56"/>
                  </a:cubicBezTo>
                  <a:cubicBezTo>
                    <a:pt x="30" y="56"/>
                    <a:pt x="47" y="52"/>
                    <a:pt x="73" y="39"/>
                  </a:cubicBezTo>
                  <a:cubicBezTo>
                    <a:pt x="1182" y="154"/>
                    <a:pt x="2253" y="192"/>
                    <a:pt x="3362" y="230"/>
                  </a:cubicBezTo>
                  <a:cubicBezTo>
                    <a:pt x="4796" y="316"/>
                    <a:pt x="6273" y="359"/>
                    <a:pt x="7729" y="359"/>
                  </a:cubicBezTo>
                  <a:cubicBezTo>
                    <a:pt x="8214" y="359"/>
                    <a:pt x="8697" y="354"/>
                    <a:pt x="9175" y="345"/>
                  </a:cubicBezTo>
                  <a:cubicBezTo>
                    <a:pt x="11088" y="268"/>
                    <a:pt x="13038" y="192"/>
                    <a:pt x="14950" y="77"/>
                  </a:cubicBezTo>
                  <a:cubicBezTo>
                    <a:pt x="14989" y="77"/>
                    <a:pt x="14989" y="39"/>
                    <a:pt x="14950" y="39"/>
                  </a:cubicBezTo>
                  <a:cubicBezTo>
                    <a:pt x="14581" y="52"/>
                    <a:pt x="14211" y="56"/>
                    <a:pt x="13843" y="56"/>
                  </a:cubicBezTo>
                  <a:cubicBezTo>
                    <a:pt x="13106" y="56"/>
                    <a:pt x="12375" y="39"/>
                    <a:pt x="11661" y="39"/>
                  </a:cubicBezTo>
                  <a:cubicBezTo>
                    <a:pt x="9749" y="39"/>
                    <a:pt x="7760" y="1"/>
                    <a:pt x="58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35"/>
            <p:cNvSpPr/>
            <p:nvPr/>
          </p:nvSpPr>
          <p:spPr>
            <a:xfrm>
              <a:off x="1958704" y="2904708"/>
              <a:ext cx="465148" cy="467526"/>
            </a:xfrm>
            <a:custGeom>
              <a:rect b="b" l="l" r="r" t="t"/>
              <a:pathLst>
                <a:path extrusionOk="0" h="23988" w="23866">
                  <a:moveTo>
                    <a:pt x="21954" y="0"/>
                  </a:moveTo>
                  <a:lnTo>
                    <a:pt x="8376" y="2142"/>
                  </a:lnTo>
                  <a:lnTo>
                    <a:pt x="9677" y="15451"/>
                  </a:lnTo>
                  <a:cubicBezTo>
                    <a:pt x="9677" y="15451"/>
                    <a:pt x="6005" y="17631"/>
                    <a:pt x="3481" y="19238"/>
                  </a:cubicBezTo>
                  <a:cubicBezTo>
                    <a:pt x="2295" y="19926"/>
                    <a:pt x="1415" y="20576"/>
                    <a:pt x="1186" y="20806"/>
                  </a:cubicBezTo>
                  <a:cubicBezTo>
                    <a:pt x="459" y="21571"/>
                    <a:pt x="0" y="23827"/>
                    <a:pt x="765" y="23980"/>
                  </a:cubicBezTo>
                  <a:cubicBezTo>
                    <a:pt x="791" y="23985"/>
                    <a:pt x="836" y="23987"/>
                    <a:pt x="899" y="23987"/>
                  </a:cubicBezTo>
                  <a:cubicBezTo>
                    <a:pt x="2893" y="23987"/>
                    <a:pt x="22931" y="21703"/>
                    <a:pt x="23598" y="21035"/>
                  </a:cubicBezTo>
                  <a:cubicBezTo>
                    <a:pt x="23866" y="20806"/>
                    <a:pt x="23675" y="17784"/>
                    <a:pt x="23407" y="14075"/>
                  </a:cubicBezTo>
                  <a:lnTo>
                    <a:pt x="23407" y="13922"/>
                  </a:lnTo>
                  <a:cubicBezTo>
                    <a:pt x="23292" y="13118"/>
                    <a:pt x="23254" y="12277"/>
                    <a:pt x="23177" y="11436"/>
                  </a:cubicBezTo>
                  <a:cubicBezTo>
                    <a:pt x="22642" y="5890"/>
                    <a:pt x="21954" y="0"/>
                    <a:pt x="21954" y="0"/>
                  </a:cubicBez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35"/>
            <p:cNvSpPr/>
            <p:nvPr/>
          </p:nvSpPr>
          <p:spPr>
            <a:xfrm>
              <a:off x="1958704" y="3179014"/>
              <a:ext cx="466649" cy="193224"/>
            </a:xfrm>
            <a:custGeom>
              <a:rect b="b" l="l" r="r" t="t"/>
              <a:pathLst>
                <a:path extrusionOk="0" h="9914" w="23943">
                  <a:moveTo>
                    <a:pt x="23445" y="1"/>
                  </a:moveTo>
                  <a:cubicBezTo>
                    <a:pt x="21427" y="782"/>
                    <a:pt x="8138" y="5661"/>
                    <a:pt x="4433" y="5661"/>
                  </a:cubicBezTo>
                  <a:cubicBezTo>
                    <a:pt x="3784" y="5661"/>
                    <a:pt x="3429" y="5512"/>
                    <a:pt x="3481" y="5164"/>
                  </a:cubicBezTo>
                  <a:lnTo>
                    <a:pt x="3481" y="5164"/>
                  </a:lnTo>
                  <a:cubicBezTo>
                    <a:pt x="2295" y="5852"/>
                    <a:pt x="1415" y="6502"/>
                    <a:pt x="1186" y="6732"/>
                  </a:cubicBezTo>
                  <a:cubicBezTo>
                    <a:pt x="459" y="7497"/>
                    <a:pt x="0" y="9753"/>
                    <a:pt x="765" y="9906"/>
                  </a:cubicBezTo>
                  <a:cubicBezTo>
                    <a:pt x="791" y="9911"/>
                    <a:pt x="836" y="9913"/>
                    <a:pt x="899" y="9913"/>
                  </a:cubicBezTo>
                  <a:cubicBezTo>
                    <a:pt x="2893" y="9913"/>
                    <a:pt x="22932" y="7629"/>
                    <a:pt x="23636" y="6961"/>
                  </a:cubicBezTo>
                  <a:cubicBezTo>
                    <a:pt x="23942" y="6732"/>
                    <a:pt x="23751" y="3710"/>
                    <a:pt x="23445"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35"/>
            <p:cNvSpPr/>
            <p:nvPr/>
          </p:nvSpPr>
          <p:spPr>
            <a:xfrm>
              <a:off x="2067538" y="2403769"/>
              <a:ext cx="583667" cy="727542"/>
            </a:xfrm>
            <a:custGeom>
              <a:rect b="b" l="l" r="r" t="t"/>
              <a:pathLst>
                <a:path extrusionOk="0" h="37329" w="29947">
                  <a:moveTo>
                    <a:pt x="9485" y="1"/>
                  </a:moveTo>
                  <a:cubicBezTo>
                    <a:pt x="9485" y="1"/>
                    <a:pt x="11092" y="3290"/>
                    <a:pt x="11398" y="4667"/>
                  </a:cubicBezTo>
                  <a:cubicBezTo>
                    <a:pt x="11551" y="5240"/>
                    <a:pt x="13272" y="5317"/>
                    <a:pt x="13386" y="5546"/>
                  </a:cubicBezTo>
                  <a:cubicBezTo>
                    <a:pt x="13386" y="5546"/>
                    <a:pt x="3519" y="12010"/>
                    <a:pt x="1760" y="15758"/>
                  </a:cubicBezTo>
                  <a:cubicBezTo>
                    <a:pt x="0" y="19506"/>
                    <a:pt x="2563" y="37329"/>
                    <a:pt x="2563" y="37329"/>
                  </a:cubicBezTo>
                  <a:lnTo>
                    <a:pt x="18282" y="35531"/>
                  </a:lnTo>
                  <a:cubicBezTo>
                    <a:pt x="18282" y="35531"/>
                    <a:pt x="16178" y="21112"/>
                    <a:pt x="16484" y="19391"/>
                  </a:cubicBezTo>
                  <a:cubicBezTo>
                    <a:pt x="16676" y="18206"/>
                    <a:pt x="25166" y="14381"/>
                    <a:pt x="27576" y="12048"/>
                  </a:cubicBezTo>
                  <a:cubicBezTo>
                    <a:pt x="29947" y="9639"/>
                    <a:pt x="27346" y="1"/>
                    <a:pt x="27346" y="1"/>
                  </a:cubicBezTo>
                  <a:close/>
                </a:path>
              </a:pathLst>
            </a:custGeom>
            <a:solidFill>
              <a:srgbClr val="C66A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35"/>
            <p:cNvSpPr/>
            <p:nvPr/>
          </p:nvSpPr>
          <p:spPr>
            <a:xfrm>
              <a:off x="2089152" y="2402287"/>
              <a:ext cx="541198" cy="728283"/>
            </a:xfrm>
            <a:custGeom>
              <a:rect b="b" l="l" r="r" t="t"/>
              <a:pathLst>
                <a:path extrusionOk="0" h="37367" w="27768">
                  <a:moveTo>
                    <a:pt x="8300" y="0"/>
                  </a:moveTo>
                  <a:cubicBezTo>
                    <a:pt x="8300" y="0"/>
                    <a:pt x="9715" y="2983"/>
                    <a:pt x="10136" y="4475"/>
                  </a:cubicBezTo>
                  <a:cubicBezTo>
                    <a:pt x="10136" y="4513"/>
                    <a:pt x="10212" y="4551"/>
                    <a:pt x="10212" y="4590"/>
                  </a:cubicBezTo>
                  <a:cubicBezTo>
                    <a:pt x="10250" y="4666"/>
                    <a:pt x="10250" y="4666"/>
                    <a:pt x="10250" y="4704"/>
                  </a:cubicBezTo>
                  <a:cubicBezTo>
                    <a:pt x="10403" y="5316"/>
                    <a:pt x="12124" y="5316"/>
                    <a:pt x="12201" y="5546"/>
                  </a:cubicBezTo>
                  <a:cubicBezTo>
                    <a:pt x="12201" y="5546"/>
                    <a:pt x="8759" y="7841"/>
                    <a:pt x="5546" y="10480"/>
                  </a:cubicBezTo>
                  <a:lnTo>
                    <a:pt x="5470" y="10594"/>
                  </a:lnTo>
                  <a:cubicBezTo>
                    <a:pt x="4399" y="11474"/>
                    <a:pt x="3366" y="12392"/>
                    <a:pt x="2486" y="13310"/>
                  </a:cubicBezTo>
                  <a:cubicBezTo>
                    <a:pt x="2448" y="13348"/>
                    <a:pt x="2372" y="13386"/>
                    <a:pt x="2295" y="13501"/>
                  </a:cubicBezTo>
                  <a:cubicBezTo>
                    <a:pt x="1530" y="14304"/>
                    <a:pt x="957" y="15107"/>
                    <a:pt x="651" y="15796"/>
                  </a:cubicBezTo>
                  <a:cubicBezTo>
                    <a:pt x="192" y="16637"/>
                    <a:pt x="77" y="18244"/>
                    <a:pt x="0" y="20194"/>
                  </a:cubicBezTo>
                  <a:lnTo>
                    <a:pt x="0" y="20424"/>
                  </a:lnTo>
                  <a:cubicBezTo>
                    <a:pt x="0" y="21762"/>
                    <a:pt x="77" y="23216"/>
                    <a:pt x="153" y="24745"/>
                  </a:cubicBezTo>
                  <a:lnTo>
                    <a:pt x="153" y="24975"/>
                  </a:lnTo>
                  <a:cubicBezTo>
                    <a:pt x="306" y="27346"/>
                    <a:pt x="536" y="29832"/>
                    <a:pt x="765" y="31936"/>
                  </a:cubicBezTo>
                  <a:lnTo>
                    <a:pt x="765" y="32127"/>
                  </a:lnTo>
                  <a:cubicBezTo>
                    <a:pt x="1110" y="35148"/>
                    <a:pt x="1454" y="37367"/>
                    <a:pt x="1454" y="37367"/>
                  </a:cubicBezTo>
                  <a:lnTo>
                    <a:pt x="7076" y="36678"/>
                  </a:lnTo>
                  <a:lnTo>
                    <a:pt x="7229" y="36678"/>
                  </a:lnTo>
                  <a:lnTo>
                    <a:pt x="17173" y="35531"/>
                  </a:lnTo>
                  <a:cubicBezTo>
                    <a:pt x="17173" y="35531"/>
                    <a:pt x="17058" y="34498"/>
                    <a:pt x="16790" y="32892"/>
                  </a:cubicBezTo>
                  <a:lnTo>
                    <a:pt x="16790" y="32777"/>
                  </a:lnTo>
                  <a:cubicBezTo>
                    <a:pt x="16523" y="30750"/>
                    <a:pt x="16140" y="27920"/>
                    <a:pt x="15834" y="25396"/>
                  </a:cubicBezTo>
                  <a:lnTo>
                    <a:pt x="15834" y="25204"/>
                  </a:lnTo>
                  <a:cubicBezTo>
                    <a:pt x="15528" y="22565"/>
                    <a:pt x="15299" y="20271"/>
                    <a:pt x="15375" y="19506"/>
                  </a:cubicBezTo>
                  <a:lnTo>
                    <a:pt x="15375" y="19429"/>
                  </a:lnTo>
                  <a:lnTo>
                    <a:pt x="15375" y="19391"/>
                  </a:lnTo>
                  <a:cubicBezTo>
                    <a:pt x="15643" y="18282"/>
                    <a:pt x="22336" y="15184"/>
                    <a:pt x="25472" y="12889"/>
                  </a:cubicBezTo>
                  <a:cubicBezTo>
                    <a:pt x="25511" y="12851"/>
                    <a:pt x="25549" y="12851"/>
                    <a:pt x="25587" y="12774"/>
                  </a:cubicBezTo>
                  <a:cubicBezTo>
                    <a:pt x="25931" y="12545"/>
                    <a:pt x="26237" y="12315"/>
                    <a:pt x="26467" y="12086"/>
                  </a:cubicBezTo>
                  <a:cubicBezTo>
                    <a:pt x="27767" y="10786"/>
                    <a:pt x="27576" y="7420"/>
                    <a:pt x="27079" y="4513"/>
                  </a:cubicBezTo>
                  <a:cubicBezTo>
                    <a:pt x="27040" y="4475"/>
                    <a:pt x="27040" y="4360"/>
                    <a:pt x="27040" y="4322"/>
                  </a:cubicBezTo>
                  <a:cubicBezTo>
                    <a:pt x="26658" y="1989"/>
                    <a:pt x="26122" y="0"/>
                    <a:pt x="26122"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35"/>
            <p:cNvSpPr/>
            <p:nvPr/>
          </p:nvSpPr>
          <p:spPr>
            <a:xfrm>
              <a:off x="2090634" y="2403769"/>
              <a:ext cx="527029" cy="713392"/>
            </a:xfrm>
            <a:custGeom>
              <a:rect b="b" l="l" r="r" t="t"/>
              <a:pathLst>
                <a:path extrusionOk="0" h="36603" w="27041">
                  <a:moveTo>
                    <a:pt x="21954" y="1"/>
                  </a:moveTo>
                  <a:cubicBezTo>
                    <a:pt x="21801" y="651"/>
                    <a:pt x="21839" y="1339"/>
                    <a:pt x="22069" y="1951"/>
                  </a:cubicBezTo>
                  <a:cubicBezTo>
                    <a:pt x="22910" y="4055"/>
                    <a:pt x="25052" y="4246"/>
                    <a:pt x="27041" y="4475"/>
                  </a:cubicBezTo>
                  <a:cubicBezTo>
                    <a:pt x="27041" y="4437"/>
                    <a:pt x="27041" y="4361"/>
                    <a:pt x="27003" y="4284"/>
                  </a:cubicBezTo>
                  <a:cubicBezTo>
                    <a:pt x="25855" y="4208"/>
                    <a:pt x="24708" y="4093"/>
                    <a:pt x="23790" y="3634"/>
                  </a:cubicBezTo>
                  <a:cubicBezTo>
                    <a:pt x="22451" y="2907"/>
                    <a:pt x="21878" y="1416"/>
                    <a:pt x="22145" y="1"/>
                  </a:cubicBezTo>
                  <a:close/>
                  <a:moveTo>
                    <a:pt x="16179" y="1"/>
                  </a:moveTo>
                  <a:cubicBezTo>
                    <a:pt x="16255" y="727"/>
                    <a:pt x="15988" y="1492"/>
                    <a:pt x="15605" y="2104"/>
                  </a:cubicBezTo>
                  <a:cubicBezTo>
                    <a:pt x="15146" y="2869"/>
                    <a:pt x="14381" y="3328"/>
                    <a:pt x="13578" y="3672"/>
                  </a:cubicBezTo>
                  <a:cubicBezTo>
                    <a:pt x="12469" y="4093"/>
                    <a:pt x="11284" y="4284"/>
                    <a:pt x="10136" y="4475"/>
                  </a:cubicBezTo>
                  <a:cubicBezTo>
                    <a:pt x="10136" y="4552"/>
                    <a:pt x="10136" y="4590"/>
                    <a:pt x="10174" y="4628"/>
                  </a:cubicBezTo>
                  <a:cubicBezTo>
                    <a:pt x="11475" y="4361"/>
                    <a:pt x="12813" y="4169"/>
                    <a:pt x="13999" y="3596"/>
                  </a:cubicBezTo>
                  <a:cubicBezTo>
                    <a:pt x="15299" y="2946"/>
                    <a:pt x="16294" y="1760"/>
                    <a:pt x="16332" y="268"/>
                  </a:cubicBezTo>
                  <a:lnTo>
                    <a:pt x="16332" y="1"/>
                  </a:lnTo>
                  <a:close/>
                  <a:moveTo>
                    <a:pt x="18642" y="3329"/>
                  </a:moveTo>
                  <a:cubicBezTo>
                    <a:pt x="17402" y="3329"/>
                    <a:pt x="16336" y="4101"/>
                    <a:pt x="15491" y="5011"/>
                  </a:cubicBezTo>
                  <a:cubicBezTo>
                    <a:pt x="14228" y="6350"/>
                    <a:pt x="13349" y="7879"/>
                    <a:pt x="12048" y="9180"/>
                  </a:cubicBezTo>
                  <a:cubicBezTo>
                    <a:pt x="10916" y="10246"/>
                    <a:pt x="9406" y="11196"/>
                    <a:pt x="7797" y="11196"/>
                  </a:cubicBezTo>
                  <a:cubicBezTo>
                    <a:pt x="7559" y="11196"/>
                    <a:pt x="7318" y="11175"/>
                    <a:pt x="7076" y="11130"/>
                  </a:cubicBezTo>
                  <a:cubicBezTo>
                    <a:pt x="6503" y="11054"/>
                    <a:pt x="5967" y="10786"/>
                    <a:pt x="5547" y="10404"/>
                  </a:cubicBezTo>
                  <a:lnTo>
                    <a:pt x="5432" y="10518"/>
                  </a:lnTo>
                  <a:cubicBezTo>
                    <a:pt x="5585" y="10633"/>
                    <a:pt x="5738" y="10748"/>
                    <a:pt x="5929" y="10824"/>
                  </a:cubicBezTo>
                  <a:cubicBezTo>
                    <a:pt x="6503" y="11181"/>
                    <a:pt x="7141" y="11330"/>
                    <a:pt x="7788" y="11330"/>
                  </a:cubicBezTo>
                  <a:cubicBezTo>
                    <a:pt x="8734" y="11330"/>
                    <a:pt x="9701" y="11011"/>
                    <a:pt x="10519" y="10557"/>
                  </a:cubicBezTo>
                  <a:cubicBezTo>
                    <a:pt x="12087" y="9677"/>
                    <a:pt x="13234" y="8224"/>
                    <a:pt x="14305" y="6808"/>
                  </a:cubicBezTo>
                  <a:cubicBezTo>
                    <a:pt x="15299" y="5546"/>
                    <a:pt x="16447" y="3864"/>
                    <a:pt x="18206" y="3519"/>
                  </a:cubicBezTo>
                  <a:cubicBezTo>
                    <a:pt x="18347" y="3496"/>
                    <a:pt x="18492" y="3484"/>
                    <a:pt x="18640" y="3484"/>
                  </a:cubicBezTo>
                  <a:cubicBezTo>
                    <a:pt x="19942" y="3484"/>
                    <a:pt x="21422" y="4372"/>
                    <a:pt x="21113" y="5814"/>
                  </a:cubicBezTo>
                  <a:cubicBezTo>
                    <a:pt x="20845" y="7459"/>
                    <a:pt x="18933" y="8109"/>
                    <a:pt x="17479" y="8415"/>
                  </a:cubicBezTo>
                  <a:cubicBezTo>
                    <a:pt x="16064" y="8683"/>
                    <a:pt x="14381" y="8988"/>
                    <a:pt x="13464" y="10251"/>
                  </a:cubicBezTo>
                  <a:cubicBezTo>
                    <a:pt x="12660" y="11360"/>
                    <a:pt x="12775" y="12890"/>
                    <a:pt x="13387" y="14075"/>
                  </a:cubicBezTo>
                  <a:cubicBezTo>
                    <a:pt x="13911" y="15091"/>
                    <a:pt x="14955" y="15959"/>
                    <a:pt x="16080" y="15959"/>
                  </a:cubicBezTo>
                  <a:cubicBezTo>
                    <a:pt x="16353" y="15959"/>
                    <a:pt x="16630" y="15908"/>
                    <a:pt x="16906" y="15796"/>
                  </a:cubicBezTo>
                  <a:cubicBezTo>
                    <a:pt x="18206" y="15299"/>
                    <a:pt x="18894" y="13807"/>
                    <a:pt x="19468" y="12622"/>
                  </a:cubicBezTo>
                  <a:cubicBezTo>
                    <a:pt x="20017" y="11491"/>
                    <a:pt x="21026" y="9837"/>
                    <a:pt x="22442" y="9837"/>
                  </a:cubicBezTo>
                  <a:cubicBezTo>
                    <a:pt x="22605" y="9837"/>
                    <a:pt x="22774" y="9859"/>
                    <a:pt x="22949" y="9906"/>
                  </a:cubicBezTo>
                  <a:cubicBezTo>
                    <a:pt x="24172" y="10212"/>
                    <a:pt x="24708" y="11666"/>
                    <a:pt x="25320" y="12622"/>
                  </a:cubicBezTo>
                  <a:cubicBezTo>
                    <a:pt x="25396" y="12660"/>
                    <a:pt x="25435" y="12775"/>
                    <a:pt x="25473" y="12813"/>
                  </a:cubicBezTo>
                  <a:cubicBezTo>
                    <a:pt x="25511" y="12775"/>
                    <a:pt x="25588" y="12775"/>
                    <a:pt x="25626" y="12698"/>
                  </a:cubicBezTo>
                  <a:cubicBezTo>
                    <a:pt x="24899" y="11819"/>
                    <a:pt x="24517" y="10671"/>
                    <a:pt x="23599" y="10021"/>
                  </a:cubicBezTo>
                  <a:cubicBezTo>
                    <a:pt x="23235" y="9775"/>
                    <a:pt x="22861" y="9669"/>
                    <a:pt x="22494" y="9669"/>
                  </a:cubicBezTo>
                  <a:cubicBezTo>
                    <a:pt x="21662" y="9669"/>
                    <a:pt x="20866" y="10211"/>
                    <a:pt x="20310" y="10901"/>
                  </a:cubicBezTo>
                  <a:cubicBezTo>
                    <a:pt x="19315" y="12086"/>
                    <a:pt x="18971" y="13616"/>
                    <a:pt x="17977" y="14764"/>
                  </a:cubicBezTo>
                  <a:cubicBezTo>
                    <a:pt x="17479" y="15337"/>
                    <a:pt x="16867" y="15758"/>
                    <a:pt x="16103" y="15835"/>
                  </a:cubicBezTo>
                  <a:cubicBezTo>
                    <a:pt x="16075" y="15836"/>
                    <a:pt x="16048" y="15836"/>
                    <a:pt x="16021" y="15836"/>
                  </a:cubicBezTo>
                  <a:cubicBezTo>
                    <a:pt x="15135" y="15836"/>
                    <a:pt x="14327" y="15237"/>
                    <a:pt x="13808" y="14458"/>
                  </a:cubicBezTo>
                  <a:cubicBezTo>
                    <a:pt x="12966" y="13272"/>
                    <a:pt x="12699" y="11398"/>
                    <a:pt x="13731" y="10212"/>
                  </a:cubicBezTo>
                  <a:cubicBezTo>
                    <a:pt x="14764" y="8950"/>
                    <a:pt x="16676" y="8836"/>
                    <a:pt x="18168" y="8453"/>
                  </a:cubicBezTo>
                  <a:cubicBezTo>
                    <a:pt x="19392" y="8109"/>
                    <a:pt x="20883" y="7344"/>
                    <a:pt x="21227" y="5967"/>
                  </a:cubicBezTo>
                  <a:cubicBezTo>
                    <a:pt x="21572" y="4667"/>
                    <a:pt x="20501" y="3634"/>
                    <a:pt x="19315" y="3405"/>
                  </a:cubicBezTo>
                  <a:cubicBezTo>
                    <a:pt x="19085" y="3353"/>
                    <a:pt x="18861" y="3329"/>
                    <a:pt x="18642" y="3329"/>
                  </a:cubicBezTo>
                  <a:close/>
                  <a:moveTo>
                    <a:pt x="3418" y="13181"/>
                  </a:moveTo>
                  <a:cubicBezTo>
                    <a:pt x="3287" y="13181"/>
                    <a:pt x="3155" y="13186"/>
                    <a:pt x="3022" y="13196"/>
                  </a:cubicBezTo>
                  <a:cubicBezTo>
                    <a:pt x="2831" y="13196"/>
                    <a:pt x="2678" y="13234"/>
                    <a:pt x="2525" y="13234"/>
                  </a:cubicBezTo>
                  <a:lnTo>
                    <a:pt x="2334" y="13425"/>
                  </a:lnTo>
                  <a:cubicBezTo>
                    <a:pt x="2625" y="13364"/>
                    <a:pt x="2921" y="13339"/>
                    <a:pt x="3219" y="13339"/>
                  </a:cubicBezTo>
                  <a:cubicBezTo>
                    <a:pt x="3666" y="13339"/>
                    <a:pt x="4116" y="13394"/>
                    <a:pt x="4552" y="13463"/>
                  </a:cubicBezTo>
                  <a:cubicBezTo>
                    <a:pt x="6159" y="13846"/>
                    <a:pt x="7803" y="14993"/>
                    <a:pt x="8453" y="16599"/>
                  </a:cubicBezTo>
                  <a:cubicBezTo>
                    <a:pt x="8645" y="17058"/>
                    <a:pt x="8759" y="17594"/>
                    <a:pt x="8492" y="18053"/>
                  </a:cubicBezTo>
                  <a:cubicBezTo>
                    <a:pt x="8300" y="18435"/>
                    <a:pt x="8033" y="18741"/>
                    <a:pt x="7650" y="18894"/>
                  </a:cubicBezTo>
                  <a:cubicBezTo>
                    <a:pt x="7252" y="19085"/>
                    <a:pt x="6838" y="19150"/>
                    <a:pt x="6423" y="19150"/>
                  </a:cubicBezTo>
                  <a:cubicBezTo>
                    <a:pt x="5921" y="19150"/>
                    <a:pt x="5416" y="19054"/>
                    <a:pt x="4935" y="18971"/>
                  </a:cubicBezTo>
                  <a:cubicBezTo>
                    <a:pt x="4415" y="18876"/>
                    <a:pt x="3909" y="18811"/>
                    <a:pt x="3409" y="18811"/>
                  </a:cubicBezTo>
                  <a:cubicBezTo>
                    <a:pt x="3100" y="18811"/>
                    <a:pt x="2794" y="18836"/>
                    <a:pt x="2487" y="18894"/>
                  </a:cubicBezTo>
                  <a:cubicBezTo>
                    <a:pt x="1760" y="19009"/>
                    <a:pt x="1034" y="19277"/>
                    <a:pt x="422" y="19736"/>
                  </a:cubicBezTo>
                  <a:cubicBezTo>
                    <a:pt x="269" y="19850"/>
                    <a:pt x="154" y="19965"/>
                    <a:pt x="1" y="20118"/>
                  </a:cubicBezTo>
                  <a:lnTo>
                    <a:pt x="1" y="20348"/>
                  </a:lnTo>
                  <a:cubicBezTo>
                    <a:pt x="807" y="19394"/>
                    <a:pt x="2176" y="18968"/>
                    <a:pt x="3434" y="18968"/>
                  </a:cubicBezTo>
                  <a:cubicBezTo>
                    <a:pt x="3488" y="18968"/>
                    <a:pt x="3542" y="18969"/>
                    <a:pt x="3596" y="18971"/>
                  </a:cubicBezTo>
                  <a:cubicBezTo>
                    <a:pt x="4477" y="19037"/>
                    <a:pt x="5486" y="19344"/>
                    <a:pt x="6423" y="19344"/>
                  </a:cubicBezTo>
                  <a:cubicBezTo>
                    <a:pt x="7113" y="19344"/>
                    <a:pt x="7765" y="19178"/>
                    <a:pt x="8300" y="18626"/>
                  </a:cubicBezTo>
                  <a:cubicBezTo>
                    <a:pt x="9524" y="17441"/>
                    <a:pt x="8224" y="15643"/>
                    <a:pt x="7268" y="14725"/>
                  </a:cubicBezTo>
                  <a:cubicBezTo>
                    <a:pt x="6217" y="13745"/>
                    <a:pt x="4846" y="13181"/>
                    <a:pt x="3418" y="13181"/>
                  </a:cubicBezTo>
                  <a:close/>
                  <a:moveTo>
                    <a:pt x="15261" y="19353"/>
                  </a:moveTo>
                  <a:cubicBezTo>
                    <a:pt x="14611" y="19468"/>
                    <a:pt x="13999" y="19583"/>
                    <a:pt x="13425" y="19774"/>
                  </a:cubicBezTo>
                  <a:cubicBezTo>
                    <a:pt x="12087" y="20233"/>
                    <a:pt x="10672" y="20998"/>
                    <a:pt x="10021" y="22336"/>
                  </a:cubicBezTo>
                  <a:cubicBezTo>
                    <a:pt x="9601" y="23369"/>
                    <a:pt x="9562" y="24708"/>
                    <a:pt x="10289" y="25664"/>
                  </a:cubicBezTo>
                  <a:cubicBezTo>
                    <a:pt x="10777" y="26347"/>
                    <a:pt x="11444" y="26592"/>
                    <a:pt x="12153" y="26592"/>
                  </a:cubicBezTo>
                  <a:cubicBezTo>
                    <a:pt x="12833" y="26592"/>
                    <a:pt x="13553" y="26366"/>
                    <a:pt x="14190" y="26084"/>
                  </a:cubicBezTo>
                  <a:cubicBezTo>
                    <a:pt x="14726" y="25855"/>
                    <a:pt x="15185" y="25626"/>
                    <a:pt x="15720" y="25396"/>
                  </a:cubicBezTo>
                  <a:lnTo>
                    <a:pt x="15720" y="25205"/>
                  </a:lnTo>
                  <a:cubicBezTo>
                    <a:pt x="15682" y="25243"/>
                    <a:pt x="15567" y="25243"/>
                    <a:pt x="15529" y="25281"/>
                  </a:cubicBezTo>
                  <a:cubicBezTo>
                    <a:pt x="14609" y="25716"/>
                    <a:pt x="13348" y="26440"/>
                    <a:pt x="12190" y="26440"/>
                  </a:cubicBezTo>
                  <a:cubicBezTo>
                    <a:pt x="11615" y="26440"/>
                    <a:pt x="11065" y="26261"/>
                    <a:pt x="10595" y="25779"/>
                  </a:cubicBezTo>
                  <a:cubicBezTo>
                    <a:pt x="9715" y="24746"/>
                    <a:pt x="9754" y="23140"/>
                    <a:pt x="10366" y="22030"/>
                  </a:cubicBezTo>
                  <a:cubicBezTo>
                    <a:pt x="11169" y="20615"/>
                    <a:pt x="12966" y="19965"/>
                    <a:pt x="14420" y="19659"/>
                  </a:cubicBezTo>
                  <a:cubicBezTo>
                    <a:pt x="14726" y="19583"/>
                    <a:pt x="14955" y="19544"/>
                    <a:pt x="15261" y="19506"/>
                  </a:cubicBezTo>
                  <a:lnTo>
                    <a:pt x="15261" y="19391"/>
                  </a:lnTo>
                  <a:lnTo>
                    <a:pt x="15261" y="19353"/>
                  </a:lnTo>
                  <a:close/>
                  <a:moveTo>
                    <a:pt x="154" y="24708"/>
                  </a:moveTo>
                  <a:lnTo>
                    <a:pt x="154" y="24937"/>
                  </a:lnTo>
                  <a:cubicBezTo>
                    <a:pt x="689" y="25396"/>
                    <a:pt x="1493" y="25511"/>
                    <a:pt x="2143" y="25587"/>
                  </a:cubicBezTo>
                  <a:cubicBezTo>
                    <a:pt x="3022" y="25626"/>
                    <a:pt x="3902" y="25587"/>
                    <a:pt x="4705" y="26008"/>
                  </a:cubicBezTo>
                  <a:cubicBezTo>
                    <a:pt x="5394" y="26352"/>
                    <a:pt x="6120" y="27002"/>
                    <a:pt x="5929" y="27844"/>
                  </a:cubicBezTo>
                  <a:cubicBezTo>
                    <a:pt x="5814" y="28341"/>
                    <a:pt x="5432" y="28685"/>
                    <a:pt x="5088" y="28991"/>
                  </a:cubicBezTo>
                  <a:cubicBezTo>
                    <a:pt x="4705" y="29335"/>
                    <a:pt x="4323" y="29641"/>
                    <a:pt x="3979" y="29871"/>
                  </a:cubicBezTo>
                  <a:cubicBezTo>
                    <a:pt x="3252" y="30406"/>
                    <a:pt x="2449" y="30827"/>
                    <a:pt x="1646" y="31286"/>
                  </a:cubicBezTo>
                  <a:cubicBezTo>
                    <a:pt x="1340" y="31477"/>
                    <a:pt x="1034" y="31745"/>
                    <a:pt x="689" y="31974"/>
                  </a:cubicBezTo>
                  <a:lnTo>
                    <a:pt x="689" y="32166"/>
                  </a:lnTo>
                  <a:cubicBezTo>
                    <a:pt x="1951" y="31171"/>
                    <a:pt x="3443" y="30483"/>
                    <a:pt x="4667" y="29527"/>
                  </a:cubicBezTo>
                  <a:cubicBezTo>
                    <a:pt x="5317" y="29029"/>
                    <a:pt x="6006" y="28456"/>
                    <a:pt x="6120" y="27614"/>
                  </a:cubicBezTo>
                  <a:cubicBezTo>
                    <a:pt x="6159" y="27002"/>
                    <a:pt x="5776" y="26467"/>
                    <a:pt x="5355" y="26084"/>
                  </a:cubicBezTo>
                  <a:cubicBezTo>
                    <a:pt x="4705" y="25626"/>
                    <a:pt x="4017" y="25473"/>
                    <a:pt x="3290" y="25434"/>
                  </a:cubicBezTo>
                  <a:cubicBezTo>
                    <a:pt x="2372" y="25396"/>
                    <a:pt x="1378" y="25434"/>
                    <a:pt x="575" y="25014"/>
                  </a:cubicBezTo>
                  <a:lnTo>
                    <a:pt x="154" y="24708"/>
                  </a:lnTo>
                  <a:close/>
                  <a:moveTo>
                    <a:pt x="9510" y="30095"/>
                  </a:moveTo>
                  <a:cubicBezTo>
                    <a:pt x="9438" y="30095"/>
                    <a:pt x="9366" y="30097"/>
                    <a:pt x="9295" y="30100"/>
                  </a:cubicBezTo>
                  <a:cubicBezTo>
                    <a:pt x="7841" y="30177"/>
                    <a:pt x="6388" y="30827"/>
                    <a:pt x="5738" y="32204"/>
                  </a:cubicBezTo>
                  <a:cubicBezTo>
                    <a:pt x="5432" y="32778"/>
                    <a:pt x="5279" y="33504"/>
                    <a:pt x="5355" y="34116"/>
                  </a:cubicBezTo>
                  <a:cubicBezTo>
                    <a:pt x="5432" y="34805"/>
                    <a:pt x="5776" y="35378"/>
                    <a:pt x="6235" y="35837"/>
                  </a:cubicBezTo>
                  <a:cubicBezTo>
                    <a:pt x="6503" y="36105"/>
                    <a:pt x="6770" y="36334"/>
                    <a:pt x="7000" y="36602"/>
                  </a:cubicBezTo>
                  <a:lnTo>
                    <a:pt x="7153" y="36602"/>
                  </a:lnTo>
                  <a:lnTo>
                    <a:pt x="6579" y="36028"/>
                  </a:lnTo>
                  <a:cubicBezTo>
                    <a:pt x="5967" y="35455"/>
                    <a:pt x="5470" y="34843"/>
                    <a:pt x="5432" y="33925"/>
                  </a:cubicBezTo>
                  <a:cubicBezTo>
                    <a:pt x="5394" y="33236"/>
                    <a:pt x="5623" y="32472"/>
                    <a:pt x="6044" y="31898"/>
                  </a:cubicBezTo>
                  <a:cubicBezTo>
                    <a:pt x="6837" y="30752"/>
                    <a:pt x="8171" y="30284"/>
                    <a:pt x="9510" y="30284"/>
                  </a:cubicBezTo>
                  <a:cubicBezTo>
                    <a:pt x="9914" y="30284"/>
                    <a:pt x="10319" y="30326"/>
                    <a:pt x="10710" y="30406"/>
                  </a:cubicBezTo>
                  <a:cubicBezTo>
                    <a:pt x="12431" y="30789"/>
                    <a:pt x="13769" y="31936"/>
                    <a:pt x="15338" y="32548"/>
                  </a:cubicBezTo>
                  <a:cubicBezTo>
                    <a:pt x="15758" y="32701"/>
                    <a:pt x="16255" y="32854"/>
                    <a:pt x="16714" y="32854"/>
                  </a:cubicBezTo>
                  <a:lnTo>
                    <a:pt x="16714" y="32701"/>
                  </a:lnTo>
                  <a:cubicBezTo>
                    <a:pt x="16638" y="32701"/>
                    <a:pt x="16485" y="32701"/>
                    <a:pt x="16408" y="32625"/>
                  </a:cubicBezTo>
                  <a:cubicBezTo>
                    <a:pt x="15529" y="32510"/>
                    <a:pt x="14726" y="32127"/>
                    <a:pt x="13961" y="31668"/>
                  </a:cubicBezTo>
                  <a:cubicBezTo>
                    <a:pt x="13234" y="31286"/>
                    <a:pt x="12507" y="30827"/>
                    <a:pt x="11742" y="30559"/>
                  </a:cubicBezTo>
                  <a:cubicBezTo>
                    <a:pt x="11043" y="30279"/>
                    <a:pt x="10279" y="30095"/>
                    <a:pt x="9510" y="3009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35"/>
            <p:cNvSpPr/>
            <p:nvPr/>
          </p:nvSpPr>
          <p:spPr>
            <a:xfrm>
              <a:off x="2086911" y="2510614"/>
              <a:ext cx="242105" cy="541510"/>
            </a:xfrm>
            <a:custGeom>
              <a:rect b="b" l="l" r="r" t="t"/>
              <a:pathLst>
                <a:path extrusionOk="0" h="27784" w="12422">
                  <a:moveTo>
                    <a:pt x="12364" y="0"/>
                  </a:moveTo>
                  <a:cubicBezTo>
                    <a:pt x="12350" y="0"/>
                    <a:pt x="12334" y="8"/>
                    <a:pt x="12316" y="26"/>
                  </a:cubicBezTo>
                  <a:cubicBezTo>
                    <a:pt x="8950" y="1632"/>
                    <a:pt x="1951" y="8058"/>
                    <a:pt x="1492" y="8670"/>
                  </a:cubicBezTo>
                  <a:cubicBezTo>
                    <a:pt x="995" y="9243"/>
                    <a:pt x="727" y="9970"/>
                    <a:pt x="460" y="10658"/>
                  </a:cubicBezTo>
                  <a:cubicBezTo>
                    <a:pt x="39" y="12188"/>
                    <a:pt x="39" y="13833"/>
                    <a:pt x="1" y="15363"/>
                  </a:cubicBezTo>
                  <a:cubicBezTo>
                    <a:pt x="1" y="17160"/>
                    <a:pt x="727" y="25919"/>
                    <a:pt x="842" y="27754"/>
                  </a:cubicBezTo>
                  <a:cubicBezTo>
                    <a:pt x="842" y="27774"/>
                    <a:pt x="871" y="27783"/>
                    <a:pt x="899" y="27783"/>
                  </a:cubicBezTo>
                  <a:cubicBezTo>
                    <a:pt x="928" y="27783"/>
                    <a:pt x="957" y="27774"/>
                    <a:pt x="957" y="27754"/>
                  </a:cubicBezTo>
                  <a:cubicBezTo>
                    <a:pt x="842" y="25766"/>
                    <a:pt x="268" y="16893"/>
                    <a:pt x="345" y="14942"/>
                  </a:cubicBezTo>
                  <a:cubicBezTo>
                    <a:pt x="383" y="13412"/>
                    <a:pt x="421" y="11768"/>
                    <a:pt x="995" y="10276"/>
                  </a:cubicBezTo>
                  <a:cubicBezTo>
                    <a:pt x="1301" y="9588"/>
                    <a:pt x="1684" y="8937"/>
                    <a:pt x="2181" y="8440"/>
                  </a:cubicBezTo>
                  <a:cubicBezTo>
                    <a:pt x="2754" y="7867"/>
                    <a:pt x="9218" y="2015"/>
                    <a:pt x="12392" y="103"/>
                  </a:cubicBezTo>
                  <a:cubicBezTo>
                    <a:pt x="12421" y="74"/>
                    <a:pt x="12406" y="0"/>
                    <a:pt x="123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35"/>
            <p:cNvSpPr/>
            <p:nvPr/>
          </p:nvSpPr>
          <p:spPr>
            <a:xfrm>
              <a:off x="2315006" y="2407686"/>
              <a:ext cx="37304" cy="86750"/>
            </a:xfrm>
            <a:custGeom>
              <a:rect b="b" l="l" r="r" t="t"/>
              <a:pathLst>
                <a:path extrusionOk="0" h="4451" w="1914">
                  <a:moveTo>
                    <a:pt x="187" y="0"/>
                  </a:moveTo>
                  <a:cubicBezTo>
                    <a:pt x="164" y="0"/>
                    <a:pt x="135" y="10"/>
                    <a:pt x="116" y="29"/>
                  </a:cubicBezTo>
                  <a:cubicBezTo>
                    <a:pt x="39" y="832"/>
                    <a:pt x="39" y="1674"/>
                    <a:pt x="39" y="2477"/>
                  </a:cubicBezTo>
                  <a:cubicBezTo>
                    <a:pt x="39" y="2859"/>
                    <a:pt x="1" y="3204"/>
                    <a:pt x="39" y="3510"/>
                  </a:cubicBezTo>
                  <a:cubicBezTo>
                    <a:pt x="39" y="3739"/>
                    <a:pt x="116" y="4007"/>
                    <a:pt x="307" y="4198"/>
                  </a:cubicBezTo>
                  <a:cubicBezTo>
                    <a:pt x="478" y="4348"/>
                    <a:pt x="782" y="4450"/>
                    <a:pt x="1077" y="4450"/>
                  </a:cubicBezTo>
                  <a:cubicBezTo>
                    <a:pt x="1308" y="4450"/>
                    <a:pt x="1533" y="4387"/>
                    <a:pt x="1684" y="4236"/>
                  </a:cubicBezTo>
                  <a:cubicBezTo>
                    <a:pt x="1875" y="4007"/>
                    <a:pt x="1913" y="3739"/>
                    <a:pt x="1913" y="3471"/>
                  </a:cubicBezTo>
                  <a:cubicBezTo>
                    <a:pt x="1913" y="3089"/>
                    <a:pt x="1875" y="2745"/>
                    <a:pt x="1875" y="2439"/>
                  </a:cubicBezTo>
                  <a:cubicBezTo>
                    <a:pt x="1875" y="2056"/>
                    <a:pt x="1837" y="1712"/>
                    <a:pt x="1837" y="1330"/>
                  </a:cubicBezTo>
                  <a:cubicBezTo>
                    <a:pt x="1837" y="1177"/>
                    <a:pt x="1760" y="985"/>
                    <a:pt x="1760" y="794"/>
                  </a:cubicBezTo>
                  <a:cubicBezTo>
                    <a:pt x="1760" y="603"/>
                    <a:pt x="1722" y="450"/>
                    <a:pt x="1722" y="259"/>
                  </a:cubicBezTo>
                  <a:cubicBezTo>
                    <a:pt x="1722" y="240"/>
                    <a:pt x="1712" y="230"/>
                    <a:pt x="1703" y="230"/>
                  </a:cubicBezTo>
                  <a:cubicBezTo>
                    <a:pt x="1693" y="230"/>
                    <a:pt x="1684" y="240"/>
                    <a:pt x="1684" y="259"/>
                  </a:cubicBezTo>
                  <a:cubicBezTo>
                    <a:pt x="1684" y="526"/>
                    <a:pt x="1646" y="718"/>
                    <a:pt x="1646" y="909"/>
                  </a:cubicBezTo>
                  <a:cubicBezTo>
                    <a:pt x="1569" y="1024"/>
                    <a:pt x="1569" y="1215"/>
                    <a:pt x="1569" y="1368"/>
                  </a:cubicBezTo>
                  <a:lnTo>
                    <a:pt x="1569" y="2553"/>
                  </a:lnTo>
                  <a:cubicBezTo>
                    <a:pt x="1646" y="2936"/>
                    <a:pt x="1684" y="3318"/>
                    <a:pt x="1646" y="3663"/>
                  </a:cubicBezTo>
                  <a:cubicBezTo>
                    <a:pt x="1582" y="3949"/>
                    <a:pt x="1386" y="4103"/>
                    <a:pt x="1125" y="4103"/>
                  </a:cubicBezTo>
                  <a:cubicBezTo>
                    <a:pt x="1071" y="4103"/>
                    <a:pt x="1015" y="4096"/>
                    <a:pt x="957" y="4083"/>
                  </a:cubicBezTo>
                  <a:cubicBezTo>
                    <a:pt x="766" y="4045"/>
                    <a:pt x="575" y="4007"/>
                    <a:pt x="498" y="3892"/>
                  </a:cubicBezTo>
                  <a:cubicBezTo>
                    <a:pt x="383" y="3816"/>
                    <a:pt x="345" y="3624"/>
                    <a:pt x="345" y="3471"/>
                  </a:cubicBezTo>
                  <a:cubicBezTo>
                    <a:pt x="345" y="3089"/>
                    <a:pt x="307" y="2745"/>
                    <a:pt x="307" y="2362"/>
                  </a:cubicBezTo>
                  <a:cubicBezTo>
                    <a:pt x="230" y="1597"/>
                    <a:pt x="230" y="794"/>
                    <a:pt x="230" y="29"/>
                  </a:cubicBezTo>
                  <a:cubicBezTo>
                    <a:pt x="230" y="10"/>
                    <a:pt x="211" y="0"/>
                    <a:pt x="187"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35"/>
            <p:cNvSpPr/>
            <p:nvPr/>
          </p:nvSpPr>
          <p:spPr>
            <a:xfrm>
              <a:off x="2329916" y="2488317"/>
              <a:ext cx="4502" cy="24129"/>
            </a:xfrm>
            <a:custGeom>
              <a:rect b="b" l="l" r="r" t="t"/>
              <a:pathLst>
                <a:path extrusionOk="0" h="1238" w="231">
                  <a:moveTo>
                    <a:pt x="189" y="0"/>
                  </a:moveTo>
                  <a:cubicBezTo>
                    <a:pt x="180" y="0"/>
                    <a:pt x="177" y="16"/>
                    <a:pt x="192" y="61"/>
                  </a:cubicBezTo>
                  <a:cubicBezTo>
                    <a:pt x="154" y="137"/>
                    <a:pt x="77" y="252"/>
                    <a:pt x="77" y="329"/>
                  </a:cubicBezTo>
                  <a:cubicBezTo>
                    <a:pt x="77" y="443"/>
                    <a:pt x="39" y="520"/>
                    <a:pt x="39" y="635"/>
                  </a:cubicBezTo>
                  <a:cubicBezTo>
                    <a:pt x="39" y="711"/>
                    <a:pt x="1" y="826"/>
                    <a:pt x="1" y="902"/>
                  </a:cubicBezTo>
                  <a:lnTo>
                    <a:pt x="1" y="1208"/>
                  </a:lnTo>
                  <a:cubicBezTo>
                    <a:pt x="1" y="1227"/>
                    <a:pt x="10" y="1237"/>
                    <a:pt x="20" y="1237"/>
                  </a:cubicBezTo>
                  <a:cubicBezTo>
                    <a:pt x="30" y="1237"/>
                    <a:pt x="39" y="1227"/>
                    <a:pt x="39" y="1208"/>
                  </a:cubicBezTo>
                  <a:cubicBezTo>
                    <a:pt x="39" y="1094"/>
                    <a:pt x="77" y="1017"/>
                    <a:pt x="77" y="902"/>
                  </a:cubicBezTo>
                  <a:cubicBezTo>
                    <a:pt x="77" y="826"/>
                    <a:pt x="154" y="711"/>
                    <a:pt x="154" y="635"/>
                  </a:cubicBezTo>
                  <a:cubicBezTo>
                    <a:pt x="154" y="520"/>
                    <a:pt x="192" y="443"/>
                    <a:pt x="192" y="329"/>
                  </a:cubicBezTo>
                  <a:cubicBezTo>
                    <a:pt x="192" y="252"/>
                    <a:pt x="230" y="137"/>
                    <a:pt x="230" y="61"/>
                  </a:cubicBezTo>
                  <a:cubicBezTo>
                    <a:pt x="230" y="38"/>
                    <a:pt x="202" y="0"/>
                    <a:pt x="189"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35"/>
            <p:cNvSpPr/>
            <p:nvPr/>
          </p:nvSpPr>
          <p:spPr>
            <a:xfrm>
              <a:off x="2131719" y="3041861"/>
              <a:ext cx="268299" cy="26428"/>
            </a:xfrm>
            <a:custGeom>
              <a:rect b="b" l="l" r="r" t="t"/>
              <a:pathLst>
                <a:path extrusionOk="0" h="1356" w="13766">
                  <a:moveTo>
                    <a:pt x="13727" y="0"/>
                  </a:moveTo>
                  <a:lnTo>
                    <a:pt x="10705" y="268"/>
                  </a:lnTo>
                  <a:cubicBezTo>
                    <a:pt x="8946" y="459"/>
                    <a:pt x="7148" y="574"/>
                    <a:pt x="5389" y="765"/>
                  </a:cubicBezTo>
                  <a:cubicBezTo>
                    <a:pt x="4471" y="842"/>
                    <a:pt x="3630" y="956"/>
                    <a:pt x="2712" y="1033"/>
                  </a:cubicBezTo>
                  <a:cubicBezTo>
                    <a:pt x="1794" y="1148"/>
                    <a:pt x="953" y="1262"/>
                    <a:pt x="35" y="1339"/>
                  </a:cubicBezTo>
                  <a:cubicBezTo>
                    <a:pt x="1029" y="1339"/>
                    <a:pt x="2062" y="1301"/>
                    <a:pt x="3056" y="1224"/>
                  </a:cubicBezTo>
                  <a:cubicBezTo>
                    <a:pt x="4854" y="1186"/>
                    <a:pt x="6651" y="995"/>
                    <a:pt x="8411" y="803"/>
                  </a:cubicBezTo>
                  <a:cubicBezTo>
                    <a:pt x="10170" y="574"/>
                    <a:pt x="11929" y="268"/>
                    <a:pt x="13727" y="39"/>
                  </a:cubicBezTo>
                  <a:cubicBezTo>
                    <a:pt x="13765" y="39"/>
                    <a:pt x="13765" y="0"/>
                    <a:pt x="13727" y="0"/>
                  </a:cubicBezTo>
                  <a:close/>
                  <a:moveTo>
                    <a:pt x="35" y="1339"/>
                  </a:moveTo>
                  <a:cubicBezTo>
                    <a:pt x="9" y="1339"/>
                    <a:pt x="1" y="1356"/>
                    <a:pt x="9" y="1356"/>
                  </a:cubicBezTo>
                  <a:cubicBezTo>
                    <a:pt x="13" y="1356"/>
                    <a:pt x="22" y="1352"/>
                    <a:pt x="35" y="133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35"/>
            <p:cNvSpPr/>
            <p:nvPr/>
          </p:nvSpPr>
          <p:spPr>
            <a:xfrm>
              <a:off x="2343345" y="2407530"/>
              <a:ext cx="248244" cy="608244"/>
            </a:xfrm>
            <a:custGeom>
              <a:rect b="b" l="l" r="r" t="t"/>
              <a:pathLst>
                <a:path extrusionOk="0" h="31208" w="12737">
                  <a:moveTo>
                    <a:pt x="11589" y="0"/>
                  </a:moveTo>
                  <a:cubicBezTo>
                    <a:pt x="11933" y="1530"/>
                    <a:pt x="12163" y="3097"/>
                    <a:pt x="12316" y="4665"/>
                  </a:cubicBezTo>
                  <a:cubicBezTo>
                    <a:pt x="12469" y="6195"/>
                    <a:pt x="12622" y="7839"/>
                    <a:pt x="12430" y="9369"/>
                  </a:cubicBezTo>
                  <a:cubicBezTo>
                    <a:pt x="12354" y="9752"/>
                    <a:pt x="12277" y="10134"/>
                    <a:pt x="12086" y="10402"/>
                  </a:cubicBezTo>
                  <a:cubicBezTo>
                    <a:pt x="11971" y="10555"/>
                    <a:pt x="11895" y="10708"/>
                    <a:pt x="11742" y="10823"/>
                  </a:cubicBezTo>
                  <a:lnTo>
                    <a:pt x="11321" y="11205"/>
                  </a:lnTo>
                  <a:cubicBezTo>
                    <a:pt x="10709" y="11702"/>
                    <a:pt x="10021" y="12161"/>
                    <a:pt x="9371" y="12582"/>
                  </a:cubicBezTo>
                  <a:cubicBezTo>
                    <a:pt x="8032" y="13385"/>
                    <a:pt x="6617" y="14150"/>
                    <a:pt x="5240" y="14915"/>
                  </a:cubicBezTo>
                  <a:cubicBezTo>
                    <a:pt x="3863" y="15718"/>
                    <a:pt x="2486" y="16445"/>
                    <a:pt x="1109" y="17286"/>
                  </a:cubicBezTo>
                  <a:cubicBezTo>
                    <a:pt x="995" y="17401"/>
                    <a:pt x="803" y="17477"/>
                    <a:pt x="651" y="17630"/>
                  </a:cubicBezTo>
                  <a:cubicBezTo>
                    <a:pt x="574" y="17669"/>
                    <a:pt x="498" y="17745"/>
                    <a:pt x="421" y="17822"/>
                  </a:cubicBezTo>
                  <a:cubicBezTo>
                    <a:pt x="383" y="17898"/>
                    <a:pt x="268" y="17975"/>
                    <a:pt x="230" y="18089"/>
                  </a:cubicBezTo>
                  <a:cubicBezTo>
                    <a:pt x="115" y="18357"/>
                    <a:pt x="115" y="18548"/>
                    <a:pt x="77" y="18739"/>
                  </a:cubicBezTo>
                  <a:cubicBezTo>
                    <a:pt x="39" y="18969"/>
                    <a:pt x="39" y="19160"/>
                    <a:pt x="39" y="19351"/>
                  </a:cubicBezTo>
                  <a:cubicBezTo>
                    <a:pt x="0" y="20155"/>
                    <a:pt x="39" y="20919"/>
                    <a:pt x="77" y="21761"/>
                  </a:cubicBezTo>
                  <a:cubicBezTo>
                    <a:pt x="268" y="24935"/>
                    <a:pt x="651" y="28071"/>
                    <a:pt x="1071" y="31208"/>
                  </a:cubicBezTo>
                  <a:cubicBezTo>
                    <a:pt x="956" y="29640"/>
                    <a:pt x="803" y="28071"/>
                    <a:pt x="612" y="26427"/>
                  </a:cubicBezTo>
                  <a:cubicBezTo>
                    <a:pt x="459" y="24859"/>
                    <a:pt x="306" y="23291"/>
                    <a:pt x="268" y="21684"/>
                  </a:cubicBezTo>
                  <a:cubicBezTo>
                    <a:pt x="268" y="20919"/>
                    <a:pt x="230" y="20116"/>
                    <a:pt x="268" y="19351"/>
                  </a:cubicBezTo>
                  <a:cubicBezTo>
                    <a:pt x="268" y="18969"/>
                    <a:pt x="268" y="18548"/>
                    <a:pt x="421" y="18242"/>
                  </a:cubicBezTo>
                  <a:cubicBezTo>
                    <a:pt x="612" y="17975"/>
                    <a:pt x="918" y="17745"/>
                    <a:pt x="1262" y="17554"/>
                  </a:cubicBezTo>
                  <a:cubicBezTo>
                    <a:pt x="2563" y="16674"/>
                    <a:pt x="4016" y="15947"/>
                    <a:pt x="5393" y="15183"/>
                  </a:cubicBezTo>
                  <a:cubicBezTo>
                    <a:pt x="6770" y="14418"/>
                    <a:pt x="8147" y="13653"/>
                    <a:pt x="9485" y="12850"/>
                  </a:cubicBezTo>
                  <a:cubicBezTo>
                    <a:pt x="10174" y="12467"/>
                    <a:pt x="10824" y="11970"/>
                    <a:pt x="11474" y="11511"/>
                  </a:cubicBezTo>
                  <a:lnTo>
                    <a:pt x="11933" y="11128"/>
                  </a:lnTo>
                  <a:cubicBezTo>
                    <a:pt x="12086" y="10976"/>
                    <a:pt x="12239" y="10823"/>
                    <a:pt x="12316" y="10631"/>
                  </a:cubicBezTo>
                  <a:cubicBezTo>
                    <a:pt x="12507" y="10249"/>
                    <a:pt x="12622" y="9828"/>
                    <a:pt x="12660" y="9446"/>
                  </a:cubicBezTo>
                  <a:cubicBezTo>
                    <a:pt x="12736" y="8643"/>
                    <a:pt x="12736" y="7878"/>
                    <a:pt x="12698" y="7074"/>
                  </a:cubicBezTo>
                  <a:cubicBezTo>
                    <a:pt x="12660" y="6233"/>
                    <a:pt x="12545" y="5430"/>
                    <a:pt x="12469" y="4665"/>
                  </a:cubicBezTo>
                  <a:cubicBezTo>
                    <a:pt x="12239" y="3097"/>
                    <a:pt x="11933" y="1530"/>
                    <a:pt x="115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35"/>
            <p:cNvSpPr/>
            <p:nvPr/>
          </p:nvSpPr>
          <p:spPr>
            <a:xfrm>
              <a:off x="1841333" y="1989522"/>
              <a:ext cx="592009" cy="389858"/>
            </a:xfrm>
            <a:custGeom>
              <a:rect b="b" l="l" r="r" t="t"/>
              <a:pathLst>
                <a:path extrusionOk="0" h="20003" w="30375">
                  <a:moveTo>
                    <a:pt x="29436" y="1"/>
                  </a:moveTo>
                  <a:cubicBezTo>
                    <a:pt x="28954" y="1"/>
                    <a:pt x="28187" y="417"/>
                    <a:pt x="27019" y="1520"/>
                  </a:cubicBezTo>
                  <a:cubicBezTo>
                    <a:pt x="23118" y="5191"/>
                    <a:pt x="16770" y="10890"/>
                    <a:pt x="16464" y="11119"/>
                  </a:cubicBezTo>
                  <a:cubicBezTo>
                    <a:pt x="16455" y="11128"/>
                    <a:pt x="16438" y="11132"/>
                    <a:pt x="16414" y="11132"/>
                  </a:cubicBezTo>
                  <a:cubicBezTo>
                    <a:pt x="15629" y="11132"/>
                    <a:pt x="6833" y="7171"/>
                    <a:pt x="5869" y="6874"/>
                  </a:cubicBezTo>
                  <a:cubicBezTo>
                    <a:pt x="5846" y="6866"/>
                    <a:pt x="5821" y="6862"/>
                    <a:pt x="5794" y="6862"/>
                  </a:cubicBezTo>
                  <a:cubicBezTo>
                    <a:pt x="4529" y="6862"/>
                    <a:pt x="1" y="15602"/>
                    <a:pt x="1012" y="15977"/>
                  </a:cubicBezTo>
                  <a:cubicBezTo>
                    <a:pt x="2986" y="16675"/>
                    <a:pt x="11110" y="20003"/>
                    <a:pt x="15981" y="20003"/>
                  </a:cubicBezTo>
                  <a:cubicBezTo>
                    <a:pt x="17244" y="20003"/>
                    <a:pt x="18288" y="19779"/>
                    <a:pt x="18950" y="19228"/>
                  </a:cubicBezTo>
                  <a:cubicBezTo>
                    <a:pt x="21053" y="17468"/>
                    <a:pt x="27746" y="9437"/>
                    <a:pt x="29850" y="2744"/>
                  </a:cubicBezTo>
                  <a:cubicBezTo>
                    <a:pt x="30229" y="1581"/>
                    <a:pt x="30374" y="1"/>
                    <a:pt x="29436" y="1"/>
                  </a:cubicBezTo>
                  <a:close/>
                </a:path>
              </a:pathLst>
            </a:custGeom>
            <a:solidFill>
              <a:srgbClr val="F7A9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35"/>
            <p:cNvSpPr/>
            <p:nvPr/>
          </p:nvSpPr>
          <p:spPr>
            <a:xfrm>
              <a:off x="1623997" y="2037527"/>
              <a:ext cx="325775" cy="272334"/>
            </a:xfrm>
            <a:custGeom>
              <a:rect b="b" l="l" r="r" t="t"/>
              <a:pathLst>
                <a:path extrusionOk="0" h="13973" w="16715">
                  <a:moveTo>
                    <a:pt x="5735" y="0"/>
                  </a:moveTo>
                  <a:cubicBezTo>
                    <a:pt x="5615" y="0"/>
                    <a:pt x="5500" y="28"/>
                    <a:pt x="5394" y="89"/>
                  </a:cubicBezTo>
                  <a:cubicBezTo>
                    <a:pt x="4476" y="625"/>
                    <a:pt x="5508" y="2193"/>
                    <a:pt x="5508" y="2193"/>
                  </a:cubicBezTo>
                  <a:cubicBezTo>
                    <a:pt x="5508" y="2193"/>
                    <a:pt x="4573" y="1257"/>
                    <a:pt x="3791" y="1257"/>
                  </a:cubicBezTo>
                  <a:cubicBezTo>
                    <a:pt x="3612" y="1257"/>
                    <a:pt x="3440" y="1307"/>
                    <a:pt x="3290" y="1428"/>
                  </a:cubicBezTo>
                  <a:cubicBezTo>
                    <a:pt x="2372" y="2193"/>
                    <a:pt x="3826" y="3914"/>
                    <a:pt x="3826" y="3914"/>
                  </a:cubicBezTo>
                  <a:cubicBezTo>
                    <a:pt x="3826" y="3914"/>
                    <a:pt x="2998" y="3397"/>
                    <a:pt x="2287" y="3397"/>
                  </a:cubicBezTo>
                  <a:cubicBezTo>
                    <a:pt x="2031" y="3397"/>
                    <a:pt x="1789" y="3464"/>
                    <a:pt x="1607" y="3646"/>
                  </a:cubicBezTo>
                  <a:cubicBezTo>
                    <a:pt x="804" y="4488"/>
                    <a:pt x="2181" y="6018"/>
                    <a:pt x="2181" y="6018"/>
                  </a:cubicBezTo>
                  <a:cubicBezTo>
                    <a:pt x="2181" y="6018"/>
                    <a:pt x="1815" y="5769"/>
                    <a:pt x="1396" y="5769"/>
                  </a:cubicBezTo>
                  <a:cubicBezTo>
                    <a:pt x="1099" y="5769"/>
                    <a:pt x="775" y="5895"/>
                    <a:pt x="536" y="6323"/>
                  </a:cubicBezTo>
                  <a:cubicBezTo>
                    <a:pt x="1" y="7318"/>
                    <a:pt x="3367" y="10148"/>
                    <a:pt x="4629" y="10989"/>
                  </a:cubicBezTo>
                  <a:cubicBezTo>
                    <a:pt x="5853" y="11869"/>
                    <a:pt x="12546" y="13628"/>
                    <a:pt x="13655" y="13973"/>
                  </a:cubicBezTo>
                  <a:lnTo>
                    <a:pt x="16714" y="6553"/>
                  </a:lnTo>
                  <a:cubicBezTo>
                    <a:pt x="16714" y="6553"/>
                    <a:pt x="10098" y="3264"/>
                    <a:pt x="9792" y="3073"/>
                  </a:cubicBezTo>
                  <a:cubicBezTo>
                    <a:pt x="8449" y="2281"/>
                    <a:pt x="6827" y="0"/>
                    <a:pt x="5735" y="0"/>
                  </a:cubicBezTo>
                  <a:close/>
                </a:path>
              </a:pathLst>
            </a:custGeom>
            <a:solidFill>
              <a:srgbClr val="F7A9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35"/>
            <p:cNvSpPr/>
            <p:nvPr/>
          </p:nvSpPr>
          <p:spPr>
            <a:xfrm>
              <a:off x="1729420" y="2076410"/>
              <a:ext cx="89849" cy="72210"/>
            </a:xfrm>
            <a:custGeom>
              <a:rect b="b" l="l" r="r" t="t"/>
              <a:pathLst>
                <a:path extrusionOk="0" h="3705" w="4610">
                  <a:moveTo>
                    <a:pt x="49" y="1"/>
                  </a:moveTo>
                  <a:cubicBezTo>
                    <a:pt x="17" y="1"/>
                    <a:pt x="1" y="23"/>
                    <a:pt x="23" y="45"/>
                  </a:cubicBezTo>
                  <a:cubicBezTo>
                    <a:pt x="1476" y="2110"/>
                    <a:pt x="2356" y="2913"/>
                    <a:pt x="4574" y="3678"/>
                  </a:cubicBezTo>
                  <a:cubicBezTo>
                    <a:pt x="4584" y="3697"/>
                    <a:pt x="4591" y="3705"/>
                    <a:pt x="4596" y="3705"/>
                  </a:cubicBezTo>
                  <a:cubicBezTo>
                    <a:pt x="4610" y="3705"/>
                    <a:pt x="4603" y="3640"/>
                    <a:pt x="4574" y="3640"/>
                  </a:cubicBezTo>
                  <a:cubicBezTo>
                    <a:pt x="2432" y="2684"/>
                    <a:pt x="1706" y="1957"/>
                    <a:pt x="138" y="45"/>
                  </a:cubicBezTo>
                  <a:cubicBezTo>
                    <a:pt x="105" y="13"/>
                    <a:pt x="73" y="1"/>
                    <a:pt x="49" y="1"/>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35"/>
            <p:cNvSpPr/>
            <p:nvPr/>
          </p:nvSpPr>
          <p:spPr>
            <a:xfrm>
              <a:off x="1695858" y="2111882"/>
              <a:ext cx="96631" cy="75738"/>
            </a:xfrm>
            <a:custGeom>
              <a:rect b="b" l="l" r="r" t="t"/>
              <a:pathLst>
                <a:path extrusionOk="0" h="3886" w="4958">
                  <a:moveTo>
                    <a:pt x="55" y="0"/>
                  </a:moveTo>
                  <a:cubicBezTo>
                    <a:pt x="20" y="0"/>
                    <a:pt x="1" y="37"/>
                    <a:pt x="24" y="61"/>
                  </a:cubicBezTo>
                  <a:cubicBezTo>
                    <a:pt x="1324" y="2241"/>
                    <a:pt x="2625" y="2929"/>
                    <a:pt x="4843" y="3885"/>
                  </a:cubicBezTo>
                  <a:cubicBezTo>
                    <a:pt x="4919" y="3885"/>
                    <a:pt x="4958" y="3847"/>
                    <a:pt x="4919" y="3847"/>
                  </a:cubicBezTo>
                  <a:cubicBezTo>
                    <a:pt x="2701" y="2700"/>
                    <a:pt x="1707" y="2011"/>
                    <a:pt x="139" y="61"/>
                  </a:cubicBezTo>
                  <a:cubicBezTo>
                    <a:pt x="108" y="16"/>
                    <a:pt x="78" y="0"/>
                    <a:pt x="55"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35"/>
            <p:cNvSpPr/>
            <p:nvPr/>
          </p:nvSpPr>
          <p:spPr>
            <a:xfrm>
              <a:off x="1666252" y="2154293"/>
              <a:ext cx="100900" cy="71333"/>
            </a:xfrm>
            <a:custGeom>
              <a:rect b="b" l="l" r="r" t="t"/>
              <a:pathLst>
                <a:path extrusionOk="0" h="3660" w="5177">
                  <a:moveTo>
                    <a:pt x="33" y="0"/>
                  </a:moveTo>
                  <a:cubicBezTo>
                    <a:pt x="0" y="0"/>
                    <a:pt x="3" y="60"/>
                    <a:pt x="51" y="179"/>
                  </a:cubicBezTo>
                  <a:cubicBezTo>
                    <a:pt x="1313" y="1977"/>
                    <a:pt x="2690" y="3010"/>
                    <a:pt x="5100" y="3660"/>
                  </a:cubicBezTo>
                  <a:cubicBezTo>
                    <a:pt x="5176" y="3660"/>
                    <a:pt x="5176" y="3583"/>
                    <a:pt x="5138" y="3583"/>
                  </a:cubicBezTo>
                  <a:cubicBezTo>
                    <a:pt x="2843" y="2704"/>
                    <a:pt x="1772" y="1862"/>
                    <a:pt x="128" y="65"/>
                  </a:cubicBezTo>
                  <a:cubicBezTo>
                    <a:pt x="85" y="22"/>
                    <a:pt x="52" y="0"/>
                    <a:pt x="33"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35"/>
            <p:cNvSpPr/>
            <p:nvPr/>
          </p:nvSpPr>
          <p:spPr>
            <a:xfrm>
              <a:off x="1804399" y="2034954"/>
              <a:ext cx="190846" cy="202852"/>
            </a:xfrm>
            <a:custGeom>
              <a:rect b="b" l="l" r="r" t="t"/>
              <a:pathLst>
                <a:path extrusionOk="0" h="10408" w="9792">
                  <a:moveTo>
                    <a:pt x="1479" y="1"/>
                  </a:moveTo>
                  <a:cubicBezTo>
                    <a:pt x="1402" y="1"/>
                    <a:pt x="1330" y="10"/>
                    <a:pt x="1263" y="30"/>
                  </a:cubicBezTo>
                  <a:cubicBezTo>
                    <a:pt x="0" y="413"/>
                    <a:pt x="1645" y="3511"/>
                    <a:pt x="3596" y="4964"/>
                  </a:cubicBezTo>
                  <a:cubicBezTo>
                    <a:pt x="3596" y="4964"/>
                    <a:pt x="2257" y="8674"/>
                    <a:pt x="4055" y="10165"/>
                  </a:cubicBezTo>
                  <a:cubicBezTo>
                    <a:pt x="4261" y="10333"/>
                    <a:pt x="4493" y="10407"/>
                    <a:pt x="4743" y="10407"/>
                  </a:cubicBezTo>
                  <a:cubicBezTo>
                    <a:pt x="6718" y="10407"/>
                    <a:pt x="9791" y="5767"/>
                    <a:pt x="9791" y="5767"/>
                  </a:cubicBezTo>
                  <a:cubicBezTo>
                    <a:pt x="9791" y="5767"/>
                    <a:pt x="7344" y="3969"/>
                    <a:pt x="6273" y="3205"/>
                  </a:cubicBezTo>
                  <a:cubicBezTo>
                    <a:pt x="5228" y="2484"/>
                    <a:pt x="2726" y="1"/>
                    <a:pt x="1479" y="1"/>
                  </a:cubicBezTo>
                  <a:close/>
                </a:path>
              </a:pathLst>
            </a:custGeom>
            <a:solidFill>
              <a:srgbClr val="F7A9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35"/>
            <p:cNvSpPr/>
            <p:nvPr/>
          </p:nvSpPr>
          <p:spPr>
            <a:xfrm>
              <a:off x="1857315" y="2131294"/>
              <a:ext cx="24187" cy="98366"/>
            </a:xfrm>
            <a:custGeom>
              <a:rect b="b" l="l" r="r" t="t"/>
              <a:pathLst>
                <a:path extrusionOk="0" h="5047" w="1241">
                  <a:moveTo>
                    <a:pt x="998" y="1"/>
                  </a:moveTo>
                  <a:cubicBezTo>
                    <a:pt x="931" y="1"/>
                    <a:pt x="827" y="90"/>
                    <a:pt x="766" y="212"/>
                  </a:cubicBezTo>
                  <a:cubicBezTo>
                    <a:pt x="154" y="1436"/>
                    <a:pt x="1" y="3845"/>
                    <a:pt x="1148" y="5031"/>
                  </a:cubicBezTo>
                  <a:cubicBezTo>
                    <a:pt x="1159" y="5042"/>
                    <a:pt x="1174" y="5047"/>
                    <a:pt x="1187" y="5047"/>
                  </a:cubicBezTo>
                  <a:cubicBezTo>
                    <a:pt x="1218" y="5047"/>
                    <a:pt x="1241" y="5020"/>
                    <a:pt x="1187" y="4993"/>
                  </a:cubicBezTo>
                  <a:cubicBezTo>
                    <a:pt x="230" y="3731"/>
                    <a:pt x="460" y="1704"/>
                    <a:pt x="1034" y="250"/>
                  </a:cubicBezTo>
                  <a:cubicBezTo>
                    <a:pt x="1087" y="71"/>
                    <a:pt x="1057" y="1"/>
                    <a:pt x="998" y="1"/>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35"/>
            <p:cNvSpPr/>
            <p:nvPr/>
          </p:nvSpPr>
          <p:spPr>
            <a:xfrm>
              <a:off x="1911732" y="1987047"/>
              <a:ext cx="532038" cy="398532"/>
            </a:xfrm>
            <a:custGeom>
              <a:rect b="b" l="l" r="r" t="t"/>
              <a:pathLst>
                <a:path extrusionOk="0" h="20448" w="27298">
                  <a:moveTo>
                    <a:pt x="25843" y="0"/>
                  </a:moveTo>
                  <a:cubicBezTo>
                    <a:pt x="25019" y="0"/>
                    <a:pt x="23823" y="713"/>
                    <a:pt x="22719" y="1800"/>
                  </a:cubicBezTo>
                  <a:cubicBezTo>
                    <a:pt x="20233" y="4247"/>
                    <a:pt x="13234" y="10864"/>
                    <a:pt x="12660" y="10941"/>
                  </a:cubicBezTo>
                  <a:cubicBezTo>
                    <a:pt x="12648" y="10943"/>
                    <a:pt x="12635" y="10944"/>
                    <a:pt x="12620" y="10944"/>
                  </a:cubicBezTo>
                  <a:cubicBezTo>
                    <a:pt x="11922" y="10944"/>
                    <a:pt x="8040" y="8329"/>
                    <a:pt x="6579" y="7804"/>
                  </a:cubicBezTo>
                  <a:cubicBezTo>
                    <a:pt x="6103" y="7621"/>
                    <a:pt x="5713" y="7559"/>
                    <a:pt x="5402" y="7559"/>
                  </a:cubicBezTo>
                  <a:cubicBezTo>
                    <a:pt x="4739" y="7559"/>
                    <a:pt x="4437" y="7843"/>
                    <a:pt x="4437" y="7843"/>
                  </a:cubicBezTo>
                  <a:lnTo>
                    <a:pt x="1" y="17136"/>
                  </a:lnTo>
                  <a:cubicBezTo>
                    <a:pt x="1" y="17136"/>
                    <a:pt x="1378" y="18666"/>
                    <a:pt x="2640" y="19278"/>
                  </a:cubicBezTo>
                  <a:cubicBezTo>
                    <a:pt x="3456" y="19700"/>
                    <a:pt x="8355" y="20448"/>
                    <a:pt x="11938" y="20448"/>
                  </a:cubicBezTo>
                  <a:cubicBezTo>
                    <a:pt x="13557" y="20448"/>
                    <a:pt x="14907" y="20295"/>
                    <a:pt x="15491" y="19890"/>
                  </a:cubicBezTo>
                  <a:cubicBezTo>
                    <a:pt x="17365" y="18590"/>
                    <a:pt x="24670" y="8760"/>
                    <a:pt x="26352" y="3789"/>
                  </a:cubicBezTo>
                  <a:cubicBezTo>
                    <a:pt x="27298" y="1058"/>
                    <a:pt x="26847" y="0"/>
                    <a:pt x="25843"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35"/>
            <p:cNvSpPr/>
            <p:nvPr/>
          </p:nvSpPr>
          <p:spPr>
            <a:xfrm>
              <a:off x="1950498" y="2160120"/>
              <a:ext cx="85737" cy="174338"/>
            </a:xfrm>
            <a:custGeom>
              <a:rect b="b" l="l" r="r" t="t"/>
              <a:pathLst>
                <a:path extrusionOk="0" h="8945" w="4399">
                  <a:moveTo>
                    <a:pt x="4369" y="1"/>
                  </a:moveTo>
                  <a:cubicBezTo>
                    <a:pt x="4364" y="1"/>
                    <a:pt x="4361" y="10"/>
                    <a:pt x="4361" y="33"/>
                  </a:cubicBezTo>
                  <a:cubicBezTo>
                    <a:pt x="3558" y="1449"/>
                    <a:pt x="2831" y="2940"/>
                    <a:pt x="2104" y="4432"/>
                  </a:cubicBezTo>
                  <a:cubicBezTo>
                    <a:pt x="1760" y="5120"/>
                    <a:pt x="1378" y="5885"/>
                    <a:pt x="1072" y="6612"/>
                  </a:cubicBezTo>
                  <a:cubicBezTo>
                    <a:pt x="689" y="7338"/>
                    <a:pt x="307" y="8103"/>
                    <a:pt x="1" y="8868"/>
                  </a:cubicBezTo>
                  <a:cubicBezTo>
                    <a:pt x="1" y="8907"/>
                    <a:pt x="77" y="8945"/>
                    <a:pt x="115" y="8945"/>
                  </a:cubicBezTo>
                  <a:cubicBezTo>
                    <a:pt x="536" y="8295"/>
                    <a:pt x="880" y="7568"/>
                    <a:pt x="1263" y="6841"/>
                  </a:cubicBezTo>
                  <a:cubicBezTo>
                    <a:pt x="1645" y="6076"/>
                    <a:pt x="1951" y="5388"/>
                    <a:pt x="2334" y="4623"/>
                  </a:cubicBezTo>
                  <a:cubicBezTo>
                    <a:pt x="3060" y="3131"/>
                    <a:pt x="3825" y="1602"/>
                    <a:pt x="4399" y="72"/>
                  </a:cubicBezTo>
                  <a:cubicBezTo>
                    <a:pt x="4399" y="45"/>
                    <a:pt x="4381" y="1"/>
                    <a:pt x="4369" y="1"/>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35"/>
            <p:cNvSpPr/>
            <p:nvPr/>
          </p:nvSpPr>
          <p:spPr>
            <a:xfrm>
              <a:off x="2125677" y="1987378"/>
              <a:ext cx="317531" cy="399214"/>
            </a:xfrm>
            <a:custGeom>
              <a:rect b="b" l="l" r="r" t="t"/>
              <a:pathLst>
                <a:path extrusionOk="0" h="20483" w="16292">
                  <a:moveTo>
                    <a:pt x="14811" y="1"/>
                  </a:moveTo>
                  <a:cubicBezTo>
                    <a:pt x="14722" y="1"/>
                    <a:pt x="14630" y="8"/>
                    <a:pt x="14534" y="23"/>
                  </a:cubicBezTo>
                  <a:lnTo>
                    <a:pt x="0" y="20447"/>
                  </a:lnTo>
                  <a:cubicBezTo>
                    <a:pt x="430" y="20471"/>
                    <a:pt x="847" y="20483"/>
                    <a:pt x="1243" y="20483"/>
                  </a:cubicBezTo>
                  <a:cubicBezTo>
                    <a:pt x="2752" y="20483"/>
                    <a:pt x="3968" y="20305"/>
                    <a:pt x="4514" y="19911"/>
                  </a:cubicBezTo>
                  <a:cubicBezTo>
                    <a:pt x="6388" y="18649"/>
                    <a:pt x="13693" y="8782"/>
                    <a:pt x="15375" y="3810"/>
                  </a:cubicBezTo>
                  <a:cubicBezTo>
                    <a:pt x="16292" y="1061"/>
                    <a:pt x="15844" y="1"/>
                    <a:pt x="1481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35"/>
            <p:cNvSpPr/>
            <p:nvPr/>
          </p:nvSpPr>
          <p:spPr>
            <a:xfrm>
              <a:off x="2235992" y="1996305"/>
              <a:ext cx="395101" cy="485009"/>
            </a:xfrm>
            <a:custGeom>
              <a:rect b="b" l="l" r="r" t="t"/>
              <a:pathLst>
                <a:path extrusionOk="0" h="24885" w="20272">
                  <a:moveTo>
                    <a:pt x="9053" y="1"/>
                  </a:moveTo>
                  <a:cubicBezTo>
                    <a:pt x="7838" y="1"/>
                    <a:pt x="6793" y="613"/>
                    <a:pt x="6311" y="1401"/>
                  </a:cubicBezTo>
                  <a:cubicBezTo>
                    <a:pt x="3749" y="5494"/>
                    <a:pt x="1" y="22513"/>
                    <a:pt x="39" y="22628"/>
                  </a:cubicBezTo>
                  <a:lnTo>
                    <a:pt x="20271" y="24884"/>
                  </a:lnTo>
                  <a:cubicBezTo>
                    <a:pt x="20271" y="24884"/>
                    <a:pt x="17785" y="6603"/>
                    <a:pt x="11895" y="1210"/>
                  </a:cubicBezTo>
                  <a:cubicBezTo>
                    <a:pt x="10963" y="343"/>
                    <a:pt x="9960" y="1"/>
                    <a:pt x="9053"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35"/>
            <p:cNvSpPr/>
            <p:nvPr/>
          </p:nvSpPr>
          <p:spPr>
            <a:xfrm>
              <a:off x="2162611" y="2029165"/>
              <a:ext cx="384245" cy="594718"/>
            </a:xfrm>
            <a:custGeom>
              <a:rect b="b" l="l" r="r" t="t"/>
              <a:pathLst>
                <a:path extrusionOk="0" h="30514" w="19715">
                  <a:moveTo>
                    <a:pt x="15459" y="0"/>
                  </a:moveTo>
                  <a:cubicBezTo>
                    <a:pt x="14932" y="0"/>
                    <a:pt x="14419" y="711"/>
                    <a:pt x="14092" y="2775"/>
                  </a:cubicBezTo>
                  <a:cubicBezTo>
                    <a:pt x="13366" y="8129"/>
                    <a:pt x="12027" y="16543"/>
                    <a:pt x="11989" y="16926"/>
                  </a:cubicBezTo>
                  <a:cubicBezTo>
                    <a:pt x="11951" y="17347"/>
                    <a:pt x="2083" y="19986"/>
                    <a:pt x="1089" y="20368"/>
                  </a:cubicBezTo>
                  <a:cubicBezTo>
                    <a:pt x="0" y="20781"/>
                    <a:pt x="2006" y="30514"/>
                    <a:pt x="3093" y="30514"/>
                  </a:cubicBezTo>
                  <a:cubicBezTo>
                    <a:pt x="3114" y="30514"/>
                    <a:pt x="3134" y="30510"/>
                    <a:pt x="3154" y="30503"/>
                  </a:cubicBezTo>
                  <a:cubicBezTo>
                    <a:pt x="5640" y="29547"/>
                    <a:pt x="18299" y="25722"/>
                    <a:pt x="19103" y="21668"/>
                  </a:cubicBezTo>
                  <a:cubicBezTo>
                    <a:pt x="19638" y="18991"/>
                    <a:pt x="19714" y="8512"/>
                    <a:pt x="17152" y="2010"/>
                  </a:cubicBezTo>
                  <a:cubicBezTo>
                    <a:pt x="16773" y="1063"/>
                    <a:pt x="16105" y="0"/>
                    <a:pt x="15459" y="0"/>
                  </a:cubicBezTo>
                  <a:close/>
                </a:path>
              </a:pathLst>
            </a:custGeom>
            <a:solidFill>
              <a:srgbClr val="F7A9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35"/>
            <p:cNvSpPr/>
            <p:nvPr/>
          </p:nvSpPr>
          <p:spPr>
            <a:xfrm>
              <a:off x="1950830" y="2412715"/>
              <a:ext cx="325444" cy="289290"/>
            </a:xfrm>
            <a:custGeom>
              <a:rect b="b" l="l" r="r" t="t"/>
              <a:pathLst>
                <a:path extrusionOk="0" h="14843" w="16698">
                  <a:moveTo>
                    <a:pt x="14288" y="1"/>
                  </a:moveTo>
                  <a:cubicBezTo>
                    <a:pt x="14288" y="1"/>
                    <a:pt x="12605" y="498"/>
                    <a:pt x="12528" y="536"/>
                  </a:cubicBezTo>
                  <a:cubicBezTo>
                    <a:pt x="12146" y="613"/>
                    <a:pt x="11725" y="727"/>
                    <a:pt x="10769" y="727"/>
                  </a:cubicBezTo>
                  <a:cubicBezTo>
                    <a:pt x="8474" y="766"/>
                    <a:pt x="2814" y="2410"/>
                    <a:pt x="557" y="8529"/>
                  </a:cubicBezTo>
                  <a:cubicBezTo>
                    <a:pt x="1" y="10073"/>
                    <a:pt x="381" y="11315"/>
                    <a:pt x="1068" y="11315"/>
                  </a:cubicBezTo>
                  <a:cubicBezTo>
                    <a:pt x="1419" y="11315"/>
                    <a:pt x="1851" y="10989"/>
                    <a:pt x="2278" y="10212"/>
                  </a:cubicBezTo>
                  <a:cubicBezTo>
                    <a:pt x="3158" y="8721"/>
                    <a:pt x="3617" y="7612"/>
                    <a:pt x="4076" y="7076"/>
                  </a:cubicBezTo>
                  <a:lnTo>
                    <a:pt x="4076" y="7076"/>
                  </a:lnTo>
                  <a:cubicBezTo>
                    <a:pt x="3120" y="9447"/>
                    <a:pt x="2240" y="12584"/>
                    <a:pt x="3579" y="13272"/>
                  </a:cubicBezTo>
                  <a:cubicBezTo>
                    <a:pt x="3761" y="13366"/>
                    <a:pt x="3934" y="13406"/>
                    <a:pt x="4095" y="13406"/>
                  </a:cubicBezTo>
                  <a:cubicBezTo>
                    <a:pt x="4982" y="13406"/>
                    <a:pt x="5529" y="12201"/>
                    <a:pt x="5529" y="12201"/>
                  </a:cubicBezTo>
                  <a:lnTo>
                    <a:pt x="5529" y="12201"/>
                  </a:lnTo>
                  <a:cubicBezTo>
                    <a:pt x="5529" y="12201"/>
                    <a:pt x="5262" y="14228"/>
                    <a:pt x="6447" y="14534"/>
                  </a:cubicBezTo>
                  <a:cubicBezTo>
                    <a:pt x="6561" y="14566"/>
                    <a:pt x="6669" y="14580"/>
                    <a:pt x="6770" y="14580"/>
                  </a:cubicBezTo>
                  <a:cubicBezTo>
                    <a:pt x="7661" y="14580"/>
                    <a:pt x="8092" y="13501"/>
                    <a:pt x="8092" y="13501"/>
                  </a:cubicBezTo>
                  <a:cubicBezTo>
                    <a:pt x="8092" y="13501"/>
                    <a:pt x="8130" y="14725"/>
                    <a:pt x="9239" y="14840"/>
                  </a:cubicBezTo>
                  <a:cubicBezTo>
                    <a:pt x="9260" y="14842"/>
                    <a:pt x="9281" y="14842"/>
                    <a:pt x="9302" y="14842"/>
                  </a:cubicBezTo>
                  <a:cubicBezTo>
                    <a:pt x="10346" y="14842"/>
                    <a:pt x="10289" y="12943"/>
                    <a:pt x="11152" y="11742"/>
                  </a:cubicBezTo>
                  <a:cubicBezTo>
                    <a:pt x="11289" y="11757"/>
                    <a:pt x="11444" y="11768"/>
                    <a:pt x="11611" y="11768"/>
                  </a:cubicBezTo>
                  <a:cubicBezTo>
                    <a:pt x="12282" y="11768"/>
                    <a:pt x="13163" y="11597"/>
                    <a:pt x="14020" y="10862"/>
                  </a:cubicBezTo>
                  <a:lnTo>
                    <a:pt x="16697" y="10059"/>
                  </a:lnTo>
                  <a:lnTo>
                    <a:pt x="14288" y="1"/>
                  </a:ln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35"/>
            <p:cNvSpPr/>
            <p:nvPr/>
          </p:nvSpPr>
          <p:spPr>
            <a:xfrm>
              <a:off x="2057091" y="2539440"/>
              <a:ext cx="35063" cy="111385"/>
            </a:xfrm>
            <a:custGeom>
              <a:rect b="b" l="l" r="r" t="t"/>
              <a:pathLst>
                <a:path extrusionOk="0" h="5715" w="1799">
                  <a:moveTo>
                    <a:pt x="1798" y="0"/>
                  </a:moveTo>
                  <a:cubicBezTo>
                    <a:pt x="1110" y="918"/>
                    <a:pt x="1" y="3404"/>
                    <a:pt x="77" y="5661"/>
                  </a:cubicBezTo>
                  <a:cubicBezTo>
                    <a:pt x="77" y="5688"/>
                    <a:pt x="116" y="5715"/>
                    <a:pt x="138" y="5715"/>
                  </a:cubicBezTo>
                  <a:cubicBezTo>
                    <a:pt x="147" y="5715"/>
                    <a:pt x="154" y="5710"/>
                    <a:pt x="154" y="5699"/>
                  </a:cubicBezTo>
                  <a:cubicBezTo>
                    <a:pt x="498" y="3175"/>
                    <a:pt x="1378" y="957"/>
                    <a:pt x="17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35"/>
            <p:cNvSpPr/>
            <p:nvPr/>
          </p:nvSpPr>
          <p:spPr>
            <a:xfrm>
              <a:off x="2103322" y="2563472"/>
              <a:ext cx="31691" cy="113451"/>
            </a:xfrm>
            <a:custGeom>
              <a:rect b="b" l="l" r="r" t="t"/>
              <a:pathLst>
                <a:path extrusionOk="0" h="5821" w="1626">
                  <a:moveTo>
                    <a:pt x="1621" y="1"/>
                  </a:moveTo>
                  <a:cubicBezTo>
                    <a:pt x="1616" y="1"/>
                    <a:pt x="1606" y="10"/>
                    <a:pt x="1606" y="30"/>
                  </a:cubicBezTo>
                  <a:cubicBezTo>
                    <a:pt x="1626" y="10"/>
                    <a:pt x="1626" y="1"/>
                    <a:pt x="1621" y="1"/>
                  </a:cubicBezTo>
                  <a:close/>
                  <a:moveTo>
                    <a:pt x="1606" y="30"/>
                  </a:moveTo>
                  <a:lnTo>
                    <a:pt x="1606" y="30"/>
                  </a:lnTo>
                  <a:cubicBezTo>
                    <a:pt x="1071" y="871"/>
                    <a:pt x="0" y="3472"/>
                    <a:pt x="191" y="5766"/>
                  </a:cubicBezTo>
                  <a:cubicBezTo>
                    <a:pt x="191" y="5794"/>
                    <a:pt x="230" y="5821"/>
                    <a:pt x="252" y="5821"/>
                  </a:cubicBezTo>
                  <a:cubicBezTo>
                    <a:pt x="261" y="5821"/>
                    <a:pt x="268" y="5816"/>
                    <a:pt x="268" y="5805"/>
                  </a:cubicBezTo>
                  <a:cubicBezTo>
                    <a:pt x="574" y="3127"/>
                    <a:pt x="1262" y="986"/>
                    <a:pt x="1606" y="3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35"/>
            <p:cNvSpPr/>
            <p:nvPr/>
          </p:nvSpPr>
          <p:spPr>
            <a:xfrm>
              <a:off x="2228547" y="2027781"/>
              <a:ext cx="326516" cy="583394"/>
            </a:xfrm>
            <a:custGeom>
              <a:rect b="b" l="l" r="r" t="t"/>
              <a:pathLst>
                <a:path extrusionOk="0" h="29933" w="16753">
                  <a:moveTo>
                    <a:pt x="12205" y="1"/>
                  </a:moveTo>
                  <a:cubicBezTo>
                    <a:pt x="11275" y="1"/>
                    <a:pt x="10551" y="1615"/>
                    <a:pt x="10327" y="3611"/>
                  </a:cubicBezTo>
                  <a:cubicBezTo>
                    <a:pt x="9944" y="6976"/>
                    <a:pt x="8682" y="16538"/>
                    <a:pt x="8300" y="16997"/>
                  </a:cubicBezTo>
                  <a:cubicBezTo>
                    <a:pt x="7917" y="17418"/>
                    <a:pt x="3098" y="17838"/>
                    <a:pt x="1607" y="18374"/>
                  </a:cubicBezTo>
                  <a:cubicBezTo>
                    <a:pt x="77" y="18871"/>
                    <a:pt x="0" y="19751"/>
                    <a:pt x="0" y="19751"/>
                  </a:cubicBezTo>
                  <a:lnTo>
                    <a:pt x="2448" y="29771"/>
                  </a:lnTo>
                  <a:cubicBezTo>
                    <a:pt x="2448" y="29771"/>
                    <a:pt x="3561" y="29933"/>
                    <a:pt x="4653" y="29933"/>
                  </a:cubicBezTo>
                  <a:cubicBezTo>
                    <a:pt x="5063" y="29933"/>
                    <a:pt x="5470" y="29910"/>
                    <a:pt x="5814" y="29848"/>
                  </a:cubicBezTo>
                  <a:cubicBezTo>
                    <a:pt x="7152" y="29618"/>
                    <a:pt x="15567" y="24417"/>
                    <a:pt x="16217" y="22198"/>
                  </a:cubicBezTo>
                  <a:cubicBezTo>
                    <a:pt x="16752" y="20018"/>
                    <a:pt x="16217" y="7780"/>
                    <a:pt x="14381" y="2846"/>
                  </a:cubicBezTo>
                  <a:cubicBezTo>
                    <a:pt x="13621" y="805"/>
                    <a:pt x="12862" y="1"/>
                    <a:pt x="12205"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35"/>
            <p:cNvSpPr/>
            <p:nvPr/>
          </p:nvSpPr>
          <p:spPr>
            <a:xfrm>
              <a:off x="2271036" y="2404704"/>
              <a:ext cx="44749" cy="189170"/>
            </a:xfrm>
            <a:custGeom>
              <a:rect b="b" l="l" r="r" t="t"/>
              <a:pathLst>
                <a:path extrusionOk="0" h="9706" w="2296">
                  <a:moveTo>
                    <a:pt x="39" y="0"/>
                  </a:moveTo>
                  <a:cubicBezTo>
                    <a:pt x="20" y="0"/>
                    <a:pt x="0" y="10"/>
                    <a:pt x="0" y="29"/>
                  </a:cubicBezTo>
                  <a:cubicBezTo>
                    <a:pt x="306" y="1674"/>
                    <a:pt x="689" y="3242"/>
                    <a:pt x="1071" y="4886"/>
                  </a:cubicBezTo>
                  <a:cubicBezTo>
                    <a:pt x="1263" y="5690"/>
                    <a:pt x="1454" y="6454"/>
                    <a:pt x="1645" y="7258"/>
                  </a:cubicBezTo>
                  <a:cubicBezTo>
                    <a:pt x="1836" y="8023"/>
                    <a:pt x="1951" y="8902"/>
                    <a:pt x="2257" y="9667"/>
                  </a:cubicBezTo>
                  <a:cubicBezTo>
                    <a:pt x="2257" y="9667"/>
                    <a:pt x="2288" y="9667"/>
                    <a:pt x="2294" y="9696"/>
                  </a:cubicBezTo>
                  <a:lnTo>
                    <a:pt x="2294" y="9696"/>
                  </a:lnTo>
                  <a:cubicBezTo>
                    <a:pt x="2217" y="8895"/>
                    <a:pt x="2027" y="8058"/>
                    <a:pt x="1875" y="7296"/>
                  </a:cubicBezTo>
                  <a:cubicBezTo>
                    <a:pt x="1722" y="6493"/>
                    <a:pt x="1530" y="5690"/>
                    <a:pt x="1339" y="4886"/>
                  </a:cubicBezTo>
                  <a:cubicBezTo>
                    <a:pt x="957" y="3242"/>
                    <a:pt x="574" y="1636"/>
                    <a:pt x="77" y="29"/>
                  </a:cubicBezTo>
                  <a:cubicBezTo>
                    <a:pt x="77" y="10"/>
                    <a:pt x="58" y="0"/>
                    <a:pt x="39" y="0"/>
                  </a:cubicBezTo>
                  <a:close/>
                  <a:moveTo>
                    <a:pt x="2294" y="9696"/>
                  </a:moveTo>
                  <a:cubicBezTo>
                    <a:pt x="2295" y="9699"/>
                    <a:pt x="2295" y="9702"/>
                    <a:pt x="2295" y="9705"/>
                  </a:cubicBezTo>
                  <a:cubicBezTo>
                    <a:pt x="2295" y="9702"/>
                    <a:pt x="2295" y="9699"/>
                    <a:pt x="2294" y="96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35"/>
            <p:cNvSpPr/>
            <p:nvPr/>
          </p:nvSpPr>
          <p:spPr>
            <a:xfrm>
              <a:off x="2338121" y="1878993"/>
              <a:ext cx="108111" cy="190846"/>
            </a:xfrm>
            <a:custGeom>
              <a:rect b="b" l="l" r="r" t="t"/>
              <a:pathLst>
                <a:path extrusionOk="0" h="9792" w="5547">
                  <a:moveTo>
                    <a:pt x="4170" y="0"/>
                  </a:moveTo>
                  <a:cubicBezTo>
                    <a:pt x="4170" y="0"/>
                    <a:pt x="4170" y="0"/>
                    <a:pt x="4169" y="0"/>
                  </a:cubicBezTo>
                  <a:lnTo>
                    <a:pt x="1" y="3213"/>
                  </a:lnTo>
                  <a:lnTo>
                    <a:pt x="1071" y="6388"/>
                  </a:lnTo>
                  <a:lnTo>
                    <a:pt x="1148" y="6655"/>
                  </a:lnTo>
                  <a:cubicBezTo>
                    <a:pt x="1148" y="6655"/>
                    <a:pt x="1450" y="9792"/>
                    <a:pt x="2017" y="9792"/>
                  </a:cubicBezTo>
                  <a:cubicBezTo>
                    <a:pt x="2021" y="9792"/>
                    <a:pt x="2024" y="9792"/>
                    <a:pt x="2028" y="9791"/>
                  </a:cubicBezTo>
                  <a:cubicBezTo>
                    <a:pt x="3825" y="9715"/>
                    <a:pt x="5470" y="6999"/>
                    <a:pt x="5508" y="6617"/>
                  </a:cubicBezTo>
                  <a:cubicBezTo>
                    <a:pt x="5546" y="6464"/>
                    <a:pt x="4216" y="0"/>
                    <a:pt x="4170" y="0"/>
                  </a:cubicBez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35"/>
            <p:cNvSpPr/>
            <p:nvPr/>
          </p:nvSpPr>
          <p:spPr>
            <a:xfrm>
              <a:off x="2339622" y="1878993"/>
              <a:ext cx="97664" cy="153581"/>
            </a:xfrm>
            <a:custGeom>
              <a:rect b="b" l="l" r="r" t="t"/>
              <a:pathLst>
                <a:path extrusionOk="0" h="7880" w="5011">
                  <a:moveTo>
                    <a:pt x="4207" y="0"/>
                  </a:moveTo>
                  <a:lnTo>
                    <a:pt x="0" y="3213"/>
                  </a:lnTo>
                  <a:lnTo>
                    <a:pt x="1033" y="6388"/>
                  </a:lnTo>
                  <a:lnTo>
                    <a:pt x="1147" y="6655"/>
                  </a:lnTo>
                  <a:cubicBezTo>
                    <a:pt x="1147" y="6655"/>
                    <a:pt x="1186" y="7229"/>
                    <a:pt x="1262" y="7879"/>
                  </a:cubicBezTo>
                  <a:cubicBezTo>
                    <a:pt x="3672" y="7305"/>
                    <a:pt x="4628" y="5355"/>
                    <a:pt x="5010" y="4055"/>
                  </a:cubicBezTo>
                  <a:cubicBezTo>
                    <a:pt x="4628" y="2180"/>
                    <a:pt x="4207" y="0"/>
                    <a:pt x="4207"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35"/>
            <p:cNvSpPr/>
            <p:nvPr/>
          </p:nvSpPr>
          <p:spPr>
            <a:xfrm>
              <a:off x="2417876" y="1912535"/>
              <a:ext cx="78291" cy="93201"/>
            </a:xfrm>
            <a:custGeom>
              <a:rect b="b" l="l" r="r" t="t"/>
              <a:pathLst>
                <a:path extrusionOk="0" h="4782" w="4017">
                  <a:moveTo>
                    <a:pt x="2219" y="1"/>
                  </a:moveTo>
                  <a:lnTo>
                    <a:pt x="766" y="383"/>
                  </a:lnTo>
                  <a:cubicBezTo>
                    <a:pt x="383" y="1263"/>
                    <a:pt x="1" y="2066"/>
                    <a:pt x="498" y="3213"/>
                  </a:cubicBezTo>
                  <a:cubicBezTo>
                    <a:pt x="881" y="4016"/>
                    <a:pt x="2104" y="4781"/>
                    <a:pt x="2104" y="4781"/>
                  </a:cubicBezTo>
                  <a:lnTo>
                    <a:pt x="3481" y="4361"/>
                  </a:lnTo>
                  <a:cubicBezTo>
                    <a:pt x="3481" y="4361"/>
                    <a:pt x="4017" y="3213"/>
                    <a:pt x="3749" y="2066"/>
                  </a:cubicBezTo>
                  <a:cubicBezTo>
                    <a:pt x="3520" y="842"/>
                    <a:pt x="2219" y="1"/>
                    <a:pt x="221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35"/>
            <p:cNvSpPr/>
            <p:nvPr/>
          </p:nvSpPr>
          <p:spPr>
            <a:xfrm>
              <a:off x="2448456" y="1990068"/>
              <a:ext cx="79773" cy="93182"/>
            </a:xfrm>
            <a:custGeom>
              <a:rect b="b" l="l" r="r" t="t"/>
              <a:pathLst>
                <a:path extrusionOk="0" h="4781" w="4093">
                  <a:moveTo>
                    <a:pt x="1912" y="0"/>
                  </a:moveTo>
                  <a:lnTo>
                    <a:pt x="535" y="612"/>
                  </a:lnTo>
                  <a:cubicBezTo>
                    <a:pt x="268" y="1530"/>
                    <a:pt x="0" y="2371"/>
                    <a:pt x="688" y="3442"/>
                  </a:cubicBezTo>
                  <a:cubicBezTo>
                    <a:pt x="1224" y="4207"/>
                    <a:pt x="2486" y="4781"/>
                    <a:pt x="2486" y="4781"/>
                  </a:cubicBezTo>
                  <a:lnTo>
                    <a:pt x="3748" y="4169"/>
                  </a:lnTo>
                  <a:cubicBezTo>
                    <a:pt x="3748" y="4169"/>
                    <a:pt x="4092" y="2907"/>
                    <a:pt x="3710" y="1798"/>
                  </a:cubicBezTo>
                  <a:cubicBezTo>
                    <a:pt x="3289" y="650"/>
                    <a:pt x="1912" y="0"/>
                    <a:pt x="191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35"/>
            <p:cNvSpPr/>
            <p:nvPr/>
          </p:nvSpPr>
          <p:spPr>
            <a:xfrm>
              <a:off x="2496149" y="2060135"/>
              <a:ext cx="84255" cy="82755"/>
            </a:xfrm>
            <a:custGeom>
              <a:rect b="b" l="l" r="r" t="t"/>
              <a:pathLst>
                <a:path extrusionOk="0" h="4246" w="4323">
                  <a:moveTo>
                    <a:pt x="1148" y="0"/>
                  </a:moveTo>
                  <a:lnTo>
                    <a:pt x="1" y="1033"/>
                  </a:lnTo>
                  <a:cubicBezTo>
                    <a:pt x="77" y="1989"/>
                    <a:pt x="116" y="2869"/>
                    <a:pt x="1186" y="3634"/>
                  </a:cubicBezTo>
                  <a:cubicBezTo>
                    <a:pt x="1913" y="4131"/>
                    <a:pt x="3328" y="4246"/>
                    <a:pt x="3328" y="4246"/>
                  </a:cubicBezTo>
                  <a:lnTo>
                    <a:pt x="4323" y="3175"/>
                  </a:lnTo>
                  <a:cubicBezTo>
                    <a:pt x="4323" y="3175"/>
                    <a:pt x="4246" y="1913"/>
                    <a:pt x="3481" y="1033"/>
                  </a:cubicBezTo>
                  <a:cubicBezTo>
                    <a:pt x="2678" y="77"/>
                    <a:pt x="1148" y="0"/>
                    <a:pt x="114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35"/>
            <p:cNvSpPr/>
            <p:nvPr/>
          </p:nvSpPr>
          <p:spPr>
            <a:xfrm>
              <a:off x="2558030" y="2121900"/>
              <a:ext cx="117037" cy="80065"/>
            </a:xfrm>
            <a:custGeom>
              <a:rect b="b" l="l" r="r" t="t"/>
              <a:pathLst>
                <a:path extrusionOk="0" h="4108" w="6005">
                  <a:moveTo>
                    <a:pt x="1296" y="0"/>
                  </a:moveTo>
                  <a:cubicBezTo>
                    <a:pt x="1235" y="0"/>
                    <a:pt x="1173" y="2"/>
                    <a:pt x="1109" y="6"/>
                  </a:cubicBezTo>
                  <a:lnTo>
                    <a:pt x="115" y="1077"/>
                  </a:lnTo>
                  <a:cubicBezTo>
                    <a:pt x="115" y="1077"/>
                    <a:pt x="0" y="2683"/>
                    <a:pt x="1415" y="3639"/>
                  </a:cubicBezTo>
                  <a:cubicBezTo>
                    <a:pt x="1929" y="3996"/>
                    <a:pt x="2698" y="4108"/>
                    <a:pt x="3461" y="4108"/>
                  </a:cubicBezTo>
                  <a:cubicBezTo>
                    <a:pt x="4742" y="4108"/>
                    <a:pt x="6005" y="3792"/>
                    <a:pt x="6005" y="3792"/>
                  </a:cubicBezTo>
                  <a:cubicBezTo>
                    <a:pt x="6005" y="3792"/>
                    <a:pt x="4857" y="3448"/>
                    <a:pt x="4360" y="2568"/>
                  </a:cubicBezTo>
                  <a:cubicBezTo>
                    <a:pt x="3916" y="1679"/>
                    <a:pt x="3184" y="0"/>
                    <a:pt x="129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35"/>
            <p:cNvSpPr/>
            <p:nvPr/>
          </p:nvSpPr>
          <p:spPr>
            <a:xfrm>
              <a:off x="2549084" y="2111570"/>
              <a:ext cx="46971" cy="49212"/>
            </a:xfrm>
            <a:custGeom>
              <a:rect b="b" l="l" r="r" t="t"/>
              <a:pathLst>
                <a:path extrusionOk="0" h="2525" w="2410">
                  <a:moveTo>
                    <a:pt x="1798" y="0"/>
                  </a:moveTo>
                  <a:lnTo>
                    <a:pt x="0" y="1913"/>
                  </a:lnTo>
                  <a:lnTo>
                    <a:pt x="650" y="2524"/>
                  </a:lnTo>
                  <a:lnTo>
                    <a:pt x="2410" y="574"/>
                  </a:lnTo>
                  <a:lnTo>
                    <a:pt x="1798" y="0"/>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35"/>
            <p:cNvSpPr/>
            <p:nvPr/>
          </p:nvSpPr>
          <p:spPr>
            <a:xfrm>
              <a:off x="2176371" y="1697421"/>
              <a:ext cx="364521" cy="317804"/>
            </a:xfrm>
            <a:custGeom>
              <a:rect b="b" l="l" r="r" t="t"/>
              <a:pathLst>
                <a:path extrusionOk="0" h="16306" w="18703">
                  <a:moveTo>
                    <a:pt x="10907" y="0"/>
                  </a:moveTo>
                  <a:cubicBezTo>
                    <a:pt x="8672" y="0"/>
                    <a:pt x="6125" y="1320"/>
                    <a:pt x="3787" y="5186"/>
                  </a:cubicBezTo>
                  <a:cubicBezTo>
                    <a:pt x="0" y="11382"/>
                    <a:pt x="3251" y="14365"/>
                    <a:pt x="4590" y="15206"/>
                  </a:cubicBezTo>
                  <a:cubicBezTo>
                    <a:pt x="5173" y="15557"/>
                    <a:pt x="6484" y="16306"/>
                    <a:pt x="8182" y="16306"/>
                  </a:cubicBezTo>
                  <a:cubicBezTo>
                    <a:pt x="9265" y="16306"/>
                    <a:pt x="10507" y="16001"/>
                    <a:pt x="11818" y="15092"/>
                  </a:cubicBezTo>
                  <a:cubicBezTo>
                    <a:pt x="11933" y="15168"/>
                    <a:pt x="12086" y="15206"/>
                    <a:pt x="12239" y="15206"/>
                  </a:cubicBezTo>
                  <a:cubicBezTo>
                    <a:pt x="12279" y="15211"/>
                    <a:pt x="12320" y="15213"/>
                    <a:pt x="12362" y="15213"/>
                  </a:cubicBezTo>
                  <a:cubicBezTo>
                    <a:pt x="13691" y="15213"/>
                    <a:pt x="16043" y="12919"/>
                    <a:pt x="15375" y="11955"/>
                  </a:cubicBezTo>
                  <a:cubicBezTo>
                    <a:pt x="15337" y="11802"/>
                    <a:pt x="15184" y="11726"/>
                    <a:pt x="15069" y="11649"/>
                  </a:cubicBezTo>
                  <a:cubicBezTo>
                    <a:pt x="18703" y="6410"/>
                    <a:pt x="17058" y="2891"/>
                    <a:pt x="14495" y="1170"/>
                  </a:cubicBezTo>
                  <a:cubicBezTo>
                    <a:pt x="13489" y="480"/>
                    <a:pt x="12255" y="0"/>
                    <a:pt x="10907" y="0"/>
                  </a:cubicBez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35"/>
            <p:cNvSpPr/>
            <p:nvPr/>
          </p:nvSpPr>
          <p:spPr>
            <a:xfrm>
              <a:off x="2403921" y="1940679"/>
              <a:ext cx="59444" cy="34634"/>
            </a:xfrm>
            <a:custGeom>
              <a:rect b="b" l="l" r="r" t="t"/>
              <a:pathLst>
                <a:path extrusionOk="0" h="1777" w="3050">
                  <a:moveTo>
                    <a:pt x="2519" y="0"/>
                  </a:moveTo>
                  <a:cubicBezTo>
                    <a:pt x="1527" y="0"/>
                    <a:pt x="455" y="814"/>
                    <a:pt x="67" y="1654"/>
                  </a:cubicBezTo>
                  <a:cubicBezTo>
                    <a:pt x="1" y="1687"/>
                    <a:pt x="77" y="1777"/>
                    <a:pt x="148" y="1777"/>
                  </a:cubicBezTo>
                  <a:cubicBezTo>
                    <a:pt x="159" y="1777"/>
                    <a:pt x="171" y="1775"/>
                    <a:pt x="181" y="1769"/>
                  </a:cubicBezTo>
                  <a:cubicBezTo>
                    <a:pt x="411" y="1616"/>
                    <a:pt x="602" y="1425"/>
                    <a:pt x="832" y="1310"/>
                  </a:cubicBezTo>
                  <a:cubicBezTo>
                    <a:pt x="955" y="1269"/>
                    <a:pt x="1064" y="1248"/>
                    <a:pt x="1167" y="1248"/>
                  </a:cubicBezTo>
                  <a:cubicBezTo>
                    <a:pt x="1350" y="1248"/>
                    <a:pt x="1515" y="1316"/>
                    <a:pt x="1711" y="1463"/>
                  </a:cubicBezTo>
                  <a:cubicBezTo>
                    <a:pt x="1750" y="1463"/>
                    <a:pt x="1750" y="1463"/>
                    <a:pt x="1750" y="1425"/>
                  </a:cubicBezTo>
                  <a:cubicBezTo>
                    <a:pt x="1608" y="1118"/>
                    <a:pt x="1408" y="1001"/>
                    <a:pt x="1186" y="1001"/>
                  </a:cubicBezTo>
                  <a:cubicBezTo>
                    <a:pt x="1048" y="1001"/>
                    <a:pt x="902" y="1046"/>
                    <a:pt x="755" y="1119"/>
                  </a:cubicBezTo>
                  <a:cubicBezTo>
                    <a:pt x="1346" y="602"/>
                    <a:pt x="2080" y="84"/>
                    <a:pt x="2957" y="84"/>
                  </a:cubicBezTo>
                  <a:cubicBezTo>
                    <a:pt x="2988" y="84"/>
                    <a:pt x="3019" y="85"/>
                    <a:pt x="3050" y="86"/>
                  </a:cubicBezTo>
                  <a:cubicBezTo>
                    <a:pt x="2879" y="27"/>
                    <a:pt x="2700" y="0"/>
                    <a:pt x="2519"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35"/>
            <p:cNvSpPr/>
            <p:nvPr/>
          </p:nvSpPr>
          <p:spPr>
            <a:xfrm>
              <a:off x="1181977" y="1542161"/>
              <a:ext cx="707409" cy="829572"/>
            </a:xfrm>
            <a:custGeom>
              <a:rect b="b" l="l" r="r" t="t"/>
              <a:pathLst>
                <a:path extrusionOk="0" h="42564" w="36296">
                  <a:moveTo>
                    <a:pt x="24393" y="0"/>
                  </a:moveTo>
                  <a:cubicBezTo>
                    <a:pt x="23714" y="0"/>
                    <a:pt x="23085" y="131"/>
                    <a:pt x="22565" y="416"/>
                  </a:cubicBezTo>
                  <a:cubicBezTo>
                    <a:pt x="10518" y="6956"/>
                    <a:pt x="0" y="41454"/>
                    <a:pt x="229" y="41607"/>
                  </a:cubicBezTo>
                  <a:cubicBezTo>
                    <a:pt x="1186" y="42295"/>
                    <a:pt x="36295" y="42563"/>
                    <a:pt x="36295" y="42563"/>
                  </a:cubicBezTo>
                  <a:cubicBezTo>
                    <a:pt x="36295" y="42563"/>
                    <a:pt x="35798" y="9098"/>
                    <a:pt x="30176" y="2749"/>
                  </a:cubicBezTo>
                  <a:cubicBezTo>
                    <a:pt x="28755" y="1100"/>
                    <a:pt x="26361" y="0"/>
                    <a:pt x="24393"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35"/>
            <p:cNvSpPr/>
            <p:nvPr/>
          </p:nvSpPr>
          <p:spPr>
            <a:xfrm>
              <a:off x="1248302" y="2203252"/>
              <a:ext cx="19412" cy="51454"/>
            </a:xfrm>
            <a:custGeom>
              <a:rect b="b" l="l" r="r" t="t"/>
              <a:pathLst>
                <a:path extrusionOk="0" h="2640" w="996">
                  <a:moveTo>
                    <a:pt x="1" y="0"/>
                  </a:moveTo>
                  <a:lnTo>
                    <a:pt x="1" y="0"/>
                  </a:lnTo>
                  <a:cubicBezTo>
                    <a:pt x="39" y="498"/>
                    <a:pt x="192" y="957"/>
                    <a:pt x="345" y="1377"/>
                  </a:cubicBezTo>
                  <a:cubicBezTo>
                    <a:pt x="536" y="1836"/>
                    <a:pt x="728" y="2257"/>
                    <a:pt x="995" y="2639"/>
                  </a:cubicBezTo>
                  <a:cubicBezTo>
                    <a:pt x="957" y="2142"/>
                    <a:pt x="804" y="1683"/>
                    <a:pt x="651" y="1263"/>
                  </a:cubicBezTo>
                  <a:cubicBezTo>
                    <a:pt x="536" y="765"/>
                    <a:pt x="345" y="345"/>
                    <a:pt x="1"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35"/>
            <p:cNvSpPr/>
            <p:nvPr/>
          </p:nvSpPr>
          <p:spPr>
            <a:xfrm>
              <a:off x="1364601" y="2318050"/>
              <a:ext cx="22375" cy="46230"/>
            </a:xfrm>
            <a:custGeom>
              <a:rect b="b" l="l" r="r" t="t"/>
              <a:pathLst>
                <a:path extrusionOk="0" h="2372" w="1148">
                  <a:moveTo>
                    <a:pt x="1148" y="0"/>
                  </a:moveTo>
                  <a:lnTo>
                    <a:pt x="1148" y="0"/>
                  </a:lnTo>
                  <a:cubicBezTo>
                    <a:pt x="803" y="383"/>
                    <a:pt x="574" y="804"/>
                    <a:pt x="383" y="1224"/>
                  </a:cubicBezTo>
                  <a:cubicBezTo>
                    <a:pt x="230" y="1607"/>
                    <a:pt x="115" y="1989"/>
                    <a:pt x="0" y="2372"/>
                  </a:cubicBezTo>
                  <a:lnTo>
                    <a:pt x="153" y="2372"/>
                  </a:lnTo>
                  <a:cubicBezTo>
                    <a:pt x="383" y="2066"/>
                    <a:pt x="574" y="1721"/>
                    <a:pt x="727" y="1377"/>
                  </a:cubicBezTo>
                  <a:cubicBezTo>
                    <a:pt x="918" y="918"/>
                    <a:pt x="1109" y="459"/>
                    <a:pt x="1148"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35"/>
            <p:cNvSpPr/>
            <p:nvPr/>
          </p:nvSpPr>
          <p:spPr>
            <a:xfrm>
              <a:off x="1349691" y="2087714"/>
              <a:ext cx="50713" cy="23115"/>
            </a:xfrm>
            <a:custGeom>
              <a:rect b="b" l="l" r="r" t="t"/>
              <a:pathLst>
                <a:path extrusionOk="0" h="1186" w="2602">
                  <a:moveTo>
                    <a:pt x="0" y="0"/>
                  </a:moveTo>
                  <a:lnTo>
                    <a:pt x="0" y="0"/>
                  </a:lnTo>
                  <a:cubicBezTo>
                    <a:pt x="345" y="345"/>
                    <a:pt x="765" y="574"/>
                    <a:pt x="1186" y="765"/>
                  </a:cubicBezTo>
                  <a:cubicBezTo>
                    <a:pt x="1645" y="957"/>
                    <a:pt x="2104" y="1148"/>
                    <a:pt x="2601" y="1186"/>
                  </a:cubicBezTo>
                  <a:cubicBezTo>
                    <a:pt x="2257" y="880"/>
                    <a:pt x="1836" y="612"/>
                    <a:pt x="1377" y="421"/>
                  </a:cubicBezTo>
                  <a:cubicBezTo>
                    <a:pt x="957" y="230"/>
                    <a:pt x="536" y="39"/>
                    <a:pt x="0"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35"/>
            <p:cNvSpPr/>
            <p:nvPr/>
          </p:nvSpPr>
          <p:spPr>
            <a:xfrm>
              <a:off x="1439892" y="2202512"/>
              <a:ext cx="51454" cy="19393"/>
            </a:xfrm>
            <a:custGeom>
              <a:rect b="b" l="l" r="r" t="t"/>
              <a:pathLst>
                <a:path extrusionOk="0" h="995" w="2640">
                  <a:moveTo>
                    <a:pt x="2639" y="0"/>
                  </a:moveTo>
                  <a:cubicBezTo>
                    <a:pt x="2180" y="38"/>
                    <a:pt x="1683" y="191"/>
                    <a:pt x="1262" y="344"/>
                  </a:cubicBezTo>
                  <a:cubicBezTo>
                    <a:pt x="842" y="459"/>
                    <a:pt x="383" y="650"/>
                    <a:pt x="0" y="995"/>
                  </a:cubicBezTo>
                  <a:cubicBezTo>
                    <a:pt x="497" y="956"/>
                    <a:pt x="956" y="803"/>
                    <a:pt x="1415" y="650"/>
                  </a:cubicBezTo>
                  <a:cubicBezTo>
                    <a:pt x="1836" y="459"/>
                    <a:pt x="2257" y="268"/>
                    <a:pt x="2639"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35"/>
            <p:cNvSpPr/>
            <p:nvPr/>
          </p:nvSpPr>
          <p:spPr>
            <a:xfrm>
              <a:off x="1457024" y="1758971"/>
              <a:ext cx="19412" cy="51454"/>
            </a:xfrm>
            <a:custGeom>
              <a:rect b="b" l="l" r="r" t="t"/>
              <a:pathLst>
                <a:path extrusionOk="0" h="2640" w="996">
                  <a:moveTo>
                    <a:pt x="1" y="1"/>
                  </a:moveTo>
                  <a:cubicBezTo>
                    <a:pt x="39" y="460"/>
                    <a:pt x="192" y="957"/>
                    <a:pt x="345" y="1378"/>
                  </a:cubicBezTo>
                  <a:cubicBezTo>
                    <a:pt x="460" y="1875"/>
                    <a:pt x="727" y="2296"/>
                    <a:pt x="995" y="2640"/>
                  </a:cubicBezTo>
                  <a:cubicBezTo>
                    <a:pt x="957" y="2143"/>
                    <a:pt x="804" y="1684"/>
                    <a:pt x="651" y="1225"/>
                  </a:cubicBezTo>
                  <a:cubicBezTo>
                    <a:pt x="460" y="804"/>
                    <a:pt x="269" y="383"/>
                    <a:pt x="1" y="1"/>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35"/>
            <p:cNvSpPr/>
            <p:nvPr/>
          </p:nvSpPr>
          <p:spPr>
            <a:xfrm>
              <a:off x="1458525" y="1943096"/>
              <a:ext cx="23875" cy="50713"/>
            </a:xfrm>
            <a:custGeom>
              <a:rect b="b" l="l" r="r" t="t"/>
              <a:pathLst>
                <a:path extrusionOk="0" h="2602" w="1225">
                  <a:moveTo>
                    <a:pt x="1224" y="1"/>
                  </a:moveTo>
                  <a:cubicBezTo>
                    <a:pt x="880" y="345"/>
                    <a:pt x="650" y="766"/>
                    <a:pt x="459" y="1186"/>
                  </a:cubicBezTo>
                  <a:cubicBezTo>
                    <a:pt x="268" y="1645"/>
                    <a:pt x="77" y="2066"/>
                    <a:pt x="0" y="2601"/>
                  </a:cubicBezTo>
                  <a:cubicBezTo>
                    <a:pt x="345" y="2257"/>
                    <a:pt x="574" y="1836"/>
                    <a:pt x="765" y="1416"/>
                  </a:cubicBezTo>
                  <a:cubicBezTo>
                    <a:pt x="956" y="957"/>
                    <a:pt x="1148" y="498"/>
                    <a:pt x="1224" y="1"/>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35"/>
            <p:cNvSpPr/>
            <p:nvPr/>
          </p:nvSpPr>
          <p:spPr>
            <a:xfrm>
              <a:off x="1553930" y="1597962"/>
              <a:ext cx="23135" cy="49972"/>
            </a:xfrm>
            <a:custGeom>
              <a:rect b="b" l="l" r="r" t="t"/>
              <a:pathLst>
                <a:path extrusionOk="0" h="2564" w="1187">
                  <a:moveTo>
                    <a:pt x="1186" y="1"/>
                  </a:moveTo>
                  <a:lnTo>
                    <a:pt x="1186" y="1"/>
                  </a:lnTo>
                  <a:cubicBezTo>
                    <a:pt x="842" y="307"/>
                    <a:pt x="613" y="727"/>
                    <a:pt x="421" y="1186"/>
                  </a:cubicBezTo>
                  <a:cubicBezTo>
                    <a:pt x="230" y="1645"/>
                    <a:pt x="39" y="2104"/>
                    <a:pt x="1" y="2563"/>
                  </a:cubicBezTo>
                  <a:cubicBezTo>
                    <a:pt x="345" y="2219"/>
                    <a:pt x="574" y="1798"/>
                    <a:pt x="766" y="1378"/>
                  </a:cubicBezTo>
                  <a:cubicBezTo>
                    <a:pt x="957" y="957"/>
                    <a:pt x="1148" y="498"/>
                    <a:pt x="1186" y="1"/>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35"/>
            <p:cNvSpPr/>
            <p:nvPr/>
          </p:nvSpPr>
          <p:spPr>
            <a:xfrm>
              <a:off x="1577786" y="2075045"/>
              <a:ext cx="20153" cy="50693"/>
            </a:xfrm>
            <a:custGeom>
              <a:rect b="b" l="l" r="r" t="t"/>
              <a:pathLst>
                <a:path extrusionOk="0" h="2601" w="1034">
                  <a:moveTo>
                    <a:pt x="1" y="0"/>
                  </a:moveTo>
                  <a:lnTo>
                    <a:pt x="1" y="0"/>
                  </a:lnTo>
                  <a:cubicBezTo>
                    <a:pt x="77" y="459"/>
                    <a:pt x="192" y="956"/>
                    <a:pt x="345" y="1377"/>
                  </a:cubicBezTo>
                  <a:cubicBezTo>
                    <a:pt x="536" y="1798"/>
                    <a:pt x="727" y="2218"/>
                    <a:pt x="1033" y="2601"/>
                  </a:cubicBezTo>
                  <a:cubicBezTo>
                    <a:pt x="1033" y="2142"/>
                    <a:pt x="880" y="1645"/>
                    <a:pt x="689" y="1224"/>
                  </a:cubicBezTo>
                  <a:cubicBezTo>
                    <a:pt x="498" y="803"/>
                    <a:pt x="307" y="383"/>
                    <a:pt x="1"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35"/>
            <p:cNvSpPr/>
            <p:nvPr/>
          </p:nvSpPr>
          <p:spPr>
            <a:xfrm>
              <a:off x="1565858" y="1860360"/>
              <a:ext cx="51454" cy="19393"/>
            </a:xfrm>
            <a:custGeom>
              <a:rect b="b" l="l" r="r" t="t"/>
              <a:pathLst>
                <a:path extrusionOk="0" h="995" w="2640">
                  <a:moveTo>
                    <a:pt x="2640" y="0"/>
                  </a:moveTo>
                  <a:lnTo>
                    <a:pt x="2640" y="0"/>
                  </a:lnTo>
                  <a:cubicBezTo>
                    <a:pt x="2142" y="39"/>
                    <a:pt x="1684" y="192"/>
                    <a:pt x="1263" y="345"/>
                  </a:cubicBezTo>
                  <a:cubicBezTo>
                    <a:pt x="804" y="498"/>
                    <a:pt x="383" y="727"/>
                    <a:pt x="1" y="995"/>
                  </a:cubicBezTo>
                  <a:cubicBezTo>
                    <a:pt x="498" y="956"/>
                    <a:pt x="957" y="803"/>
                    <a:pt x="1378" y="689"/>
                  </a:cubicBezTo>
                  <a:cubicBezTo>
                    <a:pt x="1837" y="498"/>
                    <a:pt x="2257" y="306"/>
                    <a:pt x="2640"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35"/>
            <p:cNvSpPr/>
            <p:nvPr/>
          </p:nvSpPr>
          <p:spPr>
            <a:xfrm>
              <a:off x="1586732" y="2274061"/>
              <a:ext cx="23135" cy="50713"/>
            </a:xfrm>
            <a:custGeom>
              <a:rect b="b" l="l" r="r" t="t"/>
              <a:pathLst>
                <a:path extrusionOk="0" h="2602" w="1187">
                  <a:moveTo>
                    <a:pt x="1186" y="1"/>
                  </a:moveTo>
                  <a:lnTo>
                    <a:pt x="1186" y="1"/>
                  </a:lnTo>
                  <a:cubicBezTo>
                    <a:pt x="842" y="345"/>
                    <a:pt x="613" y="766"/>
                    <a:pt x="421" y="1186"/>
                  </a:cubicBezTo>
                  <a:cubicBezTo>
                    <a:pt x="230" y="1645"/>
                    <a:pt x="39" y="2104"/>
                    <a:pt x="1" y="2602"/>
                  </a:cubicBezTo>
                  <a:cubicBezTo>
                    <a:pt x="307" y="2257"/>
                    <a:pt x="536" y="1837"/>
                    <a:pt x="727" y="1378"/>
                  </a:cubicBezTo>
                  <a:cubicBezTo>
                    <a:pt x="957" y="957"/>
                    <a:pt x="1148" y="498"/>
                    <a:pt x="1186" y="1"/>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35"/>
            <p:cNvSpPr/>
            <p:nvPr/>
          </p:nvSpPr>
          <p:spPr>
            <a:xfrm>
              <a:off x="1626239" y="1729911"/>
              <a:ext cx="50713" cy="23115"/>
            </a:xfrm>
            <a:custGeom>
              <a:rect b="b" l="l" r="r" t="t"/>
              <a:pathLst>
                <a:path extrusionOk="0" h="1186" w="2602">
                  <a:moveTo>
                    <a:pt x="1" y="0"/>
                  </a:moveTo>
                  <a:lnTo>
                    <a:pt x="1" y="0"/>
                  </a:lnTo>
                  <a:cubicBezTo>
                    <a:pt x="345" y="344"/>
                    <a:pt x="766" y="574"/>
                    <a:pt x="1225" y="765"/>
                  </a:cubicBezTo>
                  <a:cubicBezTo>
                    <a:pt x="1645" y="956"/>
                    <a:pt x="2104" y="1148"/>
                    <a:pt x="2601" y="1186"/>
                  </a:cubicBezTo>
                  <a:cubicBezTo>
                    <a:pt x="2257" y="880"/>
                    <a:pt x="1836" y="612"/>
                    <a:pt x="1416" y="421"/>
                  </a:cubicBezTo>
                  <a:cubicBezTo>
                    <a:pt x="957" y="230"/>
                    <a:pt x="498" y="115"/>
                    <a:pt x="1"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35"/>
            <p:cNvSpPr/>
            <p:nvPr/>
          </p:nvSpPr>
          <p:spPr>
            <a:xfrm>
              <a:off x="1714939" y="2370226"/>
              <a:ext cx="780" cy="19"/>
            </a:xfrm>
            <a:custGeom>
              <a:rect b="b" l="l" r="r" t="t"/>
              <a:pathLst>
                <a:path extrusionOk="0" h="1" w="40">
                  <a:moveTo>
                    <a:pt x="39" y="1"/>
                  </a:moveTo>
                  <a:lnTo>
                    <a:pt x="1" y="1"/>
                  </a:lnTo>
                  <a:lnTo>
                    <a:pt x="1" y="1"/>
                  </a:ln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35"/>
            <p:cNvSpPr/>
            <p:nvPr/>
          </p:nvSpPr>
          <p:spPr>
            <a:xfrm>
              <a:off x="1699288" y="2202512"/>
              <a:ext cx="50713" cy="19393"/>
            </a:xfrm>
            <a:custGeom>
              <a:rect b="b" l="l" r="r" t="t"/>
              <a:pathLst>
                <a:path extrusionOk="0" h="995" w="2602">
                  <a:moveTo>
                    <a:pt x="2601" y="0"/>
                  </a:moveTo>
                  <a:cubicBezTo>
                    <a:pt x="2143" y="38"/>
                    <a:pt x="1684" y="191"/>
                    <a:pt x="1225" y="344"/>
                  </a:cubicBezTo>
                  <a:cubicBezTo>
                    <a:pt x="804" y="459"/>
                    <a:pt x="383" y="650"/>
                    <a:pt x="1" y="995"/>
                  </a:cubicBezTo>
                  <a:cubicBezTo>
                    <a:pt x="460" y="956"/>
                    <a:pt x="957" y="803"/>
                    <a:pt x="1378" y="650"/>
                  </a:cubicBezTo>
                  <a:cubicBezTo>
                    <a:pt x="1798" y="459"/>
                    <a:pt x="2219" y="268"/>
                    <a:pt x="2601"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35"/>
            <p:cNvSpPr/>
            <p:nvPr/>
          </p:nvSpPr>
          <p:spPr>
            <a:xfrm>
              <a:off x="1702270" y="2034778"/>
              <a:ext cx="49972" cy="23135"/>
            </a:xfrm>
            <a:custGeom>
              <a:rect b="b" l="l" r="r" t="t"/>
              <a:pathLst>
                <a:path extrusionOk="0" h="1187" w="2564">
                  <a:moveTo>
                    <a:pt x="1" y="1"/>
                  </a:moveTo>
                  <a:lnTo>
                    <a:pt x="1" y="1"/>
                  </a:lnTo>
                  <a:cubicBezTo>
                    <a:pt x="307" y="345"/>
                    <a:pt x="766" y="575"/>
                    <a:pt x="1186" y="766"/>
                  </a:cubicBezTo>
                  <a:cubicBezTo>
                    <a:pt x="1607" y="957"/>
                    <a:pt x="2104" y="1148"/>
                    <a:pt x="2563" y="1187"/>
                  </a:cubicBezTo>
                  <a:cubicBezTo>
                    <a:pt x="2219" y="842"/>
                    <a:pt x="1798" y="613"/>
                    <a:pt x="1378" y="422"/>
                  </a:cubicBezTo>
                  <a:cubicBezTo>
                    <a:pt x="957" y="230"/>
                    <a:pt x="498" y="77"/>
                    <a:pt x="1" y="1"/>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35"/>
            <p:cNvSpPr/>
            <p:nvPr/>
          </p:nvSpPr>
          <p:spPr>
            <a:xfrm>
              <a:off x="1749242" y="1861100"/>
              <a:ext cx="23875" cy="50713"/>
            </a:xfrm>
            <a:custGeom>
              <a:rect b="b" l="l" r="r" t="t"/>
              <a:pathLst>
                <a:path extrusionOk="0" h="2602" w="1225">
                  <a:moveTo>
                    <a:pt x="1224" y="1"/>
                  </a:moveTo>
                  <a:cubicBezTo>
                    <a:pt x="880" y="345"/>
                    <a:pt x="612" y="765"/>
                    <a:pt x="459" y="1224"/>
                  </a:cubicBezTo>
                  <a:cubicBezTo>
                    <a:pt x="268" y="1645"/>
                    <a:pt x="38" y="2066"/>
                    <a:pt x="0" y="2601"/>
                  </a:cubicBezTo>
                  <a:cubicBezTo>
                    <a:pt x="344" y="2257"/>
                    <a:pt x="574" y="1836"/>
                    <a:pt x="765" y="1416"/>
                  </a:cubicBezTo>
                  <a:cubicBezTo>
                    <a:pt x="956" y="957"/>
                    <a:pt x="1148" y="498"/>
                    <a:pt x="1224" y="1"/>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35"/>
            <p:cNvSpPr/>
            <p:nvPr/>
          </p:nvSpPr>
          <p:spPr>
            <a:xfrm>
              <a:off x="1792471" y="1704554"/>
              <a:ext cx="29099" cy="14189"/>
            </a:xfrm>
            <a:custGeom>
              <a:rect b="b" l="l" r="r" t="t"/>
              <a:pathLst>
                <a:path extrusionOk="0" h="728" w="1493">
                  <a:moveTo>
                    <a:pt x="1377" y="1"/>
                  </a:moveTo>
                  <a:cubicBezTo>
                    <a:pt x="1339" y="39"/>
                    <a:pt x="1301" y="39"/>
                    <a:pt x="1301" y="39"/>
                  </a:cubicBezTo>
                  <a:cubicBezTo>
                    <a:pt x="804" y="230"/>
                    <a:pt x="383" y="422"/>
                    <a:pt x="1" y="728"/>
                  </a:cubicBezTo>
                  <a:cubicBezTo>
                    <a:pt x="459" y="689"/>
                    <a:pt x="957" y="536"/>
                    <a:pt x="1377" y="383"/>
                  </a:cubicBezTo>
                  <a:cubicBezTo>
                    <a:pt x="1416" y="383"/>
                    <a:pt x="1416" y="345"/>
                    <a:pt x="1492" y="345"/>
                  </a:cubicBezTo>
                  <a:cubicBezTo>
                    <a:pt x="1416" y="269"/>
                    <a:pt x="1416" y="116"/>
                    <a:pt x="1377" y="1"/>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35"/>
            <p:cNvSpPr/>
            <p:nvPr/>
          </p:nvSpPr>
          <p:spPr>
            <a:xfrm>
              <a:off x="1853593" y="2274821"/>
              <a:ext cx="19412" cy="51454"/>
            </a:xfrm>
            <a:custGeom>
              <a:rect b="b" l="l" r="r" t="t"/>
              <a:pathLst>
                <a:path extrusionOk="0" h="2640" w="996">
                  <a:moveTo>
                    <a:pt x="1" y="0"/>
                  </a:moveTo>
                  <a:cubicBezTo>
                    <a:pt x="39" y="497"/>
                    <a:pt x="192" y="956"/>
                    <a:pt x="345" y="1415"/>
                  </a:cubicBezTo>
                  <a:cubicBezTo>
                    <a:pt x="536" y="1836"/>
                    <a:pt x="727" y="2257"/>
                    <a:pt x="995" y="2639"/>
                  </a:cubicBezTo>
                  <a:cubicBezTo>
                    <a:pt x="957" y="2180"/>
                    <a:pt x="842" y="1683"/>
                    <a:pt x="689" y="1262"/>
                  </a:cubicBezTo>
                  <a:cubicBezTo>
                    <a:pt x="498" y="765"/>
                    <a:pt x="307" y="344"/>
                    <a:pt x="1"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35"/>
            <p:cNvSpPr/>
            <p:nvPr/>
          </p:nvSpPr>
          <p:spPr>
            <a:xfrm>
              <a:off x="1871485" y="2129462"/>
              <a:ext cx="8225" cy="25356"/>
            </a:xfrm>
            <a:custGeom>
              <a:rect b="b" l="l" r="r" t="t"/>
              <a:pathLst>
                <a:path extrusionOk="0" h="1301" w="422">
                  <a:moveTo>
                    <a:pt x="383" y="0"/>
                  </a:moveTo>
                  <a:cubicBezTo>
                    <a:pt x="192" y="421"/>
                    <a:pt x="39" y="803"/>
                    <a:pt x="1" y="1301"/>
                  </a:cubicBezTo>
                  <a:lnTo>
                    <a:pt x="421" y="727"/>
                  </a:lnTo>
                  <a:cubicBezTo>
                    <a:pt x="383" y="536"/>
                    <a:pt x="383" y="306"/>
                    <a:pt x="383" y="0"/>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35"/>
            <p:cNvSpPr/>
            <p:nvPr/>
          </p:nvSpPr>
          <p:spPr>
            <a:xfrm>
              <a:off x="1248302" y="1598703"/>
              <a:ext cx="631398" cy="764827"/>
            </a:xfrm>
            <a:custGeom>
              <a:rect b="b" l="l" r="r" t="t"/>
              <a:pathLst>
                <a:path extrusionOk="0" h="39242" w="32396">
                  <a:moveTo>
                    <a:pt x="16867" y="1"/>
                  </a:moveTo>
                  <a:lnTo>
                    <a:pt x="16867" y="1"/>
                  </a:lnTo>
                  <a:cubicBezTo>
                    <a:pt x="16523" y="345"/>
                    <a:pt x="16294" y="766"/>
                    <a:pt x="16102" y="1187"/>
                  </a:cubicBezTo>
                  <a:cubicBezTo>
                    <a:pt x="15911" y="1684"/>
                    <a:pt x="15720" y="2104"/>
                    <a:pt x="15682" y="2563"/>
                  </a:cubicBezTo>
                  <a:cubicBezTo>
                    <a:pt x="16026" y="2257"/>
                    <a:pt x="16255" y="1799"/>
                    <a:pt x="16447" y="1378"/>
                  </a:cubicBezTo>
                  <a:cubicBezTo>
                    <a:pt x="16638" y="957"/>
                    <a:pt x="16829" y="460"/>
                    <a:pt x="16867" y="1"/>
                  </a:cubicBezTo>
                  <a:close/>
                  <a:moveTo>
                    <a:pt x="29297" y="5432"/>
                  </a:moveTo>
                  <a:cubicBezTo>
                    <a:pt x="29259" y="5432"/>
                    <a:pt x="29221" y="5470"/>
                    <a:pt x="29144" y="5470"/>
                  </a:cubicBezTo>
                  <a:cubicBezTo>
                    <a:pt x="28724" y="5700"/>
                    <a:pt x="28303" y="5891"/>
                    <a:pt x="27882" y="6159"/>
                  </a:cubicBezTo>
                  <a:cubicBezTo>
                    <a:pt x="28341" y="6120"/>
                    <a:pt x="28838" y="6006"/>
                    <a:pt x="29259" y="5814"/>
                  </a:cubicBezTo>
                  <a:cubicBezTo>
                    <a:pt x="29297" y="5814"/>
                    <a:pt x="29297" y="5776"/>
                    <a:pt x="29336" y="5776"/>
                  </a:cubicBezTo>
                  <a:cubicBezTo>
                    <a:pt x="29336" y="5700"/>
                    <a:pt x="29336" y="5585"/>
                    <a:pt x="29297" y="5432"/>
                  </a:cubicBezTo>
                  <a:close/>
                  <a:moveTo>
                    <a:pt x="19392" y="6732"/>
                  </a:moveTo>
                  <a:lnTo>
                    <a:pt x="19392" y="6732"/>
                  </a:lnTo>
                  <a:cubicBezTo>
                    <a:pt x="19774" y="7076"/>
                    <a:pt x="20157" y="7306"/>
                    <a:pt x="20616" y="7497"/>
                  </a:cubicBezTo>
                  <a:cubicBezTo>
                    <a:pt x="21036" y="7688"/>
                    <a:pt x="21457" y="7841"/>
                    <a:pt x="21992" y="7918"/>
                  </a:cubicBezTo>
                  <a:cubicBezTo>
                    <a:pt x="21610" y="7612"/>
                    <a:pt x="21227" y="7344"/>
                    <a:pt x="20807" y="7153"/>
                  </a:cubicBezTo>
                  <a:cubicBezTo>
                    <a:pt x="20348" y="6962"/>
                    <a:pt x="19927" y="6847"/>
                    <a:pt x="19392" y="6732"/>
                  </a:cubicBezTo>
                  <a:close/>
                  <a:moveTo>
                    <a:pt x="10710" y="8262"/>
                  </a:moveTo>
                  <a:cubicBezTo>
                    <a:pt x="10748" y="8759"/>
                    <a:pt x="10863" y="9218"/>
                    <a:pt x="11054" y="9639"/>
                  </a:cubicBezTo>
                  <a:cubicBezTo>
                    <a:pt x="11245" y="10098"/>
                    <a:pt x="11436" y="10519"/>
                    <a:pt x="11704" y="10901"/>
                  </a:cubicBezTo>
                  <a:cubicBezTo>
                    <a:pt x="11666" y="10366"/>
                    <a:pt x="11513" y="9945"/>
                    <a:pt x="11360" y="9524"/>
                  </a:cubicBezTo>
                  <a:cubicBezTo>
                    <a:pt x="11169" y="9065"/>
                    <a:pt x="10978" y="8645"/>
                    <a:pt x="10710" y="8262"/>
                  </a:cubicBezTo>
                  <a:close/>
                  <a:moveTo>
                    <a:pt x="18933" y="13425"/>
                  </a:moveTo>
                  <a:lnTo>
                    <a:pt x="18933" y="13425"/>
                  </a:lnTo>
                  <a:cubicBezTo>
                    <a:pt x="18435" y="13464"/>
                    <a:pt x="17977" y="13617"/>
                    <a:pt x="17556" y="13770"/>
                  </a:cubicBezTo>
                  <a:cubicBezTo>
                    <a:pt x="17097" y="13961"/>
                    <a:pt x="16676" y="14152"/>
                    <a:pt x="16294" y="14420"/>
                  </a:cubicBezTo>
                  <a:cubicBezTo>
                    <a:pt x="16791" y="14381"/>
                    <a:pt x="17250" y="14305"/>
                    <a:pt x="17671" y="14114"/>
                  </a:cubicBezTo>
                  <a:cubicBezTo>
                    <a:pt x="18130" y="13923"/>
                    <a:pt x="18550" y="13731"/>
                    <a:pt x="18933" y="13425"/>
                  </a:cubicBezTo>
                  <a:close/>
                  <a:moveTo>
                    <a:pt x="26926" y="13464"/>
                  </a:moveTo>
                  <a:lnTo>
                    <a:pt x="26926" y="13464"/>
                  </a:lnTo>
                  <a:cubicBezTo>
                    <a:pt x="26582" y="13808"/>
                    <a:pt x="26352" y="14228"/>
                    <a:pt x="26161" y="14687"/>
                  </a:cubicBezTo>
                  <a:cubicBezTo>
                    <a:pt x="25970" y="15108"/>
                    <a:pt x="25817" y="15529"/>
                    <a:pt x="25702" y="16064"/>
                  </a:cubicBezTo>
                  <a:cubicBezTo>
                    <a:pt x="26046" y="15682"/>
                    <a:pt x="26276" y="15299"/>
                    <a:pt x="26467" y="14879"/>
                  </a:cubicBezTo>
                  <a:cubicBezTo>
                    <a:pt x="26658" y="14420"/>
                    <a:pt x="26811" y="13999"/>
                    <a:pt x="26926" y="13464"/>
                  </a:cubicBezTo>
                  <a:close/>
                  <a:moveTo>
                    <a:pt x="12010" y="17671"/>
                  </a:moveTo>
                  <a:lnTo>
                    <a:pt x="12010" y="17671"/>
                  </a:lnTo>
                  <a:cubicBezTo>
                    <a:pt x="11666" y="18015"/>
                    <a:pt x="11436" y="18436"/>
                    <a:pt x="11245" y="18856"/>
                  </a:cubicBezTo>
                  <a:cubicBezTo>
                    <a:pt x="11054" y="19315"/>
                    <a:pt x="10901" y="19736"/>
                    <a:pt x="10786" y="20271"/>
                  </a:cubicBezTo>
                  <a:cubicBezTo>
                    <a:pt x="11131" y="19889"/>
                    <a:pt x="11360" y="19506"/>
                    <a:pt x="11551" y="19086"/>
                  </a:cubicBezTo>
                  <a:cubicBezTo>
                    <a:pt x="11742" y="18627"/>
                    <a:pt x="11895" y="18206"/>
                    <a:pt x="12010" y="17671"/>
                  </a:cubicBezTo>
                  <a:close/>
                  <a:moveTo>
                    <a:pt x="23293" y="22375"/>
                  </a:moveTo>
                  <a:lnTo>
                    <a:pt x="23293" y="22375"/>
                  </a:lnTo>
                  <a:cubicBezTo>
                    <a:pt x="23675" y="22719"/>
                    <a:pt x="24058" y="22949"/>
                    <a:pt x="24478" y="23140"/>
                  </a:cubicBezTo>
                  <a:cubicBezTo>
                    <a:pt x="24899" y="23331"/>
                    <a:pt x="25320" y="23484"/>
                    <a:pt x="25855" y="23561"/>
                  </a:cubicBezTo>
                  <a:cubicBezTo>
                    <a:pt x="25473" y="23216"/>
                    <a:pt x="25090" y="23025"/>
                    <a:pt x="24670" y="22796"/>
                  </a:cubicBezTo>
                  <a:cubicBezTo>
                    <a:pt x="24249" y="22604"/>
                    <a:pt x="23790" y="22451"/>
                    <a:pt x="23293" y="22375"/>
                  </a:cubicBezTo>
                  <a:close/>
                  <a:moveTo>
                    <a:pt x="5202" y="25090"/>
                  </a:moveTo>
                  <a:lnTo>
                    <a:pt x="5202" y="25090"/>
                  </a:lnTo>
                  <a:cubicBezTo>
                    <a:pt x="5585" y="25435"/>
                    <a:pt x="5967" y="25664"/>
                    <a:pt x="6388" y="25855"/>
                  </a:cubicBezTo>
                  <a:cubicBezTo>
                    <a:pt x="6847" y="26047"/>
                    <a:pt x="7268" y="26199"/>
                    <a:pt x="7803" y="26276"/>
                  </a:cubicBezTo>
                  <a:cubicBezTo>
                    <a:pt x="7459" y="25970"/>
                    <a:pt x="7038" y="25702"/>
                    <a:pt x="6579" y="25511"/>
                  </a:cubicBezTo>
                  <a:cubicBezTo>
                    <a:pt x="6159" y="25320"/>
                    <a:pt x="5738" y="25205"/>
                    <a:pt x="5202" y="25090"/>
                  </a:cubicBezTo>
                  <a:close/>
                  <a:moveTo>
                    <a:pt x="16982" y="24440"/>
                  </a:moveTo>
                  <a:cubicBezTo>
                    <a:pt x="17020" y="24899"/>
                    <a:pt x="17097" y="25396"/>
                    <a:pt x="17288" y="25817"/>
                  </a:cubicBezTo>
                  <a:cubicBezTo>
                    <a:pt x="17479" y="26238"/>
                    <a:pt x="17671" y="26658"/>
                    <a:pt x="17977" y="27041"/>
                  </a:cubicBezTo>
                  <a:cubicBezTo>
                    <a:pt x="17938" y="26582"/>
                    <a:pt x="17785" y="26085"/>
                    <a:pt x="17632" y="25664"/>
                  </a:cubicBezTo>
                  <a:cubicBezTo>
                    <a:pt x="17441" y="25243"/>
                    <a:pt x="17250" y="24823"/>
                    <a:pt x="16982" y="24440"/>
                  </a:cubicBezTo>
                  <a:close/>
                  <a:moveTo>
                    <a:pt x="32357" y="27309"/>
                  </a:moveTo>
                  <a:cubicBezTo>
                    <a:pt x="32166" y="27691"/>
                    <a:pt x="32013" y="28112"/>
                    <a:pt x="31975" y="28571"/>
                  </a:cubicBezTo>
                  <a:cubicBezTo>
                    <a:pt x="32166" y="28380"/>
                    <a:pt x="32281" y="28188"/>
                    <a:pt x="32395" y="27997"/>
                  </a:cubicBezTo>
                  <a:cubicBezTo>
                    <a:pt x="32357" y="27768"/>
                    <a:pt x="32357" y="27538"/>
                    <a:pt x="32357" y="27309"/>
                  </a:cubicBezTo>
                  <a:close/>
                  <a:moveTo>
                    <a:pt x="12469" y="30980"/>
                  </a:moveTo>
                  <a:cubicBezTo>
                    <a:pt x="12010" y="31018"/>
                    <a:pt x="11551" y="31171"/>
                    <a:pt x="11092" y="31324"/>
                  </a:cubicBezTo>
                  <a:cubicBezTo>
                    <a:pt x="10672" y="31516"/>
                    <a:pt x="10213" y="31707"/>
                    <a:pt x="9830" y="31975"/>
                  </a:cubicBezTo>
                  <a:cubicBezTo>
                    <a:pt x="10327" y="31936"/>
                    <a:pt x="10786" y="31822"/>
                    <a:pt x="11245" y="31630"/>
                  </a:cubicBezTo>
                  <a:cubicBezTo>
                    <a:pt x="11666" y="31439"/>
                    <a:pt x="12087" y="31248"/>
                    <a:pt x="12469" y="30980"/>
                  </a:cubicBezTo>
                  <a:close/>
                  <a:moveTo>
                    <a:pt x="25779" y="30980"/>
                  </a:moveTo>
                  <a:lnTo>
                    <a:pt x="25779" y="30980"/>
                  </a:lnTo>
                  <a:cubicBezTo>
                    <a:pt x="25282" y="31018"/>
                    <a:pt x="24861" y="31171"/>
                    <a:pt x="24364" y="31324"/>
                  </a:cubicBezTo>
                  <a:cubicBezTo>
                    <a:pt x="23943" y="31516"/>
                    <a:pt x="23522" y="31707"/>
                    <a:pt x="23140" y="31975"/>
                  </a:cubicBezTo>
                  <a:cubicBezTo>
                    <a:pt x="23599" y="31936"/>
                    <a:pt x="24096" y="31822"/>
                    <a:pt x="24517" y="31630"/>
                  </a:cubicBezTo>
                  <a:cubicBezTo>
                    <a:pt x="24937" y="31439"/>
                    <a:pt x="25396" y="31248"/>
                    <a:pt x="25779" y="30980"/>
                  </a:cubicBezTo>
                  <a:close/>
                  <a:moveTo>
                    <a:pt x="1" y="31018"/>
                  </a:moveTo>
                  <a:lnTo>
                    <a:pt x="1" y="31018"/>
                  </a:lnTo>
                  <a:cubicBezTo>
                    <a:pt x="39" y="31516"/>
                    <a:pt x="154" y="31975"/>
                    <a:pt x="345" y="32395"/>
                  </a:cubicBezTo>
                  <a:cubicBezTo>
                    <a:pt x="536" y="32854"/>
                    <a:pt x="728" y="33275"/>
                    <a:pt x="995" y="33657"/>
                  </a:cubicBezTo>
                  <a:cubicBezTo>
                    <a:pt x="957" y="33122"/>
                    <a:pt x="842" y="32701"/>
                    <a:pt x="651" y="32281"/>
                  </a:cubicBezTo>
                  <a:cubicBezTo>
                    <a:pt x="460" y="31822"/>
                    <a:pt x="269" y="31401"/>
                    <a:pt x="1" y="31018"/>
                  </a:cubicBezTo>
                  <a:close/>
                  <a:moveTo>
                    <a:pt x="18550" y="34652"/>
                  </a:moveTo>
                  <a:lnTo>
                    <a:pt x="18550" y="34652"/>
                  </a:lnTo>
                  <a:cubicBezTo>
                    <a:pt x="18206" y="35034"/>
                    <a:pt x="17977" y="35417"/>
                    <a:pt x="17785" y="35837"/>
                  </a:cubicBezTo>
                  <a:cubicBezTo>
                    <a:pt x="17594" y="36296"/>
                    <a:pt x="17441" y="36717"/>
                    <a:pt x="17365" y="37253"/>
                  </a:cubicBezTo>
                  <a:cubicBezTo>
                    <a:pt x="17671" y="36870"/>
                    <a:pt x="17900" y="36488"/>
                    <a:pt x="18091" y="36029"/>
                  </a:cubicBezTo>
                  <a:cubicBezTo>
                    <a:pt x="18321" y="35608"/>
                    <a:pt x="18435" y="35187"/>
                    <a:pt x="18550" y="34652"/>
                  </a:cubicBezTo>
                  <a:close/>
                  <a:moveTo>
                    <a:pt x="31057" y="34690"/>
                  </a:moveTo>
                  <a:lnTo>
                    <a:pt x="31057" y="34690"/>
                  </a:lnTo>
                  <a:cubicBezTo>
                    <a:pt x="31133" y="35187"/>
                    <a:pt x="31210" y="35646"/>
                    <a:pt x="31401" y="36105"/>
                  </a:cubicBezTo>
                  <a:cubicBezTo>
                    <a:pt x="31592" y="36526"/>
                    <a:pt x="31783" y="36947"/>
                    <a:pt x="32051" y="37329"/>
                  </a:cubicBezTo>
                  <a:cubicBezTo>
                    <a:pt x="32013" y="36794"/>
                    <a:pt x="31898" y="36373"/>
                    <a:pt x="31745" y="35952"/>
                  </a:cubicBezTo>
                  <a:cubicBezTo>
                    <a:pt x="31554" y="35532"/>
                    <a:pt x="31363" y="35073"/>
                    <a:pt x="31057" y="34690"/>
                  </a:cubicBezTo>
                  <a:close/>
                  <a:moveTo>
                    <a:pt x="7115" y="36870"/>
                  </a:moveTo>
                  <a:cubicBezTo>
                    <a:pt x="6770" y="37291"/>
                    <a:pt x="6541" y="37712"/>
                    <a:pt x="6350" y="38094"/>
                  </a:cubicBezTo>
                  <a:cubicBezTo>
                    <a:pt x="6197" y="38476"/>
                    <a:pt x="6082" y="38821"/>
                    <a:pt x="5967" y="39241"/>
                  </a:cubicBezTo>
                  <a:lnTo>
                    <a:pt x="6120" y="39241"/>
                  </a:lnTo>
                  <a:cubicBezTo>
                    <a:pt x="6350" y="38897"/>
                    <a:pt x="6541" y="38591"/>
                    <a:pt x="6694" y="38247"/>
                  </a:cubicBezTo>
                  <a:cubicBezTo>
                    <a:pt x="6885" y="37826"/>
                    <a:pt x="7038" y="37367"/>
                    <a:pt x="7115" y="3687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35"/>
            <p:cNvSpPr/>
            <p:nvPr/>
          </p:nvSpPr>
          <p:spPr>
            <a:xfrm>
              <a:off x="1647113" y="1961729"/>
              <a:ext cx="655234" cy="473373"/>
            </a:xfrm>
            <a:custGeom>
              <a:rect b="b" l="l" r="r" t="t"/>
              <a:pathLst>
                <a:path extrusionOk="0" h="24288" w="33619">
                  <a:moveTo>
                    <a:pt x="7114" y="1"/>
                  </a:moveTo>
                  <a:lnTo>
                    <a:pt x="5967" y="77"/>
                  </a:lnTo>
                  <a:lnTo>
                    <a:pt x="1" y="20042"/>
                  </a:lnTo>
                  <a:lnTo>
                    <a:pt x="16408" y="24287"/>
                  </a:lnTo>
                  <a:lnTo>
                    <a:pt x="26276" y="21992"/>
                  </a:lnTo>
                  <a:lnTo>
                    <a:pt x="33619" y="957"/>
                  </a:lnTo>
                  <a:lnTo>
                    <a:pt x="32510" y="1033"/>
                  </a:lnTo>
                  <a:cubicBezTo>
                    <a:pt x="31821" y="1301"/>
                    <a:pt x="28150" y="2066"/>
                    <a:pt x="26467" y="2563"/>
                  </a:cubicBezTo>
                  <a:cubicBezTo>
                    <a:pt x="24822" y="3022"/>
                    <a:pt x="22833" y="4170"/>
                    <a:pt x="22833" y="4170"/>
                  </a:cubicBezTo>
                  <a:cubicBezTo>
                    <a:pt x="18588" y="1492"/>
                    <a:pt x="12622" y="1263"/>
                    <a:pt x="10939" y="957"/>
                  </a:cubicBezTo>
                  <a:cubicBezTo>
                    <a:pt x="9218" y="651"/>
                    <a:pt x="7114" y="1"/>
                    <a:pt x="7114" y="1"/>
                  </a:cubicBez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35"/>
            <p:cNvSpPr/>
            <p:nvPr/>
          </p:nvSpPr>
          <p:spPr>
            <a:xfrm>
              <a:off x="1628480" y="1958006"/>
              <a:ext cx="437570" cy="486782"/>
            </a:xfrm>
            <a:custGeom>
              <a:rect b="b" l="l" r="r" t="t"/>
              <a:pathLst>
                <a:path extrusionOk="0" h="24976" w="22451">
                  <a:moveTo>
                    <a:pt x="6196" y="1"/>
                  </a:moveTo>
                  <a:lnTo>
                    <a:pt x="0" y="20653"/>
                  </a:lnTo>
                  <a:lnTo>
                    <a:pt x="15911" y="24975"/>
                  </a:lnTo>
                  <a:lnTo>
                    <a:pt x="22451" y="4705"/>
                  </a:lnTo>
                  <a:lnTo>
                    <a:pt x="6196" y="1"/>
                  </a:lnTo>
                  <a:close/>
                </a:path>
              </a:pathLst>
            </a:custGeom>
            <a:solidFill>
              <a:srgbClr val="C66A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35"/>
            <p:cNvSpPr/>
            <p:nvPr/>
          </p:nvSpPr>
          <p:spPr>
            <a:xfrm>
              <a:off x="1628480" y="1958006"/>
              <a:ext cx="437570" cy="486782"/>
            </a:xfrm>
            <a:custGeom>
              <a:rect b="b" l="l" r="r" t="t"/>
              <a:pathLst>
                <a:path extrusionOk="0" h="24976" w="22451">
                  <a:moveTo>
                    <a:pt x="6196" y="1"/>
                  </a:moveTo>
                  <a:lnTo>
                    <a:pt x="0" y="20653"/>
                  </a:lnTo>
                  <a:lnTo>
                    <a:pt x="15911" y="24975"/>
                  </a:lnTo>
                  <a:lnTo>
                    <a:pt x="22451" y="4705"/>
                  </a:lnTo>
                  <a:lnTo>
                    <a:pt x="6196" y="1"/>
                  </a:ln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35"/>
            <p:cNvSpPr/>
            <p:nvPr/>
          </p:nvSpPr>
          <p:spPr>
            <a:xfrm>
              <a:off x="1938570" y="2049689"/>
              <a:ext cx="174455" cy="398083"/>
            </a:xfrm>
            <a:custGeom>
              <a:rect b="b" l="l" r="r" t="t"/>
              <a:pathLst>
                <a:path extrusionOk="0" h="20425" w="8951">
                  <a:moveTo>
                    <a:pt x="6541" y="1"/>
                  </a:moveTo>
                  <a:lnTo>
                    <a:pt x="1" y="20271"/>
                  </a:lnTo>
                  <a:lnTo>
                    <a:pt x="2334" y="20424"/>
                  </a:lnTo>
                  <a:lnTo>
                    <a:pt x="8950" y="154"/>
                  </a:lnTo>
                  <a:lnTo>
                    <a:pt x="6541" y="1"/>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35"/>
            <p:cNvSpPr/>
            <p:nvPr/>
          </p:nvSpPr>
          <p:spPr>
            <a:xfrm>
              <a:off x="1984041" y="1975898"/>
              <a:ext cx="327997" cy="471872"/>
            </a:xfrm>
            <a:custGeom>
              <a:rect b="b" l="l" r="r" t="t"/>
              <a:pathLst>
                <a:path extrusionOk="0" h="24211" w="16829">
                  <a:moveTo>
                    <a:pt x="16829" y="0"/>
                  </a:moveTo>
                  <a:lnTo>
                    <a:pt x="6617" y="3940"/>
                  </a:lnTo>
                  <a:lnTo>
                    <a:pt x="1" y="24210"/>
                  </a:lnTo>
                  <a:lnTo>
                    <a:pt x="9295" y="21418"/>
                  </a:lnTo>
                  <a:lnTo>
                    <a:pt x="16829" y="0"/>
                  </a:lnTo>
                  <a:close/>
                </a:path>
              </a:pathLst>
            </a:custGeom>
            <a:solidFill>
              <a:srgbClr val="C66A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35"/>
            <p:cNvSpPr/>
            <p:nvPr/>
          </p:nvSpPr>
          <p:spPr>
            <a:xfrm>
              <a:off x="1984041" y="1975898"/>
              <a:ext cx="327997" cy="471872"/>
            </a:xfrm>
            <a:custGeom>
              <a:rect b="b" l="l" r="r" t="t"/>
              <a:pathLst>
                <a:path extrusionOk="0" h="24211" w="16829">
                  <a:moveTo>
                    <a:pt x="16829" y="0"/>
                  </a:moveTo>
                  <a:lnTo>
                    <a:pt x="6617" y="3940"/>
                  </a:lnTo>
                  <a:lnTo>
                    <a:pt x="1" y="24210"/>
                  </a:lnTo>
                  <a:lnTo>
                    <a:pt x="9295" y="21418"/>
                  </a:lnTo>
                  <a:lnTo>
                    <a:pt x="16829" y="0"/>
                  </a:ln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35"/>
            <p:cNvSpPr/>
            <p:nvPr/>
          </p:nvSpPr>
          <p:spPr>
            <a:xfrm>
              <a:off x="1064938" y="1564010"/>
              <a:ext cx="935345" cy="846470"/>
            </a:xfrm>
            <a:custGeom>
              <a:rect b="b" l="l" r="r" t="t"/>
              <a:pathLst>
                <a:path extrusionOk="0" h="43431" w="47991">
                  <a:moveTo>
                    <a:pt x="28344" y="0"/>
                  </a:moveTo>
                  <a:cubicBezTo>
                    <a:pt x="27427" y="0"/>
                    <a:pt x="26317" y="477"/>
                    <a:pt x="25472" y="1169"/>
                  </a:cubicBezTo>
                  <a:cubicBezTo>
                    <a:pt x="14343" y="10157"/>
                    <a:pt x="0" y="27482"/>
                    <a:pt x="1377" y="31766"/>
                  </a:cubicBezTo>
                  <a:cubicBezTo>
                    <a:pt x="1836" y="33296"/>
                    <a:pt x="4093" y="36432"/>
                    <a:pt x="7152" y="37388"/>
                  </a:cubicBezTo>
                  <a:cubicBezTo>
                    <a:pt x="12896" y="39140"/>
                    <a:pt x="18015" y="39878"/>
                    <a:pt x="22945" y="39878"/>
                  </a:cubicBezTo>
                  <a:cubicBezTo>
                    <a:pt x="24581" y="39878"/>
                    <a:pt x="26195" y="39797"/>
                    <a:pt x="27805" y="39645"/>
                  </a:cubicBezTo>
                  <a:cubicBezTo>
                    <a:pt x="28622" y="40037"/>
                    <a:pt x="29390" y="40177"/>
                    <a:pt x="30076" y="40177"/>
                  </a:cubicBezTo>
                  <a:cubicBezTo>
                    <a:pt x="30997" y="40177"/>
                    <a:pt x="31770" y="39924"/>
                    <a:pt x="32318" y="39683"/>
                  </a:cubicBezTo>
                  <a:cubicBezTo>
                    <a:pt x="33917" y="41004"/>
                    <a:pt x="34663" y="43431"/>
                    <a:pt x="35992" y="43431"/>
                  </a:cubicBezTo>
                  <a:cubicBezTo>
                    <a:pt x="36125" y="43431"/>
                    <a:pt x="36264" y="43407"/>
                    <a:pt x="36411" y="43354"/>
                  </a:cubicBezTo>
                  <a:cubicBezTo>
                    <a:pt x="37979" y="42781"/>
                    <a:pt x="37520" y="40983"/>
                    <a:pt x="37520" y="40983"/>
                  </a:cubicBezTo>
                  <a:lnTo>
                    <a:pt x="37520" y="40983"/>
                  </a:lnTo>
                  <a:cubicBezTo>
                    <a:pt x="37520" y="40983"/>
                    <a:pt x="38369" y="42075"/>
                    <a:pt x="39430" y="42075"/>
                  </a:cubicBezTo>
                  <a:cubicBezTo>
                    <a:pt x="39701" y="42075"/>
                    <a:pt x="39985" y="42004"/>
                    <a:pt x="40273" y="41825"/>
                  </a:cubicBezTo>
                  <a:cubicBezTo>
                    <a:pt x="41918" y="40868"/>
                    <a:pt x="40618" y="38077"/>
                    <a:pt x="40618" y="38076"/>
                  </a:cubicBezTo>
                  <a:lnTo>
                    <a:pt x="40618" y="38076"/>
                  </a:lnTo>
                  <a:cubicBezTo>
                    <a:pt x="40618" y="38077"/>
                    <a:pt x="41646" y="39254"/>
                    <a:pt x="42772" y="39254"/>
                  </a:cubicBezTo>
                  <a:cubicBezTo>
                    <a:pt x="43151" y="39254"/>
                    <a:pt x="43541" y="39121"/>
                    <a:pt x="43907" y="38765"/>
                  </a:cubicBezTo>
                  <a:cubicBezTo>
                    <a:pt x="45551" y="37235"/>
                    <a:pt x="43027" y="32990"/>
                    <a:pt x="40579" y="30045"/>
                  </a:cubicBezTo>
                  <a:lnTo>
                    <a:pt x="40579" y="30045"/>
                  </a:lnTo>
                  <a:cubicBezTo>
                    <a:pt x="41383" y="30580"/>
                    <a:pt x="42645" y="31995"/>
                    <a:pt x="44481" y="33755"/>
                  </a:cubicBezTo>
                  <a:cubicBezTo>
                    <a:pt x="45301" y="34480"/>
                    <a:pt x="45982" y="34787"/>
                    <a:pt x="46492" y="34787"/>
                  </a:cubicBezTo>
                  <a:cubicBezTo>
                    <a:pt x="47837" y="34787"/>
                    <a:pt x="47991" y="32656"/>
                    <a:pt x="46355" y="30465"/>
                  </a:cubicBezTo>
                  <a:cubicBezTo>
                    <a:pt x="41983" y="24561"/>
                    <a:pt x="36010" y="23102"/>
                    <a:pt x="31845" y="23102"/>
                  </a:cubicBezTo>
                  <a:cubicBezTo>
                    <a:pt x="30398" y="23102"/>
                    <a:pt x="29170" y="23278"/>
                    <a:pt x="28302" y="23505"/>
                  </a:cubicBezTo>
                  <a:cubicBezTo>
                    <a:pt x="26275" y="24040"/>
                    <a:pt x="24937" y="24384"/>
                    <a:pt x="24095" y="24614"/>
                  </a:cubicBezTo>
                  <a:cubicBezTo>
                    <a:pt x="23646" y="24633"/>
                    <a:pt x="23056" y="24640"/>
                    <a:pt x="22423" y="24640"/>
                  </a:cubicBezTo>
                  <a:cubicBezTo>
                    <a:pt x="20524" y="24640"/>
                    <a:pt x="18244" y="24576"/>
                    <a:pt x="18244" y="24576"/>
                  </a:cubicBezTo>
                  <a:cubicBezTo>
                    <a:pt x="18244" y="24346"/>
                    <a:pt x="24019" y="15970"/>
                    <a:pt x="28876" y="5873"/>
                  </a:cubicBezTo>
                  <a:cubicBezTo>
                    <a:pt x="30975" y="1481"/>
                    <a:pt x="29960" y="0"/>
                    <a:pt x="28344" y="0"/>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35"/>
            <p:cNvSpPr/>
            <p:nvPr/>
          </p:nvSpPr>
          <p:spPr>
            <a:xfrm>
              <a:off x="1762729" y="2157041"/>
              <a:ext cx="96105" cy="146935"/>
            </a:xfrm>
            <a:custGeom>
              <a:rect b="b" l="l" r="r" t="t"/>
              <a:pathLst>
                <a:path extrusionOk="0" h="7539" w="4931">
                  <a:moveTo>
                    <a:pt x="35" y="0"/>
                  </a:moveTo>
                  <a:cubicBezTo>
                    <a:pt x="9" y="0"/>
                    <a:pt x="1" y="17"/>
                    <a:pt x="9" y="17"/>
                  </a:cubicBezTo>
                  <a:cubicBezTo>
                    <a:pt x="14" y="17"/>
                    <a:pt x="22" y="13"/>
                    <a:pt x="35" y="0"/>
                  </a:cubicBezTo>
                  <a:close/>
                  <a:moveTo>
                    <a:pt x="35" y="0"/>
                  </a:moveTo>
                  <a:cubicBezTo>
                    <a:pt x="991" y="1186"/>
                    <a:pt x="3171" y="4054"/>
                    <a:pt x="4854" y="7496"/>
                  </a:cubicBezTo>
                  <a:cubicBezTo>
                    <a:pt x="4854" y="7526"/>
                    <a:pt x="4865" y="7538"/>
                    <a:pt x="4879" y="7538"/>
                  </a:cubicBezTo>
                  <a:cubicBezTo>
                    <a:pt x="4901" y="7538"/>
                    <a:pt x="4930" y="7505"/>
                    <a:pt x="4930" y="7458"/>
                  </a:cubicBezTo>
                  <a:cubicBezTo>
                    <a:pt x="4089" y="4131"/>
                    <a:pt x="1488" y="995"/>
                    <a:pt x="3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35"/>
            <p:cNvSpPr/>
            <p:nvPr/>
          </p:nvSpPr>
          <p:spPr>
            <a:xfrm>
              <a:off x="1711216" y="2209957"/>
              <a:ext cx="86497" cy="151944"/>
            </a:xfrm>
            <a:custGeom>
              <a:rect b="b" l="l" r="r" t="t"/>
              <a:pathLst>
                <a:path extrusionOk="0" h="7796" w="4438">
                  <a:moveTo>
                    <a:pt x="1" y="1"/>
                  </a:moveTo>
                  <a:cubicBezTo>
                    <a:pt x="919" y="1225"/>
                    <a:pt x="2831" y="4093"/>
                    <a:pt x="4399" y="7726"/>
                  </a:cubicBezTo>
                  <a:cubicBezTo>
                    <a:pt x="4399" y="7774"/>
                    <a:pt x="4406" y="7796"/>
                    <a:pt x="4413" y="7796"/>
                  </a:cubicBezTo>
                  <a:cubicBezTo>
                    <a:pt x="4424" y="7796"/>
                    <a:pt x="4437" y="7755"/>
                    <a:pt x="4437" y="7688"/>
                  </a:cubicBezTo>
                  <a:cubicBezTo>
                    <a:pt x="3749" y="4361"/>
                    <a:pt x="1148" y="995"/>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35"/>
            <p:cNvSpPr/>
            <p:nvPr/>
          </p:nvSpPr>
          <p:spPr>
            <a:xfrm>
              <a:off x="1246081" y="2041503"/>
              <a:ext cx="175176" cy="67104"/>
            </a:xfrm>
            <a:custGeom>
              <a:rect b="b" l="l" r="r" t="t"/>
              <a:pathLst>
                <a:path extrusionOk="0" h="3443" w="8988">
                  <a:moveTo>
                    <a:pt x="8873" y="0"/>
                  </a:moveTo>
                  <a:cubicBezTo>
                    <a:pt x="5240" y="77"/>
                    <a:pt x="1415" y="2180"/>
                    <a:pt x="0" y="3442"/>
                  </a:cubicBezTo>
                  <a:cubicBezTo>
                    <a:pt x="1492" y="2716"/>
                    <a:pt x="4972" y="1033"/>
                    <a:pt x="8911" y="77"/>
                  </a:cubicBezTo>
                  <a:cubicBezTo>
                    <a:pt x="8988" y="38"/>
                    <a:pt x="8950" y="0"/>
                    <a:pt x="887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35"/>
            <p:cNvSpPr/>
            <p:nvPr/>
          </p:nvSpPr>
          <p:spPr>
            <a:xfrm>
              <a:off x="1303479" y="1557715"/>
              <a:ext cx="365282" cy="366022"/>
            </a:xfrm>
            <a:custGeom>
              <a:rect b="b" l="l" r="r" t="t"/>
              <a:pathLst>
                <a:path extrusionOk="0" h="18780" w="18742">
                  <a:moveTo>
                    <a:pt x="16651" y="0"/>
                  </a:moveTo>
                  <a:cubicBezTo>
                    <a:pt x="15430" y="0"/>
                    <a:pt x="13568" y="903"/>
                    <a:pt x="11474" y="2448"/>
                  </a:cubicBezTo>
                  <a:cubicBezTo>
                    <a:pt x="6617" y="5967"/>
                    <a:pt x="0" y="12660"/>
                    <a:pt x="0" y="12660"/>
                  </a:cubicBezTo>
                  <a:lnTo>
                    <a:pt x="10403" y="18779"/>
                  </a:lnTo>
                  <a:cubicBezTo>
                    <a:pt x="10403" y="18779"/>
                    <a:pt x="14610" y="11551"/>
                    <a:pt x="17249" y="5164"/>
                  </a:cubicBezTo>
                  <a:cubicBezTo>
                    <a:pt x="18742" y="1530"/>
                    <a:pt x="18240" y="0"/>
                    <a:pt x="16651"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35"/>
            <p:cNvSpPr/>
            <p:nvPr/>
          </p:nvSpPr>
          <p:spPr>
            <a:xfrm>
              <a:off x="1310925" y="1598703"/>
              <a:ext cx="266136" cy="212480"/>
            </a:xfrm>
            <a:custGeom>
              <a:rect b="b" l="l" r="r" t="t"/>
              <a:pathLst>
                <a:path extrusionOk="0" h="10902" w="13655">
                  <a:moveTo>
                    <a:pt x="13654" y="1"/>
                  </a:moveTo>
                  <a:lnTo>
                    <a:pt x="13654" y="1"/>
                  </a:lnTo>
                  <a:cubicBezTo>
                    <a:pt x="13310" y="345"/>
                    <a:pt x="13081" y="766"/>
                    <a:pt x="12889" y="1187"/>
                  </a:cubicBezTo>
                  <a:cubicBezTo>
                    <a:pt x="12698" y="1607"/>
                    <a:pt x="12507" y="2104"/>
                    <a:pt x="12469" y="2563"/>
                  </a:cubicBezTo>
                  <a:cubicBezTo>
                    <a:pt x="12813" y="2257"/>
                    <a:pt x="13042" y="1799"/>
                    <a:pt x="13234" y="1378"/>
                  </a:cubicBezTo>
                  <a:cubicBezTo>
                    <a:pt x="13425" y="957"/>
                    <a:pt x="13616" y="460"/>
                    <a:pt x="13654" y="1"/>
                  </a:cubicBezTo>
                  <a:close/>
                  <a:moveTo>
                    <a:pt x="7497" y="8224"/>
                  </a:moveTo>
                  <a:cubicBezTo>
                    <a:pt x="7535" y="8759"/>
                    <a:pt x="7688" y="9180"/>
                    <a:pt x="7841" y="9601"/>
                  </a:cubicBezTo>
                  <a:cubicBezTo>
                    <a:pt x="8032" y="10021"/>
                    <a:pt x="8223" y="10480"/>
                    <a:pt x="8491" y="10863"/>
                  </a:cubicBezTo>
                  <a:cubicBezTo>
                    <a:pt x="8453" y="10366"/>
                    <a:pt x="8338" y="9907"/>
                    <a:pt x="8147" y="9448"/>
                  </a:cubicBezTo>
                  <a:cubicBezTo>
                    <a:pt x="7956" y="9027"/>
                    <a:pt x="7765" y="8606"/>
                    <a:pt x="7497" y="8224"/>
                  </a:cubicBezTo>
                  <a:close/>
                  <a:moveTo>
                    <a:pt x="383" y="10174"/>
                  </a:moveTo>
                  <a:lnTo>
                    <a:pt x="383" y="10174"/>
                  </a:lnTo>
                  <a:cubicBezTo>
                    <a:pt x="230" y="10366"/>
                    <a:pt x="77" y="10557"/>
                    <a:pt x="1" y="10748"/>
                  </a:cubicBezTo>
                  <a:lnTo>
                    <a:pt x="230" y="10901"/>
                  </a:lnTo>
                  <a:cubicBezTo>
                    <a:pt x="268" y="10672"/>
                    <a:pt x="383" y="10404"/>
                    <a:pt x="383" y="1017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35"/>
            <p:cNvSpPr/>
            <p:nvPr/>
          </p:nvSpPr>
          <p:spPr>
            <a:xfrm>
              <a:off x="1342986" y="1782087"/>
              <a:ext cx="172954" cy="101387"/>
            </a:xfrm>
            <a:custGeom>
              <a:rect b="b" l="l" r="r" t="t"/>
              <a:pathLst>
                <a:path extrusionOk="0" h="5202" w="8874">
                  <a:moveTo>
                    <a:pt x="115" y="0"/>
                  </a:moveTo>
                  <a:cubicBezTo>
                    <a:pt x="77" y="0"/>
                    <a:pt x="0" y="39"/>
                    <a:pt x="77" y="115"/>
                  </a:cubicBezTo>
                  <a:cubicBezTo>
                    <a:pt x="2830" y="1951"/>
                    <a:pt x="5814" y="3634"/>
                    <a:pt x="8758" y="5202"/>
                  </a:cubicBezTo>
                  <a:cubicBezTo>
                    <a:pt x="8797" y="5202"/>
                    <a:pt x="8873" y="5164"/>
                    <a:pt x="8797" y="5125"/>
                  </a:cubicBezTo>
                  <a:cubicBezTo>
                    <a:pt x="6005" y="3290"/>
                    <a:pt x="3136" y="1530"/>
                    <a:pt x="1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35"/>
            <p:cNvSpPr/>
            <p:nvPr/>
          </p:nvSpPr>
          <p:spPr>
            <a:xfrm>
              <a:off x="1629221" y="1430989"/>
              <a:ext cx="213201" cy="287750"/>
            </a:xfrm>
            <a:custGeom>
              <a:rect b="b" l="l" r="r" t="t"/>
              <a:pathLst>
                <a:path extrusionOk="0" h="14764" w="10939">
                  <a:moveTo>
                    <a:pt x="3405" y="1"/>
                  </a:moveTo>
                  <a:cubicBezTo>
                    <a:pt x="2907" y="1339"/>
                    <a:pt x="2334" y="2716"/>
                    <a:pt x="1760" y="3978"/>
                  </a:cubicBezTo>
                  <a:cubicBezTo>
                    <a:pt x="880" y="5967"/>
                    <a:pt x="1" y="7650"/>
                    <a:pt x="39" y="7841"/>
                  </a:cubicBezTo>
                  <a:cubicBezTo>
                    <a:pt x="536" y="10709"/>
                    <a:pt x="2869" y="14687"/>
                    <a:pt x="5546" y="14764"/>
                  </a:cubicBezTo>
                  <a:cubicBezTo>
                    <a:pt x="5558" y="14764"/>
                    <a:pt x="5569" y="14764"/>
                    <a:pt x="5580" y="14764"/>
                  </a:cubicBezTo>
                  <a:cubicBezTo>
                    <a:pt x="7617" y="14764"/>
                    <a:pt x="8110" y="11354"/>
                    <a:pt x="8262" y="10289"/>
                  </a:cubicBezTo>
                  <a:lnTo>
                    <a:pt x="8262" y="10174"/>
                  </a:lnTo>
                  <a:lnTo>
                    <a:pt x="8415" y="9600"/>
                  </a:lnTo>
                  <a:cubicBezTo>
                    <a:pt x="9180" y="7306"/>
                    <a:pt x="10939" y="4820"/>
                    <a:pt x="10939" y="4820"/>
                  </a:cubicBezTo>
                  <a:lnTo>
                    <a:pt x="3405" y="1"/>
                  </a:ln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35"/>
            <p:cNvSpPr/>
            <p:nvPr/>
          </p:nvSpPr>
          <p:spPr>
            <a:xfrm>
              <a:off x="1674691" y="1430248"/>
              <a:ext cx="168491" cy="210219"/>
            </a:xfrm>
            <a:custGeom>
              <a:rect b="b" l="l" r="r" t="t"/>
              <a:pathLst>
                <a:path extrusionOk="0" h="10786" w="8645">
                  <a:moveTo>
                    <a:pt x="1072" y="0"/>
                  </a:moveTo>
                  <a:cubicBezTo>
                    <a:pt x="766" y="880"/>
                    <a:pt x="383" y="1798"/>
                    <a:pt x="1" y="2716"/>
                  </a:cubicBezTo>
                  <a:cubicBezTo>
                    <a:pt x="230" y="5852"/>
                    <a:pt x="1645" y="9753"/>
                    <a:pt x="5891" y="10786"/>
                  </a:cubicBezTo>
                  <a:cubicBezTo>
                    <a:pt x="5929" y="10595"/>
                    <a:pt x="5967" y="10442"/>
                    <a:pt x="5967" y="10327"/>
                  </a:cubicBezTo>
                  <a:lnTo>
                    <a:pt x="5967" y="10212"/>
                  </a:lnTo>
                  <a:lnTo>
                    <a:pt x="6120" y="9638"/>
                  </a:lnTo>
                  <a:cubicBezTo>
                    <a:pt x="6885" y="7344"/>
                    <a:pt x="8644" y="4858"/>
                    <a:pt x="8644" y="4858"/>
                  </a:cubicBezTo>
                  <a:lnTo>
                    <a:pt x="1072"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35"/>
            <p:cNvSpPr/>
            <p:nvPr/>
          </p:nvSpPr>
          <p:spPr>
            <a:xfrm>
              <a:off x="1634275" y="1179163"/>
              <a:ext cx="351853" cy="412818"/>
            </a:xfrm>
            <a:custGeom>
              <a:rect b="b" l="l" r="r" t="t"/>
              <a:pathLst>
                <a:path extrusionOk="0" h="21181" w="18053">
                  <a:moveTo>
                    <a:pt x="10235" y="1"/>
                  </a:moveTo>
                  <a:cubicBezTo>
                    <a:pt x="8002" y="1"/>
                    <a:pt x="5764" y="885"/>
                    <a:pt x="4399" y="2748"/>
                  </a:cubicBezTo>
                  <a:cubicBezTo>
                    <a:pt x="3634" y="3781"/>
                    <a:pt x="2908" y="5846"/>
                    <a:pt x="2487" y="8141"/>
                  </a:cubicBezTo>
                  <a:cubicBezTo>
                    <a:pt x="2212" y="7901"/>
                    <a:pt x="1876" y="7753"/>
                    <a:pt x="1588" y="7753"/>
                  </a:cubicBezTo>
                  <a:cubicBezTo>
                    <a:pt x="1556" y="7753"/>
                    <a:pt x="1524" y="7755"/>
                    <a:pt x="1492" y="7759"/>
                  </a:cubicBezTo>
                  <a:cubicBezTo>
                    <a:pt x="1" y="8065"/>
                    <a:pt x="154" y="12501"/>
                    <a:pt x="1416" y="13496"/>
                  </a:cubicBezTo>
                  <a:cubicBezTo>
                    <a:pt x="1607" y="13649"/>
                    <a:pt x="1760" y="13725"/>
                    <a:pt x="1951" y="13802"/>
                  </a:cubicBezTo>
                  <a:cubicBezTo>
                    <a:pt x="1990" y="15064"/>
                    <a:pt x="2143" y="16211"/>
                    <a:pt x="2525" y="16899"/>
                  </a:cubicBezTo>
                  <a:cubicBezTo>
                    <a:pt x="3915" y="19447"/>
                    <a:pt x="6550" y="21181"/>
                    <a:pt x="9222" y="21181"/>
                  </a:cubicBezTo>
                  <a:cubicBezTo>
                    <a:pt x="10521" y="21181"/>
                    <a:pt x="11828" y="20770"/>
                    <a:pt x="13004" y="19844"/>
                  </a:cubicBezTo>
                  <a:cubicBezTo>
                    <a:pt x="16447" y="17205"/>
                    <a:pt x="18053" y="5464"/>
                    <a:pt x="16332" y="2940"/>
                  </a:cubicBezTo>
                  <a:cubicBezTo>
                    <a:pt x="15025" y="1019"/>
                    <a:pt x="12632" y="1"/>
                    <a:pt x="10235"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35"/>
            <p:cNvSpPr/>
            <p:nvPr/>
          </p:nvSpPr>
          <p:spPr>
            <a:xfrm>
              <a:off x="1824533" y="1387759"/>
              <a:ext cx="18652" cy="29079"/>
            </a:xfrm>
            <a:custGeom>
              <a:rect b="b" l="l" r="r" t="t"/>
              <a:pathLst>
                <a:path extrusionOk="0" h="1492" w="957">
                  <a:moveTo>
                    <a:pt x="918" y="0"/>
                  </a:moveTo>
                  <a:lnTo>
                    <a:pt x="918" y="0"/>
                  </a:lnTo>
                  <a:cubicBezTo>
                    <a:pt x="918" y="0"/>
                    <a:pt x="880" y="0"/>
                    <a:pt x="880" y="39"/>
                  </a:cubicBezTo>
                  <a:cubicBezTo>
                    <a:pt x="803" y="689"/>
                    <a:pt x="574" y="1339"/>
                    <a:pt x="0" y="1454"/>
                  </a:cubicBezTo>
                  <a:lnTo>
                    <a:pt x="0" y="1492"/>
                  </a:lnTo>
                  <a:cubicBezTo>
                    <a:pt x="689" y="1492"/>
                    <a:pt x="956" y="651"/>
                    <a:pt x="9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35"/>
            <p:cNvSpPr/>
            <p:nvPr/>
          </p:nvSpPr>
          <p:spPr>
            <a:xfrm>
              <a:off x="1809194" y="1373843"/>
              <a:ext cx="39818" cy="38161"/>
            </a:xfrm>
            <a:custGeom>
              <a:rect b="b" l="l" r="r" t="t"/>
              <a:pathLst>
                <a:path extrusionOk="0" h="1958" w="2043">
                  <a:moveTo>
                    <a:pt x="1105" y="0"/>
                  </a:moveTo>
                  <a:cubicBezTo>
                    <a:pt x="284" y="0"/>
                    <a:pt x="0" y="1688"/>
                    <a:pt x="787" y="1938"/>
                  </a:cubicBezTo>
                  <a:cubicBezTo>
                    <a:pt x="837" y="1951"/>
                    <a:pt x="885" y="1957"/>
                    <a:pt x="931" y="1957"/>
                  </a:cubicBezTo>
                  <a:cubicBezTo>
                    <a:pt x="1710" y="1957"/>
                    <a:pt x="2042" y="242"/>
                    <a:pt x="1284" y="26"/>
                  </a:cubicBezTo>
                  <a:cubicBezTo>
                    <a:pt x="1222" y="8"/>
                    <a:pt x="1162" y="0"/>
                    <a:pt x="11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35"/>
            <p:cNvSpPr/>
            <p:nvPr/>
          </p:nvSpPr>
          <p:spPr>
            <a:xfrm>
              <a:off x="1902046" y="1408633"/>
              <a:ext cx="13448" cy="33562"/>
            </a:xfrm>
            <a:custGeom>
              <a:rect b="b" l="l" r="r" t="t"/>
              <a:pathLst>
                <a:path extrusionOk="0" h="1722" w="690">
                  <a:moveTo>
                    <a:pt x="345" y="0"/>
                  </a:moveTo>
                  <a:lnTo>
                    <a:pt x="345" y="0"/>
                  </a:lnTo>
                  <a:cubicBezTo>
                    <a:pt x="115" y="536"/>
                    <a:pt x="1" y="1492"/>
                    <a:pt x="689" y="1721"/>
                  </a:cubicBezTo>
                  <a:lnTo>
                    <a:pt x="689" y="1683"/>
                  </a:lnTo>
                  <a:cubicBezTo>
                    <a:pt x="192" y="1339"/>
                    <a:pt x="268" y="612"/>
                    <a:pt x="383" y="38"/>
                  </a:cubicBezTo>
                  <a:lnTo>
                    <a:pt x="34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35"/>
            <p:cNvSpPr/>
            <p:nvPr/>
          </p:nvSpPr>
          <p:spPr>
            <a:xfrm>
              <a:off x="1899395" y="1398148"/>
              <a:ext cx="40890" cy="38181"/>
            </a:xfrm>
            <a:custGeom>
              <a:rect b="b" l="l" r="r" t="t"/>
              <a:pathLst>
                <a:path extrusionOk="0" h="1959" w="2098">
                  <a:moveTo>
                    <a:pt x="1121" y="1"/>
                  </a:moveTo>
                  <a:cubicBezTo>
                    <a:pt x="315" y="1"/>
                    <a:pt x="1" y="1878"/>
                    <a:pt x="863" y="1953"/>
                  </a:cubicBezTo>
                  <a:cubicBezTo>
                    <a:pt x="890" y="1957"/>
                    <a:pt x="916" y="1958"/>
                    <a:pt x="942" y="1958"/>
                  </a:cubicBezTo>
                  <a:cubicBezTo>
                    <a:pt x="1800" y="1958"/>
                    <a:pt x="2098" y="151"/>
                    <a:pt x="1169" y="3"/>
                  </a:cubicBezTo>
                  <a:cubicBezTo>
                    <a:pt x="1153" y="1"/>
                    <a:pt x="1137" y="1"/>
                    <a:pt x="11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35"/>
            <p:cNvSpPr/>
            <p:nvPr/>
          </p:nvSpPr>
          <p:spPr>
            <a:xfrm>
              <a:off x="1814086" y="1325878"/>
              <a:ext cx="46230" cy="21556"/>
            </a:xfrm>
            <a:custGeom>
              <a:rect b="b" l="l" r="r" t="t"/>
              <a:pathLst>
                <a:path extrusionOk="0" h="1106" w="2372">
                  <a:moveTo>
                    <a:pt x="1378" y="1"/>
                  </a:moveTo>
                  <a:cubicBezTo>
                    <a:pt x="995" y="1"/>
                    <a:pt x="651" y="39"/>
                    <a:pt x="307" y="269"/>
                  </a:cubicBezTo>
                  <a:cubicBezTo>
                    <a:pt x="1" y="575"/>
                    <a:pt x="192" y="1072"/>
                    <a:pt x="536" y="1072"/>
                  </a:cubicBezTo>
                  <a:cubicBezTo>
                    <a:pt x="638" y="1097"/>
                    <a:pt x="732" y="1106"/>
                    <a:pt x="822" y="1106"/>
                  </a:cubicBezTo>
                  <a:cubicBezTo>
                    <a:pt x="1004" y="1106"/>
                    <a:pt x="1174" y="1072"/>
                    <a:pt x="1378" y="1072"/>
                  </a:cubicBezTo>
                  <a:cubicBezTo>
                    <a:pt x="1496" y="1072"/>
                    <a:pt x="1623" y="1087"/>
                    <a:pt x="1747" y="1087"/>
                  </a:cubicBezTo>
                  <a:cubicBezTo>
                    <a:pt x="1902" y="1087"/>
                    <a:pt x="2053" y="1063"/>
                    <a:pt x="2181" y="957"/>
                  </a:cubicBezTo>
                  <a:cubicBezTo>
                    <a:pt x="2334" y="842"/>
                    <a:pt x="2372" y="613"/>
                    <a:pt x="2257" y="460"/>
                  </a:cubicBezTo>
                  <a:cubicBezTo>
                    <a:pt x="2066" y="116"/>
                    <a:pt x="1683" y="39"/>
                    <a:pt x="13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35"/>
            <p:cNvSpPr/>
            <p:nvPr/>
          </p:nvSpPr>
          <p:spPr>
            <a:xfrm>
              <a:off x="1911732" y="1357004"/>
              <a:ext cx="42235" cy="28943"/>
            </a:xfrm>
            <a:custGeom>
              <a:rect b="b" l="l" r="r" t="t"/>
              <a:pathLst>
                <a:path extrusionOk="0" h="1485" w="2167">
                  <a:moveTo>
                    <a:pt x="723" y="1"/>
                  </a:moveTo>
                  <a:cubicBezTo>
                    <a:pt x="546" y="1"/>
                    <a:pt x="364" y="48"/>
                    <a:pt x="192" y="163"/>
                  </a:cubicBezTo>
                  <a:cubicBezTo>
                    <a:pt x="39" y="240"/>
                    <a:pt x="1" y="507"/>
                    <a:pt x="77" y="622"/>
                  </a:cubicBezTo>
                  <a:cubicBezTo>
                    <a:pt x="230" y="928"/>
                    <a:pt x="460" y="966"/>
                    <a:pt x="766" y="1119"/>
                  </a:cubicBezTo>
                  <a:cubicBezTo>
                    <a:pt x="995" y="1272"/>
                    <a:pt x="1225" y="1349"/>
                    <a:pt x="1492" y="1464"/>
                  </a:cubicBezTo>
                  <a:cubicBezTo>
                    <a:pt x="1530" y="1478"/>
                    <a:pt x="1569" y="1484"/>
                    <a:pt x="1608" y="1484"/>
                  </a:cubicBezTo>
                  <a:cubicBezTo>
                    <a:pt x="1885" y="1484"/>
                    <a:pt x="2167" y="1149"/>
                    <a:pt x="2066" y="813"/>
                  </a:cubicBezTo>
                  <a:cubicBezTo>
                    <a:pt x="1875" y="507"/>
                    <a:pt x="1607" y="240"/>
                    <a:pt x="1225" y="125"/>
                  </a:cubicBezTo>
                  <a:cubicBezTo>
                    <a:pt x="1072" y="48"/>
                    <a:pt x="900" y="1"/>
                    <a:pt x="7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35"/>
            <p:cNvSpPr/>
            <p:nvPr/>
          </p:nvSpPr>
          <p:spPr>
            <a:xfrm>
              <a:off x="1788210" y="1482301"/>
              <a:ext cx="81775" cy="38175"/>
            </a:xfrm>
            <a:custGeom>
              <a:rect b="b" l="l" r="r" t="t"/>
              <a:pathLst>
                <a:path extrusionOk="0" h="731" w="1225">
                  <a:moveTo>
                    <a:pt x="77" y="0"/>
                  </a:moveTo>
                  <a:cubicBezTo>
                    <a:pt x="39" y="0"/>
                    <a:pt x="1" y="0"/>
                    <a:pt x="39" y="39"/>
                  </a:cubicBezTo>
                  <a:cubicBezTo>
                    <a:pt x="39" y="268"/>
                    <a:pt x="115" y="574"/>
                    <a:pt x="345" y="650"/>
                  </a:cubicBezTo>
                  <a:cubicBezTo>
                    <a:pt x="440" y="705"/>
                    <a:pt x="549" y="730"/>
                    <a:pt x="659" y="730"/>
                  </a:cubicBezTo>
                  <a:cubicBezTo>
                    <a:pt x="860" y="730"/>
                    <a:pt x="1063" y="646"/>
                    <a:pt x="1186" y="497"/>
                  </a:cubicBezTo>
                  <a:cubicBezTo>
                    <a:pt x="1225" y="459"/>
                    <a:pt x="1186" y="459"/>
                    <a:pt x="1186" y="459"/>
                  </a:cubicBezTo>
                  <a:cubicBezTo>
                    <a:pt x="1059" y="459"/>
                    <a:pt x="880" y="476"/>
                    <a:pt x="719" y="476"/>
                  </a:cubicBezTo>
                  <a:cubicBezTo>
                    <a:pt x="638" y="476"/>
                    <a:pt x="562" y="472"/>
                    <a:pt x="498" y="459"/>
                  </a:cubicBezTo>
                  <a:cubicBezTo>
                    <a:pt x="268" y="383"/>
                    <a:pt x="154" y="192"/>
                    <a:pt x="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35"/>
            <p:cNvSpPr/>
            <p:nvPr/>
          </p:nvSpPr>
          <p:spPr>
            <a:xfrm>
              <a:off x="1829971" y="1342172"/>
              <a:ext cx="81780" cy="142511"/>
            </a:xfrm>
            <a:custGeom>
              <a:rect b="b" l="l" r="r" t="t"/>
              <a:pathLst>
                <a:path extrusionOk="0" h="7312" w="4196">
                  <a:moveTo>
                    <a:pt x="3996" y="0"/>
                  </a:moveTo>
                  <a:cubicBezTo>
                    <a:pt x="3980" y="0"/>
                    <a:pt x="3966" y="12"/>
                    <a:pt x="3966" y="45"/>
                  </a:cubicBezTo>
                  <a:cubicBezTo>
                    <a:pt x="3584" y="1957"/>
                    <a:pt x="3584" y="3946"/>
                    <a:pt x="3201" y="5896"/>
                  </a:cubicBezTo>
                  <a:cubicBezTo>
                    <a:pt x="2934" y="5743"/>
                    <a:pt x="2513" y="5476"/>
                    <a:pt x="2284" y="5399"/>
                  </a:cubicBezTo>
                  <a:cubicBezTo>
                    <a:pt x="2245" y="5399"/>
                    <a:pt x="2054" y="7005"/>
                    <a:pt x="2054" y="7005"/>
                  </a:cubicBezTo>
                  <a:cubicBezTo>
                    <a:pt x="1213" y="6929"/>
                    <a:pt x="715" y="6546"/>
                    <a:pt x="65" y="5896"/>
                  </a:cubicBezTo>
                  <a:cubicBezTo>
                    <a:pt x="65" y="5885"/>
                    <a:pt x="59" y="5880"/>
                    <a:pt x="50" y="5880"/>
                  </a:cubicBezTo>
                  <a:cubicBezTo>
                    <a:pt x="30" y="5880"/>
                    <a:pt x="0" y="5907"/>
                    <a:pt x="27" y="5934"/>
                  </a:cubicBezTo>
                  <a:cubicBezTo>
                    <a:pt x="257" y="6508"/>
                    <a:pt x="677" y="6891"/>
                    <a:pt x="1174" y="7120"/>
                  </a:cubicBezTo>
                  <a:cubicBezTo>
                    <a:pt x="1404" y="7235"/>
                    <a:pt x="1633" y="7273"/>
                    <a:pt x="1901" y="7311"/>
                  </a:cubicBezTo>
                  <a:lnTo>
                    <a:pt x="2169" y="7311"/>
                  </a:lnTo>
                  <a:cubicBezTo>
                    <a:pt x="2245" y="7311"/>
                    <a:pt x="2322" y="7273"/>
                    <a:pt x="2322" y="7235"/>
                  </a:cubicBezTo>
                  <a:lnTo>
                    <a:pt x="2551" y="5934"/>
                  </a:lnTo>
                  <a:cubicBezTo>
                    <a:pt x="2675" y="6058"/>
                    <a:pt x="3195" y="6429"/>
                    <a:pt x="3412" y="6429"/>
                  </a:cubicBezTo>
                  <a:cubicBezTo>
                    <a:pt x="3465" y="6429"/>
                    <a:pt x="3500" y="6407"/>
                    <a:pt x="3507" y="6355"/>
                  </a:cubicBezTo>
                  <a:cubicBezTo>
                    <a:pt x="3813" y="4366"/>
                    <a:pt x="4196" y="2110"/>
                    <a:pt x="4043" y="45"/>
                  </a:cubicBezTo>
                  <a:cubicBezTo>
                    <a:pt x="4043" y="22"/>
                    <a:pt x="4017" y="0"/>
                    <a:pt x="39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35"/>
            <p:cNvSpPr/>
            <p:nvPr/>
          </p:nvSpPr>
          <p:spPr>
            <a:xfrm>
              <a:off x="1820050" y="1460068"/>
              <a:ext cx="41767" cy="30112"/>
            </a:xfrm>
            <a:custGeom>
              <a:rect b="b" l="l" r="r" t="t"/>
              <a:pathLst>
                <a:path extrusionOk="0" h="1545" w="2143">
                  <a:moveTo>
                    <a:pt x="574" y="0"/>
                  </a:moveTo>
                  <a:cubicBezTo>
                    <a:pt x="574" y="0"/>
                    <a:pt x="383" y="191"/>
                    <a:pt x="230" y="459"/>
                  </a:cubicBezTo>
                  <a:cubicBezTo>
                    <a:pt x="115" y="803"/>
                    <a:pt x="1" y="1186"/>
                    <a:pt x="421" y="1415"/>
                  </a:cubicBezTo>
                  <a:cubicBezTo>
                    <a:pt x="593" y="1501"/>
                    <a:pt x="766" y="1544"/>
                    <a:pt x="922" y="1544"/>
                  </a:cubicBezTo>
                  <a:cubicBezTo>
                    <a:pt x="973" y="1544"/>
                    <a:pt x="1024" y="1540"/>
                    <a:pt x="1072" y="1530"/>
                  </a:cubicBezTo>
                  <a:cubicBezTo>
                    <a:pt x="1645" y="1454"/>
                    <a:pt x="2142" y="1033"/>
                    <a:pt x="2142" y="1033"/>
                  </a:cubicBezTo>
                  <a:cubicBezTo>
                    <a:pt x="1110" y="689"/>
                    <a:pt x="574" y="0"/>
                    <a:pt x="5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35"/>
            <p:cNvSpPr/>
            <p:nvPr/>
          </p:nvSpPr>
          <p:spPr>
            <a:xfrm>
              <a:off x="1820050" y="1469014"/>
              <a:ext cx="21634" cy="21166"/>
            </a:xfrm>
            <a:custGeom>
              <a:rect b="b" l="l" r="r" t="t"/>
              <a:pathLst>
                <a:path extrusionOk="0" h="1086" w="1110">
                  <a:moveTo>
                    <a:pt x="268" y="0"/>
                  </a:moveTo>
                  <a:lnTo>
                    <a:pt x="268" y="0"/>
                  </a:lnTo>
                  <a:cubicBezTo>
                    <a:pt x="115" y="344"/>
                    <a:pt x="1" y="727"/>
                    <a:pt x="460" y="956"/>
                  </a:cubicBezTo>
                  <a:cubicBezTo>
                    <a:pt x="603" y="1042"/>
                    <a:pt x="768" y="1085"/>
                    <a:pt x="922" y="1085"/>
                  </a:cubicBezTo>
                  <a:cubicBezTo>
                    <a:pt x="973" y="1085"/>
                    <a:pt x="1024" y="1081"/>
                    <a:pt x="1072" y="1071"/>
                  </a:cubicBezTo>
                  <a:cubicBezTo>
                    <a:pt x="1110" y="574"/>
                    <a:pt x="727" y="153"/>
                    <a:pt x="26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35"/>
            <p:cNvSpPr/>
            <p:nvPr/>
          </p:nvSpPr>
          <p:spPr>
            <a:xfrm>
              <a:off x="1672450" y="1134113"/>
              <a:ext cx="351872" cy="252298"/>
            </a:xfrm>
            <a:custGeom>
              <a:rect b="b" l="l" r="r" t="t"/>
              <a:pathLst>
                <a:path extrusionOk="0" h="12945" w="18054">
                  <a:moveTo>
                    <a:pt x="4803" y="1"/>
                  </a:moveTo>
                  <a:cubicBezTo>
                    <a:pt x="4784" y="1"/>
                    <a:pt x="4764" y="4"/>
                    <a:pt x="4743" y="11"/>
                  </a:cubicBezTo>
                  <a:cubicBezTo>
                    <a:pt x="4246" y="202"/>
                    <a:pt x="4476" y="2688"/>
                    <a:pt x="4476" y="2688"/>
                  </a:cubicBezTo>
                  <a:cubicBezTo>
                    <a:pt x="4476" y="2688"/>
                    <a:pt x="3198" y="1915"/>
                    <a:pt x="2633" y="1915"/>
                  </a:cubicBezTo>
                  <a:cubicBezTo>
                    <a:pt x="2557" y="1915"/>
                    <a:pt x="2494" y="1929"/>
                    <a:pt x="2449" y="1961"/>
                  </a:cubicBezTo>
                  <a:cubicBezTo>
                    <a:pt x="2143" y="2229"/>
                    <a:pt x="3711" y="3109"/>
                    <a:pt x="3711" y="3109"/>
                  </a:cubicBezTo>
                  <a:cubicBezTo>
                    <a:pt x="3711" y="3109"/>
                    <a:pt x="804" y="3262"/>
                    <a:pt x="422" y="6474"/>
                  </a:cubicBezTo>
                  <a:cubicBezTo>
                    <a:pt x="1" y="9457"/>
                    <a:pt x="498" y="12823"/>
                    <a:pt x="1263" y="12938"/>
                  </a:cubicBezTo>
                  <a:cubicBezTo>
                    <a:pt x="1301" y="12943"/>
                    <a:pt x="1339" y="12945"/>
                    <a:pt x="1376" y="12945"/>
                  </a:cubicBezTo>
                  <a:cubicBezTo>
                    <a:pt x="2845" y="12945"/>
                    <a:pt x="3864" y="9381"/>
                    <a:pt x="3864" y="9381"/>
                  </a:cubicBezTo>
                  <a:cubicBezTo>
                    <a:pt x="3864" y="9381"/>
                    <a:pt x="5853" y="9190"/>
                    <a:pt x="7382" y="5939"/>
                  </a:cubicBezTo>
                  <a:cubicBezTo>
                    <a:pt x="7382" y="5939"/>
                    <a:pt x="7727" y="9649"/>
                    <a:pt x="14075" y="10528"/>
                  </a:cubicBezTo>
                  <a:cubicBezTo>
                    <a:pt x="14075" y="10528"/>
                    <a:pt x="14840" y="9190"/>
                    <a:pt x="14496" y="7239"/>
                  </a:cubicBezTo>
                  <a:lnTo>
                    <a:pt x="14496" y="7239"/>
                  </a:lnTo>
                  <a:cubicBezTo>
                    <a:pt x="14496" y="7240"/>
                    <a:pt x="14955" y="8616"/>
                    <a:pt x="15185" y="10949"/>
                  </a:cubicBezTo>
                  <a:cubicBezTo>
                    <a:pt x="15185" y="10949"/>
                    <a:pt x="18053" y="6283"/>
                    <a:pt x="14190" y="3262"/>
                  </a:cubicBezTo>
                  <a:cubicBezTo>
                    <a:pt x="13184" y="2482"/>
                    <a:pt x="11681" y="1967"/>
                    <a:pt x="9475" y="1967"/>
                  </a:cubicBezTo>
                  <a:cubicBezTo>
                    <a:pt x="8327" y="1967"/>
                    <a:pt x="6989" y="2106"/>
                    <a:pt x="5432" y="2420"/>
                  </a:cubicBezTo>
                  <a:cubicBezTo>
                    <a:pt x="5432" y="2420"/>
                    <a:pt x="5325" y="1"/>
                    <a:pt x="480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35"/>
            <p:cNvSpPr/>
            <p:nvPr/>
          </p:nvSpPr>
          <p:spPr>
            <a:xfrm>
              <a:off x="1658273" y="1353476"/>
              <a:ext cx="35043" cy="80708"/>
            </a:xfrm>
            <a:custGeom>
              <a:rect b="b" l="l" r="r" t="t"/>
              <a:pathLst>
                <a:path extrusionOk="0" h="4141" w="1798">
                  <a:moveTo>
                    <a:pt x="39" y="0"/>
                  </a:moveTo>
                  <a:cubicBezTo>
                    <a:pt x="880" y="803"/>
                    <a:pt x="1148" y="1912"/>
                    <a:pt x="1186" y="3021"/>
                  </a:cubicBezTo>
                  <a:cubicBezTo>
                    <a:pt x="1034" y="2626"/>
                    <a:pt x="785" y="2352"/>
                    <a:pt x="383" y="2352"/>
                  </a:cubicBezTo>
                  <a:cubicBezTo>
                    <a:pt x="279" y="2352"/>
                    <a:pt x="164" y="2370"/>
                    <a:pt x="39" y="2410"/>
                  </a:cubicBezTo>
                  <a:cubicBezTo>
                    <a:pt x="0" y="2410"/>
                    <a:pt x="39" y="2448"/>
                    <a:pt x="39" y="2448"/>
                  </a:cubicBezTo>
                  <a:cubicBezTo>
                    <a:pt x="459" y="2486"/>
                    <a:pt x="765" y="2677"/>
                    <a:pt x="957" y="3098"/>
                  </a:cubicBezTo>
                  <a:cubicBezTo>
                    <a:pt x="1071" y="3404"/>
                    <a:pt x="1071" y="3786"/>
                    <a:pt x="1148" y="4054"/>
                  </a:cubicBezTo>
                  <a:cubicBezTo>
                    <a:pt x="1148" y="4111"/>
                    <a:pt x="1196" y="4140"/>
                    <a:pt x="1243" y="4140"/>
                  </a:cubicBezTo>
                  <a:cubicBezTo>
                    <a:pt x="1291" y="4140"/>
                    <a:pt x="1339" y="4111"/>
                    <a:pt x="1339" y="4054"/>
                  </a:cubicBezTo>
                  <a:lnTo>
                    <a:pt x="1339" y="4016"/>
                  </a:lnTo>
                  <a:cubicBezTo>
                    <a:pt x="1798" y="2792"/>
                    <a:pt x="1377" y="574"/>
                    <a:pt x="39"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35"/>
            <p:cNvSpPr/>
            <p:nvPr/>
          </p:nvSpPr>
          <p:spPr>
            <a:xfrm>
              <a:off x="2039199" y="1064708"/>
              <a:ext cx="454741" cy="408315"/>
            </a:xfrm>
            <a:custGeom>
              <a:rect b="b" l="l" r="r" t="t"/>
              <a:pathLst>
                <a:path extrusionOk="0" h="20950" w="23332">
                  <a:moveTo>
                    <a:pt x="12332" y="0"/>
                  </a:moveTo>
                  <a:cubicBezTo>
                    <a:pt x="7034" y="0"/>
                    <a:pt x="2487" y="4002"/>
                    <a:pt x="1913" y="9385"/>
                  </a:cubicBezTo>
                  <a:cubicBezTo>
                    <a:pt x="1722" y="11144"/>
                    <a:pt x="1990" y="12865"/>
                    <a:pt x="2640" y="14395"/>
                  </a:cubicBezTo>
                  <a:lnTo>
                    <a:pt x="1" y="18947"/>
                  </a:lnTo>
                  <a:lnTo>
                    <a:pt x="1" y="18947"/>
                  </a:lnTo>
                  <a:lnTo>
                    <a:pt x="5241" y="18220"/>
                  </a:lnTo>
                  <a:cubicBezTo>
                    <a:pt x="6847" y="19635"/>
                    <a:pt x="8912" y="20668"/>
                    <a:pt x="11245" y="20897"/>
                  </a:cubicBezTo>
                  <a:cubicBezTo>
                    <a:pt x="11600" y="20933"/>
                    <a:pt x="11952" y="20950"/>
                    <a:pt x="12300" y="20950"/>
                  </a:cubicBezTo>
                  <a:cubicBezTo>
                    <a:pt x="17598" y="20950"/>
                    <a:pt x="22145" y="16948"/>
                    <a:pt x="22719" y="11565"/>
                  </a:cubicBezTo>
                  <a:cubicBezTo>
                    <a:pt x="23331" y="5828"/>
                    <a:pt x="19124" y="665"/>
                    <a:pt x="13387" y="53"/>
                  </a:cubicBezTo>
                  <a:cubicBezTo>
                    <a:pt x="13033" y="18"/>
                    <a:pt x="12681" y="0"/>
                    <a:pt x="12332"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35"/>
            <p:cNvSpPr/>
            <p:nvPr/>
          </p:nvSpPr>
          <p:spPr>
            <a:xfrm>
              <a:off x="2269535" y="1780976"/>
              <a:ext cx="27617" cy="15923"/>
            </a:xfrm>
            <a:custGeom>
              <a:rect b="b" l="l" r="r" t="t"/>
              <a:pathLst>
                <a:path extrusionOk="0" h="817" w="1417">
                  <a:moveTo>
                    <a:pt x="560" y="0"/>
                  </a:moveTo>
                  <a:cubicBezTo>
                    <a:pt x="450" y="0"/>
                    <a:pt x="345" y="19"/>
                    <a:pt x="230" y="57"/>
                  </a:cubicBezTo>
                  <a:cubicBezTo>
                    <a:pt x="1" y="210"/>
                    <a:pt x="1" y="555"/>
                    <a:pt x="230" y="593"/>
                  </a:cubicBezTo>
                  <a:cubicBezTo>
                    <a:pt x="383" y="631"/>
                    <a:pt x="575" y="669"/>
                    <a:pt x="728" y="746"/>
                  </a:cubicBezTo>
                  <a:cubicBezTo>
                    <a:pt x="860" y="772"/>
                    <a:pt x="955" y="817"/>
                    <a:pt x="1064" y="817"/>
                  </a:cubicBezTo>
                  <a:cubicBezTo>
                    <a:pt x="1114" y="817"/>
                    <a:pt x="1166" y="808"/>
                    <a:pt x="1225" y="784"/>
                  </a:cubicBezTo>
                  <a:cubicBezTo>
                    <a:pt x="1340" y="746"/>
                    <a:pt x="1416" y="593"/>
                    <a:pt x="1378" y="478"/>
                  </a:cubicBezTo>
                  <a:cubicBezTo>
                    <a:pt x="1340" y="249"/>
                    <a:pt x="1148" y="96"/>
                    <a:pt x="919" y="57"/>
                  </a:cubicBezTo>
                  <a:cubicBezTo>
                    <a:pt x="785" y="19"/>
                    <a:pt x="670" y="0"/>
                    <a:pt x="56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35"/>
            <p:cNvSpPr/>
            <p:nvPr/>
          </p:nvSpPr>
          <p:spPr>
            <a:xfrm>
              <a:off x="2340363" y="1823426"/>
              <a:ext cx="23466" cy="22472"/>
            </a:xfrm>
            <a:custGeom>
              <a:rect b="b" l="l" r="r" t="t"/>
              <a:pathLst>
                <a:path extrusionOk="0" h="1153" w="1204">
                  <a:moveTo>
                    <a:pt x="317" y="1"/>
                  </a:moveTo>
                  <a:cubicBezTo>
                    <a:pt x="276" y="1"/>
                    <a:pt x="235" y="7"/>
                    <a:pt x="192" y="21"/>
                  </a:cubicBezTo>
                  <a:cubicBezTo>
                    <a:pt x="77" y="98"/>
                    <a:pt x="0" y="212"/>
                    <a:pt x="39" y="327"/>
                  </a:cubicBezTo>
                  <a:cubicBezTo>
                    <a:pt x="77" y="518"/>
                    <a:pt x="230" y="595"/>
                    <a:pt x="383" y="748"/>
                  </a:cubicBezTo>
                  <a:cubicBezTo>
                    <a:pt x="536" y="863"/>
                    <a:pt x="612" y="977"/>
                    <a:pt x="765" y="1092"/>
                  </a:cubicBezTo>
                  <a:cubicBezTo>
                    <a:pt x="806" y="1133"/>
                    <a:pt x="858" y="1152"/>
                    <a:pt x="911" y="1152"/>
                  </a:cubicBezTo>
                  <a:cubicBezTo>
                    <a:pt x="1055" y="1152"/>
                    <a:pt x="1204" y="1010"/>
                    <a:pt x="1148" y="786"/>
                  </a:cubicBezTo>
                  <a:cubicBezTo>
                    <a:pt x="1109" y="557"/>
                    <a:pt x="995" y="365"/>
                    <a:pt x="804" y="212"/>
                  </a:cubicBezTo>
                  <a:cubicBezTo>
                    <a:pt x="648" y="119"/>
                    <a:pt x="493" y="1"/>
                    <a:pt x="3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35"/>
            <p:cNvSpPr/>
            <p:nvPr/>
          </p:nvSpPr>
          <p:spPr>
            <a:xfrm>
              <a:off x="2308730" y="1852973"/>
              <a:ext cx="38454" cy="29878"/>
            </a:xfrm>
            <a:custGeom>
              <a:rect b="b" l="l" r="r" t="t"/>
              <a:pathLst>
                <a:path extrusionOk="0" h="1533" w="1973">
                  <a:moveTo>
                    <a:pt x="1154" y="1"/>
                  </a:moveTo>
                  <a:cubicBezTo>
                    <a:pt x="583" y="1"/>
                    <a:pt x="1" y="1174"/>
                    <a:pt x="629" y="1488"/>
                  </a:cubicBezTo>
                  <a:cubicBezTo>
                    <a:pt x="693" y="1519"/>
                    <a:pt x="758" y="1532"/>
                    <a:pt x="823" y="1532"/>
                  </a:cubicBezTo>
                  <a:cubicBezTo>
                    <a:pt x="1416" y="1532"/>
                    <a:pt x="1972" y="380"/>
                    <a:pt x="1317" y="35"/>
                  </a:cubicBezTo>
                  <a:cubicBezTo>
                    <a:pt x="1264" y="12"/>
                    <a:pt x="1209" y="1"/>
                    <a:pt x="115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35"/>
            <p:cNvSpPr/>
            <p:nvPr/>
          </p:nvSpPr>
          <p:spPr>
            <a:xfrm>
              <a:off x="2334399" y="1857514"/>
              <a:ext cx="21634" cy="17346"/>
            </a:xfrm>
            <a:custGeom>
              <a:rect b="b" l="l" r="r" t="t"/>
              <a:pathLst>
                <a:path extrusionOk="0" h="890" w="1110">
                  <a:moveTo>
                    <a:pt x="178" y="1"/>
                  </a:moveTo>
                  <a:cubicBezTo>
                    <a:pt x="141" y="1"/>
                    <a:pt x="115" y="41"/>
                    <a:pt x="115" y="108"/>
                  </a:cubicBezTo>
                  <a:cubicBezTo>
                    <a:pt x="0" y="452"/>
                    <a:pt x="77" y="758"/>
                    <a:pt x="345" y="873"/>
                  </a:cubicBezTo>
                  <a:cubicBezTo>
                    <a:pt x="397" y="885"/>
                    <a:pt x="446" y="890"/>
                    <a:pt x="493" y="890"/>
                  </a:cubicBezTo>
                  <a:cubicBezTo>
                    <a:pt x="756" y="890"/>
                    <a:pt x="941" y="718"/>
                    <a:pt x="1071" y="491"/>
                  </a:cubicBezTo>
                  <a:cubicBezTo>
                    <a:pt x="1110" y="452"/>
                    <a:pt x="1071" y="452"/>
                    <a:pt x="1071" y="452"/>
                  </a:cubicBezTo>
                  <a:cubicBezTo>
                    <a:pt x="953" y="500"/>
                    <a:pt x="820" y="532"/>
                    <a:pt x="700" y="532"/>
                  </a:cubicBezTo>
                  <a:cubicBezTo>
                    <a:pt x="626" y="532"/>
                    <a:pt x="556" y="520"/>
                    <a:pt x="498" y="491"/>
                  </a:cubicBezTo>
                  <a:cubicBezTo>
                    <a:pt x="383" y="376"/>
                    <a:pt x="345" y="185"/>
                    <a:pt x="268" y="70"/>
                  </a:cubicBezTo>
                  <a:cubicBezTo>
                    <a:pt x="236" y="22"/>
                    <a:pt x="204" y="1"/>
                    <a:pt x="1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35"/>
            <p:cNvSpPr/>
            <p:nvPr/>
          </p:nvSpPr>
          <p:spPr>
            <a:xfrm>
              <a:off x="2247336" y="1815591"/>
              <a:ext cx="37323" cy="29644"/>
            </a:xfrm>
            <a:custGeom>
              <a:rect b="b" l="l" r="r" t="t"/>
              <a:pathLst>
                <a:path extrusionOk="0" h="1521" w="1915">
                  <a:moveTo>
                    <a:pt x="1148" y="0"/>
                  </a:moveTo>
                  <a:cubicBezTo>
                    <a:pt x="564" y="0"/>
                    <a:pt x="1" y="1090"/>
                    <a:pt x="566" y="1456"/>
                  </a:cubicBezTo>
                  <a:cubicBezTo>
                    <a:pt x="638" y="1501"/>
                    <a:pt x="713" y="1521"/>
                    <a:pt x="787" y="1521"/>
                  </a:cubicBezTo>
                  <a:cubicBezTo>
                    <a:pt x="1348" y="1521"/>
                    <a:pt x="1914" y="383"/>
                    <a:pt x="1408" y="79"/>
                  </a:cubicBezTo>
                  <a:cubicBezTo>
                    <a:pt x="1323" y="24"/>
                    <a:pt x="1235" y="0"/>
                    <a:pt x="11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35"/>
            <p:cNvSpPr/>
            <p:nvPr/>
          </p:nvSpPr>
          <p:spPr>
            <a:xfrm>
              <a:off x="2250162" y="1806684"/>
              <a:ext cx="19393" cy="16644"/>
            </a:xfrm>
            <a:custGeom>
              <a:rect b="b" l="l" r="r" t="t"/>
              <a:pathLst>
                <a:path extrusionOk="0" h="854" w="995">
                  <a:moveTo>
                    <a:pt x="230" y="1"/>
                  </a:moveTo>
                  <a:cubicBezTo>
                    <a:pt x="77" y="230"/>
                    <a:pt x="1" y="536"/>
                    <a:pt x="230" y="766"/>
                  </a:cubicBezTo>
                  <a:cubicBezTo>
                    <a:pt x="292" y="828"/>
                    <a:pt x="370" y="853"/>
                    <a:pt x="454" y="853"/>
                  </a:cubicBezTo>
                  <a:cubicBezTo>
                    <a:pt x="629" y="853"/>
                    <a:pt x="828" y="742"/>
                    <a:pt x="957" y="613"/>
                  </a:cubicBezTo>
                  <a:cubicBezTo>
                    <a:pt x="995" y="536"/>
                    <a:pt x="995" y="460"/>
                    <a:pt x="957" y="460"/>
                  </a:cubicBezTo>
                  <a:cubicBezTo>
                    <a:pt x="855" y="460"/>
                    <a:pt x="736" y="494"/>
                    <a:pt x="622" y="494"/>
                  </a:cubicBezTo>
                  <a:cubicBezTo>
                    <a:pt x="566" y="494"/>
                    <a:pt x="511" y="485"/>
                    <a:pt x="460" y="460"/>
                  </a:cubicBezTo>
                  <a:cubicBezTo>
                    <a:pt x="307" y="383"/>
                    <a:pt x="268" y="192"/>
                    <a:pt x="2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35"/>
            <p:cNvSpPr/>
            <p:nvPr/>
          </p:nvSpPr>
          <p:spPr>
            <a:xfrm>
              <a:off x="2270295" y="1920741"/>
              <a:ext cx="18652" cy="10564"/>
            </a:xfrm>
            <a:custGeom>
              <a:rect b="b" l="l" r="r" t="t"/>
              <a:pathLst>
                <a:path extrusionOk="0" h="542" w="957">
                  <a:moveTo>
                    <a:pt x="0" y="0"/>
                  </a:moveTo>
                  <a:cubicBezTo>
                    <a:pt x="38" y="268"/>
                    <a:pt x="230" y="459"/>
                    <a:pt x="421" y="536"/>
                  </a:cubicBezTo>
                  <a:cubicBezTo>
                    <a:pt x="449" y="540"/>
                    <a:pt x="476" y="542"/>
                    <a:pt x="501" y="542"/>
                  </a:cubicBezTo>
                  <a:cubicBezTo>
                    <a:pt x="713" y="542"/>
                    <a:pt x="820" y="405"/>
                    <a:pt x="956" y="268"/>
                  </a:cubicBezTo>
                  <a:lnTo>
                    <a:pt x="956" y="268"/>
                  </a:lnTo>
                  <a:cubicBezTo>
                    <a:pt x="833" y="299"/>
                    <a:pt x="684" y="355"/>
                    <a:pt x="571" y="355"/>
                  </a:cubicBezTo>
                  <a:cubicBezTo>
                    <a:pt x="544" y="355"/>
                    <a:pt x="519" y="352"/>
                    <a:pt x="497" y="344"/>
                  </a:cubicBezTo>
                  <a:cubicBezTo>
                    <a:pt x="344" y="306"/>
                    <a:pt x="191" y="115"/>
                    <a:pt x="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35"/>
            <p:cNvSpPr/>
            <p:nvPr/>
          </p:nvSpPr>
          <p:spPr>
            <a:xfrm>
              <a:off x="2254644" y="1824693"/>
              <a:ext cx="44496" cy="78779"/>
            </a:xfrm>
            <a:custGeom>
              <a:rect b="b" l="l" r="r" t="t"/>
              <a:pathLst>
                <a:path extrusionOk="0" h="4042" w="2283">
                  <a:moveTo>
                    <a:pt x="2205" y="0"/>
                  </a:moveTo>
                  <a:cubicBezTo>
                    <a:pt x="2191" y="0"/>
                    <a:pt x="2180" y="9"/>
                    <a:pt x="2180" y="33"/>
                  </a:cubicBezTo>
                  <a:cubicBezTo>
                    <a:pt x="1224" y="989"/>
                    <a:pt x="765" y="1486"/>
                    <a:pt x="153" y="2328"/>
                  </a:cubicBezTo>
                  <a:cubicBezTo>
                    <a:pt x="0" y="2366"/>
                    <a:pt x="650" y="2595"/>
                    <a:pt x="841" y="2595"/>
                  </a:cubicBezTo>
                  <a:cubicBezTo>
                    <a:pt x="841" y="2595"/>
                    <a:pt x="421" y="3169"/>
                    <a:pt x="230" y="3513"/>
                  </a:cubicBezTo>
                  <a:cubicBezTo>
                    <a:pt x="230" y="3551"/>
                    <a:pt x="268" y="3590"/>
                    <a:pt x="383" y="3666"/>
                  </a:cubicBezTo>
                  <a:cubicBezTo>
                    <a:pt x="671" y="3907"/>
                    <a:pt x="1051" y="4042"/>
                    <a:pt x="1436" y="4042"/>
                  </a:cubicBezTo>
                  <a:cubicBezTo>
                    <a:pt x="1663" y="4042"/>
                    <a:pt x="1891" y="3995"/>
                    <a:pt x="2104" y="3896"/>
                  </a:cubicBezTo>
                  <a:cubicBezTo>
                    <a:pt x="2142" y="3896"/>
                    <a:pt x="2104" y="3857"/>
                    <a:pt x="2104" y="3857"/>
                  </a:cubicBezTo>
                  <a:cubicBezTo>
                    <a:pt x="2045" y="3861"/>
                    <a:pt x="1987" y="3863"/>
                    <a:pt x="1930" y="3863"/>
                  </a:cubicBezTo>
                  <a:cubicBezTo>
                    <a:pt x="1429" y="3863"/>
                    <a:pt x="986" y="3715"/>
                    <a:pt x="574" y="3475"/>
                  </a:cubicBezTo>
                  <a:cubicBezTo>
                    <a:pt x="612" y="3360"/>
                    <a:pt x="1377" y="2442"/>
                    <a:pt x="1339" y="2442"/>
                  </a:cubicBezTo>
                  <a:cubicBezTo>
                    <a:pt x="1109" y="2366"/>
                    <a:pt x="727" y="2251"/>
                    <a:pt x="574" y="2213"/>
                  </a:cubicBezTo>
                  <a:cubicBezTo>
                    <a:pt x="841" y="1830"/>
                    <a:pt x="1721" y="721"/>
                    <a:pt x="2257" y="71"/>
                  </a:cubicBezTo>
                  <a:cubicBezTo>
                    <a:pt x="2283" y="45"/>
                    <a:pt x="2237" y="0"/>
                    <a:pt x="22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35"/>
            <p:cNvSpPr/>
            <p:nvPr/>
          </p:nvSpPr>
          <p:spPr>
            <a:xfrm>
              <a:off x="2265072" y="1890921"/>
              <a:ext cx="30580" cy="26896"/>
            </a:xfrm>
            <a:custGeom>
              <a:rect b="b" l="l" r="r" t="t"/>
              <a:pathLst>
                <a:path extrusionOk="0" h="1380" w="1569">
                  <a:moveTo>
                    <a:pt x="0" y="0"/>
                  </a:moveTo>
                  <a:cubicBezTo>
                    <a:pt x="0" y="1"/>
                    <a:pt x="1" y="574"/>
                    <a:pt x="268" y="995"/>
                  </a:cubicBezTo>
                  <a:cubicBezTo>
                    <a:pt x="383" y="1148"/>
                    <a:pt x="498" y="1301"/>
                    <a:pt x="689" y="1339"/>
                  </a:cubicBezTo>
                  <a:cubicBezTo>
                    <a:pt x="760" y="1367"/>
                    <a:pt x="827" y="1380"/>
                    <a:pt x="889" y="1380"/>
                  </a:cubicBezTo>
                  <a:cubicBezTo>
                    <a:pt x="1164" y="1380"/>
                    <a:pt x="1353" y="1136"/>
                    <a:pt x="1416" y="918"/>
                  </a:cubicBezTo>
                  <a:cubicBezTo>
                    <a:pt x="1530" y="689"/>
                    <a:pt x="1569" y="421"/>
                    <a:pt x="1569" y="421"/>
                  </a:cubicBezTo>
                  <a:lnTo>
                    <a:pt x="1569" y="421"/>
                  </a:lnTo>
                  <a:cubicBezTo>
                    <a:pt x="1569" y="421"/>
                    <a:pt x="1496" y="431"/>
                    <a:pt x="1374" y="431"/>
                  </a:cubicBezTo>
                  <a:cubicBezTo>
                    <a:pt x="1090" y="431"/>
                    <a:pt x="536" y="375"/>
                    <a:pt x="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35"/>
            <p:cNvSpPr/>
            <p:nvPr/>
          </p:nvSpPr>
          <p:spPr>
            <a:xfrm>
              <a:off x="2270295" y="1905909"/>
              <a:ext cx="22375" cy="11908"/>
            </a:xfrm>
            <a:custGeom>
              <a:rect b="b" l="l" r="r" t="t"/>
              <a:pathLst>
                <a:path extrusionOk="0" h="611" w="1148">
                  <a:moveTo>
                    <a:pt x="569" y="1"/>
                  </a:moveTo>
                  <a:cubicBezTo>
                    <a:pt x="359" y="1"/>
                    <a:pt x="159" y="67"/>
                    <a:pt x="0" y="226"/>
                  </a:cubicBezTo>
                  <a:cubicBezTo>
                    <a:pt x="77" y="379"/>
                    <a:pt x="230" y="532"/>
                    <a:pt x="421" y="570"/>
                  </a:cubicBezTo>
                  <a:cubicBezTo>
                    <a:pt x="492" y="598"/>
                    <a:pt x="557" y="611"/>
                    <a:pt x="618" y="611"/>
                  </a:cubicBezTo>
                  <a:cubicBezTo>
                    <a:pt x="884" y="611"/>
                    <a:pt x="1054" y="367"/>
                    <a:pt x="1148" y="149"/>
                  </a:cubicBezTo>
                  <a:cubicBezTo>
                    <a:pt x="964" y="57"/>
                    <a:pt x="762" y="1"/>
                    <a:pt x="5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35"/>
            <p:cNvSpPr/>
            <p:nvPr/>
          </p:nvSpPr>
          <p:spPr>
            <a:xfrm>
              <a:off x="2274018" y="1689177"/>
              <a:ext cx="264635" cy="276310"/>
            </a:xfrm>
            <a:custGeom>
              <a:rect b="b" l="l" r="r" t="t"/>
              <a:pathLst>
                <a:path extrusionOk="0" h="14177" w="13578">
                  <a:moveTo>
                    <a:pt x="5730" y="1"/>
                  </a:moveTo>
                  <a:cubicBezTo>
                    <a:pt x="5152" y="1"/>
                    <a:pt x="4499" y="111"/>
                    <a:pt x="3787" y="407"/>
                  </a:cubicBezTo>
                  <a:cubicBezTo>
                    <a:pt x="1492" y="1364"/>
                    <a:pt x="0" y="3850"/>
                    <a:pt x="0" y="3850"/>
                  </a:cubicBezTo>
                  <a:cubicBezTo>
                    <a:pt x="421" y="3582"/>
                    <a:pt x="1186" y="2893"/>
                    <a:pt x="3290" y="2320"/>
                  </a:cubicBezTo>
                  <a:lnTo>
                    <a:pt x="3290" y="2320"/>
                  </a:lnTo>
                  <a:cubicBezTo>
                    <a:pt x="3290" y="2320"/>
                    <a:pt x="2639" y="6144"/>
                    <a:pt x="6120" y="9281"/>
                  </a:cubicBezTo>
                  <a:cubicBezTo>
                    <a:pt x="6235" y="8707"/>
                    <a:pt x="6502" y="7559"/>
                    <a:pt x="6541" y="7406"/>
                  </a:cubicBezTo>
                  <a:cubicBezTo>
                    <a:pt x="6541" y="7598"/>
                    <a:pt x="6655" y="9510"/>
                    <a:pt x="7879" y="11269"/>
                  </a:cubicBezTo>
                  <a:cubicBezTo>
                    <a:pt x="7879" y="11269"/>
                    <a:pt x="8797" y="12723"/>
                    <a:pt x="9753" y="14176"/>
                  </a:cubicBezTo>
                  <a:cubicBezTo>
                    <a:pt x="9753" y="14176"/>
                    <a:pt x="13578" y="10313"/>
                    <a:pt x="12813" y="5877"/>
                  </a:cubicBezTo>
                  <a:cubicBezTo>
                    <a:pt x="12048" y="1823"/>
                    <a:pt x="8415" y="905"/>
                    <a:pt x="8415" y="905"/>
                  </a:cubicBezTo>
                  <a:cubicBezTo>
                    <a:pt x="8415" y="905"/>
                    <a:pt x="7385" y="1"/>
                    <a:pt x="573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35"/>
            <p:cNvSpPr/>
            <p:nvPr/>
          </p:nvSpPr>
          <p:spPr>
            <a:xfrm>
              <a:off x="2408930" y="1822178"/>
              <a:ext cx="39604" cy="40910"/>
            </a:xfrm>
            <a:custGeom>
              <a:rect b="b" l="l" r="r" t="t"/>
              <a:pathLst>
                <a:path extrusionOk="0" h="2099" w="2032">
                  <a:moveTo>
                    <a:pt x="1624" y="1"/>
                  </a:moveTo>
                  <a:cubicBezTo>
                    <a:pt x="1587" y="1"/>
                    <a:pt x="1544" y="15"/>
                    <a:pt x="1493" y="47"/>
                  </a:cubicBezTo>
                  <a:cubicBezTo>
                    <a:pt x="881" y="429"/>
                    <a:pt x="766" y="965"/>
                    <a:pt x="766" y="965"/>
                  </a:cubicBezTo>
                  <a:cubicBezTo>
                    <a:pt x="766" y="965"/>
                    <a:pt x="1" y="1309"/>
                    <a:pt x="77" y="1577"/>
                  </a:cubicBezTo>
                  <a:cubicBezTo>
                    <a:pt x="110" y="1838"/>
                    <a:pt x="866" y="2099"/>
                    <a:pt x="1183" y="2099"/>
                  </a:cubicBezTo>
                  <a:cubicBezTo>
                    <a:pt x="1237" y="2099"/>
                    <a:pt x="1279" y="2091"/>
                    <a:pt x="1301" y="2074"/>
                  </a:cubicBezTo>
                  <a:cubicBezTo>
                    <a:pt x="1493" y="1959"/>
                    <a:pt x="1646" y="1768"/>
                    <a:pt x="1646" y="1768"/>
                  </a:cubicBezTo>
                  <a:cubicBezTo>
                    <a:pt x="1646" y="1768"/>
                    <a:pt x="2031" y="1"/>
                    <a:pt x="1624"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35"/>
            <p:cNvSpPr/>
            <p:nvPr/>
          </p:nvSpPr>
          <p:spPr>
            <a:xfrm>
              <a:off x="2422358" y="1845450"/>
              <a:ext cx="20153" cy="18184"/>
            </a:xfrm>
            <a:custGeom>
              <a:rect b="b" l="l" r="r" t="t"/>
              <a:pathLst>
                <a:path extrusionOk="0" h="933" w="1034">
                  <a:moveTo>
                    <a:pt x="1033" y="0"/>
                  </a:moveTo>
                  <a:cubicBezTo>
                    <a:pt x="842" y="39"/>
                    <a:pt x="421" y="115"/>
                    <a:pt x="268" y="306"/>
                  </a:cubicBezTo>
                  <a:cubicBezTo>
                    <a:pt x="192" y="421"/>
                    <a:pt x="77" y="689"/>
                    <a:pt x="0" y="804"/>
                  </a:cubicBezTo>
                  <a:cubicBezTo>
                    <a:pt x="201" y="890"/>
                    <a:pt x="402" y="933"/>
                    <a:pt x="522" y="933"/>
                  </a:cubicBezTo>
                  <a:cubicBezTo>
                    <a:pt x="562" y="933"/>
                    <a:pt x="593" y="928"/>
                    <a:pt x="612" y="918"/>
                  </a:cubicBezTo>
                  <a:cubicBezTo>
                    <a:pt x="804" y="765"/>
                    <a:pt x="957" y="574"/>
                    <a:pt x="957" y="574"/>
                  </a:cubicBezTo>
                  <a:cubicBezTo>
                    <a:pt x="957" y="574"/>
                    <a:pt x="995" y="345"/>
                    <a:pt x="1033" y="0"/>
                  </a:cubicBezTo>
                  <a:close/>
                </a:path>
              </a:pathLst>
            </a:custGeom>
            <a:solidFill>
              <a:srgbClr val="050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35"/>
            <p:cNvSpPr/>
            <p:nvPr/>
          </p:nvSpPr>
          <p:spPr>
            <a:xfrm>
              <a:off x="2437268" y="1859931"/>
              <a:ext cx="54767" cy="41026"/>
            </a:xfrm>
            <a:custGeom>
              <a:rect b="b" l="l" r="r" t="t"/>
              <a:pathLst>
                <a:path extrusionOk="0" h="2105" w="2810">
                  <a:moveTo>
                    <a:pt x="1447" y="0"/>
                  </a:moveTo>
                  <a:cubicBezTo>
                    <a:pt x="920" y="0"/>
                    <a:pt x="421" y="61"/>
                    <a:pt x="421" y="61"/>
                  </a:cubicBezTo>
                  <a:cubicBezTo>
                    <a:pt x="421" y="61"/>
                    <a:pt x="230" y="252"/>
                    <a:pt x="77" y="443"/>
                  </a:cubicBezTo>
                  <a:cubicBezTo>
                    <a:pt x="0" y="634"/>
                    <a:pt x="651" y="1973"/>
                    <a:pt x="1033" y="2088"/>
                  </a:cubicBezTo>
                  <a:cubicBezTo>
                    <a:pt x="1061" y="2099"/>
                    <a:pt x="1089" y="2104"/>
                    <a:pt x="1116" y="2104"/>
                  </a:cubicBezTo>
                  <a:cubicBezTo>
                    <a:pt x="1454" y="2104"/>
                    <a:pt x="1683" y="1284"/>
                    <a:pt x="1683" y="1284"/>
                  </a:cubicBezTo>
                  <a:cubicBezTo>
                    <a:pt x="1683" y="1284"/>
                    <a:pt x="2295" y="1208"/>
                    <a:pt x="2639" y="520"/>
                  </a:cubicBezTo>
                  <a:cubicBezTo>
                    <a:pt x="2809" y="95"/>
                    <a:pt x="2106" y="0"/>
                    <a:pt x="1447"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35"/>
            <p:cNvSpPr/>
            <p:nvPr/>
          </p:nvSpPr>
          <p:spPr>
            <a:xfrm>
              <a:off x="2438009" y="1860360"/>
              <a:ext cx="15670" cy="17911"/>
            </a:xfrm>
            <a:custGeom>
              <a:rect b="b" l="l" r="r" t="t"/>
              <a:pathLst>
                <a:path extrusionOk="0" h="919" w="804">
                  <a:moveTo>
                    <a:pt x="804" y="0"/>
                  </a:moveTo>
                  <a:lnTo>
                    <a:pt x="804" y="0"/>
                  </a:lnTo>
                  <a:cubicBezTo>
                    <a:pt x="536" y="39"/>
                    <a:pt x="383" y="39"/>
                    <a:pt x="383" y="39"/>
                  </a:cubicBezTo>
                  <a:cubicBezTo>
                    <a:pt x="383" y="39"/>
                    <a:pt x="154" y="192"/>
                    <a:pt x="39" y="383"/>
                  </a:cubicBezTo>
                  <a:cubicBezTo>
                    <a:pt x="1" y="421"/>
                    <a:pt x="115" y="651"/>
                    <a:pt x="192" y="918"/>
                  </a:cubicBezTo>
                  <a:cubicBezTo>
                    <a:pt x="383" y="880"/>
                    <a:pt x="536" y="765"/>
                    <a:pt x="613" y="651"/>
                  </a:cubicBezTo>
                  <a:cubicBezTo>
                    <a:pt x="765" y="498"/>
                    <a:pt x="804" y="192"/>
                    <a:pt x="804" y="0"/>
                  </a:cubicBezTo>
                  <a:close/>
                </a:path>
              </a:pathLst>
            </a:custGeom>
            <a:solidFill>
              <a:srgbClr val="050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35"/>
            <p:cNvSpPr/>
            <p:nvPr/>
          </p:nvSpPr>
          <p:spPr>
            <a:xfrm>
              <a:off x="2426822" y="1850283"/>
              <a:ext cx="24616" cy="23135"/>
            </a:xfrm>
            <a:custGeom>
              <a:rect b="b" l="l" r="r" t="t"/>
              <a:pathLst>
                <a:path extrusionOk="0" h="1187" w="1263">
                  <a:moveTo>
                    <a:pt x="651" y="1"/>
                  </a:moveTo>
                  <a:cubicBezTo>
                    <a:pt x="508" y="1"/>
                    <a:pt x="364" y="58"/>
                    <a:pt x="230" y="173"/>
                  </a:cubicBezTo>
                  <a:cubicBezTo>
                    <a:pt x="1" y="441"/>
                    <a:pt x="1" y="747"/>
                    <a:pt x="230" y="1015"/>
                  </a:cubicBezTo>
                  <a:cubicBezTo>
                    <a:pt x="364" y="1129"/>
                    <a:pt x="508" y="1187"/>
                    <a:pt x="651" y="1187"/>
                  </a:cubicBezTo>
                  <a:cubicBezTo>
                    <a:pt x="794" y="1187"/>
                    <a:pt x="938" y="1129"/>
                    <a:pt x="1072" y="1015"/>
                  </a:cubicBezTo>
                  <a:cubicBezTo>
                    <a:pt x="1263" y="823"/>
                    <a:pt x="1263" y="441"/>
                    <a:pt x="1072" y="173"/>
                  </a:cubicBezTo>
                  <a:cubicBezTo>
                    <a:pt x="938" y="58"/>
                    <a:pt x="794" y="1"/>
                    <a:pt x="651"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35"/>
            <p:cNvSpPr/>
            <p:nvPr/>
          </p:nvSpPr>
          <p:spPr>
            <a:xfrm>
              <a:off x="2174676" y="1175534"/>
              <a:ext cx="242118" cy="209065"/>
            </a:xfrm>
            <a:custGeom>
              <a:rect b="b" l="l" r="r" t="t"/>
              <a:pathLst>
                <a:path extrusionOk="0" h="13631" w="15786">
                  <a:moveTo>
                    <a:pt x="3020" y="0"/>
                  </a:moveTo>
                  <a:cubicBezTo>
                    <a:pt x="2772" y="0"/>
                    <a:pt x="2513" y="70"/>
                    <a:pt x="2243" y="222"/>
                  </a:cubicBezTo>
                  <a:cubicBezTo>
                    <a:pt x="1" y="1576"/>
                    <a:pt x="701" y="6013"/>
                    <a:pt x="2009" y="8301"/>
                  </a:cubicBezTo>
                  <a:cubicBezTo>
                    <a:pt x="3515" y="10720"/>
                    <a:pt x="6449" y="13630"/>
                    <a:pt x="6799" y="13630"/>
                  </a:cubicBezTo>
                  <a:cubicBezTo>
                    <a:pt x="6807" y="13630"/>
                    <a:pt x="6814" y="13629"/>
                    <a:pt x="6819" y="13625"/>
                  </a:cubicBezTo>
                  <a:cubicBezTo>
                    <a:pt x="9855" y="11104"/>
                    <a:pt x="15786" y="3491"/>
                    <a:pt x="12424" y="689"/>
                  </a:cubicBezTo>
                  <a:cubicBezTo>
                    <a:pt x="11992" y="324"/>
                    <a:pt x="11560" y="164"/>
                    <a:pt x="11138" y="164"/>
                  </a:cubicBezTo>
                  <a:cubicBezTo>
                    <a:pt x="8912" y="164"/>
                    <a:pt x="6954" y="4629"/>
                    <a:pt x="6679" y="7181"/>
                  </a:cubicBezTo>
                  <a:cubicBezTo>
                    <a:pt x="6428" y="5049"/>
                    <a:pt x="5130" y="0"/>
                    <a:pt x="3020"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25" name="Shape 1425"/>
        <p:cNvGrpSpPr/>
        <p:nvPr/>
      </p:nvGrpSpPr>
      <p:grpSpPr>
        <a:xfrm>
          <a:off x="0" y="0"/>
          <a:ext cx="0" cy="0"/>
          <a:chOff x="0" y="0"/>
          <a:chExt cx="0" cy="0"/>
        </a:xfrm>
      </p:grpSpPr>
      <p:grpSp>
        <p:nvGrpSpPr>
          <p:cNvPr id="1426" name="Google Shape;1426;p36"/>
          <p:cNvGrpSpPr/>
          <p:nvPr/>
        </p:nvGrpSpPr>
        <p:grpSpPr>
          <a:xfrm>
            <a:off x="1112117" y="3428445"/>
            <a:ext cx="2875962" cy="1012403"/>
            <a:chOff x="1191738" y="3428445"/>
            <a:chExt cx="2875962" cy="1012403"/>
          </a:xfrm>
        </p:grpSpPr>
        <p:grpSp>
          <p:nvGrpSpPr>
            <p:cNvPr id="1427" name="Google Shape;1427;p36"/>
            <p:cNvGrpSpPr/>
            <p:nvPr/>
          </p:nvGrpSpPr>
          <p:grpSpPr>
            <a:xfrm>
              <a:off x="1191738" y="3428445"/>
              <a:ext cx="2175267" cy="1012403"/>
              <a:chOff x="1395163" y="3591263"/>
              <a:chExt cx="2175267" cy="1012403"/>
            </a:xfrm>
          </p:grpSpPr>
          <p:sp>
            <p:nvSpPr>
              <p:cNvPr id="1428" name="Google Shape;1428;p36"/>
              <p:cNvSpPr/>
              <p:nvPr/>
            </p:nvSpPr>
            <p:spPr>
              <a:xfrm rot="10800000">
                <a:off x="1395163" y="3591263"/>
                <a:ext cx="2175267" cy="1012403"/>
              </a:xfrm>
              <a:custGeom>
                <a:rect b="b" l="l" r="r" t="t"/>
                <a:pathLst>
                  <a:path extrusionOk="0" fill="none" h="5333" w="10699">
                    <a:moveTo>
                      <a:pt x="701" y="1750"/>
                    </a:moveTo>
                    <a:cubicBezTo>
                      <a:pt x="284" y="3316"/>
                      <a:pt x="1" y="5066"/>
                      <a:pt x="2167" y="5149"/>
                    </a:cubicBezTo>
                    <a:cubicBezTo>
                      <a:pt x="4333" y="5216"/>
                      <a:pt x="10398" y="5332"/>
                      <a:pt x="10548" y="3766"/>
                    </a:cubicBezTo>
                    <a:cubicBezTo>
                      <a:pt x="10698" y="2200"/>
                      <a:pt x="10032" y="750"/>
                      <a:pt x="8465" y="717"/>
                    </a:cubicBezTo>
                    <a:cubicBezTo>
                      <a:pt x="6899" y="667"/>
                      <a:pt x="1084" y="0"/>
                      <a:pt x="417" y="1717"/>
                    </a:cubicBezTo>
                  </a:path>
                </a:pathLst>
              </a:custGeom>
              <a:noFill/>
              <a:ln cap="rnd" cmpd="sng" w="28575">
                <a:solidFill>
                  <a:schemeClr val="accent3"/>
                </a:solidFill>
                <a:prstDash val="solid"/>
                <a:miter lim="166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36"/>
              <p:cNvSpPr/>
              <p:nvPr/>
            </p:nvSpPr>
            <p:spPr>
              <a:xfrm rot="10800000">
                <a:off x="3132961" y="3751107"/>
                <a:ext cx="280599" cy="250694"/>
              </a:xfrm>
              <a:custGeom>
                <a:rect b="b" l="l" r="r" t="t"/>
                <a:pathLst>
                  <a:path extrusionOk="0" fill="none" h="1400" w="1567">
                    <a:moveTo>
                      <a:pt x="0" y="0"/>
                    </a:moveTo>
                    <a:cubicBezTo>
                      <a:pt x="0" y="483"/>
                      <a:pt x="167" y="1367"/>
                      <a:pt x="1567" y="1400"/>
                    </a:cubicBezTo>
                  </a:path>
                </a:pathLst>
              </a:custGeom>
              <a:noFill/>
              <a:ln cap="rnd" cmpd="sng" w="28575">
                <a:solidFill>
                  <a:schemeClr val="accent3"/>
                </a:solidFill>
                <a:prstDash val="solid"/>
                <a:miter lim="166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30" name="Google Shape;1430;p36"/>
            <p:cNvSpPr/>
            <p:nvPr/>
          </p:nvSpPr>
          <p:spPr>
            <a:xfrm flipH="1">
              <a:off x="3214600" y="3662550"/>
              <a:ext cx="853100" cy="632652"/>
            </a:xfrm>
            <a:custGeom>
              <a:rect b="b" l="l" r="r" t="t"/>
              <a:pathLst>
                <a:path extrusionOk="0" fill="none" h="1867" w="2900">
                  <a:moveTo>
                    <a:pt x="67" y="1"/>
                  </a:moveTo>
                  <a:cubicBezTo>
                    <a:pt x="1" y="1234"/>
                    <a:pt x="67" y="1867"/>
                    <a:pt x="2900" y="1500"/>
                  </a:cubicBezTo>
                </a:path>
              </a:pathLst>
            </a:custGeom>
            <a:noFill/>
            <a:ln cap="rnd" cmpd="sng" w="28575">
              <a:solidFill>
                <a:schemeClr val="accent3"/>
              </a:solidFill>
              <a:prstDash val="solid"/>
              <a:miter lim="166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31" name="Google Shape;1431;p36"/>
          <p:cNvGrpSpPr/>
          <p:nvPr/>
        </p:nvGrpSpPr>
        <p:grpSpPr>
          <a:xfrm>
            <a:off x="5000179" y="3428444"/>
            <a:ext cx="3000344" cy="1012406"/>
            <a:chOff x="5079800" y="3428444"/>
            <a:chExt cx="3000344" cy="1012406"/>
          </a:xfrm>
        </p:grpSpPr>
        <p:sp>
          <p:nvSpPr>
            <p:cNvPr id="1432" name="Google Shape;1432;p36"/>
            <p:cNvSpPr/>
            <p:nvPr/>
          </p:nvSpPr>
          <p:spPr>
            <a:xfrm>
              <a:off x="5079800" y="3845675"/>
              <a:ext cx="853079" cy="421102"/>
            </a:xfrm>
            <a:custGeom>
              <a:rect b="b" l="l" r="r" t="t"/>
              <a:pathLst>
                <a:path extrusionOk="0" fill="none" h="1867" w="2900">
                  <a:moveTo>
                    <a:pt x="67" y="1"/>
                  </a:moveTo>
                  <a:cubicBezTo>
                    <a:pt x="1" y="1234"/>
                    <a:pt x="67" y="1867"/>
                    <a:pt x="2900" y="1500"/>
                  </a:cubicBezTo>
                </a:path>
              </a:pathLst>
            </a:custGeom>
            <a:noFill/>
            <a:ln cap="rnd" cmpd="sng" w="28575">
              <a:solidFill>
                <a:schemeClr val="accent4"/>
              </a:solidFill>
              <a:prstDash val="solid"/>
              <a:miter lim="166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33" name="Google Shape;1433;p36"/>
            <p:cNvGrpSpPr/>
            <p:nvPr/>
          </p:nvGrpSpPr>
          <p:grpSpPr>
            <a:xfrm>
              <a:off x="5782374" y="3428444"/>
              <a:ext cx="2297770" cy="1012406"/>
              <a:chOff x="5782374" y="3428449"/>
              <a:chExt cx="2297770" cy="1012406"/>
            </a:xfrm>
          </p:grpSpPr>
          <p:sp>
            <p:nvSpPr>
              <p:cNvPr id="1434" name="Google Shape;1434;p36"/>
              <p:cNvSpPr/>
              <p:nvPr/>
            </p:nvSpPr>
            <p:spPr>
              <a:xfrm>
                <a:off x="5782374" y="3428449"/>
                <a:ext cx="2297770" cy="1012406"/>
              </a:xfrm>
              <a:custGeom>
                <a:rect b="b" l="l" r="r" t="t"/>
                <a:pathLst>
                  <a:path extrusionOk="0" fill="none" h="5400" w="9099">
                    <a:moveTo>
                      <a:pt x="967" y="1117"/>
                    </a:moveTo>
                    <a:cubicBezTo>
                      <a:pt x="634" y="2500"/>
                      <a:pt x="1" y="5116"/>
                      <a:pt x="1717" y="5183"/>
                    </a:cubicBezTo>
                    <a:cubicBezTo>
                      <a:pt x="3434" y="5266"/>
                      <a:pt x="8616" y="5400"/>
                      <a:pt x="8616" y="4033"/>
                    </a:cubicBezTo>
                    <a:cubicBezTo>
                      <a:pt x="8616" y="2650"/>
                      <a:pt x="9099" y="417"/>
                      <a:pt x="7333" y="301"/>
                    </a:cubicBezTo>
                    <a:cubicBezTo>
                      <a:pt x="5583" y="184"/>
                      <a:pt x="1334" y="1"/>
                      <a:pt x="551" y="1167"/>
                    </a:cubicBezTo>
                  </a:path>
                </a:pathLst>
              </a:custGeom>
              <a:noFill/>
              <a:ln cap="rnd" cmpd="sng" w="28575">
                <a:solidFill>
                  <a:schemeClr val="accent4"/>
                </a:solidFill>
                <a:prstDash val="solid"/>
                <a:miter lim="166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36"/>
              <p:cNvSpPr/>
              <p:nvPr/>
            </p:nvSpPr>
            <p:spPr>
              <a:xfrm>
                <a:off x="5987205" y="4130068"/>
                <a:ext cx="244785" cy="196974"/>
              </a:xfrm>
              <a:custGeom>
                <a:rect b="b" l="l" r="r" t="t"/>
                <a:pathLst>
                  <a:path extrusionOk="0" fill="none" h="1100" w="1367">
                    <a:moveTo>
                      <a:pt x="0" y="0"/>
                    </a:moveTo>
                    <a:cubicBezTo>
                      <a:pt x="17" y="533"/>
                      <a:pt x="133" y="1100"/>
                      <a:pt x="1366" y="1067"/>
                    </a:cubicBezTo>
                  </a:path>
                </a:pathLst>
              </a:custGeom>
              <a:noFill/>
              <a:ln cap="rnd" cmpd="sng" w="28575">
                <a:solidFill>
                  <a:schemeClr val="accent4"/>
                </a:solidFill>
                <a:prstDash val="solid"/>
                <a:miter lim="166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436" name="Google Shape;1436;p36"/>
          <p:cNvSpPr/>
          <p:nvPr/>
        </p:nvSpPr>
        <p:spPr>
          <a:xfrm>
            <a:off x="3260831" y="1897175"/>
            <a:ext cx="2463789" cy="2163417"/>
          </a:xfrm>
          <a:custGeom>
            <a:rect b="b" l="l" r="r" t="t"/>
            <a:pathLst>
              <a:path extrusionOk="0" fill="none" h="10615" w="10315">
                <a:moveTo>
                  <a:pt x="1900" y="1817"/>
                </a:moveTo>
                <a:cubicBezTo>
                  <a:pt x="0" y="4699"/>
                  <a:pt x="1783" y="8848"/>
                  <a:pt x="4699" y="9765"/>
                </a:cubicBezTo>
                <a:cubicBezTo>
                  <a:pt x="7449" y="10615"/>
                  <a:pt x="10315" y="7982"/>
                  <a:pt x="10165" y="5049"/>
                </a:cubicBezTo>
                <a:cubicBezTo>
                  <a:pt x="9998" y="2117"/>
                  <a:pt x="7565" y="1"/>
                  <a:pt x="4749" y="534"/>
                </a:cubicBezTo>
                <a:cubicBezTo>
                  <a:pt x="3133" y="834"/>
                  <a:pt x="1867" y="2083"/>
                  <a:pt x="1533" y="3683"/>
                </a:cubicBezTo>
              </a:path>
            </a:pathLst>
          </a:custGeom>
          <a:noFill/>
          <a:ln cap="rnd" cmpd="sng" w="28575">
            <a:solidFill>
              <a:schemeClr val="lt2"/>
            </a:solidFill>
            <a:prstDash val="solid"/>
            <a:miter lim="166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37" name="Google Shape;1437;p36"/>
          <p:cNvGrpSpPr/>
          <p:nvPr/>
        </p:nvGrpSpPr>
        <p:grpSpPr>
          <a:xfrm>
            <a:off x="5547938" y="1644374"/>
            <a:ext cx="2904399" cy="1078075"/>
            <a:chOff x="5517975" y="1835450"/>
            <a:chExt cx="2904399" cy="1078075"/>
          </a:xfrm>
        </p:grpSpPr>
        <p:sp>
          <p:nvSpPr>
            <p:cNvPr id="1438" name="Google Shape;1438;p36"/>
            <p:cNvSpPr/>
            <p:nvPr/>
          </p:nvSpPr>
          <p:spPr>
            <a:xfrm rot="1281951">
              <a:off x="5603220" y="2158933"/>
              <a:ext cx="831011" cy="624684"/>
            </a:xfrm>
            <a:custGeom>
              <a:rect b="b" l="l" r="r" t="t"/>
              <a:pathLst>
                <a:path extrusionOk="0" fill="none" h="967" w="784">
                  <a:moveTo>
                    <a:pt x="0" y="967"/>
                  </a:moveTo>
                  <a:cubicBezTo>
                    <a:pt x="217" y="600"/>
                    <a:pt x="467" y="284"/>
                    <a:pt x="784" y="0"/>
                  </a:cubicBezTo>
                </a:path>
              </a:pathLst>
            </a:custGeom>
            <a:noFill/>
            <a:ln cap="rnd" cmpd="sng" w="28575">
              <a:solidFill>
                <a:schemeClr val="accent1"/>
              </a:solidFill>
              <a:prstDash val="solid"/>
              <a:miter lim="166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36"/>
            <p:cNvSpPr/>
            <p:nvPr/>
          </p:nvSpPr>
          <p:spPr>
            <a:xfrm>
              <a:off x="6438999" y="1835450"/>
              <a:ext cx="1983375" cy="889500"/>
            </a:xfrm>
            <a:custGeom>
              <a:rect b="b" l="l" r="r" t="t"/>
              <a:pathLst>
                <a:path extrusionOk="0" fill="none" h="4800" w="9165">
                  <a:moveTo>
                    <a:pt x="1417" y="551"/>
                  </a:moveTo>
                  <a:cubicBezTo>
                    <a:pt x="300" y="1301"/>
                    <a:pt x="0" y="4283"/>
                    <a:pt x="1233" y="4433"/>
                  </a:cubicBezTo>
                  <a:cubicBezTo>
                    <a:pt x="2450" y="4583"/>
                    <a:pt x="7082" y="4800"/>
                    <a:pt x="8115" y="4250"/>
                  </a:cubicBezTo>
                  <a:cubicBezTo>
                    <a:pt x="9165" y="3683"/>
                    <a:pt x="9098" y="1151"/>
                    <a:pt x="8232" y="584"/>
                  </a:cubicBezTo>
                  <a:cubicBezTo>
                    <a:pt x="7382" y="34"/>
                    <a:pt x="2083" y="1"/>
                    <a:pt x="1183" y="1267"/>
                  </a:cubicBezTo>
                </a:path>
              </a:pathLst>
            </a:custGeom>
            <a:noFill/>
            <a:ln cap="rnd" cmpd="sng" w="28575">
              <a:solidFill>
                <a:schemeClr val="accent1"/>
              </a:solidFill>
              <a:prstDash val="solid"/>
              <a:miter lim="166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36"/>
            <p:cNvSpPr/>
            <p:nvPr/>
          </p:nvSpPr>
          <p:spPr>
            <a:xfrm>
              <a:off x="6625511" y="2223562"/>
              <a:ext cx="110664" cy="370133"/>
            </a:xfrm>
            <a:custGeom>
              <a:rect b="b" l="l" r="r" t="t"/>
              <a:pathLst>
                <a:path extrusionOk="0" fill="none" h="2067" w="618">
                  <a:moveTo>
                    <a:pt x="251" y="1"/>
                  </a:moveTo>
                  <a:cubicBezTo>
                    <a:pt x="201" y="467"/>
                    <a:pt x="1" y="1867"/>
                    <a:pt x="617" y="2067"/>
                  </a:cubicBezTo>
                </a:path>
              </a:pathLst>
            </a:custGeom>
            <a:noFill/>
            <a:ln cap="rnd" cmpd="sng" w="28575">
              <a:solidFill>
                <a:schemeClr val="accent1"/>
              </a:solidFill>
              <a:prstDash val="solid"/>
              <a:miter lim="166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36"/>
            <p:cNvSpPr/>
            <p:nvPr/>
          </p:nvSpPr>
          <p:spPr>
            <a:xfrm>
              <a:off x="6810484" y="2602459"/>
              <a:ext cx="80759" cy="21130"/>
            </a:xfrm>
            <a:custGeom>
              <a:rect b="b" l="l" r="r" t="t"/>
              <a:pathLst>
                <a:path extrusionOk="0" fill="none" h="118" w="451">
                  <a:moveTo>
                    <a:pt x="1" y="1"/>
                  </a:moveTo>
                  <a:lnTo>
                    <a:pt x="451" y="117"/>
                  </a:lnTo>
                </a:path>
              </a:pathLst>
            </a:custGeom>
            <a:noFill/>
            <a:ln cap="rnd" cmpd="sng" w="28575">
              <a:solidFill>
                <a:schemeClr val="accent1"/>
              </a:solidFill>
              <a:prstDash val="solid"/>
              <a:miter lim="166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36"/>
            <p:cNvSpPr/>
            <p:nvPr/>
          </p:nvSpPr>
          <p:spPr>
            <a:xfrm rot="574486">
              <a:off x="7944842" y="1993500"/>
              <a:ext cx="340227" cy="89713"/>
            </a:xfrm>
            <a:custGeom>
              <a:rect b="b" l="l" r="r" t="t"/>
              <a:pathLst>
                <a:path extrusionOk="0" fill="none" h="501" w="1900">
                  <a:moveTo>
                    <a:pt x="0" y="1"/>
                  </a:moveTo>
                  <a:cubicBezTo>
                    <a:pt x="417" y="1"/>
                    <a:pt x="1700" y="134"/>
                    <a:pt x="1900" y="501"/>
                  </a:cubicBezTo>
                </a:path>
              </a:pathLst>
            </a:custGeom>
            <a:noFill/>
            <a:ln cap="rnd" cmpd="sng" w="28575">
              <a:solidFill>
                <a:schemeClr val="accent1"/>
              </a:solidFill>
              <a:prstDash val="solid"/>
              <a:miter lim="166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3" name="Google Shape;1443;p36"/>
          <p:cNvGrpSpPr/>
          <p:nvPr/>
        </p:nvGrpSpPr>
        <p:grpSpPr>
          <a:xfrm>
            <a:off x="3547547" y="2351776"/>
            <a:ext cx="2049600" cy="951656"/>
            <a:chOff x="3547200" y="2476795"/>
            <a:chExt cx="2049600" cy="951656"/>
          </a:xfrm>
        </p:grpSpPr>
        <p:sp>
          <p:nvSpPr>
            <p:cNvPr id="1444" name="Google Shape;1444;p36"/>
            <p:cNvSpPr txBox="1"/>
            <p:nvPr/>
          </p:nvSpPr>
          <p:spPr>
            <a:xfrm flipH="1">
              <a:off x="3850350" y="2476795"/>
              <a:ext cx="1443300" cy="501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lt2"/>
                  </a:solidFill>
                  <a:latin typeface="Fira Sans"/>
                  <a:ea typeface="Fira Sans"/>
                  <a:cs typeface="Fira Sans"/>
                  <a:sym typeface="Fira Sans"/>
                </a:rPr>
                <a:t> JUPITER</a:t>
              </a:r>
              <a:endParaRPr b="1" sz="1500">
                <a:solidFill>
                  <a:schemeClr val="lt2"/>
                </a:solidFill>
                <a:latin typeface="Fira Sans"/>
                <a:ea typeface="Fira Sans"/>
                <a:cs typeface="Fira Sans"/>
                <a:sym typeface="Fira Sans"/>
              </a:endParaRPr>
            </a:p>
          </p:txBody>
        </p:sp>
        <p:sp>
          <p:nvSpPr>
            <p:cNvPr id="1445" name="Google Shape;1445;p36"/>
            <p:cNvSpPr txBox="1"/>
            <p:nvPr/>
          </p:nvSpPr>
          <p:spPr>
            <a:xfrm>
              <a:off x="3547200" y="2794852"/>
              <a:ext cx="2049600" cy="63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Fira Sans"/>
                  <a:ea typeface="Fira Sans"/>
                  <a:cs typeface="Fira Sans"/>
                  <a:sym typeface="Fira Sans"/>
                </a:rPr>
                <a:t>T</a:t>
              </a:r>
              <a:r>
                <a:rPr lang="en" sz="1200">
                  <a:solidFill>
                    <a:srgbClr val="000000"/>
                  </a:solidFill>
                  <a:latin typeface="Fira Sans"/>
                  <a:ea typeface="Fira Sans"/>
                  <a:cs typeface="Fira Sans"/>
                  <a:sym typeface="Fira Sans"/>
                </a:rPr>
                <a:t>he fifth planet from the Sun and the largest</a:t>
              </a:r>
              <a:endParaRPr sz="1200">
                <a:latin typeface="Fira Sans"/>
                <a:ea typeface="Fira Sans"/>
                <a:cs typeface="Fira Sans"/>
                <a:sym typeface="Fira Sans"/>
              </a:endParaRPr>
            </a:p>
          </p:txBody>
        </p:sp>
      </p:grpSp>
      <p:sp>
        <p:nvSpPr>
          <p:cNvPr id="1446" name="Google Shape;1446;p36"/>
          <p:cNvSpPr txBox="1"/>
          <p:nvPr>
            <p:ph type="ctrTitle"/>
          </p:nvPr>
        </p:nvSpPr>
        <p:spPr>
          <a:xfrm>
            <a:off x="311700" y="335325"/>
            <a:ext cx="8520600" cy="535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500">
                <a:latin typeface="Fira Sans Extra Condensed"/>
                <a:ea typeface="Fira Sans Extra Condensed"/>
                <a:cs typeface="Fira Sans Extra Condensed"/>
                <a:sym typeface="Fira Sans Extra Condensed"/>
              </a:rPr>
              <a:t>Brainstorming Infographics</a:t>
            </a:r>
            <a:endParaRPr sz="3500">
              <a:latin typeface="Fira Sans Extra Condensed"/>
              <a:ea typeface="Fira Sans Extra Condensed"/>
              <a:cs typeface="Fira Sans Extra Condensed"/>
              <a:sym typeface="Fira Sans Extra Condensed"/>
            </a:endParaRPr>
          </a:p>
        </p:txBody>
      </p:sp>
      <p:grpSp>
        <p:nvGrpSpPr>
          <p:cNvPr id="1447" name="Google Shape;1447;p36"/>
          <p:cNvGrpSpPr/>
          <p:nvPr/>
        </p:nvGrpSpPr>
        <p:grpSpPr>
          <a:xfrm>
            <a:off x="646619" y="1756807"/>
            <a:ext cx="1946100" cy="754214"/>
            <a:chOff x="3402200" y="2346113"/>
            <a:chExt cx="1946100" cy="754214"/>
          </a:xfrm>
        </p:grpSpPr>
        <p:sp>
          <p:nvSpPr>
            <p:cNvPr id="1448" name="Google Shape;1448;p36"/>
            <p:cNvSpPr txBox="1"/>
            <p:nvPr/>
          </p:nvSpPr>
          <p:spPr>
            <a:xfrm>
              <a:off x="3698138" y="2346113"/>
              <a:ext cx="1354200" cy="346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lt2"/>
                  </a:solidFill>
                  <a:latin typeface="Fira Sans"/>
                  <a:ea typeface="Fira Sans"/>
                  <a:cs typeface="Fira Sans"/>
                  <a:sym typeface="Fira Sans"/>
                </a:rPr>
                <a:t>MERCURY</a:t>
              </a:r>
              <a:endParaRPr b="1" sz="1200">
                <a:solidFill>
                  <a:schemeClr val="lt2"/>
                </a:solidFill>
                <a:latin typeface="Fira Sans"/>
                <a:ea typeface="Fira Sans"/>
                <a:cs typeface="Fira Sans"/>
                <a:sym typeface="Fira Sans"/>
              </a:endParaRPr>
            </a:p>
          </p:txBody>
        </p:sp>
        <p:sp>
          <p:nvSpPr>
            <p:cNvPr id="1449" name="Google Shape;1449;p36"/>
            <p:cNvSpPr txBox="1"/>
            <p:nvPr/>
          </p:nvSpPr>
          <p:spPr>
            <a:xfrm>
              <a:off x="3402200" y="2564528"/>
              <a:ext cx="1946100" cy="535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Fira Sans"/>
                  <a:ea typeface="Fira Sans"/>
                  <a:cs typeface="Fira Sans"/>
                  <a:sym typeface="Fira Sans"/>
                </a:rPr>
                <a:t>It’s the smallest and innermost planet </a:t>
              </a:r>
              <a:endParaRPr sz="1200">
                <a:latin typeface="Fira Sans"/>
                <a:ea typeface="Fira Sans"/>
                <a:cs typeface="Fira Sans"/>
                <a:sym typeface="Fira Sans"/>
              </a:endParaRPr>
            </a:p>
          </p:txBody>
        </p:sp>
      </p:grpSp>
      <p:grpSp>
        <p:nvGrpSpPr>
          <p:cNvPr id="1450" name="Google Shape;1450;p36"/>
          <p:cNvGrpSpPr/>
          <p:nvPr/>
        </p:nvGrpSpPr>
        <p:grpSpPr>
          <a:xfrm flipH="1">
            <a:off x="680822" y="1668275"/>
            <a:ext cx="2904399" cy="1078075"/>
            <a:chOff x="5517975" y="1835450"/>
            <a:chExt cx="2904399" cy="1078075"/>
          </a:xfrm>
        </p:grpSpPr>
        <p:sp>
          <p:nvSpPr>
            <p:cNvPr id="1451" name="Google Shape;1451;p36"/>
            <p:cNvSpPr/>
            <p:nvPr/>
          </p:nvSpPr>
          <p:spPr>
            <a:xfrm rot="1281951">
              <a:off x="5603220" y="2158933"/>
              <a:ext cx="831011" cy="624684"/>
            </a:xfrm>
            <a:custGeom>
              <a:rect b="b" l="l" r="r" t="t"/>
              <a:pathLst>
                <a:path extrusionOk="0" fill="none" h="967" w="784">
                  <a:moveTo>
                    <a:pt x="0" y="967"/>
                  </a:moveTo>
                  <a:cubicBezTo>
                    <a:pt x="217" y="600"/>
                    <a:pt x="467" y="284"/>
                    <a:pt x="784" y="0"/>
                  </a:cubicBezTo>
                </a:path>
              </a:pathLst>
            </a:custGeom>
            <a:noFill/>
            <a:ln cap="rnd" cmpd="sng" w="28575">
              <a:solidFill>
                <a:schemeClr val="lt2"/>
              </a:solidFill>
              <a:prstDash val="solid"/>
              <a:miter lim="166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36"/>
            <p:cNvSpPr/>
            <p:nvPr/>
          </p:nvSpPr>
          <p:spPr>
            <a:xfrm>
              <a:off x="6438999" y="1835450"/>
              <a:ext cx="1983375" cy="889500"/>
            </a:xfrm>
            <a:custGeom>
              <a:rect b="b" l="l" r="r" t="t"/>
              <a:pathLst>
                <a:path extrusionOk="0" fill="none" h="4800" w="9165">
                  <a:moveTo>
                    <a:pt x="1417" y="551"/>
                  </a:moveTo>
                  <a:cubicBezTo>
                    <a:pt x="300" y="1301"/>
                    <a:pt x="0" y="4283"/>
                    <a:pt x="1233" y="4433"/>
                  </a:cubicBezTo>
                  <a:cubicBezTo>
                    <a:pt x="2450" y="4583"/>
                    <a:pt x="7082" y="4800"/>
                    <a:pt x="8115" y="4250"/>
                  </a:cubicBezTo>
                  <a:cubicBezTo>
                    <a:pt x="9165" y="3683"/>
                    <a:pt x="9098" y="1151"/>
                    <a:pt x="8232" y="584"/>
                  </a:cubicBezTo>
                  <a:cubicBezTo>
                    <a:pt x="7382" y="34"/>
                    <a:pt x="2083" y="1"/>
                    <a:pt x="1183" y="1267"/>
                  </a:cubicBezTo>
                </a:path>
              </a:pathLst>
            </a:custGeom>
            <a:noFill/>
            <a:ln cap="rnd" cmpd="sng" w="28575">
              <a:solidFill>
                <a:schemeClr val="lt2"/>
              </a:solidFill>
              <a:prstDash val="solid"/>
              <a:miter lim="166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36"/>
            <p:cNvSpPr/>
            <p:nvPr/>
          </p:nvSpPr>
          <p:spPr>
            <a:xfrm rot="574486">
              <a:off x="7944842" y="1993500"/>
              <a:ext cx="340227" cy="89713"/>
            </a:xfrm>
            <a:custGeom>
              <a:rect b="b" l="l" r="r" t="t"/>
              <a:pathLst>
                <a:path extrusionOk="0" fill="none" h="501" w="1900">
                  <a:moveTo>
                    <a:pt x="0" y="1"/>
                  </a:moveTo>
                  <a:cubicBezTo>
                    <a:pt x="417" y="1"/>
                    <a:pt x="1700" y="134"/>
                    <a:pt x="1900" y="501"/>
                  </a:cubicBezTo>
                </a:path>
              </a:pathLst>
            </a:custGeom>
            <a:noFill/>
            <a:ln cap="rnd" cmpd="sng" w="28575">
              <a:solidFill>
                <a:schemeClr val="lt2"/>
              </a:solidFill>
              <a:prstDash val="solid"/>
              <a:miter lim="166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54" name="Google Shape;1454;p36"/>
          <p:cNvGrpSpPr/>
          <p:nvPr/>
        </p:nvGrpSpPr>
        <p:grpSpPr>
          <a:xfrm>
            <a:off x="6559369" y="1732920"/>
            <a:ext cx="1946100" cy="754214"/>
            <a:chOff x="3402200" y="2346113"/>
            <a:chExt cx="1946100" cy="754214"/>
          </a:xfrm>
        </p:grpSpPr>
        <p:sp>
          <p:nvSpPr>
            <p:cNvPr id="1455" name="Google Shape;1455;p36"/>
            <p:cNvSpPr txBox="1"/>
            <p:nvPr/>
          </p:nvSpPr>
          <p:spPr>
            <a:xfrm>
              <a:off x="3698138" y="2346113"/>
              <a:ext cx="1354200" cy="346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accent1"/>
                  </a:solidFill>
                  <a:latin typeface="Fira Sans"/>
                  <a:ea typeface="Fira Sans"/>
                  <a:cs typeface="Fira Sans"/>
                  <a:sym typeface="Fira Sans"/>
                </a:rPr>
                <a:t>MARS</a:t>
              </a:r>
              <a:endParaRPr b="1" sz="1200">
                <a:solidFill>
                  <a:schemeClr val="accent1"/>
                </a:solidFill>
                <a:latin typeface="Fira Sans"/>
                <a:ea typeface="Fira Sans"/>
                <a:cs typeface="Fira Sans"/>
                <a:sym typeface="Fira Sans"/>
              </a:endParaRPr>
            </a:p>
          </p:txBody>
        </p:sp>
        <p:sp>
          <p:nvSpPr>
            <p:cNvPr id="1456" name="Google Shape;1456;p36"/>
            <p:cNvSpPr txBox="1"/>
            <p:nvPr/>
          </p:nvSpPr>
          <p:spPr>
            <a:xfrm>
              <a:off x="3402200" y="2564528"/>
              <a:ext cx="1946100" cy="535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Fira Sans"/>
                  <a:ea typeface="Fira Sans"/>
                  <a:cs typeface="Fira Sans"/>
                  <a:sym typeface="Fira Sans"/>
                </a:rPr>
                <a:t>Despite being red, it’s a cold place</a:t>
              </a:r>
              <a:endParaRPr sz="1200">
                <a:latin typeface="Fira Sans"/>
                <a:ea typeface="Fira Sans"/>
                <a:cs typeface="Fira Sans"/>
                <a:sym typeface="Fira Sans"/>
              </a:endParaRPr>
            </a:p>
          </p:txBody>
        </p:sp>
      </p:grpSp>
      <p:grpSp>
        <p:nvGrpSpPr>
          <p:cNvPr id="1457" name="Google Shape;1457;p36"/>
          <p:cNvGrpSpPr/>
          <p:nvPr/>
        </p:nvGrpSpPr>
        <p:grpSpPr>
          <a:xfrm>
            <a:off x="5939082" y="3557544"/>
            <a:ext cx="1946100" cy="754214"/>
            <a:chOff x="3402200" y="2346113"/>
            <a:chExt cx="1946100" cy="754214"/>
          </a:xfrm>
        </p:grpSpPr>
        <p:sp>
          <p:nvSpPr>
            <p:cNvPr id="1458" name="Google Shape;1458;p36"/>
            <p:cNvSpPr txBox="1"/>
            <p:nvPr/>
          </p:nvSpPr>
          <p:spPr>
            <a:xfrm>
              <a:off x="3698138" y="2346113"/>
              <a:ext cx="1354200" cy="346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accent4"/>
                  </a:solidFill>
                  <a:latin typeface="Fira Sans"/>
                  <a:ea typeface="Fira Sans"/>
                  <a:cs typeface="Fira Sans"/>
                  <a:sym typeface="Fira Sans"/>
                </a:rPr>
                <a:t>VENUS</a:t>
              </a:r>
              <a:endParaRPr b="1" sz="1200">
                <a:solidFill>
                  <a:schemeClr val="accent4"/>
                </a:solidFill>
                <a:latin typeface="Fira Sans"/>
                <a:ea typeface="Fira Sans"/>
                <a:cs typeface="Fira Sans"/>
                <a:sym typeface="Fira Sans"/>
              </a:endParaRPr>
            </a:p>
          </p:txBody>
        </p:sp>
        <p:sp>
          <p:nvSpPr>
            <p:cNvPr id="1459" name="Google Shape;1459;p36"/>
            <p:cNvSpPr txBox="1"/>
            <p:nvPr/>
          </p:nvSpPr>
          <p:spPr>
            <a:xfrm>
              <a:off x="3402200" y="2564528"/>
              <a:ext cx="1946100" cy="535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Fira Sans"/>
                  <a:ea typeface="Fira Sans"/>
                  <a:cs typeface="Fira Sans"/>
                  <a:sym typeface="Fira Sans"/>
                </a:rPr>
                <a:t>It has a beautiful name and it’s hot </a:t>
              </a:r>
              <a:endParaRPr sz="1200">
                <a:latin typeface="Fira Sans"/>
                <a:ea typeface="Fira Sans"/>
                <a:cs typeface="Fira Sans"/>
                <a:sym typeface="Fira Sans"/>
              </a:endParaRPr>
            </a:p>
          </p:txBody>
        </p:sp>
      </p:grpSp>
      <p:grpSp>
        <p:nvGrpSpPr>
          <p:cNvPr id="1460" name="Google Shape;1460;p36"/>
          <p:cNvGrpSpPr/>
          <p:nvPr/>
        </p:nvGrpSpPr>
        <p:grpSpPr>
          <a:xfrm>
            <a:off x="1159969" y="3509582"/>
            <a:ext cx="1946100" cy="754214"/>
            <a:chOff x="3402200" y="2346113"/>
            <a:chExt cx="1946100" cy="754214"/>
          </a:xfrm>
        </p:grpSpPr>
        <p:sp>
          <p:nvSpPr>
            <p:cNvPr id="1461" name="Google Shape;1461;p36"/>
            <p:cNvSpPr txBox="1"/>
            <p:nvPr/>
          </p:nvSpPr>
          <p:spPr>
            <a:xfrm>
              <a:off x="3698138" y="2346113"/>
              <a:ext cx="1354200" cy="346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accent3"/>
                  </a:solidFill>
                  <a:latin typeface="Fira Sans"/>
                  <a:ea typeface="Fira Sans"/>
                  <a:cs typeface="Fira Sans"/>
                  <a:sym typeface="Fira Sans"/>
                </a:rPr>
                <a:t>SATURN</a:t>
              </a:r>
              <a:endParaRPr b="1" sz="1200">
                <a:solidFill>
                  <a:schemeClr val="accent3"/>
                </a:solidFill>
                <a:latin typeface="Fira Sans"/>
                <a:ea typeface="Fira Sans"/>
                <a:cs typeface="Fira Sans"/>
                <a:sym typeface="Fira Sans"/>
              </a:endParaRPr>
            </a:p>
          </p:txBody>
        </p:sp>
        <p:sp>
          <p:nvSpPr>
            <p:cNvPr id="1462" name="Google Shape;1462;p36"/>
            <p:cNvSpPr txBox="1"/>
            <p:nvPr/>
          </p:nvSpPr>
          <p:spPr>
            <a:xfrm>
              <a:off x="3402200" y="2564528"/>
              <a:ext cx="1946100" cy="535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Fira Sans"/>
                  <a:ea typeface="Fira Sans"/>
                  <a:cs typeface="Fira Sans"/>
                  <a:sym typeface="Fira Sans"/>
                </a:rPr>
                <a:t>The second-largest in the Solar System</a:t>
              </a:r>
              <a:endParaRPr sz="1200">
                <a:latin typeface="Fira Sans"/>
                <a:ea typeface="Fira Sans"/>
                <a:cs typeface="Fira Sans"/>
                <a:sym typeface="Fira Sans"/>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66" name="Shape 1466"/>
        <p:cNvGrpSpPr/>
        <p:nvPr/>
      </p:nvGrpSpPr>
      <p:grpSpPr>
        <a:xfrm>
          <a:off x="0" y="0"/>
          <a:ext cx="0" cy="0"/>
          <a:chOff x="0" y="0"/>
          <a:chExt cx="0" cy="0"/>
        </a:xfrm>
      </p:grpSpPr>
      <p:sp>
        <p:nvSpPr>
          <p:cNvPr id="1467" name="Google Shape;1467;p37"/>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sp>
        <p:nvSpPr>
          <p:cNvPr id="1468" name="Google Shape;1468;p37"/>
          <p:cNvSpPr/>
          <p:nvPr/>
        </p:nvSpPr>
        <p:spPr>
          <a:xfrm>
            <a:off x="3081793" y="1534600"/>
            <a:ext cx="2981700" cy="29817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37"/>
          <p:cNvSpPr/>
          <p:nvPr/>
        </p:nvSpPr>
        <p:spPr>
          <a:xfrm>
            <a:off x="5394240" y="1650566"/>
            <a:ext cx="594300" cy="594300"/>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2</a:t>
            </a:r>
            <a:endParaRPr b="1" sz="2000">
              <a:solidFill>
                <a:schemeClr val="dk1"/>
              </a:solidFill>
              <a:latin typeface="Fira Sans Extra Condensed"/>
              <a:ea typeface="Fira Sans Extra Condensed"/>
              <a:cs typeface="Fira Sans Extra Condensed"/>
              <a:sym typeface="Fira Sans Extra Condensed"/>
            </a:endParaRPr>
          </a:p>
        </p:txBody>
      </p:sp>
      <p:sp>
        <p:nvSpPr>
          <p:cNvPr id="1470" name="Google Shape;1470;p37"/>
          <p:cNvSpPr/>
          <p:nvPr/>
        </p:nvSpPr>
        <p:spPr>
          <a:xfrm>
            <a:off x="5394240" y="3656966"/>
            <a:ext cx="594300" cy="594300"/>
          </a:xfrm>
          <a:prstGeom prst="ellipse">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4</a:t>
            </a:r>
            <a:endParaRPr b="1" sz="2000">
              <a:solidFill>
                <a:schemeClr val="dk1"/>
              </a:solidFill>
              <a:latin typeface="Fira Sans Extra Condensed"/>
              <a:ea typeface="Fira Sans Extra Condensed"/>
              <a:cs typeface="Fira Sans Extra Condensed"/>
              <a:sym typeface="Fira Sans Extra Condensed"/>
            </a:endParaRPr>
          </a:p>
        </p:txBody>
      </p:sp>
      <p:sp>
        <p:nvSpPr>
          <p:cNvPr id="1471" name="Google Shape;1471;p37"/>
          <p:cNvSpPr/>
          <p:nvPr/>
        </p:nvSpPr>
        <p:spPr>
          <a:xfrm>
            <a:off x="3166565" y="1650566"/>
            <a:ext cx="594300" cy="59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1</a:t>
            </a:r>
            <a:endParaRPr b="1" sz="2000">
              <a:solidFill>
                <a:schemeClr val="dk1"/>
              </a:solidFill>
              <a:latin typeface="Fira Sans Extra Condensed"/>
              <a:ea typeface="Fira Sans Extra Condensed"/>
              <a:cs typeface="Fira Sans Extra Condensed"/>
              <a:sym typeface="Fira Sans Extra Condensed"/>
            </a:endParaRPr>
          </a:p>
        </p:txBody>
      </p:sp>
      <p:sp>
        <p:nvSpPr>
          <p:cNvPr id="1472" name="Google Shape;1472;p37"/>
          <p:cNvSpPr/>
          <p:nvPr/>
        </p:nvSpPr>
        <p:spPr>
          <a:xfrm>
            <a:off x="3166565" y="3656966"/>
            <a:ext cx="594300" cy="5943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3</a:t>
            </a:r>
            <a:endParaRPr b="1" sz="2000">
              <a:solidFill>
                <a:schemeClr val="dk1"/>
              </a:solidFill>
              <a:latin typeface="Fira Sans Extra Condensed"/>
              <a:ea typeface="Fira Sans Extra Condensed"/>
              <a:cs typeface="Fira Sans Extra Condensed"/>
              <a:sym typeface="Fira Sans Extra Condensed"/>
            </a:endParaRPr>
          </a:p>
        </p:txBody>
      </p:sp>
      <p:grpSp>
        <p:nvGrpSpPr>
          <p:cNvPr id="1473" name="Google Shape;1473;p37"/>
          <p:cNvGrpSpPr/>
          <p:nvPr/>
        </p:nvGrpSpPr>
        <p:grpSpPr>
          <a:xfrm>
            <a:off x="685812" y="1558225"/>
            <a:ext cx="1892700" cy="931370"/>
            <a:chOff x="685812" y="1558225"/>
            <a:chExt cx="1892700" cy="931370"/>
          </a:xfrm>
        </p:grpSpPr>
        <p:sp>
          <p:nvSpPr>
            <p:cNvPr id="1474" name="Google Shape;1474;p37"/>
            <p:cNvSpPr txBox="1"/>
            <p:nvPr/>
          </p:nvSpPr>
          <p:spPr>
            <a:xfrm>
              <a:off x="685812" y="1913595"/>
              <a:ext cx="1892700" cy="5760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chemeClr val="dk1"/>
                  </a:solidFill>
                  <a:latin typeface="Roboto"/>
                  <a:ea typeface="Roboto"/>
                  <a:cs typeface="Roboto"/>
                  <a:sym typeface="Roboto"/>
                </a:rPr>
                <a:t>Jupiter is a gas giant and the biggest planet in the Solar System</a:t>
              </a:r>
              <a:endParaRPr sz="1200">
                <a:solidFill>
                  <a:schemeClr val="dk1"/>
                </a:solidFill>
                <a:latin typeface="Roboto"/>
                <a:ea typeface="Roboto"/>
                <a:cs typeface="Roboto"/>
                <a:sym typeface="Roboto"/>
              </a:endParaRPr>
            </a:p>
          </p:txBody>
        </p:sp>
        <p:sp>
          <p:nvSpPr>
            <p:cNvPr id="1475" name="Google Shape;1475;p37"/>
            <p:cNvSpPr txBox="1"/>
            <p:nvPr/>
          </p:nvSpPr>
          <p:spPr>
            <a:xfrm>
              <a:off x="685812" y="1558225"/>
              <a:ext cx="1892700" cy="338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Jupiter</a:t>
              </a:r>
              <a:endParaRPr b="1" sz="1800">
                <a:solidFill>
                  <a:schemeClr val="lt2"/>
                </a:solidFill>
                <a:latin typeface="Fira Sans Extra Condensed"/>
                <a:ea typeface="Fira Sans Extra Condensed"/>
                <a:cs typeface="Fira Sans Extra Condensed"/>
                <a:sym typeface="Fira Sans Extra Condensed"/>
              </a:endParaRPr>
            </a:p>
          </p:txBody>
        </p:sp>
      </p:grpSp>
      <p:grpSp>
        <p:nvGrpSpPr>
          <p:cNvPr id="1476" name="Google Shape;1476;p37"/>
          <p:cNvGrpSpPr/>
          <p:nvPr/>
        </p:nvGrpSpPr>
        <p:grpSpPr>
          <a:xfrm>
            <a:off x="685812" y="3567262"/>
            <a:ext cx="1892700" cy="931370"/>
            <a:chOff x="685812" y="3567262"/>
            <a:chExt cx="1892700" cy="931370"/>
          </a:xfrm>
        </p:grpSpPr>
        <p:sp>
          <p:nvSpPr>
            <p:cNvPr id="1477" name="Google Shape;1477;p37"/>
            <p:cNvSpPr txBox="1"/>
            <p:nvPr/>
          </p:nvSpPr>
          <p:spPr>
            <a:xfrm>
              <a:off x="685812" y="3922633"/>
              <a:ext cx="1892700" cy="5760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chemeClr val="dk1"/>
                  </a:solidFill>
                  <a:latin typeface="Roboto"/>
                  <a:ea typeface="Roboto"/>
                  <a:cs typeface="Roboto"/>
                  <a:sym typeface="Roboto"/>
                </a:rPr>
                <a:t>Venus has a beautiful name and is the second planet from the Sun</a:t>
              </a:r>
              <a:endParaRPr sz="1200">
                <a:solidFill>
                  <a:schemeClr val="dk1"/>
                </a:solidFill>
                <a:latin typeface="Roboto"/>
                <a:ea typeface="Roboto"/>
                <a:cs typeface="Roboto"/>
                <a:sym typeface="Roboto"/>
              </a:endParaRPr>
            </a:p>
          </p:txBody>
        </p:sp>
        <p:sp>
          <p:nvSpPr>
            <p:cNvPr id="1478" name="Google Shape;1478;p37"/>
            <p:cNvSpPr txBox="1"/>
            <p:nvPr/>
          </p:nvSpPr>
          <p:spPr>
            <a:xfrm>
              <a:off x="685812" y="3567262"/>
              <a:ext cx="1892700" cy="338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Venus</a:t>
              </a:r>
              <a:endParaRPr b="1" sz="1800">
                <a:solidFill>
                  <a:schemeClr val="accent2"/>
                </a:solidFill>
                <a:latin typeface="Fira Sans Extra Condensed"/>
                <a:ea typeface="Fira Sans Extra Condensed"/>
                <a:cs typeface="Fira Sans Extra Condensed"/>
                <a:sym typeface="Fira Sans Extra Condensed"/>
              </a:endParaRPr>
            </a:p>
          </p:txBody>
        </p:sp>
      </p:grpSp>
      <p:grpSp>
        <p:nvGrpSpPr>
          <p:cNvPr id="1479" name="Google Shape;1479;p37"/>
          <p:cNvGrpSpPr/>
          <p:nvPr/>
        </p:nvGrpSpPr>
        <p:grpSpPr>
          <a:xfrm>
            <a:off x="6566812" y="1558225"/>
            <a:ext cx="1892700" cy="931370"/>
            <a:chOff x="6566812" y="1558225"/>
            <a:chExt cx="1892700" cy="931370"/>
          </a:xfrm>
        </p:grpSpPr>
        <p:sp>
          <p:nvSpPr>
            <p:cNvPr id="1480" name="Google Shape;1480;p37"/>
            <p:cNvSpPr txBox="1"/>
            <p:nvPr/>
          </p:nvSpPr>
          <p:spPr>
            <a:xfrm>
              <a:off x="6566812" y="1913595"/>
              <a:ext cx="1892700" cy="5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It's full of iron oxide dust, which gives the planet its reddish cast</a:t>
              </a:r>
              <a:endParaRPr sz="1200">
                <a:solidFill>
                  <a:schemeClr val="dk1"/>
                </a:solidFill>
                <a:latin typeface="Roboto"/>
                <a:ea typeface="Roboto"/>
                <a:cs typeface="Roboto"/>
                <a:sym typeface="Roboto"/>
              </a:endParaRPr>
            </a:p>
          </p:txBody>
        </p:sp>
        <p:sp>
          <p:nvSpPr>
            <p:cNvPr id="1481" name="Google Shape;1481;p37"/>
            <p:cNvSpPr txBox="1"/>
            <p:nvPr/>
          </p:nvSpPr>
          <p:spPr>
            <a:xfrm>
              <a:off x="6566812" y="1558225"/>
              <a:ext cx="1892700" cy="33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Mars</a:t>
              </a:r>
              <a:endParaRPr b="1" sz="1800">
                <a:solidFill>
                  <a:schemeClr val="accent1"/>
                </a:solidFill>
                <a:latin typeface="Fira Sans Extra Condensed"/>
                <a:ea typeface="Fira Sans Extra Condensed"/>
                <a:cs typeface="Fira Sans Extra Condensed"/>
                <a:sym typeface="Fira Sans Extra Condensed"/>
              </a:endParaRPr>
            </a:p>
          </p:txBody>
        </p:sp>
      </p:grpSp>
      <p:grpSp>
        <p:nvGrpSpPr>
          <p:cNvPr id="1482" name="Google Shape;1482;p37"/>
          <p:cNvGrpSpPr/>
          <p:nvPr/>
        </p:nvGrpSpPr>
        <p:grpSpPr>
          <a:xfrm>
            <a:off x="6566812" y="3567262"/>
            <a:ext cx="1892700" cy="931370"/>
            <a:chOff x="6566812" y="3567262"/>
            <a:chExt cx="1892700" cy="931370"/>
          </a:xfrm>
        </p:grpSpPr>
        <p:sp>
          <p:nvSpPr>
            <p:cNvPr id="1483" name="Google Shape;1483;p37"/>
            <p:cNvSpPr txBox="1"/>
            <p:nvPr/>
          </p:nvSpPr>
          <p:spPr>
            <a:xfrm>
              <a:off x="6566812" y="3922633"/>
              <a:ext cx="1892700" cy="57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Earth is the third planet from the Sun and the only one that harbors life</a:t>
              </a:r>
              <a:endParaRPr sz="1200">
                <a:solidFill>
                  <a:schemeClr val="dk1"/>
                </a:solidFill>
                <a:latin typeface="Roboto"/>
                <a:ea typeface="Roboto"/>
                <a:cs typeface="Roboto"/>
                <a:sym typeface="Roboto"/>
              </a:endParaRPr>
            </a:p>
          </p:txBody>
        </p:sp>
        <p:sp>
          <p:nvSpPr>
            <p:cNvPr id="1484" name="Google Shape;1484;p37"/>
            <p:cNvSpPr txBox="1"/>
            <p:nvPr/>
          </p:nvSpPr>
          <p:spPr>
            <a:xfrm>
              <a:off x="6566812" y="3567262"/>
              <a:ext cx="1892700" cy="33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6"/>
                  </a:solidFill>
                  <a:latin typeface="Fira Sans Extra Condensed"/>
                  <a:ea typeface="Fira Sans Extra Condensed"/>
                  <a:cs typeface="Fira Sans Extra Condensed"/>
                  <a:sym typeface="Fira Sans Extra Condensed"/>
                </a:rPr>
                <a:t>Earth</a:t>
              </a:r>
              <a:endParaRPr b="1" sz="1800">
                <a:solidFill>
                  <a:schemeClr val="accent6"/>
                </a:solidFill>
                <a:latin typeface="Fira Sans Extra Condensed"/>
                <a:ea typeface="Fira Sans Extra Condensed"/>
                <a:cs typeface="Fira Sans Extra Condensed"/>
                <a:sym typeface="Fira Sans Extra Condensed"/>
              </a:endParaRPr>
            </a:p>
          </p:txBody>
        </p:sp>
      </p:grpSp>
      <p:cxnSp>
        <p:nvCxnSpPr>
          <p:cNvPr id="1485" name="Google Shape;1485;p37"/>
          <p:cNvCxnSpPr>
            <a:stCxn id="1471" idx="2"/>
            <a:endCxn id="1475" idx="3"/>
          </p:cNvCxnSpPr>
          <p:nvPr/>
        </p:nvCxnSpPr>
        <p:spPr>
          <a:xfrm rot="10800000">
            <a:off x="2578565" y="1727516"/>
            <a:ext cx="588000" cy="220200"/>
          </a:xfrm>
          <a:prstGeom prst="bentConnector3">
            <a:avLst>
              <a:gd fmla="val 50004" name="adj1"/>
            </a:avLst>
          </a:prstGeom>
          <a:noFill/>
          <a:ln cap="flat" cmpd="sng" w="9525">
            <a:solidFill>
              <a:schemeClr val="dk1"/>
            </a:solidFill>
            <a:prstDash val="solid"/>
            <a:round/>
            <a:headEnd len="med" w="med" type="none"/>
            <a:tailEnd len="med" w="med" type="none"/>
          </a:ln>
        </p:spPr>
      </p:cxnSp>
      <p:cxnSp>
        <p:nvCxnSpPr>
          <p:cNvPr id="1486" name="Google Shape;1486;p37"/>
          <p:cNvCxnSpPr>
            <a:stCxn id="1472" idx="2"/>
            <a:endCxn id="1478" idx="3"/>
          </p:cNvCxnSpPr>
          <p:nvPr/>
        </p:nvCxnSpPr>
        <p:spPr>
          <a:xfrm rot="10800000">
            <a:off x="2578565" y="3736316"/>
            <a:ext cx="588000" cy="217800"/>
          </a:xfrm>
          <a:prstGeom prst="bentConnector3">
            <a:avLst>
              <a:gd fmla="val 50004" name="adj1"/>
            </a:avLst>
          </a:prstGeom>
          <a:noFill/>
          <a:ln cap="flat" cmpd="sng" w="9525">
            <a:solidFill>
              <a:schemeClr val="dk1"/>
            </a:solidFill>
            <a:prstDash val="solid"/>
            <a:round/>
            <a:headEnd len="med" w="med" type="none"/>
            <a:tailEnd len="med" w="med" type="none"/>
          </a:ln>
        </p:spPr>
      </p:cxnSp>
      <p:cxnSp>
        <p:nvCxnSpPr>
          <p:cNvPr id="1487" name="Google Shape;1487;p37"/>
          <p:cNvCxnSpPr>
            <a:stCxn id="1469" idx="6"/>
            <a:endCxn id="1481" idx="1"/>
          </p:cNvCxnSpPr>
          <p:nvPr/>
        </p:nvCxnSpPr>
        <p:spPr>
          <a:xfrm flipH="1" rot="10800000">
            <a:off x="5988540" y="1727516"/>
            <a:ext cx="578400" cy="220200"/>
          </a:xfrm>
          <a:prstGeom prst="bentConnector3">
            <a:avLst>
              <a:gd fmla="val 49989" name="adj1"/>
            </a:avLst>
          </a:prstGeom>
          <a:noFill/>
          <a:ln cap="flat" cmpd="sng" w="9525">
            <a:solidFill>
              <a:schemeClr val="dk1"/>
            </a:solidFill>
            <a:prstDash val="solid"/>
            <a:round/>
            <a:headEnd len="med" w="med" type="none"/>
            <a:tailEnd len="med" w="med" type="none"/>
          </a:ln>
        </p:spPr>
      </p:cxnSp>
      <p:cxnSp>
        <p:nvCxnSpPr>
          <p:cNvPr id="1488" name="Google Shape;1488;p37"/>
          <p:cNvCxnSpPr>
            <a:stCxn id="1470" idx="6"/>
            <a:endCxn id="1484" idx="1"/>
          </p:cNvCxnSpPr>
          <p:nvPr/>
        </p:nvCxnSpPr>
        <p:spPr>
          <a:xfrm flipH="1" rot="10800000">
            <a:off x="5988540" y="3736316"/>
            <a:ext cx="578400" cy="217800"/>
          </a:xfrm>
          <a:prstGeom prst="bentConnector3">
            <a:avLst>
              <a:gd fmla="val 49989" name="adj1"/>
            </a:avLst>
          </a:prstGeom>
          <a:noFill/>
          <a:ln cap="flat" cmpd="sng" w="9525">
            <a:solidFill>
              <a:schemeClr val="dk1"/>
            </a:solidFill>
            <a:prstDash val="solid"/>
            <a:round/>
            <a:headEnd len="med" w="med" type="none"/>
            <a:tailEnd len="med" w="med" type="none"/>
          </a:ln>
        </p:spPr>
      </p:cxnSp>
      <p:sp>
        <p:nvSpPr>
          <p:cNvPr id="1489" name="Google Shape;1489;p37"/>
          <p:cNvSpPr/>
          <p:nvPr/>
        </p:nvSpPr>
        <p:spPr>
          <a:xfrm>
            <a:off x="3760879" y="2424485"/>
            <a:ext cx="162996" cy="14726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37"/>
          <p:cNvSpPr/>
          <p:nvPr/>
        </p:nvSpPr>
        <p:spPr>
          <a:xfrm>
            <a:off x="5334238" y="2571746"/>
            <a:ext cx="285450" cy="246483"/>
          </a:xfrm>
          <a:custGeom>
            <a:rect b="b" l="l" r="r" t="t"/>
            <a:pathLst>
              <a:path extrusionOk="0" h="13631" w="15786">
                <a:moveTo>
                  <a:pt x="3020" y="0"/>
                </a:moveTo>
                <a:cubicBezTo>
                  <a:pt x="2772" y="0"/>
                  <a:pt x="2513" y="70"/>
                  <a:pt x="2243" y="222"/>
                </a:cubicBezTo>
                <a:cubicBezTo>
                  <a:pt x="1" y="1576"/>
                  <a:pt x="701" y="6013"/>
                  <a:pt x="2009" y="8301"/>
                </a:cubicBezTo>
                <a:cubicBezTo>
                  <a:pt x="3515" y="10720"/>
                  <a:pt x="6449" y="13630"/>
                  <a:pt x="6799" y="13630"/>
                </a:cubicBezTo>
                <a:cubicBezTo>
                  <a:pt x="6807" y="13630"/>
                  <a:pt x="6814" y="13629"/>
                  <a:pt x="6819" y="13625"/>
                </a:cubicBezTo>
                <a:cubicBezTo>
                  <a:pt x="9855" y="11104"/>
                  <a:pt x="15786" y="3491"/>
                  <a:pt x="12424" y="689"/>
                </a:cubicBezTo>
                <a:cubicBezTo>
                  <a:pt x="11992" y="324"/>
                  <a:pt x="11560" y="164"/>
                  <a:pt x="11138" y="164"/>
                </a:cubicBezTo>
                <a:cubicBezTo>
                  <a:pt x="8912" y="164"/>
                  <a:pt x="6954" y="4629"/>
                  <a:pt x="6679" y="7181"/>
                </a:cubicBezTo>
                <a:cubicBezTo>
                  <a:pt x="6428" y="5049"/>
                  <a:pt x="5130" y="0"/>
                  <a:pt x="3020"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91" name="Google Shape;1491;p37"/>
          <p:cNvGrpSpPr/>
          <p:nvPr/>
        </p:nvGrpSpPr>
        <p:grpSpPr>
          <a:xfrm>
            <a:off x="3646408" y="2002334"/>
            <a:ext cx="2262055" cy="1742664"/>
            <a:chOff x="3646408" y="1986431"/>
            <a:chExt cx="2262055" cy="1742664"/>
          </a:xfrm>
        </p:grpSpPr>
        <p:sp>
          <p:nvSpPr>
            <p:cNvPr id="1492" name="Google Shape;1492;p37"/>
            <p:cNvSpPr/>
            <p:nvPr/>
          </p:nvSpPr>
          <p:spPr>
            <a:xfrm>
              <a:off x="3646408" y="2820448"/>
              <a:ext cx="2262055" cy="908647"/>
            </a:xfrm>
            <a:custGeom>
              <a:rect b="b" l="l" r="r" t="t"/>
              <a:pathLst>
                <a:path extrusionOk="0" h="97000" w="241479">
                  <a:moveTo>
                    <a:pt x="111149" y="1"/>
                  </a:moveTo>
                  <a:cubicBezTo>
                    <a:pt x="97737" y="1"/>
                    <a:pt x="86356" y="6123"/>
                    <a:pt x="86356" y="6123"/>
                  </a:cubicBezTo>
                  <a:cubicBezTo>
                    <a:pt x="85960" y="6360"/>
                    <a:pt x="79305" y="13728"/>
                    <a:pt x="71224" y="24582"/>
                  </a:cubicBezTo>
                  <a:lnTo>
                    <a:pt x="59419" y="12144"/>
                  </a:lnTo>
                  <a:cubicBezTo>
                    <a:pt x="59131" y="11856"/>
                    <a:pt x="58736" y="11717"/>
                    <a:pt x="58346" y="11717"/>
                  </a:cubicBezTo>
                  <a:cubicBezTo>
                    <a:pt x="57984" y="11717"/>
                    <a:pt x="57626" y="11836"/>
                    <a:pt x="57359" y="12064"/>
                  </a:cubicBezTo>
                  <a:lnTo>
                    <a:pt x="12360" y="50964"/>
                  </a:lnTo>
                  <a:cubicBezTo>
                    <a:pt x="0" y="61738"/>
                    <a:pt x="1268" y="81466"/>
                    <a:pt x="15053" y="90497"/>
                  </a:cubicBezTo>
                  <a:cubicBezTo>
                    <a:pt x="19358" y="93312"/>
                    <a:pt x="24124" y="94665"/>
                    <a:pt x="28815" y="94665"/>
                  </a:cubicBezTo>
                  <a:cubicBezTo>
                    <a:pt x="30859" y="94665"/>
                    <a:pt x="32888" y="94409"/>
                    <a:pt x="34859" y="93904"/>
                  </a:cubicBezTo>
                  <a:cubicBezTo>
                    <a:pt x="36811" y="95701"/>
                    <a:pt x="39063" y="97000"/>
                    <a:pt x="41679" y="97000"/>
                  </a:cubicBezTo>
                  <a:cubicBezTo>
                    <a:pt x="43098" y="97000"/>
                    <a:pt x="44624" y="96618"/>
                    <a:pt x="46268" y="95726"/>
                  </a:cubicBezTo>
                  <a:cubicBezTo>
                    <a:pt x="47932" y="94855"/>
                    <a:pt x="49833" y="92557"/>
                    <a:pt x="51972" y="89309"/>
                  </a:cubicBezTo>
                  <a:lnTo>
                    <a:pt x="127870" y="89309"/>
                  </a:lnTo>
                  <a:lnTo>
                    <a:pt x="128266" y="94062"/>
                  </a:lnTo>
                  <a:cubicBezTo>
                    <a:pt x="128266" y="94062"/>
                    <a:pt x="136798" y="95778"/>
                    <a:pt x="148566" y="95778"/>
                  </a:cubicBezTo>
                  <a:cubicBezTo>
                    <a:pt x="164038" y="95778"/>
                    <a:pt x="185102" y="92813"/>
                    <a:pt x="199727" y="79089"/>
                  </a:cubicBezTo>
                  <a:cubicBezTo>
                    <a:pt x="241478" y="39952"/>
                    <a:pt x="125810" y="2874"/>
                    <a:pt x="125810" y="2874"/>
                  </a:cubicBezTo>
                  <a:cubicBezTo>
                    <a:pt x="120946" y="775"/>
                    <a:pt x="115919" y="1"/>
                    <a:pt x="111149" y="1"/>
                  </a:cubicBezTo>
                  <a:close/>
                </a:path>
              </a:pathLst>
            </a:custGeom>
            <a:solidFill>
              <a:srgbClr val="FF722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37"/>
            <p:cNvSpPr/>
            <p:nvPr/>
          </p:nvSpPr>
          <p:spPr>
            <a:xfrm>
              <a:off x="4512545" y="2467372"/>
              <a:ext cx="300575" cy="505405"/>
            </a:xfrm>
            <a:custGeom>
              <a:rect b="b" l="l" r="r" t="t"/>
              <a:pathLst>
                <a:path extrusionOk="0" h="53953" w="32087">
                  <a:moveTo>
                    <a:pt x="27333" y="0"/>
                  </a:moveTo>
                  <a:lnTo>
                    <a:pt x="0" y="2535"/>
                  </a:lnTo>
                  <a:lnTo>
                    <a:pt x="4754" y="53952"/>
                  </a:lnTo>
                  <a:lnTo>
                    <a:pt x="32086" y="51417"/>
                  </a:lnTo>
                  <a:lnTo>
                    <a:pt x="27333" y="0"/>
                  </a:lnTo>
                  <a:close/>
                </a:path>
              </a:pathLst>
            </a:custGeom>
            <a:solidFill>
              <a:srgbClr val="FFA49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37"/>
            <p:cNvSpPr/>
            <p:nvPr/>
          </p:nvSpPr>
          <p:spPr>
            <a:xfrm>
              <a:off x="4513286" y="2468112"/>
              <a:ext cx="261241" cy="351038"/>
            </a:xfrm>
            <a:custGeom>
              <a:rect b="b" l="l" r="r" t="t"/>
              <a:pathLst>
                <a:path extrusionOk="0" h="37474" w="27888">
                  <a:moveTo>
                    <a:pt x="27333" y="0"/>
                  </a:moveTo>
                  <a:lnTo>
                    <a:pt x="0" y="2456"/>
                  </a:lnTo>
                  <a:lnTo>
                    <a:pt x="3248" y="37474"/>
                  </a:lnTo>
                  <a:cubicBezTo>
                    <a:pt x="9507" y="37078"/>
                    <a:pt x="15845" y="34463"/>
                    <a:pt x="20044" y="29789"/>
                  </a:cubicBezTo>
                  <a:cubicBezTo>
                    <a:pt x="22579" y="27016"/>
                    <a:pt x="24243" y="23609"/>
                    <a:pt x="25431" y="20203"/>
                  </a:cubicBezTo>
                  <a:cubicBezTo>
                    <a:pt x="26541" y="16875"/>
                    <a:pt x="27491" y="12835"/>
                    <a:pt x="26620" y="9507"/>
                  </a:cubicBezTo>
                  <a:cubicBezTo>
                    <a:pt x="26303" y="8161"/>
                    <a:pt x="26620" y="6893"/>
                    <a:pt x="27887" y="6338"/>
                  </a:cubicBezTo>
                  <a:lnTo>
                    <a:pt x="27333"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37"/>
            <p:cNvSpPr/>
            <p:nvPr/>
          </p:nvSpPr>
          <p:spPr>
            <a:xfrm>
              <a:off x="4339610" y="2193888"/>
              <a:ext cx="523962" cy="584532"/>
            </a:xfrm>
            <a:custGeom>
              <a:rect b="b" l="l" r="r" t="t"/>
              <a:pathLst>
                <a:path extrusionOk="0" h="62400" w="55934">
                  <a:moveTo>
                    <a:pt x="23222" y="1"/>
                  </a:moveTo>
                  <a:cubicBezTo>
                    <a:pt x="22485" y="1"/>
                    <a:pt x="21742" y="39"/>
                    <a:pt x="20995" y="118"/>
                  </a:cubicBezTo>
                  <a:cubicBezTo>
                    <a:pt x="8874" y="1227"/>
                    <a:pt x="1" y="12001"/>
                    <a:pt x="1110" y="24044"/>
                  </a:cubicBezTo>
                  <a:lnTo>
                    <a:pt x="2773" y="42424"/>
                  </a:lnTo>
                  <a:cubicBezTo>
                    <a:pt x="2932" y="44880"/>
                    <a:pt x="3566" y="47177"/>
                    <a:pt x="4516" y="49237"/>
                  </a:cubicBezTo>
                  <a:cubicBezTo>
                    <a:pt x="7982" y="57054"/>
                    <a:pt x="15841" y="62399"/>
                    <a:pt x="24706" y="62399"/>
                  </a:cubicBezTo>
                  <a:cubicBezTo>
                    <a:pt x="25365" y="62399"/>
                    <a:pt x="26030" y="62370"/>
                    <a:pt x="26699" y="62309"/>
                  </a:cubicBezTo>
                  <a:cubicBezTo>
                    <a:pt x="37553" y="61359"/>
                    <a:pt x="45872" y="52644"/>
                    <a:pt x="46664" y="42107"/>
                  </a:cubicBezTo>
                  <a:cubicBezTo>
                    <a:pt x="46743" y="42107"/>
                    <a:pt x="46823" y="40126"/>
                    <a:pt x="46823" y="40126"/>
                  </a:cubicBezTo>
                  <a:cubicBezTo>
                    <a:pt x="51972" y="39651"/>
                    <a:pt x="55933" y="36007"/>
                    <a:pt x="55617" y="31808"/>
                  </a:cubicBezTo>
                  <a:cubicBezTo>
                    <a:pt x="55252" y="28091"/>
                    <a:pt x="51468" y="25245"/>
                    <a:pt x="46794" y="25245"/>
                  </a:cubicBezTo>
                  <a:cubicBezTo>
                    <a:pt x="46387" y="25245"/>
                    <a:pt x="45974" y="25267"/>
                    <a:pt x="45555" y="25311"/>
                  </a:cubicBezTo>
                  <a:cubicBezTo>
                    <a:pt x="45317" y="23172"/>
                    <a:pt x="45159" y="21825"/>
                    <a:pt x="45159" y="21825"/>
                  </a:cubicBezTo>
                  <a:lnTo>
                    <a:pt x="44921" y="20003"/>
                  </a:lnTo>
                  <a:cubicBezTo>
                    <a:pt x="44367" y="13982"/>
                    <a:pt x="41356" y="8753"/>
                    <a:pt x="37157" y="5109"/>
                  </a:cubicBezTo>
                  <a:cubicBezTo>
                    <a:pt x="33340" y="1916"/>
                    <a:pt x="28429" y="1"/>
                    <a:pt x="23222" y="1"/>
                  </a:cubicBezTo>
                  <a:close/>
                </a:path>
              </a:pathLst>
            </a:custGeom>
            <a:solidFill>
              <a:srgbClr val="FFA49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37"/>
            <p:cNvSpPr/>
            <p:nvPr/>
          </p:nvSpPr>
          <p:spPr>
            <a:xfrm>
              <a:off x="4629066" y="2516096"/>
              <a:ext cx="118752" cy="113459"/>
            </a:xfrm>
            <a:custGeom>
              <a:rect b="b" l="l" r="r" t="t"/>
              <a:pathLst>
                <a:path extrusionOk="0" h="12112" w="12677">
                  <a:moveTo>
                    <a:pt x="6295" y="0"/>
                  </a:moveTo>
                  <a:cubicBezTo>
                    <a:pt x="6100" y="0"/>
                    <a:pt x="5903" y="10"/>
                    <a:pt x="5705" y="28"/>
                  </a:cubicBezTo>
                  <a:cubicBezTo>
                    <a:pt x="2456" y="424"/>
                    <a:pt x="0" y="3276"/>
                    <a:pt x="317" y="6604"/>
                  </a:cubicBezTo>
                  <a:cubicBezTo>
                    <a:pt x="686" y="9700"/>
                    <a:pt x="3250" y="12111"/>
                    <a:pt x="6223" y="12111"/>
                  </a:cubicBezTo>
                  <a:cubicBezTo>
                    <a:pt x="6444" y="12111"/>
                    <a:pt x="6668" y="12098"/>
                    <a:pt x="6893" y="12070"/>
                  </a:cubicBezTo>
                  <a:cubicBezTo>
                    <a:pt x="10220" y="11674"/>
                    <a:pt x="12676" y="8822"/>
                    <a:pt x="12359" y="5415"/>
                  </a:cubicBezTo>
                  <a:cubicBezTo>
                    <a:pt x="11986" y="2357"/>
                    <a:pt x="9436" y="0"/>
                    <a:pt x="6295" y="0"/>
                  </a:cubicBezTo>
                  <a:close/>
                </a:path>
              </a:pathLst>
            </a:cu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37"/>
            <p:cNvSpPr/>
            <p:nvPr/>
          </p:nvSpPr>
          <p:spPr>
            <a:xfrm>
              <a:off x="4361138" y="2546392"/>
              <a:ext cx="63090" cy="108757"/>
            </a:xfrm>
            <a:custGeom>
              <a:rect b="b" l="l" r="r" t="t"/>
              <a:pathLst>
                <a:path extrusionOk="0" h="11610" w="6735">
                  <a:moveTo>
                    <a:pt x="688" y="0"/>
                  </a:moveTo>
                  <a:cubicBezTo>
                    <a:pt x="461" y="0"/>
                    <a:pt x="232" y="14"/>
                    <a:pt x="0" y="42"/>
                  </a:cubicBezTo>
                  <a:lnTo>
                    <a:pt x="396" y="4796"/>
                  </a:lnTo>
                  <a:cubicBezTo>
                    <a:pt x="555" y="7172"/>
                    <a:pt x="1188" y="9549"/>
                    <a:pt x="2139" y="11609"/>
                  </a:cubicBezTo>
                  <a:cubicBezTo>
                    <a:pt x="4833" y="10817"/>
                    <a:pt x="6734" y="8282"/>
                    <a:pt x="6417" y="5350"/>
                  </a:cubicBezTo>
                  <a:cubicBezTo>
                    <a:pt x="6123" y="2334"/>
                    <a:pt x="3642" y="0"/>
                    <a:pt x="688" y="0"/>
                  </a:cubicBezTo>
                  <a:close/>
                </a:path>
              </a:pathLst>
            </a:custGeom>
            <a:solidFill>
              <a:srgbClr val="FF887C"/>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37"/>
            <p:cNvSpPr/>
            <p:nvPr/>
          </p:nvSpPr>
          <p:spPr>
            <a:xfrm>
              <a:off x="4603088" y="2465142"/>
              <a:ext cx="40084" cy="37910"/>
            </a:xfrm>
            <a:custGeom>
              <a:rect b="b" l="l" r="r" t="t"/>
              <a:pathLst>
                <a:path extrusionOk="0" h="4047" w="4279">
                  <a:moveTo>
                    <a:pt x="1981" y="0"/>
                  </a:moveTo>
                  <a:cubicBezTo>
                    <a:pt x="793" y="80"/>
                    <a:pt x="0" y="1110"/>
                    <a:pt x="80" y="2140"/>
                  </a:cubicBezTo>
                  <a:cubicBezTo>
                    <a:pt x="155" y="3273"/>
                    <a:pt x="1096" y="4046"/>
                    <a:pt x="2145" y="4046"/>
                  </a:cubicBezTo>
                  <a:cubicBezTo>
                    <a:pt x="2196" y="4046"/>
                    <a:pt x="2247" y="4045"/>
                    <a:pt x="2298" y="4041"/>
                  </a:cubicBezTo>
                  <a:cubicBezTo>
                    <a:pt x="3486" y="3962"/>
                    <a:pt x="4279" y="2932"/>
                    <a:pt x="4120" y="1902"/>
                  </a:cubicBezTo>
                  <a:cubicBezTo>
                    <a:pt x="4041" y="793"/>
                    <a:pt x="3090" y="0"/>
                    <a:pt x="198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37"/>
            <p:cNvSpPr/>
            <p:nvPr/>
          </p:nvSpPr>
          <p:spPr>
            <a:xfrm>
              <a:off x="4514766" y="2538251"/>
              <a:ext cx="41573" cy="35999"/>
            </a:xfrm>
            <a:custGeom>
              <a:rect b="b" l="l" r="r" t="t"/>
              <a:pathLst>
                <a:path extrusionOk="0" h="3843" w="4438">
                  <a:moveTo>
                    <a:pt x="2552" y="0"/>
                  </a:moveTo>
                  <a:cubicBezTo>
                    <a:pt x="2352" y="0"/>
                    <a:pt x="2136" y="60"/>
                    <a:pt x="1902" y="198"/>
                  </a:cubicBezTo>
                  <a:cubicBezTo>
                    <a:pt x="1" y="1149"/>
                    <a:pt x="1585" y="3843"/>
                    <a:pt x="1585" y="3843"/>
                  </a:cubicBezTo>
                  <a:lnTo>
                    <a:pt x="4437" y="2496"/>
                  </a:lnTo>
                  <a:cubicBezTo>
                    <a:pt x="4437" y="2496"/>
                    <a:pt x="3843" y="0"/>
                    <a:pt x="2552" y="0"/>
                  </a:cubicBezTo>
                  <a:close/>
                </a:path>
              </a:pathLst>
            </a:custGeom>
            <a:solidFill>
              <a:srgbClr val="FF88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37"/>
            <p:cNvSpPr/>
            <p:nvPr/>
          </p:nvSpPr>
          <p:spPr>
            <a:xfrm>
              <a:off x="4514766" y="2530457"/>
              <a:ext cx="41573" cy="43793"/>
            </a:xfrm>
            <a:custGeom>
              <a:rect b="b" l="l" r="r" t="t"/>
              <a:pathLst>
                <a:path extrusionOk="0" fill="none" h="4675" w="4438">
                  <a:moveTo>
                    <a:pt x="1585" y="4675"/>
                  </a:moveTo>
                  <a:cubicBezTo>
                    <a:pt x="1585" y="4675"/>
                    <a:pt x="1" y="1981"/>
                    <a:pt x="1902" y="1030"/>
                  </a:cubicBezTo>
                  <a:cubicBezTo>
                    <a:pt x="3645" y="0"/>
                    <a:pt x="4437" y="3328"/>
                    <a:pt x="4437" y="3328"/>
                  </a:cubicBez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37"/>
            <p:cNvSpPr/>
            <p:nvPr/>
          </p:nvSpPr>
          <p:spPr>
            <a:xfrm>
              <a:off x="4393046" y="2487354"/>
              <a:ext cx="39343" cy="37217"/>
            </a:xfrm>
            <a:custGeom>
              <a:rect b="b" l="l" r="r" t="t"/>
              <a:pathLst>
                <a:path extrusionOk="0" h="3973" w="4200">
                  <a:moveTo>
                    <a:pt x="2055" y="1"/>
                  </a:moveTo>
                  <a:cubicBezTo>
                    <a:pt x="2004" y="1"/>
                    <a:pt x="1953" y="3"/>
                    <a:pt x="1902" y="6"/>
                  </a:cubicBezTo>
                  <a:cubicBezTo>
                    <a:pt x="793" y="85"/>
                    <a:pt x="1" y="1115"/>
                    <a:pt x="159" y="2145"/>
                  </a:cubicBezTo>
                  <a:cubicBezTo>
                    <a:pt x="235" y="3203"/>
                    <a:pt x="1103" y="3973"/>
                    <a:pt x="2146" y="3973"/>
                  </a:cubicBezTo>
                  <a:cubicBezTo>
                    <a:pt x="2196" y="3973"/>
                    <a:pt x="2247" y="3971"/>
                    <a:pt x="2298" y="3967"/>
                  </a:cubicBezTo>
                  <a:cubicBezTo>
                    <a:pt x="3407" y="3888"/>
                    <a:pt x="4200" y="2858"/>
                    <a:pt x="4120" y="1749"/>
                  </a:cubicBezTo>
                  <a:cubicBezTo>
                    <a:pt x="3969" y="767"/>
                    <a:pt x="3098" y="1"/>
                    <a:pt x="205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37"/>
            <p:cNvSpPr/>
            <p:nvPr/>
          </p:nvSpPr>
          <p:spPr>
            <a:xfrm>
              <a:off x="4496957" y="2562365"/>
              <a:ext cx="65320" cy="19306"/>
            </a:xfrm>
            <a:custGeom>
              <a:rect b="b" l="l" r="r" t="t"/>
              <a:pathLst>
                <a:path extrusionOk="0" fill="none" h="2061" w="6973">
                  <a:moveTo>
                    <a:pt x="0" y="1427"/>
                  </a:moveTo>
                  <a:cubicBezTo>
                    <a:pt x="0" y="1427"/>
                    <a:pt x="3486" y="2061"/>
                    <a:pt x="6972" y="1"/>
                  </a:cubicBez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37"/>
            <p:cNvSpPr/>
            <p:nvPr/>
          </p:nvSpPr>
          <p:spPr>
            <a:xfrm>
              <a:off x="4494727" y="2480731"/>
              <a:ext cx="22276" cy="51952"/>
            </a:xfrm>
            <a:custGeom>
              <a:rect b="b" l="l" r="r" t="t"/>
              <a:pathLst>
                <a:path extrusionOk="0" fill="none" h="5546" w="2378">
                  <a:moveTo>
                    <a:pt x="2219" y="0"/>
                  </a:moveTo>
                  <a:cubicBezTo>
                    <a:pt x="2219" y="0"/>
                    <a:pt x="555" y="1981"/>
                    <a:pt x="159" y="3882"/>
                  </a:cubicBezTo>
                  <a:cubicBezTo>
                    <a:pt x="1" y="4833"/>
                    <a:pt x="2377" y="5546"/>
                    <a:pt x="2377" y="5546"/>
                  </a:cubicBez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37"/>
            <p:cNvSpPr/>
            <p:nvPr/>
          </p:nvSpPr>
          <p:spPr>
            <a:xfrm>
              <a:off x="4784183" y="2455493"/>
              <a:ext cx="60121" cy="51221"/>
            </a:xfrm>
            <a:custGeom>
              <a:rect b="b" l="l" r="r" t="t"/>
              <a:pathLst>
                <a:path extrusionOk="0" fill="none" h="5468" w="6418">
                  <a:moveTo>
                    <a:pt x="6418" y="5467"/>
                  </a:moveTo>
                  <a:cubicBezTo>
                    <a:pt x="6418" y="5467"/>
                    <a:pt x="5705" y="1"/>
                    <a:pt x="0" y="634"/>
                  </a:cubicBez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37"/>
            <p:cNvSpPr/>
            <p:nvPr/>
          </p:nvSpPr>
          <p:spPr>
            <a:xfrm>
              <a:off x="4781953" y="2475532"/>
              <a:ext cx="40833" cy="49732"/>
            </a:xfrm>
            <a:custGeom>
              <a:rect b="b" l="l" r="r" t="t"/>
              <a:pathLst>
                <a:path extrusionOk="0" fill="none" h="5309" w="4359">
                  <a:moveTo>
                    <a:pt x="4358" y="1"/>
                  </a:moveTo>
                  <a:cubicBezTo>
                    <a:pt x="4358" y="1"/>
                    <a:pt x="3803" y="4913"/>
                    <a:pt x="1" y="5309"/>
                  </a:cubicBez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37"/>
            <p:cNvSpPr/>
            <p:nvPr/>
          </p:nvSpPr>
          <p:spPr>
            <a:xfrm>
              <a:off x="4185983" y="1986431"/>
              <a:ext cx="873501" cy="742150"/>
            </a:xfrm>
            <a:custGeom>
              <a:rect b="b" l="l" r="r" t="t"/>
              <a:pathLst>
                <a:path extrusionOk="0" h="79226" w="93248">
                  <a:moveTo>
                    <a:pt x="76294" y="0"/>
                  </a:moveTo>
                  <a:cubicBezTo>
                    <a:pt x="68054" y="0"/>
                    <a:pt x="61162" y="5942"/>
                    <a:pt x="59656" y="13786"/>
                  </a:cubicBezTo>
                  <a:cubicBezTo>
                    <a:pt x="55951" y="12101"/>
                    <a:pt x="51845" y="11162"/>
                    <a:pt x="47533" y="11162"/>
                  </a:cubicBezTo>
                  <a:cubicBezTo>
                    <a:pt x="46774" y="11162"/>
                    <a:pt x="46008" y="11191"/>
                    <a:pt x="45237" y="11250"/>
                  </a:cubicBezTo>
                  <a:lnTo>
                    <a:pt x="42940" y="11488"/>
                  </a:lnTo>
                  <a:cubicBezTo>
                    <a:pt x="39375" y="11805"/>
                    <a:pt x="36127" y="12756"/>
                    <a:pt x="33116" y="14261"/>
                  </a:cubicBezTo>
                  <a:cubicBezTo>
                    <a:pt x="31056" y="7210"/>
                    <a:pt x="24639" y="2139"/>
                    <a:pt x="16954" y="2139"/>
                  </a:cubicBezTo>
                  <a:cubicBezTo>
                    <a:pt x="7685" y="2139"/>
                    <a:pt x="0" y="9824"/>
                    <a:pt x="0" y="19094"/>
                  </a:cubicBezTo>
                  <a:cubicBezTo>
                    <a:pt x="0" y="28442"/>
                    <a:pt x="7685" y="36048"/>
                    <a:pt x="16954" y="36048"/>
                  </a:cubicBezTo>
                  <a:lnTo>
                    <a:pt x="17033" y="38900"/>
                  </a:lnTo>
                  <a:cubicBezTo>
                    <a:pt x="17033" y="40088"/>
                    <a:pt x="17033" y="41356"/>
                    <a:pt x="17192" y="42544"/>
                  </a:cubicBezTo>
                  <a:cubicBezTo>
                    <a:pt x="17192" y="42544"/>
                    <a:pt x="17271" y="42544"/>
                    <a:pt x="17430" y="42465"/>
                  </a:cubicBezTo>
                  <a:cubicBezTo>
                    <a:pt x="19331" y="41990"/>
                    <a:pt x="29868" y="38900"/>
                    <a:pt x="33116" y="28838"/>
                  </a:cubicBezTo>
                  <a:cubicBezTo>
                    <a:pt x="33116" y="28838"/>
                    <a:pt x="37482" y="39822"/>
                    <a:pt x="56343" y="39822"/>
                  </a:cubicBezTo>
                  <a:cubicBezTo>
                    <a:pt x="57808" y="39822"/>
                    <a:pt x="59359" y="39756"/>
                    <a:pt x="61003" y="39613"/>
                  </a:cubicBezTo>
                  <a:cubicBezTo>
                    <a:pt x="61241" y="40405"/>
                    <a:pt x="61320" y="41277"/>
                    <a:pt x="61399" y="42148"/>
                  </a:cubicBezTo>
                  <a:lnTo>
                    <a:pt x="61637" y="43970"/>
                  </a:lnTo>
                  <a:cubicBezTo>
                    <a:pt x="61716" y="43970"/>
                    <a:pt x="61795" y="45317"/>
                    <a:pt x="62033" y="47456"/>
                  </a:cubicBezTo>
                  <a:cubicBezTo>
                    <a:pt x="62358" y="47432"/>
                    <a:pt x="62681" y="47419"/>
                    <a:pt x="62999" y="47419"/>
                  </a:cubicBezTo>
                  <a:cubicBezTo>
                    <a:pt x="67798" y="47419"/>
                    <a:pt x="71723" y="50163"/>
                    <a:pt x="72095" y="53953"/>
                  </a:cubicBezTo>
                  <a:cubicBezTo>
                    <a:pt x="72491" y="57993"/>
                    <a:pt x="68530" y="61796"/>
                    <a:pt x="63301" y="62271"/>
                  </a:cubicBezTo>
                  <a:lnTo>
                    <a:pt x="64885" y="79225"/>
                  </a:lnTo>
                  <a:cubicBezTo>
                    <a:pt x="73600" y="73680"/>
                    <a:pt x="78987" y="63460"/>
                    <a:pt x="77957" y="52447"/>
                  </a:cubicBezTo>
                  <a:lnTo>
                    <a:pt x="76611" y="37157"/>
                  </a:lnTo>
                  <a:cubicBezTo>
                    <a:pt x="76452" y="36048"/>
                    <a:pt x="76294" y="34859"/>
                    <a:pt x="76056" y="33750"/>
                  </a:cubicBezTo>
                  <a:lnTo>
                    <a:pt x="76611" y="33750"/>
                  </a:lnTo>
                  <a:cubicBezTo>
                    <a:pt x="76658" y="33751"/>
                    <a:pt x="76705" y="33751"/>
                    <a:pt x="76752" y="33751"/>
                  </a:cubicBezTo>
                  <a:cubicBezTo>
                    <a:pt x="85799" y="33751"/>
                    <a:pt x="93248" y="26176"/>
                    <a:pt x="93248" y="16955"/>
                  </a:cubicBezTo>
                  <a:cubicBezTo>
                    <a:pt x="93248" y="7606"/>
                    <a:pt x="85642" y="0"/>
                    <a:pt x="76294" y="0"/>
                  </a:cubicBezTo>
                  <a:close/>
                </a:path>
              </a:pathLst>
            </a:custGeom>
            <a:solidFill>
              <a:srgbClr val="A67C5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37"/>
            <p:cNvSpPr/>
            <p:nvPr/>
          </p:nvSpPr>
          <p:spPr>
            <a:xfrm>
              <a:off x="4371527" y="2621000"/>
              <a:ext cx="139529" cy="554387"/>
            </a:xfrm>
            <a:custGeom>
              <a:rect b="b" l="l" r="r" t="t"/>
              <a:pathLst>
                <a:path extrusionOk="0" fill="none" h="59182" w="14895">
                  <a:moveTo>
                    <a:pt x="0" y="1"/>
                  </a:moveTo>
                  <a:lnTo>
                    <a:pt x="14895" y="59182"/>
                  </a:lnTo>
                </a:path>
              </a:pathLst>
            </a:custGeom>
            <a:noFill/>
            <a:ln cap="rnd" cmpd="sng" w="2857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37"/>
            <p:cNvSpPr/>
            <p:nvPr/>
          </p:nvSpPr>
          <p:spPr>
            <a:xfrm>
              <a:off x="4322542" y="2564595"/>
              <a:ext cx="98715" cy="97975"/>
            </a:xfrm>
            <a:custGeom>
              <a:rect b="b" l="l" r="r" t="t"/>
              <a:pathLst>
                <a:path extrusionOk="0" h="10459" w="10538">
                  <a:moveTo>
                    <a:pt x="5308" y="1"/>
                  </a:moveTo>
                  <a:cubicBezTo>
                    <a:pt x="2377" y="1"/>
                    <a:pt x="0" y="2298"/>
                    <a:pt x="0" y="5229"/>
                  </a:cubicBezTo>
                  <a:cubicBezTo>
                    <a:pt x="0" y="8082"/>
                    <a:pt x="2377" y="10458"/>
                    <a:pt x="5308" y="10458"/>
                  </a:cubicBezTo>
                  <a:cubicBezTo>
                    <a:pt x="8161" y="10458"/>
                    <a:pt x="10537" y="8082"/>
                    <a:pt x="10537" y="5229"/>
                  </a:cubicBezTo>
                  <a:cubicBezTo>
                    <a:pt x="10537" y="2219"/>
                    <a:pt x="8161" y="1"/>
                    <a:pt x="530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37"/>
            <p:cNvSpPr/>
            <p:nvPr/>
          </p:nvSpPr>
          <p:spPr>
            <a:xfrm>
              <a:off x="4342580" y="3067822"/>
              <a:ext cx="359946" cy="219659"/>
            </a:xfrm>
            <a:custGeom>
              <a:rect b="b" l="l" r="r" t="t"/>
              <a:pathLst>
                <a:path extrusionOk="0" h="23449" w="38425">
                  <a:moveTo>
                    <a:pt x="20252" y="1"/>
                  </a:moveTo>
                  <a:cubicBezTo>
                    <a:pt x="20032" y="1"/>
                    <a:pt x="19800" y="54"/>
                    <a:pt x="19569" y="157"/>
                  </a:cubicBezTo>
                  <a:cubicBezTo>
                    <a:pt x="17272" y="1107"/>
                    <a:pt x="12835" y="3326"/>
                    <a:pt x="11171" y="5306"/>
                  </a:cubicBezTo>
                  <a:cubicBezTo>
                    <a:pt x="10854" y="5702"/>
                    <a:pt x="10458" y="5940"/>
                    <a:pt x="9983" y="6098"/>
                  </a:cubicBezTo>
                  <a:cubicBezTo>
                    <a:pt x="8874" y="6336"/>
                    <a:pt x="8081" y="7366"/>
                    <a:pt x="8081" y="8554"/>
                  </a:cubicBezTo>
                  <a:cubicBezTo>
                    <a:pt x="8081" y="8713"/>
                    <a:pt x="8161" y="8871"/>
                    <a:pt x="8161" y="9030"/>
                  </a:cubicBezTo>
                  <a:lnTo>
                    <a:pt x="7527" y="9030"/>
                  </a:lnTo>
                  <a:cubicBezTo>
                    <a:pt x="5546" y="9030"/>
                    <a:pt x="3803" y="10694"/>
                    <a:pt x="3803" y="12674"/>
                  </a:cubicBezTo>
                  <a:cubicBezTo>
                    <a:pt x="3803" y="13229"/>
                    <a:pt x="3962" y="13704"/>
                    <a:pt x="4120" y="14179"/>
                  </a:cubicBezTo>
                  <a:cubicBezTo>
                    <a:pt x="1743" y="14496"/>
                    <a:pt x="0" y="16398"/>
                    <a:pt x="0" y="18933"/>
                  </a:cubicBezTo>
                  <a:cubicBezTo>
                    <a:pt x="0" y="21389"/>
                    <a:pt x="1981" y="23449"/>
                    <a:pt x="4516" y="23449"/>
                  </a:cubicBezTo>
                  <a:lnTo>
                    <a:pt x="33830" y="23449"/>
                  </a:lnTo>
                  <a:cubicBezTo>
                    <a:pt x="36286" y="23449"/>
                    <a:pt x="38425" y="21468"/>
                    <a:pt x="38425" y="18933"/>
                  </a:cubicBezTo>
                  <a:cubicBezTo>
                    <a:pt x="38425" y="16556"/>
                    <a:pt x="36602" y="14576"/>
                    <a:pt x="34226" y="14338"/>
                  </a:cubicBezTo>
                  <a:cubicBezTo>
                    <a:pt x="34463" y="13863"/>
                    <a:pt x="34543" y="13387"/>
                    <a:pt x="34543" y="12912"/>
                  </a:cubicBezTo>
                  <a:cubicBezTo>
                    <a:pt x="34543" y="10931"/>
                    <a:pt x="32879" y="9188"/>
                    <a:pt x="30898" y="9188"/>
                  </a:cubicBezTo>
                  <a:lnTo>
                    <a:pt x="30106" y="9188"/>
                  </a:lnTo>
                  <a:cubicBezTo>
                    <a:pt x="30185" y="8951"/>
                    <a:pt x="30185" y="8713"/>
                    <a:pt x="30185" y="8396"/>
                  </a:cubicBezTo>
                  <a:cubicBezTo>
                    <a:pt x="30106" y="7841"/>
                    <a:pt x="29789" y="7287"/>
                    <a:pt x="29393" y="6891"/>
                  </a:cubicBezTo>
                  <a:cubicBezTo>
                    <a:pt x="29155" y="6653"/>
                    <a:pt x="28997" y="6415"/>
                    <a:pt x="28680" y="6336"/>
                  </a:cubicBezTo>
                  <a:cubicBezTo>
                    <a:pt x="28680" y="6336"/>
                    <a:pt x="28601" y="6336"/>
                    <a:pt x="28521" y="6257"/>
                  </a:cubicBezTo>
                  <a:cubicBezTo>
                    <a:pt x="27492" y="5782"/>
                    <a:pt x="22738" y="3405"/>
                    <a:pt x="21391" y="711"/>
                  </a:cubicBezTo>
                  <a:cubicBezTo>
                    <a:pt x="21124" y="230"/>
                    <a:pt x="20712" y="1"/>
                    <a:pt x="20252" y="1"/>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37"/>
            <p:cNvSpPr/>
            <p:nvPr/>
          </p:nvSpPr>
          <p:spPr>
            <a:xfrm>
              <a:off x="4624608" y="3212286"/>
              <a:ext cx="4468" cy="15597"/>
            </a:xfrm>
            <a:custGeom>
              <a:rect b="b" l="l" r="r" t="t"/>
              <a:pathLst>
                <a:path extrusionOk="0" fill="none" h="1665" w="477">
                  <a:moveTo>
                    <a:pt x="476" y="1"/>
                  </a:moveTo>
                  <a:lnTo>
                    <a:pt x="1" y="1664"/>
                  </a:lnTo>
                </a:path>
              </a:pathLst>
            </a:custGeom>
            <a:noFill/>
            <a:ln cap="rnd"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37"/>
            <p:cNvSpPr/>
            <p:nvPr/>
          </p:nvSpPr>
          <p:spPr>
            <a:xfrm>
              <a:off x="4412831" y="3216647"/>
              <a:ext cx="5208" cy="13367"/>
            </a:xfrm>
            <a:custGeom>
              <a:rect b="b" l="l" r="r" t="t"/>
              <a:pathLst>
                <a:path extrusionOk="0" fill="none" h="1427" w="556">
                  <a:moveTo>
                    <a:pt x="555" y="1"/>
                  </a:moveTo>
                  <a:lnTo>
                    <a:pt x="1" y="1427"/>
                  </a:lnTo>
                </a:path>
              </a:pathLst>
            </a:custGeom>
            <a:noFill/>
            <a:ln cap="rnd"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37"/>
            <p:cNvSpPr/>
            <p:nvPr/>
          </p:nvSpPr>
          <p:spPr>
            <a:xfrm>
              <a:off x="4492505" y="3159124"/>
              <a:ext cx="4459" cy="15588"/>
            </a:xfrm>
            <a:custGeom>
              <a:rect b="b" l="l" r="r" t="t"/>
              <a:pathLst>
                <a:path extrusionOk="0" fill="none" h="1664" w="476">
                  <a:moveTo>
                    <a:pt x="476" y="0"/>
                  </a:moveTo>
                  <a:lnTo>
                    <a:pt x="0" y="1664"/>
                  </a:lnTo>
                </a:path>
              </a:pathLst>
            </a:custGeom>
            <a:noFill/>
            <a:ln cap="rnd"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37"/>
            <p:cNvSpPr/>
            <p:nvPr/>
          </p:nvSpPr>
          <p:spPr>
            <a:xfrm>
              <a:off x="4440428" y="3155870"/>
              <a:ext cx="11147" cy="9658"/>
            </a:xfrm>
            <a:custGeom>
              <a:rect b="b" l="l" r="r" t="t"/>
              <a:pathLst>
                <a:path extrusionOk="0" fill="none" h="1031" w="1190">
                  <a:moveTo>
                    <a:pt x="1" y="0"/>
                  </a:moveTo>
                  <a:lnTo>
                    <a:pt x="1189" y="1030"/>
                  </a:lnTo>
                </a:path>
              </a:pathLst>
            </a:custGeom>
            <a:noFill/>
            <a:ln cap="rnd"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37"/>
            <p:cNvSpPr/>
            <p:nvPr/>
          </p:nvSpPr>
          <p:spPr>
            <a:xfrm rot="3600399">
              <a:off x="4573710" y="3155362"/>
              <a:ext cx="11137" cy="10397"/>
            </a:xfrm>
            <a:custGeom>
              <a:rect b="b" l="l" r="r" t="t"/>
              <a:pathLst>
                <a:path extrusionOk="0" fill="none" h="1110" w="1189">
                  <a:moveTo>
                    <a:pt x="0" y="1"/>
                  </a:moveTo>
                  <a:lnTo>
                    <a:pt x="1189" y="1110"/>
                  </a:lnTo>
                </a:path>
              </a:pathLst>
            </a:custGeom>
            <a:noFill/>
            <a:ln cap="rnd"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37"/>
            <p:cNvSpPr/>
            <p:nvPr/>
          </p:nvSpPr>
          <p:spPr>
            <a:xfrm>
              <a:off x="4562271" y="3208443"/>
              <a:ext cx="11138" cy="10398"/>
            </a:xfrm>
            <a:custGeom>
              <a:rect b="b" l="l" r="r" t="t"/>
              <a:pathLst>
                <a:path extrusionOk="0" fill="none" h="1110" w="1189">
                  <a:moveTo>
                    <a:pt x="0" y="0"/>
                  </a:moveTo>
                  <a:lnTo>
                    <a:pt x="1189" y="1109"/>
                  </a:lnTo>
                </a:path>
              </a:pathLst>
            </a:custGeom>
            <a:noFill/>
            <a:ln cap="rnd"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37"/>
            <p:cNvSpPr/>
            <p:nvPr/>
          </p:nvSpPr>
          <p:spPr>
            <a:xfrm rot="4499741">
              <a:off x="4493397" y="3204718"/>
              <a:ext cx="11137" cy="10397"/>
            </a:xfrm>
            <a:custGeom>
              <a:rect b="b" l="l" r="r" t="t"/>
              <a:pathLst>
                <a:path extrusionOk="0" fill="none" h="1110" w="1189">
                  <a:moveTo>
                    <a:pt x="0" y="1"/>
                  </a:moveTo>
                  <a:lnTo>
                    <a:pt x="1189" y="1110"/>
                  </a:lnTo>
                </a:path>
              </a:pathLst>
            </a:custGeom>
            <a:noFill/>
            <a:ln cap="rnd"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37"/>
            <p:cNvSpPr/>
            <p:nvPr/>
          </p:nvSpPr>
          <p:spPr>
            <a:xfrm>
              <a:off x="4523677" y="3122007"/>
              <a:ext cx="11878" cy="10398"/>
            </a:xfrm>
            <a:custGeom>
              <a:rect b="b" l="l" r="r" t="t"/>
              <a:pathLst>
                <a:path extrusionOk="0" fill="none" h="1110" w="1268">
                  <a:moveTo>
                    <a:pt x="0" y="1"/>
                  </a:moveTo>
                  <a:lnTo>
                    <a:pt x="1268" y="1110"/>
                  </a:lnTo>
                </a:path>
              </a:pathLst>
            </a:custGeom>
            <a:noFill/>
            <a:ln cap="rnd"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37"/>
            <p:cNvSpPr/>
            <p:nvPr/>
          </p:nvSpPr>
          <p:spPr>
            <a:xfrm>
              <a:off x="4307693" y="3255578"/>
              <a:ext cx="428966" cy="433415"/>
            </a:xfrm>
            <a:custGeom>
              <a:rect b="b" l="l" r="r" t="t"/>
              <a:pathLst>
                <a:path extrusionOk="0" h="46268" w="45793">
                  <a:moveTo>
                    <a:pt x="3170" y="0"/>
                  </a:moveTo>
                  <a:cubicBezTo>
                    <a:pt x="1427" y="0"/>
                    <a:pt x="1" y="1585"/>
                    <a:pt x="318" y="3328"/>
                  </a:cubicBezTo>
                  <a:lnTo>
                    <a:pt x="6577" y="38900"/>
                  </a:lnTo>
                  <a:cubicBezTo>
                    <a:pt x="7290" y="43178"/>
                    <a:pt x="10934" y="46267"/>
                    <a:pt x="15212" y="46267"/>
                  </a:cubicBezTo>
                  <a:lnTo>
                    <a:pt x="30661" y="46267"/>
                  </a:lnTo>
                  <a:cubicBezTo>
                    <a:pt x="34860" y="46267"/>
                    <a:pt x="38583" y="43178"/>
                    <a:pt x="39217" y="38900"/>
                  </a:cubicBezTo>
                  <a:lnTo>
                    <a:pt x="45476" y="3328"/>
                  </a:lnTo>
                  <a:cubicBezTo>
                    <a:pt x="45793" y="1585"/>
                    <a:pt x="44367" y="0"/>
                    <a:pt x="42624" y="0"/>
                  </a:cubicBezTo>
                  <a:close/>
                </a:path>
              </a:pathLst>
            </a:cu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37"/>
            <p:cNvSpPr/>
            <p:nvPr/>
          </p:nvSpPr>
          <p:spPr>
            <a:xfrm>
              <a:off x="4328481" y="3668235"/>
              <a:ext cx="387402" cy="35625"/>
            </a:xfrm>
            <a:custGeom>
              <a:rect b="b" l="l" r="r" t="t"/>
              <a:pathLst>
                <a:path extrusionOk="0" h="3803" w="41356">
                  <a:moveTo>
                    <a:pt x="1902" y="0"/>
                  </a:moveTo>
                  <a:cubicBezTo>
                    <a:pt x="872" y="0"/>
                    <a:pt x="0" y="792"/>
                    <a:pt x="0" y="1902"/>
                  </a:cubicBezTo>
                  <a:cubicBezTo>
                    <a:pt x="0" y="2852"/>
                    <a:pt x="792" y="3803"/>
                    <a:pt x="1902" y="3803"/>
                  </a:cubicBezTo>
                  <a:lnTo>
                    <a:pt x="39533" y="3803"/>
                  </a:lnTo>
                  <a:cubicBezTo>
                    <a:pt x="40484" y="3803"/>
                    <a:pt x="41356" y="3011"/>
                    <a:pt x="41276" y="1902"/>
                  </a:cubicBezTo>
                  <a:cubicBezTo>
                    <a:pt x="41276" y="872"/>
                    <a:pt x="40484" y="0"/>
                    <a:pt x="39375" y="0"/>
                  </a:cubicBezTo>
                  <a:close/>
                </a:path>
              </a:pathLst>
            </a:custGeom>
            <a:solidFill>
              <a:srgbClr val="FD6F6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37"/>
            <p:cNvSpPr/>
            <p:nvPr/>
          </p:nvSpPr>
          <p:spPr>
            <a:xfrm>
              <a:off x="4289884" y="2651428"/>
              <a:ext cx="36374" cy="50481"/>
            </a:xfrm>
            <a:custGeom>
              <a:rect b="b" l="l" r="r" t="t"/>
              <a:pathLst>
                <a:path extrusionOk="0" fill="none" h="5389" w="3883">
                  <a:moveTo>
                    <a:pt x="476" y="1"/>
                  </a:moveTo>
                  <a:cubicBezTo>
                    <a:pt x="476" y="1"/>
                    <a:pt x="1" y="3725"/>
                    <a:pt x="3883" y="5388"/>
                  </a:cubicBez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37"/>
            <p:cNvSpPr/>
            <p:nvPr/>
          </p:nvSpPr>
          <p:spPr>
            <a:xfrm>
              <a:off x="4274296" y="2667016"/>
              <a:ext cx="36374" cy="50472"/>
            </a:xfrm>
            <a:custGeom>
              <a:rect b="b" l="l" r="r" t="t"/>
              <a:pathLst>
                <a:path extrusionOk="0" fill="none" h="5388" w="3883">
                  <a:moveTo>
                    <a:pt x="397" y="1"/>
                  </a:moveTo>
                  <a:cubicBezTo>
                    <a:pt x="397" y="1"/>
                    <a:pt x="1" y="3803"/>
                    <a:pt x="3883" y="5388"/>
                  </a:cubicBez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37"/>
            <p:cNvSpPr/>
            <p:nvPr/>
          </p:nvSpPr>
          <p:spPr>
            <a:xfrm>
              <a:off x="4447971" y="3435278"/>
              <a:ext cx="463850" cy="263377"/>
            </a:xfrm>
            <a:custGeom>
              <a:rect b="b" l="l" r="r" t="t"/>
              <a:pathLst>
                <a:path extrusionOk="0" h="28116" w="49517">
                  <a:moveTo>
                    <a:pt x="21731" y="0"/>
                  </a:moveTo>
                  <a:cubicBezTo>
                    <a:pt x="16723" y="0"/>
                    <a:pt x="12489" y="496"/>
                    <a:pt x="11409" y="1417"/>
                  </a:cubicBezTo>
                  <a:cubicBezTo>
                    <a:pt x="7051" y="4982"/>
                    <a:pt x="0" y="10924"/>
                    <a:pt x="872" y="13142"/>
                  </a:cubicBezTo>
                  <a:cubicBezTo>
                    <a:pt x="1096" y="13696"/>
                    <a:pt x="1603" y="13928"/>
                    <a:pt x="2290" y="13928"/>
                  </a:cubicBezTo>
                  <a:cubicBezTo>
                    <a:pt x="3655" y="13928"/>
                    <a:pt x="5736" y="13017"/>
                    <a:pt x="7748" y="11919"/>
                  </a:cubicBezTo>
                  <a:lnTo>
                    <a:pt x="7748" y="11919"/>
                  </a:lnTo>
                  <a:cubicBezTo>
                    <a:pt x="4893" y="14014"/>
                    <a:pt x="2333" y="16503"/>
                    <a:pt x="3566" y="18054"/>
                  </a:cubicBezTo>
                  <a:cubicBezTo>
                    <a:pt x="3943" y="18504"/>
                    <a:pt x="4484" y="18694"/>
                    <a:pt x="5130" y="18694"/>
                  </a:cubicBezTo>
                  <a:cubicBezTo>
                    <a:pt x="6199" y="18694"/>
                    <a:pt x="7554" y="18174"/>
                    <a:pt x="8928" y="17445"/>
                  </a:cubicBezTo>
                  <a:lnTo>
                    <a:pt x="8928" y="17445"/>
                  </a:lnTo>
                  <a:cubicBezTo>
                    <a:pt x="7001" y="19129"/>
                    <a:pt x="5599" y="20929"/>
                    <a:pt x="6418" y="22174"/>
                  </a:cubicBezTo>
                  <a:cubicBezTo>
                    <a:pt x="6787" y="22750"/>
                    <a:pt x="7402" y="22985"/>
                    <a:pt x="8158" y="22985"/>
                  </a:cubicBezTo>
                  <a:cubicBezTo>
                    <a:pt x="9131" y="22985"/>
                    <a:pt x="10337" y="22597"/>
                    <a:pt x="11553" y="22050"/>
                  </a:cubicBezTo>
                  <a:lnTo>
                    <a:pt x="11553" y="22050"/>
                  </a:lnTo>
                  <a:cubicBezTo>
                    <a:pt x="9725" y="23511"/>
                    <a:pt x="8406" y="25207"/>
                    <a:pt x="9349" y="26689"/>
                  </a:cubicBezTo>
                  <a:cubicBezTo>
                    <a:pt x="9777" y="27371"/>
                    <a:pt x="10623" y="27643"/>
                    <a:pt x="11703" y="27643"/>
                  </a:cubicBezTo>
                  <a:cubicBezTo>
                    <a:pt x="16023" y="27643"/>
                    <a:pt x="24085" y="23283"/>
                    <a:pt x="24085" y="23283"/>
                  </a:cubicBezTo>
                  <a:cubicBezTo>
                    <a:pt x="26025" y="24223"/>
                    <a:pt x="28848" y="24513"/>
                    <a:pt x="31593" y="24513"/>
                  </a:cubicBezTo>
                  <a:cubicBezTo>
                    <a:pt x="36020" y="24513"/>
                    <a:pt x="40247" y="23758"/>
                    <a:pt x="40247" y="23758"/>
                  </a:cubicBezTo>
                  <a:lnTo>
                    <a:pt x="49516" y="28115"/>
                  </a:lnTo>
                  <a:lnTo>
                    <a:pt x="48248" y="228"/>
                  </a:lnTo>
                  <a:lnTo>
                    <a:pt x="36444" y="1496"/>
                  </a:lnTo>
                  <a:cubicBezTo>
                    <a:pt x="32288" y="476"/>
                    <a:pt x="26638" y="0"/>
                    <a:pt x="21731" y="0"/>
                  </a:cubicBezTo>
                  <a:close/>
                </a:path>
              </a:pathLst>
            </a:custGeom>
            <a:solidFill>
              <a:srgbClr val="FFA49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37"/>
            <p:cNvSpPr/>
            <p:nvPr/>
          </p:nvSpPr>
          <p:spPr>
            <a:xfrm>
              <a:off x="4457255" y="3485102"/>
              <a:ext cx="120981" cy="80158"/>
            </a:xfrm>
            <a:custGeom>
              <a:rect b="b" l="l" r="r" t="t"/>
              <a:pathLst>
                <a:path extrusionOk="0" fill="none" h="8557" w="12915">
                  <a:moveTo>
                    <a:pt x="12914" y="2852"/>
                  </a:moveTo>
                  <a:cubicBezTo>
                    <a:pt x="6180" y="7844"/>
                    <a:pt x="2853" y="8557"/>
                    <a:pt x="1268" y="8398"/>
                  </a:cubicBezTo>
                  <a:cubicBezTo>
                    <a:pt x="476" y="8240"/>
                    <a:pt x="1" y="7527"/>
                    <a:pt x="80" y="6814"/>
                  </a:cubicBezTo>
                  <a:cubicBezTo>
                    <a:pt x="397" y="5467"/>
                    <a:pt x="1506" y="3090"/>
                    <a:pt x="5863" y="0"/>
                  </a:cubicBez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37"/>
            <p:cNvSpPr/>
            <p:nvPr/>
          </p:nvSpPr>
          <p:spPr>
            <a:xfrm>
              <a:off x="4481368" y="3555415"/>
              <a:ext cx="111333" cy="76458"/>
            </a:xfrm>
            <a:custGeom>
              <a:rect b="b" l="l" r="r" t="t"/>
              <a:pathLst>
                <a:path extrusionOk="0" fill="none" h="8162" w="11885">
                  <a:moveTo>
                    <a:pt x="1" y="5151"/>
                  </a:moveTo>
                  <a:cubicBezTo>
                    <a:pt x="1" y="5151"/>
                    <a:pt x="2060" y="8161"/>
                    <a:pt x="11884" y="1"/>
                  </a:cubicBez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37"/>
            <p:cNvSpPr/>
            <p:nvPr/>
          </p:nvSpPr>
          <p:spPr>
            <a:xfrm>
              <a:off x="4508086" y="3608110"/>
              <a:ext cx="103164" cy="62350"/>
            </a:xfrm>
            <a:custGeom>
              <a:rect b="b" l="l" r="r" t="t"/>
              <a:pathLst>
                <a:path extrusionOk="0" fill="none" h="6656" w="11013">
                  <a:moveTo>
                    <a:pt x="1" y="3645"/>
                  </a:moveTo>
                  <a:cubicBezTo>
                    <a:pt x="1" y="3645"/>
                    <a:pt x="1585" y="6656"/>
                    <a:pt x="11013" y="1"/>
                  </a:cubicBez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37"/>
            <p:cNvSpPr/>
            <p:nvPr/>
          </p:nvSpPr>
          <p:spPr>
            <a:xfrm>
              <a:off x="4535544" y="3653387"/>
              <a:ext cx="230075" cy="65320"/>
            </a:xfrm>
            <a:custGeom>
              <a:rect b="b" l="l" r="r" t="t"/>
              <a:pathLst>
                <a:path extrusionOk="0" fill="none" h="6973" w="24561">
                  <a:moveTo>
                    <a:pt x="1" y="3407"/>
                  </a:moveTo>
                  <a:cubicBezTo>
                    <a:pt x="1" y="3407"/>
                    <a:pt x="1427" y="6972"/>
                    <a:pt x="14737" y="1"/>
                  </a:cubicBezTo>
                  <a:cubicBezTo>
                    <a:pt x="14737" y="1"/>
                    <a:pt x="20203" y="2060"/>
                    <a:pt x="24561" y="1189"/>
                  </a:cubicBez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37"/>
            <p:cNvSpPr/>
            <p:nvPr/>
          </p:nvSpPr>
          <p:spPr>
            <a:xfrm>
              <a:off x="4492498" y="2754880"/>
              <a:ext cx="389641" cy="205598"/>
            </a:xfrm>
            <a:custGeom>
              <a:rect b="b" l="l" r="r" t="t"/>
              <a:pathLst>
                <a:path extrusionOk="0" h="21948" w="41595">
                  <a:moveTo>
                    <a:pt x="36195" y="1"/>
                  </a:moveTo>
                  <a:cubicBezTo>
                    <a:pt x="35964" y="1"/>
                    <a:pt x="35730" y="17"/>
                    <a:pt x="35494" y="49"/>
                  </a:cubicBezTo>
                  <a:lnTo>
                    <a:pt x="4041" y="4486"/>
                  </a:lnTo>
                  <a:cubicBezTo>
                    <a:pt x="1823" y="4724"/>
                    <a:pt x="1" y="6863"/>
                    <a:pt x="80" y="9477"/>
                  </a:cubicBezTo>
                  <a:lnTo>
                    <a:pt x="635" y="17400"/>
                  </a:lnTo>
                  <a:cubicBezTo>
                    <a:pt x="782" y="19983"/>
                    <a:pt x="2856" y="21948"/>
                    <a:pt x="5381" y="21948"/>
                  </a:cubicBezTo>
                  <a:cubicBezTo>
                    <a:pt x="5566" y="21948"/>
                    <a:pt x="5753" y="21937"/>
                    <a:pt x="5943" y="21916"/>
                  </a:cubicBezTo>
                  <a:lnTo>
                    <a:pt x="37237" y="18350"/>
                  </a:lnTo>
                  <a:cubicBezTo>
                    <a:pt x="39851" y="18113"/>
                    <a:pt x="41594" y="15894"/>
                    <a:pt x="41515" y="13359"/>
                  </a:cubicBezTo>
                  <a:lnTo>
                    <a:pt x="41039" y="4645"/>
                  </a:lnTo>
                  <a:cubicBezTo>
                    <a:pt x="40894" y="1956"/>
                    <a:pt x="38750" y="1"/>
                    <a:pt x="36195"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37"/>
            <p:cNvSpPr/>
            <p:nvPr/>
          </p:nvSpPr>
          <p:spPr>
            <a:xfrm>
              <a:off x="4119545" y="2726862"/>
              <a:ext cx="431935" cy="443008"/>
            </a:xfrm>
            <a:custGeom>
              <a:rect b="b" l="l" r="r" t="t"/>
              <a:pathLst>
                <a:path extrusionOk="0" h="47292" w="46110">
                  <a:moveTo>
                    <a:pt x="35895" y="0"/>
                  </a:moveTo>
                  <a:cubicBezTo>
                    <a:pt x="32538" y="0"/>
                    <a:pt x="27933" y="715"/>
                    <a:pt x="24560" y="1341"/>
                  </a:cubicBezTo>
                  <a:cubicBezTo>
                    <a:pt x="21787" y="1817"/>
                    <a:pt x="12359" y="12433"/>
                    <a:pt x="8398" y="20118"/>
                  </a:cubicBezTo>
                  <a:lnTo>
                    <a:pt x="0" y="28199"/>
                  </a:lnTo>
                  <a:lnTo>
                    <a:pt x="20123" y="47292"/>
                  </a:lnTo>
                  <a:lnTo>
                    <a:pt x="22738" y="37468"/>
                  </a:lnTo>
                  <a:cubicBezTo>
                    <a:pt x="22738" y="37468"/>
                    <a:pt x="31373" y="30575"/>
                    <a:pt x="32879" y="25109"/>
                  </a:cubicBezTo>
                  <a:cubicBezTo>
                    <a:pt x="32879" y="25109"/>
                    <a:pt x="46109" y="20118"/>
                    <a:pt x="44921" y="16236"/>
                  </a:cubicBezTo>
                  <a:cubicBezTo>
                    <a:pt x="44573" y="15123"/>
                    <a:pt x="43465" y="14729"/>
                    <a:pt x="42072" y="14729"/>
                  </a:cubicBezTo>
                  <a:cubicBezTo>
                    <a:pt x="41458" y="14729"/>
                    <a:pt x="40790" y="14805"/>
                    <a:pt x="40106" y="14930"/>
                  </a:cubicBezTo>
                  <a:lnTo>
                    <a:pt x="40106" y="14930"/>
                  </a:lnTo>
                  <a:cubicBezTo>
                    <a:pt x="42219" y="13957"/>
                    <a:pt x="43933" y="12694"/>
                    <a:pt x="43495" y="11244"/>
                  </a:cubicBezTo>
                  <a:cubicBezTo>
                    <a:pt x="43184" y="10194"/>
                    <a:pt x="41895" y="9827"/>
                    <a:pt x="40246" y="9827"/>
                  </a:cubicBezTo>
                  <a:cubicBezTo>
                    <a:pt x="39594" y="9827"/>
                    <a:pt x="38886" y="9884"/>
                    <a:pt x="38160" y="9979"/>
                  </a:cubicBezTo>
                  <a:lnTo>
                    <a:pt x="38160" y="9979"/>
                  </a:lnTo>
                  <a:cubicBezTo>
                    <a:pt x="40517" y="9093"/>
                    <a:pt x="42444" y="7864"/>
                    <a:pt x="42148" y="6253"/>
                  </a:cubicBezTo>
                  <a:cubicBezTo>
                    <a:pt x="41950" y="5218"/>
                    <a:pt x="40783" y="4844"/>
                    <a:pt x="39202" y="4844"/>
                  </a:cubicBezTo>
                  <a:cubicBezTo>
                    <a:pt x="37852" y="4844"/>
                    <a:pt x="36199" y="5117"/>
                    <a:pt x="34588" y="5483"/>
                  </a:cubicBezTo>
                  <a:lnTo>
                    <a:pt x="34588" y="5483"/>
                  </a:lnTo>
                  <a:cubicBezTo>
                    <a:pt x="37890" y="4295"/>
                    <a:pt x="41061" y="2689"/>
                    <a:pt x="40167" y="1104"/>
                  </a:cubicBezTo>
                  <a:cubicBezTo>
                    <a:pt x="39702" y="297"/>
                    <a:pt x="38057" y="0"/>
                    <a:pt x="35895" y="0"/>
                  </a:cubicBezTo>
                  <a:close/>
                </a:path>
              </a:pathLst>
            </a:custGeom>
            <a:solidFill>
              <a:srgbClr val="FFA49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37"/>
            <p:cNvSpPr/>
            <p:nvPr/>
          </p:nvSpPr>
          <p:spPr>
            <a:xfrm>
              <a:off x="4385010" y="2719132"/>
              <a:ext cx="112073" cy="76448"/>
            </a:xfrm>
            <a:custGeom>
              <a:rect b="b" l="l" r="r" t="t"/>
              <a:pathLst>
                <a:path extrusionOk="0" fill="none" h="8161" w="11964">
                  <a:moveTo>
                    <a:pt x="0" y="8161"/>
                  </a:moveTo>
                  <a:cubicBezTo>
                    <a:pt x="8081" y="6418"/>
                    <a:pt x="10775" y="4437"/>
                    <a:pt x="11567" y="3170"/>
                  </a:cubicBezTo>
                  <a:cubicBezTo>
                    <a:pt x="11963" y="2456"/>
                    <a:pt x="11805" y="1664"/>
                    <a:pt x="11092" y="1268"/>
                  </a:cubicBezTo>
                  <a:cubicBezTo>
                    <a:pt x="9982" y="634"/>
                    <a:pt x="7447" y="1"/>
                    <a:pt x="2377" y="1189"/>
                  </a:cubicBez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37"/>
            <p:cNvSpPr/>
            <p:nvPr/>
          </p:nvSpPr>
          <p:spPr>
            <a:xfrm>
              <a:off x="4408018" y="2785927"/>
              <a:ext cx="117262" cy="51962"/>
            </a:xfrm>
            <a:custGeom>
              <a:rect b="b" l="l" r="r" t="t"/>
              <a:pathLst>
                <a:path extrusionOk="0" fill="none" h="5547" w="12518">
                  <a:moveTo>
                    <a:pt x="11488" y="1"/>
                  </a:moveTo>
                  <a:cubicBezTo>
                    <a:pt x="11488" y="1"/>
                    <a:pt x="12518" y="3407"/>
                    <a:pt x="0" y="5546"/>
                  </a:cubicBez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37"/>
            <p:cNvSpPr/>
            <p:nvPr/>
          </p:nvSpPr>
          <p:spPr>
            <a:xfrm>
              <a:off x="4435476" y="2831203"/>
              <a:ext cx="103164" cy="54931"/>
            </a:xfrm>
            <a:custGeom>
              <a:rect b="b" l="l" r="r" t="t"/>
              <a:pathLst>
                <a:path extrusionOk="0" fill="none" h="5864" w="11013">
                  <a:moveTo>
                    <a:pt x="9824" y="0"/>
                  </a:moveTo>
                  <a:cubicBezTo>
                    <a:pt x="9824" y="0"/>
                    <a:pt x="11013" y="3169"/>
                    <a:pt x="0" y="5863"/>
                  </a:cubicBez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37"/>
            <p:cNvSpPr/>
            <p:nvPr/>
          </p:nvSpPr>
          <p:spPr>
            <a:xfrm>
              <a:off x="4377581" y="2878699"/>
              <a:ext cx="181093" cy="158086"/>
            </a:xfrm>
            <a:custGeom>
              <a:rect b="b" l="l" r="r" t="t"/>
              <a:pathLst>
                <a:path extrusionOk="0" fill="none" h="16876" w="19332">
                  <a:moveTo>
                    <a:pt x="17510" y="1"/>
                  </a:moveTo>
                  <a:cubicBezTo>
                    <a:pt x="17510" y="1"/>
                    <a:pt x="19332" y="3328"/>
                    <a:pt x="5467" y="8795"/>
                  </a:cubicBezTo>
                  <a:cubicBezTo>
                    <a:pt x="5467" y="8795"/>
                    <a:pt x="3487" y="14261"/>
                    <a:pt x="1" y="16876"/>
                  </a:cubicBez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37"/>
            <p:cNvSpPr/>
            <p:nvPr/>
          </p:nvSpPr>
          <p:spPr>
            <a:xfrm>
              <a:off x="3939574" y="3176165"/>
              <a:ext cx="418577" cy="532121"/>
            </a:xfrm>
            <a:custGeom>
              <a:rect b="b" l="l" r="r" t="t"/>
              <a:pathLst>
                <a:path extrusionOk="0" fill="none" h="56805" w="44684">
                  <a:moveTo>
                    <a:pt x="0" y="56804"/>
                  </a:moveTo>
                  <a:cubicBezTo>
                    <a:pt x="0" y="56804"/>
                    <a:pt x="9983" y="55299"/>
                    <a:pt x="18143" y="45396"/>
                  </a:cubicBezTo>
                  <a:cubicBezTo>
                    <a:pt x="18618" y="44841"/>
                    <a:pt x="19014" y="44128"/>
                    <a:pt x="19410" y="43495"/>
                  </a:cubicBezTo>
                  <a:lnTo>
                    <a:pt x="44683" y="0"/>
                  </a:ln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37"/>
            <p:cNvSpPr/>
            <p:nvPr/>
          </p:nvSpPr>
          <p:spPr>
            <a:xfrm>
              <a:off x="4848008" y="3153157"/>
              <a:ext cx="249372" cy="257531"/>
            </a:xfrm>
            <a:custGeom>
              <a:rect b="b" l="l" r="r" t="t"/>
              <a:pathLst>
                <a:path extrusionOk="0" fill="none" h="27492" w="26621">
                  <a:moveTo>
                    <a:pt x="1" y="27491"/>
                  </a:moveTo>
                  <a:lnTo>
                    <a:pt x="25273" y="15370"/>
                  </a:lnTo>
                  <a:cubicBezTo>
                    <a:pt x="26462" y="14815"/>
                    <a:pt x="26620" y="13310"/>
                    <a:pt x="25670" y="12438"/>
                  </a:cubicBezTo>
                  <a:lnTo>
                    <a:pt x="12201" y="0"/>
                  </a:ln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37"/>
            <p:cNvSpPr/>
            <p:nvPr/>
          </p:nvSpPr>
          <p:spPr>
            <a:xfrm>
              <a:off x="4945979" y="3169476"/>
              <a:ext cx="147697" cy="193711"/>
            </a:xfrm>
            <a:custGeom>
              <a:rect b="b" l="l" r="r" t="t"/>
              <a:pathLst>
                <a:path extrusionOk="0" h="20679" w="15767">
                  <a:moveTo>
                    <a:pt x="3565" y="1"/>
                  </a:moveTo>
                  <a:lnTo>
                    <a:pt x="3565" y="1"/>
                  </a:lnTo>
                  <a:cubicBezTo>
                    <a:pt x="3566" y="2"/>
                    <a:pt x="6113" y="17527"/>
                    <a:pt x="233" y="20568"/>
                  </a:cubicBezTo>
                  <a:lnTo>
                    <a:pt x="233" y="20568"/>
                  </a:lnTo>
                  <a:lnTo>
                    <a:pt x="14815" y="13628"/>
                  </a:lnTo>
                  <a:lnTo>
                    <a:pt x="15766" y="12835"/>
                  </a:lnTo>
                  <a:lnTo>
                    <a:pt x="15212" y="10696"/>
                  </a:lnTo>
                  <a:lnTo>
                    <a:pt x="3565" y="1"/>
                  </a:lnTo>
                  <a:close/>
                  <a:moveTo>
                    <a:pt x="233" y="20568"/>
                  </a:moveTo>
                  <a:lnTo>
                    <a:pt x="0" y="20679"/>
                  </a:lnTo>
                  <a:cubicBezTo>
                    <a:pt x="80" y="20644"/>
                    <a:pt x="157" y="20607"/>
                    <a:pt x="233" y="2056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37"/>
            <p:cNvSpPr/>
            <p:nvPr/>
          </p:nvSpPr>
          <p:spPr>
            <a:xfrm>
              <a:off x="4706990" y="2898578"/>
              <a:ext cx="264220" cy="751798"/>
            </a:xfrm>
            <a:custGeom>
              <a:rect b="b" l="l" r="r" t="t"/>
              <a:pathLst>
                <a:path extrusionOk="0" h="80256" w="28206">
                  <a:moveTo>
                    <a:pt x="16242" y="1"/>
                  </a:moveTo>
                  <a:lnTo>
                    <a:pt x="1" y="4517"/>
                  </a:lnTo>
                  <a:lnTo>
                    <a:pt x="2774" y="80256"/>
                  </a:lnTo>
                  <a:lnTo>
                    <a:pt x="28205" y="76849"/>
                  </a:lnTo>
                  <a:lnTo>
                    <a:pt x="16242"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37"/>
            <p:cNvSpPr/>
            <p:nvPr/>
          </p:nvSpPr>
          <p:spPr>
            <a:xfrm rot="-212009">
              <a:off x="4711014" y="2910407"/>
              <a:ext cx="167628" cy="123215"/>
            </a:xfrm>
            <a:custGeom>
              <a:rect b="b" l="l" r="r" t="t"/>
              <a:pathLst>
                <a:path extrusionOk="0" h="13153" w="18699">
                  <a:moveTo>
                    <a:pt x="16559" y="1"/>
                  </a:moveTo>
                  <a:lnTo>
                    <a:pt x="1" y="2378"/>
                  </a:lnTo>
                  <a:lnTo>
                    <a:pt x="318" y="9746"/>
                  </a:lnTo>
                  <a:lnTo>
                    <a:pt x="18698" y="13152"/>
                  </a:lnTo>
                  <a:lnTo>
                    <a:pt x="16559"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37"/>
            <p:cNvSpPr/>
            <p:nvPr/>
          </p:nvSpPr>
          <p:spPr>
            <a:xfrm>
              <a:off x="4563011" y="2261779"/>
              <a:ext cx="57891" cy="72739"/>
            </a:xfrm>
            <a:custGeom>
              <a:rect b="b" l="l" r="r" t="t"/>
              <a:pathLst>
                <a:path extrusionOk="0" fill="none" h="7765" w="6180">
                  <a:moveTo>
                    <a:pt x="0" y="7765"/>
                  </a:moveTo>
                  <a:lnTo>
                    <a:pt x="6180" y="1"/>
                  </a:ln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37"/>
            <p:cNvSpPr/>
            <p:nvPr/>
          </p:nvSpPr>
          <p:spPr>
            <a:xfrm>
              <a:off x="4591209" y="2264749"/>
              <a:ext cx="6688" cy="83127"/>
            </a:xfrm>
            <a:custGeom>
              <a:rect b="b" l="l" r="r" t="t"/>
              <a:pathLst>
                <a:path extrusionOk="0" fill="none" h="8874" w="714">
                  <a:moveTo>
                    <a:pt x="714" y="8874"/>
                  </a:moveTo>
                  <a:lnTo>
                    <a:pt x="1" y="1"/>
                  </a:ln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37"/>
            <p:cNvSpPr/>
            <p:nvPr/>
          </p:nvSpPr>
          <p:spPr>
            <a:xfrm>
              <a:off x="4634256" y="2276628"/>
              <a:ext cx="25245" cy="80898"/>
            </a:xfrm>
            <a:custGeom>
              <a:rect b="b" l="l" r="r" t="t"/>
              <a:pathLst>
                <a:path extrusionOk="0" fill="none" h="8636" w="2695">
                  <a:moveTo>
                    <a:pt x="1" y="8636"/>
                  </a:moveTo>
                  <a:lnTo>
                    <a:pt x="2695" y="0"/>
                  </a:ln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37"/>
            <p:cNvSpPr/>
            <p:nvPr/>
          </p:nvSpPr>
          <p:spPr>
            <a:xfrm>
              <a:off x="4672112" y="2286277"/>
              <a:ext cx="14847" cy="79418"/>
            </a:xfrm>
            <a:custGeom>
              <a:rect b="b" l="l" r="r" t="t"/>
              <a:pathLst>
                <a:path extrusionOk="0" fill="none" h="8478" w="1585">
                  <a:moveTo>
                    <a:pt x="0" y="8477"/>
                  </a:moveTo>
                  <a:lnTo>
                    <a:pt x="1585" y="0"/>
                  </a:ln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45" name="Shape 1545"/>
        <p:cNvGrpSpPr/>
        <p:nvPr/>
      </p:nvGrpSpPr>
      <p:grpSpPr>
        <a:xfrm>
          <a:off x="0" y="0"/>
          <a:ext cx="0" cy="0"/>
          <a:chOff x="0" y="0"/>
          <a:chExt cx="0" cy="0"/>
        </a:xfrm>
      </p:grpSpPr>
      <p:sp>
        <p:nvSpPr>
          <p:cNvPr id="1546" name="Google Shape;1546;p38"/>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grpSp>
        <p:nvGrpSpPr>
          <p:cNvPr id="1547" name="Google Shape;1547;p38"/>
          <p:cNvGrpSpPr/>
          <p:nvPr/>
        </p:nvGrpSpPr>
        <p:grpSpPr>
          <a:xfrm>
            <a:off x="2470716" y="2628950"/>
            <a:ext cx="4202568" cy="2176164"/>
            <a:chOff x="2472193" y="2660700"/>
            <a:chExt cx="4202568" cy="2176164"/>
          </a:xfrm>
        </p:grpSpPr>
        <p:sp>
          <p:nvSpPr>
            <p:cNvPr id="1548" name="Google Shape;1548;p38"/>
            <p:cNvSpPr/>
            <p:nvPr/>
          </p:nvSpPr>
          <p:spPr>
            <a:xfrm>
              <a:off x="2472193" y="4542000"/>
              <a:ext cx="4202568" cy="294864"/>
            </a:xfrm>
            <a:custGeom>
              <a:rect b="b" l="l" r="r" t="t"/>
              <a:pathLst>
                <a:path extrusionOk="0" h="28264" w="219656">
                  <a:moveTo>
                    <a:pt x="109807" y="0"/>
                  </a:moveTo>
                  <a:cubicBezTo>
                    <a:pt x="49173" y="0"/>
                    <a:pt x="0" y="6327"/>
                    <a:pt x="0" y="14132"/>
                  </a:cubicBezTo>
                  <a:cubicBezTo>
                    <a:pt x="0" y="21937"/>
                    <a:pt x="49173" y="28263"/>
                    <a:pt x="109807" y="28263"/>
                  </a:cubicBezTo>
                  <a:cubicBezTo>
                    <a:pt x="170483" y="28263"/>
                    <a:pt x="219655" y="21937"/>
                    <a:pt x="219655" y="14132"/>
                  </a:cubicBezTo>
                  <a:cubicBezTo>
                    <a:pt x="219655" y="6327"/>
                    <a:pt x="170483" y="0"/>
                    <a:pt x="10980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38"/>
            <p:cNvSpPr/>
            <p:nvPr/>
          </p:nvSpPr>
          <p:spPr>
            <a:xfrm>
              <a:off x="2825677" y="4177311"/>
              <a:ext cx="502673" cy="75714"/>
            </a:xfrm>
            <a:custGeom>
              <a:rect b="b" l="l" r="r" t="t"/>
              <a:pathLst>
                <a:path extrusionOk="0" h="4409" w="29272">
                  <a:moveTo>
                    <a:pt x="1" y="1"/>
                  </a:moveTo>
                  <a:lnTo>
                    <a:pt x="1" y="4408"/>
                  </a:lnTo>
                  <a:lnTo>
                    <a:pt x="29272" y="4408"/>
                  </a:lnTo>
                  <a:lnTo>
                    <a:pt x="29272"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38"/>
            <p:cNvSpPr/>
            <p:nvPr/>
          </p:nvSpPr>
          <p:spPr>
            <a:xfrm>
              <a:off x="2819409" y="3595289"/>
              <a:ext cx="154518" cy="582010"/>
            </a:xfrm>
            <a:custGeom>
              <a:rect b="b" l="l" r="r" t="t"/>
              <a:pathLst>
                <a:path extrusionOk="0" h="33892" w="8998">
                  <a:moveTo>
                    <a:pt x="1" y="1"/>
                  </a:moveTo>
                  <a:lnTo>
                    <a:pt x="4591" y="33892"/>
                  </a:lnTo>
                  <a:lnTo>
                    <a:pt x="8998" y="33892"/>
                  </a:lnTo>
                  <a:lnTo>
                    <a:pt x="4408"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38"/>
            <p:cNvSpPr/>
            <p:nvPr/>
          </p:nvSpPr>
          <p:spPr>
            <a:xfrm>
              <a:off x="2890403" y="4117805"/>
              <a:ext cx="83527" cy="59520"/>
            </a:xfrm>
            <a:custGeom>
              <a:rect b="b" l="l" r="r" t="t"/>
              <a:pathLst>
                <a:path extrusionOk="0" h="3466" w="4864">
                  <a:moveTo>
                    <a:pt x="1" y="1"/>
                  </a:moveTo>
                  <a:lnTo>
                    <a:pt x="457" y="3405"/>
                  </a:lnTo>
                  <a:lnTo>
                    <a:pt x="457" y="3466"/>
                  </a:lnTo>
                  <a:lnTo>
                    <a:pt x="4864" y="3466"/>
                  </a:lnTo>
                  <a:lnTo>
                    <a:pt x="4408"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38"/>
            <p:cNvSpPr/>
            <p:nvPr/>
          </p:nvSpPr>
          <p:spPr>
            <a:xfrm>
              <a:off x="2823582" y="4252478"/>
              <a:ext cx="126870" cy="482839"/>
            </a:xfrm>
            <a:custGeom>
              <a:rect b="b" l="l" r="r" t="t"/>
              <a:pathLst>
                <a:path extrusionOk="0" h="28117" w="7388">
                  <a:moveTo>
                    <a:pt x="2919" y="1"/>
                  </a:moveTo>
                  <a:lnTo>
                    <a:pt x="1" y="28117"/>
                  </a:lnTo>
                  <a:lnTo>
                    <a:pt x="3041" y="28117"/>
                  </a:lnTo>
                  <a:lnTo>
                    <a:pt x="7387"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38"/>
            <p:cNvSpPr/>
            <p:nvPr/>
          </p:nvSpPr>
          <p:spPr>
            <a:xfrm>
              <a:off x="2865347" y="4252478"/>
              <a:ext cx="85107" cy="80934"/>
            </a:xfrm>
            <a:custGeom>
              <a:rect b="b" l="l" r="r" t="t"/>
              <a:pathLst>
                <a:path extrusionOk="0" h="4713" w="4956">
                  <a:moveTo>
                    <a:pt x="487" y="1"/>
                  </a:moveTo>
                  <a:lnTo>
                    <a:pt x="1" y="4712"/>
                  </a:lnTo>
                  <a:lnTo>
                    <a:pt x="4256" y="4712"/>
                  </a:lnTo>
                  <a:lnTo>
                    <a:pt x="4955"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38"/>
            <p:cNvSpPr/>
            <p:nvPr/>
          </p:nvSpPr>
          <p:spPr>
            <a:xfrm>
              <a:off x="3203608" y="4252478"/>
              <a:ext cx="127368" cy="482839"/>
            </a:xfrm>
            <a:custGeom>
              <a:rect b="b" l="l" r="r" t="t"/>
              <a:pathLst>
                <a:path extrusionOk="0" h="28117" w="7417">
                  <a:moveTo>
                    <a:pt x="0" y="1"/>
                  </a:moveTo>
                  <a:lnTo>
                    <a:pt x="4377" y="28117"/>
                  </a:lnTo>
                  <a:lnTo>
                    <a:pt x="7417" y="28117"/>
                  </a:lnTo>
                  <a:lnTo>
                    <a:pt x="4499"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38"/>
            <p:cNvSpPr/>
            <p:nvPr/>
          </p:nvSpPr>
          <p:spPr>
            <a:xfrm>
              <a:off x="3203608" y="4252478"/>
              <a:ext cx="85605" cy="80934"/>
            </a:xfrm>
            <a:custGeom>
              <a:rect b="b" l="l" r="r" t="t"/>
              <a:pathLst>
                <a:path extrusionOk="0" h="4713" w="4985">
                  <a:moveTo>
                    <a:pt x="0" y="1"/>
                  </a:moveTo>
                  <a:lnTo>
                    <a:pt x="730" y="4712"/>
                  </a:lnTo>
                  <a:lnTo>
                    <a:pt x="4985" y="4712"/>
                  </a:lnTo>
                  <a:lnTo>
                    <a:pt x="4499"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38"/>
            <p:cNvSpPr/>
            <p:nvPr/>
          </p:nvSpPr>
          <p:spPr>
            <a:xfrm>
              <a:off x="5903299" y="4176795"/>
              <a:ext cx="502673" cy="75696"/>
            </a:xfrm>
            <a:custGeom>
              <a:rect b="b" l="l" r="r" t="t"/>
              <a:pathLst>
                <a:path extrusionOk="0" h="4408" w="29272">
                  <a:moveTo>
                    <a:pt x="1" y="0"/>
                  </a:moveTo>
                  <a:lnTo>
                    <a:pt x="1" y="4408"/>
                  </a:lnTo>
                  <a:lnTo>
                    <a:pt x="29272" y="4408"/>
                  </a:lnTo>
                  <a:lnTo>
                    <a:pt x="29272"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38"/>
            <p:cNvSpPr/>
            <p:nvPr/>
          </p:nvSpPr>
          <p:spPr>
            <a:xfrm>
              <a:off x="6257204" y="3595289"/>
              <a:ext cx="154535" cy="582010"/>
            </a:xfrm>
            <a:custGeom>
              <a:rect b="b" l="l" r="r" t="t"/>
              <a:pathLst>
                <a:path extrusionOk="0" h="33892" w="8999">
                  <a:moveTo>
                    <a:pt x="4591" y="1"/>
                  </a:moveTo>
                  <a:lnTo>
                    <a:pt x="1" y="33892"/>
                  </a:lnTo>
                  <a:lnTo>
                    <a:pt x="4408" y="33892"/>
                  </a:lnTo>
                  <a:lnTo>
                    <a:pt x="8998"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38"/>
            <p:cNvSpPr/>
            <p:nvPr/>
          </p:nvSpPr>
          <p:spPr>
            <a:xfrm>
              <a:off x="6257204" y="4117805"/>
              <a:ext cx="83544" cy="59520"/>
            </a:xfrm>
            <a:custGeom>
              <a:rect b="b" l="l" r="r" t="t"/>
              <a:pathLst>
                <a:path extrusionOk="0" h="3466" w="4865">
                  <a:moveTo>
                    <a:pt x="487" y="1"/>
                  </a:moveTo>
                  <a:lnTo>
                    <a:pt x="1" y="3466"/>
                  </a:lnTo>
                  <a:lnTo>
                    <a:pt x="4408" y="3466"/>
                  </a:lnTo>
                  <a:lnTo>
                    <a:pt x="4408" y="3405"/>
                  </a:lnTo>
                  <a:lnTo>
                    <a:pt x="4864"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38"/>
            <p:cNvSpPr/>
            <p:nvPr/>
          </p:nvSpPr>
          <p:spPr>
            <a:xfrm>
              <a:off x="6281229" y="4252478"/>
              <a:ext cx="126853" cy="482839"/>
            </a:xfrm>
            <a:custGeom>
              <a:rect b="b" l="l" r="r" t="t"/>
              <a:pathLst>
                <a:path extrusionOk="0" h="28117" w="7387">
                  <a:moveTo>
                    <a:pt x="0" y="1"/>
                  </a:moveTo>
                  <a:lnTo>
                    <a:pt x="4377" y="28117"/>
                  </a:lnTo>
                  <a:lnTo>
                    <a:pt x="7386" y="28117"/>
                  </a:lnTo>
                  <a:lnTo>
                    <a:pt x="4468"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38"/>
            <p:cNvSpPr/>
            <p:nvPr/>
          </p:nvSpPr>
          <p:spPr>
            <a:xfrm>
              <a:off x="6281229" y="4252478"/>
              <a:ext cx="85090" cy="80934"/>
            </a:xfrm>
            <a:custGeom>
              <a:rect b="b" l="l" r="r" t="t"/>
              <a:pathLst>
                <a:path extrusionOk="0" h="4713" w="4955">
                  <a:moveTo>
                    <a:pt x="0" y="1"/>
                  </a:moveTo>
                  <a:lnTo>
                    <a:pt x="730" y="4712"/>
                  </a:lnTo>
                  <a:lnTo>
                    <a:pt x="4955" y="4712"/>
                  </a:lnTo>
                  <a:lnTo>
                    <a:pt x="4468"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38"/>
            <p:cNvSpPr/>
            <p:nvPr/>
          </p:nvSpPr>
          <p:spPr>
            <a:xfrm>
              <a:off x="5901221" y="4252478"/>
              <a:ext cx="126321" cy="482839"/>
            </a:xfrm>
            <a:custGeom>
              <a:rect b="b" l="l" r="r" t="t"/>
              <a:pathLst>
                <a:path extrusionOk="0" h="28117" w="7356">
                  <a:moveTo>
                    <a:pt x="2918" y="1"/>
                  </a:moveTo>
                  <a:lnTo>
                    <a:pt x="0" y="28117"/>
                  </a:lnTo>
                  <a:lnTo>
                    <a:pt x="2979" y="28117"/>
                  </a:lnTo>
                  <a:lnTo>
                    <a:pt x="7356"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38"/>
            <p:cNvSpPr/>
            <p:nvPr/>
          </p:nvSpPr>
          <p:spPr>
            <a:xfrm>
              <a:off x="5942454" y="4252478"/>
              <a:ext cx="85090" cy="80934"/>
            </a:xfrm>
            <a:custGeom>
              <a:rect b="b" l="l" r="r" t="t"/>
              <a:pathLst>
                <a:path extrusionOk="0" h="4713" w="4955">
                  <a:moveTo>
                    <a:pt x="517" y="1"/>
                  </a:moveTo>
                  <a:lnTo>
                    <a:pt x="0" y="4712"/>
                  </a:lnTo>
                  <a:lnTo>
                    <a:pt x="4225" y="4712"/>
                  </a:lnTo>
                  <a:lnTo>
                    <a:pt x="495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38"/>
            <p:cNvSpPr/>
            <p:nvPr/>
          </p:nvSpPr>
          <p:spPr>
            <a:xfrm>
              <a:off x="5224186" y="4349044"/>
              <a:ext cx="441093" cy="393765"/>
            </a:xfrm>
            <a:custGeom>
              <a:rect b="b" l="l" r="r" t="t"/>
              <a:pathLst>
                <a:path extrusionOk="0" h="22930" w="25686">
                  <a:moveTo>
                    <a:pt x="24165" y="1"/>
                  </a:moveTo>
                  <a:lnTo>
                    <a:pt x="9515" y="153"/>
                  </a:lnTo>
                  <a:lnTo>
                    <a:pt x="11399" y="14895"/>
                  </a:lnTo>
                  <a:cubicBezTo>
                    <a:pt x="11399" y="14895"/>
                    <a:pt x="2372" y="18846"/>
                    <a:pt x="1490" y="19576"/>
                  </a:cubicBezTo>
                  <a:cubicBezTo>
                    <a:pt x="670" y="20336"/>
                    <a:pt x="1" y="22615"/>
                    <a:pt x="761" y="22828"/>
                  </a:cubicBezTo>
                  <a:cubicBezTo>
                    <a:pt x="969" y="22897"/>
                    <a:pt x="2577" y="22930"/>
                    <a:pt x="4876" y="22930"/>
                  </a:cubicBezTo>
                  <a:cubicBezTo>
                    <a:pt x="11633" y="22930"/>
                    <a:pt x="24359" y="22651"/>
                    <a:pt x="25017" y="22220"/>
                  </a:cubicBezTo>
                  <a:cubicBezTo>
                    <a:pt x="25351" y="22007"/>
                    <a:pt x="25685" y="17995"/>
                    <a:pt x="25685" y="14013"/>
                  </a:cubicBezTo>
                  <a:cubicBezTo>
                    <a:pt x="25685" y="12007"/>
                    <a:pt x="24165" y="1"/>
                    <a:pt x="24165"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38"/>
            <p:cNvSpPr/>
            <p:nvPr/>
          </p:nvSpPr>
          <p:spPr>
            <a:xfrm>
              <a:off x="5224186" y="4635632"/>
              <a:ext cx="441093" cy="107946"/>
            </a:xfrm>
            <a:custGeom>
              <a:rect b="b" l="l" r="r" t="t"/>
              <a:pathLst>
                <a:path extrusionOk="0" h="6286" w="25686">
                  <a:moveTo>
                    <a:pt x="25685" y="0"/>
                  </a:moveTo>
                  <a:lnTo>
                    <a:pt x="25685" y="0"/>
                  </a:lnTo>
                  <a:cubicBezTo>
                    <a:pt x="22798" y="578"/>
                    <a:pt x="13284" y="2432"/>
                    <a:pt x="8056" y="2797"/>
                  </a:cubicBezTo>
                  <a:cubicBezTo>
                    <a:pt x="7496" y="2833"/>
                    <a:pt x="7013" y="2850"/>
                    <a:pt x="6599" y="2850"/>
                  </a:cubicBezTo>
                  <a:cubicBezTo>
                    <a:pt x="2830" y="2850"/>
                    <a:pt x="4813" y="1436"/>
                    <a:pt x="7387" y="122"/>
                  </a:cubicBezTo>
                  <a:lnTo>
                    <a:pt x="7387" y="122"/>
                  </a:lnTo>
                  <a:cubicBezTo>
                    <a:pt x="4834" y="1246"/>
                    <a:pt x="2007" y="2584"/>
                    <a:pt x="1551" y="2949"/>
                  </a:cubicBezTo>
                  <a:cubicBezTo>
                    <a:pt x="700" y="3648"/>
                    <a:pt x="1" y="5927"/>
                    <a:pt x="791" y="6201"/>
                  </a:cubicBezTo>
                  <a:cubicBezTo>
                    <a:pt x="986" y="6259"/>
                    <a:pt x="2414" y="6286"/>
                    <a:pt x="4488" y="6286"/>
                  </a:cubicBezTo>
                  <a:cubicBezTo>
                    <a:pt x="11129" y="6286"/>
                    <a:pt x="24398" y="6010"/>
                    <a:pt x="25047" y="5593"/>
                  </a:cubicBezTo>
                  <a:cubicBezTo>
                    <a:pt x="25260" y="5380"/>
                    <a:pt x="25594" y="2949"/>
                    <a:pt x="2568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38"/>
            <p:cNvSpPr/>
            <p:nvPr/>
          </p:nvSpPr>
          <p:spPr>
            <a:xfrm>
              <a:off x="5350511" y="4633005"/>
              <a:ext cx="113287" cy="38655"/>
            </a:xfrm>
            <a:custGeom>
              <a:rect b="b" l="l" r="r" t="t"/>
              <a:pathLst>
                <a:path extrusionOk="0" h="2251" w="6597">
                  <a:moveTo>
                    <a:pt x="1645" y="1"/>
                  </a:moveTo>
                  <a:cubicBezTo>
                    <a:pt x="662" y="1"/>
                    <a:pt x="1" y="214"/>
                    <a:pt x="1" y="214"/>
                  </a:cubicBezTo>
                  <a:lnTo>
                    <a:pt x="6597" y="2250"/>
                  </a:lnTo>
                  <a:cubicBezTo>
                    <a:pt x="4916" y="394"/>
                    <a:pt x="2982" y="1"/>
                    <a:pt x="16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38"/>
            <p:cNvSpPr/>
            <p:nvPr/>
          </p:nvSpPr>
          <p:spPr>
            <a:xfrm>
              <a:off x="5365126" y="3712223"/>
              <a:ext cx="317897" cy="818459"/>
            </a:xfrm>
            <a:custGeom>
              <a:rect b="b" l="l" r="r" t="t"/>
              <a:pathLst>
                <a:path extrusionOk="0" h="47661" w="18512">
                  <a:moveTo>
                    <a:pt x="609" y="0"/>
                  </a:moveTo>
                  <a:cubicBezTo>
                    <a:pt x="609" y="0"/>
                    <a:pt x="213" y="15380"/>
                    <a:pt x="122" y="21247"/>
                  </a:cubicBezTo>
                  <a:cubicBezTo>
                    <a:pt x="1" y="27995"/>
                    <a:pt x="852" y="47661"/>
                    <a:pt x="852" y="47661"/>
                  </a:cubicBezTo>
                  <a:lnTo>
                    <a:pt x="18512" y="47661"/>
                  </a:lnTo>
                  <a:cubicBezTo>
                    <a:pt x="18512" y="47661"/>
                    <a:pt x="15351" y="26292"/>
                    <a:pt x="15442" y="22189"/>
                  </a:cubicBezTo>
                  <a:cubicBezTo>
                    <a:pt x="15594" y="16232"/>
                    <a:pt x="14895" y="0"/>
                    <a:pt x="1489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38"/>
            <p:cNvSpPr/>
            <p:nvPr/>
          </p:nvSpPr>
          <p:spPr>
            <a:xfrm>
              <a:off x="5394887" y="4459193"/>
              <a:ext cx="249499" cy="7195"/>
            </a:xfrm>
            <a:custGeom>
              <a:rect b="b" l="l" r="r" t="t"/>
              <a:pathLst>
                <a:path extrusionOk="0" h="419" w="14529">
                  <a:moveTo>
                    <a:pt x="3222" y="0"/>
                  </a:moveTo>
                  <a:cubicBezTo>
                    <a:pt x="2158" y="0"/>
                    <a:pt x="1095" y="0"/>
                    <a:pt x="31" y="122"/>
                  </a:cubicBezTo>
                  <a:cubicBezTo>
                    <a:pt x="0" y="122"/>
                    <a:pt x="0" y="152"/>
                    <a:pt x="31" y="213"/>
                  </a:cubicBezTo>
                  <a:cubicBezTo>
                    <a:pt x="1885" y="396"/>
                    <a:pt x="3800" y="396"/>
                    <a:pt x="5684" y="396"/>
                  </a:cubicBezTo>
                  <a:cubicBezTo>
                    <a:pt x="6611" y="411"/>
                    <a:pt x="7554" y="418"/>
                    <a:pt x="8496" y="418"/>
                  </a:cubicBezTo>
                  <a:cubicBezTo>
                    <a:pt x="9438" y="418"/>
                    <a:pt x="10380" y="411"/>
                    <a:pt x="11307" y="396"/>
                  </a:cubicBezTo>
                  <a:cubicBezTo>
                    <a:pt x="12371" y="396"/>
                    <a:pt x="13435" y="365"/>
                    <a:pt x="14499" y="304"/>
                  </a:cubicBezTo>
                  <a:cubicBezTo>
                    <a:pt x="14505" y="317"/>
                    <a:pt x="14510" y="321"/>
                    <a:pt x="14514" y="321"/>
                  </a:cubicBezTo>
                  <a:cubicBezTo>
                    <a:pt x="14528" y="321"/>
                    <a:pt x="14523" y="244"/>
                    <a:pt x="14499" y="244"/>
                  </a:cubicBezTo>
                  <a:cubicBezTo>
                    <a:pt x="12614" y="122"/>
                    <a:pt x="10730" y="92"/>
                    <a:pt x="8845" y="61"/>
                  </a:cubicBezTo>
                  <a:cubicBezTo>
                    <a:pt x="6991" y="0"/>
                    <a:pt x="5076" y="0"/>
                    <a:pt x="32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38"/>
            <p:cNvSpPr/>
            <p:nvPr/>
          </p:nvSpPr>
          <p:spPr>
            <a:xfrm>
              <a:off x="5582281" y="3740662"/>
              <a:ext cx="51174" cy="687982"/>
            </a:xfrm>
            <a:custGeom>
              <a:rect b="b" l="l" r="r" t="t"/>
              <a:pathLst>
                <a:path extrusionOk="0" h="40063" w="2980">
                  <a:moveTo>
                    <a:pt x="152" y="1"/>
                  </a:moveTo>
                  <a:cubicBezTo>
                    <a:pt x="122" y="1"/>
                    <a:pt x="92" y="16"/>
                    <a:pt x="92" y="46"/>
                  </a:cubicBezTo>
                  <a:cubicBezTo>
                    <a:pt x="0" y="2721"/>
                    <a:pt x="61" y="5335"/>
                    <a:pt x="92" y="8010"/>
                  </a:cubicBezTo>
                  <a:cubicBezTo>
                    <a:pt x="92" y="10624"/>
                    <a:pt x="122" y="13208"/>
                    <a:pt x="183" y="15822"/>
                  </a:cubicBezTo>
                  <a:cubicBezTo>
                    <a:pt x="244" y="21019"/>
                    <a:pt x="426" y="26278"/>
                    <a:pt x="1186" y="31445"/>
                  </a:cubicBezTo>
                  <a:cubicBezTo>
                    <a:pt x="1611" y="34333"/>
                    <a:pt x="2158" y="37220"/>
                    <a:pt x="2858" y="40017"/>
                  </a:cubicBezTo>
                  <a:cubicBezTo>
                    <a:pt x="2858" y="40047"/>
                    <a:pt x="2888" y="40062"/>
                    <a:pt x="2918" y="40062"/>
                  </a:cubicBezTo>
                  <a:cubicBezTo>
                    <a:pt x="2949" y="40062"/>
                    <a:pt x="2979" y="40047"/>
                    <a:pt x="2979" y="40017"/>
                  </a:cubicBezTo>
                  <a:cubicBezTo>
                    <a:pt x="2554" y="37433"/>
                    <a:pt x="2037" y="34880"/>
                    <a:pt x="1642" y="32327"/>
                  </a:cubicBezTo>
                  <a:cubicBezTo>
                    <a:pt x="1277" y="29743"/>
                    <a:pt x="1003" y="27159"/>
                    <a:pt x="821" y="24515"/>
                  </a:cubicBezTo>
                  <a:cubicBezTo>
                    <a:pt x="456" y="19348"/>
                    <a:pt x="517" y="14150"/>
                    <a:pt x="395" y="8952"/>
                  </a:cubicBezTo>
                  <a:cubicBezTo>
                    <a:pt x="365" y="5974"/>
                    <a:pt x="365" y="3025"/>
                    <a:pt x="213" y="46"/>
                  </a:cubicBezTo>
                  <a:cubicBezTo>
                    <a:pt x="213" y="16"/>
                    <a:pt x="183" y="1"/>
                    <a:pt x="1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38"/>
            <p:cNvSpPr/>
            <p:nvPr/>
          </p:nvSpPr>
          <p:spPr>
            <a:xfrm>
              <a:off x="5843794" y="4069788"/>
              <a:ext cx="440045" cy="522044"/>
            </a:xfrm>
            <a:custGeom>
              <a:rect b="b" l="l" r="r" t="t"/>
              <a:pathLst>
                <a:path extrusionOk="0" h="30400" w="25625">
                  <a:moveTo>
                    <a:pt x="4104" y="0"/>
                  </a:moveTo>
                  <a:lnTo>
                    <a:pt x="1" y="13982"/>
                  </a:lnTo>
                  <a:lnTo>
                    <a:pt x="11581" y="17447"/>
                  </a:lnTo>
                  <a:lnTo>
                    <a:pt x="14135" y="18116"/>
                  </a:lnTo>
                  <a:cubicBezTo>
                    <a:pt x="14135" y="18116"/>
                    <a:pt x="15381" y="27508"/>
                    <a:pt x="15806" y="28572"/>
                  </a:cubicBezTo>
                  <a:cubicBezTo>
                    <a:pt x="16174" y="29406"/>
                    <a:pt x="17533" y="30399"/>
                    <a:pt x="18267" y="30399"/>
                  </a:cubicBezTo>
                  <a:cubicBezTo>
                    <a:pt x="18442" y="30399"/>
                    <a:pt x="18582" y="30342"/>
                    <a:pt x="18664" y="30214"/>
                  </a:cubicBezTo>
                  <a:cubicBezTo>
                    <a:pt x="19180" y="29514"/>
                    <a:pt x="25624" y="7873"/>
                    <a:pt x="25320" y="6870"/>
                  </a:cubicBezTo>
                  <a:cubicBezTo>
                    <a:pt x="25229" y="6505"/>
                    <a:pt x="22129" y="5411"/>
                    <a:pt x="18329" y="4134"/>
                  </a:cubicBezTo>
                  <a:cubicBezTo>
                    <a:pt x="17539" y="3891"/>
                    <a:pt x="4104" y="0"/>
                    <a:pt x="4104" y="0"/>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38"/>
            <p:cNvSpPr/>
            <p:nvPr/>
          </p:nvSpPr>
          <p:spPr>
            <a:xfrm>
              <a:off x="6094350" y="4151739"/>
              <a:ext cx="189499" cy="440749"/>
            </a:xfrm>
            <a:custGeom>
              <a:rect b="b" l="l" r="r" t="t"/>
              <a:pathLst>
                <a:path extrusionOk="0" h="25666" w="11035">
                  <a:moveTo>
                    <a:pt x="5563" y="0"/>
                  </a:moveTo>
                  <a:cubicBezTo>
                    <a:pt x="5198" y="3344"/>
                    <a:pt x="4134" y="12402"/>
                    <a:pt x="2888" y="17295"/>
                  </a:cubicBezTo>
                  <a:cubicBezTo>
                    <a:pt x="2299" y="19627"/>
                    <a:pt x="1805" y="20510"/>
                    <a:pt x="1391" y="20510"/>
                  </a:cubicBezTo>
                  <a:cubicBezTo>
                    <a:pt x="759" y="20510"/>
                    <a:pt x="313" y="18448"/>
                    <a:pt x="1" y="16353"/>
                  </a:cubicBezTo>
                  <a:lnTo>
                    <a:pt x="1" y="16353"/>
                  </a:lnTo>
                  <a:cubicBezTo>
                    <a:pt x="396" y="19210"/>
                    <a:pt x="973" y="23162"/>
                    <a:pt x="1247" y="23800"/>
                  </a:cubicBezTo>
                  <a:cubicBezTo>
                    <a:pt x="1590" y="24634"/>
                    <a:pt x="2943" y="25666"/>
                    <a:pt x="3708" y="25666"/>
                  </a:cubicBezTo>
                  <a:cubicBezTo>
                    <a:pt x="3891" y="25666"/>
                    <a:pt x="4040" y="25607"/>
                    <a:pt x="4134" y="25472"/>
                  </a:cubicBezTo>
                  <a:cubicBezTo>
                    <a:pt x="4590" y="24803"/>
                    <a:pt x="11034" y="3131"/>
                    <a:pt x="10791" y="2158"/>
                  </a:cubicBezTo>
                  <a:cubicBezTo>
                    <a:pt x="10669" y="1824"/>
                    <a:pt x="8511" y="973"/>
                    <a:pt x="5563"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38"/>
            <p:cNvSpPr/>
            <p:nvPr/>
          </p:nvSpPr>
          <p:spPr>
            <a:xfrm>
              <a:off x="6094350" y="4367316"/>
              <a:ext cx="65788" cy="64740"/>
            </a:xfrm>
            <a:custGeom>
              <a:rect b="b" l="l" r="r" t="t"/>
              <a:pathLst>
                <a:path extrusionOk="0" h="3770" w="3831">
                  <a:moveTo>
                    <a:pt x="3830" y="1"/>
                  </a:moveTo>
                  <a:cubicBezTo>
                    <a:pt x="517" y="1156"/>
                    <a:pt x="1" y="3770"/>
                    <a:pt x="1" y="3770"/>
                  </a:cubicBezTo>
                  <a:lnTo>
                    <a:pt x="383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38"/>
            <p:cNvSpPr/>
            <p:nvPr/>
          </p:nvSpPr>
          <p:spPr>
            <a:xfrm>
              <a:off x="5378177" y="3712223"/>
              <a:ext cx="703643" cy="670226"/>
            </a:xfrm>
            <a:custGeom>
              <a:rect b="b" l="l" r="r" t="t"/>
              <a:pathLst>
                <a:path extrusionOk="0" h="39029" w="40975">
                  <a:moveTo>
                    <a:pt x="1" y="0"/>
                  </a:moveTo>
                  <a:cubicBezTo>
                    <a:pt x="274" y="2067"/>
                    <a:pt x="2584" y="9514"/>
                    <a:pt x="4925" y="10943"/>
                  </a:cubicBezTo>
                  <a:lnTo>
                    <a:pt x="6779" y="11520"/>
                  </a:lnTo>
                  <a:cubicBezTo>
                    <a:pt x="6779" y="11520"/>
                    <a:pt x="10335" y="20274"/>
                    <a:pt x="14043" y="27751"/>
                  </a:cubicBezTo>
                  <a:cubicBezTo>
                    <a:pt x="16566" y="32888"/>
                    <a:pt x="34165" y="39028"/>
                    <a:pt x="34165" y="39028"/>
                  </a:cubicBezTo>
                  <a:lnTo>
                    <a:pt x="40974" y="22493"/>
                  </a:lnTo>
                  <a:cubicBezTo>
                    <a:pt x="40974" y="22493"/>
                    <a:pt x="28633" y="19909"/>
                    <a:pt x="27478" y="18572"/>
                  </a:cubicBezTo>
                  <a:cubicBezTo>
                    <a:pt x="26111" y="16991"/>
                    <a:pt x="23800" y="10152"/>
                    <a:pt x="23800" y="10152"/>
                  </a:cubicBezTo>
                  <a:cubicBezTo>
                    <a:pt x="24591" y="4864"/>
                    <a:pt x="21490" y="0"/>
                    <a:pt x="21490"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38"/>
            <p:cNvSpPr/>
            <p:nvPr/>
          </p:nvSpPr>
          <p:spPr>
            <a:xfrm>
              <a:off x="5928355" y="4105354"/>
              <a:ext cx="96939" cy="230661"/>
            </a:xfrm>
            <a:custGeom>
              <a:rect b="b" l="l" r="r" t="t"/>
              <a:pathLst>
                <a:path extrusionOk="0" h="13432" w="5645">
                  <a:moveTo>
                    <a:pt x="5597" y="1"/>
                  </a:moveTo>
                  <a:cubicBezTo>
                    <a:pt x="5585" y="1"/>
                    <a:pt x="5573" y="8"/>
                    <a:pt x="5563" y="27"/>
                  </a:cubicBezTo>
                  <a:cubicBezTo>
                    <a:pt x="4742" y="1729"/>
                    <a:pt x="3983" y="3431"/>
                    <a:pt x="3223" y="5194"/>
                  </a:cubicBezTo>
                  <a:cubicBezTo>
                    <a:pt x="2524" y="6926"/>
                    <a:pt x="1764" y="8659"/>
                    <a:pt x="1095" y="10391"/>
                  </a:cubicBezTo>
                  <a:cubicBezTo>
                    <a:pt x="730" y="11395"/>
                    <a:pt x="305" y="12367"/>
                    <a:pt x="1" y="13401"/>
                  </a:cubicBezTo>
                  <a:cubicBezTo>
                    <a:pt x="1" y="13431"/>
                    <a:pt x="31" y="13431"/>
                    <a:pt x="31" y="13431"/>
                  </a:cubicBezTo>
                  <a:cubicBezTo>
                    <a:pt x="943" y="11759"/>
                    <a:pt x="1642" y="10027"/>
                    <a:pt x="2372" y="8264"/>
                  </a:cubicBezTo>
                  <a:cubicBezTo>
                    <a:pt x="3071" y="6562"/>
                    <a:pt x="3800" y="4799"/>
                    <a:pt x="4499" y="3066"/>
                  </a:cubicBezTo>
                  <a:cubicBezTo>
                    <a:pt x="4864" y="2063"/>
                    <a:pt x="5259" y="1090"/>
                    <a:pt x="5624" y="57"/>
                  </a:cubicBezTo>
                  <a:cubicBezTo>
                    <a:pt x="5645" y="36"/>
                    <a:pt x="5622" y="1"/>
                    <a:pt x="55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38"/>
            <p:cNvSpPr/>
            <p:nvPr/>
          </p:nvSpPr>
          <p:spPr>
            <a:xfrm>
              <a:off x="5415769" y="3723626"/>
              <a:ext cx="127901" cy="192109"/>
            </a:xfrm>
            <a:custGeom>
              <a:rect b="b" l="l" r="r" t="t"/>
              <a:pathLst>
                <a:path extrusionOk="0" h="11187" w="7448">
                  <a:moveTo>
                    <a:pt x="2717" y="1"/>
                  </a:moveTo>
                  <a:cubicBezTo>
                    <a:pt x="2679" y="1"/>
                    <a:pt x="2645" y="31"/>
                    <a:pt x="2645" y="96"/>
                  </a:cubicBezTo>
                  <a:cubicBezTo>
                    <a:pt x="2675" y="1403"/>
                    <a:pt x="2827" y="2649"/>
                    <a:pt x="3040" y="3896"/>
                  </a:cubicBezTo>
                  <a:cubicBezTo>
                    <a:pt x="3100" y="4534"/>
                    <a:pt x="3222" y="5203"/>
                    <a:pt x="3283" y="5841"/>
                  </a:cubicBezTo>
                  <a:cubicBezTo>
                    <a:pt x="3374" y="6418"/>
                    <a:pt x="3526" y="7026"/>
                    <a:pt x="3526" y="7634"/>
                  </a:cubicBezTo>
                  <a:cubicBezTo>
                    <a:pt x="3556" y="8090"/>
                    <a:pt x="3374" y="8455"/>
                    <a:pt x="2827" y="8455"/>
                  </a:cubicBezTo>
                  <a:cubicBezTo>
                    <a:pt x="2371" y="8455"/>
                    <a:pt x="2037" y="8151"/>
                    <a:pt x="1854" y="7756"/>
                  </a:cubicBezTo>
                  <a:cubicBezTo>
                    <a:pt x="1581" y="7330"/>
                    <a:pt x="1520" y="6783"/>
                    <a:pt x="1398" y="6236"/>
                  </a:cubicBezTo>
                  <a:cubicBezTo>
                    <a:pt x="1246" y="5659"/>
                    <a:pt x="1094" y="5051"/>
                    <a:pt x="973" y="4412"/>
                  </a:cubicBezTo>
                  <a:cubicBezTo>
                    <a:pt x="638" y="3044"/>
                    <a:pt x="456" y="1616"/>
                    <a:pt x="91" y="248"/>
                  </a:cubicBezTo>
                  <a:cubicBezTo>
                    <a:pt x="91" y="233"/>
                    <a:pt x="69" y="225"/>
                    <a:pt x="46" y="225"/>
                  </a:cubicBezTo>
                  <a:cubicBezTo>
                    <a:pt x="23" y="225"/>
                    <a:pt x="0" y="233"/>
                    <a:pt x="0" y="248"/>
                  </a:cubicBezTo>
                  <a:cubicBezTo>
                    <a:pt x="0" y="1616"/>
                    <a:pt x="304" y="2984"/>
                    <a:pt x="547" y="4352"/>
                  </a:cubicBezTo>
                  <a:cubicBezTo>
                    <a:pt x="699" y="5051"/>
                    <a:pt x="821" y="5750"/>
                    <a:pt x="1003" y="6449"/>
                  </a:cubicBezTo>
                  <a:cubicBezTo>
                    <a:pt x="1125" y="6966"/>
                    <a:pt x="1246" y="7543"/>
                    <a:pt x="1520" y="8029"/>
                  </a:cubicBezTo>
                  <a:cubicBezTo>
                    <a:pt x="1763" y="8455"/>
                    <a:pt x="2158" y="8789"/>
                    <a:pt x="2645" y="8880"/>
                  </a:cubicBezTo>
                  <a:lnTo>
                    <a:pt x="2675" y="8880"/>
                  </a:lnTo>
                  <a:cubicBezTo>
                    <a:pt x="2675" y="9032"/>
                    <a:pt x="2675" y="9184"/>
                    <a:pt x="2736" y="9336"/>
                  </a:cubicBezTo>
                  <a:cubicBezTo>
                    <a:pt x="2766" y="9488"/>
                    <a:pt x="2827" y="9640"/>
                    <a:pt x="2888" y="9732"/>
                  </a:cubicBezTo>
                  <a:cubicBezTo>
                    <a:pt x="2918" y="9823"/>
                    <a:pt x="2979" y="9884"/>
                    <a:pt x="3040" y="9975"/>
                  </a:cubicBezTo>
                  <a:cubicBezTo>
                    <a:pt x="2675" y="9944"/>
                    <a:pt x="2310" y="9884"/>
                    <a:pt x="1976" y="9884"/>
                  </a:cubicBezTo>
                  <a:cubicBezTo>
                    <a:pt x="1672" y="9884"/>
                    <a:pt x="1307" y="9853"/>
                    <a:pt x="1003" y="9853"/>
                  </a:cubicBezTo>
                  <a:cubicBezTo>
                    <a:pt x="902" y="9853"/>
                    <a:pt x="797" y="9850"/>
                    <a:pt x="692" y="9850"/>
                  </a:cubicBezTo>
                  <a:cubicBezTo>
                    <a:pt x="483" y="9850"/>
                    <a:pt x="274" y="9863"/>
                    <a:pt x="91" y="9944"/>
                  </a:cubicBezTo>
                  <a:cubicBezTo>
                    <a:pt x="61" y="9944"/>
                    <a:pt x="61" y="9975"/>
                    <a:pt x="91" y="9975"/>
                  </a:cubicBezTo>
                  <a:cubicBezTo>
                    <a:pt x="334" y="10096"/>
                    <a:pt x="638" y="10096"/>
                    <a:pt x="912" y="10157"/>
                  </a:cubicBezTo>
                  <a:cubicBezTo>
                    <a:pt x="1216" y="10187"/>
                    <a:pt x="1550" y="10248"/>
                    <a:pt x="1854" y="10279"/>
                  </a:cubicBezTo>
                  <a:cubicBezTo>
                    <a:pt x="2462" y="10339"/>
                    <a:pt x="3070" y="10461"/>
                    <a:pt x="3708" y="10552"/>
                  </a:cubicBezTo>
                  <a:cubicBezTo>
                    <a:pt x="4937" y="10732"/>
                    <a:pt x="6136" y="10941"/>
                    <a:pt x="7392" y="11151"/>
                  </a:cubicBezTo>
                  <a:lnTo>
                    <a:pt x="7392" y="11151"/>
                  </a:lnTo>
                  <a:cubicBezTo>
                    <a:pt x="7386" y="11143"/>
                    <a:pt x="7375" y="11136"/>
                    <a:pt x="7356" y="11130"/>
                  </a:cubicBezTo>
                  <a:cubicBezTo>
                    <a:pt x="6231" y="10613"/>
                    <a:pt x="4955" y="10309"/>
                    <a:pt x="3739" y="10127"/>
                  </a:cubicBezTo>
                  <a:cubicBezTo>
                    <a:pt x="3556" y="10096"/>
                    <a:pt x="3374" y="10096"/>
                    <a:pt x="3222" y="10066"/>
                  </a:cubicBezTo>
                  <a:cubicBezTo>
                    <a:pt x="3222" y="9975"/>
                    <a:pt x="3192" y="9853"/>
                    <a:pt x="3131" y="9792"/>
                  </a:cubicBezTo>
                  <a:lnTo>
                    <a:pt x="3040" y="9336"/>
                  </a:lnTo>
                  <a:cubicBezTo>
                    <a:pt x="2979" y="9184"/>
                    <a:pt x="2948" y="9032"/>
                    <a:pt x="2918" y="8911"/>
                  </a:cubicBezTo>
                  <a:cubicBezTo>
                    <a:pt x="3252" y="8911"/>
                    <a:pt x="3556" y="8759"/>
                    <a:pt x="3800" y="8485"/>
                  </a:cubicBezTo>
                  <a:cubicBezTo>
                    <a:pt x="4164" y="7999"/>
                    <a:pt x="4012" y="7361"/>
                    <a:pt x="3952" y="6814"/>
                  </a:cubicBezTo>
                  <a:cubicBezTo>
                    <a:pt x="3830" y="6145"/>
                    <a:pt x="3739" y="5446"/>
                    <a:pt x="3648" y="4777"/>
                  </a:cubicBezTo>
                  <a:cubicBezTo>
                    <a:pt x="3404" y="3227"/>
                    <a:pt x="3222" y="1616"/>
                    <a:pt x="2797" y="66"/>
                  </a:cubicBezTo>
                  <a:cubicBezTo>
                    <a:pt x="2782" y="23"/>
                    <a:pt x="2749" y="1"/>
                    <a:pt x="2717" y="1"/>
                  </a:cubicBezTo>
                  <a:close/>
                  <a:moveTo>
                    <a:pt x="7392" y="11151"/>
                  </a:moveTo>
                  <a:cubicBezTo>
                    <a:pt x="7407" y="11169"/>
                    <a:pt x="7398" y="11186"/>
                    <a:pt x="7404" y="11186"/>
                  </a:cubicBezTo>
                  <a:cubicBezTo>
                    <a:pt x="7408" y="11186"/>
                    <a:pt x="7419" y="11179"/>
                    <a:pt x="7447" y="11160"/>
                  </a:cubicBezTo>
                  <a:cubicBezTo>
                    <a:pt x="7429" y="11157"/>
                    <a:pt x="7410" y="11154"/>
                    <a:pt x="7392" y="1115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38"/>
            <p:cNvSpPr/>
            <p:nvPr/>
          </p:nvSpPr>
          <p:spPr>
            <a:xfrm>
              <a:off x="5711371" y="3724295"/>
              <a:ext cx="284754" cy="395225"/>
            </a:xfrm>
            <a:custGeom>
              <a:rect b="b" l="l" r="r" t="t"/>
              <a:pathLst>
                <a:path extrusionOk="0" h="23015" w="16582">
                  <a:moveTo>
                    <a:pt x="39" y="1"/>
                  </a:moveTo>
                  <a:cubicBezTo>
                    <a:pt x="23" y="1"/>
                    <a:pt x="1" y="36"/>
                    <a:pt x="21" y="57"/>
                  </a:cubicBezTo>
                  <a:cubicBezTo>
                    <a:pt x="812" y="1881"/>
                    <a:pt x="1420" y="3857"/>
                    <a:pt x="1572" y="5863"/>
                  </a:cubicBezTo>
                  <a:cubicBezTo>
                    <a:pt x="1663" y="6866"/>
                    <a:pt x="1632" y="7838"/>
                    <a:pt x="1572" y="8841"/>
                  </a:cubicBezTo>
                  <a:cubicBezTo>
                    <a:pt x="1541" y="9358"/>
                    <a:pt x="1572" y="9845"/>
                    <a:pt x="1784" y="10361"/>
                  </a:cubicBezTo>
                  <a:cubicBezTo>
                    <a:pt x="1936" y="10848"/>
                    <a:pt x="2149" y="11334"/>
                    <a:pt x="2332" y="11790"/>
                  </a:cubicBezTo>
                  <a:cubicBezTo>
                    <a:pt x="3183" y="13857"/>
                    <a:pt x="4064" y="15954"/>
                    <a:pt x="4885" y="17991"/>
                  </a:cubicBezTo>
                  <a:cubicBezTo>
                    <a:pt x="5037" y="18355"/>
                    <a:pt x="5189" y="18781"/>
                    <a:pt x="5493" y="19115"/>
                  </a:cubicBezTo>
                  <a:cubicBezTo>
                    <a:pt x="5797" y="19480"/>
                    <a:pt x="6192" y="19693"/>
                    <a:pt x="6587" y="19845"/>
                  </a:cubicBezTo>
                  <a:cubicBezTo>
                    <a:pt x="7590" y="20270"/>
                    <a:pt x="8563" y="20605"/>
                    <a:pt x="9566" y="20939"/>
                  </a:cubicBezTo>
                  <a:cubicBezTo>
                    <a:pt x="10690" y="21364"/>
                    <a:pt x="11845" y="21699"/>
                    <a:pt x="13031" y="22064"/>
                  </a:cubicBezTo>
                  <a:cubicBezTo>
                    <a:pt x="14186" y="22398"/>
                    <a:pt x="15371" y="22732"/>
                    <a:pt x="16557" y="23006"/>
                  </a:cubicBezTo>
                  <a:cubicBezTo>
                    <a:pt x="16557" y="23012"/>
                    <a:pt x="16558" y="23014"/>
                    <a:pt x="16560" y="23014"/>
                  </a:cubicBezTo>
                  <a:cubicBezTo>
                    <a:pt x="16566" y="23014"/>
                    <a:pt x="16581" y="22975"/>
                    <a:pt x="16557" y="22975"/>
                  </a:cubicBezTo>
                  <a:cubicBezTo>
                    <a:pt x="15523" y="22641"/>
                    <a:pt x="14490" y="22368"/>
                    <a:pt x="13456" y="22033"/>
                  </a:cubicBezTo>
                  <a:cubicBezTo>
                    <a:pt x="12484" y="21729"/>
                    <a:pt x="11450" y="21364"/>
                    <a:pt x="10478" y="21030"/>
                  </a:cubicBezTo>
                  <a:cubicBezTo>
                    <a:pt x="9475" y="20696"/>
                    <a:pt x="8502" y="20301"/>
                    <a:pt x="7499" y="19936"/>
                  </a:cubicBezTo>
                  <a:cubicBezTo>
                    <a:pt x="7043" y="19754"/>
                    <a:pt x="6557" y="19602"/>
                    <a:pt x="6131" y="19328"/>
                  </a:cubicBezTo>
                  <a:cubicBezTo>
                    <a:pt x="5736" y="19054"/>
                    <a:pt x="5462" y="18629"/>
                    <a:pt x="5280" y="18173"/>
                  </a:cubicBezTo>
                  <a:cubicBezTo>
                    <a:pt x="4429" y="16167"/>
                    <a:pt x="3608" y="14161"/>
                    <a:pt x="2787" y="12185"/>
                  </a:cubicBezTo>
                  <a:cubicBezTo>
                    <a:pt x="2605" y="11668"/>
                    <a:pt x="2392" y="11182"/>
                    <a:pt x="2180" y="10696"/>
                  </a:cubicBezTo>
                  <a:cubicBezTo>
                    <a:pt x="1997" y="10209"/>
                    <a:pt x="1876" y="9693"/>
                    <a:pt x="1876" y="9145"/>
                  </a:cubicBezTo>
                  <a:cubicBezTo>
                    <a:pt x="1876" y="8629"/>
                    <a:pt x="1967" y="8112"/>
                    <a:pt x="1967" y="7626"/>
                  </a:cubicBezTo>
                  <a:cubicBezTo>
                    <a:pt x="1967" y="7109"/>
                    <a:pt x="1967" y="6653"/>
                    <a:pt x="1936" y="6167"/>
                  </a:cubicBezTo>
                  <a:cubicBezTo>
                    <a:pt x="1784" y="4009"/>
                    <a:pt x="1177" y="1881"/>
                    <a:pt x="52" y="27"/>
                  </a:cubicBezTo>
                  <a:cubicBezTo>
                    <a:pt x="52" y="8"/>
                    <a:pt x="46" y="1"/>
                    <a:pt x="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38"/>
            <p:cNvSpPr/>
            <p:nvPr/>
          </p:nvSpPr>
          <p:spPr>
            <a:xfrm>
              <a:off x="5274297" y="2927522"/>
              <a:ext cx="229167" cy="231193"/>
            </a:xfrm>
            <a:custGeom>
              <a:rect b="b" l="l" r="r" t="t"/>
              <a:pathLst>
                <a:path extrusionOk="0" h="13463" w="13345">
                  <a:moveTo>
                    <a:pt x="3977" y="513"/>
                  </a:moveTo>
                  <a:cubicBezTo>
                    <a:pt x="4093" y="513"/>
                    <a:pt x="4208" y="537"/>
                    <a:pt x="4317" y="586"/>
                  </a:cubicBezTo>
                  <a:cubicBezTo>
                    <a:pt x="4317" y="647"/>
                    <a:pt x="4287" y="647"/>
                    <a:pt x="4287" y="647"/>
                  </a:cubicBezTo>
                  <a:cubicBezTo>
                    <a:pt x="4287" y="647"/>
                    <a:pt x="4165" y="647"/>
                    <a:pt x="4074" y="586"/>
                  </a:cubicBezTo>
                  <a:cubicBezTo>
                    <a:pt x="3983" y="586"/>
                    <a:pt x="3861" y="586"/>
                    <a:pt x="3770" y="647"/>
                  </a:cubicBezTo>
                  <a:cubicBezTo>
                    <a:pt x="3557" y="708"/>
                    <a:pt x="3375" y="829"/>
                    <a:pt x="3223" y="981"/>
                  </a:cubicBezTo>
                  <a:cubicBezTo>
                    <a:pt x="3179" y="1011"/>
                    <a:pt x="3149" y="1047"/>
                    <a:pt x="3126" y="1091"/>
                  </a:cubicBezTo>
                  <a:lnTo>
                    <a:pt x="3126" y="1091"/>
                  </a:lnTo>
                  <a:cubicBezTo>
                    <a:pt x="3165" y="991"/>
                    <a:pt x="3223" y="890"/>
                    <a:pt x="3314" y="799"/>
                  </a:cubicBezTo>
                  <a:cubicBezTo>
                    <a:pt x="3498" y="614"/>
                    <a:pt x="3738" y="513"/>
                    <a:pt x="3977" y="513"/>
                  </a:cubicBezTo>
                  <a:close/>
                  <a:moveTo>
                    <a:pt x="11682" y="10553"/>
                  </a:moveTo>
                  <a:cubicBezTo>
                    <a:pt x="11853" y="11064"/>
                    <a:pt x="11786" y="11656"/>
                    <a:pt x="11338" y="11984"/>
                  </a:cubicBezTo>
                  <a:cubicBezTo>
                    <a:pt x="11126" y="12136"/>
                    <a:pt x="10913" y="12197"/>
                    <a:pt x="10708" y="12197"/>
                  </a:cubicBezTo>
                  <a:cubicBezTo>
                    <a:pt x="10503" y="12197"/>
                    <a:pt x="10305" y="12136"/>
                    <a:pt x="10123" y="12045"/>
                  </a:cubicBezTo>
                  <a:lnTo>
                    <a:pt x="10123" y="12045"/>
                  </a:lnTo>
                  <a:cubicBezTo>
                    <a:pt x="10205" y="12051"/>
                    <a:pt x="10286" y="12055"/>
                    <a:pt x="10367" y="12055"/>
                  </a:cubicBezTo>
                  <a:cubicBezTo>
                    <a:pt x="10700" y="12055"/>
                    <a:pt x="11014" y="11992"/>
                    <a:pt x="11308" y="11772"/>
                  </a:cubicBezTo>
                  <a:cubicBezTo>
                    <a:pt x="11642" y="11468"/>
                    <a:pt x="11825" y="10981"/>
                    <a:pt x="11673" y="10556"/>
                  </a:cubicBezTo>
                  <a:cubicBezTo>
                    <a:pt x="11676" y="10555"/>
                    <a:pt x="11679" y="10554"/>
                    <a:pt x="11682" y="10553"/>
                  </a:cubicBezTo>
                  <a:close/>
                  <a:moveTo>
                    <a:pt x="7197" y="0"/>
                  </a:moveTo>
                  <a:cubicBezTo>
                    <a:pt x="6837" y="0"/>
                    <a:pt x="6473" y="122"/>
                    <a:pt x="6171" y="373"/>
                  </a:cubicBezTo>
                  <a:cubicBezTo>
                    <a:pt x="5965" y="188"/>
                    <a:pt x="5704" y="114"/>
                    <a:pt x="5443" y="114"/>
                  </a:cubicBezTo>
                  <a:cubicBezTo>
                    <a:pt x="5319" y="114"/>
                    <a:pt x="5195" y="131"/>
                    <a:pt x="5077" y="161"/>
                  </a:cubicBezTo>
                  <a:cubicBezTo>
                    <a:pt x="4682" y="312"/>
                    <a:pt x="4499" y="525"/>
                    <a:pt x="4378" y="586"/>
                  </a:cubicBezTo>
                  <a:cubicBezTo>
                    <a:pt x="4226" y="495"/>
                    <a:pt x="4059" y="449"/>
                    <a:pt x="3892" y="449"/>
                  </a:cubicBezTo>
                  <a:cubicBezTo>
                    <a:pt x="3724" y="449"/>
                    <a:pt x="3557" y="495"/>
                    <a:pt x="3405" y="586"/>
                  </a:cubicBezTo>
                  <a:cubicBezTo>
                    <a:pt x="3132" y="768"/>
                    <a:pt x="3010" y="1133"/>
                    <a:pt x="2980" y="1437"/>
                  </a:cubicBezTo>
                  <a:cubicBezTo>
                    <a:pt x="2949" y="1498"/>
                    <a:pt x="2858" y="1528"/>
                    <a:pt x="2736" y="1620"/>
                  </a:cubicBezTo>
                  <a:cubicBezTo>
                    <a:pt x="2341" y="1832"/>
                    <a:pt x="2037" y="2258"/>
                    <a:pt x="1977" y="2744"/>
                  </a:cubicBezTo>
                  <a:cubicBezTo>
                    <a:pt x="1429" y="2866"/>
                    <a:pt x="1034" y="3474"/>
                    <a:pt x="1217" y="4051"/>
                  </a:cubicBezTo>
                  <a:cubicBezTo>
                    <a:pt x="700" y="4325"/>
                    <a:pt x="518" y="5024"/>
                    <a:pt x="761" y="5541"/>
                  </a:cubicBezTo>
                  <a:cubicBezTo>
                    <a:pt x="396" y="5784"/>
                    <a:pt x="122" y="6209"/>
                    <a:pt x="62" y="6665"/>
                  </a:cubicBezTo>
                  <a:cubicBezTo>
                    <a:pt x="1" y="7030"/>
                    <a:pt x="92" y="7425"/>
                    <a:pt x="426" y="7607"/>
                  </a:cubicBezTo>
                  <a:cubicBezTo>
                    <a:pt x="214" y="7820"/>
                    <a:pt x="244" y="8155"/>
                    <a:pt x="396" y="8367"/>
                  </a:cubicBezTo>
                  <a:lnTo>
                    <a:pt x="609" y="8611"/>
                  </a:lnTo>
                  <a:cubicBezTo>
                    <a:pt x="700" y="8671"/>
                    <a:pt x="852" y="8762"/>
                    <a:pt x="913" y="8884"/>
                  </a:cubicBezTo>
                  <a:cubicBezTo>
                    <a:pt x="1004" y="8975"/>
                    <a:pt x="974" y="9127"/>
                    <a:pt x="974" y="9249"/>
                  </a:cubicBezTo>
                  <a:cubicBezTo>
                    <a:pt x="974" y="9340"/>
                    <a:pt x="1004" y="9431"/>
                    <a:pt x="1004" y="9522"/>
                  </a:cubicBezTo>
                  <a:cubicBezTo>
                    <a:pt x="1181" y="10141"/>
                    <a:pt x="1785" y="10588"/>
                    <a:pt x="2458" y="10588"/>
                  </a:cubicBezTo>
                  <a:cubicBezTo>
                    <a:pt x="2480" y="10588"/>
                    <a:pt x="2502" y="10587"/>
                    <a:pt x="2524" y="10586"/>
                  </a:cubicBezTo>
                  <a:cubicBezTo>
                    <a:pt x="2554" y="11073"/>
                    <a:pt x="2980" y="11377"/>
                    <a:pt x="3405" y="11559"/>
                  </a:cubicBezTo>
                  <a:cubicBezTo>
                    <a:pt x="3557" y="11620"/>
                    <a:pt x="3648" y="11650"/>
                    <a:pt x="3800" y="11680"/>
                  </a:cubicBezTo>
                  <a:cubicBezTo>
                    <a:pt x="3952" y="11711"/>
                    <a:pt x="4074" y="11711"/>
                    <a:pt x="4165" y="11832"/>
                  </a:cubicBezTo>
                  <a:cubicBezTo>
                    <a:pt x="4226" y="11924"/>
                    <a:pt x="4256" y="11984"/>
                    <a:pt x="4347" y="12015"/>
                  </a:cubicBezTo>
                  <a:cubicBezTo>
                    <a:pt x="4591" y="12228"/>
                    <a:pt x="4834" y="12258"/>
                    <a:pt x="5138" y="12258"/>
                  </a:cubicBezTo>
                  <a:cubicBezTo>
                    <a:pt x="5139" y="12271"/>
                    <a:pt x="5140" y="12284"/>
                    <a:pt x="5141" y="12297"/>
                  </a:cubicBezTo>
                  <a:lnTo>
                    <a:pt x="5141" y="12297"/>
                  </a:lnTo>
                  <a:cubicBezTo>
                    <a:pt x="5140" y="12294"/>
                    <a:pt x="5139" y="12291"/>
                    <a:pt x="5138" y="12288"/>
                  </a:cubicBezTo>
                  <a:lnTo>
                    <a:pt x="5138" y="12288"/>
                  </a:lnTo>
                  <a:cubicBezTo>
                    <a:pt x="5139" y="12294"/>
                    <a:pt x="5140" y="12300"/>
                    <a:pt x="5142" y="12306"/>
                  </a:cubicBezTo>
                  <a:lnTo>
                    <a:pt x="5142" y="12306"/>
                  </a:lnTo>
                  <a:cubicBezTo>
                    <a:pt x="5141" y="12303"/>
                    <a:pt x="5141" y="12300"/>
                    <a:pt x="5141" y="12297"/>
                  </a:cubicBezTo>
                  <a:lnTo>
                    <a:pt x="5141" y="12297"/>
                  </a:lnTo>
                  <a:cubicBezTo>
                    <a:pt x="5380" y="12931"/>
                    <a:pt x="5964" y="13290"/>
                    <a:pt x="6568" y="13290"/>
                  </a:cubicBezTo>
                  <a:cubicBezTo>
                    <a:pt x="6741" y="13290"/>
                    <a:pt x="6915" y="13261"/>
                    <a:pt x="7083" y="13200"/>
                  </a:cubicBezTo>
                  <a:lnTo>
                    <a:pt x="7083" y="13200"/>
                  </a:lnTo>
                  <a:cubicBezTo>
                    <a:pt x="6850" y="13308"/>
                    <a:pt x="6606" y="13365"/>
                    <a:pt x="6372" y="13365"/>
                  </a:cubicBezTo>
                  <a:cubicBezTo>
                    <a:pt x="5817" y="13365"/>
                    <a:pt x="5317" y="13043"/>
                    <a:pt x="5142" y="12306"/>
                  </a:cubicBezTo>
                  <a:lnTo>
                    <a:pt x="5142" y="12306"/>
                  </a:lnTo>
                  <a:cubicBezTo>
                    <a:pt x="5218" y="13077"/>
                    <a:pt x="5813" y="13462"/>
                    <a:pt x="6443" y="13462"/>
                  </a:cubicBezTo>
                  <a:cubicBezTo>
                    <a:pt x="6847" y="13462"/>
                    <a:pt x="7265" y="13304"/>
                    <a:pt x="7569" y="12987"/>
                  </a:cubicBezTo>
                  <a:cubicBezTo>
                    <a:pt x="7822" y="13201"/>
                    <a:pt x="8162" y="13328"/>
                    <a:pt x="8493" y="13328"/>
                  </a:cubicBezTo>
                  <a:cubicBezTo>
                    <a:pt x="8680" y="13328"/>
                    <a:pt x="8864" y="13288"/>
                    <a:pt x="9028" y="13200"/>
                  </a:cubicBezTo>
                  <a:cubicBezTo>
                    <a:pt x="9515" y="13018"/>
                    <a:pt x="9819" y="12532"/>
                    <a:pt x="9849" y="11984"/>
                  </a:cubicBezTo>
                  <a:cubicBezTo>
                    <a:pt x="10105" y="12189"/>
                    <a:pt x="10399" y="12308"/>
                    <a:pt x="10695" y="12308"/>
                  </a:cubicBezTo>
                  <a:cubicBezTo>
                    <a:pt x="10925" y="12308"/>
                    <a:pt x="11156" y="12236"/>
                    <a:pt x="11369" y="12076"/>
                  </a:cubicBezTo>
                  <a:cubicBezTo>
                    <a:pt x="11847" y="11687"/>
                    <a:pt x="11943" y="11064"/>
                    <a:pt x="11686" y="10552"/>
                  </a:cubicBezTo>
                  <a:lnTo>
                    <a:pt x="11686" y="10552"/>
                  </a:lnTo>
                  <a:cubicBezTo>
                    <a:pt x="12169" y="10398"/>
                    <a:pt x="12678" y="10065"/>
                    <a:pt x="12858" y="9553"/>
                  </a:cubicBezTo>
                  <a:cubicBezTo>
                    <a:pt x="13010" y="9158"/>
                    <a:pt x="12949" y="8611"/>
                    <a:pt x="12585" y="8307"/>
                  </a:cubicBezTo>
                  <a:cubicBezTo>
                    <a:pt x="13041" y="8094"/>
                    <a:pt x="13345" y="7547"/>
                    <a:pt x="13314" y="7030"/>
                  </a:cubicBezTo>
                  <a:cubicBezTo>
                    <a:pt x="13284" y="6513"/>
                    <a:pt x="12919" y="6088"/>
                    <a:pt x="12463" y="5905"/>
                  </a:cubicBezTo>
                  <a:cubicBezTo>
                    <a:pt x="13162" y="5510"/>
                    <a:pt x="13162" y="4507"/>
                    <a:pt x="12524" y="4051"/>
                  </a:cubicBezTo>
                  <a:cubicBezTo>
                    <a:pt x="12737" y="3869"/>
                    <a:pt x="12767" y="3565"/>
                    <a:pt x="12706" y="3291"/>
                  </a:cubicBezTo>
                  <a:cubicBezTo>
                    <a:pt x="12585" y="2987"/>
                    <a:pt x="12311" y="2744"/>
                    <a:pt x="12068" y="2592"/>
                  </a:cubicBezTo>
                  <a:cubicBezTo>
                    <a:pt x="12129" y="2288"/>
                    <a:pt x="12068" y="1984"/>
                    <a:pt x="11855" y="1771"/>
                  </a:cubicBezTo>
                  <a:cubicBezTo>
                    <a:pt x="11718" y="1600"/>
                    <a:pt x="11514" y="1525"/>
                    <a:pt x="11307" y="1525"/>
                  </a:cubicBezTo>
                  <a:cubicBezTo>
                    <a:pt x="11146" y="1525"/>
                    <a:pt x="10985" y="1570"/>
                    <a:pt x="10852" y="1650"/>
                  </a:cubicBezTo>
                  <a:cubicBezTo>
                    <a:pt x="11002" y="1582"/>
                    <a:pt x="11152" y="1538"/>
                    <a:pt x="11297" y="1538"/>
                  </a:cubicBezTo>
                  <a:cubicBezTo>
                    <a:pt x="11474" y="1538"/>
                    <a:pt x="11644" y="1604"/>
                    <a:pt x="11794" y="1771"/>
                  </a:cubicBezTo>
                  <a:cubicBezTo>
                    <a:pt x="11977" y="1984"/>
                    <a:pt x="12038" y="2258"/>
                    <a:pt x="11946" y="2501"/>
                  </a:cubicBezTo>
                  <a:cubicBezTo>
                    <a:pt x="11916" y="2349"/>
                    <a:pt x="11886" y="2197"/>
                    <a:pt x="11764" y="2045"/>
                  </a:cubicBezTo>
                  <a:cubicBezTo>
                    <a:pt x="11598" y="1807"/>
                    <a:pt x="11338" y="1681"/>
                    <a:pt x="11073" y="1681"/>
                  </a:cubicBezTo>
                  <a:cubicBezTo>
                    <a:pt x="10999" y="1681"/>
                    <a:pt x="10925" y="1691"/>
                    <a:pt x="10852" y="1711"/>
                  </a:cubicBezTo>
                  <a:lnTo>
                    <a:pt x="10852" y="1650"/>
                  </a:lnTo>
                  <a:cubicBezTo>
                    <a:pt x="10609" y="1194"/>
                    <a:pt x="10275" y="708"/>
                    <a:pt x="9788" y="464"/>
                  </a:cubicBezTo>
                  <a:cubicBezTo>
                    <a:pt x="9643" y="413"/>
                    <a:pt x="9484" y="386"/>
                    <a:pt x="9326" y="386"/>
                  </a:cubicBezTo>
                  <a:cubicBezTo>
                    <a:pt x="9018" y="386"/>
                    <a:pt x="8712" y="487"/>
                    <a:pt x="8512" y="708"/>
                  </a:cubicBezTo>
                  <a:cubicBezTo>
                    <a:pt x="8209" y="244"/>
                    <a:pt x="7707" y="0"/>
                    <a:pt x="719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38"/>
            <p:cNvSpPr/>
            <p:nvPr/>
          </p:nvSpPr>
          <p:spPr>
            <a:xfrm>
              <a:off x="5040450" y="2973976"/>
              <a:ext cx="229167" cy="231451"/>
            </a:xfrm>
            <a:custGeom>
              <a:rect b="b" l="l" r="r" t="t"/>
              <a:pathLst>
                <a:path extrusionOk="0" h="13478" w="13345">
                  <a:moveTo>
                    <a:pt x="3948" y="543"/>
                  </a:moveTo>
                  <a:cubicBezTo>
                    <a:pt x="4062" y="543"/>
                    <a:pt x="4177" y="567"/>
                    <a:pt x="4286" y="617"/>
                  </a:cubicBezTo>
                  <a:cubicBezTo>
                    <a:pt x="4286" y="677"/>
                    <a:pt x="4256" y="677"/>
                    <a:pt x="4256" y="677"/>
                  </a:cubicBezTo>
                  <a:cubicBezTo>
                    <a:pt x="4256" y="677"/>
                    <a:pt x="4134" y="677"/>
                    <a:pt x="4074" y="617"/>
                  </a:cubicBezTo>
                  <a:cubicBezTo>
                    <a:pt x="3952" y="617"/>
                    <a:pt x="3830" y="617"/>
                    <a:pt x="3770" y="677"/>
                  </a:cubicBezTo>
                  <a:cubicBezTo>
                    <a:pt x="3527" y="738"/>
                    <a:pt x="3344" y="860"/>
                    <a:pt x="3192" y="1012"/>
                  </a:cubicBezTo>
                  <a:cubicBezTo>
                    <a:pt x="3163" y="1031"/>
                    <a:pt x="3140" y="1054"/>
                    <a:pt x="3121" y="1080"/>
                  </a:cubicBezTo>
                  <a:lnTo>
                    <a:pt x="3121" y="1080"/>
                  </a:lnTo>
                  <a:cubicBezTo>
                    <a:pt x="3168" y="993"/>
                    <a:pt x="3232" y="911"/>
                    <a:pt x="3314" y="829"/>
                  </a:cubicBezTo>
                  <a:cubicBezTo>
                    <a:pt x="3478" y="645"/>
                    <a:pt x="3711" y="543"/>
                    <a:pt x="3948" y="543"/>
                  </a:cubicBezTo>
                  <a:close/>
                  <a:moveTo>
                    <a:pt x="10943" y="1590"/>
                  </a:moveTo>
                  <a:cubicBezTo>
                    <a:pt x="10901" y="1604"/>
                    <a:pt x="10858" y="1621"/>
                    <a:pt x="10816" y="1639"/>
                  </a:cubicBezTo>
                  <a:lnTo>
                    <a:pt x="10816" y="1639"/>
                  </a:lnTo>
                  <a:cubicBezTo>
                    <a:pt x="10818" y="1643"/>
                    <a:pt x="10820" y="1646"/>
                    <a:pt x="10821" y="1650"/>
                  </a:cubicBezTo>
                  <a:cubicBezTo>
                    <a:pt x="10860" y="1627"/>
                    <a:pt x="10900" y="1607"/>
                    <a:pt x="10943" y="1590"/>
                  </a:cubicBezTo>
                  <a:close/>
                  <a:moveTo>
                    <a:pt x="11690" y="10551"/>
                  </a:moveTo>
                  <a:lnTo>
                    <a:pt x="11690" y="10551"/>
                  </a:lnTo>
                  <a:cubicBezTo>
                    <a:pt x="11848" y="11083"/>
                    <a:pt x="11748" y="11662"/>
                    <a:pt x="11308" y="11985"/>
                  </a:cubicBezTo>
                  <a:cubicBezTo>
                    <a:pt x="11122" y="12127"/>
                    <a:pt x="10930" y="12183"/>
                    <a:pt x="10738" y="12183"/>
                  </a:cubicBezTo>
                  <a:cubicBezTo>
                    <a:pt x="10520" y="12183"/>
                    <a:pt x="10302" y="12112"/>
                    <a:pt x="10092" y="12015"/>
                  </a:cubicBezTo>
                  <a:lnTo>
                    <a:pt x="10092" y="12015"/>
                  </a:lnTo>
                  <a:cubicBezTo>
                    <a:pt x="10177" y="12021"/>
                    <a:pt x="10262" y="12025"/>
                    <a:pt x="10347" y="12025"/>
                  </a:cubicBezTo>
                  <a:cubicBezTo>
                    <a:pt x="10684" y="12025"/>
                    <a:pt x="11010" y="11966"/>
                    <a:pt x="11277" y="11772"/>
                  </a:cubicBezTo>
                  <a:cubicBezTo>
                    <a:pt x="11612" y="11438"/>
                    <a:pt x="11825" y="10951"/>
                    <a:pt x="11673" y="10556"/>
                  </a:cubicBezTo>
                  <a:cubicBezTo>
                    <a:pt x="11678" y="10554"/>
                    <a:pt x="11684" y="10552"/>
                    <a:pt x="11690" y="10551"/>
                  </a:cubicBezTo>
                  <a:close/>
                  <a:moveTo>
                    <a:pt x="5137" y="12289"/>
                  </a:moveTo>
                  <a:cubicBezTo>
                    <a:pt x="5138" y="12291"/>
                    <a:pt x="5138" y="12293"/>
                    <a:pt x="5139" y="12295"/>
                  </a:cubicBezTo>
                  <a:lnTo>
                    <a:pt x="5139" y="12295"/>
                  </a:lnTo>
                  <a:cubicBezTo>
                    <a:pt x="5139" y="12294"/>
                    <a:pt x="5139" y="12292"/>
                    <a:pt x="5139" y="12291"/>
                  </a:cubicBezTo>
                  <a:lnTo>
                    <a:pt x="5139" y="12291"/>
                  </a:lnTo>
                  <a:cubicBezTo>
                    <a:pt x="5138" y="12290"/>
                    <a:pt x="5138" y="12290"/>
                    <a:pt x="5137" y="12289"/>
                  </a:cubicBezTo>
                  <a:close/>
                  <a:moveTo>
                    <a:pt x="7169" y="1"/>
                  </a:moveTo>
                  <a:cubicBezTo>
                    <a:pt x="6807" y="1"/>
                    <a:pt x="6442" y="122"/>
                    <a:pt x="6141" y="374"/>
                  </a:cubicBezTo>
                  <a:cubicBezTo>
                    <a:pt x="5935" y="188"/>
                    <a:pt x="5687" y="115"/>
                    <a:pt x="5426" y="115"/>
                  </a:cubicBezTo>
                  <a:cubicBezTo>
                    <a:pt x="5301" y="115"/>
                    <a:pt x="5174" y="131"/>
                    <a:pt x="5046" y="161"/>
                  </a:cubicBezTo>
                  <a:cubicBezTo>
                    <a:pt x="4682" y="313"/>
                    <a:pt x="4469" y="525"/>
                    <a:pt x="4378" y="586"/>
                  </a:cubicBezTo>
                  <a:cubicBezTo>
                    <a:pt x="4226" y="495"/>
                    <a:pt x="4051" y="449"/>
                    <a:pt x="3876" y="449"/>
                  </a:cubicBezTo>
                  <a:cubicBezTo>
                    <a:pt x="3701" y="449"/>
                    <a:pt x="3527" y="495"/>
                    <a:pt x="3375" y="586"/>
                  </a:cubicBezTo>
                  <a:cubicBezTo>
                    <a:pt x="3101" y="769"/>
                    <a:pt x="3010" y="1133"/>
                    <a:pt x="2949" y="1437"/>
                  </a:cubicBezTo>
                  <a:cubicBezTo>
                    <a:pt x="2919" y="1498"/>
                    <a:pt x="2858" y="1529"/>
                    <a:pt x="2736" y="1620"/>
                  </a:cubicBezTo>
                  <a:cubicBezTo>
                    <a:pt x="2311" y="1832"/>
                    <a:pt x="2007" y="2258"/>
                    <a:pt x="1976" y="2744"/>
                  </a:cubicBezTo>
                  <a:cubicBezTo>
                    <a:pt x="1399" y="2866"/>
                    <a:pt x="1034" y="3474"/>
                    <a:pt x="1216" y="4051"/>
                  </a:cubicBezTo>
                  <a:cubicBezTo>
                    <a:pt x="669" y="4325"/>
                    <a:pt x="487" y="5024"/>
                    <a:pt x="760" y="5541"/>
                  </a:cubicBezTo>
                  <a:cubicBezTo>
                    <a:pt x="365" y="5784"/>
                    <a:pt x="122" y="6209"/>
                    <a:pt x="31" y="6665"/>
                  </a:cubicBezTo>
                  <a:cubicBezTo>
                    <a:pt x="1" y="7000"/>
                    <a:pt x="61" y="7425"/>
                    <a:pt x="426" y="7608"/>
                  </a:cubicBezTo>
                  <a:cubicBezTo>
                    <a:pt x="183" y="7820"/>
                    <a:pt x="213" y="8155"/>
                    <a:pt x="365" y="8368"/>
                  </a:cubicBezTo>
                  <a:lnTo>
                    <a:pt x="609" y="8611"/>
                  </a:lnTo>
                  <a:cubicBezTo>
                    <a:pt x="669" y="8672"/>
                    <a:pt x="821" y="8763"/>
                    <a:pt x="912" y="8884"/>
                  </a:cubicBezTo>
                  <a:cubicBezTo>
                    <a:pt x="973" y="8975"/>
                    <a:pt x="943" y="9127"/>
                    <a:pt x="943" y="9249"/>
                  </a:cubicBezTo>
                  <a:cubicBezTo>
                    <a:pt x="943" y="9340"/>
                    <a:pt x="943" y="9431"/>
                    <a:pt x="973" y="9523"/>
                  </a:cubicBezTo>
                  <a:cubicBezTo>
                    <a:pt x="1179" y="10141"/>
                    <a:pt x="1784" y="10588"/>
                    <a:pt x="2430" y="10588"/>
                  </a:cubicBezTo>
                  <a:cubicBezTo>
                    <a:pt x="2451" y="10588"/>
                    <a:pt x="2472" y="10587"/>
                    <a:pt x="2493" y="10586"/>
                  </a:cubicBezTo>
                  <a:cubicBezTo>
                    <a:pt x="2554" y="11073"/>
                    <a:pt x="2949" y="11377"/>
                    <a:pt x="3375" y="11559"/>
                  </a:cubicBezTo>
                  <a:cubicBezTo>
                    <a:pt x="3527" y="11620"/>
                    <a:pt x="3648" y="11650"/>
                    <a:pt x="3800" y="11681"/>
                  </a:cubicBezTo>
                  <a:cubicBezTo>
                    <a:pt x="3952" y="11711"/>
                    <a:pt x="4074" y="11711"/>
                    <a:pt x="4134" y="11833"/>
                  </a:cubicBezTo>
                  <a:cubicBezTo>
                    <a:pt x="4226" y="11924"/>
                    <a:pt x="4256" y="11985"/>
                    <a:pt x="4317" y="12015"/>
                  </a:cubicBezTo>
                  <a:cubicBezTo>
                    <a:pt x="4560" y="12228"/>
                    <a:pt x="4834" y="12258"/>
                    <a:pt x="5137" y="12258"/>
                  </a:cubicBezTo>
                  <a:cubicBezTo>
                    <a:pt x="5138" y="12269"/>
                    <a:pt x="5138" y="12280"/>
                    <a:pt x="5139" y="12291"/>
                  </a:cubicBezTo>
                  <a:lnTo>
                    <a:pt x="5139" y="12291"/>
                  </a:lnTo>
                  <a:cubicBezTo>
                    <a:pt x="5378" y="12911"/>
                    <a:pt x="5954" y="13287"/>
                    <a:pt x="6559" y="13287"/>
                  </a:cubicBezTo>
                  <a:cubicBezTo>
                    <a:pt x="6723" y="13287"/>
                    <a:pt x="6890" y="13259"/>
                    <a:pt x="7052" y="13200"/>
                  </a:cubicBezTo>
                  <a:lnTo>
                    <a:pt x="7052" y="13200"/>
                  </a:lnTo>
                  <a:cubicBezTo>
                    <a:pt x="6812" y="13299"/>
                    <a:pt x="6566" y="13352"/>
                    <a:pt x="6333" y="13352"/>
                  </a:cubicBezTo>
                  <a:cubicBezTo>
                    <a:pt x="5774" y="13352"/>
                    <a:pt x="5290" y="13042"/>
                    <a:pt x="5139" y="12295"/>
                  </a:cubicBezTo>
                  <a:lnTo>
                    <a:pt x="5139" y="12295"/>
                  </a:lnTo>
                  <a:cubicBezTo>
                    <a:pt x="5173" y="13081"/>
                    <a:pt x="5742" y="13477"/>
                    <a:pt x="6373" y="13477"/>
                  </a:cubicBezTo>
                  <a:cubicBezTo>
                    <a:pt x="6790" y="13477"/>
                    <a:pt x="7234" y="13305"/>
                    <a:pt x="7569" y="12957"/>
                  </a:cubicBezTo>
                  <a:cubicBezTo>
                    <a:pt x="7804" y="13192"/>
                    <a:pt x="8139" y="13314"/>
                    <a:pt x="8470" y="13314"/>
                  </a:cubicBezTo>
                  <a:cubicBezTo>
                    <a:pt x="8653" y="13314"/>
                    <a:pt x="8835" y="13276"/>
                    <a:pt x="8998" y="13200"/>
                  </a:cubicBezTo>
                  <a:cubicBezTo>
                    <a:pt x="9484" y="13018"/>
                    <a:pt x="9788" y="12501"/>
                    <a:pt x="9849" y="11985"/>
                  </a:cubicBezTo>
                  <a:cubicBezTo>
                    <a:pt x="10105" y="12172"/>
                    <a:pt x="10389" y="12293"/>
                    <a:pt x="10681" y="12293"/>
                  </a:cubicBezTo>
                  <a:cubicBezTo>
                    <a:pt x="10909" y="12293"/>
                    <a:pt x="11142" y="12219"/>
                    <a:pt x="11369" y="12045"/>
                  </a:cubicBezTo>
                  <a:cubicBezTo>
                    <a:pt x="11839" y="11693"/>
                    <a:pt x="11911" y="11084"/>
                    <a:pt x="11695" y="10549"/>
                  </a:cubicBezTo>
                  <a:lnTo>
                    <a:pt x="11695" y="10549"/>
                  </a:lnTo>
                  <a:cubicBezTo>
                    <a:pt x="12174" y="10393"/>
                    <a:pt x="12648" y="10032"/>
                    <a:pt x="12828" y="9553"/>
                  </a:cubicBezTo>
                  <a:cubicBezTo>
                    <a:pt x="12980" y="9127"/>
                    <a:pt x="12919" y="8611"/>
                    <a:pt x="12584" y="8307"/>
                  </a:cubicBezTo>
                  <a:cubicBezTo>
                    <a:pt x="13040" y="8064"/>
                    <a:pt x="13344" y="7547"/>
                    <a:pt x="13284" y="7000"/>
                  </a:cubicBezTo>
                  <a:cubicBezTo>
                    <a:pt x="13253" y="6513"/>
                    <a:pt x="12919" y="6088"/>
                    <a:pt x="12463" y="5906"/>
                  </a:cubicBezTo>
                  <a:cubicBezTo>
                    <a:pt x="13132" y="5480"/>
                    <a:pt x="13132" y="4507"/>
                    <a:pt x="12493" y="4051"/>
                  </a:cubicBezTo>
                  <a:cubicBezTo>
                    <a:pt x="12736" y="3869"/>
                    <a:pt x="12767" y="3565"/>
                    <a:pt x="12676" y="3291"/>
                  </a:cubicBezTo>
                  <a:cubicBezTo>
                    <a:pt x="12584" y="2988"/>
                    <a:pt x="12311" y="2744"/>
                    <a:pt x="12037" y="2592"/>
                  </a:cubicBezTo>
                  <a:cubicBezTo>
                    <a:pt x="12128" y="2288"/>
                    <a:pt x="12037" y="1984"/>
                    <a:pt x="11855" y="1772"/>
                  </a:cubicBezTo>
                  <a:cubicBezTo>
                    <a:pt x="11701" y="1600"/>
                    <a:pt x="11489" y="1526"/>
                    <a:pt x="11279" y="1526"/>
                  </a:cubicBezTo>
                  <a:cubicBezTo>
                    <a:pt x="11163" y="1526"/>
                    <a:pt x="11047" y="1548"/>
                    <a:pt x="10943" y="1590"/>
                  </a:cubicBezTo>
                  <a:lnTo>
                    <a:pt x="10943" y="1590"/>
                  </a:lnTo>
                  <a:cubicBezTo>
                    <a:pt x="11042" y="1557"/>
                    <a:pt x="11140" y="1538"/>
                    <a:pt x="11236" y="1538"/>
                  </a:cubicBezTo>
                  <a:cubicBezTo>
                    <a:pt x="11413" y="1538"/>
                    <a:pt x="11583" y="1604"/>
                    <a:pt x="11733" y="1772"/>
                  </a:cubicBezTo>
                  <a:cubicBezTo>
                    <a:pt x="11916" y="1984"/>
                    <a:pt x="11977" y="2258"/>
                    <a:pt x="11885" y="2501"/>
                  </a:cubicBezTo>
                  <a:cubicBezTo>
                    <a:pt x="11885" y="2349"/>
                    <a:pt x="11825" y="2197"/>
                    <a:pt x="11703" y="2045"/>
                  </a:cubicBezTo>
                  <a:cubicBezTo>
                    <a:pt x="11551" y="1792"/>
                    <a:pt x="11251" y="1665"/>
                    <a:pt x="10962" y="1665"/>
                  </a:cubicBezTo>
                  <a:cubicBezTo>
                    <a:pt x="10904" y="1665"/>
                    <a:pt x="10847" y="1670"/>
                    <a:pt x="10791" y="1681"/>
                  </a:cubicBezTo>
                  <a:lnTo>
                    <a:pt x="10791" y="1650"/>
                  </a:lnTo>
                  <a:cubicBezTo>
                    <a:pt x="10799" y="1646"/>
                    <a:pt x="10808" y="1643"/>
                    <a:pt x="10816" y="1639"/>
                  </a:cubicBezTo>
                  <a:lnTo>
                    <a:pt x="10816" y="1639"/>
                  </a:lnTo>
                  <a:cubicBezTo>
                    <a:pt x="10603" y="1186"/>
                    <a:pt x="10240" y="706"/>
                    <a:pt x="9758" y="465"/>
                  </a:cubicBezTo>
                  <a:cubicBezTo>
                    <a:pt x="9613" y="413"/>
                    <a:pt x="9457" y="386"/>
                    <a:pt x="9303" y="386"/>
                  </a:cubicBezTo>
                  <a:cubicBezTo>
                    <a:pt x="9005" y="386"/>
                    <a:pt x="8712" y="487"/>
                    <a:pt x="8511" y="708"/>
                  </a:cubicBezTo>
                  <a:cubicBezTo>
                    <a:pt x="8191" y="245"/>
                    <a:pt x="7682" y="1"/>
                    <a:pt x="716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38"/>
            <p:cNvSpPr/>
            <p:nvPr/>
          </p:nvSpPr>
          <p:spPr>
            <a:xfrm>
              <a:off x="4763790" y="3373736"/>
              <a:ext cx="660660" cy="375820"/>
            </a:xfrm>
            <a:custGeom>
              <a:rect b="b" l="l" r="r" t="t"/>
              <a:pathLst>
                <a:path extrusionOk="0" h="21885" w="38472">
                  <a:moveTo>
                    <a:pt x="36726" y="1"/>
                  </a:moveTo>
                  <a:cubicBezTo>
                    <a:pt x="36089" y="1"/>
                    <a:pt x="35314" y="332"/>
                    <a:pt x="34530" y="1138"/>
                  </a:cubicBezTo>
                  <a:cubicBezTo>
                    <a:pt x="31004" y="4756"/>
                    <a:pt x="25655" y="11747"/>
                    <a:pt x="24773" y="12142"/>
                  </a:cubicBezTo>
                  <a:cubicBezTo>
                    <a:pt x="24666" y="12196"/>
                    <a:pt x="24442" y="12219"/>
                    <a:pt x="24130" y="12219"/>
                  </a:cubicBezTo>
                  <a:cubicBezTo>
                    <a:pt x="22681" y="12219"/>
                    <a:pt x="19324" y="11718"/>
                    <a:pt x="16749" y="11443"/>
                  </a:cubicBezTo>
                  <a:cubicBezTo>
                    <a:pt x="16749" y="11443"/>
                    <a:pt x="14256" y="9862"/>
                    <a:pt x="12949" y="9528"/>
                  </a:cubicBezTo>
                  <a:cubicBezTo>
                    <a:pt x="12124" y="9312"/>
                    <a:pt x="10271" y="9007"/>
                    <a:pt x="8817" y="9007"/>
                  </a:cubicBezTo>
                  <a:cubicBezTo>
                    <a:pt x="8021" y="9007"/>
                    <a:pt x="7345" y="9098"/>
                    <a:pt x="7022" y="9345"/>
                  </a:cubicBezTo>
                  <a:cubicBezTo>
                    <a:pt x="6141" y="10014"/>
                    <a:pt x="8117" y="11899"/>
                    <a:pt x="10183" y="12689"/>
                  </a:cubicBezTo>
                  <a:cubicBezTo>
                    <a:pt x="8816" y="12567"/>
                    <a:pt x="7661" y="12446"/>
                    <a:pt x="7509" y="12446"/>
                  </a:cubicBezTo>
                  <a:cubicBezTo>
                    <a:pt x="6252" y="12252"/>
                    <a:pt x="4324" y="11080"/>
                    <a:pt x="3204" y="11080"/>
                  </a:cubicBezTo>
                  <a:cubicBezTo>
                    <a:pt x="2915" y="11080"/>
                    <a:pt x="2680" y="11158"/>
                    <a:pt x="2524" y="11351"/>
                  </a:cubicBezTo>
                  <a:cubicBezTo>
                    <a:pt x="1885" y="12142"/>
                    <a:pt x="3375" y="13175"/>
                    <a:pt x="3375" y="13175"/>
                  </a:cubicBezTo>
                  <a:cubicBezTo>
                    <a:pt x="3375" y="13175"/>
                    <a:pt x="2654" y="12857"/>
                    <a:pt x="2002" y="12857"/>
                  </a:cubicBezTo>
                  <a:cubicBezTo>
                    <a:pt x="1626" y="12857"/>
                    <a:pt x="1273" y="12963"/>
                    <a:pt x="1095" y="13297"/>
                  </a:cubicBezTo>
                  <a:cubicBezTo>
                    <a:pt x="578" y="14269"/>
                    <a:pt x="2463" y="15333"/>
                    <a:pt x="2463" y="15333"/>
                  </a:cubicBezTo>
                  <a:cubicBezTo>
                    <a:pt x="2463" y="15333"/>
                    <a:pt x="2167" y="15280"/>
                    <a:pt x="1798" y="15280"/>
                  </a:cubicBezTo>
                  <a:cubicBezTo>
                    <a:pt x="1282" y="15280"/>
                    <a:pt x="621" y="15384"/>
                    <a:pt x="426" y="15880"/>
                  </a:cubicBezTo>
                  <a:cubicBezTo>
                    <a:pt x="1" y="16944"/>
                    <a:pt x="1794" y="17765"/>
                    <a:pt x="1794" y="17765"/>
                  </a:cubicBezTo>
                  <a:cubicBezTo>
                    <a:pt x="1794" y="17765"/>
                    <a:pt x="1679" y="17742"/>
                    <a:pt x="1515" y="17742"/>
                  </a:cubicBezTo>
                  <a:cubicBezTo>
                    <a:pt x="1147" y="17742"/>
                    <a:pt x="532" y="17858"/>
                    <a:pt x="426" y="18616"/>
                  </a:cubicBezTo>
                  <a:cubicBezTo>
                    <a:pt x="274" y="19710"/>
                    <a:pt x="4287" y="21017"/>
                    <a:pt x="5746" y="21352"/>
                  </a:cubicBezTo>
                  <a:cubicBezTo>
                    <a:pt x="6354" y="21493"/>
                    <a:pt x="7852" y="21542"/>
                    <a:pt x="9447" y="21542"/>
                  </a:cubicBezTo>
                  <a:cubicBezTo>
                    <a:pt x="11279" y="21542"/>
                    <a:pt x="13241" y="21477"/>
                    <a:pt x="14135" y="21412"/>
                  </a:cubicBezTo>
                  <a:cubicBezTo>
                    <a:pt x="16138" y="21685"/>
                    <a:pt x="18892" y="21884"/>
                    <a:pt x="21524" y="21884"/>
                  </a:cubicBezTo>
                  <a:cubicBezTo>
                    <a:pt x="24763" y="21884"/>
                    <a:pt x="27818" y="21582"/>
                    <a:pt x="29059" y="20744"/>
                  </a:cubicBezTo>
                  <a:cubicBezTo>
                    <a:pt x="33132" y="18008"/>
                    <a:pt x="37205" y="5546"/>
                    <a:pt x="38147" y="2111"/>
                  </a:cubicBezTo>
                  <a:cubicBezTo>
                    <a:pt x="38471" y="931"/>
                    <a:pt x="37793" y="1"/>
                    <a:pt x="36726"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38"/>
            <p:cNvSpPr/>
            <p:nvPr/>
          </p:nvSpPr>
          <p:spPr>
            <a:xfrm>
              <a:off x="4819276" y="3597797"/>
              <a:ext cx="93831" cy="30069"/>
            </a:xfrm>
            <a:custGeom>
              <a:rect b="b" l="l" r="r" t="t"/>
              <a:pathLst>
                <a:path extrusionOk="0" h="1751" w="5464">
                  <a:moveTo>
                    <a:pt x="118" y="1"/>
                  </a:moveTo>
                  <a:cubicBezTo>
                    <a:pt x="61" y="1"/>
                    <a:pt x="0" y="76"/>
                    <a:pt x="53" y="128"/>
                  </a:cubicBezTo>
                  <a:cubicBezTo>
                    <a:pt x="1914" y="1295"/>
                    <a:pt x="2989" y="1751"/>
                    <a:pt x="4878" y="1751"/>
                  </a:cubicBezTo>
                  <a:cubicBezTo>
                    <a:pt x="5055" y="1751"/>
                    <a:pt x="5240" y="1747"/>
                    <a:pt x="5433" y="1739"/>
                  </a:cubicBezTo>
                  <a:cubicBezTo>
                    <a:pt x="5463" y="1739"/>
                    <a:pt x="5463" y="1648"/>
                    <a:pt x="5433" y="1648"/>
                  </a:cubicBezTo>
                  <a:cubicBezTo>
                    <a:pt x="3123" y="1587"/>
                    <a:pt x="2241" y="1162"/>
                    <a:pt x="144" y="7"/>
                  </a:cubicBezTo>
                  <a:cubicBezTo>
                    <a:pt x="135" y="2"/>
                    <a:pt x="127" y="1"/>
                    <a:pt x="118"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38"/>
            <p:cNvSpPr/>
            <p:nvPr/>
          </p:nvSpPr>
          <p:spPr>
            <a:xfrm>
              <a:off x="4804387" y="3636334"/>
              <a:ext cx="99841" cy="30481"/>
            </a:xfrm>
            <a:custGeom>
              <a:rect b="b" l="l" r="r" t="t"/>
              <a:pathLst>
                <a:path extrusionOk="0" h="1775" w="5814">
                  <a:moveTo>
                    <a:pt x="69" y="0"/>
                  </a:moveTo>
                  <a:cubicBezTo>
                    <a:pt x="17" y="0"/>
                    <a:pt x="0" y="35"/>
                    <a:pt x="69" y="103"/>
                  </a:cubicBezTo>
                  <a:cubicBezTo>
                    <a:pt x="2044" y="1562"/>
                    <a:pt x="3412" y="1684"/>
                    <a:pt x="5753" y="1775"/>
                  </a:cubicBezTo>
                  <a:cubicBezTo>
                    <a:pt x="5813" y="1775"/>
                    <a:pt x="5813" y="1684"/>
                    <a:pt x="5753" y="1684"/>
                  </a:cubicBezTo>
                  <a:cubicBezTo>
                    <a:pt x="3412" y="1410"/>
                    <a:pt x="2257" y="1197"/>
                    <a:pt x="129" y="12"/>
                  </a:cubicBezTo>
                  <a:cubicBezTo>
                    <a:pt x="107" y="4"/>
                    <a:pt x="86" y="0"/>
                    <a:pt x="69"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38"/>
            <p:cNvSpPr/>
            <p:nvPr/>
          </p:nvSpPr>
          <p:spPr>
            <a:xfrm>
              <a:off x="4794787" y="3678597"/>
              <a:ext cx="102125" cy="25089"/>
            </a:xfrm>
            <a:custGeom>
              <a:rect b="b" l="l" r="r" t="t"/>
              <a:pathLst>
                <a:path extrusionOk="0" h="1461" w="5947">
                  <a:moveTo>
                    <a:pt x="52" y="1"/>
                  </a:moveTo>
                  <a:cubicBezTo>
                    <a:pt x="0" y="1"/>
                    <a:pt x="30" y="29"/>
                    <a:pt x="141" y="74"/>
                  </a:cubicBezTo>
                  <a:cubicBezTo>
                    <a:pt x="1561" y="1004"/>
                    <a:pt x="2862" y="1461"/>
                    <a:pt x="4553" y="1461"/>
                  </a:cubicBezTo>
                  <a:cubicBezTo>
                    <a:pt x="4962" y="1461"/>
                    <a:pt x="5394" y="1434"/>
                    <a:pt x="5856" y="1381"/>
                  </a:cubicBezTo>
                  <a:cubicBezTo>
                    <a:pt x="5947" y="1381"/>
                    <a:pt x="5916" y="1320"/>
                    <a:pt x="5856" y="1320"/>
                  </a:cubicBezTo>
                  <a:cubicBezTo>
                    <a:pt x="5691" y="1324"/>
                    <a:pt x="5532" y="1326"/>
                    <a:pt x="5378" y="1326"/>
                  </a:cubicBezTo>
                  <a:cubicBezTo>
                    <a:pt x="3336" y="1326"/>
                    <a:pt x="2120" y="946"/>
                    <a:pt x="141" y="13"/>
                  </a:cubicBezTo>
                  <a:cubicBezTo>
                    <a:pt x="100" y="5"/>
                    <a:pt x="71" y="1"/>
                    <a:pt x="52"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38"/>
            <p:cNvSpPr/>
            <p:nvPr/>
          </p:nvSpPr>
          <p:spPr>
            <a:xfrm>
              <a:off x="4466264" y="3674476"/>
              <a:ext cx="200970" cy="130202"/>
            </a:xfrm>
            <a:custGeom>
              <a:rect b="b" l="l" r="r" t="t"/>
              <a:pathLst>
                <a:path extrusionOk="0" h="7582" w="11703">
                  <a:moveTo>
                    <a:pt x="248" y="0"/>
                  </a:moveTo>
                  <a:cubicBezTo>
                    <a:pt x="186" y="0"/>
                    <a:pt x="124" y="3"/>
                    <a:pt x="61" y="10"/>
                  </a:cubicBezTo>
                  <a:lnTo>
                    <a:pt x="0" y="1590"/>
                  </a:lnTo>
                  <a:cubicBezTo>
                    <a:pt x="0" y="1590"/>
                    <a:pt x="3" y="1590"/>
                    <a:pt x="8" y="1590"/>
                  </a:cubicBezTo>
                  <a:cubicBezTo>
                    <a:pt x="93" y="1590"/>
                    <a:pt x="922" y="1618"/>
                    <a:pt x="1642" y="2654"/>
                  </a:cubicBezTo>
                  <a:cubicBezTo>
                    <a:pt x="2194" y="3518"/>
                    <a:pt x="4355" y="7582"/>
                    <a:pt x="8231" y="7582"/>
                  </a:cubicBezTo>
                  <a:cubicBezTo>
                    <a:pt x="9265" y="7582"/>
                    <a:pt x="10422" y="7292"/>
                    <a:pt x="11703" y="6575"/>
                  </a:cubicBezTo>
                  <a:lnTo>
                    <a:pt x="7113" y="1864"/>
                  </a:lnTo>
                  <a:cubicBezTo>
                    <a:pt x="7113" y="1864"/>
                    <a:pt x="6329" y="2577"/>
                    <a:pt x="5268" y="2577"/>
                  </a:cubicBezTo>
                  <a:cubicBezTo>
                    <a:pt x="4780" y="2577"/>
                    <a:pt x="4234" y="2426"/>
                    <a:pt x="3678" y="1985"/>
                  </a:cubicBezTo>
                  <a:cubicBezTo>
                    <a:pt x="2467" y="1034"/>
                    <a:pt x="1393" y="0"/>
                    <a:pt x="248"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38"/>
            <p:cNvSpPr/>
            <p:nvPr/>
          </p:nvSpPr>
          <p:spPr>
            <a:xfrm>
              <a:off x="4555513" y="3707002"/>
              <a:ext cx="111724" cy="92920"/>
            </a:xfrm>
            <a:custGeom>
              <a:rect b="b" l="l" r="r" t="t"/>
              <a:pathLst>
                <a:path extrusionOk="0" h="5411" w="6506">
                  <a:moveTo>
                    <a:pt x="1916" y="0"/>
                  </a:moveTo>
                  <a:cubicBezTo>
                    <a:pt x="1916" y="0"/>
                    <a:pt x="1128" y="700"/>
                    <a:pt x="68" y="700"/>
                  </a:cubicBezTo>
                  <a:cubicBezTo>
                    <a:pt x="46" y="700"/>
                    <a:pt x="23" y="700"/>
                    <a:pt x="1" y="699"/>
                  </a:cubicBezTo>
                  <a:lnTo>
                    <a:pt x="1" y="699"/>
                  </a:lnTo>
                  <a:lnTo>
                    <a:pt x="4864" y="5411"/>
                  </a:lnTo>
                  <a:cubicBezTo>
                    <a:pt x="5411" y="5259"/>
                    <a:pt x="5928" y="4985"/>
                    <a:pt x="6506" y="4681"/>
                  </a:cubicBezTo>
                  <a:lnTo>
                    <a:pt x="1916"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38"/>
            <p:cNvSpPr/>
            <p:nvPr/>
          </p:nvSpPr>
          <p:spPr>
            <a:xfrm>
              <a:off x="4837926" y="3467829"/>
              <a:ext cx="143545" cy="192727"/>
            </a:xfrm>
            <a:custGeom>
              <a:rect b="b" l="l" r="r" t="t"/>
              <a:pathLst>
                <a:path extrusionOk="0" h="11223" w="8359">
                  <a:moveTo>
                    <a:pt x="3283" y="0"/>
                  </a:moveTo>
                  <a:cubicBezTo>
                    <a:pt x="2595" y="0"/>
                    <a:pt x="1972" y="394"/>
                    <a:pt x="1429" y="888"/>
                  </a:cubicBezTo>
                  <a:cubicBezTo>
                    <a:pt x="912" y="1313"/>
                    <a:pt x="547" y="1799"/>
                    <a:pt x="243" y="2195"/>
                  </a:cubicBezTo>
                  <a:cubicBezTo>
                    <a:pt x="122" y="2347"/>
                    <a:pt x="61" y="2407"/>
                    <a:pt x="0" y="2498"/>
                  </a:cubicBezTo>
                  <a:lnTo>
                    <a:pt x="578" y="3137"/>
                  </a:lnTo>
                  <a:lnTo>
                    <a:pt x="1125" y="3836"/>
                  </a:lnTo>
                  <a:cubicBezTo>
                    <a:pt x="1216" y="3714"/>
                    <a:pt x="1368" y="3562"/>
                    <a:pt x="1581" y="3289"/>
                  </a:cubicBezTo>
                  <a:cubicBezTo>
                    <a:pt x="1763" y="3076"/>
                    <a:pt x="1915" y="2863"/>
                    <a:pt x="2067" y="2681"/>
                  </a:cubicBezTo>
                  <a:cubicBezTo>
                    <a:pt x="2768" y="1872"/>
                    <a:pt x="3110" y="1733"/>
                    <a:pt x="3263" y="1733"/>
                  </a:cubicBezTo>
                  <a:cubicBezTo>
                    <a:pt x="3283" y="1733"/>
                    <a:pt x="3299" y="1735"/>
                    <a:pt x="3313" y="1739"/>
                  </a:cubicBezTo>
                  <a:cubicBezTo>
                    <a:pt x="4924" y="2134"/>
                    <a:pt x="6566" y="5052"/>
                    <a:pt x="6626" y="6815"/>
                  </a:cubicBezTo>
                  <a:cubicBezTo>
                    <a:pt x="6626" y="7210"/>
                    <a:pt x="6535" y="9034"/>
                    <a:pt x="4620" y="9459"/>
                  </a:cubicBezTo>
                  <a:cubicBezTo>
                    <a:pt x="4407" y="9489"/>
                    <a:pt x="4195" y="9520"/>
                    <a:pt x="3952" y="9520"/>
                  </a:cubicBezTo>
                  <a:lnTo>
                    <a:pt x="4043" y="11222"/>
                  </a:lnTo>
                  <a:cubicBezTo>
                    <a:pt x="4468" y="11192"/>
                    <a:pt x="4833" y="11161"/>
                    <a:pt x="5228" y="11040"/>
                  </a:cubicBezTo>
                  <a:cubicBezTo>
                    <a:pt x="5471" y="10979"/>
                    <a:pt x="5745" y="10888"/>
                    <a:pt x="5988" y="10766"/>
                  </a:cubicBezTo>
                  <a:cubicBezTo>
                    <a:pt x="7599" y="9976"/>
                    <a:pt x="8359" y="8334"/>
                    <a:pt x="8328" y="6784"/>
                  </a:cubicBezTo>
                  <a:cubicBezTo>
                    <a:pt x="8298" y="4535"/>
                    <a:pt x="6322" y="736"/>
                    <a:pt x="3769" y="67"/>
                  </a:cubicBezTo>
                  <a:cubicBezTo>
                    <a:pt x="3604" y="21"/>
                    <a:pt x="3441" y="0"/>
                    <a:pt x="3283"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38"/>
            <p:cNvSpPr/>
            <p:nvPr/>
          </p:nvSpPr>
          <p:spPr>
            <a:xfrm>
              <a:off x="4905778" y="3629224"/>
              <a:ext cx="21946" cy="30807"/>
            </a:xfrm>
            <a:custGeom>
              <a:rect b="b" l="l" r="r" t="t"/>
              <a:pathLst>
                <a:path extrusionOk="0" h="1794" w="1278">
                  <a:moveTo>
                    <a:pt x="669" y="0"/>
                  </a:moveTo>
                  <a:cubicBezTo>
                    <a:pt x="456" y="61"/>
                    <a:pt x="244" y="91"/>
                    <a:pt x="1" y="91"/>
                  </a:cubicBezTo>
                  <a:lnTo>
                    <a:pt x="92" y="1794"/>
                  </a:lnTo>
                  <a:cubicBezTo>
                    <a:pt x="517" y="1763"/>
                    <a:pt x="882" y="1733"/>
                    <a:pt x="1277" y="1611"/>
                  </a:cubicBezTo>
                  <a:lnTo>
                    <a:pt x="669"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38"/>
            <p:cNvSpPr/>
            <p:nvPr/>
          </p:nvSpPr>
          <p:spPr>
            <a:xfrm>
              <a:off x="4837926" y="3483062"/>
              <a:ext cx="35496" cy="50642"/>
            </a:xfrm>
            <a:custGeom>
              <a:rect b="b" l="l" r="r" t="t"/>
              <a:pathLst>
                <a:path extrusionOk="0" h="2949" w="2067">
                  <a:moveTo>
                    <a:pt x="1368" y="1"/>
                  </a:moveTo>
                  <a:cubicBezTo>
                    <a:pt x="882" y="426"/>
                    <a:pt x="456" y="973"/>
                    <a:pt x="243" y="1308"/>
                  </a:cubicBezTo>
                  <a:cubicBezTo>
                    <a:pt x="122" y="1460"/>
                    <a:pt x="61" y="1520"/>
                    <a:pt x="0" y="1611"/>
                  </a:cubicBezTo>
                  <a:lnTo>
                    <a:pt x="578" y="2250"/>
                  </a:lnTo>
                  <a:lnTo>
                    <a:pt x="1125" y="2949"/>
                  </a:lnTo>
                  <a:cubicBezTo>
                    <a:pt x="1216" y="2827"/>
                    <a:pt x="1368" y="2675"/>
                    <a:pt x="1581" y="2402"/>
                  </a:cubicBezTo>
                  <a:cubicBezTo>
                    <a:pt x="1763" y="2189"/>
                    <a:pt x="1915" y="1976"/>
                    <a:pt x="2067" y="1794"/>
                  </a:cubicBezTo>
                  <a:lnTo>
                    <a:pt x="1368"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38"/>
            <p:cNvSpPr/>
            <p:nvPr/>
          </p:nvSpPr>
          <p:spPr>
            <a:xfrm>
              <a:off x="4547700" y="3481413"/>
              <a:ext cx="394092" cy="324251"/>
            </a:xfrm>
            <a:custGeom>
              <a:rect b="b" l="l" r="r" t="t"/>
              <a:pathLst>
                <a:path extrusionOk="0" h="18882" w="22949">
                  <a:moveTo>
                    <a:pt x="12453" y="0"/>
                  </a:moveTo>
                  <a:cubicBezTo>
                    <a:pt x="12421" y="0"/>
                    <a:pt x="12403" y="2"/>
                    <a:pt x="12402" y="5"/>
                  </a:cubicBezTo>
                  <a:lnTo>
                    <a:pt x="3070" y="4899"/>
                  </a:lnTo>
                  <a:cubicBezTo>
                    <a:pt x="3070" y="4899"/>
                    <a:pt x="0" y="10127"/>
                    <a:pt x="2067" y="14018"/>
                  </a:cubicBezTo>
                  <a:cubicBezTo>
                    <a:pt x="4529" y="18638"/>
                    <a:pt x="9119" y="18881"/>
                    <a:pt x="9119" y="18881"/>
                  </a:cubicBezTo>
                  <a:lnTo>
                    <a:pt x="20517" y="12863"/>
                  </a:lnTo>
                  <a:cubicBezTo>
                    <a:pt x="20517" y="12863"/>
                    <a:pt x="22949" y="8911"/>
                    <a:pt x="20517" y="4291"/>
                  </a:cubicBezTo>
                  <a:cubicBezTo>
                    <a:pt x="18614" y="600"/>
                    <a:pt x="13046" y="0"/>
                    <a:pt x="12453"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38"/>
            <p:cNvSpPr/>
            <p:nvPr/>
          </p:nvSpPr>
          <p:spPr>
            <a:xfrm>
              <a:off x="4704817" y="3702296"/>
              <a:ext cx="215068" cy="131559"/>
            </a:xfrm>
            <a:custGeom>
              <a:rect b="b" l="l" r="r" t="t"/>
              <a:pathLst>
                <a:path extrusionOk="0" h="7661" w="12524">
                  <a:moveTo>
                    <a:pt x="11368" y="1"/>
                  </a:moveTo>
                  <a:lnTo>
                    <a:pt x="0" y="5989"/>
                  </a:lnTo>
                  <a:lnTo>
                    <a:pt x="426" y="7660"/>
                  </a:lnTo>
                  <a:lnTo>
                    <a:pt x="12523" y="1308"/>
                  </a:lnTo>
                  <a:lnTo>
                    <a:pt x="1136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38"/>
            <p:cNvSpPr/>
            <p:nvPr/>
          </p:nvSpPr>
          <p:spPr>
            <a:xfrm>
              <a:off x="4586322" y="3460616"/>
              <a:ext cx="174352" cy="104409"/>
            </a:xfrm>
            <a:custGeom>
              <a:rect b="b" l="l" r="r" t="t"/>
              <a:pathLst>
                <a:path extrusionOk="0" h="6080" w="10153">
                  <a:moveTo>
                    <a:pt x="9940" y="1"/>
                  </a:moveTo>
                  <a:lnTo>
                    <a:pt x="0" y="5229"/>
                  </a:lnTo>
                  <a:lnTo>
                    <a:pt x="882" y="6080"/>
                  </a:lnTo>
                  <a:lnTo>
                    <a:pt x="10153" y="1216"/>
                  </a:lnTo>
                  <a:lnTo>
                    <a:pt x="9940"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38"/>
            <p:cNvSpPr/>
            <p:nvPr/>
          </p:nvSpPr>
          <p:spPr>
            <a:xfrm>
              <a:off x="4604062" y="3459414"/>
              <a:ext cx="136779" cy="82119"/>
            </a:xfrm>
            <a:custGeom>
              <a:rect b="b" l="l" r="r" t="t"/>
              <a:pathLst>
                <a:path extrusionOk="0" h="4782" w="7965">
                  <a:moveTo>
                    <a:pt x="5644" y="0"/>
                  </a:moveTo>
                  <a:cubicBezTo>
                    <a:pt x="4875" y="0"/>
                    <a:pt x="3955" y="174"/>
                    <a:pt x="2949" y="709"/>
                  </a:cubicBezTo>
                  <a:cubicBezTo>
                    <a:pt x="62" y="2229"/>
                    <a:pt x="1" y="4782"/>
                    <a:pt x="1" y="4782"/>
                  </a:cubicBezTo>
                  <a:lnTo>
                    <a:pt x="7964" y="587"/>
                  </a:lnTo>
                  <a:cubicBezTo>
                    <a:pt x="7964" y="587"/>
                    <a:pt x="7059" y="0"/>
                    <a:pt x="5644"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38"/>
            <p:cNvSpPr/>
            <p:nvPr/>
          </p:nvSpPr>
          <p:spPr>
            <a:xfrm>
              <a:off x="4624773" y="3555567"/>
              <a:ext cx="234782" cy="166642"/>
            </a:xfrm>
            <a:custGeom>
              <a:rect b="b" l="l" r="r" t="t"/>
              <a:pathLst>
                <a:path extrusionOk="0" h="9704" w="13672">
                  <a:moveTo>
                    <a:pt x="6939" y="0"/>
                  </a:moveTo>
                  <a:cubicBezTo>
                    <a:pt x="6432" y="0"/>
                    <a:pt x="5894" y="87"/>
                    <a:pt x="5330" y="277"/>
                  </a:cubicBezTo>
                  <a:cubicBezTo>
                    <a:pt x="0" y="2035"/>
                    <a:pt x="1971" y="9703"/>
                    <a:pt x="6753" y="9703"/>
                  </a:cubicBezTo>
                  <a:cubicBezTo>
                    <a:pt x="7262" y="9703"/>
                    <a:pt x="7802" y="9616"/>
                    <a:pt x="8369" y="9426"/>
                  </a:cubicBezTo>
                  <a:cubicBezTo>
                    <a:pt x="13672" y="7668"/>
                    <a:pt x="11699" y="0"/>
                    <a:pt x="6939"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38"/>
            <p:cNvSpPr/>
            <p:nvPr/>
          </p:nvSpPr>
          <p:spPr>
            <a:xfrm>
              <a:off x="4696454" y="3588729"/>
              <a:ext cx="76229" cy="89761"/>
            </a:xfrm>
            <a:custGeom>
              <a:rect b="b" l="l" r="r" t="t"/>
              <a:pathLst>
                <a:path extrusionOk="0" h="5227" w="4439">
                  <a:moveTo>
                    <a:pt x="3112" y="0"/>
                  </a:moveTo>
                  <a:cubicBezTo>
                    <a:pt x="1901" y="0"/>
                    <a:pt x="2640" y="2172"/>
                    <a:pt x="3132" y="3270"/>
                  </a:cubicBezTo>
                  <a:cubicBezTo>
                    <a:pt x="2512" y="2650"/>
                    <a:pt x="1441" y="1725"/>
                    <a:pt x="775" y="1725"/>
                  </a:cubicBezTo>
                  <a:cubicBezTo>
                    <a:pt x="527" y="1725"/>
                    <a:pt x="335" y="1854"/>
                    <a:pt x="244" y="2176"/>
                  </a:cubicBezTo>
                  <a:cubicBezTo>
                    <a:pt x="1" y="2784"/>
                    <a:pt x="822" y="3574"/>
                    <a:pt x="1247" y="3878"/>
                  </a:cubicBezTo>
                  <a:cubicBezTo>
                    <a:pt x="2016" y="4419"/>
                    <a:pt x="3905" y="5227"/>
                    <a:pt x="4191" y="5227"/>
                  </a:cubicBezTo>
                  <a:cubicBezTo>
                    <a:pt x="4210" y="5227"/>
                    <a:pt x="4222" y="5223"/>
                    <a:pt x="4226" y="5216"/>
                  </a:cubicBezTo>
                  <a:cubicBezTo>
                    <a:pt x="4439" y="4152"/>
                    <a:pt x="4439" y="2905"/>
                    <a:pt x="4256" y="1811"/>
                  </a:cubicBezTo>
                  <a:cubicBezTo>
                    <a:pt x="4195" y="1264"/>
                    <a:pt x="3952" y="139"/>
                    <a:pt x="3314" y="18"/>
                  </a:cubicBezTo>
                  <a:cubicBezTo>
                    <a:pt x="3241" y="6"/>
                    <a:pt x="3174" y="0"/>
                    <a:pt x="3112"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38"/>
            <p:cNvSpPr/>
            <p:nvPr/>
          </p:nvSpPr>
          <p:spPr>
            <a:xfrm>
              <a:off x="4385877" y="3682461"/>
              <a:ext cx="80917" cy="178010"/>
            </a:xfrm>
            <a:custGeom>
              <a:rect b="b" l="l" r="r" t="t"/>
              <a:pathLst>
                <a:path extrusionOk="0" h="10366" w="4712">
                  <a:moveTo>
                    <a:pt x="4712" y="1"/>
                  </a:moveTo>
                  <a:cubicBezTo>
                    <a:pt x="4712" y="1"/>
                    <a:pt x="2888" y="457"/>
                    <a:pt x="1915" y="2037"/>
                  </a:cubicBezTo>
                  <a:cubicBezTo>
                    <a:pt x="882" y="3679"/>
                    <a:pt x="0" y="7964"/>
                    <a:pt x="0" y="8390"/>
                  </a:cubicBezTo>
                  <a:cubicBezTo>
                    <a:pt x="0" y="8846"/>
                    <a:pt x="183" y="9028"/>
                    <a:pt x="335" y="9028"/>
                  </a:cubicBezTo>
                  <a:cubicBezTo>
                    <a:pt x="578" y="9028"/>
                    <a:pt x="942" y="7357"/>
                    <a:pt x="943" y="7356"/>
                  </a:cubicBezTo>
                  <a:lnTo>
                    <a:pt x="943" y="7356"/>
                  </a:lnTo>
                  <a:lnTo>
                    <a:pt x="456" y="10366"/>
                  </a:lnTo>
                  <a:lnTo>
                    <a:pt x="2493" y="10366"/>
                  </a:lnTo>
                  <a:cubicBezTo>
                    <a:pt x="2493" y="10366"/>
                    <a:pt x="2766" y="5077"/>
                    <a:pt x="2918" y="3770"/>
                  </a:cubicBezTo>
                  <a:cubicBezTo>
                    <a:pt x="3070" y="2524"/>
                    <a:pt x="3678" y="1125"/>
                    <a:pt x="4651" y="1125"/>
                  </a:cubicBezTo>
                  <a:lnTo>
                    <a:pt x="4712" y="1"/>
                  </a:ln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38"/>
            <p:cNvSpPr/>
            <p:nvPr/>
          </p:nvSpPr>
          <p:spPr>
            <a:xfrm>
              <a:off x="5190268" y="3536299"/>
              <a:ext cx="160254" cy="108616"/>
            </a:xfrm>
            <a:custGeom>
              <a:rect b="b" l="l" r="r" t="t"/>
              <a:pathLst>
                <a:path extrusionOk="0" h="6325" w="9332">
                  <a:moveTo>
                    <a:pt x="760" y="1"/>
                  </a:moveTo>
                  <a:cubicBezTo>
                    <a:pt x="760" y="1"/>
                    <a:pt x="0" y="943"/>
                    <a:pt x="730" y="1581"/>
                  </a:cubicBezTo>
                  <a:cubicBezTo>
                    <a:pt x="989" y="1809"/>
                    <a:pt x="1287" y="1882"/>
                    <a:pt x="1564" y="1882"/>
                  </a:cubicBezTo>
                  <a:cubicBezTo>
                    <a:pt x="2064" y="1882"/>
                    <a:pt x="2492" y="1642"/>
                    <a:pt x="2493" y="1642"/>
                  </a:cubicBezTo>
                  <a:lnTo>
                    <a:pt x="2493" y="1642"/>
                  </a:lnTo>
                  <a:cubicBezTo>
                    <a:pt x="2493" y="1642"/>
                    <a:pt x="2037" y="2493"/>
                    <a:pt x="2797" y="3071"/>
                  </a:cubicBezTo>
                  <a:cubicBezTo>
                    <a:pt x="3014" y="3245"/>
                    <a:pt x="3238" y="3307"/>
                    <a:pt x="3448" y="3307"/>
                  </a:cubicBezTo>
                  <a:cubicBezTo>
                    <a:pt x="3973" y="3307"/>
                    <a:pt x="4407" y="2919"/>
                    <a:pt x="4408" y="2919"/>
                  </a:cubicBezTo>
                  <a:lnTo>
                    <a:pt x="4408" y="2919"/>
                  </a:lnTo>
                  <a:cubicBezTo>
                    <a:pt x="4407" y="2919"/>
                    <a:pt x="4012" y="3983"/>
                    <a:pt x="4833" y="4530"/>
                  </a:cubicBezTo>
                  <a:cubicBezTo>
                    <a:pt x="5074" y="4694"/>
                    <a:pt x="5323" y="4752"/>
                    <a:pt x="5556" y="4752"/>
                  </a:cubicBezTo>
                  <a:cubicBezTo>
                    <a:pt x="6143" y="4752"/>
                    <a:pt x="6626" y="4378"/>
                    <a:pt x="6626" y="4378"/>
                  </a:cubicBezTo>
                  <a:lnTo>
                    <a:pt x="6626" y="4378"/>
                  </a:lnTo>
                  <a:cubicBezTo>
                    <a:pt x="6626" y="4378"/>
                    <a:pt x="6019" y="5290"/>
                    <a:pt x="7052" y="5989"/>
                  </a:cubicBezTo>
                  <a:cubicBezTo>
                    <a:pt x="7389" y="6237"/>
                    <a:pt x="7723" y="6325"/>
                    <a:pt x="8028" y="6325"/>
                  </a:cubicBezTo>
                  <a:cubicBezTo>
                    <a:pt x="8767" y="6325"/>
                    <a:pt x="9332" y="5806"/>
                    <a:pt x="9332" y="5806"/>
                  </a:cubicBezTo>
                  <a:lnTo>
                    <a:pt x="760" y="1"/>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38"/>
            <p:cNvSpPr/>
            <p:nvPr/>
          </p:nvSpPr>
          <p:spPr>
            <a:xfrm>
              <a:off x="5198615" y="3362110"/>
              <a:ext cx="242647" cy="282247"/>
            </a:xfrm>
            <a:custGeom>
              <a:rect b="b" l="l" r="r" t="t"/>
              <a:pathLst>
                <a:path extrusionOk="0" h="16436" w="14130">
                  <a:moveTo>
                    <a:pt x="11601" y="0"/>
                  </a:moveTo>
                  <a:cubicBezTo>
                    <a:pt x="10672" y="0"/>
                    <a:pt x="9453" y="552"/>
                    <a:pt x="7995" y="1815"/>
                  </a:cubicBezTo>
                  <a:cubicBezTo>
                    <a:pt x="3678" y="5524"/>
                    <a:pt x="0" y="10296"/>
                    <a:pt x="0" y="10296"/>
                  </a:cubicBezTo>
                  <a:lnTo>
                    <a:pt x="8754" y="16436"/>
                  </a:lnTo>
                  <a:cubicBezTo>
                    <a:pt x="8754" y="16436"/>
                    <a:pt x="12128" y="9749"/>
                    <a:pt x="13344" y="5159"/>
                  </a:cubicBezTo>
                  <a:cubicBezTo>
                    <a:pt x="14129" y="2120"/>
                    <a:pt x="13422" y="0"/>
                    <a:pt x="11601"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38"/>
            <p:cNvSpPr/>
            <p:nvPr/>
          </p:nvSpPr>
          <p:spPr>
            <a:xfrm>
              <a:off x="5228496" y="3517683"/>
              <a:ext cx="130734" cy="85897"/>
            </a:xfrm>
            <a:custGeom>
              <a:rect b="b" l="l" r="r" t="t"/>
              <a:pathLst>
                <a:path extrusionOk="0" h="5002" w="7613">
                  <a:moveTo>
                    <a:pt x="32" y="0"/>
                  </a:moveTo>
                  <a:cubicBezTo>
                    <a:pt x="12" y="0"/>
                    <a:pt x="1" y="51"/>
                    <a:pt x="23" y="51"/>
                  </a:cubicBezTo>
                  <a:cubicBezTo>
                    <a:pt x="2455" y="1784"/>
                    <a:pt x="4948" y="3456"/>
                    <a:pt x="7531" y="4976"/>
                  </a:cubicBezTo>
                  <a:cubicBezTo>
                    <a:pt x="7550" y="4994"/>
                    <a:pt x="7566" y="5002"/>
                    <a:pt x="7578" y="5002"/>
                  </a:cubicBezTo>
                  <a:cubicBezTo>
                    <a:pt x="7605" y="5002"/>
                    <a:pt x="7613" y="4966"/>
                    <a:pt x="7592" y="4945"/>
                  </a:cubicBezTo>
                  <a:cubicBezTo>
                    <a:pt x="5191" y="3152"/>
                    <a:pt x="2637" y="1571"/>
                    <a:pt x="54" y="21"/>
                  </a:cubicBezTo>
                  <a:cubicBezTo>
                    <a:pt x="46" y="6"/>
                    <a:pt x="39" y="0"/>
                    <a:pt x="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38"/>
            <p:cNvSpPr/>
            <p:nvPr/>
          </p:nvSpPr>
          <p:spPr>
            <a:xfrm>
              <a:off x="5336412" y="3348011"/>
              <a:ext cx="423336" cy="461288"/>
            </a:xfrm>
            <a:custGeom>
              <a:rect b="b" l="l" r="r" t="t"/>
              <a:pathLst>
                <a:path extrusionOk="0" h="26862" w="24652">
                  <a:moveTo>
                    <a:pt x="24652" y="22849"/>
                  </a:moveTo>
                  <a:lnTo>
                    <a:pt x="24652" y="22849"/>
                  </a:lnTo>
                  <a:cubicBezTo>
                    <a:pt x="24652" y="22850"/>
                    <a:pt x="24652" y="22850"/>
                    <a:pt x="24652" y="22850"/>
                  </a:cubicBezTo>
                  <a:cubicBezTo>
                    <a:pt x="24652" y="22850"/>
                    <a:pt x="24652" y="22850"/>
                    <a:pt x="24652" y="22850"/>
                  </a:cubicBezTo>
                  <a:cubicBezTo>
                    <a:pt x="24652" y="22850"/>
                    <a:pt x="24652" y="22849"/>
                    <a:pt x="24652" y="22849"/>
                  </a:cubicBezTo>
                  <a:close/>
                  <a:moveTo>
                    <a:pt x="5036" y="0"/>
                  </a:moveTo>
                  <a:cubicBezTo>
                    <a:pt x="3124" y="0"/>
                    <a:pt x="1704" y="1241"/>
                    <a:pt x="1369" y="2515"/>
                  </a:cubicBezTo>
                  <a:cubicBezTo>
                    <a:pt x="1" y="7682"/>
                    <a:pt x="2311" y="26801"/>
                    <a:pt x="2402" y="26862"/>
                  </a:cubicBezTo>
                  <a:cubicBezTo>
                    <a:pt x="2402" y="26862"/>
                    <a:pt x="24486" y="22849"/>
                    <a:pt x="24651" y="22849"/>
                  </a:cubicBezTo>
                  <a:cubicBezTo>
                    <a:pt x="24651" y="22849"/>
                    <a:pt x="24652" y="22849"/>
                    <a:pt x="24652" y="22849"/>
                  </a:cubicBezTo>
                  <a:lnTo>
                    <a:pt x="24652" y="22849"/>
                  </a:lnTo>
                  <a:cubicBezTo>
                    <a:pt x="24605" y="22789"/>
                    <a:pt x="15270" y="4481"/>
                    <a:pt x="7266" y="539"/>
                  </a:cubicBezTo>
                  <a:cubicBezTo>
                    <a:pt x="6477" y="161"/>
                    <a:pt x="5724" y="0"/>
                    <a:pt x="5036"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38"/>
            <p:cNvSpPr/>
            <p:nvPr/>
          </p:nvSpPr>
          <p:spPr>
            <a:xfrm>
              <a:off x="5351044" y="3484624"/>
              <a:ext cx="408706" cy="326243"/>
            </a:xfrm>
            <a:custGeom>
              <a:rect b="b" l="l" r="r" t="t"/>
              <a:pathLst>
                <a:path extrusionOk="0" h="18998" w="23800">
                  <a:moveTo>
                    <a:pt x="7477" y="1"/>
                  </a:moveTo>
                  <a:lnTo>
                    <a:pt x="0" y="1703"/>
                  </a:lnTo>
                  <a:cubicBezTo>
                    <a:pt x="0" y="1703"/>
                    <a:pt x="942" y="16749"/>
                    <a:pt x="1429" y="18998"/>
                  </a:cubicBezTo>
                  <a:lnTo>
                    <a:pt x="23800" y="14895"/>
                  </a:lnTo>
                  <a:cubicBezTo>
                    <a:pt x="23800" y="14895"/>
                    <a:pt x="21915" y="10974"/>
                    <a:pt x="19393" y="7204"/>
                  </a:cubicBezTo>
                  <a:cubicBezTo>
                    <a:pt x="19393" y="7204"/>
                    <a:pt x="15076" y="6657"/>
                    <a:pt x="12371" y="5350"/>
                  </a:cubicBezTo>
                  <a:cubicBezTo>
                    <a:pt x="9727" y="4013"/>
                    <a:pt x="7477" y="1"/>
                    <a:pt x="7477" y="1"/>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38"/>
            <p:cNvSpPr/>
            <p:nvPr/>
          </p:nvSpPr>
          <p:spPr>
            <a:xfrm>
              <a:off x="5399575" y="3346997"/>
              <a:ext cx="80402" cy="143390"/>
            </a:xfrm>
            <a:custGeom>
              <a:rect b="b" l="l" r="r" t="t"/>
              <a:pathLst>
                <a:path extrusionOk="0" h="8350" w="4682">
                  <a:moveTo>
                    <a:pt x="1632" y="0"/>
                  </a:moveTo>
                  <a:cubicBezTo>
                    <a:pt x="1538" y="0"/>
                    <a:pt x="1439" y="6"/>
                    <a:pt x="1338" y="21"/>
                  </a:cubicBezTo>
                  <a:cubicBezTo>
                    <a:pt x="1338" y="21"/>
                    <a:pt x="1" y="2847"/>
                    <a:pt x="3253" y="8349"/>
                  </a:cubicBezTo>
                  <a:lnTo>
                    <a:pt x="4682" y="8015"/>
                  </a:lnTo>
                  <a:cubicBezTo>
                    <a:pt x="4682" y="8015"/>
                    <a:pt x="1490" y="2756"/>
                    <a:pt x="2524" y="173"/>
                  </a:cubicBezTo>
                  <a:cubicBezTo>
                    <a:pt x="2524" y="173"/>
                    <a:pt x="2136" y="0"/>
                    <a:pt x="1632"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38"/>
            <p:cNvSpPr/>
            <p:nvPr/>
          </p:nvSpPr>
          <p:spPr>
            <a:xfrm>
              <a:off x="5347901" y="3383353"/>
              <a:ext cx="19851" cy="129996"/>
            </a:xfrm>
            <a:custGeom>
              <a:rect b="b" l="l" r="r" t="t"/>
              <a:pathLst>
                <a:path extrusionOk="0" h="7570" w="1156">
                  <a:moveTo>
                    <a:pt x="669" y="1"/>
                  </a:moveTo>
                  <a:cubicBezTo>
                    <a:pt x="669" y="1"/>
                    <a:pt x="183" y="1065"/>
                    <a:pt x="61" y="1490"/>
                  </a:cubicBezTo>
                  <a:cubicBezTo>
                    <a:pt x="1" y="1916"/>
                    <a:pt x="31" y="5898"/>
                    <a:pt x="213" y="7569"/>
                  </a:cubicBezTo>
                  <a:lnTo>
                    <a:pt x="1156" y="7387"/>
                  </a:lnTo>
                  <a:cubicBezTo>
                    <a:pt x="1156" y="7387"/>
                    <a:pt x="183" y="1734"/>
                    <a:pt x="669" y="1"/>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38"/>
            <p:cNvSpPr/>
            <p:nvPr/>
          </p:nvSpPr>
          <p:spPr>
            <a:xfrm>
              <a:off x="5298837" y="3235628"/>
              <a:ext cx="119555" cy="195406"/>
            </a:xfrm>
            <a:custGeom>
              <a:rect b="b" l="l" r="r" t="t"/>
              <a:pathLst>
                <a:path extrusionOk="0" h="11379" w="6962">
                  <a:moveTo>
                    <a:pt x="3678" y="1"/>
                  </a:moveTo>
                  <a:lnTo>
                    <a:pt x="0" y="4682"/>
                  </a:lnTo>
                  <a:lnTo>
                    <a:pt x="2007" y="7934"/>
                  </a:lnTo>
                  <a:lnTo>
                    <a:pt x="2159" y="8147"/>
                  </a:lnTo>
                  <a:cubicBezTo>
                    <a:pt x="2159" y="8147"/>
                    <a:pt x="3274" y="11378"/>
                    <a:pt x="3923" y="11378"/>
                  </a:cubicBezTo>
                  <a:cubicBezTo>
                    <a:pt x="3943" y="11378"/>
                    <a:pt x="3963" y="11375"/>
                    <a:pt x="3982" y="11369"/>
                  </a:cubicBezTo>
                  <a:cubicBezTo>
                    <a:pt x="5928" y="10822"/>
                    <a:pt x="6961" y="7387"/>
                    <a:pt x="6900" y="6931"/>
                  </a:cubicBezTo>
                  <a:cubicBezTo>
                    <a:pt x="6900" y="6718"/>
                    <a:pt x="3678" y="1"/>
                    <a:pt x="3678"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38"/>
            <p:cNvSpPr/>
            <p:nvPr/>
          </p:nvSpPr>
          <p:spPr>
            <a:xfrm>
              <a:off x="5299353" y="3235113"/>
              <a:ext cx="97110" cy="162881"/>
            </a:xfrm>
            <a:custGeom>
              <a:rect b="b" l="l" r="r" t="t"/>
              <a:pathLst>
                <a:path extrusionOk="0" h="9485" w="5655">
                  <a:moveTo>
                    <a:pt x="3648" y="1"/>
                  </a:moveTo>
                  <a:lnTo>
                    <a:pt x="1" y="4712"/>
                  </a:lnTo>
                  <a:lnTo>
                    <a:pt x="2007" y="7964"/>
                  </a:lnTo>
                  <a:lnTo>
                    <a:pt x="2159" y="8177"/>
                  </a:lnTo>
                  <a:cubicBezTo>
                    <a:pt x="2159" y="8177"/>
                    <a:pt x="2402" y="8785"/>
                    <a:pt x="2645" y="9484"/>
                  </a:cubicBezTo>
                  <a:cubicBezTo>
                    <a:pt x="5138" y="8177"/>
                    <a:pt x="5624" y="5776"/>
                    <a:pt x="5654" y="4256"/>
                  </a:cubicBezTo>
                  <a:cubicBezTo>
                    <a:pt x="4743" y="2341"/>
                    <a:pt x="3648" y="1"/>
                    <a:pt x="3648"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38"/>
            <p:cNvSpPr/>
            <p:nvPr/>
          </p:nvSpPr>
          <p:spPr>
            <a:xfrm>
              <a:off x="5114054" y="3061920"/>
              <a:ext cx="315802" cy="330365"/>
            </a:xfrm>
            <a:custGeom>
              <a:rect b="b" l="l" r="r" t="t"/>
              <a:pathLst>
                <a:path extrusionOk="0" h="19238" w="18390">
                  <a:moveTo>
                    <a:pt x="8937" y="1"/>
                  </a:moveTo>
                  <a:cubicBezTo>
                    <a:pt x="8234" y="1"/>
                    <a:pt x="7537" y="110"/>
                    <a:pt x="6870" y="298"/>
                  </a:cubicBezTo>
                  <a:cubicBezTo>
                    <a:pt x="3374" y="1240"/>
                    <a:pt x="0" y="4675"/>
                    <a:pt x="2584" y="12396"/>
                  </a:cubicBezTo>
                  <a:cubicBezTo>
                    <a:pt x="4470" y="18076"/>
                    <a:pt x="7620" y="19237"/>
                    <a:pt x="9833" y="19237"/>
                  </a:cubicBezTo>
                  <a:cubicBezTo>
                    <a:pt x="10652" y="19237"/>
                    <a:pt x="11343" y="19078"/>
                    <a:pt x="11794" y="18931"/>
                  </a:cubicBezTo>
                  <a:cubicBezTo>
                    <a:pt x="13314" y="18444"/>
                    <a:pt x="18390" y="16499"/>
                    <a:pt x="16596" y="8535"/>
                  </a:cubicBezTo>
                  <a:cubicBezTo>
                    <a:pt x="15140" y="2042"/>
                    <a:pt x="11978" y="1"/>
                    <a:pt x="8937"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38"/>
            <p:cNvSpPr/>
            <p:nvPr/>
          </p:nvSpPr>
          <p:spPr>
            <a:xfrm>
              <a:off x="5168562" y="3244593"/>
              <a:ext cx="24333" cy="19903"/>
            </a:xfrm>
            <a:custGeom>
              <a:rect b="b" l="l" r="r" t="t"/>
              <a:pathLst>
                <a:path extrusionOk="0" h="1159" w="1417">
                  <a:moveTo>
                    <a:pt x="1012" y="0"/>
                  </a:moveTo>
                  <a:cubicBezTo>
                    <a:pt x="847" y="0"/>
                    <a:pt x="669" y="75"/>
                    <a:pt x="504" y="178"/>
                  </a:cubicBezTo>
                  <a:cubicBezTo>
                    <a:pt x="292" y="330"/>
                    <a:pt x="140" y="512"/>
                    <a:pt x="48" y="786"/>
                  </a:cubicBezTo>
                  <a:cubicBezTo>
                    <a:pt x="1" y="1000"/>
                    <a:pt x="177" y="1159"/>
                    <a:pt x="358" y="1159"/>
                  </a:cubicBezTo>
                  <a:cubicBezTo>
                    <a:pt x="408" y="1159"/>
                    <a:pt x="458" y="1147"/>
                    <a:pt x="504" y="1120"/>
                  </a:cubicBezTo>
                  <a:cubicBezTo>
                    <a:pt x="656" y="1060"/>
                    <a:pt x="808" y="908"/>
                    <a:pt x="960" y="816"/>
                  </a:cubicBezTo>
                  <a:cubicBezTo>
                    <a:pt x="1173" y="695"/>
                    <a:pt x="1325" y="634"/>
                    <a:pt x="1386" y="421"/>
                  </a:cubicBezTo>
                  <a:cubicBezTo>
                    <a:pt x="1416" y="300"/>
                    <a:pt x="1355" y="148"/>
                    <a:pt x="1234" y="56"/>
                  </a:cubicBezTo>
                  <a:cubicBezTo>
                    <a:pt x="1165" y="17"/>
                    <a:pt x="1090" y="0"/>
                    <a:pt x="101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38"/>
            <p:cNvSpPr/>
            <p:nvPr/>
          </p:nvSpPr>
          <p:spPr>
            <a:xfrm>
              <a:off x="5244553" y="3220241"/>
              <a:ext cx="28197" cy="14442"/>
            </a:xfrm>
            <a:custGeom>
              <a:rect b="b" l="l" r="r" t="t"/>
              <a:pathLst>
                <a:path extrusionOk="0" h="841" w="1642">
                  <a:moveTo>
                    <a:pt x="915" y="1"/>
                  </a:moveTo>
                  <a:cubicBezTo>
                    <a:pt x="826" y="1"/>
                    <a:pt x="734" y="14"/>
                    <a:pt x="639" y="46"/>
                  </a:cubicBezTo>
                  <a:cubicBezTo>
                    <a:pt x="395" y="76"/>
                    <a:pt x="122" y="198"/>
                    <a:pt x="31" y="471"/>
                  </a:cubicBezTo>
                  <a:cubicBezTo>
                    <a:pt x="0" y="563"/>
                    <a:pt x="92" y="775"/>
                    <a:pt x="183" y="806"/>
                  </a:cubicBezTo>
                  <a:cubicBezTo>
                    <a:pt x="273" y="831"/>
                    <a:pt x="352" y="841"/>
                    <a:pt x="429" y="841"/>
                  </a:cubicBezTo>
                  <a:cubicBezTo>
                    <a:pt x="535" y="841"/>
                    <a:pt x="637" y="823"/>
                    <a:pt x="760" y="806"/>
                  </a:cubicBezTo>
                  <a:lnTo>
                    <a:pt x="1338" y="684"/>
                  </a:lnTo>
                  <a:cubicBezTo>
                    <a:pt x="1551" y="623"/>
                    <a:pt x="1642" y="228"/>
                    <a:pt x="1399" y="107"/>
                  </a:cubicBezTo>
                  <a:cubicBezTo>
                    <a:pt x="1240" y="47"/>
                    <a:pt x="1082" y="1"/>
                    <a:pt x="9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38"/>
            <p:cNvSpPr/>
            <p:nvPr/>
          </p:nvSpPr>
          <p:spPr>
            <a:xfrm>
              <a:off x="5251371" y="3252475"/>
              <a:ext cx="35753" cy="29863"/>
            </a:xfrm>
            <a:custGeom>
              <a:rect b="b" l="l" r="r" t="t"/>
              <a:pathLst>
                <a:path extrusionOk="0" h="1739" w="2082">
                  <a:moveTo>
                    <a:pt x="868" y="1"/>
                  </a:moveTo>
                  <a:cubicBezTo>
                    <a:pt x="793" y="1"/>
                    <a:pt x="715" y="17"/>
                    <a:pt x="637" y="53"/>
                  </a:cubicBezTo>
                  <a:cubicBezTo>
                    <a:pt x="1" y="330"/>
                    <a:pt x="547" y="1739"/>
                    <a:pt x="1200" y="1739"/>
                  </a:cubicBezTo>
                  <a:cubicBezTo>
                    <a:pt x="1265" y="1739"/>
                    <a:pt x="1331" y="1725"/>
                    <a:pt x="1397" y="1695"/>
                  </a:cubicBezTo>
                  <a:cubicBezTo>
                    <a:pt x="2081" y="1366"/>
                    <a:pt x="1557" y="1"/>
                    <a:pt x="8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38"/>
            <p:cNvSpPr/>
            <p:nvPr/>
          </p:nvSpPr>
          <p:spPr>
            <a:xfrm>
              <a:off x="5267015" y="3244043"/>
              <a:ext cx="19834" cy="16571"/>
            </a:xfrm>
            <a:custGeom>
              <a:rect b="b" l="l" r="r" t="t"/>
              <a:pathLst>
                <a:path extrusionOk="0" h="965" w="1155">
                  <a:moveTo>
                    <a:pt x="980" y="1"/>
                  </a:moveTo>
                  <a:cubicBezTo>
                    <a:pt x="975" y="1"/>
                    <a:pt x="972" y="7"/>
                    <a:pt x="972" y="28"/>
                  </a:cubicBezTo>
                  <a:cubicBezTo>
                    <a:pt x="942" y="240"/>
                    <a:pt x="850" y="484"/>
                    <a:pt x="638" y="544"/>
                  </a:cubicBezTo>
                  <a:cubicBezTo>
                    <a:pt x="589" y="569"/>
                    <a:pt x="539" y="578"/>
                    <a:pt x="488" y="578"/>
                  </a:cubicBezTo>
                  <a:cubicBezTo>
                    <a:pt x="345" y="578"/>
                    <a:pt x="194" y="506"/>
                    <a:pt x="60" y="484"/>
                  </a:cubicBezTo>
                  <a:cubicBezTo>
                    <a:pt x="6" y="484"/>
                    <a:pt x="0" y="580"/>
                    <a:pt x="21" y="580"/>
                  </a:cubicBezTo>
                  <a:cubicBezTo>
                    <a:pt x="23" y="580"/>
                    <a:pt x="26" y="578"/>
                    <a:pt x="30" y="575"/>
                  </a:cubicBezTo>
                  <a:cubicBezTo>
                    <a:pt x="161" y="793"/>
                    <a:pt x="371" y="965"/>
                    <a:pt x="591" y="965"/>
                  </a:cubicBezTo>
                  <a:cubicBezTo>
                    <a:pt x="677" y="965"/>
                    <a:pt x="765" y="939"/>
                    <a:pt x="850" y="879"/>
                  </a:cubicBezTo>
                  <a:cubicBezTo>
                    <a:pt x="1154" y="696"/>
                    <a:pt x="1154" y="332"/>
                    <a:pt x="1002" y="28"/>
                  </a:cubicBezTo>
                  <a:cubicBezTo>
                    <a:pt x="1002" y="28"/>
                    <a:pt x="989" y="1"/>
                    <a:pt x="98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38"/>
            <p:cNvSpPr/>
            <p:nvPr/>
          </p:nvSpPr>
          <p:spPr>
            <a:xfrm>
              <a:off x="5184447" y="3277394"/>
              <a:ext cx="35650" cy="30189"/>
            </a:xfrm>
            <a:custGeom>
              <a:rect b="b" l="l" r="r" t="t"/>
              <a:pathLst>
                <a:path extrusionOk="0" h="1758" w="2076">
                  <a:moveTo>
                    <a:pt x="921" y="1"/>
                  </a:moveTo>
                  <a:cubicBezTo>
                    <a:pt x="870" y="1"/>
                    <a:pt x="817" y="10"/>
                    <a:pt x="765" y="31"/>
                  </a:cubicBezTo>
                  <a:cubicBezTo>
                    <a:pt x="0" y="314"/>
                    <a:pt x="502" y="1758"/>
                    <a:pt x="1213" y="1758"/>
                  </a:cubicBezTo>
                  <a:cubicBezTo>
                    <a:pt x="1265" y="1758"/>
                    <a:pt x="1318" y="1750"/>
                    <a:pt x="1373" y="1733"/>
                  </a:cubicBezTo>
                  <a:cubicBezTo>
                    <a:pt x="2075" y="1452"/>
                    <a:pt x="1556" y="1"/>
                    <a:pt x="9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38"/>
            <p:cNvSpPr/>
            <p:nvPr/>
          </p:nvSpPr>
          <p:spPr>
            <a:xfrm>
              <a:off x="5176684" y="3281430"/>
              <a:ext cx="19851" cy="15335"/>
            </a:xfrm>
            <a:custGeom>
              <a:rect b="b" l="l" r="r" t="t"/>
              <a:pathLst>
                <a:path extrusionOk="0" h="893" w="1156">
                  <a:moveTo>
                    <a:pt x="934" y="1"/>
                  </a:moveTo>
                  <a:cubicBezTo>
                    <a:pt x="925" y="1"/>
                    <a:pt x="918" y="3"/>
                    <a:pt x="913" y="9"/>
                  </a:cubicBezTo>
                  <a:cubicBezTo>
                    <a:pt x="791" y="161"/>
                    <a:pt x="761" y="343"/>
                    <a:pt x="609" y="434"/>
                  </a:cubicBezTo>
                  <a:cubicBezTo>
                    <a:pt x="575" y="446"/>
                    <a:pt x="541" y="451"/>
                    <a:pt x="506" y="451"/>
                  </a:cubicBezTo>
                  <a:cubicBezTo>
                    <a:pt x="357" y="451"/>
                    <a:pt x="204" y="356"/>
                    <a:pt x="31" y="282"/>
                  </a:cubicBezTo>
                  <a:cubicBezTo>
                    <a:pt x="1" y="282"/>
                    <a:pt x="1" y="282"/>
                    <a:pt x="31" y="313"/>
                  </a:cubicBezTo>
                  <a:cubicBezTo>
                    <a:pt x="147" y="630"/>
                    <a:pt x="372" y="893"/>
                    <a:pt x="680" y="893"/>
                  </a:cubicBezTo>
                  <a:cubicBezTo>
                    <a:pt x="696" y="893"/>
                    <a:pt x="713" y="892"/>
                    <a:pt x="730" y="890"/>
                  </a:cubicBezTo>
                  <a:cubicBezTo>
                    <a:pt x="1034" y="829"/>
                    <a:pt x="1156" y="465"/>
                    <a:pt x="1065" y="130"/>
                  </a:cubicBezTo>
                  <a:cubicBezTo>
                    <a:pt x="1040" y="55"/>
                    <a:pt x="974" y="1"/>
                    <a:pt x="9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38"/>
            <p:cNvSpPr/>
            <p:nvPr/>
          </p:nvSpPr>
          <p:spPr>
            <a:xfrm>
              <a:off x="5275344" y="3332726"/>
              <a:ext cx="17774" cy="13000"/>
            </a:xfrm>
            <a:custGeom>
              <a:rect b="b" l="l" r="r" t="t"/>
              <a:pathLst>
                <a:path extrusionOk="0" h="757" w="1035">
                  <a:moveTo>
                    <a:pt x="913" y="1"/>
                  </a:moveTo>
                  <a:cubicBezTo>
                    <a:pt x="821" y="183"/>
                    <a:pt x="791" y="365"/>
                    <a:pt x="639" y="487"/>
                  </a:cubicBezTo>
                  <a:cubicBezTo>
                    <a:pt x="487" y="608"/>
                    <a:pt x="213" y="608"/>
                    <a:pt x="31" y="639"/>
                  </a:cubicBezTo>
                  <a:cubicBezTo>
                    <a:pt x="31" y="639"/>
                    <a:pt x="1" y="669"/>
                    <a:pt x="31" y="669"/>
                  </a:cubicBezTo>
                  <a:cubicBezTo>
                    <a:pt x="146" y="727"/>
                    <a:pt x="281" y="757"/>
                    <a:pt x="411" y="757"/>
                  </a:cubicBezTo>
                  <a:cubicBezTo>
                    <a:pt x="556" y="757"/>
                    <a:pt x="695" y="719"/>
                    <a:pt x="791" y="639"/>
                  </a:cubicBezTo>
                  <a:cubicBezTo>
                    <a:pt x="973" y="487"/>
                    <a:pt x="1034" y="213"/>
                    <a:pt x="97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38"/>
            <p:cNvSpPr/>
            <p:nvPr/>
          </p:nvSpPr>
          <p:spPr>
            <a:xfrm>
              <a:off x="5215324" y="3264565"/>
              <a:ext cx="60035" cy="72039"/>
            </a:xfrm>
            <a:custGeom>
              <a:rect b="b" l="l" r="r" t="t"/>
              <a:pathLst>
                <a:path extrusionOk="0" h="4195" w="3496">
                  <a:moveTo>
                    <a:pt x="80" y="0"/>
                  </a:moveTo>
                  <a:cubicBezTo>
                    <a:pt x="45" y="0"/>
                    <a:pt x="0" y="30"/>
                    <a:pt x="0" y="49"/>
                  </a:cubicBezTo>
                  <a:cubicBezTo>
                    <a:pt x="213" y="1568"/>
                    <a:pt x="335" y="2359"/>
                    <a:pt x="638" y="3453"/>
                  </a:cubicBezTo>
                  <a:cubicBezTo>
                    <a:pt x="642" y="3467"/>
                    <a:pt x="654" y="3473"/>
                    <a:pt x="674" y="3473"/>
                  </a:cubicBezTo>
                  <a:cubicBezTo>
                    <a:pt x="823" y="3473"/>
                    <a:pt x="1382" y="3104"/>
                    <a:pt x="1490" y="2997"/>
                  </a:cubicBezTo>
                  <a:cubicBezTo>
                    <a:pt x="1490" y="2997"/>
                    <a:pt x="1702" y="3818"/>
                    <a:pt x="1854" y="4182"/>
                  </a:cubicBezTo>
                  <a:cubicBezTo>
                    <a:pt x="1854" y="4191"/>
                    <a:pt x="1865" y="4195"/>
                    <a:pt x="1883" y="4195"/>
                  </a:cubicBezTo>
                  <a:cubicBezTo>
                    <a:pt x="1926" y="4195"/>
                    <a:pt x="2011" y="4173"/>
                    <a:pt x="2097" y="4152"/>
                  </a:cubicBezTo>
                  <a:cubicBezTo>
                    <a:pt x="2766" y="4000"/>
                    <a:pt x="3313" y="3514"/>
                    <a:pt x="3496" y="2815"/>
                  </a:cubicBezTo>
                  <a:cubicBezTo>
                    <a:pt x="3496" y="2793"/>
                    <a:pt x="3480" y="2772"/>
                    <a:pt x="3450" y="2772"/>
                  </a:cubicBezTo>
                  <a:cubicBezTo>
                    <a:pt x="3437" y="2772"/>
                    <a:pt x="3422" y="2775"/>
                    <a:pt x="3404" y="2784"/>
                  </a:cubicBezTo>
                  <a:cubicBezTo>
                    <a:pt x="3070" y="3301"/>
                    <a:pt x="2584" y="3666"/>
                    <a:pt x="2037" y="3878"/>
                  </a:cubicBezTo>
                  <a:cubicBezTo>
                    <a:pt x="1977" y="3818"/>
                    <a:pt x="1708" y="2510"/>
                    <a:pt x="1673" y="2510"/>
                  </a:cubicBezTo>
                  <a:cubicBezTo>
                    <a:pt x="1673" y="2510"/>
                    <a:pt x="1672" y="2510"/>
                    <a:pt x="1672" y="2511"/>
                  </a:cubicBezTo>
                  <a:cubicBezTo>
                    <a:pt x="1429" y="2663"/>
                    <a:pt x="1064" y="2936"/>
                    <a:pt x="912" y="3058"/>
                  </a:cubicBezTo>
                  <a:cubicBezTo>
                    <a:pt x="760" y="2511"/>
                    <a:pt x="426" y="991"/>
                    <a:pt x="122" y="49"/>
                  </a:cubicBezTo>
                  <a:cubicBezTo>
                    <a:pt x="122" y="13"/>
                    <a:pt x="103" y="0"/>
                    <a:pt x="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38"/>
            <p:cNvSpPr/>
            <p:nvPr/>
          </p:nvSpPr>
          <p:spPr>
            <a:xfrm>
              <a:off x="5249241" y="3311844"/>
              <a:ext cx="36045" cy="26635"/>
            </a:xfrm>
            <a:custGeom>
              <a:rect b="b" l="l" r="r" t="t"/>
              <a:pathLst>
                <a:path extrusionOk="0" h="1551" w="2099">
                  <a:moveTo>
                    <a:pt x="1429" y="1"/>
                  </a:moveTo>
                  <a:cubicBezTo>
                    <a:pt x="1429" y="1"/>
                    <a:pt x="974" y="761"/>
                    <a:pt x="1" y="1125"/>
                  </a:cubicBezTo>
                  <a:cubicBezTo>
                    <a:pt x="1" y="1125"/>
                    <a:pt x="518" y="1521"/>
                    <a:pt x="1065" y="1551"/>
                  </a:cubicBezTo>
                  <a:cubicBezTo>
                    <a:pt x="1247" y="1551"/>
                    <a:pt x="1490" y="1521"/>
                    <a:pt x="1673" y="1399"/>
                  </a:cubicBezTo>
                  <a:cubicBezTo>
                    <a:pt x="2098" y="1156"/>
                    <a:pt x="1977" y="761"/>
                    <a:pt x="1794" y="457"/>
                  </a:cubicBezTo>
                  <a:cubicBezTo>
                    <a:pt x="1642" y="183"/>
                    <a:pt x="1429" y="1"/>
                    <a:pt x="142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38"/>
            <p:cNvSpPr/>
            <p:nvPr/>
          </p:nvSpPr>
          <p:spPr>
            <a:xfrm>
              <a:off x="5265951" y="3319675"/>
              <a:ext cx="19851" cy="18804"/>
            </a:xfrm>
            <a:custGeom>
              <a:rect b="b" l="l" r="r" t="t"/>
              <a:pathLst>
                <a:path extrusionOk="0" h="1095" w="1156">
                  <a:moveTo>
                    <a:pt x="852" y="1"/>
                  </a:moveTo>
                  <a:lnTo>
                    <a:pt x="852" y="1"/>
                  </a:lnTo>
                  <a:cubicBezTo>
                    <a:pt x="396" y="183"/>
                    <a:pt x="1" y="639"/>
                    <a:pt x="122" y="1095"/>
                  </a:cubicBezTo>
                  <a:cubicBezTo>
                    <a:pt x="305" y="1095"/>
                    <a:pt x="548" y="1065"/>
                    <a:pt x="730" y="943"/>
                  </a:cubicBezTo>
                  <a:cubicBezTo>
                    <a:pt x="1156" y="700"/>
                    <a:pt x="1034" y="305"/>
                    <a:pt x="85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38"/>
            <p:cNvSpPr/>
            <p:nvPr/>
          </p:nvSpPr>
          <p:spPr>
            <a:xfrm>
              <a:off x="5126058" y="3059997"/>
              <a:ext cx="291280" cy="222109"/>
            </a:xfrm>
            <a:custGeom>
              <a:rect b="b" l="l" r="r" t="t"/>
              <a:pathLst>
                <a:path extrusionOk="0" h="12934" w="16962">
                  <a:moveTo>
                    <a:pt x="8822" y="1"/>
                  </a:moveTo>
                  <a:cubicBezTo>
                    <a:pt x="5649" y="1"/>
                    <a:pt x="3739" y="1504"/>
                    <a:pt x="3739" y="1504"/>
                  </a:cubicBezTo>
                  <a:cubicBezTo>
                    <a:pt x="3739" y="1504"/>
                    <a:pt x="1095" y="2264"/>
                    <a:pt x="487" y="5486"/>
                  </a:cubicBezTo>
                  <a:cubicBezTo>
                    <a:pt x="0" y="8131"/>
                    <a:pt x="1429" y="10927"/>
                    <a:pt x="1429" y="10927"/>
                  </a:cubicBezTo>
                  <a:cubicBezTo>
                    <a:pt x="1399" y="10319"/>
                    <a:pt x="1186" y="9225"/>
                    <a:pt x="1946" y="6976"/>
                  </a:cubicBezTo>
                  <a:cubicBezTo>
                    <a:pt x="1946" y="6976"/>
                    <a:pt x="3962" y="8762"/>
                    <a:pt x="7339" y="8762"/>
                  </a:cubicBezTo>
                  <a:cubicBezTo>
                    <a:pt x="8210" y="8762"/>
                    <a:pt x="9172" y="8643"/>
                    <a:pt x="10213" y="8343"/>
                  </a:cubicBezTo>
                  <a:lnTo>
                    <a:pt x="8724" y="6854"/>
                  </a:lnTo>
                  <a:lnTo>
                    <a:pt x="8724" y="6854"/>
                  </a:lnTo>
                  <a:cubicBezTo>
                    <a:pt x="8894" y="6939"/>
                    <a:pt x="10542" y="7842"/>
                    <a:pt x="12732" y="7842"/>
                  </a:cubicBezTo>
                  <a:cubicBezTo>
                    <a:pt x="12893" y="7842"/>
                    <a:pt x="13057" y="7837"/>
                    <a:pt x="13223" y="7827"/>
                  </a:cubicBezTo>
                  <a:cubicBezTo>
                    <a:pt x="13223" y="7827"/>
                    <a:pt x="14334" y="12934"/>
                    <a:pt x="16288" y="12934"/>
                  </a:cubicBezTo>
                  <a:cubicBezTo>
                    <a:pt x="16300" y="12934"/>
                    <a:pt x="16311" y="12934"/>
                    <a:pt x="16323" y="12933"/>
                  </a:cubicBezTo>
                  <a:cubicBezTo>
                    <a:pt x="16323" y="12933"/>
                    <a:pt x="16961" y="1504"/>
                    <a:pt x="11125" y="258"/>
                  </a:cubicBezTo>
                  <a:cubicBezTo>
                    <a:pt x="10300" y="75"/>
                    <a:pt x="9529" y="1"/>
                    <a:pt x="882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38"/>
            <p:cNvSpPr/>
            <p:nvPr/>
          </p:nvSpPr>
          <p:spPr>
            <a:xfrm>
              <a:off x="5350511" y="3161921"/>
              <a:ext cx="63384" cy="95204"/>
            </a:xfrm>
            <a:custGeom>
              <a:rect b="b" l="l" r="r" t="t"/>
              <a:pathLst>
                <a:path extrusionOk="0" h="5544" w="3691">
                  <a:moveTo>
                    <a:pt x="1369" y="1"/>
                  </a:moveTo>
                  <a:cubicBezTo>
                    <a:pt x="1338" y="1"/>
                    <a:pt x="1308" y="3"/>
                    <a:pt x="1277" y="7"/>
                  </a:cubicBezTo>
                  <a:cubicBezTo>
                    <a:pt x="1" y="220"/>
                    <a:pt x="61" y="3320"/>
                    <a:pt x="61" y="3320"/>
                  </a:cubicBezTo>
                  <a:lnTo>
                    <a:pt x="973" y="5326"/>
                  </a:lnTo>
                  <a:cubicBezTo>
                    <a:pt x="973" y="5326"/>
                    <a:pt x="1317" y="5543"/>
                    <a:pt x="1758" y="5543"/>
                  </a:cubicBezTo>
                  <a:cubicBezTo>
                    <a:pt x="2125" y="5543"/>
                    <a:pt x="2559" y="5393"/>
                    <a:pt x="2919" y="4840"/>
                  </a:cubicBezTo>
                  <a:cubicBezTo>
                    <a:pt x="3690" y="3653"/>
                    <a:pt x="2636" y="1"/>
                    <a:pt x="1369" y="1"/>
                  </a:cubicBezTo>
                  <a:close/>
                </a:path>
              </a:pathLst>
            </a:custGeom>
            <a:solidFill>
              <a:srgbClr val="AD6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38"/>
            <p:cNvSpPr/>
            <p:nvPr/>
          </p:nvSpPr>
          <p:spPr>
            <a:xfrm>
              <a:off x="5360953" y="3180880"/>
              <a:ext cx="29245" cy="66011"/>
            </a:xfrm>
            <a:custGeom>
              <a:rect b="b" l="l" r="r" t="t"/>
              <a:pathLst>
                <a:path extrusionOk="0" h="3844" w="1703">
                  <a:moveTo>
                    <a:pt x="980" y="1"/>
                  </a:moveTo>
                  <a:lnTo>
                    <a:pt x="980" y="1"/>
                  </a:lnTo>
                  <a:cubicBezTo>
                    <a:pt x="977" y="1"/>
                    <a:pt x="973" y="8"/>
                    <a:pt x="973" y="28"/>
                  </a:cubicBezTo>
                  <a:cubicBezTo>
                    <a:pt x="993" y="28"/>
                    <a:pt x="987" y="1"/>
                    <a:pt x="980" y="1"/>
                  </a:cubicBezTo>
                  <a:close/>
                  <a:moveTo>
                    <a:pt x="973" y="28"/>
                  </a:moveTo>
                  <a:lnTo>
                    <a:pt x="973" y="28"/>
                  </a:lnTo>
                  <a:cubicBezTo>
                    <a:pt x="1" y="879"/>
                    <a:pt x="213" y="2824"/>
                    <a:pt x="1004" y="3736"/>
                  </a:cubicBezTo>
                  <a:lnTo>
                    <a:pt x="1004" y="3766"/>
                  </a:lnTo>
                  <a:cubicBezTo>
                    <a:pt x="1004" y="3820"/>
                    <a:pt x="1033" y="3844"/>
                    <a:pt x="1066" y="3844"/>
                  </a:cubicBezTo>
                  <a:cubicBezTo>
                    <a:pt x="1108" y="3844"/>
                    <a:pt x="1156" y="3804"/>
                    <a:pt x="1156" y="3736"/>
                  </a:cubicBezTo>
                  <a:cubicBezTo>
                    <a:pt x="1125" y="3463"/>
                    <a:pt x="1095" y="3159"/>
                    <a:pt x="1095" y="2855"/>
                  </a:cubicBezTo>
                  <a:cubicBezTo>
                    <a:pt x="1125" y="2459"/>
                    <a:pt x="1277" y="2216"/>
                    <a:pt x="1672" y="2064"/>
                  </a:cubicBezTo>
                  <a:cubicBezTo>
                    <a:pt x="1703" y="2064"/>
                    <a:pt x="1703" y="2034"/>
                    <a:pt x="1672" y="2034"/>
                  </a:cubicBezTo>
                  <a:cubicBezTo>
                    <a:pt x="1095" y="2034"/>
                    <a:pt x="852" y="2399"/>
                    <a:pt x="852" y="2855"/>
                  </a:cubicBezTo>
                  <a:cubicBezTo>
                    <a:pt x="608" y="1912"/>
                    <a:pt x="487" y="940"/>
                    <a:pt x="973" y="2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38"/>
            <p:cNvSpPr/>
            <p:nvPr/>
          </p:nvSpPr>
          <p:spPr>
            <a:xfrm>
              <a:off x="5302495" y="3146379"/>
              <a:ext cx="12536" cy="46469"/>
            </a:xfrm>
            <a:custGeom>
              <a:rect b="b" l="l" r="r" t="t"/>
              <a:pathLst>
                <a:path extrusionOk="0" h="2706" w="730">
                  <a:moveTo>
                    <a:pt x="0" y="0"/>
                  </a:moveTo>
                  <a:lnTo>
                    <a:pt x="243" y="2706"/>
                  </a:lnTo>
                  <a:lnTo>
                    <a:pt x="669" y="2706"/>
                  </a:lnTo>
                  <a:lnTo>
                    <a:pt x="73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38"/>
            <p:cNvSpPr/>
            <p:nvPr/>
          </p:nvSpPr>
          <p:spPr>
            <a:xfrm>
              <a:off x="5318157" y="3147426"/>
              <a:ext cx="17241" cy="47516"/>
            </a:xfrm>
            <a:custGeom>
              <a:rect b="b" l="l" r="r" t="t"/>
              <a:pathLst>
                <a:path extrusionOk="0" h="2767" w="1004">
                  <a:moveTo>
                    <a:pt x="274" y="0"/>
                  </a:moveTo>
                  <a:lnTo>
                    <a:pt x="0" y="2675"/>
                  </a:lnTo>
                  <a:lnTo>
                    <a:pt x="426" y="2766"/>
                  </a:lnTo>
                  <a:lnTo>
                    <a:pt x="1003" y="152"/>
                  </a:lnTo>
                  <a:lnTo>
                    <a:pt x="27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38"/>
            <p:cNvSpPr/>
            <p:nvPr/>
          </p:nvSpPr>
          <p:spPr>
            <a:xfrm>
              <a:off x="5056627" y="3384401"/>
              <a:ext cx="462387" cy="658892"/>
            </a:xfrm>
            <a:custGeom>
              <a:rect b="b" l="l" r="r" t="t"/>
              <a:pathLst>
                <a:path extrusionOk="0" h="38369" w="26926">
                  <a:moveTo>
                    <a:pt x="24575" y="0"/>
                  </a:moveTo>
                  <a:cubicBezTo>
                    <a:pt x="23639" y="0"/>
                    <a:pt x="22647" y="799"/>
                    <a:pt x="22159" y="1946"/>
                  </a:cubicBezTo>
                  <a:cubicBezTo>
                    <a:pt x="17904" y="12372"/>
                    <a:pt x="13801" y="26567"/>
                    <a:pt x="12889" y="29788"/>
                  </a:cubicBezTo>
                  <a:cubicBezTo>
                    <a:pt x="12889" y="29788"/>
                    <a:pt x="10123" y="33862"/>
                    <a:pt x="9150" y="34469"/>
                  </a:cubicBezTo>
                  <a:cubicBezTo>
                    <a:pt x="8086" y="34925"/>
                    <a:pt x="1" y="35169"/>
                    <a:pt x="1" y="36962"/>
                  </a:cubicBezTo>
                  <a:cubicBezTo>
                    <a:pt x="1" y="38071"/>
                    <a:pt x="4202" y="38271"/>
                    <a:pt x="7240" y="38271"/>
                  </a:cubicBezTo>
                  <a:cubicBezTo>
                    <a:pt x="8945" y="38271"/>
                    <a:pt x="10283" y="38208"/>
                    <a:pt x="10305" y="38208"/>
                  </a:cubicBezTo>
                  <a:cubicBezTo>
                    <a:pt x="12255" y="38229"/>
                    <a:pt x="16230" y="38369"/>
                    <a:pt x="18705" y="38369"/>
                  </a:cubicBezTo>
                  <a:cubicBezTo>
                    <a:pt x="19779" y="38369"/>
                    <a:pt x="20571" y="38342"/>
                    <a:pt x="20792" y="38269"/>
                  </a:cubicBezTo>
                  <a:cubicBezTo>
                    <a:pt x="21916" y="37935"/>
                    <a:pt x="23831" y="34804"/>
                    <a:pt x="23861" y="32007"/>
                  </a:cubicBezTo>
                  <a:cubicBezTo>
                    <a:pt x="23892" y="31977"/>
                    <a:pt x="23892" y="31947"/>
                    <a:pt x="23953" y="31886"/>
                  </a:cubicBezTo>
                  <a:cubicBezTo>
                    <a:pt x="24561" y="30062"/>
                    <a:pt x="26080" y="16110"/>
                    <a:pt x="26719" y="5077"/>
                  </a:cubicBezTo>
                  <a:cubicBezTo>
                    <a:pt x="26925" y="1360"/>
                    <a:pt x="25797" y="0"/>
                    <a:pt x="24575" y="0"/>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38"/>
            <p:cNvSpPr/>
            <p:nvPr/>
          </p:nvSpPr>
          <p:spPr>
            <a:xfrm>
              <a:off x="5099955" y="3981037"/>
              <a:ext cx="107019" cy="60842"/>
            </a:xfrm>
            <a:custGeom>
              <a:rect b="b" l="l" r="r" t="t"/>
              <a:pathLst>
                <a:path extrusionOk="0" h="3543" w="6232">
                  <a:moveTo>
                    <a:pt x="5594" y="1"/>
                  </a:moveTo>
                  <a:cubicBezTo>
                    <a:pt x="4651" y="183"/>
                    <a:pt x="3618" y="275"/>
                    <a:pt x="2676" y="457"/>
                  </a:cubicBezTo>
                  <a:cubicBezTo>
                    <a:pt x="1885" y="609"/>
                    <a:pt x="1034" y="761"/>
                    <a:pt x="426" y="1308"/>
                  </a:cubicBezTo>
                  <a:cubicBezTo>
                    <a:pt x="153" y="1490"/>
                    <a:pt x="1" y="1794"/>
                    <a:pt x="31" y="2129"/>
                  </a:cubicBezTo>
                  <a:cubicBezTo>
                    <a:pt x="92" y="2463"/>
                    <a:pt x="335" y="2737"/>
                    <a:pt x="609" y="2919"/>
                  </a:cubicBezTo>
                  <a:cubicBezTo>
                    <a:pt x="1217" y="3375"/>
                    <a:pt x="2037" y="3436"/>
                    <a:pt x="2797" y="3466"/>
                  </a:cubicBezTo>
                  <a:cubicBezTo>
                    <a:pt x="3489" y="3505"/>
                    <a:pt x="4206" y="3543"/>
                    <a:pt x="4923" y="3543"/>
                  </a:cubicBezTo>
                  <a:cubicBezTo>
                    <a:pt x="5340" y="3543"/>
                    <a:pt x="5758" y="3530"/>
                    <a:pt x="6171" y="3496"/>
                  </a:cubicBezTo>
                  <a:cubicBezTo>
                    <a:pt x="6232" y="3496"/>
                    <a:pt x="6232" y="3466"/>
                    <a:pt x="6171" y="3466"/>
                  </a:cubicBezTo>
                  <a:cubicBezTo>
                    <a:pt x="5350" y="3466"/>
                    <a:pt x="4499" y="3405"/>
                    <a:pt x="3679" y="3375"/>
                  </a:cubicBezTo>
                  <a:cubicBezTo>
                    <a:pt x="2919" y="3314"/>
                    <a:pt x="2098" y="3284"/>
                    <a:pt x="1399" y="3041"/>
                  </a:cubicBezTo>
                  <a:cubicBezTo>
                    <a:pt x="1065" y="2919"/>
                    <a:pt x="761" y="2767"/>
                    <a:pt x="517" y="2524"/>
                  </a:cubicBezTo>
                  <a:cubicBezTo>
                    <a:pt x="365" y="2311"/>
                    <a:pt x="244" y="2098"/>
                    <a:pt x="335" y="1825"/>
                  </a:cubicBezTo>
                  <a:cubicBezTo>
                    <a:pt x="548" y="1065"/>
                    <a:pt x="2098" y="852"/>
                    <a:pt x="2797" y="639"/>
                  </a:cubicBezTo>
                  <a:cubicBezTo>
                    <a:pt x="3709" y="457"/>
                    <a:pt x="4651" y="275"/>
                    <a:pt x="5594" y="92"/>
                  </a:cubicBezTo>
                  <a:cubicBezTo>
                    <a:pt x="5654" y="92"/>
                    <a:pt x="5654" y="1"/>
                    <a:pt x="559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38"/>
            <p:cNvSpPr/>
            <p:nvPr/>
          </p:nvSpPr>
          <p:spPr>
            <a:xfrm>
              <a:off x="5340602" y="3615125"/>
              <a:ext cx="178525" cy="59211"/>
            </a:xfrm>
            <a:custGeom>
              <a:rect b="b" l="l" r="r" t="t"/>
              <a:pathLst>
                <a:path extrusionOk="0" h="3448" w="10396">
                  <a:moveTo>
                    <a:pt x="365" y="1"/>
                  </a:moveTo>
                  <a:cubicBezTo>
                    <a:pt x="365" y="1"/>
                    <a:pt x="0" y="1125"/>
                    <a:pt x="912" y="1490"/>
                  </a:cubicBezTo>
                  <a:cubicBezTo>
                    <a:pt x="1057" y="1543"/>
                    <a:pt x="1197" y="1566"/>
                    <a:pt x="1330" y="1566"/>
                  </a:cubicBezTo>
                  <a:cubicBezTo>
                    <a:pt x="2029" y="1566"/>
                    <a:pt x="2523" y="943"/>
                    <a:pt x="2523" y="943"/>
                  </a:cubicBezTo>
                  <a:lnTo>
                    <a:pt x="2523" y="943"/>
                  </a:lnTo>
                  <a:cubicBezTo>
                    <a:pt x="2523" y="943"/>
                    <a:pt x="2432" y="1855"/>
                    <a:pt x="3344" y="2159"/>
                  </a:cubicBezTo>
                  <a:cubicBezTo>
                    <a:pt x="3461" y="2198"/>
                    <a:pt x="3571" y="2215"/>
                    <a:pt x="3676" y="2215"/>
                  </a:cubicBezTo>
                  <a:cubicBezTo>
                    <a:pt x="4387" y="2215"/>
                    <a:pt x="4803" y="1429"/>
                    <a:pt x="4803" y="1429"/>
                  </a:cubicBezTo>
                  <a:lnTo>
                    <a:pt x="4803" y="1429"/>
                  </a:lnTo>
                  <a:cubicBezTo>
                    <a:pt x="4803" y="1429"/>
                    <a:pt x="4772" y="2584"/>
                    <a:pt x="5775" y="2797"/>
                  </a:cubicBezTo>
                  <a:cubicBezTo>
                    <a:pt x="5880" y="2823"/>
                    <a:pt x="5981" y="2835"/>
                    <a:pt x="6078" y="2835"/>
                  </a:cubicBezTo>
                  <a:cubicBezTo>
                    <a:pt x="6872" y="2835"/>
                    <a:pt x="7356" y="2037"/>
                    <a:pt x="7356" y="2037"/>
                  </a:cubicBezTo>
                  <a:lnTo>
                    <a:pt x="7356" y="2037"/>
                  </a:lnTo>
                  <a:cubicBezTo>
                    <a:pt x="7356" y="2037"/>
                    <a:pt x="7143" y="3101"/>
                    <a:pt x="8329" y="3375"/>
                  </a:cubicBezTo>
                  <a:cubicBezTo>
                    <a:pt x="8512" y="3425"/>
                    <a:pt x="8683" y="3448"/>
                    <a:pt x="8841" y="3448"/>
                  </a:cubicBezTo>
                  <a:cubicBezTo>
                    <a:pt x="9911" y="3448"/>
                    <a:pt x="10395" y="2432"/>
                    <a:pt x="10395" y="2432"/>
                  </a:cubicBezTo>
                  <a:lnTo>
                    <a:pt x="365" y="1"/>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38"/>
            <p:cNvSpPr/>
            <p:nvPr/>
          </p:nvSpPr>
          <p:spPr>
            <a:xfrm>
              <a:off x="5343213" y="3380468"/>
              <a:ext cx="191576" cy="284256"/>
            </a:xfrm>
            <a:custGeom>
              <a:rect b="b" l="l" r="r" t="t"/>
              <a:pathLst>
                <a:path extrusionOk="0" h="16553" w="11156">
                  <a:moveTo>
                    <a:pt x="7893" y="0"/>
                  </a:moveTo>
                  <a:cubicBezTo>
                    <a:pt x="6851" y="0"/>
                    <a:pt x="5640" y="938"/>
                    <a:pt x="4468" y="3087"/>
                  </a:cubicBezTo>
                  <a:cubicBezTo>
                    <a:pt x="1733" y="8102"/>
                    <a:pt x="0" y="13847"/>
                    <a:pt x="0" y="13847"/>
                  </a:cubicBezTo>
                  <a:lnTo>
                    <a:pt x="10365" y="16552"/>
                  </a:lnTo>
                  <a:cubicBezTo>
                    <a:pt x="10365" y="16552"/>
                    <a:pt x="11155" y="9105"/>
                    <a:pt x="10669" y="4364"/>
                  </a:cubicBezTo>
                  <a:cubicBezTo>
                    <a:pt x="10374" y="1671"/>
                    <a:pt x="9284" y="0"/>
                    <a:pt x="7893"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38"/>
            <p:cNvSpPr/>
            <p:nvPr/>
          </p:nvSpPr>
          <p:spPr>
            <a:xfrm>
              <a:off x="5364078" y="3588506"/>
              <a:ext cx="152440" cy="34980"/>
            </a:xfrm>
            <a:custGeom>
              <a:rect b="b" l="l" r="r" t="t"/>
              <a:pathLst>
                <a:path extrusionOk="0" h="2037" w="8877">
                  <a:moveTo>
                    <a:pt x="62" y="0"/>
                  </a:moveTo>
                  <a:cubicBezTo>
                    <a:pt x="1" y="0"/>
                    <a:pt x="1" y="61"/>
                    <a:pt x="31" y="61"/>
                  </a:cubicBezTo>
                  <a:cubicBezTo>
                    <a:pt x="2919" y="852"/>
                    <a:pt x="5837" y="1551"/>
                    <a:pt x="8816" y="2037"/>
                  </a:cubicBezTo>
                  <a:cubicBezTo>
                    <a:pt x="8876" y="2037"/>
                    <a:pt x="8876" y="1946"/>
                    <a:pt x="8846" y="1946"/>
                  </a:cubicBezTo>
                  <a:cubicBezTo>
                    <a:pt x="5958" y="1155"/>
                    <a:pt x="3041" y="517"/>
                    <a:pt x="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38"/>
            <p:cNvSpPr/>
            <p:nvPr/>
          </p:nvSpPr>
          <p:spPr>
            <a:xfrm>
              <a:off x="3319801" y="3061130"/>
              <a:ext cx="1224245" cy="581993"/>
            </a:xfrm>
            <a:custGeom>
              <a:rect b="b" l="l" r="r" t="t"/>
              <a:pathLst>
                <a:path extrusionOk="0" h="33891" w="71291">
                  <a:moveTo>
                    <a:pt x="2584" y="0"/>
                  </a:moveTo>
                  <a:cubicBezTo>
                    <a:pt x="530" y="0"/>
                    <a:pt x="1" y="2458"/>
                    <a:pt x="2140" y="5876"/>
                  </a:cubicBezTo>
                  <a:cubicBezTo>
                    <a:pt x="6547" y="13110"/>
                    <a:pt x="17855" y="27336"/>
                    <a:pt x="23934" y="30831"/>
                  </a:cubicBezTo>
                  <a:cubicBezTo>
                    <a:pt x="26040" y="32031"/>
                    <a:pt x="35093" y="32857"/>
                    <a:pt x="42188" y="32857"/>
                  </a:cubicBezTo>
                  <a:cubicBezTo>
                    <a:pt x="43182" y="32857"/>
                    <a:pt x="44136" y="32840"/>
                    <a:pt x="45028" y="32807"/>
                  </a:cubicBezTo>
                  <a:cubicBezTo>
                    <a:pt x="46427" y="33171"/>
                    <a:pt x="48797" y="33688"/>
                    <a:pt x="50378" y="33810"/>
                  </a:cubicBezTo>
                  <a:cubicBezTo>
                    <a:pt x="50890" y="33845"/>
                    <a:pt x="51676" y="33891"/>
                    <a:pt x="52542" y="33891"/>
                  </a:cubicBezTo>
                  <a:cubicBezTo>
                    <a:pt x="54659" y="33891"/>
                    <a:pt x="57253" y="33619"/>
                    <a:pt x="57491" y="32260"/>
                  </a:cubicBezTo>
                  <a:cubicBezTo>
                    <a:pt x="57734" y="30953"/>
                    <a:pt x="54785" y="30466"/>
                    <a:pt x="52718" y="30071"/>
                  </a:cubicBezTo>
                  <a:cubicBezTo>
                    <a:pt x="51594" y="29889"/>
                    <a:pt x="50165" y="29098"/>
                    <a:pt x="50317" y="28369"/>
                  </a:cubicBezTo>
                  <a:cubicBezTo>
                    <a:pt x="50421" y="27836"/>
                    <a:pt x="51003" y="27642"/>
                    <a:pt x="51784" y="27642"/>
                  </a:cubicBezTo>
                  <a:cubicBezTo>
                    <a:pt x="52831" y="27642"/>
                    <a:pt x="54236" y="27990"/>
                    <a:pt x="55332" y="28339"/>
                  </a:cubicBezTo>
                  <a:cubicBezTo>
                    <a:pt x="58235" y="29298"/>
                    <a:pt x="62520" y="31810"/>
                    <a:pt x="64990" y="31810"/>
                  </a:cubicBezTo>
                  <a:cubicBezTo>
                    <a:pt x="65649" y="31810"/>
                    <a:pt x="66179" y="31631"/>
                    <a:pt x="66518" y="31196"/>
                  </a:cubicBezTo>
                  <a:cubicBezTo>
                    <a:pt x="67156" y="30375"/>
                    <a:pt x="65241" y="28217"/>
                    <a:pt x="63722" y="27396"/>
                  </a:cubicBezTo>
                  <a:lnTo>
                    <a:pt x="63722" y="27396"/>
                  </a:lnTo>
                  <a:cubicBezTo>
                    <a:pt x="65535" y="28079"/>
                    <a:pt x="67514" y="29036"/>
                    <a:pt x="68637" y="29036"/>
                  </a:cubicBezTo>
                  <a:cubicBezTo>
                    <a:pt x="68964" y="29036"/>
                    <a:pt x="69218" y="28956"/>
                    <a:pt x="69375" y="28764"/>
                  </a:cubicBezTo>
                  <a:cubicBezTo>
                    <a:pt x="69801" y="28247"/>
                    <a:pt x="69618" y="26971"/>
                    <a:pt x="69193" y="26424"/>
                  </a:cubicBezTo>
                  <a:lnTo>
                    <a:pt x="69193" y="26424"/>
                  </a:lnTo>
                  <a:cubicBezTo>
                    <a:pt x="69312" y="26440"/>
                    <a:pt x="69428" y="26448"/>
                    <a:pt x="69540" y="26448"/>
                  </a:cubicBezTo>
                  <a:cubicBezTo>
                    <a:pt x="70058" y="26448"/>
                    <a:pt x="70493" y="26266"/>
                    <a:pt x="70743" y="25816"/>
                  </a:cubicBezTo>
                  <a:cubicBezTo>
                    <a:pt x="71290" y="24995"/>
                    <a:pt x="70743" y="24022"/>
                    <a:pt x="69770" y="23111"/>
                  </a:cubicBezTo>
                  <a:cubicBezTo>
                    <a:pt x="69983" y="23019"/>
                    <a:pt x="70196" y="22867"/>
                    <a:pt x="70287" y="22563"/>
                  </a:cubicBezTo>
                  <a:cubicBezTo>
                    <a:pt x="71290" y="20071"/>
                    <a:pt x="62749" y="15268"/>
                    <a:pt x="60105" y="15238"/>
                  </a:cubicBezTo>
                  <a:cubicBezTo>
                    <a:pt x="59683" y="15225"/>
                    <a:pt x="59261" y="15219"/>
                    <a:pt x="58841" y="15219"/>
                  </a:cubicBezTo>
                  <a:cubicBezTo>
                    <a:pt x="52204" y="15219"/>
                    <a:pt x="45907" y="16713"/>
                    <a:pt x="44907" y="16971"/>
                  </a:cubicBezTo>
                  <a:cubicBezTo>
                    <a:pt x="40591" y="16849"/>
                    <a:pt x="29891" y="16545"/>
                    <a:pt x="28645" y="16089"/>
                  </a:cubicBezTo>
                  <a:cubicBezTo>
                    <a:pt x="26001" y="15147"/>
                    <a:pt x="11623" y="4630"/>
                    <a:pt x="4876" y="739"/>
                  </a:cubicBezTo>
                  <a:cubicBezTo>
                    <a:pt x="3990" y="232"/>
                    <a:pt x="3215" y="0"/>
                    <a:pt x="2584" y="0"/>
                  </a:cubicBezTo>
                  <a:close/>
                </a:path>
              </a:pathLst>
            </a:custGeom>
            <a:solidFill>
              <a:srgbClr val="77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38"/>
            <p:cNvSpPr/>
            <p:nvPr/>
          </p:nvSpPr>
          <p:spPr>
            <a:xfrm>
              <a:off x="4232041" y="3464120"/>
              <a:ext cx="186631" cy="69411"/>
            </a:xfrm>
            <a:custGeom>
              <a:rect b="b" l="l" r="r" t="t"/>
              <a:pathLst>
                <a:path extrusionOk="0" h="4042" w="10868">
                  <a:moveTo>
                    <a:pt x="54" y="9"/>
                  </a:moveTo>
                  <a:cubicBezTo>
                    <a:pt x="14" y="9"/>
                    <a:pt x="0" y="23"/>
                    <a:pt x="14" y="23"/>
                  </a:cubicBezTo>
                  <a:cubicBezTo>
                    <a:pt x="21" y="23"/>
                    <a:pt x="34" y="19"/>
                    <a:pt x="54" y="9"/>
                  </a:cubicBezTo>
                  <a:close/>
                  <a:moveTo>
                    <a:pt x="577" y="0"/>
                  </a:moveTo>
                  <a:cubicBezTo>
                    <a:pt x="402" y="0"/>
                    <a:pt x="228" y="3"/>
                    <a:pt x="54" y="9"/>
                  </a:cubicBezTo>
                  <a:cubicBezTo>
                    <a:pt x="117" y="8"/>
                    <a:pt x="179" y="8"/>
                    <a:pt x="241" y="8"/>
                  </a:cubicBezTo>
                  <a:cubicBezTo>
                    <a:pt x="2029" y="8"/>
                    <a:pt x="3757" y="429"/>
                    <a:pt x="5343" y="1134"/>
                  </a:cubicBezTo>
                  <a:cubicBezTo>
                    <a:pt x="6286" y="1559"/>
                    <a:pt x="9903" y="3505"/>
                    <a:pt x="10784" y="4022"/>
                  </a:cubicBezTo>
                  <a:cubicBezTo>
                    <a:pt x="10799" y="4036"/>
                    <a:pt x="10812" y="4042"/>
                    <a:pt x="10822" y="4042"/>
                  </a:cubicBezTo>
                  <a:cubicBezTo>
                    <a:pt x="10856" y="4042"/>
                    <a:pt x="10868" y="3984"/>
                    <a:pt x="10845" y="3961"/>
                  </a:cubicBezTo>
                  <a:cubicBezTo>
                    <a:pt x="8960" y="2866"/>
                    <a:pt x="7441" y="1681"/>
                    <a:pt x="5313" y="830"/>
                  </a:cubicBezTo>
                  <a:cubicBezTo>
                    <a:pt x="3806" y="255"/>
                    <a:pt x="2175" y="0"/>
                    <a:pt x="5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38"/>
            <p:cNvSpPr/>
            <p:nvPr/>
          </p:nvSpPr>
          <p:spPr>
            <a:xfrm>
              <a:off x="4244508" y="3405799"/>
              <a:ext cx="263478" cy="107654"/>
            </a:xfrm>
            <a:custGeom>
              <a:rect b="b" l="l" r="r" t="t"/>
              <a:pathLst>
                <a:path extrusionOk="0" h="6269" w="15343">
                  <a:moveTo>
                    <a:pt x="27" y="1"/>
                  </a:moveTo>
                  <a:cubicBezTo>
                    <a:pt x="7" y="1"/>
                    <a:pt x="0" y="14"/>
                    <a:pt x="7" y="14"/>
                  </a:cubicBezTo>
                  <a:cubicBezTo>
                    <a:pt x="11" y="14"/>
                    <a:pt x="17" y="11"/>
                    <a:pt x="27" y="1"/>
                  </a:cubicBezTo>
                  <a:close/>
                  <a:moveTo>
                    <a:pt x="27" y="1"/>
                  </a:moveTo>
                  <a:lnTo>
                    <a:pt x="27" y="1"/>
                  </a:lnTo>
                  <a:cubicBezTo>
                    <a:pt x="1213" y="153"/>
                    <a:pt x="2429" y="214"/>
                    <a:pt x="3645" y="366"/>
                  </a:cubicBezTo>
                  <a:cubicBezTo>
                    <a:pt x="5772" y="700"/>
                    <a:pt x="7718" y="1430"/>
                    <a:pt x="9541" y="2524"/>
                  </a:cubicBezTo>
                  <a:cubicBezTo>
                    <a:pt x="11517" y="3709"/>
                    <a:pt x="13402" y="4955"/>
                    <a:pt x="15286" y="6262"/>
                  </a:cubicBezTo>
                  <a:cubicBezTo>
                    <a:pt x="15290" y="6267"/>
                    <a:pt x="15295" y="6269"/>
                    <a:pt x="15299" y="6269"/>
                  </a:cubicBezTo>
                  <a:cubicBezTo>
                    <a:pt x="15324" y="6269"/>
                    <a:pt x="15343" y="6197"/>
                    <a:pt x="15317" y="6171"/>
                  </a:cubicBezTo>
                  <a:cubicBezTo>
                    <a:pt x="14253" y="5381"/>
                    <a:pt x="13158" y="4621"/>
                    <a:pt x="12034" y="3861"/>
                  </a:cubicBezTo>
                  <a:cubicBezTo>
                    <a:pt x="10180" y="2645"/>
                    <a:pt x="8326" y="1308"/>
                    <a:pt x="6167" y="761"/>
                  </a:cubicBezTo>
                  <a:cubicBezTo>
                    <a:pt x="4192" y="214"/>
                    <a:pt x="2094" y="92"/>
                    <a:pt x="2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38"/>
            <p:cNvSpPr/>
            <p:nvPr/>
          </p:nvSpPr>
          <p:spPr>
            <a:xfrm>
              <a:off x="4270543" y="3351514"/>
              <a:ext cx="248400" cy="106607"/>
            </a:xfrm>
            <a:custGeom>
              <a:rect b="b" l="l" r="r" t="t"/>
              <a:pathLst>
                <a:path extrusionOk="0" h="6208" w="14465">
                  <a:moveTo>
                    <a:pt x="503" y="1"/>
                  </a:moveTo>
                  <a:cubicBezTo>
                    <a:pt x="337" y="1"/>
                    <a:pt x="170" y="1"/>
                    <a:pt x="1" y="1"/>
                  </a:cubicBezTo>
                  <a:cubicBezTo>
                    <a:pt x="1308" y="31"/>
                    <a:pt x="2585" y="62"/>
                    <a:pt x="3831" y="335"/>
                  </a:cubicBezTo>
                  <a:cubicBezTo>
                    <a:pt x="5138" y="609"/>
                    <a:pt x="6354" y="1095"/>
                    <a:pt x="7478" y="1733"/>
                  </a:cubicBezTo>
                  <a:cubicBezTo>
                    <a:pt x="9879" y="3071"/>
                    <a:pt x="12190" y="4560"/>
                    <a:pt x="14408" y="6202"/>
                  </a:cubicBezTo>
                  <a:cubicBezTo>
                    <a:pt x="14413" y="6206"/>
                    <a:pt x="14417" y="6208"/>
                    <a:pt x="14421" y="6208"/>
                  </a:cubicBezTo>
                  <a:cubicBezTo>
                    <a:pt x="14446" y="6208"/>
                    <a:pt x="14465" y="6136"/>
                    <a:pt x="14439" y="6110"/>
                  </a:cubicBezTo>
                  <a:cubicBezTo>
                    <a:pt x="13466" y="5350"/>
                    <a:pt x="12463" y="4591"/>
                    <a:pt x="11490" y="3922"/>
                  </a:cubicBezTo>
                  <a:cubicBezTo>
                    <a:pt x="10579" y="3253"/>
                    <a:pt x="7995" y="1490"/>
                    <a:pt x="5502" y="609"/>
                  </a:cubicBezTo>
                  <a:cubicBezTo>
                    <a:pt x="3810" y="26"/>
                    <a:pt x="2243" y="1"/>
                    <a:pt x="50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38"/>
            <p:cNvSpPr/>
            <p:nvPr/>
          </p:nvSpPr>
          <p:spPr>
            <a:xfrm>
              <a:off x="3305943" y="3049813"/>
              <a:ext cx="301686" cy="349735"/>
            </a:xfrm>
            <a:custGeom>
              <a:rect b="b" l="l" r="r" t="t"/>
              <a:pathLst>
                <a:path extrusionOk="0" h="20366" w="17568">
                  <a:moveTo>
                    <a:pt x="2213" y="1"/>
                  </a:moveTo>
                  <a:cubicBezTo>
                    <a:pt x="598" y="1"/>
                    <a:pt x="1" y="1118"/>
                    <a:pt x="1093" y="4012"/>
                  </a:cubicBezTo>
                  <a:cubicBezTo>
                    <a:pt x="2673" y="8298"/>
                    <a:pt x="11579" y="20365"/>
                    <a:pt x="11579" y="20365"/>
                  </a:cubicBezTo>
                  <a:lnTo>
                    <a:pt x="17567" y="8116"/>
                  </a:lnTo>
                  <a:cubicBezTo>
                    <a:pt x="17567" y="8116"/>
                    <a:pt x="11123" y="3252"/>
                    <a:pt x="6625" y="1307"/>
                  </a:cubicBezTo>
                  <a:cubicBezTo>
                    <a:pt x="4832" y="502"/>
                    <a:pt x="3294" y="1"/>
                    <a:pt x="2213" y="1"/>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38"/>
            <p:cNvSpPr/>
            <p:nvPr/>
          </p:nvSpPr>
          <p:spPr>
            <a:xfrm>
              <a:off x="3305943" y="3049813"/>
              <a:ext cx="301686" cy="349735"/>
            </a:xfrm>
            <a:custGeom>
              <a:rect b="b" l="l" r="r" t="t"/>
              <a:pathLst>
                <a:path extrusionOk="0" h="20366" w="17568">
                  <a:moveTo>
                    <a:pt x="2213" y="1"/>
                  </a:moveTo>
                  <a:cubicBezTo>
                    <a:pt x="598" y="1"/>
                    <a:pt x="1" y="1118"/>
                    <a:pt x="1093" y="4012"/>
                  </a:cubicBezTo>
                  <a:cubicBezTo>
                    <a:pt x="2673" y="8298"/>
                    <a:pt x="11579" y="20365"/>
                    <a:pt x="11579" y="20365"/>
                  </a:cubicBezTo>
                  <a:lnTo>
                    <a:pt x="17567" y="8116"/>
                  </a:lnTo>
                  <a:cubicBezTo>
                    <a:pt x="17567" y="8116"/>
                    <a:pt x="11123" y="3252"/>
                    <a:pt x="6625" y="1307"/>
                  </a:cubicBezTo>
                  <a:cubicBezTo>
                    <a:pt x="4832" y="502"/>
                    <a:pt x="3294" y="1"/>
                    <a:pt x="2213"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38"/>
            <p:cNvSpPr/>
            <p:nvPr/>
          </p:nvSpPr>
          <p:spPr>
            <a:xfrm>
              <a:off x="3482500" y="3177497"/>
              <a:ext cx="84935" cy="165079"/>
            </a:xfrm>
            <a:custGeom>
              <a:rect b="b" l="l" r="r" t="t"/>
              <a:pathLst>
                <a:path extrusionOk="0" h="9613" w="4946">
                  <a:moveTo>
                    <a:pt x="4871" y="0"/>
                  </a:moveTo>
                  <a:cubicBezTo>
                    <a:pt x="4861" y="0"/>
                    <a:pt x="4855" y="4"/>
                    <a:pt x="4855" y="12"/>
                  </a:cubicBezTo>
                  <a:cubicBezTo>
                    <a:pt x="3882" y="1471"/>
                    <a:pt x="1602" y="6243"/>
                    <a:pt x="1177" y="7064"/>
                  </a:cubicBezTo>
                  <a:lnTo>
                    <a:pt x="22" y="9556"/>
                  </a:lnTo>
                  <a:cubicBezTo>
                    <a:pt x="1" y="9577"/>
                    <a:pt x="52" y="9613"/>
                    <a:pt x="86" y="9613"/>
                  </a:cubicBezTo>
                  <a:cubicBezTo>
                    <a:pt x="101" y="9613"/>
                    <a:pt x="113" y="9606"/>
                    <a:pt x="113" y="9587"/>
                  </a:cubicBezTo>
                  <a:cubicBezTo>
                    <a:pt x="478" y="8796"/>
                    <a:pt x="994" y="8067"/>
                    <a:pt x="1390" y="7277"/>
                  </a:cubicBezTo>
                  <a:cubicBezTo>
                    <a:pt x="1815" y="6486"/>
                    <a:pt x="4338" y="1745"/>
                    <a:pt x="4946" y="73"/>
                  </a:cubicBezTo>
                  <a:cubicBezTo>
                    <a:pt x="4946" y="28"/>
                    <a:pt x="4897" y="0"/>
                    <a:pt x="48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38"/>
            <p:cNvSpPr/>
            <p:nvPr/>
          </p:nvSpPr>
          <p:spPr>
            <a:xfrm>
              <a:off x="3578395" y="4056737"/>
              <a:ext cx="760003" cy="672132"/>
            </a:xfrm>
            <a:custGeom>
              <a:rect b="b" l="l" r="r" t="t"/>
              <a:pathLst>
                <a:path extrusionOk="0" h="39140" w="44257">
                  <a:moveTo>
                    <a:pt x="31095" y="0"/>
                  </a:moveTo>
                  <a:lnTo>
                    <a:pt x="6687" y="122"/>
                  </a:lnTo>
                  <a:cubicBezTo>
                    <a:pt x="6687" y="122"/>
                    <a:pt x="0" y="23983"/>
                    <a:pt x="31" y="25472"/>
                  </a:cubicBezTo>
                  <a:lnTo>
                    <a:pt x="31" y="25715"/>
                  </a:lnTo>
                  <a:cubicBezTo>
                    <a:pt x="243" y="32463"/>
                    <a:pt x="547" y="37965"/>
                    <a:pt x="1125" y="38299"/>
                  </a:cubicBezTo>
                  <a:cubicBezTo>
                    <a:pt x="2033" y="38898"/>
                    <a:pt x="16279" y="39139"/>
                    <a:pt x="27890" y="39139"/>
                  </a:cubicBezTo>
                  <a:cubicBezTo>
                    <a:pt x="35719" y="39139"/>
                    <a:pt x="42350" y="39030"/>
                    <a:pt x="42889" y="38846"/>
                  </a:cubicBezTo>
                  <a:cubicBezTo>
                    <a:pt x="44256" y="38390"/>
                    <a:pt x="43040" y="34469"/>
                    <a:pt x="41521" y="33284"/>
                  </a:cubicBezTo>
                  <a:cubicBezTo>
                    <a:pt x="41034" y="32919"/>
                    <a:pt x="39271" y="32007"/>
                    <a:pt x="37022" y="30943"/>
                  </a:cubicBezTo>
                  <a:cubicBezTo>
                    <a:pt x="32128" y="28572"/>
                    <a:pt x="25107" y="25411"/>
                    <a:pt x="25107" y="25411"/>
                  </a:cubicBezTo>
                  <a:lnTo>
                    <a:pt x="31095" y="0"/>
                  </a:lnTo>
                  <a:close/>
                </a:path>
              </a:pathLst>
            </a:custGeom>
            <a:solidFill>
              <a:srgbClr val="77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38"/>
            <p:cNvSpPr/>
            <p:nvPr/>
          </p:nvSpPr>
          <p:spPr>
            <a:xfrm>
              <a:off x="3578910" y="4434138"/>
              <a:ext cx="759488" cy="294852"/>
            </a:xfrm>
            <a:custGeom>
              <a:rect b="b" l="l" r="r" t="t"/>
              <a:pathLst>
                <a:path extrusionOk="0" h="17170" w="44227">
                  <a:moveTo>
                    <a:pt x="760" y="0"/>
                  </a:moveTo>
                  <a:cubicBezTo>
                    <a:pt x="305" y="1885"/>
                    <a:pt x="1" y="3253"/>
                    <a:pt x="1" y="3557"/>
                  </a:cubicBezTo>
                  <a:lnTo>
                    <a:pt x="1" y="3830"/>
                  </a:lnTo>
                  <a:cubicBezTo>
                    <a:pt x="213" y="10548"/>
                    <a:pt x="517" y="16049"/>
                    <a:pt x="1095" y="16414"/>
                  </a:cubicBezTo>
                  <a:cubicBezTo>
                    <a:pt x="1967" y="16948"/>
                    <a:pt x="15679" y="17169"/>
                    <a:pt x="27164" y="17169"/>
                  </a:cubicBezTo>
                  <a:cubicBezTo>
                    <a:pt x="35285" y="17169"/>
                    <a:pt x="42292" y="17059"/>
                    <a:pt x="42859" y="16870"/>
                  </a:cubicBezTo>
                  <a:cubicBezTo>
                    <a:pt x="44226" y="16414"/>
                    <a:pt x="43010" y="12493"/>
                    <a:pt x="41491" y="11338"/>
                  </a:cubicBezTo>
                  <a:cubicBezTo>
                    <a:pt x="41004" y="10973"/>
                    <a:pt x="39241" y="10061"/>
                    <a:pt x="36992" y="8998"/>
                  </a:cubicBezTo>
                  <a:cubicBezTo>
                    <a:pt x="32098" y="6627"/>
                    <a:pt x="25077" y="3496"/>
                    <a:pt x="25077" y="3496"/>
                  </a:cubicBezTo>
                  <a:lnTo>
                    <a:pt x="25898" y="0"/>
                  </a:ln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38"/>
            <p:cNvSpPr/>
            <p:nvPr/>
          </p:nvSpPr>
          <p:spPr>
            <a:xfrm>
              <a:off x="3574222" y="4484765"/>
              <a:ext cx="772007" cy="247662"/>
            </a:xfrm>
            <a:custGeom>
              <a:rect b="b" l="l" r="r" t="t"/>
              <a:pathLst>
                <a:path extrusionOk="0" h="14422" w="44956">
                  <a:moveTo>
                    <a:pt x="25532" y="1"/>
                  </a:moveTo>
                  <a:lnTo>
                    <a:pt x="0" y="274"/>
                  </a:lnTo>
                  <a:lnTo>
                    <a:pt x="0" y="487"/>
                  </a:lnTo>
                  <a:cubicBezTo>
                    <a:pt x="213" y="7478"/>
                    <a:pt x="547" y="13253"/>
                    <a:pt x="1125" y="13618"/>
                  </a:cubicBezTo>
                  <a:cubicBezTo>
                    <a:pt x="2001" y="14184"/>
                    <a:pt x="16664" y="14421"/>
                    <a:pt x="28525" y="14421"/>
                  </a:cubicBezTo>
                  <a:cubicBezTo>
                    <a:pt x="36401" y="14421"/>
                    <a:pt x="43042" y="14317"/>
                    <a:pt x="43587" y="14135"/>
                  </a:cubicBezTo>
                  <a:cubicBezTo>
                    <a:pt x="44955" y="13679"/>
                    <a:pt x="43739" y="9697"/>
                    <a:pt x="42220" y="8451"/>
                  </a:cubicBezTo>
                  <a:cubicBezTo>
                    <a:pt x="40700" y="7235"/>
                    <a:pt x="25532" y="426"/>
                    <a:pt x="25532" y="426"/>
                  </a:cubicBezTo>
                  <a:lnTo>
                    <a:pt x="25532" y="1"/>
                  </a:ln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38"/>
            <p:cNvSpPr/>
            <p:nvPr/>
          </p:nvSpPr>
          <p:spPr>
            <a:xfrm>
              <a:off x="3623286" y="4698384"/>
              <a:ext cx="694233" cy="8088"/>
            </a:xfrm>
            <a:custGeom>
              <a:rect b="b" l="l" r="r" t="t"/>
              <a:pathLst>
                <a:path extrusionOk="0" h="471" w="40427">
                  <a:moveTo>
                    <a:pt x="21551" y="1"/>
                  </a:moveTo>
                  <a:cubicBezTo>
                    <a:pt x="12696" y="1"/>
                    <a:pt x="3531" y="75"/>
                    <a:pt x="31" y="267"/>
                  </a:cubicBezTo>
                  <a:cubicBezTo>
                    <a:pt x="0" y="267"/>
                    <a:pt x="0" y="298"/>
                    <a:pt x="31" y="298"/>
                  </a:cubicBezTo>
                  <a:cubicBezTo>
                    <a:pt x="2767" y="423"/>
                    <a:pt x="8964" y="471"/>
                    <a:pt x="15769" y="471"/>
                  </a:cubicBezTo>
                  <a:cubicBezTo>
                    <a:pt x="25445" y="471"/>
                    <a:pt x="36348" y="374"/>
                    <a:pt x="40275" y="267"/>
                  </a:cubicBezTo>
                  <a:cubicBezTo>
                    <a:pt x="40426" y="267"/>
                    <a:pt x="40426" y="146"/>
                    <a:pt x="40275" y="146"/>
                  </a:cubicBezTo>
                  <a:cubicBezTo>
                    <a:pt x="37120" y="60"/>
                    <a:pt x="29459" y="1"/>
                    <a:pt x="215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38"/>
            <p:cNvSpPr/>
            <p:nvPr/>
          </p:nvSpPr>
          <p:spPr>
            <a:xfrm>
              <a:off x="3925705" y="4482841"/>
              <a:ext cx="139183" cy="36680"/>
            </a:xfrm>
            <a:custGeom>
              <a:rect b="b" l="l" r="r" t="t"/>
              <a:pathLst>
                <a:path extrusionOk="0" h="2136" w="8105">
                  <a:moveTo>
                    <a:pt x="5816" y="1"/>
                  </a:moveTo>
                  <a:cubicBezTo>
                    <a:pt x="3730" y="1"/>
                    <a:pt x="1563" y="590"/>
                    <a:pt x="50" y="1967"/>
                  </a:cubicBezTo>
                  <a:cubicBezTo>
                    <a:pt x="1" y="2041"/>
                    <a:pt x="72" y="2135"/>
                    <a:pt x="133" y="2135"/>
                  </a:cubicBezTo>
                  <a:cubicBezTo>
                    <a:pt x="147" y="2135"/>
                    <a:pt x="160" y="2130"/>
                    <a:pt x="172" y="2119"/>
                  </a:cubicBezTo>
                  <a:cubicBezTo>
                    <a:pt x="2755" y="1329"/>
                    <a:pt x="5187" y="812"/>
                    <a:pt x="7892" y="538"/>
                  </a:cubicBezTo>
                  <a:cubicBezTo>
                    <a:pt x="8075" y="508"/>
                    <a:pt x="8105" y="234"/>
                    <a:pt x="7923" y="204"/>
                  </a:cubicBezTo>
                  <a:cubicBezTo>
                    <a:pt x="7250" y="71"/>
                    <a:pt x="6538" y="1"/>
                    <a:pt x="58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38"/>
            <p:cNvSpPr/>
            <p:nvPr/>
          </p:nvSpPr>
          <p:spPr>
            <a:xfrm>
              <a:off x="3958043" y="4502453"/>
              <a:ext cx="139217" cy="36698"/>
            </a:xfrm>
            <a:custGeom>
              <a:rect b="b" l="l" r="r" t="t"/>
              <a:pathLst>
                <a:path extrusionOk="0" h="2137" w="8107">
                  <a:moveTo>
                    <a:pt x="5899" y="1"/>
                  </a:moveTo>
                  <a:cubicBezTo>
                    <a:pt x="3780" y="1"/>
                    <a:pt x="1588" y="588"/>
                    <a:pt x="82" y="1980"/>
                  </a:cubicBezTo>
                  <a:cubicBezTo>
                    <a:pt x="1" y="2034"/>
                    <a:pt x="89" y="2137"/>
                    <a:pt x="173" y="2137"/>
                  </a:cubicBezTo>
                  <a:cubicBezTo>
                    <a:pt x="184" y="2137"/>
                    <a:pt x="194" y="2135"/>
                    <a:pt x="204" y="2132"/>
                  </a:cubicBezTo>
                  <a:cubicBezTo>
                    <a:pt x="2787" y="1311"/>
                    <a:pt x="5219" y="795"/>
                    <a:pt x="7894" y="521"/>
                  </a:cubicBezTo>
                  <a:cubicBezTo>
                    <a:pt x="8106" y="491"/>
                    <a:pt x="8106" y="217"/>
                    <a:pt x="7955" y="187"/>
                  </a:cubicBezTo>
                  <a:cubicBezTo>
                    <a:pt x="7296" y="65"/>
                    <a:pt x="6601" y="1"/>
                    <a:pt x="58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38"/>
            <p:cNvSpPr/>
            <p:nvPr/>
          </p:nvSpPr>
          <p:spPr>
            <a:xfrm>
              <a:off x="3990431" y="4521996"/>
              <a:ext cx="139200" cy="36663"/>
            </a:xfrm>
            <a:custGeom>
              <a:rect b="b" l="l" r="r" t="t"/>
              <a:pathLst>
                <a:path extrusionOk="0" h="2135" w="8106">
                  <a:moveTo>
                    <a:pt x="5812" y="0"/>
                  </a:moveTo>
                  <a:cubicBezTo>
                    <a:pt x="3718" y="0"/>
                    <a:pt x="1540" y="589"/>
                    <a:pt x="50" y="1967"/>
                  </a:cubicBezTo>
                  <a:cubicBezTo>
                    <a:pt x="1" y="2041"/>
                    <a:pt x="52" y="2135"/>
                    <a:pt x="122" y="2135"/>
                  </a:cubicBezTo>
                  <a:cubicBezTo>
                    <a:pt x="138" y="2135"/>
                    <a:pt x="155" y="2130"/>
                    <a:pt x="172" y="2119"/>
                  </a:cubicBezTo>
                  <a:cubicBezTo>
                    <a:pt x="2755" y="1328"/>
                    <a:pt x="5187" y="812"/>
                    <a:pt x="7892" y="538"/>
                  </a:cubicBezTo>
                  <a:cubicBezTo>
                    <a:pt x="8105" y="508"/>
                    <a:pt x="8105" y="234"/>
                    <a:pt x="7923" y="204"/>
                  </a:cubicBezTo>
                  <a:cubicBezTo>
                    <a:pt x="7251" y="71"/>
                    <a:pt x="6536" y="0"/>
                    <a:pt x="581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38"/>
            <p:cNvSpPr/>
            <p:nvPr/>
          </p:nvSpPr>
          <p:spPr>
            <a:xfrm>
              <a:off x="3980848" y="4373361"/>
              <a:ext cx="156081" cy="127420"/>
            </a:xfrm>
            <a:custGeom>
              <a:rect b="b" l="l" r="r" t="t"/>
              <a:pathLst>
                <a:path extrusionOk="0" h="7420" w="9089">
                  <a:moveTo>
                    <a:pt x="6655" y="733"/>
                  </a:moveTo>
                  <a:cubicBezTo>
                    <a:pt x="7337" y="733"/>
                    <a:pt x="7832" y="1143"/>
                    <a:pt x="7630" y="2415"/>
                  </a:cubicBezTo>
                  <a:cubicBezTo>
                    <a:pt x="7386" y="4056"/>
                    <a:pt x="4803" y="4998"/>
                    <a:pt x="3526" y="5515"/>
                  </a:cubicBezTo>
                  <a:cubicBezTo>
                    <a:pt x="2462" y="5910"/>
                    <a:pt x="1398" y="6305"/>
                    <a:pt x="395" y="6761"/>
                  </a:cubicBezTo>
                  <a:cubicBezTo>
                    <a:pt x="1186" y="5576"/>
                    <a:pt x="1915" y="4390"/>
                    <a:pt x="2797" y="3296"/>
                  </a:cubicBezTo>
                  <a:cubicBezTo>
                    <a:pt x="3222" y="2780"/>
                    <a:pt x="3678" y="2232"/>
                    <a:pt x="4225" y="1776"/>
                  </a:cubicBezTo>
                  <a:cubicBezTo>
                    <a:pt x="4664" y="1372"/>
                    <a:pt x="5805" y="733"/>
                    <a:pt x="6655" y="733"/>
                  </a:cubicBezTo>
                  <a:close/>
                  <a:moveTo>
                    <a:pt x="6462" y="1"/>
                  </a:moveTo>
                  <a:cubicBezTo>
                    <a:pt x="5608" y="1"/>
                    <a:pt x="4701" y="429"/>
                    <a:pt x="4073" y="986"/>
                  </a:cubicBezTo>
                  <a:cubicBezTo>
                    <a:pt x="2280" y="2445"/>
                    <a:pt x="730" y="4816"/>
                    <a:pt x="0" y="6974"/>
                  </a:cubicBezTo>
                  <a:cubicBezTo>
                    <a:pt x="0" y="7035"/>
                    <a:pt x="0" y="7065"/>
                    <a:pt x="91" y="7065"/>
                  </a:cubicBezTo>
                  <a:cubicBezTo>
                    <a:pt x="91" y="7220"/>
                    <a:pt x="223" y="7419"/>
                    <a:pt x="394" y="7419"/>
                  </a:cubicBezTo>
                  <a:cubicBezTo>
                    <a:pt x="424" y="7419"/>
                    <a:pt x="455" y="7413"/>
                    <a:pt x="487" y="7400"/>
                  </a:cubicBezTo>
                  <a:cubicBezTo>
                    <a:pt x="2675" y="6609"/>
                    <a:pt x="5107" y="6001"/>
                    <a:pt x="6961" y="4542"/>
                  </a:cubicBezTo>
                  <a:cubicBezTo>
                    <a:pt x="8025" y="3722"/>
                    <a:pt x="9089" y="2202"/>
                    <a:pt x="8146" y="834"/>
                  </a:cubicBezTo>
                  <a:cubicBezTo>
                    <a:pt x="7705" y="238"/>
                    <a:pt x="7098" y="1"/>
                    <a:pt x="64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38"/>
            <p:cNvSpPr/>
            <p:nvPr/>
          </p:nvSpPr>
          <p:spPr>
            <a:xfrm>
              <a:off x="3820588" y="4401800"/>
              <a:ext cx="172275" cy="98690"/>
            </a:xfrm>
            <a:custGeom>
              <a:rect b="b" l="l" r="r" t="t"/>
              <a:pathLst>
                <a:path extrusionOk="0" h="5747" w="10032">
                  <a:moveTo>
                    <a:pt x="2663" y="789"/>
                  </a:moveTo>
                  <a:cubicBezTo>
                    <a:pt x="3401" y="789"/>
                    <a:pt x="4233" y="1021"/>
                    <a:pt x="4621" y="1215"/>
                  </a:cubicBezTo>
                  <a:cubicBezTo>
                    <a:pt x="5229" y="1519"/>
                    <a:pt x="5806" y="1944"/>
                    <a:pt x="6384" y="2339"/>
                  </a:cubicBezTo>
                  <a:cubicBezTo>
                    <a:pt x="7509" y="3160"/>
                    <a:pt x="8542" y="4102"/>
                    <a:pt x="9606" y="5075"/>
                  </a:cubicBezTo>
                  <a:cubicBezTo>
                    <a:pt x="8451" y="4862"/>
                    <a:pt x="7357" y="4801"/>
                    <a:pt x="6232" y="4649"/>
                  </a:cubicBezTo>
                  <a:cubicBezTo>
                    <a:pt x="4834" y="4528"/>
                    <a:pt x="2159" y="4224"/>
                    <a:pt x="1521" y="2734"/>
                  </a:cubicBezTo>
                  <a:cubicBezTo>
                    <a:pt x="839" y="1214"/>
                    <a:pt x="1665" y="789"/>
                    <a:pt x="2663" y="789"/>
                  </a:cubicBezTo>
                  <a:close/>
                  <a:moveTo>
                    <a:pt x="2733" y="1"/>
                  </a:moveTo>
                  <a:cubicBezTo>
                    <a:pt x="1832" y="1"/>
                    <a:pt x="984" y="353"/>
                    <a:pt x="609" y="1336"/>
                  </a:cubicBezTo>
                  <a:cubicBezTo>
                    <a:pt x="1" y="2856"/>
                    <a:pt x="1399" y="4102"/>
                    <a:pt x="2676" y="4649"/>
                  </a:cubicBezTo>
                  <a:cubicBezTo>
                    <a:pt x="4834" y="5561"/>
                    <a:pt x="7326" y="5531"/>
                    <a:pt x="9636" y="5744"/>
                  </a:cubicBezTo>
                  <a:cubicBezTo>
                    <a:pt x="9650" y="5745"/>
                    <a:pt x="9664" y="5746"/>
                    <a:pt x="9677" y="5746"/>
                  </a:cubicBezTo>
                  <a:cubicBezTo>
                    <a:pt x="9889" y="5746"/>
                    <a:pt x="9969" y="5519"/>
                    <a:pt x="9940" y="5318"/>
                  </a:cubicBezTo>
                  <a:cubicBezTo>
                    <a:pt x="9971" y="5318"/>
                    <a:pt x="10031" y="5257"/>
                    <a:pt x="9971" y="5227"/>
                  </a:cubicBezTo>
                  <a:cubicBezTo>
                    <a:pt x="8724" y="3282"/>
                    <a:pt x="6627" y="1397"/>
                    <a:pt x="4560" y="424"/>
                  </a:cubicBezTo>
                  <a:cubicBezTo>
                    <a:pt x="4022" y="174"/>
                    <a:pt x="3364" y="1"/>
                    <a:pt x="27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38"/>
            <p:cNvSpPr/>
            <p:nvPr/>
          </p:nvSpPr>
          <p:spPr>
            <a:xfrm>
              <a:off x="3574222" y="4484765"/>
              <a:ext cx="714582" cy="247301"/>
            </a:xfrm>
            <a:custGeom>
              <a:rect b="b" l="l" r="r" t="t"/>
              <a:pathLst>
                <a:path extrusionOk="0" h="14401" w="41612">
                  <a:moveTo>
                    <a:pt x="23253" y="1"/>
                  </a:moveTo>
                  <a:lnTo>
                    <a:pt x="0" y="244"/>
                  </a:lnTo>
                  <a:lnTo>
                    <a:pt x="0" y="457"/>
                  </a:lnTo>
                  <a:cubicBezTo>
                    <a:pt x="182" y="7448"/>
                    <a:pt x="547" y="13223"/>
                    <a:pt x="1125" y="13557"/>
                  </a:cubicBezTo>
                  <a:cubicBezTo>
                    <a:pt x="2008" y="14146"/>
                    <a:pt x="17111" y="14400"/>
                    <a:pt x="29060" y="14400"/>
                  </a:cubicBezTo>
                  <a:cubicBezTo>
                    <a:pt x="34380" y="14400"/>
                    <a:pt x="39074" y="14350"/>
                    <a:pt x="41612" y="14256"/>
                  </a:cubicBezTo>
                  <a:lnTo>
                    <a:pt x="23253"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38"/>
            <p:cNvSpPr/>
            <p:nvPr/>
          </p:nvSpPr>
          <p:spPr>
            <a:xfrm>
              <a:off x="3032906" y="3432108"/>
              <a:ext cx="1134776" cy="980069"/>
            </a:xfrm>
            <a:custGeom>
              <a:rect b="b" l="l" r="r" t="t"/>
              <a:pathLst>
                <a:path extrusionOk="0" h="57072" w="66081">
                  <a:moveTo>
                    <a:pt x="52250" y="1"/>
                  </a:moveTo>
                  <a:cubicBezTo>
                    <a:pt x="49297" y="1"/>
                    <a:pt x="46225" y="706"/>
                    <a:pt x="43527" y="2147"/>
                  </a:cubicBezTo>
                  <a:cubicBezTo>
                    <a:pt x="35320" y="6524"/>
                    <a:pt x="18390" y="19776"/>
                    <a:pt x="18390" y="19776"/>
                  </a:cubicBezTo>
                  <a:lnTo>
                    <a:pt x="2189" y="20536"/>
                  </a:lnTo>
                  <a:cubicBezTo>
                    <a:pt x="2189" y="20536"/>
                    <a:pt x="1" y="35309"/>
                    <a:pt x="7660" y="39989"/>
                  </a:cubicBezTo>
                  <a:cubicBezTo>
                    <a:pt x="9947" y="41378"/>
                    <a:pt x="15701" y="41986"/>
                    <a:pt x="21450" y="41986"/>
                  </a:cubicBezTo>
                  <a:cubicBezTo>
                    <a:pt x="27845" y="41986"/>
                    <a:pt x="34233" y="41233"/>
                    <a:pt x="35828" y="39964"/>
                  </a:cubicBezTo>
                  <a:lnTo>
                    <a:pt x="35828" y="39964"/>
                  </a:lnTo>
                  <a:lnTo>
                    <a:pt x="32342" y="56737"/>
                  </a:lnTo>
                  <a:lnTo>
                    <a:pt x="60762" y="57072"/>
                  </a:lnTo>
                  <a:cubicBezTo>
                    <a:pt x="60762" y="57072"/>
                    <a:pt x="66081" y="33971"/>
                    <a:pt x="64713" y="9442"/>
                  </a:cubicBezTo>
                  <a:cubicBezTo>
                    <a:pt x="64361" y="3244"/>
                    <a:pt x="58580" y="1"/>
                    <a:pt x="52250" y="1"/>
                  </a:cubicBez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38"/>
            <p:cNvSpPr/>
            <p:nvPr/>
          </p:nvSpPr>
          <p:spPr>
            <a:xfrm>
              <a:off x="3629537" y="4316449"/>
              <a:ext cx="443703" cy="11300"/>
            </a:xfrm>
            <a:custGeom>
              <a:rect b="b" l="l" r="r" t="t"/>
              <a:pathLst>
                <a:path extrusionOk="0" h="658" w="25838">
                  <a:moveTo>
                    <a:pt x="10815" y="0"/>
                  </a:moveTo>
                  <a:cubicBezTo>
                    <a:pt x="7229" y="0"/>
                    <a:pt x="3660" y="115"/>
                    <a:pt x="92" y="166"/>
                  </a:cubicBezTo>
                  <a:cubicBezTo>
                    <a:pt x="1" y="166"/>
                    <a:pt x="1" y="258"/>
                    <a:pt x="92" y="258"/>
                  </a:cubicBezTo>
                  <a:cubicBezTo>
                    <a:pt x="4378" y="349"/>
                    <a:pt x="8633" y="592"/>
                    <a:pt x="12919" y="653"/>
                  </a:cubicBezTo>
                  <a:cubicBezTo>
                    <a:pt x="13409" y="656"/>
                    <a:pt x="13899" y="658"/>
                    <a:pt x="14389" y="658"/>
                  </a:cubicBezTo>
                  <a:cubicBezTo>
                    <a:pt x="17300" y="658"/>
                    <a:pt x="20201" y="605"/>
                    <a:pt x="23110" y="605"/>
                  </a:cubicBezTo>
                  <a:cubicBezTo>
                    <a:pt x="23988" y="605"/>
                    <a:pt x="24866" y="610"/>
                    <a:pt x="25746" y="622"/>
                  </a:cubicBezTo>
                  <a:cubicBezTo>
                    <a:pt x="25837" y="622"/>
                    <a:pt x="25837" y="410"/>
                    <a:pt x="25746" y="410"/>
                  </a:cubicBezTo>
                  <a:cubicBezTo>
                    <a:pt x="21430" y="258"/>
                    <a:pt x="17175" y="45"/>
                    <a:pt x="12889" y="14"/>
                  </a:cubicBezTo>
                  <a:cubicBezTo>
                    <a:pt x="12197" y="5"/>
                    <a:pt x="11505" y="0"/>
                    <a:pt x="10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38"/>
            <p:cNvSpPr/>
            <p:nvPr/>
          </p:nvSpPr>
          <p:spPr>
            <a:xfrm>
              <a:off x="3671817" y="3810076"/>
              <a:ext cx="139922" cy="493761"/>
            </a:xfrm>
            <a:custGeom>
              <a:rect b="b" l="l" r="r" t="t"/>
              <a:pathLst>
                <a:path extrusionOk="0" h="28753" w="8148">
                  <a:moveTo>
                    <a:pt x="8084" y="0"/>
                  </a:moveTo>
                  <a:cubicBezTo>
                    <a:pt x="8068" y="0"/>
                    <a:pt x="8056" y="13"/>
                    <a:pt x="8056" y="47"/>
                  </a:cubicBezTo>
                  <a:cubicBezTo>
                    <a:pt x="7387" y="2144"/>
                    <a:pt x="6749" y="4242"/>
                    <a:pt x="6141" y="6339"/>
                  </a:cubicBezTo>
                  <a:cubicBezTo>
                    <a:pt x="5047" y="10017"/>
                    <a:pt x="3983" y="13755"/>
                    <a:pt x="2949" y="17494"/>
                  </a:cubicBezTo>
                  <a:cubicBezTo>
                    <a:pt x="2433" y="19348"/>
                    <a:pt x="1916" y="21202"/>
                    <a:pt x="1430" y="23057"/>
                  </a:cubicBezTo>
                  <a:cubicBezTo>
                    <a:pt x="943" y="24941"/>
                    <a:pt x="366" y="26795"/>
                    <a:pt x="1" y="28680"/>
                  </a:cubicBezTo>
                  <a:cubicBezTo>
                    <a:pt x="1" y="28724"/>
                    <a:pt x="17" y="28752"/>
                    <a:pt x="38" y="28752"/>
                  </a:cubicBezTo>
                  <a:cubicBezTo>
                    <a:pt x="46" y="28752"/>
                    <a:pt x="54" y="28749"/>
                    <a:pt x="62" y="28741"/>
                  </a:cubicBezTo>
                  <a:cubicBezTo>
                    <a:pt x="822" y="26643"/>
                    <a:pt x="1399" y="24516"/>
                    <a:pt x="2007" y="22418"/>
                  </a:cubicBezTo>
                  <a:cubicBezTo>
                    <a:pt x="4196" y="15002"/>
                    <a:pt x="6263" y="7555"/>
                    <a:pt x="8147" y="77"/>
                  </a:cubicBezTo>
                  <a:cubicBezTo>
                    <a:pt x="8147" y="39"/>
                    <a:pt x="8111" y="0"/>
                    <a:pt x="8084"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38"/>
            <p:cNvSpPr/>
            <p:nvPr/>
          </p:nvSpPr>
          <p:spPr>
            <a:xfrm>
              <a:off x="2880992" y="3041123"/>
              <a:ext cx="663082" cy="858694"/>
            </a:xfrm>
            <a:custGeom>
              <a:rect b="b" l="l" r="r" t="t"/>
              <a:pathLst>
                <a:path extrusionOk="0" h="50004" w="38613">
                  <a:moveTo>
                    <a:pt x="2" y="44701"/>
                  </a:moveTo>
                  <a:cubicBezTo>
                    <a:pt x="1" y="44704"/>
                    <a:pt x="1" y="44706"/>
                    <a:pt x="1" y="44706"/>
                  </a:cubicBezTo>
                  <a:cubicBezTo>
                    <a:pt x="1" y="44706"/>
                    <a:pt x="2" y="44704"/>
                    <a:pt x="3" y="44702"/>
                  </a:cubicBezTo>
                  <a:lnTo>
                    <a:pt x="3" y="44702"/>
                  </a:lnTo>
                  <a:lnTo>
                    <a:pt x="2" y="44701"/>
                  </a:lnTo>
                  <a:close/>
                  <a:moveTo>
                    <a:pt x="25811" y="0"/>
                  </a:moveTo>
                  <a:cubicBezTo>
                    <a:pt x="24701" y="0"/>
                    <a:pt x="23630" y="229"/>
                    <a:pt x="22798" y="810"/>
                  </a:cubicBezTo>
                  <a:cubicBezTo>
                    <a:pt x="10342" y="9364"/>
                    <a:pt x="169" y="44266"/>
                    <a:pt x="3" y="44702"/>
                  </a:cubicBezTo>
                  <a:lnTo>
                    <a:pt x="3" y="44702"/>
                  </a:lnTo>
                  <a:lnTo>
                    <a:pt x="36684" y="49990"/>
                  </a:lnTo>
                  <a:lnTo>
                    <a:pt x="36684" y="49990"/>
                  </a:lnTo>
                  <a:cubicBezTo>
                    <a:pt x="36671" y="49268"/>
                    <a:pt x="38613" y="20503"/>
                    <a:pt x="31704" y="2239"/>
                  </a:cubicBezTo>
                  <a:cubicBezTo>
                    <a:pt x="31361" y="1316"/>
                    <a:pt x="28474" y="0"/>
                    <a:pt x="25811" y="0"/>
                  </a:cubicBezTo>
                  <a:close/>
                  <a:moveTo>
                    <a:pt x="36684" y="49990"/>
                  </a:moveTo>
                  <a:lnTo>
                    <a:pt x="36684" y="49990"/>
                  </a:lnTo>
                  <a:cubicBezTo>
                    <a:pt x="36684" y="49999"/>
                    <a:pt x="36685" y="50003"/>
                    <a:pt x="36686" y="50003"/>
                  </a:cubicBezTo>
                  <a:cubicBezTo>
                    <a:pt x="36687" y="50003"/>
                    <a:pt x="36688" y="49999"/>
                    <a:pt x="36689" y="49990"/>
                  </a:cubicBezTo>
                  <a:lnTo>
                    <a:pt x="36684" y="49990"/>
                  </a:ln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38"/>
            <p:cNvSpPr/>
            <p:nvPr/>
          </p:nvSpPr>
          <p:spPr>
            <a:xfrm>
              <a:off x="3298610" y="2926423"/>
              <a:ext cx="181136" cy="232498"/>
            </a:xfrm>
            <a:custGeom>
              <a:rect b="b" l="l" r="r" t="t"/>
              <a:pathLst>
                <a:path extrusionOk="0" h="13539" w="10548">
                  <a:moveTo>
                    <a:pt x="3004" y="0"/>
                  </a:moveTo>
                  <a:cubicBezTo>
                    <a:pt x="2990" y="0"/>
                    <a:pt x="2981" y="4"/>
                    <a:pt x="2979" y="12"/>
                  </a:cubicBezTo>
                  <a:cubicBezTo>
                    <a:pt x="2614" y="1319"/>
                    <a:pt x="2067" y="2687"/>
                    <a:pt x="1581" y="3933"/>
                  </a:cubicBezTo>
                  <a:cubicBezTo>
                    <a:pt x="760" y="5969"/>
                    <a:pt x="0" y="7611"/>
                    <a:pt x="30" y="7793"/>
                  </a:cubicBezTo>
                  <a:cubicBezTo>
                    <a:pt x="608" y="10589"/>
                    <a:pt x="3648" y="13507"/>
                    <a:pt x="5471" y="13538"/>
                  </a:cubicBezTo>
                  <a:cubicBezTo>
                    <a:pt x="5482" y="13538"/>
                    <a:pt x="5493" y="13538"/>
                    <a:pt x="5504" y="13538"/>
                  </a:cubicBezTo>
                  <a:cubicBezTo>
                    <a:pt x="7394" y="13538"/>
                    <a:pt x="8055" y="10918"/>
                    <a:pt x="8146" y="9860"/>
                  </a:cubicBezTo>
                  <a:lnTo>
                    <a:pt x="8146" y="9769"/>
                  </a:lnTo>
                  <a:lnTo>
                    <a:pt x="8268" y="9222"/>
                  </a:lnTo>
                  <a:cubicBezTo>
                    <a:pt x="8906" y="6942"/>
                    <a:pt x="10547" y="4450"/>
                    <a:pt x="10547" y="4450"/>
                  </a:cubicBezTo>
                  <a:cubicBezTo>
                    <a:pt x="10547" y="4450"/>
                    <a:pt x="3486" y="0"/>
                    <a:pt x="3004" y="0"/>
                  </a:cubicBezTo>
                  <a:close/>
                </a:path>
              </a:pathLst>
            </a:custGeom>
            <a:solidFill>
              <a:srgbClr val="77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38"/>
            <p:cNvSpPr/>
            <p:nvPr/>
          </p:nvSpPr>
          <p:spPr>
            <a:xfrm>
              <a:off x="3342968" y="2928174"/>
              <a:ext cx="138342" cy="167054"/>
            </a:xfrm>
            <a:custGeom>
              <a:rect b="b" l="l" r="r" t="t"/>
              <a:pathLst>
                <a:path extrusionOk="0" h="9728" w="8056">
                  <a:moveTo>
                    <a:pt x="761" y="1"/>
                  </a:moveTo>
                  <a:cubicBezTo>
                    <a:pt x="548" y="1582"/>
                    <a:pt x="1" y="7965"/>
                    <a:pt x="4773" y="9515"/>
                  </a:cubicBezTo>
                  <a:cubicBezTo>
                    <a:pt x="5077" y="9606"/>
                    <a:pt x="5350" y="9667"/>
                    <a:pt x="5624" y="9728"/>
                  </a:cubicBezTo>
                  <a:lnTo>
                    <a:pt x="5624" y="9636"/>
                  </a:lnTo>
                  <a:cubicBezTo>
                    <a:pt x="5624" y="9484"/>
                    <a:pt x="5654" y="9302"/>
                    <a:pt x="5776" y="9059"/>
                  </a:cubicBezTo>
                  <a:cubicBezTo>
                    <a:pt x="6414" y="6840"/>
                    <a:pt x="8056" y="4317"/>
                    <a:pt x="8056" y="4317"/>
                  </a:cubicBezTo>
                  <a:cubicBezTo>
                    <a:pt x="8056" y="4317"/>
                    <a:pt x="2159" y="639"/>
                    <a:pt x="76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38"/>
            <p:cNvSpPr/>
            <p:nvPr/>
          </p:nvSpPr>
          <p:spPr>
            <a:xfrm>
              <a:off x="3339310" y="2703358"/>
              <a:ext cx="273541" cy="356879"/>
            </a:xfrm>
            <a:custGeom>
              <a:rect b="b" l="l" r="r" t="t"/>
              <a:pathLst>
                <a:path extrusionOk="0" h="20782" w="15929">
                  <a:moveTo>
                    <a:pt x="8567" y="0"/>
                  </a:moveTo>
                  <a:cubicBezTo>
                    <a:pt x="6170" y="0"/>
                    <a:pt x="3740" y="1027"/>
                    <a:pt x="2402" y="3122"/>
                  </a:cubicBezTo>
                  <a:cubicBezTo>
                    <a:pt x="730" y="5797"/>
                    <a:pt x="1" y="14642"/>
                    <a:pt x="1582" y="17074"/>
                  </a:cubicBezTo>
                  <a:cubicBezTo>
                    <a:pt x="3030" y="19314"/>
                    <a:pt x="5522" y="20782"/>
                    <a:pt x="7981" y="20782"/>
                  </a:cubicBezTo>
                  <a:cubicBezTo>
                    <a:pt x="9391" y="20782"/>
                    <a:pt x="10791" y="20299"/>
                    <a:pt x="11977" y="19201"/>
                  </a:cubicBezTo>
                  <a:cubicBezTo>
                    <a:pt x="15168" y="16314"/>
                    <a:pt x="15928" y="4764"/>
                    <a:pt x="14074" y="2393"/>
                  </a:cubicBezTo>
                  <a:cubicBezTo>
                    <a:pt x="12789" y="807"/>
                    <a:pt x="10691" y="0"/>
                    <a:pt x="8567" y="0"/>
                  </a:cubicBezTo>
                  <a:close/>
                </a:path>
              </a:pathLst>
            </a:custGeom>
            <a:solidFill>
              <a:srgbClr val="77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38"/>
            <p:cNvSpPr/>
            <p:nvPr/>
          </p:nvSpPr>
          <p:spPr>
            <a:xfrm>
              <a:off x="3485471" y="2881583"/>
              <a:ext cx="14631" cy="26257"/>
            </a:xfrm>
            <a:custGeom>
              <a:rect b="b" l="l" r="r" t="t"/>
              <a:pathLst>
                <a:path extrusionOk="0" h="1529" w="852">
                  <a:moveTo>
                    <a:pt x="757" y="0"/>
                  </a:moveTo>
                  <a:cubicBezTo>
                    <a:pt x="750" y="0"/>
                    <a:pt x="730" y="39"/>
                    <a:pt x="730" y="39"/>
                  </a:cubicBezTo>
                  <a:cubicBezTo>
                    <a:pt x="700" y="647"/>
                    <a:pt x="548" y="1346"/>
                    <a:pt x="1" y="1498"/>
                  </a:cubicBezTo>
                  <a:lnTo>
                    <a:pt x="1" y="1529"/>
                  </a:lnTo>
                  <a:cubicBezTo>
                    <a:pt x="669" y="1498"/>
                    <a:pt x="852" y="586"/>
                    <a:pt x="761" y="9"/>
                  </a:cubicBezTo>
                  <a:cubicBezTo>
                    <a:pt x="761" y="3"/>
                    <a:pt x="759" y="0"/>
                    <a:pt x="7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38"/>
            <p:cNvSpPr/>
            <p:nvPr/>
          </p:nvSpPr>
          <p:spPr>
            <a:xfrm>
              <a:off x="3470393" y="2870609"/>
              <a:ext cx="32954" cy="32628"/>
            </a:xfrm>
            <a:custGeom>
              <a:rect b="b" l="l" r="r" t="t"/>
              <a:pathLst>
                <a:path extrusionOk="0" h="1900" w="1919">
                  <a:moveTo>
                    <a:pt x="1046" y="1"/>
                  </a:moveTo>
                  <a:cubicBezTo>
                    <a:pt x="193" y="1"/>
                    <a:pt x="1" y="1748"/>
                    <a:pt x="848" y="1894"/>
                  </a:cubicBezTo>
                  <a:cubicBezTo>
                    <a:pt x="875" y="1898"/>
                    <a:pt x="902" y="1899"/>
                    <a:pt x="928" y="1899"/>
                  </a:cubicBezTo>
                  <a:cubicBezTo>
                    <a:pt x="1742" y="1899"/>
                    <a:pt x="1918" y="98"/>
                    <a:pt x="1152" y="9"/>
                  </a:cubicBezTo>
                  <a:cubicBezTo>
                    <a:pt x="1116" y="4"/>
                    <a:pt x="1080" y="1"/>
                    <a:pt x="104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38"/>
            <p:cNvSpPr/>
            <p:nvPr/>
          </p:nvSpPr>
          <p:spPr>
            <a:xfrm>
              <a:off x="3554370" y="2890496"/>
              <a:ext cx="10990" cy="28833"/>
            </a:xfrm>
            <a:custGeom>
              <a:rect b="b" l="l" r="r" t="t"/>
              <a:pathLst>
                <a:path extrusionOk="0" h="1679" w="640">
                  <a:moveTo>
                    <a:pt x="185" y="0"/>
                  </a:moveTo>
                  <a:cubicBezTo>
                    <a:pt x="184" y="0"/>
                    <a:pt x="183" y="2"/>
                    <a:pt x="183" y="6"/>
                  </a:cubicBezTo>
                  <a:cubicBezTo>
                    <a:pt x="1" y="584"/>
                    <a:pt x="1" y="1496"/>
                    <a:pt x="639" y="1678"/>
                  </a:cubicBezTo>
                  <a:lnTo>
                    <a:pt x="639" y="1648"/>
                  </a:lnTo>
                  <a:cubicBezTo>
                    <a:pt x="92" y="1374"/>
                    <a:pt x="153" y="706"/>
                    <a:pt x="214" y="98"/>
                  </a:cubicBezTo>
                  <a:cubicBezTo>
                    <a:pt x="214" y="71"/>
                    <a:pt x="191" y="0"/>
                    <a:pt x="1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38"/>
            <p:cNvSpPr/>
            <p:nvPr/>
          </p:nvSpPr>
          <p:spPr>
            <a:xfrm>
              <a:off x="3550849" y="2881721"/>
              <a:ext cx="33177" cy="33435"/>
            </a:xfrm>
            <a:custGeom>
              <a:rect b="b" l="l" r="r" t="t"/>
              <a:pathLst>
                <a:path extrusionOk="0" h="1947" w="1932">
                  <a:moveTo>
                    <a:pt x="977" y="0"/>
                  </a:moveTo>
                  <a:cubicBezTo>
                    <a:pt x="203" y="0"/>
                    <a:pt x="0" y="1856"/>
                    <a:pt x="875" y="1946"/>
                  </a:cubicBezTo>
                  <a:cubicBezTo>
                    <a:pt x="882" y="1946"/>
                    <a:pt x="889" y="1946"/>
                    <a:pt x="896" y="1946"/>
                  </a:cubicBezTo>
                  <a:cubicBezTo>
                    <a:pt x="1789" y="1946"/>
                    <a:pt x="1931" y="31"/>
                    <a:pt x="996" y="1"/>
                  </a:cubicBezTo>
                  <a:cubicBezTo>
                    <a:pt x="990" y="0"/>
                    <a:pt x="984" y="0"/>
                    <a:pt x="9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38"/>
            <p:cNvSpPr/>
            <p:nvPr/>
          </p:nvSpPr>
          <p:spPr>
            <a:xfrm>
              <a:off x="3468435" y="2832639"/>
              <a:ext cx="39497" cy="20950"/>
            </a:xfrm>
            <a:custGeom>
              <a:rect b="b" l="l" r="r" t="t"/>
              <a:pathLst>
                <a:path extrusionOk="0" h="1220" w="2300">
                  <a:moveTo>
                    <a:pt x="1521" y="0"/>
                  </a:moveTo>
                  <a:cubicBezTo>
                    <a:pt x="1415" y="0"/>
                    <a:pt x="1309" y="13"/>
                    <a:pt x="1206" y="32"/>
                  </a:cubicBezTo>
                  <a:cubicBezTo>
                    <a:pt x="810" y="123"/>
                    <a:pt x="506" y="275"/>
                    <a:pt x="294" y="579"/>
                  </a:cubicBezTo>
                  <a:cubicBezTo>
                    <a:pt x="1" y="843"/>
                    <a:pt x="272" y="1219"/>
                    <a:pt x="619" y="1219"/>
                  </a:cubicBezTo>
                  <a:cubicBezTo>
                    <a:pt x="632" y="1219"/>
                    <a:pt x="645" y="1218"/>
                    <a:pt x="658" y="1217"/>
                  </a:cubicBezTo>
                  <a:cubicBezTo>
                    <a:pt x="932" y="1187"/>
                    <a:pt x="1145" y="1096"/>
                    <a:pt x="1418" y="1065"/>
                  </a:cubicBezTo>
                  <a:cubicBezTo>
                    <a:pt x="1722" y="974"/>
                    <a:pt x="1965" y="974"/>
                    <a:pt x="2178" y="761"/>
                  </a:cubicBezTo>
                  <a:cubicBezTo>
                    <a:pt x="2300" y="640"/>
                    <a:pt x="2300" y="397"/>
                    <a:pt x="2178" y="275"/>
                  </a:cubicBezTo>
                  <a:cubicBezTo>
                    <a:pt x="1989" y="65"/>
                    <a:pt x="1757" y="0"/>
                    <a:pt x="15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38"/>
            <p:cNvSpPr/>
            <p:nvPr/>
          </p:nvSpPr>
          <p:spPr>
            <a:xfrm>
              <a:off x="3557512" y="2842239"/>
              <a:ext cx="36818" cy="24591"/>
            </a:xfrm>
            <a:custGeom>
              <a:rect b="b" l="l" r="r" t="t"/>
              <a:pathLst>
                <a:path extrusionOk="0" h="1432" w="2144">
                  <a:moveTo>
                    <a:pt x="666" y="1"/>
                  </a:moveTo>
                  <a:cubicBezTo>
                    <a:pt x="487" y="1"/>
                    <a:pt x="311" y="45"/>
                    <a:pt x="152" y="172"/>
                  </a:cubicBezTo>
                  <a:cubicBezTo>
                    <a:pt x="31" y="294"/>
                    <a:pt x="0" y="506"/>
                    <a:pt x="61" y="658"/>
                  </a:cubicBezTo>
                  <a:cubicBezTo>
                    <a:pt x="213" y="932"/>
                    <a:pt x="487" y="993"/>
                    <a:pt x="760" y="1114"/>
                  </a:cubicBezTo>
                  <a:cubicBezTo>
                    <a:pt x="973" y="1236"/>
                    <a:pt x="1216" y="1357"/>
                    <a:pt x="1490" y="1418"/>
                  </a:cubicBezTo>
                  <a:cubicBezTo>
                    <a:pt x="1523" y="1427"/>
                    <a:pt x="1556" y="1432"/>
                    <a:pt x="1589" y="1432"/>
                  </a:cubicBezTo>
                  <a:cubicBezTo>
                    <a:pt x="1886" y="1432"/>
                    <a:pt x="2143" y="1081"/>
                    <a:pt x="2006" y="780"/>
                  </a:cubicBezTo>
                  <a:cubicBezTo>
                    <a:pt x="1763" y="446"/>
                    <a:pt x="1551" y="233"/>
                    <a:pt x="1155" y="81"/>
                  </a:cubicBezTo>
                  <a:cubicBezTo>
                    <a:pt x="996" y="37"/>
                    <a:pt x="830" y="1"/>
                    <a:pt x="66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38"/>
            <p:cNvSpPr/>
            <p:nvPr/>
          </p:nvSpPr>
          <p:spPr>
            <a:xfrm>
              <a:off x="3476077" y="2975161"/>
              <a:ext cx="20384" cy="10475"/>
            </a:xfrm>
            <a:custGeom>
              <a:rect b="b" l="l" r="r" t="t"/>
              <a:pathLst>
                <a:path extrusionOk="0" h="610" w="1187">
                  <a:moveTo>
                    <a:pt x="61" y="1"/>
                  </a:moveTo>
                  <a:cubicBezTo>
                    <a:pt x="61" y="1"/>
                    <a:pt x="1" y="1"/>
                    <a:pt x="1" y="31"/>
                  </a:cubicBezTo>
                  <a:cubicBezTo>
                    <a:pt x="31" y="244"/>
                    <a:pt x="153" y="517"/>
                    <a:pt x="396" y="578"/>
                  </a:cubicBezTo>
                  <a:cubicBezTo>
                    <a:pt x="460" y="599"/>
                    <a:pt x="527" y="609"/>
                    <a:pt x="595" y="609"/>
                  </a:cubicBezTo>
                  <a:cubicBezTo>
                    <a:pt x="817" y="609"/>
                    <a:pt x="1046" y="505"/>
                    <a:pt x="1186" y="365"/>
                  </a:cubicBezTo>
                  <a:cubicBezTo>
                    <a:pt x="1186" y="335"/>
                    <a:pt x="1186" y="335"/>
                    <a:pt x="1156" y="335"/>
                  </a:cubicBezTo>
                  <a:cubicBezTo>
                    <a:pt x="1027" y="378"/>
                    <a:pt x="852" y="421"/>
                    <a:pt x="696" y="421"/>
                  </a:cubicBezTo>
                  <a:cubicBezTo>
                    <a:pt x="632" y="421"/>
                    <a:pt x="571" y="413"/>
                    <a:pt x="517" y="396"/>
                  </a:cubicBezTo>
                  <a:cubicBezTo>
                    <a:pt x="305" y="365"/>
                    <a:pt x="183" y="153"/>
                    <a:pt x="6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38"/>
            <p:cNvSpPr/>
            <p:nvPr/>
          </p:nvSpPr>
          <p:spPr>
            <a:xfrm>
              <a:off x="3491980" y="2841398"/>
              <a:ext cx="63985" cy="124896"/>
            </a:xfrm>
            <a:custGeom>
              <a:rect b="b" l="l" r="r" t="t"/>
              <a:pathLst>
                <a:path extrusionOk="0" h="7273" w="3726">
                  <a:moveTo>
                    <a:pt x="3421" y="1"/>
                  </a:moveTo>
                  <a:cubicBezTo>
                    <a:pt x="3391" y="1"/>
                    <a:pt x="3360" y="23"/>
                    <a:pt x="3360" y="69"/>
                  </a:cubicBezTo>
                  <a:cubicBezTo>
                    <a:pt x="3178" y="1954"/>
                    <a:pt x="3269" y="3899"/>
                    <a:pt x="3117" y="5844"/>
                  </a:cubicBezTo>
                  <a:cubicBezTo>
                    <a:pt x="2874" y="5692"/>
                    <a:pt x="2449" y="5449"/>
                    <a:pt x="2205" y="5419"/>
                  </a:cubicBezTo>
                  <a:cubicBezTo>
                    <a:pt x="2145" y="5419"/>
                    <a:pt x="2145" y="6786"/>
                    <a:pt x="2114" y="6969"/>
                  </a:cubicBezTo>
                  <a:lnTo>
                    <a:pt x="2114" y="7030"/>
                  </a:lnTo>
                  <a:cubicBezTo>
                    <a:pt x="1293" y="7030"/>
                    <a:pt x="777" y="6726"/>
                    <a:pt x="78" y="6118"/>
                  </a:cubicBezTo>
                  <a:cubicBezTo>
                    <a:pt x="49" y="6061"/>
                    <a:pt x="28" y="6038"/>
                    <a:pt x="16" y="6038"/>
                  </a:cubicBezTo>
                  <a:cubicBezTo>
                    <a:pt x="2" y="6038"/>
                    <a:pt x="1" y="6069"/>
                    <a:pt x="17" y="6118"/>
                  </a:cubicBezTo>
                  <a:cubicBezTo>
                    <a:pt x="290" y="6665"/>
                    <a:pt x="746" y="7030"/>
                    <a:pt x="1233" y="7182"/>
                  </a:cubicBezTo>
                  <a:cubicBezTo>
                    <a:pt x="1445" y="7242"/>
                    <a:pt x="1719" y="7273"/>
                    <a:pt x="1962" y="7273"/>
                  </a:cubicBezTo>
                  <a:lnTo>
                    <a:pt x="2205" y="7273"/>
                  </a:lnTo>
                  <a:cubicBezTo>
                    <a:pt x="2297" y="7273"/>
                    <a:pt x="2327" y="7242"/>
                    <a:pt x="2357" y="7182"/>
                  </a:cubicBezTo>
                  <a:lnTo>
                    <a:pt x="2357" y="7090"/>
                  </a:lnTo>
                  <a:lnTo>
                    <a:pt x="2357" y="7060"/>
                  </a:lnTo>
                  <a:cubicBezTo>
                    <a:pt x="2449" y="6604"/>
                    <a:pt x="2479" y="5905"/>
                    <a:pt x="2479" y="5905"/>
                  </a:cubicBezTo>
                  <a:cubicBezTo>
                    <a:pt x="2601" y="6003"/>
                    <a:pt x="3137" y="6337"/>
                    <a:pt x="3373" y="6337"/>
                  </a:cubicBezTo>
                  <a:cubicBezTo>
                    <a:pt x="3430" y="6337"/>
                    <a:pt x="3470" y="6317"/>
                    <a:pt x="3482" y="6270"/>
                  </a:cubicBezTo>
                  <a:cubicBezTo>
                    <a:pt x="3634" y="4294"/>
                    <a:pt x="3725" y="2045"/>
                    <a:pt x="3482" y="69"/>
                  </a:cubicBezTo>
                  <a:cubicBezTo>
                    <a:pt x="3482" y="23"/>
                    <a:pt x="3452" y="1"/>
                    <a:pt x="34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38"/>
            <p:cNvSpPr/>
            <p:nvPr/>
          </p:nvSpPr>
          <p:spPr>
            <a:xfrm>
              <a:off x="3484423" y="2945399"/>
              <a:ext cx="37093" cy="27476"/>
            </a:xfrm>
            <a:custGeom>
              <a:rect b="b" l="l" r="r" t="t"/>
              <a:pathLst>
                <a:path extrusionOk="0" h="1600" w="2160">
                  <a:moveTo>
                    <a:pt x="457" y="1"/>
                  </a:moveTo>
                  <a:cubicBezTo>
                    <a:pt x="457" y="1"/>
                    <a:pt x="305" y="244"/>
                    <a:pt x="183" y="548"/>
                  </a:cubicBezTo>
                  <a:cubicBezTo>
                    <a:pt x="31" y="913"/>
                    <a:pt x="1" y="1338"/>
                    <a:pt x="457" y="1521"/>
                  </a:cubicBezTo>
                  <a:cubicBezTo>
                    <a:pt x="572" y="1579"/>
                    <a:pt x="713" y="1600"/>
                    <a:pt x="854" y="1600"/>
                  </a:cubicBezTo>
                  <a:cubicBezTo>
                    <a:pt x="935" y="1600"/>
                    <a:pt x="1017" y="1593"/>
                    <a:pt x="1095" y="1582"/>
                  </a:cubicBezTo>
                  <a:cubicBezTo>
                    <a:pt x="1703" y="1460"/>
                    <a:pt x="2159" y="974"/>
                    <a:pt x="2159" y="974"/>
                  </a:cubicBezTo>
                  <a:cubicBezTo>
                    <a:pt x="1065" y="761"/>
                    <a:pt x="457"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38"/>
            <p:cNvSpPr/>
            <p:nvPr/>
          </p:nvSpPr>
          <p:spPr>
            <a:xfrm>
              <a:off x="3484423" y="2954810"/>
              <a:ext cx="18821" cy="18065"/>
            </a:xfrm>
            <a:custGeom>
              <a:rect b="b" l="l" r="r" t="t"/>
              <a:pathLst>
                <a:path extrusionOk="0" h="1052" w="1096">
                  <a:moveTo>
                    <a:pt x="183" y="0"/>
                  </a:moveTo>
                  <a:cubicBezTo>
                    <a:pt x="31" y="365"/>
                    <a:pt x="1" y="790"/>
                    <a:pt x="457" y="973"/>
                  </a:cubicBezTo>
                  <a:cubicBezTo>
                    <a:pt x="572" y="1031"/>
                    <a:pt x="713" y="1052"/>
                    <a:pt x="854" y="1052"/>
                  </a:cubicBezTo>
                  <a:cubicBezTo>
                    <a:pt x="935" y="1052"/>
                    <a:pt x="1017" y="1045"/>
                    <a:pt x="1095" y="1034"/>
                  </a:cubicBezTo>
                  <a:cubicBezTo>
                    <a:pt x="1095" y="517"/>
                    <a:pt x="639" y="152"/>
                    <a:pt x="18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38"/>
            <p:cNvSpPr/>
            <p:nvPr/>
          </p:nvSpPr>
          <p:spPr>
            <a:xfrm>
              <a:off x="3309566" y="2660700"/>
              <a:ext cx="317897" cy="222212"/>
            </a:xfrm>
            <a:custGeom>
              <a:rect b="b" l="l" r="r" t="t"/>
              <a:pathLst>
                <a:path extrusionOk="0" h="12940" w="18512">
                  <a:moveTo>
                    <a:pt x="8680" y="1"/>
                  </a:moveTo>
                  <a:cubicBezTo>
                    <a:pt x="6531" y="1"/>
                    <a:pt x="5259" y="1716"/>
                    <a:pt x="5259" y="1716"/>
                  </a:cubicBezTo>
                  <a:cubicBezTo>
                    <a:pt x="5259" y="1716"/>
                    <a:pt x="5256" y="1715"/>
                    <a:pt x="5251" y="1715"/>
                  </a:cubicBezTo>
                  <a:cubicBezTo>
                    <a:pt x="5078" y="1715"/>
                    <a:pt x="2039" y="1744"/>
                    <a:pt x="1095" y="3752"/>
                  </a:cubicBezTo>
                  <a:cubicBezTo>
                    <a:pt x="92" y="5819"/>
                    <a:pt x="943" y="7521"/>
                    <a:pt x="943" y="7521"/>
                  </a:cubicBezTo>
                  <a:cubicBezTo>
                    <a:pt x="943" y="7521"/>
                    <a:pt x="0" y="8190"/>
                    <a:pt x="0" y="10166"/>
                  </a:cubicBezTo>
                  <a:cubicBezTo>
                    <a:pt x="31" y="11412"/>
                    <a:pt x="791" y="12628"/>
                    <a:pt x="1490" y="12840"/>
                  </a:cubicBezTo>
                  <a:cubicBezTo>
                    <a:pt x="1734" y="12908"/>
                    <a:pt x="1973" y="12940"/>
                    <a:pt x="2205" y="12940"/>
                  </a:cubicBezTo>
                  <a:cubicBezTo>
                    <a:pt x="4159" y="12940"/>
                    <a:pt x="5584" y="10674"/>
                    <a:pt x="5502" y="8555"/>
                  </a:cubicBezTo>
                  <a:lnTo>
                    <a:pt x="5502" y="8555"/>
                  </a:lnTo>
                  <a:cubicBezTo>
                    <a:pt x="5502" y="8555"/>
                    <a:pt x="6802" y="9012"/>
                    <a:pt x="8330" y="9012"/>
                  </a:cubicBezTo>
                  <a:cubicBezTo>
                    <a:pt x="10098" y="9012"/>
                    <a:pt x="12171" y="8400"/>
                    <a:pt x="12888" y="5758"/>
                  </a:cubicBezTo>
                  <a:cubicBezTo>
                    <a:pt x="12888" y="5758"/>
                    <a:pt x="13648" y="8190"/>
                    <a:pt x="16444" y="8828"/>
                  </a:cubicBezTo>
                  <a:lnTo>
                    <a:pt x="16748" y="10804"/>
                  </a:lnTo>
                  <a:cubicBezTo>
                    <a:pt x="17448" y="10773"/>
                    <a:pt x="18511" y="9102"/>
                    <a:pt x="17204" y="7339"/>
                  </a:cubicBezTo>
                  <a:cubicBezTo>
                    <a:pt x="17204" y="7339"/>
                    <a:pt x="17630" y="4846"/>
                    <a:pt x="16110" y="2992"/>
                  </a:cubicBezTo>
                  <a:cubicBezTo>
                    <a:pt x="15186" y="1847"/>
                    <a:pt x="14072" y="1622"/>
                    <a:pt x="13339" y="1622"/>
                  </a:cubicBezTo>
                  <a:cubicBezTo>
                    <a:pt x="12867" y="1622"/>
                    <a:pt x="12554" y="1716"/>
                    <a:pt x="12554" y="1716"/>
                  </a:cubicBezTo>
                  <a:cubicBezTo>
                    <a:pt x="12554" y="1716"/>
                    <a:pt x="11368" y="196"/>
                    <a:pt x="8998" y="13"/>
                  </a:cubicBezTo>
                  <a:cubicBezTo>
                    <a:pt x="8889" y="5"/>
                    <a:pt x="8783" y="1"/>
                    <a:pt x="868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38"/>
            <p:cNvSpPr/>
            <p:nvPr/>
          </p:nvSpPr>
          <p:spPr>
            <a:xfrm rot="478960">
              <a:off x="3342090" y="2815758"/>
              <a:ext cx="69967" cy="102992"/>
            </a:xfrm>
            <a:custGeom>
              <a:rect b="b" l="l" r="r" t="t"/>
              <a:pathLst>
                <a:path extrusionOk="0" h="5997" w="4074">
                  <a:moveTo>
                    <a:pt x="1642" y="1"/>
                  </a:moveTo>
                  <a:cubicBezTo>
                    <a:pt x="1562" y="1"/>
                    <a:pt x="1481" y="11"/>
                    <a:pt x="1399" y="34"/>
                  </a:cubicBezTo>
                  <a:cubicBezTo>
                    <a:pt x="1" y="399"/>
                    <a:pt x="457" y="4745"/>
                    <a:pt x="1794" y="5657"/>
                  </a:cubicBezTo>
                  <a:cubicBezTo>
                    <a:pt x="2159" y="5906"/>
                    <a:pt x="2487" y="5996"/>
                    <a:pt x="2772" y="5996"/>
                  </a:cubicBezTo>
                  <a:cubicBezTo>
                    <a:pt x="3532" y="5996"/>
                    <a:pt x="3983" y="5353"/>
                    <a:pt x="3983" y="5353"/>
                  </a:cubicBezTo>
                  <a:lnTo>
                    <a:pt x="4074" y="2891"/>
                  </a:lnTo>
                  <a:cubicBezTo>
                    <a:pt x="4074" y="2891"/>
                    <a:pt x="2966" y="1"/>
                    <a:pt x="1642" y="1"/>
                  </a:cubicBezTo>
                  <a:close/>
                </a:path>
              </a:pathLst>
            </a:custGeom>
            <a:solidFill>
              <a:srgbClr val="7744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38"/>
            <p:cNvSpPr/>
            <p:nvPr/>
          </p:nvSpPr>
          <p:spPr>
            <a:xfrm rot="478960">
              <a:off x="3368060" y="2838860"/>
              <a:ext cx="33317" cy="68919"/>
            </a:xfrm>
            <a:custGeom>
              <a:rect b="b" l="l" r="r" t="t"/>
              <a:pathLst>
                <a:path extrusionOk="0" h="4013" w="1940">
                  <a:moveTo>
                    <a:pt x="55" y="0"/>
                  </a:moveTo>
                  <a:cubicBezTo>
                    <a:pt x="14" y="0"/>
                    <a:pt x="1" y="14"/>
                    <a:pt x="14" y="14"/>
                  </a:cubicBezTo>
                  <a:cubicBezTo>
                    <a:pt x="21" y="14"/>
                    <a:pt x="34" y="10"/>
                    <a:pt x="55" y="0"/>
                  </a:cubicBezTo>
                  <a:close/>
                  <a:moveTo>
                    <a:pt x="55" y="0"/>
                  </a:moveTo>
                  <a:lnTo>
                    <a:pt x="55" y="0"/>
                  </a:lnTo>
                  <a:cubicBezTo>
                    <a:pt x="967" y="730"/>
                    <a:pt x="1271" y="1794"/>
                    <a:pt x="1362" y="2858"/>
                  </a:cubicBezTo>
                  <a:cubicBezTo>
                    <a:pt x="1197" y="2503"/>
                    <a:pt x="958" y="2241"/>
                    <a:pt x="575" y="2241"/>
                  </a:cubicBezTo>
                  <a:cubicBezTo>
                    <a:pt x="465" y="2241"/>
                    <a:pt x="343" y="2263"/>
                    <a:pt x="207" y="2310"/>
                  </a:cubicBezTo>
                  <a:cubicBezTo>
                    <a:pt x="146" y="2310"/>
                    <a:pt x="207" y="2402"/>
                    <a:pt x="207" y="2402"/>
                  </a:cubicBezTo>
                  <a:cubicBezTo>
                    <a:pt x="663" y="2402"/>
                    <a:pt x="906" y="2554"/>
                    <a:pt x="1119" y="2979"/>
                  </a:cubicBezTo>
                  <a:cubicBezTo>
                    <a:pt x="1271" y="3283"/>
                    <a:pt x="1301" y="3587"/>
                    <a:pt x="1362" y="3921"/>
                  </a:cubicBezTo>
                  <a:cubicBezTo>
                    <a:pt x="1392" y="3982"/>
                    <a:pt x="1445" y="4013"/>
                    <a:pt x="1491" y="4013"/>
                  </a:cubicBezTo>
                  <a:cubicBezTo>
                    <a:pt x="1536" y="4013"/>
                    <a:pt x="1574" y="3982"/>
                    <a:pt x="1574" y="3921"/>
                  </a:cubicBezTo>
                  <a:lnTo>
                    <a:pt x="1574" y="3891"/>
                  </a:lnTo>
                  <a:cubicBezTo>
                    <a:pt x="1939" y="2584"/>
                    <a:pt x="1423" y="487"/>
                    <a:pt x="55"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38"/>
            <p:cNvSpPr/>
            <p:nvPr/>
          </p:nvSpPr>
          <p:spPr>
            <a:xfrm>
              <a:off x="3406646" y="4064035"/>
              <a:ext cx="760021" cy="671651"/>
            </a:xfrm>
            <a:custGeom>
              <a:rect b="b" l="l" r="r" t="t"/>
              <a:pathLst>
                <a:path extrusionOk="0" h="39112" w="44258">
                  <a:moveTo>
                    <a:pt x="31126" y="1"/>
                  </a:moveTo>
                  <a:lnTo>
                    <a:pt x="6688" y="122"/>
                  </a:lnTo>
                  <a:cubicBezTo>
                    <a:pt x="6688" y="122"/>
                    <a:pt x="1" y="23983"/>
                    <a:pt x="31" y="25442"/>
                  </a:cubicBezTo>
                  <a:lnTo>
                    <a:pt x="31" y="25716"/>
                  </a:lnTo>
                  <a:cubicBezTo>
                    <a:pt x="275" y="32433"/>
                    <a:pt x="578" y="37965"/>
                    <a:pt x="1156" y="38299"/>
                  </a:cubicBezTo>
                  <a:cubicBezTo>
                    <a:pt x="2058" y="38877"/>
                    <a:pt x="16112" y="39111"/>
                    <a:pt x="27673" y="39111"/>
                  </a:cubicBezTo>
                  <a:cubicBezTo>
                    <a:pt x="35587" y="39111"/>
                    <a:pt x="42333" y="39001"/>
                    <a:pt x="42889" y="38816"/>
                  </a:cubicBezTo>
                  <a:cubicBezTo>
                    <a:pt x="44257" y="38360"/>
                    <a:pt x="43041" y="34470"/>
                    <a:pt x="41522" y="33284"/>
                  </a:cubicBezTo>
                  <a:cubicBezTo>
                    <a:pt x="41035" y="32889"/>
                    <a:pt x="39303" y="31977"/>
                    <a:pt x="37053" y="30913"/>
                  </a:cubicBezTo>
                  <a:cubicBezTo>
                    <a:pt x="32160" y="28573"/>
                    <a:pt x="25108" y="25412"/>
                    <a:pt x="25108" y="25412"/>
                  </a:cubicBezTo>
                  <a:lnTo>
                    <a:pt x="31126" y="1"/>
                  </a:lnTo>
                  <a:close/>
                </a:path>
              </a:pathLst>
            </a:custGeom>
            <a:solidFill>
              <a:srgbClr val="77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38"/>
            <p:cNvSpPr/>
            <p:nvPr/>
          </p:nvSpPr>
          <p:spPr>
            <a:xfrm>
              <a:off x="3407178" y="4440921"/>
              <a:ext cx="759488" cy="294852"/>
            </a:xfrm>
            <a:custGeom>
              <a:rect b="b" l="l" r="r" t="t"/>
              <a:pathLst>
                <a:path extrusionOk="0" h="17170" w="44227">
                  <a:moveTo>
                    <a:pt x="760" y="1"/>
                  </a:moveTo>
                  <a:cubicBezTo>
                    <a:pt x="304" y="1915"/>
                    <a:pt x="0" y="3283"/>
                    <a:pt x="0" y="3587"/>
                  </a:cubicBezTo>
                  <a:lnTo>
                    <a:pt x="0" y="3861"/>
                  </a:lnTo>
                  <a:cubicBezTo>
                    <a:pt x="244" y="10578"/>
                    <a:pt x="547" y="16080"/>
                    <a:pt x="1125" y="16414"/>
                  </a:cubicBezTo>
                  <a:cubicBezTo>
                    <a:pt x="1980" y="16948"/>
                    <a:pt x="15684" y="17170"/>
                    <a:pt x="27166" y="17170"/>
                  </a:cubicBezTo>
                  <a:cubicBezTo>
                    <a:pt x="35285" y="17170"/>
                    <a:pt x="42292" y="17059"/>
                    <a:pt x="42858" y="16870"/>
                  </a:cubicBezTo>
                  <a:cubicBezTo>
                    <a:pt x="44226" y="16414"/>
                    <a:pt x="43010" y="12524"/>
                    <a:pt x="41491" y="11369"/>
                  </a:cubicBezTo>
                  <a:cubicBezTo>
                    <a:pt x="41004" y="11004"/>
                    <a:pt x="39241" y="10092"/>
                    <a:pt x="37022" y="9028"/>
                  </a:cubicBezTo>
                  <a:cubicBezTo>
                    <a:pt x="32129" y="6657"/>
                    <a:pt x="25077" y="3496"/>
                    <a:pt x="25077" y="3496"/>
                  </a:cubicBezTo>
                  <a:lnTo>
                    <a:pt x="25928" y="1"/>
                  </a:ln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38"/>
            <p:cNvSpPr/>
            <p:nvPr/>
          </p:nvSpPr>
          <p:spPr>
            <a:xfrm>
              <a:off x="3403005" y="4492080"/>
              <a:ext cx="771492" cy="247610"/>
            </a:xfrm>
            <a:custGeom>
              <a:rect b="b" l="l" r="r" t="t"/>
              <a:pathLst>
                <a:path extrusionOk="0" h="14419" w="44926">
                  <a:moveTo>
                    <a:pt x="25533" y="0"/>
                  </a:moveTo>
                  <a:lnTo>
                    <a:pt x="0" y="274"/>
                  </a:lnTo>
                  <a:lnTo>
                    <a:pt x="0" y="487"/>
                  </a:lnTo>
                  <a:cubicBezTo>
                    <a:pt x="183" y="7478"/>
                    <a:pt x="517" y="13253"/>
                    <a:pt x="1094" y="13587"/>
                  </a:cubicBezTo>
                  <a:cubicBezTo>
                    <a:pt x="1995" y="14175"/>
                    <a:pt x="16826" y="14419"/>
                    <a:pt x="28718" y="14419"/>
                  </a:cubicBezTo>
                  <a:cubicBezTo>
                    <a:pt x="36496" y="14419"/>
                    <a:pt x="43016" y="14315"/>
                    <a:pt x="43557" y="14134"/>
                  </a:cubicBezTo>
                  <a:cubicBezTo>
                    <a:pt x="44925" y="13678"/>
                    <a:pt x="43709" y="9697"/>
                    <a:pt x="42189" y="8420"/>
                  </a:cubicBezTo>
                  <a:cubicBezTo>
                    <a:pt x="40670" y="7204"/>
                    <a:pt x="25533" y="426"/>
                    <a:pt x="25533" y="426"/>
                  </a:cubicBezTo>
                  <a:lnTo>
                    <a:pt x="25533" y="0"/>
                  </a:ln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38"/>
            <p:cNvSpPr/>
            <p:nvPr/>
          </p:nvSpPr>
          <p:spPr>
            <a:xfrm>
              <a:off x="3451554" y="4705425"/>
              <a:ext cx="694233" cy="8329"/>
            </a:xfrm>
            <a:custGeom>
              <a:rect b="b" l="l" r="r" t="t"/>
              <a:pathLst>
                <a:path extrusionOk="0" h="485" w="40427">
                  <a:moveTo>
                    <a:pt x="21545" y="1"/>
                  </a:moveTo>
                  <a:cubicBezTo>
                    <a:pt x="12696" y="1"/>
                    <a:pt x="3544" y="76"/>
                    <a:pt x="61" y="252"/>
                  </a:cubicBezTo>
                  <a:cubicBezTo>
                    <a:pt x="0" y="252"/>
                    <a:pt x="0" y="313"/>
                    <a:pt x="61" y="313"/>
                  </a:cubicBezTo>
                  <a:cubicBezTo>
                    <a:pt x="2726" y="436"/>
                    <a:pt x="8712" y="484"/>
                    <a:pt x="15341" y="484"/>
                  </a:cubicBezTo>
                  <a:cubicBezTo>
                    <a:pt x="25116" y="484"/>
                    <a:pt x="36289" y="379"/>
                    <a:pt x="40274" y="252"/>
                  </a:cubicBezTo>
                  <a:cubicBezTo>
                    <a:pt x="40426" y="252"/>
                    <a:pt x="40426" y="161"/>
                    <a:pt x="40274" y="161"/>
                  </a:cubicBezTo>
                  <a:cubicBezTo>
                    <a:pt x="37118" y="61"/>
                    <a:pt x="29453" y="1"/>
                    <a:pt x="215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38"/>
            <p:cNvSpPr/>
            <p:nvPr/>
          </p:nvSpPr>
          <p:spPr>
            <a:xfrm>
              <a:off x="3753373" y="4489934"/>
              <a:ext cx="139269" cy="36698"/>
            </a:xfrm>
            <a:custGeom>
              <a:rect b="b" l="l" r="r" t="t"/>
              <a:pathLst>
                <a:path extrusionOk="0" h="2137" w="8110">
                  <a:moveTo>
                    <a:pt x="5888" y="0"/>
                  </a:moveTo>
                  <a:cubicBezTo>
                    <a:pt x="3781" y="0"/>
                    <a:pt x="1584" y="587"/>
                    <a:pt x="55" y="1979"/>
                  </a:cubicBezTo>
                  <a:cubicBezTo>
                    <a:pt x="0" y="2034"/>
                    <a:pt x="91" y="2136"/>
                    <a:pt x="155" y="2136"/>
                  </a:cubicBezTo>
                  <a:cubicBezTo>
                    <a:pt x="162" y="2136"/>
                    <a:pt x="170" y="2135"/>
                    <a:pt x="176" y="2131"/>
                  </a:cubicBezTo>
                  <a:cubicBezTo>
                    <a:pt x="2760" y="1341"/>
                    <a:pt x="5191" y="794"/>
                    <a:pt x="7897" y="520"/>
                  </a:cubicBezTo>
                  <a:cubicBezTo>
                    <a:pt x="8109" y="490"/>
                    <a:pt x="8109" y="247"/>
                    <a:pt x="7927" y="186"/>
                  </a:cubicBezTo>
                  <a:cubicBezTo>
                    <a:pt x="7276" y="65"/>
                    <a:pt x="6587" y="0"/>
                    <a:pt x="58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38"/>
            <p:cNvSpPr/>
            <p:nvPr/>
          </p:nvSpPr>
          <p:spPr>
            <a:xfrm>
              <a:off x="3785916" y="4509700"/>
              <a:ext cx="139612" cy="36440"/>
            </a:xfrm>
            <a:custGeom>
              <a:rect b="b" l="l" r="r" t="t"/>
              <a:pathLst>
                <a:path extrusionOk="0" h="2122" w="8130">
                  <a:moveTo>
                    <a:pt x="5852" y="0"/>
                  </a:moveTo>
                  <a:cubicBezTo>
                    <a:pt x="3746" y="0"/>
                    <a:pt x="1572" y="577"/>
                    <a:pt x="74" y="1984"/>
                  </a:cubicBezTo>
                  <a:cubicBezTo>
                    <a:pt x="1" y="2033"/>
                    <a:pt x="66" y="2122"/>
                    <a:pt x="142" y="2122"/>
                  </a:cubicBezTo>
                  <a:cubicBezTo>
                    <a:pt x="160" y="2122"/>
                    <a:pt x="179" y="2117"/>
                    <a:pt x="196" y="2105"/>
                  </a:cubicBezTo>
                  <a:cubicBezTo>
                    <a:pt x="2780" y="1315"/>
                    <a:pt x="5211" y="798"/>
                    <a:pt x="7886" y="525"/>
                  </a:cubicBezTo>
                  <a:cubicBezTo>
                    <a:pt x="8129" y="494"/>
                    <a:pt x="8129" y="221"/>
                    <a:pt x="7947" y="190"/>
                  </a:cubicBezTo>
                  <a:cubicBezTo>
                    <a:pt x="7276" y="67"/>
                    <a:pt x="6568" y="0"/>
                    <a:pt x="58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38"/>
            <p:cNvSpPr/>
            <p:nvPr/>
          </p:nvSpPr>
          <p:spPr>
            <a:xfrm>
              <a:off x="3818613" y="4529089"/>
              <a:ext cx="139269" cy="36680"/>
            </a:xfrm>
            <a:custGeom>
              <a:rect b="b" l="l" r="r" t="t"/>
              <a:pathLst>
                <a:path extrusionOk="0" h="2136" w="8110">
                  <a:moveTo>
                    <a:pt x="5889" y="0"/>
                  </a:moveTo>
                  <a:cubicBezTo>
                    <a:pt x="3782" y="0"/>
                    <a:pt x="1584" y="587"/>
                    <a:pt x="55" y="1979"/>
                  </a:cubicBezTo>
                  <a:cubicBezTo>
                    <a:pt x="1" y="2033"/>
                    <a:pt x="92" y="2136"/>
                    <a:pt x="155" y="2136"/>
                  </a:cubicBezTo>
                  <a:cubicBezTo>
                    <a:pt x="163" y="2136"/>
                    <a:pt x="170" y="2134"/>
                    <a:pt x="177" y="2131"/>
                  </a:cubicBezTo>
                  <a:cubicBezTo>
                    <a:pt x="2760" y="1341"/>
                    <a:pt x="5192" y="794"/>
                    <a:pt x="7897" y="520"/>
                  </a:cubicBezTo>
                  <a:cubicBezTo>
                    <a:pt x="8110" y="490"/>
                    <a:pt x="8110" y="247"/>
                    <a:pt x="7927" y="186"/>
                  </a:cubicBezTo>
                  <a:cubicBezTo>
                    <a:pt x="7276" y="65"/>
                    <a:pt x="6588" y="0"/>
                    <a:pt x="58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38"/>
            <p:cNvSpPr/>
            <p:nvPr/>
          </p:nvSpPr>
          <p:spPr>
            <a:xfrm>
              <a:off x="3808584" y="4380454"/>
              <a:ext cx="156613" cy="127471"/>
            </a:xfrm>
            <a:custGeom>
              <a:rect b="b" l="l" r="r" t="t"/>
              <a:pathLst>
                <a:path extrusionOk="0" h="7423" w="9120">
                  <a:moveTo>
                    <a:pt x="6686" y="745"/>
                  </a:moveTo>
                  <a:cubicBezTo>
                    <a:pt x="7368" y="745"/>
                    <a:pt x="7863" y="1156"/>
                    <a:pt x="7660" y="2427"/>
                  </a:cubicBezTo>
                  <a:cubicBezTo>
                    <a:pt x="7387" y="4069"/>
                    <a:pt x="4834" y="5011"/>
                    <a:pt x="3587" y="5497"/>
                  </a:cubicBezTo>
                  <a:cubicBezTo>
                    <a:pt x="2493" y="5923"/>
                    <a:pt x="1429" y="6318"/>
                    <a:pt x="426" y="6774"/>
                  </a:cubicBezTo>
                  <a:cubicBezTo>
                    <a:pt x="1217" y="5588"/>
                    <a:pt x="1946" y="4403"/>
                    <a:pt x="2858" y="3309"/>
                  </a:cubicBezTo>
                  <a:cubicBezTo>
                    <a:pt x="3253" y="2762"/>
                    <a:pt x="3709" y="2245"/>
                    <a:pt x="4256" y="1789"/>
                  </a:cubicBezTo>
                  <a:cubicBezTo>
                    <a:pt x="4695" y="1384"/>
                    <a:pt x="5836" y="745"/>
                    <a:pt x="6686" y="745"/>
                  </a:cubicBezTo>
                  <a:close/>
                  <a:moveTo>
                    <a:pt x="6471" y="0"/>
                  </a:moveTo>
                  <a:cubicBezTo>
                    <a:pt x="5614" y="0"/>
                    <a:pt x="4703" y="439"/>
                    <a:pt x="4074" y="999"/>
                  </a:cubicBezTo>
                  <a:cubicBezTo>
                    <a:pt x="2280" y="2458"/>
                    <a:pt x="730" y="4829"/>
                    <a:pt x="1" y="6987"/>
                  </a:cubicBezTo>
                  <a:cubicBezTo>
                    <a:pt x="1" y="7017"/>
                    <a:pt x="1" y="7078"/>
                    <a:pt x="92" y="7078"/>
                  </a:cubicBezTo>
                  <a:cubicBezTo>
                    <a:pt x="92" y="7239"/>
                    <a:pt x="233" y="7423"/>
                    <a:pt x="413" y="7423"/>
                  </a:cubicBezTo>
                  <a:cubicBezTo>
                    <a:pt x="437" y="7423"/>
                    <a:pt x="462" y="7419"/>
                    <a:pt x="487" y="7412"/>
                  </a:cubicBezTo>
                  <a:cubicBezTo>
                    <a:pt x="2675" y="6592"/>
                    <a:pt x="5107" y="6014"/>
                    <a:pt x="6961" y="4555"/>
                  </a:cubicBezTo>
                  <a:cubicBezTo>
                    <a:pt x="8056" y="3734"/>
                    <a:pt x="9119" y="2184"/>
                    <a:pt x="8147" y="847"/>
                  </a:cubicBezTo>
                  <a:cubicBezTo>
                    <a:pt x="7708" y="240"/>
                    <a:pt x="7104" y="0"/>
                    <a:pt x="64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38"/>
            <p:cNvSpPr/>
            <p:nvPr/>
          </p:nvSpPr>
          <p:spPr>
            <a:xfrm>
              <a:off x="3648857" y="4409116"/>
              <a:ext cx="171742" cy="98673"/>
            </a:xfrm>
            <a:custGeom>
              <a:rect b="b" l="l" r="r" t="t"/>
              <a:pathLst>
                <a:path extrusionOk="0" h="5746" w="10001">
                  <a:moveTo>
                    <a:pt x="2633" y="788"/>
                  </a:moveTo>
                  <a:cubicBezTo>
                    <a:pt x="3371" y="788"/>
                    <a:pt x="4203" y="1020"/>
                    <a:pt x="4590" y="1214"/>
                  </a:cubicBezTo>
                  <a:cubicBezTo>
                    <a:pt x="5198" y="1518"/>
                    <a:pt x="5776" y="1944"/>
                    <a:pt x="6353" y="2308"/>
                  </a:cubicBezTo>
                  <a:cubicBezTo>
                    <a:pt x="7478" y="3160"/>
                    <a:pt x="8511" y="4102"/>
                    <a:pt x="9575" y="5044"/>
                  </a:cubicBezTo>
                  <a:cubicBezTo>
                    <a:pt x="8420" y="4862"/>
                    <a:pt x="7326" y="4801"/>
                    <a:pt x="6201" y="4619"/>
                  </a:cubicBezTo>
                  <a:cubicBezTo>
                    <a:pt x="4864" y="4527"/>
                    <a:pt x="2128" y="4223"/>
                    <a:pt x="1490" y="2734"/>
                  </a:cubicBezTo>
                  <a:cubicBezTo>
                    <a:pt x="808" y="1213"/>
                    <a:pt x="1634" y="788"/>
                    <a:pt x="2633" y="788"/>
                  </a:cubicBezTo>
                  <a:close/>
                  <a:moveTo>
                    <a:pt x="2703" y="0"/>
                  </a:moveTo>
                  <a:cubicBezTo>
                    <a:pt x="1802" y="0"/>
                    <a:pt x="953" y="353"/>
                    <a:pt x="578" y="1336"/>
                  </a:cubicBezTo>
                  <a:cubicBezTo>
                    <a:pt x="1" y="2856"/>
                    <a:pt x="1399" y="4102"/>
                    <a:pt x="2645" y="4649"/>
                  </a:cubicBezTo>
                  <a:cubicBezTo>
                    <a:pt x="4834" y="5561"/>
                    <a:pt x="7296" y="5500"/>
                    <a:pt x="9606" y="5743"/>
                  </a:cubicBezTo>
                  <a:cubicBezTo>
                    <a:pt x="9618" y="5745"/>
                    <a:pt x="9630" y="5746"/>
                    <a:pt x="9642" y="5746"/>
                  </a:cubicBezTo>
                  <a:cubicBezTo>
                    <a:pt x="9858" y="5746"/>
                    <a:pt x="9938" y="5491"/>
                    <a:pt x="9910" y="5318"/>
                  </a:cubicBezTo>
                  <a:cubicBezTo>
                    <a:pt x="9940" y="5318"/>
                    <a:pt x="10001" y="5226"/>
                    <a:pt x="9940" y="5196"/>
                  </a:cubicBezTo>
                  <a:cubicBezTo>
                    <a:pt x="8694" y="3251"/>
                    <a:pt x="6596" y="1397"/>
                    <a:pt x="4530" y="424"/>
                  </a:cubicBezTo>
                  <a:cubicBezTo>
                    <a:pt x="3991" y="173"/>
                    <a:pt x="3334" y="0"/>
                    <a:pt x="27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38"/>
            <p:cNvSpPr/>
            <p:nvPr/>
          </p:nvSpPr>
          <p:spPr>
            <a:xfrm>
              <a:off x="2861174" y="3438978"/>
              <a:ext cx="1157753" cy="974247"/>
            </a:xfrm>
            <a:custGeom>
              <a:rect b="b" l="l" r="r" t="t"/>
              <a:pathLst>
                <a:path extrusionOk="0" h="56733" w="67419">
                  <a:moveTo>
                    <a:pt x="52967" y="0"/>
                  </a:moveTo>
                  <a:cubicBezTo>
                    <a:pt x="50001" y="0"/>
                    <a:pt x="47050" y="874"/>
                    <a:pt x="44713" y="2871"/>
                  </a:cubicBezTo>
                  <a:cubicBezTo>
                    <a:pt x="37661" y="8951"/>
                    <a:pt x="25107" y="22993"/>
                    <a:pt x="25107" y="22993"/>
                  </a:cubicBezTo>
                  <a:lnTo>
                    <a:pt x="2219" y="21686"/>
                  </a:lnTo>
                  <a:lnTo>
                    <a:pt x="2219" y="21686"/>
                  </a:lnTo>
                  <a:cubicBezTo>
                    <a:pt x="2219" y="21686"/>
                    <a:pt x="0" y="36459"/>
                    <a:pt x="7691" y="41140"/>
                  </a:cubicBezTo>
                  <a:cubicBezTo>
                    <a:pt x="9959" y="42539"/>
                    <a:pt x="15692" y="43149"/>
                    <a:pt x="21428" y="43149"/>
                  </a:cubicBezTo>
                  <a:cubicBezTo>
                    <a:pt x="27639" y="43149"/>
                    <a:pt x="33852" y="42433"/>
                    <a:pt x="35672" y="41230"/>
                  </a:cubicBezTo>
                  <a:lnTo>
                    <a:pt x="35672" y="41230"/>
                  </a:lnTo>
                  <a:lnTo>
                    <a:pt x="32341" y="56368"/>
                  </a:lnTo>
                  <a:lnTo>
                    <a:pt x="60761" y="56733"/>
                  </a:lnTo>
                  <a:cubicBezTo>
                    <a:pt x="60761" y="56733"/>
                    <a:pt x="67418" y="34088"/>
                    <a:pt x="66385" y="10136"/>
                  </a:cubicBezTo>
                  <a:cubicBezTo>
                    <a:pt x="66154" y="4275"/>
                    <a:pt x="59525" y="0"/>
                    <a:pt x="52967" y="0"/>
                  </a:cubicBez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38"/>
            <p:cNvSpPr/>
            <p:nvPr/>
          </p:nvSpPr>
          <p:spPr>
            <a:xfrm>
              <a:off x="3472282" y="3701764"/>
              <a:ext cx="182698" cy="447378"/>
            </a:xfrm>
            <a:custGeom>
              <a:rect b="b" l="l" r="r" t="t"/>
              <a:pathLst>
                <a:path extrusionOk="0" h="26052" w="10639">
                  <a:moveTo>
                    <a:pt x="10186" y="0"/>
                  </a:moveTo>
                  <a:cubicBezTo>
                    <a:pt x="10164" y="0"/>
                    <a:pt x="10141" y="10"/>
                    <a:pt x="10131" y="32"/>
                  </a:cubicBezTo>
                  <a:cubicBezTo>
                    <a:pt x="9644" y="1673"/>
                    <a:pt x="8945" y="3223"/>
                    <a:pt x="8337" y="4834"/>
                  </a:cubicBezTo>
                  <a:cubicBezTo>
                    <a:pt x="7760" y="6384"/>
                    <a:pt x="7243" y="7904"/>
                    <a:pt x="6605" y="9424"/>
                  </a:cubicBezTo>
                  <a:cubicBezTo>
                    <a:pt x="1893" y="20762"/>
                    <a:pt x="1893" y="22221"/>
                    <a:pt x="70" y="25838"/>
                  </a:cubicBezTo>
                  <a:cubicBezTo>
                    <a:pt x="0" y="25953"/>
                    <a:pt x="142" y="26051"/>
                    <a:pt x="241" y="26051"/>
                  </a:cubicBezTo>
                  <a:cubicBezTo>
                    <a:pt x="272" y="26051"/>
                    <a:pt x="298" y="26042"/>
                    <a:pt x="313" y="26020"/>
                  </a:cubicBezTo>
                  <a:cubicBezTo>
                    <a:pt x="1833" y="23102"/>
                    <a:pt x="1103" y="24895"/>
                    <a:pt x="3322" y="19424"/>
                  </a:cubicBezTo>
                  <a:cubicBezTo>
                    <a:pt x="4051" y="17661"/>
                    <a:pt x="5480" y="13467"/>
                    <a:pt x="6118" y="11704"/>
                  </a:cubicBezTo>
                  <a:cubicBezTo>
                    <a:pt x="6544" y="11278"/>
                    <a:pt x="6939" y="10731"/>
                    <a:pt x="7273" y="10275"/>
                  </a:cubicBezTo>
                  <a:cubicBezTo>
                    <a:pt x="7638" y="9728"/>
                    <a:pt x="8033" y="9150"/>
                    <a:pt x="8398" y="8634"/>
                  </a:cubicBezTo>
                  <a:cubicBezTo>
                    <a:pt x="9219" y="7479"/>
                    <a:pt x="9827" y="6232"/>
                    <a:pt x="10617" y="5138"/>
                  </a:cubicBezTo>
                  <a:cubicBezTo>
                    <a:pt x="10639" y="5072"/>
                    <a:pt x="10582" y="5023"/>
                    <a:pt x="10537" y="5023"/>
                  </a:cubicBezTo>
                  <a:cubicBezTo>
                    <a:pt x="10519" y="5023"/>
                    <a:pt x="10504" y="5030"/>
                    <a:pt x="10495" y="5047"/>
                  </a:cubicBezTo>
                  <a:cubicBezTo>
                    <a:pt x="9766" y="6232"/>
                    <a:pt x="8824" y="7266"/>
                    <a:pt x="8033" y="8360"/>
                  </a:cubicBezTo>
                  <a:cubicBezTo>
                    <a:pt x="7638" y="8907"/>
                    <a:pt x="7273" y="9454"/>
                    <a:pt x="6878" y="10001"/>
                  </a:cubicBezTo>
                  <a:cubicBezTo>
                    <a:pt x="6817" y="10123"/>
                    <a:pt x="6696" y="10214"/>
                    <a:pt x="6635" y="10336"/>
                  </a:cubicBezTo>
                  <a:cubicBezTo>
                    <a:pt x="6848" y="9728"/>
                    <a:pt x="7091" y="9150"/>
                    <a:pt x="7304" y="8542"/>
                  </a:cubicBezTo>
                  <a:cubicBezTo>
                    <a:pt x="7851" y="7144"/>
                    <a:pt x="8307" y="5776"/>
                    <a:pt x="8793" y="4378"/>
                  </a:cubicBezTo>
                  <a:cubicBezTo>
                    <a:pt x="9280" y="2919"/>
                    <a:pt x="9705" y="1491"/>
                    <a:pt x="10252" y="92"/>
                  </a:cubicBezTo>
                  <a:cubicBezTo>
                    <a:pt x="10272" y="34"/>
                    <a:pt x="10228" y="0"/>
                    <a:pt x="101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38"/>
            <p:cNvSpPr/>
            <p:nvPr/>
          </p:nvSpPr>
          <p:spPr>
            <a:xfrm>
              <a:off x="3458337" y="4316449"/>
              <a:ext cx="443686" cy="11317"/>
            </a:xfrm>
            <a:custGeom>
              <a:rect b="b" l="l" r="r" t="t"/>
              <a:pathLst>
                <a:path extrusionOk="0" h="659" w="25837">
                  <a:moveTo>
                    <a:pt x="10801" y="0"/>
                  </a:moveTo>
                  <a:cubicBezTo>
                    <a:pt x="7197" y="0"/>
                    <a:pt x="3629" y="115"/>
                    <a:pt x="61" y="166"/>
                  </a:cubicBezTo>
                  <a:cubicBezTo>
                    <a:pt x="0" y="166"/>
                    <a:pt x="0" y="258"/>
                    <a:pt x="61" y="258"/>
                  </a:cubicBezTo>
                  <a:cubicBezTo>
                    <a:pt x="4377" y="349"/>
                    <a:pt x="8633" y="592"/>
                    <a:pt x="12918" y="653"/>
                  </a:cubicBezTo>
                  <a:cubicBezTo>
                    <a:pt x="13542" y="657"/>
                    <a:pt x="14165" y="659"/>
                    <a:pt x="14788" y="659"/>
                  </a:cubicBezTo>
                  <a:cubicBezTo>
                    <a:pt x="17797" y="659"/>
                    <a:pt x="20809" y="616"/>
                    <a:pt x="23834" y="616"/>
                  </a:cubicBezTo>
                  <a:cubicBezTo>
                    <a:pt x="24460" y="616"/>
                    <a:pt x="25087" y="618"/>
                    <a:pt x="25715" y="622"/>
                  </a:cubicBezTo>
                  <a:cubicBezTo>
                    <a:pt x="25837" y="622"/>
                    <a:pt x="25837" y="410"/>
                    <a:pt x="25715" y="410"/>
                  </a:cubicBezTo>
                  <a:cubicBezTo>
                    <a:pt x="21429" y="258"/>
                    <a:pt x="17174" y="45"/>
                    <a:pt x="12888" y="14"/>
                  </a:cubicBezTo>
                  <a:cubicBezTo>
                    <a:pt x="12191" y="5"/>
                    <a:pt x="11496" y="0"/>
                    <a:pt x="108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38"/>
            <p:cNvSpPr/>
            <p:nvPr/>
          </p:nvSpPr>
          <p:spPr>
            <a:xfrm>
              <a:off x="3499708" y="3836180"/>
              <a:ext cx="140814" cy="467659"/>
            </a:xfrm>
            <a:custGeom>
              <a:rect b="b" l="l" r="r" t="t"/>
              <a:pathLst>
                <a:path extrusionOk="0" h="27233" w="8200">
                  <a:moveTo>
                    <a:pt x="8115" y="0"/>
                  </a:moveTo>
                  <a:cubicBezTo>
                    <a:pt x="8094" y="0"/>
                    <a:pt x="8078" y="13"/>
                    <a:pt x="8078" y="47"/>
                  </a:cubicBezTo>
                  <a:cubicBezTo>
                    <a:pt x="7439" y="2144"/>
                    <a:pt x="6771" y="4241"/>
                    <a:pt x="6163" y="6339"/>
                  </a:cubicBezTo>
                  <a:cubicBezTo>
                    <a:pt x="5068" y="10017"/>
                    <a:pt x="4005" y="13755"/>
                    <a:pt x="2971" y="17494"/>
                  </a:cubicBezTo>
                  <a:cubicBezTo>
                    <a:pt x="2454" y="19348"/>
                    <a:pt x="1968" y="21202"/>
                    <a:pt x="1451" y="23056"/>
                  </a:cubicBezTo>
                  <a:cubicBezTo>
                    <a:pt x="965" y="24941"/>
                    <a:pt x="388" y="25275"/>
                    <a:pt x="23" y="27160"/>
                  </a:cubicBezTo>
                  <a:cubicBezTo>
                    <a:pt x="1" y="27204"/>
                    <a:pt x="27" y="27232"/>
                    <a:pt x="55" y="27232"/>
                  </a:cubicBezTo>
                  <a:cubicBezTo>
                    <a:pt x="65" y="27232"/>
                    <a:pt x="75" y="27229"/>
                    <a:pt x="84" y="27221"/>
                  </a:cubicBezTo>
                  <a:cubicBezTo>
                    <a:pt x="843" y="25123"/>
                    <a:pt x="1421" y="24515"/>
                    <a:pt x="2029" y="22418"/>
                  </a:cubicBezTo>
                  <a:cubicBezTo>
                    <a:pt x="4248" y="15001"/>
                    <a:pt x="6284" y="7555"/>
                    <a:pt x="8199" y="77"/>
                  </a:cubicBezTo>
                  <a:cubicBezTo>
                    <a:pt x="8199" y="39"/>
                    <a:pt x="8151" y="0"/>
                    <a:pt x="81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38"/>
            <p:cNvSpPr/>
            <p:nvPr/>
          </p:nvSpPr>
          <p:spPr>
            <a:xfrm>
              <a:off x="3852427" y="3450690"/>
              <a:ext cx="161318" cy="961488"/>
            </a:xfrm>
            <a:custGeom>
              <a:rect b="b" l="l" r="r" t="t"/>
              <a:pathLst>
                <a:path extrusionOk="0" h="55990" w="9394">
                  <a:moveTo>
                    <a:pt x="1" y="1"/>
                  </a:moveTo>
                  <a:lnTo>
                    <a:pt x="1" y="1"/>
                  </a:lnTo>
                  <a:cubicBezTo>
                    <a:pt x="1217" y="427"/>
                    <a:pt x="2402" y="913"/>
                    <a:pt x="3466" y="1551"/>
                  </a:cubicBezTo>
                  <a:cubicBezTo>
                    <a:pt x="3983" y="1886"/>
                    <a:pt x="4469" y="2250"/>
                    <a:pt x="4986" y="2645"/>
                  </a:cubicBezTo>
                  <a:cubicBezTo>
                    <a:pt x="5442" y="3071"/>
                    <a:pt x="5898" y="3496"/>
                    <a:pt x="6262" y="3983"/>
                  </a:cubicBezTo>
                  <a:cubicBezTo>
                    <a:pt x="6658" y="4469"/>
                    <a:pt x="6992" y="5016"/>
                    <a:pt x="7296" y="5533"/>
                  </a:cubicBezTo>
                  <a:cubicBezTo>
                    <a:pt x="7448" y="5807"/>
                    <a:pt x="7600" y="6111"/>
                    <a:pt x="7721" y="6384"/>
                  </a:cubicBezTo>
                  <a:cubicBezTo>
                    <a:pt x="7813" y="6688"/>
                    <a:pt x="7934" y="6962"/>
                    <a:pt x="8025" y="7266"/>
                  </a:cubicBezTo>
                  <a:cubicBezTo>
                    <a:pt x="8360" y="8421"/>
                    <a:pt x="8481" y="9697"/>
                    <a:pt x="8542" y="10943"/>
                  </a:cubicBezTo>
                  <a:cubicBezTo>
                    <a:pt x="8664" y="13436"/>
                    <a:pt x="8633" y="15989"/>
                    <a:pt x="8512" y="18512"/>
                  </a:cubicBezTo>
                  <a:cubicBezTo>
                    <a:pt x="8390" y="21004"/>
                    <a:pt x="8208" y="23558"/>
                    <a:pt x="7934" y="26050"/>
                  </a:cubicBezTo>
                  <a:cubicBezTo>
                    <a:pt x="7478" y="31065"/>
                    <a:pt x="6840" y="36081"/>
                    <a:pt x="6019" y="41096"/>
                  </a:cubicBezTo>
                  <a:cubicBezTo>
                    <a:pt x="5655" y="43619"/>
                    <a:pt x="5199" y="46111"/>
                    <a:pt x="4712" y="48604"/>
                  </a:cubicBezTo>
                  <a:cubicBezTo>
                    <a:pt x="4226" y="51066"/>
                    <a:pt x="3679" y="53528"/>
                    <a:pt x="3040" y="55990"/>
                  </a:cubicBezTo>
                  <a:cubicBezTo>
                    <a:pt x="3466" y="54774"/>
                    <a:pt x="3800" y="53558"/>
                    <a:pt x="4104" y="52342"/>
                  </a:cubicBezTo>
                  <a:cubicBezTo>
                    <a:pt x="4439" y="51126"/>
                    <a:pt x="4743" y="49880"/>
                    <a:pt x="5047" y="48664"/>
                  </a:cubicBezTo>
                  <a:cubicBezTo>
                    <a:pt x="5655" y="46202"/>
                    <a:pt x="6141" y="43740"/>
                    <a:pt x="6597" y="41218"/>
                  </a:cubicBezTo>
                  <a:cubicBezTo>
                    <a:pt x="7539" y="36233"/>
                    <a:pt x="8177" y="31187"/>
                    <a:pt x="8694" y="26141"/>
                  </a:cubicBezTo>
                  <a:cubicBezTo>
                    <a:pt x="8907" y="23618"/>
                    <a:pt x="9120" y="21096"/>
                    <a:pt x="9211" y="18542"/>
                  </a:cubicBezTo>
                  <a:cubicBezTo>
                    <a:pt x="9302" y="15989"/>
                    <a:pt x="9393" y="13436"/>
                    <a:pt x="9150" y="10913"/>
                  </a:cubicBezTo>
                  <a:cubicBezTo>
                    <a:pt x="9028" y="9606"/>
                    <a:pt x="8876" y="8360"/>
                    <a:pt x="8512" y="7114"/>
                  </a:cubicBezTo>
                  <a:cubicBezTo>
                    <a:pt x="8390" y="6810"/>
                    <a:pt x="8269" y="6506"/>
                    <a:pt x="8117" y="6202"/>
                  </a:cubicBezTo>
                  <a:cubicBezTo>
                    <a:pt x="7965" y="5928"/>
                    <a:pt x="7813" y="5624"/>
                    <a:pt x="7661" y="5351"/>
                  </a:cubicBezTo>
                  <a:cubicBezTo>
                    <a:pt x="7326" y="4834"/>
                    <a:pt x="6962" y="4287"/>
                    <a:pt x="6536" y="3800"/>
                  </a:cubicBezTo>
                  <a:cubicBezTo>
                    <a:pt x="6110" y="3314"/>
                    <a:pt x="5624" y="2858"/>
                    <a:pt x="5138" y="2463"/>
                  </a:cubicBezTo>
                  <a:cubicBezTo>
                    <a:pt x="4621" y="2038"/>
                    <a:pt x="4104" y="1703"/>
                    <a:pt x="3527" y="1399"/>
                  </a:cubicBezTo>
                  <a:cubicBezTo>
                    <a:pt x="2433" y="791"/>
                    <a:pt x="1217" y="335"/>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38"/>
            <p:cNvSpPr/>
            <p:nvPr/>
          </p:nvSpPr>
          <p:spPr>
            <a:xfrm>
              <a:off x="3993900" y="3276879"/>
              <a:ext cx="156596" cy="62130"/>
            </a:xfrm>
            <a:custGeom>
              <a:rect b="b" l="l" r="r" t="t"/>
              <a:pathLst>
                <a:path extrusionOk="0" h="3618" w="9119">
                  <a:moveTo>
                    <a:pt x="0" y="0"/>
                  </a:moveTo>
                  <a:lnTo>
                    <a:pt x="882" y="3617"/>
                  </a:lnTo>
                  <a:lnTo>
                    <a:pt x="8237" y="3617"/>
                  </a:lnTo>
                  <a:lnTo>
                    <a:pt x="9119"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38"/>
            <p:cNvSpPr/>
            <p:nvPr/>
          </p:nvSpPr>
          <p:spPr>
            <a:xfrm>
              <a:off x="3998691" y="3195958"/>
              <a:ext cx="146584" cy="80934"/>
            </a:xfrm>
            <a:custGeom>
              <a:rect b="b" l="l" r="r" t="t"/>
              <a:pathLst>
                <a:path extrusionOk="0" h="4713" w="8536">
                  <a:moveTo>
                    <a:pt x="4341" y="1"/>
                  </a:moveTo>
                  <a:cubicBezTo>
                    <a:pt x="3673" y="1"/>
                    <a:pt x="2214" y="913"/>
                    <a:pt x="2487" y="1946"/>
                  </a:cubicBezTo>
                  <a:cubicBezTo>
                    <a:pt x="2487" y="1946"/>
                    <a:pt x="1302" y="2098"/>
                    <a:pt x="1211" y="3192"/>
                  </a:cubicBezTo>
                  <a:cubicBezTo>
                    <a:pt x="1211" y="3192"/>
                    <a:pt x="1209" y="3191"/>
                    <a:pt x="1207" y="3191"/>
                  </a:cubicBezTo>
                  <a:cubicBezTo>
                    <a:pt x="1140" y="3191"/>
                    <a:pt x="0" y="3680"/>
                    <a:pt x="177" y="4712"/>
                  </a:cubicBezTo>
                  <a:lnTo>
                    <a:pt x="8536" y="4712"/>
                  </a:lnTo>
                  <a:cubicBezTo>
                    <a:pt x="8536" y="4712"/>
                    <a:pt x="8536" y="3618"/>
                    <a:pt x="7746" y="3314"/>
                  </a:cubicBezTo>
                  <a:cubicBezTo>
                    <a:pt x="7746" y="3314"/>
                    <a:pt x="7533" y="2220"/>
                    <a:pt x="6408" y="2220"/>
                  </a:cubicBezTo>
                  <a:cubicBezTo>
                    <a:pt x="6408" y="2220"/>
                    <a:pt x="6074" y="1308"/>
                    <a:pt x="4584" y="1278"/>
                  </a:cubicBezTo>
                  <a:cubicBezTo>
                    <a:pt x="3521" y="1217"/>
                    <a:pt x="4341" y="1"/>
                    <a:pt x="4341"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38"/>
            <p:cNvSpPr/>
            <p:nvPr/>
          </p:nvSpPr>
          <p:spPr>
            <a:xfrm>
              <a:off x="4273686" y="3276879"/>
              <a:ext cx="156081" cy="62130"/>
            </a:xfrm>
            <a:custGeom>
              <a:rect b="b" l="l" r="r" t="t"/>
              <a:pathLst>
                <a:path extrusionOk="0" h="3618" w="9089">
                  <a:moveTo>
                    <a:pt x="0" y="0"/>
                  </a:moveTo>
                  <a:lnTo>
                    <a:pt x="851" y="3617"/>
                  </a:lnTo>
                  <a:lnTo>
                    <a:pt x="8207" y="3617"/>
                  </a:lnTo>
                  <a:lnTo>
                    <a:pt x="9089"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38"/>
            <p:cNvSpPr/>
            <p:nvPr/>
          </p:nvSpPr>
          <p:spPr>
            <a:xfrm>
              <a:off x="4277944" y="3195958"/>
              <a:ext cx="146602" cy="80934"/>
            </a:xfrm>
            <a:custGeom>
              <a:rect b="b" l="l" r="r" t="t"/>
              <a:pathLst>
                <a:path extrusionOk="0" h="4713" w="8537">
                  <a:moveTo>
                    <a:pt x="4342" y="1"/>
                  </a:moveTo>
                  <a:cubicBezTo>
                    <a:pt x="3673" y="1"/>
                    <a:pt x="2214" y="913"/>
                    <a:pt x="2488" y="1946"/>
                  </a:cubicBezTo>
                  <a:cubicBezTo>
                    <a:pt x="2488" y="1946"/>
                    <a:pt x="1303" y="2098"/>
                    <a:pt x="1211" y="3191"/>
                  </a:cubicBezTo>
                  <a:lnTo>
                    <a:pt x="1211" y="3191"/>
                  </a:lnTo>
                  <a:cubicBezTo>
                    <a:pt x="1211" y="3191"/>
                    <a:pt x="1211" y="3191"/>
                    <a:pt x="1211" y="3191"/>
                  </a:cubicBezTo>
                  <a:cubicBezTo>
                    <a:pt x="1170" y="3191"/>
                    <a:pt x="1" y="3680"/>
                    <a:pt x="178" y="4712"/>
                  </a:cubicBezTo>
                  <a:lnTo>
                    <a:pt x="8537" y="4712"/>
                  </a:lnTo>
                  <a:cubicBezTo>
                    <a:pt x="8537" y="4712"/>
                    <a:pt x="8537" y="3618"/>
                    <a:pt x="7746" y="3314"/>
                  </a:cubicBezTo>
                  <a:cubicBezTo>
                    <a:pt x="7746" y="3314"/>
                    <a:pt x="7564" y="2220"/>
                    <a:pt x="6409" y="2220"/>
                  </a:cubicBezTo>
                  <a:cubicBezTo>
                    <a:pt x="6409" y="2220"/>
                    <a:pt x="6075" y="1308"/>
                    <a:pt x="4585" y="1278"/>
                  </a:cubicBezTo>
                  <a:cubicBezTo>
                    <a:pt x="3521" y="1217"/>
                    <a:pt x="4342" y="1"/>
                    <a:pt x="4342" y="1"/>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38"/>
            <p:cNvSpPr/>
            <p:nvPr/>
          </p:nvSpPr>
          <p:spPr>
            <a:xfrm>
              <a:off x="3939599" y="3338995"/>
              <a:ext cx="538701" cy="45954"/>
            </a:xfrm>
            <a:custGeom>
              <a:rect b="b" l="l" r="r" t="t"/>
              <a:pathLst>
                <a:path extrusionOk="0" h="2676" w="31370">
                  <a:moveTo>
                    <a:pt x="1" y="0"/>
                  </a:moveTo>
                  <a:lnTo>
                    <a:pt x="3041" y="2675"/>
                  </a:lnTo>
                  <a:lnTo>
                    <a:pt x="28360" y="2675"/>
                  </a:lnTo>
                  <a:lnTo>
                    <a:pt x="31369" y="0"/>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38"/>
            <p:cNvSpPr/>
            <p:nvPr/>
          </p:nvSpPr>
          <p:spPr>
            <a:xfrm>
              <a:off x="4126477" y="3276879"/>
              <a:ext cx="156081" cy="62130"/>
            </a:xfrm>
            <a:custGeom>
              <a:rect b="b" l="l" r="r" t="t"/>
              <a:pathLst>
                <a:path extrusionOk="0" h="3618" w="9089">
                  <a:moveTo>
                    <a:pt x="1" y="0"/>
                  </a:moveTo>
                  <a:lnTo>
                    <a:pt x="821" y="3617"/>
                  </a:lnTo>
                  <a:lnTo>
                    <a:pt x="8238" y="3617"/>
                  </a:lnTo>
                  <a:lnTo>
                    <a:pt x="9089"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38"/>
            <p:cNvSpPr/>
            <p:nvPr/>
          </p:nvSpPr>
          <p:spPr>
            <a:xfrm>
              <a:off x="4130255" y="3195958"/>
              <a:ext cx="147615" cy="80934"/>
            </a:xfrm>
            <a:custGeom>
              <a:rect b="b" l="l" r="r" t="t"/>
              <a:pathLst>
                <a:path extrusionOk="0" h="4713" w="8596">
                  <a:moveTo>
                    <a:pt x="4401" y="1"/>
                  </a:moveTo>
                  <a:cubicBezTo>
                    <a:pt x="3732" y="1"/>
                    <a:pt x="2273" y="913"/>
                    <a:pt x="2547" y="1946"/>
                  </a:cubicBezTo>
                  <a:cubicBezTo>
                    <a:pt x="2547" y="1946"/>
                    <a:pt x="1361" y="2098"/>
                    <a:pt x="1240" y="3192"/>
                  </a:cubicBezTo>
                  <a:cubicBezTo>
                    <a:pt x="1240" y="3192"/>
                    <a:pt x="1239" y="3191"/>
                    <a:pt x="1236" y="3191"/>
                  </a:cubicBezTo>
                  <a:cubicBezTo>
                    <a:pt x="1168" y="3191"/>
                    <a:pt x="1" y="3680"/>
                    <a:pt x="237" y="4712"/>
                  </a:cubicBezTo>
                  <a:lnTo>
                    <a:pt x="8595" y="4712"/>
                  </a:lnTo>
                  <a:cubicBezTo>
                    <a:pt x="8595" y="4712"/>
                    <a:pt x="8595" y="3618"/>
                    <a:pt x="7805" y="3314"/>
                  </a:cubicBezTo>
                  <a:cubicBezTo>
                    <a:pt x="7805" y="3314"/>
                    <a:pt x="7592" y="2220"/>
                    <a:pt x="6468" y="2220"/>
                  </a:cubicBezTo>
                  <a:cubicBezTo>
                    <a:pt x="6468" y="2220"/>
                    <a:pt x="6133" y="1308"/>
                    <a:pt x="4644" y="1278"/>
                  </a:cubicBezTo>
                  <a:cubicBezTo>
                    <a:pt x="3580" y="1217"/>
                    <a:pt x="4401" y="1"/>
                    <a:pt x="4401" y="1"/>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38"/>
            <p:cNvSpPr/>
            <p:nvPr/>
          </p:nvSpPr>
          <p:spPr>
            <a:xfrm>
              <a:off x="3227959" y="3100303"/>
              <a:ext cx="992450" cy="608130"/>
            </a:xfrm>
            <a:custGeom>
              <a:rect b="b" l="l" r="r" t="t"/>
              <a:pathLst>
                <a:path extrusionOk="0" h="35413" w="57793">
                  <a:moveTo>
                    <a:pt x="33264" y="18550"/>
                  </a:moveTo>
                  <a:cubicBezTo>
                    <a:pt x="33218" y="18565"/>
                    <a:pt x="33165" y="18573"/>
                    <a:pt x="33108" y="18573"/>
                  </a:cubicBezTo>
                  <a:cubicBezTo>
                    <a:pt x="33051" y="18573"/>
                    <a:pt x="32990" y="18565"/>
                    <a:pt x="32929" y="18550"/>
                  </a:cubicBezTo>
                  <a:close/>
                  <a:moveTo>
                    <a:pt x="2088" y="1"/>
                  </a:moveTo>
                  <a:cubicBezTo>
                    <a:pt x="136" y="1"/>
                    <a:pt x="0" y="5204"/>
                    <a:pt x="527" y="9948"/>
                  </a:cubicBezTo>
                  <a:cubicBezTo>
                    <a:pt x="1622" y="19401"/>
                    <a:pt x="3932" y="32745"/>
                    <a:pt x="8126" y="34872"/>
                  </a:cubicBezTo>
                  <a:cubicBezTo>
                    <a:pt x="8891" y="35254"/>
                    <a:pt x="10315" y="35413"/>
                    <a:pt x="12126" y="35413"/>
                  </a:cubicBezTo>
                  <a:cubicBezTo>
                    <a:pt x="18239" y="35413"/>
                    <a:pt x="28750" y="33610"/>
                    <a:pt x="33112" y="32532"/>
                  </a:cubicBezTo>
                  <a:cubicBezTo>
                    <a:pt x="38522" y="32137"/>
                    <a:pt x="45239" y="31954"/>
                    <a:pt x="50255" y="28489"/>
                  </a:cubicBezTo>
                  <a:cubicBezTo>
                    <a:pt x="51258" y="27821"/>
                    <a:pt x="51471" y="26939"/>
                    <a:pt x="51471" y="26939"/>
                  </a:cubicBezTo>
                  <a:cubicBezTo>
                    <a:pt x="53750" y="25419"/>
                    <a:pt x="53720" y="23899"/>
                    <a:pt x="53720" y="23899"/>
                  </a:cubicBezTo>
                  <a:cubicBezTo>
                    <a:pt x="55392" y="21833"/>
                    <a:pt x="55148" y="20282"/>
                    <a:pt x="55148" y="20282"/>
                  </a:cubicBezTo>
                  <a:cubicBezTo>
                    <a:pt x="55148" y="20282"/>
                    <a:pt x="57793" y="18459"/>
                    <a:pt x="56942" y="16665"/>
                  </a:cubicBezTo>
                  <a:cubicBezTo>
                    <a:pt x="56713" y="16161"/>
                    <a:pt x="56319" y="15968"/>
                    <a:pt x="55810" y="15968"/>
                  </a:cubicBezTo>
                  <a:cubicBezTo>
                    <a:pt x="54295" y="15968"/>
                    <a:pt x="51763" y="17684"/>
                    <a:pt x="49556" y="18003"/>
                  </a:cubicBezTo>
                  <a:cubicBezTo>
                    <a:pt x="47002" y="18398"/>
                    <a:pt x="43993" y="18550"/>
                    <a:pt x="41136" y="18580"/>
                  </a:cubicBezTo>
                  <a:cubicBezTo>
                    <a:pt x="40498" y="18337"/>
                    <a:pt x="40710" y="17851"/>
                    <a:pt x="42078" y="17243"/>
                  </a:cubicBezTo>
                  <a:cubicBezTo>
                    <a:pt x="43659" y="16513"/>
                    <a:pt x="50316" y="15054"/>
                    <a:pt x="49586" y="12775"/>
                  </a:cubicBezTo>
                  <a:cubicBezTo>
                    <a:pt x="49359" y="12066"/>
                    <a:pt x="48296" y="11792"/>
                    <a:pt x="46863" y="11792"/>
                  </a:cubicBezTo>
                  <a:cubicBezTo>
                    <a:pt x="43687" y="11792"/>
                    <a:pt x="38699" y="13139"/>
                    <a:pt x="37002" y="14082"/>
                  </a:cubicBezTo>
                  <a:cubicBezTo>
                    <a:pt x="35300" y="15054"/>
                    <a:pt x="33112" y="16787"/>
                    <a:pt x="31957" y="17790"/>
                  </a:cubicBezTo>
                  <a:cubicBezTo>
                    <a:pt x="29162" y="18890"/>
                    <a:pt x="18168" y="22142"/>
                    <a:pt x="16151" y="22142"/>
                  </a:cubicBezTo>
                  <a:cubicBezTo>
                    <a:pt x="16106" y="22142"/>
                    <a:pt x="16065" y="22140"/>
                    <a:pt x="16029" y="22137"/>
                  </a:cubicBezTo>
                  <a:cubicBezTo>
                    <a:pt x="14844" y="22015"/>
                    <a:pt x="10740" y="11498"/>
                    <a:pt x="6515" y="4598"/>
                  </a:cubicBezTo>
                  <a:cubicBezTo>
                    <a:pt x="4491" y="1298"/>
                    <a:pt x="3063" y="1"/>
                    <a:pt x="2088" y="1"/>
                  </a:cubicBezTo>
                  <a:close/>
                </a:path>
              </a:pathLst>
            </a:custGeom>
            <a:solidFill>
              <a:srgbClr val="77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38"/>
            <p:cNvSpPr/>
            <p:nvPr/>
          </p:nvSpPr>
          <p:spPr>
            <a:xfrm>
              <a:off x="3968896" y="3447942"/>
              <a:ext cx="206877" cy="65547"/>
            </a:xfrm>
            <a:custGeom>
              <a:rect b="b" l="l" r="r" t="t"/>
              <a:pathLst>
                <a:path extrusionOk="0" h="3817" w="12047">
                  <a:moveTo>
                    <a:pt x="11988" y="1"/>
                  </a:moveTo>
                  <a:cubicBezTo>
                    <a:pt x="11975" y="1"/>
                    <a:pt x="11960" y="3"/>
                    <a:pt x="11943" y="9"/>
                  </a:cubicBezTo>
                  <a:cubicBezTo>
                    <a:pt x="9967" y="921"/>
                    <a:pt x="8022" y="1894"/>
                    <a:pt x="5955" y="2562"/>
                  </a:cubicBezTo>
                  <a:cubicBezTo>
                    <a:pt x="4009" y="3170"/>
                    <a:pt x="2064" y="3413"/>
                    <a:pt x="88" y="3717"/>
                  </a:cubicBezTo>
                  <a:cubicBezTo>
                    <a:pt x="14" y="3767"/>
                    <a:pt x="0" y="3817"/>
                    <a:pt x="64" y="3817"/>
                  </a:cubicBezTo>
                  <a:cubicBezTo>
                    <a:pt x="78" y="3817"/>
                    <a:pt x="96" y="3814"/>
                    <a:pt x="119" y="3808"/>
                  </a:cubicBezTo>
                  <a:cubicBezTo>
                    <a:pt x="4131" y="3717"/>
                    <a:pt x="8690" y="2349"/>
                    <a:pt x="11973" y="70"/>
                  </a:cubicBezTo>
                  <a:cubicBezTo>
                    <a:pt x="12047" y="45"/>
                    <a:pt x="12041" y="1"/>
                    <a:pt x="119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38"/>
            <p:cNvSpPr/>
            <p:nvPr/>
          </p:nvSpPr>
          <p:spPr>
            <a:xfrm>
              <a:off x="3968312" y="3509165"/>
              <a:ext cx="182183" cy="75696"/>
            </a:xfrm>
            <a:custGeom>
              <a:rect b="b" l="l" r="r" t="t"/>
              <a:pathLst>
                <a:path extrusionOk="0" h="4408" w="10609">
                  <a:moveTo>
                    <a:pt x="10578" y="0"/>
                  </a:moveTo>
                  <a:cubicBezTo>
                    <a:pt x="5381" y="3131"/>
                    <a:pt x="2037" y="3891"/>
                    <a:pt x="122" y="4316"/>
                  </a:cubicBezTo>
                  <a:cubicBezTo>
                    <a:pt x="1" y="4347"/>
                    <a:pt x="1" y="4408"/>
                    <a:pt x="153" y="4408"/>
                  </a:cubicBezTo>
                  <a:cubicBezTo>
                    <a:pt x="4074" y="3891"/>
                    <a:pt x="7508" y="2523"/>
                    <a:pt x="10609" y="61"/>
                  </a:cubicBezTo>
                  <a:cubicBezTo>
                    <a:pt x="10609" y="0"/>
                    <a:pt x="10578" y="0"/>
                    <a:pt x="1057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38"/>
            <p:cNvSpPr/>
            <p:nvPr/>
          </p:nvSpPr>
          <p:spPr>
            <a:xfrm>
              <a:off x="3968844" y="3562935"/>
              <a:ext cx="143030" cy="60550"/>
            </a:xfrm>
            <a:custGeom>
              <a:rect b="b" l="l" r="r" t="t"/>
              <a:pathLst>
                <a:path extrusionOk="0" h="3526" w="8329">
                  <a:moveTo>
                    <a:pt x="8298" y="0"/>
                  </a:moveTo>
                  <a:cubicBezTo>
                    <a:pt x="5259" y="1641"/>
                    <a:pt x="3313" y="2584"/>
                    <a:pt x="122" y="3404"/>
                  </a:cubicBezTo>
                  <a:cubicBezTo>
                    <a:pt x="0" y="3465"/>
                    <a:pt x="0" y="3526"/>
                    <a:pt x="183" y="3526"/>
                  </a:cubicBezTo>
                  <a:cubicBezTo>
                    <a:pt x="3617" y="2736"/>
                    <a:pt x="5076" y="2280"/>
                    <a:pt x="8329" y="30"/>
                  </a:cubicBezTo>
                  <a:cubicBezTo>
                    <a:pt x="8329" y="0"/>
                    <a:pt x="8298" y="0"/>
                    <a:pt x="82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38"/>
            <p:cNvSpPr/>
            <p:nvPr/>
          </p:nvSpPr>
          <p:spPr>
            <a:xfrm>
              <a:off x="3208828" y="3082356"/>
              <a:ext cx="241686" cy="416364"/>
            </a:xfrm>
            <a:custGeom>
              <a:rect b="b" l="l" r="r" t="t"/>
              <a:pathLst>
                <a:path extrusionOk="0" h="24246" w="14074">
                  <a:moveTo>
                    <a:pt x="2707" y="0"/>
                  </a:moveTo>
                  <a:cubicBezTo>
                    <a:pt x="1711" y="0"/>
                    <a:pt x="986" y="1031"/>
                    <a:pt x="669" y="3516"/>
                  </a:cubicBezTo>
                  <a:cubicBezTo>
                    <a:pt x="0" y="8379"/>
                    <a:pt x="2249" y="24245"/>
                    <a:pt x="2249" y="24245"/>
                  </a:cubicBezTo>
                  <a:lnTo>
                    <a:pt x="14073" y="15735"/>
                  </a:lnTo>
                  <a:cubicBezTo>
                    <a:pt x="14073" y="15735"/>
                    <a:pt x="10426" y="7953"/>
                    <a:pt x="7234" y="3728"/>
                  </a:cubicBezTo>
                  <a:cubicBezTo>
                    <a:pt x="5492" y="1489"/>
                    <a:pt x="3904" y="0"/>
                    <a:pt x="2707" y="0"/>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38"/>
            <p:cNvSpPr/>
            <p:nvPr/>
          </p:nvSpPr>
          <p:spPr>
            <a:xfrm>
              <a:off x="3208828" y="3082356"/>
              <a:ext cx="241686" cy="416364"/>
            </a:xfrm>
            <a:custGeom>
              <a:rect b="b" l="l" r="r" t="t"/>
              <a:pathLst>
                <a:path extrusionOk="0" h="24246" w="14074">
                  <a:moveTo>
                    <a:pt x="2707" y="0"/>
                  </a:moveTo>
                  <a:cubicBezTo>
                    <a:pt x="1711" y="0"/>
                    <a:pt x="986" y="1031"/>
                    <a:pt x="669" y="3516"/>
                  </a:cubicBezTo>
                  <a:cubicBezTo>
                    <a:pt x="0" y="8379"/>
                    <a:pt x="2249" y="24245"/>
                    <a:pt x="2249" y="24245"/>
                  </a:cubicBezTo>
                  <a:lnTo>
                    <a:pt x="14073" y="15735"/>
                  </a:lnTo>
                  <a:cubicBezTo>
                    <a:pt x="14073" y="15735"/>
                    <a:pt x="10426" y="7953"/>
                    <a:pt x="7234" y="3728"/>
                  </a:cubicBezTo>
                  <a:cubicBezTo>
                    <a:pt x="5492" y="1489"/>
                    <a:pt x="3904" y="0"/>
                    <a:pt x="2707"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38"/>
            <p:cNvSpPr/>
            <p:nvPr/>
          </p:nvSpPr>
          <p:spPr>
            <a:xfrm>
              <a:off x="3255986" y="3321237"/>
              <a:ext cx="162692" cy="113957"/>
            </a:xfrm>
            <a:custGeom>
              <a:rect b="b" l="l" r="r" t="t"/>
              <a:pathLst>
                <a:path extrusionOk="0" h="6636" w="9474">
                  <a:moveTo>
                    <a:pt x="9382" y="1"/>
                  </a:moveTo>
                  <a:cubicBezTo>
                    <a:pt x="7710" y="882"/>
                    <a:pt x="3151" y="4226"/>
                    <a:pt x="2391" y="4773"/>
                  </a:cubicBezTo>
                  <a:cubicBezTo>
                    <a:pt x="1965" y="5077"/>
                    <a:pt x="415" y="6293"/>
                    <a:pt x="50" y="6536"/>
                  </a:cubicBezTo>
                  <a:cubicBezTo>
                    <a:pt x="1" y="6586"/>
                    <a:pt x="32" y="6635"/>
                    <a:pt x="78" y="6635"/>
                  </a:cubicBezTo>
                  <a:cubicBezTo>
                    <a:pt x="89" y="6635"/>
                    <a:pt x="100" y="6633"/>
                    <a:pt x="111" y="6627"/>
                  </a:cubicBezTo>
                  <a:cubicBezTo>
                    <a:pt x="871" y="6080"/>
                    <a:pt x="1722" y="5624"/>
                    <a:pt x="2512" y="5107"/>
                  </a:cubicBezTo>
                  <a:cubicBezTo>
                    <a:pt x="3303" y="4560"/>
                    <a:pt x="8044" y="1338"/>
                    <a:pt x="9473" y="92"/>
                  </a:cubicBezTo>
                  <a:lnTo>
                    <a:pt x="938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38"/>
            <p:cNvSpPr/>
            <p:nvPr/>
          </p:nvSpPr>
          <p:spPr>
            <a:xfrm>
              <a:off x="3945831" y="4041075"/>
              <a:ext cx="1464145" cy="70476"/>
            </a:xfrm>
            <a:custGeom>
              <a:rect b="b" l="l" r="r" t="t"/>
              <a:pathLst>
                <a:path extrusionOk="0" h="4104" w="85261">
                  <a:moveTo>
                    <a:pt x="1" y="0"/>
                  </a:moveTo>
                  <a:lnTo>
                    <a:pt x="1" y="4104"/>
                  </a:lnTo>
                  <a:lnTo>
                    <a:pt x="85261" y="4104"/>
                  </a:lnTo>
                  <a:lnTo>
                    <a:pt x="85261"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38"/>
            <p:cNvSpPr/>
            <p:nvPr/>
          </p:nvSpPr>
          <p:spPr>
            <a:xfrm>
              <a:off x="4014747" y="4111022"/>
              <a:ext cx="95015" cy="624289"/>
            </a:xfrm>
            <a:custGeom>
              <a:rect b="b" l="l" r="r" t="t"/>
              <a:pathLst>
                <a:path extrusionOk="0" h="36354" w="5533">
                  <a:moveTo>
                    <a:pt x="0" y="1"/>
                  </a:moveTo>
                  <a:lnTo>
                    <a:pt x="334" y="6566"/>
                  </a:lnTo>
                  <a:lnTo>
                    <a:pt x="1337" y="36354"/>
                  </a:lnTo>
                  <a:lnTo>
                    <a:pt x="4195" y="36354"/>
                  </a:lnTo>
                  <a:lnTo>
                    <a:pt x="5228" y="6566"/>
                  </a:lnTo>
                  <a:lnTo>
                    <a:pt x="5532"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38"/>
            <p:cNvSpPr/>
            <p:nvPr/>
          </p:nvSpPr>
          <p:spPr>
            <a:xfrm>
              <a:off x="4014747" y="4111022"/>
              <a:ext cx="95015" cy="112755"/>
            </a:xfrm>
            <a:custGeom>
              <a:rect b="b" l="l" r="r" t="t"/>
              <a:pathLst>
                <a:path extrusionOk="0" h="6566" w="5533">
                  <a:moveTo>
                    <a:pt x="0" y="1"/>
                  </a:moveTo>
                  <a:lnTo>
                    <a:pt x="334" y="6566"/>
                  </a:lnTo>
                  <a:lnTo>
                    <a:pt x="5228" y="6566"/>
                  </a:lnTo>
                  <a:lnTo>
                    <a:pt x="5532"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38"/>
            <p:cNvSpPr/>
            <p:nvPr/>
          </p:nvSpPr>
          <p:spPr>
            <a:xfrm>
              <a:off x="5246116" y="4111022"/>
              <a:ext cx="94500" cy="624289"/>
            </a:xfrm>
            <a:custGeom>
              <a:rect b="b" l="l" r="r" t="t"/>
              <a:pathLst>
                <a:path extrusionOk="0" h="36354" w="5503">
                  <a:moveTo>
                    <a:pt x="1" y="1"/>
                  </a:moveTo>
                  <a:lnTo>
                    <a:pt x="304" y="6566"/>
                  </a:lnTo>
                  <a:lnTo>
                    <a:pt x="1277" y="36354"/>
                  </a:lnTo>
                  <a:lnTo>
                    <a:pt x="4195" y="36354"/>
                  </a:lnTo>
                  <a:lnTo>
                    <a:pt x="5198" y="6566"/>
                  </a:lnTo>
                  <a:lnTo>
                    <a:pt x="5502"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38"/>
            <p:cNvSpPr/>
            <p:nvPr/>
          </p:nvSpPr>
          <p:spPr>
            <a:xfrm>
              <a:off x="5246116" y="4111022"/>
              <a:ext cx="94500" cy="112755"/>
            </a:xfrm>
            <a:custGeom>
              <a:rect b="b" l="l" r="r" t="t"/>
              <a:pathLst>
                <a:path extrusionOk="0" h="6566" w="5503">
                  <a:moveTo>
                    <a:pt x="1" y="1"/>
                  </a:moveTo>
                  <a:lnTo>
                    <a:pt x="304" y="6566"/>
                  </a:lnTo>
                  <a:lnTo>
                    <a:pt x="5198" y="6566"/>
                  </a:lnTo>
                  <a:lnTo>
                    <a:pt x="5502"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38"/>
            <p:cNvSpPr/>
            <p:nvPr/>
          </p:nvSpPr>
          <p:spPr>
            <a:xfrm>
              <a:off x="4362384" y="4033759"/>
              <a:ext cx="91890" cy="9428"/>
            </a:xfrm>
            <a:custGeom>
              <a:rect b="b" l="l" r="r" t="t"/>
              <a:pathLst>
                <a:path extrusionOk="0" h="549" w="5351">
                  <a:moveTo>
                    <a:pt x="1" y="1"/>
                  </a:moveTo>
                  <a:lnTo>
                    <a:pt x="1" y="548"/>
                  </a:lnTo>
                  <a:lnTo>
                    <a:pt x="5350" y="548"/>
                  </a:lnTo>
                  <a:lnTo>
                    <a:pt x="5350" y="31"/>
                  </a:lnTo>
                  <a:lnTo>
                    <a:pt x="1" y="1"/>
                  </a:ln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38"/>
            <p:cNvSpPr/>
            <p:nvPr/>
          </p:nvSpPr>
          <p:spPr>
            <a:xfrm>
              <a:off x="4229275" y="3887270"/>
              <a:ext cx="97626" cy="131198"/>
            </a:xfrm>
            <a:custGeom>
              <a:rect b="b" l="l" r="r" t="t"/>
              <a:pathLst>
                <a:path extrusionOk="0" h="7640" w="5685">
                  <a:moveTo>
                    <a:pt x="2543" y="1"/>
                  </a:moveTo>
                  <a:cubicBezTo>
                    <a:pt x="2037" y="1"/>
                    <a:pt x="1558" y="122"/>
                    <a:pt x="1217" y="537"/>
                  </a:cubicBezTo>
                  <a:cubicBezTo>
                    <a:pt x="1" y="1996"/>
                    <a:pt x="487" y="5005"/>
                    <a:pt x="1399" y="6312"/>
                  </a:cubicBezTo>
                  <a:cubicBezTo>
                    <a:pt x="1973" y="7043"/>
                    <a:pt x="2861" y="7639"/>
                    <a:pt x="3890" y="7639"/>
                  </a:cubicBezTo>
                  <a:cubicBezTo>
                    <a:pt x="4059" y="7639"/>
                    <a:pt x="4232" y="7623"/>
                    <a:pt x="4408" y="7589"/>
                  </a:cubicBezTo>
                  <a:cubicBezTo>
                    <a:pt x="4590" y="7558"/>
                    <a:pt x="4742" y="7528"/>
                    <a:pt x="4925" y="7437"/>
                  </a:cubicBezTo>
                  <a:cubicBezTo>
                    <a:pt x="5198" y="7315"/>
                    <a:pt x="5442" y="7224"/>
                    <a:pt x="5685" y="7072"/>
                  </a:cubicBezTo>
                  <a:lnTo>
                    <a:pt x="5016" y="6039"/>
                  </a:lnTo>
                  <a:cubicBezTo>
                    <a:pt x="4864" y="6160"/>
                    <a:pt x="4742" y="6190"/>
                    <a:pt x="4590" y="6251"/>
                  </a:cubicBezTo>
                  <a:cubicBezTo>
                    <a:pt x="4306" y="6380"/>
                    <a:pt x="4044" y="6432"/>
                    <a:pt x="3808" y="6432"/>
                  </a:cubicBezTo>
                  <a:cubicBezTo>
                    <a:pt x="2981" y="6432"/>
                    <a:pt x="2459" y="5802"/>
                    <a:pt x="2341" y="5613"/>
                  </a:cubicBezTo>
                  <a:cubicBezTo>
                    <a:pt x="1642" y="4580"/>
                    <a:pt x="1368" y="2239"/>
                    <a:pt x="2128" y="1327"/>
                  </a:cubicBezTo>
                  <a:cubicBezTo>
                    <a:pt x="2146" y="1275"/>
                    <a:pt x="2234" y="1222"/>
                    <a:pt x="2470" y="1222"/>
                  </a:cubicBezTo>
                  <a:cubicBezTo>
                    <a:pt x="2642" y="1222"/>
                    <a:pt x="2893" y="1250"/>
                    <a:pt x="3253" y="1327"/>
                  </a:cubicBezTo>
                  <a:cubicBezTo>
                    <a:pt x="3405" y="1358"/>
                    <a:pt x="3618" y="1388"/>
                    <a:pt x="3800" y="1479"/>
                  </a:cubicBezTo>
                  <a:cubicBezTo>
                    <a:pt x="4013" y="1540"/>
                    <a:pt x="4134" y="1601"/>
                    <a:pt x="4286" y="1601"/>
                  </a:cubicBezTo>
                  <a:lnTo>
                    <a:pt x="4317" y="993"/>
                  </a:lnTo>
                  <a:lnTo>
                    <a:pt x="4408" y="385"/>
                  </a:lnTo>
                  <a:cubicBezTo>
                    <a:pt x="4378" y="385"/>
                    <a:pt x="4256" y="324"/>
                    <a:pt x="4134" y="294"/>
                  </a:cubicBezTo>
                  <a:cubicBezTo>
                    <a:pt x="3800" y="233"/>
                    <a:pt x="3375" y="111"/>
                    <a:pt x="2919" y="20"/>
                  </a:cubicBezTo>
                  <a:cubicBezTo>
                    <a:pt x="2793" y="8"/>
                    <a:pt x="2667" y="1"/>
                    <a:pt x="2543"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38"/>
            <p:cNvSpPr/>
            <p:nvPr/>
          </p:nvSpPr>
          <p:spPr>
            <a:xfrm>
              <a:off x="4308099" y="3990963"/>
              <a:ext cx="18289" cy="24024"/>
            </a:xfrm>
            <a:custGeom>
              <a:rect b="b" l="l" r="r" t="t"/>
              <a:pathLst>
                <a:path extrusionOk="0" h="1399" w="1065">
                  <a:moveTo>
                    <a:pt x="426" y="1"/>
                  </a:moveTo>
                  <a:cubicBezTo>
                    <a:pt x="274" y="122"/>
                    <a:pt x="152" y="152"/>
                    <a:pt x="0" y="213"/>
                  </a:cubicBezTo>
                  <a:lnTo>
                    <a:pt x="304" y="1399"/>
                  </a:lnTo>
                  <a:cubicBezTo>
                    <a:pt x="578" y="1277"/>
                    <a:pt x="821" y="1186"/>
                    <a:pt x="1064" y="1034"/>
                  </a:cubicBezTo>
                  <a:lnTo>
                    <a:pt x="426"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38"/>
            <p:cNvSpPr/>
            <p:nvPr/>
          </p:nvSpPr>
          <p:spPr>
            <a:xfrm>
              <a:off x="4279386" y="3887614"/>
              <a:ext cx="25604" cy="27150"/>
            </a:xfrm>
            <a:custGeom>
              <a:rect b="b" l="l" r="r" t="t"/>
              <a:pathLst>
                <a:path extrusionOk="0" h="1581" w="1491">
                  <a:moveTo>
                    <a:pt x="1" y="0"/>
                  </a:moveTo>
                  <a:lnTo>
                    <a:pt x="335" y="1307"/>
                  </a:lnTo>
                  <a:cubicBezTo>
                    <a:pt x="487" y="1338"/>
                    <a:pt x="700" y="1368"/>
                    <a:pt x="882" y="1459"/>
                  </a:cubicBezTo>
                  <a:cubicBezTo>
                    <a:pt x="1095" y="1520"/>
                    <a:pt x="1216" y="1581"/>
                    <a:pt x="1368" y="1581"/>
                  </a:cubicBezTo>
                  <a:lnTo>
                    <a:pt x="1429" y="973"/>
                  </a:lnTo>
                  <a:lnTo>
                    <a:pt x="1490" y="365"/>
                  </a:lnTo>
                  <a:cubicBezTo>
                    <a:pt x="1460" y="365"/>
                    <a:pt x="1338" y="304"/>
                    <a:pt x="1216" y="274"/>
                  </a:cubicBezTo>
                  <a:cubicBezTo>
                    <a:pt x="882" y="152"/>
                    <a:pt x="457" y="61"/>
                    <a:pt x="1"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38"/>
            <p:cNvSpPr/>
            <p:nvPr/>
          </p:nvSpPr>
          <p:spPr>
            <a:xfrm>
              <a:off x="4286702" y="3860978"/>
              <a:ext cx="244296" cy="176980"/>
            </a:xfrm>
            <a:custGeom>
              <a:rect b="b" l="l" r="r" t="t"/>
              <a:pathLst>
                <a:path extrusionOk="0" h="10306" w="14226">
                  <a:moveTo>
                    <a:pt x="0" y="1"/>
                  </a:moveTo>
                  <a:cubicBezTo>
                    <a:pt x="0" y="1"/>
                    <a:pt x="639" y="5472"/>
                    <a:pt x="1733" y="7752"/>
                  </a:cubicBezTo>
                  <a:cubicBezTo>
                    <a:pt x="2857" y="10032"/>
                    <a:pt x="4408" y="10305"/>
                    <a:pt x="5350" y="10305"/>
                  </a:cubicBezTo>
                  <a:lnTo>
                    <a:pt x="8845" y="10305"/>
                  </a:lnTo>
                  <a:cubicBezTo>
                    <a:pt x="9788" y="10305"/>
                    <a:pt x="11368" y="10032"/>
                    <a:pt x="12462" y="7752"/>
                  </a:cubicBezTo>
                  <a:cubicBezTo>
                    <a:pt x="13557" y="5442"/>
                    <a:pt x="14225" y="1"/>
                    <a:pt x="14225"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38"/>
            <p:cNvSpPr/>
            <p:nvPr/>
          </p:nvSpPr>
          <p:spPr>
            <a:xfrm>
              <a:off x="4986680" y="4033759"/>
              <a:ext cx="92405" cy="9428"/>
            </a:xfrm>
            <a:custGeom>
              <a:rect b="b" l="l" r="r" t="t"/>
              <a:pathLst>
                <a:path extrusionOk="0" h="549" w="5381">
                  <a:moveTo>
                    <a:pt x="1" y="1"/>
                  </a:moveTo>
                  <a:lnTo>
                    <a:pt x="1" y="548"/>
                  </a:lnTo>
                  <a:lnTo>
                    <a:pt x="5381" y="548"/>
                  </a:lnTo>
                  <a:lnTo>
                    <a:pt x="5350" y="1"/>
                  </a:ln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38"/>
            <p:cNvSpPr/>
            <p:nvPr/>
          </p:nvSpPr>
          <p:spPr>
            <a:xfrm>
              <a:off x="5114054" y="3887270"/>
              <a:ext cx="98141" cy="131198"/>
            </a:xfrm>
            <a:custGeom>
              <a:rect b="b" l="l" r="r" t="t"/>
              <a:pathLst>
                <a:path extrusionOk="0" h="7640" w="5715">
                  <a:moveTo>
                    <a:pt x="3156" y="1"/>
                  </a:moveTo>
                  <a:cubicBezTo>
                    <a:pt x="3028" y="1"/>
                    <a:pt x="2898" y="8"/>
                    <a:pt x="2766" y="20"/>
                  </a:cubicBezTo>
                  <a:cubicBezTo>
                    <a:pt x="2310" y="111"/>
                    <a:pt x="1915" y="233"/>
                    <a:pt x="1551" y="294"/>
                  </a:cubicBezTo>
                  <a:cubicBezTo>
                    <a:pt x="1459" y="324"/>
                    <a:pt x="1338" y="385"/>
                    <a:pt x="1307" y="385"/>
                  </a:cubicBezTo>
                  <a:lnTo>
                    <a:pt x="1368" y="993"/>
                  </a:lnTo>
                  <a:lnTo>
                    <a:pt x="1399" y="1601"/>
                  </a:lnTo>
                  <a:cubicBezTo>
                    <a:pt x="1551" y="1601"/>
                    <a:pt x="1672" y="1540"/>
                    <a:pt x="1915" y="1479"/>
                  </a:cubicBezTo>
                  <a:cubicBezTo>
                    <a:pt x="2098" y="1388"/>
                    <a:pt x="2280" y="1358"/>
                    <a:pt x="2432" y="1327"/>
                  </a:cubicBezTo>
                  <a:cubicBezTo>
                    <a:pt x="2805" y="1250"/>
                    <a:pt x="3058" y="1222"/>
                    <a:pt x="3230" y="1222"/>
                  </a:cubicBezTo>
                  <a:cubicBezTo>
                    <a:pt x="3466" y="1222"/>
                    <a:pt x="3552" y="1275"/>
                    <a:pt x="3587" y="1327"/>
                  </a:cubicBezTo>
                  <a:cubicBezTo>
                    <a:pt x="4347" y="2239"/>
                    <a:pt x="4073" y="4580"/>
                    <a:pt x="3344" y="5613"/>
                  </a:cubicBezTo>
                  <a:cubicBezTo>
                    <a:pt x="3226" y="5802"/>
                    <a:pt x="2722" y="6432"/>
                    <a:pt x="1890" y="6432"/>
                  </a:cubicBezTo>
                  <a:cubicBezTo>
                    <a:pt x="1651" y="6432"/>
                    <a:pt x="1386" y="6380"/>
                    <a:pt x="1095" y="6251"/>
                  </a:cubicBezTo>
                  <a:cubicBezTo>
                    <a:pt x="943" y="6190"/>
                    <a:pt x="851" y="6160"/>
                    <a:pt x="699" y="6039"/>
                  </a:cubicBezTo>
                  <a:lnTo>
                    <a:pt x="0" y="7072"/>
                  </a:lnTo>
                  <a:cubicBezTo>
                    <a:pt x="274" y="7224"/>
                    <a:pt x="487" y="7315"/>
                    <a:pt x="760" y="7437"/>
                  </a:cubicBezTo>
                  <a:cubicBezTo>
                    <a:pt x="943" y="7528"/>
                    <a:pt x="1095" y="7558"/>
                    <a:pt x="1307" y="7589"/>
                  </a:cubicBezTo>
                  <a:cubicBezTo>
                    <a:pt x="1484" y="7623"/>
                    <a:pt x="1657" y="7639"/>
                    <a:pt x="1826" y="7639"/>
                  </a:cubicBezTo>
                  <a:cubicBezTo>
                    <a:pt x="2854" y="7639"/>
                    <a:pt x="3738" y="7043"/>
                    <a:pt x="4286" y="6312"/>
                  </a:cubicBezTo>
                  <a:cubicBezTo>
                    <a:pt x="5198" y="5005"/>
                    <a:pt x="5715" y="1996"/>
                    <a:pt x="4499" y="537"/>
                  </a:cubicBezTo>
                  <a:cubicBezTo>
                    <a:pt x="4157" y="122"/>
                    <a:pt x="3678" y="1"/>
                    <a:pt x="3156"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38"/>
            <p:cNvSpPr/>
            <p:nvPr/>
          </p:nvSpPr>
          <p:spPr>
            <a:xfrm>
              <a:off x="5114054" y="3990963"/>
              <a:ext cx="18289" cy="24024"/>
            </a:xfrm>
            <a:custGeom>
              <a:rect b="b" l="l" r="r" t="t"/>
              <a:pathLst>
                <a:path extrusionOk="0" h="1399" w="1065">
                  <a:moveTo>
                    <a:pt x="639" y="1"/>
                  </a:moveTo>
                  <a:lnTo>
                    <a:pt x="0" y="1034"/>
                  </a:lnTo>
                  <a:cubicBezTo>
                    <a:pt x="274" y="1186"/>
                    <a:pt x="487" y="1277"/>
                    <a:pt x="760" y="1399"/>
                  </a:cubicBezTo>
                  <a:lnTo>
                    <a:pt x="1064" y="213"/>
                  </a:lnTo>
                  <a:cubicBezTo>
                    <a:pt x="912" y="152"/>
                    <a:pt x="791" y="122"/>
                    <a:pt x="639"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38"/>
            <p:cNvSpPr/>
            <p:nvPr/>
          </p:nvSpPr>
          <p:spPr>
            <a:xfrm>
              <a:off x="5136499" y="3887614"/>
              <a:ext cx="25072" cy="27150"/>
            </a:xfrm>
            <a:custGeom>
              <a:rect b="b" l="l" r="r" t="t"/>
              <a:pathLst>
                <a:path extrusionOk="0" h="1581" w="1460">
                  <a:moveTo>
                    <a:pt x="1459" y="0"/>
                  </a:moveTo>
                  <a:lnTo>
                    <a:pt x="1459" y="0"/>
                  </a:lnTo>
                  <a:cubicBezTo>
                    <a:pt x="1003" y="61"/>
                    <a:pt x="608" y="152"/>
                    <a:pt x="244" y="274"/>
                  </a:cubicBezTo>
                  <a:cubicBezTo>
                    <a:pt x="152" y="304"/>
                    <a:pt x="31" y="365"/>
                    <a:pt x="0" y="365"/>
                  </a:cubicBezTo>
                  <a:lnTo>
                    <a:pt x="61" y="973"/>
                  </a:lnTo>
                  <a:lnTo>
                    <a:pt x="92" y="1581"/>
                  </a:lnTo>
                  <a:cubicBezTo>
                    <a:pt x="244" y="1581"/>
                    <a:pt x="365" y="1520"/>
                    <a:pt x="608" y="1459"/>
                  </a:cubicBezTo>
                  <a:cubicBezTo>
                    <a:pt x="791" y="1368"/>
                    <a:pt x="973" y="1338"/>
                    <a:pt x="1125" y="1307"/>
                  </a:cubicBezTo>
                  <a:lnTo>
                    <a:pt x="1459"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38"/>
            <p:cNvSpPr/>
            <p:nvPr/>
          </p:nvSpPr>
          <p:spPr>
            <a:xfrm>
              <a:off x="4910483" y="3860978"/>
              <a:ext cx="244296" cy="176980"/>
            </a:xfrm>
            <a:custGeom>
              <a:rect b="b" l="l" r="r" t="t"/>
              <a:pathLst>
                <a:path extrusionOk="0" h="10306" w="14226">
                  <a:moveTo>
                    <a:pt x="0" y="1"/>
                  </a:moveTo>
                  <a:cubicBezTo>
                    <a:pt x="0" y="1"/>
                    <a:pt x="638" y="5442"/>
                    <a:pt x="1763" y="7752"/>
                  </a:cubicBezTo>
                  <a:cubicBezTo>
                    <a:pt x="2857" y="10032"/>
                    <a:pt x="4407" y="10305"/>
                    <a:pt x="5350" y="10305"/>
                  </a:cubicBezTo>
                  <a:lnTo>
                    <a:pt x="8845" y="10305"/>
                  </a:lnTo>
                  <a:cubicBezTo>
                    <a:pt x="9818" y="10305"/>
                    <a:pt x="11368" y="10032"/>
                    <a:pt x="12462" y="7752"/>
                  </a:cubicBezTo>
                  <a:cubicBezTo>
                    <a:pt x="13557" y="5472"/>
                    <a:pt x="14225" y="1"/>
                    <a:pt x="14225"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04" name="Google Shape;1704;p38"/>
          <p:cNvSpPr txBox="1"/>
          <p:nvPr/>
        </p:nvSpPr>
        <p:spPr>
          <a:xfrm>
            <a:off x="928771" y="1495325"/>
            <a:ext cx="2556000" cy="1018500"/>
          </a:xfrm>
          <a:prstGeom prst="rect">
            <a:avLst/>
          </a:prstGeom>
          <a:solidFill>
            <a:schemeClr val="lt2"/>
          </a:solidFill>
          <a:ln cap="flat" cmpd="sng" w="9525">
            <a:solidFill>
              <a:schemeClr val="dk1"/>
            </a:solidFill>
            <a:prstDash val="solid"/>
            <a:round/>
            <a:headEnd len="sm" w="sm" type="none"/>
            <a:tailEnd len="sm" w="sm" type="none"/>
          </a:ln>
        </p:spPr>
        <p:txBody>
          <a:bodyPr anchorCtr="0" anchor="ctr" bIns="91425" lIns="182875" spcFirstLastPara="1" rIns="182875" wrap="square" tIns="91425">
            <a:noAutofit/>
          </a:bodyPr>
          <a:lstStyle/>
          <a:p>
            <a:pPr indent="0" lvl="0" marL="0" rtl="0" algn="ctr">
              <a:spcBef>
                <a:spcPts val="0"/>
              </a:spcBef>
              <a:spcAft>
                <a:spcPts val="0"/>
              </a:spcAft>
              <a:buNone/>
            </a:pPr>
            <a:r>
              <a:t/>
            </a:r>
            <a:endParaRPr sz="1200">
              <a:solidFill>
                <a:schemeClr val="dk1"/>
              </a:solidFill>
              <a:latin typeface="Roboto"/>
              <a:ea typeface="Roboto"/>
              <a:cs typeface="Roboto"/>
              <a:sym typeface="Roboto"/>
            </a:endParaRPr>
          </a:p>
          <a:p>
            <a:pPr indent="0" lvl="0" marL="0" rtl="0" algn="r">
              <a:spcBef>
                <a:spcPts val="1000"/>
              </a:spcBef>
              <a:spcAft>
                <a:spcPts val="0"/>
              </a:spcAft>
              <a:buClr>
                <a:schemeClr val="dk1"/>
              </a:buClr>
              <a:buSzPts val="1100"/>
              <a:buFont typeface="Arial"/>
              <a:buNone/>
            </a:pPr>
            <a:r>
              <a:rPr lang="en" sz="1200">
                <a:solidFill>
                  <a:schemeClr val="dk1"/>
                </a:solidFill>
                <a:latin typeface="Roboto"/>
                <a:ea typeface="Roboto"/>
                <a:cs typeface="Roboto"/>
                <a:sym typeface="Roboto"/>
              </a:rPr>
              <a:t>Awareness of assistance programs and empowerment </a:t>
            </a:r>
            <a:endParaRPr sz="1200">
              <a:solidFill>
                <a:schemeClr val="dk1"/>
              </a:solidFill>
              <a:latin typeface="Roboto"/>
              <a:ea typeface="Roboto"/>
              <a:cs typeface="Roboto"/>
              <a:sym typeface="Roboto"/>
            </a:endParaRPr>
          </a:p>
          <a:p>
            <a:pPr indent="0" lvl="0" marL="0" rtl="0" algn="r">
              <a:spcBef>
                <a:spcPts val="0"/>
              </a:spcBef>
              <a:spcAft>
                <a:spcPts val="0"/>
              </a:spcAft>
              <a:buClr>
                <a:schemeClr val="dk1"/>
              </a:buClr>
              <a:buSzPts val="1100"/>
              <a:buFont typeface="Arial"/>
              <a:buNone/>
            </a:pPr>
            <a:r>
              <a:t/>
            </a:r>
            <a:endParaRPr sz="1200">
              <a:solidFill>
                <a:schemeClr val="dk1"/>
              </a:solidFill>
              <a:latin typeface="Roboto"/>
              <a:ea typeface="Roboto"/>
              <a:cs typeface="Roboto"/>
              <a:sym typeface="Roboto"/>
            </a:endParaRPr>
          </a:p>
          <a:p>
            <a:pPr indent="0" lvl="0" marL="0" rtl="0" algn="r">
              <a:spcBef>
                <a:spcPts val="0"/>
              </a:spcBef>
              <a:spcAft>
                <a:spcPts val="0"/>
              </a:spcAft>
              <a:buNone/>
            </a:pPr>
            <a:r>
              <a:t/>
            </a:r>
            <a:endParaRPr sz="1200">
              <a:solidFill>
                <a:schemeClr val="dk1"/>
              </a:solidFill>
              <a:latin typeface="Roboto"/>
              <a:ea typeface="Roboto"/>
              <a:cs typeface="Roboto"/>
              <a:sym typeface="Roboto"/>
            </a:endParaRPr>
          </a:p>
        </p:txBody>
      </p:sp>
      <p:sp>
        <p:nvSpPr>
          <p:cNvPr id="1705" name="Google Shape;1705;p38"/>
          <p:cNvSpPr txBox="1"/>
          <p:nvPr/>
        </p:nvSpPr>
        <p:spPr>
          <a:xfrm>
            <a:off x="5570542" y="1115800"/>
            <a:ext cx="2556000" cy="1018500"/>
          </a:xfrm>
          <a:prstGeom prst="rect">
            <a:avLst/>
          </a:prstGeom>
          <a:solidFill>
            <a:schemeClr val="accent1"/>
          </a:solidFill>
          <a:ln cap="flat" cmpd="sng" w="9525">
            <a:solidFill>
              <a:schemeClr val="dk1"/>
            </a:solidFill>
            <a:prstDash val="solid"/>
            <a:round/>
            <a:headEnd len="sm" w="sm" type="none"/>
            <a:tailEnd len="sm" w="sm" type="none"/>
          </a:ln>
        </p:spPr>
        <p:txBody>
          <a:bodyPr anchorCtr="0" anchor="ctr" bIns="91425" lIns="182875" spcFirstLastPara="1" rIns="182875" wrap="square" tIns="91425">
            <a:noAutofit/>
          </a:bodyPr>
          <a:lstStyle/>
          <a:p>
            <a:pPr indent="0" lvl="0" marL="0" rtl="0" algn="l">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MerCURY</a:t>
            </a:r>
            <a:endParaRPr sz="1200">
              <a:solidFill>
                <a:schemeClr val="dk1"/>
              </a:solidFill>
              <a:latin typeface="Roboto"/>
              <a:ea typeface="Roboto"/>
              <a:cs typeface="Roboto"/>
              <a:sym typeface="Roboto"/>
            </a:endParaRPr>
          </a:p>
          <a:p>
            <a:pPr indent="0" lvl="0" marL="0" rtl="0" algn="l">
              <a:spcBef>
                <a:spcPts val="1000"/>
              </a:spcBef>
              <a:spcAft>
                <a:spcPts val="0"/>
              </a:spcAft>
              <a:buNone/>
            </a:pPr>
            <a:r>
              <a:rPr lang="en" sz="1200">
                <a:solidFill>
                  <a:schemeClr val="dk1"/>
                </a:solidFill>
                <a:latin typeface="Roboto"/>
                <a:ea typeface="Roboto"/>
                <a:cs typeface="Roboto"/>
                <a:sym typeface="Roboto"/>
              </a:rPr>
              <a:t>It’</a:t>
            </a:r>
            <a:r>
              <a:rPr lang="en" sz="1200">
                <a:solidFill>
                  <a:schemeClr val="dk1"/>
                </a:solidFill>
                <a:latin typeface="Roboto"/>
                <a:ea typeface="Roboto"/>
                <a:cs typeface="Roboto"/>
                <a:sym typeface="Roboto"/>
              </a:rPr>
              <a:t>s a gas giant and the biggest planet in the Solar System</a:t>
            </a:r>
            <a:endParaRPr sz="1200">
              <a:solidFill>
                <a:schemeClr val="dk1"/>
              </a:solidFill>
              <a:latin typeface="Roboto"/>
              <a:ea typeface="Roboto"/>
              <a:cs typeface="Roboto"/>
              <a:sym typeface="Roboto"/>
            </a:endParaRPr>
          </a:p>
        </p:txBody>
      </p:sp>
      <p:sp>
        <p:nvSpPr>
          <p:cNvPr id="1706" name="Google Shape;1706;p38"/>
          <p:cNvSpPr/>
          <p:nvPr/>
        </p:nvSpPr>
        <p:spPr>
          <a:xfrm>
            <a:off x="3994875" y="3536350"/>
            <a:ext cx="91500" cy="915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38"/>
          <p:cNvSpPr/>
          <p:nvPr/>
        </p:nvSpPr>
        <p:spPr>
          <a:xfrm>
            <a:off x="4953003" y="3690075"/>
            <a:ext cx="91500" cy="915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08" name="Google Shape;1708;p38"/>
          <p:cNvCxnSpPr>
            <a:stCxn id="1704" idx="3"/>
            <a:endCxn id="1706" idx="0"/>
          </p:cNvCxnSpPr>
          <p:nvPr/>
        </p:nvCxnSpPr>
        <p:spPr>
          <a:xfrm>
            <a:off x="3484771" y="2004575"/>
            <a:ext cx="555900" cy="1531800"/>
          </a:xfrm>
          <a:prstGeom prst="bentConnector2">
            <a:avLst/>
          </a:prstGeom>
          <a:noFill/>
          <a:ln cap="flat" cmpd="sng" w="9525">
            <a:solidFill>
              <a:schemeClr val="dk1"/>
            </a:solidFill>
            <a:prstDash val="solid"/>
            <a:round/>
            <a:headEnd len="med" w="med" type="none"/>
            <a:tailEnd len="med" w="med" type="oval"/>
          </a:ln>
        </p:spPr>
      </p:cxnSp>
      <p:cxnSp>
        <p:nvCxnSpPr>
          <p:cNvPr id="1709" name="Google Shape;1709;p38"/>
          <p:cNvCxnSpPr>
            <a:stCxn id="1705" idx="1"/>
            <a:endCxn id="1707" idx="0"/>
          </p:cNvCxnSpPr>
          <p:nvPr/>
        </p:nvCxnSpPr>
        <p:spPr>
          <a:xfrm flipH="1">
            <a:off x="4998742" y="1625050"/>
            <a:ext cx="571800" cy="2064900"/>
          </a:xfrm>
          <a:prstGeom prst="bentConnector2">
            <a:avLst/>
          </a:prstGeom>
          <a:noFill/>
          <a:ln cap="flat" cmpd="sng" w="9525">
            <a:solidFill>
              <a:schemeClr val="dk1"/>
            </a:solidFill>
            <a:prstDash val="solid"/>
            <a:round/>
            <a:headEnd len="med" w="med" type="none"/>
            <a:tailEnd len="med" w="med" type="oval"/>
          </a:ln>
        </p:spPr>
      </p:cxnSp>
      <p:sp>
        <p:nvSpPr>
          <p:cNvPr id="1710" name="Google Shape;1710;p38"/>
          <p:cNvSpPr/>
          <p:nvPr/>
        </p:nvSpPr>
        <p:spPr>
          <a:xfrm>
            <a:off x="928775" y="2736237"/>
            <a:ext cx="594300" cy="4836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1</a:t>
            </a:r>
            <a:endParaRPr b="1" sz="2000">
              <a:solidFill>
                <a:schemeClr val="dk1"/>
              </a:solidFill>
              <a:latin typeface="Fira Sans Extra Condensed"/>
              <a:ea typeface="Fira Sans Extra Condensed"/>
              <a:cs typeface="Fira Sans Extra Condensed"/>
              <a:sym typeface="Fira Sans Extra Condensed"/>
            </a:endParaRPr>
          </a:p>
        </p:txBody>
      </p:sp>
      <p:cxnSp>
        <p:nvCxnSpPr>
          <p:cNvPr id="1711" name="Google Shape;1711;p38"/>
          <p:cNvCxnSpPr>
            <a:stCxn id="1710" idx="2"/>
            <a:endCxn id="1704" idx="1"/>
          </p:cNvCxnSpPr>
          <p:nvPr/>
        </p:nvCxnSpPr>
        <p:spPr>
          <a:xfrm flipH="1" rot="10800000">
            <a:off x="928775" y="2004537"/>
            <a:ext cx="600" cy="973500"/>
          </a:xfrm>
          <a:prstGeom prst="bentConnector3">
            <a:avLst>
              <a:gd fmla="val -39687500" name="adj1"/>
            </a:avLst>
          </a:prstGeom>
          <a:noFill/>
          <a:ln cap="flat" cmpd="sng" w="9525">
            <a:solidFill>
              <a:schemeClr val="dk1"/>
            </a:solidFill>
            <a:prstDash val="solid"/>
            <a:round/>
            <a:headEnd len="med" w="med" type="none"/>
            <a:tailEnd len="med" w="med" type="none"/>
          </a:ln>
        </p:spPr>
      </p:cxnSp>
      <p:sp>
        <p:nvSpPr>
          <p:cNvPr id="1712" name="Google Shape;1712;p38"/>
          <p:cNvSpPr/>
          <p:nvPr/>
        </p:nvSpPr>
        <p:spPr>
          <a:xfrm>
            <a:off x="7620917" y="2473316"/>
            <a:ext cx="594300" cy="594300"/>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2</a:t>
            </a:r>
            <a:endParaRPr b="1" sz="2000">
              <a:solidFill>
                <a:schemeClr val="dk1"/>
              </a:solidFill>
              <a:latin typeface="Fira Sans Extra Condensed"/>
              <a:ea typeface="Fira Sans Extra Condensed"/>
              <a:cs typeface="Fira Sans Extra Condensed"/>
              <a:sym typeface="Fira Sans Extra Condensed"/>
            </a:endParaRPr>
          </a:p>
        </p:txBody>
      </p:sp>
      <p:cxnSp>
        <p:nvCxnSpPr>
          <p:cNvPr id="1713" name="Google Shape;1713;p38"/>
          <p:cNvCxnSpPr>
            <a:stCxn id="1712" idx="6"/>
            <a:endCxn id="1705" idx="3"/>
          </p:cNvCxnSpPr>
          <p:nvPr/>
        </p:nvCxnSpPr>
        <p:spPr>
          <a:xfrm rot="10800000">
            <a:off x="8126417" y="1625066"/>
            <a:ext cx="88800" cy="1145400"/>
          </a:xfrm>
          <a:prstGeom prst="bentConnector3">
            <a:avLst>
              <a:gd fmla="val -268159" name="adj1"/>
            </a:avLst>
          </a:prstGeom>
          <a:noFill/>
          <a:ln cap="flat" cmpd="sng" w="9525">
            <a:solidFill>
              <a:schemeClr val="dk1"/>
            </a:solidFill>
            <a:prstDash val="solid"/>
            <a:round/>
            <a:headEnd len="med" w="med" type="none"/>
            <a:tailEnd len="med" w="med" type="none"/>
          </a:ln>
        </p:spPr>
      </p:cxnSp>
      <p:sp>
        <p:nvSpPr>
          <p:cNvPr id="1714" name="Google Shape;1714;p38"/>
          <p:cNvSpPr txBox="1"/>
          <p:nvPr/>
        </p:nvSpPr>
        <p:spPr>
          <a:xfrm>
            <a:off x="6508217" y="3781575"/>
            <a:ext cx="2556000" cy="1018500"/>
          </a:xfrm>
          <a:prstGeom prst="rect">
            <a:avLst/>
          </a:prstGeom>
          <a:solidFill>
            <a:schemeClr val="accent1"/>
          </a:solidFill>
          <a:ln cap="flat" cmpd="sng" w="9525">
            <a:solidFill>
              <a:schemeClr val="dk1"/>
            </a:solidFill>
            <a:prstDash val="solid"/>
            <a:round/>
            <a:headEnd len="sm" w="sm" type="none"/>
            <a:tailEnd len="sm" w="sm" type="none"/>
          </a:ln>
        </p:spPr>
        <p:txBody>
          <a:bodyPr anchorCtr="0" anchor="ctr" bIns="91425" lIns="182875" spcFirstLastPara="1" rIns="182875" wrap="square" tIns="91425">
            <a:noAutofit/>
          </a:bodyPr>
          <a:lstStyle/>
          <a:p>
            <a:pPr indent="0" lvl="0" marL="0" rtl="0" algn="l">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MerCURY</a:t>
            </a:r>
            <a:endParaRPr sz="1200">
              <a:solidFill>
                <a:schemeClr val="dk1"/>
              </a:solidFill>
              <a:latin typeface="Roboto"/>
              <a:ea typeface="Roboto"/>
              <a:cs typeface="Roboto"/>
              <a:sym typeface="Roboto"/>
            </a:endParaRPr>
          </a:p>
          <a:p>
            <a:pPr indent="0" lvl="0" marL="0" rtl="0" algn="l">
              <a:spcBef>
                <a:spcPts val="1000"/>
              </a:spcBef>
              <a:spcAft>
                <a:spcPts val="0"/>
              </a:spcAft>
              <a:buNone/>
            </a:pPr>
            <a:r>
              <a:rPr lang="en" sz="1200">
                <a:solidFill>
                  <a:schemeClr val="dk1"/>
                </a:solidFill>
                <a:latin typeface="Roboto"/>
                <a:ea typeface="Roboto"/>
                <a:cs typeface="Roboto"/>
                <a:sym typeface="Roboto"/>
              </a:rPr>
              <a:t>It’s a gas giant and the biggest planet in the Solar System</a:t>
            </a:r>
            <a:endParaRPr sz="1200">
              <a:solidFill>
                <a:schemeClr val="dk1"/>
              </a:solidFill>
              <a:latin typeface="Roboto"/>
              <a:ea typeface="Roboto"/>
              <a:cs typeface="Roboto"/>
              <a:sym typeface="Roboto"/>
            </a:endParaRPr>
          </a:p>
        </p:txBody>
      </p:sp>
      <p:sp>
        <p:nvSpPr>
          <p:cNvPr id="1715" name="Google Shape;1715;p38"/>
          <p:cNvSpPr txBox="1"/>
          <p:nvPr/>
        </p:nvSpPr>
        <p:spPr>
          <a:xfrm>
            <a:off x="457200" y="3498250"/>
            <a:ext cx="2106900" cy="1215000"/>
          </a:xfrm>
          <a:prstGeom prst="rect">
            <a:avLst/>
          </a:prstGeom>
          <a:solidFill>
            <a:schemeClr val="lt2"/>
          </a:solidFill>
          <a:ln cap="flat" cmpd="sng" w="9525">
            <a:solidFill>
              <a:schemeClr val="dk1"/>
            </a:solidFill>
            <a:prstDash val="solid"/>
            <a:round/>
            <a:headEnd len="sm" w="sm" type="none"/>
            <a:tailEnd len="sm" w="sm" type="none"/>
          </a:ln>
        </p:spPr>
        <p:txBody>
          <a:bodyPr anchorCtr="0" anchor="ctr" bIns="91425" lIns="182875" spcFirstLastPara="1" rIns="182875" wrap="square" tIns="91425">
            <a:noAutofit/>
          </a:bodyPr>
          <a:lstStyle/>
          <a:p>
            <a:pPr indent="0" lvl="0" marL="0" rtl="0" algn="r">
              <a:spcBef>
                <a:spcPts val="0"/>
              </a:spcBef>
              <a:spcAft>
                <a:spcPts val="0"/>
              </a:spcAft>
              <a:buNone/>
            </a:pPr>
            <a:r>
              <a:t/>
            </a:r>
            <a:endParaRPr sz="1200">
              <a:solidFill>
                <a:schemeClr val="dk1"/>
              </a:solidFill>
              <a:latin typeface="Roboto"/>
              <a:ea typeface="Roboto"/>
              <a:cs typeface="Roboto"/>
              <a:sym typeface="Roboto"/>
            </a:endParaRPr>
          </a:p>
          <a:p>
            <a:pPr indent="0" lvl="0" marL="0" rtl="0" algn="r">
              <a:spcBef>
                <a:spcPts val="1000"/>
              </a:spcBef>
              <a:spcAft>
                <a:spcPts val="0"/>
              </a:spcAft>
              <a:buClr>
                <a:schemeClr val="dk1"/>
              </a:buClr>
              <a:buSzPts val="1100"/>
              <a:buFont typeface="Arial"/>
              <a:buNone/>
            </a:pPr>
            <a:r>
              <a:rPr lang="en" sz="1200">
                <a:solidFill>
                  <a:schemeClr val="dk1"/>
                </a:solidFill>
                <a:latin typeface="Roboto"/>
                <a:ea typeface="Roboto"/>
                <a:cs typeface="Roboto"/>
                <a:sym typeface="Roboto"/>
              </a:rPr>
              <a:t>“Coming from a low-income family with a mother who found enrichment programs showed me those things were accessible to me.”</a:t>
            </a:r>
            <a:endParaRPr sz="1200">
              <a:solidFill>
                <a:schemeClr val="dk1"/>
              </a:solidFill>
              <a:latin typeface="Roboto"/>
              <a:ea typeface="Roboto"/>
              <a:cs typeface="Roboto"/>
              <a:sym typeface="Roboto"/>
            </a:endParaRPr>
          </a:p>
          <a:p>
            <a:pPr indent="0" lvl="0" marL="0" rtl="0" algn="r">
              <a:spcBef>
                <a:spcPts val="0"/>
              </a:spcBef>
              <a:spcAft>
                <a:spcPts val="0"/>
              </a:spcAft>
              <a:buClr>
                <a:schemeClr val="dk1"/>
              </a:buClr>
              <a:buSzPts val="1100"/>
              <a:buFont typeface="Arial"/>
              <a:buNone/>
            </a:pPr>
            <a:r>
              <a:t/>
            </a:r>
            <a:endParaRPr sz="1200">
              <a:solidFill>
                <a:schemeClr val="dk1"/>
              </a:solidFill>
              <a:latin typeface="Roboto"/>
              <a:ea typeface="Roboto"/>
              <a:cs typeface="Roboto"/>
              <a:sym typeface="Roboto"/>
            </a:endParaRPr>
          </a:p>
          <a:p>
            <a:pPr indent="0" lvl="0" marL="0" rtl="0" algn="r">
              <a:spcBef>
                <a:spcPts val="0"/>
              </a:spcBef>
              <a:spcAft>
                <a:spcPts val="0"/>
              </a:spcAft>
              <a:buNone/>
            </a:pPr>
            <a:r>
              <a:t/>
            </a:r>
            <a:endParaRPr sz="1200">
              <a:solidFill>
                <a:schemeClr val="dk1"/>
              </a:solidFill>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19" name="Shape 1719"/>
        <p:cNvGrpSpPr/>
        <p:nvPr/>
      </p:nvGrpSpPr>
      <p:grpSpPr>
        <a:xfrm>
          <a:off x="0" y="0"/>
          <a:ext cx="0" cy="0"/>
          <a:chOff x="0" y="0"/>
          <a:chExt cx="0" cy="0"/>
        </a:xfrm>
      </p:grpSpPr>
      <p:sp>
        <p:nvSpPr>
          <p:cNvPr id="1720" name="Google Shape;1720;p39"/>
          <p:cNvSpPr/>
          <p:nvPr/>
        </p:nvSpPr>
        <p:spPr>
          <a:xfrm rot="2832833">
            <a:off x="1109277" y="1705518"/>
            <a:ext cx="2608413" cy="2515014"/>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39"/>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sp>
        <p:nvSpPr>
          <p:cNvPr id="1722" name="Google Shape;1722;p39"/>
          <p:cNvSpPr/>
          <p:nvPr/>
        </p:nvSpPr>
        <p:spPr>
          <a:xfrm rot="-1796517">
            <a:off x="3425986" y="2244890"/>
            <a:ext cx="129828" cy="129828"/>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39"/>
          <p:cNvSpPr/>
          <p:nvPr/>
        </p:nvSpPr>
        <p:spPr>
          <a:xfrm rot="-899979">
            <a:off x="3581206" y="2588301"/>
            <a:ext cx="129823" cy="129823"/>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39"/>
          <p:cNvSpPr/>
          <p:nvPr/>
        </p:nvSpPr>
        <p:spPr>
          <a:xfrm>
            <a:off x="3636443" y="2931790"/>
            <a:ext cx="129900" cy="1299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39"/>
          <p:cNvSpPr/>
          <p:nvPr/>
        </p:nvSpPr>
        <p:spPr>
          <a:xfrm rot="-899979">
            <a:off x="3581206" y="3275301"/>
            <a:ext cx="129823" cy="129823"/>
          </a:xfrm>
          <a:prstGeom prst="ellipse">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39"/>
          <p:cNvSpPr/>
          <p:nvPr/>
        </p:nvSpPr>
        <p:spPr>
          <a:xfrm rot="1796517">
            <a:off x="3426119" y="3618757"/>
            <a:ext cx="129828" cy="129828"/>
          </a:xfrm>
          <a:prstGeom prst="ellipse">
            <a:avLst/>
          </a:pr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27" name="Google Shape;1727;p39"/>
          <p:cNvCxnSpPr>
            <a:stCxn id="1722" idx="6"/>
          </p:cNvCxnSpPr>
          <p:nvPr/>
        </p:nvCxnSpPr>
        <p:spPr>
          <a:xfrm flipH="1" rot="10800000">
            <a:off x="3547150" y="1653404"/>
            <a:ext cx="908100" cy="624000"/>
          </a:xfrm>
          <a:prstGeom prst="straightConnector1">
            <a:avLst/>
          </a:prstGeom>
          <a:noFill/>
          <a:ln cap="flat" cmpd="sng" w="9525">
            <a:solidFill>
              <a:schemeClr val="dk1"/>
            </a:solidFill>
            <a:prstDash val="solid"/>
            <a:round/>
            <a:headEnd len="med" w="med" type="none"/>
            <a:tailEnd len="med" w="med" type="none"/>
          </a:ln>
        </p:spPr>
      </p:cxnSp>
      <p:cxnSp>
        <p:nvCxnSpPr>
          <p:cNvPr id="1728" name="Google Shape;1728;p39"/>
          <p:cNvCxnSpPr>
            <a:stCxn id="1723" idx="6"/>
          </p:cNvCxnSpPr>
          <p:nvPr/>
        </p:nvCxnSpPr>
        <p:spPr>
          <a:xfrm flipH="1" rot="10800000">
            <a:off x="3708818" y="2324713"/>
            <a:ext cx="746400" cy="311700"/>
          </a:xfrm>
          <a:prstGeom prst="straightConnector1">
            <a:avLst/>
          </a:prstGeom>
          <a:noFill/>
          <a:ln cap="flat" cmpd="sng" w="9525">
            <a:solidFill>
              <a:schemeClr val="dk1"/>
            </a:solidFill>
            <a:prstDash val="solid"/>
            <a:round/>
            <a:headEnd len="med" w="med" type="none"/>
            <a:tailEnd len="med" w="med" type="none"/>
          </a:ln>
        </p:spPr>
      </p:cxnSp>
      <p:cxnSp>
        <p:nvCxnSpPr>
          <p:cNvPr id="1729" name="Google Shape;1729;p39"/>
          <p:cNvCxnSpPr>
            <a:stCxn id="1724" idx="6"/>
          </p:cNvCxnSpPr>
          <p:nvPr/>
        </p:nvCxnSpPr>
        <p:spPr>
          <a:xfrm flipH="1" rot="10800000">
            <a:off x="3766343" y="2995840"/>
            <a:ext cx="689100" cy="900"/>
          </a:xfrm>
          <a:prstGeom prst="straightConnector1">
            <a:avLst/>
          </a:prstGeom>
          <a:noFill/>
          <a:ln cap="flat" cmpd="sng" w="9525">
            <a:solidFill>
              <a:schemeClr val="dk1"/>
            </a:solidFill>
            <a:prstDash val="solid"/>
            <a:round/>
            <a:headEnd len="med" w="med" type="none"/>
            <a:tailEnd len="med" w="med" type="none"/>
          </a:ln>
        </p:spPr>
      </p:cxnSp>
      <p:cxnSp>
        <p:nvCxnSpPr>
          <p:cNvPr id="1730" name="Google Shape;1730;p39"/>
          <p:cNvCxnSpPr>
            <a:stCxn id="1726" idx="6"/>
          </p:cNvCxnSpPr>
          <p:nvPr/>
        </p:nvCxnSpPr>
        <p:spPr>
          <a:xfrm>
            <a:off x="3547283" y="3716071"/>
            <a:ext cx="908100" cy="621900"/>
          </a:xfrm>
          <a:prstGeom prst="straightConnector1">
            <a:avLst/>
          </a:prstGeom>
          <a:noFill/>
          <a:ln cap="flat" cmpd="sng" w="9525">
            <a:solidFill>
              <a:schemeClr val="dk1"/>
            </a:solidFill>
            <a:prstDash val="solid"/>
            <a:round/>
            <a:headEnd len="med" w="med" type="none"/>
            <a:tailEnd len="med" w="med" type="none"/>
          </a:ln>
        </p:spPr>
      </p:cxnSp>
      <p:cxnSp>
        <p:nvCxnSpPr>
          <p:cNvPr id="1731" name="Google Shape;1731;p39"/>
          <p:cNvCxnSpPr>
            <a:stCxn id="1725" idx="5"/>
          </p:cNvCxnSpPr>
          <p:nvPr/>
        </p:nvCxnSpPr>
        <p:spPr>
          <a:xfrm>
            <a:off x="3702333" y="3372669"/>
            <a:ext cx="753000" cy="294000"/>
          </a:xfrm>
          <a:prstGeom prst="straightConnector1">
            <a:avLst/>
          </a:prstGeom>
          <a:noFill/>
          <a:ln cap="flat" cmpd="sng" w="9525">
            <a:solidFill>
              <a:schemeClr val="dk1"/>
            </a:solidFill>
            <a:prstDash val="solid"/>
            <a:round/>
            <a:headEnd len="med" w="med" type="none"/>
            <a:tailEnd len="med" w="med" type="none"/>
          </a:ln>
        </p:spPr>
      </p:cxnSp>
      <p:sp>
        <p:nvSpPr>
          <p:cNvPr id="1732" name="Google Shape;1732;p39"/>
          <p:cNvSpPr txBox="1"/>
          <p:nvPr/>
        </p:nvSpPr>
        <p:spPr>
          <a:xfrm>
            <a:off x="6202025" y="1350340"/>
            <a:ext cx="2484900" cy="49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Mercury is the closest planet to the Sun and the smallest one</a:t>
            </a:r>
            <a:endParaRPr sz="1200">
              <a:solidFill>
                <a:schemeClr val="dk1"/>
              </a:solidFill>
              <a:latin typeface="Roboto"/>
              <a:ea typeface="Roboto"/>
              <a:cs typeface="Roboto"/>
              <a:sym typeface="Roboto"/>
            </a:endParaRPr>
          </a:p>
        </p:txBody>
      </p:sp>
      <p:sp>
        <p:nvSpPr>
          <p:cNvPr id="1733" name="Google Shape;1733;p39"/>
          <p:cNvSpPr txBox="1"/>
          <p:nvPr/>
        </p:nvSpPr>
        <p:spPr>
          <a:xfrm>
            <a:off x="4455450" y="1396090"/>
            <a:ext cx="1345500" cy="402300"/>
          </a:xfrm>
          <a:prstGeom prst="rect">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Mercury</a:t>
            </a:r>
            <a:endParaRPr b="1" sz="1800">
              <a:solidFill>
                <a:schemeClr val="dk1"/>
              </a:solidFill>
              <a:latin typeface="Fira Sans Extra Condensed"/>
              <a:ea typeface="Fira Sans Extra Condensed"/>
              <a:cs typeface="Fira Sans Extra Condensed"/>
              <a:sym typeface="Fira Sans Extra Condensed"/>
            </a:endParaRPr>
          </a:p>
        </p:txBody>
      </p:sp>
      <p:sp>
        <p:nvSpPr>
          <p:cNvPr id="1734" name="Google Shape;1734;p39"/>
          <p:cNvSpPr txBox="1"/>
          <p:nvPr/>
        </p:nvSpPr>
        <p:spPr>
          <a:xfrm>
            <a:off x="6202025" y="2050090"/>
            <a:ext cx="2484900" cy="49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Venus has a beautiful name and is the second planet from the Sun</a:t>
            </a:r>
            <a:endParaRPr sz="1200">
              <a:solidFill>
                <a:schemeClr val="dk1"/>
              </a:solidFill>
              <a:latin typeface="Roboto"/>
              <a:ea typeface="Roboto"/>
              <a:cs typeface="Roboto"/>
              <a:sym typeface="Roboto"/>
            </a:endParaRPr>
          </a:p>
        </p:txBody>
      </p:sp>
      <p:sp>
        <p:nvSpPr>
          <p:cNvPr id="1735" name="Google Shape;1735;p39"/>
          <p:cNvSpPr txBox="1"/>
          <p:nvPr/>
        </p:nvSpPr>
        <p:spPr>
          <a:xfrm>
            <a:off x="4455450" y="2095840"/>
            <a:ext cx="1345500" cy="402300"/>
          </a:xfrm>
          <a:prstGeom prst="rect">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Venus</a:t>
            </a:r>
            <a:endParaRPr b="1" sz="1800">
              <a:solidFill>
                <a:schemeClr val="dk1"/>
              </a:solidFill>
              <a:latin typeface="Fira Sans Extra Condensed"/>
              <a:ea typeface="Fira Sans Extra Condensed"/>
              <a:cs typeface="Fira Sans Extra Condensed"/>
              <a:sym typeface="Fira Sans Extra Condensed"/>
            </a:endParaRPr>
          </a:p>
        </p:txBody>
      </p:sp>
      <p:sp>
        <p:nvSpPr>
          <p:cNvPr id="1736" name="Google Shape;1736;p39"/>
          <p:cNvSpPr txBox="1"/>
          <p:nvPr/>
        </p:nvSpPr>
        <p:spPr>
          <a:xfrm>
            <a:off x="6202025" y="2749840"/>
            <a:ext cx="2484900" cy="49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It’s the third planet from the Sun and the only one that harbors life</a:t>
            </a:r>
            <a:endParaRPr sz="1200">
              <a:solidFill>
                <a:schemeClr val="dk1"/>
              </a:solidFill>
              <a:latin typeface="Roboto"/>
              <a:ea typeface="Roboto"/>
              <a:cs typeface="Roboto"/>
              <a:sym typeface="Roboto"/>
            </a:endParaRPr>
          </a:p>
        </p:txBody>
      </p:sp>
      <p:sp>
        <p:nvSpPr>
          <p:cNvPr id="1737" name="Google Shape;1737;p39"/>
          <p:cNvSpPr txBox="1"/>
          <p:nvPr/>
        </p:nvSpPr>
        <p:spPr>
          <a:xfrm>
            <a:off x="4455450" y="2795590"/>
            <a:ext cx="1345500" cy="402300"/>
          </a:xfrm>
          <a:prstGeom prst="rect">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Earth</a:t>
            </a:r>
            <a:endParaRPr b="1" sz="1800">
              <a:solidFill>
                <a:schemeClr val="dk1"/>
              </a:solidFill>
              <a:latin typeface="Fira Sans Extra Condensed"/>
              <a:ea typeface="Fira Sans Extra Condensed"/>
              <a:cs typeface="Fira Sans Extra Condensed"/>
              <a:sym typeface="Fira Sans Extra Condensed"/>
            </a:endParaRPr>
          </a:p>
        </p:txBody>
      </p:sp>
      <p:sp>
        <p:nvSpPr>
          <p:cNvPr id="1738" name="Google Shape;1738;p39"/>
          <p:cNvSpPr txBox="1"/>
          <p:nvPr/>
        </p:nvSpPr>
        <p:spPr>
          <a:xfrm>
            <a:off x="6202025" y="3449591"/>
            <a:ext cx="2484900" cy="49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It's full of iron oxide dust, which gives the planet its reddish cast</a:t>
            </a:r>
            <a:endParaRPr sz="1200">
              <a:solidFill>
                <a:schemeClr val="dk1"/>
              </a:solidFill>
              <a:latin typeface="Roboto"/>
              <a:ea typeface="Roboto"/>
              <a:cs typeface="Roboto"/>
              <a:sym typeface="Roboto"/>
            </a:endParaRPr>
          </a:p>
        </p:txBody>
      </p:sp>
      <p:sp>
        <p:nvSpPr>
          <p:cNvPr id="1739" name="Google Shape;1739;p39"/>
          <p:cNvSpPr txBox="1"/>
          <p:nvPr/>
        </p:nvSpPr>
        <p:spPr>
          <a:xfrm>
            <a:off x="4455450" y="3495341"/>
            <a:ext cx="1345500" cy="402300"/>
          </a:xfrm>
          <a:prstGeom prst="rect">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Mars</a:t>
            </a:r>
            <a:endParaRPr b="1" sz="1800">
              <a:solidFill>
                <a:schemeClr val="dk1"/>
              </a:solidFill>
              <a:latin typeface="Fira Sans Extra Condensed"/>
              <a:ea typeface="Fira Sans Extra Condensed"/>
              <a:cs typeface="Fira Sans Extra Condensed"/>
              <a:sym typeface="Fira Sans Extra Condensed"/>
            </a:endParaRPr>
          </a:p>
        </p:txBody>
      </p:sp>
      <p:sp>
        <p:nvSpPr>
          <p:cNvPr id="1740" name="Google Shape;1740;p39"/>
          <p:cNvSpPr txBox="1"/>
          <p:nvPr/>
        </p:nvSpPr>
        <p:spPr>
          <a:xfrm>
            <a:off x="6202025" y="4149341"/>
            <a:ext cx="2484900" cy="49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Jupiter is a gas giant and the biggest planet in the Solar System</a:t>
            </a:r>
            <a:endParaRPr sz="1200">
              <a:solidFill>
                <a:schemeClr val="dk1"/>
              </a:solidFill>
              <a:latin typeface="Roboto"/>
              <a:ea typeface="Roboto"/>
              <a:cs typeface="Roboto"/>
              <a:sym typeface="Roboto"/>
            </a:endParaRPr>
          </a:p>
        </p:txBody>
      </p:sp>
      <p:sp>
        <p:nvSpPr>
          <p:cNvPr id="1741" name="Google Shape;1741;p39"/>
          <p:cNvSpPr txBox="1"/>
          <p:nvPr/>
        </p:nvSpPr>
        <p:spPr>
          <a:xfrm>
            <a:off x="4455450" y="4195091"/>
            <a:ext cx="1345500" cy="402300"/>
          </a:xfrm>
          <a:prstGeom prst="rect">
            <a:avLst/>
          </a:pr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Jupiter</a:t>
            </a:r>
            <a:endParaRPr b="1" sz="1800">
              <a:solidFill>
                <a:schemeClr val="dk1"/>
              </a:solidFill>
              <a:latin typeface="Fira Sans Extra Condensed"/>
              <a:ea typeface="Fira Sans Extra Condensed"/>
              <a:cs typeface="Fira Sans Extra Condensed"/>
              <a:sym typeface="Fira Sans Extra Condensed"/>
            </a:endParaRPr>
          </a:p>
        </p:txBody>
      </p:sp>
      <p:cxnSp>
        <p:nvCxnSpPr>
          <p:cNvPr id="1742" name="Google Shape;1742;p39"/>
          <p:cNvCxnSpPr>
            <a:stCxn id="1733" idx="3"/>
            <a:endCxn id="1732" idx="1"/>
          </p:cNvCxnSpPr>
          <p:nvPr/>
        </p:nvCxnSpPr>
        <p:spPr>
          <a:xfrm>
            <a:off x="5800950" y="1597240"/>
            <a:ext cx="401100" cy="0"/>
          </a:xfrm>
          <a:prstGeom prst="straightConnector1">
            <a:avLst/>
          </a:prstGeom>
          <a:noFill/>
          <a:ln cap="flat" cmpd="sng" w="9525">
            <a:solidFill>
              <a:schemeClr val="dk1"/>
            </a:solidFill>
            <a:prstDash val="solid"/>
            <a:round/>
            <a:headEnd len="med" w="med" type="none"/>
            <a:tailEnd len="med" w="med" type="none"/>
          </a:ln>
        </p:spPr>
      </p:cxnSp>
      <p:cxnSp>
        <p:nvCxnSpPr>
          <p:cNvPr id="1743" name="Google Shape;1743;p39"/>
          <p:cNvCxnSpPr>
            <a:stCxn id="1735" idx="3"/>
            <a:endCxn id="1734" idx="1"/>
          </p:cNvCxnSpPr>
          <p:nvPr/>
        </p:nvCxnSpPr>
        <p:spPr>
          <a:xfrm>
            <a:off x="5800950" y="2296990"/>
            <a:ext cx="401100" cy="0"/>
          </a:xfrm>
          <a:prstGeom prst="straightConnector1">
            <a:avLst/>
          </a:prstGeom>
          <a:noFill/>
          <a:ln cap="flat" cmpd="sng" w="9525">
            <a:solidFill>
              <a:schemeClr val="dk1"/>
            </a:solidFill>
            <a:prstDash val="solid"/>
            <a:round/>
            <a:headEnd len="med" w="med" type="none"/>
            <a:tailEnd len="med" w="med" type="none"/>
          </a:ln>
        </p:spPr>
      </p:cxnSp>
      <p:cxnSp>
        <p:nvCxnSpPr>
          <p:cNvPr id="1744" name="Google Shape;1744;p39"/>
          <p:cNvCxnSpPr>
            <a:stCxn id="1737" idx="3"/>
            <a:endCxn id="1736" idx="1"/>
          </p:cNvCxnSpPr>
          <p:nvPr/>
        </p:nvCxnSpPr>
        <p:spPr>
          <a:xfrm>
            <a:off x="5800950" y="2996740"/>
            <a:ext cx="401100" cy="0"/>
          </a:xfrm>
          <a:prstGeom prst="straightConnector1">
            <a:avLst/>
          </a:prstGeom>
          <a:noFill/>
          <a:ln cap="flat" cmpd="sng" w="9525">
            <a:solidFill>
              <a:schemeClr val="dk1"/>
            </a:solidFill>
            <a:prstDash val="solid"/>
            <a:round/>
            <a:headEnd len="med" w="med" type="none"/>
            <a:tailEnd len="med" w="med" type="none"/>
          </a:ln>
        </p:spPr>
      </p:cxnSp>
      <p:cxnSp>
        <p:nvCxnSpPr>
          <p:cNvPr id="1745" name="Google Shape;1745;p39"/>
          <p:cNvCxnSpPr>
            <a:stCxn id="1739" idx="3"/>
            <a:endCxn id="1738" idx="1"/>
          </p:cNvCxnSpPr>
          <p:nvPr/>
        </p:nvCxnSpPr>
        <p:spPr>
          <a:xfrm>
            <a:off x="5800950" y="3696491"/>
            <a:ext cx="401100" cy="0"/>
          </a:xfrm>
          <a:prstGeom prst="straightConnector1">
            <a:avLst/>
          </a:prstGeom>
          <a:noFill/>
          <a:ln cap="flat" cmpd="sng" w="9525">
            <a:solidFill>
              <a:schemeClr val="dk1"/>
            </a:solidFill>
            <a:prstDash val="solid"/>
            <a:round/>
            <a:headEnd len="med" w="med" type="none"/>
            <a:tailEnd len="med" w="med" type="none"/>
          </a:ln>
        </p:spPr>
      </p:cxnSp>
      <p:cxnSp>
        <p:nvCxnSpPr>
          <p:cNvPr id="1746" name="Google Shape;1746;p39"/>
          <p:cNvCxnSpPr>
            <a:stCxn id="1741" idx="3"/>
            <a:endCxn id="1740" idx="1"/>
          </p:cNvCxnSpPr>
          <p:nvPr/>
        </p:nvCxnSpPr>
        <p:spPr>
          <a:xfrm>
            <a:off x="5800950" y="4396241"/>
            <a:ext cx="401100" cy="0"/>
          </a:xfrm>
          <a:prstGeom prst="straightConnector1">
            <a:avLst/>
          </a:prstGeom>
          <a:noFill/>
          <a:ln cap="flat" cmpd="sng" w="9525">
            <a:solidFill>
              <a:schemeClr val="dk1"/>
            </a:solidFill>
            <a:prstDash val="solid"/>
            <a:round/>
            <a:headEnd len="med" w="med" type="none"/>
            <a:tailEnd len="med" w="med" type="none"/>
          </a:ln>
        </p:spPr>
      </p:cxnSp>
      <p:grpSp>
        <p:nvGrpSpPr>
          <p:cNvPr id="1747" name="Google Shape;1747;p39"/>
          <p:cNvGrpSpPr/>
          <p:nvPr/>
        </p:nvGrpSpPr>
        <p:grpSpPr>
          <a:xfrm>
            <a:off x="386913" y="1974484"/>
            <a:ext cx="2793626" cy="2161099"/>
            <a:chOff x="386913" y="1974484"/>
            <a:chExt cx="2793626" cy="2161099"/>
          </a:xfrm>
        </p:grpSpPr>
        <p:sp>
          <p:nvSpPr>
            <p:cNvPr id="1748" name="Google Shape;1748;p39"/>
            <p:cNvSpPr/>
            <p:nvPr/>
          </p:nvSpPr>
          <p:spPr>
            <a:xfrm>
              <a:off x="971625" y="2093920"/>
              <a:ext cx="517672" cy="502417"/>
            </a:xfrm>
            <a:custGeom>
              <a:rect b="b" l="l" r="r" t="t"/>
              <a:pathLst>
                <a:path extrusionOk="0" h="16764" w="17273">
                  <a:moveTo>
                    <a:pt x="0" y="1"/>
                  </a:moveTo>
                  <a:lnTo>
                    <a:pt x="0" y="16763"/>
                  </a:lnTo>
                  <a:lnTo>
                    <a:pt x="17273" y="16763"/>
                  </a:lnTo>
                  <a:lnTo>
                    <a:pt x="17273" y="1"/>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39"/>
            <p:cNvSpPr/>
            <p:nvPr/>
          </p:nvSpPr>
          <p:spPr>
            <a:xfrm>
              <a:off x="1031625" y="2150983"/>
              <a:ext cx="398841" cy="387692"/>
            </a:xfrm>
            <a:custGeom>
              <a:rect b="b" l="l" r="r" t="t"/>
              <a:pathLst>
                <a:path extrusionOk="0" h="12936" w="13308">
                  <a:moveTo>
                    <a:pt x="0" y="1"/>
                  </a:moveTo>
                  <a:lnTo>
                    <a:pt x="0" y="12936"/>
                  </a:lnTo>
                  <a:lnTo>
                    <a:pt x="13308" y="12936"/>
                  </a:lnTo>
                  <a:lnTo>
                    <a:pt x="13308" y="1"/>
                  </a:ln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39"/>
            <p:cNvSpPr/>
            <p:nvPr/>
          </p:nvSpPr>
          <p:spPr>
            <a:xfrm>
              <a:off x="1031625" y="2150983"/>
              <a:ext cx="15315" cy="387692"/>
            </a:xfrm>
            <a:custGeom>
              <a:rect b="b" l="l" r="r" t="t"/>
              <a:pathLst>
                <a:path extrusionOk="0" h="12936" w="511">
                  <a:moveTo>
                    <a:pt x="0" y="1"/>
                  </a:moveTo>
                  <a:lnTo>
                    <a:pt x="0" y="12936"/>
                  </a:lnTo>
                  <a:lnTo>
                    <a:pt x="511" y="12936"/>
                  </a:lnTo>
                  <a:lnTo>
                    <a:pt x="51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39"/>
            <p:cNvSpPr/>
            <p:nvPr/>
          </p:nvSpPr>
          <p:spPr>
            <a:xfrm>
              <a:off x="1117488" y="2243919"/>
              <a:ext cx="223576" cy="203886"/>
            </a:xfrm>
            <a:custGeom>
              <a:rect b="b" l="l" r="r" t="t"/>
              <a:pathLst>
                <a:path extrusionOk="0" h="6803" w="7460">
                  <a:moveTo>
                    <a:pt x="3828" y="1"/>
                  </a:moveTo>
                  <a:cubicBezTo>
                    <a:pt x="982" y="217"/>
                    <a:pt x="1" y="3083"/>
                    <a:pt x="884" y="5006"/>
                  </a:cubicBezTo>
                  <a:cubicBezTo>
                    <a:pt x="1437" y="6214"/>
                    <a:pt x="2660" y="6802"/>
                    <a:pt x="3893" y="6802"/>
                  </a:cubicBezTo>
                  <a:cubicBezTo>
                    <a:pt x="5506" y="6802"/>
                    <a:pt x="7136" y="5795"/>
                    <a:pt x="7303" y="3848"/>
                  </a:cubicBezTo>
                  <a:cubicBezTo>
                    <a:pt x="7460" y="2101"/>
                    <a:pt x="6223" y="1"/>
                    <a:pt x="3828"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39"/>
            <p:cNvSpPr/>
            <p:nvPr/>
          </p:nvSpPr>
          <p:spPr>
            <a:xfrm>
              <a:off x="1127587" y="2223300"/>
              <a:ext cx="42887" cy="35425"/>
            </a:xfrm>
            <a:custGeom>
              <a:rect b="b" l="l" r="r" t="t"/>
              <a:pathLst>
                <a:path extrusionOk="0" h="1182" w="1431">
                  <a:moveTo>
                    <a:pt x="274" y="1"/>
                  </a:moveTo>
                  <a:cubicBezTo>
                    <a:pt x="141" y="1"/>
                    <a:pt x="1" y="202"/>
                    <a:pt x="76" y="296"/>
                  </a:cubicBezTo>
                  <a:cubicBezTo>
                    <a:pt x="253" y="493"/>
                    <a:pt x="370" y="669"/>
                    <a:pt x="567" y="826"/>
                  </a:cubicBezTo>
                  <a:cubicBezTo>
                    <a:pt x="743" y="1003"/>
                    <a:pt x="940" y="1180"/>
                    <a:pt x="1175" y="1180"/>
                  </a:cubicBezTo>
                  <a:cubicBezTo>
                    <a:pt x="1201" y="1180"/>
                    <a:pt x="1223" y="1182"/>
                    <a:pt x="1242" y="1182"/>
                  </a:cubicBezTo>
                  <a:cubicBezTo>
                    <a:pt x="1280" y="1182"/>
                    <a:pt x="1306" y="1173"/>
                    <a:pt x="1332" y="1121"/>
                  </a:cubicBezTo>
                  <a:cubicBezTo>
                    <a:pt x="1430" y="866"/>
                    <a:pt x="1214" y="512"/>
                    <a:pt x="999" y="336"/>
                  </a:cubicBezTo>
                  <a:cubicBezTo>
                    <a:pt x="783" y="139"/>
                    <a:pt x="586" y="41"/>
                    <a:pt x="292" y="2"/>
                  </a:cubicBezTo>
                  <a:cubicBezTo>
                    <a:pt x="286" y="1"/>
                    <a:pt x="280" y="1"/>
                    <a:pt x="274"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39"/>
            <p:cNvSpPr/>
            <p:nvPr/>
          </p:nvSpPr>
          <p:spPr>
            <a:xfrm>
              <a:off x="1188665" y="2190633"/>
              <a:ext cx="26523" cy="44895"/>
            </a:xfrm>
            <a:custGeom>
              <a:rect b="b" l="l" r="r" t="t"/>
              <a:pathLst>
                <a:path extrusionOk="0" h="1498" w="885">
                  <a:moveTo>
                    <a:pt x="168" y="0"/>
                  </a:moveTo>
                  <a:cubicBezTo>
                    <a:pt x="90" y="0"/>
                    <a:pt x="15" y="65"/>
                    <a:pt x="1" y="150"/>
                  </a:cubicBezTo>
                  <a:cubicBezTo>
                    <a:pt x="1" y="405"/>
                    <a:pt x="99" y="641"/>
                    <a:pt x="197" y="896"/>
                  </a:cubicBezTo>
                  <a:cubicBezTo>
                    <a:pt x="276" y="1092"/>
                    <a:pt x="374" y="1386"/>
                    <a:pt x="570" y="1485"/>
                  </a:cubicBezTo>
                  <a:cubicBezTo>
                    <a:pt x="586" y="1493"/>
                    <a:pt x="609" y="1497"/>
                    <a:pt x="632" y="1497"/>
                  </a:cubicBezTo>
                  <a:cubicBezTo>
                    <a:pt x="664" y="1497"/>
                    <a:pt x="696" y="1488"/>
                    <a:pt x="707" y="1465"/>
                  </a:cubicBezTo>
                  <a:cubicBezTo>
                    <a:pt x="884" y="1288"/>
                    <a:pt x="806" y="935"/>
                    <a:pt x="747" y="719"/>
                  </a:cubicBezTo>
                  <a:cubicBezTo>
                    <a:pt x="668" y="444"/>
                    <a:pt x="492" y="189"/>
                    <a:pt x="256" y="32"/>
                  </a:cubicBezTo>
                  <a:cubicBezTo>
                    <a:pt x="229" y="10"/>
                    <a:pt x="198" y="0"/>
                    <a:pt x="168"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39"/>
            <p:cNvSpPr/>
            <p:nvPr/>
          </p:nvSpPr>
          <p:spPr>
            <a:xfrm>
              <a:off x="1092193" y="2267206"/>
              <a:ext cx="45914" cy="22328"/>
            </a:xfrm>
            <a:custGeom>
              <a:rect b="b" l="l" r="r" t="t"/>
              <a:pathLst>
                <a:path extrusionOk="0" h="745" w="1532">
                  <a:moveTo>
                    <a:pt x="545" y="1"/>
                  </a:moveTo>
                  <a:cubicBezTo>
                    <a:pt x="452" y="1"/>
                    <a:pt x="361" y="10"/>
                    <a:pt x="276" y="29"/>
                  </a:cubicBezTo>
                  <a:cubicBezTo>
                    <a:pt x="1" y="107"/>
                    <a:pt x="60" y="441"/>
                    <a:pt x="276" y="519"/>
                  </a:cubicBezTo>
                  <a:cubicBezTo>
                    <a:pt x="472" y="598"/>
                    <a:pt x="688" y="598"/>
                    <a:pt x="884" y="657"/>
                  </a:cubicBezTo>
                  <a:cubicBezTo>
                    <a:pt x="1002" y="709"/>
                    <a:pt x="1111" y="744"/>
                    <a:pt x="1229" y="744"/>
                  </a:cubicBezTo>
                  <a:cubicBezTo>
                    <a:pt x="1288" y="744"/>
                    <a:pt x="1349" y="735"/>
                    <a:pt x="1414" y="716"/>
                  </a:cubicBezTo>
                  <a:cubicBezTo>
                    <a:pt x="1473" y="696"/>
                    <a:pt x="1532" y="618"/>
                    <a:pt x="1512" y="539"/>
                  </a:cubicBezTo>
                  <a:cubicBezTo>
                    <a:pt x="1369" y="173"/>
                    <a:pt x="942" y="1"/>
                    <a:pt x="545"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39"/>
            <p:cNvSpPr/>
            <p:nvPr/>
          </p:nvSpPr>
          <p:spPr>
            <a:xfrm>
              <a:off x="1256906" y="2190034"/>
              <a:ext cx="22208" cy="43187"/>
            </a:xfrm>
            <a:custGeom>
              <a:rect b="b" l="l" r="r" t="t"/>
              <a:pathLst>
                <a:path extrusionOk="0" h="1441" w="741">
                  <a:moveTo>
                    <a:pt x="623" y="0"/>
                  </a:moveTo>
                  <a:cubicBezTo>
                    <a:pt x="598" y="0"/>
                    <a:pt x="573" y="10"/>
                    <a:pt x="550" y="32"/>
                  </a:cubicBezTo>
                  <a:cubicBezTo>
                    <a:pt x="393" y="170"/>
                    <a:pt x="256" y="327"/>
                    <a:pt x="158" y="543"/>
                  </a:cubicBezTo>
                  <a:cubicBezTo>
                    <a:pt x="79" y="739"/>
                    <a:pt x="1" y="1033"/>
                    <a:pt x="60" y="1230"/>
                  </a:cubicBezTo>
                  <a:cubicBezTo>
                    <a:pt x="81" y="1371"/>
                    <a:pt x="182" y="1440"/>
                    <a:pt x="290" y="1440"/>
                  </a:cubicBezTo>
                  <a:cubicBezTo>
                    <a:pt x="377" y="1440"/>
                    <a:pt x="469" y="1396"/>
                    <a:pt x="531" y="1308"/>
                  </a:cubicBezTo>
                  <a:cubicBezTo>
                    <a:pt x="629" y="1151"/>
                    <a:pt x="648" y="935"/>
                    <a:pt x="668" y="739"/>
                  </a:cubicBezTo>
                  <a:cubicBezTo>
                    <a:pt x="688" y="543"/>
                    <a:pt x="688" y="327"/>
                    <a:pt x="727" y="131"/>
                  </a:cubicBezTo>
                  <a:cubicBezTo>
                    <a:pt x="741" y="60"/>
                    <a:pt x="685" y="0"/>
                    <a:pt x="623"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39"/>
            <p:cNvSpPr/>
            <p:nvPr/>
          </p:nvSpPr>
          <p:spPr>
            <a:xfrm>
              <a:off x="1075740" y="2319503"/>
              <a:ext cx="47682" cy="19990"/>
            </a:xfrm>
            <a:custGeom>
              <a:rect b="b" l="l" r="r" t="t"/>
              <a:pathLst>
                <a:path extrusionOk="0" h="667" w="1591">
                  <a:moveTo>
                    <a:pt x="573" y="0"/>
                  </a:moveTo>
                  <a:cubicBezTo>
                    <a:pt x="344" y="0"/>
                    <a:pt x="36" y="83"/>
                    <a:pt x="20" y="325"/>
                  </a:cubicBezTo>
                  <a:cubicBezTo>
                    <a:pt x="0" y="639"/>
                    <a:pt x="452" y="619"/>
                    <a:pt x="648" y="639"/>
                  </a:cubicBezTo>
                  <a:cubicBezTo>
                    <a:pt x="787" y="648"/>
                    <a:pt x="921" y="666"/>
                    <a:pt x="1053" y="666"/>
                  </a:cubicBezTo>
                  <a:cubicBezTo>
                    <a:pt x="1201" y="666"/>
                    <a:pt x="1347" y="644"/>
                    <a:pt x="1492" y="561"/>
                  </a:cubicBezTo>
                  <a:cubicBezTo>
                    <a:pt x="1571" y="521"/>
                    <a:pt x="1590" y="384"/>
                    <a:pt x="1512" y="325"/>
                  </a:cubicBezTo>
                  <a:cubicBezTo>
                    <a:pt x="1315" y="70"/>
                    <a:pt x="1001" y="31"/>
                    <a:pt x="707" y="11"/>
                  </a:cubicBezTo>
                  <a:cubicBezTo>
                    <a:pt x="668" y="4"/>
                    <a:pt x="623" y="0"/>
                    <a:pt x="573"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39"/>
            <p:cNvSpPr/>
            <p:nvPr/>
          </p:nvSpPr>
          <p:spPr>
            <a:xfrm>
              <a:off x="1086319" y="2376056"/>
              <a:ext cx="42977" cy="26134"/>
            </a:xfrm>
            <a:custGeom>
              <a:rect b="b" l="l" r="r" t="t"/>
              <a:pathLst>
                <a:path extrusionOk="0" h="872" w="1434">
                  <a:moveTo>
                    <a:pt x="1097" y="1"/>
                  </a:moveTo>
                  <a:cubicBezTo>
                    <a:pt x="680" y="1"/>
                    <a:pt x="330" y="276"/>
                    <a:pt x="79" y="617"/>
                  </a:cubicBezTo>
                  <a:cubicBezTo>
                    <a:pt x="1" y="715"/>
                    <a:pt x="99" y="872"/>
                    <a:pt x="236" y="872"/>
                  </a:cubicBezTo>
                  <a:cubicBezTo>
                    <a:pt x="668" y="813"/>
                    <a:pt x="1119" y="636"/>
                    <a:pt x="1355" y="244"/>
                  </a:cubicBezTo>
                  <a:cubicBezTo>
                    <a:pt x="1433" y="126"/>
                    <a:pt x="1335" y="8"/>
                    <a:pt x="1218" y="8"/>
                  </a:cubicBezTo>
                  <a:cubicBezTo>
                    <a:pt x="1177" y="3"/>
                    <a:pt x="1137" y="1"/>
                    <a:pt x="1097"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39"/>
            <p:cNvSpPr/>
            <p:nvPr/>
          </p:nvSpPr>
          <p:spPr>
            <a:xfrm>
              <a:off x="1111614" y="2429822"/>
              <a:ext cx="41209" cy="34795"/>
            </a:xfrm>
            <a:custGeom>
              <a:rect b="b" l="l" r="r" t="t"/>
              <a:pathLst>
                <a:path extrusionOk="0" h="1161" w="1375">
                  <a:moveTo>
                    <a:pt x="1218" y="0"/>
                  </a:moveTo>
                  <a:cubicBezTo>
                    <a:pt x="923" y="59"/>
                    <a:pt x="707" y="177"/>
                    <a:pt x="491" y="373"/>
                  </a:cubicBezTo>
                  <a:cubicBezTo>
                    <a:pt x="295" y="550"/>
                    <a:pt x="118" y="687"/>
                    <a:pt x="20" y="962"/>
                  </a:cubicBezTo>
                  <a:cubicBezTo>
                    <a:pt x="1" y="1060"/>
                    <a:pt x="59" y="1139"/>
                    <a:pt x="138" y="1159"/>
                  </a:cubicBezTo>
                  <a:cubicBezTo>
                    <a:pt x="160" y="1160"/>
                    <a:pt x="181" y="1161"/>
                    <a:pt x="202" y="1161"/>
                  </a:cubicBezTo>
                  <a:cubicBezTo>
                    <a:pt x="433" y="1161"/>
                    <a:pt x="645" y="1065"/>
                    <a:pt x="825" y="903"/>
                  </a:cubicBezTo>
                  <a:cubicBezTo>
                    <a:pt x="943" y="805"/>
                    <a:pt x="1041" y="687"/>
                    <a:pt x="1119" y="570"/>
                  </a:cubicBezTo>
                  <a:cubicBezTo>
                    <a:pt x="1198" y="452"/>
                    <a:pt x="1276" y="314"/>
                    <a:pt x="1316" y="197"/>
                  </a:cubicBezTo>
                  <a:cubicBezTo>
                    <a:pt x="1375" y="99"/>
                    <a:pt x="1316" y="0"/>
                    <a:pt x="1218"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39"/>
            <p:cNvSpPr/>
            <p:nvPr/>
          </p:nvSpPr>
          <p:spPr>
            <a:xfrm>
              <a:off x="1176917" y="2453948"/>
              <a:ext cx="28861" cy="46424"/>
            </a:xfrm>
            <a:custGeom>
              <a:rect b="b" l="l" r="r" t="t"/>
              <a:pathLst>
                <a:path extrusionOk="0" h="1549" w="963">
                  <a:moveTo>
                    <a:pt x="724" y="0"/>
                  </a:moveTo>
                  <a:cubicBezTo>
                    <a:pt x="682" y="0"/>
                    <a:pt x="638" y="20"/>
                    <a:pt x="609" y="59"/>
                  </a:cubicBezTo>
                  <a:cubicBezTo>
                    <a:pt x="334" y="432"/>
                    <a:pt x="0" y="883"/>
                    <a:pt x="138" y="1374"/>
                  </a:cubicBezTo>
                  <a:cubicBezTo>
                    <a:pt x="174" y="1484"/>
                    <a:pt x="271" y="1548"/>
                    <a:pt x="378" y="1548"/>
                  </a:cubicBezTo>
                  <a:cubicBezTo>
                    <a:pt x="442" y="1548"/>
                    <a:pt x="510" y="1524"/>
                    <a:pt x="570" y="1472"/>
                  </a:cubicBezTo>
                  <a:cubicBezTo>
                    <a:pt x="766" y="1296"/>
                    <a:pt x="825" y="982"/>
                    <a:pt x="884" y="746"/>
                  </a:cubicBezTo>
                  <a:cubicBezTo>
                    <a:pt x="923" y="530"/>
                    <a:pt x="962" y="255"/>
                    <a:pt x="825" y="59"/>
                  </a:cubicBezTo>
                  <a:cubicBezTo>
                    <a:pt x="805" y="20"/>
                    <a:pt x="766" y="0"/>
                    <a:pt x="724"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39"/>
            <p:cNvSpPr/>
            <p:nvPr/>
          </p:nvSpPr>
          <p:spPr>
            <a:xfrm>
              <a:off x="1258675" y="2451071"/>
              <a:ext cx="24156" cy="48491"/>
            </a:xfrm>
            <a:custGeom>
              <a:rect b="b" l="l" r="r" t="t"/>
              <a:pathLst>
                <a:path extrusionOk="0" h="1618" w="806">
                  <a:moveTo>
                    <a:pt x="266" y="0"/>
                  </a:moveTo>
                  <a:cubicBezTo>
                    <a:pt x="217" y="0"/>
                    <a:pt x="169" y="25"/>
                    <a:pt x="138" y="77"/>
                  </a:cubicBezTo>
                  <a:cubicBezTo>
                    <a:pt x="20" y="332"/>
                    <a:pt x="1" y="567"/>
                    <a:pt x="40" y="842"/>
                  </a:cubicBezTo>
                  <a:cubicBezTo>
                    <a:pt x="59" y="1058"/>
                    <a:pt x="138" y="1411"/>
                    <a:pt x="315" y="1549"/>
                  </a:cubicBezTo>
                  <a:cubicBezTo>
                    <a:pt x="369" y="1594"/>
                    <a:pt x="435" y="1618"/>
                    <a:pt x="498" y="1618"/>
                  </a:cubicBezTo>
                  <a:cubicBezTo>
                    <a:pt x="574" y="1618"/>
                    <a:pt x="645" y="1584"/>
                    <a:pt x="688" y="1509"/>
                  </a:cubicBezTo>
                  <a:cubicBezTo>
                    <a:pt x="805" y="1274"/>
                    <a:pt x="727" y="960"/>
                    <a:pt x="707" y="744"/>
                  </a:cubicBezTo>
                  <a:cubicBezTo>
                    <a:pt x="688" y="469"/>
                    <a:pt x="550" y="253"/>
                    <a:pt x="393" y="57"/>
                  </a:cubicBezTo>
                  <a:cubicBezTo>
                    <a:pt x="356" y="20"/>
                    <a:pt x="310" y="0"/>
                    <a:pt x="266"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39"/>
            <p:cNvSpPr/>
            <p:nvPr/>
          </p:nvSpPr>
          <p:spPr>
            <a:xfrm>
              <a:off x="1315947" y="2420262"/>
              <a:ext cx="40400" cy="29101"/>
            </a:xfrm>
            <a:custGeom>
              <a:rect b="b" l="l" r="r" t="t"/>
              <a:pathLst>
                <a:path extrusionOk="0" h="971" w="1348">
                  <a:moveTo>
                    <a:pt x="129" y="0"/>
                  </a:moveTo>
                  <a:cubicBezTo>
                    <a:pt x="62" y="0"/>
                    <a:pt x="0" y="38"/>
                    <a:pt x="33" y="104"/>
                  </a:cubicBezTo>
                  <a:cubicBezTo>
                    <a:pt x="33" y="241"/>
                    <a:pt x="33" y="339"/>
                    <a:pt x="92" y="476"/>
                  </a:cubicBezTo>
                  <a:cubicBezTo>
                    <a:pt x="151" y="594"/>
                    <a:pt x="268" y="692"/>
                    <a:pt x="366" y="771"/>
                  </a:cubicBezTo>
                  <a:cubicBezTo>
                    <a:pt x="539" y="909"/>
                    <a:pt x="756" y="971"/>
                    <a:pt x="979" y="971"/>
                  </a:cubicBezTo>
                  <a:cubicBezTo>
                    <a:pt x="1010" y="971"/>
                    <a:pt x="1042" y="970"/>
                    <a:pt x="1073" y="967"/>
                  </a:cubicBezTo>
                  <a:cubicBezTo>
                    <a:pt x="1250" y="967"/>
                    <a:pt x="1348" y="712"/>
                    <a:pt x="1171" y="614"/>
                  </a:cubicBezTo>
                  <a:cubicBezTo>
                    <a:pt x="1034" y="516"/>
                    <a:pt x="877" y="398"/>
                    <a:pt x="739" y="280"/>
                  </a:cubicBezTo>
                  <a:cubicBezTo>
                    <a:pt x="661" y="202"/>
                    <a:pt x="563" y="123"/>
                    <a:pt x="465" y="84"/>
                  </a:cubicBezTo>
                  <a:cubicBezTo>
                    <a:pt x="366" y="25"/>
                    <a:pt x="268" y="25"/>
                    <a:pt x="170" y="5"/>
                  </a:cubicBezTo>
                  <a:cubicBezTo>
                    <a:pt x="157" y="2"/>
                    <a:pt x="143" y="0"/>
                    <a:pt x="129"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39"/>
            <p:cNvSpPr/>
            <p:nvPr/>
          </p:nvSpPr>
          <p:spPr>
            <a:xfrm>
              <a:off x="1343968" y="2363619"/>
              <a:ext cx="43576" cy="26883"/>
            </a:xfrm>
            <a:custGeom>
              <a:rect b="b" l="l" r="r" t="t"/>
              <a:pathLst>
                <a:path extrusionOk="0" h="897" w="1454">
                  <a:moveTo>
                    <a:pt x="489" y="0"/>
                  </a:moveTo>
                  <a:cubicBezTo>
                    <a:pt x="415" y="0"/>
                    <a:pt x="343" y="10"/>
                    <a:pt x="275" y="31"/>
                  </a:cubicBezTo>
                  <a:cubicBezTo>
                    <a:pt x="118" y="70"/>
                    <a:pt x="1" y="266"/>
                    <a:pt x="99" y="404"/>
                  </a:cubicBezTo>
                  <a:cubicBezTo>
                    <a:pt x="275" y="639"/>
                    <a:pt x="491" y="659"/>
                    <a:pt x="727" y="757"/>
                  </a:cubicBezTo>
                  <a:cubicBezTo>
                    <a:pt x="888" y="811"/>
                    <a:pt x="1065" y="897"/>
                    <a:pt x="1229" y="897"/>
                  </a:cubicBezTo>
                  <a:cubicBezTo>
                    <a:pt x="1245" y="897"/>
                    <a:pt x="1261" y="896"/>
                    <a:pt x="1277" y="894"/>
                  </a:cubicBezTo>
                  <a:cubicBezTo>
                    <a:pt x="1316" y="894"/>
                    <a:pt x="1355" y="835"/>
                    <a:pt x="1375" y="796"/>
                  </a:cubicBezTo>
                  <a:cubicBezTo>
                    <a:pt x="1453" y="561"/>
                    <a:pt x="1257" y="325"/>
                    <a:pt x="1080" y="207"/>
                  </a:cubicBezTo>
                  <a:cubicBezTo>
                    <a:pt x="921" y="77"/>
                    <a:pt x="698" y="0"/>
                    <a:pt x="489"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39"/>
            <p:cNvSpPr/>
            <p:nvPr/>
          </p:nvSpPr>
          <p:spPr>
            <a:xfrm>
              <a:off x="1342200" y="2296816"/>
              <a:ext cx="42797" cy="25624"/>
            </a:xfrm>
            <a:custGeom>
              <a:rect b="b" l="l" r="r" t="t"/>
              <a:pathLst>
                <a:path extrusionOk="0" h="855" w="1428">
                  <a:moveTo>
                    <a:pt x="1163" y="1"/>
                  </a:moveTo>
                  <a:cubicBezTo>
                    <a:pt x="1155" y="1"/>
                    <a:pt x="1147" y="1"/>
                    <a:pt x="1139" y="2"/>
                  </a:cubicBezTo>
                  <a:cubicBezTo>
                    <a:pt x="884" y="42"/>
                    <a:pt x="668" y="81"/>
                    <a:pt x="433" y="140"/>
                  </a:cubicBezTo>
                  <a:cubicBezTo>
                    <a:pt x="295" y="199"/>
                    <a:pt x="138" y="218"/>
                    <a:pt x="60" y="375"/>
                  </a:cubicBezTo>
                  <a:cubicBezTo>
                    <a:pt x="1" y="474"/>
                    <a:pt x="1" y="611"/>
                    <a:pt x="60" y="709"/>
                  </a:cubicBezTo>
                  <a:cubicBezTo>
                    <a:pt x="135" y="817"/>
                    <a:pt x="241" y="855"/>
                    <a:pt x="356" y="855"/>
                  </a:cubicBezTo>
                  <a:cubicBezTo>
                    <a:pt x="511" y="855"/>
                    <a:pt x="681" y="785"/>
                    <a:pt x="806" y="729"/>
                  </a:cubicBezTo>
                  <a:cubicBezTo>
                    <a:pt x="1041" y="631"/>
                    <a:pt x="1178" y="434"/>
                    <a:pt x="1336" y="238"/>
                  </a:cubicBezTo>
                  <a:cubicBezTo>
                    <a:pt x="1427" y="128"/>
                    <a:pt x="1279" y="1"/>
                    <a:pt x="1163"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39"/>
            <p:cNvSpPr/>
            <p:nvPr/>
          </p:nvSpPr>
          <p:spPr>
            <a:xfrm>
              <a:off x="1306956" y="2230853"/>
              <a:ext cx="36773" cy="35814"/>
            </a:xfrm>
            <a:custGeom>
              <a:rect b="b" l="l" r="r" t="t"/>
              <a:pathLst>
                <a:path extrusionOk="0" h="1195" w="1227">
                  <a:moveTo>
                    <a:pt x="1025" y="0"/>
                  </a:moveTo>
                  <a:cubicBezTo>
                    <a:pt x="1011" y="0"/>
                    <a:pt x="996" y="2"/>
                    <a:pt x="981" y="5"/>
                  </a:cubicBezTo>
                  <a:cubicBezTo>
                    <a:pt x="588" y="143"/>
                    <a:pt x="97" y="339"/>
                    <a:pt x="38" y="810"/>
                  </a:cubicBezTo>
                  <a:cubicBezTo>
                    <a:pt x="0" y="1039"/>
                    <a:pt x="160" y="1194"/>
                    <a:pt x="331" y="1194"/>
                  </a:cubicBezTo>
                  <a:cubicBezTo>
                    <a:pt x="424" y="1194"/>
                    <a:pt x="519" y="1149"/>
                    <a:pt x="588" y="1045"/>
                  </a:cubicBezTo>
                  <a:cubicBezTo>
                    <a:pt x="686" y="928"/>
                    <a:pt x="745" y="790"/>
                    <a:pt x="843" y="672"/>
                  </a:cubicBezTo>
                  <a:cubicBezTo>
                    <a:pt x="941" y="555"/>
                    <a:pt x="1039" y="398"/>
                    <a:pt x="1138" y="280"/>
                  </a:cubicBezTo>
                  <a:cubicBezTo>
                    <a:pt x="1227" y="173"/>
                    <a:pt x="1170" y="0"/>
                    <a:pt x="1025"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39"/>
            <p:cNvSpPr/>
            <p:nvPr/>
          </p:nvSpPr>
          <p:spPr>
            <a:xfrm>
              <a:off x="1191632" y="2309164"/>
              <a:ext cx="13546" cy="7792"/>
            </a:xfrm>
            <a:custGeom>
              <a:rect b="b" l="l" r="r" t="t"/>
              <a:pathLst>
                <a:path extrusionOk="0" h="260" w="452">
                  <a:moveTo>
                    <a:pt x="246" y="0"/>
                  </a:moveTo>
                  <a:cubicBezTo>
                    <a:pt x="236" y="0"/>
                    <a:pt x="226" y="1"/>
                    <a:pt x="216" y="3"/>
                  </a:cubicBezTo>
                  <a:cubicBezTo>
                    <a:pt x="98" y="3"/>
                    <a:pt x="0" y="101"/>
                    <a:pt x="0" y="219"/>
                  </a:cubicBezTo>
                  <a:cubicBezTo>
                    <a:pt x="0" y="248"/>
                    <a:pt x="4" y="259"/>
                    <a:pt x="13" y="259"/>
                  </a:cubicBezTo>
                  <a:cubicBezTo>
                    <a:pt x="43" y="259"/>
                    <a:pt x="123" y="101"/>
                    <a:pt x="216" y="101"/>
                  </a:cubicBezTo>
                  <a:cubicBezTo>
                    <a:pt x="324" y="101"/>
                    <a:pt x="408" y="259"/>
                    <a:pt x="439" y="259"/>
                  </a:cubicBezTo>
                  <a:cubicBezTo>
                    <a:pt x="447" y="259"/>
                    <a:pt x="451" y="248"/>
                    <a:pt x="451" y="219"/>
                  </a:cubicBezTo>
                  <a:cubicBezTo>
                    <a:pt x="451" y="93"/>
                    <a:pt x="353" y="0"/>
                    <a:pt x="2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39"/>
            <p:cNvSpPr/>
            <p:nvPr/>
          </p:nvSpPr>
          <p:spPr>
            <a:xfrm>
              <a:off x="1263979" y="2309224"/>
              <a:ext cx="12977" cy="7732"/>
            </a:xfrm>
            <a:custGeom>
              <a:rect b="b" l="l" r="r" t="t"/>
              <a:pathLst>
                <a:path extrusionOk="0" h="258" w="433">
                  <a:moveTo>
                    <a:pt x="216" y="1"/>
                  </a:moveTo>
                  <a:cubicBezTo>
                    <a:pt x="98" y="1"/>
                    <a:pt x="0" y="99"/>
                    <a:pt x="0" y="217"/>
                  </a:cubicBezTo>
                  <a:cubicBezTo>
                    <a:pt x="0" y="246"/>
                    <a:pt x="5" y="257"/>
                    <a:pt x="13" y="257"/>
                  </a:cubicBezTo>
                  <a:cubicBezTo>
                    <a:pt x="43" y="257"/>
                    <a:pt x="123" y="99"/>
                    <a:pt x="216" y="99"/>
                  </a:cubicBezTo>
                  <a:cubicBezTo>
                    <a:pt x="309" y="99"/>
                    <a:pt x="390" y="257"/>
                    <a:pt x="420" y="257"/>
                  </a:cubicBezTo>
                  <a:cubicBezTo>
                    <a:pt x="428" y="257"/>
                    <a:pt x="432" y="246"/>
                    <a:pt x="432" y="217"/>
                  </a:cubicBezTo>
                  <a:cubicBezTo>
                    <a:pt x="432" y="79"/>
                    <a:pt x="334" y="1"/>
                    <a:pt x="2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39"/>
            <p:cNvSpPr/>
            <p:nvPr/>
          </p:nvSpPr>
          <p:spPr>
            <a:xfrm>
              <a:off x="1152792" y="2317465"/>
              <a:ext cx="32398" cy="32398"/>
            </a:xfrm>
            <a:custGeom>
              <a:rect b="b" l="l" r="r" t="t"/>
              <a:pathLst>
                <a:path extrusionOk="0" h="1081" w="1081">
                  <a:moveTo>
                    <a:pt x="531" y="0"/>
                  </a:moveTo>
                  <a:cubicBezTo>
                    <a:pt x="236" y="0"/>
                    <a:pt x="1" y="236"/>
                    <a:pt x="1" y="530"/>
                  </a:cubicBezTo>
                  <a:cubicBezTo>
                    <a:pt x="1" y="825"/>
                    <a:pt x="236" y="1080"/>
                    <a:pt x="531" y="1080"/>
                  </a:cubicBezTo>
                  <a:cubicBezTo>
                    <a:pt x="825" y="1080"/>
                    <a:pt x="1080" y="825"/>
                    <a:pt x="1080" y="530"/>
                  </a:cubicBezTo>
                  <a:cubicBezTo>
                    <a:pt x="1080" y="236"/>
                    <a:pt x="825" y="0"/>
                    <a:pt x="531"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39"/>
            <p:cNvSpPr/>
            <p:nvPr/>
          </p:nvSpPr>
          <p:spPr>
            <a:xfrm>
              <a:off x="1286337" y="2317465"/>
              <a:ext cx="32368" cy="32398"/>
            </a:xfrm>
            <a:custGeom>
              <a:rect b="b" l="l" r="r" t="t"/>
              <a:pathLst>
                <a:path extrusionOk="0" h="1081" w="1080">
                  <a:moveTo>
                    <a:pt x="550" y="0"/>
                  </a:moveTo>
                  <a:cubicBezTo>
                    <a:pt x="255" y="0"/>
                    <a:pt x="0" y="236"/>
                    <a:pt x="0" y="530"/>
                  </a:cubicBezTo>
                  <a:cubicBezTo>
                    <a:pt x="0" y="825"/>
                    <a:pt x="255" y="1080"/>
                    <a:pt x="550" y="1080"/>
                  </a:cubicBezTo>
                  <a:cubicBezTo>
                    <a:pt x="844" y="1080"/>
                    <a:pt x="1080" y="825"/>
                    <a:pt x="1080" y="530"/>
                  </a:cubicBezTo>
                  <a:cubicBezTo>
                    <a:pt x="1080" y="236"/>
                    <a:pt x="844" y="0"/>
                    <a:pt x="55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39"/>
            <p:cNvSpPr/>
            <p:nvPr/>
          </p:nvSpPr>
          <p:spPr>
            <a:xfrm>
              <a:off x="1220433" y="2317465"/>
              <a:ext cx="26523" cy="11808"/>
            </a:xfrm>
            <a:custGeom>
              <a:rect b="b" l="l" r="r" t="t"/>
              <a:pathLst>
                <a:path extrusionOk="0" h="394" w="885">
                  <a:moveTo>
                    <a:pt x="884" y="0"/>
                  </a:moveTo>
                  <a:lnTo>
                    <a:pt x="884" y="0"/>
                  </a:lnTo>
                  <a:cubicBezTo>
                    <a:pt x="825" y="99"/>
                    <a:pt x="766" y="138"/>
                    <a:pt x="688" y="197"/>
                  </a:cubicBezTo>
                  <a:cubicBezTo>
                    <a:pt x="609" y="216"/>
                    <a:pt x="511" y="236"/>
                    <a:pt x="433" y="236"/>
                  </a:cubicBezTo>
                  <a:cubicBezTo>
                    <a:pt x="334" y="236"/>
                    <a:pt x="276" y="236"/>
                    <a:pt x="197" y="197"/>
                  </a:cubicBezTo>
                  <a:cubicBezTo>
                    <a:pt x="119" y="138"/>
                    <a:pt x="40" y="99"/>
                    <a:pt x="1" y="0"/>
                  </a:cubicBezTo>
                  <a:lnTo>
                    <a:pt x="1" y="0"/>
                  </a:lnTo>
                  <a:cubicBezTo>
                    <a:pt x="1" y="118"/>
                    <a:pt x="40" y="216"/>
                    <a:pt x="119" y="295"/>
                  </a:cubicBezTo>
                  <a:cubicBezTo>
                    <a:pt x="217" y="373"/>
                    <a:pt x="334" y="393"/>
                    <a:pt x="433" y="393"/>
                  </a:cubicBezTo>
                  <a:cubicBezTo>
                    <a:pt x="570" y="393"/>
                    <a:pt x="688" y="373"/>
                    <a:pt x="766" y="295"/>
                  </a:cubicBezTo>
                  <a:cubicBezTo>
                    <a:pt x="845" y="216"/>
                    <a:pt x="884" y="99"/>
                    <a:pt x="88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39"/>
            <p:cNvSpPr/>
            <p:nvPr/>
          </p:nvSpPr>
          <p:spPr>
            <a:xfrm>
              <a:off x="386913" y="3503748"/>
              <a:ext cx="2782475" cy="437112"/>
            </a:xfrm>
            <a:custGeom>
              <a:rect b="b" l="l" r="r" t="t"/>
              <a:pathLst>
                <a:path extrusionOk="0" h="14585" w="92842">
                  <a:moveTo>
                    <a:pt x="46421" y="0"/>
                  </a:moveTo>
                  <a:cubicBezTo>
                    <a:pt x="20787" y="0"/>
                    <a:pt x="1" y="3259"/>
                    <a:pt x="1" y="7282"/>
                  </a:cubicBezTo>
                  <a:cubicBezTo>
                    <a:pt x="1" y="11306"/>
                    <a:pt x="20787" y="14584"/>
                    <a:pt x="46421" y="14584"/>
                  </a:cubicBezTo>
                  <a:cubicBezTo>
                    <a:pt x="72055" y="14584"/>
                    <a:pt x="92841" y="11306"/>
                    <a:pt x="92841" y="7282"/>
                  </a:cubicBezTo>
                  <a:cubicBezTo>
                    <a:pt x="92841" y="3259"/>
                    <a:pt x="72055" y="0"/>
                    <a:pt x="46421"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39"/>
            <p:cNvSpPr/>
            <p:nvPr/>
          </p:nvSpPr>
          <p:spPr>
            <a:xfrm>
              <a:off x="718676" y="3012610"/>
              <a:ext cx="1010079" cy="624934"/>
            </a:xfrm>
            <a:custGeom>
              <a:rect b="b" l="l" r="r" t="t"/>
              <a:pathLst>
                <a:path extrusionOk="0" h="20852" w="33703">
                  <a:moveTo>
                    <a:pt x="23397" y="0"/>
                  </a:moveTo>
                  <a:lnTo>
                    <a:pt x="13407" y="9814"/>
                  </a:lnTo>
                  <a:lnTo>
                    <a:pt x="10816" y="12366"/>
                  </a:lnTo>
                  <a:cubicBezTo>
                    <a:pt x="10816" y="12366"/>
                    <a:pt x="2376" y="16920"/>
                    <a:pt x="1532" y="17528"/>
                  </a:cubicBezTo>
                  <a:cubicBezTo>
                    <a:pt x="727" y="18137"/>
                    <a:pt x="1" y="20178"/>
                    <a:pt x="707" y="20453"/>
                  </a:cubicBezTo>
                  <a:cubicBezTo>
                    <a:pt x="1175" y="20635"/>
                    <a:pt x="10381" y="20851"/>
                    <a:pt x="16786" y="20851"/>
                  </a:cubicBezTo>
                  <a:cubicBezTo>
                    <a:pt x="20052" y="20851"/>
                    <a:pt x="22589" y="20795"/>
                    <a:pt x="22868" y="20649"/>
                  </a:cubicBezTo>
                  <a:cubicBezTo>
                    <a:pt x="22966" y="20590"/>
                    <a:pt x="22926" y="19687"/>
                    <a:pt x="23221" y="17332"/>
                  </a:cubicBezTo>
                  <a:cubicBezTo>
                    <a:pt x="23260" y="17214"/>
                    <a:pt x="23712" y="16802"/>
                    <a:pt x="24457" y="16154"/>
                  </a:cubicBezTo>
                  <a:cubicBezTo>
                    <a:pt x="27205" y="13858"/>
                    <a:pt x="33702" y="8970"/>
                    <a:pt x="33702" y="8970"/>
                  </a:cubicBezTo>
                  <a:lnTo>
                    <a:pt x="23397" y="0"/>
                  </a:lnTo>
                  <a:close/>
                </a:path>
              </a:pathLst>
            </a:custGeom>
            <a:solidFill>
              <a:srgbClr val="AD6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39"/>
            <p:cNvSpPr/>
            <p:nvPr/>
          </p:nvSpPr>
          <p:spPr>
            <a:xfrm>
              <a:off x="718676" y="3284376"/>
              <a:ext cx="818301" cy="353166"/>
            </a:xfrm>
            <a:custGeom>
              <a:rect b="b" l="l" r="r" t="t"/>
              <a:pathLst>
                <a:path extrusionOk="0" h="11784" w="27304">
                  <a:moveTo>
                    <a:pt x="14231" y="0"/>
                  </a:moveTo>
                  <a:lnTo>
                    <a:pt x="13446" y="746"/>
                  </a:lnTo>
                  <a:lnTo>
                    <a:pt x="10836" y="3298"/>
                  </a:lnTo>
                  <a:cubicBezTo>
                    <a:pt x="10836" y="3298"/>
                    <a:pt x="2395" y="7852"/>
                    <a:pt x="1571" y="8460"/>
                  </a:cubicBezTo>
                  <a:cubicBezTo>
                    <a:pt x="727" y="9069"/>
                    <a:pt x="1" y="11110"/>
                    <a:pt x="707" y="11385"/>
                  </a:cubicBezTo>
                  <a:cubicBezTo>
                    <a:pt x="1175" y="11567"/>
                    <a:pt x="10381" y="11783"/>
                    <a:pt x="16786" y="11783"/>
                  </a:cubicBezTo>
                  <a:cubicBezTo>
                    <a:pt x="20052" y="11783"/>
                    <a:pt x="22589" y="11727"/>
                    <a:pt x="22868" y="11581"/>
                  </a:cubicBezTo>
                  <a:cubicBezTo>
                    <a:pt x="22966" y="11522"/>
                    <a:pt x="22926" y="10619"/>
                    <a:pt x="23221" y="8264"/>
                  </a:cubicBezTo>
                  <a:cubicBezTo>
                    <a:pt x="23260" y="8146"/>
                    <a:pt x="23712" y="7734"/>
                    <a:pt x="24457" y="7086"/>
                  </a:cubicBezTo>
                  <a:cubicBezTo>
                    <a:pt x="25419" y="6281"/>
                    <a:pt x="25871" y="5909"/>
                    <a:pt x="27303" y="4809"/>
                  </a:cubicBezTo>
                  <a:lnTo>
                    <a:pt x="14231" y="0"/>
                  </a:lnTo>
                  <a:close/>
                </a:path>
              </a:pathLst>
            </a:custGeom>
            <a:solidFill>
              <a:srgbClr val="F2D29C"/>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39"/>
            <p:cNvSpPr/>
            <p:nvPr/>
          </p:nvSpPr>
          <p:spPr>
            <a:xfrm>
              <a:off x="675760" y="3334366"/>
              <a:ext cx="815933" cy="308451"/>
            </a:xfrm>
            <a:custGeom>
              <a:rect b="b" l="l" r="r" t="t"/>
              <a:pathLst>
                <a:path extrusionOk="0" h="10292" w="27225">
                  <a:moveTo>
                    <a:pt x="13799" y="1"/>
                  </a:moveTo>
                  <a:lnTo>
                    <a:pt x="12091" y="1591"/>
                  </a:lnTo>
                  <a:cubicBezTo>
                    <a:pt x="12091" y="1591"/>
                    <a:pt x="2179" y="6203"/>
                    <a:pt x="1374" y="6851"/>
                  </a:cubicBezTo>
                  <a:cubicBezTo>
                    <a:pt x="569" y="7460"/>
                    <a:pt x="0" y="9756"/>
                    <a:pt x="707" y="10011"/>
                  </a:cubicBezTo>
                  <a:cubicBezTo>
                    <a:pt x="1129" y="10148"/>
                    <a:pt x="8724" y="10292"/>
                    <a:pt x="15167" y="10292"/>
                  </a:cubicBezTo>
                  <a:cubicBezTo>
                    <a:pt x="19814" y="10292"/>
                    <a:pt x="23861" y="10217"/>
                    <a:pt x="24182" y="10011"/>
                  </a:cubicBezTo>
                  <a:cubicBezTo>
                    <a:pt x="24398" y="9874"/>
                    <a:pt x="24555" y="8618"/>
                    <a:pt x="24672" y="6871"/>
                  </a:cubicBezTo>
                  <a:cubicBezTo>
                    <a:pt x="24712" y="6655"/>
                    <a:pt x="26910" y="4869"/>
                    <a:pt x="27224" y="4535"/>
                  </a:cubicBezTo>
                  <a:lnTo>
                    <a:pt x="13799" y="1"/>
                  </a:ln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39"/>
            <p:cNvSpPr/>
            <p:nvPr/>
          </p:nvSpPr>
          <p:spPr>
            <a:xfrm>
              <a:off x="704561" y="3608890"/>
              <a:ext cx="667702" cy="11688"/>
            </a:xfrm>
            <a:custGeom>
              <a:rect b="b" l="l" r="r" t="t"/>
              <a:pathLst>
                <a:path extrusionOk="0" h="390" w="22279">
                  <a:moveTo>
                    <a:pt x="1688" y="1"/>
                  </a:moveTo>
                  <a:cubicBezTo>
                    <a:pt x="1021" y="1"/>
                    <a:pt x="473" y="3"/>
                    <a:pt x="79" y="7"/>
                  </a:cubicBezTo>
                  <a:cubicBezTo>
                    <a:pt x="1" y="7"/>
                    <a:pt x="1" y="66"/>
                    <a:pt x="60" y="66"/>
                  </a:cubicBezTo>
                  <a:cubicBezTo>
                    <a:pt x="2913" y="180"/>
                    <a:pt x="13986" y="389"/>
                    <a:pt x="19601" y="389"/>
                  </a:cubicBezTo>
                  <a:cubicBezTo>
                    <a:pt x="20746" y="389"/>
                    <a:pt x="21664" y="380"/>
                    <a:pt x="22239" y="361"/>
                  </a:cubicBezTo>
                  <a:cubicBezTo>
                    <a:pt x="22279" y="361"/>
                    <a:pt x="22279" y="341"/>
                    <a:pt x="22239" y="341"/>
                  </a:cubicBezTo>
                  <a:cubicBezTo>
                    <a:pt x="19231" y="132"/>
                    <a:pt x="6870" y="1"/>
                    <a:pt x="16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39"/>
            <p:cNvSpPr/>
            <p:nvPr/>
          </p:nvSpPr>
          <p:spPr>
            <a:xfrm>
              <a:off x="1002219" y="3383966"/>
              <a:ext cx="125604" cy="34136"/>
            </a:xfrm>
            <a:custGeom>
              <a:rect b="b" l="l" r="r" t="t"/>
              <a:pathLst>
                <a:path extrusionOk="0" h="1139" w="4191">
                  <a:moveTo>
                    <a:pt x="1106" y="0"/>
                  </a:moveTo>
                  <a:cubicBezTo>
                    <a:pt x="761" y="0"/>
                    <a:pt x="421" y="32"/>
                    <a:pt x="99" y="93"/>
                  </a:cubicBezTo>
                  <a:cubicBezTo>
                    <a:pt x="1" y="112"/>
                    <a:pt x="1" y="250"/>
                    <a:pt x="118" y="250"/>
                  </a:cubicBezTo>
                  <a:cubicBezTo>
                    <a:pt x="1532" y="407"/>
                    <a:pt x="2768" y="701"/>
                    <a:pt x="4103" y="1133"/>
                  </a:cubicBezTo>
                  <a:cubicBezTo>
                    <a:pt x="4106" y="1137"/>
                    <a:pt x="4112" y="1138"/>
                    <a:pt x="4118" y="1138"/>
                  </a:cubicBezTo>
                  <a:cubicBezTo>
                    <a:pt x="4147" y="1138"/>
                    <a:pt x="4190" y="1106"/>
                    <a:pt x="4142" y="1074"/>
                  </a:cubicBezTo>
                  <a:cubicBezTo>
                    <a:pt x="3364" y="326"/>
                    <a:pt x="2211" y="0"/>
                    <a:pt x="11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39"/>
            <p:cNvSpPr/>
            <p:nvPr/>
          </p:nvSpPr>
          <p:spPr>
            <a:xfrm>
              <a:off x="972220" y="3401618"/>
              <a:ext cx="125514" cy="34346"/>
            </a:xfrm>
            <a:custGeom>
              <a:rect b="b" l="l" r="r" t="t"/>
              <a:pathLst>
                <a:path extrusionOk="0" h="1146" w="4188">
                  <a:moveTo>
                    <a:pt x="1106" y="0"/>
                  </a:moveTo>
                  <a:cubicBezTo>
                    <a:pt x="761" y="0"/>
                    <a:pt x="421" y="32"/>
                    <a:pt x="99" y="93"/>
                  </a:cubicBezTo>
                  <a:cubicBezTo>
                    <a:pt x="1" y="112"/>
                    <a:pt x="20" y="230"/>
                    <a:pt x="118" y="250"/>
                  </a:cubicBezTo>
                  <a:cubicBezTo>
                    <a:pt x="1512" y="407"/>
                    <a:pt x="2768" y="701"/>
                    <a:pt x="4103" y="1133"/>
                  </a:cubicBezTo>
                  <a:cubicBezTo>
                    <a:pt x="4107" y="1142"/>
                    <a:pt x="4115" y="1146"/>
                    <a:pt x="4124" y="1146"/>
                  </a:cubicBezTo>
                  <a:cubicBezTo>
                    <a:pt x="4152" y="1146"/>
                    <a:pt x="4187" y="1104"/>
                    <a:pt x="4142" y="1074"/>
                  </a:cubicBezTo>
                  <a:cubicBezTo>
                    <a:pt x="3364" y="326"/>
                    <a:pt x="2211" y="0"/>
                    <a:pt x="11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39"/>
            <p:cNvSpPr/>
            <p:nvPr/>
          </p:nvSpPr>
          <p:spPr>
            <a:xfrm>
              <a:off x="942819" y="3418312"/>
              <a:ext cx="125604" cy="34495"/>
            </a:xfrm>
            <a:custGeom>
              <a:rect b="b" l="l" r="r" t="t"/>
              <a:pathLst>
                <a:path extrusionOk="0" h="1151" w="4191">
                  <a:moveTo>
                    <a:pt x="1088" y="1"/>
                  </a:moveTo>
                  <a:cubicBezTo>
                    <a:pt x="749" y="1"/>
                    <a:pt x="415" y="30"/>
                    <a:pt x="98" y="85"/>
                  </a:cubicBezTo>
                  <a:cubicBezTo>
                    <a:pt x="0" y="124"/>
                    <a:pt x="0" y="262"/>
                    <a:pt x="118" y="262"/>
                  </a:cubicBezTo>
                  <a:cubicBezTo>
                    <a:pt x="1511" y="419"/>
                    <a:pt x="2768" y="694"/>
                    <a:pt x="4102" y="1145"/>
                  </a:cubicBezTo>
                  <a:cubicBezTo>
                    <a:pt x="4106" y="1149"/>
                    <a:pt x="4111" y="1150"/>
                    <a:pt x="4117" y="1150"/>
                  </a:cubicBezTo>
                  <a:cubicBezTo>
                    <a:pt x="4146" y="1150"/>
                    <a:pt x="4190" y="1115"/>
                    <a:pt x="4142" y="1067"/>
                  </a:cubicBezTo>
                  <a:cubicBezTo>
                    <a:pt x="3360" y="315"/>
                    <a:pt x="2198" y="1"/>
                    <a:pt x="10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39"/>
            <p:cNvSpPr/>
            <p:nvPr/>
          </p:nvSpPr>
          <p:spPr>
            <a:xfrm>
              <a:off x="913389" y="3435964"/>
              <a:ext cx="125604" cy="34495"/>
            </a:xfrm>
            <a:custGeom>
              <a:rect b="b" l="l" r="r" t="t"/>
              <a:pathLst>
                <a:path extrusionOk="0" h="1151" w="4191">
                  <a:moveTo>
                    <a:pt x="1089" y="1"/>
                  </a:moveTo>
                  <a:cubicBezTo>
                    <a:pt x="750" y="1"/>
                    <a:pt x="416" y="30"/>
                    <a:pt x="99" y="85"/>
                  </a:cubicBezTo>
                  <a:cubicBezTo>
                    <a:pt x="1" y="105"/>
                    <a:pt x="1" y="262"/>
                    <a:pt x="119" y="262"/>
                  </a:cubicBezTo>
                  <a:cubicBezTo>
                    <a:pt x="1512" y="419"/>
                    <a:pt x="2768" y="713"/>
                    <a:pt x="4103" y="1145"/>
                  </a:cubicBezTo>
                  <a:cubicBezTo>
                    <a:pt x="4106" y="1148"/>
                    <a:pt x="4112" y="1150"/>
                    <a:pt x="4118" y="1150"/>
                  </a:cubicBezTo>
                  <a:cubicBezTo>
                    <a:pt x="4146" y="1150"/>
                    <a:pt x="4191" y="1115"/>
                    <a:pt x="4142" y="1066"/>
                  </a:cubicBezTo>
                  <a:cubicBezTo>
                    <a:pt x="3360" y="315"/>
                    <a:pt x="2199" y="1"/>
                    <a:pt x="10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39"/>
            <p:cNvSpPr/>
            <p:nvPr/>
          </p:nvSpPr>
          <p:spPr>
            <a:xfrm>
              <a:off x="915757" y="3278233"/>
              <a:ext cx="140020" cy="116643"/>
            </a:xfrm>
            <a:custGeom>
              <a:rect b="b" l="l" r="r" t="t"/>
              <a:pathLst>
                <a:path extrusionOk="0" h="3892" w="4672">
                  <a:moveTo>
                    <a:pt x="1253" y="408"/>
                  </a:moveTo>
                  <a:cubicBezTo>
                    <a:pt x="1697" y="408"/>
                    <a:pt x="2293" y="753"/>
                    <a:pt x="2513" y="951"/>
                  </a:cubicBezTo>
                  <a:cubicBezTo>
                    <a:pt x="2768" y="1207"/>
                    <a:pt x="3003" y="1481"/>
                    <a:pt x="3239" y="1736"/>
                  </a:cubicBezTo>
                  <a:cubicBezTo>
                    <a:pt x="3690" y="2306"/>
                    <a:pt x="4063" y="2953"/>
                    <a:pt x="4475" y="3562"/>
                  </a:cubicBezTo>
                  <a:cubicBezTo>
                    <a:pt x="3945" y="3307"/>
                    <a:pt x="3396" y="3110"/>
                    <a:pt x="2846" y="2895"/>
                  </a:cubicBezTo>
                  <a:cubicBezTo>
                    <a:pt x="2199" y="2639"/>
                    <a:pt x="884" y="2109"/>
                    <a:pt x="746" y="1285"/>
                  </a:cubicBezTo>
                  <a:cubicBezTo>
                    <a:pt x="651" y="621"/>
                    <a:pt x="905" y="408"/>
                    <a:pt x="1253" y="408"/>
                  </a:cubicBezTo>
                  <a:close/>
                  <a:moveTo>
                    <a:pt x="1345" y="0"/>
                  </a:moveTo>
                  <a:cubicBezTo>
                    <a:pt x="1030" y="0"/>
                    <a:pt x="731" y="119"/>
                    <a:pt x="511" y="421"/>
                  </a:cubicBezTo>
                  <a:cubicBezTo>
                    <a:pt x="0" y="1128"/>
                    <a:pt x="530" y="1933"/>
                    <a:pt x="1099" y="2384"/>
                  </a:cubicBezTo>
                  <a:cubicBezTo>
                    <a:pt x="2061" y="3150"/>
                    <a:pt x="3298" y="3464"/>
                    <a:pt x="4417" y="3876"/>
                  </a:cubicBezTo>
                  <a:cubicBezTo>
                    <a:pt x="4438" y="3887"/>
                    <a:pt x="4460" y="3892"/>
                    <a:pt x="4480" y="3892"/>
                  </a:cubicBezTo>
                  <a:cubicBezTo>
                    <a:pt x="4567" y="3892"/>
                    <a:pt x="4632" y="3799"/>
                    <a:pt x="4632" y="3719"/>
                  </a:cubicBezTo>
                  <a:cubicBezTo>
                    <a:pt x="4652" y="3719"/>
                    <a:pt x="4672" y="3680"/>
                    <a:pt x="4652" y="3660"/>
                  </a:cubicBezTo>
                  <a:cubicBezTo>
                    <a:pt x="4279" y="2541"/>
                    <a:pt x="3494" y="1305"/>
                    <a:pt x="2591" y="520"/>
                  </a:cubicBezTo>
                  <a:cubicBezTo>
                    <a:pt x="2259" y="233"/>
                    <a:pt x="1786" y="0"/>
                    <a:pt x="13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39"/>
            <p:cNvSpPr/>
            <p:nvPr/>
          </p:nvSpPr>
          <p:spPr>
            <a:xfrm>
              <a:off x="1045166" y="3307693"/>
              <a:ext cx="155904" cy="87303"/>
            </a:xfrm>
            <a:custGeom>
              <a:rect b="b" l="l" r="r" t="t"/>
              <a:pathLst>
                <a:path extrusionOk="0" h="2913" w="5202">
                  <a:moveTo>
                    <a:pt x="3822" y="401"/>
                  </a:moveTo>
                  <a:cubicBezTo>
                    <a:pt x="4349" y="401"/>
                    <a:pt x="4790" y="623"/>
                    <a:pt x="4436" y="1421"/>
                  </a:cubicBezTo>
                  <a:cubicBezTo>
                    <a:pt x="4063" y="2186"/>
                    <a:pt x="2670" y="2304"/>
                    <a:pt x="1963" y="2383"/>
                  </a:cubicBezTo>
                  <a:cubicBezTo>
                    <a:pt x="1374" y="2461"/>
                    <a:pt x="786" y="2481"/>
                    <a:pt x="216" y="2579"/>
                  </a:cubicBezTo>
                  <a:cubicBezTo>
                    <a:pt x="786" y="2108"/>
                    <a:pt x="1296" y="1597"/>
                    <a:pt x="1904" y="1185"/>
                  </a:cubicBezTo>
                  <a:cubicBezTo>
                    <a:pt x="2199" y="989"/>
                    <a:pt x="2493" y="793"/>
                    <a:pt x="2807" y="616"/>
                  </a:cubicBezTo>
                  <a:cubicBezTo>
                    <a:pt x="3013" y="517"/>
                    <a:pt x="3440" y="401"/>
                    <a:pt x="3822" y="401"/>
                  </a:cubicBezTo>
                  <a:close/>
                  <a:moveTo>
                    <a:pt x="3790" y="1"/>
                  </a:moveTo>
                  <a:cubicBezTo>
                    <a:pt x="3469" y="1"/>
                    <a:pt x="3137" y="85"/>
                    <a:pt x="2866" y="204"/>
                  </a:cubicBezTo>
                  <a:cubicBezTo>
                    <a:pt x="1787" y="695"/>
                    <a:pt x="687" y="1656"/>
                    <a:pt x="20" y="2657"/>
                  </a:cubicBezTo>
                  <a:cubicBezTo>
                    <a:pt x="0" y="2677"/>
                    <a:pt x="20" y="2697"/>
                    <a:pt x="40" y="2697"/>
                  </a:cubicBezTo>
                  <a:cubicBezTo>
                    <a:pt x="20" y="2795"/>
                    <a:pt x="59" y="2913"/>
                    <a:pt x="216" y="2913"/>
                  </a:cubicBezTo>
                  <a:cubicBezTo>
                    <a:pt x="1414" y="2834"/>
                    <a:pt x="2689" y="2854"/>
                    <a:pt x="3808" y="2402"/>
                  </a:cubicBezTo>
                  <a:cubicBezTo>
                    <a:pt x="4456" y="2108"/>
                    <a:pt x="5202" y="1480"/>
                    <a:pt x="4907" y="695"/>
                  </a:cubicBezTo>
                  <a:cubicBezTo>
                    <a:pt x="4709" y="181"/>
                    <a:pt x="4261" y="1"/>
                    <a:pt x="379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39"/>
            <p:cNvSpPr/>
            <p:nvPr/>
          </p:nvSpPr>
          <p:spPr>
            <a:xfrm>
              <a:off x="1116344" y="2721603"/>
              <a:ext cx="1947720" cy="766932"/>
            </a:xfrm>
            <a:custGeom>
              <a:rect b="b" l="l" r="r" t="t"/>
              <a:pathLst>
                <a:path extrusionOk="0" h="25590" w="64989">
                  <a:moveTo>
                    <a:pt x="25709" y="1"/>
                  </a:moveTo>
                  <a:cubicBezTo>
                    <a:pt x="25403" y="1"/>
                    <a:pt x="25103" y="18"/>
                    <a:pt x="24810" y="53"/>
                  </a:cubicBezTo>
                  <a:cubicBezTo>
                    <a:pt x="17568" y="937"/>
                    <a:pt x="0" y="18994"/>
                    <a:pt x="0" y="18994"/>
                  </a:cubicBezTo>
                  <a:lnTo>
                    <a:pt x="12719" y="25589"/>
                  </a:lnTo>
                  <a:cubicBezTo>
                    <a:pt x="12719" y="25589"/>
                    <a:pt x="25988" y="13597"/>
                    <a:pt x="27205" y="13499"/>
                  </a:cubicBezTo>
                  <a:cubicBezTo>
                    <a:pt x="27210" y="13498"/>
                    <a:pt x="27215" y="13498"/>
                    <a:pt x="27220" y="13498"/>
                  </a:cubicBezTo>
                  <a:cubicBezTo>
                    <a:pt x="28527" y="13498"/>
                    <a:pt x="46280" y="25511"/>
                    <a:pt x="55214" y="25550"/>
                  </a:cubicBezTo>
                  <a:cubicBezTo>
                    <a:pt x="55233" y="25550"/>
                    <a:pt x="55251" y="25550"/>
                    <a:pt x="55270" y="25550"/>
                  </a:cubicBezTo>
                  <a:cubicBezTo>
                    <a:pt x="64520" y="25550"/>
                    <a:pt x="64989" y="15834"/>
                    <a:pt x="64989" y="15834"/>
                  </a:cubicBezTo>
                  <a:lnTo>
                    <a:pt x="51426" y="12713"/>
                  </a:lnTo>
                  <a:cubicBezTo>
                    <a:pt x="42080" y="8116"/>
                    <a:pt x="32375" y="1"/>
                    <a:pt x="25709" y="1"/>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39"/>
            <p:cNvSpPr/>
            <p:nvPr/>
          </p:nvSpPr>
          <p:spPr>
            <a:xfrm>
              <a:off x="1207511" y="3240261"/>
              <a:ext cx="328861" cy="171219"/>
            </a:xfrm>
            <a:custGeom>
              <a:rect b="b" l="l" r="r" t="t"/>
              <a:pathLst>
                <a:path extrusionOk="0" h="5713" w="10973">
                  <a:moveTo>
                    <a:pt x="79" y="0"/>
                  </a:moveTo>
                  <a:cubicBezTo>
                    <a:pt x="20" y="0"/>
                    <a:pt x="1" y="40"/>
                    <a:pt x="20" y="59"/>
                  </a:cubicBezTo>
                  <a:cubicBezTo>
                    <a:pt x="2121" y="1198"/>
                    <a:pt x="1512" y="903"/>
                    <a:pt x="3632" y="2022"/>
                  </a:cubicBezTo>
                  <a:cubicBezTo>
                    <a:pt x="4653" y="2591"/>
                    <a:pt x="9854" y="5378"/>
                    <a:pt x="10914" y="5712"/>
                  </a:cubicBezTo>
                  <a:cubicBezTo>
                    <a:pt x="10934" y="5712"/>
                    <a:pt x="10973" y="5693"/>
                    <a:pt x="10934" y="5653"/>
                  </a:cubicBezTo>
                  <a:cubicBezTo>
                    <a:pt x="10050" y="5006"/>
                    <a:pt x="4810" y="2356"/>
                    <a:pt x="3750" y="1806"/>
                  </a:cubicBezTo>
                  <a:cubicBezTo>
                    <a:pt x="1610" y="727"/>
                    <a:pt x="2238" y="1060"/>
                    <a:pt x="79" y="0"/>
                  </a:cubicBezTo>
                  <a:close/>
                </a:path>
              </a:pathLst>
            </a:custGeom>
            <a:solidFill>
              <a:srgbClr val="BC8B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39"/>
            <p:cNvSpPr/>
            <p:nvPr/>
          </p:nvSpPr>
          <p:spPr>
            <a:xfrm>
              <a:off x="1564569" y="3089093"/>
              <a:ext cx="1264195" cy="351188"/>
            </a:xfrm>
            <a:custGeom>
              <a:rect b="b" l="l" r="r" t="t"/>
              <a:pathLst>
                <a:path extrusionOk="0" h="11718" w="42182">
                  <a:moveTo>
                    <a:pt x="12142" y="1"/>
                  </a:moveTo>
                  <a:cubicBezTo>
                    <a:pt x="12048" y="1"/>
                    <a:pt x="11952" y="18"/>
                    <a:pt x="11856" y="59"/>
                  </a:cubicBezTo>
                  <a:cubicBezTo>
                    <a:pt x="11542" y="216"/>
                    <a:pt x="11267" y="471"/>
                    <a:pt x="10993" y="707"/>
                  </a:cubicBezTo>
                  <a:cubicBezTo>
                    <a:pt x="10679" y="962"/>
                    <a:pt x="2513" y="8106"/>
                    <a:pt x="40" y="10285"/>
                  </a:cubicBezTo>
                  <a:cubicBezTo>
                    <a:pt x="1" y="10324"/>
                    <a:pt x="40" y="10344"/>
                    <a:pt x="138" y="10364"/>
                  </a:cubicBezTo>
                  <a:cubicBezTo>
                    <a:pt x="452" y="10108"/>
                    <a:pt x="10443" y="1511"/>
                    <a:pt x="11071" y="981"/>
                  </a:cubicBezTo>
                  <a:cubicBezTo>
                    <a:pt x="11248" y="844"/>
                    <a:pt x="11385" y="726"/>
                    <a:pt x="11562" y="569"/>
                  </a:cubicBezTo>
                  <a:cubicBezTo>
                    <a:pt x="11719" y="471"/>
                    <a:pt x="11837" y="334"/>
                    <a:pt x="12013" y="255"/>
                  </a:cubicBezTo>
                  <a:cubicBezTo>
                    <a:pt x="12081" y="221"/>
                    <a:pt x="12153" y="207"/>
                    <a:pt x="12228" y="207"/>
                  </a:cubicBezTo>
                  <a:cubicBezTo>
                    <a:pt x="12543" y="207"/>
                    <a:pt x="12906" y="462"/>
                    <a:pt x="13191" y="589"/>
                  </a:cubicBezTo>
                  <a:cubicBezTo>
                    <a:pt x="14663" y="1315"/>
                    <a:pt x="16096" y="2041"/>
                    <a:pt x="17568" y="2787"/>
                  </a:cubicBezTo>
                  <a:cubicBezTo>
                    <a:pt x="20355" y="4161"/>
                    <a:pt x="23123" y="5535"/>
                    <a:pt x="25949" y="6831"/>
                  </a:cubicBezTo>
                  <a:cubicBezTo>
                    <a:pt x="28638" y="8087"/>
                    <a:pt x="30581" y="9206"/>
                    <a:pt x="33447" y="10089"/>
                  </a:cubicBezTo>
                  <a:cubicBezTo>
                    <a:pt x="36274" y="10952"/>
                    <a:pt x="39198" y="11561"/>
                    <a:pt x="42162" y="11718"/>
                  </a:cubicBezTo>
                  <a:cubicBezTo>
                    <a:pt x="42182" y="11718"/>
                    <a:pt x="42182" y="11659"/>
                    <a:pt x="42162" y="11659"/>
                  </a:cubicBezTo>
                  <a:cubicBezTo>
                    <a:pt x="41769" y="11620"/>
                    <a:pt x="41397" y="11600"/>
                    <a:pt x="41024" y="11541"/>
                  </a:cubicBezTo>
                  <a:cubicBezTo>
                    <a:pt x="38021" y="11168"/>
                    <a:pt x="35037" y="10422"/>
                    <a:pt x="32171" y="9441"/>
                  </a:cubicBezTo>
                  <a:cubicBezTo>
                    <a:pt x="29286" y="8420"/>
                    <a:pt x="27323" y="7223"/>
                    <a:pt x="24536" y="5928"/>
                  </a:cubicBezTo>
                  <a:cubicBezTo>
                    <a:pt x="21670" y="4573"/>
                    <a:pt x="18824" y="3160"/>
                    <a:pt x="15978" y="1747"/>
                  </a:cubicBezTo>
                  <a:cubicBezTo>
                    <a:pt x="15252" y="1394"/>
                    <a:pt x="14506" y="1040"/>
                    <a:pt x="13780" y="667"/>
                  </a:cubicBezTo>
                  <a:cubicBezTo>
                    <a:pt x="13387" y="510"/>
                    <a:pt x="13014" y="314"/>
                    <a:pt x="12641" y="137"/>
                  </a:cubicBezTo>
                  <a:cubicBezTo>
                    <a:pt x="12488" y="61"/>
                    <a:pt x="12318" y="1"/>
                    <a:pt x="121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39"/>
            <p:cNvSpPr/>
            <p:nvPr/>
          </p:nvSpPr>
          <p:spPr>
            <a:xfrm>
              <a:off x="1583990" y="3099073"/>
              <a:ext cx="1527151" cy="543716"/>
            </a:xfrm>
            <a:custGeom>
              <a:rect b="b" l="l" r="r" t="t"/>
              <a:pathLst>
                <a:path extrusionOk="0" h="18142" w="50956">
                  <a:moveTo>
                    <a:pt x="35626" y="1"/>
                  </a:moveTo>
                  <a:lnTo>
                    <a:pt x="30699" y="1492"/>
                  </a:lnTo>
                  <a:cubicBezTo>
                    <a:pt x="30699" y="1571"/>
                    <a:pt x="32721" y="2788"/>
                    <a:pt x="32603" y="2847"/>
                  </a:cubicBezTo>
                  <a:cubicBezTo>
                    <a:pt x="32073" y="3063"/>
                    <a:pt x="10423" y="3887"/>
                    <a:pt x="5340" y="5634"/>
                  </a:cubicBezTo>
                  <a:cubicBezTo>
                    <a:pt x="1" y="7479"/>
                    <a:pt x="177" y="15369"/>
                    <a:pt x="5045" y="16940"/>
                  </a:cubicBezTo>
                  <a:cubicBezTo>
                    <a:pt x="7236" y="17661"/>
                    <a:pt x="14923" y="18142"/>
                    <a:pt x="23133" y="18142"/>
                  </a:cubicBezTo>
                  <a:cubicBezTo>
                    <a:pt x="33241" y="18142"/>
                    <a:pt x="44143" y="17413"/>
                    <a:pt x="46558" y="15507"/>
                  </a:cubicBezTo>
                  <a:cubicBezTo>
                    <a:pt x="50955" y="12072"/>
                    <a:pt x="49444" y="3259"/>
                    <a:pt x="49444" y="3259"/>
                  </a:cubicBezTo>
                  <a:lnTo>
                    <a:pt x="35626" y="1"/>
                  </a:ln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39"/>
            <p:cNvSpPr/>
            <p:nvPr/>
          </p:nvSpPr>
          <p:spPr>
            <a:xfrm>
              <a:off x="2859887" y="3189132"/>
              <a:ext cx="125155" cy="145924"/>
            </a:xfrm>
            <a:custGeom>
              <a:rect b="b" l="l" r="r" t="t"/>
              <a:pathLst>
                <a:path extrusionOk="0" h="4869" w="4176">
                  <a:moveTo>
                    <a:pt x="192" y="1"/>
                  </a:moveTo>
                  <a:cubicBezTo>
                    <a:pt x="174" y="1"/>
                    <a:pt x="158" y="11"/>
                    <a:pt x="158" y="38"/>
                  </a:cubicBezTo>
                  <a:cubicBezTo>
                    <a:pt x="1" y="1098"/>
                    <a:pt x="295" y="2119"/>
                    <a:pt x="923" y="3002"/>
                  </a:cubicBezTo>
                  <a:cubicBezTo>
                    <a:pt x="1277" y="3473"/>
                    <a:pt x="1728" y="3807"/>
                    <a:pt x="2258" y="4101"/>
                  </a:cubicBezTo>
                  <a:cubicBezTo>
                    <a:pt x="2808" y="4415"/>
                    <a:pt x="3397" y="4690"/>
                    <a:pt x="4025" y="4867"/>
                  </a:cubicBezTo>
                  <a:cubicBezTo>
                    <a:pt x="4031" y="4868"/>
                    <a:pt x="4037" y="4868"/>
                    <a:pt x="4044" y="4868"/>
                  </a:cubicBezTo>
                  <a:cubicBezTo>
                    <a:pt x="4130" y="4868"/>
                    <a:pt x="4175" y="4745"/>
                    <a:pt x="4084" y="4690"/>
                  </a:cubicBezTo>
                  <a:cubicBezTo>
                    <a:pt x="3102" y="4180"/>
                    <a:pt x="2003" y="3689"/>
                    <a:pt x="1238" y="2825"/>
                  </a:cubicBezTo>
                  <a:cubicBezTo>
                    <a:pt x="609" y="2079"/>
                    <a:pt x="237" y="1039"/>
                    <a:pt x="237" y="38"/>
                  </a:cubicBezTo>
                  <a:cubicBezTo>
                    <a:pt x="237" y="16"/>
                    <a:pt x="213" y="1"/>
                    <a:pt x="19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39"/>
            <p:cNvSpPr/>
            <p:nvPr/>
          </p:nvSpPr>
          <p:spPr>
            <a:xfrm>
              <a:off x="1753408" y="3209362"/>
              <a:ext cx="1280079" cy="409240"/>
            </a:xfrm>
            <a:custGeom>
              <a:rect b="b" l="l" r="r" t="t"/>
              <a:pathLst>
                <a:path extrusionOk="0" h="13655" w="42712">
                  <a:moveTo>
                    <a:pt x="42682" y="1"/>
                  </a:moveTo>
                  <a:cubicBezTo>
                    <a:pt x="42667" y="1"/>
                    <a:pt x="42652" y="11"/>
                    <a:pt x="42652" y="30"/>
                  </a:cubicBezTo>
                  <a:cubicBezTo>
                    <a:pt x="42613" y="443"/>
                    <a:pt x="42574" y="835"/>
                    <a:pt x="42535" y="1228"/>
                  </a:cubicBezTo>
                  <a:cubicBezTo>
                    <a:pt x="42181" y="4172"/>
                    <a:pt x="41357" y="7273"/>
                    <a:pt x="39178" y="9393"/>
                  </a:cubicBezTo>
                  <a:cubicBezTo>
                    <a:pt x="38099" y="10414"/>
                    <a:pt x="36784" y="11002"/>
                    <a:pt x="35370" y="11336"/>
                  </a:cubicBezTo>
                  <a:cubicBezTo>
                    <a:pt x="33780" y="11670"/>
                    <a:pt x="32151" y="11866"/>
                    <a:pt x="30542" y="12082"/>
                  </a:cubicBezTo>
                  <a:cubicBezTo>
                    <a:pt x="27205" y="12553"/>
                    <a:pt x="23535" y="12867"/>
                    <a:pt x="20159" y="13122"/>
                  </a:cubicBezTo>
                  <a:cubicBezTo>
                    <a:pt x="16802" y="13338"/>
                    <a:pt x="13465" y="13495"/>
                    <a:pt x="10089" y="13515"/>
                  </a:cubicBezTo>
                  <a:cubicBezTo>
                    <a:pt x="9601" y="13521"/>
                    <a:pt x="9112" y="13523"/>
                    <a:pt x="8623" y="13523"/>
                  </a:cubicBezTo>
                  <a:cubicBezTo>
                    <a:pt x="7444" y="13523"/>
                    <a:pt x="6264" y="13509"/>
                    <a:pt x="5084" y="13495"/>
                  </a:cubicBezTo>
                  <a:cubicBezTo>
                    <a:pt x="3396" y="13436"/>
                    <a:pt x="1728" y="13338"/>
                    <a:pt x="40" y="13319"/>
                  </a:cubicBezTo>
                  <a:cubicBezTo>
                    <a:pt x="1" y="13319"/>
                    <a:pt x="1" y="13338"/>
                    <a:pt x="40" y="13397"/>
                  </a:cubicBezTo>
                  <a:lnTo>
                    <a:pt x="1296" y="13456"/>
                  </a:lnTo>
                  <a:cubicBezTo>
                    <a:pt x="3872" y="13588"/>
                    <a:pt x="6426" y="13655"/>
                    <a:pt x="8991" y="13655"/>
                  </a:cubicBezTo>
                  <a:cubicBezTo>
                    <a:pt x="9847" y="13655"/>
                    <a:pt x="10703" y="13647"/>
                    <a:pt x="11562" y="13633"/>
                  </a:cubicBezTo>
                  <a:cubicBezTo>
                    <a:pt x="14977" y="13593"/>
                    <a:pt x="18412" y="13417"/>
                    <a:pt x="21827" y="13142"/>
                  </a:cubicBezTo>
                  <a:cubicBezTo>
                    <a:pt x="25203" y="12867"/>
                    <a:pt x="28893" y="12533"/>
                    <a:pt x="32249" y="12062"/>
                  </a:cubicBezTo>
                  <a:cubicBezTo>
                    <a:pt x="33839" y="11846"/>
                    <a:pt x="35508" y="11729"/>
                    <a:pt x="37019" y="11101"/>
                  </a:cubicBezTo>
                  <a:cubicBezTo>
                    <a:pt x="38236" y="10590"/>
                    <a:pt x="39296" y="9746"/>
                    <a:pt x="40120" y="8686"/>
                  </a:cubicBezTo>
                  <a:cubicBezTo>
                    <a:pt x="42044" y="6233"/>
                    <a:pt x="42515" y="3053"/>
                    <a:pt x="42711" y="30"/>
                  </a:cubicBezTo>
                  <a:cubicBezTo>
                    <a:pt x="42711" y="11"/>
                    <a:pt x="42697" y="1"/>
                    <a:pt x="4268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39"/>
            <p:cNvSpPr/>
            <p:nvPr/>
          </p:nvSpPr>
          <p:spPr>
            <a:xfrm>
              <a:off x="2492939" y="3140761"/>
              <a:ext cx="145055" cy="88591"/>
            </a:xfrm>
            <a:custGeom>
              <a:rect b="b" l="l" r="r" t="t"/>
              <a:pathLst>
                <a:path extrusionOk="0" h="2956" w="4840">
                  <a:moveTo>
                    <a:pt x="76" y="1"/>
                  </a:moveTo>
                  <a:cubicBezTo>
                    <a:pt x="14" y="1"/>
                    <a:pt x="1" y="85"/>
                    <a:pt x="36" y="121"/>
                  </a:cubicBezTo>
                  <a:cubicBezTo>
                    <a:pt x="782" y="690"/>
                    <a:pt x="1587" y="1161"/>
                    <a:pt x="2372" y="1632"/>
                  </a:cubicBezTo>
                  <a:cubicBezTo>
                    <a:pt x="3157" y="2084"/>
                    <a:pt x="3962" y="2555"/>
                    <a:pt x="4806" y="2947"/>
                  </a:cubicBezTo>
                  <a:cubicBezTo>
                    <a:pt x="4812" y="2953"/>
                    <a:pt x="4817" y="2956"/>
                    <a:pt x="4822" y="2956"/>
                  </a:cubicBezTo>
                  <a:cubicBezTo>
                    <a:pt x="4834" y="2956"/>
                    <a:pt x="4839" y="2942"/>
                    <a:pt x="4826" y="2928"/>
                  </a:cubicBezTo>
                  <a:cubicBezTo>
                    <a:pt x="4119" y="2339"/>
                    <a:pt x="3334" y="1829"/>
                    <a:pt x="2549" y="1338"/>
                  </a:cubicBezTo>
                  <a:cubicBezTo>
                    <a:pt x="1764" y="808"/>
                    <a:pt x="959" y="357"/>
                    <a:pt x="95" y="3"/>
                  </a:cubicBezTo>
                  <a:cubicBezTo>
                    <a:pt x="88" y="1"/>
                    <a:pt x="82" y="1"/>
                    <a:pt x="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39"/>
            <p:cNvSpPr/>
            <p:nvPr/>
          </p:nvSpPr>
          <p:spPr>
            <a:xfrm>
              <a:off x="1751070" y="2556589"/>
              <a:ext cx="998241" cy="445594"/>
            </a:xfrm>
            <a:custGeom>
              <a:rect b="b" l="l" r="r" t="t"/>
              <a:pathLst>
                <a:path extrusionOk="0" h="14868" w="33308">
                  <a:moveTo>
                    <a:pt x="32169" y="1"/>
                  </a:moveTo>
                  <a:cubicBezTo>
                    <a:pt x="31519" y="1"/>
                    <a:pt x="30520" y="475"/>
                    <a:pt x="29364" y="1418"/>
                  </a:cubicBezTo>
                  <a:cubicBezTo>
                    <a:pt x="25360" y="4676"/>
                    <a:pt x="21532" y="7502"/>
                    <a:pt x="21022" y="7816"/>
                  </a:cubicBezTo>
                  <a:cubicBezTo>
                    <a:pt x="20966" y="7849"/>
                    <a:pt x="20848" y="7863"/>
                    <a:pt x="20682" y="7863"/>
                  </a:cubicBezTo>
                  <a:cubicBezTo>
                    <a:pt x="19334" y="7863"/>
                    <a:pt x="14747" y="6909"/>
                    <a:pt x="13053" y="6717"/>
                  </a:cubicBezTo>
                  <a:cubicBezTo>
                    <a:pt x="13053" y="6717"/>
                    <a:pt x="9382" y="5559"/>
                    <a:pt x="5653" y="5461"/>
                  </a:cubicBezTo>
                  <a:cubicBezTo>
                    <a:pt x="5641" y="5461"/>
                    <a:pt x="5629" y="5461"/>
                    <a:pt x="5617" y="5461"/>
                  </a:cubicBezTo>
                  <a:cubicBezTo>
                    <a:pt x="4299" y="5461"/>
                    <a:pt x="141" y="7514"/>
                    <a:pt x="530" y="8759"/>
                  </a:cubicBezTo>
                  <a:cubicBezTo>
                    <a:pt x="569" y="8896"/>
                    <a:pt x="648" y="8975"/>
                    <a:pt x="785" y="9014"/>
                  </a:cubicBezTo>
                  <a:cubicBezTo>
                    <a:pt x="295" y="9446"/>
                    <a:pt x="0" y="9897"/>
                    <a:pt x="216" y="10329"/>
                  </a:cubicBezTo>
                  <a:cubicBezTo>
                    <a:pt x="342" y="10545"/>
                    <a:pt x="567" y="10645"/>
                    <a:pt x="861" y="10645"/>
                  </a:cubicBezTo>
                  <a:cubicBezTo>
                    <a:pt x="888" y="10645"/>
                    <a:pt x="915" y="10645"/>
                    <a:pt x="942" y="10643"/>
                  </a:cubicBezTo>
                  <a:lnTo>
                    <a:pt x="942" y="10643"/>
                  </a:lnTo>
                  <a:cubicBezTo>
                    <a:pt x="726" y="10878"/>
                    <a:pt x="667" y="11134"/>
                    <a:pt x="864" y="11369"/>
                  </a:cubicBezTo>
                  <a:cubicBezTo>
                    <a:pt x="992" y="11543"/>
                    <a:pt x="1252" y="11612"/>
                    <a:pt x="1589" y="11612"/>
                  </a:cubicBezTo>
                  <a:cubicBezTo>
                    <a:pt x="2127" y="11612"/>
                    <a:pt x="2861" y="11437"/>
                    <a:pt x="3572" y="11232"/>
                  </a:cubicBezTo>
                  <a:lnTo>
                    <a:pt x="3572" y="11232"/>
                  </a:lnTo>
                  <a:cubicBezTo>
                    <a:pt x="2807" y="11605"/>
                    <a:pt x="2257" y="12037"/>
                    <a:pt x="2512" y="12429"/>
                  </a:cubicBezTo>
                  <a:cubicBezTo>
                    <a:pt x="2742" y="12756"/>
                    <a:pt x="3144" y="12879"/>
                    <a:pt x="3643" y="12879"/>
                  </a:cubicBezTo>
                  <a:cubicBezTo>
                    <a:pt x="4761" y="12879"/>
                    <a:pt x="6367" y="12258"/>
                    <a:pt x="7616" y="11919"/>
                  </a:cubicBezTo>
                  <a:cubicBezTo>
                    <a:pt x="8108" y="11785"/>
                    <a:pt x="8723" y="11663"/>
                    <a:pt x="9213" y="11663"/>
                  </a:cubicBezTo>
                  <a:cubicBezTo>
                    <a:pt x="9660" y="11663"/>
                    <a:pt x="10003" y="11765"/>
                    <a:pt x="10050" y="12056"/>
                  </a:cubicBezTo>
                  <a:cubicBezTo>
                    <a:pt x="10089" y="12409"/>
                    <a:pt x="9382" y="12743"/>
                    <a:pt x="8852" y="12822"/>
                  </a:cubicBezTo>
                  <a:cubicBezTo>
                    <a:pt x="7832" y="12939"/>
                    <a:pt x="6399" y="13116"/>
                    <a:pt x="6477" y="13764"/>
                  </a:cubicBezTo>
                  <a:cubicBezTo>
                    <a:pt x="6547" y="14583"/>
                    <a:pt x="8490" y="14690"/>
                    <a:pt x="9529" y="14690"/>
                  </a:cubicBezTo>
                  <a:cubicBezTo>
                    <a:pt x="9660" y="14690"/>
                    <a:pt x="9776" y="14689"/>
                    <a:pt x="9873" y="14686"/>
                  </a:cubicBezTo>
                  <a:cubicBezTo>
                    <a:pt x="11011" y="14667"/>
                    <a:pt x="12935" y="14274"/>
                    <a:pt x="13092" y="14255"/>
                  </a:cubicBezTo>
                  <a:cubicBezTo>
                    <a:pt x="13422" y="14296"/>
                    <a:pt x="17727" y="14868"/>
                    <a:pt x="20880" y="14868"/>
                  </a:cubicBezTo>
                  <a:cubicBezTo>
                    <a:pt x="22225" y="14868"/>
                    <a:pt x="23359" y="14764"/>
                    <a:pt x="23887" y="14470"/>
                  </a:cubicBezTo>
                  <a:cubicBezTo>
                    <a:pt x="25281" y="13705"/>
                    <a:pt x="29619" y="7875"/>
                    <a:pt x="32347" y="2772"/>
                  </a:cubicBezTo>
                  <a:cubicBezTo>
                    <a:pt x="33307" y="921"/>
                    <a:pt x="33076" y="1"/>
                    <a:pt x="32169"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39"/>
            <p:cNvSpPr/>
            <p:nvPr/>
          </p:nvSpPr>
          <p:spPr>
            <a:xfrm>
              <a:off x="1854586" y="2843250"/>
              <a:ext cx="160040" cy="51728"/>
            </a:xfrm>
            <a:custGeom>
              <a:rect b="b" l="l" r="r" t="t"/>
              <a:pathLst>
                <a:path extrusionOk="0" h="1726" w="5340">
                  <a:moveTo>
                    <a:pt x="4686" y="1"/>
                  </a:moveTo>
                  <a:cubicBezTo>
                    <a:pt x="4036" y="1"/>
                    <a:pt x="3369" y="107"/>
                    <a:pt x="2768" y="312"/>
                  </a:cubicBezTo>
                  <a:cubicBezTo>
                    <a:pt x="1708" y="666"/>
                    <a:pt x="962" y="1196"/>
                    <a:pt x="20" y="1686"/>
                  </a:cubicBezTo>
                  <a:cubicBezTo>
                    <a:pt x="1" y="1706"/>
                    <a:pt x="20" y="1726"/>
                    <a:pt x="40" y="1726"/>
                  </a:cubicBezTo>
                  <a:cubicBezTo>
                    <a:pt x="491" y="1510"/>
                    <a:pt x="2297" y="646"/>
                    <a:pt x="2749" y="489"/>
                  </a:cubicBezTo>
                  <a:cubicBezTo>
                    <a:pt x="3465" y="175"/>
                    <a:pt x="4244" y="31"/>
                    <a:pt x="5043" y="31"/>
                  </a:cubicBezTo>
                  <a:cubicBezTo>
                    <a:pt x="5141" y="31"/>
                    <a:pt x="5240" y="33"/>
                    <a:pt x="5339" y="38"/>
                  </a:cubicBezTo>
                  <a:cubicBezTo>
                    <a:pt x="5126" y="13"/>
                    <a:pt x="4907" y="1"/>
                    <a:pt x="4686" y="1"/>
                  </a:cubicBezTo>
                  <a:close/>
                </a:path>
              </a:pathLst>
            </a:custGeom>
            <a:solidFill>
              <a:srgbClr val="47301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39"/>
            <p:cNvSpPr/>
            <p:nvPr/>
          </p:nvSpPr>
          <p:spPr>
            <a:xfrm>
              <a:off x="1780471" y="2794369"/>
              <a:ext cx="227023" cy="79450"/>
            </a:xfrm>
            <a:custGeom>
              <a:rect b="b" l="l" r="r" t="t"/>
              <a:pathLst>
                <a:path extrusionOk="0" h="2651" w="7575">
                  <a:moveTo>
                    <a:pt x="7557" y="0"/>
                  </a:moveTo>
                  <a:cubicBezTo>
                    <a:pt x="7564" y="13"/>
                    <a:pt x="7568" y="18"/>
                    <a:pt x="7570" y="18"/>
                  </a:cubicBezTo>
                  <a:cubicBezTo>
                    <a:pt x="7575" y="18"/>
                    <a:pt x="7570" y="0"/>
                    <a:pt x="7557" y="0"/>
                  </a:cubicBezTo>
                  <a:close/>
                  <a:moveTo>
                    <a:pt x="7557" y="0"/>
                  </a:moveTo>
                  <a:cubicBezTo>
                    <a:pt x="6576" y="0"/>
                    <a:pt x="5536" y="0"/>
                    <a:pt x="4574" y="236"/>
                  </a:cubicBezTo>
                  <a:cubicBezTo>
                    <a:pt x="3534" y="452"/>
                    <a:pt x="2572" y="1041"/>
                    <a:pt x="1669" y="1570"/>
                  </a:cubicBezTo>
                  <a:cubicBezTo>
                    <a:pt x="1100" y="1924"/>
                    <a:pt x="550" y="2257"/>
                    <a:pt x="20" y="2611"/>
                  </a:cubicBezTo>
                  <a:cubicBezTo>
                    <a:pt x="0" y="2630"/>
                    <a:pt x="20" y="2650"/>
                    <a:pt x="40" y="2650"/>
                  </a:cubicBezTo>
                  <a:cubicBezTo>
                    <a:pt x="982" y="2081"/>
                    <a:pt x="1924" y="1531"/>
                    <a:pt x="2905" y="1021"/>
                  </a:cubicBezTo>
                  <a:cubicBezTo>
                    <a:pt x="3828" y="530"/>
                    <a:pt x="4770" y="236"/>
                    <a:pt x="5810" y="138"/>
                  </a:cubicBezTo>
                  <a:cubicBezTo>
                    <a:pt x="6399" y="59"/>
                    <a:pt x="6988" y="39"/>
                    <a:pt x="7557" y="0"/>
                  </a:cubicBezTo>
                  <a:close/>
                </a:path>
              </a:pathLst>
            </a:custGeom>
            <a:solidFill>
              <a:srgbClr val="47301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39"/>
            <p:cNvSpPr/>
            <p:nvPr/>
          </p:nvSpPr>
          <p:spPr>
            <a:xfrm>
              <a:off x="1772978" y="2746058"/>
              <a:ext cx="215185" cy="79151"/>
            </a:xfrm>
            <a:custGeom>
              <a:rect b="b" l="l" r="r" t="t"/>
              <a:pathLst>
                <a:path extrusionOk="0" h="2641" w="7180">
                  <a:moveTo>
                    <a:pt x="6008" y="1"/>
                  </a:moveTo>
                  <a:cubicBezTo>
                    <a:pt x="5507" y="1"/>
                    <a:pt x="5014" y="43"/>
                    <a:pt x="4490" y="199"/>
                  </a:cubicBezTo>
                  <a:cubicBezTo>
                    <a:pt x="3254" y="533"/>
                    <a:pt x="1958" y="1357"/>
                    <a:pt x="1526" y="1612"/>
                  </a:cubicBezTo>
                  <a:cubicBezTo>
                    <a:pt x="996" y="1946"/>
                    <a:pt x="506" y="2260"/>
                    <a:pt x="15" y="2594"/>
                  </a:cubicBezTo>
                  <a:cubicBezTo>
                    <a:pt x="1" y="2622"/>
                    <a:pt x="7" y="2641"/>
                    <a:pt x="27" y="2641"/>
                  </a:cubicBezTo>
                  <a:cubicBezTo>
                    <a:pt x="35" y="2641"/>
                    <a:pt x="44" y="2638"/>
                    <a:pt x="54" y="2633"/>
                  </a:cubicBezTo>
                  <a:cubicBezTo>
                    <a:pt x="1153" y="1887"/>
                    <a:pt x="2311" y="1220"/>
                    <a:pt x="3509" y="670"/>
                  </a:cubicBezTo>
                  <a:cubicBezTo>
                    <a:pt x="4078" y="395"/>
                    <a:pt x="4686" y="179"/>
                    <a:pt x="5295" y="81"/>
                  </a:cubicBezTo>
                  <a:cubicBezTo>
                    <a:pt x="5660" y="46"/>
                    <a:pt x="6039" y="39"/>
                    <a:pt x="6420" y="39"/>
                  </a:cubicBezTo>
                  <a:cubicBezTo>
                    <a:pt x="6674" y="39"/>
                    <a:pt x="6928" y="42"/>
                    <a:pt x="7179" y="42"/>
                  </a:cubicBezTo>
                  <a:cubicBezTo>
                    <a:pt x="6773" y="25"/>
                    <a:pt x="6388" y="1"/>
                    <a:pt x="6008" y="1"/>
                  </a:cubicBezTo>
                  <a:close/>
                </a:path>
              </a:pathLst>
            </a:custGeom>
            <a:solidFill>
              <a:srgbClr val="47301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39"/>
            <p:cNvSpPr/>
            <p:nvPr/>
          </p:nvSpPr>
          <p:spPr>
            <a:xfrm>
              <a:off x="2152843" y="2552453"/>
              <a:ext cx="597692" cy="489020"/>
            </a:xfrm>
            <a:custGeom>
              <a:rect b="b" l="l" r="r" t="t"/>
              <a:pathLst>
                <a:path extrusionOk="0" h="16317" w="19943">
                  <a:moveTo>
                    <a:pt x="18672" y="0"/>
                  </a:moveTo>
                  <a:cubicBezTo>
                    <a:pt x="18069" y="0"/>
                    <a:pt x="17208" y="396"/>
                    <a:pt x="16272" y="1144"/>
                  </a:cubicBezTo>
                  <a:cubicBezTo>
                    <a:pt x="13857" y="3047"/>
                    <a:pt x="7910" y="7660"/>
                    <a:pt x="7635" y="7739"/>
                  </a:cubicBezTo>
                  <a:cubicBezTo>
                    <a:pt x="7633" y="7739"/>
                    <a:pt x="7630" y="7739"/>
                    <a:pt x="7627" y="7739"/>
                  </a:cubicBezTo>
                  <a:cubicBezTo>
                    <a:pt x="7241" y="7739"/>
                    <a:pt x="0" y="6561"/>
                    <a:pt x="0" y="6561"/>
                  </a:cubicBezTo>
                  <a:lnTo>
                    <a:pt x="0" y="6561"/>
                  </a:lnTo>
                  <a:lnTo>
                    <a:pt x="432" y="16316"/>
                  </a:lnTo>
                  <a:cubicBezTo>
                    <a:pt x="432" y="16316"/>
                    <a:pt x="8715" y="16198"/>
                    <a:pt x="10540" y="15079"/>
                  </a:cubicBezTo>
                  <a:cubicBezTo>
                    <a:pt x="12346" y="13941"/>
                    <a:pt x="17057" y="6796"/>
                    <a:pt x="18843" y="3224"/>
                  </a:cubicBezTo>
                  <a:cubicBezTo>
                    <a:pt x="19942" y="1014"/>
                    <a:pt x="19636" y="0"/>
                    <a:pt x="18672" y="0"/>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39"/>
            <p:cNvSpPr/>
            <p:nvPr/>
          </p:nvSpPr>
          <p:spPr>
            <a:xfrm>
              <a:off x="2602837" y="2602532"/>
              <a:ext cx="131209" cy="12438"/>
            </a:xfrm>
            <a:custGeom>
              <a:rect b="b" l="l" r="r" t="t"/>
              <a:pathLst>
                <a:path extrusionOk="0" h="415" w="4378">
                  <a:moveTo>
                    <a:pt x="2448" y="0"/>
                  </a:moveTo>
                  <a:cubicBezTo>
                    <a:pt x="1706" y="0"/>
                    <a:pt x="957" y="88"/>
                    <a:pt x="216" y="258"/>
                  </a:cubicBezTo>
                  <a:cubicBezTo>
                    <a:pt x="158" y="297"/>
                    <a:pt x="79" y="375"/>
                    <a:pt x="1" y="415"/>
                  </a:cubicBezTo>
                  <a:cubicBezTo>
                    <a:pt x="784" y="214"/>
                    <a:pt x="1550" y="98"/>
                    <a:pt x="2346" y="98"/>
                  </a:cubicBezTo>
                  <a:cubicBezTo>
                    <a:pt x="2408" y="98"/>
                    <a:pt x="2470" y="99"/>
                    <a:pt x="2533" y="101"/>
                  </a:cubicBezTo>
                  <a:cubicBezTo>
                    <a:pt x="3141" y="101"/>
                    <a:pt x="3730" y="199"/>
                    <a:pt x="4319" y="317"/>
                  </a:cubicBezTo>
                  <a:cubicBezTo>
                    <a:pt x="4358" y="277"/>
                    <a:pt x="4378" y="258"/>
                    <a:pt x="4378" y="199"/>
                  </a:cubicBezTo>
                  <a:cubicBezTo>
                    <a:pt x="4201" y="159"/>
                    <a:pt x="4024" y="120"/>
                    <a:pt x="3808" y="101"/>
                  </a:cubicBezTo>
                  <a:cubicBezTo>
                    <a:pt x="3360" y="33"/>
                    <a:pt x="2905" y="0"/>
                    <a:pt x="24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39"/>
            <p:cNvSpPr/>
            <p:nvPr/>
          </p:nvSpPr>
          <p:spPr>
            <a:xfrm>
              <a:off x="2396946" y="2709075"/>
              <a:ext cx="287682" cy="102348"/>
            </a:xfrm>
            <a:custGeom>
              <a:rect b="b" l="l" r="r" t="t"/>
              <a:pathLst>
                <a:path extrusionOk="0" h="3415" w="9599">
                  <a:moveTo>
                    <a:pt x="9599" y="0"/>
                  </a:moveTo>
                  <a:lnTo>
                    <a:pt x="9599" y="0"/>
                  </a:lnTo>
                  <a:cubicBezTo>
                    <a:pt x="9226" y="196"/>
                    <a:pt x="8892" y="471"/>
                    <a:pt x="8578" y="746"/>
                  </a:cubicBezTo>
                  <a:cubicBezTo>
                    <a:pt x="7950" y="1335"/>
                    <a:pt x="7459" y="2041"/>
                    <a:pt x="6733" y="2532"/>
                  </a:cubicBezTo>
                  <a:cubicBezTo>
                    <a:pt x="6046" y="2984"/>
                    <a:pt x="5202" y="3239"/>
                    <a:pt x="4378" y="3298"/>
                  </a:cubicBezTo>
                  <a:cubicBezTo>
                    <a:pt x="4315" y="3300"/>
                    <a:pt x="4252" y="3302"/>
                    <a:pt x="4190" y="3302"/>
                  </a:cubicBezTo>
                  <a:cubicBezTo>
                    <a:pt x="3340" y="3302"/>
                    <a:pt x="2554" y="3058"/>
                    <a:pt x="1767" y="2728"/>
                  </a:cubicBezTo>
                  <a:cubicBezTo>
                    <a:pt x="1237" y="2513"/>
                    <a:pt x="668" y="2257"/>
                    <a:pt x="99" y="2041"/>
                  </a:cubicBezTo>
                  <a:cubicBezTo>
                    <a:pt x="60" y="2061"/>
                    <a:pt x="40" y="2100"/>
                    <a:pt x="1" y="2120"/>
                  </a:cubicBezTo>
                  <a:cubicBezTo>
                    <a:pt x="79" y="2140"/>
                    <a:pt x="138" y="2159"/>
                    <a:pt x="197" y="2199"/>
                  </a:cubicBezTo>
                  <a:cubicBezTo>
                    <a:pt x="1041" y="2532"/>
                    <a:pt x="1846" y="2925"/>
                    <a:pt x="2709" y="3200"/>
                  </a:cubicBezTo>
                  <a:cubicBezTo>
                    <a:pt x="3188" y="3343"/>
                    <a:pt x="3682" y="3415"/>
                    <a:pt x="4174" y="3415"/>
                  </a:cubicBezTo>
                  <a:cubicBezTo>
                    <a:pt x="5234" y="3415"/>
                    <a:pt x="6281" y="3079"/>
                    <a:pt x="7126" y="2395"/>
                  </a:cubicBezTo>
                  <a:cubicBezTo>
                    <a:pt x="7813" y="1826"/>
                    <a:pt x="8303" y="1060"/>
                    <a:pt x="8990" y="530"/>
                  </a:cubicBezTo>
                  <a:cubicBezTo>
                    <a:pt x="9167" y="393"/>
                    <a:pt x="9324" y="275"/>
                    <a:pt x="9501" y="177"/>
                  </a:cubicBezTo>
                  <a:cubicBezTo>
                    <a:pt x="9520" y="138"/>
                    <a:pt x="9579" y="59"/>
                    <a:pt x="9599" y="0"/>
                  </a:cubicBezTo>
                  <a:close/>
                </a:path>
              </a:pathLst>
            </a:custGeom>
            <a:solidFill>
              <a:srgbClr val="FFF1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39"/>
            <p:cNvSpPr/>
            <p:nvPr/>
          </p:nvSpPr>
          <p:spPr>
            <a:xfrm>
              <a:off x="2156949" y="2796707"/>
              <a:ext cx="457102" cy="110829"/>
            </a:xfrm>
            <a:custGeom>
              <a:rect b="b" l="l" r="r" t="t"/>
              <a:pathLst>
                <a:path extrusionOk="0" h="3698" w="15252">
                  <a:moveTo>
                    <a:pt x="0" y="1"/>
                  </a:moveTo>
                  <a:lnTo>
                    <a:pt x="0" y="99"/>
                  </a:lnTo>
                  <a:cubicBezTo>
                    <a:pt x="530" y="217"/>
                    <a:pt x="1041" y="374"/>
                    <a:pt x="1571" y="590"/>
                  </a:cubicBezTo>
                  <a:cubicBezTo>
                    <a:pt x="2493" y="982"/>
                    <a:pt x="3278" y="1571"/>
                    <a:pt x="4063" y="2219"/>
                  </a:cubicBezTo>
                  <a:cubicBezTo>
                    <a:pt x="4809" y="2808"/>
                    <a:pt x="5536" y="3338"/>
                    <a:pt x="6478" y="3553"/>
                  </a:cubicBezTo>
                  <a:cubicBezTo>
                    <a:pt x="6862" y="3654"/>
                    <a:pt x="7261" y="3697"/>
                    <a:pt x="7662" y="3697"/>
                  </a:cubicBezTo>
                  <a:cubicBezTo>
                    <a:pt x="8203" y="3697"/>
                    <a:pt x="8747" y="3618"/>
                    <a:pt x="9265" y="3495"/>
                  </a:cubicBezTo>
                  <a:cubicBezTo>
                    <a:pt x="11287" y="3004"/>
                    <a:pt x="13014" y="1826"/>
                    <a:pt x="14957" y="1080"/>
                  </a:cubicBezTo>
                  <a:lnTo>
                    <a:pt x="15173" y="1002"/>
                  </a:lnTo>
                  <a:cubicBezTo>
                    <a:pt x="15212" y="963"/>
                    <a:pt x="15232" y="943"/>
                    <a:pt x="15251" y="884"/>
                  </a:cubicBezTo>
                  <a:lnTo>
                    <a:pt x="15251" y="884"/>
                  </a:lnTo>
                  <a:cubicBezTo>
                    <a:pt x="12755" y="1740"/>
                    <a:pt x="10207" y="3581"/>
                    <a:pt x="7689" y="3581"/>
                  </a:cubicBezTo>
                  <a:cubicBezTo>
                    <a:pt x="6743" y="3581"/>
                    <a:pt x="5801" y="3321"/>
                    <a:pt x="4868" y="2651"/>
                  </a:cubicBezTo>
                  <a:cubicBezTo>
                    <a:pt x="4063" y="2081"/>
                    <a:pt x="3357" y="1394"/>
                    <a:pt x="2493" y="904"/>
                  </a:cubicBezTo>
                  <a:cubicBezTo>
                    <a:pt x="1708" y="472"/>
                    <a:pt x="884" y="177"/>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39"/>
            <p:cNvSpPr/>
            <p:nvPr/>
          </p:nvSpPr>
          <p:spPr>
            <a:xfrm>
              <a:off x="2161055" y="2913769"/>
              <a:ext cx="166513" cy="120030"/>
            </a:xfrm>
            <a:custGeom>
              <a:rect b="b" l="l" r="r" t="t"/>
              <a:pathLst>
                <a:path extrusionOk="0" h="4005" w="5556">
                  <a:moveTo>
                    <a:pt x="1" y="1"/>
                  </a:moveTo>
                  <a:lnTo>
                    <a:pt x="1" y="99"/>
                  </a:lnTo>
                  <a:cubicBezTo>
                    <a:pt x="629" y="295"/>
                    <a:pt x="1257" y="590"/>
                    <a:pt x="1807" y="963"/>
                  </a:cubicBezTo>
                  <a:cubicBezTo>
                    <a:pt x="2749" y="1551"/>
                    <a:pt x="3475" y="2317"/>
                    <a:pt x="4299" y="3063"/>
                  </a:cubicBezTo>
                  <a:cubicBezTo>
                    <a:pt x="4633" y="3416"/>
                    <a:pt x="5006" y="3730"/>
                    <a:pt x="5399" y="4005"/>
                  </a:cubicBezTo>
                  <a:cubicBezTo>
                    <a:pt x="5457" y="3966"/>
                    <a:pt x="5497" y="3966"/>
                    <a:pt x="5556" y="3966"/>
                  </a:cubicBezTo>
                  <a:cubicBezTo>
                    <a:pt x="5359" y="3848"/>
                    <a:pt x="5163" y="3710"/>
                    <a:pt x="4986" y="3534"/>
                  </a:cubicBezTo>
                  <a:cubicBezTo>
                    <a:pt x="4142" y="2847"/>
                    <a:pt x="3416" y="2022"/>
                    <a:pt x="2552" y="1375"/>
                  </a:cubicBezTo>
                  <a:cubicBezTo>
                    <a:pt x="1787" y="786"/>
                    <a:pt x="963" y="315"/>
                    <a:pt x="40" y="20"/>
                  </a:cubicBezTo>
                  <a:cubicBezTo>
                    <a:pt x="40" y="1"/>
                    <a:pt x="20" y="1"/>
                    <a:pt x="1" y="1"/>
                  </a:cubicBezTo>
                  <a:close/>
                </a:path>
              </a:pathLst>
            </a:custGeom>
            <a:solidFill>
              <a:srgbClr val="FFF1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39"/>
            <p:cNvSpPr/>
            <p:nvPr/>
          </p:nvSpPr>
          <p:spPr>
            <a:xfrm>
              <a:off x="2214581" y="2764519"/>
              <a:ext cx="14176" cy="267962"/>
            </a:xfrm>
            <a:custGeom>
              <a:rect b="b" l="l" r="r" t="t"/>
              <a:pathLst>
                <a:path extrusionOk="0" h="8941" w="473">
                  <a:moveTo>
                    <a:pt x="30" y="0"/>
                  </a:moveTo>
                  <a:cubicBezTo>
                    <a:pt x="16" y="0"/>
                    <a:pt x="1" y="5"/>
                    <a:pt x="1" y="15"/>
                  </a:cubicBezTo>
                  <a:cubicBezTo>
                    <a:pt x="1" y="663"/>
                    <a:pt x="40" y="1330"/>
                    <a:pt x="40" y="1978"/>
                  </a:cubicBezTo>
                  <a:cubicBezTo>
                    <a:pt x="60" y="3136"/>
                    <a:pt x="138" y="4294"/>
                    <a:pt x="178" y="5452"/>
                  </a:cubicBezTo>
                  <a:cubicBezTo>
                    <a:pt x="256" y="6590"/>
                    <a:pt x="295" y="7768"/>
                    <a:pt x="413" y="8926"/>
                  </a:cubicBezTo>
                  <a:cubicBezTo>
                    <a:pt x="413" y="8936"/>
                    <a:pt x="423" y="8941"/>
                    <a:pt x="433" y="8941"/>
                  </a:cubicBezTo>
                  <a:cubicBezTo>
                    <a:pt x="443" y="8941"/>
                    <a:pt x="452" y="8936"/>
                    <a:pt x="452" y="8926"/>
                  </a:cubicBezTo>
                  <a:cubicBezTo>
                    <a:pt x="472" y="8298"/>
                    <a:pt x="472" y="7631"/>
                    <a:pt x="452" y="6963"/>
                  </a:cubicBezTo>
                  <a:cubicBezTo>
                    <a:pt x="413" y="5805"/>
                    <a:pt x="354" y="4667"/>
                    <a:pt x="295" y="3509"/>
                  </a:cubicBezTo>
                  <a:cubicBezTo>
                    <a:pt x="256" y="2331"/>
                    <a:pt x="158" y="1173"/>
                    <a:pt x="60" y="15"/>
                  </a:cubicBezTo>
                  <a:cubicBezTo>
                    <a:pt x="60" y="5"/>
                    <a:pt x="45" y="0"/>
                    <a:pt x="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39"/>
            <p:cNvSpPr/>
            <p:nvPr/>
          </p:nvSpPr>
          <p:spPr>
            <a:xfrm>
              <a:off x="2336947" y="2556109"/>
              <a:ext cx="407112" cy="475954"/>
            </a:xfrm>
            <a:custGeom>
              <a:rect b="b" l="l" r="r" t="t"/>
              <a:pathLst>
                <a:path extrusionOk="0" h="15881" w="13584">
                  <a:moveTo>
                    <a:pt x="13014" y="1"/>
                  </a:moveTo>
                  <a:cubicBezTo>
                    <a:pt x="9069" y="4672"/>
                    <a:pt x="3416" y="11738"/>
                    <a:pt x="1" y="15880"/>
                  </a:cubicBezTo>
                  <a:cubicBezTo>
                    <a:pt x="1865" y="15684"/>
                    <a:pt x="3671" y="15389"/>
                    <a:pt x="4397" y="14957"/>
                  </a:cubicBezTo>
                  <a:cubicBezTo>
                    <a:pt x="6203" y="13819"/>
                    <a:pt x="10914" y="6674"/>
                    <a:pt x="12700" y="3102"/>
                  </a:cubicBezTo>
                  <a:cubicBezTo>
                    <a:pt x="13583" y="1355"/>
                    <a:pt x="13564" y="354"/>
                    <a:pt x="1301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39"/>
            <p:cNvSpPr/>
            <p:nvPr/>
          </p:nvSpPr>
          <p:spPr>
            <a:xfrm>
              <a:off x="2499292" y="2545080"/>
              <a:ext cx="577132" cy="660509"/>
            </a:xfrm>
            <a:custGeom>
              <a:rect b="b" l="l" r="r" t="t"/>
              <a:pathLst>
                <a:path extrusionOk="0" h="22039" w="19257">
                  <a:moveTo>
                    <a:pt x="7973" y="0"/>
                  </a:moveTo>
                  <a:cubicBezTo>
                    <a:pt x="7143" y="0"/>
                    <a:pt x="6317" y="135"/>
                    <a:pt x="6046" y="271"/>
                  </a:cubicBezTo>
                  <a:cubicBezTo>
                    <a:pt x="5556" y="526"/>
                    <a:pt x="4025" y="3313"/>
                    <a:pt x="3514" y="5335"/>
                  </a:cubicBezTo>
                  <a:cubicBezTo>
                    <a:pt x="2474" y="9398"/>
                    <a:pt x="1" y="20684"/>
                    <a:pt x="256" y="20939"/>
                  </a:cubicBezTo>
                  <a:lnTo>
                    <a:pt x="19256" y="22038"/>
                  </a:lnTo>
                  <a:cubicBezTo>
                    <a:pt x="19236" y="21646"/>
                    <a:pt x="16410" y="10340"/>
                    <a:pt x="14290" y="6198"/>
                  </a:cubicBezTo>
                  <a:cubicBezTo>
                    <a:pt x="11542" y="860"/>
                    <a:pt x="10188" y="467"/>
                    <a:pt x="9344" y="173"/>
                  </a:cubicBezTo>
                  <a:cubicBezTo>
                    <a:pt x="8963" y="48"/>
                    <a:pt x="8467" y="0"/>
                    <a:pt x="7973" y="0"/>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39"/>
            <p:cNvSpPr/>
            <p:nvPr/>
          </p:nvSpPr>
          <p:spPr>
            <a:xfrm>
              <a:off x="2644016" y="2601603"/>
              <a:ext cx="239460" cy="50440"/>
            </a:xfrm>
            <a:custGeom>
              <a:rect b="b" l="l" r="r" t="t"/>
              <a:pathLst>
                <a:path extrusionOk="0" h="1683" w="7990">
                  <a:moveTo>
                    <a:pt x="1116" y="0"/>
                  </a:moveTo>
                  <a:cubicBezTo>
                    <a:pt x="766" y="0"/>
                    <a:pt x="417" y="19"/>
                    <a:pt x="79" y="53"/>
                  </a:cubicBezTo>
                  <a:cubicBezTo>
                    <a:pt x="59" y="112"/>
                    <a:pt x="40" y="132"/>
                    <a:pt x="0" y="190"/>
                  </a:cubicBezTo>
                  <a:cubicBezTo>
                    <a:pt x="393" y="151"/>
                    <a:pt x="786" y="132"/>
                    <a:pt x="1178" y="132"/>
                  </a:cubicBezTo>
                  <a:cubicBezTo>
                    <a:pt x="3004" y="151"/>
                    <a:pt x="4672" y="877"/>
                    <a:pt x="6419" y="1368"/>
                  </a:cubicBezTo>
                  <a:cubicBezTo>
                    <a:pt x="6929" y="1506"/>
                    <a:pt x="7440" y="1623"/>
                    <a:pt x="7989" y="1682"/>
                  </a:cubicBezTo>
                  <a:cubicBezTo>
                    <a:pt x="7950" y="1623"/>
                    <a:pt x="7930" y="1604"/>
                    <a:pt x="7911" y="1525"/>
                  </a:cubicBezTo>
                  <a:cubicBezTo>
                    <a:pt x="7832" y="1525"/>
                    <a:pt x="7754" y="1525"/>
                    <a:pt x="7655" y="1506"/>
                  </a:cubicBezTo>
                  <a:cubicBezTo>
                    <a:pt x="5889" y="1211"/>
                    <a:pt x="4260" y="367"/>
                    <a:pt x="2493" y="112"/>
                  </a:cubicBezTo>
                  <a:cubicBezTo>
                    <a:pt x="2046" y="34"/>
                    <a:pt x="1580" y="0"/>
                    <a:pt x="1116" y="0"/>
                  </a:cubicBezTo>
                  <a:close/>
                </a:path>
              </a:pathLst>
            </a:custGeom>
            <a:solidFill>
              <a:srgbClr val="FFF1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39"/>
            <p:cNvSpPr/>
            <p:nvPr/>
          </p:nvSpPr>
          <p:spPr>
            <a:xfrm>
              <a:off x="2583417" y="2688246"/>
              <a:ext cx="348281" cy="110859"/>
            </a:xfrm>
            <a:custGeom>
              <a:rect b="b" l="l" r="r" t="t"/>
              <a:pathLst>
                <a:path extrusionOk="0" h="3699" w="11621">
                  <a:moveTo>
                    <a:pt x="6069" y="1"/>
                  </a:moveTo>
                  <a:cubicBezTo>
                    <a:pt x="4724" y="1"/>
                    <a:pt x="3369" y="542"/>
                    <a:pt x="2376" y="1480"/>
                  </a:cubicBezTo>
                  <a:cubicBezTo>
                    <a:pt x="1767" y="2069"/>
                    <a:pt x="1277" y="2795"/>
                    <a:pt x="531" y="3286"/>
                  </a:cubicBezTo>
                  <a:cubicBezTo>
                    <a:pt x="354" y="3365"/>
                    <a:pt x="197" y="3502"/>
                    <a:pt x="20" y="3580"/>
                  </a:cubicBezTo>
                  <a:cubicBezTo>
                    <a:pt x="20" y="3620"/>
                    <a:pt x="1" y="3639"/>
                    <a:pt x="1" y="3698"/>
                  </a:cubicBezTo>
                  <a:cubicBezTo>
                    <a:pt x="315" y="3541"/>
                    <a:pt x="629" y="3345"/>
                    <a:pt x="923" y="3109"/>
                  </a:cubicBezTo>
                  <a:cubicBezTo>
                    <a:pt x="1610" y="2540"/>
                    <a:pt x="2101" y="1775"/>
                    <a:pt x="2788" y="1245"/>
                  </a:cubicBezTo>
                  <a:cubicBezTo>
                    <a:pt x="3396" y="754"/>
                    <a:pt x="4123" y="401"/>
                    <a:pt x="4869" y="244"/>
                  </a:cubicBezTo>
                  <a:cubicBezTo>
                    <a:pt x="5281" y="151"/>
                    <a:pt x="5709" y="96"/>
                    <a:pt x="6136" y="96"/>
                  </a:cubicBezTo>
                  <a:cubicBezTo>
                    <a:pt x="6523" y="96"/>
                    <a:pt x="6910" y="141"/>
                    <a:pt x="7283" y="244"/>
                  </a:cubicBezTo>
                  <a:cubicBezTo>
                    <a:pt x="8146" y="420"/>
                    <a:pt x="8873" y="872"/>
                    <a:pt x="9658" y="1245"/>
                  </a:cubicBezTo>
                  <a:cubicBezTo>
                    <a:pt x="10266" y="1500"/>
                    <a:pt x="10934" y="1716"/>
                    <a:pt x="11621" y="1716"/>
                  </a:cubicBezTo>
                  <a:cubicBezTo>
                    <a:pt x="11621" y="1677"/>
                    <a:pt x="11601" y="1637"/>
                    <a:pt x="11601" y="1637"/>
                  </a:cubicBezTo>
                  <a:cubicBezTo>
                    <a:pt x="11346" y="1637"/>
                    <a:pt x="11130" y="1598"/>
                    <a:pt x="10894" y="1559"/>
                  </a:cubicBezTo>
                  <a:cubicBezTo>
                    <a:pt x="10031" y="1382"/>
                    <a:pt x="9265" y="911"/>
                    <a:pt x="8480" y="558"/>
                  </a:cubicBezTo>
                  <a:cubicBezTo>
                    <a:pt x="7813" y="263"/>
                    <a:pt x="7106" y="28"/>
                    <a:pt x="6341" y="8"/>
                  </a:cubicBezTo>
                  <a:cubicBezTo>
                    <a:pt x="6250" y="3"/>
                    <a:pt x="6160" y="1"/>
                    <a:pt x="606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39"/>
            <p:cNvSpPr/>
            <p:nvPr/>
          </p:nvSpPr>
          <p:spPr>
            <a:xfrm>
              <a:off x="2572238" y="2809204"/>
              <a:ext cx="417122" cy="80739"/>
            </a:xfrm>
            <a:custGeom>
              <a:rect b="b" l="l" r="r" t="t"/>
              <a:pathLst>
                <a:path extrusionOk="0" h="2694" w="13918">
                  <a:moveTo>
                    <a:pt x="3835" y="1"/>
                  </a:moveTo>
                  <a:cubicBezTo>
                    <a:pt x="3472" y="1"/>
                    <a:pt x="3104" y="30"/>
                    <a:pt x="2729" y="94"/>
                  </a:cubicBezTo>
                  <a:cubicBezTo>
                    <a:pt x="1807" y="251"/>
                    <a:pt x="923" y="624"/>
                    <a:pt x="20" y="1017"/>
                  </a:cubicBezTo>
                  <a:cubicBezTo>
                    <a:pt x="20" y="1056"/>
                    <a:pt x="1" y="1115"/>
                    <a:pt x="1" y="1134"/>
                  </a:cubicBezTo>
                  <a:cubicBezTo>
                    <a:pt x="335" y="958"/>
                    <a:pt x="707" y="820"/>
                    <a:pt x="1080" y="663"/>
                  </a:cubicBezTo>
                  <a:cubicBezTo>
                    <a:pt x="1964" y="306"/>
                    <a:pt x="2920" y="93"/>
                    <a:pt x="3896" y="93"/>
                  </a:cubicBezTo>
                  <a:cubicBezTo>
                    <a:pt x="3939" y="93"/>
                    <a:pt x="3982" y="93"/>
                    <a:pt x="4025" y="94"/>
                  </a:cubicBezTo>
                  <a:cubicBezTo>
                    <a:pt x="4927" y="133"/>
                    <a:pt x="5811" y="349"/>
                    <a:pt x="6674" y="624"/>
                  </a:cubicBezTo>
                  <a:cubicBezTo>
                    <a:pt x="8362" y="1154"/>
                    <a:pt x="9952" y="1998"/>
                    <a:pt x="11680" y="2430"/>
                  </a:cubicBezTo>
                  <a:cubicBezTo>
                    <a:pt x="12300" y="2597"/>
                    <a:pt x="12949" y="2694"/>
                    <a:pt x="13590" y="2694"/>
                  </a:cubicBezTo>
                  <a:cubicBezTo>
                    <a:pt x="13699" y="2694"/>
                    <a:pt x="13808" y="2691"/>
                    <a:pt x="13917" y="2685"/>
                  </a:cubicBezTo>
                  <a:cubicBezTo>
                    <a:pt x="13878" y="2626"/>
                    <a:pt x="13878" y="2606"/>
                    <a:pt x="13878" y="2548"/>
                  </a:cubicBezTo>
                  <a:cubicBezTo>
                    <a:pt x="13780" y="2560"/>
                    <a:pt x="13683" y="2564"/>
                    <a:pt x="13586" y="2564"/>
                  </a:cubicBezTo>
                  <a:cubicBezTo>
                    <a:pt x="13369" y="2564"/>
                    <a:pt x="13152" y="2542"/>
                    <a:pt x="12936" y="2528"/>
                  </a:cubicBezTo>
                  <a:cubicBezTo>
                    <a:pt x="9783" y="2229"/>
                    <a:pt x="7009" y="1"/>
                    <a:pt x="383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39"/>
            <p:cNvSpPr/>
            <p:nvPr/>
          </p:nvSpPr>
          <p:spPr>
            <a:xfrm>
              <a:off x="2530491" y="2898395"/>
              <a:ext cx="501788" cy="143646"/>
            </a:xfrm>
            <a:custGeom>
              <a:rect b="b" l="l" r="r" t="t"/>
              <a:pathLst>
                <a:path extrusionOk="0" h="4793" w="16743">
                  <a:moveTo>
                    <a:pt x="7207" y="1"/>
                  </a:moveTo>
                  <a:cubicBezTo>
                    <a:pt x="5726" y="1"/>
                    <a:pt x="4306" y="592"/>
                    <a:pt x="3259" y="1672"/>
                  </a:cubicBezTo>
                  <a:cubicBezTo>
                    <a:pt x="2493" y="2477"/>
                    <a:pt x="1885" y="3379"/>
                    <a:pt x="1001" y="4047"/>
                  </a:cubicBezTo>
                  <a:cubicBezTo>
                    <a:pt x="687" y="4282"/>
                    <a:pt x="354" y="4479"/>
                    <a:pt x="20" y="4675"/>
                  </a:cubicBezTo>
                  <a:cubicBezTo>
                    <a:pt x="20" y="4734"/>
                    <a:pt x="0" y="4753"/>
                    <a:pt x="0" y="4793"/>
                  </a:cubicBezTo>
                  <a:cubicBezTo>
                    <a:pt x="707" y="4420"/>
                    <a:pt x="1374" y="3929"/>
                    <a:pt x="1924" y="3321"/>
                  </a:cubicBezTo>
                  <a:cubicBezTo>
                    <a:pt x="2670" y="2555"/>
                    <a:pt x="3278" y="1613"/>
                    <a:pt x="4181" y="1004"/>
                  </a:cubicBezTo>
                  <a:cubicBezTo>
                    <a:pt x="5005" y="455"/>
                    <a:pt x="5987" y="160"/>
                    <a:pt x="6968" y="121"/>
                  </a:cubicBezTo>
                  <a:cubicBezTo>
                    <a:pt x="7077" y="114"/>
                    <a:pt x="7186" y="111"/>
                    <a:pt x="7295" y="111"/>
                  </a:cubicBezTo>
                  <a:cubicBezTo>
                    <a:pt x="8131" y="111"/>
                    <a:pt x="8972" y="311"/>
                    <a:pt x="9736" y="710"/>
                  </a:cubicBezTo>
                  <a:cubicBezTo>
                    <a:pt x="10717" y="1220"/>
                    <a:pt x="11385" y="2084"/>
                    <a:pt x="12189" y="2810"/>
                  </a:cubicBezTo>
                  <a:cubicBezTo>
                    <a:pt x="13445" y="3929"/>
                    <a:pt x="15075" y="4479"/>
                    <a:pt x="16743" y="4479"/>
                  </a:cubicBezTo>
                  <a:cubicBezTo>
                    <a:pt x="16723" y="4439"/>
                    <a:pt x="16723" y="4420"/>
                    <a:pt x="16743" y="4361"/>
                  </a:cubicBezTo>
                  <a:lnTo>
                    <a:pt x="16743" y="4361"/>
                  </a:lnTo>
                  <a:cubicBezTo>
                    <a:pt x="16709" y="4361"/>
                    <a:pt x="16674" y="4362"/>
                    <a:pt x="16640" y="4362"/>
                  </a:cubicBezTo>
                  <a:cubicBezTo>
                    <a:pt x="15437" y="4362"/>
                    <a:pt x="14220" y="4028"/>
                    <a:pt x="13171" y="3379"/>
                  </a:cubicBezTo>
                  <a:cubicBezTo>
                    <a:pt x="12209" y="2791"/>
                    <a:pt x="11522" y="1888"/>
                    <a:pt x="10658" y="1181"/>
                  </a:cubicBezTo>
                  <a:cubicBezTo>
                    <a:pt x="9971" y="612"/>
                    <a:pt x="9147" y="239"/>
                    <a:pt x="8264" y="102"/>
                  </a:cubicBezTo>
                  <a:cubicBezTo>
                    <a:pt x="7911" y="34"/>
                    <a:pt x="7557" y="1"/>
                    <a:pt x="720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39"/>
            <p:cNvSpPr/>
            <p:nvPr/>
          </p:nvSpPr>
          <p:spPr>
            <a:xfrm>
              <a:off x="2607543" y="3068474"/>
              <a:ext cx="450629" cy="110050"/>
            </a:xfrm>
            <a:custGeom>
              <a:rect b="b" l="l" r="r" t="t"/>
              <a:pathLst>
                <a:path extrusionOk="0" h="3672" w="15036">
                  <a:moveTo>
                    <a:pt x="8574" y="0"/>
                  </a:moveTo>
                  <a:cubicBezTo>
                    <a:pt x="7597" y="0"/>
                    <a:pt x="6624" y="167"/>
                    <a:pt x="5693" y="511"/>
                  </a:cubicBezTo>
                  <a:cubicBezTo>
                    <a:pt x="3808" y="1198"/>
                    <a:pt x="2356" y="2611"/>
                    <a:pt x="530" y="3416"/>
                  </a:cubicBezTo>
                  <a:cubicBezTo>
                    <a:pt x="373" y="3495"/>
                    <a:pt x="197" y="3573"/>
                    <a:pt x="1" y="3652"/>
                  </a:cubicBezTo>
                  <a:lnTo>
                    <a:pt x="275" y="3671"/>
                  </a:lnTo>
                  <a:cubicBezTo>
                    <a:pt x="1473" y="3181"/>
                    <a:pt x="2552" y="2376"/>
                    <a:pt x="3632" y="1689"/>
                  </a:cubicBezTo>
                  <a:cubicBezTo>
                    <a:pt x="4495" y="1120"/>
                    <a:pt x="5418" y="649"/>
                    <a:pt x="6419" y="374"/>
                  </a:cubicBezTo>
                  <a:cubicBezTo>
                    <a:pt x="7142" y="196"/>
                    <a:pt x="7885" y="104"/>
                    <a:pt x="8626" y="104"/>
                  </a:cubicBezTo>
                  <a:cubicBezTo>
                    <a:pt x="8951" y="104"/>
                    <a:pt x="9276" y="122"/>
                    <a:pt x="9599" y="158"/>
                  </a:cubicBezTo>
                  <a:cubicBezTo>
                    <a:pt x="11503" y="374"/>
                    <a:pt x="13191" y="1316"/>
                    <a:pt x="14996" y="1944"/>
                  </a:cubicBezTo>
                  <a:cubicBezTo>
                    <a:pt x="14996" y="1944"/>
                    <a:pt x="15016" y="1983"/>
                    <a:pt x="15036" y="1983"/>
                  </a:cubicBezTo>
                  <a:cubicBezTo>
                    <a:pt x="15016" y="1925"/>
                    <a:pt x="15016" y="1905"/>
                    <a:pt x="15016" y="1846"/>
                  </a:cubicBezTo>
                  <a:cubicBezTo>
                    <a:pt x="13760" y="1414"/>
                    <a:pt x="12562" y="825"/>
                    <a:pt x="11306" y="433"/>
                  </a:cubicBezTo>
                  <a:cubicBezTo>
                    <a:pt x="10413" y="148"/>
                    <a:pt x="9491" y="0"/>
                    <a:pt x="85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39"/>
            <p:cNvSpPr/>
            <p:nvPr/>
          </p:nvSpPr>
          <p:spPr>
            <a:xfrm>
              <a:off x="2851076" y="3159852"/>
              <a:ext cx="217672" cy="32787"/>
            </a:xfrm>
            <a:custGeom>
              <a:rect b="b" l="l" r="r" t="t"/>
              <a:pathLst>
                <a:path extrusionOk="0" h="1094" w="7263">
                  <a:moveTo>
                    <a:pt x="4533" y="0"/>
                  </a:moveTo>
                  <a:cubicBezTo>
                    <a:pt x="4101" y="0"/>
                    <a:pt x="3670" y="22"/>
                    <a:pt x="3239" y="73"/>
                  </a:cubicBezTo>
                  <a:cubicBezTo>
                    <a:pt x="2101" y="230"/>
                    <a:pt x="1021" y="622"/>
                    <a:pt x="1" y="1093"/>
                  </a:cubicBezTo>
                  <a:lnTo>
                    <a:pt x="158" y="1093"/>
                  </a:lnTo>
                  <a:cubicBezTo>
                    <a:pt x="903" y="740"/>
                    <a:pt x="1669" y="465"/>
                    <a:pt x="2474" y="308"/>
                  </a:cubicBezTo>
                  <a:cubicBezTo>
                    <a:pt x="3173" y="151"/>
                    <a:pt x="3880" y="87"/>
                    <a:pt x="4591" y="87"/>
                  </a:cubicBezTo>
                  <a:cubicBezTo>
                    <a:pt x="5477" y="87"/>
                    <a:pt x="6370" y="186"/>
                    <a:pt x="7263" y="328"/>
                  </a:cubicBezTo>
                  <a:lnTo>
                    <a:pt x="7263" y="230"/>
                  </a:lnTo>
                  <a:cubicBezTo>
                    <a:pt x="6346" y="97"/>
                    <a:pt x="5438" y="0"/>
                    <a:pt x="453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39"/>
            <p:cNvSpPr/>
            <p:nvPr/>
          </p:nvSpPr>
          <p:spPr>
            <a:xfrm>
              <a:off x="2852245" y="2895548"/>
              <a:ext cx="163576" cy="114965"/>
            </a:xfrm>
            <a:custGeom>
              <a:rect b="b" l="l" r="r" t="t"/>
              <a:pathLst>
                <a:path extrusionOk="0" h="3836" w="5458">
                  <a:moveTo>
                    <a:pt x="20" y="0"/>
                  </a:moveTo>
                  <a:cubicBezTo>
                    <a:pt x="1" y="0"/>
                    <a:pt x="1" y="20"/>
                    <a:pt x="20" y="20"/>
                  </a:cubicBezTo>
                  <a:cubicBezTo>
                    <a:pt x="256" y="118"/>
                    <a:pt x="2474" y="1335"/>
                    <a:pt x="3396" y="2002"/>
                  </a:cubicBezTo>
                  <a:cubicBezTo>
                    <a:pt x="3730" y="2258"/>
                    <a:pt x="4044" y="2552"/>
                    <a:pt x="4378" y="2807"/>
                  </a:cubicBezTo>
                  <a:cubicBezTo>
                    <a:pt x="4535" y="2984"/>
                    <a:pt x="4731" y="3141"/>
                    <a:pt x="4908" y="3298"/>
                  </a:cubicBezTo>
                  <a:lnTo>
                    <a:pt x="5418" y="3828"/>
                  </a:lnTo>
                  <a:cubicBezTo>
                    <a:pt x="5418" y="3833"/>
                    <a:pt x="5421" y="3835"/>
                    <a:pt x="5425" y="3835"/>
                  </a:cubicBezTo>
                  <a:cubicBezTo>
                    <a:pt x="5436" y="3835"/>
                    <a:pt x="5457" y="3817"/>
                    <a:pt x="5457" y="3789"/>
                  </a:cubicBezTo>
                  <a:cubicBezTo>
                    <a:pt x="5202" y="3435"/>
                    <a:pt x="4908" y="3102"/>
                    <a:pt x="4594" y="2807"/>
                  </a:cubicBezTo>
                  <a:cubicBezTo>
                    <a:pt x="4299" y="2493"/>
                    <a:pt x="3985" y="2199"/>
                    <a:pt x="3632" y="1963"/>
                  </a:cubicBezTo>
                  <a:cubicBezTo>
                    <a:pt x="2317" y="942"/>
                    <a:pt x="864" y="295"/>
                    <a:pt x="20"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39"/>
            <p:cNvSpPr/>
            <p:nvPr/>
          </p:nvSpPr>
          <p:spPr>
            <a:xfrm>
              <a:off x="2449902" y="2553292"/>
              <a:ext cx="714755" cy="590349"/>
            </a:xfrm>
            <a:custGeom>
              <a:rect b="b" l="l" r="r" t="t"/>
              <a:pathLst>
                <a:path extrusionOk="0" h="19698" w="23849">
                  <a:moveTo>
                    <a:pt x="10699" y="1"/>
                  </a:moveTo>
                  <a:cubicBezTo>
                    <a:pt x="10028" y="1"/>
                    <a:pt x="9743" y="696"/>
                    <a:pt x="10305" y="2588"/>
                  </a:cubicBezTo>
                  <a:cubicBezTo>
                    <a:pt x="11227" y="5551"/>
                    <a:pt x="13779" y="11420"/>
                    <a:pt x="13524" y="11440"/>
                  </a:cubicBezTo>
                  <a:cubicBezTo>
                    <a:pt x="13445" y="11440"/>
                    <a:pt x="12641" y="11087"/>
                    <a:pt x="11718" y="10694"/>
                  </a:cubicBezTo>
                  <a:cubicBezTo>
                    <a:pt x="11227" y="9889"/>
                    <a:pt x="10344" y="8398"/>
                    <a:pt x="9618" y="7318"/>
                  </a:cubicBezTo>
                  <a:cubicBezTo>
                    <a:pt x="9068" y="6454"/>
                    <a:pt x="7989" y="5061"/>
                    <a:pt x="7263" y="4609"/>
                  </a:cubicBezTo>
                  <a:cubicBezTo>
                    <a:pt x="6439" y="4096"/>
                    <a:pt x="3251" y="2660"/>
                    <a:pt x="1687" y="2660"/>
                  </a:cubicBezTo>
                  <a:cubicBezTo>
                    <a:pt x="1277" y="2660"/>
                    <a:pt x="978" y="2759"/>
                    <a:pt x="864" y="3000"/>
                  </a:cubicBezTo>
                  <a:cubicBezTo>
                    <a:pt x="471" y="3824"/>
                    <a:pt x="1512" y="4295"/>
                    <a:pt x="1943" y="4452"/>
                  </a:cubicBezTo>
                  <a:cubicBezTo>
                    <a:pt x="1743" y="4394"/>
                    <a:pt x="1408" y="4314"/>
                    <a:pt x="1077" y="4314"/>
                  </a:cubicBezTo>
                  <a:cubicBezTo>
                    <a:pt x="629" y="4314"/>
                    <a:pt x="189" y="4460"/>
                    <a:pt x="98" y="5002"/>
                  </a:cubicBezTo>
                  <a:cubicBezTo>
                    <a:pt x="0" y="5669"/>
                    <a:pt x="668" y="6062"/>
                    <a:pt x="1276" y="6317"/>
                  </a:cubicBezTo>
                  <a:cubicBezTo>
                    <a:pt x="1200" y="6308"/>
                    <a:pt x="1123" y="6302"/>
                    <a:pt x="1049" y="6302"/>
                  </a:cubicBezTo>
                  <a:cubicBezTo>
                    <a:pt x="644" y="6302"/>
                    <a:pt x="292" y="6460"/>
                    <a:pt x="275" y="7024"/>
                  </a:cubicBezTo>
                  <a:cubicBezTo>
                    <a:pt x="255" y="7593"/>
                    <a:pt x="942" y="8044"/>
                    <a:pt x="1610" y="8378"/>
                  </a:cubicBezTo>
                  <a:cubicBezTo>
                    <a:pt x="1534" y="8367"/>
                    <a:pt x="1461" y="8361"/>
                    <a:pt x="1391" y="8361"/>
                  </a:cubicBezTo>
                  <a:cubicBezTo>
                    <a:pt x="1078" y="8361"/>
                    <a:pt x="833" y="8484"/>
                    <a:pt x="785" y="8869"/>
                  </a:cubicBezTo>
                  <a:cubicBezTo>
                    <a:pt x="628" y="10105"/>
                    <a:pt x="4397" y="11656"/>
                    <a:pt x="4397" y="11656"/>
                  </a:cubicBezTo>
                  <a:cubicBezTo>
                    <a:pt x="4907" y="14679"/>
                    <a:pt x="6046" y="15974"/>
                    <a:pt x="7047" y="16563"/>
                  </a:cubicBezTo>
                  <a:cubicBezTo>
                    <a:pt x="10017" y="18626"/>
                    <a:pt x="14145" y="19698"/>
                    <a:pt x="17342" y="19698"/>
                  </a:cubicBezTo>
                  <a:cubicBezTo>
                    <a:pt x="19193" y="19698"/>
                    <a:pt x="20731" y="19338"/>
                    <a:pt x="21552" y="18604"/>
                  </a:cubicBezTo>
                  <a:cubicBezTo>
                    <a:pt x="23848" y="16563"/>
                    <a:pt x="19334" y="7691"/>
                    <a:pt x="13975" y="2136"/>
                  </a:cubicBezTo>
                  <a:cubicBezTo>
                    <a:pt x="12862" y="1001"/>
                    <a:pt x="11503" y="1"/>
                    <a:pt x="10699"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39"/>
            <p:cNvSpPr/>
            <p:nvPr/>
          </p:nvSpPr>
          <p:spPr>
            <a:xfrm>
              <a:off x="2484607" y="2743630"/>
              <a:ext cx="122368" cy="38991"/>
            </a:xfrm>
            <a:custGeom>
              <a:rect b="b" l="l" r="r" t="t"/>
              <a:pathLst>
                <a:path extrusionOk="0" h="1301" w="4083">
                  <a:moveTo>
                    <a:pt x="115" y="0"/>
                  </a:moveTo>
                  <a:cubicBezTo>
                    <a:pt x="84" y="0"/>
                    <a:pt x="52" y="2"/>
                    <a:pt x="20" y="5"/>
                  </a:cubicBezTo>
                  <a:cubicBezTo>
                    <a:pt x="20" y="5"/>
                    <a:pt x="0" y="25"/>
                    <a:pt x="20" y="25"/>
                  </a:cubicBezTo>
                  <a:cubicBezTo>
                    <a:pt x="177" y="103"/>
                    <a:pt x="354" y="123"/>
                    <a:pt x="491" y="182"/>
                  </a:cubicBezTo>
                  <a:cubicBezTo>
                    <a:pt x="648" y="221"/>
                    <a:pt x="805" y="280"/>
                    <a:pt x="982" y="319"/>
                  </a:cubicBezTo>
                  <a:cubicBezTo>
                    <a:pt x="1296" y="417"/>
                    <a:pt x="1629" y="535"/>
                    <a:pt x="1963" y="633"/>
                  </a:cubicBezTo>
                  <a:cubicBezTo>
                    <a:pt x="2316" y="771"/>
                    <a:pt x="2650" y="869"/>
                    <a:pt x="3003" y="967"/>
                  </a:cubicBezTo>
                  <a:cubicBezTo>
                    <a:pt x="3337" y="1065"/>
                    <a:pt x="3710" y="1163"/>
                    <a:pt x="4024" y="1301"/>
                  </a:cubicBezTo>
                  <a:cubicBezTo>
                    <a:pt x="4044" y="1301"/>
                    <a:pt x="4083" y="1261"/>
                    <a:pt x="4044" y="1261"/>
                  </a:cubicBezTo>
                  <a:cubicBezTo>
                    <a:pt x="3710" y="1144"/>
                    <a:pt x="3396" y="967"/>
                    <a:pt x="3043" y="810"/>
                  </a:cubicBezTo>
                  <a:cubicBezTo>
                    <a:pt x="2729" y="692"/>
                    <a:pt x="2415" y="555"/>
                    <a:pt x="2061" y="457"/>
                  </a:cubicBezTo>
                  <a:cubicBezTo>
                    <a:pt x="1728" y="319"/>
                    <a:pt x="1374" y="260"/>
                    <a:pt x="1041" y="182"/>
                  </a:cubicBezTo>
                  <a:cubicBezTo>
                    <a:pt x="864" y="123"/>
                    <a:pt x="668" y="84"/>
                    <a:pt x="491" y="64"/>
                  </a:cubicBezTo>
                  <a:cubicBezTo>
                    <a:pt x="379" y="32"/>
                    <a:pt x="254" y="0"/>
                    <a:pt x="1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39"/>
            <p:cNvSpPr/>
            <p:nvPr/>
          </p:nvSpPr>
          <p:spPr>
            <a:xfrm>
              <a:off x="2499892" y="2684949"/>
              <a:ext cx="115924" cy="38272"/>
            </a:xfrm>
            <a:custGeom>
              <a:rect b="b" l="l" r="r" t="t"/>
              <a:pathLst>
                <a:path extrusionOk="0" h="1277" w="3868">
                  <a:moveTo>
                    <a:pt x="59" y="0"/>
                  </a:moveTo>
                  <a:cubicBezTo>
                    <a:pt x="40" y="0"/>
                    <a:pt x="1" y="59"/>
                    <a:pt x="1" y="79"/>
                  </a:cubicBezTo>
                  <a:cubicBezTo>
                    <a:pt x="158" y="157"/>
                    <a:pt x="1571" y="570"/>
                    <a:pt x="1905" y="668"/>
                  </a:cubicBezTo>
                  <a:cubicBezTo>
                    <a:pt x="2533" y="884"/>
                    <a:pt x="3161" y="1080"/>
                    <a:pt x="3808" y="1276"/>
                  </a:cubicBezTo>
                  <a:cubicBezTo>
                    <a:pt x="3828" y="1276"/>
                    <a:pt x="3867" y="1237"/>
                    <a:pt x="3828" y="1237"/>
                  </a:cubicBezTo>
                  <a:cubicBezTo>
                    <a:pt x="3239" y="903"/>
                    <a:pt x="2631" y="648"/>
                    <a:pt x="2003" y="452"/>
                  </a:cubicBezTo>
                  <a:cubicBezTo>
                    <a:pt x="1669" y="354"/>
                    <a:pt x="374" y="0"/>
                    <a:pt x="5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39"/>
            <p:cNvSpPr/>
            <p:nvPr/>
          </p:nvSpPr>
          <p:spPr>
            <a:xfrm>
              <a:off x="2495186" y="2802012"/>
              <a:ext cx="107682" cy="40609"/>
            </a:xfrm>
            <a:custGeom>
              <a:rect b="b" l="l" r="r" t="t"/>
              <a:pathLst>
                <a:path extrusionOk="0" h="1355" w="3593">
                  <a:moveTo>
                    <a:pt x="40" y="0"/>
                  </a:moveTo>
                  <a:cubicBezTo>
                    <a:pt x="1" y="0"/>
                    <a:pt x="1" y="40"/>
                    <a:pt x="20" y="40"/>
                  </a:cubicBezTo>
                  <a:cubicBezTo>
                    <a:pt x="275" y="157"/>
                    <a:pt x="1492" y="530"/>
                    <a:pt x="1787" y="629"/>
                  </a:cubicBezTo>
                  <a:cubicBezTo>
                    <a:pt x="2376" y="864"/>
                    <a:pt x="2964" y="1100"/>
                    <a:pt x="3553" y="1355"/>
                  </a:cubicBezTo>
                  <a:cubicBezTo>
                    <a:pt x="3573" y="1355"/>
                    <a:pt x="3593" y="1315"/>
                    <a:pt x="3573" y="1296"/>
                  </a:cubicBezTo>
                  <a:cubicBezTo>
                    <a:pt x="3278" y="1100"/>
                    <a:pt x="2140" y="530"/>
                    <a:pt x="1846" y="432"/>
                  </a:cubicBezTo>
                  <a:cubicBezTo>
                    <a:pt x="1571" y="334"/>
                    <a:pt x="334" y="20"/>
                    <a:pt x="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39"/>
            <p:cNvSpPr/>
            <p:nvPr/>
          </p:nvSpPr>
          <p:spPr>
            <a:xfrm>
              <a:off x="2683426" y="2552183"/>
              <a:ext cx="497112" cy="614085"/>
            </a:xfrm>
            <a:custGeom>
              <a:rect b="b" l="l" r="r" t="t"/>
              <a:pathLst>
                <a:path extrusionOk="0" h="20490" w="16587">
                  <a:moveTo>
                    <a:pt x="2979" y="0"/>
                  </a:moveTo>
                  <a:cubicBezTo>
                    <a:pt x="2103" y="0"/>
                    <a:pt x="1826" y="1044"/>
                    <a:pt x="2670" y="3665"/>
                  </a:cubicBezTo>
                  <a:cubicBezTo>
                    <a:pt x="4319" y="8827"/>
                    <a:pt x="5261" y="10908"/>
                    <a:pt x="5261" y="10908"/>
                  </a:cubicBezTo>
                  <a:lnTo>
                    <a:pt x="3592" y="9926"/>
                  </a:lnTo>
                  <a:lnTo>
                    <a:pt x="1" y="17856"/>
                  </a:lnTo>
                  <a:cubicBezTo>
                    <a:pt x="1" y="17856"/>
                    <a:pt x="4966" y="19858"/>
                    <a:pt x="9088" y="20427"/>
                  </a:cubicBezTo>
                  <a:cubicBezTo>
                    <a:pt x="9403" y="20470"/>
                    <a:pt x="9715" y="20490"/>
                    <a:pt x="10021" y="20490"/>
                  </a:cubicBezTo>
                  <a:cubicBezTo>
                    <a:pt x="11703" y="20490"/>
                    <a:pt x="13209" y="19887"/>
                    <a:pt x="13956" y="19073"/>
                  </a:cubicBezTo>
                  <a:cubicBezTo>
                    <a:pt x="16586" y="16188"/>
                    <a:pt x="9677" y="5333"/>
                    <a:pt x="6674" y="2389"/>
                  </a:cubicBezTo>
                  <a:cubicBezTo>
                    <a:pt x="5198" y="951"/>
                    <a:pt x="3815" y="0"/>
                    <a:pt x="2979" y="0"/>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39"/>
            <p:cNvSpPr/>
            <p:nvPr/>
          </p:nvSpPr>
          <p:spPr>
            <a:xfrm>
              <a:off x="2749898" y="2612003"/>
              <a:ext cx="160609" cy="41359"/>
            </a:xfrm>
            <a:custGeom>
              <a:rect b="b" l="l" r="r" t="t"/>
              <a:pathLst>
                <a:path extrusionOk="0" h="1380" w="5359">
                  <a:moveTo>
                    <a:pt x="1" y="1"/>
                  </a:moveTo>
                  <a:cubicBezTo>
                    <a:pt x="1" y="59"/>
                    <a:pt x="20" y="99"/>
                    <a:pt x="20" y="158"/>
                  </a:cubicBezTo>
                  <a:cubicBezTo>
                    <a:pt x="982" y="393"/>
                    <a:pt x="1924" y="746"/>
                    <a:pt x="2886" y="1021"/>
                  </a:cubicBezTo>
                  <a:cubicBezTo>
                    <a:pt x="3614" y="1217"/>
                    <a:pt x="4343" y="1380"/>
                    <a:pt x="5115" y="1380"/>
                  </a:cubicBezTo>
                  <a:cubicBezTo>
                    <a:pt x="5196" y="1380"/>
                    <a:pt x="5277" y="1378"/>
                    <a:pt x="5359" y="1374"/>
                  </a:cubicBezTo>
                  <a:cubicBezTo>
                    <a:pt x="5300" y="1335"/>
                    <a:pt x="5280" y="1316"/>
                    <a:pt x="5261" y="1257"/>
                  </a:cubicBezTo>
                  <a:cubicBezTo>
                    <a:pt x="5173" y="1261"/>
                    <a:pt x="5084" y="1264"/>
                    <a:pt x="4994" y="1264"/>
                  </a:cubicBezTo>
                  <a:cubicBezTo>
                    <a:pt x="4704" y="1264"/>
                    <a:pt x="4407" y="1238"/>
                    <a:pt x="4122" y="1178"/>
                  </a:cubicBezTo>
                  <a:cubicBezTo>
                    <a:pt x="2709" y="943"/>
                    <a:pt x="1374" y="373"/>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39"/>
            <p:cNvSpPr/>
            <p:nvPr/>
          </p:nvSpPr>
          <p:spPr>
            <a:xfrm>
              <a:off x="2770488" y="2687887"/>
              <a:ext cx="199450" cy="51339"/>
            </a:xfrm>
            <a:custGeom>
              <a:rect b="b" l="l" r="r" t="t"/>
              <a:pathLst>
                <a:path extrusionOk="0" h="1713" w="6655">
                  <a:moveTo>
                    <a:pt x="1" y="1"/>
                  </a:moveTo>
                  <a:cubicBezTo>
                    <a:pt x="1" y="20"/>
                    <a:pt x="40" y="79"/>
                    <a:pt x="40" y="99"/>
                  </a:cubicBezTo>
                  <a:cubicBezTo>
                    <a:pt x="354" y="99"/>
                    <a:pt x="687" y="158"/>
                    <a:pt x="1021" y="216"/>
                  </a:cubicBezTo>
                  <a:cubicBezTo>
                    <a:pt x="1865" y="413"/>
                    <a:pt x="2611" y="864"/>
                    <a:pt x="3396" y="1237"/>
                  </a:cubicBezTo>
                  <a:cubicBezTo>
                    <a:pt x="4003" y="1516"/>
                    <a:pt x="4637" y="1712"/>
                    <a:pt x="5298" y="1712"/>
                  </a:cubicBezTo>
                  <a:cubicBezTo>
                    <a:pt x="5429" y="1712"/>
                    <a:pt x="5560" y="1705"/>
                    <a:pt x="5693" y="1689"/>
                  </a:cubicBezTo>
                  <a:cubicBezTo>
                    <a:pt x="6046" y="1649"/>
                    <a:pt x="6360" y="1571"/>
                    <a:pt x="6654" y="1473"/>
                  </a:cubicBezTo>
                  <a:cubicBezTo>
                    <a:pt x="6635" y="1453"/>
                    <a:pt x="6635" y="1433"/>
                    <a:pt x="6615" y="1394"/>
                  </a:cubicBezTo>
                  <a:cubicBezTo>
                    <a:pt x="6176" y="1527"/>
                    <a:pt x="5728" y="1615"/>
                    <a:pt x="5270" y="1615"/>
                  </a:cubicBezTo>
                  <a:cubicBezTo>
                    <a:pt x="5053" y="1615"/>
                    <a:pt x="4834" y="1595"/>
                    <a:pt x="4613" y="1551"/>
                  </a:cubicBezTo>
                  <a:cubicBezTo>
                    <a:pt x="3769" y="1375"/>
                    <a:pt x="3004" y="903"/>
                    <a:pt x="2218" y="531"/>
                  </a:cubicBezTo>
                  <a:cubicBezTo>
                    <a:pt x="1551" y="256"/>
                    <a:pt x="845" y="20"/>
                    <a:pt x="7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39"/>
            <p:cNvSpPr/>
            <p:nvPr/>
          </p:nvSpPr>
          <p:spPr>
            <a:xfrm>
              <a:off x="2826381" y="2844359"/>
              <a:ext cx="228252" cy="44925"/>
            </a:xfrm>
            <a:custGeom>
              <a:rect b="b" l="l" r="r" t="t"/>
              <a:pathLst>
                <a:path extrusionOk="0" h="1499" w="7616">
                  <a:moveTo>
                    <a:pt x="0" y="1"/>
                  </a:moveTo>
                  <a:lnTo>
                    <a:pt x="0" y="1"/>
                  </a:lnTo>
                  <a:cubicBezTo>
                    <a:pt x="39" y="60"/>
                    <a:pt x="39" y="79"/>
                    <a:pt x="59" y="138"/>
                  </a:cubicBezTo>
                  <a:cubicBezTo>
                    <a:pt x="1080" y="550"/>
                    <a:pt x="2120" y="982"/>
                    <a:pt x="3200" y="1257"/>
                  </a:cubicBezTo>
                  <a:cubicBezTo>
                    <a:pt x="3818" y="1412"/>
                    <a:pt x="4444" y="1499"/>
                    <a:pt x="5063" y="1499"/>
                  </a:cubicBezTo>
                  <a:cubicBezTo>
                    <a:pt x="5938" y="1499"/>
                    <a:pt x="6800" y="1325"/>
                    <a:pt x="7616" y="923"/>
                  </a:cubicBezTo>
                  <a:cubicBezTo>
                    <a:pt x="7596" y="884"/>
                    <a:pt x="7557" y="864"/>
                    <a:pt x="7557" y="825"/>
                  </a:cubicBezTo>
                  <a:cubicBezTo>
                    <a:pt x="7361" y="923"/>
                    <a:pt x="7204" y="982"/>
                    <a:pt x="7007" y="1061"/>
                  </a:cubicBezTo>
                  <a:cubicBezTo>
                    <a:pt x="6389" y="1281"/>
                    <a:pt x="5738" y="1392"/>
                    <a:pt x="5095" y="1392"/>
                  </a:cubicBezTo>
                  <a:cubicBezTo>
                    <a:pt x="4880" y="1392"/>
                    <a:pt x="4667" y="1380"/>
                    <a:pt x="4456" y="1355"/>
                  </a:cubicBezTo>
                  <a:cubicBezTo>
                    <a:pt x="2905" y="1218"/>
                    <a:pt x="1453" y="589"/>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39"/>
            <p:cNvSpPr/>
            <p:nvPr/>
          </p:nvSpPr>
          <p:spPr>
            <a:xfrm>
              <a:off x="2767551" y="2899653"/>
              <a:ext cx="344146" cy="133157"/>
            </a:xfrm>
            <a:custGeom>
              <a:rect b="b" l="l" r="r" t="t"/>
              <a:pathLst>
                <a:path extrusionOk="0" h="4443" w="11483">
                  <a:moveTo>
                    <a:pt x="59" y="1"/>
                  </a:moveTo>
                  <a:lnTo>
                    <a:pt x="0" y="99"/>
                  </a:lnTo>
                  <a:cubicBezTo>
                    <a:pt x="648" y="177"/>
                    <a:pt x="1257" y="374"/>
                    <a:pt x="1826" y="668"/>
                  </a:cubicBezTo>
                  <a:cubicBezTo>
                    <a:pt x="2807" y="1178"/>
                    <a:pt x="3475" y="2042"/>
                    <a:pt x="4279" y="2768"/>
                  </a:cubicBezTo>
                  <a:cubicBezTo>
                    <a:pt x="5504" y="3871"/>
                    <a:pt x="7119" y="4443"/>
                    <a:pt x="8762" y="4443"/>
                  </a:cubicBezTo>
                  <a:cubicBezTo>
                    <a:pt x="8962" y="4443"/>
                    <a:pt x="9163" y="4434"/>
                    <a:pt x="9363" y="4417"/>
                  </a:cubicBezTo>
                  <a:cubicBezTo>
                    <a:pt x="10089" y="4378"/>
                    <a:pt x="10796" y="4201"/>
                    <a:pt x="11483" y="3907"/>
                  </a:cubicBezTo>
                  <a:cubicBezTo>
                    <a:pt x="11483" y="3848"/>
                    <a:pt x="11463" y="3828"/>
                    <a:pt x="11483" y="3769"/>
                  </a:cubicBezTo>
                  <a:lnTo>
                    <a:pt x="11483" y="3769"/>
                  </a:lnTo>
                  <a:cubicBezTo>
                    <a:pt x="11326" y="3887"/>
                    <a:pt x="11129" y="3946"/>
                    <a:pt x="10933" y="4005"/>
                  </a:cubicBezTo>
                  <a:cubicBezTo>
                    <a:pt x="10255" y="4226"/>
                    <a:pt x="9539" y="4336"/>
                    <a:pt x="8821" y="4336"/>
                  </a:cubicBezTo>
                  <a:cubicBezTo>
                    <a:pt x="7564" y="4336"/>
                    <a:pt x="6303" y="4000"/>
                    <a:pt x="5241" y="3337"/>
                  </a:cubicBezTo>
                  <a:cubicBezTo>
                    <a:pt x="4279" y="2749"/>
                    <a:pt x="3592" y="1846"/>
                    <a:pt x="2729" y="1139"/>
                  </a:cubicBezTo>
                  <a:cubicBezTo>
                    <a:pt x="2042" y="570"/>
                    <a:pt x="1217" y="197"/>
                    <a:pt x="334" y="60"/>
                  </a:cubicBezTo>
                  <a:cubicBezTo>
                    <a:pt x="236" y="20"/>
                    <a:pt x="157" y="1"/>
                    <a:pt x="5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39"/>
            <p:cNvSpPr/>
            <p:nvPr/>
          </p:nvSpPr>
          <p:spPr>
            <a:xfrm>
              <a:off x="2732246" y="3068474"/>
              <a:ext cx="357093" cy="68272"/>
            </a:xfrm>
            <a:custGeom>
              <a:rect b="b" l="l" r="r" t="t"/>
              <a:pathLst>
                <a:path extrusionOk="0" h="2278" w="11915">
                  <a:moveTo>
                    <a:pt x="4393" y="0"/>
                  </a:moveTo>
                  <a:cubicBezTo>
                    <a:pt x="3416" y="0"/>
                    <a:pt x="2443" y="167"/>
                    <a:pt x="1512" y="511"/>
                  </a:cubicBezTo>
                  <a:cubicBezTo>
                    <a:pt x="962" y="668"/>
                    <a:pt x="472" y="943"/>
                    <a:pt x="1" y="1218"/>
                  </a:cubicBezTo>
                  <a:cubicBezTo>
                    <a:pt x="60" y="1238"/>
                    <a:pt x="99" y="1238"/>
                    <a:pt x="138" y="1257"/>
                  </a:cubicBezTo>
                  <a:cubicBezTo>
                    <a:pt x="786" y="904"/>
                    <a:pt x="1473" y="570"/>
                    <a:pt x="2238" y="374"/>
                  </a:cubicBezTo>
                  <a:cubicBezTo>
                    <a:pt x="2962" y="196"/>
                    <a:pt x="3704" y="104"/>
                    <a:pt x="4439" y="104"/>
                  </a:cubicBezTo>
                  <a:cubicBezTo>
                    <a:pt x="4761" y="104"/>
                    <a:pt x="5081" y="122"/>
                    <a:pt x="5398" y="158"/>
                  </a:cubicBezTo>
                  <a:cubicBezTo>
                    <a:pt x="7322" y="374"/>
                    <a:pt x="9010" y="1316"/>
                    <a:pt x="10796" y="1944"/>
                  </a:cubicBezTo>
                  <a:cubicBezTo>
                    <a:pt x="11130" y="2082"/>
                    <a:pt x="11463" y="2180"/>
                    <a:pt x="11817" y="2278"/>
                  </a:cubicBezTo>
                  <a:cubicBezTo>
                    <a:pt x="11856" y="2239"/>
                    <a:pt x="11876" y="2219"/>
                    <a:pt x="11915" y="2199"/>
                  </a:cubicBezTo>
                  <a:cubicBezTo>
                    <a:pt x="10266" y="1748"/>
                    <a:pt x="8735" y="943"/>
                    <a:pt x="7126" y="433"/>
                  </a:cubicBezTo>
                  <a:cubicBezTo>
                    <a:pt x="6232" y="148"/>
                    <a:pt x="5311" y="0"/>
                    <a:pt x="439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39"/>
            <p:cNvSpPr/>
            <p:nvPr/>
          </p:nvSpPr>
          <p:spPr>
            <a:xfrm>
              <a:off x="2946379" y="3159732"/>
              <a:ext cx="78252" cy="4076"/>
            </a:xfrm>
            <a:custGeom>
              <a:rect b="b" l="l" r="r" t="t"/>
              <a:pathLst>
                <a:path extrusionOk="0" h="136" w="2611">
                  <a:moveTo>
                    <a:pt x="1402" y="1"/>
                  </a:moveTo>
                  <a:cubicBezTo>
                    <a:pt x="947" y="1"/>
                    <a:pt x="486" y="25"/>
                    <a:pt x="20" y="77"/>
                  </a:cubicBezTo>
                  <a:lnTo>
                    <a:pt x="0" y="77"/>
                  </a:lnTo>
                  <a:cubicBezTo>
                    <a:pt x="79" y="116"/>
                    <a:pt x="177" y="116"/>
                    <a:pt x="275" y="136"/>
                  </a:cubicBezTo>
                  <a:lnTo>
                    <a:pt x="373" y="136"/>
                  </a:lnTo>
                  <a:cubicBezTo>
                    <a:pt x="708" y="103"/>
                    <a:pt x="1055" y="89"/>
                    <a:pt x="1401" y="89"/>
                  </a:cubicBezTo>
                  <a:cubicBezTo>
                    <a:pt x="1683" y="89"/>
                    <a:pt x="1964" y="98"/>
                    <a:pt x="2238" y="116"/>
                  </a:cubicBezTo>
                  <a:cubicBezTo>
                    <a:pt x="2356" y="116"/>
                    <a:pt x="2473" y="77"/>
                    <a:pt x="2611" y="57"/>
                  </a:cubicBezTo>
                  <a:cubicBezTo>
                    <a:pt x="2212" y="20"/>
                    <a:pt x="1809" y="1"/>
                    <a:pt x="1402" y="1"/>
                  </a:cubicBezTo>
                  <a:close/>
                </a:path>
              </a:pathLst>
            </a:custGeom>
            <a:solidFill>
              <a:srgbClr val="FFF1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39"/>
            <p:cNvSpPr/>
            <p:nvPr/>
          </p:nvSpPr>
          <p:spPr>
            <a:xfrm>
              <a:off x="2727541" y="2885298"/>
              <a:ext cx="104146" cy="203706"/>
            </a:xfrm>
            <a:custGeom>
              <a:rect b="b" l="l" r="r" t="t"/>
              <a:pathLst>
                <a:path extrusionOk="0" h="6797" w="3475">
                  <a:moveTo>
                    <a:pt x="3459" y="1"/>
                  </a:moveTo>
                  <a:cubicBezTo>
                    <a:pt x="3457" y="1"/>
                    <a:pt x="3455" y="3"/>
                    <a:pt x="3455" y="9"/>
                  </a:cubicBezTo>
                  <a:cubicBezTo>
                    <a:pt x="3279" y="205"/>
                    <a:pt x="3161" y="480"/>
                    <a:pt x="3043" y="696"/>
                  </a:cubicBezTo>
                  <a:cubicBezTo>
                    <a:pt x="2906" y="951"/>
                    <a:pt x="2768" y="1186"/>
                    <a:pt x="2650" y="1441"/>
                  </a:cubicBezTo>
                  <a:cubicBezTo>
                    <a:pt x="2160" y="2305"/>
                    <a:pt x="1708" y="3188"/>
                    <a:pt x="1276" y="4072"/>
                  </a:cubicBezTo>
                  <a:lnTo>
                    <a:pt x="609" y="5387"/>
                  </a:lnTo>
                  <a:cubicBezTo>
                    <a:pt x="491" y="5603"/>
                    <a:pt x="393" y="5838"/>
                    <a:pt x="295" y="6054"/>
                  </a:cubicBezTo>
                  <a:cubicBezTo>
                    <a:pt x="158" y="6270"/>
                    <a:pt x="99" y="6525"/>
                    <a:pt x="1" y="6741"/>
                  </a:cubicBezTo>
                  <a:cubicBezTo>
                    <a:pt x="1" y="6769"/>
                    <a:pt x="20" y="6797"/>
                    <a:pt x="39" y="6797"/>
                  </a:cubicBezTo>
                  <a:cubicBezTo>
                    <a:pt x="46" y="6797"/>
                    <a:pt x="54" y="6792"/>
                    <a:pt x="60" y="6780"/>
                  </a:cubicBezTo>
                  <a:lnTo>
                    <a:pt x="511" y="6054"/>
                  </a:lnTo>
                  <a:cubicBezTo>
                    <a:pt x="629" y="5799"/>
                    <a:pt x="786" y="5563"/>
                    <a:pt x="904" y="5308"/>
                  </a:cubicBezTo>
                  <a:cubicBezTo>
                    <a:pt x="1375" y="4464"/>
                    <a:pt x="1787" y="3601"/>
                    <a:pt x="2219" y="2717"/>
                  </a:cubicBezTo>
                  <a:cubicBezTo>
                    <a:pt x="2454" y="2266"/>
                    <a:pt x="2650" y="1834"/>
                    <a:pt x="2866" y="1383"/>
                  </a:cubicBezTo>
                  <a:cubicBezTo>
                    <a:pt x="2984" y="1167"/>
                    <a:pt x="3082" y="951"/>
                    <a:pt x="3180" y="735"/>
                  </a:cubicBezTo>
                  <a:cubicBezTo>
                    <a:pt x="3279" y="499"/>
                    <a:pt x="3396" y="283"/>
                    <a:pt x="3475" y="48"/>
                  </a:cubicBezTo>
                  <a:cubicBezTo>
                    <a:pt x="3475" y="19"/>
                    <a:pt x="3464" y="1"/>
                    <a:pt x="34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39"/>
            <p:cNvSpPr/>
            <p:nvPr/>
          </p:nvSpPr>
          <p:spPr>
            <a:xfrm>
              <a:off x="2838129" y="2879064"/>
              <a:ext cx="163996" cy="114995"/>
            </a:xfrm>
            <a:custGeom>
              <a:rect b="b" l="l" r="r" t="t"/>
              <a:pathLst>
                <a:path extrusionOk="0" h="3837" w="5472">
                  <a:moveTo>
                    <a:pt x="40" y="1"/>
                  </a:moveTo>
                  <a:cubicBezTo>
                    <a:pt x="1" y="1"/>
                    <a:pt x="1" y="20"/>
                    <a:pt x="40" y="20"/>
                  </a:cubicBezTo>
                  <a:cubicBezTo>
                    <a:pt x="256" y="118"/>
                    <a:pt x="2493" y="1355"/>
                    <a:pt x="3396" y="2003"/>
                  </a:cubicBezTo>
                  <a:cubicBezTo>
                    <a:pt x="3730" y="2258"/>
                    <a:pt x="4064" y="2552"/>
                    <a:pt x="4378" y="2827"/>
                  </a:cubicBezTo>
                  <a:cubicBezTo>
                    <a:pt x="4554" y="2984"/>
                    <a:pt x="4751" y="3141"/>
                    <a:pt x="4908" y="3318"/>
                  </a:cubicBezTo>
                  <a:lnTo>
                    <a:pt x="5438" y="3828"/>
                  </a:lnTo>
                  <a:cubicBezTo>
                    <a:pt x="5443" y="3834"/>
                    <a:pt x="5449" y="3836"/>
                    <a:pt x="5454" y="3836"/>
                  </a:cubicBezTo>
                  <a:cubicBezTo>
                    <a:pt x="5465" y="3836"/>
                    <a:pt x="5471" y="3822"/>
                    <a:pt x="5457" y="3809"/>
                  </a:cubicBezTo>
                  <a:cubicBezTo>
                    <a:pt x="5202" y="3436"/>
                    <a:pt x="4908" y="3122"/>
                    <a:pt x="4594" y="2827"/>
                  </a:cubicBezTo>
                  <a:cubicBezTo>
                    <a:pt x="4299" y="2493"/>
                    <a:pt x="3985" y="2219"/>
                    <a:pt x="3632" y="1964"/>
                  </a:cubicBezTo>
                  <a:cubicBezTo>
                    <a:pt x="2317" y="962"/>
                    <a:pt x="864" y="295"/>
                    <a:pt x="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39"/>
            <p:cNvSpPr/>
            <p:nvPr/>
          </p:nvSpPr>
          <p:spPr>
            <a:xfrm>
              <a:off x="2611648" y="2455890"/>
              <a:ext cx="160639" cy="228072"/>
            </a:xfrm>
            <a:custGeom>
              <a:rect b="b" l="l" r="r" t="t"/>
              <a:pathLst>
                <a:path extrusionOk="0" h="7610" w="5360">
                  <a:moveTo>
                    <a:pt x="4456" y="1"/>
                  </a:moveTo>
                  <a:cubicBezTo>
                    <a:pt x="4133" y="1"/>
                    <a:pt x="1" y="1657"/>
                    <a:pt x="1" y="1657"/>
                  </a:cubicBezTo>
                  <a:cubicBezTo>
                    <a:pt x="1" y="1657"/>
                    <a:pt x="629" y="3129"/>
                    <a:pt x="766" y="4424"/>
                  </a:cubicBezTo>
                  <a:lnTo>
                    <a:pt x="766" y="4719"/>
                  </a:lnTo>
                  <a:lnTo>
                    <a:pt x="766" y="4778"/>
                  </a:lnTo>
                  <a:cubicBezTo>
                    <a:pt x="747" y="5367"/>
                    <a:pt x="884" y="7467"/>
                    <a:pt x="1964" y="7604"/>
                  </a:cubicBezTo>
                  <a:cubicBezTo>
                    <a:pt x="1998" y="7608"/>
                    <a:pt x="2033" y="7610"/>
                    <a:pt x="2068" y="7610"/>
                  </a:cubicBezTo>
                  <a:cubicBezTo>
                    <a:pt x="3183" y="7610"/>
                    <a:pt x="4768" y="5834"/>
                    <a:pt x="5301" y="4464"/>
                  </a:cubicBezTo>
                  <a:cubicBezTo>
                    <a:pt x="5359" y="4346"/>
                    <a:pt x="5085" y="3404"/>
                    <a:pt x="4849" y="2246"/>
                  </a:cubicBezTo>
                  <a:cubicBezTo>
                    <a:pt x="4692" y="1539"/>
                    <a:pt x="4555" y="754"/>
                    <a:pt x="4476" y="8"/>
                  </a:cubicBezTo>
                  <a:cubicBezTo>
                    <a:pt x="4475" y="3"/>
                    <a:pt x="4469" y="1"/>
                    <a:pt x="4456"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39"/>
            <p:cNvSpPr/>
            <p:nvPr/>
          </p:nvSpPr>
          <p:spPr>
            <a:xfrm>
              <a:off x="2612847" y="2457868"/>
              <a:ext cx="124735" cy="140649"/>
            </a:xfrm>
            <a:custGeom>
              <a:rect b="b" l="l" r="r" t="t"/>
              <a:pathLst>
                <a:path extrusionOk="0" h="4693" w="4162">
                  <a:moveTo>
                    <a:pt x="4161" y="1"/>
                  </a:moveTo>
                  <a:lnTo>
                    <a:pt x="4161" y="1"/>
                  </a:lnTo>
                  <a:cubicBezTo>
                    <a:pt x="3180" y="315"/>
                    <a:pt x="0" y="1571"/>
                    <a:pt x="0" y="1571"/>
                  </a:cubicBezTo>
                  <a:cubicBezTo>
                    <a:pt x="0" y="1571"/>
                    <a:pt x="609" y="3063"/>
                    <a:pt x="746" y="4339"/>
                  </a:cubicBezTo>
                  <a:lnTo>
                    <a:pt x="746" y="4633"/>
                  </a:lnTo>
                  <a:lnTo>
                    <a:pt x="746" y="4692"/>
                  </a:lnTo>
                  <a:cubicBezTo>
                    <a:pt x="903" y="4692"/>
                    <a:pt x="1040" y="4692"/>
                    <a:pt x="1217" y="4653"/>
                  </a:cubicBezTo>
                  <a:cubicBezTo>
                    <a:pt x="3651" y="4339"/>
                    <a:pt x="4083" y="1257"/>
                    <a:pt x="416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39"/>
            <p:cNvSpPr/>
            <p:nvPr/>
          </p:nvSpPr>
          <p:spPr>
            <a:xfrm>
              <a:off x="2515776" y="2223504"/>
              <a:ext cx="275334" cy="336203"/>
            </a:xfrm>
            <a:custGeom>
              <a:rect b="b" l="l" r="r" t="t"/>
              <a:pathLst>
                <a:path extrusionOk="0" h="11218" w="9187">
                  <a:moveTo>
                    <a:pt x="4798" y="1"/>
                  </a:moveTo>
                  <a:cubicBezTo>
                    <a:pt x="4108" y="1"/>
                    <a:pt x="3433" y="177"/>
                    <a:pt x="2866" y="559"/>
                  </a:cubicBezTo>
                  <a:cubicBezTo>
                    <a:pt x="1512" y="1442"/>
                    <a:pt x="1" y="7527"/>
                    <a:pt x="1139" y="9568"/>
                  </a:cubicBezTo>
                  <a:cubicBezTo>
                    <a:pt x="1802" y="10701"/>
                    <a:pt x="2925" y="11217"/>
                    <a:pt x="4096" y="11217"/>
                  </a:cubicBezTo>
                  <a:cubicBezTo>
                    <a:pt x="5074" y="11217"/>
                    <a:pt x="6086" y="10857"/>
                    <a:pt x="6890" y="10196"/>
                  </a:cubicBezTo>
                  <a:cubicBezTo>
                    <a:pt x="8107" y="9215"/>
                    <a:pt x="9186" y="4523"/>
                    <a:pt x="8774" y="2855"/>
                  </a:cubicBezTo>
                  <a:cubicBezTo>
                    <a:pt x="8340" y="1103"/>
                    <a:pt x="6523" y="1"/>
                    <a:pt x="4798"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39"/>
            <p:cNvSpPr/>
            <p:nvPr/>
          </p:nvSpPr>
          <p:spPr>
            <a:xfrm>
              <a:off x="2629301" y="2388458"/>
              <a:ext cx="10639" cy="27093"/>
            </a:xfrm>
            <a:custGeom>
              <a:rect b="b" l="l" r="r" t="t"/>
              <a:pathLst>
                <a:path extrusionOk="0" h="904" w="355">
                  <a:moveTo>
                    <a:pt x="236" y="1"/>
                  </a:moveTo>
                  <a:lnTo>
                    <a:pt x="236" y="1"/>
                  </a:lnTo>
                  <a:cubicBezTo>
                    <a:pt x="79" y="295"/>
                    <a:pt x="1" y="786"/>
                    <a:pt x="354" y="904"/>
                  </a:cubicBezTo>
                  <a:lnTo>
                    <a:pt x="354" y="884"/>
                  </a:lnTo>
                  <a:cubicBezTo>
                    <a:pt x="99" y="727"/>
                    <a:pt x="158" y="354"/>
                    <a:pt x="256" y="40"/>
                  </a:cubicBezTo>
                  <a:lnTo>
                    <a:pt x="23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39"/>
            <p:cNvSpPr/>
            <p:nvPr/>
          </p:nvSpPr>
          <p:spPr>
            <a:xfrm>
              <a:off x="2628042" y="2381265"/>
              <a:ext cx="34106" cy="30959"/>
            </a:xfrm>
            <a:custGeom>
              <a:rect b="b" l="l" r="r" t="t"/>
              <a:pathLst>
                <a:path extrusionOk="0" h="1033" w="1138">
                  <a:moveTo>
                    <a:pt x="584" y="1"/>
                  </a:moveTo>
                  <a:cubicBezTo>
                    <a:pt x="184" y="1"/>
                    <a:pt x="1" y="932"/>
                    <a:pt x="435" y="1026"/>
                  </a:cubicBezTo>
                  <a:cubicBezTo>
                    <a:pt x="457" y="1030"/>
                    <a:pt x="478" y="1033"/>
                    <a:pt x="499" y="1033"/>
                  </a:cubicBezTo>
                  <a:cubicBezTo>
                    <a:pt x="928" y="1033"/>
                    <a:pt x="1137" y="99"/>
                    <a:pt x="632" y="5"/>
                  </a:cubicBezTo>
                  <a:cubicBezTo>
                    <a:pt x="615" y="2"/>
                    <a:pt x="599" y="1"/>
                    <a:pt x="5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39"/>
            <p:cNvSpPr/>
            <p:nvPr/>
          </p:nvSpPr>
          <p:spPr>
            <a:xfrm>
              <a:off x="2566964" y="2376470"/>
              <a:ext cx="16483" cy="23227"/>
            </a:xfrm>
            <a:custGeom>
              <a:rect b="b" l="l" r="r" t="t"/>
              <a:pathLst>
                <a:path extrusionOk="0" h="775" w="550">
                  <a:moveTo>
                    <a:pt x="543" y="1"/>
                  </a:moveTo>
                  <a:cubicBezTo>
                    <a:pt x="532" y="1"/>
                    <a:pt x="511" y="19"/>
                    <a:pt x="511" y="48"/>
                  </a:cubicBezTo>
                  <a:cubicBezTo>
                    <a:pt x="432" y="362"/>
                    <a:pt x="314" y="695"/>
                    <a:pt x="20" y="754"/>
                  </a:cubicBezTo>
                  <a:cubicBezTo>
                    <a:pt x="20" y="754"/>
                    <a:pt x="0" y="774"/>
                    <a:pt x="20" y="774"/>
                  </a:cubicBezTo>
                  <a:cubicBezTo>
                    <a:pt x="27" y="774"/>
                    <a:pt x="34" y="774"/>
                    <a:pt x="41" y="774"/>
                  </a:cubicBezTo>
                  <a:cubicBezTo>
                    <a:pt x="379" y="774"/>
                    <a:pt x="511" y="316"/>
                    <a:pt x="550" y="8"/>
                  </a:cubicBezTo>
                  <a:cubicBezTo>
                    <a:pt x="550" y="3"/>
                    <a:pt x="547" y="1"/>
                    <a:pt x="5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39"/>
            <p:cNvSpPr/>
            <p:nvPr/>
          </p:nvSpPr>
          <p:spPr>
            <a:xfrm>
              <a:off x="2554826" y="2364542"/>
              <a:ext cx="33686" cy="31409"/>
            </a:xfrm>
            <a:custGeom>
              <a:rect b="b" l="l" r="r" t="t"/>
              <a:pathLst>
                <a:path extrusionOk="0" h="1048" w="1124">
                  <a:moveTo>
                    <a:pt x="628" y="1"/>
                  </a:moveTo>
                  <a:cubicBezTo>
                    <a:pt x="199" y="1"/>
                    <a:pt x="1" y="887"/>
                    <a:pt x="405" y="1034"/>
                  </a:cubicBezTo>
                  <a:cubicBezTo>
                    <a:pt x="435" y="1043"/>
                    <a:pt x="464" y="1047"/>
                    <a:pt x="491" y="1047"/>
                  </a:cubicBezTo>
                  <a:cubicBezTo>
                    <a:pt x="908" y="1047"/>
                    <a:pt x="1124" y="142"/>
                    <a:pt x="719" y="14"/>
                  </a:cubicBezTo>
                  <a:cubicBezTo>
                    <a:pt x="688" y="5"/>
                    <a:pt x="657" y="1"/>
                    <a:pt x="62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7" name="Google Shape;1827;p39"/>
            <p:cNvSpPr/>
            <p:nvPr/>
          </p:nvSpPr>
          <p:spPr>
            <a:xfrm>
              <a:off x="2641079" y="2349047"/>
              <a:ext cx="34136" cy="26014"/>
            </a:xfrm>
            <a:custGeom>
              <a:rect b="b" l="l" r="r" t="t"/>
              <a:pathLst>
                <a:path extrusionOk="0" h="868" w="1139">
                  <a:moveTo>
                    <a:pt x="236" y="1"/>
                  </a:moveTo>
                  <a:cubicBezTo>
                    <a:pt x="138" y="1"/>
                    <a:pt x="40" y="99"/>
                    <a:pt x="40" y="197"/>
                  </a:cubicBezTo>
                  <a:cubicBezTo>
                    <a:pt x="0" y="393"/>
                    <a:pt x="157" y="570"/>
                    <a:pt x="295" y="688"/>
                  </a:cubicBezTo>
                  <a:cubicBezTo>
                    <a:pt x="453" y="793"/>
                    <a:pt x="612" y="867"/>
                    <a:pt x="798" y="867"/>
                  </a:cubicBezTo>
                  <a:cubicBezTo>
                    <a:pt x="820" y="867"/>
                    <a:pt x="842" y="866"/>
                    <a:pt x="864" y="864"/>
                  </a:cubicBezTo>
                  <a:cubicBezTo>
                    <a:pt x="1060" y="805"/>
                    <a:pt x="1139" y="531"/>
                    <a:pt x="982" y="413"/>
                  </a:cubicBezTo>
                  <a:cubicBezTo>
                    <a:pt x="864" y="315"/>
                    <a:pt x="766" y="236"/>
                    <a:pt x="648" y="177"/>
                  </a:cubicBezTo>
                  <a:cubicBezTo>
                    <a:pt x="491" y="79"/>
                    <a:pt x="393" y="1"/>
                    <a:pt x="2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39"/>
            <p:cNvSpPr/>
            <p:nvPr/>
          </p:nvSpPr>
          <p:spPr>
            <a:xfrm>
              <a:off x="2556954" y="2330646"/>
              <a:ext cx="36503" cy="20739"/>
            </a:xfrm>
            <a:custGeom>
              <a:rect b="b" l="l" r="r" t="t"/>
              <a:pathLst>
                <a:path extrusionOk="0" h="692" w="1218">
                  <a:moveTo>
                    <a:pt x="933" y="1"/>
                  </a:moveTo>
                  <a:cubicBezTo>
                    <a:pt x="828" y="1"/>
                    <a:pt x="738" y="38"/>
                    <a:pt x="629" y="65"/>
                  </a:cubicBezTo>
                  <a:cubicBezTo>
                    <a:pt x="491" y="124"/>
                    <a:pt x="354" y="144"/>
                    <a:pt x="216" y="203"/>
                  </a:cubicBezTo>
                  <a:cubicBezTo>
                    <a:pt x="20" y="242"/>
                    <a:pt x="1" y="536"/>
                    <a:pt x="197" y="615"/>
                  </a:cubicBezTo>
                  <a:cubicBezTo>
                    <a:pt x="300" y="667"/>
                    <a:pt x="404" y="691"/>
                    <a:pt x="508" y="691"/>
                  </a:cubicBezTo>
                  <a:cubicBezTo>
                    <a:pt x="600" y="691"/>
                    <a:pt x="693" y="671"/>
                    <a:pt x="786" y="634"/>
                  </a:cubicBezTo>
                  <a:cubicBezTo>
                    <a:pt x="982" y="556"/>
                    <a:pt x="1139" y="458"/>
                    <a:pt x="1198" y="261"/>
                  </a:cubicBezTo>
                  <a:cubicBezTo>
                    <a:pt x="1217" y="163"/>
                    <a:pt x="1178" y="46"/>
                    <a:pt x="1080" y="26"/>
                  </a:cubicBezTo>
                  <a:cubicBezTo>
                    <a:pt x="1026" y="8"/>
                    <a:pt x="978" y="1"/>
                    <a:pt x="9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39"/>
            <p:cNvSpPr/>
            <p:nvPr/>
          </p:nvSpPr>
          <p:spPr>
            <a:xfrm>
              <a:off x="2611648" y="2479656"/>
              <a:ext cx="21459" cy="8841"/>
            </a:xfrm>
            <a:custGeom>
              <a:rect b="b" l="l" r="r" t="t"/>
              <a:pathLst>
                <a:path extrusionOk="0" h="295" w="716">
                  <a:moveTo>
                    <a:pt x="40" y="0"/>
                  </a:moveTo>
                  <a:cubicBezTo>
                    <a:pt x="40" y="0"/>
                    <a:pt x="1" y="0"/>
                    <a:pt x="1" y="39"/>
                  </a:cubicBezTo>
                  <a:cubicBezTo>
                    <a:pt x="60" y="177"/>
                    <a:pt x="217" y="275"/>
                    <a:pt x="374" y="295"/>
                  </a:cubicBezTo>
                  <a:cubicBezTo>
                    <a:pt x="531" y="295"/>
                    <a:pt x="629" y="196"/>
                    <a:pt x="688" y="79"/>
                  </a:cubicBezTo>
                  <a:cubicBezTo>
                    <a:pt x="716" y="51"/>
                    <a:pt x="704" y="23"/>
                    <a:pt x="688" y="23"/>
                  </a:cubicBezTo>
                  <a:cubicBezTo>
                    <a:pt x="681" y="23"/>
                    <a:pt x="674" y="28"/>
                    <a:pt x="668" y="39"/>
                  </a:cubicBezTo>
                  <a:cubicBezTo>
                    <a:pt x="579" y="75"/>
                    <a:pt x="490" y="160"/>
                    <a:pt x="385" y="160"/>
                  </a:cubicBezTo>
                  <a:cubicBezTo>
                    <a:pt x="375" y="160"/>
                    <a:pt x="365" y="159"/>
                    <a:pt x="354" y="157"/>
                  </a:cubicBezTo>
                  <a:cubicBezTo>
                    <a:pt x="236" y="138"/>
                    <a:pt x="138" y="59"/>
                    <a:pt x="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39"/>
            <p:cNvSpPr/>
            <p:nvPr/>
          </p:nvSpPr>
          <p:spPr>
            <a:xfrm>
              <a:off x="2572628" y="2338108"/>
              <a:ext cx="56134" cy="120989"/>
            </a:xfrm>
            <a:custGeom>
              <a:rect b="b" l="l" r="r" t="t"/>
              <a:pathLst>
                <a:path extrusionOk="0" h="4037" w="1873">
                  <a:moveTo>
                    <a:pt x="1196" y="1"/>
                  </a:moveTo>
                  <a:cubicBezTo>
                    <a:pt x="1185" y="1"/>
                    <a:pt x="1173" y="5"/>
                    <a:pt x="1166" y="12"/>
                  </a:cubicBezTo>
                  <a:cubicBezTo>
                    <a:pt x="655" y="994"/>
                    <a:pt x="302" y="2152"/>
                    <a:pt x="7" y="3192"/>
                  </a:cubicBezTo>
                  <a:cubicBezTo>
                    <a:pt x="0" y="3235"/>
                    <a:pt x="60" y="3249"/>
                    <a:pt x="144" y="3249"/>
                  </a:cubicBezTo>
                  <a:cubicBezTo>
                    <a:pt x="292" y="3249"/>
                    <a:pt x="514" y="3205"/>
                    <a:pt x="577" y="3192"/>
                  </a:cubicBezTo>
                  <a:lnTo>
                    <a:pt x="577" y="3192"/>
                  </a:lnTo>
                  <a:cubicBezTo>
                    <a:pt x="577" y="3192"/>
                    <a:pt x="479" y="3546"/>
                    <a:pt x="420" y="3801"/>
                  </a:cubicBezTo>
                  <a:lnTo>
                    <a:pt x="420" y="3820"/>
                  </a:lnTo>
                  <a:lnTo>
                    <a:pt x="420" y="3840"/>
                  </a:lnTo>
                  <a:cubicBezTo>
                    <a:pt x="420" y="3879"/>
                    <a:pt x="459" y="3899"/>
                    <a:pt x="479" y="3918"/>
                  </a:cubicBezTo>
                  <a:cubicBezTo>
                    <a:pt x="498" y="3918"/>
                    <a:pt x="518" y="3938"/>
                    <a:pt x="557" y="3938"/>
                  </a:cubicBezTo>
                  <a:cubicBezTo>
                    <a:pt x="577" y="3938"/>
                    <a:pt x="596" y="3977"/>
                    <a:pt x="616" y="3977"/>
                  </a:cubicBezTo>
                  <a:cubicBezTo>
                    <a:pt x="753" y="4017"/>
                    <a:pt x="891" y="4036"/>
                    <a:pt x="1009" y="4036"/>
                  </a:cubicBezTo>
                  <a:cubicBezTo>
                    <a:pt x="1303" y="4036"/>
                    <a:pt x="1597" y="3977"/>
                    <a:pt x="1853" y="3722"/>
                  </a:cubicBezTo>
                  <a:cubicBezTo>
                    <a:pt x="1872" y="3703"/>
                    <a:pt x="1853" y="3683"/>
                    <a:pt x="1754" y="3683"/>
                  </a:cubicBezTo>
                  <a:cubicBezTo>
                    <a:pt x="1471" y="3801"/>
                    <a:pt x="1237" y="3862"/>
                    <a:pt x="1010" y="3862"/>
                  </a:cubicBezTo>
                  <a:cubicBezTo>
                    <a:pt x="860" y="3862"/>
                    <a:pt x="713" y="3836"/>
                    <a:pt x="557" y="3781"/>
                  </a:cubicBezTo>
                  <a:cubicBezTo>
                    <a:pt x="577" y="3683"/>
                    <a:pt x="812" y="2996"/>
                    <a:pt x="793" y="2957"/>
                  </a:cubicBezTo>
                  <a:cubicBezTo>
                    <a:pt x="776" y="2954"/>
                    <a:pt x="757" y="2953"/>
                    <a:pt x="735" y="2953"/>
                  </a:cubicBezTo>
                  <a:cubicBezTo>
                    <a:pt x="601" y="2953"/>
                    <a:pt x="381" y="2999"/>
                    <a:pt x="263" y="3016"/>
                  </a:cubicBezTo>
                  <a:cubicBezTo>
                    <a:pt x="518" y="2015"/>
                    <a:pt x="969" y="1053"/>
                    <a:pt x="1205" y="52"/>
                  </a:cubicBezTo>
                  <a:cubicBezTo>
                    <a:pt x="1230" y="14"/>
                    <a:pt x="1215" y="1"/>
                    <a:pt x="119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39"/>
            <p:cNvSpPr/>
            <p:nvPr/>
          </p:nvSpPr>
          <p:spPr>
            <a:xfrm>
              <a:off x="2541070" y="2199738"/>
              <a:ext cx="294156" cy="238831"/>
            </a:xfrm>
            <a:custGeom>
              <a:rect b="b" l="l" r="r" t="t"/>
              <a:pathLst>
                <a:path extrusionOk="0" h="7969" w="9815">
                  <a:moveTo>
                    <a:pt x="3332" y="0"/>
                  </a:moveTo>
                  <a:cubicBezTo>
                    <a:pt x="3036" y="0"/>
                    <a:pt x="2696" y="73"/>
                    <a:pt x="2336" y="292"/>
                  </a:cubicBezTo>
                  <a:cubicBezTo>
                    <a:pt x="1237" y="959"/>
                    <a:pt x="962" y="2274"/>
                    <a:pt x="962" y="2274"/>
                  </a:cubicBezTo>
                  <a:cubicBezTo>
                    <a:pt x="1" y="2922"/>
                    <a:pt x="236" y="3942"/>
                    <a:pt x="550" y="4099"/>
                  </a:cubicBezTo>
                  <a:lnTo>
                    <a:pt x="1080" y="3157"/>
                  </a:lnTo>
                  <a:cubicBezTo>
                    <a:pt x="1212" y="3174"/>
                    <a:pt x="1339" y="3182"/>
                    <a:pt x="1460" y="3182"/>
                  </a:cubicBezTo>
                  <a:cubicBezTo>
                    <a:pt x="2747" y="3182"/>
                    <a:pt x="3435" y="2313"/>
                    <a:pt x="3435" y="2313"/>
                  </a:cubicBezTo>
                  <a:lnTo>
                    <a:pt x="3435" y="2313"/>
                  </a:lnTo>
                  <a:cubicBezTo>
                    <a:pt x="3200" y="5022"/>
                    <a:pt x="6615" y="5101"/>
                    <a:pt x="6615" y="5101"/>
                  </a:cubicBezTo>
                  <a:cubicBezTo>
                    <a:pt x="6144" y="6259"/>
                    <a:pt x="6556" y="7868"/>
                    <a:pt x="7832" y="7966"/>
                  </a:cubicBezTo>
                  <a:cubicBezTo>
                    <a:pt x="7847" y="7968"/>
                    <a:pt x="7863" y="7969"/>
                    <a:pt x="7879" y="7969"/>
                  </a:cubicBezTo>
                  <a:cubicBezTo>
                    <a:pt x="8272" y="7969"/>
                    <a:pt x="8842" y="7508"/>
                    <a:pt x="9069" y="6867"/>
                  </a:cubicBezTo>
                  <a:cubicBezTo>
                    <a:pt x="9422" y="5905"/>
                    <a:pt x="9088" y="5375"/>
                    <a:pt x="9088" y="5375"/>
                  </a:cubicBezTo>
                  <a:cubicBezTo>
                    <a:pt x="9088" y="5375"/>
                    <a:pt x="9815" y="4688"/>
                    <a:pt x="9716" y="3452"/>
                  </a:cubicBezTo>
                  <a:cubicBezTo>
                    <a:pt x="9618" y="2235"/>
                    <a:pt x="8009" y="1666"/>
                    <a:pt x="8009" y="1666"/>
                  </a:cubicBezTo>
                  <a:cubicBezTo>
                    <a:pt x="8009" y="1666"/>
                    <a:pt x="7656" y="468"/>
                    <a:pt x="6458" y="115"/>
                  </a:cubicBezTo>
                  <a:cubicBezTo>
                    <a:pt x="6167" y="35"/>
                    <a:pt x="5895" y="5"/>
                    <a:pt x="5649" y="5"/>
                  </a:cubicBezTo>
                  <a:cubicBezTo>
                    <a:pt x="4869" y="5"/>
                    <a:pt x="4358" y="311"/>
                    <a:pt x="4358" y="311"/>
                  </a:cubicBezTo>
                  <a:cubicBezTo>
                    <a:pt x="4358" y="311"/>
                    <a:pt x="3940" y="0"/>
                    <a:pt x="333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39"/>
            <p:cNvSpPr/>
            <p:nvPr/>
          </p:nvSpPr>
          <p:spPr>
            <a:xfrm>
              <a:off x="2722836" y="2357409"/>
              <a:ext cx="75914" cy="94286"/>
            </a:xfrm>
            <a:custGeom>
              <a:rect b="b" l="l" r="r" t="t"/>
              <a:pathLst>
                <a:path extrusionOk="0" h="3146" w="2533">
                  <a:moveTo>
                    <a:pt x="1603" y="0"/>
                  </a:moveTo>
                  <a:cubicBezTo>
                    <a:pt x="917" y="0"/>
                    <a:pt x="158" y="1371"/>
                    <a:pt x="158" y="1371"/>
                  </a:cubicBezTo>
                  <a:lnTo>
                    <a:pt x="1" y="2686"/>
                  </a:lnTo>
                  <a:cubicBezTo>
                    <a:pt x="1" y="2686"/>
                    <a:pt x="237" y="3145"/>
                    <a:pt x="729" y="3145"/>
                  </a:cubicBezTo>
                  <a:cubicBezTo>
                    <a:pt x="855" y="3145"/>
                    <a:pt x="998" y="3115"/>
                    <a:pt x="1159" y="3039"/>
                  </a:cubicBezTo>
                  <a:cubicBezTo>
                    <a:pt x="1944" y="2646"/>
                    <a:pt x="2533" y="350"/>
                    <a:pt x="1787" y="36"/>
                  </a:cubicBezTo>
                  <a:cubicBezTo>
                    <a:pt x="1727" y="11"/>
                    <a:pt x="1665" y="0"/>
                    <a:pt x="1603" y="0"/>
                  </a:cubicBezTo>
                  <a:close/>
                </a:path>
              </a:pathLst>
            </a:custGeom>
            <a:solidFill>
              <a:srgbClr val="AD6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39"/>
            <p:cNvSpPr/>
            <p:nvPr/>
          </p:nvSpPr>
          <p:spPr>
            <a:xfrm>
              <a:off x="2734614" y="2378478"/>
              <a:ext cx="37073" cy="59490"/>
            </a:xfrm>
            <a:custGeom>
              <a:rect b="b" l="l" r="r" t="t"/>
              <a:pathLst>
                <a:path extrusionOk="0" h="1985" w="1237">
                  <a:moveTo>
                    <a:pt x="1237" y="0"/>
                  </a:moveTo>
                  <a:lnTo>
                    <a:pt x="1237" y="0"/>
                  </a:lnTo>
                  <a:cubicBezTo>
                    <a:pt x="471" y="138"/>
                    <a:pt x="0" y="1217"/>
                    <a:pt x="79" y="1904"/>
                  </a:cubicBezTo>
                  <a:lnTo>
                    <a:pt x="79" y="1943"/>
                  </a:lnTo>
                  <a:cubicBezTo>
                    <a:pt x="67" y="1968"/>
                    <a:pt x="99" y="1984"/>
                    <a:pt x="131" y="1984"/>
                  </a:cubicBezTo>
                  <a:cubicBezTo>
                    <a:pt x="150" y="1984"/>
                    <a:pt x="169" y="1978"/>
                    <a:pt x="177" y="1963"/>
                  </a:cubicBezTo>
                  <a:cubicBezTo>
                    <a:pt x="236" y="1786"/>
                    <a:pt x="295" y="1610"/>
                    <a:pt x="393" y="1472"/>
                  </a:cubicBezTo>
                  <a:cubicBezTo>
                    <a:pt x="514" y="1299"/>
                    <a:pt x="650" y="1233"/>
                    <a:pt x="855" y="1233"/>
                  </a:cubicBezTo>
                  <a:cubicBezTo>
                    <a:pt x="883" y="1233"/>
                    <a:pt x="912" y="1234"/>
                    <a:pt x="942" y="1237"/>
                  </a:cubicBezTo>
                  <a:cubicBezTo>
                    <a:pt x="962" y="1237"/>
                    <a:pt x="982" y="1217"/>
                    <a:pt x="962" y="1217"/>
                  </a:cubicBezTo>
                  <a:cubicBezTo>
                    <a:pt x="874" y="1170"/>
                    <a:pt x="793" y="1149"/>
                    <a:pt x="718" y="1149"/>
                  </a:cubicBezTo>
                  <a:cubicBezTo>
                    <a:pt x="543" y="1149"/>
                    <a:pt x="405" y="1262"/>
                    <a:pt x="295" y="1413"/>
                  </a:cubicBezTo>
                  <a:cubicBezTo>
                    <a:pt x="452" y="864"/>
                    <a:pt x="687" y="314"/>
                    <a:pt x="1237"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39"/>
            <p:cNvSpPr/>
            <p:nvPr/>
          </p:nvSpPr>
          <p:spPr>
            <a:xfrm>
              <a:off x="2219316" y="2365111"/>
              <a:ext cx="340040" cy="641088"/>
            </a:xfrm>
            <a:custGeom>
              <a:rect b="b" l="l" r="r" t="t"/>
              <a:pathLst>
                <a:path extrusionOk="0" h="21391" w="11346">
                  <a:moveTo>
                    <a:pt x="6212" y="0"/>
                  </a:moveTo>
                  <a:cubicBezTo>
                    <a:pt x="5815" y="0"/>
                    <a:pt x="5420" y="59"/>
                    <a:pt x="5044" y="211"/>
                  </a:cubicBezTo>
                  <a:cubicBezTo>
                    <a:pt x="4730" y="348"/>
                    <a:pt x="4436" y="564"/>
                    <a:pt x="4181" y="839"/>
                  </a:cubicBezTo>
                  <a:cubicBezTo>
                    <a:pt x="3612" y="976"/>
                    <a:pt x="3003" y="1133"/>
                    <a:pt x="2493" y="1467"/>
                  </a:cubicBezTo>
                  <a:cubicBezTo>
                    <a:pt x="1865" y="1722"/>
                    <a:pt x="1394" y="2350"/>
                    <a:pt x="1080" y="2939"/>
                  </a:cubicBezTo>
                  <a:cubicBezTo>
                    <a:pt x="687" y="3646"/>
                    <a:pt x="471" y="4411"/>
                    <a:pt x="294" y="5196"/>
                  </a:cubicBezTo>
                  <a:cubicBezTo>
                    <a:pt x="118" y="5942"/>
                    <a:pt x="0" y="6649"/>
                    <a:pt x="118" y="7375"/>
                  </a:cubicBezTo>
                  <a:cubicBezTo>
                    <a:pt x="216" y="8023"/>
                    <a:pt x="471" y="8651"/>
                    <a:pt x="667" y="9279"/>
                  </a:cubicBezTo>
                  <a:cubicBezTo>
                    <a:pt x="903" y="10025"/>
                    <a:pt x="1158" y="10790"/>
                    <a:pt x="1119" y="11575"/>
                  </a:cubicBezTo>
                  <a:cubicBezTo>
                    <a:pt x="1119" y="11585"/>
                    <a:pt x="1134" y="11590"/>
                    <a:pt x="1148" y="11590"/>
                  </a:cubicBezTo>
                  <a:cubicBezTo>
                    <a:pt x="1163" y="11590"/>
                    <a:pt x="1178" y="11585"/>
                    <a:pt x="1178" y="11575"/>
                  </a:cubicBezTo>
                  <a:cubicBezTo>
                    <a:pt x="1237" y="10299"/>
                    <a:pt x="628" y="9122"/>
                    <a:pt x="334" y="7905"/>
                  </a:cubicBezTo>
                  <a:cubicBezTo>
                    <a:pt x="177" y="7179"/>
                    <a:pt x="177" y="6511"/>
                    <a:pt x="294" y="5785"/>
                  </a:cubicBezTo>
                  <a:cubicBezTo>
                    <a:pt x="432" y="5000"/>
                    <a:pt x="628" y="4195"/>
                    <a:pt x="962" y="3430"/>
                  </a:cubicBezTo>
                  <a:cubicBezTo>
                    <a:pt x="1217" y="2802"/>
                    <a:pt x="1610" y="2075"/>
                    <a:pt x="2198" y="1663"/>
                  </a:cubicBezTo>
                  <a:lnTo>
                    <a:pt x="2198" y="1663"/>
                  </a:lnTo>
                  <a:lnTo>
                    <a:pt x="2179" y="1683"/>
                  </a:lnTo>
                  <a:cubicBezTo>
                    <a:pt x="1511" y="2252"/>
                    <a:pt x="1178" y="3116"/>
                    <a:pt x="923" y="3940"/>
                  </a:cubicBezTo>
                  <a:cubicBezTo>
                    <a:pt x="648" y="4882"/>
                    <a:pt x="471" y="5805"/>
                    <a:pt x="471" y="6786"/>
                  </a:cubicBezTo>
                  <a:cubicBezTo>
                    <a:pt x="471" y="7669"/>
                    <a:pt x="687" y="8533"/>
                    <a:pt x="923" y="9377"/>
                  </a:cubicBezTo>
                  <a:cubicBezTo>
                    <a:pt x="1178" y="10201"/>
                    <a:pt x="1452" y="11065"/>
                    <a:pt x="1452" y="11948"/>
                  </a:cubicBezTo>
                  <a:cubicBezTo>
                    <a:pt x="1472" y="12890"/>
                    <a:pt x="1178" y="13754"/>
                    <a:pt x="864" y="14618"/>
                  </a:cubicBezTo>
                  <a:cubicBezTo>
                    <a:pt x="569" y="15462"/>
                    <a:pt x="216" y="16286"/>
                    <a:pt x="137" y="17189"/>
                  </a:cubicBezTo>
                  <a:cubicBezTo>
                    <a:pt x="79" y="18013"/>
                    <a:pt x="216" y="18818"/>
                    <a:pt x="628" y="19525"/>
                  </a:cubicBezTo>
                  <a:cubicBezTo>
                    <a:pt x="1192" y="20520"/>
                    <a:pt x="2341" y="21391"/>
                    <a:pt x="3504" y="21391"/>
                  </a:cubicBezTo>
                  <a:cubicBezTo>
                    <a:pt x="3878" y="21391"/>
                    <a:pt x="4254" y="21300"/>
                    <a:pt x="4613" y="21095"/>
                  </a:cubicBezTo>
                  <a:cubicBezTo>
                    <a:pt x="4986" y="20879"/>
                    <a:pt x="5300" y="20604"/>
                    <a:pt x="5594" y="20310"/>
                  </a:cubicBezTo>
                  <a:cubicBezTo>
                    <a:pt x="5908" y="19996"/>
                    <a:pt x="6202" y="19682"/>
                    <a:pt x="6497" y="19309"/>
                  </a:cubicBezTo>
                  <a:cubicBezTo>
                    <a:pt x="7105" y="18583"/>
                    <a:pt x="7635" y="17758"/>
                    <a:pt x="8087" y="16934"/>
                  </a:cubicBezTo>
                  <a:cubicBezTo>
                    <a:pt x="9009" y="15265"/>
                    <a:pt x="9637" y="13479"/>
                    <a:pt x="10207" y="11654"/>
                  </a:cubicBezTo>
                  <a:cubicBezTo>
                    <a:pt x="10344" y="11222"/>
                    <a:pt x="10481" y="10771"/>
                    <a:pt x="10599" y="10299"/>
                  </a:cubicBezTo>
                  <a:lnTo>
                    <a:pt x="10599" y="10299"/>
                  </a:lnTo>
                  <a:cubicBezTo>
                    <a:pt x="10403" y="11340"/>
                    <a:pt x="10128" y="12360"/>
                    <a:pt x="9814" y="13381"/>
                  </a:cubicBezTo>
                  <a:cubicBezTo>
                    <a:pt x="9225" y="15187"/>
                    <a:pt x="8519" y="17012"/>
                    <a:pt x="7400" y="18583"/>
                  </a:cubicBezTo>
                  <a:cubicBezTo>
                    <a:pt x="7105" y="18975"/>
                    <a:pt x="6811" y="19368"/>
                    <a:pt x="6497" y="19721"/>
                  </a:cubicBezTo>
                  <a:cubicBezTo>
                    <a:pt x="6124" y="20114"/>
                    <a:pt x="5731" y="20486"/>
                    <a:pt x="5378" y="20859"/>
                  </a:cubicBezTo>
                  <a:cubicBezTo>
                    <a:pt x="5339" y="20879"/>
                    <a:pt x="5378" y="20899"/>
                    <a:pt x="5398" y="20899"/>
                  </a:cubicBezTo>
                  <a:cubicBezTo>
                    <a:pt x="6104" y="20369"/>
                    <a:pt x="6752" y="19642"/>
                    <a:pt x="7282" y="18936"/>
                  </a:cubicBezTo>
                  <a:cubicBezTo>
                    <a:pt x="7851" y="18170"/>
                    <a:pt x="8322" y="17366"/>
                    <a:pt x="8734" y="16502"/>
                  </a:cubicBezTo>
                  <a:cubicBezTo>
                    <a:pt x="9461" y="14755"/>
                    <a:pt x="10089" y="12890"/>
                    <a:pt x="10481" y="11026"/>
                  </a:cubicBezTo>
                  <a:cubicBezTo>
                    <a:pt x="10619" y="10319"/>
                    <a:pt x="10737" y="9652"/>
                    <a:pt x="10835" y="8965"/>
                  </a:cubicBezTo>
                  <a:cubicBezTo>
                    <a:pt x="11051" y="7983"/>
                    <a:pt x="11208" y="6963"/>
                    <a:pt x="11267" y="5962"/>
                  </a:cubicBezTo>
                  <a:cubicBezTo>
                    <a:pt x="11345" y="4293"/>
                    <a:pt x="11345" y="2291"/>
                    <a:pt x="9912" y="1172"/>
                  </a:cubicBezTo>
                  <a:cubicBezTo>
                    <a:pt x="9245" y="662"/>
                    <a:pt x="8440" y="387"/>
                    <a:pt x="7616" y="191"/>
                  </a:cubicBezTo>
                  <a:cubicBezTo>
                    <a:pt x="7167" y="84"/>
                    <a:pt x="6688" y="0"/>
                    <a:pt x="621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39"/>
            <p:cNvSpPr/>
            <p:nvPr/>
          </p:nvSpPr>
          <p:spPr>
            <a:xfrm>
              <a:off x="1690472" y="2482593"/>
              <a:ext cx="763995" cy="561848"/>
            </a:xfrm>
            <a:custGeom>
              <a:rect b="b" l="l" r="r" t="t"/>
              <a:pathLst>
                <a:path extrusionOk="0" h="18747" w="25492">
                  <a:moveTo>
                    <a:pt x="5577" y="1"/>
                  </a:moveTo>
                  <a:cubicBezTo>
                    <a:pt x="5514" y="1"/>
                    <a:pt x="5454" y="7"/>
                    <a:pt x="5398" y="20"/>
                  </a:cubicBezTo>
                  <a:cubicBezTo>
                    <a:pt x="4672" y="197"/>
                    <a:pt x="4633" y="962"/>
                    <a:pt x="4633" y="962"/>
                  </a:cubicBezTo>
                  <a:cubicBezTo>
                    <a:pt x="4633" y="962"/>
                    <a:pt x="4434" y="903"/>
                    <a:pt x="4164" y="903"/>
                  </a:cubicBezTo>
                  <a:cubicBezTo>
                    <a:pt x="3969" y="903"/>
                    <a:pt x="3736" y="934"/>
                    <a:pt x="3514" y="1041"/>
                  </a:cubicBezTo>
                  <a:cubicBezTo>
                    <a:pt x="2905" y="1315"/>
                    <a:pt x="3062" y="2395"/>
                    <a:pt x="3062" y="2395"/>
                  </a:cubicBezTo>
                  <a:cubicBezTo>
                    <a:pt x="3062" y="2395"/>
                    <a:pt x="2972" y="2380"/>
                    <a:pt x="2831" y="2380"/>
                  </a:cubicBezTo>
                  <a:cubicBezTo>
                    <a:pt x="2606" y="2380"/>
                    <a:pt x="2250" y="2418"/>
                    <a:pt x="1924" y="2611"/>
                  </a:cubicBezTo>
                  <a:cubicBezTo>
                    <a:pt x="1355" y="2925"/>
                    <a:pt x="1374" y="4024"/>
                    <a:pt x="1374" y="4024"/>
                  </a:cubicBezTo>
                  <a:cubicBezTo>
                    <a:pt x="1374" y="4024"/>
                    <a:pt x="746" y="4260"/>
                    <a:pt x="471" y="4868"/>
                  </a:cubicBezTo>
                  <a:cubicBezTo>
                    <a:pt x="0" y="5889"/>
                    <a:pt x="962" y="7322"/>
                    <a:pt x="1551" y="8244"/>
                  </a:cubicBezTo>
                  <a:cubicBezTo>
                    <a:pt x="2061" y="9029"/>
                    <a:pt x="3985" y="10639"/>
                    <a:pt x="4809" y="11365"/>
                  </a:cubicBezTo>
                  <a:cubicBezTo>
                    <a:pt x="6792" y="13838"/>
                    <a:pt x="10462" y="18647"/>
                    <a:pt x="11993" y="18745"/>
                  </a:cubicBezTo>
                  <a:cubicBezTo>
                    <a:pt x="12009" y="18746"/>
                    <a:pt x="12025" y="18747"/>
                    <a:pt x="12043" y="18747"/>
                  </a:cubicBezTo>
                  <a:cubicBezTo>
                    <a:pt x="13459" y="18747"/>
                    <a:pt x="18914" y="15539"/>
                    <a:pt x="23142" y="11738"/>
                  </a:cubicBezTo>
                  <a:cubicBezTo>
                    <a:pt x="24726" y="10258"/>
                    <a:pt x="25491" y="8665"/>
                    <a:pt x="24006" y="8665"/>
                  </a:cubicBezTo>
                  <a:cubicBezTo>
                    <a:pt x="23541" y="8665"/>
                    <a:pt x="22856" y="8821"/>
                    <a:pt x="21905" y="9186"/>
                  </a:cubicBezTo>
                  <a:cubicBezTo>
                    <a:pt x="20204" y="9841"/>
                    <a:pt x="14564" y="11654"/>
                    <a:pt x="13916" y="11654"/>
                  </a:cubicBezTo>
                  <a:cubicBezTo>
                    <a:pt x="13884" y="11654"/>
                    <a:pt x="13864" y="11649"/>
                    <a:pt x="13858" y="11640"/>
                  </a:cubicBezTo>
                  <a:cubicBezTo>
                    <a:pt x="13819" y="11561"/>
                    <a:pt x="12248" y="9579"/>
                    <a:pt x="10992" y="7734"/>
                  </a:cubicBezTo>
                  <a:cubicBezTo>
                    <a:pt x="10717" y="6890"/>
                    <a:pt x="9441" y="2905"/>
                    <a:pt x="8696" y="2022"/>
                  </a:cubicBezTo>
                  <a:cubicBezTo>
                    <a:pt x="8017" y="1234"/>
                    <a:pt x="6466" y="1"/>
                    <a:pt x="5577"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39"/>
            <p:cNvSpPr/>
            <p:nvPr/>
          </p:nvSpPr>
          <p:spPr>
            <a:xfrm>
              <a:off x="1829381" y="2511874"/>
              <a:ext cx="76244" cy="78042"/>
            </a:xfrm>
            <a:custGeom>
              <a:rect b="b" l="l" r="r" t="t"/>
              <a:pathLst>
                <a:path extrusionOk="0" h="2604" w="2544">
                  <a:moveTo>
                    <a:pt x="66" y="1"/>
                  </a:moveTo>
                  <a:cubicBezTo>
                    <a:pt x="42" y="1"/>
                    <a:pt x="0" y="47"/>
                    <a:pt x="17" y="64"/>
                  </a:cubicBezTo>
                  <a:cubicBezTo>
                    <a:pt x="842" y="947"/>
                    <a:pt x="1745" y="1673"/>
                    <a:pt x="2510" y="2596"/>
                  </a:cubicBezTo>
                  <a:cubicBezTo>
                    <a:pt x="2510" y="2601"/>
                    <a:pt x="2513" y="2603"/>
                    <a:pt x="2517" y="2603"/>
                  </a:cubicBezTo>
                  <a:cubicBezTo>
                    <a:pt x="2527" y="2603"/>
                    <a:pt x="2544" y="2585"/>
                    <a:pt x="2530" y="2556"/>
                  </a:cubicBezTo>
                  <a:cubicBezTo>
                    <a:pt x="1764" y="1653"/>
                    <a:pt x="1058" y="692"/>
                    <a:pt x="76" y="5"/>
                  </a:cubicBezTo>
                  <a:cubicBezTo>
                    <a:pt x="73" y="2"/>
                    <a:pt x="70" y="1"/>
                    <a:pt x="66" y="1"/>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39"/>
            <p:cNvSpPr/>
            <p:nvPr/>
          </p:nvSpPr>
          <p:spPr>
            <a:xfrm>
              <a:off x="1781729" y="2553052"/>
              <a:ext cx="63896" cy="83916"/>
            </a:xfrm>
            <a:custGeom>
              <a:rect b="b" l="l" r="r" t="t"/>
              <a:pathLst>
                <a:path extrusionOk="0" h="2800" w="2132">
                  <a:moveTo>
                    <a:pt x="60" y="1"/>
                  </a:moveTo>
                  <a:cubicBezTo>
                    <a:pt x="27" y="1"/>
                    <a:pt x="0" y="47"/>
                    <a:pt x="17" y="64"/>
                  </a:cubicBezTo>
                  <a:cubicBezTo>
                    <a:pt x="155" y="299"/>
                    <a:pt x="351" y="495"/>
                    <a:pt x="508" y="731"/>
                  </a:cubicBezTo>
                  <a:cubicBezTo>
                    <a:pt x="685" y="966"/>
                    <a:pt x="881" y="1182"/>
                    <a:pt x="1058" y="1418"/>
                  </a:cubicBezTo>
                  <a:cubicBezTo>
                    <a:pt x="1391" y="1850"/>
                    <a:pt x="1745" y="2321"/>
                    <a:pt x="2078" y="2792"/>
                  </a:cubicBezTo>
                  <a:cubicBezTo>
                    <a:pt x="2078" y="2797"/>
                    <a:pt x="2083" y="2800"/>
                    <a:pt x="2088" y="2800"/>
                  </a:cubicBezTo>
                  <a:cubicBezTo>
                    <a:pt x="2104" y="2800"/>
                    <a:pt x="2132" y="2781"/>
                    <a:pt x="2118" y="2753"/>
                  </a:cubicBezTo>
                  <a:cubicBezTo>
                    <a:pt x="1784" y="2262"/>
                    <a:pt x="1470" y="1771"/>
                    <a:pt x="1136" y="1320"/>
                  </a:cubicBezTo>
                  <a:cubicBezTo>
                    <a:pt x="960" y="1084"/>
                    <a:pt x="783" y="849"/>
                    <a:pt x="606" y="633"/>
                  </a:cubicBezTo>
                  <a:cubicBezTo>
                    <a:pt x="449" y="397"/>
                    <a:pt x="292" y="181"/>
                    <a:pt x="76" y="5"/>
                  </a:cubicBezTo>
                  <a:cubicBezTo>
                    <a:pt x="71" y="2"/>
                    <a:pt x="65" y="1"/>
                    <a:pt x="60" y="1"/>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39"/>
            <p:cNvSpPr/>
            <p:nvPr/>
          </p:nvSpPr>
          <p:spPr>
            <a:xfrm>
              <a:off x="1731051" y="2604361"/>
              <a:ext cx="55744" cy="74985"/>
            </a:xfrm>
            <a:custGeom>
              <a:rect b="b" l="l" r="r" t="t"/>
              <a:pathLst>
                <a:path extrusionOk="0" h="2502" w="1860">
                  <a:moveTo>
                    <a:pt x="1" y="0"/>
                  </a:moveTo>
                  <a:lnTo>
                    <a:pt x="1" y="0"/>
                  </a:lnTo>
                  <a:cubicBezTo>
                    <a:pt x="20" y="236"/>
                    <a:pt x="217" y="432"/>
                    <a:pt x="374" y="589"/>
                  </a:cubicBezTo>
                  <a:cubicBezTo>
                    <a:pt x="511" y="805"/>
                    <a:pt x="688" y="1001"/>
                    <a:pt x="825" y="1217"/>
                  </a:cubicBezTo>
                  <a:cubicBezTo>
                    <a:pt x="1159" y="1629"/>
                    <a:pt x="1492" y="2081"/>
                    <a:pt x="1807" y="2493"/>
                  </a:cubicBezTo>
                  <a:cubicBezTo>
                    <a:pt x="1807" y="2499"/>
                    <a:pt x="1812" y="2501"/>
                    <a:pt x="1818" y="2501"/>
                  </a:cubicBezTo>
                  <a:cubicBezTo>
                    <a:pt x="1834" y="2501"/>
                    <a:pt x="1860" y="2487"/>
                    <a:pt x="1846" y="2473"/>
                  </a:cubicBezTo>
                  <a:cubicBezTo>
                    <a:pt x="1512" y="2061"/>
                    <a:pt x="1198" y="1629"/>
                    <a:pt x="904" y="1198"/>
                  </a:cubicBezTo>
                  <a:cubicBezTo>
                    <a:pt x="747" y="1001"/>
                    <a:pt x="609" y="785"/>
                    <a:pt x="472" y="550"/>
                  </a:cubicBezTo>
                  <a:cubicBezTo>
                    <a:pt x="315" y="393"/>
                    <a:pt x="197" y="118"/>
                    <a:pt x="1"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39"/>
            <p:cNvSpPr/>
            <p:nvPr/>
          </p:nvSpPr>
          <p:spPr>
            <a:xfrm>
              <a:off x="2215780" y="2727716"/>
              <a:ext cx="235654" cy="245514"/>
            </a:xfrm>
            <a:custGeom>
              <a:rect b="b" l="l" r="r" t="t"/>
              <a:pathLst>
                <a:path extrusionOk="0" h="8192" w="7863">
                  <a:moveTo>
                    <a:pt x="6127" y="0"/>
                  </a:moveTo>
                  <a:cubicBezTo>
                    <a:pt x="5742" y="0"/>
                    <a:pt x="5273" y="74"/>
                    <a:pt x="4731" y="222"/>
                  </a:cubicBezTo>
                  <a:cubicBezTo>
                    <a:pt x="2002" y="948"/>
                    <a:pt x="0" y="1792"/>
                    <a:pt x="0" y="1792"/>
                  </a:cubicBezTo>
                  <a:lnTo>
                    <a:pt x="923" y="8191"/>
                  </a:lnTo>
                  <a:cubicBezTo>
                    <a:pt x="923" y="8191"/>
                    <a:pt x="3553" y="6503"/>
                    <a:pt x="5928" y="3559"/>
                  </a:cubicBezTo>
                  <a:cubicBezTo>
                    <a:pt x="7862" y="1200"/>
                    <a:pt x="7680" y="0"/>
                    <a:pt x="6127" y="0"/>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39"/>
            <p:cNvSpPr/>
            <p:nvPr/>
          </p:nvSpPr>
          <p:spPr>
            <a:xfrm>
              <a:off x="2242842" y="2776717"/>
              <a:ext cx="25894" cy="169900"/>
            </a:xfrm>
            <a:custGeom>
              <a:rect b="b" l="l" r="r" t="t"/>
              <a:pathLst>
                <a:path extrusionOk="0" h="5669" w="864">
                  <a:moveTo>
                    <a:pt x="0" y="0"/>
                  </a:moveTo>
                  <a:cubicBezTo>
                    <a:pt x="20" y="491"/>
                    <a:pt x="118" y="962"/>
                    <a:pt x="177" y="1453"/>
                  </a:cubicBezTo>
                  <a:cubicBezTo>
                    <a:pt x="236" y="1924"/>
                    <a:pt x="295" y="2395"/>
                    <a:pt x="373" y="2846"/>
                  </a:cubicBezTo>
                  <a:cubicBezTo>
                    <a:pt x="510" y="3789"/>
                    <a:pt x="667" y="4711"/>
                    <a:pt x="825" y="5653"/>
                  </a:cubicBezTo>
                  <a:cubicBezTo>
                    <a:pt x="825" y="5663"/>
                    <a:pt x="834" y="5668"/>
                    <a:pt x="844" y="5668"/>
                  </a:cubicBezTo>
                  <a:cubicBezTo>
                    <a:pt x="854" y="5668"/>
                    <a:pt x="864" y="5663"/>
                    <a:pt x="864" y="5653"/>
                  </a:cubicBezTo>
                  <a:cubicBezTo>
                    <a:pt x="766" y="4692"/>
                    <a:pt x="667" y="3769"/>
                    <a:pt x="510" y="2807"/>
                  </a:cubicBezTo>
                  <a:cubicBezTo>
                    <a:pt x="471" y="2336"/>
                    <a:pt x="373" y="1865"/>
                    <a:pt x="295" y="1433"/>
                  </a:cubicBezTo>
                  <a:cubicBezTo>
                    <a:pt x="196" y="962"/>
                    <a:pt x="138" y="471"/>
                    <a:pt x="2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1" name="Google Shape;1841;p39"/>
            <p:cNvSpPr/>
            <p:nvPr/>
          </p:nvSpPr>
          <p:spPr>
            <a:xfrm>
              <a:off x="2099288" y="2718606"/>
              <a:ext cx="506523" cy="659400"/>
            </a:xfrm>
            <a:custGeom>
              <a:rect b="b" l="l" r="r" t="t"/>
              <a:pathLst>
                <a:path extrusionOk="0" h="22002" w="16901">
                  <a:moveTo>
                    <a:pt x="10061" y="1"/>
                  </a:moveTo>
                  <a:cubicBezTo>
                    <a:pt x="9393" y="1"/>
                    <a:pt x="8677" y="223"/>
                    <a:pt x="7911" y="664"/>
                  </a:cubicBezTo>
                  <a:cubicBezTo>
                    <a:pt x="7538" y="899"/>
                    <a:pt x="2847" y="4491"/>
                    <a:pt x="2081" y="6846"/>
                  </a:cubicBezTo>
                  <a:cubicBezTo>
                    <a:pt x="1532" y="8613"/>
                    <a:pt x="2356" y="10537"/>
                    <a:pt x="2356" y="10537"/>
                  </a:cubicBezTo>
                  <a:lnTo>
                    <a:pt x="1" y="16170"/>
                  </a:lnTo>
                  <a:cubicBezTo>
                    <a:pt x="1" y="16170"/>
                    <a:pt x="15943" y="22002"/>
                    <a:pt x="16874" y="22002"/>
                  </a:cubicBezTo>
                  <a:cubicBezTo>
                    <a:pt x="16885" y="22002"/>
                    <a:pt x="16894" y="22001"/>
                    <a:pt x="16901" y="21999"/>
                  </a:cubicBezTo>
                  <a:cubicBezTo>
                    <a:pt x="16901" y="21999"/>
                    <a:pt x="16351" y="3372"/>
                    <a:pt x="11699" y="507"/>
                  </a:cubicBezTo>
                  <a:cubicBezTo>
                    <a:pt x="11188" y="169"/>
                    <a:pt x="10643" y="1"/>
                    <a:pt x="10061" y="1"/>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39"/>
            <p:cNvSpPr/>
            <p:nvPr/>
          </p:nvSpPr>
          <p:spPr>
            <a:xfrm>
              <a:off x="2252073" y="3034218"/>
              <a:ext cx="126084" cy="71958"/>
            </a:xfrm>
            <a:custGeom>
              <a:rect b="b" l="l" r="r" t="t"/>
              <a:pathLst>
                <a:path extrusionOk="0" h="2401" w="4207">
                  <a:moveTo>
                    <a:pt x="38" y="0"/>
                  </a:moveTo>
                  <a:cubicBezTo>
                    <a:pt x="2" y="0"/>
                    <a:pt x="0" y="36"/>
                    <a:pt x="65" y="84"/>
                  </a:cubicBezTo>
                  <a:cubicBezTo>
                    <a:pt x="772" y="437"/>
                    <a:pt x="1459" y="889"/>
                    <a:pt x="2146" y="1301"/>
                  </a:cubicBezTo>
                  <a:cubicBezTo>
                    <a:pt x="2479" y="1497"/>
                    <a:pt x="2813" y="1733"/>
                    <a:pt x="3147" y="1949"/>
                  </a:cubicBezTo>
                  <a:cubicBezTo>
                    <a:pt x="3304" y="2047"/>
                    <a:pt x="3461" y="2125"/>
                    <a:pt x="3637" y="2204"/>
                  </a:cubicBezTo>
                  <a:cubicBezTo>
                    <a:pt x="3814" y="2302"/>
                    <a:pt x="3991" y="2361"/>
                    <a:pt x="4187" y="2400"/>
                  </a:cubicBezTo>
                  <a:cubicBezTo>
                    <a:pt x="4187" y="2400"/>
                    <a:pt x="4207" y="2381"/>
                    <a:pt x="4187" y="2381"/>
                  </a:cubicBezTo>
                  <a:cubicBezTo>
                    <a:pt x="3991" y="2302"/>
                    <a:pt x="3814" y="2204"/>
                    <a:pt x="3637" y="2086"/>
                  </a:cubicBezTo>
                  <a:cubicBezTo>
                    <a:pt x="3461" y="1968"/>
                    <a:pt x="3304" y="1870"/>
                    <a:pt x="3147" y="1752"/>
                  </a:cubicBezTo>
                  <a:cubicBezTo>
                    <a:pt x="2833" y="1517"/>
                    <a:pt x="2519" y="1301"/>
                    <a:pt x="2165" y="1085"/>
                  </a:cubicBezTo>
                  <a:cubicBezTo>
                    <a:pt x="1498" y="673"/>
                    <a:pt x="772" y="320"/>
                    <a:pt x="65" y="6"/>
                  </a:cubicBezTo>
                  <a:cubicBezTo>
                    <a:pt x="55" y="2"/>
                    <a:pt x="45" y="0"/>
                    <a:pt x="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39"/>
            <p:cNvSpPr/>
            <p:nvPr/>
          </p:nvSpPr>
          <p:spPr>
            <a:xfrm>
              <a:off x="2190186" y="3036316"/>
              <a:ext cx="112687" cy="39860"/>
            </a:xfrm>
            <a:custGeom>
              <a:rect b="b" l="l" r="r" t="t"/>
              <a:pathLst>
                <a:path extrusionOk="0" h="1330" w="3760">
                  <a:moveTo>
                    <a:pt x="34" y="1"/>
                  </a:moveTo>
                  <a:cubicBezTo>
                    <a:pt x="4" y="1"/>
                    <a:pt x="0" y="38"/>
                    <a:pt x="30" y="53"/>
                  </a:cubicBezTo>
                  <a:cubicBezTo>
                    <a:pt x="658" y="250"/>
                    <a:pt x="1266" y="465"/>
                    <a:pt x="1875" y="701"/>
                  </a:cubicBezTo>
                  <a:cubicBezTo>
                    <a:pt x="2189" y="799"/>
                    <a:pt x="2483" y="917"/>
                    <a:pt x="2817" y="1015"/>
                  </a:cubicBezTo>
                  <a:cubicBezTo>
                    <a:pt x="2954" y="1094"/>
                    <a:pt x="3131" y="1133"/>
                    <a:pt x="3268" y="1192"/>
                  </a:cubicBezTo>
                  <a:cubicBezTo>
                    <a:pt x="3426" y="1231"/>
                    <a:pt x="3583" y="1251"/>
                    <a:pt x="3740" y="1329"/>
                  </a:cubicBezTo>
                  <a:cubicBezTo>
                    <a:pt x="3740" y="1329"/>
                    <a:pt x="3759" y="1309"/>
                    <a:pt x="3740" y="1309"/>
                  </a:cubicBezTo>
                  <a:cubicBezTo>
                    <a:pt x="3563" y="1231"/>
                    <a:pt x="3426" y="1133"/>
                    <a:pt x="3268" y="1054"/>
                  </a:cubicBezTo>
                  <a:cubicBezTo>
                    <a:pt x="3151" y="995"/>
                    <a:pt x="3013" y="937"/>
                    <a:pt x="2856" y="858"/>
                  </a:cubicBezTo>
                  <a:cubicBezTo>
                    <a:pt x="2562" y="740"/>
                    <a:pt x="2267" y="623"/>
                    <a:pt x="1953" y="524"/>
                  </a:cubicBezTo>
                  <a:cubicBezTo>
                    <a:pt x="1345" y="308"/>
                    <a:pt x="697" y="132"/>
                    <a:pt x="69" y="14"/>
                  </a:cubicBezTo>
                  <a:cubicBezTo>
                    <a:pt x="55" y="5"/>
                    <a:pt x="43" y="1"/>
                    <a:pt x="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39"/>
            <p:cNvSpPr/>
            <p:nvPr/>
          </p:nvSpPr>
          <p:spPr>
            <a:xfrm>
              <a:off x="1925763" y="3440849"/>
              <a:ext cx="264156" cy="202387"/>
            </a:xfrm>
            <a:custGeom>
              <a:rect b="b" l="l" r="r" t="t"/>
              <a:pathLst>
                <a:path extrusionOk="0" h="6753" w="8814">
                  <a:moveTo>
                    <a:pt x="8814" y="1"/>
                  </a:moveTo>
                  <a:lnTo>
                    <a:pt x="1" y="4574"/>
                  </a:lnTo>
                  <a:cubicBezTo>
                    <a:pt x="1" y="4574"/>
                    <a:pt x="1375" y="5614"/>
                    <a:pt x="3436" y="6753"/>
                  </a:cubicBezTo>
                  <a:lnTo>
                    <a:pt x="8814" y="1"/>
                  </a:ln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5" name="Google Shape;1845;p39"/>
            <p:cNvSpPr/>
            <p:nvPr/>
          </p:nvSpPr>
          <p:spPr>
            <a:xfrm>
              <a:off x="986935" y="3658340"/>
              <a:ext cx="368781" cy="178561"/>
            </a:xfrm>
            <a:custGeom>
              <a:rect b="b" l="l" r="r" t="t"/>
              <a:pathLst>
                <a:path extrusionOk="0" h="5958" w="12305">
                  <a:moveTo>
                    <a:pt x="28" y="0"/>
                  </a:moveTo>
                  <a:cubicBezTo>
                    <a:pt x="13" y="0"/>
                    <a:pt x="0" y="26"/>
                    <a:pt x="0" y="26"/>
                  </a:cubicBezTo>
                  <a:cubicBezTo>
                    <a:pt x="412" y="281"/>
                    <a:pt x="884" y="516"/>
                    <a:pt x="1315" y="752"/>
                  </a:cubicBezTo>
                  <a:cubicBezTo>
                    <a:pt x="1767" y="987"/>
                    <a:pt x="2199" y="1203"/>
                    <a:pt x="2650" y="1439"/>
                  </a:cubicBezTo>
                  <a:cubicBezTo>
                    <a:pt x="4240" y="2244"/>
                    <a:pt x="5830" y="3009"/>
                    <a:pt x="7459" y="3755"/>
                  </a:cubicBezTo>
                  <a:cubicBezTo>
                    <a:pt x="9049" y="4520"/>
                    <a:pt x="10639" y="5227"/>
                    <a:pt x="12268" y="5953"/>
                  </a:cubicBezTo>
                  <a:cubicBezTo>
                    <a:pt x="12271" y="5956"/>
                    <a:pt x="12273" y="5957"/>
                    <a:pt x="12276" y="5957"/>
                  </a:cubicBezTo>
                  <a:cubicBezTo>
                    <a:pt x="12292" y="5957"/>
                    <a:pt x="12304" y="5914"/>
                    <a:pt x="12287" y="5914"/>
                  </a:cubicBezTo>
                  <a:cubicBezTo>
                    <a:pt x="11385" y="5482"/>
                    <a:pt x="10501" y="5011"/>
                    <a:pt x="9618" y="4579"/>
                  </a:cubicBezTo>
                  <a:cubicBezTo>
                    <a:pt x="8028" y="3755"/>
                    <a:pt x="6419" y="2970"/>
                    <a:pt x="4829" y="2224"/>
                  </a:cubicBezTo>
                  <a:cubicBezTo>
                    <a:pt x="4024" y="1851"/>
                    <a:pt x="3239" y="1458"/>
                    <a:pt x="2434" y="1086"/>
                  </a:cubicBezTo>
                  <a:cubicBezTo>
                    <a:pt x="2042" y="909"/>
                    <a:pt x="1649" y="713"/>
                    <a:pt x="1256" y="536"/>
                  </a:cubicBezTo>
                  <a:cubicBezTo>
                    <a:pt x="864" y="340"/>
                    <a:pt x="471" y="163"/>
                    <a:pt x="39" y="6"/>
                  </a:cubicBezTo>
                  <a:cubicBezTo>
                    <a:pt x="36" y="2"/>
                    <a:pt x="32" y="0"/>
                    <a:pt x="28"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39"/>
            <p:cNvSpPr/>
            <p:nvPr/>
          </p:nvSpPr>
          <p:spPr>
            <a:xfrm>
              <a:off x="1185094" y="3126735"/>
              <a:ext cx="728361" cy="375224"/>
            </a:xfrm>
            <a:custGeom>
              <a:rect b="b" l="l" r="r" t="t"/>
              <a:pathLst>
                <a:path extrusionOk="0" h="12520" w="24303">
                  <a:moveTo>
                    <a:pt x="24283" y="0"/>
                  </a:moveTo>
                  <a:cubicBezTo>
                    <a:pt x="24087" y="79"/>
                    <a:pt x="23851" y="157"/>
                    <a:pt x="23635" y="236"/>
                  </a:cubicBezTo>
                  <a:cubicBezTo>
                    <a:pt x="21967" y="766"/>
                    <a:pt x="20318" y="1433"/>
                    <a:pt x="18708" y="2120"/>
                  </a:cubicBezTo>
                  <a:cubicBezTo>
                    <a:pt x="17060" y="2827"/>
                    <a:pt x="15470" y="3592"/>
                    <a:pt x="13860" y="4397"/>
                  </a:cubicBezTo>
                  <a:cubicBezTo>
                    <a:pt x="12270" y="5202"/>
                    <a:pt x="10700" y="6065"/>
                    <a:pt x="9150" y="6949"/>
                  </a:cubicBezTo>
                  <a:cubicBezTo>
                    <a:pt x="7619" y="7832"/>
                    <a:pt x="376" y="12189"/>
                    <a:pt x="42" y="12464"/>
                  </a:cubicBezTo>
                  <a:cubicBezTo>
                    <a:pt x="1" y="12492"/>
                    <a:pt x="18" y="12520"/>
                    <a:pt x="45" y="12520"/>
                  </a:cubicBezTo>
                  <a:cubicBezTo>
                    <a:pt x="57" y="12520"/>
                    <a:pt x="70" y="12515"/>
                    <a:pt x="81" y="12503"/>
                  </a:cubicBezTo>
                  <a:cubicBezTo>
                    <a:pt x="278" y="12425"/>
                    <a:pt x="4517" y="10069"/>
                    <a:pt x="5283" y="9598"/>
                  </a:cubicBezTo>
                  <a:cubicBezTo>
                    <a:pt x="6814" y="8695"/>
                    <a:pt x="8345" y="7793"/>
                    <a:pt x="9895" y="6909"/>
                  </a:cubicBezTo>
                  <a:cubicBezTo>
                    <a:pt x="11446" y="6046"/>
                    <a:pt x="12997" y="5182"/>
                    <a:pt x="14567" y="4377"/>
                  </a:cubicBezTo>
                  <a:cubicBezTo>
                    <a:pt x="16137" y="3572"/>
                    <a:pt x="17727" y="2787"/>
                    <a:pt x="19337" y="2061"/>
                  </a:cubicBezTo>
                  <a:cubicBezTo>
                    <a:pt x="20122" y="1708"/>
                    <a:pt x="20966" y="1354"/>
                    <a:pt x="21770" y="1021"/>
                  </a:cubicBezTo>
                  <a:cubicBezTo>
                    <a:pt x="22614" y="667"/>
                    <a:pt x="23419" y="334"/>
                    <a:pt x="24283" y="39"/>
                  </a:cubicBezTo>
                  <a:cubicBezTo>
                    <a:pt x="24302" y="39"/>
                    <a:pt x="24302" y="0"/>
                    <a:pt x="24283"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39"/>
            <p:cNvSpPr/>
            <p:nvPr/>
          </p:nvSpPr>
          <p:spPr>
            <a:xfrm>
              <a:off x="1566338" y="3577901"/>
              <a:ext cx="360060" cy="177093"/>
            </a:xfrm>
            <a:custGeom>
              <a:rect b="b" l="l" r="r" t="t"/>
              <a:pathLst>
                <a:path extrusionOk="0" h="5909" w="12014">
                  <a:moveTo>
                    <a:pt x="11994" y="1"/>
                  </a:moveTo>
                  <a:cubicBezTo>
                    <a:pt x="11091" y="354"/>
                    <a:pt x="10207" y="786"/>
                    <a:pt x="9324" y="1198"/>
                  </a:cubicBezTo>
                  <a:cubicBezTo>
                    <a:pt x="7754" y="1924"/>
                    <a:pt x="6203" y="2690"/>
                    <a:pt x="4653" y="3455"/>
                  </a:cubicBezTo>
                  <a:cubicBezTo>
                    <a:pt x="3868" y="3848"/>
                    <a:pt x="3082" y="4241"/>
                    <a:pt x="2317" y="4633"/>
                  </a:cubicBezTo>
                  <a:cubicBezTo>
                    <a:pt x="1571" y="5026"/>
                    <a:pt x="786" y="5418"/>
                    <a:pt x="21" y="5830"/>
                  </a:cubicBezTo>
                  <a:cubicBezTo>
                    <a:pt x="1" y="5850"/>
                    <a:pt x="21" y="5909"/>
                    <a:pt x="99" y="5909"/>
                  </a:cubicBezTo>
                  <a:cubicBezTo>
                    <a:pt x="982" y="5516"/>
                    <a:pt x="1866" y="5104"/>
                    <a:pt x="2749" y="4672"/>
                  </a:cubicBezTo>
                  <a:cubicBezTo>
                    <a:pt x="4280" y="3966"/>
                    <a:pt x="5830" y="3181"/>
                    <a:pt x="7381" y="2415"/>
                  </a:cubicBezTo>
                  <a:cubicBezTo>
                    <a:pt x="8166" y="2023"/>
                    <a:pt x="8932" y="1630"/>
                    <a:pt x="9717" y="1237"/>
                  </a:cubicBezTo>
                  <a:cubicBezTo>
                    <a:pt x="10502" y="845"/>
                    <a:pt x="11248" y="452"/>
                    <a:pt x="12013" y="21"/>
                  </a:cubicBezTo>
                  <a:cubicBezTo>
                    <a:pt x="12013" y="21"/>
                    <a:pt x="12013" y="1"/>
                    <a:pt x="11994" y="1"/>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39"/>
            <p:cNvSpPr/>
            <p:nvPr/>
          </p:nvSpPr>
          <p:spPr>
            <a:xfrm>
              <a:off x="1745766" y="3496143"/>
              <a:ext cx="749040" cy="639440"/>
            </a:xfrm>
            <a:custGeom>
              <a:rect b="b" l="l" r="r" t="t"/>
              <a:pathLst>
                <a:path extrusionOk="0" h="21336" w="24993">
                  <a:moveTo>
                    <a:pt x="3318" y="1"/>
                  </a:moveTo>
                  <a:lnTo>
                    <a:pt x="0" y="10835"/>
                  </a:lnTo>
                  <a:lnTo>
                    <a:pt x="14466" y="16999"/>
                  </a:lnTo>
                  <a:cubicBezTo>
                    <a:pt x="14466" y="16999"/>
                    <a:pt x="21316" y="21022"/>
                    <a:pt x="22219" y="21278"/>
                  </a:cubicBezTo>
                  <a:cubicBezTo>
                    <a:pt x="22363" y="21317"/>
                    <a:pt x="22531" y="21336"/>
                    <a:pt x="22710" y="21336"/>
                  </a:cubicBezTo>
                  <a:cubicBezTo>
                    <a:pt x="23679" y="21336"/>
                    <a:pt x="24993" y="20800"/>
                    <a:pt x="24810" y="20237"/>
                  </a:cubicBezTo>
                  <a:cubicBezTo>
                    <a:pt x="24614" y="19570"/>
                    <a:pt x="13603" y="4162"/>
                    <a:pt x="12798" y="3848"/>
                  </a:cubicBezTo>
                  <a:cubicBezTo>
                    <a:pt x="12686" y="3803"/>
                    <a:pt x="12533" y="3708"/>
                    <a:pt x="12235" y="3708"/>
                  </a:cubicBezTo>
                  <a:cubicBezTo>
                    <a:pt x="11746" y="3708"/>
                    <a:pt x="10867" y="3965"/>
                    <a:pt x="9147" y="5124"/>
                  </a:cubicBezTo>
                  <a:lnTo>
                    <a:pt x="3318" y="1"/>
                  </a:ln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39"/>
            <p:cNvSpPr/>
            <p:nvPr/>
          </p:nvSpPr>
          <p:spPr>
            <a:xfrm>
              <a:off x="1745766" y="3496143"/>
              <a:ext cx="749040" cy="639440"/>
            </a:xfrm>
            <a:custGeom>
              <a:rect b="b" l="l" r="r" t="t"/>
              <a:pathLst>
                <a:path extrusionOk="0" h="21336" w="24993">
                  <a:moveTo>
                    <a:pt x="3318" y="1"/>
                  </a:moveTo>
                  <a:lnTo>
                    <a:pt x="0" y="10835"/>
                  </a:lnTo>
                  <a:lnTo>
                    <a:pt x="14466" y="16999"/>
                  </a:lnTo>
                  <a:cubicBezTo>
                    <a:pt x="14466" y="16999"/>
                    <a:pt x="21316" y="21022"/>
                    <a:pt x="22219" y="21278"/>
                  </a:cubicBezTo>
                  <a:cubicBezTo>
                    <a:pt x="22363" y="21317"/>
                    <a:pt x="22531" y="21336"/>
                    <a:pt x="22710" y="21336"/>
                  </a:cubicBezTo>
                  <a:cubicBezTo>
                    <a:pt x="23679" y="21336"/>
                    <a:pt x="24993" y="20800"/>
                    <a:pt x="24810" y="20237"/>
                  </a:cubicBezTo>
                  <a:cubicBezTo>
                    <a:pt x="24614" y="19570"/>
                    <a:pt x="13603" y="4162"/>
                    <a:pt x="12798" y="3848"/>
                  </a:cubicBezTo>
                  <a:cubicBezTo>
                    <a:pt x="12686" y="3803"/>
                    <a:pt x="12533" y="3708"/>
                    <a:pt x="12235" y="3708"/>
                  </a:cubicBezTo>
                  <a:cubicBezTo>
                    <a:pt x="11746" y="3708"/>
                    <a:pt x="10867" y="3965"/>
                    <a:pt x="9147" y="5124"/>
                  </a:cubicBezTo>
                  <a:lnTo>
                    <a:pt x="3318" y="1"/>
                  </a:ln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39"/>
            <p:cNvSpPr/>
            <p:nvPr/>
          </p:nvSpPr>
          <p:spPr>
            <a:xfrm>
              <a:off x="2001647" y="3607241"/>
              <a:ext cx="493126" cy="527802"/>
            </a:xfrm>
            <a:custGeom>
              <a:rect b="b" l="l" r="r" t="t"/>
              <a:pathLst>
                <a:path extrusionOk="0" h="17611" w="16454">
                  <a:moveTo>
                    <a:pt x="3697" y="1"/>
                  </a:moveTo>
                  <a:cubicBezTo>
                    <a:pt x="3208" y="1"/>
                    <a:pt x="2329" y="258"/>
                    <a:pt x="609" y="1417"/>
                  </a:cubicBezTo>
                  <a:lnTo>
                    <a:pt x="1" y="867"/>
                  </a:lnTo>
                  <a:lnTo>
                    <a:pt x="1" y="867"/>
                  </a:lnTo>
                  <a:lnTo>
                    <a:pt x="40" y="10799"/>
                  </a:lnTo>
                  <a:lnTo>
                    <a:pt x="5928" y="13292"/>
                  </a:lnTo>
                  <a:cubicBezTo>
                    <a:pt x="5928" y="13292"/>
                    <a:pt x="12778" y="17315"/>
                    <a:pt x="13681" y="17551"/>
                  </a:cubicBezTo>
                  <a:cubicBezTo>
                    <a:pt x="13829" y="17592"/>
                    <a:pt x="14000" y="17610"/>
                    <a:pt x="14184" y="17610"/>
                  </a:cubicBezTo>
                  <a:cubicBezTo>
                    <a:pt x="15152" y="17610"/>
                    <a:pt x="16454" y="17091"/>
                    <a:pt x="16272" y="16530"/>
                  </a:cubicBezTo>
                  <a:cubicBezTo>
                    <a:pt x="16076" y="15863"/>
                    <a:pt x="5084" y="455"/>
                    <a:pt x="4260" y="141"/>
                  </a:cubicBezTo>
                  <a:cubicBezTo>
                    <a:pt x="4148" y="96"/>
                    <a:pt x="3995" y="1"/>
                    <a:pt x="3697" y="1"/>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39"/>
            <p:cNvSpPr/>
            <p:nvPr/>
          </p:nvSpPr>
          <p:spPr>
            <a:xfrm>
              <a:off x="2006352" y="3900287"/>
              <a:ext cx="34735" cy="31798"/>
            </a:xfrm>
            <a:custGeom>
              <a:rect b="b" l="l" r="r" t="t"/>
              <a:pathLst>
                <a:path extrusionOk="0" h="1061" w="1159">
                  <a:moveTo>
                    <a:pt x="1" y="0"/>
                  </a:moveTo>
                  <a:lnTo>
                    <a:pt x="1" y="0"/>
                  </a:lnTo>
                  <a:cubicBezTo>
                    <a:pt x="158" y="236"/>
                    <a:pt x="354" y="432"/>
                    <a:pt x="531" y="589"/>
                  </a:cubicBezTo>
                  <a:cubicBezTo>
                    <a:pt x="747" y="746"/>
                    <a:pt x="943" y="923"/>
                    <a:pt x="1159" y="1060"/>
                  </a:cubicBezTo>
                  <a:cubicBezTo>
                    <a:pt x="1021" y="844"/>
                    <a:pt x="825" y="648"/>
                    <a:pt x="648" y="471"/>
                  </a:cubicBezTo>
                  <a:cubicBezTo>
                    <a:pt x="452" y="295"/>
                    <a:pt x="256" y="138"/>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39"/>
            <p:cNvSpPr/>
            <p:nvPr/>
          </p:nvSpPr>
          <p:spPr>
            <a:xfrm>
              <a:off x="2007521" y="3869687"/>
              <a:ext cx="34735" cy="31798"/>
            </a:xfrm>
            <a:custGeom>
              <a:rect b="b" l="l" r="r" t="t"/>
              <a:pathLst>
                <a:path extrusionOk="0" h="1061" w="1159">
                  <a:moveTo>
                    <a:pt x="1" y="0"/>
                  </a:moveTo>
                  <a:lnTo>
                    <a:pt x="1" y="0"/>
                  </a:lnTo>
                  <a:cubicBezTo>
                    <a:pt x="138" y="216"/>
                    <a:pt x="335" y="413"/>
                    <a:pt x="511" y="589"/>
                  </a:cubicBezTo>
                  <a:cubicBezTo>
                    <a:pt x="708" y="727"/>
                    <a:pt x="904" y="903"/>
                    <a:pt x="1159" y="1060"/>
                  </a:cubicBezTo>
                  <a:cubicBezTo>
                    <a:pt x="1002" y="825"/>
                    <a:pt x="806" y="629"/>
                    <a:pt x="629" y="472"/>
                  </a:cubicBezTo>
                  <a:cubicBezTo>
                    <a:pt x="433" y="295"/>
                    <a:pt x="236" y="118"/>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39"/>
            <p:cNvSpPr/>
            <p:nvPr/>
          </p:nvSpPr>
          <p:spPr>
            <a:xfrm>
              <a:off x="2007521" y="3838519"/>
              <a:ext cx="34735" cy="31798"/>
            </a:xfrm>
            <a:custGeom>
              <a:rect b="b" l="l" r="r" t="t"/>
              <a:pathLst>
                <a:path extrusionOk="0" h="1061" w="1159">
                  <a:moveTo>
                    <a:pt x="1" y="0"/>
                  </a:moveTo>
                  <a:cubicBezTo>
                    <a:pt x="138" y="236"/>
                    <a:pt x="335" y="432"/>
                    <a:pt x="511" y="589"/>
                  </a:cubicBezTo>
                  <a:cubicBezTo>
                    <a:pt x="727" y="766"/>
                    <a:pt x="923" y="923"/>
                    <a:pt x="1159" y="1060"/>
                  </a:cubicBezTo>
                  <a:cubicBezTo>
                    <a:pt x="1002" y="844"/>
                    <a:pt x="806" y="648"/>
                    <a:pt x="629" y="471"/>
                  </a:cubicBezTo>
                  <a:cubicBezTo>
                    <a:pt x="433" y="295"/>
                    <a:pt x="236" y="138"/>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39"/>
            <p:cNvSpPr/>
            <p:nvPr/>
          </p:nvSpPr>
          <p:spPr>
            <a:xfrm>
              <a:off x="2008120" y="3807920"/>
              <a:ext cx="34735" cy="31798"/>
            </a:xfrm>
            <a:custGeom>
              <a:rect b="b" l="l" r="r" t="t"/>
              <a:pathLst>
                <a:path extrusionOk="0" h="1061" w="1159">
                  <a:moveTo>
                    <a:pt x="1" y="1"/>
                  </a:moveTo>
                  <a:lnTo>
                    <a:pt x="1" y="1"/>
                  </a:lnTo>
                  <a:cubicBezTo>
                    <a:pt x="158" y="216"/>
                    <a:pt x="334" y="413"/>
                    <a:pt x="511" y="589"/>
                  </a:cubicBezTo>
                  <a:cubicBezTo>
                    <a:pt x="707" y="766"/>
                    <a:pt x="903" y="903"/>
                    <a:pt x="1159" y="1060"/>
                  </a:cubicBezTo>
                  <a:cubicBezTo>
                    <a:pt x="1002" y="825"/>
                    <a:pt x="805" y="629"/>
                    <a:pt x="648" y="472"/>
                  </a:cubicBezTo>
                  <a:cubicBezTo>
                    <a:pt x="432" y="295"/>
                    <a:pt x="236" y="118"/>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39"/>
            <p:cNvSpPr/>
            <p:nvPr/>
          </p:nvSpPr>
          <p:spPr>
            <a:xfrm>
              <a:off x="2008120" y="3776751"/>
              <a:ext cx="34735" cy="31798"/>
            </a:xfrm>
            <a:custGeom>
              <a:rect b="b" l="l" r="r" t="t"/>
              <a:pathLst>
                <a:path extrusionOk="0" h="1061" w="1159">
                  <a:moveTo>
                    <a:pt x="1" y="0"/>
                  </a:moveTo>
                  <a:lnTo>
                    <a:pt x="1" y="0"/>
                  </a:lnTo>
                  <a:cubicBezTo>
                    <a:pt x="158" y="236"/>
                    <a:pt x="334" y="432"/>
                    <a:pt x="511" y="589"/>
                  </a:cubicBezTo>
                  <a:cubicBezTo>
                    <a:pt x="746" y="766"/>
                    <a:pt x="943" y="942"/>
                    <a:pt x="1159" y="1060"/>
                  </a:cubicBezTo>
                  <a:cubicBezTo>
                    <a:pt x="1002" y="844"/>
                    <a:pt x="805" y="648"/>
                    <a:pt x="648" y="471"/>
                  </a:cubicBezTo>
                  <a:cubicBezTo>
                    <a:pt x="432" y="295"/>
                    <a:pt x="236" y="138"/>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39"/>
            <p:cNvSpPr/>
            <p:nvPr/>
          </p:nvSpPr>
          <p:spPr>
            <a:xfrm>
              <a:off x="2008719" y="3746152"/>
              <a:ext cx="34735" cy="31798"/>
            </a:xfrm>
            <a:custGeom>
              <a:rect b="b" l="l" r="r" t="t"/>
              <a:pathLst>
                <a:path extrusionOk="0" h="1061" w="1159">
                  <a:moveTo>
                    <a:pt x="0" y="1"/>
                  </a:moveTo>
                  <a:cubicBezTo>
                    <a:pt x="157" y="216"/>
                    <a:pt x="353" y="413"/>
                    <a:pt x="530" y="589"/>
                  </a:cubicBezTo>
                  <a:cubicBezTo>
                    <a:pt x="726" y="766"/>
                    <a:pt x="923" y="923"/>
                    <a:pt x="1158" y="1060"/>
                  </a:cubicBezTo>
                  <a:cubicBezTo>
                    <a:pt x="1021" y="825"/>
                    <a:pt x="825" y="629"/>
                    <a:pt x="648" y="472"/>
                  </a:cubicBezTo>
                  <a:cubicBezTo>
                    <a:pt x="452" y="295"/>
                    <a:pt x="255" y="118"/>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39"/>
            <p:cNvSpPr/>
            <p:nvPr/>
          </p:nvSpPr>
          <p:spPr>
            <a:xfrm>
              <a:off x="2008719" y="3714983"/>
              <a:ext cx="34735" cy="31798"/>
            </a:xfrm>
            <a:custGeom>
              <a:rect b="b" l="l" r="r" t="t"/>
              <a:pathLst>
                <a:path extrusionOk="0" h="1061" w="1159">
                  <a:moveTo>
                    <a:pt x="0" y="0"/>
                  </a:moveTo>
                  <a:lnTo>
                    <a:pt x="0" y="0"/>
                  </a:lnTo>
                  <a:cubicBezTo>
                    <a:pt x="157" y="236"/>
                    <a:pt x="353" y="432"/>
                    <a:pt x="530" y="589"/>
                  </a:cubicBezTo>
                  <a:cubicBezTo>
                    <a:pt x="746" y="766"/>
                    <a:pt x="942" y="942"/>
                    <a:pt x="1158" y="1060"/>
                  </a:cubicBezTo>
                  <a:cubicBezTo>
                    <a:pt x="1021" y="844"/>
                    <a:pt x="825" y="648"/>
                    <a:pt x="648" y="471"/>
                  </a:cubicBezTo>
                  <a:cubicBezTo>
                    <a:pt x="452" y="295"/>
                    <a:pt x="255" y="138"/>
                    <a:pt x="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39"/>
            <p:cNvSpPr/>
            <p:nvPr/>
          </p:nvSpPr>
          <p:spPr>
            <a:xfrm>
              <a:off x="2009289" y="3684384"/>
              <a:ext cx="34735" cy="31798"/>
            </a:xfrm>
            <a:custGeom>
              <a:rect b="b" l="l" r="r" t="t"/>
              <a:pathLst>
                <a:path extrusionOk="0" h="1061" w="1159">
                  <a:moveTo>
                    <a:pt x="1" y="1"/>
                  </a:moveTo>
                  <a:lnTo>
                    <a:pt x="1" y="1"/>
                  </a:lnTo>
                  <a:cubicBezTo>
                    <a:pt x="158" y="217"/>
                    <a:pt x="354" y="413"/>
                    <a:pt x="531" y="589"/>
                  </a:cubicBezTo>
                  <a:cubicBezTo>
                    <a:pt x="727" y="766"/>
                    <a:pt x="923" y="923"/>
                    <a:pt x="1159" y="1061"/>
                  </a:cubicBezTo>
                  <a:cubicBezTo>
                    <a:pt x="1021" y="825"/>
                    <a:pt x="825" y="629"/>
                    <a:pt x="649" y="472"/>
                  </a:cubicBezTo>
                  <a:cubicBezTo>
                    <a:pt x="452" y="295"/>
                    <a:pt x="256" y="118"/>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39"/>
            <p:cNvSpPr/>
            <p:nvPr/>
          </p:nvSpPr>
          <p:spPr>
            <a:xfrm>
              <a:off x="2009289" y="3653215"/>
              <a:ext cx="34735" cy="31798"/>
            </a:xfrm>
            <a:custGeom>
              <a:rect b="b" l="l" r="r" t="t"/>
              <a:pathLst>
                <a:path extrusionOk="0" h="1061" w="1159">
                  <a:moveTo>
                    <a:pt x="1" y="0"/>
                  </a:moveTo>
                  <a:lnTo>
                    <a:pt x="1" y="0"/>
                  </a:lnTo>
                  <a:cubicBezTo>
                    <a:pt x="158" y="236"/>
                    <a:pt x="354" y="432"/>
                    <a:pt x="531" y="589"/>
                  </a:cubicBezTo>
                  <a:cubicBezTo>
                    <a:pt x="747" y="766"/>
                    <a:pt x="943" y="942"/>
                    <a:pt x="1159" y="1060"/>
                  </a:cubicBezTo>
                  <a:cubicBezTo>
                    <a:pt x="1021" y="844"/>
                    <a:pt x="825" y="648"/>
                    <a:pt x="649" y="471"/>
                  </a:cubicBezTo>
                  <a:cubicBezTo>
                    <a:pt x="452" y="295"/>
                    <a:pt x="256" y="138"/>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39"/>
            <p:cNvSpPr/>
            <p:nvPr/>
          </p:nvSpPr>
          <p:spPr>
            <a:xfrm>
              <a:off x="1118681" y="3134108"/>
              <a:ext cx="1345383" cy="816203"/>
            </a:xfrm>
            <a:custGeom>
              <a:rect b="b" l="l" r="r" t="t"/>
              <a:pathLst>
                <a:path extrusionOk="0" h="27234" w="44891">
                  <a:moveTo>
                    <a:pt x="10727" y="0"/>
                  </a:moveTo>
                  <a:cubicBezTo>
                    <a:pt x="9781" y="0"/>
                    <a:pt x="9027" y="50"/>
                    <a:pt x="8559" y="166"/>
                  </a:cubicBezTo>
                  <a:cubicBezTo>
                    <a:pt x="1610" y="1894"/>
                    <a:pt x="1" y="6604"/>
                    <a:pt x="1610" y="11099"/>
                  </a:cubicBezTo>
                  <a:cubicBezTo>
                    <a:pt x="3377" y="15987"/>
                    <a:pt x="28030" y="27234"/>
                    <a:pt x="28030" y="27234"/>
                  </a:cubicBezTo>
                  <a:lnTo>
                    <a:pt x="32211" y="14279"/>
                  </a:lnTo>
                  <a:lnTo>
                    <a:pt x="20905" y="9450"/>
                  </a:lnTo>
                  <a:lnTo>
                    <a:pt x="44890" y="5917"/>
                  </a:lnTo>
                  <a:lnTo>
                    <a:pt x="32642" y="1364"/>
                  </a:lnTo>
                  <a:cubicBezTo>
                    <a:pt x="32642" y="1364"/>
                    <a:pt x="31172" y="1974"/>
                    <a:pt x="29711" y="1974"/>
                  </a:cubicBezTo>
                  <a:cubicBezTo>
                    <a:pt x="29338" y="1974"/>
                    <a:pt x="28966" y="1934"/>
                    <a:pt x="28619" y="1835"/>
                  </a:cubicBezTo>
                  <a:cubicBezTo>
                    <a:pt x="27983" y="1651"/>
                    <a:pt x="16168" y="0"/>
                    <a:pt x="10727"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39"/>
            <p:cNvSpPr/>
            <p:nvPr/>
          </p:nvSpPr>
          <p:spPr>
            <a:xfrm>
              <a:off x="1155754" y="3132609"/>
              <a:ext cx="1158311" cy="741218"/>
            </a:xfrm>
            <a:custGeom>
              <a:rect b="b" l="l" r="r" t="t"/>
              <a:pathLst>
                <a:path extrusionOk="0" h="24732" w="38649">
                  <a:moveTo>
                    <a:pt x="35894" y="5300"/>
                  </a:moveTo>
                  <a:cubicBezTo>
                    <a:pt x="35316" y="5300"/>
                    <a:pt x="34743" y="5445"/>
                    <a:pt x="34193" y="5634"/>
                  </a:cubicBezTo>
                  <a:cubicBezTo>
                    <a:pt x="33035" y="6026"/>
                    <a:pt x="31955" y="6733"/>
                    <a:pt x="31288" y="7793"/>
                  </a:cubicBezTo>
                  <a:lnTo>
                    <a:pt x="31464" y="7754"/>
                  </a:lnTo>
                  <a:cubicBezTo>
                    <a:pt x="31543" y="7655"/>
                    <a:pt x="31602" y="7538"/>
                    <a:pt x="31680" y="7439"/>
                  </a:cubicBezTo>
                  <a:cubicBezTo>
                    <a:pt x="32092" y="6929"/>
                    <a:pt x="32603" y="6517"/>
                    <a:pt x="33172" y="6223"/>
                  </a:cubicBezTo>
                  <a:cubicBezTo>
                    <a:pt x="33981" y="5773"/>
                    <a:pt x="34942" y="5424"/>
                    <a:pt x="35879" y="5424"/>
                  </a:cubicBezTo>
                  <a:cubicBezTo>
                    <a:pt x="36372" y="5424"/>
                    <a:pt x="36859" y="5521"/>
                    <a:pt x="37313" y="5751"/>
                  </a:cubicBezTo>
                  <a:cubicBezTo>
                    <a:pt x="37804" y="5987"/>
                    <a:pt x="38197" y="6340"/>
                    <a:pt x="38530" y="6733"/>
                  </a:cubicBezTo>
                  <a:lnTo>
                    <a:pt x="38648" y="6713"/>
                  </a:lnTo>
                  <a:cubicBezTo>
                    <a:pt x="38550" y="6556"/>
                    <a:pt x="38413" y="6419"/>
                    <a:pt x="38256" y="6281"/>
                  </a:cubicBezTo>
                  <a:cubicBezTo>
                    <a:pt x="37765" y="5850"/>
                    <a:pt x="37176" y="5496"/>
                    <a:pt x="36509" y="5359"/>
                  </a:cubicBezTo>
                  <a:cubicBezTo>
                    <a:pt x="36303" y="5318"/>
                    <a:pt x="36098" y="5300"/>
                    <a:pt x="35894" y="5300"/>
                  </a:cubicBezTo>
                  <a:close/>
                  <a:moveTo>
                    <a:pt x="9481" y="0"/>
                  </a:moveTo>
                  <a:lnTo>
                    <a:pt x="9304" y="177"/>
                  </a:lnTo>
                  <a:cubicBezTo>
                    <a:pt x="8382" y="1119"/>
                    <a:pt x="7655" y="2317"/>
                    <a:pt x="7184" y="3533"/>
                  </a:cubicBezTo>
                  <a:cubicBezTo>
                    <a:pt x="6242" y="5987"/>
                    <a:pt x="6164" y="8892"/>
                    <a:pt x="7224" y="11326"/>
                  </a:cubicBezTo>
                  <a:cubicBezTo>
                    <a:pt x="7655" y="12366"/>
                    <a:pt x="8480" y="13505"/>
                    <a:pt x="9638" y="13740"/>
                  </a:cubicBezTo>
                  <a:cubicBezTo>
                    <a:pt x="9779" y="13768"/>
                    <a:pt x="9918" y="13782"/>
                    <a:pt x="10055" y="13782"/>
                  </a:cubicBezTo>
                  <a:cubicBezTo>
                    <a:pt x="11155" y="13782"/>
                    <a:pt x="12098" y="12918"/>
                    <a:pt x="12621" y="11993"/>
                  </a:cubicBezTo>
                  <a:cubicBezTo>
                    <a:pt x="12994" y="11345"/>
                    <a:pt x="13210" y="10619"/>
                    <a:pt x="13426" y="9913"/>
                  </a:cubicBezTo>
                  <a:cubicBezTo>
                    <a:pt x="13681" y="9147"/>
                    <a:pt x="13976" y="8421"/>
                    <a:pt x="14368" y="7714"/>
                  </a:cubicBezTo>
                  <a:cubicBezTo>
                    <a:pt x="14623" y="7243"/>
                    <a:pt x="14918" y="6753"/>
                    <a:pt x="15173" y="6281"/>
                  </a:cubicBezTo>
                  <a:cubicBezTo>
                    <a:pt x="15549" y="6426"/>
                    <a:pt x="15946" y="6475"/>
                    <a:pt x="16340" y="6475"/>
                  </a:cubicBezTo>
                  <a:cubicBezTo>
                    <a:pt x="16482" y="6475"/>
                    <a:pt x="16623" y="6468"/>
                    <a:pt x="16763" y="6458"/>
                  </a:cubicBezTo>
                  <a:cubicBezTo>
                    <a:pt x="18215" y="6301"/>
                    <a:pt x="19413" y="5496"/>
                    <a:pt x="20590" y="4711"/>
                  </a:cubicBezTo>
                  <a:cubicBezTo>
                    <a:pt x="21199" y="4299"/>
                    <a:pt x="21827" y="3848"/>
                    <a:pt x="22514" y="3533"/>
                  </a:cubicBezTo>
                  <a:cubicBezTo>
                    <a:pt x="23201" y="3200"/>
                    <a:pt x="23947" y="2964"/>
                    <a:pt x="24693" y="2729"/>
                  </a:cubicBezTo>
                  <a:cubicBezTo>
                    <a:pt x="25419" y="2474"/>
                    <a:pt x="26184" y="2218"/>
                    <a:pt x="26832" y="1747"/>
                  </a:cubicBezTo>
                  <a:lnTo>
                    <a:pt x="26832" y="1747"/>
                  </a:lnTo>
                  <a:cubicBezTo>
                    <a:pt x="26754" y="1767"/>
                    <a:pt x="26695" y="1767"/>
                    <a:pt x="26655" y="1767"/>
                  </a:cubicBezTo>
                  <a:cubicBezTo>
                    <a:pt x="26263" y="2042"/>
                    <a:pt x="25811" y="2238"/>
                    <a:pt x="25399" y="2415"/>
                  </a:cubicBezTo>
                  <a:cubicBezTo>
                    <a:pt x="24732" y="2650"/>
                    <a:pt x="24025" y="2847"/>
                    <a:pt x="23358" y="3102"/>
                  </a:cubicBezTo>
                  <a:cubicBezTo>
                    <a:pt x="22710" y="3337"/>
                    <a:pt x="22082" y="3671"/>
                    <a:pt x="21493" y="4024"/>
                  </a:cubicBezTo>
                  <a:cubicBezTo>
                    <a:pt x="20316" y="4790"/>
                    <a:pt x="19216" y="5732"/>
                    <a:pt x="17882" y="6164"/>
                  </a:cubicBezTo>
                  <a:cubicBezTo>
                    <a:pt x="17391" y="6335"/>
                    <a:pt x="16854" y="6440"/>
                    <a:pt x="16325" y="6440"/>
                  </a:cubicBezTo>
                  <a:cubicBezTo>
                    <a:pt x="15943" y="6440"/>
                    <a:pt x="15566" y="6385"/>
                    <a:pt x="15212" y="6262"/>
                  </a:cubicBezTo>
                  <a:cubicBezTo>
                    <a:pt x="15291" y="6105"/>
                    <a:pt x="15369" y="5967"/>
                    <a:pt x="15428" y="5791"/>
                  </a:cubicBezTo>
                  <a:cubicBezTo>
                    <a:pt x="15723" y="5143"/>
                    <a:pt x="15919" y="4397"/>
                    <a:pt x="15978" y="3671"/>
                  </a:cubicBezTo>
                  <a:cubicBezTo>
                    <a:pt x="16017" y="2925"/>
                    <a:pt x="15958" y="2160"/>
                    <a:pt x="15762" y="1453"/>
                  </a:cubicBezTo>
                  <a:cubicBezTo>
                    <a:pt x="15664" y="1080"/>
                    <a:pt x="15526" y="746"/>
                    <a:pt x="15369" y="393"/>
                  </a:cubicBezTo>
                  <a:lnTo>
                    <a:pt x="15271" y="393"/>
                  </a:lnTo>
                  <a:cubicBezTo>
                    <a:pt x="15310" y="491"/>
                    <a:pt x="15369" y="570"/>
                    <a:pt x="15389" y="668"/>
                  </a:cubicBezTo>
                  <a:cubicBezTo>
                    <a:pt x="15683" y="1335"/>
                    <a:pt x="15860" y="2042"/>
                    <a:pt x="15899" y="2748"/>
                  </a:cubicBezTo>
                  <a:cubicBezTo>
                    <a:pt x="15958" y="3455"/>
                    <a:pt x="15880" y="4201"/>
                    <a:pt x="15683" y="4888"/>
                  </a:cubicBezTo>
                  <a:cubicBezTo>
                    <a:pt x="15566" y="5359"/>
                    <a:pt x="15369" y="5771"/>
                    <a:pt x="15153" y="6183"/>
                  </a:cubicBezTo>
                  <a:cubicBezTo>
                    <a:pt x="14800" y="6066"/>
                    <a:pt x="14506" y="5869"/>
                    <a:pt x="14231" y="5594"/>
                  </a:cubicBezTo>
                  <a:cubicBezTo>
                    <a:pt x="13426" y="4790"/>
                    <a:pt x="13151" y="3514"/>
                    <a:pt x="13328" y="2415"/>
                  </a:cubicBezTo>
                  <a:cubicBezTo>
                    <a:pt x="13446" y="1649"/>
                    <a:pt x="13799" y="923"/>
                    <a:pt x="14211" y="275"/>
                  </a:cubicBezTo>
                  <a:lnTo>
                    <a:pt x="14172" y="275"/>
                  </a:lnTo>
                  <a:cubicBezTo>
                    <a:pt x="13897" y="687"/>
                    <a:pt x="13642" y="1119"/>
                    <a:pt x="13485" y="1571"/>
                  </a:cubicBezTo>
                  <a:cubicBezTo>
                    <a:pt x="13053" y="2689"/>
                    <a:pt x="13092" y="3965"/>
                    <a:pt x="13681" y="4986"/>
                  </a:cubicBezTo>
                  <a:cubicBezTo>
                    <a:pt x="13936" y="5477"/>
                    <a:pt x="14368" y="5889"/>
                    <a:pt x="14879" y="6164"/>
                  </a:cubicBezTo>
                  <a:cubicBezTo>
                    <a:pt x="14957" y="6183"/>
                    <a:pt x="15016" y="6242"/>
                    <a:pt x="15094" y="6262"/>
                  </a:cubicBezTo>
                  <a:cubicBezTo>
                    <a:pt x="14996" y="6458"/>
                    <a:pt x="14879" y="6654"/>
                    <a:pt x="14780" y="6831"/>
                  </a:cubicBezTo>
                  <a:cubicBezTo>
                    <a:pt x="14407" y="7439"/>
                    <a:pt x="14035" y="8048"/>
                    <a:pt x="13740" y="8735"/>
                  </a:cubicBezTo>
                  <a:cubicBezTo>
                    <a:pt x="13485" y="9402"/>
                    <a:pt x="13289" y="10109"/>
                    <a:pt x="13034" y="10796"/>
                  </a:cubicBezTo>
                  <a:cubicBezTo>
                    <a:pt x="12621" y="11993"/>
                    <a:pt x="11856" y="13348"/>
                    <a:pt x="10502" y="13642"/>
                  </a:cubicBezTo>
                  <a:cubicBezTo>
                    <a:pt x="10345" y="13678"/>
                    <a:pt x="10192" y="13695"/>
                    <a:pt x="10044" y="13695"/>
                  </a:cubicBezTo>
                  <a:cubicBezTo>
                    <a:pt x="8982" y="13695"/>
                    <a:pt x="8133" y="12830"/>
                    <a:pt x="7616" y="11934"/>
                  </a:cubicBezTo>
                  <a:cubicBezTo>
                    <a:pt x="7008" y="10855"/>
                    <a:pt x="6713" y="9559"/>
                    <a:pt x="6615" y="8303"/>
                  </a:cubicBezTo>
                  <a:cubicBezTo>
                    <a:pt x="6517" y="7027"/>
                    <a:pt x="6635" y="5751"/>
                    <a:pt x="6968" y="4515"/>
                  </a:cubicBezTo>
                  <a:cubicBezTo>
                    <a:pt x="7322" y="3298"/>
                    <a:pt x="7891" y="2120"/>
                    <a:pt x="8637" y="1080"/>
                  </a:cubicBezTo>
                  <a:cubicBezTo>
                    <a:pt x="8912" y="727"/>
                    <a:pt x="9226" y="354"/>
                    <a:pt x="9599" y="0"/>
                  </a:cubicBezTo>
                  <a:close/>
                  <a:moveTo>
                    <a:pt x="559" y="9946"/>
                  </a:moveTo>
                  <a:cubicBezTo>
                    <a:pt x="497" y="9946"/>
                    <a:pt x="435" y="9948"/>
                    <a:pt x="373" y="9952"/>
                  </a:cubicBezTo>
                  <a:cubicBezTo>
                    <a:pt x="256" y="9952"/>
                    <a:pt x="138" y="9952"/>
                    <a:pt x="0" y="9972"/>
                  </a:cubicBezTo>
                  <a:cubicBezTo>
                    <a:pt x="0" y="10011"/>
                    <a:pt x="40" y="10050"/>
                    <a:pt x="40" y="10089"/>
                  </a:cubicBezTo>
                  <a:cubicBezTo>
                    <a:pt x="198" y="10071"/>
                    <a:pt x="357" y="10061"/>
                    <a:pt x="516" y="10061"/>
                  </a:cubicBezTo>
                  <a:cubicBezTo>
                    <a:pt x="1364" y="10061"/>
                    <a:pt x="2197" y="10340"/>
                    <a:pt x="2709" y="11051"/>
                  </a:cubicBezTo>
                  <a:cubicBezTo>
                    <a:pt x="3337" y="11954"/>
                    <a:pt x="3278" y="13034"/>
                    <a:pt x="2984" y="14074"/>
                  </a:cubicBezTo>
                  <a:cubicBezTo>
                    <a:pt x="3004" y="14093"/>
                    <a:pt x="3023" y="14113"/>
                    <a:pt x="3082" y="14133"/>
                  </a:cubicBezTo>
                  <a:cubicBezTo>
                    <a:pt x="3318" y="13406"/>
                    <a:pt x="3416" y="12661"/>
                    <a:pt x="3219" y="11915"/>
                  </a:cubicBezTo>
                  <a:cubicBezTo>
                    <a:pt x="3082" y="11287"/>
                    <a:pt x="2709" y="10717"/>
                    <a:pt x="2140" y="10384"/>
                  </a:cubicBezTo>
                  <a:cubicBezTo>
                    <a:pt x="1681" y="10101"/>
                    <a:pt x="1111" y="9946"/>
                    <a:pt x="559" y="9946"/>
                  </a:cubicBezTo>
                  <a:close/>
                  <a:moveTo>
                    <a:pt x="21454" y="10266"/>
                  </a:moveTo>
                  <a:cubicBezTo>
                    <a:pt x="21160" y="10305"/>
                    <a:pt x="20865" y="10384"/>
                    <a:pt x="20590" y="10501"/>
                  </a:cubicBezTo>
                  <a:cubicBezTo>
                    <a:pt x="19943" y="10796"/>
                    <a:pt x="19413" y="11247"/>
                    <a:pt x="18902" y="11699"/>
                  </a:cubicBezTo>
                  <a:cubicBezTo>
                    <a:pt x="18392" y="12189"/>
                    <a:pt x="17901" y="12739"/>
                    <a:pt x="17450" y="13328"/>
                  </a:cubicBezTo>
                  <a:cubicBezTo>
                    <a:pt x="16920" y="14035"/>
                    <a:pt x="16449" y="14800"/>
                    <a:pt x="16056" y="15605"/>
                  </a:cubicBezTo>
                  <a:cubicBezTo>
                    <a:pt x="15889" y="15585"/>
                    <a:pt x="15722" y="15576"/>
                    <a:pt x="15554" y="15576"/>
                  </a:cubicBezTo>
                  <a:cubicBezTo>
                    <a:pt x="14737" y="15576"/>
                    <a:pt x="13917" y="15796"/>
                    <a:pt x="13151" y="16056"/>
                  </a:cubicBezTo>
                  <a:cubicBezTo>
                    <a:pt x="12131" y="16429"/>
                    <a:pt x="11071" y="16841"/>
                    <a:pt x="10187" y="17509"/>
                  </a:cubicBezTo>
                  <a:cubicBezTo>
                    <a:pt x="9873" y="17725"/>
                    <a:pt x="9599" y="17999"/>
                    <a:pt x="9363" y="18294"/>
                  </a:cubicBezTo>
                  <a:cubicBezTo>
                    <a:pt x="9383" y="18313"/>
                    <a:pt x="9422" y="18333"/>
                    <a:pt x="9461" y="18333"/>
                  </a:cubicBezTo>
                  <a:cubicBezTo>
                    <a:pt x="9520" y="18235"/>
                    <a:pt x="9599" y="18156"/>
                    <a:pt x="9697" y="18078"/>
                  </a:cubicBezTo>
                  <a:cubicBezTo>
                    <a:pt x="10443" y="17371"/>
                    <a:pt x="11365" y="16900"/>
                    <a:pt x="12307" y="16527"/>
                  </a:cubicBezTo>
                  <a:cubicBezTo>
                    <a:pt x="13324" y="16086"/>
                    <a:pt x="14434" y="15683"/>
                    <a:pt x="15583" y="15683"/>
                  </a:cubicBezTo>
                  <a:cubicBezTo>
                    <a:pt x="15610" y="15683"/>
                    <a:pt x="15637" y="15683"/>
                    <a:pt x="15664" y="15683"/>
                  </a:cubicBezTo>
                  <a:cubicBezTo>
                    <a:pt x="15781" y="15683"/>
                    <a:pt x="15899" y="15683"/>
                    <a:pt x="16037" y="15703"/>
                  </a:cubicBezTo>
                  <a:cubicBezTo>
                    <a:pt x="15840" y="16154"/>
                    <a:pt x="15644" y="16586"/>
                    <a:pt x="15487" y="17038"/>
                  </a:cubicBezTo>
                  <a:cubicBezTo>
                    <a:pt x="14996" y="18412"/>
                    <a:pt x="14682" y="19923"/>
                    <a:pt x="14996" y="21395"/>
                  </a:cubicBezTo>
                  <a:cubicBezTo>
                    <a:pt x="15016" y="21434"/>
                    <a:pt x="15075" y="21454"/>
                    <a:pt x="15094" y="21454"/>
                  </a:cubicBezTo>
                  <a:cubicBezTo>
                    <a:pt x="14859" y="20355"/>
                    <a:pt x="14996" y="19138"/>
                    <a:pt x="15291" y="18058"/>
                  </a:cubicBezTo>
                  <a:cubicBezTo>
                    <a:pt x="15507" y="17254"/>
                    <a:pt x="15801" y="16488"/>
                    <a:pt x="16174" y="15742"/>
                  </a:cubicBezTo>
                  <a:cubicBezTo>
                    <a:pt x="16959" y="15860"/>
                    <a:pt x="17744" y="16233"/>
                    <a:pt x="18215" y="16881"/>
                  </a:cubicBezTo>
                  <a:cubicBezTo>
                    <a:pt x="18510" y="17273"/>
                    <a:pt x="18647" y="17764"/>
                    <a:pt x="18628" y="18255"/>
                  </a:cubicBezTo>
                  <a:cubicBezTo>
                    <a:pt x="18608" y="18824"/>
                    <a:pt x="18392" y="19334"/>
                    <a:pt x="18117" y="19825"/>
                  </a:cubicBezTo>
                  <a:cubicBezTo>
                    <a:pt x="17646" y="20669"/>
                    <a:pt x="17018" y="21395"/>
                    <a:pt x="16351" y="22121"/>
                  </a:cubicBezTo>
                  <a:cubicBezTo>
                    <a:pt x="16370" y="22121"/>
                    <a:pt x="16390" y="22141"/>
                    <a:pt x="16429" y="22141"/>
                  </a:cubicBezTo>
                  <a:cubicBezTo>
                    <a:pt x="16861" y="21670"/>
                    <a:pt x="17312" y="21160"/>
                    <a:pt x="17666" y="20649"/>
                  </a:cubicBezTo>
                  <a:cubicBezTo>
                    <a:pt x="18313" y="19766"/>
                    <a:pt x="18942" y="18647"/>
                    <a:pt x="18628" y="17548"/>
                  </a:cubicBezTo>
                  <a:cubicBezTo>
                    <a:pt x="18392" y="16645"/>
                    <a:pt x="17548" y="15997"/>
                    <a:pt x="16665" y="15742"/>
                  </a:cubicBezTo>
                  <a:cubicBezTo>
                    <a:pt x="16527" y="15683"/>
                    <a:pt x="16351" y="15664"/>
                    <a:pt x="16194" y="15644"/>
                  </a:cubicBezTo>
                  <a:cubicBezTo>
                    <a:pt x="16429" y="15173"/>
                    <a:pt x="16665" y="14722"/>
                    <a:pt x="16959" y="14309"/>
                  </a:cubicBezTo>
                  <a:cubicBezTo>
                    <a:pt x="17705" y="13191"/>
                    <a:pt x="18608" y="12072"/>
                    <a:pt x="19668" y="11247"/>
                  </a:cubicBezTo>
                  <a:cubicBezTo>
                    <a:pt x="20178" y="10855"/>
                    <a:pt x="20767" y="10501"/>
                    <a:pt x="21434" y="10384"/>
                  </a:cubicBezTo>
                  <a:cubicBezTo>
                    <a:pt x="21493" y="10364"/>
                    <a:pt x="21572" y="10364"/>
                    <a:pt x="21650" y="10364"/>
                  </a:cubicBezTo>
                  <a:lnTo>
                    <a:pt x="21454" y="10266"/>
                  </a:lnTo>
                  <a:close/>
                  <a:moveTo>
                    <a:pt x="23790" y="11247"/>
                  </a:moveTo>
                  <a:cubicBezTo>
                    <a:pt x="24379" y="12131"/>
                    <a:pt x="24202" y="13387"/>
                    <a:pt x="23888" y="14368"/>
                  </a:cubicBezTo>
                  <a:cubicBezTo>
                    <a:pt x="23633" y="15075"/>
                    <a:pt x="23338" y="15742"/>
                    <a:pt x="23103" y="16449"/>
                  </a:cubicBezTo>
                  <a:cubicBezTo>
                    <a:pt x="22848" y="17155"/>
                    <a:pt x="22671" y="17882"/>
                    <a:pt x="22553" y="18647"/>
                  </a:cubicBezTo>
                  <a:cubicBezTo>
                    <a:pt x="22435" y="19393"/>
                    <a:pt x="22376" y="20119"/>
                    <a:pt x="22376" y="20865"/>
                  </a:cubicBezTo>
                  <a:cubicBezTo>
                    <a:pt x="22376" y="21532"/>
                    <a:pt x="22416" y="22219"/>
                    <a:pt x="22318" y="22867"/>
                  </a:cubicBezTo>
                  <a:cubicBezTo>
                    <a:pt x="22219" y="23535"/>
                    <a:pt x="21964" y="24182"/>
                    <a:pt x="21493" y="24634"/>
                  </a:cubicBezTo>
                  <a:cubicBezTo>
                    <a:pt x="21474" y="24673"/>
                    <a:pt x="21454" y="24693"/>
                    <a:pt x="21434" y="24693"/>
                  </a:cubicBezTo>
                  <a:cubicBezTo>
                    <a:pt x="21454" y="24712"/>
                    <a:pt x="21493" y="24712"/>
                    <a:pt x="21513" y="24732"/>
                  </a:cubicBezTo>
                  <a:cubicBezTo>
                    <a:pt x="21689" y="24555"/>
                    <a:pt x="21847" y="24398"/>
                    <a:pt x="21964" y="24163"/>
                  </a:cubicBezTo>
                  <a:cubicBezTo>
                    <a:pt x="22710" y="22926"/>
                    <a:pt x="22435" y="21375"/>
                    <a:pt x="22494" y="20001"/>
                  </a:cubicBezTo>
                  <a:cubicBezTo>
                    <a:pt x="22553" y="19197"/>
                    <a:pt x="22671" y="18372"/>
                    <a:pt x="22867" y="17568"/>
                  </a:cubicBezTo>
                  <a:cubicBezTo>
                    <a:pt x="23063" y="16763"/>
                    <a:pt x="23338" y="15978"/>
                    <a:pt x="23652" y="15212"/>
                  </a:cubicBezTo>
                  <a:cubicBezTo>
                    <a:pt x="24143" y="14015"/>
                    <a:pt x="24634" y="12562"/>
                    <a:pt x="23947" y="11326"/>
                  </a:cubicBezTo>
                  <a:lnTo>
                    <a:pt x="23790" y="11247"/>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39"/>
            <p:cNvSpPr/>
            <p:nvPr/>
          </p:nvSpPr>
          <p:spPr>
            <a:xfrm>
              <a:off x="1575239" y="3328492"/>
              <a:ext cx="171159" cy="88861"/>
            </a:xfrm>
            <a:custGeom>
              <a:rect b="b" l="l" r="r" t="t"/>
              <a:pathLst>
                <a:path extrusionOk="0" h="2965" w="5711">
                  <a:moveTo>
                    <a:pt x="18" y="1"/>
                  </a:moveTo>
                  <a:cubicBezTo>
                    <a:pt x="5" y="1"/>
                    <a:pt x="0" y="9"/>
                    <a:pt x="5" y="9"/>
                  </a:cubicBezTo>
                  <a:cubicBezTo>
                    <a:pt x="7" y="9"/>
                    <a:pt x="11" y="7"/>
                    <a:pt x="18" y="1"/>
                  </a:cubicBezTo>
                  <a:close/>
                  <a:moveTo>
                    <a:pt x="18" y="1"/>
                  </a:moveTo>
                  <a:lnTo>
                    <a:pt x="18" y="1"/>
                  </a:lnTo>
                  <a:cubicBezTo>
                    <a:pt x="430" y="295"/>
                    <a:pt x="960" y="531"/>
                    <a:pt x="1412" y="786"/>
                  </a:cubicBezTo>
                  <a:cubicBezTo>
                    <a:pt x="1883" y="1021"/>
                    <a:pt x="2334" y="1296"/>
                    <a:pt x="2785" y="1532"/>
                  </a:cubicBezTo>
                  <a:cubicBezTo>
                    <a:pt x="3257" y="1806"/>
                    <a:pt x="3728" y="2062"/>
                    <a:pt x="4218" y="2297"/>
                  </a:cubicBezTo>
                  <a:cubicBezTo>
                    <a:pt x="4709" y="2513"/>
                    <a:pt x="5200" y="2709"/>
                    <a:pt x="5671" y="2964"/>
                  </a:cubicBezTo>
                  <a:cubicBezTo>
                    <a:pt x="5690" y="2964"/>
                    <a:pt x="5710" y="2945"/>
                    <a:pt x="5690" y="2906"/>
                  </a:cubicBezTo>
                  <a:cubicBezTo>
                    <a:pt x="5200" y="2670"/>
                    <a:pt x="4729" y="2356"/>
                    <a:pt x="4258" y="2081"/>
                  </a:cubicBezTo>
                  <a:cubicBezTo>
                    <a:pt x="4042" y="1963"/>
                    <a:pt x="3826" y="1865"/>
                    <a:pt x="3610" y="1728"/>
                  </a:cubicBezTo>
                  <a:cubicBezTo>
                    <a:pt x="3571" y="1689"/>
                    <a:pt x="3531" y="1669"/>
                    <a:pt x="3472" y="1610"/>
                  </a:cubicBezTo>
                  <a:cubicBezTo>
                    <a:pt x="3414" y="1532"/>
                    <a:pt x="3296" y="1453"/>
                    <a:pt x="3217" y="1375"/>
                  </a:cubicBezTo>
                  <a:cubicBezTo>
                    <a:pt x="3041" y="1218"/>
                    <a:pt x="2864" y="1100"/>
                    <a:pt x="2687" y="962"/>
                  </a:cubicBezTo>
                  <a:cubicBezTo>
                    <a:pt x="2314" y="648"/>
                    <a:pt x="1883" y="432"/>
                    <a:pt x="1490" y="197"/>
                  </a:cubicBezTo>
                  <a:cubicBezTo>
                    <a:pt x="1470" y="197"/>
                    <a:pt x="1431" y="217"/>
                    <a:pt x="1470" y="236"/>
                  </a:cubicBezTo>
                  <a:cubicBezTo>
                    <a:pt x="1863" y="511"/>
                    <a:pt x="2197" y="825"/>
                    <a:pt x="2570" y="1119"/>
                  </a:cubicBezTo>
                  <a:cubicBezTo>
                    <a:pt x="2668" y="1218"/>
                    <a:pt x="2785" y="1296"/>
                    <a:pt x="2884" y="1394"/>
                  </a:cubicBezTo>
                  <a:lnTo>
                    <a:pt x="2864" y="1394"/>
                  </a:lnTo>
                  <a:cubicBezTo>
                    <a:pt x="2373" y="1159"/>
                    <a:pt x="1902" y="923"/>
                    <a:pt x="1412" y="688"/>
                  </a:cubicBezTo>
                  <a:cubicBezTo>
                    <a:pt x="960" y="432"/>
                    <a:pt x="509" y="177"/>
                    <a:pt x="18" y="1"/>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39"/>
            <p:cNvSpPr/>
            <p:nvPr/>
          </p:nvSpPr>
          <p:spPr>
            <a:xfrm>
              <a:off x="1910089" y="3552606"/>
              <a:ext cx="107263" cy="337972"/>
            </a:xfrm>
            <a:custGeom>
              <a:rect b="b" l="l" r="r" t="t"/>
              <a:pathLst>
                <a:path extrusionOk="0" h="11277" w="3579">
                  <a:moveTo>
                    <a:pt x="3532" y="0"/>
                  </a:moveTo>
                  <a:cubicBezTo>
                    <a:pt x="3518" y="0"/>
                    <a:pt x="3501" y="7"/>
                    <a:pt x="3487" y="21"/>
                  </a:cubicBezTo>
                  <a:cubicBezTo>
                    <a:pt x="3173" y="845"/>
                    <a:pt x="2899" y="1669"/>
                    <a:pt x="2643" y="2474"/>
                  </a:cubicBezTo>
                  <a:cubicBezTo>
                    <a:pt x="2153" y="3927"/>
                    <a:pt x="1701" y="5399"/>
                    <a:pt x="1269" y="6851"/>
                  </a:cubicBezTo>
                  <a:lnTo>
                    <a:pt x="602" y="9049"/>
                  </a:lnTo>
                  <a:cubicBezTo>
                    <a:pt x="504" y="9422"/>
                    <a:pt x="386" y="9795"/>
                    <a:pt x="288" y="10168"/>
                  </a:cubicBezTo>
                  <a:cubicBezTo>
                    <a:pt x="190" y="10522"/>
                    <a:pt x="92" y="10895"/>
                    <a:pt x="13" y="11267"/>
                  </a:cubicBezTo>
                  <a:cubicBezTo>
                    <a:pt x="0" y="11267"/>
                    <a:pt x="13" y="11276"/>
                    <a:pt x="23" y="11276"/>
                  </a:cubicBezTo>
                  <a:cubicBezTo>
                    <a:pt x="29" y="11276"/>
                    <a:pt x="33" y="11274"/>
                    <a:pt x="33" y="11267"/>
                  </a:cubicBezTo>
                  <a:cubicBezTo>
                    <a:pt x="190" y="10855"/>
                    <a:pt x="327" y="10463"/>
                    <a:pt x="484" y="10031"/>
                  </a:cubicBezTo>
                  <a:cubicBezTo>
                    <a:pt x="602" y="9619"/>
                    <a:pt x="740" y="9226"/>
                    <a:pt x="877" y="8814"/>
                  </a:cubicBezTo>
                  <a:lnTo>
                    <a:pt x="2271" y="4476"/>
                  </a:lnTo>
                  <a:cubicBezTo>
                    <a:pt x="2742" y="3004"/>
                    <a:pt x="3193" y="1552"/>
                    <a:pt x="3566" y="60"/>
                  </a:cubicBezTo>
                  <a:cubicBezTo>
                    <a:pt x="3579" y="22"/>
                    <a:pt x="3559" y="0"/>
                    <a:pt x="35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39"/>
            <p:cNvSpPr/>
            <p:nvPr/>
          </p:nvSpPr>
          <p:spPr>
            <a:xfrm>
              <a:off x="501037" y="3551438"/>
              <a:ext cx="1048890" cy="457342"/>
            </a:xfrm>
            <a:custGeom>
              <a:rect b="b" l="l" r="r" t="t"/>
              <a:pathLst>
                <a:path extrusionOk="0" h="15260" w="34998">
                  <a:moveTo>
                    <a:pt x="21297" y="1"/>
                  </a:moveTo>
                  <a:lnTo>
                    <a:pt x="10168" y="7263"/>
                  </a:lnTo>
                  <a:cubicBezTo>
                    <a:pt x="10168" y="7263"/>
                    <a:pt x="2513" y="9363"/>
                    <a:pt x="1708" y="9834"/>
                  </a:cubicBezTo>
                  <a:cubicBezTo>
                    <a:pt x="844" y="10305"/>
                    <a:pt x="0" y="12092"/>
                    <a:pt x="629" y="12406"/>
                  </a:cubicBezTo>
                  <a:cubicBezTo>
                    <a:pt x="1203" y="12702"/>
                    <a:pt x="17950" y="15259"/>
                    <a:pt x="20459" y="15259"/>
                  </a:cubicBezTo>
                  <a:cubicBezTo>
                    <a:pt x="20606" y="15259"/>
                    <a:pt x="20704" y="15251"/>
                    <a:pt x="20747" y="15232"/>
                  </a:cubicBezTo>
                  <a:cubicBezTo>
                    <a:pt x="21042" y="15114"/>
                    <a:pt x="21788" y="15016"/>
                    <a:pt x="22396" y="11719"/>
                  </a:cubicBezTo>
                  <a:cubicBezTo>
                    <a:pt x="22514" y="11012"/>
                    <a:pt x="34997" y="4751"/>
                    <a:pt x="34997" y="4751"/>
                  </a:cubicBezTo>
                  <a:lnTo>
                    <a:pt x="21297" y="1"/>
                  </a:ln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39"/>
            <p:cNvSpPr/>
            <p:nvPr/>
          </p:nvSpPr>
          <p:spPr>
            <a:xfrm>
              <a:off x="501037" y="3726162"/>
              <a:ext cx="742417" cy="282617"/>
            </a:xfrm>
            <a:custGeom>
              <a:rect b="b" l="l" r="r" t="t"/>
              <a:pathLst>
                <a:path extrusionOk="0" h="9430" w="24772">
                  <a:moveTo>
                    <a:pt x="12307" y="0"/>
                  </a:moveTo>
                  <a:lnTo>
                    <a:pt x="10168" y="1394"/>
                  </a:lnTo>
                  <a:cubicBezTo>
                    <a:pt x="10168" y="1394"/>
                    <a:pt x="2513" y="3514"/>
                    <a:pt x="1708" y="3985"/>
                  </a:cubicBezTo>
                  <a:cubicBezTo>
                    <a:pt x="884" y="4475"/>
                    <a:pt x="0" y="6262"/>
                    <a:pt x="629" y="6576"/>
                  </a:cubicBezTo>
                  <a:cubicBezTo>
                    <a:pt x="1203" y="6872"/>
                    <a:pt x="17950" y="9429"/>
                    <a:pt x="20459" y="9429"/>
                  </a:cubicBezTo>
                  <a:cubicBezTo>
                    <a:pt x="20606" y="9429"/>
                    <a:pt x="20704" y="9421"/>
                    <a:pt x="20747" y="9402"/>
                  </a:cubicBezTo>
                  <a:cubicBezTo>
                    <a:pt x="21042" y="9284"/>
                    <a:pt x="21788" y="9186"/>
                    <a:pt x="22396" y="5889"/>
                  </a:cubicBezTo>
                  <a:cubicBezTo>
                    <a:pt x="22435" y="5692"/>
                    <a:pt x="23397" y="5084"/>
                    <a:pt x="24771" y="4299"/>
                  </a:cubicBezTo>
                  <a:lnTo>
                    <a:pt x="12307" y="0"/>
                  </a:ln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39"/>
            <p:cNvSpPr/>
            <p:nvPr/>
          </p:nvSpPr>
          <p:spPr>
            <a:xfrm>
              <a:off x="1175743" y="3857909"/>
              <a:ext cx="40639" cy="23586"/>
            </a:xfrm>
            <a:custGeom>
              <a:rect b="b" l="l" r="r" t="t"/>
              <a:pathLst>
                <a:path extrusionOk="0" h="787" w="1356">
                  <a:moveTo>
                    <a:pt x="1355" y="1"/>
                  </a:moveTo>
                  <a:cubicBezTo>
                    <a:pt x="1100" y="79"/>
                    <a:pt x="864" y="197"/>
                    <a:pt x="649" y="315"/>
                  </a:cubicBezTo>
                  <a:cubicBezTo>
                    <a:pt x="413" y="433"/>
                    <a:pt x="197" y="590"/>
                    <a:pt x="1" y="786"/>
                  </a:cubicBezTo>
                  <a:cubicBezTo>
                    <a:pt x="256" y="708"/>
                    <a:pt x="492" y="590"/>
                    <a:pt x="707" y="472"/>
                  </a:cubicBezTo>
                  <a:cubicBezTo>
                    <a:pt x="943" y="315"/>
                    <a:pt x="1159" y="178"/>
                    <a:pt x="135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39"/>
            <p:cNvSpPr/>
            <p:nvPr/>
          </p:nvSpPr>
          <p:spPr>
            <a:xfrm>
              <a:off x="1146343" y="3848499"/>
              <a:ext cx="40609" cy="23556"/>
            </a:xfrm>
            <a:custGeom>
              <a:rect b="b" l="l" r="r" t="t"/>
              <a:pathLst>
                <a:path extrusionOk="0" h="786" w="1355">
                  <a:moveTo>
                    <a:pt x="1355" y="1"/>
                  </a:moveTo>
                  <a:lnTo>
                    <a:pt x="1355" y="1"/>
                  </a:lnTo>
                  <a:cubicBezTo>
                    <a:pt x="1100" y="60"/>
                    <a:pt x="864" y="197"/>
                    <a:pt x="648" y="315"/>
                  </a:cubicBezTo>
                  <a:cubicBezTo>
                    <a:pt x="413" y="433"/>
                    <a:pt x="197" y="590"/>
                    <a:pt x="0" y="786"/>
                  </a:cubicBezTo>
                  <a:cubicBezTo>
                    <a:pt x="256" y="707"/>
                    <a:pt x="491" y="590"/>
                    <a:pt x="707" y="452"/>
                  </a:cubicBezTo>
                  <a:cubicBezTo>
                    <a:pt x="943" y="315"/>
                    <a:pt x="1158" y="158"/>
                    <a:pt x="135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39"/>
            <p:cNvSpPr/>
            <p:nvPr/>
          </p:nvSpPr>
          <p:spPr>
            <a:xfrm>
              <a:off x="1116943" y="3838519"/>
              <a:ext cx="40609" cy="23556"/>
            </a:xfrm>
            <a:custGeom>
              <a:rect b="b" l="l" r="r" t="t"/>
              <a:pathLst>
                <a:path extrusionOk="0" h="786" w="1355">
                  <a:moveTo>
                    <a:pt x="1354" y="0"/>
                  </a:moveTo>
                  <a:lnTo>
                    <a:pt x="1354" y="0"/>
                  </a:lnTo>
                  <a:cubicBezTo>
                    <a:pt x="1099" y="79"/>
                    <a:pt x="864" y="196"/>
                    <a:pt x="648" y="334"/>
                  </a:cubicBezTo>
                  <a:cubicBezTo>
                    <a:pt x="412" y="452"/>
                    <a:pt x="196" y="589"/>
                    <a:pt x="0" y="785"/>
                  </a:cubicBezTo>
                  <a:cubicBezTo>
                    <a:pt x="255" y="726"/>
                    <a:pt x="491" y="589"/>
                    <a:pt x="707" y="471"/>
                  </a:cubicBezTo>
                  <a:cubicBezTo>
                    <a:pt x="942" y="334"/>
                    <a:pt x="1158" y="177"/>
                    <a:pt x="13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39"/>
            <p:cNvSpPr/>
            <p:nvPr/>
          </p:nvSpPr>
          <p:spPr>
            <a:xfrm>
              <a:off x="1087513" y="3829108"/>
              <a:ext cx="40609" cy="23556"/>
            </a:xfrm>
            <a:custGeom>
              <a:rect b="b" l="l" r="r" t="t"/>
              <a:pathLst>
                <a:path extrusionOk="0" h="786" w="1355">
                  <a:moveTo>
                    <a:pt x="1355" y="0"/>
                  </a:moveTo>
                  <a:lnTo>
                    <a:pt x="1355" y="0"/>
                  </a:lnTo>
                  <a:cubicBezTo>
                    <a:pt x="1100" y="79"/>
                    <a:pt x="864" y="196"/>
                    <a:pt x="648" y="314"/>
                  </a:cubicBezTo>
                  <a:cubicBezTo>
                    <a:pt x="413" y="452"/>
                    <a:pt x="197" y="589"/>
                    <a:pt x="1" y="785"/>
                  </a:cubicBezTo>
                  <a:cubicBezTo>
                    <a:pt x="256" y="707"/>
                    <a:pt x="491" y="589"/>
                    <a:pt x="707" y="471"/>
                  </a:cubicBezTo>
                  <a:cubicBezTo>
                    <a:pt x="943" y="353"/>
                    <a:pt x="1159" y="196"/>
                    <a:pt x="135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39"/>
            <p:cNvSpPr/>
            <p:nvPr/>
          </p:nvSpPr>
          <p:spPr>
            <a:xfrm>
              <a:off x="1058113" y="3819698"/>
              <a:ext cx="40609" cy="23556"/>
            </a:xfrm>
            <a:custGeom>
              <a:rect b="b" l="l" r="r" t="t"/>
              <a:pathLst>
                <a:path extrusionOk="0" h="786" w="1355">
                  <a:moveTo>
                    <a:pt x="1355" y="0"/>
                  </a:moveTo>
                  <a:lnTo>
                    <a:pt x="1355" y="0"/>
                  </a:lnTo>
                  <a:cubicBezTo>
                    <a:pt x="1099" y="79"/>
                    <a:pt x="864" y="196"/>
                    <a:pt x="648" y="314"/>
                  </a:cubicBezTo>
                  <a:cubicBezTo>
                    <a:pt x="412" y="432"/>
                    <a:pt x="197" y="589"/>
                    <a:pt x="0" y="785"/>
                  </a:cubicBezTo>
                  <a:cubicBezTo>
                    <a:pt x="255" y="707"/>
                    <a:pt x="491" y="589"/>
                    <a:pt x="707" y="471"/>
                  </a:cubicBezTo>
                  <a:cubicBezTo>
                    <a:pt x="942" y="334"/>
                    <a:pt x="1158" y="196"/>
                    <a:pt x="135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39"/>
            <p:cNvSpPr/>
            <p:nvPr/>
          </p:nvSpPr>
          <p:spPr>
            <a:xfrm>
              <a:off x="1028682" y="3810857"/>
              <a:ext cx="40639" cy="23556"/>
            </a:xfrm>
            <a:custGeom>
              <a:rect b="b" l="l" r="r" t="t"/>
              <a:pathLst>
                <a:path extrusionOk="0" h="786" w="1356">
                  <a:moveTo>
                    <a:pt x="1355" y="1"/>
                  </a:moveTo>
                  <a:lnTo>
                    <a:pt x="1355" y="1"/>
                  </a:lnTo>
                  <a:cubicBezTo>
                    <a:pt x="1100" y="79"/>
                    <a:pt x="864" y="197"/>
                    <a:pt x="649" y="315"/>
                  </a:cubicBezTo>
                  <a:cubicBezTo>
                    <a:pt x="413" y="432"/>
                    <a:pt x="197" y="590"/>
                    <a:pt x="1" y="786"/>
                  </a:cubicBezTo>
                  <a:cubicBezTo>
                    <a:pt x="256" y="707"/>
                    <a:pt x="492" y="590"/>
                    <a:pt x="707" y="452"/>
                  </a:cubicBezTo>
                  <a:cubicBezTo>
                    <a:pt x="943" y="315"/>
                    <a:pt x="1159" y="177"/>
                    <a:pt x="135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39"/>
            <p:cNvSpPr/>
            <p:nvPr/>
          </p:nvSpPr>
          <p:spPr>
            <a:xfrm>
              <a:off x="999282" y="3801446"/>
              <a:ext cx="40609" cy="23556"/>
            </a:xfrm>
            <a:custGeom>
              <a:rect b="b" l="l" r="r" t="t"/>
              <a:pathLst>
                <a:path extrusionOk="0" h="786" w="1355">
                  <a:moveTo>
                    <a:pt x="1355" y="1"/>
                  </a:moveTo>
                  <a:lnTo>
                    <a:pt x="1355" y="1"/>
                  </a:lnTo>
                  <a:cubicBezTo>
                    <a:pt x="1100" y="59"/>
                    <a:pt x="864" y="197"/>
                    <a:pt x="648" y="315"/>
                  </a:cubicBezTo>
                  <a:cubicBezTo>
                    <a:pt x="413" y="432"/>
                    <a:pt x="197" y="589"/>
                    <a:pt x="0" y="786"/>
                  </a:cubicBezTo>
                  <a:cubicBezTo>
                    <a:pt x="256" y="707"/>
                    <a:pt x="491" y="589"/>
                    <a:pt x="707" y="452"/>
                  </a:cubicBezTo>
                  <a:cubicBezTo>
                    <a:pt x="943" y="315"/>
                    <a:pt x="1158" y="158"/>
                    <a:pt x="135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39"/>
            <p:cNvSpPr/>
            <p:nvPr/>
          </p:nvSpPr>
          <p:spPr>
            <a:xfrm>
              <a:off x="969882" y="3791436"/>
              <a:ext cx="40609" cy="23586"/>
            </a:xfrm>
            <a:custGeom>
              <a:rect b="b" l="l" r="r" t="t"/>
              <a:pathLst>
                <a:path extrusionOk="0" h="787" w="1355">
                  <a:moveTo>
                    <a:pt x="1354" y="1"/>
                  </a:moveTo>
                  <a:lnTo>
                    <a:pt x="1354" y="1"/>
                  </a:lnTo>
                  <a:cubicBezTo>
                    <a:pt x="1099" y="79"/>
                    <a:pt x="864" y="197"/>
                    <a:pt x="648" y="335"/>
                  </a:cubicBezTo>
                  <a:cubicBezTo>
                    <a:pt x="412" y="452"/>
                    <a:pt x="196" y="590"/>
                    <a:pt x="0" y="786"/>
                  </a:cubicBezTo>
                  <a:cubicBezTo>
                    <a:pt x="255" y="727"/>
                    <a:pt x="491" y="590"/>
                    <a:pt x="707" y="472"/>
                  </a:cubicBezTo>
                  <a:cubicBezTo>
                    <a:pt x="942" y="335"/>
                    <a:pt x="1158" y="197"/>
                    <a:pt x="135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39"/>
            <p:cNvSpPr/>
            <p:nvPr/>
          </p:nvSpPr>
          <p:spPr>
            <a:xfrm>
              <a:off x="940452" y="3782026"/>
              <a:ext cx="40609" cy="23586"/>
            </a:xfrm>
            <a:custGeom>
              <a:rect b="b" l="l" r="r" t="t"/>
              <a:pathLst>
                <a:path extrusionOk="0" h="787" w="1355">
                  <a:moveTo>
                    <a:pt x="1355" y="1"/>
                  </a:moveTo>
                  <a:lnTo>
                    <a:pt x="1355" y="1"/>
                  </a:lnTo>
                  <a:cubicBezTo>
                    <a:pt x="1100" y="79"/>
                    <a:pt x="864" y="197"/>
                    <a:pt x="648" y="315"/>
                  </a:cubicBezTo>
                  <a:cubicBezTo>
                    <a:pt x="413" y="452"/>
                    <a:pt x="197" y="590"/>
                    <a:pt x="1" y="786"/>
                  </a:cubicBezTo>
                  <a:cubicBezTo>
                    <a:pt x="256" y="707"/>
                    <a:pt x="491" y="590"/>
                    <a:pt x="707" y="472"/>
                  </a:cubicBezTo>
                  <a:cubicBezTo>
                    <a:pt x="962" y="354"/>
                    <a:pt x="1159" y="197"/>
                    <a:pt x="135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39"/>
            <p:cNvSpPr/>
            <p:nvPr/>
          </p:nvSpPr>
          <p:spPr>
            <a:xfrm>
              <a:off x="911052" y="3772615"/>
              <a:ext cx="40609" cy="23556"/>
            </a:xfrm>
            <a:custGeom>
              <a:rect b="b" l="l" r="r" t="t"/>
              <a:pathLst>
                <a:path extrusionOk="0" h="786" w="1355">
                  <a:moveTo>
                    <a:pt x="1355" y="1"/>
                  </a:moveTo>
                  <a:lnTo>
                    <a:pt x="1355" y="1"/>
                  </a:lnTo>
                  <a:cubicBezTo>
                    <a:pt x="1099" y="79"/>
                    <a:pt x="864" y="197"/>
                    <a:pt x="648" y="315"/>
                  </a:cubicBezTo>
                  <a:cubicBezTo>
                    <a:pt x="412" y="433"/>
                    <a:pt x="197" y="590"/>
                    <a:pt x="0" y="786"/>
                  </a:cubicBezTo>
                  <a:cubicBezTo>
                    <a:pt x="255" y="707"/>
                    <a:pt x="491" y="590"/>
                    <a:pt x="707" y="472"/>
                  </a:cubicBezTo>
                  <a:cubicBezTo>
                    <a:pt x="962" y="335"/>
                    <a:pt x="1178" y="197"/>
                    <a:pt x="135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39"/>
            <p:cNvSpPr/>
            <p:nvPr/>
          </p:nvSpPr>
          <p:spPr>
            <a:xfrm>
              <a:off x="882221" y="3763804"/>
              <a:ext cx="40609" cy="23556"/>
            </a:xfrm>
            <a:custGeom>
              <a:rect b="b" l="l" r="r" t="t"/>
              <a:pathLst>
                <a:path extrusionOk="0" h="786" w="1355">
                  <a:moveTo>
                    <a:pt x="1355" y="0"/>
                  </a:moveTo>
                  <a:cubicBezTo>
                    <a:pt x="1119" y="79"/>
                    <a:pt x="864" y="197"/>
                    <a:pt x="648" y="314"/>
                  </a:cubicBezTo>
                  <a:cubicBezTo>
                    <a:pt x="432" y="432"/>
                    <a:pt x="197" y="589"/>
                    <a:pt x="0" y="786"/>
                  </a:cubicBezTo>
                  <a:cubicBezTo>
                    <a:pt x="256" y="707"/>
                    <a:pt x="491" y="589"/>
                    <a:pt x="727" y="471"/>
                  </a:cubicBezTo>
                  <a:cubicBezTo>
                    <a:pt x="943" y="314"/>
                    <a:pt x="1159" y="177"/>
                    <a:pt x="135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39"/>
            <p:cNvSpPr/>
            <p:nvPr/>
          </p:nvSpPr>
          <p:spPr>
            <a:xfrm>
              <a:off x="852821" y="3754393"/>
              <a:ext cx="40609" cy="23556"/>
            </a:xfrm>
            <a:custGeom>
              <a:rect b="b" l="l" r="r" t="t"/>
              <a:pathLst>
                <a:path extrusionOk="0" h="786" w="1355">
                  <a:moveTo>
                    <a:pt x="1354" y="0"/>
                  </a:moveTo>
                  <a:lnTo>
                    <a:pt x="1354" y="0"/>
                  </a:lnTo>
                  <a:cubicBezTo>
                    <a:pt x="1119" y="59"/>
                    <a:pt x="864" y="197"/>
                    <a:pt x="648" y="314"/>
                  </a:cubicBezTo>
                  <a:cubicBezTo>
                    <a:pt x="432" y="432"/>
                    <a:pt x="196" y="589"/>
                    <a:pt x="0" y="785"/>
                  </a:cubicBezTo>
                  <a:cubicBezTo>
                    <a:pt x="255" y="707"/>
                    <a:pt x="491" y="589"/>
                    <a:pt x="726" y="452"/>
                  </a:cubicBezTo>
                  <a:cubicBezTo>
                    <a:pt x="942" y="314"/>
                    <a:pt x="1158" y="157"/>
                    <a:pt x="13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39"/>
            <p:cNvSpPr/>
            <p:nvPr/>
          </p:nvSpPr>
          <p:spPr>
            <a:xfrm>
              <a:off x="823390" y="3744384"/>
              <a:ext cx="40609" cy="23556"/>
            </a:xfrm>
            <a:custGeom>
              <a:rect b="b" l="l" r="r" t="t"/>
              <a:pathLst>
                <a:path extrusionOk="0" h="786" w="1355">
                  <a:moveTo>
                    <a:pt x="1355" y="1"/>
                  </a:moveTo>
                  <a:lnTo>
                    <a:pt x="1355" y="1"/>
                  </a:lnTo>
                  <a:cubicBezTo>
                    <a:pt x="1119" y="79"/>
                    <a:pt x="864" y="197"/>
                    <a:pt x="648" y="334"/>
                  </a:cubicBezTo>
                  <a:cubicBezTo>
                    <a:pt x="432" y="452"/>
                    <a:pt x="197" y="590"/>
                    <a:pt x="1" y="786"/>
                  </a:cubicBezTo>
                  <a:cubicBezTo>
                    <a:pt x="256" y="707"/>
                    <a:pt x="491" y="590"/>
                    <a:pt x="727" y="472"/>
                  </a:cubicBezTo>
                  <a:cubicBezTo>
                    <a:pt x="943" y="334"/>
                    <a:pt x="1159" y="197"/>
                    <a:pt x="135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39"/>
            <p:cNvSpPr/>
            <p:nvPr/>
          </p:nvSpPr>
          <p:spPr>
            <a:xfrm>
              <a:off x="898704" y="3110581"/>
              <a:ext cx="1747131" cy="769150"/>
            </a:xfrm>
            <a:custGeom>
              <a:rect b="b" l="l" r="r" t="t"/>
              <a:pathLst>
                <a:path extrusionOk="0" h="25664" w="58296">
                  <a:moveTo>
                    <a:pt x="37404" y="1"/>
                  </a:moveTo>
                  <a:cubicBezTo>
                    <a:pt x="27945" y="1"/>
                    <a:pt x="0" y="19245"/>
                    <a:pt x="0" y="19245"/>
                  </a:cubicBezTo>
                  <a:lnTo>
                    <a:pt x="13799" y="25663"/>
                  </a:lnTo>
                  <a:lnTo>
                    <a:pt x="34251" y="15555"/>
                  </a:lnTo>
                  <a:cubicBezTo>
                    <a:pt x="34251" y="15555"/>
                    <a:pt x="38942" y="19186"/>
                    <a:pt x="43967" y="20128"/>
                  </a:cubicBezTo>
                  <a:cubicBezTo>
                    <a:pt x="44745" y="20270"/>
                    <a:pt x="45644" y="20355"/>
                    <a:pt x="46600" y="20355"/>
                  </a:cubicBezTo>
                  <a:cubicBezTo>
                    <a:pt x="49864" y="20355"/>
                    <a:pt x="53804" y="19367"/>
                    <a:pt x="55960" y="16301"/>
                  </a:cubicBezTo>
                  <a:cubicBezTo>
                    <a:pt x="58295" y="12944"/>
                    <a:pt x="56921" y="9018"/>
                    <a:pt x="56921" y="9018"/>
                  </a:cubicBezTo>
                  <a:lnTo>
                    <a:pt x="52996" y="7213"/>
                  </a:lnTo>
                  <a:cubicBezTo>
                    <a:pt x="52996" y="7213"/>
                    <a:pt x="43771" y="618"/>
                    <a:pt x="38000" y="29"/>
                  </a:cubicBezTo>
                  <a:cubicBezTo>
                    <a:pt x="37810" y="10"/>
                    <a:pt x="37612" y="1"/>
                    <a:pt x="37404"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39"/>
            <p:cNvSpPr/>
            <p:nvPr/>
          </p:nvSpPr>
          <p:spPr>
            <a:xfrm>
              <a:off x="1112238" y="3112020"/>
              <a:ext cx="1498890" cy="717122"/>
            </a:xfrm>
            <a:custGeom>
              <a:rect b="b" l="l" r="r" t="t"/>
              <a:pathLst>
                <a:path extrusionOk="0" h="23928" w="50013">
                  <a:moveTo>
                    <a:pt x="29521" y="0"/>
                  </a:moveTo>
                  <a:cubicBezTo>
                    <a:pt x="29560" y="157"/>
                    <a:pt x="29521" y="295"/>
                    <a:pt x="29501" y="452"/>
                  </a:cubicBezTo>
                  <a:cubicBezTo>
                    <a:pt x="29285" y="1767"/>
                    <a:pt x="28029" y="2631"/>
                    <a:pt x="26851" y="3043"/>
                  </a:cubicBezTo>
                  <a:cubicBezTo>
                    <a:pt x="26184" y="3298"/>
                    <a:pt x="25477" y="3494"/>
                    <a:pt x="24810" y="3730"/>
                  </a:cubicBezTo>
                  <a:cubicBezTo>
                    <a:pt x="24162" y="3985"/>
                    <a:pt x="23534" y="4299"/>
                    <a:pt x="22945" y="4672"/>
                  </a:cubicBezTo>
                  <a:cubicBezTo>
                    <a:pt x="21768" y="5437"/>
                    <a:pt x="20668" y="6360"/>
                    <a:pt x="19334" y="6811"/>
                  </a:cubicBezTo>
                  <a:cubicBezTo>
                    <a:pt x="18843" y="6983"/>
                    <a:pt x="18306" y="7087"/>
                    <a:pt x="17777" y="7087"/>
                  </a:cubicBezTo>
                  <a:cubicBezTo>
                    <a:pt x="17395" y="7087"/>
                    <a:pt x="17018" y="7033"/>
                    <a:pt x="16664" y="6910"/>
                  </a:cubicBezTo>
                  <a:cubicBezTo>
                    <a:pt x="16743" y="6753"/>
                    <a:pt x="16821" y="6615"/>
                    <a:pt x="16880" y="6438"/>
                  </a:cubicBezTo>
                  <a:cubicBezTo>
                    <a:pt x="17175" y="5791"/>
                    <a:pt x="17351" y="5084"/>
                    <a:pt x="17430" y="4397"/>
                  </a:cubicBezTo>
                  <a:lnTo>
                    <a:pt x="17430" y="4397"/>
                  </a:lnTo>
                  <a:cubicBezTo>
                    <a:pt x="17410" y="4417"/>
                    <a:pt x="17351" y="4417"/>
                    <a:pt x="17332" y="4456"/>
                  </a:cubicBezTo>
                  <a:cubicBezTo>
                    <a:pt x="17273" y="4809"/>
                    <a:pt x="17233" y="5202"/>
                    <a:pt x="17116" y="5575"/>
                  </a:cubicBezTo>
                  <a:cubicBezTo>
                    <a:pt x="16978" y="6046"/>
                    <a:pt x="16782" y="6458"/>
                    <a:pt x="16566" y="6870"/>
                  </a:cubicBezTo>
                  <a:cubicBezTo>
                    <a:pt x="16232" y="6753"/>
                    <a:pt x="15938" y="6556"/>
                    <a:pt x="15663" y="6281"/>
                  </a:cubicBezTo>
                  <a:cubicBezTo>
                    <a:pt x="15447" y="6066"/>
                    <a:pt x="15271" y="5850"/>
                    <a:pt x="15153" y="5575"/>
                  </a:cubicBezTo>
                  <a:cubicBezTo>
                    <a:pt x="15114" y="5594"/>
                    <a:pt x="15094" y="5594"/>
                    <a:pt x="15074" y="5634"/>
                  </a:cubicBezTo>
                  <a:cubicBezTo>
                    <a:pt x="15074" y="5653"/>
                    <a:pt x="15094" y="5673"/>
                    <a:pt x="15094" y="5693"/>
                  </a:cubicBezTo>
                  <a:cubicBezTo>
                    <a:pt x="15369" y="6183"/>
                    <a:pt x="15781" y="6615"/>
                    <a:pt x="16291" y="6870"/>
                  </a:cubicBezTo>
                  <a:cubicBezTo>
                    <a:pt x="16370" y="6910"/>
                    <a:pt x="16448" y="6949"/>
                    <a:pt x="16527" y="6968"/>
                  </a:cubicBezTo>
                  <a:cubicBezTo>
                    <a:pt x="16429" y="7165"/>
                    <a:pt x="16291" y="7361"/>
                    <a:pt x="16193" y="7538"/>
                  </a:cubicBezTo>
                  <a:cubicBezTo>
                    <a:pt x="15840" y="8146"/>
                    <a:pt x="15467" y="8774"/>
                    <a:pt x="15173" y="9461"/>
                  </a:cubicBezTo>
                  <a:cubicBezTo>
                    <a:pt x="14898" y="10109"/>
                    <a:pt x="14701" y="10835"/>
                    <a:pt x="14466" y="11522"/>
                  </a:cubicBezTo>
                  <a:cubicBezTo>
                    <a:pt x="14034" y="12719"/>
                    <a:pt x="13288" y="14074"/>
                    <a:pt x="11934" y="14368"/>
                  </a:cubicBezTo>
                  <a:cubicBezTo>
                    <a:pt x="11778" y="14404"/>
                    <a:pt x="11625" y="14421"/>
                    <a:pt x="11476" y="14421"/>
                  </a:cubicBezTo>
                  <a:cubicBezTo>
                    <a:pt x="10410" y="14421"/>
                    <a:pt x="9546" y="13554"/>
                    <a:pt x="9029" y="12641"/>
                  </a:cubicBezTo>
                  <a:cubicBezTo>
                    <a:pt x="8499" y="11718"/>
                    <a:pt x="8205" y="10600"/>
                    <a:pt x="8087" y="9559"/>
                  </a:cubicBezTo>
                  <a:cubicBezTo>
                    <a:pt x="8028" y="9579"/>
                    <a:pt x="8008" y="9599"/>
                    <a:pt x="7949" y="9618"/>
                  </a:cubicBezTo>
                  <a:cubicBezTo>
                    <a:pt x="8087" y="10462"/>
                    <a:pt x="8283" y="11287"/>
                    <a:pt x="8617" y="12052"/>
                  </a:cubicBezTo>
                  <a:cubicBezTo>
                    <a:pt x="9068" y="13112"/>
                    <a:pt x="9873" y="14231"/>
                    <a:pt x="11051" y="14486"/>
                  </a:cubicBezTo>
                  <a:cubicBezTo>
                    <a:pt x="11185" y="14511"/>
                    <a:pt x="11317" y="14522"/>
                    <a:pt x="11446" y="14522"/>
                  </a:cubicBezTo>
                  <a:cubicBezTo>
                    <a:pt x="12552" y="14522"/>
                    <a:pt x="13487" y="13670"/>
                    <a:pt x="14014" y="12739"/>
                  </a:cubicBezTo>
                  <a:cubicBezTo>
                    <a:pt x="14387" y="12072"/>
                    <a:pt x="14603" y="11365"/>
                    <a:pt x="14819" y="10659"/>
                  </a:cubicBezTo>
                  <a:cubicBezTo>
                    <a:pt x="15074" y="9893"/>
                    <a:pt x="15369" y="9167"/>
                    <a:pt x="15761" y="8441"/>
                  </a:cubicBezTo>
                  <a:cubicBezTo>
                    <a:pt x="16036" y="7989"/>
                    <a:pt x="16331" y="7498"/>
                    <a:pt x="16566" y="7027"/>
                  </a:cubicBezTo>
                  <a:cubicBezTo>
                    <a:pt x="16956" y="7172"/>
                    <a:pt x="17346" y="7221"/>
                    <a:pt x="17744" y="7221"/>
                  </a:cubicBezTo>
                  <a:cubicBezTo>
                    <a:pt x="17887" y="7221"/>
                    <a:pt x="18031" y="7214"/>
                    <a:pt x="18176" y="7204"/>
                  </a:cubicBezTo>
                  <a:cubicBezTo>
                    <a:pt x="19608" y="7047"/>
                    <a:pt x="20825" y="6242"/>
                    <a:pt x="22003" y="5457"/>
                  </a:cubicBezTo>
                  <a:cubicBezTo>
                    <a:pt x="22612" y="5025"/>
                    <a:pt x="23220" y="4593"/>
                    <a:pt x="23907" y="4279"/>
                  </a:cubicBezTo>
                  <a:cubicBezTo>
                    <a:pt x="24594" y="3926"/>
                    <a:pt x="25359" y="3710"/>
                    <a:pt x="26086" y="3455"/>
                  </a:cubicBezTo>
                  <a:cubicBezTo>
                    <a:pt x="27362" y="3043"/>
                    <a:pt x="28716" y="2474"/>
                    <a:pt x="29324" y="1237"/>
                  </a:cubicBezTo>
                  <a:cubicBezTo>
                    <a:pt x="29521" y="844"/>
                    <a:pt x="29619" y="452"/>
                    <a:pt x="29579" y="0"/>
                  </a:cubicBezTo>
                  <a:close/>
                  <a:moveTo>
                    <a:pt x="41199" y="9913"/>
                  </a:moveTo>
                  <a:lnTo>
                    <a:pt x="41199" y="9913"/>
                  </a:lnTo>
                  <a:cubicBezTo>
                    <a:pt x="41788" y="12248"/>
                    <a:pt x="41690" y="14780"/>
                    <a:pt x="40983" y="17057"/>
                  </a:cubicBezTo>
                  <a:lnTo>
                    <a:pt x="40395" y="16979"/>
                  </a:lnTo>
                  <a:cubicBezTo>
                    <a:pt x="39668" y="16881"/>
                    <a:pt x="38903" y="16684"/>
                    <a:pt x="38334" y="16174"/>
                  </a:cubicBezTo>
                  <a:cubicBezTo>
                    <a:pt x="37745" y="15624"/>
                    <a:pt x="37470" y="14839"/>
                    <a:pt x="37509" y="14054"/>
                  </a:cubicBezTo>
                  <a:cubicBezTo>
                    <a:pt x="37529" y="12366"/>
                    <a:pt x="38844" y="11012"/>
                    <a:pt x="40277" y="10305"/>
                  </a:cubicBezTo>
                  <a:cubicBezTo>
                    <a:pt x="40571" y="10168"/>
                    <a:pt x="40885" y="10030"/>
                    <a:pt x="41199" y="9913"/>
                  </a:cubicBezTo>
                  <a:close/>
                  <a:moveTo>
                    <a:pt x="37346" y="6006"/>
                  </a:moveTo>
                  <a:cubicBezTo>
                    <a:pt x="36768" y="6006"/>
                    <a:pt x="36195" y="6152"/>
                    <a:pt x="35645" y="6340"/>
                  </a:cubicBezTo>
                  <a:cubicBezTo>
                    <a:pt x="34388" y="6772"/>
                    <a:pt x="33211" y="7557"/>
                    <a:pt x="32602" y="8755"/>
                  </a:cubicBezTo>
                  <a:cubicBezTo>
                    <a:pt x="31915" y="10089"/>
                    <a:pt x="32013" y="11679"/>
                    <a:pt x="32327" y="13112"/>
                  </a:cubicBezTo>
                  <a:cubicBezTo>
                    <a:pt x="32700" y="14722"/>
                    <a:pt x="33348" y="16292"/>
                    <a:pt x="33505" y="17960"/>
                  </a:cubicBezTo>
                  <a:cubicBezTo>
                    <a:pt x="33525" y="18333"/>
                    <a:pt x="33525" y="18726"/>
                    <a:pt x="33525" y="19138"/>
                  </a:cubicBezTo>
                  <a:cubicBezTo>
                    <a:pt x="33584" y="19177"/>
                    <a:pt x="33603" y="19177"/>
                    <a:pt x="33643" y="19197"/>
                  </a:cubicBezTo>
                  <a:lnTo>
                    <a:pt x="33643" y="18981"/>
                  </a:lnTo>
                  <a:cubicBezTo>
                    <a:pt x="33682" y="18196"/>
                    <a:pt x="33603" y="17430"/>
                    <a:pt x="33427" y="16665"/>
                  </a:cubicBezTo>
                  <a:cubicBezTo>
                    <a:pt x="33250" y="15899"/>
                    <a:pt x="33034" y="15153"/>
                    <a:pt x="32818" y="14388"/>
                  </a:cubicBezTo>
                  <a:cubicBezTo>
                    <a:pt x="32406" y="12994"/>
                    <a:pt x="32053" y="11522"/>
                    <a:pt x="32308" y="10050"/>
                  </a:cubicBezTo>
                  <a:cubicBezTo>
                    <a:pt x="32426" y="9363"/>
                    <a:pt x="32700" y="8696"/>
                    <a:pt x="33132" y="8146"/>
                  </a:cubicBezTo>
                  <a:cubicBezTo>
                    <a:pt x="33544" y="7636"/>
                    <a:pt x="34074" y="7224"/>
                    <a:pt x="34624" y="6929"/>
                  </a:cubicBezTo>
                  <a:cubicBezTo>
                    <a:pt x="35433" y="6479"/>
                    <a:pt x="36394" y="6131"/>
                    <a:pt x="37336" y="6131"/>
                  </a:cubicBezTo>
                  <a:cubicBezTo>
                    <a:pt x="37833" y="6131"/>
                    <a:pt x="38324" y="6228"/>
                    <a:pt x="38785" y="6458"/>
                  </a:cubicBezTo>
                  <a:cubicBezTo>
                    <a:pt x="40081" y="7125"/>
                    <a:pt x="40807" y="8480"/>
                    <a:pt x="41180" y="9854"/>
                  </a:cubicBezTo>
                  <a:lnTo>
                    <a:pt x="41180" y="9873"/>
                  </a:lnTo>
                  <a:cubicBezTo>
                    <a:pt x="41140" y="9873"/>
                    <a:pt x="41101" y="9893"/>
                    <a:pt x="41082" y="9893"/>
                  </a:cubicBezTo>
                  <a:cubicBezTo>
                    <a:pt x="39570" y="10443"/>
                    <a:pt x="38059" y="11522"/>
                    <a:pt x="37548" y="13132"/>
                  </a:cubicBezTo>
                  <a:cubicBezTo>
                    <a:pt x="37313" y="13878"/>
                    <a:pt x="37333" y="14682"/>
                    <a:pt x="37647" y="15389"/>
                  </a:cubicBezTo>
                  <a:cubicBezTo>
                    <a:pt x="37941" y="16076"/>
                    <a:pt x="38510" y="16586"/>
                    <a:pt x="39197" y="16861"/>
                  </a:cubicBezTo>
                  <a:cubicBezTo>
                    <a:pt x="39766" y="17077"/>
                    <a:pt x="40355" y="17155"/>
                    <a:pt x="40964" y="17234"/>
                  </a:cubicBezTo>
                  <a:cubicBezTo>
                    <a:pt x="40787" y="17744"/>
                    <a:pt x="40591" y="18235"/>
                    <a:pt x="40375" y="18726"/>
                  </a:cubicBezTo>
                  <a:cubicBezTo>
                    <a:pt x="40100" y="19295"/>
                    <a:pt x="39786" y="19864"/>
                    <a:pt x="39413" y="20374"/>
                  </a:cubicBezTo>
                  <a:lnTo>
                    <a:pt x="39511" y="20374"/>
                  </a:lnTo>
                  <a:cubicBezTo>
                    <a:pt x="39629" y="20217"/>
                    <a:pt x="39727" y="20080"/>
                    <a:pt x="39825" y="19903"/>
                  </a:cubicBezTo>
                  <a:cubicBezTo>
                    <a:pt x="40355" y="19079"/>
                    <a:pt x="40767" y="18156"/>
                    <a:pt x="41062" y="17234"/>
                  </a:cubicBezTo>
                  <a:cubicBezTo>
                    <a:pt x="42024" y="17332"/>
                    <a:pt x="42966" y="17411"/>
                    <a:pt x="43790" y="17921"/>
                  </a:cubicBezTo>
                  <a:cubicBezTo>
                    <a:pt x="44340" y="18255"/>
                    <a:pt x="44772" y="18745"/>
                    <a:pt x="45184" y="19275"/>
                  </a:cubicBezTo>
                  <a:cubicBezTo>
                    <a:pt x="45203" y="19236"/>
                    <a:pt x="45262" y="19236"/>
                    <a:pt x="45282" y="19216"/>
                  </a:cubicBezTo>
                  <a:cubicBezTo>
                    <a:pt x="45027" y="18922"/>
                    <a:pt x="44791" y="18647"/>
                    <a:pt x="44536" y="18392"/>
                  </a:cubicBezTo>
                  <a:cubicBezTo>
                    <a:pt x="44006" y="17842"/>
                    <a:pt x="43398" y="17469"/>
                    <a:pt x="42671" y="17293"/>
                  </a:cubicBezTo>
                  <a:cubicBezTo>
                    <a:pt x="42161" y="17175"/>
                    <a:pt x="41631" y="17136"/>
                    <a:pt x="41082" y="17077"/>
                  </a:cubicBezTo>
                  <a:cubicBezTo>
                    <a:pt x="41239" y="16645"/>
                    <a:pt x="41337" y="16174"/>
                    <a:pt x="41435" y="15742"/>
                  </a:cubicBezTo>
                  <a:cubicBezTo>
                    <a:pt x="41749" y="14172"/>
                    <a:pt x="41769" y="12562"/>
                    <a:pt x="41533" y="10992"/>
                  </a:cubicBezTo>
                  <a:cubicBezTo>
                    <a:pt x="41474" y="10659"/>
                    <a:pt x="41396" y="10286"/>
                    <a:pt x="41297" y="9932"/>
                  </a:cubicBezTo>
                  <a:cubicBezTo>
                    <a:pt x="42455" y="9552"/>
                    <a:pt x="43697" y="9439"/>
                    <a:pt x="44914" y="9439"/>
                  </a:cubicBezTo>
                  <a:cubicBezTo>
                    <a:pt x="45017" y="9439"/>
                    <a:pt x="45120" y="9440"/>
                    <a:pt x="45223" y="9442"/>
                  </a:cubicBezTo>
                  <a:cubicBezTo>
                    <a:pt x="46833" y="9481"/>
                    <a:pt x="48422" y="9677"/>
                    <a:pt x="50012" y="9854"/>
                  </a:cubicBezTo>
                  <a:lnTo>
                    <a:pt x="50012" y="9795"/>
                  </a:lnTo>
                  <a:cubicBezTo>
                    <a:pt x="49679" y="9756"/>
                    <a:pt x="49325" y="9716"/>
                    <a:pt x="48992" y="9677"/>
                  </a:cubicBezTo>
                  <a:cubicBezTo>
                    <a:pt x="48069" y="9579"/>
                    <a:pt x="47166" y="9461"/>
                    <a:pt x="46263" y="9402"/>
                  </a:cubicBezTo>
                  <a:cubicBezTo>
                    <a:pt x="45784" y="9368"/>
                    <a:pt x="45300" y="9348"/>
                    <a:pt x="44815" y="9348"/>
                  </a:cubicBezTo>
                  <a:cubicBezTo>
                    <a:pt x="43614" y="9348"/>
                    <a:pt x="42411" y="9476"/>
                    <a:pt x="41278" y="9854"/>
                  </a:cubicBezTo>
                  <a:cubicBezTo>
                    <a:pt x="41003" y="8794"/>
                    <a:pt x="40552" y="7754"/>
                    <a:pt x="39708" y="6988"/>
                  </a:cubicBezTo>
                  <a:cubicBezTo>
                    <a:pt x="39217" y="6556"/>
                    <a:pt x="38628" y="6223"/>
                    <a:pt x="37961" y="6066"/>
                  </a:cubicBezTo>
                  <a:cubicBezTo>
                    <a:pt x="37755" y="6024"/>
                    <a:pt x="37550" y="6006"/>
                    <a:pt x="37346" y="6006"/>
                  </a:cubicBezTo>
                  <a:close/>
                  <a:moveTo>
                    <a:pt x="4338" y="11817"/>
                  </a:moveTo>
                  <a:cubicBezTo>
                    <a:pt x="4299" y="11836"/>
                    <a:pt x="4279" y="11836"/>
                    <a:pt x="4259" y="11856"/>
                  </a:cubicBezTo>
                  <a:cubicBezTo>
                    <a:pt x="5044" y="13053"/>
                    <a:pt x="4593" y="14604"/>
                    <a:pt x="4063" y="15821"/>
                  </a:cubicBezTo>
                  <a:cubicBezTo>
                    <a:pt x="3494" y="17155"/>
                    <a:pt x="2905" y="18529"/>
                    <a:pt x="2198" y="19786"/>
                  </a:cubicBezTo>
                  <a:cubicBezTo>
                    <a:pt x="1629" y="20806"/>
                    <a:pt x="923" y="21768"/>
                    <a:pt x="0" y="22534"/>
                  </a:cubicBezTo>
                  <a:lnTo>
                    <a:pt x="98" y="22573"/>
                  </a:lnTo>
                  <a:cubicBezTo>
                    <a:pt x="1845" y="21101"/>
                    <a:pt x="2826" y="18843"/>
                    <a:pt x="3729" y="16802"/>
                  </a:cubicBezTo>
                  <a:cubicBezTo>
                    <a:pt x="4338" y="15487"/>
                    <a:pt x="5044" y="14074"/>
                    <a:pt x="4671" y="12602"/>
                  </a:cubicBezTo>
                  <a:cubicBezTo>
                    <a:pt x="4593" y="12327"/>
                    <a:pt x="4475" y="12052"/>
                    <a:pt x="4338" y="11817"/>
                  </a:cubicBezTo>
                  <a:close/>
                  <a:moveTo>
                    <a:pt x="23378" y="10903"/>
                  </a:moveTo>
                  <a:cubicBezTo>
                    <a:pt x="22922" y="10903"/>
                    <a:pt x="22457" y="11006"/>
                    <a:pt x="22042" y="11188"/>
                  </a:cubicBezTo>
                  <a:cubicBezTo>
                    <a:pt x="21395" y="11483"/>
                    <a:pt x="20865" y="11934"/>
                    <a:pt x="20354" y="12386"/>
                  </a:cubicBezTo>
                  <a:cubicBezTo>
                    <a:pt x="19844" y="12876"/>
                    <a:pt x="19353" y="13426"/>
                    <a:pt x="18902" y="14015"/>
                  </a:cubicBezTo>
                  <a:cubicBezTo>
                    <a:pt x="18372" y="14722"/>
                    <a:pt x="17901" y="15487"/>
                    <a:pt x="17508" y="16292"/>
                  </a:cubicBezTo>
                  <a:cubicBezTo>
                    <a:pt x="17341" y="16272"/>
                    <a:pt x="17174" y="16263"/>
                    <a:pt x="17006" y="16263"/>
                  </a:cubicBezTo>
                  <a:cubicBezTo>
                    <a:pt x="16189" y="16263"/>
                    <a:pt x="15369" y="16483"/>
                    <a:pt x="14603" y="16743"/>
                  </a:cubicBezTo>
                  <a:cubicBezTo>
                    <a:pt x="13583" y="17116"/>
                    <a:pt x="12523" y="17528"/>
                    <a:pt x="11639" y="18196"/>
                  </a:cubicBezTo>
                  <a:cubicBezTo>
                    <a:pt x="10776" y="18824"/>
                    <a:pt x="10128" y="19687"/>
                    <a:pt x="9834" y="20708"/>
                  </a:cubicBezTo>
                  <a:cubicBezTo>
                    <a:pt x="9539" y="21729"/>
                    <a:pt x="9598" y="22828"/>
                    <a:pt x="10030" y="23790"/>
                  </a:cubicBezTo>
                  <a:lnTo>
                    <a:pt x="10089" y="23927"/>
                  </a:lnTo>
                  <a:lnTo>
                    <a:pt x="10187" y="23888"/>
                  </a:lnTo>
                  <a:cubicBezTo>
                    <a:pt x="9853" y="23142"/>
                    <a:pt x="9677" y="22318"/>
                    <a:pt x="9794" y="21454"/>
                  </a:cubicBezTo>
                  <a:cubicBezTo>
                    <a:pt x="9932" y="20414"/>
                    <a:pt x="10383" y="19491"/>
                    <a:pt x="11149" y="18745"/>
                  </a:cubicBezTo>
                  <a:cubicBezTo>
                    <a:pt x="11895" y="18039"/>
                    <a:pt x="12817" y="17568"/>
                    <a:pt x="13759" y="17175"/>
                  </a:cubicBezTo>
                  <a:cubicBezTo>
                    <a:pt x="14776" y="16753"/>
                    <a:pt x="15886" y="16350"/>
                    <a:pt x="17035" y="16350"/>
                  </a:cubicBezTo>
                  <a:cubicBezTo>
                    <a:pt x="17062" y="16350"/>
                    <a:pt x="17089" y="16350"/>
                    <a:pt x="17116" y="16351"/>
                  </a:cubicBezTo>
                  <a:cubicBezTo>
                    <a:pt x="17233" y="16351"/>
                    <a:pt x="17351" y="16351"/>
                    <a:pt x="17489" y="16370"/>
                  </a:cubicBezTo>
                  <a:cubicBezTo>
                    <a:pt x="17292" y="16822"/>
                    <a:pt x="17096" y="17254"/>
                    <a:pt x="16939" y="17705"/>
                  </a:cubicBezTo>
                  <a:cubicBezTo>
                    <a:pt x="16605" y="18706"/>
                    <a:pt x="16331" y="19786"/>
                    <a:pt x="16331" y="20846"/>
                  </a:cubicBezTo>
                  <a:lnTo>
                    <a:pt x="16429" y="20787"/>
                  </a:lnTo>
                  <a:cubicBezTo>
                    <a:pt x="16448" y="20080"/>
                    <a:pt x="16566" y="19393"/>
                    <a:pt x="16743" y="18706"/>
                  </a:cubicBezTo>
                  <a:cubicBezTo>
                    <a:pt x="16959" y="17901"/>
                    <a:pt x="17253" y="17136"/>
                    <a:pt x="17626" y="16370"/>
                  </a:cubicBezTo>
                  <a:cubicBezTo>
                    <a:pt x="18411" y="16488"/>
                    <a:pt x="19196" y="16861"/>
                    <a:pt x="19667" y="17528"/>
                  </a:cubicBezTo>
                  <a:cubicBezTo>
                    <a:pt x="19962" y="17921"/>
                    <a:pt x="20099" y="18412"/>
                    <a:pt x="20080" y="18902"/>
                  </a:cubicBezTo>
                  <a:lnTo>
                    <a:pt x="20080" y="18981"/>
                  </a:lnTo>
                  <a:lnTo>
                    <a:pt x="20178" y="18922"/>
                  </a:lnTo>
                  <a:cubicBezTo>
                    <a:pt x="20197" y="18686"/>
                    <a:pt x="20178" y="18431"/>
                    <a:pt x="20099" y="18156"/>
                  </a:cubicBezTo>
                  <a:cubicBezTo>
                    <a:pt x="19864" y="17254"/>
                    <a:pt x="19020" y="16625"/>
                    <a:pt x="18136" y="16351"/>
                  </a:cubicBezTo>
                  <a:cubicBezTo>
                    <a:pt x="17999" y="16292"/>
                    <a:pt x="17822" y="16272"/>
                    <a:pt x="17685" y="16253"/>
                  </a:cubicBezTo>
                  <a:cubicBezTo>
                    <a:pt x="17901" y="15781"/>
                    <a:pt x="18136" y="15350"/>
                    <a:pt x="18431" y="14918"/>
                  </a:cubicBezTo>
                  <a:cubicBezTo>
                    <a:pt x="19177" y="13799"/>
                    <a:pt x="20080" y="12700"/>
                    <a:pt x="21139" y="11856"/>
                  </a:cubicBezTo>
                  <a:cubicBezTo>
                    <a:pt x="21650" y="11463"/>
                    <a:pt x="22239" y="11130"/>
                    <a:pt x="22906" y="10992"/>
                  </a:cubicBezTo>
                  <a:cubicBezTo>
                    <a:pt x="23070" y="10962"/>
                    <a:pt x="23240" y="10946"/>
                    <a:pt x="23411" y="10946"/>
                  </a:cubicBezTo>
                  <a:cubicBezTo>
                    <a:pt x="23899" y="10946"/>
                    <a:pt x="24398" y="11075"/>
                    <a:pt x="24790" y="11365"/>
                  </a:cubicBezTo>
                  <a:cubicBezTo>
                    <a:pt x="25929" y="12209"/>
                    <a:pt x="25752" y="13799"/>
                    <a:pt x="25359" y="14977"/>
                  </a:cubicBezTo>
                  <a:cubicBezTo>
                    <a:pt x="25163" y="15566"/>
                    <a:pt x="24908" y="16096"/>
                    <a:pt x="24712" y="16665"/>
                  </a:cubicBezTo>
                  <a:lnTo>
                    <a:pt x="24869" y="16586"/>
                  </a:lnTo>
                  <a:lnTo>
                    <a:pt x="25163" y="15860"/>
                  </a:lnTo>
                  <a:cubicBezTo>
                    <a:pt x="25595" y="14702"/>
                    <a:pt x="26086" y="13249"/>
                    <a:pt x="25399" y="12013"/>
                  </a:cubicBezTo>
                  <a:cubicBezTo>
                    <a:pt x="24983" y="11232"/>
                    <a:pt x="24195" y="10903"/>
                    <a:pt x="23378" y="109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39"/>
            <p:cNvSpPr/>
            <p:nvPr/>
          </p:nvSpPr>
          <p:spPr>
            <a:xfrm>
              <a:off x="1925763" y="3440849"/>
              <a:ext cx="264156" cy="202387"/>
            </a:xfrm>
            <a:custGeom>
              <a:rect b="b" l="l" r="r" t="t"/>
              <a:pathLst>
                <a:path extrusionOk="0" h="6753" w="8814">
                  <a:moveTo>
                    <a:pt x="8814" y="1"/>
                  </a:moveTo>
                  <a:lnTo>
                    <a:pt x="1" y="4574"/>
                  </a:lnTo>
                  <a:cubicBezTo>
                    <a:pt x="1" y="4574"/>
                    <a:pt x="1375" y="5614"/>
                    <a:pt x="3436" y="6753"/>
                  </a:cubicBezTo>
                  <a:lnTo>
                    <a:pt x="8814"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39"/>
            <p:cNvSpPr/>
            <p:nvPr/>
          </p:nvSpPr>
          <p:spPr>
            <a:xfrm>
              <a:off x="986935" y="3658340"/>
              <a:ext cx="368781" cy="178561"/>
            </a:xfrm>
            <a:custGeom>
              <a:rect b="b" l="l" r="r" t="t"/>
              <a:pathLst>
                <a:path extrusionOk="0" h="5958" w="12305">
                  <a:moveTo>
                    <a:pt x="28" y="0"/>
                  </a:moveTo>
                  <a:cubicBezTo>
                    <a:pt x="13" y="0"/>
                    <a:pt x="0" y="26"/>
                    <a:pt x="0" y="26"/>
                  </a:cubicBezTo>
                  <a:cubicBezTo>
                    <a:pt x="412" y="281"/>
                    <a:pt x="884" y="516"/>
                    <a:pt x="1315" y="752"/>
                  </a:cubicBezTo>
                  <a:cubicBezTo>
                    <a:pt x="1767" y="987"/>
                    <a:pt x="2199" y="1203"/>
                    <a:pt x="2650" y="1439"/>
                  </a:cubicBezTo>
                  <a:cubicBezTo>
                    <a:pt x="4240" y="2244"/>
                    <a:pt x="5830" y="3009"/>
                    <a:pt x="7459" y="3755"/>
                  </a:cubicBezTo>
                  <a:cubicBezTo>
                    <a:pt x="9049" y="4520"/>
                    <a:pt x="10639" y="5227"/>
                    <a:pt x="12268" y="5953"/>
                  </a:cubicBezTo>
                  <a:cubicBezTo>
                    <a:pt x="12271" y="5956"/>
                    <a:pt x="12273" y="5957"/>
                    <a:pt x="12276" y="5957"/>
                  </a:cubicBezTo>
                  <a:cubicBezTo>
                    <a:pt x="12292" y="5957"/>
                    <a:pt x="12304" y="5914"/>
                    <a:pt x="12287" y="5914"/>
                  </a:cubicBezTo>
                  <a:cubicBezTo>
                    <a:pt x="11385" y="5482"/>
                    <a:pt x="10501" y="5011"/>
                    <a:pt x="9618" y="4579"/>
                  </a:cubicBezTo>
                  <a:cubicBezTo>
                    <a:pt x="8028" y="3755"/>
                    <a:pt x="6419" y="2970"/>
                    <a:pt x="4829" y="2224"/>
                  </a:cubicBezTo>
                  <a:cubicBezTo>
                    <a:pt x="4024" y="1851"/>
                    <a:pt x="3239" y="1458"/>
                    <a:pt x="2434" y="1086"/>
                  </a:cubicBezTo>
                  <a:cubicBezTo>
                    <a:pt x="2042" y="909"/>
                    <a:pt x="1649" y="713"/>
                    <a:pt x="1256" y="536"/>
                  </a:cubicBezTo>
                  <a:cubicBezTo>
                    <a:pt x="864" y="340"/>
                    <a:pt x="471" y="163"/>
                    <a:pt x="39" y="6"/>
                  </a:cubicBezTo>
                  <a:cubicBezTo>
                    <a:pt x="36" y="2"/>
                    <a:pt x="32" y="0"/>
                    <a:pt x="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39"/>
            <p:cNvSpPr/>
            <p:nvPr/>
          </p:nvSpPr>
          <p:spPr>
            <a:xfrm>
              <a:off x="2296937" y="2590245"/>
              <a:ext cx="111818" cy="215694"/>
            </a:xfrm>
            <a:custGeom>
              <a:rect b="b" l="l" r="r" t="t"/>
              <a:pathLst>
                <a:path extrusionOk="0" h="7197" w="3731">
                  <a:moveTo>
                    <a:pt x="3573" y="0"/>
                  </a:moveTo>
                  <a:lnTo>
                    <a:pt x="1" y="1904"/>
                  </a:lnTo>
                  <a:lnTo>
                    <a:pt x="374" y="4495"/>
                  </a:lnTo>
                  <a:lnTo>
                    <a:pt x="393" y="4691"/>
                  </a:lnTo>
                  <a:cubicBezTo>
                    <a:pt x="393" y="4691"/>
                    <a:pt x="197" y="7145"/>
                    <a:pt x="649" y="7184"/>
                  </a:cubicBezTo>
                  <a:cubicBezTo>
                    <a:pt x="711" y="7192"/>
                    <a:pt x="774" y="7196"/>
                    <a:pt x="837" y="7196"/>
                  </a:cubicBezTo>
                  <a:cubicBezTo>
                    <a:pt x="2163" y="7196"/>
                    <a:pt x="3597" y="5502"/>
                    <a:pt x="3691" y="5221"/>
                  </a:cubicBezTo>
                  <a:cubicBezTo>
                    <a:pt x="3730" y="5104"/>
                    <a:pt x="3573" y="20"/>
                    <a:pt x="3573" y="0"/>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39"/>
            <p:cNvSpPr/>
            <p:nvPr/>
          </p:nvSpPr>
          <p:spPr>
            <a:xfrm>
              <a:off x="2296368" y="2590245"/>
              <a:ext cx="110619" cy="116134"/>
            </a:xfrm>
            <a:custGeom>
              <a:rect b="b" l="l" r="r" t="t"/>
              <a:pathLst>
                <a:path extrusionOk="0" h="3875" w="3691">
                  <a:moveTo>
                    <a:pt x="3553" y="0"/>
                  </a:moveTo>
                  <a:lnTo>
                    <a:pt x="0" y="1904"/>
                  </a:lnTo>
                  <a:lnTo>
                    <a:pt x="255" y="3612"/>
                  </a:lnTo>
                  <a:cubicBezTo>
                    <a:pt x="906" y="3812"/>
                    <a:pt x="1588" y="3874"/>
                    <a:pt x="2201" y="3874"/>
                  </a:cubicBezTo>
                  <a:cubicBezTo>
                    <a:pt x="2790" y="3874"/>
                    <a:pt x="3315" y="3817"/>
                    <a:pt x="3690" y="3769"/>
                  </a:cubicBezTo>
                  <a:cubicBezTo>
                    <a:pt x="3631" y="2218"/>
                    <a:pt x="3553" y="0"/>
                    <a:pt x="3553"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39"/>
            <p:cNvSpPr/>
            <p:nvPr/>
          </p:nvSpPr>
          <p:spPr>
            <a:xfrm>
              <a:off x="2176370" y="2382674"/>
              <a:ext cx="342377" cy="312377"/>
            </a:xfrm>
            <a:custGeom>
              <a:rect b="b" l="l" r="r" t="t"/>
              <a:pathLst>
                <a:path extrusionOk="0" h="10423" w="11424">
                  <a:moveTo>
                    <a:pt x="6366" y="0"/>
                  </a:moveTo>
                  <a:cubicBezTo>
                    <a:pt x="4844" y="0"/>
                    <a:pt x="3157" y="942"/>
                    <a:pt x="1865" y="3825"/>
                  </a:cubicBezTo>
                  <a:cubicBezTo>
                    <a:pt x="0" y="8006"/>
                    <a:pt x="2297" y="9596"/>
                    <a:pt x="3200" y="9988"/>
                  </a:cubicBezTo>
                  <a:cubicBezTo>
                    <a:pt x="3531" y="10142"/>
                    <a:pt x="4210" y="10423"/>
                    <a:pt x="5054" y="10423"/>
                  </a:cubicBezTo>
                  <a:cubicBezTo>
                    <a:pt x="6255" y="10423"/>
                    <a:pt x="7789" y="9853"/>
                    <a:pt x="9127" y="7535"/>
                  </a:cubicBezTo>
                  <a:cubicBezTo>
                    <a:pt x="11424" y="3589"/>
                    <a:pt x="10069" y="1411"/>
                    <a:pt x="8244" y="469"/>
                  </a:cubicBezTo>
                  <a:cubicBezTo>
                    <a:pt x="7683" y="185"/>
                    <a:pt x="7041" y="0"/>
                    <a:pt x="6366" y="0"/>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39"/>
            <p:cNvSpPr/>
            <p:nvPr/>
          </p:nvSpPr>
          <p:spPr>
            <a:xfrm>
              <a:off x="2248117" y="2474232"/>
              <a:ext cx="27692" cy="13786"/>
            </a:xfrm>
            <a:custGeom>
              <a:rect b="b" l="l" r="r" t="t"/>
              <a:pathLst>
                <a:path extrusionOk="0" h="460" w="924">
                  <a:moveTo>
                    <a:pt x="476" y="1"/>
                  </a:moveTo>
                  <a:cubicBezTo>
                    <a:pt x="353" y="1"/>
                    <a:pt x="221" y="54"/>
                    <a:pt x="119" y="122"/>
                  </a:cubicBezTo>
                  <a:cubicBezTo>
                    <a:pt x="1" y="220"/>
                    <a:pt x="60" y="417"/>
                    <a:pt x="217" y="436"/>
                  </a:cubicBezTo>
                  <a:cubicBezTo>
                    <a:pt x="315" y="456"/>
                    <a:pt x="413" y="456"/>
                    <a:pt x="531" y="456"/>
                  </a:cubicBezTo>
                  <a:cubicBezTo>
                    <a:pt x="578" y="456"/>
                    <a:pt x="622" y="459"/>
                    <a:pt x="664" y="459"/>
                  </a:cubicBezTo>
                  <a:cubicBezTo>
                    <a:pt x="727" y="459"/>
                    <a:pt x="786" y="452"/>
                    <a:pt x="845" y="417"/>
                  </a:cubicBezTo>
                  <a:cubicBezTo>
                    <a:pt x="904" y="377"/>
                    <a:pt x="923" y="279"/>
                    <a:pt x="904" y="220"/>
                  </a:cubicBezTo>
                  <a:cubicBezTo>
                    <a:pt x="825" y="63"/>
                    <a:pt x="688" y="44"/>
                    <a:pt x="531" y="5"/>
                  </a:cubicBezTo>
                  <a:cubicBezTo>
                    <a:pt x="513" y="2"/>
                    <a:pt x="494" y="1"/>
                    <a:pt x="4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39"/>
            <p:cNvSpPr/>
            <p:nvPr/>
          </p:nvSpPr>
          <p:spPr>
            <a:xfrm>
              <a:off x="2327536" y="2507348"/>
              <a:ext cx="21219" cy="21848"/>
            </a:xfrm>
            <a:custGeom>
              <a:rect b="b" l="l" r="r" t="t"/>
              <a:pathLst>
                <a:path extrusionOk="0" h="729" w="708">
                  <a:moveTo>
                    <a:pt x="204" y="1"/>
                  </a:moveTo>
                  <a:cubicBezTo>
                    <a:pt x="176" y="1"/>
                    <a:pt x="147" y="6"/>
                    <a:pt x="118" y="18"/>
                  </a:cubicBezTo>
                  <a:cubicBezTo>
                    <a:pt x="40" y="38"/>
                    <a:pt x="1" y="116"/>
                    <a:pt x="1" y="195"/>
                  </a:cubicBezTo>
                  <a:cubicBezTo>
                    <a:pt x="20" y="313"/>
                    <a:pt x="99" y="352"/>
                    <a:pt x="158" y="450"/>
                  </a:cubicBezTo>
                  <a:lnTo>
                    <a:pt x="393" y="686"/>
                  </a:lnTo>
                  <a:cubicBezTo>
                    <a:pt x="429" y="715"/>
                    <a:pt x="470" y="729"/>
                    <a:pt x="511" y="729"/>
                  </a:cubicBezTo>
                  <a:cubicBezTo>
                    <a:pt x="604" y="729"/>
                    <a:pt x="694" y="658"/>
                    <a:pt x="707" y="548"/>
                  </a:cubicBezTo>
                  <a:cubicBezTo>
                    <a:pt x="688" y="391"/>
                    <a:pt x="629" y="293"/>
                    <a:pt x="511" y="156"/>
                  </a:cubicBezTo>
                  <a:cubicBezTo>
                    <a:pt x="418" y="78"/>
                    <a:pt x="312" y="1"/>
                    <a:pt x="2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39"/>
            <p:cNvSpPr/>
            <p:nvPr/>
          </p:nvSpPr>
          <p:spPr>
            <a:xfrm>
              <a:off x="2305179" y="2537887"/>
              <a:ext cx="8871" cy="26493"/>
            </a:xfrm>
            <a:custGeom>
              <a:rect b="b" l="l" r="r" t="t"/>
              <a:pathLst>
                <a:path extrusionOk="0" h="884" w="296">
                  <a:moveTo>
                    <a:pt x="276" y="0"/>
                  </a:moveTo>
                  <a:cubicBezTo>
                    <a:pt x="118" y="256"/>
                    <a:pt x="1" y="707"/>
                    <a:pt x="276" y="884"/>
                  </a:cubicBezTo>
                  <a:lnTo>
                    <a:pt x="276" y="864"/>
                  </a:lnTo>
                  <a:cubicBezTo>
                    <a:pt x="60" y="668"/>
                    <a:pt x="158" y="314"/>
                    <a:pt x="276" y="20"/>
                  </a:cubicBezTo>
                  <a:cubicBezTo>
                    <a:pt x="295" y="20"/>
                    <a:pt x="276" y="0"/>
                    <a:pt x="2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39"/>
            <p:cNvSpPr/>
            <p:nvPr/>
          </p:nvSpPr>
          <p:spPr>
            <a:xfrm>
              <a:off x="2303621" y="2531114"/>
              <a:ext cx="35335" cy="29550"/>
            </a:xfrm>
            <a:custGeom>
              <a:rect b="b" l="l" r="r" t="t"/>
              <a:pathLst>
                <a:path extrusionOk="0" h="986" w="1179">
                  <a:moveTo>
                    <a:pt x="649" y="0"/>
                  </a:moveTo>
                  <a:cubicBezTo>
                    <a:pt x="271" y="0"/>
                    <a:pt x="1" y="843"/>
                    <a:pt x="426" y="972"/>
                  </a:cubicBezTo>
                  <a:cubicBezTo>
                    <a:pt x="454" y="981"/>
                    <a:pt x="483" y="986"/>
                    <a:pt x="510" y="986"/>
                  </a:cubicBezTo>
                  <a:cubicBezTo>
                    <a:pt x="901" y="986"/>
                    <a:pt x="1178" y="139"/>
                    <a:pt x="720" y="10"/>
                  </a:cubicBezTo>
                  <a:cubicBezTo>
                    <a:pt x="696" y="4"/>
                    <a:pt x="672" y="0"/>
                    <a:pt x="6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39"/>
            <p:cNvSpPr/>
            <p:nvPr/>
          </p:nvSpPr>
          <p:spPr>
            <a:xfrm>
              <a:off x="2328136" y="2534711"/>
              <a:ext cx="20020" cy="14565"/>
            </a:xfrm>
            <a:custGeom>
              <a:rect b="b" l="l" r="r" t="t"/>
              <a:pathLst>
                <a:path extrusionOk="0" h="486" w="668">
                  <a:moveTo>
                    <a:pt x="46" y="0"/>
                  </a:moveTo>
                  <a:cubicBezTo>
                    <a:pt x="22" y="0"/>
                    <a:pt x="6" y="14"/>
                    <a:pt x="20" y="28"/>
                  </a:cubicBezTo>
                  <a:cubicBezTo>
                    <a:pt x="0" y="224"/>
                    <a:pt x="59" y="420"/>
                    <a:pt x="275" y="479"/>
                  </a:cubicBezTo>
                  <a:cubicBezTo>
                    <a:pt x="296" y="483"/>
                    <a:pt x="316" y="485"/>
                    <a:pt x="335" y="485"/>
                  </a:cubicBezTo>
                  <a:cubicBezTo>
                    <a:pt x="499" y="485"/>
                    <a:pt x="615" y="343"/>
                    <a:pt x="668" y="185"/>
                  </a:cubicBezTo>
                  <a:cubicBezTo>
                    <a:pt x="668" y="165"/>
                    <a:pt x="628" y="165"/>
                    <a:pt x="628" y="165"/>
                  </a:cubicBezTo>
                  <a:cubicBezTo>
                    <a:pt x="549" y="213"/>
                    <a:pt x="456" y="274"/>
                    <a:pt x="361" y="274"/>
                  </a:cubicBezTo>
                  <a:cubicBezTo>
                    <a:pt x="339" y="274"/>
                    <a:pt x="317" y="271"/>
                    <a:pt x="295" y="263"/>
                  </a:cubicBezTo>
                  <a:cubicBezTo>
                    <a:pt x="196" y="205"/>
                    <a:pt x="138" y="87"/>
                    <a:pt x="79" y="8"/>
                  </a:cubicBezTo>
                  <a:cubicBezTo>
                    <a:pt x="67" y="2"/>
                    <a:pt x="56" y="0"/>
                    <a:pt x="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39"/>
            <p:cNvSpPr/>
            <p:nvPr/>
          </p:nvSpPr>
          <p:spPr>
            <a:xfrm>
              <a:off x="2248716" y="2519066"/>
              <a:ext cx="17682" cy="20200"/>
            </a:xfrm>
            <a:custGeom>
              <a:rect b="b" l="l" r="r" t="t"/>
              <a:pathLst>
                <a:path extrusionOk="0" h="674" w="590">
                  <a:moveTo>
                    <a:pt x="589" y="0"/>
                  </a:moveTo>
                  <a:cubicBezTo>
                    <a:pt x="589" y="0"/>
                    <a:pt x="570" y="0"/>
                    <a:pt x="570" y="20"/>
                  </a:cubicBezTo>
                  <a:cubicBezTo>
                    <a:pt x="471" y="314"/>
                    <a:pt x="314" y="628"/>
                    <a:pt x="20" y="648"/>
                  </a:cubicBezTo>
                  <a:cubicBezTo>
                    <a:pt x="20" y="648"/>
                    <a:pt x="0" y="668"/>
                    <a:pt x="20" y="668"/>
                  </a:cubicBezTo>
                  <a:cubicBezTo>
                    <a:pt x="40" y="671"/>
                    <a:pt x="59" y="673"/>
                    <a:pt x="78" y="673"/>
                  </a:cubicBezTo>
                  <a:cubicBezTo>
                    <a:pt x="358" y="673"/>
                    <a:pt x="534" y="276"/>
                    <a:pt x="5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39"/>
            <p:cNvSpPr/>
            <p:nvPr/>
          </p:nvSpPr>
          <p:spPr>
            <a:xfrm>
              <a:off x="2238197" y="2506329"/>
              <a:ext cx="33656" cy="29311"/>
            </a:xfrm>
            <a:custGeom>
              <a:rect b="b" l="l" r="r" t="t"/>
              <a:pathLst>
                <a:path extrusionOk="0" h="978" w="1123">
                  <a:moveTo>
                    <a:pt x="625" y="1"/>
                  </a:moveTo>
                  <a:cubicBezTo>
                    <a:pt x="232" y="1"/>
                    <a:pt x="1" y="779"/>
                    <a:pt x="371" y="955"/>
                  </a:cubicBezTo>
                  <a:cubicBezTo>
                    <a:pt x="406" y="970"/>
                    <a:pt x="441" y="977"/>
                    <a:pt x="475" y="977"/>
                  </a:cubicBezTo>
                  <a:cubicBezTo>
                    <a:pt x="841" y="977"/>
                    <a:pt x="1123" y="176"/>
                    <a:pt x="764" y="33"/>
                  </a:cubicBezTo>
                  <a:cubicBezTo>
                    <a:pt x="716" y="11"/>
                    <a:pt x="669" y="1"/>
                    <a:pt x="6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39"/>
            <p:cNvSpPr/>
            <p:nvPr/>
          </p:nvSpPr>
          <p:spPr>
            <a:xfrm>
              <a:off x="2237538" y="2498807"/>
              <a:ext cx="18252" cy="16064"/>
            </a:xfrm>
            <a:custGeom>
              <a:rect b="b" l="l" r="r" t="t"/>
              <a:pathLst>
                <a:path extrusionOk="0" h="536" w="609">
                  <a:moveTo>
                    <a:pt x="94" y="0"/>
                  </a:moveTo>
                  <a:cubicBezTo>
                    <a:pt x="88" y="0"/>
                    <a:pt x="79" y="9"/>
                    <a:pt x="79" y="9"/>
                  </a:cubicBezTo>
                  <a:cubicBezTo>
                    <a:pt x="0" y="186"/>
                    <a:pt x="0" y="401"/>
                    <a:pt x="158" y="500"/>
                  </a:cubicBezTo>
                  <a:cubicBezTo>
                    <a:pt x="192" y="525"/>
                    <a:pt x="230" y="536"/>
                    <a:pt x="268" y="536"/>
                  </a:cubicBezTo>
                  <a:cubicBezTo>
                    <a:pt x="381" y="536"/>
                    <a:pt x="501" y="440"/>
                    <a:pt x="589" y="323"/>
                  </a:cubicBezTo>
                  <a:cubicBezTo>
                    <a:pt x="609" y="303"/>
                    <a:pt x="609" y="244"/>
                    <a:pt x="570" y="244"/>
                  </a:cubicBezTo>
                  <a:cubicBezTo>
                    <a:pt x="490" y="277"/>
                    <a:pt x="409" y="309"/>
                    <a:pt x="329" y="309"/>
                  </a:cubicBezTo>
                  <a:cubicBezTo>
                    <a:pt x="311" y="309"/>
                    <a:pt x="293" y="307"/>
                    <a:pt x="275" y="303"/>
                  </a:cubicBezTo>
                  <a:cubicBezTo>
                    <a:pt x="177" y="284"/>
                    <a:pt x="118" y="127"/>
                    <a:pt x="99" y="9"/>
                  </a:cubicBezTo>
                  <a:cubicBezTo>
                    <a:pt x="99" y="2"/>
                    <a:pt x="96" y="0"/>
                    <a:pt x="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39"/>
            <p:cNvSpPr/>
            <p:nvPr/>
          </p:nvSpPr>
          <p:spPr>
            <a:xfrm>
              <a:off x="2270474" y="2613771"/>
              <a:ext cx="19451" cy="8332"/>
            </a:xfrm>
            <a:custGeom>
              <a:rect b="b" l="l" r="r" t="t"/>
              <a:pathLst>
                <a:path extrusionOk="0" h="278" w="649">
                  <a:moveTo>
                    <a:pt x="1" y="0"/>
                  </a:moveTo>
                  <a:cubicBezTo>
                    <a:pt x="60" y="138"/>
                    <a:pt x="197" y="236"/>
                    <a:pt x="334" y="275"/>
                  </a:cubicBezTo>
                  <a:cubicBezTo>
                    <a:pt x="346" y="277"/>
                    <a:pt x="358" y="278"/>
                    <a:pt x="369" y="278"/>
                  </a:cubicBezTo>
                  <a:cubicBezTo>
                    <a:pt x="489" y="278"/>
                    <a:pt x="577" y="187"/>
                    <a:pt x="648" y="79"/>
                  </a:cubicBezTo>
                  <a:lnTo>
                    <a:pt x="629" y="79"/>
                  </a:lnTo>
                  <a:cubicBezTo>
                    <a:pt x="541" y="114"/>
                    <a:pt x="454" y="180"/>
                    <a:pt x="366" y="180"/>
                  </a:cubicBezTo>
                  <a:cubicBezTo>
                    <a:pt x="356" y="180"/>
                    <a:pt x="345" y="179"/>
                    <a:pt x="334" y="177"/>
                  </a:cubicBezTo>
                  <a:cubicBezTo>
                    <a:pt x="236" y="138"/>
                    <a:pt x="99" y="79"/>
                    <a:pt x="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39"/>
            <p:cNvSpPr/>
            <p:nvPr/>
          </p:nvSpPr>
          <p:spPr>
            <a:xfrm>
              <a:off x="2245779" y="2484691"/>
              <a:ext cx="51039" cy="109930"/>
            </a:xfrm>
            <a:custGeom>
              <a:rect b="b" l="l" r="r" t="t"/>
              <a:pathLst>
                <a:path extrusionOk="0" h="3668" w="1703">
                  <a:moveTo>
                    <a:pt x="1662" y="1"/>
                  </a:moveTo>
                  <a:cubicBezTo>
                    <a:pt x="1652" y="1"/>
                    <a:pt x="1641" y="3"/>
                    <a:pt x="1629" y="9"/>
                  </a:cubicBezTo>
                  <a:cubicBezTo>
                    <a:pt x="982" y="814"/>
                    <a:pt x="452" y="1795"/>
                    <a:pt x="0" y="2718"/>
                  </a:cubicBezTo>
                  <a:cubicBezTo>
                    <a:pt x="0" y="2835"/>
                    <a:pt x="471" y="2835"/>
                    <a:pt x="569" y="2835"/>
                  </a:cubicBezTo>
                  <a:cubicBezTo>
                    <a:pt x="569" y="2835"/>
                    <a:pt x="334" y="3247"/>
                    <a:pt x="275" y="3444"/>
                  </a:cubicBezTo>
                  <a:cubicBezTo>
                    <a:pt x="275" y="3463"/>
                    <a:pt x="314" y="3503"/>
                    <a:pt x="373" y="3522"/>
                  </a:cubicBezTo>
                  <a:cubicBezTo>
                    <a:pt x="536" y="3618"/>
                    <a:pt x="718" y="3667"/>
                    <a:pt x="900" y="3667"/>
                  </a:cubicBezTo>
                  <a:cubicBezTo>
                    <a:pt x="1091" y="3667"/>
                    <a:pt x="1282" y="3613"/>
                    <a:pt x="1453" y="3503"/>
                  </a:cubicBezTo>
                  <a:cubicBezTo>
                    <a:pt x="1472" y="3463"/>
                    <a:pt x="1453" y="3444"/>
                    <a:pt x="1413" y="3444"/>
                  </a:cubicBezTo>
                  <a:cubicBezTo>
                    <a:pt x="1288" y="3481"/>
                    <a:pt x="1164" y="3498"/>
                    <a:pt x="1042" y="3498"/>
                  </a:cubicBezTo>
                  <a:cubicBezTo>
                    <a:pt x="840" y="3498"/>
                    <a:pt x="640" y="3451"/>
                    <a:pt x="432" y="3365"/>
                  </a:cubicBezTo>
                  <a:cubicBezTo>
                    <a:pt x="432" y="3306"/>
                    <a:pt x="825" y="2678"/>
                    <a:pt x="805" y="2659"/>
                  </a:cubicBezTo>
                  <a:cubicBezTo>
                    <a:pt x="707" y="2619"/>
                    <a:pt x="432" y="2619"/>
                    <a:pt x="295" y="2580"/>
                  </a:cubicBezTo>
                  <a:cubicBezTo>
                    <a:pt x="707" y="1697"/>
                    <a:pt x="1296" y="892"/>
                    <a:pt x="1688" y="28"/>
                  </a:cubicBezTo>
                  <a:cubicBezTo>
                    <a:pt x="1702" y="15"/>
                    <a:pt x="1687" y="1"/>
                    <a:pt x="16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39"/>
            <p:cNvSpPr/>
            <p:nvPr/>
          </p:nvSpPr>
          <p:spPr>
            <a:xfrm>
              <a:off x="2261663" y="2588477"/>
              <a:ext cx="29431" cy="20080"/>
            </a:xfrm>
            <a:custGeom>
              <a:rect b="b" l="l" r="r" t="t"/>
              <a:pathLst>
                <a:path extrusionOk="0" h="670" w="982">
                  <a:moveTo>
                    <a:pt x="962" y="0"/>
                  </a:moveTo>
                  <a:cubicBezTo>
                    <a:pt x="962" y="0"/>
                    <a:pt x="742" y="101"/>
                    <a:pt x="423" y="101"/>
                  </a:cubicBezTo>
                  <a:cubicBezTo>
                    <a:pt x="295" y="101"/>
                    <a:pt x="152" y="85"/>
                    <a:pt x="0" y="40"/>
                  </a:cubicBezTo>
                  <a:lnTo>
                    <a:pt x="0" y="40"/>
                  </a:lnTo>
                  <a:cubicBezTo>
                    <a:pt x="0" y="40"/>
                    <a:pt x="98" y="354"/>
                    <a:pt x="334" y="550"/>
                  </a:cubicBezTo>
                  <a:cubicBezTo>
                    <a:pt x="393" y="628"/>
                    <a:pt x="491" y="668"/>
                    <a:pt x="628" y="668"/>
                  </a:cubicBezTo>
                  <a:cubicBezTo>
                    <a:pt x="639" y="669"/>
                    <a:pt x="650" y="669"/>
                    <a:pt x="660" y="669"/>
                  </a:cubicBezTo>
                  <a:cubicBezTo>
                    <a:pt x="871" y="669"/>
                    <a:pt x="943" y="482"/>
                    <a:pt x="962" y="295"/>
                  </a:cubicBezTo>
                  <a:cubicBezTo>
                    <a:pt x="982" y="157"/>
                    <a:pt x="962" y="0"/>
                    <a:pt x="9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39"/>
            <p:cNvSpPr/>
            <p:nvPr/>
          </p:nvSpPr>
          <p:spPr>
            <a:xfrm>
              <a:off x="2270474" y="2597018"/>
              <a:ext cx="19451" cy="11538"/>
            </a:xfrm>
            <a:custGeom>
              <a:rect b="b" l="l" r="r" t="t"/>
              <a:pathLst>
                <a:path extrusionOk="0" h="385" w="649">
                  <a:moveTo>
                    <a:pt x="520" y="0"/>
                  </a:moveTo>
                  <a:cubicBezTo>
                    <a:pt x="302" y="0"/>
                    <a:pt x="83" y="85"/>
                    <a:pt x="1" y="265"/>
                  </a:cubicBezTo>
                  <a:cubicBezTo>
                    <a:pt x="79" y="343"/>
                    <a:pt x="177" y="383"/>
                    <a:pt x="295" y="383"/>
                  </a:cubicBezTo>
                  <a:cubicBezTo>
                    <a:pt x="307" y="384"/>
                    <a:pt x="318" y="384"/>
                    <a:pt x="330" y="384"/>
                  </a:cubicBezTo>
                  <a:cubicBezTo>
                    <a:pt x="557" y="384"/>
                    <a:pt x="630" y="197"/>
                    <a:pt x="648" y="10"/>
                  </a:cubicBezTo>
                  <a:cubicBezTo>
                    <a:pt x="606" y="3"/>
                    <a:pt x="563" y="0"/>
                    <a:pt x="52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39"/>
            <p:cNvSpPr/>
            <p:nvPr/>
          </p:nvSpPr>
          <p:spPr>
            <a:xfrm>
              <a:off x="2248117" y="2370206"/>
              <a:ext cx="279470" cy="244765"/>
            </a:xfrm>
            <a:custGeom>
              <a:rect b="b" l="l" r="r" t="t"/>
              <a:pathLst>
                <a:path extrusionOk="0" h="8167" w="9325">
                  <a:moveTo>
                    <a:pt x="3509" y="0"/>
                  </a:moveTo>
                  <a:cubicBezTo>
                    <a:pt x="2995" y="0"/>
                    <a:pt x="2340" y="139"/>
                    <a:pt x="1669" y="649"/>
                  </a:cubicBezTo>
                  <a:cubicBezTo>
                    <a:pt x="452" y="1552"/>
                    <a:pt x="1" y="3260"/>
                    <a:pt x="1" y="3260"/>
                  </a:cubicBezTo>
                  <a:cubicBezTo>
                    <a:pt x="217" y="3004"/>
                    <a:pt x="550" y="2474"/>
                    <a:pt x="1708" y="1827"/>
                  </a:cubicBezTo>
                  <a:cubicBezTo>
                    <a:pt x="1708" y="1827"/>
                    <a:pt x="1983" y="4202"/>
                    <a:pt x="4633" y="5497"/>
                  </a:cubicBezTo>
                  <a:cubicBezTo>
                    <a:pt x="4574" y="5124"/>
                    <a:pt x="4554" y="4418"/>
                    <a:pt x="4554" y="4320"/>
                  </a:cubicBezTo>
                  <a:lnTo>
                    <a:pt x="4554" y="4320"/>
                  </a:lnTo>
                  <a:cubicBezTo>
                    <a:pt x="4574" y="4418"/>
                    <a:pt x="4967" y="5556"/>
                    <a:pt x="6046" y="6400"/>
                  </a:cubicBezTo>
                  <a:cubicBezTo>
                    <a:pt x="6046" y="6400"/>
                    <a:pt x="5811" y="7440"/>
                    <a:pt x="6674" y="8167"/>
                  </a:cubicBezTo>
                  <a:cubicBezTo>
                    <a:pt x="6674" y="8167"/>
                    <a:pt x="9324" y="4928"/>
                    <a:pt x="8068" y="2455"/>
                  </a:cubicBezTo>
                  <a:cubicBezTo>
                    <a:pt x="6929" y="234"/>
                    <a:pt x="4689" y="198"/>
                    <a:pt x="4542" y="198"/>
                  </a:cubicBezTo>
                  <a:cubicBezTo>
                    <a:pt x="4537" y="198"/>
                    <a:pt x="4535" y="198"/>
                    <a:pt x="4535" y="198"/>
                  </a:cubicBezTo>
                  <a:cubicBezTo>
                    <a:pt x="4535" y="198"/>
                    <a:pt x="4122" y="0"/>
                    <a:pt x="350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39"/>
            <p:cNvSpPr/>
            <p:nvPr/>
          </p:nvSpPr>
          <p:spPr>
            <a:xfrm>
              <a:off x="2407525" y="2590365"/>
              <a:ext cx="90629" cy="73456"/>
            </a:xfrm>
            <a:custGeom>
              <a:rect b="b" l="l" r="r" t="t"/>
              <a:pathLst>
                <a:path extrusionOk="0" h="2451" w="3024">
                  <a:moveTo>
                    <a:pt x="2087" y="0"/>
                  </a:moveTo>
                  <a:cubicBezTo>
                    <a:pt x="1462" y="0"/>
                    <a:pt x="609" y="624"/>
                    <a:pt x="609" y="624"/>
                  </a:cubicBezTo>
                  <a:lnTo>
                    <a:pt x="1" y="1704"/>
                  </a:lnTo>
                  <a:cubicBezTo>
                    <a:pt x="1" y="1704"/>
                    <a:pt x="20" y="2450"/>
                    <a:pt x="795" y="2450"/>
                  </a:cubicBezTo>
                  <a:cubicBezTo>
                    <a:pt x="805" y="2450"/>
                    <a:pt x="815" y="2450"/>
                    <a:pt x="825" y="2450"/>
                  </a:cubicBezTo>
                  <a:cubicBezTo>
                    <a:pt x="1650" y="2430"/>
                    <a:pt x="3024" y="703"/>
                    <a:pt x="2533" y="173"/>
                  </a:cubicBezTo>
                  <a:cubicBezTo>
                    <a:pt x="2417" y="49"/>
                    <a:pt x="2261" y="0"/>
                    <a:pt x="2087" y="0"/>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39"/>
            <p:cNvSpPr/>
            <p:nvPr/>
          </p:nvSpPr>
          <p:spPr>
            <a:xfrm>
              <a:off x="2418015" y="2608407"/>
              <a:ext cx="52507" cy="38991"/>
            </a:xfrm>
            <a:custGeom>
              <a:rect b="b" l="l" r="r" t="t"/>
              <a:pathLst>
                <a:path extrusionOk="0" h="1301" w="1752">
                  <a:moveTo>
                    <a:pt x="1551" y="1"/>
                  </a:moveTo>
                  <a:cubicBezTo>
                    <a:pt x="899" y="1"/>
                    <a:pt x="221" y="652"/>
                    <a:pt x="44" y="1239"/>
                  </a:cubicBezTo>
                  <a:cubicBezTo>
                    <a:pt x="0" y="1254"/>
                    <a:pt x="31" y="1300"/>
                    <a:pt x="74" y="1300"/>
                  </a:cubicBezTo>
                  <a:cubicBezTo>
                    <a:pt x="90" y="1300"/>
                    <a:pt x="107" y="1294"/>
                    <a:pt x="122" y="1279"/>
                  </a:cubicBezTo>
                  <a:cubicBezTo>
                    <a:pt x="220" y="1161"/>
                    <a:pt x="338" y="1043"/>
                    <a:pt x="475" y="965"/>
                  </a:cubicBezTo>
                  <a:cubicBezTo>
                    <a:pt x="569" y="918"/>
                    <a:pt x="654" y="893"/>
                    <a:pt x="738" y="893"/>
                  </a:cubicBezTo>
                  <a:cubicBezTo>
                    <a:pt x="830" y="893"/>
                    <a:pt x="922" y="923"/>
                    <a:pt x="1025" y="984"/>
                  </a:cubicBezTo>
                  <a:cubicBezTo>
                    <a:pt x="1045" y="984"/>
                    <a:pt x="1045" y="984"/>
                    <a:pt x="1045" y="965"/>
                  </a:cubicBezTo>
                  <a:cubicBezTo>
                    <a:pt x="941" y="820"/>
                    <a:pt x="833" y="768"/>
                    <a:pt x="722" y="768"/>
                  </a:cubicBezTo>
                  <a:cubicBezTo>
                    <a:pt x="621" y="768"/>
                    <a:pt x="519" y="811"/>
                    <a:pt x="416" y="866"/>
                  </a:cubicBezTo>
                  <a:cubicBezTo>
                    <a:pt x="750" y="454"/>
                    <a:pt x="1162" y="81"/>
                    <a:pt x="1751" y="22"/>
                  </a:cubicBezTo>
                  <a:cubicBezTo>
                    <a:pt x="1685" y="8"/>
                    <a:pt x="1618" y="1"/>
                    <a:pt x="155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39"/>
            <p:cNvSpPr/>
            <p:nvPr/>
          </p:nvSpPr>
          <p:spPr>
            <a:xfrm>
              <a:off x="1872058" y="2502253"/>
              <a:ext cx="355504" cy="141548"/>
            </a:xfrm>
            <a:custGeom>
              <a:rect b="b" l="l" r="r" t="t"/>
              <a:pathLst>
                <a:path extrusionOk="0" h="4723" w="11862">
                  <a:moveTo>
                    <a:pt x="9283" y="0"/>
                  </a:moveTo>
                  <a:cubicBezTo>
                    <a:pt x="9049" y="0"/>
                    <a:pt x="9011" y="477"/>
                    <a:pt x="8957" y="640"/>
                  </a:cubicBezTo>
                  <a:cubicBezTo>
                    <a:pt x="8918" y="836"/>
                    <a:pt x="8388" y="1288"/>
                    <a:pt x="8250" y="1562"/>
                  </a:cubicBezTo>
                  <a:cubicBezTo>
                    <a:pt x="7906" y="1576"/>
                    <a:pt x="7125" y="1642"/>
                    <a:pt x="6364" y="1642"/>
                  </a:cubicBezTo>
                  <a:cubicBezTo>
                    <a:pt x="5996" y="1642"/>
                    <a:pt x="5633" y="1627"/>
                    <a:pt x="5326" y="1582"/>
                  </a:cubicBezTo>
                  <a:cubicBezTo>
                    <a:pt x="4462" y="1464"/>
                    <a:pt x="3167" y="797"/>
                    <a:pt x="1793" y="345"/>
                  </a:cubicBezTo>
                  <a:cubicBezTo>
                    <a:pt x="1664" y="302"/>
                    <a:pt x="1540" y="281"/>
                    <a:pt x="1423" y="281"/>
                  </a:cubicBezTo>
                  <a:cubicBezTo>
                    <a:pt x="486" y="281"/>
                    <a:pt x="0" y="1597"/>
                    <a:pt x="1204" y="2976"/>
                  </a:cubicBezTo>
                  <a:cubicBezTo>
                    <a:pt x="1694" y="3545"/>
                    <a:pt x="2696" y="4507"/>
                    <a:pt x="4501" y="4703"/>
                  </a:cubicBezTo>
                  <a:cubicBezTo>
                    <a:pt x="4635" y="4716"/>
                    <a:pt x="4774" y="4722"/>
                    <a:pt x="4916" y="4722"/>
                  </a:cubicBezTo>
                  <a:cubicBezTo>
                    <a:pt x="6465" y="4722"/>
                    <a:pt x="8437" y="3994"/>
                    <a:pt x="8976" y="3761"/>
                  </a:cubicBezTo>
                  <a:cubicBezTo>
                    <a:pt x="9310" y="3761"/>
                    <a:pt x="9840" y="3643"/>
                    <a:pt x="9938" y="3643"/>
                  </a:cubicBezTo>
                  <a:cubicBezTo>
                    <a:pt x="9987" y="3643"/>
                    <a:pt x="10241" y="3663"/>
                    <a:pt x="10521" y="3663"/>
                  </a:cubicBezTo>
                  <a:cubicBezTo>
                    <a:pt x="10919" y="3663"/>
                    <a:pt x="11371" y="3623"/>
                    <a:pt x="11371" y="3427"/>
                  </a:cubicBezTo>
                  <a:cubicBezTo>
                    <a:pt x="11371" y="3074"/>
                    <a:pt x="10527" y="3093"/>
                    <a:pt x="10507" y="3054"/>
                  </a:cubicBezTo>
                  <a:cubicBezTo>
                    <a:pt x="10488" y="2976"/>
                    <a:pt x="11862" y="2485"/>
                    <a:pt x="11685" y="2190"/>
                  </a:cubicBezTo>
                  <a:cubicBezTo>
                    <a:pt x="11626" y="2151"/>
                    <a:pt x="11567" y="2112"/>
                    <a:pt x="11469" y="2112"/>
                  </a:cubicBezTo>
                  <a:cubicBezTo>
                    <a:pt x="11705" y="1994"/>
                    <a:pt x="11862" y="1896"/>
                    <a:pt x="11803" y="1759"/>
                  </a:cubicBezTo>
                  <a:cubicBezTo>
                    <a:pt x="11757" y="1641"/>
                    <a:pt x="11585" y="1604"/>
                    <a:pt x="11374" y="1604"/>
                  </a:cubicBezTo>
                  <a:cubicBezTo>
                    <a:pt x="11016" y="1604"/>
                    <a:pt x="10546" y="1711"/>
                    <a:pt x="10397" y="1711"/>
                  </a:cubicBezTo>
                  <a:cubicBezTo>
                    <a:pt x="10371" y="1711"/>
                    <a:pt x="10354" y="1708"/>
                    <a:pt x="10350" y="1700"/>
                  </a:cubicBezTo>
                  <a:cubicBezTo>
                    <a:pt x="10311" y="1641"/>
                    <a:pt x="11489" y="1150"/>
                    <a:pt x="11273" y="777"/>
                  </a:cubicBezTo>
                  <a:cubicBezTo>
                    <a:pt x="11229" y="704"/>
                    <a:pt x="11138" y="675"/>
                    <a:pt x="11019" y="675"/>
                  </a:cubicBezTo>
                  <a:cubicBezTo>
                    <a:pt x="10562" y="675"/>
                    <a:pt x="9691" y="1100"/>
                    <a:pt x="9489" y="1100"/>
                  </a:cubicBezTo>
                  <a:cubicBezTo>
                    <a:pt x="9461" y="1100"/>
                    <a:pt x="9446" y="1092"/>
                    <a:pt x="9448" y="1072"/>
                  </a:cubicBezTo>
                  <a:cubicBezTo>
                    <a:pt x="9506" y="895"/>
                    <a:pt x="9644" y="110"/>
                    <a:pt x="9349" y="12"/>
                  </a:cubicBezTo>
                  <a:cubicBezTo>
                    <a:pt x="9326" y="4"/>
                    <a:pt x="9303" y="0"/>
                    <a:pt x="9283"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39"/>
            <p:cNvSpPr/>
            <p:nvPr/>
          </p:nvSpPr>
          <p:spPr>
            <a:xfrm>
              <a:off x="2152244" y="2546129"/>
              <a:ext cx="17682" cy="50469"/>
            </a:xfrm>
            <a:custGeom>
              <a:rect b="b" l="l" r="r" t="t"/>
              <a:pathLst>
                <a:path extrusionOk="0" h="1684" w="590">
                  <a:moveTo>
                    <a:pt x="0" y="0"/>
                  </a:moveTo>
                  <a:lnTo>
                    <a:pt x="373" y="805"/>
                  </a:lnTo>
                  <a:cubicBezTo>
                    <a:pt x="471" y="1080"/>
                    <a:pt x="530" y="1374"/>
                    <a:pt x="570" y="1669"/>
                  </a:cubicBezTo>
                  <a:cubicBezTo>
                    <a:pt x="570" y="1678"/>
                    <a:pt x="575" y="1683"/>
                    <a:pt x="579" y="1683"/>
                  </a:cubicBezTo>
                  <a:cubicBezTo>
                    <a:pt x="584" y="1683"/>
                    <a:pt x="589" y="1678"/>
                    <a:pt x="589" y="1669"/>
                  </a:cubicBezTo>
                  <a:cubicBezTo>
                    <a:pt x="570" y="1355"/>
                    <a:pt x="511" y="1080"/>
                    <a:pt x="413" y="785"/>
                  </a:cubicBezTo>
                  <a:cubicBezTo>
                    <a:pt x="314" y="510"/>
                    <a:pt x="177" y="236"/>
                    <a:pt x="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39"/>
            <p:cNvSpPr/>
            <p:nvPr/>
          </p:nvSpPr>
          <p:spPr>
            <a:xfrm>
              <a:off x="2185181" y="2565520"/>
              <a:ext cx="31199" cy="10639"/>
            </a:xfrm>
            <a:custGeom>
              <a:rect b="b" l="l" r="r" t="t"/>
              <a:pathLst>
                <a:path extrusionOk="0" h="355" w="1041">
                  <a:moveTo>
                    <a:pt x="1041" y="1"/>
                  </a:moveTo>
                  <a:lnTo>
                    <a:pt x="1041" y="1"/>
                  </a:lnTo>
                  <a:cubicBezTo>
                    <a:pt x="962" y="40"/>
                    <a:pt x="884" y="60"/>
                    <a:pt x="786" y="79"/>
                  </a:cubicBezTo>
                  <a:cubicBezTo>
                    <a:pt x="727" y="119"/>
                    <a:pt x="629" y="138"/>
                    <a:pt x="550" y="158"/>
                  </a:cubicBezTo>
                  <a:cubicBezTo>
                    <a:pt x="452" y="217"/>
                    <a:pt x="374" y="236"/>
                    <a:pt x="275" y="256"/>
                  </a:cubicBezTo>
                  <a:cubicBezTo>
                    <a:pt x="177" y="276"/>
                    <a:pt x="99" y="315"/>
                    <a:pt x="40" y="335"/>
                  </a:cubicBezTo>
                  <a:cubicBezTo>
                    <a:pt x="1" y="335"/>
                    <a:pt x="40" y="354"/>
                    <a:pt x="40" y="354"/>
                  </a:cubicBezTo>
                  <a:cubicBezTo>
                    <a:pt x="99" y="335"/>
                    <a:pt x="197" y="315"/>
                    <a:pt x="295" y="276"/>
                  </a:cubicBezTo>
                  <a:cubicBezTo>
                    <a:pt x="374" y="256"/>
                    <a:pt x="472" y="236"/>
                    <a:pt x="550" y="197"/>
                  </a:cubicBezTo>
                  <a:cubicBezTo>
                    <a:pt x="648" y="178"/>
                    <a:pt x="923" y="60"/>
                    <a:pt x="10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39"/>
            <p:cNvSpPr/>
            <p:nvPr/>
          </p:nvSpPr>
          <p:spPr>
            <a:xfrm>
              <a:off x="1879161" y="2507528"/>
              <a:ext cx="104865" cy="121558"/>
            </a:xfrm>
            <a:custGeom>
              <a:rect b="b" l="l" r="r" t="t"/>
              <a:pathLst>
                <a:path extrusionOk="0" h="4056" w="3499">
                  <a:moveTo>
                    <a:pt x="1072" y="1"/>
                  </a:moveTo>
                  <a:cubicBezTo>
                    <a:pt x="1" y="1"/>
                    <a:pt x="26" y="1267"/>
                    <a:pt x="476" y="2250"/>
                  </a:cubicBezTo>
                  <a:cubicBezTo>
                    <a:pt x="1026" y="3428"/>
                    <a:pt x="2360" y="4056"/>
                    <a:pt x="2360" y="4056"/>
                  </a:cubicBezTo>
                  <a:lnTo>
                    <a:pt x="3499" y="817"/>
                  </a:lnTo>
                  <a:cubicBezTo>
                    <a:pt x="3499" y="817"/>
                    <a:pt x="3126" y="601"/>
                    <a:pt x="1752" y="130"/>
                  </a:cubicBezTo>
                  <a:cubicBezTo>
                    <a:pt x="1488" y="41"/>
                    <a:pt x="1262" y="1"/>
                    <a:pt x="1072" y="1"/>
                  </a:cubicBezTo>
                  <a:close/>
                </a:path>
              </a:pathLst>
            </a:custGeom>
            <a:solidFill>
              <a:srgbClr val="E8A3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39"/>
            <p:cNvSpPr/>
            <p:nvPr/>
          </p:nvSpPr>
          <p:spPr>
            <a:xfrm>
              <a:off x="1936343" y="2531174"/>
              <a:ext cx="32038" cy="86733"/>
            </a:xfrm>
            <a:custGeom>
              <a:rect b="b" l="l" r="r" t="t"/>
              <a:pathLst>
                <a:path extrusionOk="0" h="2894" w="1069">
                  <a:moveTo>
                    <a:pt x="1033" y="0"/>
                  </a:moveTo>
                  <a:cubicBezTo>
                    <a:pt x="1027" y="0"/>
                    <a:pt x="1022" y="3"/>
                    <a:pt x="1022" y="8"/>
                  </a:cubicBezTo>
                  <a:cubicBezTo>
                    <a:pt x="845" y="499"/>
                    <a:pt x="629" y="970"/>
                    <a:pt x="452" y="1461"/>
                  </a:cubicBezTo>
                  <a:cubicBezTo>
                    <a:pt x="315" y="1912"/>
                    <a:pt x="138" y="2403"/>
                    <a:pt x="1" y="2894"/>
                  </a:cubicBezTo>
                  <a:cubicBezTo>
                    <a:pt x="217" y="2442"/>
                    <a:pt x="393" y="1971"/>
                    <a:pt x="551" y="1481"/>
                  </a:cubicBezTo>
                  <a:cubicBezTo>
                    <a:pt x="727" y="1009"/>
                    <a:pt x="884" y="519"/>
                    <a:pt x="1041" y="28"/>
                  </a:cubicBezTo>
                  <a:cubicBezTo>
                    <a:pt x="1069" y="14"/>
                    <a:pt x="1048" y="0"/>
                    <a:pt x="1033"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39"/>
            <p:cNvSpPr/>
            <p:nvPr/>
          </p:nvSpPr>
          <p:spPr>
            <a:xfrm>
              <a:off x="1933615" y="2512653"/>
              <a:ext cx="51009" cy="22747"/>
            </a:xfrm>
            <a:custGeom>
              <a:rect b="b" l="l" r="r" t="t"/>
              <a:pathLst>
                <a:path extrusionOk="0" h="759" w="1702">
                  <a:moveTo>
                    <a:pt x="9" y="1"/>
                  </a:moveTo>
                  <a:lnTo>
                    <a:pt x="9" y="1"/>
                  </a:lnTo>
                  <a:cubicBezTo>
                    <a:pt x="5" y="1"/>
                    <a:pt x="0" y="18"/>
                    <a:pt x="13" y="18"/>
                  </a:cubicBezTo>
                  <a:cubicBezTo>
                    <a:pt x="13" y="5"/>
                    <a:pt x="11" y="1"/>
                    <a:pt x="9" y="1"/>
                  </a:cubicBezTo>
                  <a:close/>
                  <a:moveTo>
                    <a:pt x="13" y="18"/>
                  </a:moveTo>
                  <a:lnTo>
                    <a:pt x="13" y="18"/>
                  </a:lnTo>
                  <a:cubicBezTo>
                    <a:pt x="308" y="116"/>
                    <a:pt x="583" y="234"/>
                    <a:pt x="877" y="411"/>
                  </a:cubicBezTo>
                  <a:cubicBezTo>
                    <a:pt x="1014" y="450"/>
                    <a:pt x="1132" y="528"/>
                    <a:pt x="1289" y="568"/>
                  </a:cubicBezTo>
                  <a:cubicBezTo>
                    <a:pt x="1368" y="607"/>
                    <a:pt x="1623" y="666"/>
                    <a:pt x="1682" y="705"/>
                  </a:cubicBezTo>
                  <a:cubicBezTo>
                    <a:pt x="1662" y="725"/>
                    <a:pt x="1662" y="725"/>
                    <a:pt x="1662" y="744"/>
                  </a:cubicBezTo>
                  <a:cubicBezTo>
                    <a:pt x="1662" y="754"/>
                    <a:pt x="1667" y="759"/>
                    <a:pt x="1672" y="759"/>
                  </a:cubicBezTo>
                  <a:cubicBezTo>
                    <a:pt x="1677" y="759"/>
                    <a:pt x="1682" y="754"/>
                    <a:pt x="1682" y="744"/>
                  </a:cubicBezTo>
                  <a:cubicBezTo>
                    <a:pt x="1682" y="725"/>
                    <a:pt x="1701" y="666"/>
                    <a:pt x="1701" y="646"/>
                  </a:cubicBezTo>
                  <a:cubicBezTo>
                    <a:pt x="1701" y="646"/>
                    <a:pt x="1427" y="528"/>
                    <a:pt x="1309" y="469"/>
                  </a:cubicBezTo>
                  <a:cubicBezTo>
                    <a:pt x="1171" y="411"/>
                    <a:pt x="1014" y="352"/>
                    <a:pt x="877" y="312"/>
                  </a:cubicBezTo>
                  <a:cubicBezTo>
                    <a:pt x="779" y="273"/>
                    <a:pt x="681" y="234"/>
                    <a:pt x="583" y="214"/>
                  </a:cubicBezTo>
                  <a:cubicBezTo>
                    <a:pt x="543" y="175"/>
                    <a:pt x="504" y="155"/>
                    <a:pt x="445" y="136"/>
                  </a:cubicBezTo>
                  <a:cubicBezTo>
                    <a:pt x="386" y="77"/>
                    <a:pt x="327" y="57"/>
                    <a:pt x="249" y="38"/>
                  </a:cubicBezTo>
                  <a:lnTo>
                    <a:pt x="249" y="38"/>
                  </a:lnTo>
                  <a:cubicBezTo>
                    <a:pt x="327" y="77"/>
                    <a:pt x="386" y="116"/>
                    <a:pt x="426" y="136"/>
                  </a:cubicBezTo>
                  <a:cubicBezTo>
                    <a:pt x="288" y="77"/>
                    <a:pt x="151" y="38"/>
                    <a:pt x="13" y="18"/>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39"/>
            <p:cNvSpPr/>
            <p:nvPr/>
          </p:nvSpPr>
          <p:spPr>
            <a:xfrm>
              <a:off x="1891059" y="2571484"/>
              <a:ext cx="59880" cy="59490"/>
            </a:xfrm>
            <a:custGeom>
              <a:rect b="b" l="l" r="r" t="t"/>
              <a:pathLst>
                <a:path extrusionOk="0" h="1985" w="1998">
                  <a:moveTo>
                    <a:pt x="12" y="0"/>
                  </a:moveTo>
                  <a:cubicBezTo>
                    <a:pt x="1" y="0"/>
                    <a:pt x="1" y="18"/>
                    <a:pt x="1" y="18"/>
                  </a:cubicBezTo>
                  <a:cubicBezTo>
                    <a:pt x="79" y="234"/>
                    <a:pt x="177" y="430"/>
                    <a:pt x="295" y="607"/>
                  </a:cubicBezTo>
                  <a:cubicBezTo>
                    <a:pt x="236" y="528"/>
                    <a:pt x="177" y="469"/>
                    <a:pt x="138" y="410"/>
                  </a:cubicBezTo>
                  <a:lnTo>
                    <a:pt x="138" y="410"/>
                  </a:lnTo>
                  <a:cubicBezTo>
                    <a:pt x="177" y="509"/>
                    <a:pt x="236" y="567"/>
                    <a:pt x="295" y="646"/>
                  </a:cubicBezTo>
                  <a:lnTo>
                    <a:pt x="393" y="744"/>
                  </a:lnTo>
                  <a:lnTo>
                    <a:pt x="432" y="764"/>
                  </a:lnTo>
                  <a:cubicBezTo>
                    <a:pt x="550" y="921"/>
                    <a:pt x="668" y="1058"/>
                    <a:pt x="786" y="1195"/>
                  </a:cubicBezTo>
                  <a:cubicBezTo>
                    <a:pt x="1139" y="1529"/>
                    <a:pt x="1532" y="1784"/>
                    <a:pt x="1944" y="1981"/>
                  </a:cubicBezTo>
                  <a:cubicBezTo>
                    <a:pt x="1947" y="1983"/>
                    <a:pt x="1950" y="1985"/>
                    <a:pt x="1953" y="1985"/>
                  </a:cubicBezTo>
                  <a:cubicBezTo>
                    <a:pt x="1973" y="1985"/>
                    <a:pt x="1997" y="1941"/>
                    <a:pt x="1963" y="1941"/>
                  </a:cubicBezTo>
                  <a:cubicBezTo>
                    <a:pt x="1551" y="1745"/>
                    <a:pt x="1178" y="1451"/>
                    <a:pt x="864" y="1137"/>
                  </a:cubicBezTo>
                  <a:cubicBezTo>
                    <a:pt x="531" y="803"/>
                    <a:pt x="256" y="430"/>
                    <a:pt x="40" y="18"/>
                  </a:cubicBezTo>
                  <a:cubicBezTo>
                    <a:pt x="27" y="5"/>
                    <a:pt x="18" y="0"/>
                    <a:pt x="12"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39"/>
            <p:cNvSpPr/>
            <p:nvPr/>
          </p:nvSpPr>
          <p:spPr>
            <a:xfrm>
              <a:off x="1794796" y="2644640"/>
              <a:ext cx="238651" cy="278451"/>
            </a:xfrm>
            <a:custGeom>
              <a:rect b="b" l="l" r="r" t="t"/>
              <a:pathLst>
                <a:path extrusionOk="0" h="9291" w="7963">
                  <a:moveTo>
                    <a:pt x="2545" y="1"/>
                  </a:moveTo>
                  <a:cubicBezTo>
                    <a:pt x="1223" y="1"/>
                    <a:pt x="0" y="1193"/>
                    <a:pt x="111" y="2719"/>
                  </a:cubicBezTo>
                  <a:cubicBezTo>
                    <a:pt x="151" y="3308"/>
                    <a:pt x="1682" y="5428"/>
                    <a:pt x="2113" y="6174"/>
                  </a:cubicBezTo>
                  <a:cubicBezTo>
                    <a:pt x="2467" y="6802"/>
                    <a:pt x="3016" y="8078"/>
                    <a:pt x="3016" y="8097"/>
                  </a:cubicBezTo>
                  <a:cubicBezTo>
                    <a:pt x="3075" y="8196"/>
                    <a:pt x="3056" y="9118"/>
                    <a:pt x="3213" y="9275"/>
                  </a:cubicBezTo>
                  <a:cubicBezTo>
                    <a:pt x="3226" y="9286"/>
                    <a:pt x="3265" y="9291"/>
                    <a:pt x="3326" y="9291"/>
                  </a:cubicBezTo>
                  <a:cubicBezTo>
                    <a:pt x="4062" y="9291"/>
                    <a:pt x="7963" y="8561"/>
                    <a:pt x="7963" y="7999"/>
                  </a:cubicBezTo>
                  <a:cubicBezTo>
                    <a:pt x="7923" y="7332"/>
                    <a:pt x="5725" y="7155"/>
                    <a:pt x="5745" y="7038"/>
                  </a:cubicBezTo>
                  <a:cubicBezTo>
                    <a:pt x="5745" y="7038"/>
                    <a:pt x="6118" y="5919"/>
                    <a:pt x="5902" y="4054"/>
                  </a:cubicBezTo>
                  <a:cubicBezTo>
                    <a:pt x="5725" y="2503"/>
                    <a:pt x="5332" y="1797"/>
                    <a:pt x="4155" y="678"/>
                  </a:cubicBezTo>
                  <a:cubicBezTo>
                    <a:pt x="3660" y="206"/>
                    <a:pt x="3094" y="1"/>
                    <a:pt x="2545"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39"/>
            <p:cNvSpPr/>
            <p:nvPr/>
          </p:nvSpPr>
          <p:spPr>
            <a:xfrm>
              <a:off x="1687535" y="2532583"/>
              <a:ext cx="267692" cy="234905"/>
            </a:xfrm>
            <a:custGeom>
              <a:rect b="b" l="l" r="r" t="t"/>
              <a:pathLst>
                <a:path extrusionOk="0" h="7838" w="8932">
                  <a:moveTo>
                    <a:pt x="2729" y="1"/>
                  </a:moveTo>
                  <a:cubicBezTo>
                    <a:pt x="2434" y="1"/>
                    <a:pt x="2434" y="433"/>
                    <a:pt x="2375" y="452"/>
                  </a:cubicBezTo>
                  <a:cubicBezTo>
                    <a:pt x="2356" y="491"/>
                    <a:pt x="589" y="1905"/>
                    <a:pt x="295" y="3436"/>
                  </a:cubicBezTo>
                  <a:cubicBezTo>
                    <a:pt x="0" y="4986"/>
                    <a:pt x="2336" y="6772"/>
                    <a:pt x="3847" y="7440"/>
                  </a:cubicBezTo>
                  <a:cubicBezTo>
                    <a:pt x="4346" y="7657"/>
                    <a:pt x="5040" y="7837"/>
                    <a:pt x="5749" y="7837"/>
                  </a:cubicBezTo>
                  <a:cubicBezTo>
                    <a:pt x="7215" y="7837"/>
                    <a:pt x="8742" y="7066"/>
                    <a:pt x="8715" y="4260"/>
                  </a:cubicBezTo>
                  <a:cubicBezTo>
                    <a:pt x="8715" y="4260"/>
                    <a:pt x="8931" y="4221"/>
                    <a:pt x="8931" y="4005"/>
                  </a:cubicBezTo>
                  <a:cubicBezTo>
                    <a:pt x="8931" y="3907"/>
                    <a:pt x="7164" y="3338"/>
                    <a:pt x="5614" y="2336"/>
                  </a:cubicBezTo>
                  <a:cubicBezTo>
                    <a:pt x="3749" y="1139"/>
                    <a:pt x="2866" y="1"/>
                    <a:pt x="2729"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39"/>
            <p:cNvSpPr/>
            <p:nvPr/>
          </p:nvSpPr>
          <p:spPr>
            <a:xfrm>
              <a:off x="1635178" y="2581134"/>
              <a:ext cx="231219" cy="313216"/>
            </a:xfrm>
            <a:custGeom>
              <a:rect b="b" l="l" r="r" t="t"/>
              <a:pathLst>
                <a:path extrusionOk="0" h="10451" w="7715">
                  <a:moveTo>
                    <a:pt x="4826" y="1"/>
                  </a:moveTo>
                  <a:cubicBezTo>
                    <a:pt x="4072" y="1"/>
                    <a:pt x="3284" y="352"/>
                    <a:pt x="2650" y="1129"/>
                  </a:cubicBezTo>
                  <a:cubicBezTo>
                    <a:pt x="2042" y="1894"/>
                    <a:pt x="1767" y="3975"/>
                    <a:pt x="1767" y="3975"/>
                  </a:cubicBezTo>
                  <a:cubicBezTo>
                    <a:pt x="1767" y="3975"/>
                    <a:pt x="0" y="6821"/>
                    <a:pt x="275" y="8273"/>
                  </a:cubicBezTo>
                  <a:lnTo>
                    <a:pt x="354" y="8489"/>
                  </a:lnTo>
                  <a:cubicBezTo>
                    <a:pt x="448" y="9198"/>
                    <a:pt x="2743" y="10451"/>
                    <a:pt x="3868" y="10451"/>
                  </a:cubicBezTo>
                  <a:cubicBezTo>
                    <a:pt x="4145" y="10451"/>
                    <a:pt x="4351" y="10375"/>
                    <a:pt x="4436" y="10197"/>
                  </a:cubicBezTo>
                  <a:cubicBezTo>
                    <a:pt x="4593" y="9863"/>
                    <a:pt x="4358" y="9235"/>
                    <a:pt x="3906" y="8627"/>
                  </a:cubicBezTo>
                  <a:cubicBezTo>
                    <a:pt x="4809" y="7802"/>
                    <a:pt x="5555" y="6958"/>
                    <a:pt x="6281" y="5800"/>
                  </a:cubicBezTo>
                  <a:cubicBezTo>
                    <a:pt x="7027" y="4622"/>
                    <a:pt x="7714" y="1953"/>
                    <a:pt x="6674" y="834"/>
                  </a:cubicBezTo>
                  <a:cubicBezTo>
                    <a:pt x="6185" y="298"/>
                    <a:pt x="5520" y="1"/>
                    <a:pt x="4826"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39"/>
            <p:cNvSpPr/>
            <p:nvPr/>
          </p:nvSpPr>
          <p:spPr>
            <a:xfrm>
              <a:off x="1687715" y="2656119"/>
              <a:ext cx="57482" cy="44655"/>
            </a:xfrm>
            <a:custGeom>
              <a:rect b="b" l="l" r="r" t="t"/>
              <a:pathLst>
                <a:path extrusionOk="0" h="1490" w="1918">
                  <a:moveTo>
                    <a:pt x="1918" y="1"/>
                  </a:moveTo>
                  <a:cubicBezTo>
                    <a:pt x="1525" y="99"/>
                    <a:pt x="1133" y="295"/>
                    <a:pt x="838" y="531"/>
                  </a:cubicBezTo>
                  <a:cubicBezTo>
                    <a:pt x="681" y="648"/>
                    <a:pt x="505" y="786"/>
                    <a:pt x="387" y="943"/>
                  </a:cubicBezTo>
                  <a:cubicBezTo>
                    <a:pt x="308" y="1021"/>
                    <a:pt x="230" y="1080"/>
                    <a:pt x="191" y="1178"/>
                  </a:cubicBezTo>
                  <a:cubicBezTo>
                    <a:pt x="112" y="1257"/>
                    <a:pt x="73" y="1355"/>
                    <a:pt x="14" y="1453"/>
                  </a:cubicBezTo>
                  <a:cubicBezTo>
                    <a:pt x="0" y="1467"/>
                    <a:pt x="5" y="1490"/>
                    <a:pt x="23" y="1490"/>
                  </a:cubicBezTo>
                  <a:cubicBezTo>
                    <a:pt x="31" y="1490"/>
                    <a:pt x="41" y="1485"/>
                    <a:pt x="53" y="1473"/>
                  </a:cubicBezTo>
                  <a:cubicBezTo>
                    <a:pt x="171" y="1335"/>
                    <a:pt x="308" y="1159"/>
                    <a:pt x="465" y="1021"/>
                  </a:cubicBezTo>
                  <a:cubicBezTo>
                    <a:pt x="583" y="884"/>
                    <a:pt x="720" y="746"/>
                    <a:pt x="878" y="629"/>
                  </a:cubicBezTo>
                  <a:cubicBezTo>
                    <a:pt x="1172" y="354"/>
                    <a:pt x="1506" y="158"/>
                    <a:pt x="19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39"/>
            <p:cNvSpPr/>
            <p:nvPr/>
          </p:nvSpPr>
          <p:spPr>
            <a:xfrm>
              <a:off x="1769292" y="2449446"/>
              <a:ext cx="221808" cy="200559"/>
            </a:xfrm>
            <a:custGeom>
              <a:rect b="b" l="l" r="r" t="t"/>
              <a:pathLst>
                <a:path extrusionOk="0" h="6692" w="7401">
                  <a:moveTo>
                    <a:pt x="4009" y="0"/>
                  </a:moveTo>
                  <a:cubicBezTo>
                    <a:pt x="3980" y="0"/>
                    <a:pt x="3952" y="3"/>
                    <a:pt x="3926" y="7"/>
                  </a:cubicBezTo>
                  <a:cubicBezTo>
                    <a:pt x="2336" y="282"/>
                    <a:pt x="393" y="2147"/>
                    <a:pt x="79" y="2735"/>
                  </a:cubicBezTo>
                  <a:cubicBezTo>
                    <a:pt x="1" y="2853"/>
                    <a:pt x="1" y="2932"/>
                    <a:pt x="20" y="2971"/>
                  </a:cubicBezTo>
                  <a:cubicBezTo>
                    <a:pt x="1520" y="5126"/>
                    <a:pt x="5417" y="6691"/>
                    <a:pt x="6022" y="6691"/>
                  </a:cubicBezTo>
                  <a:cubicBezTo>
                    <a:pt x="6051" y="6691"/>
                    <a:pt x="6072" y="6688"/>
                    <a:pt x="6085" y="6681"/>
                  </a:cubicBezTo>
                  <a:cubicBezTo>
                    <a:pt x="6085" y="6681"/>
                    <a:pt x="6380" y="5915"/>
                    <a:pt x="6674" y="5091"/>
                  </a:cubicBezTo>
                  <a:cubicBezTo>
                    <a:pt x="6988" y="4247"/>
                    <a:pt x="7283" y="3344"/>
                    <a:pt x="7302" y="3148"/>
                  </a:cubicBezTo>
                  <a:lnTo>
                    <a:pt x="7400" y="2755"/>
                  </a:lnTo>
                  <a:cubicBezTo>
                    <a:pt x="7362" y="2488"/>
                    <a:pt x="4974" y="0"/>
                    <a:pt x="4009" y="0"/>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39"/>
            <p:cNvSpPr/>
            <p:nvPr/>
          </p:nvSpPr>
          <p:spPr>
            <a:xfrm>
              <a:off x="1907542" y="2536119"/>
              <a:ext cx="12378" cy="11389"/>
            </a:xfrm>
            <a:custGeom>
              <a:rect b="b" l="l" r="r" t="t"/>
              <a:pathLst>
                <a:path extrusionOk="0" h="380" w="413">
                  <a:moveTo>
                    <a:pt x="189" y="0"/>
                  </a:moveTo>
                  <a:cubicBezTo>
                    <a:pt x="147" y="0"/>
                    <a:pt x="108" y="20"/>
                    <a:pt x="79" y="59"/>
                  </a:cubicBezTo>
                  <a:cubicBezTo>
                    <a:pt x="0" y="138"/>
                    <a:pt x="20" y="256"/>
                    <a:pt x="98" y="315"/>
                  </a:cubicBezTo>
                  <a:cubicBezTo>
                    <a:pt x="118" y="334"/>
                    <a:pt x="118" y="334"/>
                    <a:pt x="138" y="334"/>
                  </a:cubicBezTo>
                  <a:cubicBezTo>
                    <a:pt x="172" y="357"/>
                    <a:pt x="219" y="379"/>
                    <a:pt x="260" y="379"/>
                  </a:cubicBezTo>
                  <a:cubicBezTo>
                    <a:pt x="290" y="379"/>
                    <a:pt x="317" y="367"/>
                    <a:pt x="334" y="334"/>
                  </a:cubicBezTo>
                  <a:cubicBezTo>
                    <a:pt x="412" y="256"/>
                    <a:pt x="393" y="138"/>
                    <a:pt x="314" y="59"/>
                  </a:cubicBezTo>
                  <a:cubicBezTo>
                    <a:pt x="275" y="20"/>
                    <a:pt x="231" y="0"/>
                    <a:pt x="189"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39"/>
            <p:cNvSpPr/>
            <p:nvPr/>
          </p:nvSpPr>
          <p:spPr>
            <a:xfrm>
              <a:off x="1964005" y="2566569"/>
              <a:ext cx="12378" cy="11119"/>
            </a:xfrm>
            <a:custGeom>
              <a:rect b="b" l="l" r="r" t="t"/>
              <a:pathLst>
                <a:path extrusionOk="0" h="371" w="413">
                  <a:moveTo>
                    <a:pt x="204" y="0"/>
                  </a:moveTo>
                  <a:cubicBezTo>
                    <a:pt x="162" y="0"/>
                    <a:pt x="118" y="15"/>
                    <a:pt x="79" y="44"/>
                  </a:cubicBezTo>
                  <a:cubicBezTo>
                    <a:pt x="0" y="123"/>
                    <a:pt x="0" y="241"/>
                    <a:pt x="99" y="300"/>
                  </a:cubicBezTo>
                  <a:cubicBezTo>
                    <a:pt x="118" y="319"/>
                    <a:pt x="118" y="319"/>
                    <a:pt x="157" y="319"/>
                  </a:cubicBezTo>
                  <a:cubicBezTo>
                    <a:pt x="178" y="351"/>
                    <a:pt x="216" y="371"/>
                    <a:pt x="256" y="371"/>
                  </a:cubicBezTo>
                  <a:cubicBezTo>
                    <a:pt x="291" y="371"/>
                    <a:pt x="326" y="356"/>
                    <a:pt x="354" y="319"/>
                  </a:cubicBezTo>
                  <a:cubicBezTo>
                    <a:pt x="413" y="241"/>
                    <a:pt x="393" y="123"/>
                    <a:pt x="314" y="44"/>
                  </a:cubicBezTo>
                  <a:cubicBezTo>
                    <a:pt x="285" y="15"/>
                    <a:pt x="246" y="0"/>
                    <a:pt x="204"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39"/>
            <p:cNvSpPr/>
            <p:nvPr/>
          </p:nvSpPr>
          <p:spPr>
            <a:xfrm>
              <a:off x="1929300" y="2613322"/>
              <a:ext cx="8841" cy="12228"/>
            </a:xfrm>
            <a:custGeom>
              <a:rect b="b" l="l" r="r" t="t"/>
              <a:pathLst>
                <a:path extrusionOk="0" h="408" w="295">
                  <a:moveTo>
                    <a:pt x="265" y="1"/>
                  </a:moveTo>
                  <a:cubicBezTo>
                    <a:pt x="260" y="1"/>
                    <a:pt x="256" y="6"/>
                    <a:pt x="256" y="15"/>
                  </a:cubicBezTo>
                  <a:cubicBezTo>
                    <a:pt x="256" y="114"/>
                    <a:pt x="236" y="192"/>
                    <a:pt x="177" y="251"/>
                  </a:cubicBezTo>
                  <a:cubicBezTo>
                    <a:pt x="163" y="280"/>
                    <a:pt x="148" y="298"/>
                    <a:pt x="126" y="298"/>
                  </a:cubicBezTo>
                  <a:cubicBezTo>
                    <a:pt x="118" y="298"/>
                    <a:pt x="109" y="295"/>
                    <a:pt x="99" y="290"/>
                  </a:cubicBezTo>
                  <a:cubicBezTo>
                    <a:pt x="79" y="251"/>
                    <a:pt x="99" y="231"/>
                    <a:pt x="99" y="212"/>
                  </a:cubicBezTo>
                  <a:cubicBezTo>
                    <a:pt x="99" y="192"/>
                    <a:pt x="138" y="153"/>
                    <a:pt x="138" y="133"/>
                  </a:cubicBezTo>
                  <a:cubicBezTo>
                    <a:pt x="138" y="114"/>
                    <a:pt x="99" y="114"/>
                    <a:pt x="99" y="114"/>
                  </a:cubicBezTo>
                  <a:cubicBezTo>
                    <a:pt x="59" y="133"/>
                    <a:pt x="0" y="212"/>
                    <a:pt x="0" y="310"/>
                  </a:cubicBezTo>
                  <a:cubicBezTo>
                    <a:pt x="0" y="349"/>
                    <a:pt x="59" y="408"/>
                    <a:pt x="138" y="408"/>
                  </a:cubicBezTo>
                  <a:cubicBezTo>
                    <a:pt x="295" y="388"/>
                    <a:pt x="295" y="114"/>
                    <a:pt x="275" y="15"/>
                  </a:cubicBezTo>
                  <a:cubicBezTo>
                    <a:pt x="275" y="6"/>
                    <a:pt x="270" y="1"/>
                    <a:pt x="265" y="1"/>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39"/>
            <p:cNvSpPr/>
            <p:nvPr/>
          </p:nvSpPr>
          <p:spPr>
            <a:xfrm>
              <a:off x="1762249" y="2448368"/>
              <a:ext cx="228851" cy="194835"/>
            </a:xfrm>
            <a:custGeom>
              <a:rect b="b" l="l" r="r" t="t"/>
              <a:pathLst>
                <a:path extrusionOk="0" h="6501" w="7636">
                  <a:moveTo>
                    <a:pt x="4177" y="0"/>
                  </a:moveTo>
                  <a:cubicBezTo>
                    <a:pt x="2877" y="0"/>
                    <a:pt x="0" y="2595"/>
                    <a:pt x="0" y="2595"/>
                  </a:cubicBezTo>
                  <a:cubicBezTo>
                    <a:pt x="0" y="2595"/>
                    <a:pt x="3513" y="5814"/>
                    <a:pt x="6477" y="6501"/>
                  </a:cubicBezTo>
                  <a:cubicBezTo>
                    <a:pt x="6497" y="6501"/>
                    <a:pt x="7635" y="3557"/>
                    <a:pt x="7576" y="2909"/>
                  </a:cubicBezTo>
                  <a:lnTo>
                    <a:pt x="7576" y="2909"/>
                  </a:lnTo>
                  <a:cubicBezTo>
                    <a:pt x="7576" y="2909"/>
                    <a:pt x="7360" y="3307"/>
                    <a:pt x="6929" y="3307"/>
                  </a:cubicBezTo>
                  <a:cubicBezTo>
                    <a:pt x="6793" y="3307"/>
                    <a:pt x="6636" y="3267"/>
                    <a:pt x="6458" y="3164"/>
                  </a:cubicBezTo>
                  <a:cubicBezTo>
                    <a:pt x="5731" y="2713"/>
                    <a:pt x="6222" y="1339"/>
                    <a:pt x="6222" y="1339"/>
                  </a:cubicBezTo>
                  <a:cubicBezTo>
                    <a:pt x="6222" y="1339"/>
                    <a:pt x="4691" y="24"/>
                    <a:pt x="4259" y="4"/>
                  </a:cubicBezTo>
                  <a:cubicBezTo>
                    <a:pt x="4233" y="1"/>
                    <a:pt x="4205" y="0"/>
                    <a:pt x="4177"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39"/>
            <p:cNvSpPr/>
            <p:nvPr/>
          </p:nvSpPr>
          <p:spPr>
            <a:xfrm>
              <a:off x="1893996" y="2265881"/>
              <a:ext cx="284176" cy="286124"/>
            </a:xfrm>
            <a:custGeom>
              <a:rect b="b" l="l" r="r" t="t"/>
              <a:pathLst>
                <a:path extrusionOk="0" h="9547" w="9482">
                  <a:moveTo>
                    <a:pt x="4291" y="1"/>
                  </a:moveTo>
                  <a:cubicBezTo>
                    <a:pt x="4203" y="1"/>
                    <a:pt x="4114" y="3"/>
                    <a:pt x="4024" y="8"/>
                  </a:cubicBezTo>
                  <a:cubicBezTo>
                    <a:pt x="2101" y="87"/>
                    <a:pt x="1" y="3443"/>
                    <a:pt x="1" y="5033"/>
                  </a:cubicBezTo>
                  <a:cubicBezTo>
                    <a:pt x="1" y="6623"/>
                    <a:pt x="1021" y="7702"/>
                    <a:pt x="1649" y="8193"/>
                  </a:cubicBezTo>
                  <a:cubicBezTo>
                    <a:pt x="2321" y="8707"/>
                    <a:pt x="3902" y="9547"/>
                    <a:pt x="5350" y="9547"/>
                  </a:cubicBezTo>
                  <a:cubicBezTo>
                    <a:pt x="6061" y="9547"/>
                    <a:pt x="6740" y="9344"/>
                    <a:pt x="7263" y="8802"/>
                  </a:cubicBezTo>
                  <a:cubicBezTo>
                    <a:pt x="8343" y="7683"/>
                    <a:pt x="9481" y="4385"/>
                    <a:pt x="9187" y="3247"/>
                  </a:cubicBezTo>
                  <a:cubicBezTo>
                    <a:pt x="8790" y="1678"/>
                    <a:pt x="6592" y="1"/>
                    <a:pt x="4291"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39"/>
            <p:cNvSpPr/>
            <p:nvPr/>
          </p:nvSpPr>
          <p:spPr>
            <a:xfrm>
              <a:off x="2051666" y="2378238"/>
              <a:ext cx="25894" cy="12707"/>
            </a:xfrm>
            <a:custGeom>
              <a:rect b="b" l="l" r="r" t="t"/>
              <a:pathLst>
                <a:path extrusionOk="0" h="424" w="864">
                  <a:moveTo>
                    <a:pt x="400" y="0"/>
                  </a:moveTo>
                  <a:cubicBezTo>
                    <a:pt x="301" y="0"/>
                    <a:pt x="204" y="19"/>
                    <a:pt x="118" y="47"/>
                  </a:cubicBezTo>
                  <a:cubicBezTo>
                    <a:pt x="0" y="126"/>
                    <a:pt x="39" y="322"/>
                    <a:pt x="177" y="342"/>
                  </a:cubicBezTo>
                  <a:cubicBezTo>
                    <a:pt x="275" y="381"/>
                    <a:pt x="373" y="381"/>
                    <a:pt x="471" y="401"/>
                  </a:cubicBezTo>
                  <a:cubicBezTo>
                    <a:pt x="539" y="412"/>
                    <a:pt x="594" y="423"/>
                    <a:pt x="647" y="423"/>
                  </a:cubicBezTo>
                  <a:cubicBezTo>
                    <a:pt x="686" y="423"/>
                    <a:pt x="724" y="417"/>
                    <a:pt x="766" y="401"/>
                  </a:cubicBezTo>
                  <a:cubicBezTo>
                    <a:pt x="805" y="381"/>
                    <a:pt x="864" y="263"/>
                    <a:pt x="824" y="224"/>
                  </a:cubicBezTo>
                  <a:cubicBezTo>
                    <a:pt x="785" y="106"/>
                    <a:pt x="667" y="28"/>
                    <a:pt x="510" y="8"/>
                  </a:cubicBezTo>
                  <a:cubicBezTo>
                    <a:pt x="474" y="3"/>
                    <a:pt x="437"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39"/>
            <p:cNvSpPr/>
            <p:nvPr/>
          </p:nvSpPr>
          <p:spPr>
            <a:xfrm>
              <a:off x="2127549" y="2410216"/>
              <a:ext cx="21039" cy="19780"/>
            </a:xfrm>
            <a:custGeom>
              <a:rect b="b" l="l" r="r" t="t"/>
              <a:pathLst>
                <a:path extrusionOk="0" h="660" w="702">
                  <a:moveTo>
                    <a:pt x="210" y="0"/>
                  </a:moveTo>
                  <a:cubicBezTo>
                    <a:pt x="178" y="0"/>
                    <a:pt x="147" y="6"/>
                    <a:pt x="118" y="21"/>
                  </a:cubicBezTo>
                  <a:cubicBezTo>
                    <a:pt x="39" y="40"/>
                    <a:pt x="0" y="138"/>
                    <a:pt x="20" y="178"/>
                  </a:cubicBezTo>
                  <a:cubicBezTo>
                    <a:pt x="59" y="315"/>
                    <a:pt x="137" y="354"/>
                    <a:pt x="216" y="433"/>
                  </a:cubicBezTo>
                  <a:cubicBezTo>
                    <a:pt x="294" y="511"/>
                    <a:pt x="353" y="590"/>
                    <a:pt x="432" y="629"/>
                  </a:cubicBezTo>
                  <a:cubicBezTo>
                    <a:pt x="458" y="650"/>
                    <a:pt x="489" y="660"/>
                    <a:pt x="521" y="660"/>
                  </a:cubicBezTo>
                  <a:cubicBezTo>
                    <a:pt x="609" y="660"/>
                    <a:pt x="701" y="583"/>
                    <a:pt x="687" y="453"/>
                  </a:cubicBezTo>
                  <a:cubicBezTo>
                    <a:pt x="648" y="315"/>
                    <a:pt x="609" y="217"/>
                    <a:pt x="491" y="119"/>
                  </a:cubicBezTo>
                  <a:cubicBezTo>
                    <a:pt x="417" y="59"/>
                    <a:pt x="309" y="0"/>
                    <a:pt x="2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39"/>
            <p:cNvSpPr/>
            <p:nvPr/>
          </p:nvSpPr>
          <p:spPr>
            <a:xfrm>
              <a:off x="2031646" y="2459067"/>
              <a:ext cx="31798" cy="25534"/>
            </a:xfrm>
            <a:custGeom>
              <a:rect b="b" l="l" r="r" t="t"/>
              <a:pathLst>
                <a:path extrusionOk="0" h="852" w="1061">
                  <a:moveTo>
                    <a:pt x="315" y="0"/>
                  </a:moveTo>
                  <a:cubicBezTo>
                    <a:pt x="315" y="0"/>
                    <a:pt x="275" y="20"/>
                    <a:pt x="256" y="98"/>
                  </a:cubicBezTo>
                  <a:cubicBezTo>
                    <a:pt x="158" y="236"/>
                    <a:pt x="1" y="491"/>
                    <a:pt x="177" y="687"/>
                  </a:cubicBezTo>
                  <a:cubicBezTo>
                    <a:pt x="256" y="766"/>
                    <a:pt x="354" y="825"/>
                    <a:pt x="452" y="844"/>
                  </a:cubicBezTo>
                  <a:cubicBezTo>
                    <a:pt x="484" y="849"/>
                    <a:pt x="517" y="851"/>
                    <a:pt x="552" y="851"/>
                  </a:cubicBezTo>
                  <a:cubicBezTo>
                    <a:pt x="790" y="851"/>
                    <a:pt x="1061" y="746"/>
                    <a:pt x="1061" y="746"/>
                  </a:cubicBezTo>
                  <a:cubicBezTo>
                    <a:pt x="491" y="569"/>
                    <a:pt x="315" y="0"/>
                    <a:pt x="3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39"/>
            <p:cNvSpPr/>
            <p:nvPr/>
          </p:nvSpPr>
          <p:spPr>
            <a:xfrm>
              <a:off x="2031646" y="2462004"/>
              <a:ext cx="14745" cy="22388"/>
            </a:xfrm>
            <a:custGeom>
              <a:rect b="b" l="l" r="r" t="t"/>
              <a:pathLst>
                <a:path extrusionOk="0" h="747" w="492">
                  <a:moveTo>
                    <a:pt x="256" y="0"/>
                  </a:moveTo>
                  <a:cubicBezTo>
                    <a:pt x="158" y="138"/>
                    <a:pt x="1" y="393"/>
                    <a:pt x="177" y="589"/>
                  </a:cubicBezTo>
                  <a:cubicBezTo>
                    <a:pt x="256" y="668"/>
                    <a:pt x="354" y="727"/>
                    <a:pt x="452" y="746"/>
                  </a:cubicBezTo>
                  <a:cubicBezTo>
                    <a:pt x="491" y="589"/>
                    <a:pt x="491" y="452"/>
                    <a:pt x="452" y="295"/>
                  </a:cubicBezTo>
                  <a:cubicBezTo>
                    <a:pt x="393" y="197"/>
                    <a:pt x="354" y="79"/>
                    <a:pt x="2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39"/>
            <p:cNvSpPr/>
            <p:nvPr/>
          </p:nvSpPr>
          <p:spPr>
            <a:xfrm>
              <a:off x="2035302" y="2405121"/>
              <a:ext cx="35305" cy="29490"/>
            </a:xfrm>
            <a:custGeom>
              <a:rect b="b" l="l" r="r" t="t"/>
              <a:pathLst>
                <a:path extrusionOk="0" h="984" w="1178">
                  <a:moveTo>
                    <a:pt x="699" y="1"/>
                  </a:moveTo>
                  <a:cubicBezTo>
                    <a:pt x="307" y="1"/>
                    <a:pt x="1" y="745"/>
                    <a:pt x="369" y="956"/>
                  </a:cubicBezTo>
                  <a:cubicBezTo>
                    <a:pt x="409" y="975"/>
                    <a:pt x="448" y="983"/>
                    <a:pt x="487" y="983"/>
                  </a:cubicBezTo>
                  <a:cubicBezTo>
                    <a:pt x="856" y="983"/>
                    <a:pt x="1178" y="211"/>
                    <a:pt x="840" y="34"/>
                  </a:cubicBezTo>
                  <a:cubicBezTo>
                    <a:pt x="793" y="11"/>
                    <a:pt x="746" y="1"/>
                    <a:pt x="6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39"/>
            <p:cNvSpPr/>
            <p:nvPr/>
          </p:nvSpPr>
          <p:spPr>
            <a:xfrm>
              <a:off x="2103543" y="2438148"/>
              <a:ext cx="32667" cy="28891"/>
            </a:xfrm>
            <a:custGeom>
              <a:rect b="b" l="l" r="r" t="t"/>
              <a:pathLst>
                <a:path extrusionOk="0" h="964" w="1090">
                  <a:moveTo>
                    <a:pt x="635" y="1"/>
                  </a:moveTo>
                  <a:cubicBezTo>
                    <a:pt x="290" y="1"/>
                    <a:pt x="1" y="806"/>
                    <a:pt x="369" y="953"/>
                  </a:cubicBezTo>
                  <a:cubicBezTo>
                    <a:pt x="393" y="961"/>
                    <a:pt x="417" y="964"/>
                    <a:pt x="440" y="964"/>
                  </a:cubicBezTo>
                  <a:cubicBezTo>
                    <a:pt x="802" y="964"/>
                    <a:pt x="1090" y="159"/>
                    <a:pt x="703" y="11"/>
                  </a:cubicBezTo>
                  <a:cubicBezTo>
                    <a:pt x="680" y="4"/>
                    <a:pt x="658" y="1"/>
                    <a:pt x="6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39"/>
            <p:cNvSpPr/>
            <p:nvPr/>
          </p:nvSpPr>
          <p:spPr>
            <a:xfrm>
              <a:off x="2040757" y="2420945"/>
              <a:ext cx="72677" cy="63866"/>
            </a:xfrm>
            <a:custGeom>
              <a:rect b="b" l="l" r="r" t="t"/>
              <a:pathLst>
                <a:path extrusionOk="0" h="2131" w="2425">
                  <a:moveTo>
                    <a:pt x="2083" y="0"/>
                  </a:moveTo>
                  <a:cubicBezTo>
                    <a:pt x="2072" y="0"/>
                    <a:pt x="2060" y="11"/>
                    <a:pt x="2052" y="36"/>
                  </a:cubicBezTo>
                  <a:cubicBezTo>
                    <a:pt x="1718" y="585"/>
                    <a:pt x="1581" y="1056"/>
                    <a:pt x="1620" y="1076"/>
                  </a:cubicBezTo>
                  <a:cubicBezTo>
                    <a:pt x="1738" y="1154"/>
                    <a:pt x="1934" y="1253"/>
                    <a:pt x="2111" y="1351"/>
                  </a:cubicBezTo>
                  <a:cubicBezTo>
                    <a:pt x="1875" y="1429"/>
                    <a:pt x="1424" y="1508"/>
                    <a:pt x="1424" y="1527"/>
                  </a:cubicBezTo>
                  <a:cubicBezTo>
                    <a:pt x="1385" y="1645"/>
                    <a:pt x="1424" y="1822"/>
                    <a:pt x="1463" y="1940"/>
                  </a:cubicBezTo>
                  <a:cubicBezTo>
                    <a:pt x="1360" y="1971"/>
                    <a:pt x="1260" y="1985"/>
                    <a:pt x="1164" y="1985"/>
                  </a:cubicBezTo>
                  <a:cubicBezTo>
                    <a:pt x="600" y="1985"/>
                    <a:pt x="167" y="1507"/>
                    <a:pt x="50" y="1272"/>
                  </a:cubicBezTo>
                  <a:cubicBezTo>
                    <a:pt x="30" y="1262"/>
                    <a:pt x="16" y="1253"/>
                    <a:pt x="8" y="1253"/>
                  </a:cubicBezTo>
                  <a:cubicBezTo>
                    <a:pt x="1" y="1253"/>
                    <a:pt x="1" y="1262"/>
                    <a:pt x="11" y="1292"/>
                  </a:cubicBezTo>
                  <a:cubicBezTo>
                    <a:pt x="123" y="1580"/>
                    <a:pt x="471" y="2130"/>
                    <a:pt x="1150" y="2130"/>
                  </a:cubicBezTo>
                  <a:cubicBezTo>
                    <a:pt x="1303" y="2130"/>
                    <a:pt x="1472" y="2103"/>
                    <a:pt x="1659" y="2038"/>
                  </a:cubicBezTo>
                  <a:cubicBezTo>
                    <a:pt x="1659" y="2038"/>
                    <a:pt x="1483" y="1743"/>
                    <a:pt x="1522" y="1567"/>
                  </a:cubicBezTo>
                  <a:cubicBezTo>
                    <a:pt x="1522" y="1567"/>
                    <a:pt x="2111" y="1508"/>
                    <a:pt x="2346" y="1410"/>
                  </a:cubicBezTo>
                  <a:cubicBezTo>
                    <a:pt x="2425" y="1370"/>
                    <a:pt x="1875" y="1076"/>
                    <a:pt x="1758" y="1017"/>
                  </a:cubicBezTo>
                  <a:cubicBezTo>
                    <a:pt x="1954" y="428"/>
                    <a:pt x="1875" y="644"/>
                    <a:pt x="2111" y="55"/>
                  </a:cubicBezTo>
                  <a:cubicBezTo>
                    <a:pt x="2111" y="21"/>
                    <a:pt x="2098" y="0"/>
                    <a:pt x="208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39"/>
            <p:cNvSpPr/>
            <p:nvPr/>
          </p:nvSpPr>
          <p:spPr>
            <a:xfrm>
              <a:off x="1882248" y="2234922"/>
              <a:ext cx="325324" cy="192407"/>
            </a:xfrm>
            <a:custGeom>
              <a:rect b="b" l="l" r="r" t="t"/>
              <a:pathLst>
                <a:path extrusionOk="0" h="6420" w="10855">
                  <a:moveTo>
                    <a:pt x="3082" y="1080"/>
                  </a:moveTo>
                  <a:lnTo>
                    <a:pt x="3082" y="1080"/>
                  </a:lnTo>
                  <a:cubicBezTo>
                    <a:pt x="2532" y="1237"/>
                    <a:pt x="1610" y="1767"/>
                    <a:pt x="766" y="3554"/>
                  </a:cubicBezTo>
                  <a:cubicBezTo>
                    <a:pt x="864" y="3259"/>
                    <a:pt x="1021" y="2984"/>
                    <a:pt x="1158" y="2729"/>
                  </a:cubicBezTo>
                  <a:cubicBezTo>
                    <a:pt x="1413" y="2258"/>
                    <a:pt x="1708" y="1826"/>
                    <a:pt x="2120" y="1493"/>
                  </a:cubicBezTo>
                  <a:cubicBezTo>
                    <a:pt x="2395" y="1277"/>
                    <a:pt x="2728" y="1100"/>
                    <a:pt x="3082" y="1080"/>
                  </a:cubicBezTo>
                  <a:close/>
                  <a:moveTo>
                    <a:pt x="4809" y="3475"/>
                  </a:moveTo>
                  <a:cubicBezTo>
                    <a:pt x="4652" y="3946"/>
                    <a:pt x="4397" y="4358"/>
                    <a:pt x="4063" y="4731"/>
                  </a:cubicBezTo>
                  <a:cubicBezTo>
                    <a:pt x="3729" y="5045"/>
                    <a:pt x="3376" y="5300"/>
                    <a:pt x="2925" y="5379"/>
                  </a:cubicBezTo>
                  <a:cubicBezTo>
                    <a:pt x="2748" y="5399"/>
                    <a:pt x="2591" y="5399"/>
                    <a:pt x="2414" y="5399"/>
                  </a:cubicBezTo>
                  <a:cubicBezTo>
                    <a:pt x="3023" y="5261"/>
                    <a:pt x="3671" y="5026"/>
                    <a:pt x="4024" y="4692"/>
                  </a:cubicBezTo>
                  <a:cubicBezTo>
                    <a:pt x="4397" y="4339"/>
                    <a:pt x="4652" y="3907"/>
                    <a:pt x="4809" y="3475"/>
                  </a:cubicBezTo>
                  <a:close/>
                  <a:moveTo>
                    <a:pt x="5889" y="1"/>
                  </a:moveTo>
                  <a:cubicBezTo>
                    <a:pt x="5417" y="21"/>
                    <a:pt x="4966" y="217"/>
                    <a:pt x="4534" y="393"/>
                  </a:cubicBezTo>
                  <a:cubicBezTo>
                    <a:pt x="4299" y="492"/>
                    <a:pt x="4083" y="609"/>
                    <a:pt x="3886" y="766"/>
                  </a:cubicBezTo>
                  <a:cubicBezTo>
                    <a:pt x="3749" y="825"/>
                    <a:pt x="3651" y="923"/>
                    <a:pt x="3533" y="1022"/>
                  </a:cubicBezTo>
                  <a:cubicBezTo>
                    <a:pt x="3514" y="1061"/>
                    <a:pt x="3514" y="1061"/>
                    <a:pt x="3494" y="1061"/>
                  </a:cubicBezTo>
                  <a:cubicBezTo>
                    <a:pt x="3396" y="1002"/>
                    <a:pt x="3278" y="982"/>
                    <a:pt x="3160" y="963"/>
                  </a:cubicBezTo>
                  <a:cubicBezTo>
                    <a:pt x="3052" y="933"/>
                    <a:pt x="2949" y="918"/>
                    <a:pt x="2849" y="918"/>
                  </a:cubicBezTo>
                  <a:cubicBezTo>
                    <a:pt x="2748" y="918"/>
                    <a:pt x="2650" y="933"/>
                    <a:pt x="2552" y="963"/>
                  </a:cubicBezTo>
                  <a:cubicBezTo>
                    <a:pt x="2140" y="1080"/>
                    <a:pt x="1786" y="1316"/>
                    <a:pt x="1453" y="1591"/>
                  </a:cubicBezTo>
                  <a:cubicBezTo>
                    <a:pt x="1767" y="1375"/>
                    <a:pt x="2120" y="1120"/>
                    <a:pt x="2513" y="1061"/>
                  </a:cubicBezTo>
                  <a:cubicBezTo>
                    <a:pt x="2617" y="1003"/>
                    <a:pt x="2715" y="986"/>
                    <a:pt x="2814" y="986"/>
                  </a:cubicBezTo>
                  <a:cubicBezTo>
                    <a:pt x="2882" y="986"/>
                    <a:pt x="2951" y="994"/>
                    <a:pt x="3023" y="1002"/>
                  </a:cubicBezTo>
                  <a:cubicBezTo>
                    <a:pt x="2807" y="1002"/>
                    <a:pt x="2591" y="1061"/>
                    <a:pt x="2395" y="1179"/>
                  </a:cubicBezTo>
                  <a:cubicBezTo>
                    <a:pt x="1649" y="1571"/>
                    <a:pt x="1178" y="2396"/>
                    <a:pt x="864" y="3141"/>
                  </a:cubicBezTo>
                  <a:cubicBezTo>
                    <a:pt x="687" y="3514"/>
                    <a:pt x="569" y="3907"/>
                    <a:pt x="491" y="4299"/>
                  </a:cubicBezTo>
                  <a:cubicBezTo>
                    <a:pt x="471" y="4339"/>
                    <a:pt x="471" y="4358"/>
                    <a:pt x="452" y="4417"/>
                  </a:cubicBezTo>
                  <a:cubicBezTo>
                    <a:pt x="0" y="5615"/>
                    <a:pt x="432" y="6419"/>
                    <a:pt x="432" y="6419"/>
                  </a:cubicBezTo>
                  <a:cubicBezTo>
                    <a:pt x="432" y="6419"/>
                    <a:pt x="393" y="6086"/>
                    <a:pt x="766" y="5830"/>
                  </a:cubicBezTo>
                  <a:cubicBezTo>
                    <a:pt x="942" y="5713"/>
                    <a:pt x="1590" y="5615"/>
                    <a:pt x="2277" y="5438"/>
                  </a:cubicBezTo>
                  <a:cubicBezTo>
                    <a:pt x="2447" y="5438"/>
                    <a:pt x="2608" y="5455"/>
                    <a:pt x="2773" y="5455"/>
                  </a:cubicBezTo>
                  <a:cubicBezTo>
                    <a:pt x="2855" y="5455"/>
                    <a:pt x="2938" y="5451"/>
                    <a:pt x="3023" y="5438"/>
                  </a:cubicBezTo>
                  <a:cubicBezTo>
                    <a:pt x="3455" y="5399"/>
                    <a:pt x="3886" y="5183"/>
                    <a:pt x="4201" y="4888"/>
                  </a:cubicBezTo>
                  <a:cubicBezTo>
                    <a:pt x="4711" y="4358"/>
                    <a:pt x="4907" y="3671"/>
                    <a:pt x="5064" y="2965"/>
                  </a:cubicBezTo>
                  <a:cubicBezTo>
                    <a:pt x="5064" y="2928"/>
                    <a:pt x="5081" y="2891"/>
                    <a:pt x="5084" y="2871"/>
                  </a:cubicBezTo>
                  <a:lnTo>
                    <a:pt x="5084" y="2871"/>
                  </a:lnTo>
                  <a:cubicBezTo>
                    <a:pt x="5044" y="3556"/>
                    <a:pt x="4789" y="4222"/>
                    <a:pt x="4397" y="4751"/>
                  </a:cubicBezTo>
                  <a:cubicBezTo>
                    <a:pt x="3867" y="5497"/>
                    <a:pt x="3082" y="6007"/>
                    <a:pt x="2159" y="6184"/>
                  </a:cubicBezTo>
                  <a:lnTo>
                    <a:pt x="2159" y="6203"/>
                  </a:lnTo>
                  <a:cubicBezTo>
                    <a:pt x="3062" y="6086"/>
                    <a:pt x="3926" y="5575"/>
                    <a:pt x="4495" y="4829"/>
                  </a:cubicBezTo>
                  <a:cubicBezTo>
                    <a:pt x="4927" y="4221"/>
                    <a:pt x="5123" y="3475"/>
                    <a:pt x="5123" y="2749"/>
                  </a:cubicBezTo>
                  <a:cubicBezTo>
                    <a:pt x="5162" y="2670"/>
                    <a:pt x="5162" y="2631"/>
                    <a:pt x="5162" y="2631"/>
                  </a:cubicBezTo>
                  <a:cubicBezTo>
                    <a:pt x="5260" y="2847"/>
                    <a:pt x="5359" y="3024"/>
                    <a:pt x="5496" y="3141"/>
                  </a:cubicBezTo>
                  <a:cubicBezTo>
                    <a:pt x="5555" y="3181"/>
                    <a:pt x="5594" y="3259"/>
                    <a:pt x="5673" y="3318"/>
                  </a:cubicBezTo>
                  <a:cubicBezTo>
                    <a:pt x="5967" y="3554"/>
                    <a:pt x="6320" y="3612"/>
                    <a:pt x="6674" y="3652"/>
                  </a:cubicBezTo>
                  <a:cubicBezTo>
                    <a:pt x="6870" y="3671"/>
                    <a:pt x="7066" y="3711"/>
                    <a:pt x="7263" y="3750"/>
                  </a:cubicBezTo>
                  <a:cubicBezTo>
                    <a:pt x="7518" y="3828"/>
                    <a:pt x="7675" y="3966"/>
                    <a:pt x="7792" y="4221"/>
                  </a:cubicBezTo>
                  <a:cubicBezTo>
                    <a:pt x="7930" y="4594"/>
                    <a:pt x="7851" y="5006"/>
                    <a:pt x="7655" y="5340"/>
                  </a:cubicBezTo>
                  <a:cubicBezTo>
                    <a:pt x="7851" y="5085"/>
                    <a:pt x="7910" y="4731"/>
                    <a:pt x="7851" y="4398"/>
                  </a:cubicBezTo>
                  <a:cubicBezTo>
                    <a:pt x="7832" y="4221"/>
                    <a:pt x="7792" y="4044"/>
                    <a:pt x="7694" y="3927"/>
                  </a:cubicBezTo>
                  <a:cubicBezTo>
                    <a:pt x="7557" y="3769"/>
                    <a:pt x="7400" y="3671"/>
                    <a:pt x="7223" y="3632"/>
                  </a:cubicBezTo>
                  <a:cubicBezTo>
                    <a:pt x="6850" y="3534"/>
                    <a:pt x="6458" y="3554"/>
                    <a:pt x="6085" y="3436"/>
                  </a:cubicBezTo>
                  <a:lnTo>
                    <a:pt x="6085" y="3436"/>
                  </a:lnTo>
                  <a:cubicBezTo>
                    <a:pt x="6713" y="3534"/>
                    <a:pt x="7420" y="3357"/>
                    <a:pt x="7812" y="3927"/>
                  </a:cubicBezTo>
                  <a:cubicBezTo>
                    <a:pt x="8303" y="4653"/>
                    <a:pt x="7616" y="5497"/>
                    <a:pt x="7616" y="5497"/>
                  </a:cubicBezTo>
                  <a:cubicBezTo>
                    <a:pt x="8636" y="5006"/>
                    <a:pt x="8558" y="3966"/>
                    <a:pt x="8558" y="3966"/>
                  </a:cubicBezTo>
                  <a:lnTo>
                    <a:pt x="8558" y="3966"/>
                  </a:lnTo>
                  <a:cubicBezTo>
                    <a:pt x="8558" y="3966"/>
                    <a:pt x="8597" y="3966"/>
                    <a:pt x="8597" y="4005"/>
                  </a:cubicBezTo>
                  <a:cubicBezTo>
                    <a:pt x="8617" y="4594"/>
                    <a:pt x="8303" y="5183"/>
                    <a:pt x="7792" y="5438"/>
                  </a:cubicBezTo>
                  <a:cubicBezTo>
                    <a:pt x="8146" y="5281"/>
                    <a:pt x="8440" y="4986"/>
                    <a:pt x="8558" y="4594"/>
                  </a:cubicBezTo>
                  <a:cubicBezTo>
                    <a:pt x="8636" y="4398"/>
                    <a:pt x="8636" y="4201"/>
                    <a:pt x="8636" y="4005"/>
                  </a:cubicBezTo>
                  <a:cubicBezTo>
                    <a:pt x="9028" y="4177"/>
                    <a:pt x="9360" y="4242"/>
                    <a:pt x="9639" y="4242"/>
                  </a:cubicBezTo>
                  <a:cubicBezTo>
                    <a:pt x="10506" y="4242"/>
                    <a:pt x="10854" y="3613"/>
                    <a:pt x="10854" y="3612"/>
                  </a:cubicBezTo>
                  <a:lnTo>
                    <a:pt x="10854" y="3612"/>
                  </a:lnTo>
                  <a:cubicBezTo>
                    <a:pt x="10854" y="3613"/>
                    <a:pt x="10717" y="3754"/>
                    <a:pt x="10426" y="3754"/>
                  </a:cubicBezTo>
                  <a:cubicBezTo>
                    <a:pt x="10067" y="3754"/>
                    <a:pt x="9474" y="3538"/>
                    <a:pt x="8617" y="2572"/>
                  </a:cubicBezTo>
                  <a:cubicBezTo>
                    <a:pt x="7616" y="1414"/>
                    <a:pt x="6654" y="923"/>
                    <a:pt x="5849" y="727"/>
                  </a:cubicBezTo>
                  <a:lnTo>
                    <a:pt x="5849" y="727"/>
                  </a:lnTo>
                  <a:cubicBezTo>
                    <a:pt x="6576" y="825"/>
                    <a:pt x="7282" y="1179"/>
                    <a:pt x="7851" y="1669"/>
                  </a:cubicBezTo>
                  <a:cubicBezTo>
                    <a:pt x="8617" y="2297"/>
                    <a:pt x="9225" y="3377"/>
                    <a:pt x="10305" y="3534"/>
                  </a:cubicBezTo>
                  <a:cubicBezTo>
                    <a:pt x="10305" y="3534"/>
                    <a:pt x="10324" y="3514"/>
                    <a:pt x="10305" y="3514"/>
                  </a:cubicBezTo>
                  <a:cubicBezTo>
                    <a:pt x="9677" y="3357"/>
                    <a:pt x="9186" y="2925"/>
                    <a:pt x="8754" y="2454"/>
                  </a:cubicBezTo>
                  <a:cubicBezTo>
                    <a:pt x="8401" y="2042"/>
                    <a:pt x="8048" y="1591"/>
                    <a:pt x="7577" y="1257"/>
                  </a:cubicBezTo>
                  <a:cubicBezTo>
                    <a:pt x="7164" y="963"/>
                    <a:pt x="6693" y="727"/>
                    <a:pt x="6183" y="609"/>
                  </a:cubicBezTo>
                  <a:cubicBezTo>
                    <a:pt x="5947" y="570"/>
                    <a:pt x="5692" y="531"/>
                    <a:pt x="5457" y="531"/>
                  </a:cubicBezTo>
                  <a:cubicBezTo>
                    <a:pt x="5568" y="524"/>
                    <a:pt x="5677" y="520"/>
                    <a:pt x="5786" y="520"/>
                  </a:cubicBezTo>
                  <a:cubicBezTo>
                    <a:pt x="6004" y="520"/>
                    <a:pt x="6222" y="537"/>
                    <a:pt x="6458" y="590"/>
                  </a:cubicBezTo>
                  <a:cubicBezTo>
                    <a:pt x="6929" y="688"/>
                    <a:pt x="7321" y="904"/>
                    <a:pt x="7675" y="1198"/>
                  </a:cubicBezTo>
                  <a:cubicBezTo>
                    <a:pt x="8401" y="1787"/>
                    <a:pt x="8911" y="2572"/>
                    <a:pt x="9795" y="2945"/>
                  </a:cubicBezTo>
                  <a:cubicBezTo>
                    <a:pt x="9265" y="2690"/>
                    <a:pt x="8833" y="2278"/>
                    <a:pt x="8440" y="1866"/>
                  </a:cubicBezTo>
                  <a:cubicBezTo>
                    <a:pt x="8126" y="1512"/>
                    <a:pt x="7812" y="1179"/>
                    <a:pt x="7420" y="884"/>
                  </a:cubicBezTo>
                  <a:cubicBezTo>
                    <a:pt x="7047" y="609"/>
                    <a:pt x="6654" y="433"/>
                    <a:pt x="6222" y="393"/>
                  </a:cubicBezTo>
                  <a:cubicBezTo>
                    <a:pt x="6096" y="378"/>
                    <a:pt x="5970" y="370"/>
                    <a:pt x="5844" y="370"/>
                  </a:cubicBezTo>
                  <a:cubicBezTo>
                    <a:pt x="5502" y="370"/>
                    <a:pt x="5164" y="425"/>
                    <a:pt x="4848" y="511"/>
                  </a:cubicBezTo>
                  <a:lnTo>
                    <a:pt x="4475" y="668"/>
                  </a:lnTo>
                  <a:cubicBezTo>
                    <a:pt x="4397" y="688"/>
                    <a:pt x="4358" y="707"/>
                    <a:pt x="4279" y="727"/>
                  </a:cubicBezTo>
                  <a:cubicBezTo>
                    <a:pt x="4397" y="668"/>
                    <a:pt x="4495" y="609"/>
                    <a:pt x="4613" y="531"/>
                  </a:cubicBezTo>
                  <a:cubicBezTo>
                    <a:pt x="5025" y="315"/>
                    <a:pt x="5417" y="99"/>
                    <a:pt x="5889" y="21"/>
                  </a:cubicBezTo>
                  <a:lnTo>
                    <a:pt x="5889"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39"/>
            <p:cNvSpPr/>
            <p:nvPr/>
          </p:nvSpPr>
          <p:spPr>
            <a:xfrm>
              <a:off x="1907782" y="2357349"/>
              <a:ext cx="63896" cy="81159"/>
            </a:xfrm>
            <a:custGeom>
              <a:rect b="b" l="l" r="r" t="t"/>
              <a:pathLst>
                <a:path extrusionOk="0" h="2708" w="2132">
                  <a:moveTo>
                    <a:pt x="1124" y="0"/>
                  </a:moveTo>
                  <a:cubicBezTo>
                    <a:pt x="526" y="0"/>
                    <a:pt x="0" y="1011"/>
                    <a:pt x="208" y="1687"/>
                  </a:cubicBezTo>
                  <a:cubicBezTo>
                    <a:pt x="502" y="2570"/>
                    <a:pt x="1464" y="2707"/>
                    <a:pt x="1464" y="2707"/>
                  </a:cubicBezTo>
                  <a:lnTo>
                    <a:pt x="2132" y="1785"/>
                  </a:lnTo>
                  <a:cubicBezTo>
                    <a:pt x="2132" y="1785"/>
                    <a:pt x="1994" y="391"/>
                    <a:pt x="1366" y="57"/>
                  </a:cubicBezTo>
                  <a:cubicBezTo>
                    <a:pt x="1285" y="18"/>
                    <a:pt x="1204" y="0"/>
                    <a:pt x="1124" y="0"/>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39"/>
            <p:cNvSpPr/>
            <p:nvPr/>
          </p:nvSpPr>
          <p:spPr>
            <a:xfrm>
              <a:off x="1931068" y="2372004"/>
              <a:ext cx="27093" cy="51458"/>
            </a:xfrm>
            <a:custGeom>
              <a:rect b="b" l="l" r="r" t="t"/>
              <a:pathLst>
                <a:path extrusionOk="0" h="1717" w="904">
                  <a:moveTo>
                    <a:pt x="275" y="0"/>
                  </a:moveTo>
                  <a:cubicBezTo>
                    <a:pt x="236" y="0"/>
                    <a:pt x="236" y="0"/>
                    <a:pt x="236" y="20"/>
                  </a:cubicBezTo>
                  <a:cubicBezTo>
                    <a:pt x="314" y="138"/>
                    <a:pt x="412" y="255"/>
                    <a:pt x="471" y="412"/>
                  </a:cubicBezTo>
                  <a:cubicBezTo>
                    <a:pt x="511" y="530"/>
                    <a:pt x="569" y="648"/>
                    <a:pt x="609" y="805"/>
                  </a:cubicBezTo>
                  <a:cubicBezTo>
                    <a:pt x="628" y="942"/>
                    <a:pt x="628" y="1099"/>
                    <a:pt x="628" y="1237"/>
                  </a:cubicBezTo>
                  <a:cubicBezTo>
                    <a:pt x="530" y="982"/>
                    <a:pt x="295" y="746"/>
                    <a:pt x="40" y="648"/>
                  </a:cubicBezTo>
                  <a:cubicBezTo>
                    <a:pt x="20" y="648"/>
                    <a:pt x="0" y="687"/>
                    <a:pt x="20" y="687"/>
                  </a:cubicBezTo>
                  <a:cubicBezTo>
                    <a:pt x="177" y="746"/>
                    <a:pt x="314" y="884"/>
                    <a:pt x="412" y="1021"/>
                  </a:cubicBezTo>
                  <a:cubicBezTo>
                    <a:pt x="511" y="1178"/>
                    <a:pt x="530" y="1335"/>
                    <a:pt x="569" y="1512"/>
                  </a:cubicBezTo>
                  <a:cubicBezTo>
                    <a:pt x="569" y="1570"/>
                    <a:pt x="530" y="1629"/>
                    <a:pt x="530" y="1688"/>
                  </a:cubicBezTo>
                  <a:cubicBezTo>
                    <a:pt x="530" y="1702"/>
                    <a:pt x="560" y="1716"/>
                    <a:pt x="577" y="1716"/>
                  </a:cubicBezTo>
                  <a:cubicBezTo>
                    <a:pt x="584" y="1716"/>
                    <a:pt x="589" y="1714"/>
                    <a:pt x="589" y="1708"/>
                  </a:cubicBezTo>
                  <a:cubicBezTo>
                    <a:pt x="903" y="1139"/>
                    <a:pt x="687" y="412"/>
                    <a:pt x="275"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39"/>
            <p:cNvSpPr/>
            <p:nvPr/>
          </p:nvSpPr>
          <p:spPr>
            <a:xfrm>
              <a:off x="1946952" y="2435540"/>
              <a:ext cx="1199" cy="30"/>
            </a:xfrm>
            <a:custGeom>
              <a:rect b="b" l="l" r="r" t="t"/>
              <a:pathLst>
                <a:path extrusionOk="0" h="1" w="40">
                  <a:moveTo>
                    <a:pt x="39" y="0"/>
                  </a:moveTo>
                  <a:lnTo>
                    <a:pt x="39" y="0"/>
                  </a:lnTo>
                  <a:cubicBezTo>
                    <a:pt x="0" y="0"/>
                    <a:pt x="0" y="0"/>
                    <a:pt x="39"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9" name="Google Shape;1929;p39"/>
            <p:cNvSpPr/>
            <p:nvPr/>
          </p:nvSpPr>
          <p:spPr>
            <a:xfrm>
              <a:off x="1815175" y="2452773"/>
              <a:ext cx="237093" cy="315105"/>
            </a:xfrm>
            <a:custGeom>
              <a:rect b="b" l="l" r="r" t="t"/>
              <a:pathLst>
                <a:path extrusionOk="0" h="10514" w="7911">
                  <a:moveTo>
                    <a:pt x="2124" y="1"/>
                  </a:moveTo>
                  <a:cubicBezTo>
                    <a:pt x="1544" y="1"/>
                    <a:pt x="845" y="513"/>
                    <a:pt x="491" y="1643"/>
                  </a:cubicBezTo>
                  <a:cubicBezTo>
                    <a:pt x="275" y="2350"/>
                    <a:pt x="1" y="3724"/>
                    <a:pt x="786" y="5353"/>
                  </a:cubicBezTo>
                  <a:cubicBezTo>
                    <a:pt x="1473" y="6786"/>
                    <a:pt x="3435" y="8297"/>
                    <a:pt x="3965" y="8650"/>
                  </a:cubicBezTo>
                  <a:cubicBezTo>
                    <a:pt x="4122" y="8925"/>
                    <a:pt x="4515" y="9318"/>
                    <a:pt x="4574" y="9396"/>
                  </a:cubicBezTo>
                  <a:cubicBezTo>
                    <a:pt x="4647" y="9487"/>
                    <a:pt x="5162" y="10513"/>
                    <a:pt x="5439" y="10513"/>
                  </a:cubicBezTo>
                  <a:cubicBezTo>
                    <a:pt x="5459" y="10513"/>
                    <a:pt x="5479" y="10508"/>
                    <a:pt x="5496" y="10495"/>
                  </a:cubicBezTo>
                  <a:cubicBezTo>
                    <a:pt x="5791" y="10319"/>
                    <a:pt x="5300" y="9612"/>
                    <a:pt x="5359" y="9573"/>
                  </a:cubicBezTo>
                  <a:cubicBezTo>
                    <a:pt x="5360" y="9571"/>
                    <a:pt x="5363" y="9570"/>
                    <a:pt x="5366" y="9570"/>
                  </a:cubicBezTo>
                  <a:cubicBezTo>
                    <a:pt x="5455" y="9570"/>
                    <a:pt x="6249" y="10169"/>
                    <a:pt x="6584" y="10169"/>
                  </a:cubicBezTo>
                  <a:cubicBezTo>
                    <a:pt x="6644" y="10169"/>
                    <a:pt x="6690" y="10150"/>
                    <a:pt x="6713" y="10103"/>
                  </a:cubicBezTo>
                  <a:cubicBezTo>
                    <a:pt x="6733" y="10024"/>
                    <a:pt x="6713" y="9965"/>
                    <a:pt x="6654" y="9887"/>
                  </a:cubicBezTo>
                  <a:lnTo>
                    <a:pt x="6654" y="9887"/>
                  </a:lnTo>
                  <a:cubicBezTo>
                    <a:pt x="6789" y="9967"/>
                    <a:pt x="6923" y="10029"/>
                    <a:pt x="7019" y="10029"/>
                  </a:cubicBezTo>
                  <a:cubicBezTo>
                    <a:pt x="7064" y="10029"/>
                    <a:pt x="7101" y="10016"/>
                    <a:pt x="7126" y="9985"/>
                  </a:cubicBezTo>
                  <a:cubicBezTo>
                    <a:pt x="7341" y="9651"/>
                    <a:pt x="6360" y="8807"/>
                    <a:pt x="6380" y="8709"/>
                  </a:cubicBezTo>
                  <a:cubicBezTo>
                    <a:pt x="6382" y="8703"/>
                    <a:pt x="6389" y="8700"/>
                    <a:pt x="6398" y="8700"/>
                  </a:cubicBezTo>
                  <a:cubicBezTo>
                    <a:pt x="6514" y="8700"/>
                    <a:pt x="7108" y="9089"/>
                    <a:pt x="7447" y="9089"/>
                  </a:cubicBezTo>
                  <a:cubicBezTo>
                    <a:pt x="7541" y="9089"/>
                    <a:pt x="7616" y="9060"/>
                    <a:pt x="7655" y="8984"/>
                  </a:cubicBezTo>
                  <a:cubicBezTo>
                    <a:pt x="7911" y="8611"/>
                    <a:pt x="6321" y="7708"/>
                    <a:pt x="6497" y="7630"/>
                  </a:cubicBezTo>
                  <a:cubicBezTo>
                    <a:pt x="6654" y="7551"/>
                    <a:pt x="7400" y="7276"/>
                    <a:pt x="7322" y="6982"/>
                  </a:cubicBezTo>
                  <a:cubicBezTo>
                    <a:pt x="7294" y="6877"/>
                    <a:pt x="7214" y="6842"/>
                    <a:pt x="7113" y="6842"/>
                  </a:cubicBezTo>
                  <a:cubicBezTo>
                    <a:pt x="6931" y="6842"/>
                    <a:pt x="6683" y="6957"/>
                    <a:pt x="6556" y="6982"/>
                  </a:cubicBezTo>
                  <a:cubicBezTo>
                    <a:pt x="6531" y="6990"/>
                    <a:pt x="6497" y="6993"/>
                    <a:pt x="6457" y="6993"/>
                  </a:cubicBezTo>
                  <a:cubicBezTo>
                    <a:pt x="6207" y="6993"/>
                    <a:pt x="5717" y="6863"/>
                    <a:pt x="5477" y="6863"/>
                  </a:cubicBezTo>
                  <a:cubicBezTo>
                    <a:pt x="5463" y="6863"/>
                    <a:pt x="5450" y="6863"/>
                    <a:pt x="5438" y="6864"/>
                  </a:cubicBezTo>
                  <a:cubicBezTo>
                    <a:pt x="5143" y="6452"/>
                    <a:pt x="4221" y="5274"/>
                    <a:pt x="3867" y="4411"/>
                  </a:cubicBezTo>
                  <a:cubicBezTo>
                    <a:pt x="3514" y="3606"/>
                    <a:pt x="3377" y="2173"/>
                    <a:pt x="3023" y="760"/>
                  </a:cubicBezTo>
                  <a:cubicBezTo>
                    <a:pt x="2900" y="267"/>
                    <a:pt x="2543" y="1"/>
                    <a:pt x="2124"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0" name="Google Shape;1930;p39"/>
            <p:cNvSpPr/>
            <p:nvPr/>
          </p:nvSpPr>
          <p:spPr>
            <a:xfrm>
              <a:off x="1814576" y="2449686"/>
              <a:ext cx="105914" cy="111159"/>
            </a:xfrm>
            <a:custGeom>
              <a:rect b="b" l="l" r="r" t="t"/>
              <a:pathLst>
                <a:path extrusionOk="0" h="3709" w="3534">
                  <a:moveTo>
                    <a:pt x="2218" y="0"/>
                  </a:moveTo>
                  <a:cubicBezTo>
                    <a:pt x="1684" y="0"/>
                    <a:pt x="1080" y="521"/>
                    <a:pt x="688" y="1138"/>
                  </a:cubicBezTo>
                  <a:cubicBezTo>
                    <a:pt x="1" y="2217"/>
                    <a:pt x="197" y="3709"/>
                    <a:pt x="197" y="3709"/>
                  </a:cubicBezTo>
                  <a:lnTo>
                    <a:pt x="3534" y="2904"/>
                  </a:lnTo>
                  <a:cubicBezTo>
                    <a:pt x="3534" y="2904"/>
                    <a:pt x="3514" y="2453"/>
                    <a:pt x="3181" y="1059"/>
                  </a:cubicBezTo>
                  <a:cubicBezTo>
                    <a:pt x="2979" y="293"/>
                    <a:pt x="2618" y="0"/>
                    <a:pt x="2218"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39"/>
            <p:cNvSpPr/>
            <p:nvPr/>
          </p:nvSpPr>
          <p:spPr>
            <a:xfrm>
              <a:off x="1822248" y="2522603"/>
              <a:ext cx="90599" cy="20619"/>
            </a:xfrm>
            <a:custGeom>
              <a:rect b="b" l="l" r="r" t="t"/>
              <a:pathLst>
                <a:path extrusionOk="0" h="688" w="3023">
                  <a:moveTo>
                    <a:pt x="2984" y="0"/>
                  </a:moveTo>
                  <a:cubicBezTo>
                    <a:pt x="2493" y="98"/>
                    <a:pt x="1983" y="177"/>
                    <a:pt x="1472" y="294"/>
                  </a:cubicBezTo>
                  <a:cubicBezTo>
                    <a:pt x="981" y="393"/>
                    <a:pt x="491" y="510"/>
                    <a:pt x="0" y="687"/>
                  </a:cubicBezTo>
                  <a:cubicBezTo>
                    <a:pt x="491" y="609"/>
                    <a:pt x="1001" y="510"/>
                    <a:pt x="1492" y="393"/>
                  </a:cubicBezTo>
                  <a:cubicBezTo>
                    <a:pt x="2002" y="294"/>
                    <a:pt x="2493" y="137"/>
                    <a:pt x="2984" y="20"/>
                  </a:cubicBezTo>
                  <a:cubicBezTo>
                    <a:pt x="3023" y="20"/>
                    <a:pt x="3023" y="0"/>
                    <a:pt x="2984"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39"/>
            <p:cNvSpPr/>
            <p:nvPr/>
          </p:nvSpPr>
          <p:spPr>
            <a:xfrm>
              <a:off x="1816944" y="2479656"/>
              <a:ext cx="20020" cy="81039"/>
            </a:xfrm>
            <a:custGeom>
              <a:rect b="b" l="l" r="r" t="t"/>
              <a:pathLst>
                <a:path extrusionOk="0" h="2704" w="668">
                  <a:moveTo>
                    <a:pt x="648" y="0"/>
                  </a:moveTo>
                  <a:cubicBezTo>
                    <a:pt x="511" y="177"/>
                    <a:pt x="413" y="373"/>
                    <a:pt x="314" y="569"/>
                  </a:cubicBezTo>
                  <a:cubicBezTo>
                    <a:pt x="354" y="471"/>
                    <a:pt x="373" y="393"/>
                    <a:pt x="393" y="275"/>
                  </a:cubicBezTo>
                  <a:lnTo>
                    <a:pt x="393" y="275"/>
                  </a:lnTo>
                  <a:cubicBezTo>
                    <a:pt x="373" y="353"/>
                    <a:pt x="314" y="452"/>
                    <a:pt x="295" y="550"/>
                  </a:cubicBezTo>
                  <a:cubicBezTo>
                    <a:pt x="295" y="589"/>
                    <a:pt x="275" y="648"/>
                    <a:pt x="275" y="687"/>
                  </a:cubicBezTo>
                  <a:lnTo>
                    <a:pt x="275" y="746"/>
                  </a:lnTo>
                  <a:cubicBezTo>
                    <a:pt x="197" y="923"/>
                    <a:pt x="157" y="1080"/>
                    <a:pt x="99" y="1276"/>
                  </a:cubicBezTo>
                  <a:cubicBezTo>
                    <a:pt x="0" y="1747"/>
                    <a:pt x="20" y="2218"/>
                    <a:pt x="79" y="2689"/>
                  </a:cubicBezTo>
                  <a:cubicBezTo>
                    <a:pt x="79" y="2699"/>
                    <a:pt x="84" y="2704"/>
                    <a:pt x="89" y="2704"/>
                  </a:cubicBezTo>
                  <a:cubicBezTo>
                    <a:pt x="94" y="2704"/>
                    <a:pt x="99" y="2699"/>
                    <a:pt x="99" y="2689"/>
                  </a:cubicBezTo>
                  <a:cubicBezTo>
                    <a:pt x="20" y="2238"/>
                    <a:pt x="79" y="1747"/>
                    <a:pt x="177" y="1315"/>
                  </a:cubicBezTo>
                  <a:cubicBezTo>
                    <a:pt x="275" y="864"/>
                    <a:pt x="452" y="412"/>
                    <a:pt x="668" y="0"/>
                  </a:cubicBezTo>
                  <a:close/>
                </a:path>
              </a:pathLst>
            </a:custGeom>
            <a:solidFill>
              <a:srgbClr val="4730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39"/>
            <p:cNvSpPr/>
            <p:nvPr/>
          </p:nvSpPr>
          <p:spPr>
            <a:xfrm>
              <a:off x="1680462" y="2472703"/>
              <a:ext cx="803705" cy="612347"/>
            </a:xfrm>
            <a:custGeom>
              <a:rect b="b" l="l" r="r" t="t"/>
              <a:pathLst>
                <a:path extrusionOk="0" h="20432" w="26817">
                  <a:moveTo>
                    <a:pt x="5652" y="1"/>
                  </a:moveTo>
                  <a:cubicBezTo>
                    <a:pt x="5598" y="1"/>
                    <a:pt x="5545" y="6"/>
                    <a:pt x="5497" y="16"/>
                  </a:cubicBezTo>
                  <a:cubicBezTo>
                    <a:pt x="4751" y="193"/>
                    <a:pt x="4711" y="919"/>
                    <a:pt x="4711" y="919"/>
                  </a:cubicBezTo>
                  <a:cubicBezTo>
                    <a:pt x="4711" y="919"/>
                    <a:pt x="4499" y="856"/>
                    <a:pt x="4211" y="856"/>
                  </a:cubicBezTo>
                  <a:cubicBezTo>
                    <a:pt x="4019" y="856"/>
                    <a:pt x="3793" y="884"/>
                    <a:pt x="3573" y="978"/>
                  </a:cubicBezTo>
                  <a:cubicBezTo>
                    <a:pt x="2965" y="1233"/>
                    <a:pt x="3102" y="2313"/>
                    <a:pt x="3102" y="2313"/>
                  </a:cubicBezTo>
                  <a:cubicBezTo>
                    <a:pt x="3102" y="2313"/>
                    <a:pt x="3005" y="2297"/>
                    <a:pt x="2854" y="2297"/>
                  </a:cubicBezTo>
                  <a:cubicBezTo>
                    <a:pt x="2628" y="2297"/>
                    <a:pt x="2281" y="2332"/>
                    <a:pt x="1964" y="2509"/>
                  </a:cubicBezTo>
                  <a:cubicBezTo>
                    <a:pt x="1394" y="2843"/>
                    <a:pt x="1394" y="3942"/>
                    <a:pt x="1394" y="3942"/>
                  </a:cubicBezTo>
                  <a:cubicBezTo>
                    <a:pt x="1394" y="3942"/>
                    <a:pt x="747" y="4158"/>
                    <a:pt x="491" y="4747"/>
                  </a:cubicBezTo>
                  <a:cubicBezTo>
                    <a:pt x="1" y="5787"/>
                    <a:pt x="923" y="7220"/>
                    <a:pt x="1512" y="8142"/>
                  </a:cubicBezTo>
                  <a:cubicBezTo>
                    <a:pt x="1983" y="8869"/>
                    <a:pt x="3632" y="10301"/>
                    <a:pt x="4515" y="11106"/>
                  </a:cubicBezTo>
                  <a:cubicBezTo>
                    <a:pt x="4515" y="11126"/>
                    <a:pt x="4535" y="11145"/>
                    <a:pt x="4535" y="11145"/>
                  </a:cubicBezTo>
                  <a:cubicBezTo>
                    <a:pt x="5987" y="12853"/>
                    <a:pt x="11326" y="20312"/>
                    <a:pt x="13152" y="20430"/>
                  </a:cubicBezTo>
                  <a:cubicBezTo>
                    <a:pt x="13171" y="20431"/>
                    <a:pt x="13192" y="20432"/>
                    <a:pt x="13214" y="20432"/>
                  </a:cubicBezTo>
                  <a:cubicBezTo>
                    <a:pt x="14635" y="20432"/>
                    <a:pt x="20107" y="17310"/>
                    <a:pt x="24379" y="13560"/>
                  </a:cubicBezTo>
                  <a:cubicBezTo>
                    <a:pt x="26018" y="12146"/>
                    <a:pt x="26816" y="10582"/>
                    <a:pt x="25298" y="10582"/>
                  </a:cubicBezTo>
                  <a:cubicBezTo>
                    <a:pt x="24835" y="10582"/>
                    <a:pt x="24156" y="10727"/>
                    <a:pt x="23221" y="11067"/>
                  </a:cubicBezTo>
                  <a:cubicBezTo>
                    <a:pt x="21538" y="11677"/>
                    <a:pt x="15950" y="13403"/>
                    <a:pt x="15213" y="13403"/>
                  </a:cubicBezTo>
                  <a:cubicBezTo>
                    <a:pt x="15168" y="13403"/>
                    <a:pt x="15141" y="13397"/>
                    <a:pt x="15134" y="13383"/>
                  </a:cubicBezTo>
                  <a:cubicBezTo>
                    <a:pt x="15075" y="13285"/>
                    <a:pt x="12131" y="9614"/>
                    <a:pt x="10914" y="7553"/>
                  </a:cubicBezTo>
                  <a:cubicBezTo>
                    <a:pt x="10561" y="6376"/>
                    <a:pt x="9461" y="2862"/>
                    <a:pt x="8755" y="2058"/>
                  </a:cubicBezTo>
                  <a:cubicBezTo>
                    <a:pt x="8090" y="1264"/>
                    <a:pt x="6522" y="1"/>
                    <a:pt x="5652"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39"/>
            <p:cNvSpPr/>
            <p:nvPr/>
          </p:nvSpPr>
          <p:spPr>
            <a:xfrm>
              <a:off x="1822818" y="2501414"/>
              <a:ext cx="74985" cy="77922"/>
            </a:xfrm>
            <a:custGeom>
              <a:rect b="b" l="l" r="r" t="t"/>
              <a:pathLst>
                <a:path extrusionOk="0" h="2600" w="2502">
                  <a:moveTo>
                    <a:pt x="60" y="0"/>
                  </a:moveTo>
                  <a:cubicBezTo>
                    <a:pt x="20" y="0"/>
                    <a:pt x="1" y="20"/>
                    <a:pt x="20" y="40"/>
                  </a:cubicBezTo>
                  <a:cubicBezTo>
                    <a:pt x="805" y="923"/>
                    <a:pt x="1708" y="1688"/>
                    <a:pt x="2454" y="2591"/>
                  </a:cubicBezTo>
                  <a:cubicBezTo>
                    <a:pt x="2454" y="2597"/>
                    <a:pt x="2459" y="2599"/>
                    <a:pt x="2465" y="2599"/>
                  </a:cubicBezTo>
                  <a:cubicBezTo>
                    <a:pt x="2480" y="2599"/>
                    <a:pt x="2502" y="2586"/>
                    <a:pt x="2474" y="2572"/>
                  </a:cubicBezTo>
                  <a:cubicBezTo>
                    <a:pt x="1728" y="1669"/>
                    <a:pt x="1002" y="707"/>
                    <a:pt x="6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39"/>
            <p:cNvSpPr/>
            <p:nvPr/>
          </p:nvSpPr>
          <p:spPr>
            <a:xfrm>
              <a:off x="1774657" y="2541304"/>
              <a:ext cx="62727" cy="84515"/>
            </a:xfrm>
            <a:custGeom>
              <a:rect b="b" l="l" r="r" t="t"/>
              <a:pathLst>
                <a:path extrusionOk="0" h="2820" w="2093">
                  <a:moveTo>
                    <a:pt x="48" y="0"/>
                  </a:moveTo>
                  <a:cubicBezTo>
                    <a:pt x="28" y="0"/>
                    <a:pt x="1" y="46"/>
                    <a:pt x="18" y="63"/>
                  </a:cubicBezTo>
                  <a:cubicBezTo>
                    <a:pt x="116" y="299"/>
                    <a:pt x="312" y="495"/>
                    <a:pt x="489" y="730"/>
                  </a:cubicBezTo>
                  <a:cubicBezTo>
                    <a:pt x="685" y="946"/>
                    <a:pt x="842" y="1182"/>
                    <a:pt x="1019" y="1417"/>
                  </a:cubicBezTo>
                  <a:cubicBezTo>
                    <a:pt x="1392" y="1869"/>
                    <a:pt x="1725" y="2340"/>
                    <a:pt x="2059" y="2811"/>
                  </a:cubicBezTo>
                  <a:cubicBezTo>
                    <a:pt x="2059" y="2817"/>
                    <a:pt x="2063" y="2819"/>
                    <a:pt x="2067" y="2819"/>
                  </a:cubicBezTo>
                  <a:cubicBezTo>
                    <a:pt x="2077" y="2819"/>
                    <a:pt x="2093" y="2805"/>
                    <a:pt x="2079" y="2791"/>
                  </a:cubicBezTo>
                  <a:cubicBezTo>
                    <a:pt x="1784" y="2301"/>
                    <a:pt x="1431" y="1810"/>
                    <a:pt x="1117" y="1339"/>
                  </a:cubicBezTo>
                  <a:cubicBezTo>
                    <a:pt x="940" y="1084"/>
                    <a:pt x="783" y="848"/>
                    <a:pt x="607" y="632"/>
                  </a:cubicBezTo>
                  <a:cubicBezTo>
                    <a:pt x="430" y="397"/>
                    <a:pt x="273" y="181"/>
                    <a:pt x="57" y="4"/>
                  </a:cubicBezTo>
                  <a:cubicBezTo>
                    <a:pt x="54" y="1"/>
                    <a:pt x="51" y="0"/>
                    <a:pt x="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39"/>
            <p:cNvSpPr/>
            <p:nvPr/>
          </p:nvSpPr>
          <p:spPr>
            <a:xfrm>
              <a:off x="1722240" y="2591414"/>
              <a:ext cx="53976" cy="77922"/>
            </a:xfrm>
            <a:custGeom>
              <a:rect b="b" l="l" r="r" t="t"/>
              <a:pathLst>
                <a:path extrusionOk="0" h="2600" w="1801">
                  <a:moveTo>
                    <a:pt x="0" y="1"/>
                  </a:moveTo>
                  <a:lnTo>
                    <a:pt x="0" y="1"/>
                  </a:lnTo>
                  <a:cubicBezTo>
                    <a:pt x="40" y="256"/>
                    <a:pt x="216" y="472"/>
                    <a:pt x="334" y="648"/>
                  </a:cubicBezTo>
                  <a:cubicBezTo>
                    <a:pt x="491" y="864"/>
                    <a:pt x="668" y="1060"/>
                    <a:pt x="805" y="1276"/>
                  </a:cubicBezTo>
                  <a:cubicBezTo>
                    <a:pt x="1119" y="1728"/>
                    <a:pt x="1453" y="2140"/>
                    <a:pt x="1767" y="2591"/>
                  </a:cubicBezTo>
                  <a:cubicBezTo>
                    <a:pt x="1767" y="2597"/>
                    <a:pt x="1770" y="2599"/>
                    <a:pt x="1773" y="2599"/>
                  </a:cubicBezTo>
                  <a:cubicBezTo>
                    <a:pt x="1784" y="2599"/>
                    <a:pt x="1801" y="2581"/>
                    <a:pt x="1786" y="2552"/>
                  </a:cubicBezTo>
                  <a:cubicBezTo>
                    <a:pt x="1472" y="2140"/>
                    <a:pt x="1178" y="1708"/>
                    <a:pt x="884" y="1257"/>
                  </a:cubicBezTo>
                  <a:lnTo>
                    <a:pt x="432" y="589"/>
                  </a:lnTo>
                  <a:cubicBezTo>
                    <a:pt x="314" y="393"/>
                    <a:pt x="197" y="158"/>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39"/>
            <p:cNvSpPr/>
            <p:nvPr/>
          </p:nvSpPr>
          <p:spPr>
            <a:xfrm>
              <a:off x="2245180" y="2774949"/>
              <a:ext cx="235115" cy="244166"/>
            </a:xfrm>
            <a:custGeom>
              <a:rect b="b" l="l" r="r" t="t"/>
              <a:pathLst>
                <a:path extrusionOk="0" h="8147" w="7845">
                  <a:moveTo>
                    <a:pt x="6074" y="1"/>
                  </a:moveTo>
                  <a:cubicBezTo>
                    <a:pt x="5701" y="1"/>
                    <a:pt x="5250" y="66"/>
                    <a:pt x="4731" y="197"/>
                  </a:cubicBezTo>
                  <a:cubicBezTo>
                    <a:pt x="2003" y="903"/>
                    <a:pt x="1" y="1708"/>
                    <a:pt x="1" y="1708"/>
                  </a:cubicBezTo>
                  <a:lnTo>
                    <a:pt x="825" y="8146"/>
                  </a:lnTo>
                  <a:cubicBezTo>
                    <a:pt x="825" y="8146"/>
                    <a:pt x="3475" y="6478"/>
                    <a:pt x="5889" y="3553"/>
                  </a:cubicBezTo>
                  <a:cubicBezTo>
                    <a:pt x="7844" y="1185"/>
                    <a:pt x="7663" y="1"/>
                    <a:pt x="6074" y="1"/>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39"/>
            <p:cNvSpPr/>
            <p:nvPr/>
          </p:nvSpPr>
          <p:spPr>
            <a:xfrm>
              <a:off x="2272242" y="2822151"/>
              <a:ext cx="22987" cy="170200"/>
            </a:xfrm>
            <a:custGeom>
              <a:rect b="b" l="l" r="r" t="t"/>
              <a:pathLst>
                <a:path extrusionOk="0" h="5679" w="767">
                  <a:moveTo>
                    <a:pt x="10" y="1"/>
                  </a:moveTo>
                  <a:cubicBezTo>
                    <a:pt x="5" y="1"/>
                    <a:pt x="1" y="6"/>
                    <a:pt x="1" y="15"/>
                  </a:cubicBezTo>
                  <a:cubicBezTo>
                    <a:pt x="1" y="506"/>
                    <a:pt x="99" y="977"/>
                    <a:pt x="138" y="1468"/>
                  </a:cubicBezTo>
                  <a:cubicBezTo>
                    <a:pt x="197" y="1919"/>
                    <a:pt x="236" y="2390"/>
                    <a:pt x="315" y="2861"/>
                  </a:cubicBezTo>
                  <a:cubicBezTo>
                    <a:pt x="432" y="3784"/>
                    <a:pt x="589" y="4726"/>
                    <a:pt x="727" y="5649"/>
                  </a:cubicBezTo>
                  <a:cubicBezTo>
                    <a:pt x="727" y="5668"/>
                    <a:pt x="737" y="5678"/>
                    <a:pt x="746" y="5678"/>
                  </a:cubicBezTo>
                  <a:cubicBezTo>
                    <a:pt x="756" y="5678"/>
                    <a:pt x="766" y="5668"/>
                    <a:pt x="766" y="5649"/>
                  </a:cubicBezTo>
                  <a:cubicBezTo>
                    <a:pt x="688" y="4707"/>
                    <a:pt x="589" y="3764"/>
                    <a:pt x="472" y="2803"/>
                  </a:cubicBezTo>
                  <a:cubicBezTo>
                    <a:pt x="413" y="2351"/>
                    <a:pt x="334" y="1900"/>
                    <a:pt x="275" y="1429"/>
                  </a:cubicBezTo>
                  <a:cubicBezTo>
                    <a:pt x="197" y="977"/>
                    <a:pt x="138" y="486"/>
                    <a:pt x="20" y="15"/>
                  </a:cubicBezTo>
                  <a:cubicBezTo>
                    <a:pt x="20" y="6"/>
                    <a:pt x="15" y="1"/>
                    <a:pt x="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39"/>
            <p:cNvSpPr/>
            <p:nvPr/>
          </p:nvSpPr>
          <p:spPr>
            <a:xfrm>
              <a:off x="2141065" y="1977062"/>
              <a:ext cx="358261" cy="321069"/>
            </a:xfrm>
            <a:custGeom>
              <a:rect b="b" l="l" r="r" t="t"/>
              <a:pathLst>
                <a:path extrusionOk="0" h="10713" w="11954">
                  <a:moveTo>
                    <a:pt x="5630" y="0"/>
                  </a:moveTo>
                  <a:cubicBezTo>
                    <a:pt x="5449" y="0"/>
                    <a:pt x="5267" y="9"/>
                    <a:pt x="5084" y="27"/>
                  </a:cubicBezTo>
                  <a:cubicBezTo>
                    <a:pt x="2160" y="322"/>
                    <a:pt x="0" y="2932"/>
                    <a:pt x="334" y="5916"/>
                  </a:cubicBezTo>
                  <a:cubicBezTo>
                    <a:pt x="629" y="8677"/>
                    <a:pt x="2960" y="10713"/>
                    <a:pt x="5677" y="10713"/>
                  </a:cubicBezTo>
                  <a:cubicBezTo>
                    <a:pt x="5857" y="10713"/>
                    <a:pt x="6039" y="10704"/>
                    <a:pt x="6223" y="10685"/>
                  </a:cubicBezTo>
                  <a:cubicBezTo>
                    <a:pt x="7420" y="10568"/>
                    <a:pt x="8480" y="10057"/>
                    <a:pt x="9285" y="9311"/>
                  </a:cubicBezTo>
                  <a:lnTo>
                    <a:pt x="11954" y="9704"/>
                  </a:lnTo>
                  <a:lnTo>
                    <a:pt x="10600" y="7388"/>
                  </a:lnTo>
                  <a:cubicBezTo>
                    <a:pt x="10933" y="6603"/>
                    <a:pt x="11071" y="5720"/>
                    <a:pt x="10973" y="4797"/>
                  </a:cubicBezTo>
                  <a:cubicBezTo>
                    <a:pt x="10678" y="2036"/>
                    <a:pt x="8347" y="0"/>
                    <a:pt x="563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39"/>
            <p:cNvSpPr/>
            <p:nvPr/>
          </p:nvSpPr>
          <p:spPr>
            <a:xfrm>
              <a:off x="2145771" y="1974484"/>
              <a:ext cx="358861" cy="324245"/>
            </a:xfrm>
            <a:custGeom>
              <a:rect b="b" l="l" r="r" t="t"/>
              <a:pathLst>
                <a:path extrusionOk="0" h="10819" w="11974">
                  <a:moveTo>
                    <a:pt x="5462" y="89"/>
                  </a:moveTo>
                  <a:cubicBezTo>
                    <a:pt x="5744" y="89"/>
                    <a:pt x="6025" y="111"/>
                    <a:pt x="6301" y="153"/>
                  </a:cubicBezTo>
                  <a:cubicBezTo>
                    <a:pt x="7086" y="270"/>
                    <a:pt x="7852" y="565"/>
                    <a:pt x="8519" y="1036"/>
                  </a:cubicBezTo>
                  <a:cubicBezTo>
                    <a:pt x="9147" y="1487"/>
                    <a:pt x="9716" y="2096"/>
                    <a:pt x="10109" y="2783"/>
                  </a:cubicBezTo>
                  <a:cubicBezTo>
                    <a:pt x="10521" y="3470"/>
                    <a:pt x="10717" y="4275"/>
                    <a:pt x="10796" y="5060"/>
                  </a:cubicBezTo>
                  <a:cubicBezTo>
                    <a:pt x="10835" y="5845"/>
                    <a:pt x="10717" y="6650"/>
                    <a:pt x="10423" y="7395"/>
                  </a:cubicBezTo>
                  <a:lnTo>
                    <a:pt x="10403" y="7435"/>
                  </a:lnTo>
                  <a:lnTo>
                    <a:pt x="10423" y="7494"/>
                  </a:lnTo>
                  <a:lnTo>
                    <a:pt x="11680" y="9626"/>
                  </a:lnTo>
                  <a:lnTo>
                    <a:pt x="11680" y="9626"/>
                  </a:lnTo>
                  <a:lnTo>
                    <a:pt x="9167" y="9280"/>
                  </a:lnTo>
                  <a:lnTo>
                    <a:pt x="9128" y="9280"/>
                  </a:lnTo>
                  <a:lnTo>
                    <a:pt x="9108" y="9299"/>
                  </a:lnTo>
                  <a:cubicBezTo>
                    <a:pt x="8382" y="9967"/>
                    <a:pt x="7479" y="10438"/>
                    <a:pt x="6517" y="10634"/>
                  </a:cubicBezTo>
                  <a:cubicBezTo>
                    <a:pt x="6281" y="10673"/>
                    <a:pt x="6026" y="10732"/>
                    <a:pt x="5791" y="10732"/>
                  </a:cubicBezTo>
                  <a:cubicBezTo>
                    <a:pt x="5706" y="10739"/>
                    <a:pt x="5623" y="10741"/>
                    <a:pt x="5541" y="10741"/>
                  </a:cubicBezTo>
                  <a:cubicBezTo>
                    <a:pt x="5376" y="10741"/>
                    <a:pt x="5215" y="10732"/>
                    <a:pt x="5045" y="10732"/>
                  </a:cubicBezTo>
                  <a:cubicBezTo>
                    <a:pt x="4593" y="10673"/>
                    <a:pt x="4103" y="10575"/>
                    <a:pt x="3632" y="10418"/>
                  </a:cubicBezTo>
                  <a:cubicBezTo>
                    <a:pt x="3161" y="10242"/>
                    <a:pt x="2729" y="10026"/>
                    <a:pt x="2336" y="9731"/>
                  </a:cubicBezTo>
                  <a:cubicBezTo>
                    <a:pt x="2140" y="9594"/>
                    <a:pt x="1963" y="9437"/>
                    <a:pt x="1767" y="9260"/>
                  </a:cubicBezTo>
                  <a:cubicBezTo>
                    <a:pt x="1590" y="9064"/>
                    <a:pt x="1414" y="8887"/>
                    <a:pt x="1276" y="8691"/>
                  </a:cubicBezTo>
                  <a:cubicBezTo>
                    <a:pt x="668" y="7906"/>
                    <a:pt x="295" y="6944"/>
                    <a:pt x="236" y="5963"/>
                  </a:cubicBezTo>
                  <a:cubicBezTo>
                    <a:pt x="79" y="4353"/>
                    <a:pt x="687" y="2665"/>
                    <a:pt x="1865" y="1546"/>
                  </a:cubicBezTo>
                  <a:cubicBezTo>
                    <a:pt x="2454" y="997"/>
                    <a:pt x="3161" y="565"/>
                    <a:pt x="3926" y="329"/>
                  </a:cubicBezTo>
                  <a:cubicBezTo>
                    <a:pt x="4422" y="164"/>
                    <a:pt x="4943" y="89"/>
                    <a:pt x="5462" y="89"/>
                  </a:cubicBezTo>
                  <a:close/>
                  <a:moveTo>
                    <a:pt x="5503" y="1"/>
                  </a:moveTo>
                  <a:cubicBezTo>
                    <a:pt x="4939" y="1"/>
                    <a:pt x="4374" y="93"/>
                    <a:pt x="3828" y="270"/>
                  </a:cubicBezTo>
                  <a:cubicBezTo>
                    <a:pt x="3062" y="545"/>
                    <a:pt x="2356" y="997"/>
                    <a:pt x="1767" y="1546"/>
                  </a:cubicBezTo>
                  <a:cubicBezTo>
                    <a:pt x="589" y="2685"/>
                    <a:pt x="1" y="4373"/>
                    <a:pt x="158" y="5943"/>
                  </a:cubicBezTo>
                  <a:cubicBezTo>
                    <a:pt x="256" y="6924"/>
                    <a:pt x="629" y="7886"/>
                    <a:pt x="1237" y="8671"/>
                  </a:cubicBezTo>
                  <a:cubicBezTo>
                    <a:pt x="1394" y="8887"/>
                    <a:pt x="1571" y="9044"/>
                    <a:pt x="1728" y="9240"/>
                  </a:cubicBezTo>
                  <a:cubicBezTo>
                    <a:pt x="1924" y="9397"/>
                    <a:pt x="2101" y="9574"/>
                    <a:pt x="2297" y="9731"/>
                  </a:cubicBezTo>
                  <a:cubicBezTo>
                    <a:pt x="2690" y="10026"/>
                    <a:pt x="3141" y="10261"/>
                    <a:pt x="3592" y="10438"/>
                  </a:cubicBezTo>
                  <a:cubicBezTo>
                    <a:pt x="4064" y="10634"/>
                    <a:pt x="4554" y="10732"/>
                    <a:pt x="5045" y="10771"/>
                  </a:cubicBezTo>
                  <a:cubicBezTo>
                    <a:pt x="5232" y="10800"/>
                    <a:pt x="5408" y="10818"/>
                    <a:pt x="5589" y="10818"/>
                  </a:cubicBezTo>
                  <a:cubicBezTo>
                    <a:pt x="5655" y="10818"/>
                    <a:pt x="5722" y="10816"/>
                    <a:pt x="5791" y="10811"/>
                  </a:cubicBezTo>
                  <a:cubicBezTo>
                    <a:pt x="6026" y="10811"/>
                    <a:pt x="6281" y="10771"/>
                    <a:pt x="6517" y="10732"/>
                  </a:cubicBezTo>
                  <a:cubicBezTo>
                    <a:pt x="7485" y="10558"/>
                    <a:pt x="8414" y="10098"/>
                    <a:pt x="9136" y="9464"/>
                  </a:cubicBezTo>
                  <a:lnTo>
                    <a:pt x="9136" y="9464"/>
                  </a:lnTo>
                  <a:lnTo>
                    <a:pt x="11777" y="9869"/>
                  </a:lnTo>
                  <a:lnTo>
                    <a:pt x="11974" y="9888"/>
                  </a:lnTo>
                  <a:lnTo>
                    <a:pt x="11875" y="9712"/>
                  </a:lnTo>
                  <a:lnTo>
                    <a:pt x="11857" y="9679"/>
                  </a:lnTo>
                  <a:lnTo>
                    <a:pt x="11875" y="9653"/>
                  </a:lnTo>
                  <a:lnTo>
                    <a:pt x="11839" y="9648"/>
                  </a:lnTo>
                  <a:lnTo>
                    <a:pt x="11839" y="9648"/>
                  </a:lnTo>
                  <a:lnTo>
                    <a:pt x="10565" y="7437"/>
                  </a:lnTo>
                  <a:lnTo>
                    <a:pt x="10565" y="7437"/>
                  </a:lnTo>
                  <a:cubicBezTo>
                    <a:pt x="11204" y="5918"/>
                    <a:pt x="11041" y="4100"/>
                    <a:pt x="10227" y="2704"/>
                  </a:cubicBezTo>
                  <a:cubicBezTo>
                    <a:pt x="9815" y="1998"/>
                    <a:pt x="9226" y="1389"/>
                    <a:pt x="8539" y="918"/>
                  </a:cubicBezTo>
                  <a:cubicBezTo>
                    <a:pt x="7852" y="447"/>
                    <a:pt x="7067" y="153"/>
                    <a:pt x="6242" y="55"/>
                  </a:cubicBezTo>
                  <a:cubicBezTo>
                    <a:pt x="5997" y="19"/>
                    <a:pt x="5750" y="1"/>
                    <a:pt x="550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39"/>
            <p:cNvSpPr/>
            <p:nvPr/>
          </p:nvSpPr>
          <p:spPr>
            <a:xfrm>
              <a:off x="2218717" y="2074344"/>
              <a:ext cx="182967" cy="151798"/>
            </a:xfrm>
            <a:custGeom>
              <a:rect b="b" l="l" r="r" t="t"/>
              <a:pathLst>
                <a:path extrusionOk="0" h="5065" w="6105">
                  <a:moveTo>
                    <a:pt x="1538" y="1"/>
                  </a:moveTo>
                  <a:cubicBezTo>
                    <a:pt x="1430" y="1"/>
                    <a:pt x="1317" y="19"/>
                    <a:pt x="1198" y="59"/>
                  </a:cubicBezTo>
                  <a:cubicBezTo>
                    <a:pt x="40" y="432"/>
                    <a:pt x="0" y="2042"/>
                    <a:pt x="805" y="3102"/>
                  </a:cubicBezTo>
                  <a:cubicBezTo>
                    <a:pt x="1826" y="4456"/>
                    <a:pt x="3062" y="5064"/>
                    <a:pt x="3062" y="5064"/>
                  </a:cubicBezTo>
                  <a:cubicBezTo>
                    <a:pt x="3062" y="5064"/>
                    <a:pt x="4279" y="4476"/>
                    <a:pt x="5320" y="3102"/>
                  </a:cubicBezTo>
                  <a:cubicBezTo>
                    <a:pt x="6105" y="2042"/>
                    <a:pt x="6085" y="413"/>
                    <a:pt x="4927" y="59"/>
                  </a:cubicBezTo>
                  <a:cubicBezTo>
                    <a:pt x="4809" y="22"/>
                    <a:pt x="4696" y="5"/>
                    <a:pt x="4589" y="5"/>
                  </a:cubicBezTo>
                  <a:cubicBezTo>
                    <a:pt x="3561" y="5"/>
                    <a:pt x="3062" y="1551"/>
                    <a:pt x="3062" y="1551"/>
                  </a:cubicBezTo>
                  <a:cubicBezTo>
                    <a:pt x="3062" y="1551"/>
                    <a:pt x="2535" y="1"/>
                    <a:pt x="1538" y="1"/>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45" name="Shape 1945"/>
        <p:cNvGrpSpPr/>
        <p:nvPr/>
      </p:nvGrpSpPr>
      <p:grpSpPr>
        <a:xfrm>
          <a:off x="0" y="0"/>
          <a:ext cx="0" cy="0"/>
          <a:chOff x="0" y="0"/>
          <a:chExt cx="0" cy="0"/>
        </a:xfrm>
      </p:grpSpPr>
      <p:sp>
        <p:nvSpPr>
          <p:cNvPr id="1946" name="Google Shape;1946;p40"/>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grpSp>
        <p:nvGrpSpPr>
          <p:cNvPr id="1947" name="Google Shape;1947;p40"/>
          <p:cNvGrpSpPr/>
          <p:nvPr/>
        </p:nvGrpSpPr>
        <p:grpSpPr>
          <a:xfrm>
            <a:off x="6020221" y="1971301"/>
            <a:ext cx="2321104" cy="994447"/>
            <a:chOff x="6089846" y="1933726"/>
            <a:chExt cx="2321104" cy="994447"/>
          </a:xfrm>
        </p:grpSpPr>
        <p:sp>
          <p:nvSpPr>
            <p:cNvPr id="1948" name="Google Shape;1948;p40"/>
            <p:cNvSpPr txBox="1"/>
            <p:nvPr/>
          </p:nvSpPr>
          <p:spPr>
            <a:xfrm>
              <a:off x="6089850" y="1933726"/>
              <a:ext cx="2321100" cy="335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Earth</a:t>
              </a:r>
              <a:endParaRPr b="1" sz="1800">
                <a:solidFill>
                  <a:schemeClr val="lt2"/>
                </a:solidFill>
                <a:latin typeface="Fira Sans Extra Condensed"/>
                <a:ea typeface="Fira Sans Extra Condensed"/>
                <a:cs typeface="Fira Sans Extra Condensed"/>
                <a:sym typeface="Fira Sans Extra Condensed"/>
              </a:endParaRPr>
            </a:p>
          </p:txBody>
        </p:sp>
        <p:sp>
          <p:nvSpPr>
            <p:cNvPr id="1949" name="Google Shape;1949;p40"/>
            <p:cNvSpPr txBox="1"/>
            <p:nvPr/>
          </p:nvSpPr>
          <p:spPr>
            <a:xfrm>
              <a:off x="6089846" y="2314073"/>
              <a:ext cx="2321100" cy="61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Earth is the third planet from the Sun and the only one that harbors life in the Solar System</a:t>
              </a:r>
              <a:endParaRPr sz="1200">
                <a:solidFill>
                  <a:schemeClr val="dk1"/>
                </a:solidFill>
                <a:latin typeface="Roboto"/>
                <a:ea typeface="Roboto"/>
                <a:cs typeface="Roboto"/>
                <a:sym typeface="Roboto"/>
              </a:endParaRPr>
            </a:p>
          </p:txBody>
        </p:sp>
      </p:grpSp>
      <p:sp>
        <p:nvSpPr>
          <p:cNvPr id="1950" name="Google Shape;1950;p40"/>
          <p:cNvSpPr txBox="1"/>
          <p:nvPr/>
        </p:nvSpPr>
        <p:spPr>
          <a:xfrm>
            <a:off x="4791950" y="2347625"/>
            <a:ext cx="697800" cy="24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39</a:t>
            </a:r>
            <a:r>
              <a:rPr b="1" lang="en" sz="2000">
                <a:solidFill>
                  <a:schemeClr val="dk1"/>
                </a:solidFill>
                <a:latin typeface="Fira Sans Extra Condensed"/>
                <a:ea typeface="Fira Sans Extra Condensed"/>
                <a:cs typeface="Fira Sans Extra Condensed"/>
                <a:sym typeface="Fira Sans Extra Condensed"/>
              </a:rPr>
              <a:t>%</a:t>
            </a:r>
            <a:endParaRPr b="1" sz="2000">
              <a:solidFill>
                <a:schemeClr val="dk1"/>
              </a:solidFill>
              <a:latin typeface="Fira Sans Extra Condensed"/>
              <a:ea typeface="Fira Sans Extra Condensed"/>
              <a:cs typeface="Fira Sans Extra Condensed"/>
              <a:sym typeface="Fira Sans Extra Condensed"/>
            </a:endParaRPr>
          </a:p>
        </p:txBody>
      </p:sp>
      <p:sp>
        <p:nvSpPr>
          <p:cNvPr id="1951" name="Google Shape;1951;p40"/>
          <p:cNvSpPr/>
          <p:nvPr/>
        </p:nvSpPr>
        <p:spPr>
          <a:xfrm>
            <a:off x="4592275" y="1920075"/>
            <a:ext cx="1096800" cy="1096800"/>
          </a:xfrm>
          <a:prstGeom prst="donut">
            <a:avLst>
              <a:gd fmla="val 19745"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40"/>
          <p:cNvSpPr/>
          <p:nvPr/>
        </p:nvSpPr>
        <p:spPr>
          <a:xfrm>
            <a:off x="4592369" y="1920075"/>
            <a:ext cx="1096800" cy="1096800"/>
          </a:xfrm>
          <a:prstGeom prst="blockArc">
            <a:avLst>
              <a:gd fmla="val 16175166" name="adj1"/>
              <a:gd fmla="val 2604109" name="adj2"/>
              <a:gd fmla="val 19937" name="adj3"/>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53" name="Google Shape;1953;p40"/>
          <p:cNvGrpSpPr/>
          <p:nvPr/>
        </p:nvGrpSpPr>
        <p:grpSpPr>
          <a:xfrm>
            <a:off x="6019675" y="3492570"/>
            <a:ext cx="2321105" cy="994333"/>
            <a:chOff x="6089300" y="3499261"/>
            <a:chExt cx="2321105" cy="994333"/>
          </a:xfrm>
        </p:grpSpPr>
        <p:sp>
          <p:nvSpPr>
            <p:cNvPr id="1954" name="Google Shape;1954;p40"/>
            <p:cNvSpPr txBox="1"/>
            <p:nvPr/>
          </p:nvSpPr>
          <p:spPr>
            <a:xfrm>
              <a:off x="6089300" y="3499261"/>
              <a:ext cx="2321100" cy="335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Venus</a:t>
              </a:r>
              <a:endParaRPr b="1" sz="1800">
                <a:solidFill>
                  <a:schemeClr val="accent1"/>
                </a:solidFill>
                <a:latin typeface="Fira Sans Extra Condensed"/>
                <a:ea typeface="Fira Sans Extra Condensed"/>
                <a:cs typeface="Fira Sans Extra Condensed"/>
                <a:sym typeface="Fira Sans Extra Condensed"/>
              </a:endParaRPr>
            </a:p>
          </p:txBody>
        </p:sp>
        <p:sp>
          <p:nvSpPr>
            <p:cNvPr id="1955" name="Google Shape;1955;p40"/>
            <p:cNvSpPr txBox="1"/>
            <p:nvPr/>
          </p:nvSpPr>
          <p:spPr>
            <a:xfrm>
              <a:off x="6089305" y="3879494"/>
              <a:ext cx="2321100" cy="61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Venus has a beautiful name, but the temperatures are extremely high there!</a:t>
              </a:r>
              <a:endParaRPr sz="1200">
                <a:solidFill>
                  <a:schemeClr val="dk1"/>
                </a:solidFill>
                <a:latin typeface="Roboto"/>
                <a:ea typeface="Roboto"/>
                <a:cs typeface="Roboto"/>
                <a:sym typeface="Roboto"/>
              </a:endParaRPr>
            </a:p>
          </p:txBody>
        </p:sp>
      </p:grpSp>
      <p:sp>
        <p:nvSpPr>
          <p:cNvPr id="1956" name="Google Shape;1956;p40"/>
          <p:cNvSpPr txBox="1"/>
          <p:nvPr/>
        </p:nvSpPr>
        <p:spPr>
          <a:xfrm>
            <a:off x="4792100" y="3868836"/>
            <a:ext cx="697500" cy="24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71</a:t>
            </a:r>
            <a:r>
              <a:rPr b="1" lang="en" sz="2000">
                <a:solidFill>
                  <a:schemeClr val="dk1"/>
                </a:solidFill>
                <a:latin typeface="Fira Sans Extra Condensed"/>
                <a:ea typeface="Fira Sans Extra Condensed"/>
                <a:cs typeface="Fira Sans Extra Condensed"/>
                <a:sym typeface="Fira Sans Extra Condensed"/>
              </a:rPr>
              <a:t>%</a:t>
            </a:r>
            <a:endParaRPr b="1" sz="2000">
              <a:solidFill>
                <a:schemeClr val="dk1"/>
              </a:solidFill>
              <a:latin typeface="Fira Sans Extra Condensed"/>
              <a:ea typeface="Fira Sans Extra Condensed"/>
              <a:cs typeface="Fira Sans Extra Condensed"/>
              <a:sym typeface="Fira Sans Extra Condensed"/>
            </a:endParaRPr>
          </a:p>
        </p:txBody>
      </p:sp>
      <p:sp>
        <p:nvSpPr>
          <p:cNvPr id="1957" name="Google Shape;1957;p40"/>
          <p:cNvSpPr/>
          <p:nvPr/>
        </p:nvSpPr>
        <p:spPr>
          <a:xfrm>
            <a:off x="4592800" y="3441643"/>
            <a:ext cx="1096200" cy="1096200"/>
          </a:xfrm>
          <a:prstGeom prst="donut">
            <a:avLst>
              <a:gd fmla="val 19745"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40"/>
          <p:cNvSpPr/>
          <p:nvPr/>
        </p:nvSpPr>
        <p:spPr>
          <a:xfrm>
            <a:off x="4592893" y="3441643"/>
            <a:ext cx="1096200" cy="1096200"/>
          </a:xfrm>
          <a:prstGeom prst="blockArc">
            <a:avLst>
              <a:gd fmla="val 16191140" name="adj1"/>
              <a:gd fmla="val 9694878" name="adj2"/>
              <a:gd fmla="val 19746" name="adj3"/>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59" name="Google Shape;1959;p40"/>
          <p:cNvGrpSpPr/>
          <p:nvPr/>
        </p:nvGrpSpPr>
        <p:grpSpPr>
          <a:xfrm flipH="1">
            <a:off x="802675" y="1662501"/>
            <a:ext cx="2852492" cy="3113786"/>
            <a:chOff x="3147173" y="1560901"/>
            <a:chExt cx="2852492" cy="3113786"/>
          </a:xfrm>
        </p:grpSpPr>
        <p:grpSp>
          <p:nvGrpSpPr>
            <p:cNvPr id="1960" name="Google Shape;1960;p40"/>
            <p:cNvGrpSpPr/>
            <p:nvPr/>
          </p:nvGrpSpPr>
          <p:grpSpPr>
            <a:xfrm>
              <a:off x="3147173" y="1560901"/>
              <a:ext cx="2852492" cy="3113786"/>
              <a:chOff x="3147173" y="1560901"/>
              <a:chExt cx="2852492" cy="3113786"/>
            </a:xfrm>
          </p:grpSpPr>
          <p:sp>
            <p:nvSpPr>
              <p:cNvPr id="1961" name="Google Shape;1961;p40"/>
              <p:cNvSpPr/>
              <p:nvPr/>
            </p:nvSpPr>
            <p:spPr>
              <a:xfrm flipH="1">
                <a:off x="3147173" y="4484761"/>
                <a:ext cx="2852492" cy="189926"/>
              </a:xfrm>
              <a:custGeom>
                <a:rect b="b" l="l" r="r" t="t"/>
                <a:pathLst>
                  <a:path extrusionOk="0" h="12736" w="119903">
                    <a:moveTo>
                      <a:pt x="59932" y="0"/>
                    </a:moveTo>
                    <a:cubicBezTo>
                      <a:pt x="26811" y="0"/>
                      <a:pt x="1" y="2868"/>
                      <a:pt x="1" y="6387"/>
                    </a:cubicBezTo>
                    <a:cubicBezTo>
                      <a:pt x="1" y="9868"/>
                      <a:pt x="26811" y="12736"/>
                      <a:pt x="59932" y="12736"/>
                    </a:cubicBezTo>
                    <a:cubicBezTo>
                      <a:pt x="93053" y="12736"/>
                      <a:pt x="119902" y="9868"/>
                      <a:pt x="119902" y="6387"/>
                    </a:cubicBezTo>
                    <a:cubicBezTo>
                      <a:pt x="119902" y="2868"/>
                      <a:pt x="93053" y="0"/>
                      <a:pt x="59932"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40"/>
              <p:cNvSpPr/>
              <p:nvPr/>
            </p:nvSpPr>
            <p:spPr>
              <a:xfrm>
                <a:off x="3996701" y="2580473"/>
                <a:ext cx="639666" cy="621069"/>
              </a:xfrm>
              <a:custGeom>
                <a:rect b="b" l="l" r="r" t="t"/>
                <a:pathLst>
                  <a:path extrusionOk="0" h="35668" w="36736">
                    <a:moveTo>
                      <a:pt x="32610" y="0"/>
                    </a:moveTo>
                    <a:cubicBezTo>
                      <a:pt x="31636" y="0"/>
                      <a:pt x="30641" y="1106"/>
                      <a:pt x="30641" y="1106"/>
                    </a:cubicBezTo>
                    <a:cubicBezTo>
                      <a:pt x="30641" y="1106"/>
                      <a:pt x="30500" y="1066"/>
                      <a:pt x="30246" y="1066"/>
                    </a:cubicBezTo>
                    <a:cubicBezTo>
                      <a:pt x="29810" y="1066"/>
                      <a:pt x="29039" y="1182"/>
                      <a:pt x="28070" y="1811"/>
                    </a:cubicBezTo>
                    <a:cubicBezTo>
                      <a:pt x="28070" y="1811"/>
                      <a:pt x="28033" y="1805"/>
                      <a:pt x="27963" y="1805"/>
                    </a:cubicBezTo>
                    <a:cubicBezTo>
                      <a:pt x="27669" y="1805"/>
                      <a:pt x="26805" y="1913"/>
                      <a:pt x="25831" y="3054"/>
                    </a:cubicBezTo>
                    <a:cubicBezTo>
                      <a:pt x="25831" y="3054"/>
                      <a:pt x="25209" y="3096"/>
                      <a:pt x="24712" y="3718"/>
                    </a:cubicBezTo>
                    <a:cubicBezTo>
                      <a:pt x="21892" y="6827"/>
                      <a:pt x="21229" y="11388"/>
                      <a:pt x="20483" y="14954"/>
                    </a:cubicBezTo>
                    <a:cubicBezTo>
                      <a:pt x="19405" y="17898"/>
                      <a:pt x="18161" y="26190"/>
                      <a:pt x="17290" y="26522"/>
                    </a:cubicBezTo>
                    <a:cubicBezTo>
                      <a:pt x="15300" y="27102"/>
                      <a:pt x="9951" y="28471"/>
                      <a:pt x="4395" y="30876"/>
                    </a:cubicBezTo>
                    <a:cubicBezTo>
                      <a:pt x="664" y="32493"/>
                      <a:pt x="0" y="34193"/>
                      <a:pt x="3732" y="34980"/>
                    </a:cubicBezTo>
                    <a:cubicBezTo>
                      <a:pt x="6043" y="35467"/>
                      <a:pt x="8425" y="35667"/>
                      <a:pt x="10769" y="35667"/>
                    </a:cubicBezTo>
                    <a:cubicBezTo>
                      <a:pt x="15617" y="35667"/>
                      <a:pt x="20305" y="34811"/>
                      <a:pt x="23883" y="33861"/>
                    </a:cubicBezTo>
                    <a:cubicBezTo>
                      <a:pt x="25997" y="33322"/>
                      <a:pt x="31180" y="21381"/>
                      <a:pt x="31429" y="16530"/>
                    </a:cubicBezTo>
                    <a:cubicBezTo>
                      <a:pt x="32051" y="15825"/>
                      <a:pt x="32755" y="14954"/>
                      <a:pt x="33294" y="13876"/>
                    </a:cubicBezTo>
                    <a:cubicBezTo>
                      <a:pt x="34124" y="12176"/>
                      <a:pt x="36736" y="6164"/>
                      <a:pt x="35243" y="5459"/>
                    </a:cubicBezTo>
                    <a:cubicBezTo>
                      <a:pt x="35136" y="5413"/>
                      <a:pt x="35030" y="5391"/>
                      <a:pt x="34923" y="5391"/>
                    </a:cubicBezTo>
                    <a:cubicBezTo>
                      <a:pt x="33500" y="5391"/>
                      <a:pt x="32132" y="9260"/>
                      <a:pt x="31553" y="10186"/>
                    </a:cubicBezTo>
                    <a:cubicBezTo>
                      <a:pt x="31214" y="10744"/>
                      <a:pt x="30973" y="10989"/>
                      <a:pt x="30807" y="10989"/>
                    </a:cubicBezTo>
                    <a:cubicBezTo>
                      <a:pt x="30690" y="10989"/>
                      <a:pt x="30610" y="10866"/>
                      <a:pt x="30558" y="10642"/>
                    </a:cubicBezTo>
                    <a:cubicBezTo>
                      <a:pt x="30890" y="8693"/>
                      <a:pt x="31221" y="6703"/>
                      <a:pt x="31719" y="5045"/>
                    </a:cubicBezTo>
                    <a:cubicBezTo>
                      <a:pt x="32216" y="3096"/>
                      <a:pt x="34497" y="940"/>
                      <a:pt x="33253" y="193"/>
                    </a:cubicBezTo>
                    <a:cubicBezTo>
                      <a:pt x="33047" y="56"/>
                      <a:pt x="32829" y="0"/>
                      <a:pt x="32610" y="0"/>
                    </a:cubicBezTo>
                    <a:close/>
                  </a:path>
                </a:pathLst>
              </a:custGeom>
              <a:solidFill>
                <a:srgbClr val="FFC4C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40"/>
              <p:cNvSpPr/>
              <p:nvPr/>
            </p:nvSpPr>
            <p:spPr>
              <a:xfrm>
                <a:off x="3969259" y="3056722"/>
                <a:ext cx="280864" cy="166063"/>
              </a:xfrm>
              <a:custGeom>
                <a:rect b="b" l="l" r="r" t="t"/>
                <a:pathLst>
                  <a:path extrusionOk="0" h="9537" w="16130">
                    <a:moveTo>
                      <a:pt x="13766" y="0"/>
                    </a:moveTo>
                    <a:cubicBezTo>
                      <a:pt x="13766" y="0"/>
                      <a:pt x="7257" y="1949"/>
                      <a:pt x="4313" y="3276"/>
                    </a:cubicBezTo>
                    <a:cubicBezTo>
                      <a:pt x="1328" y="4603"/>
                      <a:pt x="1" y="6261"/>
                      <a:pt x="4106" y="7878"/>
                    </a:cubicBezTo>
                    <a:cubicBezTo>
                      <a:pt x="8210" y="9495"/>
                      <a:pt x="16130" y="9537"/>
                      <a:pt x="16130" y="9537"/>
                    </a:cubicBezTo>
                    <a:lnTo>
                      <a:pt x="13766" y="0"/>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40"/>
              <p:cNvSpPr/>
              <p:nvPr/>
            </p:nvSpPr>
            <p:spPr>
              <a:xfrm>
                <a:off x="4208959" y="3056722"/>
                <a:ext cx="1463" cy="731"/>
              </a:xfrm>
              <a:custGeom>
                <a:rect b="b" l="l" r="r" t="t"/>
                <a:pathLst>
                  <a:path extrusionOk="0" h="42" w="84">
                    <a:moveTo>
                      <a:pt x="83" y="0"/>
                    </a:moveTo>
                    <a:cubicBezTo>
                      <a:pt x="83" y="0"/>
                      <a:pt x="0" y="0"/>
                      <a:pt x="83" y="0"/>
                    </a:cubicBezTo>
                    <a:lnTo>
                      <a:pt x="83" y="42"/>
                    </a:lnTo>
                    <a:close/>
                  </a:path>
                </a:pathLst>
              </a:custGeom>
              <a:solidFill>
                <a:srgbClr val="DF85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40"/>
              <p:cNvSpPr/>
              <p:nvPr/>
            </p:nvSpPr>
            <p:spPr>
              <a:xfrm>
                <a:off x="4213295" y="3214827"/>
                <a:ext cx="29601" cy="7958"/>
              </a:xfrm>
              <a:custGeom>
                <a:rect b="b" l="l" r="r" t="t"/>
                <a:pathLst>
                  <a:path extrusionOk="0" h="457" w="1700">
                    <a:moveTo>
                      <a:pt x="871" y="0"/>
                    </a:moveTo>
                    <a:cubicBezTo>
                      <a:pt x="498" y="0"/>
                      <a:pt x="207" y="125"/>
                      <a:pt x="0" y="415"/>
                    </a:cubicBezTo>
                    <a:lnTo>
                      <a:pt x="207" y="415"/>
                    </a:lnTo>
                    <a:cubicBezTo>
                      <a:pt x="332" y="249"/>
                      <a:pt x="622" y="125"/>
                      <a:pt x="829" y="125"/>
                    </a:cubicBezTo>
                    <a:cubicBezTo>
                      <a:pt x="1078" y="125"/>
                      <a:pt x="1327" y="249"/>
                      <a:pt x="1493" y="457"/>
                    </a:cubicBezTo>
                    <a:lnTo>
                      <a:pt x="1700" y="457"/>
                    </a:lnTo>
                    <a:cubicBezTo>
                      <a:pt x="1576" y="125"/>
                      <a:pt x="1244" y="0"/>
                      <a:pt x="871" y="0"/>
                    </a:cubicBezTo>
                    <a:close/>
                  </a:path>
                </a:pathLst>
              </a:custGeom>
              <a:solidFill>
                <a:srgbClr val="DF85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40"/>
              <p:cNvSpPr/>
              <p:nvPr/>
            </p:nvSpPr>
            <p:spPr>
              <a:xfrm>
                <a:off x="4027747" y="3121688"/>
                <a:ext cx="39718" cy="39735"/>
              </a:xfrm>
              <a:custGeom>
                <a:rect b="b" l="l" r="r" t="t"/>
                <a:pathLst>
                  <a:path extrusionOk="0" h="2282" w="2281">
                    <a:moveTo>
                      <a:pt x="1161" y="167"/>
                    </a:moveTo>
                    <a:cubicBezTo>
                      <a:pt x="1659" y="167"/>
                      <a:pt x="2156" y="581"/>
                      <a:pt x="2156" y="1120"/>
                    </a:cubicBezTo>
                    <a:cubicBezTo>
                      <a:pt x="2156" y="1659"/>
                      <a:pt x="1742" y="2115"/>
                      <a:pt x="1161" y="2115"/>
                    </a:cubicBezTo>
                    <a:cubicBezTo>
                      <a:pt x="622" y="2115"/>
                      <a:pt x="166" y="1701"/>
                      <a:pt x="166" y="1120"/>
                    </a:cubicBezTo>
                    <a:cubicBezTo>
                      <a:pt x="166" y="623"/>
                      <a:pt x="581" y="167"/>
                      <a:pt x="1161" y="167"/>
                    </a:cubicBezTo>
                    <a:close/>
                    <a:moveTo>
                      <a:pt x="1161" y="1"/>
                    </a:moveTo>
                    <a:cubicBezTo>
                      <a:pt x="539" y="1"/>
                      <a:pt x="0" y="498"/>
                      <a:pt x="0" y="1120"/>
                    </a:cubicBezTo>
                    <a:cubicBezTo>
                      <a:pt x="0" y="1742"/>
                      <a:pt x="539" y="2281"/>
                      <a:pt x="1161" y="2281"/>
                    </a:cubicBezTo>
                    <a:cubicBezTo>
                      <a:pt x="1783" y="2281"/>
                      <a:pt x="2281" y="1742"/>
                      <a:pt x="2281" y="1120"/>
                    </a:cubicBezTo>
                    <a:cubicBezTo>
                      <a:pt x="2281" y="498"/>
                      <a:pt x="1783" y="1"/>
                      <a:pt x="1161" y="1"/>
                    </a:cubicBezTo>
                    <a:close/>
                  </a:path>
                </a:pathLst>
              </a:custGeom>
              <a:solidFill>
                <a:srgbClr val="DF85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40"/>
              <p:cNvSpPr/>
              <p:nvPr/>
            </p:nvSpPr>
            <p:spPr>
              <a:xfrm>
                <a:off x="4148311" y="3121688"/>
                <a:ext cx="39718" cy="39735"/>
              </a:xfrm>
              <a:custGeom>
                <a:rect b="b" l="l" r="r" t="t"/>
                <a:pathLst>
                  <a:path extrusionOk="0" h="2282" w="2281">
                    <a:moveTo>
                      <a:pt x="1120" y="167"/>
                    </a:moveTo>
                    <a:cubicBezTo>
                      <a:pt x="1659" y="167"/>
                      <a:pt x="2115" y="581"/>
                      <a:pt x="2115" y="1120"/>
                    </a:cubicBezTo>
                    <a:cubicBezTo>
                      <a:pt x="2115" y="1659"/>
                      <a:pt x="1700" y="2115"/>
                      <a:pt x="1120" y="2115"/>
                    </a:cubicBezTo>
                    <a:cubicBezTo>
                      <a:pt x="622" y="2115"/>
                      <a:pt x="125" y="1701"/>
                      <a:pt x="125" y="1120"/>
                    </a:cubicBezTo>
                    <a:cubicBezTo>
                      <a:pt x="125" y="623"/>
                      <a:pt x="539" y="167"/>
                      <a:pt x="1120" y="167"/>
                    </a:cubicBezTo>
                    <a:close/>
                    <a:moveTo>
                      <a:pt x="1120" y="1"/>
                    </a:moveTo>
                    <a:cubicBezTo>
                      <a:pt x="498" y="1"/>
                      <a:pt x="0" y="498"/>
                      <a:pt x="0" y="1120"/>
                    </a:cubicBezTo>
                    <a:cubicBezTo>
                      <a:pt x="0" y="1742"/>
                      <a:pt x="498" y="2281"/>
                      <a:pt x="1120" y="2281"/>
                    </a:cubicBezTo>
                    <a:cubicBezTo>
                      <a:pt x="1742" y="2281"/>
                      <a:pt x="2281" y="1742"/>
                      <a:pt x="2281" y="1120"/>
                    </a:cubicBezTo>
                    <a:cubicBezTo>
                      <a:pt x="2281" y="498"/>
                      <a:pt x="1783" y="1"/>
                      <a:pt x="112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40"/>
              <p:cNvSpPr/>
              <p:nvPr/>
            </p:nvSpPr>
            <p:spPr>
              <a:xfrm>
                <a:off x="4185139" y="3075127"/>
                <a:ext cx="33937" cy="140432"/>
              </a:xfrm>
              <a:custGeom>
                <a:rect b="b" l="l" r="r" t="t"/>
                <a:pathLst>
                  <a:path extrusionOk="0" h="8065" w="1949">
                    <a:moveTo>
                      <a:pt x="16" y="1"/>
                    </a:moveTo>
                    <a:cubicBezTo>
                      <a:pt x="10" y="1"/>
                      <a:pt x="0" y="21"/>
                      <a:pt x="0" y="63"/>
                    </a:cubicBezTo>
                    <a:cubicBezTo>
                      <a:pt x="21" y="21"/>
                      <a:pt x="21" y="1"/>
                      <a:pt x="16" y="1"/>
                    </a:cubicBezTo>
                    <a:close/>
                    <a:moveTo>
                      <a:pt x="0" y="63"/>
                    </a:moveTo>
                    <a:cubicBezTo>
                      <a:pt x="207" y="768"/>
                      <a:pt x="1493" y="6780"/>
                      <a:pt x="1907" y="8065"/>
                    </a:cubicBezTo>
                    <a:lnTo>
                      <a:pt x="1949" y="8065"/>
                    </a:lnTo>
                    <a:cubicBezTo>
                      <a:pt x="1824" y="6697"/>
                      <a:pt x="995" y="3131"/>
                      <a:pt x="0" y="6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40"/>
              <p:cNvSpPr/>
              <p:nvPr/>
            </p:nvSpPr>
            <p:spPr>
              <a:xfrm>
                <a:off x="3999591" y="3133964"/>
                <a:ext cx="251262" cy="88821"/>
              </a:xfrm>
              <a:custGeom>
                <a:rect b="b" l="l" r="r" t="t"/>
                <a:pathLst>
                  <a:path extrusionOk="0" h="5101" w="14430">
                    <a:moveTo>
                      <a:pt x="13185" y="1"/>
                    </a:moveTo>
                    <a:lnTo>
                      <a:pt x="0" y="1908"/>
                    </a:lnTo>
                    <a:cubicBezTo>
                      <a:pt x="332" y="2406"/>
                      <a:pt x="1120" y="2903"/>
                      <a:pt x="2405" y="3442"/>
                    </a:cubicBezTo>
                    <a:cubicBezTo>
                      <a:pt x="6510" y="5059"/>
                      <a:pt x="14429" y="5101"/>
                      <a:pt x="14429" y="5101"/>
                    </a:cubicBezTo>
                    <a:lnTo>
                      <a:pt x="13185"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40"/>
              <p:cNvSpPr/>
              <p:nvPr/>
            </p:nvSpPr>
            <p:spPr>
              <a:xfrm>
                <a:off x="4658741" y="4007532"/>
                <a:ext cx="649051" cy="569580"/>
              </a:xfrm>
              <a:custGeom>
                <a:rect b="b" l="l" r="r" t="t"/>
                <a:pathLst>
                  <a:path extrusionOk="0" h="32711" w="37275">
                    <a:moveTo>
                      <a:pt x="34828" y="1"/>
                    </a:moveTo>
                    <a:lnTo>
                      <a:pt x="13641" y="167"/>
                    </a:lnTo>
                    <a:lnTo>
                      <a:pt x="15880" y="21271"/>
                    </a:lnTo>
                    <a:cubicBezTo>
                      <a:pt x="15880" y="21271"/>
                      <a:pt x="3524" y="26910"/>
                      <a:pt x="2239" y="27946"/>
                    </a:cubicBezTo>
                    <a:cubicBezTo>
                      <a:pt x="995" y="28942"/>
                      <a:pt x="0" y="32217"/>
                      <a:pt x="1161" y="32549"/>
                    </a:cubicBezTo>
                    <a:cubicBezTo>
                      <a:pt x="1488" y="32658"/>
                      <a:pt x="4556" y="32710"/>
                      <a:pt x="8768" y="32710"/>
                    </a:cubicBezTo>
                    <a:cubicBezTo>
                      <a:pt x="18987" y="32710"/>
                      <a:pt x="35938" y="32402"/>
                      <a:pt x="36818" y="31844"/>
                    </a:cubicBezTo>
                    <a:cubicBezTo>
                      <a:pt x="37275" y="31512"/>
                      <a:pt x="34828" y="1"/>
                      <a:pt x="34828"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40"/>
              <p:cNvSpPr/>
              <p:nvPr/>
            </p:nvSpPr>
            <p:spPr>
              <a:xfrm>
                <a:off x="4658010" y="4432048"/>
                <a:ext cx="643287" cy="145064"/>
              </a:xfrm>
              <a:custGeom>
                <a:rect b="b" l="l" r="r" t="t"/>
                <a:pathLst>
                  <a:path extrusionOk="0" h="8331" w="36944">
                    <a:moveTo>
                      <a:pt x="36570" y="1"/>
                    </a:moveTo>
                    <a:cubicBezTo>
                      <a:pt x="34580" y="291"/>
                      <a:pt x="30848" y="830"/>
                      <a:pt x="26702" y="1410"/>
                    </a:cubicBezTo>
                    <a:cubicBezTo>
                      <a:pt x="20137" y="2264"/>
                      <a:pt x="12479" y="3144"/>
                      <a:pt x="9040" y="3144"/>
                    </a:cubicBezTo>
                    <a:cubicBezTo>
                      <a:pt x="8135" y="3144"/>
                      <a:pt x="7522" y="3083"/>
                      <a:pt x="7298" y="2945"/>
                    </a:cubicBezTo>
                    <a:cubicBezTo>
                      <a:pt x="6179" y="2240"/>
                      <a:pt x="7215" y="1203"/>
                      <a:pt x="8127" y="457"/>
                    </a:cubicBezTo>
                    <a:lnTo>
                      <a:pt x="8127" y="457"/>
                    </a:lnTo>
                    <a:cubicBezTo>
                      <a:pt x="5391" y="1825"/>
                      <a:pt x="2779" y="3110"/>
                      <a:pt x="2240" y="3525"/>
                    </a:cubicBezTo>
                    <a:cubicBezTo>
                      <a:pt x="996" y="4562"/>
                      <a:pt x="1" y="7837"/>
                      <a:pt x="1120" y="8169"/>
                    </a:cubicBezTo>
                    <a:cubicBezTo>
                      <a:pt x="1459" y="8278"/>
                      <a:pt x="4532" y="8330"/>
                      <a:pt x="8746" y="8330"/>
                    </a:cubicBezTo>
                    <a:cubicBezTo>
                      <a:pt x="18967" y="8330"/>
                      <a:pt x="35897" y="8022"/>
                      <a:pt x="36778" y="7464"/>
                    </a:cubicBezTo>
                    <a:cubicBezTo>
                      <a:pt x="36902" y="7464"/>
                      <a:pt x="36943" y="7008"/>
                      <a:pt x="36943" y="6179"/>
                    </a:cubicBezTo>
                    <a:cubicBezTo>
                      <a:pt x="36943" y="4810"/>
                      <a:pt x="36902" y="2654"/>
                      <a:pt x="36570"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40"/>
              <p:cNvSpPr/>
              <p:nvPr/>
            </p:nvSpPr>
            <p:spPr>
              <a:xfrm>
                <a:off x="4845717" y="2381692"/>
                <a:ext cx="654832" cy="1907435"/>
              </a:xfrm>
              <a:custGeom>
                <a:rect b="b" l="l" r="r" t="t"/>
                <a:pathLst>
                  <a:path extrusionOk="0" h="109544" w="37607">
                    <a:moveTo>
                      <a:pt x="17830" y="0"/>
                    </a:moveTo>
                    <a:cubicBezTo>
                      <a:pt x="17830" y="0"/>
                      <a:pt x="15549" y="7297"/>
                      <a:pt x="12605" y="16792"/>
                    </a:cubicBezTo>
                    <a:cubicBezTo>
                      <a:pt x="7879" y="32216"/>
                      <a:pt x="1535" y="53486"/>
                      <a:pt x="913" y="58669"/>
                    </a:cubicBezTo>
                    <a:cubicBezTo>
                      <a:pt x="1" y="67044"/>
                      <a:pt x="3484" y="109543"/>
                      <a:pt x="3484" y="109543"/>
                    </a:cubicBezTo>
                    <a:lnTo>
                      <a:pt x="26785" y="109543"/>
                    </a:lnTo>
                    <a:cubicBezTo>
                      <a:pt x="26785" y="109543"/>
                      <a:pt x="22390" y="59872"/>
                      <a:pt x="22598" y="58918"/>
                    </a:cubicBezTo>
                    <a:cubicBezTo>
                      <a:pt x="22805" y="57674"/>
                      <a:pt x="24215" y="52201"/>
                      <a:pt x="25998" y="44987"/>
                    </a:cubicBezTo>
                    <a:cubicBezTo>
                      <a:pt x="26578" y="42706"/>
                      <a:pt x="27200" y="40301"/>
                      <a:pt x="27822" y="37772"/>
                    </a:cubicBezTo>
                    <a:cubicBezTo>
                      <a:pt x="29605" y="30972"/>
                      <a:pt x="31512" y="23592"/>
                      <a:pt x="33171" y="17165"/>
                    </a:cubicBezTo>
                    <a:cubicBezTo>
                      <a:pt x="35658" y="7505"/>
                      <a:pt x="37607" y="0"/>
                      <a:pt x="37607" y="0"/>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40"/>
              <p:cNvSpPr/>
              <p:nvPr/>
            </p:nvSpPr>
            <p:spPr>
              <a:xfrm>
                <a:off x="5172045" y="2382406"/>
                <a:ext cx="246927" cy="836044"/>
              </a:xfrm>
              <a:custGeom>
                <a:rect b="b" l="l" r="r" t="t"/>
                <a:pathLst>
                  <a:path extrusionOk="0" h="48014" w="14181">
                    <a:moveTo>
                      <a:pt x="13061" y="1"/>
                    </a:moveTo>
                    <a:cubicBezTo>
                      <a:pt x="12854" y="249"/>
                      <a:pt x="12730" y="540"/>
                      <a:pt x="12564" y="788"/>
                    </a:cubicBezTo>
                    <a:cubicBezTo>
                      <a:pt x="11361" y="2654"/>
                      <a:pt x="10532" y="4810"/>
                      <a:pt x="11071" y="7049"/>
                    </a:cubicBezTo>
                    <a:cubicBezTo>
                      <a:pt x="11569" y="9288"/>
                      <a:pt x="12978" y="11154"/>
                      <a:pt x="13600" y="13310"/>
                    </a:cubicBezTo>
                    <a:cubicBezTo>
                      <a:pt x="14098" y="15134"/>
                      <a:pt x="13849" y="16959"/>
                      <a:pt x="13351" y="18700"/>
                    </a:cubicBezTo>
                    <a:cubicBezTo>
                      <a:pt x="12356" y="18783"/>
                      <a:pt x="11361" y="19073"/>
                      <a:pt x="10449" y="19446"/>
                    </a:cubicBezTo>
                    <a:cubicBezTo>
                      <a:pt x="8915" y="20068"/>
                      <a:pt x="7547" y="20897"/>
                      <a:pt x="6303" y="21934"/>
                    </a:cubicBezTo>
                    <a:cubicBezTo>
                      <a:pt x="3815" y="24007"/>
                      <a:pt x="1866" y="26785"/>
                      <a:pt x="996" y="29895"/>
                    </a:cubicBezTo>
                    <a:cubicBezTo>
                      <a:pt x="1" y="33336"/>
                      <a:pt x="208" y="37026"/>
                      <a:pt x="1535" y="40343"/>
                    </a:cubicBezTo>
                    <a:cubicBezTo>
                      <a:pt x="2198" y="42002"/>
                      <a:pt x="3110" y="43494"/>
                      <a:pt x="4230" y="44904"/>
                    </a:cubicBezTo>
                    <a:cubicBezTo>
                      <a:pt x="5059" y="45858"/>
                      <a:pt x="5888" y="46853"/>
                      <a:pt x="6427" y="48014"/>
                    </a:cubicBezTo>
                    <a:cubicBezTo>
                      <a:pt x="6427" y="47889"/>
                      <a:pt x="6510" y="47806"/>
                      <a:pt x="6510" y="47724"/>
                    </a:cubicBezTo>
                    <a:cubicBezTo>
                      <a:pt x="5681" y="46231"/>
                      <a:pt x="4479" y="45028"/>
                      <a:pt x="3484" y="43660"/>
                    </a:cubicBezTo>
                    <a:cubicBezTo>
                      <a:pt x="1452" y="40799"/>
                      <a:pt x="498" y="37275"/>
                      <a:pt x="581" y="33751"/>
                    </a:cubicBezTo>
                    <a:cubicBezTo>
                      <a:pt x="706" y="30434"/>
                      <a:pt x="1949" y="27200"/>
                      <a:pt x="3940" y="24629"/>
                    </a:cubicBezTo>
                    <a:cubicBezTo>
                      <a:pt x="5930" y="22141"/>
                      <a:pt x="8791" y="19944"/>
                      <a:pt x="11942" y="19239"/>
                    </a:cubicBezTo>
                    <a:cubicBezTo>
                      <a:pt x="12356" y="19115"/>
                      <a:pt x="12771" y="19073"/>
                      <a:pt x="13186" y="19032"/>
                    </a:cubicBezTo>
                    <a:lnTo>
                      <a:pt x="13186" y="19032"/>
                    </a:lnTo>
                    <a:cubicBezTo>
                      <a:pt x="13020" y="19612"/>
                      <a:pt x="12812" y="20110"/>
                      <a:pt x="12647" y="20690"/>
                    </a:cubicBezTo>
                    <a:cubicBezTo>
                      <a:pt x="11900" y="22929"/>
                      <a:pt x="11071" y="25210"/>
                      <a:pt x="11071" y="27573"/>
                    </a:cubicBezTo>
                    <a:cubicBezTo>
                      <a:pt x="11071" y="28195"/>
                      <a:pt x="11113" y="28817"/>
                      <a:pt x="11195" y="29397"/>
                    </a:cubicBezTo>
                    <a:cubicBezTo>
                      <a:pt x="11278" y="29190"/>
                      <a:pt x="11320" y="29024"/>
                      <a:pt x="11361" y="28817"/>
                    </a:cubicBezTo>
                    <a:cubicBezTo>
                      <a:pt x="11195" y="27158"/>
                      <a:pt x="11403" y="25500"/>
                      <a:pt x="11817" y="23966"/>
                    </a:cubicBezTo>
                    <a:cubicBezTo>
                      <a:pt x="12273" y="22307"/>
                      <a:pt x="12978" y="20690"/>
                      <a:pt x="13434" y="19032"/>
                    </a:cubicBezTo>
                    <a:lnTo>
                      <a:pt x="13890" y="19032"/>
                    </a:lnTo>
                    <a:cubicBezTo>
                      <a:pt x="13890" y="18907"/>
                      <a:pt x="13973" y="18866"/>
                      <a:pt x="13973" y="18783"/>
                    </a:cubicBezTo>
                    <a:lnTo>
                      <a:pt x="13476" y="18783"/>
                    </a:lnTo>
                    <a:cubicBezTo>
                      <a:pt x="13725" y="18078"/>
                      <a:pt x="13849" y="17539"/>
                      <a:pt x="13973" y="16959"/>
                    </a:cubicBezTo>
                    <a:cubicBezTo>
                      <a:pt x="14098" y="15881"/>
                      <a:pt x="14181" y="14720"/>
                      <a:pt x="13890" y="13683"/>
                    </a:cubicBezTo>
                    <a:cubicBezTo>
                      <a:pt x="13683" y="12647"/>
                      <a:pt x="13227" y="11651"/>
                      <a:pt x="12771" y="10739"/>
                    </a:cubicBezTo>
                    <a:cubicBezTo>
                      <a:pt x="11776" y="8708"/>
                      <a:pt x="10739" y="6634"/>
                      <a:pt x="11195" y="4313"/>
                    </a:cubicBezTo>
                    <a:cubicBezTo>
                      <a:pt x="11527" y="2696"/>
                      <a:pt x="12356" y="1286"/>
                      <a:pt x="1326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40"/>
              <p:cNvSpPr/>
              <p:nvPr/>
            </p:nvSpPr>
            <p:spPr>
              <a:xfrm>
                <a:off x="4860169" y="3484617"/>
                <a:ext cx="387707" cy="806669"/>
              </a:xfrm>
              <a:custGeom>
                <a:rect b="b" l="l" r="r" t="t"/>
                <a:pathLst>
                  <a:path extrusionOk="0" h="46327" w="22266">
                    <a:moveTo>
                      <a:pt x="12936" y="27420"/>
                    </a:moveTo>
                    <a:lnTo>
                      <a:pt x="12936" y="27420"/>
                    </a:lnTo>
                    <a:cubicBezTo>
                      <a:pt x="12895" y="28498"/>
                      <a:pt x="12687" y="29534"/>
                      <a:pt x="12190" y="30447"/>
                    </a:cubicBezTo>
                    <a:cubicBezTo>
                      <a:pt x="11361" y="31939"/>
                      <a:pt x="9910" y="32893"/>
                      <a:pt x="8375" y="33556"/>
                    </a:cubicBezTo>
                    <a:cubicBezTo>
                      <a:pt x="6760" y="34305"/>
                      <a:pt x="4921" y="34679"/>
                      <a:pt x="3070" y="34679"/>
                    </a:cubicBezTo>
                    <a:cubicBezTo>
                      <a:pt x="2973" y="34679"/>
                      <a:pt x="2875" y="34678"/>
                      <a:pt x="2778" y="34676"/>
                    </a:cubicBezTo>
                    <a:cubicBezTo>
                      <a:pt x="5266" y="31276"/>
                      <a:pt x="8831" y="28498"/>
                      <a:pt x="12936" y="27420"/>
                    </a:cubicBezTo>
                    <a:close/>
                    <a:moveTo>
                      <a:pt x="3721" y="1"/>
                    </a:moveTo>
                    <a:cubicBezTo>
                      <a:pt x="2415" y="1"/>
                      <a:pt x="1145" y="338"/>
                      <a:pt x="0" y="926"/>
                    </a:cubicBezTo>
                    <a:lnTo>
                      <a:pt x="0" y="1216"/>
                    </a:lnTo>
                    <a:cubicBezTo>
                      <a:pt x="1135" y="629"/>
                      <a:pt x="2381" y="300"/>
                      <a:pt x="3738" y="300"/>
                    </a:cubicBezTo>
                    <a:cubicBezTo>
                      <a:pt x="3819" y="300"/>
                      <a:pt x="3899" y="301"/>
                      <a:pt x="3980" y="304"/>
                    </a:cubicBezTo>
                    <a:cubicBezTo>
                      <a:pt x="5266" y="345"/>
                      <a:pt x="6593" y="760"/>
                      <a:pt x="7671" y="1506"/>
                    </a:cubicBezTo>
                    <a:cubicBezTo>
                      <a:pt x="8873" y="2335"/>
                      <a:pt x="9619" y="3579"/>
                      <a:pt x="9992" y="4947"/>
                    </a:cubicBezTo>
                    <a:cubicBezTo>
                      <a:pt x="10366" y="6606"/>
                      <a:pt x="10200" y="8347"/>
                      <a:pt x="10034" y="9964"/>
                    </a:cubicBezTo>
                    <a:cubicBezTo>
                      <a:pt x="9951" y="11789"/>
                      <a:pt x="9951" y="13571"/>
                      <a:pt x="10200" y="15354"/>
                    </a:cubicBezTo>
                    <a:cubicBezTo>
                      <a:pt x="10449" y="17179"/>
                      <a:pt x="10946" y="18879"/>
                      <a:pt x="11568" y="20620"/>
                    </a:cubicBezTo>
                    <a:cubicBezTo>
                      <a:pt x="12107" y="22320"/>
                      <a:pt x="12729" y="23978"/>
                      <a:pt x="12936" y="25803"/>
                    </a:cubicBezTo>
                    <a:cubicBezTo>
                      <a:pt x="12978" y="26259"/>
                      <a:pt x="12978" y="26715"/>
                      <a:pt x="12978" y="27171"/>
                    </a:cubicBezTo>
                    <a:cubicBezTo>
                      <a:pt x="11692" y="27503"/>
                      <a:pt x="10449" y="28083"/>
                      <a:pt x="9371" y="28622"/>
                    </a:cubicBezTo>
                    <a:cubicBezTo>
                      <a:pt x="7132" y="29825"/>
                      <a:pt x="5141" y="31483"/>
                      <a:pt x="3524" y="33473"/>
                    </a:cubicBezTo>
                    <a:cubicBezTo>
                      <a:pt x="3193" y="33888"/>
                      <a:pt x="2902" y="34261"/>
                      <a:pt x="2571" y="34717"/>
                    </a:cubicBezTo>
                    <a:cubicBezTo>
                      <a:pt x="2322" y="34717"/>
                      <a:pt x="2073" y="34634"/>
                      <a:pt x="1783" y="34634"/>
                    </a:cubicBezTo>
                    <a:lnTo>
                      <a:pt x="1783" y="34925"/>
                    </a:lnTo>
                    <a:cubicBezTo>
                      <a:pt x="1990" y="34925"/>
                      <a:pt x="2198" y="34966"/>
                      <a:pt x="2405" y="34966"/>
                    </a:cubicBezTo>
                    <a:cubicBezTo>
                      <a:pt x="2198" y="35215"/>
                      <a:pt x="2073" y="35464"/>
                      <a:pt x="1866" y="35795"/>
                    </a:cubicBezTo>
                    <a:cubicBezTo>
                      <a:pt x="1866" y="35878"/>
                      <a:pt x="1866" y="36044"/>
                      <a:pt x="1907" y="36168"/>
                    </a:cubicBezTo>
                    <a:cubicBezTo>
                      <a:pt x="2073" y="35837"/>
                      <a:pt x="2280" y="35588"/>
                      <a:pt x="2488" y="35298"/>
                    </a:cubicBezTo>
                    <a:cubicBezTo>
                      <a:pt x="2529" y="35173"/>
                      <a:pt x="2612" y="35090"/>
                      <a:pt x="2695" y="34966"/>
                    </a:cubicBezTo>
                    <a:cubicBezTo>
                      <a:pt x="2831" y="34970"/>
                      <a:pt x="2966" y="34972"/>
                      <a:pt x="3103" y="34972"/>
                    </a:cubicBezTo>
                    <a:cubicBezTo>
                      <a:pt x="4342" y="34972"/>
                      <a:pt x="5609" y="34801"/>
                      <a:pt x="6841" y="34427"/>
                    </a:cubicBezTo>
                    <a:cubicBezTo>
                      <a:pt x="8375" y="33971"/>
                      <a:pt x="9951" y="33307"/>
                      <a:pt x="11195" y="32229"/>
                    </a:cubicBezTo>
                    <a:cubicBezTo>
                      <a:pt x="12356" y="31110"/>
                      <a:pt x="13061" y="29617"/>
                      <a:pt x="13185" y="28083"/>
                    </a:cubicBezTo>
                    <a:cubicBezTo>
                      <a:pt x="13268" y="27876"/>
                      <a:pt x="13268" y="27669"/>
                      <a:pt x="13268" y="27461"/>
                    </a:cubicBezTo>
                    <a:cubicBezTo>
                      <a:pt x="13600" y="27337"/>
                      <a:pt x="13973" y="27295"/>
                      <a:pt x="14346" y="27254"/>
                    </a:cubicBezTo>
                    <a:cubicBezTo>
                      <a:pt x="14863" y="27169"/>
                      <a:pt x="15394" y="27123"/>
                      <a:pt x="15923" y="27123"/>
                    </a:cubicBezTo>
                    <a:cubicBezTo>
                      <a:pt x="17981" y="27123"/>
                      <a:pt x="20007" y="27829"/>
                      <a:pt x="21063" y="29742"/>
                    </a:cubicBezTo>
                    <a:cubicBezTo>
                      <a:pt x="22224" y="31856"/>
                      <a:pt x="21851" y="34593"/>
                      <a:pt x="20938" y="36790"/>
                    </a:cubicBezTo>
                    <a:cubicBezTo>
                      <a:pt x="19819" y="39320"/>
                      <a:pt x="17912" y="41434"/>
                      <a:pt x="16626" y="43880"/>
                    </a:cubicBezTo>
                    <a:cubicBezTo>
                      <a:pt x="16212" y="44668"/>
                      <a:pt x="15880" y="45497"/>
                      <a:pt x="15590" y="46327"/>
                    </a:cubicBezTo>
                    <a:lnTo>
                      <a:pt x="15756" y="46327"/>
                    </a:lnTo>
                    <a:cubicBezTo>
                      <a:pt x="16668" y="43466"/>
                      <a:pt x="18699" y="41144"/>
                      <a:pt x="20192" y="38532"/>
                    </a:cubicBezTo>
                    <a:cubicBezTo>
                      <a:pt x="21395" y="36334"/>
                      <a:pt x="22265" y="33764"/>
                      <a:pt x="21809" y="31234"/>
                    </a:cubicBezTo>
                    <a:cubicBezTo>
                      <a:pt x="21602" y="30115"/>
                      <a:pt x="21104" y="28995"/>
                      <a:pt x="20192" y="28208"/>
                    </a:cubicBezTo>
                    <a:cubicBezTo>
                      <a:pt x="19280" y="27337"/>
                      <a:pt x="18078" y="26922"/>
                      <a:pt x="16792" y="26756"/>
                    </a:cubicBezTo>
                    <a:cubicBezTo>
                      <a:pt x="16508" y="26737"/>
                      <a:pt x="16222" y="26727"/>
                      <a:pt x="15936" y="26727"/>
                    </a:cubicBezTo>
                    <a:cubicBezTo>
                      <a:pt x="15009" y="26727"/>
                      <a:pt x="14082" y="26835"/>
                      <a:pt x="13226" y="27088"/>
                    </a:cubicBezTo>
                    <a:cubicBezTo>
                      <a:pt x="13268" y="23730"/>
                      <a:pt x="11568" y="20620"/>
                      <a:pt x="10780" y="17345"/>
                    </a:cubicBezTo>
                    <a:cubicBezTo>
                      <a:pt x="10324" y="15437"/>
                      <a:pt x="10117" y="13406"/>
                      <a:pt x="10200" y="11457"/>
                    </a:cubicBezTo>
                    <a:cubicBezTo>
                      <a:pt x="10241" y="9633"/>
                      <a:pt x="10531" y="7850"/>
                      <a:pt x="10366" y="6067"/>
                    </a:cubicBezTo>
                    <a:cubicBezTo>
                      <a:pt x="10200" y="4533"/>
                      <a:pt x="9744" y="3082"/>
                      <a:pt x="8666" y="2004"/>
                    </a:cubicBezTo>
                    <a:cubicBezTo>
                      <a:pt x="7753" y="1091"/>
                      <a:pt x="6593" y="511"/>
                      <a:pt x="5349" y="179"/>
                    </a:cubicBezTo>
                    <a:cubicBezTo>
                      <a:pt x="4804" y="58"/>
                      <a:pt x="4259" y="1"/>
                      <a:pt x="372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40"/>
              <p:cNvSpPr/>
              <p:nvPr/>
            </p:nvSpPr>
            <p:spPr>
              <a:xfrm>
                <a:off x="4899870" y="2685627"/>
                <a:ext cx="195664" cy="599443"/>
              </a:xfrm>
              <a:custGeom>
                <a:rect b="b" l="l" r="r" t="t"/>
                <a:pathLst>
                  <a:path extrusionOk="0" h="34426" w="11237">
                    <a:moveTo>
                      <a:pt x="9329" y="1"/>
                    </a:moveTo>
                    <a:cubicBezTo>
                      <a:pt x="9329" y="42"/>
                      <a:pt x="9247" y="167"/>
                      <a:pt x="9247" y="208"/>
                    </a:cubicBezTo>
                    <a:cubicBezTo>
                      <a:pt x="9744" y="830"/>
                      <a:pt x="10076" y="1576"/>
                      <a:pt x="10366" y="2323"/>
                    </a:cubicBezTo>
                    <a:cubicBezTo>
                      <a:pt x="11237" y="5308"/>
                      <a:pt x="10242" y="8252"/>
                      <a:pt x="9661" y="11154"/>
                    </a:cubicBezTo>
                    <a:cubicBezTo>
                      <a:pt x="9039" y="14430"/>
                      <a:pt x="9371" y="17622"/>
                      <a:pt x="9744" y="20898"/>
                    </a:cubicBezTo>
                    <a:cubicBezTo>
                      <a:pt x="10034" y="23966"/>
                      <a:pt x="10490" y="27283"/>
                      <a:pt x="9412" y="30185"/>
                    </a:cubicBezTo>
                    <a:cubicBezTo>
                      <a:pt x="8643" y="32273"/>
                      <a:pt x="6613" y="34231"/>
                      <a:pt x="4292" y="34231"/>
                    </a:cubicBezTo>
                    <a:cubicBezTo>
                      <a:pt x="3985" y="34231"/>
                      <a:pt x="3673" y="34197"/>
                      <a:pt x="3359" y="34124"/>
                    </a:cubicBezTo>
                    <a:cubicBezTo>
                      <a:pt x="1949" y="33751"/>
                      <a:pt x="871" y="32714"/>
                      <a:pt x="42" y="31636"/>
                    </a:cubicBezTo>
                    <a:cubicBezTo>
                      <a:pt x="42" y="31678"/>
                      <a:pt x="0" y="31761"/>
                      <a:pt x="0" y="31844"/>
                    </a:cubicBezTo>
                    <a:cubicBezTo>
                      <a:pt x="457" y="32383"/>
                      <a:pt x="913" y="32922"/>
                      <a:pt x="1452" y="33336"/>
                    </a:cubicBezTo>
                    <a:cubicBezTo>
                      <a:pt x="2242" y="34023"/>
                      <a:pt x="3259" y="34426"/>
                      <a:pt x="4316" y="34426"/>
                    </a:cubicBezTo>
                    <a:cubicBezTo>
                      <a:pt x="4535" y="34426"/>
                      <a:pt x="4755" y="34408"/>
                      <a:pt x="4976" y="34373"/>
                    </a:cubicBezTo>
                    <a:cubicBezTo>
                      <a:pt x="6220" y="34166"/>
                      <a:pt x="7339" y="33502"/>
                      <a:pt x="8251" y="32590"/>
                    </a:cubicBezTo>
                    <a:cubicBezTo>
                      <a:pt x="10366" y="30434"/>
                      <a:pt x="10532" y="27117"/>
                      <a:pt x="10366" y="24256"/>
                    </a:cubicBezTo>
                    <a:cubicBezTo>
                      <a:pt x="10159" y="20773"/>
                      <a:pt x="9412" y="17249"/>
                      <a:pt x="9578" y="13725"/>
                    </a:cubicBezTo>
                    <a:cubicBezTo>
                      <a:pt x="9786" y="10491"/>
                      <a:pt x="11237" y="7298"/>
                      <a:pt x="10905" y="4064"/>
                    </a:cubicBezTo>
                    <a:cubicBezTo>
                      <a:pt x="10781" y="2613"/>
                      <a:pt x="10242" y="1079"/>
                      <a:pt x="932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40"/>
              <p:cNvSpPr/>
              <p:nvPr/>
            </p:nvSpPr>
            <p:spPr>
              <a:xfrm>
                <a:off x="4922384" y="4216673"/>
                <a:ext cx="367369" cy="7209"/>
              </a:xfrm>
              <a:custGeom>
                <a:rect b="b" l="l" r="r" t="t"/>
                <a:pathLst>
                  <a:path extrusionOk="0" h="414" w="21098">
                    <a:moveTo>
                      <a:pt x="11742" y="1"/>
                    </a:moveTo>
                    <a:cubicBezTo>
                      <a:pt x="9184" y="1"/>
                      <a:pt x="6925" y="14"/>
                      <a:pt x="6212" y="14"/>
                    </a:cubicBezTo>
                    <a:cubicBezTo>
                      <a:pt x="2646" y="97"/>
                      <a:pt x="3683" y="138"/>
                      <a:pt x="117" y="180"/>
                    </a:cubicBezTo>
                    <a:cubicBezTo>
                      <a:pt x="24" y="180"/>
                      <a:pt x="1" y="250"/>
                      <a:pt x="47" y="250"/>
                    </a:cubicBezTo>
                    <a:cubicBezTo>
                      <a:pt x="63" y="250"/>
                      <a:pt x="86" y="242"/>
                      <a:pt x="117" y="221"/>
                    </a:cubicBezTo>
                    <a:cubicBezTo>
                      <a:pt x="3683" y="346"/>
                      <a:pt x="2646" y="346"/>
                      <a:pt x="6212" y="387"/>
                    </a:cubicBezTo>
                    <a:cubicBezTo>
                      <a:pt x="6997" y="387"/>
                      <a:pt x="9875" y="414"/>
                      <a:pt x="12905" y="414"/>
                    </a:cubicBezTo>
                    <a:cubicBezTo>
                      <a:pt x="16441" y="414"/>
                      <a:pt x="20185" y="378"/>
                      <a:pt x="21056" y="221"/>
                    </a:cubicBezTo>
                    <a:cubicBezTo>
                      <a:pt x="21097" y="221"/>
                      <a:pt x="21097" y="180"/>
                      <a:pt x="21056" y="180"/>
                    </a:cubicBezTo>
                    <a:cubicBezTo>
                      <a:pt x="20085" y="31"/>
                      <a:pt x="15578" y="1"/>
                      <a:pt x="117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40"/>
              <p:cNvSpPr/>
              <p:nvPr/>
            </p:nvSpPr>
            <p:spPr>
              <a:xfrm>
                <a:off x="5150383" y="2468197"/>
                <a:ext cx="280446" cy="1711823"/>
              </a:xfrm>
              <a:custGeom>
                <a:rect b="b" l="l" r="r" t="t"/>
                <a:pathLst>
                  <a:path extrusionOk="0" h="98310" w="16106">
                    <a:moveTo>
                      <a:pt x="16045" y="0"/>
                    </a:moveTo>
                    <a:cubicBezTo>
                      <a:pt x="16011" y="0"/>
                      <a:pt x="15954" y="106"/>
                      <a:pt x="15881" y="339"/>
                    </a:cubicBezTo>
                    <a:cubicBezTo>
                      <a:pt x="15425" y="1998"/>
                      <a:pt x="14844" y="3656"/>
                      <a:pt x="14305" y="5315"/>
                    </a:cubicBezTo>
                    <a:cubicBezTo>
                      <a:pt x="13808" y="7056"/>
                      <a:pt x="13269" y="8715"/>
                      <a:pt x="12771" y="10415"/>
                    </a:cubicBezTo>
                    <a:cubicBezTo>
                      <a:pt x="11735" y="13732"/>
                      <a:pt x="10740" y="17090"/>
                      <a:pt x="9703" y="20448"/>
                    </a:cubicBezTo>
                    <a:cubicBezTo>
                      <a:pt x="7630" y="27207"/>
                      <a:pt x="5598" y="33882"/>
                      <a:pt x="3608" y="40641"/>
                    </a:cubicBezTo>
                    <a:cubicBezTo>
                      <a:pt x="2613" y="43957"/>
                      <a:pt x="1452" y="47274"/>
                      <a:pt x="706" y="50633"/>
                    </a:cubicBezTo>
                    <a:cubicBezTo>
                      <a:pt x="333" y="52250"/>
                      <a:pt x="125" y="53867"/>
                      <a:pt x="1" y="55567"/>
                    </a:cubicBezTo>
                    <a:cubicBezTo>
                      <a:pt x="1" y="57308"/>
                      <a:pt x="208" y="59091"/>
                      <a:pt x="374" y="60833"/>
                    </a:cubicBezTo>
                    <a:cubicBezTo>
                      <a:pt x="1037" y="67840"/>
                      <a:pt x="1659" y="74847"/>
                      <a:pt x="2364" y="81812"/>
                    </a:cubicBezTo>
                    <a:cubicBezTo>
                      <a:pt x="3028" y="88820"/>
                      <a:pt x="3276" y="91059"/>
                      <a:pt x="4064" y="98107"/>
                    </a:cubicBezTo>
                    <a:cubicBezTo>
                      <a:pt x="4086" y="98236"/>
                      <a:pt x="4208" y="98310"/>
                      <a:pt x="4320" y="98310"/>
                    </a:cubicBezTo>
                    <a:cubicBezTo>
                      <a:pt x="4424" y="98310"/>
                      <a:pt x="4520" y="98247"/>
                      <a:pt x="4520" y="98107"/>
                    </a:cubicBezTo>
                    <a:cubicBezTo>
                      <a:pt x="4479" y="97236"/>
                      <a:pt x="4437" y="96283"/>
                      <a:pt x="4313" y="95412"/>
                    </a:cubicBezTo>
                    <a:cubicBezTo>
                      <a:pt x="3649" y="88322"/>
                      <a:pt x="3318" y="86042"/>
                      <a:pt x="2654" y="78910"/>
                    </a:cubicBezTo>
                    <a:cubicBezTo>
                      <a:pt x="2364" y="75344"/>
                      <a:pt x="1991" y="71779"/>
                      <a:pt x="1659" y="68213"/>
                    </a:cubicBezTo>
                    <a:cubicBezTo>
                      <a:pt x="1328" y="64689"/>
                      <a:pt x="913" y="61081"/>
                      <a:pt x="706" y="57516"/>
                    </a:cubicBezTo>
                    <a:cubicBezTo>
                      <a:pt x="581" y="55691"/>
                      <a:pt x="581" y="53950"/>
                      <a:pt x="913" y="52167"/>
                    </a:cubicBezTo>
                    <a:cubicBezTo>
                      <a:pt x="1162" y="50467"/>
                      <a:pt x="1659" y="48850"/>
                      <a:pt x="2157" y="47192"/>
                    </a:cubicBezTo>
                    <a:lnTo>
                      <a:pt x="5267" y="36950"/>
                    </a:lnTo>
                    <a:cubicBezTo>
                      <a:pt x="7257" y="30151"/>
                      <a:pt x="9330" y="23309"/>
                      <a:pt x="11361" y="16468"/>
                    </a:cubicBezTo>
                    <a:cubicBezTo>
                      <a:pt x="12398" y="13068"/>
                      <a:pt x="13435" y="9585"/>
                      <a:pt x="14430" y="6144"/>
                    </a:cubicBezTo>
                    <a:cubicBezTo>
                      <a:pt x="14927" y="4403"/>
                      <a:pt x="15466" y="2703"/>
                      <a:pt x="15922" y="920"/>
                    </a:cubicBezTo>
                    <a:cubicBezTo>
                      <a:pt x="16083" y="356"/>
                      <a:pt x="16105" y="0"/>
                      <a:pt x="160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40"/>
              <p:cNvSpPr/>
              <p:nvPr/>
            </p:nvSpPr>
            <p:spPr>
              <a:xfrm>
                <a:off x="5061580" y="4014758"/>
                <a:ext cx="648337" cy="569563"/>
              </a:xfrm>
              <a:custGeom>
                <a:rect b="b" l="l" r="r" t="t"/>
                <a:pathLst>
                  <a:path extrusionOk="0" h="32710" w="37234">
                    <a:moveTo>
                      <a:pt x="36280" y="1"/>
                    </a:moveTo>
                    <a:lnTo>
                      <a:pt x="15052" y="166"/>
                    </a:lnTo>
                    <a:lnTo>
                      <a:pt x="15798" y="21271"/>
                    </a:lnTo>
                    <a:cubicBezTo>
                      <a:pt x="15798" y="21271"/>
                      <a:pt x="3442" y="26910"/>
                      <a:pt x="2157" y="27946"/>
                    </a:cubicBezTo>
                    <a:cubicBezTo>
                      <a:pt x="955" y="28941"/>
                      <a:pt x="1" y="32217"/>
                      <a:pt x="1120" y="32548"/>
                    </a:cubicBezTo>
                    <a:cubicBezTo>
                      <a:pt x="1459" y="32657"/>
                      <a:pt x="4533" y="32710"/>
                      <a:pt x="8746" y="32710"/>
                    </a:cubicBezTo>
                    <a:cubicBezTo>
                      <a:pt x="18967" y="32710"/>
                      <a:pt x="35897" y="32401"/>
                      <a:pt x="36778" y="31844"/>
                    </a:cubicBezTo>
                    <a:cubicBezTo>
                      <a:pt x="37234" y="31512"/>
                      <a:pt x="36280" y="1"/>
                      <a:pt x="36280"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40"/>
              <p:cNvSpPr/>
              <p:nvPr/>
            </p:nvSpPr>
            <p:spPr>
              <a:xfrm>
                <a:off x="5061580" y="4439274"/>
                <a:ext cx="643287" cy="145046"/>
              </a:xfrm>
              <a:custGeom>
                <a:rect b="b" l="l" r="r" t="t"/>
                <a:pathLst>
                  <a:path extrusionOk="0" h="8330" w="36944">
                    <a:moveTo>
                      <a:pt x="36902" y="0"/>
                    </a:moveTo>
                    <a:cubicBezTo>
                      <a:pt x="31670" y="783"/>
                      <a:pt x="14827" y="3155"/>
                      <a:pt x="9088" y="3155"/>
                    </a:cubicBezTo>
                    <a:cubicBezTo>
                      <a:pt x="8142" y="3155"/>
                      <a:pt x="7497" y="3091"/>
                      <a:pt x="7257" y="2944"/>
                    </a:cubicBezTo>
                    <a:cubicBezTo>
                      <a:pt x="6096" y="2239"/>
                      <a:pt x="7132" y="1203"/>
                      <a:pt x="8086" y="456"/>
                    </a:cubicBezTo>
                    <a:lnTo>
                      <a:pt x="8086" y="456"/>
                    </a:lnTo>
                    <a:cubicBezTo>
                      <a:pt x="5308" y="1825"/>
                      <a:pt x="2737" y="3110"/>
                      <a:pt x="2157" y="3525"/>
                    </a:cubicBezTo>
                    <a:cubicBezTo>
                      <a:pt x="955" y="4561"/>
                      <a:pt x="1" y="7837"/>
                      <a:pt x="1120" y="8168"/>
                    </a:cubicBezTo>
                    <a:cubicBezTo>
                      <a:pt x="1459" y="8277"/>
                      <a:pt x="4533" y="8330"/>
                      <a:pt x="8746" y="8330"/>
                    </a:cubicBezTo>
                    <a:cubicBezTo>
                      <a:pt x="18967" y="8330"/>
                      <a:pt x="35897" y="8021"/>
                      <a:pt x="36778" y="7464"/>
                    </a:cubicBezTo>
                    <a:cubicBezTo>
                      <a:pt x="36944" y="7339"/>
                      <a:pt x="36944" y="4230"/>
                      <a:pt x="36902"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40"/>
              <p:cNvSpPr/>
              <p:nvPr/>
            </p:nvSpPr>
            <p:spPr>
              <a:xfrm>
                <a:off x="5167709" y="2381692"/>
                <a:ext cx="561710" cy="1908880"/>
              </a:xfrm>
              <a:custGeom>
                <a:rect b="b" l="l" r="r" t="t"/>
                <a:pathLst>
                  <a:path extrusionOk="0" h="109627" w="32259">
                    <a:moveTo>
                      <a:pt x="1" y="0"/>
                    </a:moveTo>
                    <a:lnTo>
                      <a:pt x="1" y="83"/>
                    </a:lnTo>
                    <a:lnTo>
                      <a:pt x="5" y="83"/>
                    </a:lnTo>
                    <a:cubicBezTo>
                      <a:pt x="2" y="28"/>
                      <a:pt x="1" y="0"/>
                      <a:pt x="1" y="0"/>
                    </a:cubicBezTo>
                    <a:close/>
                    <a:moveTo>
                      <a:pt x="5" y="83"/>
                    </a:moveTo>
                    <a:cubicBezTo>
                      <a:pt x="56" y="1030"/>
                      <a:pt x="577" y="9902"/>
                      <a:pt x="2654" y="16958"/>
                    </a:cubicBezTo>
                    <a:cubicBezTo>
                      <a:pt x="2820" y="17580"/>
                      <a:pt x="3028" y="18202"/>
                      <a:pt x="3235" y="18741"/>
                    </a:cubicBezTo>
                    <a:cubicBezTo>
                      <a:pt x="3235" y="18741"/>
                      <a:pt x="5515" y="19570"/>
                      <a:pt x="8915" y="21726"/>
                    </a:cubicBezTo>
                    <a:cubicBezTo>
                      <a:pt x="8915" y="21726"/>
                      <a:pt x="9123" y="29314"/>
                      <a:pt x="9371" y="37814"/>
                    </a:cubicBezTo>
                    <a:cubicBezTo>
                      <a:pt x="9662" y="47308"/>
                      <a:pt x="8210" y="57881"/>
                      <a:pt x="8086" y="60162"/>
                    </a:cubicBezTo>
                    <a:cubicBezTo>
                      <a:pt x="7879" y="68579"/>
                      <a:pt x="8915" y="109502"/>
                      <a:pt x="8915" y="109502"/>
                    </a:cubicBezTo>
                    <a:lnTo>
                      <a:pt x="32258" y="109626"/>
                    </a:lnTo>
                    <a:cubicBezTo>
                      <a:pt x="32258" y="109626"/>
                      <a:pt x="28237" y="63271"/>
                      <a:pt x="28320" y="60203"/>
                    </a:cubicBezTo>
                    <a:cubicBezTo>
                      <a:pt x="28361" y="55269"/>
                      <a:pt x="26578" y="20856"/>
                      <a:pt x="26910" y="20109"/>
                    </a:cubicBezTo>
                    <a:cubicBezTo>
                      <a:pt x="30641" y="10283"/>
                      <a:pt x="25707" y="83"/>
                      <a:pt x="25707" y="83"/>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40"/>
              <p:cNvSpPr/>
              <p:nvPr/>
            </p:nvSpPr>
            <p:spPr>
              <a:xfrm>
                <a:off x="5303439" y="2382406"/>
                <a:ext cx="335730" cy="1030716"/>
              </a:xfrm>
              <a:custGeom>
                <a:rect b="b" l="l" r="r" t="t"/>
                <a:pathLst>
                  <a:path extrusionOk="0" h="59194" w="19281">
                    <a:moveTo>
                      <a:pt x="6172" y="18862"/>
                    </a:moveTo>
                    <a:cubicBezTo>
                      <a:pt x="7412" y="18862"/>
                      <a:pt x="8603" y="19170"/>
                      <a:pt x="9537" y="20027"/>
                    </a:cubicBezTo>
                    <a:cubicBezTo>
                      <a:pt x="10698" y="21105"/>
                      <a:pt x="11320" y="22763"/>
                      <a:pt x="11486" y="24297"/>
                    </a:cubicBezTo>
                    <a:cubicBezTo>
                      <a:pt x="11693" y="26371"/>
                      <a:pt x="11278" y="28402"/>
                      <a:pt x="11113" y="30475"/>
                    </a:cubicBezTo>
                    <a:cubicBezTo>
                      <a:pt x="10988" y="32258"/>
                      <a:pt x="11030" y="34041"/>
                      <a:pt x="11278" y="35824"/>
                    </a:cubicBezTo>
                    <a:cubicBezTo>
                      <a:pt x="11139" y="35834"/>
                      <a:pt x="10997" y="35839"/>
                      <a:pt x="10853" y="35839"/>
                    </a:cubicBezTo>
                    <a:cubicBezTo>
                      <a:pt x="9851" y="35839"/>
                      <a:pt x="8786" y="35585"/>
                      <a:pt x="7879" y="35078"/>
                    </a:cubicBezTo>
                    <a:cubicBezTo>
                      <a:pt x="6013" y="34165"/>
                      <a:pt x="4769" y="32383"/>
                      <a:pt x="4188" y="30392"/>
                    </a:cubicBezTo>
                    <a:cubicBezTo>
                      <a:pt x="3608" y="28236"/>
                      <a:pt x="3774" y="25956"/>
                      <a:pt x="4354" y="23800"/>
                    </a:cubicBezTo>
                    <a:cubicBezTo>
                      <a:pt x="4810" y="22141"/>
                      <a:pt x="5474" y="20524"/>
                      <a:pt x="5930" y="18866"/>
                    </a:cubicBezTo>
                    <a:cubicBezTo>
                      <a:pt x="6011" y="18863"/>
                      <a:pt x="6091" y="18862"/>
                      <a:pt x="6172" y="18862"/>
                    </a:cubicBezTo>
                    <a:close/>
                    <a:moveTo>
                      <a:pt x="5598" y="1"/>
                    </a:moveTo>
                    <a:cubicBezTo>
                      <a:pt x="5391" y="249"/>
                      <a:pt x="5225" y="540"/>
                      <a:pt x="5059" y="788"/>
                    </a:cubicBezTo>
                    <a:cubicBezTo>
                      <a:pt x="3857" y="2654"/>
                      <a:pt x="3028" y="4810"/>
                      <a:pt x="3567" y="7049"/>
                    </a:cubicBezTo>
                    <a:cubicBezTo>
                      <a:pt x="4064" y="9288"/>
                      <a:pt x="5474" y="11154"/>
                      <a:pt x="6096" y="13310"/>
                    </a:cubicBezTo>
                    <a:cubicBezTo>
                      <a:pt x="6635" y="15134"/>
                      <a:pt x="6344" y="16959"/>
                      <a:pt x="5847" y="18700"/>
                    </a:cubicBezTo>
                    <a:cubicBezTo>
                      <a:pt x="4852" y="18783"/>
                      <a:pt x="3857" y="19073"/>
                      <a:pt x="2945" y="19446"/>
                    </a:cubicBezTo>
                    <a:cubicBezTo>
                      <a:pt x="1908" y="19861"/>
                      <a:pt x="913" y="20358"/>
                      <a:pt x="1" y="21063"/>
                    </a:cubicBezTo>
                    <a:cubicBezTo>
                      <a:pt x="42" y="21105"/>
                      <a:pt x="84" y="21105"/>
                      <a:pt x="208" y="21146"/>
                    </a:cubicBezTo>
                    <a:cubicBezTo>
                      <a:pt x="1535" y="20193"/>
                      <a:pt x="2986" y="19529"/>
                      <a:pt x="4562" y="19156"/>
                    </a:cubicBezTo>
                    <a:cubicBezTo>
                      <a:pt x="4976" y="19073"/>
                      <a:pt x="5391" y="19032"/>
                      <a:pt x="5805" y="18949"/>
                    </a:cubicBezTo>
                    <a:lnTo>
                      <a:pt x="5805" y="18949"/>
                    </a:lnTo>
                    <a:cubicBezTo>
                      <a:pt x="5640" y="19529"/>
                      <a:pt x="5432" y="20068"/>
                      <a:pt x="5266" y="20607"/>
                    </a:cubicBezTo>
                    <a:cubicBezTo>
                      <a:pt x="4479" y="22846"/>
                      <a:pt x="3649" y="25127"/>
                      <a:pt x="3649" y="27531"/>
                    </a:cubicBezTo>
                    <a:cubicBezTo>
                      <a:pt x="3649" y="29646"/>
                      <a:pt x="4188" y="31802"/>
                      <a:pt x="5515" y="33543"/>
                    </a:cubicBezTo>
                    <a:cubicBezTo>
                      <a:pt x="6676" y="34995"/>
                      <a:pt x="8501" y="35948"/>
                      <a:pt x="10366" y="36114"/>
                    </a:cubicBezTo>
                    <a:cubicBezTo>
                      <a:pt x="10532" y="36135"/>
                      <a:pt x="10698" y="36145"/>
                      <a:pt x="10869" y="36145"/>
                    </a:cubicBezTo>
                    <a:cubicBezTo>
                      <a:pt x="11040" y="36145"/>
                      <a:pt x="11216" y="36135"/>
                      <a:pt x="11403" y="36114"/>
                    </a:cubicBezTo>
                    <a:lnTo>
                      <a:pt x="11403" y="36321"/>
                    </a:lnTo>
                    <a:cubicBezTo>
                      <a:pt x="11652" y="38229"/>
                      <a:pt x="12149" y="40094"/>
                      <a:pt x="12854" y="41877"/>
                    </a:cubicBezTo>
                    <a:cubicBezTo>
                      <a:pt x="13517" y="43702"/>
                      <a:pt x="14347" y="45402"/>
                      <a:pt x="14927" y="47226"/>
                    </a:cubicBezTo>
                    <a:cubicBezTo>
                      <a:pt x="15466" y="49009"/>
                      <a:pt x="15756" y="50958"/>
                      <a:pt x="15134" y="52740"/>
                    </a:cubicBezTo>
                    <a:cubicBezTo>
                      <a:pt x="14637" y="54275"/>
                      <a:pt x="13600" y="55560"/>
                      <a:pt x="12315" y="56555"/>
                    </a:cubicBezTo>
                    <a:cubicBezTo>
                      <a:pt x="11071" y="57509"/>
                      <a:pt x="9579" y="58213"/>
                      <a:pt x="8086" y="58628"/>
                    </a:cubicBezTo>
                    <a:cubicBezTo>
                      <a:pt x="7298" y="58835"/>
                      <a:pt x="6469" y="58960"/>
                      <a:pt x="5640" y="58960"/>
                    </a:cubicBezTo>
                    <a:cubicBezTo>
                      <a:pt x="4810" y="58960"/>
                      <a:pt x="3981" y="58835"/>
                      <a:pt x="3193" y="58545"/>
                    </a:cubicBezTo>
                    <a:cubicBezTo>
                      <a:pt x="2115" y="58213"/>
                      <a:pt x="1245" y="57467"/>
                      <a:pt x="623" y="56555"/>
                    </a:cubicBezTo>
                    <a:cubicBezTo>
                      <a:pt x="623" y="56638"/>
                      <a:pt x="623" y="56804"/>
                      <a:pt x="540" y="56887"/>
                    </a:cubicBezTo>
                    <a:cubicBezTo>
                      <a:pt x="664" y="57053"/>
                      <a:pt x="747" y="57177"/>
                      <a:pt x="872" y="57301"/>
                    </a:cubicBezTo>
                    <a:cubicBezTo>
                      <a:pt x="2087" y="58672"/>
                      <a:pt x="3775" y="59194"/>
                      <a:pt x="5519" y="59194"/>
                    </a:cubicBezTo>
                    <a:cubicBezTo>
                      <a:pt x="7046" y="59194"/>
                      <a:pt x="8616" y="58794"/>
                      <a:pt x="9952" y="58213"/>
                    </a:cubicBezTo>
                    <a:cubicBezTo>
                      <a:pt x="12854" y="56970"/>
                      <a:pt x="15383" y="54523"/>
                      <a:pt x="15632" y="51206"/>
                    </a:cubicBezTo>
                    <a:cubicBezTo>
                      <a:pt x="15798" y="49299"/>
                      <a:pt x="15217" y="47433"/>
                      <a:pt x="14554" y="45650"/>
                    </a:cubicBezTo>
                    <a:cubicBezTo>
                      <a:pt x="13808" y="43785"/>
                      <a:pt x="12937" y="41960"/>
                      <a:pt x="12356" y="40053"/>
                    </a:cubicBezTo>
                    <a:cubicBezTo>
                      <a:pt x="11942" y="38768"/>
                      <a:pt x="11693" y="37482"/>
                      <a:pt x="11527" y="36114"/>
                    </a:cubicBezTo>
                    <a:cubicBezTo>
                      <a:pt x="12066" y="36073"/>
                      <a:pt x="12522" y="35948"/>
                      <a:pt x="12978" y="35741"/>
                    </a:cubicBezTo>
                    <a:cubicBezTo>
                      <a:pt x="13932" y="35409"/>
                      <a:pt x="14637" y="34704"/>
                      <a:pt x="15259" y="33958"/>
                    </a:cubicBezTo>
                    <a:cubicBezTo>
                      <a:pt x="15964" y="33087"/>
                      <a:pt x="16461" y="32092"/>
                      <a:pt x="17000" y="31139"/>
                    </a:cubicBezTo>
                    <a:cubicBezTo>
                      <a:pt x="17581" y="30102"/>
                      <a:pt x="18286" y="29107"/>
                      <a:pt x="19115" y="28236"/>
                    </a:cubicBezTo>
                    <a:cubicBezTo>
                      <a:pt x="19156" y="28195"/>
                      <a:pt x="19198" y="28153"/>
                      <a:pt x="19198" y="28070"/>
                    </a:cubicBezTo>
                    <a:cubicBezTo>
                      <a:pt x="19281" y="27905"/>
                      <a:pt x="19281" y="27780"/>
                      <a:pt x="19281" y="27697"/>
                    </a:cubicBezTo>
                    <a:lnTo>
                      <a:pt x="19281" y="27697"/>
                    </a:lnTo>
                    <a:cubicBezTo>
                      <a:pt x="18534" y="28444"/>
                      <a:pt x="17871" y="29273"/>
                      <a:pt x="17290" y="30185"/>
                    </a:cubicBezTo>
                    <a:cubicBezTo>
                      <a:pt x="16171" y="31926"/>
                      <a:pt x="15342" y="34207"/>
                      <a:pt x="13352" y="35243"/>
                    </a:cubicBezTo>
                    <a:cubicBezTo>
                      <a:pt x="12771" y="35575"/>
                      <a:pt x="12149" y="35699"/>
                      <a:pt x="11527" y="35824"/>
                    </a:cubicBezTo>
                    <a:cubicBezTo>
                      <a:pt x="11444" y="35160"/>
                      <a:pt x="11361" y="34539"/>
                      <a:pt x="11320" y="33834"/>
                    </a:cubicBezTo>
                    <a:cubicBezTo>
                      <a:pt x="11237" y="31719"/>
                      <a:pt x="11486" y="29687"/>
                      <a:pt x="11693" y="27573"/>
                    </a:cubicBezTo>
                    <a:cubicBezTo>
                      <a:pt x="11859" y="25707"/>
                      <a:pt x="11900" y="23841"/>
                      <a:pt x="11237" y="22100"/>
                    </a:cubicBezTo>
                    <a:cubicBezTo>
                      <a:pt x="10657" y="20649"/>
                      <a:pt x="9620" y="19405"/>
                      <a:pt x="8127" y="18907"/>
                    </a:cubicBezTo>
                    <a:cubicBezTo>
                      <a:pt x="7575" y="18735"/>
                      <a:pt x="6993" y="18648"/>
                      <a:pt x="6430" y="18648"/>
                    </a:cubicBezTo>
                    <a:cubicBezTo>
                      <a:pt x="6318" y="18648"/>
                      <a:pt x="6206" y="18652"/>
                      <a:pt x="6096" y="18659"/>
                    </a:cubicBezTo>
                    <a:cubicBezTo>
                      <a:pt x="6262" y="18078"/>
                      <a:pt x="6427" y="17539"/>
                      <a:pt x="6469" y="16959"/>
                    </a:cubicBezTo>
                    <a:cubicBezTo>
                      <a:pt x="6635" y="15881"/>
                      <a:pt x="6676" y="14720"/>
                      <a:pt x="6427" y="13683"/>
                    </a:cubicBezTo>
                    <a:cubicBezTo>
                      <a:pt x="6220" y="12647"/>
                      <a:pt x="5723" y="11651"/>
                      <a:pt x="5266" y="10739"/>
                    </a:cubicBezTo>
                    <a:cubicBezTo>
                      <a:pt x="4271" y="8708"/>
                      <a:pt x="3235" y="6634"/>
                      <a:pt x="3732" y="4313"/>
                    </a:cubicBezTo>
                    <a:cubicBezTo>
                      <a:pt x="4023" y="2696"/>
                      <a:pt x="4852" y="1286"/>
                      <a:pt x="580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40"/>
              <p:cNvSpPr/>
              <p:nvPr/>
            </p:nvSpPr>
            <p:spPr>
              <a:xfrm>
                <a:off x="5312111" y="3473281"/>
                <a:ext cx="399983" cy="655407"/>
              </a:xfrm>
              <a:custGeom>
                <a:rect b="b" l="l" r="r" t="t"/>
                <a:pathLst>
                  <a:path extrusionOk="0" h="37640" w="22971">
                    <a:moveTo>
                      <a:pt x="13973" y="17747"/>
                    </a:moveTo>
                    <a:cubicBezTo>
                      <a:pt x="14263" y="18659"/>
                      <a:pt x="14512" y="19613"/>
                      <a:pt x="14844" y="20483"/>
                    </a:cubicBezTo>
                    <a:cubicBezTo>
                      <a:pt x="15756" y="23012"/>
                      <a:pt x="17331" y="25417"/>
                      <a:pt x="17829" y="28112"/>
                    </a:cubicBezTo>
                    <a:cubicBezTo>
                      <a:pt x="18078" y="29356"/>
                      <a:pt x="18036" y="30642"/>
                      <a:pt x="17622" y="31844"/>
                    </a:cubicBezTo>
                    <a:cubicBezTo>
                      <a:pt x="17249" y="32963"/>
                      <a:pt x="16585" y="33958"/>
                      <a:pt x="15756" y="34788"/>
                    </a:cubicBezTo>
                    <a:cubicBezTo>
                      <a:pt x="15093" y="35451"/>
                      <a:pt x="14305" y="35990"/>
                      <a:pt x="13476" y="36405"/>
                    </a:cubicBezTo>
                    <a:cubicBezTo>
                      <a:pt x="12439" y="36197"/>
                      <a:pt x="11444" y="35658"/>
                      <a:pt x="10615" y="34954"/>
                    </a:cubicBezTo>
                    <a:cubicBezTo>
                      <a:pt x="9495" y="33917"/>
                      <a:pt x="8666" y="32549"/>
                      <a:pt x="8251" y="31056"/>
                    </a:cubicBezTo>
                    <a:cubicBezTo>
                      <a:pt x="7837" y="29563"/>
                      <a:pt x="7920" y="27988"/>
                      <a:pt x="8459" y="26537"/>
                    </a:cubicBezTo>
                    <a:cubicBezTo>
                      <a:pt x="8956" y="25086"/>
                      <a:pt x="9910" y="23800"/>
                      <a:pt x="10822" y="22598"/>
                    </a:cubicBezTo>
                    <a:cubicBezTo>
                      <a:pt x="11776" y="21437"/>
                      <a:pt x="12688" y="20276"/>
                      <a:pt x="13434" y="18908"/>
                    </a:cubicBezTo>
                    <a:cubicBezTo>
                      <a:pt x="13641" y="18493"/>
                      <a:pt x="13849" y="18161"/>
                      <a:pt x="13973" y="17747"/>
                    </a:cubicBezTo>
                    <a:close/>
                    <a:moveTo>
                      <a:pt x="20234" y="1"/>
                    </a:moveTo>
                    <a:cubicBezTo>
                      <a:pt x="18990" y="416"/>
                      <a:pt x="17788" y="1120"/>
                      <a:pt x="16792" y="1950"/>
                    </a:cubicBezTo>
                    <a:cubicBezTo>
                      <a:pt x="15383" y="3069"/>
                      <a:pt x="14429" y="4562"/>
                      <a:pt x="14097" y="6386"/>
                    </a:cubicBezTo>
                    <a:cubicBezTo>
                      <a:pt x="13849" y="8169"/>
                      <a:pt x="14139" y="9952"/>
                      <a:pt x="14346" y="11735"/>
                    </a:cubicBezTo>
                    <a:cubicBezTo>
                      <a:pt x="14554" y="13476"/>
                      <a:pt x="14719" y="15342"/>
                      <a:pt x="14139" y="17083"/>
                    </a:cubicBezTo>
                    <a:cubicBezTo>
                      <a:pt x="13932" y="16254"/>
                      <a:pt x="13683" y="15466"/>
                      <a:pt x="13434" y="14637"/>
                    </a:cubicBezTo>
                    <a:cubicBezTo>
                      <a:pt x="12605" y="12398"/>
                      <a:pt x="11237" y="10325"/>
                      <a:pt x="8915" y="9496"/>
                    </a:cubicBezTo>
                    <a:cubicBezTo>
                      <a:pt x="8137" y="9213"/>
                      <a:pt x="7306" y="9075"/>
                      <a:pt x="6473" y="9075"/>
                    </a:cubicBezTo>
                    <a:cubicBezTo>
                      <a:pt x="4864" y="9075"/>
                      <a:pt x="3247" y="9590"/>
                      <a:pt x="1991" y="10574"/>
                    </a:cubicBezTo>
                    <a:cubicBezTo>
                      <a:pt x="1203" y="11154"/>
                      <a:pt x="539" y="11901"/>
                      <a:pt x="0" y="12730"/>
                    </a:cubicBezTo>
                    <a:lnTo>
                      <a:pt x="0" y="13062"/>
                    </a:lnTo>
                    <a:cubicBezTo>
                      <a:pt x="249" y="12647"/>
                      <a:pt x="581" y="12232"/>
                      <a:pt x="871" y="11901"/>
                    </a:cubicBezTo>
                    <a:cubicBezTo>
                      <a:pt x="2297" y="10296"/>
                      <a:pt x="4337" y="9335"/>
                      <a:pt x="6463" y="9335"/>
                    </a:cubicBezTo>
                    <a:cubicBezTo>
                      <a:pt x="6809" y="9335"/>
                      <a:pt x="7157" y="9361"/>
                      <a:pt x="7505" y="9413"/>
                    </a:cubicBezTo>
                    <a:cubicBezTo>
                      <a:pt x="8707" y="9537"/>
                      <a:pt x="9868" y="10035"/>
                      <a:pt x="10780" y="10864"/>
                    </a:cubicBezTo>
                    <a:cubicBezTo>
                      <a:pt x="11734" y="11610"/>
                      <a:pt x="12356" y="12647"/>
                      <a:pt x="12854" y="13766"/>
                    </a:cubicBezTo>
                    <a:cubicBezTo>
                      <a:pt x="13393" y="14927"/>
                      <a:pt x="13724" y="16171"/>
                      <a:pt x="14056" y="17415"/>
                    </a:cubicBezTo>
                    <a:cubicBezTo>
                      <a:pt x="13517" y="18825"/>
                      <a:pt x="12646" y="20069"/>
                      <a:pt x="11734" y="21313"/>
                    </a:cubicBezTo>
                    <a:cubicBezTo>
                      <a:pt x="9868" y="23759"/>
                      <a:pt x="7712" y="26288"/>
                      <a:pt x="7837" y="29563"/>
                    </a:cubicBezTo>
                    <a:cubicBezTo>
                      <a:pt x="8003" y="32715"/>
                      <a:pt x="9993" y="35617"/>
                      <a:pt x="13019" y="36654"/>
                    </a:cubicBezTo>
                    <a:cubicBezTo>
                      <a:pt x="13061" y="36654"/>
                      <a:pt x="13102" y="36695"/>
                      <a:pt x="13227" y="36695"/>
                    </a:cubicBezTo>
                    <a:cubicBezTo>
                      <a:pt x="12110" y="37195"/>
                      <a:pt x="10958" y="37446"/>
                      <a:pt x="9770" y="37446"/>
                    </a:cubicBezTo>
                    <a:cubicBezTo>
                      <a:pt x="9679" y="37446"/>
                      <a:pt x="9587" y="37444"/>
                      <a:pt x="9495" y="37441"/>
                    </a:cubicBezTo>
                    <a:cubicBezTo>
                      <a:pt x="7049" y="37275"/>
                      <a:pt x="4768" y="36156"/>
                      <a:pt x="3069" y="34415"/>
                    </a:cubicBezTo>
                    <a:cubicBezTo>
                      <a:pt x="1783" y="33171"/>
                      <a:pt x="871" y="31678"/>
                      <a:pt x="332" y="30020"/>
                    </a:cubicBezTo>
                    <a:lnTo>
                      <a:pt x="332" y="30600"/>
                    </a:lnTo>
                    <a:cubicBezTo>
                      <a:pt x="747" y="31678"/>
                      <a:pt x="1286" y="32673"/>
                      <a:pt x="2032" y="33585"/>
                    </a:cubicBezTo>
                    <a:cubicBezTo>
                      <a:pt x="3525" y="35451"/>
                      <a:pt x="5639" y="36902"/>
                      <a:pt x="8044" y="37441"/>
                    </a:cubicBezTo>
                    <a:cubicBezTo>
                      <a:pt x="8645" y="37575"/>
                      <a:pt x="9246" y="37640"/>
                      <a:pt x="9842" y="37640"/>
                    </a:cubicBezTo>
                    <a:cubicBezTo>
                      <a:pt x="11095" y="37640"/>
                      <a:pt x="12323" y="37353"/>
                      <a:pt x="13476" y="36819"/>
                    </a:cubicBezTo>
                    <a:cubicBezTo>
                      <a:pt x="14265" y="37039"/>
                      <a:pt x="15069" y="37141"/>
                      <a:pt x="15873" y="37141"/>
                    </a:cubicBezTo>
                    <a:cubicBezTo>
                      <a:pt x="18402" y="37141"/>
                      <a:pt x="20925" y="36132"/>
                      <a:pt x="22970" y="34622"/>
                    </a:cubicBezTo>
                    <a:cubicBezTo>
                      <a:pt x="22929" y="34415"/>
                      <a:pt x="22929" y="34332"/>
                      <a:pt x="22846" y="34207"/>
                    </a:cubicBezTo>
                    <a:cubicBezTo>
                      <a:pt x="20841" y="35749"/>
                      <a:pt x="18442" y="36754"/>
                      <a:pt x="15915" y="36754"/>
                    </a:cubicBezTo>
                    <a:cubicBezTo>
                      <a:pt x="15725" y="36754"/>
                      <a:pt x="15533" y="36748"/>
                      <a:pt x="15341" y="36736"/>
                    </a:cubicBezTo>
                    <a:cubicBezTo>
                      <a:pt x="14844" y="36736"/>
                      <a:pt x="14305" y="36654"/>
                      <a:pt x="13807" y="36529"/>
                    </a:cubicBezTo>
                    <a:cubicBezTo>
                      <a:pt x="14139" y="36363"/>
                      <a:pt x="14471" y="36197"/>
                      <a:pt x="14844" y="35949"/>
                    </a:cubicBezTo>
                    <a:cubicBezTo>
                      <a:pt x="16710" y="34580"/>
                      <a:pt x="18078" y="32549"/>
                      <a:pt x="18244" y="30227"/>
                    </a:cubicBezTo>
                    <a:cubicBezTo>
                      <a:pt x="18451" y="27325"/>
                      <a:pt x="16958" y="24671"/>
                      <a:pt x="15797" y="22100"/>
                    </a:cubicBezTo>
                    <a:cubicBezTo>
                      <a:pt x="15258" y="20856"/>
                      <a:pt x="14844" y="19571"/>
                      <a:pt x="14471" y="18244"/>
                    </a:cubicBezTo>
                    <a:cubicBezTo>
                      <a:pt x="14429" y="17996"/>
                      <a:pt x="14305" y="17705"/>
                      <a:pt x="14263" y="17415"/>
                    </a:cubicBezTo>
                    <a:cubicBezTo>
                      <a:pt x="14554" y="16544"/>
                      <a:pt x="14761" y="15632"/>
                      <a:pt x="14761" y="14637"/>
                    </a:cubicBezTo>
                    <a:cubicBezTo>
                      <a:pt x="14885" y="11279"/>
                      <a:pt x="13268" y="7464"/>
                      <a:pt x="14968" y="4313"/>
                    </a:cubicBezTo>
                    <a:cubicBezTo>
                      <a:pt x="15797" y="2779"/>
                      <a:pt x="17331" y="1577"/>
                      <a:pt x="18866" y="747"/>
                    </a:cubicBezTo>
                    <a:cubicBezTo>
                      <a:pt x="19280" y="540"/>
                      <a:pt x="19736" y="333"/>
                      <a:pt x="20234" y="167"/>
                    </a:cubicBezTo>
                    <a:lnTo>
                      <a:pt x="2023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40"/>
              <p:cNvSpPr/>
              <p:nvPr/>
            </p:nvSpPr>
            <p:spPr>
              <a:xfrm>
                <a:off x="5335931" y="4213260"/>
                <a:ext cx="366046" cy="7487"/>
              </a:xfrm>
              <a:custGeom>
                <a:rect b="b" l="l" r="r" t="t"/>
                <a:pathLst>
                  <a:path extrusionOk="0" h="430" w="21022">
                    <a:moveTo>
                      <a:pt x="8981" y="0"/>
                    </a:moveTo>
                    <a:cubicBezTo>
                      <a:pt x="7632" y="0"/>
                      <a:pt x="6583" y="3"/>
                      <a:pt x="6137" y="3"/>
                    </a:cubicBezTo>
                    <a:cubicBezTo>
                      <a:pt x="2571" y="3"/>
                      <a:pt x="3608" y="86"/>
                      <a:pt x="42" y="127"/>
                    </a:cubicBezTo>
                    <a:cubicBezTo>
                      <a:pt x="1" y="127"/>
                      <a:pt x="1" y="210"/>
                      <a:pt x="42" y="210"/>
                    </a:cubicBezTo>
                    <a:cubicBezTo>
                      <a:pt x="3608" y="334"/>
                      <a:pt x="2571" y="334"/>
                      <a:pt x="6137" y="376"/>
                    </a:cubicBezTo>
                    <a:cubicBezTo>
                      <a:pt x="7132" y="376"/>
                      <a:pt x="11309" y="430"/>
                      <a:pt x="15008" y="430"/>
                    </a:cubicBezTo>
                    <a:cubicBezTo>
                      <a:pt x="17782" y="430"/>
                      <a:pt x="20287" y="400"/>
                      <a:pt x="20980" y="293"/>
                    </a:cubicBezTo>
                    <a:cubicBezTo>
                      <a:pt x="21022" y="293"/>
                      <a:pt x="21022" y="210"/>
                      <a:pt x="20980" y="210"/>
                    </a:cubicBezTo>
                    <a:cubicBezTo>
                      <a:pt x="19768" y="23"/>
                      <a:pt x="13027" y="0"/>
                      <a:pt x="898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40"/>
              <p:cNvSpPr/>
              <p:nvPr/>
            </p:nvSpPr>
            <p:spPr>
              <a:xfrm>
                <a:off x="5201367" y="2698373"/>
                <a:ext cx="123751" cy="63085"/>
              </a:xfrm>
              <a:custGeom>
                <a:rect b="b" l="l" r="r" t="t"/>
                <a:pathLst>
                  <a:path extrusionOk="0" h="3623" w="7107">
                    <a:moveTo>
                      <a:pt x="246" y="0"/>
                    </a:moveTo>
                    <a:cubicBezTo>
                      <a:pt x="106" y="0"/>
                      <a:pt x="1" y="227"/>
                      <a:pt x="182" y="264"/>
                    </a:cubicBezTo>
                    <a:cubicBezTo>
                      <a:pt x="2380" y="1508"/>
                      <a:pt x="4702" y="2544"/>
                      <a:pt x="6941" y="3622"/>
                    </a:cubicBezTo>
                    <a:cubicBezTo>
                      <a:pt x="6982" y="3622"/>
                      <a:pt x="7107" y="3539"/>
                      <a:pt x="6982" y="3456"/>
                    </a:cubicBezTo>
                    <a:cubicBezTo>
                      <a:pt x="4868" y="2171"/>
                      <a:pt x="2629" y="927"/>
                      <a:pt x="307" y="15"/>
                    </a:cubicBezTo>
                    <a:cubicBezTo>
                      <a:pt x="286" y="5"/>
                      <a:pt x="266" y="0"/>
                      <a:pt x="2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40"/>
              <p:cNvSpPr/>
              <p:nvPr/>
            </p:nvSpPr>
            <p:spPr>
              <a:xfrm>
                <a:off x="5248051" y="2458951"/>
                <a:ext cx="85199" cy="260804"/>
              </a:xfrm>
              <a:custGeom>
                <a:rect b="b" l="l" r="r" t="t"/>
                <a:pathLst>
                  <a:path extrusionOk="0" h="14978" w="4893">
                    <a:moveTo>
                      <a:pt x="3441" y="1"/>
                    </a:moveTo>
                    <a:cubicBezTo>
                      <a:pt x="3367" y="1"/>
                      <a:pt x="3293" y="69"/>
                      <a:pt x="3317" y="165"/>
                    </a:cubicBezTo>
                    <a:cubicBezTo>
                      <a:pt x="3483" y="2031"/>
                      <a:pt x="3691" y="3938"/>
                      <a:pt x="3898" y="5804"/>
                    </a:cubicBezTo>
                    <a:cubicBezTo>
                      <a:pt x="4064" y="7670"/>
                      <a:pt x="4313" y="9619"/>
                      <a:pt x="4313" y="11485"/>
                    </a:cubicBezTo>
                    <a:cubicBezTo>
                      <a:pt x="4313" y="12024"/>
                      <a:pt x="4271" y="12977"/>
                      <a:pt x="3566" y="13143"/>
                    </a:cubicBezTo>
                    <a:cubicBezTo>
                      <a:pt x="3498" y="13159"/>
                      <a:pt x="3431" y="13166"/>
                      <a:pt x="3368" y="13166"/>
                    </a:cubicBezTo>
                    <a:cubicBezTo>
                      <a:pt x="2587" y="13166"/>
                      <a:pt x="2182" y="12053"/>
                      <a:pt x="1991" y="11402"/>
                    </a:cubicBezTo>
                    <a:cubicBezTo>
                      <a:pt x="1410" y="9743"/>
                      <a:pt x="1078" y="8002"/>
                      <a:pt x="788" y="6302"/>
                    </a:cubicBezTo>
                    <a:cubicBezTo>
                      <a:pt x="457" y="4312"/>
                      <a:pt x="332" y="2280"/>
                      <a:pt x="125" y="331"/>
                    </a:cubicBezTo>
                    <a:cubicBezTo>
                      <a:pt x="125" y="310"/>
                      <a:pt x="94" y="300"/>
                      <a:pt x="63" y="300"/>
                    </a:cubicBezTo>
                    <a:cubicBezTo>
                      <a:pt x="32" y="300"/>
                      <a:pt x="0" y="310"/>
                      <a:pt x="0" y="331"/>
                    </a:cubicBezTo>
                    <a:cubicBezTo>
                      <a:pt x="0" y="4270"/>
                      <a:pt x="42" y="8416"/>
                      <a:pt x="1493" y="12148"/>
                    </a:cubicBezTo>
                    <a:cubicBezTo>
                      <a:pt x="1825" y="12853"/>
                      <a:pt x="2281" y="13599"/>
                      <a:pt x="3152" y="13682"/>
                    </a:cubicBezTo>
                    <a:lnTo>
                      <a:pt x="3235" y="13682"/>
                    </a:lnTo>
                    <a:lnTo>
                      <a:pt x="3235" y="13765"/>
                    </a:lnTo>
                    <a:cubicBezTo>
                      <a:pt x="3235" y="13848"/>
                      <a:pt x="3276" y="13972"/>
                      <a:pt x="3276" y="14055"/>
                    </a:cubicBezTo>
                    <a:cubicBezTo>
                      <a:pt x="3276" y="14138"/>
                      <a:pt x="3317" y="14263"/>
                      <a:pt x="3317" y="14304"/>
                    </a:cubicBezTo>
                    <a:cubicBezTo>
                      <a:pt x="3359" y="14511"/>
                      <a:pt x="3359" y="14677"/>
                      <a:pt x="3400" y="14884"/>
                    </a:cubicBezTo>
                    <a:cubicBezTo>
                      <a:pt x="3434" y="14951"/>
                      <a:pt x="3487" y="14977"/>
                      <a:pt x="3541" y="14977"/>
                    </a:cubicBezTo>
                    <a:cubicBezTo>
                      <a:pt x="3623" y="14977"/>
                      <a:pt x="3707" y="14918"/>
                      <a:pt x="3732" y="14843"/>
                    </a:cubicBezTo>
                    <a:cubicBezTo>
                      <a:pt x="3774" y="14843"/>
                      <a:pt x="3815" y="14802"/>
                      <a:pt x="3815" y="14719"/>
                    </a:cubicBezTo>
                    <a:cubicBezTo>
                      <a:pt x="3815" y="14387"/>
                      <a:pt x="3732" y="13972"/>
                      <a:pt x="3566" y="13599"/>
                    </a:cubicBezTo>
                    <a:cubicBezTo>
                      <a:pt x="4022" y="13475"/>
                      <a:pt x="4395" y="13185"/>
                      <a:pt x="4603" y="12728"/>
                    </a:cubicBezTo>
                    <a:cubicBezTo>
                      <a:pt x="4893" y="12189"/>
                      <a:pt x="4769" y="11360"/>
                      <a:pt x="4727" y="10572"/>
                    </a:cubicBezTo>
                    <a:cubicBezTo>
                      <a:pt x="4686" y="9494"/>
                      <a:pt x="4561" y="8458"/>
                      <a:pt x="4478" y="7380"/>
                    </a:cubicBezTo>
                    <a:cubicBezTo>
                      <a:pt x="4271" y="4934"/>
                      <a:pt x="3981" y="2487"/>
                      <a:pt x="3566" y="124"/>
                    </a:cubicBezTo>
                    <a:cubicBezTo>
                      <a:pt x="3549" y="37"/>
                      <a:pt x="3495" y="1"/>
                      <a:pt x="34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40"/>
              <p:cNvSpPr/>
              <p:nvPr/>
            </p:nvSpPr>
            <p:spPr>
              <a:xfrm>
                <a:off x="5590780" y="2433198"/>
                <a:ext cx="45499" cy="1734268"/>
              </a:xfrm>
              <a:custGeom>
                <a:rect b="b" l="l" r="r" t="t"/>
                <a:pathLst>
                  <a:path extrusionOk="0" h="99599" w="2613">
                    <a:moveTo>
                      <a:pt x="650" y="0"/>
                    </a:moveTo>
                    <a:cubicBezTo>
                      <a:pt x="610" y="0"/>
                      <a:pt x="581" y="20"/>
                      <a:pt x="581" y="69"/>
                    </a:cubicBezTo>
                    <a:cubicBezTo>
                      <a:pt x="1535" y="3635"/>
                      <a:pt x="2115" y="8527"/>
                      <a:pt x="1245" y="12176"/>
                    </a:cubicBezTo>
                    <a:cubicBezTo>
                      <a:pt x="830" y="13751"/>
                      <a:pt x="415" y="15368"/>
                      <a:pt x="208" y="17027"/>
                    </a:cubicBezTo>
                    <a:cubicBezTo>
                      <a:pt x="1" y="18851"/>
                      <a:pt x="167" y="47792"/>
                      <a:pt x="374" y="60148"/>
                    </a:cubicBezTo>
                    <a:cubicBezTo>
                      <a:pt x="540" y="73001"/>
                      <a:pt x="1659" y="86435"/>
                      <a:pt x="2488" y="99537"/>
                    </a:cubicBezTo>
                    <a:cubicBezTo>
                      <a:pt x="2488" y="99578"/>
                      <a:pt x="2520" y="99599"/>
                      <a:pt x="2551" y="99599"/>
                    </a:cubicBezTo>
                    <a:cubicBezTo>
                      <a:pt x="2582" y="99599"/>
                      <a:pt x="2613" y="99578"/>
                      <a:pt x="2613" y="99537"/>
                    </a:cubicBezTo>
                    <a:cubicBezTo>
                      <a:pt x="2323" y="92198"/>
                      <a:pt x="830" y="67528"/>
                      <a:pt x="664" y="60148"/>
                    </a:cubicBezTo>
                    <a:cubicBezTo>
                      <a:pt x="415" y="48953"/>
                      <a:pt x="664" y="21505"/>
                      <a:pt x="623" y="18271"/>
                    </a:cubicBezTo>
                    <a:cubicBezTo>
                      <a:pt x="581" y="16612"/>
                      <a:pt x="1825" y="12051"/>
                      <a:pt x="1991" y="10559"/>
                    </a:cubicBezTo>
                    <a:cubicBezTo>
                      <a:pt x="2364" y="7408"/>
                      <a:pt x="1659" y="3054"/>
                      <a:pt x="747" y="27"/>
                    </a:cubicBezTo>
                    <a:cubicBezTo>
                      <a:pt x="713" y="10"/>
                      <a:pt x="678" y="0"/>
                      <a:pt x="65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40"/>
              <p:cNvSpPr/>
              <p:nvPr/>
            </p:nvSpPr>
            <p:spPr>
              <a:xfrm>
                <a:off x="5387907" y="2447929"/>
                <a:ext cx="198503" cy="149643"/>
              </a:xfrm>
              <a:custGeom>
                <a:rect b="b" l="l" r="r" t="t"/>
                <a:pathLst>
                  <a:path extrusionOk="0" h="8594" w="11400">
                    <a:moveTo>
                      <a:pt x="296" y="0"/>
                    </a:moveTo>
                    <a:cubicBezTo>
                      <a:pt x="260" y="0"/>
                      <a:pt x="229" y="31"/>
                      <a:pt x="250" y="94"/>
                    </a:cubicBezTo>
                    <a:cubicBezTo>
                      <a:pt x="125" y="1254"/>
                      <a:pt x="1" y="2498"/>
                      <a:pt x="125" y="3742"/>
                    </a:cubicBezTo>
                    <a:cubicBezTo>
                      <a:pt x="208" y="4862"/>
                      <a:pt x="540" y="5940"/>
                      <a:pt x="1369" y="6810"/>
                    </a:cubicBezTo>
                    <a:cubicBezTo>
                      <a:pt x="2198" y="7681"/>
                      <a:pt x="3276" y="8179"/>
                      <a:pt x="4396" y="8427"/>
                    </a:cubicBezTo>
                    <a:cubicBezTo>
                      <a:pt x="5101" y="8593"/>
                      <a:pt x="5764" y="8593"/>
                      <a:pt x="6469" y="8593"/>
                    </a:cubicBezTo>
                    <a:cubicBezTo>
                      <a:pt x="7215" y="8593"/>
                      <a:pt x="10076" y="8427"/>
                      <a:pt x="10781" y="8262"/>
                    </a:cubicBezTo>
                    <a:cubicBezTo>
                      <a:pt x="11356" y="8108"/>
                      <a:pt x="11399" y="7884"/>
                      <a:pt x="11173" y="7884"/>
                    </a:cubicBezTo>
                    <a:cubicBezTo>
                      <a:pt x="11155" y="7884"/>
                      <a:pt x="11134" y="7885"/>
                      <a:pt x="11113" y="7888"/>
                    </a:cubicBezTo>
                    <a:cubicBezTo>
                      <a:pt x="10577" y="7970"/>
                      <a:pt x="9655" y="8013"/>
                      <a:pt x="8654" y="8013"/>
                    </a:cubicBezTo>
                    <a:cubicBezTo>
                      <a:pt x="7095" y="8013"/>
                      <a:pt x="5344" y="7908"/>
                      <a:pt x="4562" y="7681"/>
                    </a:cubicBezTo>
                    <a:cubicBezTo>
                      <a:pt x="3567" y="7391"/>
                      <a:pt x="2654" y="6852"/>
                      <a:pt x="1908" y="6188"/>
                    </a:cubicBezTo>
                    <a:cubicBezTo>
                      <a:pt x="1162" y="5401"/>
                      <a:pt x="830" y="4447"/>
                      <a:pt x="664" y="3452"/>
                    </a:cubicBezTo>
                    <a:cubicBezTo>
                      <a:pt x="540" y="2374"/>
                      <a:pt x="457" y="1213"/>
                      <a:pt x="374" y="94"/>
                    </a:cubicBezTo>
                    <a:cubicBezTo>
                      <a:pt x="374" y="31"/>
                      <a:pt x="333" y="0"/>
                      <a:pt x="2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40"/>
              <p:cNvSpPr/>
              <p:nvPr/>
            </p:nvSpPr>
            <p:spPr>
              <a:xfrm>
                <a:off x="4993009" y="1560901"/>
                <a:ext cx="602838" cy="714713"/>
              </a:xfrm>
              <a:custGeom>
                <a:rect b="b" l="l" r="r" t="t"/>
                <a:pathLst>
                  <a:path extrusionOk="0" h="41046" w="34621">
                    <a:moveTo>
                      <a:pt x="10454" y="1"/>
                    </a:moveTo>
                    <a:cubicBezTo>
                      <a:pt x="8065" y="1"/>
                      <a:pt x="5106" y="1233"/>
                      <a:pt x="2985" y="4100"/>
                    </a:cubicBezTo>
                    <a:cubicBezTo>
                      <a:pt x="0" y="8164"/>
                      <a:pt x="2778" y="14010"/>
                      <a:pt x="2944" y="16663"/>
                    </a:cubicBezTo>
                    <a:cubicBezTo>
                      <a:pt x="3110" y="19317"/>
                      <a:pt x="456" y="20975"/>
                      <a:pt x="1244" y="23919"/>
                    </a:cubicBezTo>
                    <a:cubicBezTo>
                      <a:pt x="1990" y="26905"/>
                      <a:pt x="4437" y="27526"/>
                      <a:pt x="4644" y="29185"/>
                    </a:cubicBezTo>
                    <a:cubicBezTo>
                      <a:pt x="5017" y="31797"/>
                      <a:pt x="1783" y="33746"/>
                      <a:pt x="2944" y="37063"/>
                    </a:cubicBezTo>
                    <a:cubicBezTo>
                      <a:pt x="3676" y="39231"/>
                      <a:pt x="6800" y="41045"/>
                      <a:pt x="11725" y="41045"/>
                    </a:cubicBezTo>
                    <a:cubicBezTo>
                      <a:pt x="14334" y="41045"/>
                      <a:pt x="17448" y="40536"/>
                      <a:pt x="20980" y="39302"/>
                    </a:cubicBezTo>
                    <a:cubicBezTo>
                      <a:pt x="31180" y="35736"/>
                      <a:pt x="34621" y="30429"/>
                      <a:pt x="33087" y="26573"/>
                    </a:cubicBezTo>
                    <a:cubicBezTo>
                      <a:pt x="31553" y="22675"/>
                      <a:pt x="28319" y="23670"/>
                      <a:pt x="26868" y="21390"/>
                    </a:cubicBezTo>
                    <a:cubicBezTo>
                      <a:pt x="25831" y="19773"/>
                      <a:pt x="28319" y="17990"/>
                      <a:pt x="26453" y="15046"/>
                    </a:cubicBezTo>
                    <a:cubicBezTo>
                      <a:pt x="25375" y="13222"/>
                      <a:pt x="21602" y="12227"/>
                      <a:pt x="20151" y="10817"/>
                    </a:cubicBezTo>
                    <a:cubicBezTo>
                      <a:pt x="17829" y="8412"/>
                      <a:pt x="17746" y="3064"/>
                      <a:pt x="12895" y="535"/>
                    </a:cubicBezTo>
                    <a:cubicBezTo>
                      <a:pt x="12222" y="187"/>
                      <a:pt x="11381" y="1"/>
                      <a:pt x="1045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40"/>
              <p:cNvSpPr/>
              <p:nvPr/>
            </p:nvSpPr>
            <p:spPr>
              <a:xfrm>
                <a:off x="4717213" y="1933929"/>
                <a:ext cx="504336" cy="923228"/>
              </a:xfrm>
              <a:custGeom>
                <a:rect b="b" l="l" r="r" t="t"/>
                <a:pathLst>
                  <a:path extrusionOk="0" h="53021" w="28964">
                    <a:moveTo>
                      <a:pt x="27058" y="1"/>
                    </a:moveTo>
                    <a:cubicBezTo>
                      <a:pt x="26054" y="1"/>
                      <a:pt x="24796" y="950"/>
                      <a:pt x="24007" y="2330"/>
                    </a:cubicBezTo>
                    <a:cubicBezTo>
                      <a:pt x="20815" y="8052"/>
                      <a:pt x="16793" y="16635"/>
                      <a:pt x="14388" y="19247"/>
                    </a:cubicBezTo>
                    <a:cubicBezTo>
                      <a:pt x="12315" y="21527"/>
                      <a:pt x="8003" y="27166"/>
                      <a:pt x="5266" y="31105"/>
                    </a:cubicBezTo>
                    <a:cubicBezTo>
                      <a:pt x="332" y="37200"/>
                      <a:pt x="1" y="43419"/>
                      <a:pt x="125" y="44746"/>
                    </a:cubicBezTo>
                    <a:cubicBezTo>
                      <a:pt x="208" y="46322"/>
                      <a:pt x="747" y="47358"/>
                      <a:pt x="747" y="47358"/>
                    </a:cubicBezTo>
                    <a:cubicBezTo>
                      <a:pt x="954" y="49390"/>
                      <a:pt x="1866" y="50053"/>
                      <a:pt x="1866" y="50053"/>
                    </a:cubicBezTo>
                    <a:cubicBezTo>
                      <a:pt x="1866" y="50053"/>
                      <a:pt x="1410" y="52458"/>
                      <a:pt x="2820" y="52956"/>
                    </a:cubicBezTo>
                    <a:cubicBezTo>
                      <a:pt x="2936" y="53000"/>
                      <a:pt x="3045" y="53020"/>
                      <a:pt x="3149" y="53020"/>
                    </a:cubicBezTo>
                    <a:cubicBezTo>
                      <a:pt x="4416" y="53020"/>
                      <a:pt x="4831" y="49922"/>
                      <a:pt x="6096" y="48312"/>
                    </a:cubicBezTo>
                    <a:cubicBezTo>
                      <a:pt x="7256" y="46736"/>
                      <a:pt x="8791" y="45036"/>
                      <a:pt x="10283" y="43544"/>
                    </a:cubicBezTo>
                    <a:cubicBezTo>
                      <a:pt x="10363" y="43507"/>
                      <a:pt x="10434" y="43489"/>
                      <a:pt x="10495" y="43489"/>
                    </a:cubicBezTo>
                    <a:cubicBezTo>
                      <a:pt x="10780" y="43489"/>
                      <a:pt x="10832" y="43899"/>
                      <a:pt x="10490" y="44788"/>
                    </a:cubicBezTo>
                    <a:cubicBezTo>
                      <a:pt x="10034" y="45990"/>
                      <a:pt x="7215" y="50344"/>
                      <a:pt x="8832" y="51214"/>
                    </a:cubicBezTo>
                    <a:cubicBezTo>
                      <a:pt x="8932" y="51266"/>
                      <a:pt x="9041" y="51290"/>
                      <a:pt x="9156" y="51290"/>
                    </a:cubicBezTo>
                    <a:cubicBezTo>
                      <a:pt x="10909" y="51290"/>
                      <a:pt x="14302" y="45699"/>
                      <a:pt x="14885" y="43793"/>
                    </a:cubicBezTo>
                    <a:cubicBezTo>
                      <a:pt x="15342" y="42176"/>
                      <a:pt x="15632" y="39646"/>
                      <a:pt x="15673" y="38651"/>
                    </a:cubicBezTo>
                    <a:cubicBezTo>
                      <a:pt x="17207" y="35915"/>
                      <a:pt x="20649" y="30234"/>
                      <a:pt x="23717" y="23808"/>
                    </a:cubicBezTo>
                    <a:cubicBezTo>
                      <a:pt x="25707" y="19496"/>
                      <a:pt x="27656" y="9794"/>
                      <a:pt x="28485" y="4155"/>
                    </a:cubicBezTo>
                    <a:cubicBezTo>
                      <a:pt x="28963" y="1154"/>
                      <a:pt x="28165" y="1"/>
                      <a:pt x="27058"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40"/>
              <p:cNvSpPr/>
              <p:nvPr/>
            </p:nvSpPr>
            <p:spPr>
              <a:xfrm>
                <a:off x="5011780" y="1925484"/>
                <a:ext cx="222079" cy="326258"/>
              </a:xfrm>
              <a:custGeom>
                <a:rect b="b" l="l" r="r" t="t"/>
                <a:pathLst>
                  <a:path extrusionOk="0" h="18737" w="12754">
                    <a:moveTo>
                      <a:pt x="10631" y="0"/>
                    </a:moveTo>
                    <a:cubicBezTo>
                      <a:pt x="9653" y="0"/>
                      <a:pt x="8373" y="953"/>
                      <a:pt x="7049" y="2608"/>
                    </a:cubicBezTo>
                    <a:cubicBezTo>
                      <a:pt x="3939" y="6547"/>
                      <a:pt x="0" y="13927"/>
                      <a:pt x="0" y="13927"/>
                    </a:cubicBezTo>
                    <a:lnTo>
                      <a:pt x="9951" y="18737"/>
                    </a:lnTo>
                    <a:cubicBezTo>
                      <a:pt x="9951" y="18737"/>
                      <a:pt x="11444" y="13347"/>
                      <a:pt x="12273" y="6091"/>
                    </a:cubicBezTo>
                    <a:cubicBezTo>
                      <a:pt x="12754" y="1812"/>
                      <a:pt x="11980" y="0"/>
                      <a:pt x="10631"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40"/>
              <p:cNvSpPr/>
              <p:nvPr/>
            </p:nvSpPr>
            <p:spPr>
              <a:xfrm>
                <a:off x="5023324" y="2101559"/>
                <a:ext cx="179070" cy="128539"/>
              </a:xfrm>
              <a:custGeom>
                <a:rect b="b" l="l" r="r" t="t"/>
                <a:pathLst>
                  <a:path extrusionOk="0" h="7382" w="10284">
                    <a:moveTo>
                      <a:pt x="1452" y="1"/>
                    </a:moveTo>
                    <a:cubicBezTo>
                      <a:pt x="1286" y="291"/>
                      <a:pt x="1203" y="498"/>
                      <a:pt x="1037" y="706"/>
                    </a:cubicBezTo>
                    <a:lnTo>
                      <a:pt x="10117" y="5184"/>
                    </a:lnTo>
                    <a:lnTo>
                      <a:pt x="10283" y="4437"/>
                    </a:lnTo>
                    <a:lnTo>
                      <a:pt x="1452" y="1"/>
                    </a:lnTo>
                    <a:close/>
                    <a:moveTo>
                      <a:pt x="415" y="1949"/>
                    </a:moveTo>
                    <a:cubicBezTo>
                      <a:pt x="208" y="2157"/>
                      <a:pt x="125" y="2406"/>
                      <a:pt x="1" y="2613"/>
                    </a:cubicBezTo>
                    <a:lnTo>
                      <a:pt x="9661" y="7381"/>
                    </a:lnTo>
                    <a:cubicBezTo>
                      <a:pt x="9703" y="7174"/>
                      <a:pt x="9744" y="6925"/>
                      <a:pt x="9868" y="6593"/>
                    </a:cubicBezTo>
                    <a:lnTo>
                      <a:pt x="415" y="1949"/>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40"/>
              <p:cNvSpPr/>
              <p:nvPr/>
            </p:nvSpPr>
            <p:spPr>
              <a:xfrm>
                <a:off x="5047876" y="1924683"/>
                <a:ext cx="186993" cy="327059"/>
              </a:xfrm>
              <a:custGeom>
                <a:rect b="b" l="l" r="r" t="t"/>
                <a:pathLst>
                  <a:path extrusionOk="0" h="18783" w="10739">
                    <a:moveTo>
                      <a:pt x="8666" y="0"/>
                    </a:moveTo>
                    <a:lnTo>
                      <a:pt x="0" y="14927"/>
                    </a:lnTo>
                    <a:lnTo>
                      <a:pt x="7919" y="18783"/>
                    </a:lnTo>
                    <a:cubicBezTo>
                      <a:pt x="7919" y="18783"/>
                      <a:pt x="9412" y="13434"/>
                      <a:pt x="10241" y="6095"/>
                    </a:cubicBezTo>
                    <a:cubicBezTo>
                      <a:pt x="10739" y="1866"/>
                      <a:pt x="9951" y="83"/>
                      <a:pt x="8666"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40"/>
              <p:cNvSpPr/>
              <p:nvPr/>
            </p:nvSpPr>
            <p:spPr>
              <a:xfrm>
                <a:off x="5076032" y="1901507"/>
                <a:ext cx="542208" cy="485252"/>
              </a:xfrm>
              <a:custGeom>
                <a:rect b="b" l="l" r="r" t="t"/>
                <a:pathLst>
                  <a:path extrusionOk="0" h="27868" w="31139">
                    <a:moveTo>
                      <a:pt x="9406" y="1"/>
                    </a:moveTo>
                    <a:cubicBezTo>
                      <a:pt x="6885" y="1"/>
                      <a:pt x="5442" y="1566"/>
                      <a:pt x="4561" y="4151"/>
                    </a:cubicBezTo>
                    <a:cubicBezTo>
                      <a:pt x="4229" y="5063"/>
                      <a:pt x="0" y="14185"/>
                      <a:pt x="954" y="18248"/>
                    </a:cubicBezTo>
                    <a:cubicBezTo>
                      <a:pt x="1907" y="21772"/>
                      <a:pt x="4188" y="22560"/>
                      <a:pt x="4188" y="22560"/>
                    </a:cubicBezTo>
                    <a:lnTo>
                      <a:pt x="4644" y="27577"/>
                    </a:lnTo>
                    <a:lnTo>
                      <a:pt x="31138" y="27867"/>
                    </a:lnTo>
                    <a:cubicBezTo>
                      <a:pt x="31138" y="27867"/>
                      <a:pt x="22887" y="4648"/>
                      <a:pt x="13102" y="834"/>
                    </a:cubicBezTo>
                    <a:cubicBezTo>
                      <a:pt x="11664" y="266"/>
                      <a:pt x="10444" y="1"/>
                      <a:pt x="9406"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4" name="Google Shape;1994;p40"/>
              <p:cNvSpPr/>
              <p:nvPr/>
            </p:nvSpPr>
            <p:spPr>
              <a:xfrm>
                <a:off x="5208141" y="2259665"/>
                <a:ext cx="133589" cy="17360"/>
              </a:xfrm>
              <a:custGeom>
                <a:rect b="b" l="l" r="r" t="t"/>
                <a:pathLst>
                  <a:path extrusionOk="0" h="997" w="7672">
                    <a:moveTo>
                      <a:pt x="84" y="1"/>
                    </a:moveTo>
                    <a:cubicBezTo>
                      <a:pt x="1" y="1"/>
                      <a:pt x="1" y="125"/>
                      <a:pt x="84" y="167"/>
                    </a:cubicBezTo>
                    <a:cubicBezTo>
                      <a:pt x="1369" y="250"/>
                      <a:pt x="2613" y="416"/>
                      <a:pt x="3898" y="623"/>
                    </a:cubicBezTo>
                    <a:cubicBezTo>
                      <a:pt x="4562" y="747"/>
                      <a:pt x="5184" y="830"/>
                      <a:pt x="5805" y="955"/>
                    </a:cubicBezTo>
                    <a:cubicBezTo>
                      <a:pt x="6096" y="955"/>
                      <a:pt x="6386" y="996"/>
                      <a:pt x="6718" y="996"/>
                    </a:cubicBezTo>
                    <a:cubicBezTo>
                      <a:pt x="7008" y="996"/>
                      <a:pt x="7340" y="955"/>
                      <a:pt x="7630" y="872"/>
                    </a:cubicBezTo>
                    <a:cubicBezTo>
                      <a:pt x="7671" y="872"/>
                      <a:pt x="7671" y="830"/>
                      <a:pt x="7630" y="830"/>
                    </a:cubicBezTo>
                    <a:cubicBezTo>
                      <a:pt x="7545" y="842"/>
                      <a:pt x="7453" y="847"/>
                      <a:pt x="7357" y="847"/>
                    </a:cubicBezTo>
                    <a:cubicBezTo>
                      <a:pt x="7125" y="847"/>
                      <a:pt x="6869" y="818"/>
                      <a:pt x="6635" y="789"/>
                    </a:cubicBezTo>
                    <a:cubicBezTo>
                      <a:pt x="6345" y="664"/>
                      <a:pt x="6013" y="623"/>
                      <a:pt x="5723" y="581"/>
                    </a:cubicBezTo>
                    <a:cubicBezTo>
                      <a:pt x="5101" y="416"/>
                      <a:pt x="4479" y="333"/>
                      <a:pt x="3857" y="208"/>
                    </a:cubicBezTo>
                    <a:cubicBezTo>
                      <a:pt x="2613" y="1"/>
                      <a:pt x="1328" y="1"/>
                      <a:pt x="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40"/>
              <p:cNvSpPr/>
              <p:nvPr/>
            </p:nvSpPr>
            <p:spPr>
              <a:xfrm>
                <a:off x="5156878" y="2276276"/>
                <a:ext cx="109037" cy="12293"/>
              </a:xfrm>
              <a:custGeom>
                <a:rect b="b" l="l" r="r" t="t"/>
                <a:pathLst>
                  <a:path extrusionOk="0" h="706" w="6262">
                    <a:moveTo>
                      <a:pt x="4686" y="1"/>
                    </a:moveTo>
                    <a:cubicBezTo>
                      <a:pt x="4147" y="1"/>
                      <a:pt x="3650" y="42"/>
                      <a:pt x="3111" y="84"/>
                    </a:cubicBezTo>
                    <a:cubicBezTo>
                      <a:pt x="2074" y="208"/>
                      <a:pt x="1038" y="332"/>
                      <a:pt x="42" y="623"/>
                    </a:cubicBezTo>
                    <a:cubicBezTo>
                      <a:pt x="3" y="623"/>
                      <a:pt x="39" y="697"/>
                      <a:pt x="7" y="705"/>
                    </a:cubicBezTo>
                    <a:lnTo>
                      <a:pt x="7" y="705"/>
                    </a:lnTo>
                    <a:lnTo>
                      <a:pt x="3111" y="374"/>
                    </a:lnTo>
                    <a:lnTo>
                      <a:pt x="4686" y="249"/>
                    </a:lnTo>
                    <a:cubicBezTo>
                      <a:pt x="4935" y="249"/>
                      <a:pt x="5184" y="208"/>
                      <a:pt x="5433" y="208"/>
                    </a:cubicBezTo>
                    <a:cubicBezTo>
                      <a:pt x="5723" y="125"/>
                      <a:pt x="5972" y="84"/>
                      <a:pt x="6220" y="84"/>
                    </a:cubicBezTo>
                    <a:cubicBezTo>
                      <a:pt x="6262" y="84"/>
                      <a:pt x="6262" y="42"/>
                      <a:pt x="6220" y="42"/>
                    </a:cubicBezTo>
                    <a:cubicBezTo>
                      <a:pt x="5972" y="42"/>
                      <a:pt x="5640" y="1"/>
                      <a:pt x="5391" y="1"/>
                    </a:cubicBezTo>
                    <a:close/>
                    <a:moveTo>
                      <a:pt x="7" y="705"/>
                    </a:moveTo>
                    <a:lnTo>
                      <a:pt x="1" y="705"/>
                    </a:lnTo>
                    <a:cubicBezTo>
                      <a:pt x="3" y="705"/>
                      <a:pt x="5" y="705"/>
                      <a:pt x="7" y="70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40"/>
              <p:cNvSpPr/>
              <p:nvPr/>
            </p:nvSpPr>
            <p:spPr>
              <a:xfrm>
                <a:off x="5128008" y="1786062"/>
                <a:ext cx="137193" cy="235469"/>
              </a:xfrm>
              <a:custGeom>
                <a:rect b="b" l="l" r="r" t="t"/>
                <a:pathLst>
                  <a:path extrusionOk="0" h="13523" w="7879">
                    <a:moveTo>
                      <a:pt x="4934" y="1"/>
                    </a:moveTo>
                    <a:lnTo>
                      <a:pt x="4313" y="623"/>
                    </a:lnTo>
                    <a:lnTo>
                      <a:pt x="1" y="5059"/>
                    </a:lnTo>
                    <a:lnTo>
                      <a:pt x="1991" y="9164"/>
                    </a:lnTo>
                    <a:lnTo>
                      <a:pt x="2115" y="9496"/>
                    </a:lnTo>
                    <a:cubicBezTo>
                      <a:pt x="2115" y="9496"/>
                      <a:pt x="3072" y="13522"/>
                      <a:pt x="3852" y="13522"/>
                    </a:cubicBezTo>
                    <a:cubicBezTo>
                      <a:pt x="3867" y="13522"/>
                      <a:pt x="3883" y="13521"/>
                      <a:pt x="3898" y="13517"/>
                    </a:cubicBezTo>
                    <a:cubicBezTo>
                      <a:pt x="6220" y="13103"/>
                      <a:pt x="7878" y="9164"/>
                      <a:pt x="7878" y="8625"/>
                    </a:cubicBezTo>
                    <a:cubicBezTo>
                      <a:pt x="7878" y="8459"/>
                      <a:pt x="7422" y="6552"/>
                      <a:pt x="6842" y="4727"/>
                    </a:cubicBezTo>
                    <a:cubicBezTo>
                      <a:pt x="6717" y="4562"/>
                      <a:pt x="6676" y="4354"/>
                      <a:pt x="6634" y="4188"/>
                    </a:cubicBezTo>
                    <a:cubicBezTo>
                      <a:pt x="6510" y="3981"/>
                      <a:pt x="6469" y="3815"/>
                      <a:pt x="6427" y="3691"/>
                    </a:cubicBezTo>
                    <a:cubicBezTo>
                      <a:pt x="6303" y="3401"/>
                      <a:pt x="6261" y="3193"/>
                      <a:pt x="6178" y="2986"/>
                    </a:cubicBezTo>
                    <a:cubicBezTo>
                      <a:pt x="6095" y="2945"/>
                      <a:pt x="6095" y="2903"/>
                      <a:pt x="6054" y="2779"/>
                    </a:cubicBezTo>
                    <a:cubicBezTo>
                      <a:pt x="6013" y="2737"/>
                      <a:pt x="6013" y="2654"/>
                      <a:pt x="5971" y="2571"/>
                    </a:cubicBezTo>
                    <a:cubicBezTo>
                      <a:pt x="5391" y="1120"/>
                      <a:pt x="4934" y="1"/>
                      <a:pt x="4934"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40"/>
              <p:cNvSpPr/>
              <p:nvPr/>
            </p:nvSpPr>
            <p:spPr>
              <a:xfrm>
                <a:off x="5128722" y="1786794"/>
                <a:ext cx="103274" cy="159568"/>
              </a:xfrm>
              <a:custGeom>
                <a:rect b="b" l="l" r="r" t="t"/>
                <a:pathLst>
                  <a:path extrusionOk="0" h="9164" w="5931">
                    <a:moveTo>
                      <a:pt x="4935" y="0"/>
                    </a:moveTo>
                    <a:lnTo>
                      <a:pt x="4313" y="622"/>
                    </a:lnTo>
                    <a:lnTo>
                      <a:pt x="1" y="5059"/>
                    </a:lnTo>
                    <a:lnTo>
                      <a:pt x="1991" y="9163"/>
                    </a:lnTo>
                    <a:cubicBezTo>
                      <a:pt x="3111" y="8376"/>
                      <a:pt x="5515" y="6385"/>
                      <a:pt x="5930" y="2654"/>
                    </a:cubicBezTo>
                    <a:cubicBezTo>
                      <a:pt x="5350" y="1244"/>
                      <a:pt x="4894" y="42"/>
                      <a:pt x="4935"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40"/>
              <p:cNvSpPr/>
              <p:nvPr/>
            </p:nvSpPr>
            <p:spPr>
              <a:xfrm>
                <a:off x="4958341" y="1594664"/>
                <a:ext cx="298189" cy="327303"/>
              </a:xfrm>
              <a:custGeom>
                <a:rect b="b" l="l" r="r" t="t"/>
                <a:pathLst>
                  <a:path extrusionOk="0" h="18797" w="17125">
                    <a:moveTo>
                      <a:pt x="8577" y="0"/>
                    </a:moveTo>
                    <a:cubicBezTo>
                      <a:pt x="8046" y="0"/>
                      <a:pt x="7519" y="62"/>
                      <a:pt x="7008" y="171"/>
                    </a:cubicBezTo>
                    <a:cubicBezTo>
                      <a:pt x="3484" y="917"/>
                      <a:pt x="1" y="4027"/>
                      <a:pt x="2033" y="11698"/>
                    </a:cubicBezTo>
                    <a:cubicBezTo>
                      <a:pt x="3601" y="17619"/>
                      <a:pt x="6825" y="18796"/>
                      <a:pt x="8977" y="18796"/>
                    </a:cubicBezTo>
                    <a:cubicBezTo>
                      <a:pt x="9612" y="18796"/>
                      <a:pt x="10154" y="18694"/>
                      <a:pt x="10532" y="18580"/>
                    </a:cubicBezTo>
                    <a:cubicBezTo>
                      <a:pt x="12025" y="18207"/>
                      <a:pt x="17125" y="16673"/>
                      <a:pt x="15922" y="8795"/>
                    </a:cubicBezTo>
                    <a:cubicBezTo>
                      <a:pt x="14896" y="2073"/>
                      <a:pt x="11667" y="0"/>
                      <a:pt x="8577" y="0"/>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40"/>
              <p:cNvSpPr/>
              <p:nvPr/>
            </p:nvSpPr>
            <p:spPr>
              <a:xfrm>
                <a:off x="5008384" y="1759735"/>
                <a:ext cx="25057" cy="19450"/>
              </a:xfrm>
              <a:custGeom>
                <a:rect b="b" l="l" r="r" t="t"/>
                <a:pathLst>
                  <a:path extrusionOk="0" h="1117" w="1439">
                    <a:moveTo>
                      <a:pt x="1025" y="0"/>
                    </a:moveTo>
                    <a:cubicBezTo>
                      <a:pt x="875" y="0"/>
                      <a:pt x="730" y="63"/>
                      <a:pt x="568" y="144"/>
                    </a:cubicBezTo>
                    <a:cubicBezTo>
                      <a:pt x="278" y="310"/>
                      <a:pt x="195" y="476"/>
                      <a:pt x="71" y="725"/>
                    </a:cubicBezTo>
                    <a:cubicBezTo>
                      <a:pt x="0" y="936"/>
                      <a:pt x="198" y="1117"/>
                      <a:pt x="386" y="1117"/>
                    </a:cubicBezTo>
                    <a:cubicBezTo>
                      <a:pt x="420" y="1117"/>
                      <a:pt x="454" y="1111"/>
                      <a:pt x="485" y="1098"/>
                    </a:cubicBezTo>
                    <a:lnTo>
                      <a:pt x="983" y="766"/>
                    </a:lnTo>
                    <a:cubicBezTo>
                      <a:pt x="1107" y="684"/>
                      <a:pt x="1273" y="559"/>
                      <a:pt x="1398" y="352"/>
                    </a:cubicBezTo>
                    <a:cubicBezTo>
                      <a:pt x="1439" y="269"/>
                      <a:pt x="1398" y="103"/>
                      <a:pt x="1273" y="62"/>
                    </a:cubicBezTo>
                    <a:cubicBezTo>
                      <a:pt x="1186" y="18"/>
                      <a:pt x="1105" y="0"/>
                      <a:pt x="10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40"/>
              <p:cNvSpPr/>
              <p:nvPr/>
            </p:nvSpPr>
            <p:spPr>
              <a:xfrm>
                <a:off x="5081796" y="1742461"/>
                <a:ext cx="28173" cy="13669"/>
              </a:xfrm>
              <a:custGeom>
                <a:rect b="b" l="l" r="r" t="t"/>
                <a:pathLst>
                  <a:path extrusionOk="0" h="785" w="1618">
                    <a:moveTo>
                      <a:pt x="847" y="1"/>
                    </a:moveTo>
                    <a:cubicBezTo>
                      <a:pt x="775" y="1"/>
                      <a:pt x="701" y="6"/>
                      <a:pt x="623" y="17"/>
                    </a:cubicBezTo>
                    <a:cubicBezTo>
                      <a:pt x="416" y="58"/>
                      <a:pt x="167" y="183"/>
                      <a:pt x="84" y="432"/>
                    </a:cubicBezTo>
                    <a:cubicBezTo>
                      <a:pt x="1" y="515"/>
                      <a:pt x="84" y="680"/>
                      <a:pt x="167" y="722"/>
                    </a:cubicBezTo>
                    <a:cubicBezTo>
                      <a:pt x="270" y="763"/>
                      <a:pt x="364" y="784"/>
                      <a:pt x="457" y="784"/>
                    </a:cubicBezTo>
                    <a:cubicBezTo>
                      <a:pt x="550" y="784"/>
                      <a:pt x="644" y="763"/>
                      <a:pt x="747" y="722"/>
                    </a:cubicBezTo>
                    <a:cubicBezTo>
                      <a:pt x="955" y="680"/>
                      <a:pt x="1120" y="680"/>
                      <a:pt x="1328" y="639"/>
                    </a:cubicBezTo>
                    <a:cubicBezTo>
                      <a:pt x="1535" y="597"/>
                      <a:pt x="1618" y="224"/>
                      <a:pt x="1369" y="100"/>
                    </a:cubicBezTo>
                    <a:cubicBezTo>
                      <a:pt x="1217" y="39"/>
                      <a:pt x="1043" y="1"/>
                      <a:pt x="8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40"/>
              <p:cNvSpPr/>
              <p:nvPr/>
            </p:nvSpPr>
            <p:spPr>
              <a:xfrm>
                <a:off x="5092626" y="1785348"/>
                <a:ext cx="18074" cy="20460"/>
              </a:xfrm>
              <a:custGeom>
                <a:rect b="b" l="l" r="r" t="t"/>
                <a:pathLst>
                  <a:path extrusionOk="0" h="1175" w="1038">
                    <a:moveTo>
                      <a:pt x="1" y="0"/>
                    </a:moveTo>
                    <a:lnTo>
                      <a:pt x="1" y="0"/>
                    </a:lnTo>
                    <a:cubicBezTo>
                      <a:pt x="78" y="462"/>
                      <a:pt x="369" y="1174"/>
                      <a:pt x="908" y="1174"/>
                    </a:cubicBezTo>
                    <a:cubicBezTo>
                      <a:pt x="950" y="1174"/>
                      <a:pt x="993" y="1170"/>
                      <a:pt x="1037" y="1161"/>
                    </a:cubicBezTo>
                    <a:lnTo>
                      <a:pt x="1037" y="1120"/>
                    </a:lnTo>
                    <a:cubicBezTo>
                      <a:pt x="498" y="1120"/>
                      <a:pt x="208" y="539"/>
                      <a:pt x="84" y="42"/>
                    </a:cubicBezTo>
                    <a:cubicBezTo>
                      <a:pt x="84" y="0"/>
                      <a:pt x="1" y="0"/>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40"/>
              <p:cNvSpPr/>
              <p:nvPr/>
            </p:nvSpPr>
            <p:spPr>
              <a:xfrm>
                <a:off x="5086549" y="1772306"/>
                <a:ext cx="35243" cy="29723"/>
              </a:xfrm>
              <a:custGeom>
                <a:rect b="b" l="l" r="r" t="t"/>
                <a:pathLst>
                  <a:path extrusionOk="0" h="1707" w="2024">
                    <a:moveTo>
                      <a:pt x="859" y="1"/>
                    </a:moveTo>
                    <a:cubicBezTo>
                      <a:pt x="788" y="1"/>
                      <a:pt x="715" y="15"/>
                      <a:pt x="640" y="44"/>
                    </a:cubicBezTo>
                    <a:cubicBezTo>
                      <a:pt x="0" y="346"/>
                      <a:pt x="522" y="1706"/>
                      <a:pt x="1151" y="1706"/>
                    </a:cubicBezTo>
                    <a:cubicBezTo>
                      <a:pt x="1215" y="1706"/>
                      <a:pt x="1280" y="1692"/>
                      <a:pt x="1345" y="1661"/>
                    </a:cubicBezTo>
                    <a:cubicBezTo>
                      <a:pt x="2024" y="1397"/>
                      <a:pt x="1570" y="1"/>
                      <a:pt x="8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40"/>
              <p:cNvSpPr/>
              <p:nvPr/>
            </p:nvSpPr>
            <p:spPr>
              <a:xfrm>
                <a:off x="5102011" y="1765132"/>
                <a:ext cx="21679" cy="16211"/>
              </a:xfrm>
              <a:custGeom>
                <a:rect b="b" l="l" r="r" t="t"/>
                <a:pathLst>
                  <a:path extrusionOk="0" h="931" w="1245">
                    <a:moveTo>
                      <a:pt x="1037" y="0"/>
                    </a:moveTo>
                    <a:cubicBezTo>
                      <a:pt x="996" y="208"/>
                      <a:pt x="872" y="456"/>
                      <a:pt x="664" y="539"/>
                    </a:cubicBezTo>
                    <a:cubicBezTo>
                      <a:pt x="635" y="545"/>
                      <a:pt x="606" y="548"/>
                      <a:pt x="578" y="548"/>
                    </a:cubicBezTo>
                    <a:cubicBezTo>
                      <a:pt x="400" y="548"/>
                      <a:pt x="226" y="451"/>
                      <a:pt x="84" y="415"/>
                    </a:cubicBezTo>
                    <a:cubicBezTo>
                      <a:pt x="42" y="415"/>
                      <a:pt x="1" y="539"/>
                      <a:pt x="42" y="581"/>
                    </a:cubicBezTo>
                    <a:cubicBezTo>
                      <a:pt x="198" y="767"/>
                      <a:pt x="423" y="931"/>
                      <a:pt x="649" y="931"/>
                    </a:cubicBezTo>
                    <a:cubicBezTo>
                      <a:pt x="724" y="931"/>
                      <a:pt x="799" y="913"/>
                      <a:pt x="872" y="871"/>
                    </a:cubicBezTo>
                    <a:cubicBezTo>
                      <a:pt x="1245" y="664"/>
                      <a:pt x="1162" y="332"/>
                      <a:pt x="107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40"/>
              <p:cNvSpPr/>
              <p:nvPr/>
            </p:nvSpPr>
            <p:spPr>
              <a:xfrm>
                <a:off x="5043540" y="1803388"/>
                <a:ext cx="9403" cy="26728"/>
              </a:xfrm>
              <a:custGeom>
                <a:rect b="b" l="l" r="r" t="t"/>
                <a:pathLst>
                  <a:path extrusionOk="0" h="1535" w="540">
                    <a:moveTo>
                      <a:pt x="42" y="1"/>
                    </a:moveTo>
                    <a:cubicBezTo>
                      <a:pt x="42" y="1"/>
                      <a:pt x="0" y="42"/>
                      <a:pt x="42" y="42"/>
                    </a:cubicBezTo>
                    <a:cubicBezTo>
                      <a:pt x="249" y="540"/>
                      <a:pt x="457" y="1120"/>
                      <a:pt x="42" y="1493"/>
                    </a:cubicBezTo>
                    <a:lnTo>
                      <a:pt x="42" y="1535"/>
                    </a:lnTo>
                    <a:cubicBezTo>
                      <a:pt x="539" y="1245"/>
                      <a:pt x="332" y="457"/>
                      <a:pt x="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40"/>
              <p:cNvSpPr/>
              <p:nvPr/>
            </p:nvSpPr>
            <p:spPr>
              <a:xfrm>
                <a:off x="5019267" y="1796579"/>
                <a:ext cx="35034" cy="29653"/>
              </a:xfrm>
              <a:custGeom>
                <a:rect b="b" l="l" r="r" t="t"/>
                <a:pathLst>
                  <a:path extrusionOk="0" h="1703" w="2012">
                    <a:moveTo>
                      <a:pt x="895" y="1"/>
                    </a:moveTo>
                    <a:cubicBezTo>
                      <a:pt x="855" y="1"/>
                      <a:pt x="814" y="7"/>
                      <a:pt x="773" y="19"/>
                    </a:cubicBezTo>
                    <a:cubicBezTo>
                      <a:pt x="1" y="250"/>
                      <a:pt x="414" y="1703"/>
                      <a:pt x="1110" y="1703"/>
                    </a:cubicBezTo>
                    <a:cubicBezTo>
                      <a:pt x="1162" y="1703"/>
                      <a:pt x="1215" y="1694"/>
                      <a:pt x="1270" y="1677"/>
                    </a:cubicBezTo>
                    <a:cubicBezTo>
                      <a:pt x="2012" y="1482"/>
                      <a:pt x="1541" y="1"/>
                      <a:pt x="8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6" name="Google Shape;2006;p40"/>
              <p:cNvSpPr/>
              <p:nvPr/>
            </p:nvSpPr>
            <p:spPr>
              <a:xfrm>
                <a:off x="5011049" y="1800950"/>
                <a:ext cx="19519" cy="14801"/>
              </a:xfrm>
              <a:custGeom>
                <a:rect b="b" l="l" r="r" t="t"/>
                <a:pathLst>
                  <a:path extrusionOk="0" h="850" w="1121">
                    <a:moveTo>
                      <a:pt x="960" y="0"/>
                    </a:moveTo>
                    <a:cubicBezTo>
                      <a:pt x="941" y="0"/>
                      <a:pt x="924" y="5"/>
                      <a:pt x="913" y="16"/>
                    </a:cubicBezTo>
                    <a:cubicBezTo>
                      <a:pt x="830" y="182"/>
                      <a:pt x="747" y="390"/>
                      <a:pt x="623" y="431"/>
                    </a:cubicBezTo>
                    <a:cubicBezTo>
                      <a:pt x="594" y="438"/>
                      <a:pt x="564" y="442"/>
                      <a:pt x="534" y="442"/>
                    </a:cubicBezTo>
                    <a:cubicBezTo>
                      <a:pt x="386" y="442"/>
                      <a:pt x="214" y="361"/>
                      <a:pt x="42" y="224"/>
                    </a:cubicBezTo>
                    <a:cubicBezTo>
                      <a:pt x="42" y="224"/>
                      <a:pt x="1" y="224"/>
                      <a:pt x="42" y="265"/>
                    </a:cubicBezTo>
                    <a:cubicBezTo>
                      <a:pt x="120" y="576"/>
                      <a:pt x="306" y="850"/>
                      <a:pt x="636" y="850"/>
                    </a:cubicBezTo>
                    <a:cubicBezTo>
                      <a:pt x="658" y="850"/>
                      <a:pt x="682" y="848"/>
                      <a:pt x="706" y="846"/>
                    </a:cubicBezTo>
                    <a:cubicBezTo>
                      <a:pt x="1037" y="804"/>
                      <a:pt x="1120" y="431"/>
                      <a:pt x="1079" y="99"/>
                    </a:cubicBezTo>
                    <a:cubicBezTo>
                      <a:pt x="1079" y="39"/>
                      <a:pt x="1012" y="0"/>
                      <a:pt x="96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40"/>
              <p:cNvSpPr/>
              <p:nvPr/>
            </p:nvSpPr>
            <p:spPr>
              <a:xfrm>
                <a:off x="5115733" y="1851951"/>
                <a:ext cx="15898" cy="14452"/>
              </a:xfrm>
              <a:custGeom>
                <a:rect b="b" l="l" r="r" t="t"/>
                <a:pathLst>
                  <a:path extrusionOk="0" h="830" w="913">
                    <a:moveTo>
                      <a:pt x="851" y="0"/>
                    </a:moveTo>
                    <a:cubicBezTo>
                      <a:pt x="840" y="0"/>
                      <a:pt x="830" y="11"/>
                      <a:pt x="830" y="31"/>
                    </a:cubicBezTo>
                    <a:cubicBezTo>
                      <a:pt x="747" y="197"/>
                      <a:pt x="706" y="446"/>
                      <a:pt x="540" y="570"/>
                    </a:cubicBezTo>
                    <a:cubicBezTo>
                      <a:pt x="374" y="653"/>
                      <a:pt x="125" y="695"/>
                      <a:pt x="1" y="695"/>
                    </a:cubicBezTo>
                    <a:lnTo>
                      <a:pt x="1" y="778"/>
                    </a:lnTo>
                    <a:cubicBezTo>
                      <a:pt x="81" y="810"/>
                      <a:pt x="180" y="829"/>
                      <a:pt x="281" y="829"/>
                    </a:cubicBezTo>
                    <a:cubicBezTo>
                      <a:pt x="440" y="829"/>
                      <a:pt x="604" y="780"/>
                      <a:pt x="706" y="653"/>
                    </a:cubicBezTo>
                    <a:cubicBezTo>
                      <a:pt x="913" y="487"/>
                      <a:pt x="913" y="239"/>
                      <a:pt x="871" y="31"/>
                    </a:cubicBezTo>
                    <a:cubicBezTo>
                      <a:pt x="871" y="11"/>
                      <a:pt x="861" y="0"/>
                      <a:pt x="8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8" name="Google Shape;2008;p40"/>
              <p:cNvSpPr/>
              <p:nvPr/>
            </p:nvSpPr>
            <p:spPr>
              <a:xfrm>
                <a:off x="5036314" y="1754476"/>
                <a:ext cx="72227" cy="104597"/>
              </a:xfrm>
              <a:custGeom>
                <a:rect b="b" l="l" r="r" t="t"/>
                <a:pathLst>
                  <a:path extrusionOk="0" h="6007" w="4148">
                    <a:moveTo>
                      <a:pt x="42" y="1"/>
                    </a:moveTo>
                    <a:cubicBezTo>
                      <a:pt x="22" y="1"/>
                      <a:pt x="1" y="11"/>
                      <a:pt x="1" y="32"/>
                    </a:cubicBezTo>
                    <a:cubicBezTo>
                      <a:pt x="208" y="1856"/>
                      <a:pt x="830" y="3722"/>
                      <a:pt x="1369" y="5422"/>
                    </a:cubicBezTo>
                    <a:cubicBezTo>
                      <a:pt x="1384" y="5442"/>
                      <a:pt x="1407" y="5452"/>
                      <a:pt x="1434" y="5452"/>
                    </a:cubicBezTo>
                    <a:cubicBezTo>
                      <a:pt x="1629" y="5452"/>
                      <a:pt x="2084" y="4992"/>
                      <a:pt x="2157" y="4883"/>
                    </a:cubicBezTo>
                    <a:cubicBezTo>
                      <a:pt x="2157" y="4883"/>
                      <a:pt x="2406" y="5629"/>
                      <a:pt x="2571" y="6002"/>
                    </a:cubicBezTo>
                    <a:cubicBezTo>
                      <a:pt x="2571" y="6005"/>
                      <a:pt x="2576" y="6006"/>
                      <a:pt x="2584" y="6006"/>
                    </a:cubicBezTo>
                    <a:cubicBezTo>
                      <a:pt x="2711" y="6006"/>
                      <a:pt x="3796" y="5682"/>
                      <a:pt x="4147" y="4551"/>
                    </a:cubicBezTo>
                    <a:cubicBezTo>
                      <a:pt x="4147" y="4531"/>
                      <a:pt x="4126" y="4520"/>
                      <a:pt x="4106" y="4520"/>
                    </a:cubicBezTo>
                    <a:cubicBezTo>
                      <a:pt x="4085" y="4520"/>
                      <a:pt x="4064" y="4531"/>
                      <a:pt x="4064" y="4551"/>
                    </a:cubicBezTo>
                    <a:cubicBezTo>
                      <a:pt x="3774" y="5132"/>
                      <a:pt x="3318" y="5422"/>
                      <a:pt x="2779" y="5754"/>
                    </a:cubicBezTo>
                    <a:cubicBezTo>
                      <a:pt x="2737" y="5629"/>
                      <a:pt x="2364" y="4385"/>
                      <a:pt x="2323" y="4385"/>
                    </a:cubicBezTo>
                    <a:cubicBezTo>
                      <a:pt x="2115" y="4468"/>
                      <a:pt x="1784" y="4759"/>
                      <a:pt x="1576" y="4966"/>
                    </a:cubicBezTo>
                    <a:cubicBezTo>
                      <a:pt x="1037" y="3349"/>
                      <a:pt x="706" y="1649"/>
                      <a:pt x="84" y="32"/>
                    </a:cubicBezTo>
                    <a:cubicBezTo>
                      <a:pt x="84" y="11"/>
                      <a:pt x="63" y="1"/>
                      <a:pt x="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9" name="Google Shape;2009;p40"/>
              <p:cNvSpPr/>
              <p:nvPr/>
            </p:nvSpPr>
            <p:spPr>
              <a:xfrm>
                <a:off x="5090467" y="1833720"/>
                <a:ext cx="31064" cy="24639"/>
              </a:xfrm>
              <a:custGeom>
                <a:rect b="b" l="l" r="r" t="t"/>
                <a:pathLst>
                  <a:path extrusionOk="0" h="1415" w="1784">
                    <a:moveTo>
                      <a:pt x="1078" y="0"/>
                    </a:moveTo>
                    <a:cubicBezTo>
                      <a:pt x="1078" y="0"/>
                      <a:pt x="747" y="705"/>
                      <a:pt x="0" y="1203"/>
                    </a:cubicBezTo>
                    <a:cubicBezTo>
                      <a:pt x="0" y="1203"/>
                      <a:pt x="424" y="1415"/>
                      <a:pt x="848" y="1415"/>
                    </a:cubicBezTo>
                    <a:cubicBezTo>
                      <a:pt x="884" y="1415"/>
                      <a:pt x="919" y="1413"/>
                      <a:pt x="954" y="1410"/>
                    </a:cubicBezTo>
                    <a:cubicBezTo>
                      <a:pt x="1120" y="1410"/>
                      <a:pt x="1327" y="1286"/>
                      <a:pt x="1493" y="1203"/>
                    </a:cubicBezTo>
                    <a:cubicBezTo>
                      <a:pt x="1783" y="954"/>
                      <a:pt x="1659" y="581"/>
                      <a:pt x="1452" y="373"/>
                    </a:cubicBezTo>
                    <a:cubicBezTo>
                      <a:pt x="1286" y="166"/>
                      <a:pt x="1078" y="0"/>
                      <a:pt x="107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0" name="Google Shape;2010;p40"/>
              <p:cNvSpPr/>
              <p:nvPr/>
            </p:nvSpPr>
            <p:spPr>
              <a:xfrm>
                <a:off x="5104902" y="1840215"/>
                <a:ext cx="16629" cy="18057"/>
              </a:xfrm>
              <a:custGeom>
                <a:rect b="b" l="l" r="r" t="t"/>
                <a:pathLst>
                  <a:path extrusionOk="0" h="1037" w="955">
                    <a:moveTo>
                      <a:pt x="623" y="0"/>
                    </a:moveTo>
                    <a:cubicBezTo>
                      <a:pt x="208" y="208"/>
                      <a:pt x="1" y="622"/>
                      <a:pt x="125" y="1037"/>
                    </a:cubicBezTo>
                    <a:cubicBezTo>
                      <a:pt x="291" y="1037"/>
                      <a:pt x="498" y="913"/>
                      <a:pt x="664" y="830"/>
                    </a:cubicBezTo>
                    <a:cubicBezTo>
                      <a:pt x="954" y="581"/>
                      <a:pt x="830" y="208"/>
                      <a:pt x="62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40"/>
              <p:cNvSpPr/>
              <p:nvPr/>
            </p:nvSpPr>
            <p:spPr>
              <a:xfrm>
                <a:off x="4951132" y="1585453"/>
                <a:ext cx="309020" cy="184033"/>
              </a:xfrm>
              <a:custGeom>
                <a:rect b="b" l="l" r="r" t="t"/>
                <a:pathLst>
                  <a:path extrusionOk="0" h="10569" w="17747">
                    <a:moveTo>
                      <a:pt x="9409" y="1"/>
                    </a:moveTo>
                    <a:cubicBezTo>
                      <a:pt x="6230" y="1"/>
                      <a:pt x="3773" y="2276"/>
                      <a:pt x="3773" y="2276"/>
                    </a:cubicBezTo>
                    <a:cubicBezTo>
                      <a:pt x="0" y="5137"/>
                      <a:pt x="2073" y="10568"/>
                      <a:pt x="2073" y="10568"/>
                    </a:cubicBezTo>
                    <a:cubicBezTo>
                      <a:pt x="4602" y="7832"/>
                      <a:pt x="4312" y="4266"/>
                      <a:pt x="4312" y="4266"/>
                    </a:cubicBezTo>
                    <a:lnTo>
                      <a:pt x="4312" y="4266"/>
                    </a:lnTo>
                    <a:cubicBezTo>
                      <a:pt x="5860" y="7062"/>
                      <a:pt x="8806" y="7618"/>
                      <a:pt x="10905" y="7618"/>
                    </a:cubicBezTo>
                    <a:cubicBezTo>
                      <a:pt x="12292" y="7618"/>
                      <a:pt x="13310" y="7376"/>
                      <a:pt x="13310" y="7376"/>
                    </a:cubicBezTo>
                    <a:cubicBezTo>
                      <a:pt x="13310" y="7376"/>
                      <a:pt x="14677" y="9785"/>
                      <a:pt x="15912" y="9785"/>
                    </a:cubicBezTo>
                    <a:cubicBezTo>
                      <a:pt x="16071" y="9785"/>
                      <a:pt x="16227" y="9746"/>
                      <a:pt x="16378" y="9656"/>
                    </a:cubicBezTo>
                    <a:cubicBezTo>
                      <a:pt x="17249" y="9117"/>
                      <a:pt x="17746" y="3934"/>
                      <a:pt x="12936" y="1032"/>
                    </a:cubicBezTo>
                    <a:cubicBezTo>
                      <a:pt x="11722" y="279"/>
                      <a:pt x="10521" y="1"/>
                      <a:pt x="940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40"/>
              <p:cNvSpPr/>
              <p:nvPr/>
            </p:nvSpPr>
            <p:spPr>
              <a:xfrm>
                <a:off x="5216812" y="1717300"/>
                <a:ext cx="57775" cy="92809"/>
              </a:xfrm>
              <a:custGeom>
                <a:rect b="b" l="l" r="r" t="t"/>
                <a:pathLst>
                  <a:path extrusionOk="0" h="5330" w="3318">
                    <a:moveTo>
                      <a:pt x="1938" y="0"/>
                    </a:moveTo>
                    <a:cubicBezTo>
                      <a:pt x="696" y="0"/>
                      <a:pt x="0" y="2706"/>
                      <a:pt x="0" y="2706"/>
                    </a:cubicBezTo>
                    <a:lnTo>
                      <a:pt x="291" y="4862"/>
                    </a:lnTo>
                    <a:cubicBezTo>
                      <a:pt x="291" y="4862"/>
                      <a:pt x="680" y="5330"/>
                      <a:pt x="1273" y="5330"/>
                    </a:cubicBezTo>
                    <a:cubicBezTo>
                      <a:pt x="1545" y="5330"/>
                      <a:pt x="1859" y="5232"/>
                      <a:pt x="2198" y="4945"/>
                    </a:cubicBezTo>
                    <a:cubicBezTo>
                      <a:pt x="3317" y="4033"/>
                      <a:pt x="3317" y="218"/>
                      <a:pt x="2073" y="11"/>
                    </a:cubicBezTo>
                    <a:cubicBezTo>
                      <a:pt x="2028" y="4"/>
                      <a:pt x="1983" y="0"/>
                      <a:pt x="1938" y="0"/>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3" name="Google Shape;2013;p40"/>
              <p:cNvSpPr/>
              <p:nvPr/>
            </p:nvSpPr>
            <p:spPr>
              <a:xfrm>
                <a:off x="5226197" y="1736245"/>
                <a:ext cx="28173" cy="63016"/>
              </a:xfrm>
              <a:custGeom>
                <a:rect b="b" l="l" r="r" t="t"/>
                <a:pathLst>
                  <a:path extrusionOk="0" h="3619" w="1618">
                    <a:moveTo>
                      <a:pt x="1534" y="1"/>
                    </a:moveTo>
                    <a:cubicBezTo>
                      <a:pt x="332" y="540"/>
                      <a:pt x="0" y="2406"/>
                      <a:pt x="498" y="3525"/>
                    </a:cubicBezTo>
                    <a:cubicBezTo>
                      <a:pt x="498" y="3587"/>
                      <a:pt x="529" y="3618"/>
                      <a:pt x="560" y="3618"/>
                    </a:cubicBezTo>
                    <a:cubicBezTo>
                      <a:pt x="591" y="3618"/>
                      <a:pt x="622" y="3587"/>
                      <a:pt x="622" y="3525"/>
                    </a:cubicBezTo>
                    <a:cubicBezTo>
                      <a:pt x="705" y="3276"/>
                      <a:pt x="705" y="2945"/>
                      <a:pt x="788" y="2696"/>
                    </a:cubicBezTo>
                    <a:cubicBezTo>
                      <a:pt x="954" y="2323"/>
                      <a:pt x="1203" y="2198"/>
                      <a:pt x="1576" y="2115"/>
                    </a:cubicBezTo>
                    <a:cubicBezTo>
                      <a:pt x="1576" y="2115"/>
                      <a:pt x="1617" y="2074"/>
                      <a:pt x="1576" y="2074"/>
                    </a:cubicBezTo>
                    <a:cubicBezTo>
                      <a:pt x="1471" y="2044"/>
                      <a:pt x="1377" y="2030"/>
                      <a:pt x="1293" y="2030"/>
                    </a:cubicBezTo>
                    <a:cubicBezTo>
                      <a:pt x="908" y="2030"/>
                      <a:pt x="717" y="2315"/>
                      <a:pt x="581" y="2654"/>
                    </a:cubicBezTo>
                    <a:cubicBezTo>
                      <a:pt x="622" y="1659"/>
                      <a:pt x="788" y="664"/>
                      <a:pt x="1534"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4" name="Google Shape;2014;p40"/>
              <p:cNvSpPr/>
              <p:nvPr/>
            </p:nvSpPr>
            <p:spPr>
              <a:xfrm>
                <a:off x="5157610" y="1933372"/>
                <a:ext cx="521992" cy="1004074"/>
              </a:xfrm>
              <a:custGeom>
                <a:rect b="b" l="l" r="r" t="t"/>
                <a:pathLst>
                  <a:path extrusionOk="0" h="57664" w="29978">
                    <a:moveTo>
                      <a:pt x="12439" y="39347"/>
                    </a:moveTo>
                    <a:lnTo>
                      <a:pt x="12439" y="39347"/>
                    </a:lnTo>
                    <a:cubicBezTo>
                      <a:pt x="12398" y="39513"/>
                      <a:pt x="12315" y="39678"/>
                      <a:pt x="12190" y="39886"/>
                    </a:cubicBezTo>
                    <a:cubicBezTo>
                      <a:pt x="12315" y="39678"/>
                      <a:pt x="12356" y="39513"/>
                      <a:pt x="12439" y="39347"/>
                    </a:cubicBezTo>
                    <a:close/>
                    <a:moveTo>
                      <a:pt x="7854" y="1"/>
                    </a:moveTo>
                    <a:cubicBezTo>
                      <a:pt x="6568" y="1"/>
                      <a:pt x="6036" y="1418"/>
                      <a:pt x="7339" y="5016"/>
                    </a:cubicBezTo>
                    <a:cubicBezTo>
                      <a:pt x="8251" y="7587"/>
                      <a:pt x="17000" y="24669"/>
                      <a:pt x="18410" y="27364"/>
                    </a:cubicBezTo>
                    <a:cubicBezTo>
                      <a:pt x="16337" y="30515"/>
                      <a:pt x="12563" y="37108"/>
                      <a:pt x="12232" y="38435"/>
                    </a:cubicBezTo>
                    <a:lnTo>
                      <a:pt x="12232" y="38476"/>
                    </a:lnTo>
                    <a:cubicBezTo>
                      <a:pt x="11071" y="39015"/>
                      <a:pt x="8790" y="40052"/>
                      <a:pt x="7339" y="40964"/>
                    </a:cubicBezTo>
                    <a:cubicBezTo>
                      <a:pt x="5349" y="42332"/>
                      <a:pt x="0" y="48551"/>
                      <a:pt x="1452" y="50002"/>
                    </a:cubicBezTo>
                    <a:cubicBezTo>
                      <a:pt x="1646" y="50192"/>
                      <a:pt x="1882" y="50275"/>
                      <a:pt x="2146" y="50275"/>
                    </a:cubicBezTo>
                    <a:cubicBezTo>
                      <a:pt x="3848" y="50275"/>
                      <a:pt x="6749" y="46817"/>
                      <a:pt x="7754" y="46064"/>
                    </a:cubicBezTo>
                    <a:cubicBezTo>
                      <a:pt x="8303" y="45624"/>
                      <a:pt x="8677" y="45429"/>
                      <a:pt x="8896" y="45429"/>
                    </a:cubicBezTo>
                    <a:cubicBezTo>
                      <a:pt x="9090" y="45429"/>
                      <a:pt x="9161" y="45583"/>
                      <a:pt x="9122" y="45856"/>
                    </a:cubicBezTo>
                    <a:cubicBezTo>
                      <a:pt x="8003" y="47971"/>
                      <a:pt x="6759" y="50210"/>
                      <a:pt x="5473" y="52034"/>
                    </a:cubicBezTo>
                    <a:cubicBezTo>
                      <a:pt x="4022" y="54107"/>
                      <a:pt x="415" y="55641"/>
                      <a:pt x="1617" y="57093"/>
                    </a:cubicBezTo>
                    <a:cubicBezTo>
                      <a:pt x="1963" y="57521"/>
                      <a:pt x="2461" y="57664"/>
                      <a:pt x="2970" y="57664"/>
                    </a:cubicBezTo>
                    <a:cubicBezTo>
                      <a:pt x="3990" y="57664"/>
                      <a:pt x="5059" y="57093"/>
                      <a:pt x="5059" y="57093"/>
                    </a:cubicBezTo>
                    <a:cubicBezTo>
                      <a:pt x="5059" y="57093"/>
                      <a:pt x="5707" y="57566"/>
                      <a:pt x="7004" y="57566"/>
                    </a:cubicBezTo>
                    <a:cubicBezTo>
                      <a:pt x="7379" y="57566"/>
                      <a:pt x="7809" y="57527"/>
                      <a:pt x="8293" y="57424"/>
                    </a:cubicBezTo>
                    <a:cubicBezTo>
                      <a:pt x="8293" y="57424"/>
                      <a:pt x="8603" y="57591"/>
                      <a:pt x="9184" y="57591"/>
                    </a:cubicBezTo>
                    <a:cubicBezTo>
                      <a:pt x="9727" y="57591"/>
                      <a:pt x="10505" y="57446"/>
                      <a:pt x="11485" y="56885"/>
                    </a:cubicBezTo>
                    <a:cubicBezTo>
                      <a:pt x="11485" y="56885"/>
                      <a:pt x="11618" y="56915"/>
                      <a:pt x="11839" y="56915"/>
                    </a:cubicBezTo>
                    <a:cubicBezTo>
                      <a:pt x="12143" y="56915"/>
                      <a:pt x="12616" y="56859"/>
                      <a:pt x="13144" y="56595"/>
                    </a:cubicBezTo>
                    <a:cubicBezTo>
                      <a:pt x="17166" y="54397"/>
                      <a:pt x="19902" y="50583"/>
                      <a:pt x="21975" y="46644"/>
                    </a:cubicBezTo>
                    <a:cubicBezTo>
                      <a:pt x="28361" y="38061"/>
                      <a:pt x="29978" y="29064"/>
                      <a:pt x="29812" y="26867"/>
                    </a:cubicBezTo>
                    <a:lnTo>
                      <a:pt x="29812" y="26784"/>
                    </a:lnTo>
                    <a:cubicBezTo>
                      <a:pt x="29521" y="21601"/>
                      <a:pt x="16585" y="5928"/>
                      <a:pt x="10698" y="1326"/>
                    </a:cubicBezTo>
                    <a:cubicBezTo>
                      <a:pt x="9636" y="495"/>
                      <a:pt x="8614" y="1"/>
                      <a:pt x="7854"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40"/>
              <p:cNvSpPr/>
              <p:nvPr/>
            </p:nvSpPr>
            <p:spPr>
              <a:xfrm>
                <a:off x="3700688" y="2734643"/>
                <a:ext cx="436810" cy="479941"/>
              </a:xfrm>
              <a:custGeom>
                <a:rect b="b" l="l" r="r" t="t"/>
                <a:pathLst>
                  <a:path extrusionOk="0" h="27563" w="25086">
                    <a:moveTo>
                      <a:pt x="16299" y="0"/>
                    </a:moveTo>
                    <a:cubicBezTo>
                      <a:pt x="13009" y="0"/>
                      <a:pt x="9413" y="2473"/>
                      <a:pt x="9413" y="2534"/>
                    </a:cubicBezTo>
                    <a:cubicBezTo>
                      <a:pt x="9309" y="2518"/>
                      <a:pt x="9206" y="2510"/>
                      <a:pt x="9104" y="2510"/>
                    </a:cubicBezTo>
                    <a:cubicBezTo>
                      <a:pt x="5334" y="2510"/>
                      <a:pt x="2761" y="13436"/>
                      <a:pt x="2116" y="14849"/>
                    </a:cubicBezTo>
                    <a:cubicBezTo>
                      <a:pt x="1784" y="15595"/>
                      <a:pt x="1452" y="16258"/>
                      <a:pt x="1038" y="16922"/>
                    </a:cubicBezTo>
                    <a:cubicBezTo>
                      <a:pt x="664" y="17544"/>
                      <a:pt x="250" y="18124"/>
                      <a:pt x="125" y="18829"/>
                    </a:cubicBezTo>
                    <a:cubicBezTo>
                      <a:pt x="1" y="19741"/>
                      <a:pt x="333" y="20446"/>
                      <a:pt x="830" y="21109"/>
                    </a:cubicBezTo>
                    <a:cubicBezTo>
                      <a:pt x="1286" y="20405"/>
                      <a:pt x="1742" y="19741"/>
                      <a:pt x="2157" y="18995"/>
                    </a:cubicBezTo>
                    <a:lnTo>
                      <a:pt x="3857" y="15885"/>
                    </a:lnTo>
                    <a:cubicBezTo>
                      <a:pt x="3881" y="15873"/>
                      <a:pt x="3906" y="15868"/>
                      <a:pt x="3927" y="15868"/>
                    </a:cubicBezTo>
                    <a:cubicBezTo>
                      <a:pt x="3978" y="15868"/>
                      <a:pt x="4011" y="15897"/>
                      <a:pt x="3981" y="15927"/>
                    </a:cubicBezTo>
                    <a:cubicBezTo>
                      <a:pt x="3567" y="17088"/>
                      <a:pt x="3028" y="18207"/>
                      <a:pt x="2406" y="19244"/>
                    </a:cubicBezTo>
                    <a:cubicBezTo>
                      <a:pt x="1991" y="19990"/>
                      <a:pt x="1577" y="20778"/>
                      <a:pt x="1079" y="21441"/>
                    </a:cubicBezTo>
                    <a:cubicBezTo>
                      <a:pt x="1286" y="21648"/>
                      <a:pt x="1452" y="21814"/>
                      <a:pt x="1577" y="22022"/>
                    </a:cubicBezTo>
                    <a:cubicBezTo>
                      <a:pt x="1577" y="22063"/>
                      <a:pt x="1659" y="22063"/>
                      <a:pt x="1659" y="22104"/>
                    </a:cubicBezTo>
                    <a:cubicBezTo>
                      <a:pt x="1908" y="21731"/>
                      <a:pt x="2157" y="21441"/>
                      <a:pt x="2406" y="21068"/>
                    </a:cubicBezTo>
                    <a:cubicBezTo>
                      <a:pt x="2945" y="20363"/>
                      <a:pt x="3401" y="19575"/>
                      <a:pt x="3857" y="18787"/>
                    </a:cubicBezTo>
                    <a:cubicBezTo>
                      <a:pt x="3857" y="18787"/>
                      <a:pt x="3940" y="18787"/>
                      <a:pt x="3940" y="18829"/>
                    </a:cubicBezTo>
                    <a:cubicBezTo>
                      <a:pt x="3401" y="20031"/>
                      <a:pt x="2737" y="21317"/>
                      <a:pt x="1908" y="22353"/>
                    </a:cubicBezTo>
                    <a:cubicBezTo>
                      <a:pt x="3608" y="24178"/>
                      <a:pt x="5723" y="25463"/>
                      <a:pt x="8003" y="26251"/>
                    </a:cubicBezTo>
                    <a:cubicBezTo>
                      <a:pt x="10123" y="27013"/>
                      <a:pt x="12403" y="27563"/>
                      <a:pt x="14671" y="27563"/>
                    </a:cubicBezTo>
                    <a:cubicBezTo>
                      <a:pt x="15242" y="27563"/>
                      <a:pt x="15812" y="27528"/>
                      <a:pt x="16378" y="27453"/>
                    </a:cubicBezTo>
                    <a:cubicBezTo>
                      <a:pt x="17498" y="27329"/>
                      <a:pt x="18452" y="27121"/>
                      <a:pt x="19281" y="26873"/>
                    </a:cubicBezTo>
                    <a:cubicBezTo>
                      <a:pt x="19364" y="26582"/>
                      <a:pt x="19405" y="26209"/>
                      <a:pt x="19488" y="25836"/>
                    </a:cubicBezTo>
                    <a:cubicBezTo>
                      <a:pt x="19571" y="25131"/>
                      <a:pt x="19695" y="24343"/>
                      <a:pt x="19778" y="23597"/>
                    </a:cubicBezTo>
                    <a:cubicBezTo>
                      <a:pt x="19986" y="22063"/>
                      <a:pt x="20110" y="20446"/>
                      <a:pt x="20193" y="18912"/>
                    </a:cubicBezTo>
                    <a:cubicBezTo>
                      <a:pt x="20193" y="18870"/>
                      <a:pt x="20224" y="18850"/>
                      <a:pt x="20255" y="18850"/>
                    </a:cubicBezTo>
                    <a:cubicBezTo>
                      <a:pt x="20286" y="18850"/>
                      <a:pt x="20317" y="18870"/>
                      <a:pt x="20317" y="18912"/>
                    </a:cubicBezTo>
                    <a:cubicBezTo>
                      <a:pt x="20317" y="20405"/>
                      <a:pt x="20234" y="21939"/>
                      <a:pt x="20110" y="23473"/>
                    </a:cubicBezTo>
                    <a:lnTo>
                      <a:pt x="19778" y="25795"/>
                    </a:lnTo>
                    <a:cubicBezTo>
                      <a:pt x="19737" y="26085"/>
                      <a:pt x="19695" y="26458"/>
                      <a:pt x="19613" y="26790"/>
                    </a:cubicBezTo>
                    <a:cubicBezTo>
                      <a:pt x="20193" y="26582"/>
                      <a:pt x="20649" y="26375"/>
                      <a:pt x="21147" y="26168"/>
                    </a:cubicBezTo>
                    <a:cubicBezTo>
                      <a:pt x="21188" y="25878"/>
                      <a:pt x="21230" y="25587"/>
                      <a:pt x="21271" y="25297"/>
                    </a:cubicBezTo>
                    <a:cubicBezTo>
                      <a:pt x="21478" y="23887"/>
                      <a:pt x="21644" y="22478"/>
                      <a:pt x="21769" y="21068"/>
                    </a:cubicBezTo>
                    <a:cubicBezTo>
                      <a:pt x="21769" y="21047"/>
                      <a:pt x="21779" y="21037"/>
                      <a:pt x="21789" y="21037"/>
                    </a:cubicBezTo>
                    <a:cubicBezTo>
                      <a:pt x="21800" y="21037"/>
                      <a:pt x="21810" y="21047"/>
                      <a:pt x="21810" y="21068"/>
                    </a:cubicBezTo>
                    <a:cubicBezTo>
                      <a:pt x="21769" y="22478"/>
                      <a:pt x="21686" y="23846"/>
                      <a:pt x="21561" y="25173"/>
                    </a:cubicBezTo>
                    <a:cubicBezTo>
                      <a:pt x="21478" y="25504"/>
                      <a:pt x="21478" y="25753"/>
                      <a:pt x="21437" y="26043"/>
                    </a:cubicBezTo>
                    <a:cubicBezTo>
                      <a:pt x="22017" y="25753"/>
                      <a:pt x="22473" y="25380"/>
                      <a:pt x="22888" y="25007"/>
                    </a:cubicBezTo>
                    <a:cubicBezTo>
                      <a:pt x="23054" y="23887"/>
                      <a:pt x="23095" y="22726"/>
                      <a:pt x="23137" y="21607"/>
                    </a:cubicBezTo>
                    <a:cubicBezTo>
                      <a:pt x="23137" y="20239"/>
                      <a:pt x="23137" y="18850"/>
                      <a:pt x="23122" y="17485"/>
                    </a:cubicBezTo>
                    <a:lnTo>
                      <a:pt x="23122" y="17485"/>
                    </a:lnTo>
                    <a:cubicBezTo>
                      <a:pt x="23214" y="18887"/>
                      <a:pt x="23291" y="20288"/>
                      <a:pt x="23261" y="21690"/>
                    </a:cubicBezTo>
                    <a:cubicBezTo>
                      <a:pt x="23261" y="22643"/>
                      <a:pt x="23220" y="23556"/>
                      <a:pt x="23095" y="24551"/>
                    </a:cubicBezTo>
                    <a:cubicBezTo>
                      <a:pt x="24049" y="23556"/>
                      <a:pt x="24464" y="22478"/>
                      <a:pt x="24588" y="21607"/>
                    </a:cubicBezTo>
                    <a:cubicBezTo>
                      <a:pt x="24920" y="20073"/>
                      <a:pt x="25086" y="6390"/>
                      <a:pt x="19571" y="1207"/>
                    </a:cubicBezTo>
                    <a:cubicBezTo>
                      <a:pt x="18645" y="325"/>
                      <a:pt x="17492" y="0"/>
                      <a:pt x="1629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40"/>
              <p:cNvSpPr/>
              <p:nvPr/>
            </p:nvSpPr>
            <p:spPr>
              <a:xfrm>
                <a:off x="3429959" y="3429245"/>
                <a:ext cx="872140" cy="1155424"/>
              </a:xfrm>
              <a:custGeom>
                <a:rect b="b" l="l" r="r" t="t"/>
                <a:pathLst>
                  <a:path extrusionOk="0" h="66356" w="50087">
                    <a:moveTo>
                      <a:pt x="23551" y="1"/>
                    </a:moveTo>
                    <a:cubicBezTo>
                      <a:pt x="23551" y="1"/>
                      <a:pt x="20815" y="7879"/>
                      <a:pt x="22266" y="12688"/>
                    </a:cubicBezTo>
                    <a:cubicBezTo>
                      <a:pt x="22266" y="12688"/>
                      <a:pt x="18866" y="26163"/>
                      <a:pt x="17829" y="28154"/>
                    </a:cubicBezTo>
                    <a:cubicBezTo>
                      <a:pt x="16461" y="30724"/>
                      <a:pt x="13683" y="34580"/>
                      <a:pt x="11237" y="37773"/>
                    </a:cubicBezTo>
                    <a:cubicBezTo>
                      <a:pt x="11237" y="37773"/>
                      <a:pt x="9164" y="40219"/>
                      <a:pt x="6925" y="43246"/>
                    </a:cubicBezTo>
                    <a:cubicBezTo>
                      <a:pt x="6759" y="43370"/>
                      <a:pt x="6718" y="43495"/>
                      <a:pt x="6718" y="43495"/>
                    </a:cubicBezTo>
                    <a:cubicBezTo>
                      <a:pt x="6054" y="44407"/>
                      <a:pt x="5391" y="45360"/>
                      <a:pt x="4686" y="46355"/>
                    </a:cubicBezTo>
                    <a:cubicBezTo>
                      <a:pt x="4271" y="47019"/>
                      <a:pt x="3815" y="47641"/>
                      <a:pt x="3401" y="48304"/>
                    </a:cubicBezTo>
                    <a:cubicBezTo>
                      <a:pt x="1493" y="51248"/>
                      <a:pt x="1" y="53694"/>
                      <a:pt x="125" y="54026"/>
                    </a:cubicBezTo>
                    <a:cubicBezTo>
                      <a:pt x="498" y="54855"/>
                      <a:pt x="16834" y="66133"/>
                      <a:pt x="17498" y="66340"/>
                    </a:cubicBezTo>
                    <a:cubicBezTo>
                      <a:pt x="17531" y="66351"/>
                      <a:pt x="17564" y="66356"/>
                      <a:pt x="17597" y="66356"/>
                    </a:cubicBezTo>
                    <a:cubicBezTo>
                      <a:pt x="18229" y="66356"/>
                      <a:pt x="18849" y="64549"/>
                      <a:pt x="18534" y="63604"/>
                    </a:cubicBezTo>
                    <a:cubicBezTo>
                      <a:pt x="18244" y="62650"/>
                      <a:pt x="13932" y="55519"/>
                      <a:pt x="13932" y="55519"/>
                    </a:cubicBezTo>
                    <a:lnTo>
                      <a:pt x="15342" y="53653"/>
                    </a:lnTo>
                    <a:lnTo>
                      <a:pt x="17290" y="51331"/>
                    </a:lnTo>
                    <a:cubicBezTo>
                      <a:pt x="17290" y="51331"/>
                      <a:pt x="30061" y="37483"/>
                      <a:pt x="31719" y="32300"/>
                    </a:cubicBezTo>
                    <a:cubicBezTo>
                      <a:pt x="32175" y="30724"/>
                      <a:pt x="32673" y="28817"/>
                      <a:pt x="33212" y="26744"/>
                    </a:cubicBezTo>
                    <a:cubicBezTo>
                      <a:pt x="33295" y="27573"/>
                      <a:pt x="33419" y="28319"/>
                      <a:pt x="33461" y="28941"/>
                    </a:cubicBezTo>
                    <a:cubicBezTo>
                      <a:pt x="33626" y="31056"/>
                      <a:pt x="31761" y="39514"/>
                      <a:pt x="30185" y="46148"/>
                    </a:cubicBezTo>
                    <a:cubicBezTo>
                      <a:pt x="30102" y="46438"/>
                      <a:pt x="29107" y="50294"/>
                      <a:pt x="28319" y="53653"/>
                    </a:cubicBezTo>
                    <a:cubicBezTo>
                      <a:pt x="28195" y="54233"/>
                      <a:pt x="28071" y="54565"/>
                      <a:pt x="28071" y="54565"/>
                    </a:cubicBezTo>
                    <a:lnTo>
                      <a:pt x="28112" y="54565"/>
                    </a:lnTo>
                    <a:cubicBezTo>
                      <a:pt x="27697" y="56348"/>
                      <a:pt x="27449" y="57882"/>
                      <a:pt x="27449" y="58462"/>
                    </a:cubicBezTo>
                    <a:cubicBezTo>
                      <a:pt x="27449" y="61987"/>
                      <a:pt x="27780" y="65470"/>
                      <a:pt x="28071" y="65677"/>
                    </a:cubicBezTo>
                    <a:cubicBezTo>
                      <a:pt x="28653" y="66014"/>
                      <a:pt x="39667" y="66283"/>
                      <a:pt x="45633" y="66283"/>
                    </a:cubicBezTo>
                    <a:cubicBezTo>
                      <a:pt x="47734" y="66283"/>
                      <a:pt x="49209" y="66250"/>
                      <a:pt x="49382" y="66174"/>
                    </a:cubicBezTo>
                    <a:cubicBezTo>
                      <a:pt x="50087" y="65884"/>
                      <a:pt x="49465" y="63853"/>
                      <a:pt x="48760" y="63231"/>
                    </a:cubicBezTo>
                    <a:cubicBezTo>
                      <a:pt x="47972" y="62609"/>
                      <a:pt x="40053" y="59126"/>
                      <a:pt x="40053" y="59126"/>
                    </a:cubicBezTo>
                    <a:lnTo>
                      <a:pt x="41587" y="52575"/>
                    </a:lnTo>
                    <a:cubicBezTo>
                      <a:pt x="43121" y="47309"/>
                      <a:pt x="47143" y="32880"/>
                      <a:pt x="46438" y="28112"/>
                    </a:cubicBezTo>
                    <a:cubicBezTo>
                      <a:pt x="45277" y="20151"/>
                      <a:pt x="42416" y="1"/>
                      <a:pt x="42416" y="1"/>
                    </a:cubicBezTo>
                    <a:close/>
                  </a:path>
                </a:pathLst>
              </a:custGeom>
              <a:solidFill>
                <a:srgbClr val="FFC4C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40"/>
              <p:cNvSpPr/>
              <p:nvPr/>
            </p:nvSpPr>
            <p:spPr>
              <a:xfrm>
                <a:off x="3735357" y="3089022"/>
                <a:ext cx="562424" cy="838151"/>
              </a:xfrm>
              <a:custGeom>
                <a:rect b="b" l="l" r="r" t="t"/>
                <a:pathLst>
                  <a:path extrusionOk="0" h="48135" w="32300">
                    <a:moveTo>
                      <a:pt x="17566" y="0"/>
                    </a:moveTo>
                    <a:cubicBezTo>
                      <a:pt x="16667" y="0"/>
                      <a:pt x="15744" y="234"/>
                      <a:pt x="14926" y="840"/>
                    </a:cubicBezTo>
                    <a:cubicBezTo>
                      <a:pt x="9619" y="4987"/>
                      <a:pt x="4105" y="22566"/>
                      <a:pt x="4229" y="22649"/>
                    </a:cubicBezTo>
                    <a:lnTo>
                      <a:pt x="0" y="43795"/>
                    </a:lnTo>
                    <a:cubicBezTo>
                      <a:pt x="0" y="43795"/>
                      <a:pt x="10305" y="48134"/>
                      <a:pt x="17510" y="48134"/>
                    </a:cubicBezTo>
                    <a:cubicBezTo>
                      <a:pt x="18021" y="48134"/>
                      <a:pt x="18515" y="48112"/>
                      <a:pt x="18990" y="48066"/>
                    </a:cubicBezTo>
                    <a:cubicBezTo>
                      <a:pt x="26121" y="47319"/>
                      <a:pt x="32299" y="44002"/>
                      <a:pt x="32299" y="44002"/>
                    </a:cubicBezTo>
                    <a:lnTo>
                      <a:pt x="26702" y="22566"/>
                    </a:lnTo>
                    <a:cubicBezTo>
                      <a:pt x="26826" y="22484"/>
                      <a:pt x="24380" y="6189"/>
                      <a:pt x="21768" y="1835"/>
                    </a:cubicBezTo>
                    <a:cubicBezTo>
                      <a:pt x="21315" y="1072"/>
                      <a:pt x="19494" y="0"/>
                      <a:pt x="17566"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40"/>
              <p:cNvSpPr/>
              <p:nvPr/>
            </p:nvSpPr>
            <p:spPr>
              <a:xfrm>
                <a:off x="3847249" y="3583032"/>
                <a:ext cx="39735" cy="39004"/>
              </a:xfrm>
              <a:custGeom>
                <a:rect b="b" l="l" r="r" t="t"/>
                <a:pathLst>
                  <a:path extrusionOk="0" h="2240" w="2282">
                    <a:moveTo>
                      <a:pt x="1162" y="83"/>
                    </a:moveTo>
                    <a:cubicBezTo>
                      <a:pt x="1659" y="83"/>
                      <a:pt x="2157" y="539"/>
                      <a:pt x="2157" y="1078"/>
                    </a:cubicBezTo>
                    <a:cubicBezTo>
                      <a:pt x="2157" y="1659"/>
                      <a:pt x="1742" y="2073"/>
                      <a:pt x="1162" y="2073"/>
                    </a:cubicBezTo>
                    <a:cubicBezTo>
                      <a:pt x="623" y="2073"/>
                      <a:pt x="167" y="1659"/>
                      <a:pt x="167" y="1078"/>
                    </a:cubicBezTo>
                    <a:cubicBezTo>
                      <a:pt x="167" y="539"/>
                      <a:pt x="581" y="83"/>
                      <a:pt x="1162" y="83"/>
                    </a:cubicBezTo>
                    <a:close/>
                    <a:moveTo>
                      <a:pt x="1162" y="0"/>
                    </a:moveTo>
                    <a:cubicBezTo>
                      <a:pt x="540" y="0"/>
                      <a:pt x="1" y="498"/>
                      <a:pt x="1" y="1120"/>
                    </a:cubicBezTo>
                    <a:cubicBezTo>
                      <a:pt x="1" y="1742"/>
                      <a:pt x="540" y="2239"/>
                      <a:pt x="1162" y="2239"/>
                    </a:cubicBezTo>
                    <a:cubicBezTo>
                      <a:pt x="1784" y="2239"/>
                      <a:pt x="2281" y="1742"/>
                      <a:pt x="2281" y="1120"/>
                    </a:cubicBezTo>
                    <a:cubicBezTo>
                      <a:pt x="2281" y="456"/>
                      <a:pt x="1825" y="0"/>
                      <a:pt x="116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40"/>
              <p:cNvSpPr/>
              <p:nvPr/>
            </p:nvSpPr>
            <p:spPr>
              <a:xfrm>
                <a:off x="3968545" y="3583032"/>
                <a:ext cx="39718" cy="39004"/>
              </a:xfrm>
              <a:custGeom>
                <a:rect b="b" l="l" r="r" t="t"/>
                <a:pathLst>
                  <a:path extrusionOk="0" h="2240" w="2281">
                    <a:moveTo>
                      <a:pt x="1120" y="83"/>
                    </a:moveTo>
                    <a:cubicBezTo>
                      <a:pt x="1659" y="83"/>
                      <a:pt x="2115" y="539"/>
                      <a:pt x="2115" y="1078"/>
                    </a:cubicBezTo>
                    <a:cubicBezTo>
                      <a:pt x="2073" y="1659"/>
                      <a:pt x="1659" y="2073"/>
                      <a:pt x="1120" y="2073"/>
                    </a:cubicBezTo>
                    <a:cubicBezTo>
                      <a:pt x="622" y="2073"/>
                      <a:pt x="166" y="1659"/>
                      <a:pt x="166" y="1078"/>
                    </a:cubicBezTo>
                    <a:cubicBezTo>
                      <a:pt x="166" y="539"/>
                      <a:pt x="581" y="83"/>
                      <a:pt x="1120" y="83"/>
                    </a:cubicBezTo>
                    <a:close/>
                    <a:moveTo>
                      <a:pt x="1120" y="0"/>
                    </a:moveTo>
                    <a:cubicBezTo>
                      <a:pt x="498" y="0"/>
                      <a:pt x="0" y="498"/>
                      <a:pt x="0" y="1120"/>
                    </a:cubicBezTo>
                    <a:cubicBezTo>
                      <a:pt x="0" y="1742"/>
                      <a:pt x="498" y="2239"/>
                      <a:pt x="1120" y="2239"/>
                    </a:cubicBezTo>
                    <a:cubicBezTo>
                      <a:pt x="1742" y="2239"/>
                      <a:pt x="2281" y="1742"/>
                      <a:pt x="2281" y="1120"/>
                    </a:cubicBezTo>
                    <a:cubicBezTo>
                      <a:pt x="2281" y="456"/>
                      <a:pt x="1742" y="0"/>
                      <a:pt x="112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0" name="Google Shape;2020;p40"/>
              <p:cNvSpPr/>
              <p:nvPr/>
            </p:nvSpPr>
            <p:spPr>
              <a:xfrm>
                <a:off x="4088395" y="3583032"/>
                <a:ext cx="39718" cy="39004"/>
              </a:xfrm>
              <a:custGeom>
                <a:rect b="b" l="l" r="r" t="t"/>
                <a:pathLst>
                  <a:path extrusionOk="0" h="2240" w="2281">
                    <a:moveTo>
                      <a:pt x="1161" y="83"/>
                    </a:moveTo>
                    <a:cubicBezTo>
                      <a:pt x="1659" y="83"/>
                      <a:pt x="2115" y="539"/>
                      <a:pt x="2115" y="1078"/>
                    </a:cubicBezTo>
                    <a:cubicBezTo>
                      <a:pt x="2115" y="1659"/>
                      <a:pt x="1659" y="2073"/>
                      <a:pt x="1161" y="2073"/>
                    </a:cubicBezTo>
                    <a:cubicBezTo>
                      <a:pt x="622" y="2073"/>
                      <a:pt x="166" y="1659"/>
                      <a:pt x="166" y="1078"/>
                    </a:cubicBezTo>
                    <a:cubicBezTo>
                      <a:pt x="166" y="539"/>
                      <a:pt x="581" y="83"/>
                      <a:pt x="1161" y="83"/>
                    </a:cubicBezTo>
                    <a:close/>
                    <a:moveTo>
                      <a:pt x="1161" y="0"/>
                    </a:moveTo>
                    <a:cubicBezTo>
                      <a:pt x="539" y="0"/>
                      <a:pt x="0" y="498"/>
                      <a:pt x="0" y="1120"/>
                    </a:cubicBezTo>
                    <a:cubicBezTo>
                      <a:pt x="0" y="1742"/>
                      <a:pt x="539" y="2239"/>
                      <a:pt x="1161" y="2239"/>
                    </a:cubicBezTo>
                    <a:cubicBezTo>
                      <a:pt x="1783" y="2239"/>
                      <a:pt x="2281" y="1742"/>
                      <a:pt x="2281" y="1120"/>
                    </a:cubicBezTo>
                    <a:cubicBezTo>
                      <a:pt x="2281" y="456"/>
                      <a:pt x="1783" y="0"/>
                      <a:pt x="116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1" name="Google Shape;2021;p40"/>
              <p:cNvSpPr/>
              <p:nvPr/>
            </p:nvSpPr>
            <p:spPr>
              <a:xfrm>
                <a:off x="4208228" y="3581587"/>
                <a:ext cx="28173" cy="39718"/>
              </a:xfrm>
              <a:custGeom>
                <a:rect b="b" l="l" r="r" t="t"/>
                <a:pathLst>
                  <a:path extrusionOk="0" h="2281" w="1618">
                    <a:moveTo>
                      <a:pt x="1037" y="0"/>
                    </a:moveTo>
                    <a:cubicBezTo>
                      <a:pt x="498" y="83"/>
                      <a:pt x="1" y="539"/>
                      <a:pt x="1" y="1161"/>
                    </a:cubicBezTo>
                    <a:cubicBezTo>
                      <a:pt x="1" y="1783"/>
                      <a:pt x="540" y="2281"/>
                      <a:pt x="1162" y="2281"/>
                    </a:cubicBezTo>
                    <a:cubicBezTo>
                      <a:pt x="1328" y="2281"/>
                      <a:pt x="1452" y="2239"/>
                      <a:pt x="1618" y="2198"/>
                    </a:cubicBezTo>
                    <a:lnTo>
                      <a:pt x="1576" y="2032"/>
                    </a:lnTo>
                    <a:cubicBezTo>
                      <a:pt x="1452" y="2073"/>
                      <a:pt x="1328" y="2156"/>
                      <a:pt x="1162" y="2156"/>
                    </a:cubicBezTo>
                    <a:cubicBezTo>
                      <a:pt x="623" y="2156"/>
                      <a:pt x="167" y="1742"/>
                      <a:pt x="167" y="1161"/>
                    </a:cubicBezTo>
                    <a:cubicBezTo>
                      <a:pt x="167" y="622"/>
                      <a:pt x="581" y="208"/>
                      <a:pt x="1079" y="166"/>
                    </a:cubicBezTo>
                    <a:lnTo>
                      <a:pt x="103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40"/>
              <p:cNvSpPr/>
              <p:nvPr/>
            </p:nvSpPr>
            <p:spPr>
              <a:xfrm>
                <a:off x="3907897" y="3489893"/>
                <a:ext cx="39718" cy="39718"/>
              </a:xfrm>
              <a:custGeom>
                <a:rect b="b" l="l" r="r" t="t"/>
                <a:pathLst>
                  <a:path extrusionOk="0" h="2281" w="2281">
                    <a:moveTo>
                      <a:pt x="1162" y="166"/>
                    </a:moveTo>
                    <a:cubicBezTo>
                      <a:pt x="1659" y="166"/>
                      <a:pt x="2115" y="581"/>
                      <a:pt x="2115" y="1120"/>
                    </a:cubicBezTo>
                    <a:cubicBezTo>
                      <a:pt x="2115" y="1659"/>
                      <a:pt x="1659" y="2115"/>
                      <a:pt x="1162" y="2115"/>
                    </a:cubicBezTo>
                    <a:cubicBezTo>
                      <a:pt x="623" y="2115"/>
                      <a:pt x="166" y="1701"/>
                      <a:pt x="166" y="1120"/>
                    </a:cubicBezTo>
                    <a:cubicBezTo>
                      <a:pt x="166" y="623"/>
                      <a:pt x="581" y="166"/>
                      <a:pt x="1162" y="166"/>
                    </a:cubicBezTo>
                    <a:close/>
                    <a:moveTo>
                      <a:pt x="1162" y="1"/>
                    </a:moveTo>
                    <a:cubicBezTo>
                      <a:pt x="540" y="1"/>
                      <a:pt x="1" y="498"/>
                      <a:pt x="1" y="1120"/>
                    </a:cubicBezTo>
                    <a:cubicBezTo>
                      <a:pt x="1" y="1742"/>
                      <a:pt x="540" y="2281"/>
                      <a:pt x="1162" y="2281"/>
                    </a:cubicBezTo>
                    <a:cubicBezTo>
                      <a:pt x="1783" y="2281"/>
                      <a:pt x="2281" y="1742"/>
                      <a:pt x="2281" y="1120"/>
                    </a:cubicBezTo>
                    <a:cubicBezTo>
                      <a:pt x="2281" y="498"/>
                      <a:pt x="1783" y="1"/>
                      <a:pt x="116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40"/>
              <p:cNvSpPr/>
              <p:nvPr/>
            </p:nvSpPr>
            <p:spPr>
              <a:xfrm>
                <a:off x="4027747" y="3489893"/>
                <a:ext cx="39718" cy="39718"/>
              </a:xfrm>
              <a:custGeom>
                <a:rect b="b" l="l" r="r" t="t"/>
                <a:pathLst>
                  <a:path extrusionOk="0" h="2281" w="2281">
                    <a:moveTo>
                      <a:pt x="1161" y="166"/>
                    </a:moveTo>
                    <a:cubicBezTo>
                      <a:pt x="1659" y="166"/>
                      <a:pt x="2156" y="581"/>
                      <a:pt x="2156" y="1120"/>
                    </a:cubicBezTo>
                    <a:cubicBezTo>
                      <a:pt x="2156" y="1659"/>
                      <a:pt x="1742" y="2115"/>
                      <a:pt x="1161" y="2115"/>
                    </a:cubicBezTo>
                    <a:cubicBezTo>
                      <a:pt x="622" y="2115"/>
                      <a:pt x="166" y="1701"/>
                      <a:pt x="166" y="1120"/>
                    </a:cubicBezTo>
                    <a:cubicBezTo>
                      <a:pt x="166" y="623"/>
                      <a:pt x="581" y="166"/>
                      <a:pt x="1161" y="166"/>
                    </a:cubicBezTo>
                    <a:close/>
                    <a:moveTo>
                      <a:pt x="1161" y="1"/>
                    </a:moveTo>
                    <a:cubicBezTo>
                      <a:pt x="539" y="1"/>
                      <a:pt x="0" y="498"/>
                      <a:pt x="0" y="1120"/>
                    </a:cubicBezTo>
                    <a:cubicBezTo>
                      <a:pt x="0" y="1742"/>
                      <a:pt x="539" y="2281"/>
                      <a:pt x="1161" y="2281"/>
                    </a:cubicBezTo>
                    <a:cubicBezTo>
                      <a:pt x="1783" y="2281"/>
                      <a:pt x="2281" y="1742"/>
                      <a:pt x="2281" y="1120"/>
                    </a:cubicBezTo>
                    <a:cubicBezTo>
                      <a:pt x="2281" y="498"/>
                      <a:pt x="1783" y="1"/>
                      <a:pt x="116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40"/>
              <p:cNvSpPr/>
              <p:nvPr/>
            </p:nvSpPr>
            <p:spPr>
              <a:xfrm>
                <a:off x="4148311" y="3489893"/>
                <a:ext cx="39718" cy="39718"/>
              </a:xfrm>
              <a:custGeom>
                <a:rect b="b" l="l" r="r" t="t"/>
                <a:pathLst>
                  <a:path extrusionOk="0" h="2281" w="2281">
                    <a:moveTo>
                      <a:pt x="1120" y="166"/>
                    </a:moveTo>
                    <a:cubicBezTo>
                      <a:pt x="1659" y="166"/>
                      <a:pt x="2115" y="581"/>
                      <a:pt x="2115" y="1120"/>
                    </a:cubicBezTo>
                    <a:cubicBezTo>
                      <a:pt x="2115" y="1659"/>
                      <a:pt x="1700" y="2115"/>
                      <a:pt x="1120" y="2115"/>
                    </a:cubicBezTo>
                    <a:cubicBezTo>
                      <a:pt x="622" y="2115"/>
                      <a:pt x="125" y="1701"/>
                      <a:pt x="125" y="1120"/>
                    </a:cubicBezTo>
                    <a:cubicBezTo>
                      <a:pt x="125" y="623"/>
                      <a:pt x="539" y="166"/>
                      <a:pt x="1120" y="166"/>
                    </a:cubicBezTo>
                    <a:close/>
                    <a:moveTo>
                      <a:pt x="1120" y="1"/>
                    </a:moveTo>
                    <a:cubicBezTo>
                      <a:pt x="498" y="1"/>
                      <a:pt x="0" y="498"/>
                      <a:pt x="0" y="1120"/>
                    </a:cubicBezTo>
                    <a:cubicBezTo>
                      <a:pt x="0" y="1742"/>
                      <a:pt x="498" y="2281"/>
                      <a:pt x="1120" y="2281"/>
                    </a:cubicBezTo>
                    <a:cubicBezTo>
                      <a:pt x="1742" y="2281"/>
                      <a:pt x="2281" y="1742"/>
                      <a:pt x="2281" y="1120"/>
                    </a:cubicBezTo>
                    <a:cubicBezTo>
                      <a:pt x="2281" y="498"/>
                      <a:pt x="1783" y="1"/>
                      <a:pt x="112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40"/>
              <p:cNvSpPr/>
              <p:nvPr/>
            </p:nvSpPr>
            <p:spPr>
              <a:xfrm>
                <a:off x="3847249" y="3766403"/>
                <a:ext cx="39735" cy="39718"/>
              </a:xfrm>
              <a:custGeom>
                <a:rect b="b" l="l" r="r" t="t"/>
                <a:pathLst>
                  <a:path extrusionOk="0" h="2281" w="2282">
                    <a:moveTo>
                      <a:pt x="1162" y="125"/>
                    </a:moveTo>
                    <a:cubicBezTo>
                      <a:pt x="1659" y="125"/>
                      <a:pt x="2157" y="540"/>
                      <a:pt x="2157" y="1120"/>
                    </a:cubicBezTo>
                    <a:cubicBezTo>
                      <a:pt x="2157" y="1701"/>
                      <a:pt x="1742" y="2074"/>
                      <a:pt x="1162" y="2074"/>
                    </a:cubicBezTo>
                    <a:cubicBezTo>
                      <a:pt x="623" y="2074"/>
                      <a:pt x="167" y="1659"/>
                      <a:pt x="167" y="1120"/>
                    </a:cubicBezTo>
                    <a:cubicBezTo>
                      <a:pt x="167" y="581"/>
                      <a:pt x="581" y="125"/>
                      <a:pt x="1162" y="125"/>
                    </a:cubicBezTo>
                    <a:close/>
                    <a:moveTo>
                      <a:pt x="1162" y="1"/>
                    </a:moveTo>
                    <a:cubicBezTo>
                      <a:pt x="540" y="1"/>
                      <a:pt x="1" y="540"/>
                      <a:pt x="1" y="1162"/>
                    </a:cubicBezTo>
                    <a:cubicBezTo>
                      <a:pt x="1" y="1783"/>
                      <a:pt x="540" y="2281"/>
                      <a:pt x="1162" y="2281"/>
                    </a:cubicBezTo>
                    <a:cubicBezTo>
                      <a:pt x="1784" y="2281"/>
                      <a:pt x="2281" y="1783"/>
                      <a:pt x="2281" y="1162"/>
                    </a:cubicBezTo>
                    <a:cubicBezTo>
                      <a:pt x="2281" y="498"/>
                      <a:pt x="1825" y="1"/>
                      <a:pt x="116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40"/>
              <p:cNvSpPr/>
              <p:nvPr/>
            </p:nvSpPr>
            <p:spPr>
              <a:xfrm>
                <a:off x="3968545" y="3766403"/>
                <a:ext cx="39718" cy="39718"/>
              </a:xfrm>
              <a:custGeom>
                <a:rect b="b" l="l" r="r" t="t"/>
                <a:pathLst>
                  <a:path extrusionOk="0" h="2281" w="2281">
                    <a:moveTo>
                      <a:pt x="1120" y="125"/>
                    </a:moveTo>
                    <a:cubicBezTo>
                      <a:pt x="1659" y="125"/>
                      <a:pt x="2115" y="540"/>
                      <a:pt x="2115" y="1120"/>
                    </a:cubicBezTo>
                    <a:cubicBezTo>
                      <a:pt x="2073" y="1701"/>
                      <a:pt x="1659" y="2074"/>
                      <a:pt x="1120" y="2074"/>
                    </a:cubicBezTo>
                    <a:cubicBezTo>
                      <a:pt x="622" y="2074"/>
                      <a:pt x="166" y="1659"/>
                      <a:pt x="166" y="1120"/>
                    </a:cubicBezTo>
                    <a:cubicBezTo>
                      <a:pt x="166" y="581"/>
                      <a:pt x="581" y="125"/>
                      <a:pt x="1120" y="125"/>
                    </a:cubicBezTo>
                    <a:close/>
                    <a:moveTo>
                      <a:pt x="1120" y="1"/>
                    </a:moveTo>
                    <a:cubicBezTo>
                      <a:pt x="498" y="1"/>
                      <a:pt x="0" y="540"/>
                      <a:pt x="0" y="1162"/>
                    </a:cubicBezTo>
                    <a:cubicBezTo>
                      <a:pt x="0" y="1783"/>
                      <a:pt x="498" y="2281"/>
                      <a:pt x="1120" y="2281"/>
                    </a:cubicBezTo>
                    <a:cubicBezTo>
                      <a:pt x="1742" y="2281"/>
                      <a:pt x="2281" y="1783"/>
                      <a:pt x="2281" y="1162"/>
                    </a:cubicBezTo>
                    <a:cubicBezTo>
                      <a:pt x="2281" y="498"/>
                      <a:pt x="1742" y="1"/>
                      <a:pt x="112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40"/>
              <p:cNvSpPr/>
              <p:nvPr/>
            </p:nvSpPr>
            <p:spPr>
              <a:xfrm>
                <a:off x="4088395" y="3766403"/>
                <a:ext cx="39718" cy="39718"/>
              </a:xfrm>
              <a:custGeom>
                <a:rect b="b" l="l" r="r" t="t"/>
                <a:pathLst>
                  <a:path extrusionOk="0" h="2281" w="2281">
                    <a:moveTo>
                      <a:pt x="1161" y="125"/>
                    </a:moveTo>
                    <a:cubicBezTo>
                      <a:pt x="1659" y="125"/>
                      <a:pt x="2115" y="540"/>
                      <a:pt x="2115" y="1120"/>
                    </a:cubicBezTo>
                    <a:cubicBezTo>
                      <a:pt x="2115" y="1701"/>
                      <a:pt x="1659" y="2074"/>
                      <a:pt x="1161" y="2074"/>
                    </a:cubicBezTo>
                    <a:cubicBezTo>
                      <a:pt x="622" y="2074"/>
                      <a:pt x="166" y="1659"/>
                      <a:pt x="166" y="1120"/>
                    </a:cubicBezTo>
                    <a:cubicBezTo>
                      <a:pt x="166" y="581"/>
                      <a:pt x="581" y="125"/>
                      <a:pt x="1161" y="125"/>
                    </a:cubicBezTo>
                    <a:close/>
                    <a:moveTo>
                      <a:pt x="1161" y="1"/>
                    </a:moveTo>
                    <a:cubicBezTo>
                      <a:pt x="539" y="1"/>
                      <a:pt x="0" y="540"/>
                      <a:pt x="0" y="1162"/>
                    </a:cubicBezTo>
                    <a:cubicBezTo>
                      <a:pt x="0" y="1783"/>
                      <a:pt x="539" y="2281"/>
                      <a:pt x="1161" y="2281"/>
                    </a:cubicBezTo>
                    <a:cubicBezTo>
                      <a:pt x="1783" y="2281"/>
                      <a:pt x="2281" y="1783"/>
                      <a:pt x="2281" y="1162"/>
                    </a:cubicBezTo>
                    <a:cubicBezTo>
                      <a:pt x="2281" y="498"/>
                      <a:pt x="1783" y="1"/>
                      <a:pt x="116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40"/>
              <p:cNvSpPr/>
              <p:nvPr/>
            </p:nvSpPr>
            <p:spPr>
              <a:xfrm>
                <a:off x="4208228" y="3766403"/>
                <a:ext cx="39735" cy="39718"/>
              </a:xfrm>
              <a:custGeom>
                <a:rect b="b" l="l" r="r" t="t"/>
                <a:pathLst>
                  <a:path extrusionOk="0" h="2281" w="2282">
                    <a:moveTo>
                      <a:pt x="1162" y="125"/>
                    </a:moveTo>
                    <a:cubicBezTo>
                      <a:pt x="1659" y="125"/>
                      <a:pt x="2157" y="540"/>
                      <a:pt x="2157" y="1120"/>
                    </a:cubicBezTo>
                    <a:cubicBezTo>
                      <a:pt x="2115" y="1701"/>
                      <a:pt x="1659" y="2074"/>
                      <a:pt x="1162" y="2074"/>
                    </a:cubicBezTo>
                    <a:cubicBezTo>
                      <a:pt x="623" y="2074"/>
                      <a:pt x="167" y="1659"/>
                      <a:pt x="167" y="1120"/>
                    </a:cubicBezTo>
                    <a:cubicBezTo>
                      <a:pt x="167" y="581"/>
                      <a:pt x="581" y="125"/>
                      <a:pt x="1162" y="125"/>
                    </a:cubicBezTo>
                    <a:close/>
                    <a:moveTo>
                      <a:pt x="1162" y="1"/>
                    </a:moveTo>
                    <a:cubicBezTo>
                      <a:pt x="540" y="1"/>
                      <a:pt x="1" y="540"/>
                      <a:pt x="1" y="1162"/>
                    </a:cubicBezTo>
                    <a:cubicBezTo>
                      <a:pt x="1" y="1783"/>
                      <a:pt x="540" y="2281"/>
                      <a:pt x="1162" y="2281"/>
                    </a:cubicBezTo>
                    <a:cubicBezTo>
                      <a:pt x="1784" y="2281"/>
                      <a:pt x="2281" y="1783"/>
                      <a:pt x="2281" y="1162"/>
                    </a:cubicBezTo>
                    <a:cubicBezTo>
                      <a:pt x="2281" y="498"/>
                      <a:pt x="1784" y="1"/>
                      <a:pt x="116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40"/>
              <p:cNvSpPr/>
              <p:nvPr/>
            </p:nvSpPr>
            <p:spPr>
              <a:xfrm>
                <a:off x="3788047" y="3673995"/>
                <a:ext cx="39735" cy="39718"/>
              </a:xfrm>
              <a:custGeom>
                <a:rect b="b" l="l" r="r" t="t"/>
                <a:pathLst>
                  <a:path extrusionOk="0" h="2281" w="2282">
                    <a:moveTo>
                      <a:pt x="1120" y="166"/>
                    </a:moveTo>
                    <a:cubicBezTo>
                      <a:pt x="1659" y="166"/>
                      <a:pt x="2115" y="581"/>
                      <a:pt x="2115" y="1120"/>
                    </a:cubicBezTo>
                    <a:cubicBezTo>
                      <a:pt x="2115" y="1659"/>
                      <a:pt x="1659" y="2115"/>
                      <a:pt x="1120" y="2115"/>
                    </a:cubicBezTo>
                    <a:cubicBezTo>
                      <a:pt x="623" y="2115"/>
                      <a:pt x="167" y="1659"/>
                      <a:pt x="167" y="1120"/>
                    </a:cubicBezTo>
                    <a:cubicBezTo>
                      <a:pt x="167" y="622"/>
                      <a:pt x="581" y="166"/>
                      <a:pt x="1120" y="166"/>
                    </a:cubicBezTo>
                    <a:close/>
                    <a:moveTo>
                      <a:pt x="1120" y="0"/>
                    </a:moveTo>
                    <a:cubicBezTo>
                      <a:pt x="498" y="0"/>
                      <a:pt x="1" y="498"/>
                      <a:pt x="1" y="1120"/>
                    </a:cubicBezTo>
                    <a:cubicBezTo>
                      <a:pt x="1" y="1742"/>
                      <a:pt x="498" y="2281"/>
                      <a:pt x="1120" y="2281"/>
                    </a:cubicBezTo>
                    <a:cubicBezTo>
                      <a:pt x="1742" y="2281"/>
                      <a:pt x="2281" y="1742"/>
                      <a:pt x="2281" y="1120"/>
                    </a:cubicBezTo>
                    <a:cubicBezTo>
                      <a:pt x="2281" y="498"/>
                      <a:pt x="1742" y="0"/>
                      <a:pt x="112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40"/>
              <p:cNvSpPr/>
              <p:nvPr/>
            </p:nvSpPr>
            <p:spPr>
              <a:xfrm>
                <a:off x="3907897" y="3673995"/>
                <a:ext cx="39718" cy="39718"/>
              </a:xfrm>
              <a:custGeom>
                <a:rect b="b" l="l" r="r" t="t"/>
                <a:pathLst>
                  <a:path extrusionOk="0" h="2281" w="2281">
                    <a:moveTo>
                      <a:pt x="1162" y="166"/>
                    </a:moveTo>
                    <a:cubicBezTo>
                      <a:pt x="1659" y="166"/>
                      <a:pt x="2115" y="581"/>
                      <a:pt x="2115" y="1120"/>
                    </a:cubicBezTo>
                    <a:cubicBezTo>
                      <a:pt x="2115" y="1659"/>
                      <a:pt x="1659" y="2115"/>
                      <a:pt x="1162" y="2115"/>
                    </a:cubicBezTo>
                    <a:cubicBezTo>
                      <a:pt x="623" y="2115"/>
                      <a:pt x="166" y="1659"/>
                      <a:pt x="166" y="1120"/>
                    </a:cubicBezTo>
                    <a:cubicBezTo>
                      <a:pt x="166" y="622"/>
                      <a:pt x="581" y="166"/>
                      <a:pt x="1162" y="166"/>
                    </a:cubicBezTo>
                    <a:close/>
                    <a:moveTo>
                      <a:pt x="1162" y="0"/>
                    </a:moveTo>
                    <a:cubicBezTo>
                      <a:pt x="540" y="0"/>
                      <a:pt x="1" y="498"/>
                      <a:pt x="1" y="1120"/>
                    </a:cubicBezTo>
                    <a:cubicBezTo>
                      <a:pt x="1" y="1742"/>
                      <a:pt x="540" y="2281"/>
                      <a:pt x="1162" y="2281"/>
                    </a:cubicBezTo>
                    <a:cubicBezTo>
                      <a:pt x="1783" y="2281"/>
                      <a:pt x="2281" y="1742"/>
                      <a:pt x="2281" y="1120"/>
                    </a:cubicBezTo>
                    <a:cubicBezTo>
                      <a:pt x="2281" y="498"/>
                      <a:pt x="1783" y="0"/>
                      <a:pt x="116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40"/>
              <p:cNvSpPr/>
              <p:nvPr/>
            </p:nvSpPr>
            <p:spPr>
              <a:xfrm>
                <a:off x="4027747" y="3673995"/>
                <a:ext cx="39718" cy="39718"/>
              </a:xfrm>
              <a:custGeom>
                <a:rect b="b" l="l" r="r" t="t"/>
                <a:pathLst>
                  <a:path extrusionOk="0" h="2281" w="2281">
                    <a:moveTo>
                      <a:pt x="1161" y="166"/>
                    </a:moveTo>
                    <a:cubicBezTo>
                      <a:pt x="1659" y="166"/>
                      <a:pt x="2156" y="581"/>
                      <a:pt x="2156" y="1120"/>
                    </a:cubicBezTo>
                    <a:cubicBezTo>
                      <a:pt x="2156" y="1659"/>
                      <a:pt x="1742" y="2115"/>
                      <a:pt x="1161" y="2115"/>
                    </a:cubicBezTo>
                    <a:cubicBezTo>
                      <a:pt x="622" y="2115"/>
                      <a:pt x="166" y="1659"/>
                      <a:pt x="166" y="1120"/>
                    </a:cubicBezTo>
                    <a:cubicBezTo>
                      <a:pt x="166" y="622"/>
                      <a:pt x="581" y="166"/>
                      <a:pt x="1161" y="166"/>
                    </a:cubicBezTo>
                    <a:close/>
                    <a:moveTo>
                      <a:pt x="1161" y="0"/>
                    </a:moveTo>
                    <a:cubicBezTo>
                      <a:pt x="539" y="0"/>
                      <a:pt x="0" y="498"/>
                      <a:pt x="0" y="1120"/>
                    </a:cubicBezTo>
                    <a:cubicBezTo>
                      <a:pt x="0" y="1742"/>
                      <a:pt x="539" y="2281"/>
                      <a:pt x="1161" y="2281"/>
                    </a:cubicBezTo>
                    <a:cubicBezTo>
                      <a:pt x="1783" y="2281"/>
                      <a:pt x="2281" y="1742"/>
                      <a:pt x="2281" y="1120"/>
                    </a:cubicBezTo>
                    <a:cubicBezTo>
                      <a:pt x="2281" y="498"/>
                      <a:pt x="1783" y="0"/>
                      <a:pt x="116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40"/>
              <p:cNvSpPr/>
              <p:nvPr/>
            </p:nvSpPr>
            <p:spPr>
              <a:xfrm>
                <a:off x="4148311" y="3673995"/>
                <a:ext cx="39718" cy="39718"/>
              </a:xfrm>
              <a:custGeom>
                <a:rect b="b" l="l" r="r" t="t"/>
                <a:pathLst>
                  <a:path extrusionOk="0" h="2281" w="2281">
                    <a:moveTo>
                      <a:pt x="1120" y="166"/>
                    </a:moveTo>
                    <a:cubicBezTo>
                      <a:pt x="1659" y="166"/>
                      <a:pt x="2115" y="581"/>
                      <a:pt x="2115" y="1120"/>
                    </a:cubicBezTo>
                    <a:cubicBezTo>
                      <a:pt x="2115" y="1659"/>
                      <a:pt x="1700" y="2115"/>
                      <a:pt x="1120" y="2115"/>
                    </a:cubicBezTo>
                    <a:cubicBezTo>
                      <a:pt x="622" y="2115"/>
                      <a:pt x="125" y="1659"/>
                      <a:pt x="125" y="1120"/>
                    </a:cubicBezTo>
                    <a:cubicBezTo>
                      <a:pt x="125" y="622"/>
                      <a:pt x="539" y="166"/>
                      <a:pt x="1120" y="166"/>
                    </a:cubicBezTo>
                    <a:close/>
                    <a:moveTo>
                      <a:pt x="1120" y="0"/>
                    </a:moveTo>
                    <a:cubicBezTo>
                      <a:pt x="498" y="0"/>
                      <a:pt x="0" y="498"/>
                      <a:pt x="0" y="1120"/>
                    </a:cubicBezTo>
                    <a:cubicBezTo>
                      <a:pt x="0" y="1742"/>
                      <a:pt x="498" y="2281"/>
                      <a:pt x="1120" y="2281"/>
                    </a:cubicBezTo>
                    <a:cubicBezTo>
                      <a:pt x="1742" y="2281"/>
                      <a:pt x="2281" y="1742"/>
                      <a:pt x="2281" y="1120"/>
                    </a:cubicBezTo>
                    <a:cubicBezTo>
                      <a:pt x="2281" y="498"/>
                      <a:pt x="1783" y="0"/>
                      <a:pt x="112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40"/>
              <p:cNvSpPr/>
              <p:nvPr/>
            </p:nvSpPr>
            <p:spPr>
              <a:xfrm>
                <a:off x="3907897" y="3858097"/>
                <a:ext cx="39718" cy="39718"/>
              </a:xfrm>
              <a:custGeom>
                <a:rect b="b" l="l" r="r" t="t"/>
                <a:pathLst>
                  <a:path extrusionOk="0" h="2281" w="2281">
                    <a:moveTo>
                      <a:pt x="1162" y="166"/>
                    </a:moveTo>
                    <a:cubicBezTo>
                      <a:pt x="1659" y="166"/>
                      <a:pt x="2115" y="622"/>
                      <a:pt x="2115" y="1120"/>
                    </a:cubicBezTo>
                    <a:cubicBezTo>
                      <a:pt x="2115" y="1659"/>
                      <a:pt x="1659" y="2115"/>
                      <a:pt x="1162" y="2115"/>
                    </a:cubicBezTo>
                    <a:cubicBezTo>
                      <a:pt x="623" y="2115"/>
                      <a:pt x="166" y="1700"/>
                      <a:pt x="166" y="1120"/>
                    </a:cubicBezTo>
                    <a:cubicBezTo>
                      <a:pt x="166" y="622"/>
                      <a:pt x="581" y="166"/>
                      <a:pt x="1162" y="166"/>
                    </a:cubicBezTo>
                    <a:close/>
                    <a:moveTo>
                      <a:pt x="1162" y="0"/>
                    </a:moveTo>
                    <a:cubicBezTo>
                      <a:pt x="540" y="0"/>
                      <a:pt x="1" y="498"/>
                      <a:pt x="1" y="1120"/>
                    </a:cubicBezTo>
                    <a:cubicBezTo>
                      <a:pt x="1" y="1742"/>
                      <a:pt x="540" y="2281"/>
                      <a:pt x="1162" y="2281"/>
                    </a:cubicBezTo>
                    <a:cubicBezTo>
                      <a:pt x="1783" y="2281"/>
                      <a:pt x="2281" y="1742"/>
                      <a:pt x="2281" y="1120"/>
                    </a:cubicBezTo>
                    <a:cubicBezTo>
                      <a:pt x="2281" y="498"/>
                      <a:pt x="1783" y="0"/>
                      <a:pt x="116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4" name="Google Shape;2034;p40"/>
              <p:cNvSpPr/>
              <p:nvPr/>
            </p:nvSpPr>
            <p:spPr>
              <a:xfrm>
                <a:off x="4027747" y="3858097"/>
                <a:ext cx="39718" cy="39718"/>
              </a:xfrm>
              <a:custGeom>
                <a:rect b="b" l="l" r="r" t="t"/>
                <a:pathLst>
                  <a:path extrusionOk="0" h="2281" w="2281">
                    <a:moveTo>
                      <a:pt x="1161" y="166"/>
                    </a:moveTo>
                    <a:cubicBezTo>
                      <a:pt x="1659" y="166"/>
                      <a:pt x="2156" y="622"/>
                      <a:pt x="2156" y="1120"/>
                    </a:cubicBezTo>
                    <a:cubicBezTo>
                      <a:pt x="2156" y="1659"/>
                      <a:pt x="1742" y="2115"/>
                      <a:pt x="1161" y="2115"/>
                    </a:cubicBezTo>
                    <a:cubicBezTo>
                      <a:pt x="622" y="2115"/>
                      <a:pt x="166" y="1700"/>
                      <a:pt x="166" y="1120"/>
                    </a:cubicBezTo>
                    <a:cubicBezTo>
                      <a:pt x="166" y="622"/>
                      <a:pt x="581" y="166"/>
                      <a:pt x="1161" y="166"/>
                    </a:cubicBezTo>
                    <a:close/>
                    <a:moveTo>
                      <a:pt x="1161" y="0"/>
                    </a:moveTo>
                    <a:cubicBezTo>
                      <a:pt x="539" y="0"/>
                      <a:pt x="0" y="498"/>
                      <a:pt x="0" y="1120"/>
                    </a:cubicBezTo>
                    <a:cubicBezTo>
                      <a:pt x="0" y="1742"/>
                      <a:pt x="539" y="2281"/>
                      <a:pt x="1161" y="2281"/>
                    </a:cubicBezTo>
                    <a:cubicBezTo>
                      <a:pt x="1783" y="2281"/>
                      <a:pt x="2281" y="1742"/>
                      <a:pt x="2281" y="1120"/>
                    </a:cubicBezTo>
                    <a:cubicBezTo>
                      <a:pt x="2281" y="498"/>
                      <a:pt x="1783" y="0"/>
                      <a:pt x="116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40"/>
              <p:cNvSpPr/>
              <p:nvPr/>
            </p:nvSpPr>
            <p:spPr>
              <a:xfrm>
                <a:off x="4148311" y="3858097"/>
                <a:ext cx="39718" cy="39718"/>
              </a:xfrm>
              <a:custGeom>
                <a:rect b="b" l="l" r="r" t="t"/>
                <a:pathLst>
                  <a:path extrusionOk="0" h="2281" w="2281">
                    <a:moveTo>
                      <a:pt x="1120" y="166"/>
                    </a:moveTo>
                    <a:cubicBezTo>
                      <a:pt x="1659" y="166"/>
                      <a:pt x="2115" y="622"/>
                      <a:pt x="2115" y="1120"/>
                    </a:cubicBezTo>
                    <a:cubicBezTo>
                      <a:pt x="2115" y="1659"/>
                      <a:pt x="1700" y="2115"/>
                      <a:pt x="1120" y="2115"/>
                    </a:cubicBezTo>
                    <a:cubicBezTo>
                      <a:pt x="622" y="2115"/>
                      <a:pt x="125" y="1700"/>
                      <a:pt x="125" y="1120"/>
                    </a:cubicBezTo>
                    <a:cubicBezTo>
                      <a:pt x="125" y="622"/>
                      <a:pt x="539" y="166"/>
                      <a:pt x="1120" y="166"/>
                    </a:cubicBezTo>
                    <a:close/>
                    <a:moveTo>
                      <a:pt x="1120" y="0"/>
                    </a:moveTo>
                    <a:cubicBezTo>
                      <a:pt x="498" y="0"/>
                      <a:pt x="0" y="498"/>
                      <a:pt x="0" y="1120"/>
                    </a:cubicBezTo>
                    <a:cubicBezTo>
                      <a:pt x="0" y="1742"/>
                      <a:pt x="498" y="2281"/>
                      <a:pt x="1120" y="2281"/>
                    </a:cubicBezTo>
                    <a:cubicBezTo>
                      <a:pt x="1742" y="2281"/>
                      <a:pt x="2281" y="1742"/>
                      <a:pt x="2281" y="1120"/>
                    </a:cubicBezTo>
                    <a:cubicBezTo>
                      <a:pt x="2281" y="498"/>
                      <a:pt x="1783" y="0"/>
                      <a:pt x="112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40"/>
              <p:cNvSpPr/>
              <p:nvPr/>
            </p:nvSpPr>
            <p:spPr>
              <a:xfrm>
                <a:off x="3820539" y="3471122"/>
                <a:ext cx="369667" cy="55563"/>
              </a:xfrm>
              <a:custGeom>
                <a:rect b="b" l="l" r="r" t="t"/>
                <a:pathLst>
                  <a:path extrusionOk="0" h="3191" w="21230">
                    <a:moveTo>
                      <a:pt x="84" y="1"/>
                    </a:moveTo>
                    <a:cubicBezTo>
                      <a:pt x="42" y="1"/>
                      <a:pt x="1" y="83"/>
                      <a:pt x="42" y="83"/>
                    </a:cubicBezTo>
                    <a:cubicBezTo>
                      <a:pt x="1452" y="913"/>
                      <a:pt x="2944" y="1535"/>
                      <a:pt x="4437" y="2074"/>
                    </a:cubicBezTo>
                    <a:cubicBezTo>
                      <a:pt x="6750" y="2810"/>
                      <a:pt x="9241" y="3190"/>
                      <a:pt x="11659" y="3190"/>
                    </a:cubicBezTo>
                    <a:cubicBezTo>
                      <a:pt x="12102" y="3190"/>
                      <a:pt x="12542" y="3177"/>
                      <a:pt x="12978" y="3152"/>
                    </a:cubicBezTo>
                    <a:cubicBezTo>
                      <a:pt x="15839" y="2944"/>
                      <a:pt x="18700" y="2322"/>
                      <a:pt x="21229" y="1079"/>
                    </a:cubicBezTo>
                    <a:cubicBezTo>
                      <a:pt x="21229" y="1079"/>
                      <a:pt x="21229" y="1037"/>
                      <a:pt x="21188" y="1037"/>
                    </a:cubicBezTo>
                    <a:cubicBezTo>
                      <a:pt x="19695" y="1535"/>
                      <a:pt x="18161" y="1949"/>
                      <a:pt x="16627" y="2281"/>
                    </a:cubicBezTo>
                    <a:cubicBezTo>
                      <a:pt x="15028" y="2567"/>
                      <a:pt x="13402" y="2703"/>
                      <a:pt x="11772" y="2703"/>
                    </a:cubicBezTo>
                    <a:cubicBezTo>
                      <a:pt x="10569" y="2703"/>
                      <a:pt x="9365" y="2629"/>
                      <a:pt x="8169" y="2488"/>
                    </a:cubicBezTo>
                    <a:cubicBezTo>
                      <a:pt x="5349" y="2115"/>
                      <a:pt x="2654" y="1244"/>
                      <a:pt x="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40"/>
              <p:cNvSpPr/>
              <p:nvPr/>
            </p:nvSpPr>
            <p:spPr>
              <a:xfrm>
                <a:off x="3993096" y="3070774"/>
                <a:ext cx="151471" cy="123455"/>
              </a:xfrm>
              <a:custGeom>
                <a:rect b="b" l="l" r="r" t="t"/>
                <a:pathLst>
                  <a:path extrusionOk="0" h="7090" w="8699">
                    <a:moveTo>
                      <a:pt x="2650" y="0"/>
                    </a:moveTo>
                    <a:cubicBezTo>
                      <a:pt x="2414" y="0"/>
                      <a:pt x="2179" y="34"/>
                      <a:pt x="1949" y="105"/>
                    </a:cubicBezTo>
                    <a:cubicBezTo>
                      <a:pt x="0" y="727"/>
                      <a:pt x="539" y="2966"/>
                      <a:pt x="1576" y="4625"/>
                    </a:cubicBezTo>
                    <a:cubicBezTo>
                      <a:pt x="2486" y="6081"/>
                      <a:pt x="3779" y="7090"/>
                      <a:pt x="4951" y="7090"/>
                    </a:cubicBezTo>
                    <a:cubicBezTo>
                      <a:pt x="5114" y="7090"/>
                      <a:pt x="5275" y="7070"/>
                      <a:pt x="5432" y="7030"/>
                    </a:cubicBezTo>
                    <a:cubicBezTo>
                      <a:pt x="6717" y="6656"/>
                      <a:pt x="6095" y="4625"/>
                      <a:pt x="6095" y="4625"/>
                    </a:cubicBezTo>
                    <a:lnTo>
                      <a:pt x="6095" y="4625"/>
                    </a:lnTo>
                    <a:cubicBezTo>
                      <a:pt x="6095" y="4625"/>
                      <a:pt x="7015" y="5604"/>
                      <a:pt x="7725" y="5604"/>
                    </a:cubicBezTo>
                    <a:cubicBezTo>
                      <a:pt x="7855" y="5604"/>
                      <a:pt x="7977" y="5572"/>
                      <a:pt x="8085" y="5495"/>
                    </a:cubicBezTo>
                    <a:cubicBezTo>
                      <a:pt x="8699" y="5035"/>
                      <a:pt x="5553" y="0"/>
                      <a:pt x="2650"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40"/>
              <p:cNvSpPr/>
              <p:nvPr/>
            </p:nvSpPr>
            <p:spPr>
              <a:xfrm>
                <a:off x="3988029" y="2959247"/>
                <a:ext cx="120599" cy="189918"/>
              </a:xfrm>
              <a:custGeom>
                <a:rect b="b" l="l" r="r" t="t"/>
                <a:pathLst>
                  <a:path extrusionOk="0" h="10907" w="6926">
                    <a:moveTo>
                      <a:pt x="1" y="1"/>
                    </a:moveTo>
                    <a:lnTo>
                      <a:pt x="2" y="1"/>
                    </a:lnTo>
                    <a:lnTo>
                      <a:pt x="2" y="1"/>
                    </a:lnTo>
                    <a:cubicBezTo>
                      <a:pt x="2" y="1"/>
                      <a:pt x="1" y="1"/>
                      <a:pt x="1" y="1"/>
                    </a:cubicBezTo>
                    <a:close/>
                    <a:moveTo>
                      <a:pt x="2" y="1"/>
                    </a:moveTo>
                    <a:cubicBezTo>
                      <a:pt x="90" y="65"/>
                      <a:pt x="913" y="8128"/>
                      <a:pt x="954" y="8335"/>
                    </a:cubicBezTo>
                    <a:cubicBezTo>
                      <a:pt x="1141" y="8746"/>
                      <a:pt x="3515" y="10906"/>
                      <a:pt x="5560" y="10906"/>
                    </a:cubicBezTo>
                    <a:cubicBezTo>
                      <a:pt x="5785" y="10906"/>
                      <a:pt x="6006" y="10880"/>
                      <a:pt x="6220" y="10822"/>
                    </a:cubicBezTo>
                    <a:cubicBezTo>
                      <a:pt x="6925" y="10615"/>
                      <a:pt x="6096" y="6801"/>
                      <a:pt x="6096" y="6801"/>
                    </a:cubicBezTo>
                    <a:lnTo>
                      <a:pt x="6096" y="6469"/>
                    </a:lnTo>
                    <a:lnTo>
                      <a:pt x="6137" y="2281"/>
                    </a:lnTo>
                    <a:lnTo>
                      <a:pt x="2" y="1"/>
                    </a:lnTo>
                    <a:close/>
                  </a:path>
                </a:pathLst>
              </a:custGeom>
              <a:solidFill>
                <a:srgbClr val="FFC4C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40"/>
              <p:cNvSpPr/>
              <p:nvPr/>
            </p:nvSpPr>
            <p:spPr>
              <a:xfrm>
                <a:off x="3988029" y="2959247"/>
                <a:ext cx="110482" cy="144680"/>
              </a:xfrm>
              <a:custGeom>
                <a:rect b="b" l="l" r="r" t="t"/>
                <a:pathLst>
                  <a:path extrusionOk="0" h="8309" w="6345">
                    <a:moveTo>
                      <a:pt x="1" y="1"/>
                    </a:moveTo>
                    <a:cubicBezTo>
                      <a:pt x="1" y="1"/>
                      <a:pt x="291" y="2779"/>
                      <a:pt x="540" y="5142"/>
                    </a:cubicBezTo>
                    <a:cubicBezTo>
                      <a:pt x="1406" y="6520"/>
                      <a:pt x="3094" y="8309"/>
                      <a:pt x="5889" y="8309"/>
                    </a:cubicBezTo>
                    <a:cubicBezTo>
                      <a:pt x="6037" y="8309"/>
                      <a:pt x="6189" y="8304"/>
                      <a:pt x="6345" y="8293"/>
                    </a:cubicBezTo>
                    <a:cubicBezTo>
                      <a:pt x="6220" y="7464"/>
                      <a:pt x="6096" y="6801"/>
                      <a:pt x="6096" y="6801"/>
                    </a:cubicBezTo>
                    <a:lnTo>
                      <a:pt x="6096" y="6469"/>
                    </a:lnTo>
                    <a:lnTo>
                      <a:pt x="6137" y="2281"/>
                    </a:lnTo>
                    <a:lnTo>
                      <a:pt x="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40"/>
              <p:cNvSpPr/>
              <p:nvPr/>
            </p:nvSpPr>
            <p:spPr>
              <a:xfrm>
                <a:off x="3835705" y="2748085"/>
                <a:ext cx="417308" cy="337803"/>
              </a:xfrm>
              <a:custGeom>
                <a:rect b="b" l="l" r="r" t="t"/>
                <a:pathLst>
                  <a:path extrusionOk="0" h="19400" w="23966">
                    <a:moveTo>
                      <a:pt x="9440" y="1"/>
                    </a:moveTo>
                    <a:cubicBezTo>
                      <a:pt x="7307" y="1"/>
                      <a:pt x="5509" y="955"/>
                      <a:pt x="4188" y="2218"/>
                    </a:cubicBezTo>
                    <a:cubicBezTo>
                      <a:pt x="1286" y="5038"/>
                      <a:pt x="0" y="9889"/>
                      <a:pt x="6593" y="15984"/>
                    </a:cubicBezTo>
                    <a:cubicBezTo>
                      <a:pt x="9359" y="18575"/>
                      <a:pt x="11786" y="19399"/>
                      <a:pt x="13766" y="19399"/>
                    </a:cubicBezTo>
                    <a:cubicBezTo>
                      <a:pt x="16474" y="19399"/>
                      <a:pt x="18348" y="17857"/>
                      <a:pt x="19114" y="17186"/>
                    </a:cubicBezTo>
                    <a:cubicBezTo>
                      <a:pt x="20566" y="15942"/>
                      <a:pt x="23965" y="11672"/>
                      <a:pt x="18036" y="4913"/>
                    </a:cubicBezTo>
                    <a:cubicBezTo>
                      <a:pt x="14867" y="1298"/>
                      <a:pt x="11926" y="1"/>
                      <a:pt x="9440" y="1"/>
                    </a:cubicBezTo>
                    <a:close/>
                  </a:path>
                </a:pathLst>
              </a:custGeom>
              <a:solidFill>
                <a:srgbClr val="FFC4C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40"/>
              <p:cNvSpPr/>
              <p:nvPr/>
            </p:nvSpPr>
            <p:spPr>
              <a:xfrm>
                <a:off x="4102830" y="2827626"/>
                <a:ext cx="29619" cy="19154"/>
              </a:xfrm>
              <a:custGeom>
                <a:rect b="b" l="l" r="r" t="t"/>
                <a:pathLst>
                  <a:path extrusionOk="0" h="1100" w="1701">
                    <a:moveTo>
                      <a:pt x="993" y="1"/>
                    </a:moveTo>
                    <a:cubicBezTo>
                      <a:pt x="831" y="1"/>
                      <a:pt x="685" y="41"/>
                      <a:pt x="539" y="138"/>
                    </a:cubicBezTo>
                    <a:cubicBezTo>
                      <a:pt x="249" y="304"/>
                      <a:pt x="0" y="470"/>
                      <a:pt x="0" y="760"/>
                    </a:cubicBezTo>
                    <a:cubicBezTo>
                      <a:pt x="0" y="926"/>
                      <a:pt x="125" y="1092"/>
                      <a:pt x="249" y="1092"/>
                    </a:cubicBezTo>
                    <a:cubicBezTo>
                      <a:pt x="289" y="1097"/>
                      <a:pt x="325" y="1100"/>
                      <a:pt x="359" y="1100"/>
                    </a:cubicBezTo>
                    <a:cubicBezTo>
                      <a:pt x="575" y="1100"/>
                      <a:pt x="692" y="997"/>
                      <a:pt x="871" y="926"/>
                    </a:cubicBezTo>
                    <a:cubicBezTo>
                      <a:pt x="1078" y="802"/>
                      <a:pt x="1244" y="760"/>
                      <a:pt x="1452" y="677"/>
                    </a:cubicBezTo>
                    <a:cubicBezTo>
                      <a:pt x="1700" y="511"/>
                      <a:pt x="1659" y="97"/>
                      <a:pt x="1369" y="55"/>
                    </a:cubicBezTo>
                    <a:cubicBezTo>
                      <a:pt x="1231" y="21"/>
                      <a:pt x="1108" y="1"/>
                      <a:pt x="9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40"/>
              <p:cNvSpPr/>
              <p:nvPr/>
            </p:nvSpPr>
            <p:spPr>
              <a:xfrm>
                <a:off x="4037133" y="2883311"/>
                <a:ext cx="22392" cy="25022"/>
              </a:xfrm>
              <a:custGeom>
                <a:rect b="b" l="l" r="r" t="t"/>
                <a:pathLst>
                  <a:path extrusionOk="0" h="1437" w="1286">
                    <a:moveTo>
                      <a:pt x="914" y="0"/>
                    </a:moveTo>
                    <a:cubicBezTo>
                      <a:pt x="652" y="0"/>
                      <a:pt x="471" y="118"/>
                      <a:pt x="291" y="299"/>
                    </a:cubicBezTo>
                    <a:cubicBezTo>
                      <a:pt x="83" y="506"/>
                      <a:pt x="0" y="796"/>
                      <a:pt x="0" y="1086"/>
                    </a:cubicBezTo>
                    <a:cubicBezTo>
                      <a:pt x="0" y="1307"/>
                      <a:pt x="166" y="1436"/>
                      <a:pt x="338" y="1436"/>
                    </a:cubicBezTo>
                    <a:cubicBezTo>
                      <a:pt x="424" y="1436"/>
                      <a:pt x="512" y="1404"/>
                      <a:pt x="581" y="1335"/>
                    </a:cubicBezTo>
                    <a:cubicBezTo>
                      <a:pt x="705" y="1211"/>
                      <a:pt x="830" y="1045"/>
                      <a:pt x="995" y="879"/>
                    </a:cubicBezTo>
                    <a:cubicBezTo>
                      <a:pt x="1120" y="713"/>
                      <a:pt x="1286" y="589"/>
                      <a:pt x="1286" y="299"/>
                    </a:cubicBezTo>
                    <a:cubicBezTo>
                      <a:pt x="1286" y="174"/>
                      <a:pt x="1203" y="50"/>
                      <a:pt x="1037" y="8"/>
                    </a:cubicBezTo>
                    <a:cubicBezTo>
                      <a:pt x="994" y="3"/>
                      <a:pt x="953" y="0"/>
                      <a:pt x="9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40"/>
              <p:cNvSpPr/>
              <p:nvPr/>
            </p:nvSpPr>
            <p:spPr>
              <a:xfrm>
                <a:off x="4128809" y="2978017"/>
                <a:ext cx="21679" cy="13564"/>
              </a:xfrm>
              <a:custGeom>
                <a:rect b="b" l="l" r="r" t="t"/>
                <a:pathLst>
                  <a:path extrusionOk="0" h="779" w="1245">
                    <a:moveTo>
                      <a:pt x="1203" y="1"/>
                    </a:moveTo>
                    <a:cubicBezTo>
                      <a:pt x="1120" y="167"/>
                      <a:pt x="955" y="374"/>
                      <a:pt x="747" y="457"/>
                    </a:cubicBezTo>
                    <a:cubicBezTo>
                      <a:pt x="654" y="513"/>
                      <a:pt x="560" y="535"/>
                      <a:pt x="467" y="535"/>
                    </a:cubicBezTo>
                    <a:cubicBezTo>
                      <a:pt x="353" y="535"/>
                      <a:pt x="239" y="502"/>
                      <a:pt x="125" y="457"/>
                    </a:cubicBezTo>
                    <a:cubicBezTo>
                      <a:pt x="84" y="457"/>
                      <a:pt x="1" y="457"/>
                      <a:pt x="125" y="540"/>
                    </a:cubicBezTo>
                    <a:cubicBezTo>
                      <a:pt x="248" y="694"/>
                      <a:pt x="417" y="779"/>
                      <a:pt x="597" y="779"/>
                    </a:cubicBezTo>
                    <a:cubicBezTo>
                      <a:pt x="660" y="779"/>
                      <a:pt x="724" y="769"/>
                      <a:pt x="789" y="747"/>
                    </a:cubicBezTo>
                    <a:cubicBezTo>
                      <a:pt x="1038" y="581"/>
                      <a:pt x="1245" y="250"/>
                      <a:pt x="12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40"/>
              <p:cNvSpPr/>
              <p:nvPr/>
            </p:nvSpPr>
            <p:spPr>
              <a:xfrm>
                <a:off x="4106434" y="2875510"/>
                <a:ext cx="53439" cy="85130"/>
              </a:xfrm>
              <a:custGeom>
                <a:rect b="b" l="l" r="r" t="t"/>
                <a:pathLst>
                  <a:path extrusionOk="0" h="4889" w="3069">
                    <a:moveTo>
                      <a:pt x="125" y="0"/>
                    </a:moveTo>
                    <a:cubicBezTo>
                      <a:pt x="42" y="0"/>
                      <a:pt x="1" y="42"/>
                      <a:pt x="42" y="83"/>
                    </a:cubicBezTo>
                    <a:cubicBezTo>
                      <a:pt x="788" y="871"/>
                      <a:pt x="2032" y="2073"/>
                      <a:pt x="2447" y="2488"/>
                    </a:cubicBezTo>
                    <a:cubicBezTo>
                      <a:pt x="2240" y="2571"/>
                      <a:pt x="1784" y="2737"/>
                      <a:pt x="1493" y="2903"/>
                    </a:cubicBezTo>
                    <a:cubicBezTo>
                      <a:pt x="1452" y="2944"/>
                      <a:pt x="2530" y="3939"/>
                      <a:pt x="2613" y="4022"/>
                    </a:cubicBezTo>
                    <a:cubicBezTo>
                      <a:pt x="2032" y="4395"/>
                      <a:pt x="1493" y="4685"/>
                      <a:pt x="788" y="4685"/>
                    </a:cubicBezTo>
                    <a:cubicBezTo>
                      <a:pt x="747" y="4685"/>
                      <a:pt x="747" y="4810"/>
                      <a:pt x="788" y="4810"/>
                    </a:cubicBezTo>
                    <a:cubicBezTo>
                      <a:pt x="967" y="4862"/>
                      <a:pt x="1151" y="4888"/>
                      <a:pt x="1334" y="4888"/>
                    </a:cubicBezTo>
                    <a:cubicBezTo>
                      <a:pt x="1876" y="4888"/>
                      <a:pt x="2418" y="4663"/>
                      <a:pt x="2820" y="4229"/>
                    </a:cubicBezTo>
                    <a:cubicBezTo>
                      <a:pt x="2903" y="4146"/>
                      <a:pt x="2944" y="4064"/>
                      <a:pt x="2944" y="4022"/>
                    </a:cubicBezTo>
                    <a:cubicBezTo>
                      <a:pt x="2737" y="3732"/>
                      <a:pt x="2074" y="3027"/>
                      <a:pt x="2074" y="3027"/>
                    </a:cubicBezTo>
                    <a:cubicBezTo>
                      <a:pt x="2281" y="2986"/>
                      <a:pt x="3069" y="2612"/>
                      <a:pt x="3027" y="2529"/>
                    </a:cubicBezTo>
                    <a:cubicBezTo>
                      <a:pt x="2074" y="1576"/>
                      <a:pt x="1410" y="1037"/>
                      <a:pt x="1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40"/>
              <p:cNvSpPr/>
              <p:nvPr/>
            </p:nvSpPr>
            <p:spPr>
              <a:xfrm>
                <a:off x="4051568" y="2923882"/>
                <a:ext cx="18788" cy="15375"/>
              </a:xfrm>
              <a:custGeom>
                <a:rect b="b" l="l" r="r" t="t"/>
                <a:pathLst>
                  <a:path extrusionOk="0" h="883" w="1079">
                    <a:moveTo>
                      <a:pt x="788" y="0"/>
                    </a:moveTo>
                    <a:cubicBezTo>
                      <a:pt x="788" y="166"/>
                      <a:pt x="705" y="332"/>
                      <a:pt x="622" y="415"/>
                    </a:cubicBezTo>
                    <a:cubicBezTo>
                      <a:pt x="562" y="461"/>
                      <a:pt x="489" y="478"/>
                      <a:pt x="412" y="478"/>
                    </a:cubicBezTo>
                    <a:cubicBezTo>
                      <a:pt x="279" y="478"/>
                      <a:pt x="132" y="426"/>
                      <a:pt x="1" y="373"/>
                    </a:cubicBezTo>
                    <a:lnTo>
                      <a:pt x="1" y="415"/>
                    </a:lnTo>
                    <a:cubicBezTo>
                      <a:pt x="162" y="674"/>
                      <a:pt x="375" y="882"/>
                      <a:pt x="618" y="882"/>
                    </a:cubicBezTo>
                    <a:cubicBezTo>
                      <a:pt x="686" y="882"/>
                      <a:pt x="757" y="866"/>
                      <a:pt x="830" y="829"/>
                    </a:cubicBezTo>
                    <a:cubicBezTo>
                      <a:pt x="913" y="788"/>
                      <a:pt x="996" y="664"/>
                      <a:pt x="1037" y="581"/>
                    </a:cubicBezTo>
                    <a:cubicBezTo>
                      <a:pt x="1079" y="539"/>
                      <a:pt x="1079" y="415"/>
                      <a:pt x="1079" y="373"/>
                    </a:cubicBezTo>
                    <a:cubicBezTo>
                      <a:pt x="996" y="249"/>
                      <a:pt x="871" y="166"/>
                      <a:pt x="7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40"/>
              <p:cNvSpPr/>
              <p:nvPr/>
            </p:nvSpPr>
            <p:spPr>
              <a:xfrm>
                <a:off x="4065289" y="2912581"/>
                <a:ext cx="28887" cy="30089"/>
              </a:xfrm>
              <a:custGeom>
                <a:rect b="b" l="l" r="r" t="t"/>
                <a:pathLst>
                  <a:path extrusionOk="0" h="1728" w="1659">
                    <a:moveTo>
                      <a:pt x="649" y="0"/>
                    </a:moveTo>
                    <a:cubicBezTo>
                      <a:pt x="541" y="0"/>
                      <a:pt x="429" y="20"/>
                      <a:pt x="332" y="69"/>
                    </a:cubicBezTo>
                    <a:cubicBezTo>
                      <a:pt x="208" y="193"/>
                      <a:pt x="42" y="400"/>
                      <a:pt x="42" y="566"/>
                    </a:cubicBezTo>
                    <a:cubicBezTo>
                      <a:pt x="0" y="691"/>
                      <a:pt x="42" y="857"/>
                      <a:pt x="83" y="1022"/>
                    </a:cubicBezTo>
                    <a:cubicBezTo>
                      <a:pt x="208" y="1313"/>
                      <a:pt x="415" y="1520"/>
                      <a:pt x="622" y="1727"/>
                    </a:cubicBezTo>
                    <a:cubicBezTo>
                      <a:pt x="498" y="1478"/>
                      <a:pt x="332" y="1230"/>
                      <a:pt x="291" y="939"/>
                    </a:cubicBezTo>
                    <a:cubicBezTo>
                      <a:pt x="249" y="691"/>
                      <a:pt x="249" y="442"/>
                      <a:pt x="456" y="317"/>
                    </a:cubicBezTo>
                    <a:cubicBezTo>
                      <a:pt x="501" y="295"/>
                      <a:pt x="551" y="285"/>
                      <a:pt x="605" y="285"/>
                    </a:cubicBezTo>
                    <a:cubicBezTo>
                      <a:pt x="753" y="285"/>
                      <a:pt x="927" y="362"/>
                      <a:pt x="1078" y="483"/>
                    </a:cubicBezTo>
                    <a:cubicBezTo>
                      <a:pt x="1161" y="566"/>
                      <a:pt x="1286" y="649"/>
                      <a:pt x="1369" y="774"/>
                    </a:cubicBezTo>
                    <a:cubicBezTo>
                      <a:pt x="1493" y="857"/>
                      <a:pt x="1576" y="939"/>
                      <a:pt x="1659" y="1105"/>
                    </a:cubicBezTo>
                    <a:cubicBezTo>
                      <a:pt x="1659" y="898"/>
                      <a:pt x="1534" y="691"/>
                      <a:pt x="1451" y="566"/>
                    </a:cubicBezTo>
                    <a:cubicBezTo>
                      <a:pt x="1369" y="442"/>
                      <a:pt x="1327" y="317"/>
                      <a:pt x="1286" y="276"/>
                    </a:cubicBezTo>
                    <a:cubicBezTo>
                      <a:pt x="1161" y="193"/>
                      <a:pt x="1037" y="69"/>
                      <a:pt x="871" y="27"/>
                    </a:cubicBezTo>
                    <a:cubicBezTo>
                      <a:pt x="802" y="10"/>
                      <a:pt x="727" y="0"/>
                      <a:pt x="6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40"/>
              <p:cNvSpPr/>
              <p:nvPr/>
            </p:nvSpPr>
            <p:spPr>
              <a:xfrm>
                <a:off x="4141085" y="2851672"/>
                <a:ext cx="16629" cy="18074"/>
              </a:xfrm>
              <a:custGeom>
                <a:rect b="b" l="l" r="r" t="t"/>
                <a:pathLst>
                  <a:path extrusionOk="0" h="1038" w="955">
                    <a:moveTo>
                      <a:pt x="498" y="1"/>
                    </a:moveTo>
                    <a:cubicBezTo>
                      <a:pt x="540" y="208"/>
                      <a:pt x="540" y="457"/>
                      <a:pt x="415" y="623"/>
                    </a:cubicBezTo>
                    <a:cubicBezTo>
                      <a:pt x="291" y="706"/>
                      <a:pt x="125" y="706"/>
                      <a:pt x="1" y="706"/>
                    </a:cubicBezTo>
                    <a:cubicBezTo>
                      <a:pt x="125" y="789"/>
                      <a:pt x="208" y="872"/>
                      <a:pt x="291" y="1038"/>
                    </a:cubicBezTo>
                    <a:lnTo>
                      <a:pt x="498" y="1038"/>
                    </a:lnTo>
                    <a:cubicBezTo>
                      <a:pt x="623" y="1038"/>
                      <a:pt x="706" y="996"/>
                      <a:pt x="747" y="872"/>
                    </a:cubicBezTo>
                    <a:cubicBezTo>
                      <a:pt x="954" y="623"/>
                      <a:pt x="830" y="250"/>
                      <a:pt x="5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40"/>
              <p:cNvSpPr/>
              <p:nvPr/>
            </p:nvSpPr>
            <p:spPr>
              <a:xfrm>
                <a:off x="4125936" y="2862503"/>
                <a:ext cx="31046" cy="28905"/>
              </a:xfrm>
              <a:custGeom>
                <a:rect b="b" l="l" r="r" t="t"/>
                <a:pathLst>
                  <a:path extrusionOk="0" h="1660" w="1783">
                    <a:moveTo>
                      <a:pt x="705" y="1"/>
                    </a:moveTo>
                    <a:cubicBezTo>
                      <a:pt x="539" y="1"/>
                      <a:pt x="332" y="42"/>
                      <a:pt x="249" y="167"/>
                    </a:cubicBezTo>
                    <a:cubicBezTo>
                      <a:pt x="83" y="250"/>
                      <a:pt x="0" y="457"/>
                      <a:pt x="83" y="664"/>
                    </a:cubicBezTo>
                    <a:cubicBezTo>
                      <a:pt x="125" y="830"/>
                      <a:pt x="166" y="996"/>
                      <a:pt x="290" y="1162"/>
                    </a:cubicBezTo>
                    <a:cubicBezTo>
                      <a:pt x="332" y="1245"/>
                      <a:pt x="373" y="1286"/>
                      <a:pt x="498" y="1369"/>
                    </a:cubicBezTo>
                    <a:cubicBezTo>
                      <a:pt x="664" y="1494"/>
                      <a:pt x="788" y="1618"/>
                      <a:pt x="954" y="1659"/>
                    </a:cubicBezTo>
                    <a:cubicBezTo>
                      <a:pt x="871" y="1576"/>
                      <a:pt x="746" y="1452"/>
                      <a:pt x="705" y="1369"/>
                    </a:cubicBezTo>
                    <a:cubicBezTo>
                      <a:pt x="581" y="1245"/>
                      <a:pt x="539" y="1162"/>
                      <a:pt x="498" y="1037"/>
                    </a:cubicBezTo>
                    <a:cubicBezTo>
                      <a:pt x="373" y="789"/>
                      <a:pt x="332" y="540"/>
                      <a:pt x="498" y="416"/>
                    </a:cubicBezTo>
                    <a:cubicBezTo>
                      <a:pt x="581" y="333"/>
                      <a:pt x="674" y="291"/>
                      <a:pt x="778" y="291"/>
                    </a:cubicBezTo>
                    <a:cubicBezTo>
                      <a:pt x="881" y="291"/>
                      <a:pt x="995" y="333"/>
                      <a:pt x="1120" y="416"/>
                    </a:cubicBezTo>
                    <a:cubicBezTo>
                      <a:pt x="1327" y="540"/>
                      <a:pt x="1576" y="747"/>
                      <a:pt x="1783" y="872"/>
                    </a:cubicBezTo>
                    <a:cubicBezTo>
                      <a:pt x="1576" y="623"/>
                      <a:pt x="1410" y="374"/>
                      <a:pt x="1161" y="208"/>
                    </a:cubicBezTo>
                    <a:cubicBezTo>
                      <a:pt x="1078" y="125"/>
                      <a:pt x="912" y="42"/>
                      <a:pt x="7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40"/>
              <p:cNvSpPr/>
              <p:nvPr/>
            </p:nvSpPr>
            <p:spPr>
              <a:xfrm>
                <a:off x="3846535" y="2738282"/>
                <a:ext cx="277973" cy="311962"/>
              </a:xfrm>
              <a:custGeom>
                <a:rect b="b" l="l" r="r" t="t"/>
                <a:pathLst>
                  <a:path extrusionOk="0" h="17916" w="15964">
                    <a:moveTo>
                      <a:pt x="9053" y="1"/>
                    </a:moveTo>
                    <a:cubicBezTo>
                      <a:pt x="6580" y="1"/>
                      <a:pt x="5183" y="1538"/>
                      <a:pt x="5183" y="1538"/>
                    </a:cubicBezTo>
                    <a:cubicBezTo>
                      <a:pt x="5183" y="1538"/>
                      <a:pt x="788" y="3155"/>
                      <a:pt x="456" y="8337"/>
                    </a:cubicBezTo>
                    <a:cubicBezTo>
                      <a:pt x="0" y="13810"/>
                      <a:pt x="7463" y="17915"/>
                      <a:pt x="7463" y="17915"/>
                    </a:cubicBezTo>
                    <a:cubicBezTo>
                      <a:pt x="8459" y="15966"/>
                      <a:pt x="7215" y="14183"/>
                      <a:pt x="7215" y="14183"/>
                    </a:cubicBezTo>
                    <a:cubicBezTo>
                      <a:pt x="8500" y="11820"/>
                      <a:pt x="8334" y="9415"/>
                      <a:pt x="8334" y="9208"/>
                    </a:cubicBezTo>
                    <a:lnTo>
                      <a:pt x="8334" y="9208"/>
                    </a:lnTo>
                    <a:cubicBezTo>
                      <a:pt x="8417" y="9415"/>
                      <a:pt x="8915" y="10784"/>
                      <a:pt x="9163" y="11447"/>
                    </a:cubicBezTo>
                    <a:cubicBezTo>
                      <a:pt x="13061" y="7093"/>
                      <a:pt x="11651" y="2491"/>
                      <a:pt x="11651" y="2491"/>
                    </a:cubicBezTo>
                    <a:lnTo>
                      <a:pt x="11651" y="2491"/>
                    </a:lnTo>
                    <a:cubicBezTo>
                      <a:pt x="14305" y="2823"/>
                      <a:pt x="15383" y="3611"/>
                      <a:pt x="15963" y="3942"/>
                    </a:cubicBezTo>
                    <a:cubicBezTo>
                      <a:pt x="15963" y="3942"/>
                      <a:pt x="13724" y="1040"/>
                      <a:pt x="10822" y="252"/>
                    </a:cubicBezTo>
                    <a:cubicBezTo>
                      <a:pt x="10183" y="74"/>
                      <a:pt x="9593" y="1"/>
                      <a:pt x="905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40"/>
              <p:cNvSpPr/>
              <p:nvPr/>
            </p:nvSpPr>
            <p:spPr>
              <a:xfrm>
                <a:off x="3900218" y="3012216"/>
                <a:ext cx="115271" cy="68762"/>
              </a:xfrm>
              <a:custGeom>
                <a:rect b="b" l="l" r="r" t="t"/>
                <a:pathLst>
                  <a:path extrusionOk="0" h="3949" w="6620">
                    <a:moveTo>
                      <a:pt x="2031" y="0"/>
                    </a:moveTo>
                    <a:cubicBezTo>
                      <a:pt x="1385" y="0"/>
                      <a:pt x="797" y="155"/>
                      <a:pt x="566" y="649"/>
                    </a:cubicBezTo>
                    <a:cubicBezTo>
                      <a:pt x="0" y="1818"/>
                      <a:pt x="2901" y="3949"/>
                      <a:pt x="4584" y="3949"/>
                    </a:cubicBezTo>
                    <a:cubicBezTo>
                      <a:pt x="4751" y="3949"/>
                      <a:pt x="4906" y="3928"/>
                      <a:pt x="5044" y="3883"/>
                    </a:cubicBezTo>
                    <a:cubicBezTo>
                      <a:pt x="6619" y="3468"/>
                      <a:pt x="6205" y="2017"/>
                      <a:pt x="6205" y="2017"/>
                    </a:cubicBezTo>
                    <a:lnTo>
                      <a:pt x="4380" y="442"/>
                    </a:lnTo>
                    <a:cubicBezTo>
                      <a:pt x="4380" y="442"/>
                      <a:pt x="3122" y="0"/>
                      <a:pt x="2031" y="0"/>
                    </a:cubicBezTo>
                    <a:close/>
                  </a:path>
                </a:pathLst>
              </a:custGeom>
              <a:solidFill>
                <a:srgbClr val="FFC4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40"/>
              <p:cNvSpPr/>
              <p:nvPr/>
            </p:nvSpPr>
            <p:spPr>
              <a:xfrm>
                <a:off x="3928113" y="3030325"/>
                <a:ext cx="69894" cy="29410"/>
              </a:xfrm>
              <a:custGeom>
                <a:rect b="b" l="l" r="r" t="t"/>
                <a:pathLst>
                  <a:path extrusionOk="0" h="1689" w="4014">
                    <a:moveTo>
                      <a:pt x="1048" y="0"/>
                    </a:moveTo>
                    <a:cubicBezTo>
                      <a:pt x="675" y="0"/>
                      <a:pt x="317" y="83"/>
                      <a:pt x="1" y="272"/>
                    </a:cubicBezTo>
                    <a:cubicBezTo>
                      <a:pt x="207" y="225"/>
                      <a:pt x="412" y="203"/>
                      <a:pt x="615" y="203"/>
                    </a:cubicBezTo>
                    <a:cubicBezTo>
                      <a:pt x="1470" y="203"/>
                      <a:pt x="2282" y="591"/>
                      <a:pt x="2986" y="1060"/>
                    </a:cubicBezTo>
                    <a:cubicBezTo>
                      <a:pt x="2859" y="1026"/>
                      <a:pt x="2732" y="1004"/>
                      <a:pt x="2610" y="1004"/>
                    </a:cubicBezTo>
                    <a:cubicBezTo>
                      <a:pt x="2295" y="1004"/>
                      <a:pt x="2016" y="1150"/>
                      <a:pt x="1866" y="1599"/>
                    </a:cubicBezTo>
                    <a:cubicBezTo>
                      <a:pt x="1866" y="1682"/>
                      <a:pt x="1908" y="1682"/>
                      <a:pt x="1908" y="1682"/>
                    </a:cubicBezTo>
                    <a:cubicBezTo>
                      <a:pt x="2133" y="1425"/>
                      <a:pt x="2333" y="1268"/>
                      <a:pt x="2643" y="1268"/>
                    </a:cubicBezTo>
                    <a:cubicBezTo>
                      <a:pt x="2733" y="1268"/>
                      <a:pt x="2832" y="1281"/>
                      <a:pt x="2944" y="1309"/>
                    </a:cubicBezTo>
                    <a:cubicBezTo>
                      <a:pt x="3235" y="1350"/>
                      <a:pt x="3566" y="1558"/>
                      <a:pt x="3815" y="1682"/>
                    </a:cubicBezTo>
                    <a:cubicBezTo>
                      <a:pt x="3829" y="1687"/>
                      <a:pt x="3842" y="1689"/>
                      <a:pt x="3854" y="1689"/>
                    </a:cubicBezTo>
                    <a:cubicBezTo>
                      <a:pt x="3956" y="1689"/>
                      <a:pt x="4013" y="1553"/>
                      <a:pt x="3939" y="1516"/>
                    </a:cubicBezTo>
                    <a:cubicBezTo>
                      <a:pt x="3352" y="712"/>
                      <a:pt x="2141" y="0"/>
                      <a:pt x="10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40"/>
              <p:cNvSpPr/>
              <p:nvPr/>
            </p:nvSpPr>
            <p:spPr>
              <a:xfrm>
                <a:off x="3953692" y="2785940"/>
                <a:ext cx="711562" cy="579488"/>
              </a:xfrm>
              <a:custGeom>
                <a:rect b="b" l="l" r="r" t="t"/>
                <a:pathLst>
                  <a:path extrusionOk="0" h="33280" w="40865">
                    <a:moveTo>
                      <a:pt x="36942" y="1"/>
                    </a:moveTo>
                    <a:cubicBezTo>
                      <a:pt x="34998" y="1"/>
                      <a:pt x="30439" y="3944"/>
                      <a:pt x="29421" y="5144"/>
                    </a:cubicBezTo>
                    <a:cubicBezTo>
                      <a:pt x="28633" y="6015"/>
                      <a:pt x="27679" y="8378"/>
                      <a:pt x="27265" y="9829"/>
                    </a:cubicBezTo>
                    <a:cubicBezTo>
                      <a:pt x="26643" y="11985"/>
                      <a:pt x="25896" y="14971"/>
                      <a:pt x="25606" y="16007"/>
                    </a:cubicBezTo>
                    <a:cubicBezTo>
                      <a:pt x="23326" y="18951"/>
                      <a:pt x="19802" y="23636"/>
                      <a:pt x="18889" y="23678"/>
                    </a:cubicBezTo>
                    <a:cubicBezTo>
                      <a:pt x="18870" y="23679"/>
                      <a:pt x="18849" y="23679"/>
                      <a:pt x="18825" y="23679"/>
                    </a:cubicBezTo>
                    <a:cubicBezTo>
                      <a:pt x="17608" y="23679"/>
                      <a:pt x="11207" y="22628"/>
                      <a:pt x="6243" y="21936"/>
                    </a:cubicBezTo>
                    <a:cubicBezTo>
                      <a:pt x="5440" y="21816"/>
                      <a:pt x="4740" y="21760"/>
                      <a:pt x="4140" y="21760"/>
                    </a:cubicBezTo>
                    <a:cubicBezTo>
                      <a:pt x="0" y="21760"/>
                      <a:pt x="586" y="24402"/>
                      <a:pt x="4461" y="26539"/>
                    </a:cubicBezTo>
                    <a:cubicBezTo>
                      <a:pt x="9324" y="29161"/>
                      <a:pt x="18436" y="33280"/>
                      <a:pt x="22031" y="33280"/>
                    </a:cubicBezTo>
                    <a:cubicBezTo>
                      <a:pt x="22359" y="33280"/>
                      <a:pt x="22641" y="33245"/>
                      <a:pt x="22870" y="33173"/>
                    </a:cubicBezTo>
                    <a:cubicBezTo>
                      <a:pt x="27762" y="31556"/>
                      <a:pt x="32572" y="24714"/>
                      <a:pt x="34521" y="21397"/>
                    </a:cubicBezTo>
                    <a:cubicBezTo>
                      <a:pt x="34728" y="21107"/>
                      <a:pt x="34935" y="20734"/>
                      <a:pt x="35101" y="20361"/>
                    </a:cubicBezTo>
                    <a:cubicBezTo>
                      <a:pt x="35101" y="20361"/>
                      <a:pt x="35101" y="20319"/>
                      <a:pt x="35143" y="20319"/>
                    </a:cubicBezTo>
                    <a:cubicBezTo>
                      <a:pt x="35889" y="18744"/>
                      <a:pt x="36386" y="16588"/>
                      <a:pt x="35516" y="13437"/>
                    </a:cubicBezTo>
                    <a:cubicBezTo>
                      <a:pt x="35557" y="13437"/>
                      <a:pt x="40864" y="10037"/>
                      <a:pt x="40118" y="8378"/>
                    </a:cubicBezTo>
                    <a:cubicBezTo>
                      <a:pt x="40009" y="8128"/>
                      <a:pt x="39770" y="8026"/>
                      <a:pt x="39455" y="8026"/>
                    </a:cubicBezTo>
                    <a:cubicBezTo>
                      <a:pt x="38933" y="8026"/>
                      <a:pt x="38204" y="8307"/>
                      <a:pt x="37506" y="8669"/>
                    </a:cubicBezTo>
                    <a:cubicBezTo>
                      <a:pt x="38957" y="7632"/>
                      <a:pt x="40408" y="6388"/>
                      <a:pt x="40077" y="5600"/>
                    </a:cubicBezTo>
                    <a:cubicBezTo>
                      <a:pt x="39926" y="5214"/>
                      <a:pt x="39598" y="5061"/>
                      <a:pt x="39172" y="5061"/>
                    </a:cubicBezTo>
                    <a:cubicBezTo>
                      <a:pt x="38776" y="5061"/>
                      <a:pt x="38296" y="5193"/>
                      <a:pt x="37796" y="5393"/>
                    </a:cubicBezTo>
                    <a:cubicBezTo>
                      <a:pt x="39040" y="4522"/>
                      <a:pt x="39994" y="3486"/>
                      <a:pt x="39496" y="2739"/>
                    </a:cubicBezTo>
                    <a:cubicBezTo>
                      <a:pt x="39315" y="2433"/>
                      <a:pt x="39006" y="2307"/>
                      <a:pt x="38620" y="2307"/>
                    </a:cubicBezTo>
                    <a:cubicBezTo>
                      <a:pt x="37593" y="2307"/>
                      <a:pt x="36016" y="3200"/>
                      <a:pt x="34811" y="3983"/>
                    </a:cubicBezTo>
                    <a:cubicBezTo>
                      <a:pt x="36345" y="2864"/>
                      <a:pt x="38335" y="1081"/>
                      <a:pt x="37589" y="252"/>
                    </a:cubicBezTo>
                    <a:cubicBezTo>
                      <a:pt x="37436" y="78"/>
                      <a:pt x="37215" y="1"/>
                      <a:pt x="36942" y="1"/>
                    </a:cubicBezTo>
                    <a:close/>
                  </a:path>
                </a:pathLst>
              </a:custGeom>
              <a:solidFill>
                <a:srgbClr val="FFC4C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40"/>
              <p:cNvSpPr/>
              <p:nvPr/>
            </p:nvSpPr>
            <p:spPr>
              <a:xfrm>
                <a:off x="3944724" y="3154911"/>
                <a:ext cx="233206" cy="162459"/>
              </a:xfrm>
              <a:custGeom>
                <a:rect b="b" l="l" r="r" t="t"/>
                <a:pathLst>
                  <a:path extrusionOk="0" h="9330" w="13393">
                    <a:moveTo>
                      <a:pt x="4561" y="0"/>
                    </a:moveTo>
                    <a:cubicBezTo>
                      <a:pt x="1700" y="42"/>
                      <a:pt x="0" y="912"/>
                      <a:pt x="2737" y="3690"/>
                    </a:cubicBezTo>
                    <a:cubicBezTo>
                      <a:pt x="5473" y="6427"/>
                      <a:pt x="11900" y="9329"/>
                      <a:pt x="11900" y="9329"/>
                    </a:cubicBezTo>
                    <a:lnTo>
                      <a:pt x="13392" y="788"/>
                    </a:lnTo>
                    <a:cubicBezTo>
                      <a:pt x="13392" y="788"/>
                      <a:pt x="7380" y="0"/>
                      <a:pt x="4561"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40"/>
              <p:cNvSpPr/>
              <p:nvPr/>
            </p:nvSpPr>
            <p:spPr>
              <a:xfrm>
                <a:off x="3987315" y="3214827"/>
                <a:ext cx="20947" cy="18788"/>
              </a:xfrm>
              <a:custGeom>
                <a:rect b="b" l="l" r="r" t="t"/>
                <a:pathLst>
                  <a:path extrusionOk="0" h="1079" w="1203">
                    <a:moveTo>
                      <a:pt x="0" y="0"/>
                    </a:moveTo>
                    <a:lnTo>
                      <a:pt x="166" y="125"/>
                    </a:lnTo>
                    <a:cubicBezTo>
                      <a:pt x="581" y="208"/>
                      <a:pt x="954" y="498"/>
                      <a:pt x="995" y="913"/>
                    </a:cubicBezTo>
                    <a:cubicBezTo>
                      <a:pt x="1037" y="954"/>
                      <a:pt x="1078" y="1037"/>
                      <a:pt x="1203" y="1078"/>
                    </a:cubicBezTo>
                    <a:cubicBezTo>
                      <a:pt x="1161" y="457"/>
                      <a:pt x="664" y="0"/>
                      <a:pt x="42" y="0"/>
                    </a:cubicBezTo>
                    <a:close/>
                  </a:path>
                </a:pathLst>
              </a:custGeom>
              <a:solidFill>
                <a:srgbClr val="DF85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40"/>
              <p:cNvSpPr/>
              <p:nvPr/>
            </p:nvSpPr>
            <p:spPr>
              <a:xfrm>
                <a:off x="4088395" y="3214827"/>
                <a:ext cx="39718" cy="39004"/>
              </a:xfrm>
              <a:custGeom>
                <a:rect b="b" l="l" r="r" t="t"/>
                <a:pathLst>
                  <a:path extrusionOk="0" h="2240" w="2281">
                    <a:moveTo>
                      <a:pt x="1161" y="83"/>
                    </a:moveTo>
                    <a:cubicBezTo>
                      <a:pt x="1659" y="83"/>
                      <a:pt x="2115" y="498"/>
                      <a:pt x="2115" y="1078"/>
                    </a:cubicBezTo>
                    <a:cubicBezTo>
                      <a:pt x="2115" y="1659"/>
                      <a:pt x="1659" y="2074"/>
                      <a:pt x="1161" y="2074"/>
                    </a:cubicBezTo>
                    <a:cubicBezTo>
                      <a:pt x="622" y="2074"/>
                      <a:pt x="166" y="1617"/>
                      <a:pt x="166" y="1078"/>
                    </a:cubicBezTo>
                    <a:cubicBezTo>
                      <a:pt x="166" y="539"/>
                      <a:pt x="581" y="83"/>
                      <a:pt x="1161" y="83"/>
                    </a:cubicBezTo>
                    <a:close/>
                    <a:moveTo>
                      <a:pt x="1161" y="0"/>
                    </a:moveTo>
                    <a:cubicBezTo>
                      <a:pt x="539" y="0"/>
                      <a:pt x="0" y="498"/>
                      <a:pt x="0" y="1120"/>
                    </a:cubicBezTo>
                    <a:cubicBezTo>
                      <a:pt x="0" y="1742"/>
                      <a:pt x="539" y="2239"/>
                      <a:pt x="1161" y="2239"/>
                    </a:cubicBezTo>
                    <a:cubicBezTo>
                      <a:pt x="1783" y="2239"/>
                      <a:pt x="2281" y="1742"/>
                      <a:pt x="2281" y="1120"/>
                    </a:cubicBezTo>
                    <a:cubicBezTo>
                      <a:pt x="2281" y="457"/>
                      <a:pt x="1783" y="0"/>
                      <a:pt x="1161" y="0"/>
                    </a:cubicBezTo>
                    <a:close/>
                  </a:path>
                </a:pathLst>
              </a:custGeom>
              <a:solidFill>
                <a:srgbClr val="DF85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40"/>
              <p:cNvSpPr/>
              <p:nvPr/>
            </p:nvSpPr>
            <p:spPr>
              <a:xfrm>
                <a:off x="4149757" y="3315907"/>
                <a:ext cx="731" cy="1463"/>
              </a:xfrm>
              <a:custGeom>
                <a:rect b="b" l="l" r="r" t="t"/>
                <a:pathLst>
                  <a:path extrusionOk="0" h="84" w="42">
                    <a:moveTo>
                      <a:pt x="42" y="0"/>
                    </a:moveTo>
                    <a:lnTo>
                      <a:pt x="0" y="83"/>
                    </a:lnTo>
                    <a:cubicBezTo>
                      <a:pt x="42" y="42"/>
                      <a:pt x="42" y="0"/>
                      <a:pt x="42" y="0"/>
                    </a:cubicBezTo>
                    <a:close/>
                  </a:path>
                </a:pathLst>
              </a:custGeom>
              <a:solidFill>
                <a:srgbClr val="DF85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40"/>
              <p:cNvSpPr/>
              <p:nvPr/>
            </p:nvSpPr>
            <p:spPr>
              <a:xfrm>
                <a:off x="4128096" y="3174692"/>
                <a:ext cx="23089" cy="125335"/>
              </a:xfrm>
              <a:custGeom>
                <a:rect b="b" l="l" r="r" t="t"/>
                <a:pathLst>
                  <a:path extrusionOk="0" h="7198" w="1326">
                    <a:moveTo>
                      <a:pt x="1322" y="1"/>
                    </a:moveTo>
                    <a:lnTo>
                      <a:pt x="1322" y="1"/>
                    </a:lnTo>
                    <a:cubicBezTo>
                      <a:pt x="1316" y="1"/>
                      <a:pt x="1286" y="41"/>
                      <a:pt x="1286" y="67"/>
                    </a:cubicBezTo>
                    <a:cubicBezTo>
                      <a:pt x="1318" y="18"/>
                      <a:pt x="1325" y="1"/>
                      <a:pt x="1322" y="1"/>
                    </a:cubicBezTo>
                    <a:close/>
                    <a:moveTo>
                      <a:pt x="1286" y="67"/>
                    </a:moveTo>
                    <a:lnTo>
                      <a:pt x="1286" y="67"/>
                    </a:lnTo>
                    <a:cubicBezTo>
                      <a:pt x="1203" y="688"/>
                      <a:pt x="42" y="6037"/>
                      <a:pt x="1" y="7198"/>
                    </a:cubicBezTo>
                    <a:lnTo>
                      <a:pt x="42" y="7198"/>
                    </a:lnTo>
                    <a:cubicBezTo>
                      <a:pt x="374" y="6079"/>
                      <a:pt x="996" y="2844"/>
                      <a:pt x="1286" y="67"/>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40"/>
              <p:cNvSpPr/>
              <p:nvPr/>
            </p:nvSpPr>
            <p:spPr>
              <a:xfrm>
                <a:off x="5228548" y="2789301"/>
                <a:ext cx="130298" cy="133432"/>
              </a:xfrm>
              <a:custGeom>
                <a:rect b="b" l="l" r="r" t="t"/>
                <a:pathLst>
                  <a:path extrusionOk="0" h="7663" w="7483">
                    <a:moveTo>
                      <a:pt x="7446" y="0"/>
                    </a:moveTo>
                    <a:cubicBezTo>
                      <a:pt x="7436" y="0"/>
                      <a:pt x="7424" y="5"/>
                      <a:pt x="7411" y="17"/>
                    </a:cubicBezTo>
                    <a:cubicBezTo>
                      <a:pt x="6416" y="1344"/>
                      <a:pt x="5421" y="2754"/>
                      <a:pt x="4302" y="3998"/>
                    </a:cubicBezTo>
                    <a:cubicBezTo>
                      <a:pt x="2975" y="5324"/>
                      <a:pt x="1524" y="6444"/>
                      <a:pt x="31" y="7563"/>
                    </a:cubicBezTo>
                    <a:cubicBezTo>
                      <a:pt x="1" y="7624"/>
                      <a:pt x="15" y="7663"/>
                      <a:pt x="41" y="7663"/>
                    </a:cubicBezTo>
                    <a:cubicBezTo>
                      <a:pt x="50" y="7663"/>
                      <a:pt x="62" y="7657"/>
                      <a:pt x="73" y="7646"/>
                    </a:cubicBezTo>
                    <a:cubicBezTo>
                      <a:pt x="3099" y="6029"/>
                      <a:pt x="5836" y="3044"/>
                      <a:pt x="7453" y="59"/>
                    </a:cubicBezTo>
                    <a:cubicBezTo>
                      <a:pt x="7482" y="29"/>
                      <a:pt x="7470" y="0"/>
                      <a:pt x="74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40"/>
              <p:cNvSpPr/>
              <p:nvPr/>
            </p:nvSpPr>
            <p:spPr>
              <a:xfrm>
                <a:off x="5286114" y="2816482"/>
                <a:ext cx="127529" cy="111022"/>
              </a:xfrm>
              <a:custGeom>
                <a:rect b="b" l="l" r="r" t="t"/>
                <a:pathLst>
                  <a:path extrusionOk="0" h="6376" w="7324">
                    <a:moveTo>
                      <a:pt x="7301" y="1"/>
                    </a:moveTo>
                    <a:cubicBezTo>
                      <a:pt x="7289" y="1"/>
                      <a:pt x="7273" y="24"/>
                      <a:pt x="7257" y="73"/>
                    </a:cubicBezTo>
                    <a:cubicBezTo>
                      <a:pt x="6220" y="1359"/>
                      <a:pt x="4354" y="3598"/>
                      <a:pt x="1" y="6334"/>
                    </a:cubicBezTo>
                    <a:lnTo>
                      <a:pt x="1" y="6376"/>
                    </a:lnTo>
                    <a:cubicBezTo>
                      <a:pt x="3069" y="4966"/>
                      <a:pt x="5391" y="2893"/>
                      <a:pt x="7298" y="156"/>
                    </a:cubicBezTo>
                    <a:cubicBezTo>
                      <a:pt x="7323" y="56"/>
                      <a:pt x="7318" y="1"/>
                      <a:pt x="73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40"/>
              <p:cNvSpPr/>
              <p:nvPr/>
            </p:nvSpPr>
            <p:spPr>
              <a:xfrm>
                <a:off x="5340981" y="2831805"/>
                <a:ext cx="102473" cy="87028"/>
              </a:xfrm>
              <a:custGeom>
                <a:rect b="b" l="l" r="r" t="t"/>
                <a:pathLst>
                  <a:path extrusionOk="0" h="4998" w="5885">
                    <a:moveTo>
                      <a:pt x="5827" y="1"/>
                    </a:moveTo>
                    <a:cubicBezTo>
                      <a:pt x="5806" y="1"/>
                      <a:pt x="5779" y="18"/>
                      <a:pt x="5764" y="64"/>
                    </a:cubicBezTo>
                    <a:cubicBezTo>
                      <a:pt x="3898" y="2179"/>
                      <a:pt x="2447" y="3257"/>
                      <a:pt x="1" y="4915"/>
                    </a:cubicBezTo>
                    <a:lnTo>
                      <a:pt x="1" y="4998"/>
                    </a:lnTo>
                    <a:cubicBezTo>
                      <a:pt x="2945" y="3381"/>
                      <a:pt x="3857" y="2427"/>
                      <a:pt x="5806" y="105"/>
                    </a:cubicBezTo>
                    <a:cubicBezTo>
                      <a:pt x="5884" y="53"/>
                      <a:pt x="5863" y="1"/>
                      <a:pt x="582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40"/>
              <p:cNvSpPr/>
              <p:nvPr/>
            </p:nvSpPr>
            <p:spPr>
              <a:xfrm>
                <a:off x="4750418" y="2658916"/>
                <a:ext cx="77991" cy="146404"/>
              </a:xfrm>
              <a:custGeom>
                <a:rect b="b" l="l" r="r" t="t"/>
                <a:pathLst>
                  <a:path extrusionOk="0" h="8408" w="4479">
                    <a:moveTo>
                      <a:pt x="4396" y="1"/>
                    </a:moveTo>
                    <a:cubicBezTo>
                      <a:pt x="2240" y="2198"/>
                      <a:pt x="581" y="5391"/>
                      <a:pt x="42" y="8376"/>
                    </a:cubicBezTo>
                    <a:cubicBezTo>
                      <a:pt x="1" y="8397"/>
                      <a:pt x="11" y="8407"/>
                      <a:pt x="32" y="8407"/>
                    </a:cubicBezTo>
                    <a:cubicBezTo>
                      <a:pt x="53" y="8407"/>
                      <a:pt x="84" y="8397"/>
                      <a:pt x="84" y="8376"/>
                    </a:cubicBezTo>
                    <a:cubicBezTo>
                      <a:pt x="623" y="6842"/>
                      <a:pt x="1162" y="5266"/>
                      <a:pt x="1950" y="3815"/>
                    </a:cubicBezTo>
                    <a:cubicBezTo>
                      <a:pt x="2613" y="2488"/>
                      <a:pt x="3567" y="1327"/>
                      <a:pt x="4437" y="83"/>
                    </a:cubicBezTo>
                    <a:cubicBezTo>
                      <a:pt x="4479" y="42"/>
                      <a:pt x="4396" y="1"/>
                      <a:pt x="439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2" name="Google Shape;2062;p40"/>
              <p:cNvSpPr/>
              <p:nvPr/>
            </p:nvSpPr>
            <p:spPr>
              <a:xfrm>
                <a:off x="4730934" y="2619720"/>
                <a:ext cx="59481" cy="138847"/>
              </a:xfrm>
              <a:custGeom>
                <a:rect b="b" l="l" r="r" t="t"/>
                <a:pathLst>
                  <a:path extrusionOk="0" h="7974" w="3416">
                    <a:moveTo>
                      <a:pt x="3299" y="0"/>
                    </a:moveTo>
                    <a:cubicBezTo>
                      <a:pt x="3273" y="0"/>
                      <a:pt x="3248" y="15"/>
                      <a:pt x="3234" y="54"/>
                    </a:cubicBezTo>
                    <a:cubicBezTo>
                      <a:pt x="1410" y="2376"/>
                      <a:pt x="374" y="4988"/>
                      <a:pt x="0" y="7973"/>
                    </a:cubicBezTo>
                    <a:lnTo>
                      <a:pt x="42" y="7973"/>
                    </a:lnTo>
                    <a:cubicBezTo>
                      <a:pt x="1203" y="3537"/>
                      <a:pt x="2612" y="1339"/>
                      <a:pt x="3359" y="96"/>
                    </a:cubicBezTo>
                    <a:cubicBezTo>
                      <a:pt x="3415" y="67"/>
                      <a:pt x="3356" y="0"/>
                      <a:pt x="32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40"/>
              <p:cNvSpPr/>
              <p:nvPr/>
            </p:nvSpPr>
            <p:spPr>
              <a:xfrm>
                <a:off x="3908628" y="4485470"/>
                <a:ext cx="392756" cy="96187"/>
              </a:xfrm>
              <a:custGeom>
                <a:rect b="b" l="l" r="r" t="t"/>
                <a:pathLst>
                  <a:path extrusionOk="0" h="5524" w="22556">
                    <a:moveTo>
                      <a:pt x="0" y="1"/>
                    </a:moveTo>
                    <a:lnTo>
                      <a:pt x="0" y="1"/>
                    </a:lnTo>
                    <a:cubicBezTo>
                      <a:pt x="124" y="2572"/>
                      <a:pt x="373" y="4769"/>
                      <a:pt x="581" y="4893"/>
                    </a:cubicBezTo>
                    <a:cubicBezTo>
                      <a:pt x="1140" y="5267"/>
                      <a:pt x="12475" y="5523"/>
                      <a:pt x="18387" y="5523"/>
                    </a:cubicBezTo>
                    <a:cubicBezTo>
                      <a:pt x="20358" y="5523"/>
                      <a:pt x="21726" y="5495"/>
                      <a:pt x="21892" y="5433"/>
                    </a:cubicBezTo>
                    <a:cubicBezTo>
                      <a:pt x="22555" y="5225"/>
                      <a:pt x="21975" y="3194"/>
                      <a:pt x="21187" y="2572"/>
                    </a:cubicBezTo>
                    <a:cubicBezTo>
                      <a:pt x="20773" y="2281"/>
                      <a:pt x="18285" y="1079"/>
                      <a:pt x="16129" y="84"/>
                    </a:cubicBezTo>
                    <a:lnTo>
                      <a:pt x="16129" y="84"/>
                    </a:lnTo>
                    <a:cubicBezTo>
                      <a:pt x="18393" y="1254"/>
                      <a:pt x="20177" y="2527"/>
                      <a:pt x="16725" y="2527"/>
                    </a:cubicBezTo>
                    <a:cubicBezTo>
                      <a:pt x="16385" y="2527"/>
                      <a:pt x="15995" y="2515"/>
                      <a:pt x="15548" y="2489"/>
                    </a:cubicBezTo>
                    <a:cubicBezTo>
                      <a:pt x="10905" y="2157"/>
                      <a:pt x="2571" y="498"/>
                      <a:pt x="0"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40"/>
              <p:cNvSpPr/>
              <p:nvPr/>
            </p:nvSpPr>
            <p:spPr>
              <a:xfrm>
                <a:off x="4088395" y="4483676"/>
                <a:ext cx="101080" cy="34303"/>
              </a:xfrm>
              <a:custGeom>
                <a:rect b="b" l="l" r="r" t="t"/>
                <a:pathLst>
                  <a:path extrusionOk="0" h="1970" w="5805">
                    <a:moveTo>
                      <a:pt x="4372" y="1"/>
                    </a:moveTo>
                    <a:cubicBezTo>
                      <a:pt x="3203" y="1"/>
                      <a:pt x="1505" y="345"/>
                      <a:pt x="0" y="1970"/>
                    </a:cubicBezTo>
                    <a:lnTo>
                      <a:pt x="5805" y="187"/>
                    </a:lnTo>
                    <a:cubicBezTo>
                      <a:pt x="5805" y="187"/>
                      <a:pt x="5232" y="1"/>
                      <a:pt x="437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40"/>
              <p:cNvSpPr/>
              <p:nvPr/>
            </p:nvSpPr>
            <p:spPr>
              <a:xfrm>
                <a:off x="3431404" y="4292000"/>
                <a:ext cx="327512" cy="291938"/>
              </a:xfrm>
              <a:custGeom>
                <a:rect b="b" l="l" r="r" t="t"/>
                <a:pathLst>
                  <a:path extrusionOk="0" h="16766" w="18809">
                    <a:moveTo>
                      <a:pt x="15300" y="8210"/>
                    </a:moveTo>
                    <a:cubicBezTo>
                      <a:pt x="15372" y="8334"/>
                      <a:pt x="15446" y="8462"/>
                      <a:pt x="15521" y="8591"/>
                    </a:cubicBezTo>
                    <a:lnTo>
                      <a:pt x="15521" y="8591"/>
                    </a:lnTo>
                    <a:cubicBezTo>
                      <a:pt x="15449" y="8464"/>
                      <a:pt x="15375" y="8337"/>
                      <a:pt x="15300" y="8210"/>
                    </a:cubicBezTo>
                    <a:close/>
                    <a:moveTo>
                      <a:pt x="2488" y="0"/>
                    </a:moveTo>
                    <a:cubicBezTo>
                      <a:pt x="1037" y="2405"/>
                      <a:pt x="1" y="4146"/>
                      <a:pt x="125" y="4395"/>
                    </a:cubicBezTo>
                    <a:cubicBezTo>
                      <a:pt x="457" y="5224"/>
                      <a:pt x="16793" y="16544"/>
                      <a:pt x="17456" y="16751"/>
                    </a:cubicBezTo>
                    <a:cubicBezTo>
                      <a:pt x="17493" y="16761"/>
                      <a:pt x="17529" y="16766"/>
                      <a:pt x="17565" y="16766"/>
                    </a:cubicBezTo>
                    <a:cubicBezTo>
                      <a:pt x="18261" y="16766"/>
                      <a:pt x="18808" y="14921"/>
                      <a:pt x="18493" y="14014"/>
                    </a:cubicBezTo>
                    <a:cubicBezTo>
                      <a:pt x="18375" y="13428"/>
                      <a:pt x="16749" y="10707"/>
                      <a:pt x="15521" y="8591"/>
                    </a:cubicBezTo>
                    <a:lnTo>
                      <a:pt x="15521" y="8591"/>
                    </a:lnTo>
                    <a:cubicBezTo>
                      <a:pt x="16464" y="10246"/>
                      <a:pt x="17191" y="11876"/>
                      <a:pt x="16398" y="11876"/>
                    </a:cubicBezTo>
                    <a:cubicBezTo>
                      <a:pt x="15996" y="11876"/>
                      <a:pt x="15203" y="11456"/>
                      <a:pt x="13849" y="10407"/>
                    </a:cubicBezTo>
                    <a:cubicBezTo>
                      <a:pt x="10325" y="7712"/>
                      <a:pt x="4603" y="2115"/>
                      <a:pt x="2488"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40"/>
              <p:cNvSpPr/>
              <p:nvPr/>
            </p:nvSpPr>
            <p:spPr>
              <a:xfrm>
                <a:off x="3615506" y="4421340"/>
                <a:ext cx="82326" cy="14348"/>
              </a:xfrm>
              <a:custGeom>
                <a:rect b="b" l="l" r="r" t="t"/>
                <a:pathLst>
                  <a:path extrusionOk="0" h="824" w="4728">
                    <a:moveTo>
                      <a:pt x="2017" y="1"/>
                    </a:moveTo>
                    <a:cubicBezTo>
                      <a:pt x="1425" y="1"/>
                      <a:pt x="748" y="100"/>
                      <a:pt x="0" y="367"/>
                    </a:cubicBezTo>
                    <a:lnTo>
                      <a:pt x="4727" y="823"/>
                    </a:lnTo>
                    <a:cubicBezTo>
                      <a:pt x="4727" y="823"/>
                      <a:pt x="3722" y="1"/>
                      <a:pt x="20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40"/>
              <p:cNvSpPr/>
              <p:nvPr/>
            </p:nvSpPr>
            <p:spPr>
              <a:xfrm>
                <a:off x="4511449" y="2824608"/>
                <a:ext cx="111231" cy="66429"/>
              </a:xfrm>
              <a:custGeom>
                <a:rect b="b" l="l" r="r" t="t"/>
                <a:pathLst>
                  <a:path extrusionOk="0" h="3815" w="6388">
                    <a:moveTo>
                      <a:pt x="6386" y="0"/>
                    </a:moveTo>
                    <a:lnTo>
                      <a:pt x="6386" y="0"/>
                    </a:lnTo>
                    <a:cubicBezTo>
                      <a:pt x="6385" y="1"/>
                      <a:pt x="6384" y="1"/>
                      <a:pt x="6383" y="1"/>
                    </a:cubicBezTo>
                    <a:lnTo>
                      <a:pt x="6383" y="1"/>
                    </a:lnTo>
                    <a:cubicBezTo>
                      <a:pt x="6386" y="1"/>
                      <a:pt x="6387" y="0"/>
                      <a:pt x="6386" y="0"/>
                    </a:cubicBezTo>
                    <a:close/>
                    <a:moveTo>
                      <a:pt x="6383" y="1"/>
                    </a:moveTo>
                    <a:lnTo>
                      <a:pt x="6383" y="1"/>
                    </a:lnTo>
                    <a:cubicBezTo>
                      <a:pt x="6270" y="30"/>
                      <a:pt x="3547" y="591"/>
                      <a:pt x="1" y="3815"/>
                    </a:cubicBezTo>
                    <a:cubicBezTo>
                      <a:pt x="706" y="3400"/>
                      <a:pt x="1120" y="3151"/>
                      <a:pt x="1742" y="2695"/>
                    </a:cubicBezTo>
                    <a:cubicBezTo>
                      <a:pt x="2405" y="2281"/>
                      <a:pt x="4683" y="666"/>
                      <a:pt x="63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40"/>
              <p:cNvSpPr/>
              <p:nvPr/>
            </p:nvSpPr>
            <p:spPr>
              <a:xfrm>
                <a:off x="4535287" y="2876288"/>
                <a:ext cx="85791" cy="58785"/>
              </a:xfrm>
              <a:custGeom>
                <a:rect b="b" l="l" r="r" t="t"/>
                <a:pathLst>
                  <a:path extrusionOk="0" h="3376" w="4927">
                    <a:moveTo>
                      <a:pt x="4903" y="0"/>
                    </a:moveTo>
                    <a:cubicBezTo>
                      <a:pt x="4893" y="0"/>
                      <a:pt x="4875" y="5"/>
                      <a:pt x="4851" y="17"/>
                    </a:cubicBezTo>
                    <a:cubicBezTo>
                      <a:pt x="3980" y="349"/>
                      <a:pt x="1617" y="1717"/>
                      <a:pt x="0" y="3376"/>
                    </a:cubicBezTo>
                    <a:cubicBezTo>
                      <a:pt x="829" y="2837"/>
                      <a:pt x="4022" y="598"/>
                      <a:pt x="4851" y="59"/>
                    </a:cubicBezTo>
                    <a:cubicBezTo>
                      <a:pt x="4910" y="30"/>
                      <a:pt x="4927" y="0"/>
                      <a:pt x="49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9" name="Google Shape;2069;p40"/>
              <p:cNvSpPr/>
              <p:nvPr/>
            </p:nvSpPr>
            <p:spPr>
              <a:xfrm>
                <a:off x="4552612" y="2929710"/>
                <a:ext cx="67090" cy="44350"/>
              </a:xfrm>
              <a:custGeom>
                <a:rect b="b" l="l" r="r" t="t"/>
                <a:pathLst>
                  <a:path extrusionOk="0" h="2547" w="3853">
                    <a:moveTo>
                      <a:pt x="3840" y="0"/>
                    </a:moveTo>
                    <a:cubicBezTo>
                      <a:pt x="3835" y="0"/>
                      <a:pt x="3827" y="6"/>
                      <a:pt x="3815" y="18"/>
                    </a:cubicBezTo>
                    <a:cubicBezTo>
                      <a:pt x="2364" y="681"/>
                      <a:pt x="1534" y="1137"/>
                      <a:pt x="0" y="2547"/>
                    </a:cubicBezTo>
                    <a:cubicBezTo>
                      <a:pt x="1493" y="1552"/>
                      <a:pt x="2529" y="930"/>
                      <a:pt x="3815" y="59"/>
                    </a:cubicBezTo>
                    <a:cubicBezTo>
                      <a:pt x="3844" y="30"/>
                      <a:pt x="3853" y="0"/>
                      <a:pt x="38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40"/>
              <p:cNvSpPr/>
              <p:nvPr/>
            </p:nvSpPr>
            <p:spPr>
              <a:xfrm>
                <a:off x="4471389" y="2599417"/>
                <a:ext cx="62110" cy="135870"/>
              </a:xfrm>
              <a:custGeom>
                <a:rect b="b" l="l" r="r" t="t"/>
                <a:pathLst>
                  <a:path extrusionOk="0" h="7803" w="3567">
                    <a:moveTo>
                      <a:pt x="3534" y="0"/>
                    </a:moveTo>
                    <a:cubicBezTo>
                      <a:pt x="3529" y="0"/>
                      <a:pt x="3525" y="6"/>
                      <a:pt x="3525" y="18"/>
                    </a:cubicBezTo>
                    <a:cubicBezTo>
                      <a:pt x="1701" y="2091"/>
                      <a:pt x="415" y="5035"/>
                      <a:pt x="1" y="7771"/>
                    </a:cubicBezTo>
                    <a:cubicBezTo>
                      <a:pt x="1" y="7792"/>
                      <a:pt x="11" y="7802"/>
                      <a:pt x="21" y="7802"/>
                    </a:cubicBezTo>
                    <a:cubicBezTo>
                      <a:pt x="32" y="7802"/>
                      <a:pt x="42" y="7792"/>
                      <a:pt x="42" y="7771"/>
                    </a:cubicBezTo>
                    <a:cubicBezTo>
                      <a:pt x="415" y="6444"/>
                      <a:pt x="788" y="5159"/>
                      <a:pt x="1369" y="3915"/>
                    </a:cubicBezTo>
                    <a:cubicBezTo>
                      <a:pt x="1991" y="2588"/>
                      <a:pt x="2820" y="1344"/>
                      <a:pt x="3566" y="59"/>
                    </a:cubicBezTo>
                    <a:cubicBezTo>
                      <a:pt x="3566" y="30"/>
                      <a:pt x="3546" y="0"/>
                      <a:pt x="353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40"/>
              <p:cNvSpPr/>
              <p:nvPr/>
            </p:nvSpPr>
            <p:spPr>
              <a:xfrm>
                <a:off x="4422303" y="2611989"/>
                <a:ext cx="67160" cy="117343"/>
              </a:xfrm>
              <a:custGeom>
                <a:rect b="b" l="l" r="r" t="t"/>
                <a:pathLst>
                  <a:path extrusionOk="0" h="6739" w="3857">
                    <a:moveTo>
                      <a:pt x="3856" y="1"/>
                    </a:moveTo>
                    <a:lnTo>
                      <a:pt x="3856" y="1"/>
                    </a:lnTo>
                    <a:cubicBezTo>
                      <a:pt x="1949" y="1908"/>
                      <a:pt x="705" y="4064"/>
                      <a:pt x="42" y="6676"/>
                    </a:cubicBezTo>
                    <a:cubicBezTo>
                      <a:pt x="0" y="6717"/>
                      <a:pt x="0" y="6738"/>
                      <a:pt x="16" y="6738"/>
                    </a:cubicBezTo>
                    <a:cubicBezTo>
                      <a:pt x="31" y="6738"/>
                      <a:pt x="62" y="6717"/>
                      <a:pt x="83" y="6676"/>
                    </a:cubicBezTo>
                    <a:cubicBezTo>
                      <a:pt x="539" y="5432"/>
                      <a:pt x="1327" y="3193"/>
                      <a:pt x="38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40"/>
              <p:cNvSpPr/>
              <p:nvPr/>
            </p:nvSpPr>
            <p:spPr>
              <a:xfrm>
                <a:off x="4395888" y="2633650"/>
                <a:ext cx="53857" cy="91816"/>
              </a:xfrm>
              <a:custGeom>
                <a:rect b="b" l="l" r="r" t="t"/>
                <a:pathLst>
                  <a:path extrusionOk="0" h="5273" w="3093">
                    <a:moveTo>
                      <a:pt x="3093" y="0"/>
                    </a:moveTo>
                    <a:lnTo>
                      <a:pt x="3093" y="0"/>
                    </a:lnTo>
                    <a:cubicBezTo>
                      <a:pt x="1269" y="1991"/>
                      <a:pt x="854" y="2944"/>
                      <a:pt x="25" y="5225"/>
                    </a:cubicBezTo>
                    <a:cubicBezTo>
                      <a:pt x="1" y="5249"/>
                      <a:pt x="4" y="5273"/>
                      <a:pt x="28" y="5273"/>
                    </a:cubicBezTo>
                    <a:cubicBezTo>
                      <a:pt x="45" y="5273"/>
                      <a:pt x="73" y="5260"/>
                      <a:pt x="108" y="5225"/>
                    </a:cubicBezTo>
                    <a:cubicBezTo>
                      <a:pt x="895" y="3110"/>
                      <a:pt x="1725" y="1908"/>
                      <a:pt x="30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40"/>
              <p:cNvSpPr/>
              <p:nvPr/>
            </p:nvSpPr>
            <p:spPr>
              <a:xfrm>
                <a:off x="5265097" y="1922541"/>
                <a:ext cx="267230" cy="303935"/>
              </a:xfrm>
              <a:custGeom>
                <a:rect b="b" l="l" r="r" t="t"/>
                <a:pathLst>
                  <a:path extrusionOk="0" h="17455" w="15347">
                    <a:moveTo>
                      <a:pt x="1967" y="1"/>
                    </a:moveTo>
                    <a:cubicBezTo>
                      <a:pt x="384" y="1"/>
                      <a:pt x="0" y="2018"/>
                      <a:pt x="752" y="4975"/>
                    </a:cubicBezTo>
                    <a:cubicBezTo>
                      <a:pt x="1995" y="9867"/>
                      <a:pt x="5437" y="17455"/>
                      <a:pt x="5437" y="17455"/>
                    </a:cubicBezTo>
                    <a:lnTo>
                      <a:pt x="15346" y="12479"/>
                    </a:lnTo>
                    <a:cubicBezTo>
                      <a:pt x="15346" y="12479"/>
                      <a:pt x="11946" y="8001"/>
                      <a:pt x="6639" y="2901"/>
                    </a:cubicBezTo>
                    <a:cubicBezTo>
                      <a:pt x="4555" y="867"/>
                      <a:pt x="3004" y="1"/>
                      <a:pt x="1967"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40"/>
              <p:cNvSpPr/>
              <p:nvPr/>
            </p:nvSpPr>
            <p:spPr>
              <a:xfrm>
                <a:off x="5330881" y="2082075"/>
                <a:ext cx="187724" cy="122741"/>
              </a:xfrm>
              <a:custGeom>
                <a:rect b="b" l="l" r="r" t="t"/>
                <a:pathLst>
                  <a:path extrusionOk="0" h="7049" w="10781">
                    <a:moveTo>
                      <a:pt x="8873" y="0"/>
                    </a:moveTo>
                    <a:lnTo>
                      <a:pt x="0" y="4354"/>
                    </a:lnTo>
                    <a:cubicBezTo>
                      <a:pt x="125" y="4603"/>
                      <a:pt x="208" y="4851"/>
                      <a:pt x="332" y="5059"/>
                    </a:cubicBezTo>
                    <a:lnTo>
                      <a:pt x="9412" y="622"/>
                    </a:lnTo>
                    <a:cubicBezTo>
                      <a:pt x="9246" y="415"/>
                      <a:pt x="9039" y="208"/>
                      <a:pt x="8873" y="0"/>
                    </a:cubicBezTo>
                    <a:close/>
                    <a:moveTo>
                      <a:pt x="10283" y="1659"/>
                    </a:moveTo>
                    <a:lnTo>
                      <a:pt x="830" y="6303"/>
                    </a:lnTo>
                    <a:cubicBezTo>
                      <a:pt x="954" y="6593"/>
                      <a:pt x="1037" y="6842"/>
                      <a:pt x="1161" y="7049"/>
                    </a:cubicBezTo>
                    <a:lnTo>
                      <a:pt x="10780" y="2281"/>
                    </a:lnTo>
                    <a:cubicBezTo>
                      <a:pt x="10656" y="2073"/>
                      <a:pt x="10490" y="1866"/>
                      <a:pt x="10283" y="165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40"/>
              <p:cNvSpPr/>
              <p:nvPr/>
            </p:nvSpPr>
            <p:spPr>
              <a:xfrm>
                <a:off x="3968545" y="3214827"/>
                <a:ext cx="39718" cy="39004"/>
              </a:xfrm>
              <a:custGeom>
                <a:rect b="b" l="l" r="r" t="t"/>
                <a:pathLst>
                  <a:path extrusionOk="0" h="2240" w="2281">
                    <a:moveTo>
                      <a:pt x="1120" y="83"/>
                    </a:moveTo>
                    <a:cubicBezTo>
                      <a:pt x="1659" y="83"/>
                      <a:pt x="2115" y="498"/>
                      <a:pt x="2115" y="1078"/>
                    </a:cubicBezTo>
                    <a:cubicBezTo>
                      <a:pt x="2073" y="1659"/>
                      <a:pt x="1659" y="2074"/>
                      <a:pt x="1120" y="2074"/>
                    </a:cubicBezTo>
                    <a:cubicBezTo>
                      <a:pt x="622" y="2074"/>
                      <a:pt x="166" y="1617"/>
                      <a:pt x="166" y="1078"/>
                    </a:cubicBezTo>
                    <a:cubicBezTo>
                      <a:pt x="166" y="539"/>
                      <a:pt x="581" y="83"/>
                      <a:pt x="1120" y="83"/>
                    </a:cubicBezTo>
                    <a:close/>
                    <a:moveTo>
                      <a:pt x="1120" y="0"/>
                    </a:moveTo>
                    <a:cubicBezTo>
                      <a:pt x="498" y="0"/>
                      <a:pt x="0" y="498"/>
                      <a:pt x="0" y="1120"/>
                    </a:cubicBezTo>
                    <a:cubicBezTo>
                      <a:pt x="0" y="1742"/>
                      <a:pt x="498" y="2239"/>
                      <a:pt x="1120" y="2239"/>
                    </a:cubicBezTo>
                    <a:cubicBezTo>
                      <a:pt x="1742" y="2239"/>
                      <a:pt x="2281" y="1742"/>
                      <a:pt x="2281" y="1120"/>
                    </a:cubicBezTo>
                    <a:cubicBezTo>
                      <a:pt x="2281" y="457"/>
                      <a:pt x="1742" y="0"/>
                      <a:pt x="112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40"/>
              <p:cNvSpPr/>
              <p:nvPr/>
            </p:nvSpPr>
            <p:spPr>
              <a:xfrm>
                <a:off x="4088395" y="3214827"/>
                <a:ext cx="39718" cy="39004"/>
              </a:xfrm>
              <a:custGeom>
                <a:rect b="b" l="l" r="r" t="t"/>
                <a:pathLst>
                  <a:path extrusionOk="0" h="2240" w="2281">
                    <a:moveTo>
                      <a:pt x="1161" y="83"/>
                    </a:moveTo>
                    <a:cubicBezTo>
                      <a:pt x="1659" y="83"/>
                      <a:pt x="2115" y="498"/>
                      <a:pt x="2115" y="1078"/>
                    </a:cubicBezTo>
                    <a:cubicBezTo>
                      <a:pt x="2115" y="1659"/>
                      <a:pt x="1659" y="2074"/>
                      <a:pt x="1161" y="2074"/>
                    </a:cubicBezTo>
                    <a:cubicBezTo>
                      <a:pt x="622" y="2074"/>
                      <a:pt x="166" y="1617"/>
                      <a:pt x="166" y="1078"/>
                    </a:cubicBezTo>
                    <a:cubicBezTo>
                      <a:pt x="166" y="539"/>
                      <a:pt x="581" y="83"/>
                      <a:pt x="1161" y="83"/>
                    </a:cubicBezTo>
                    <a:close/>
                    <a:moveTo>
                      <a:pt x="1161" y="0"/>
                    </a:moveTo>
                    <a:cubicBezTo>
                      <a:pt x="539" y="0"/>
                      <a:pt x="0" y="498"/>
                      <a:pt x="0" y="1120"/>
                    </a:cubicBezTo>
                    <a:cubicBezTo>
                      <a:pt x="0" y="1742"/>
                      <a:pt x="539" y="2239"/>
                      <a:pt x="1161" y="2239"/>
                    </a:cubicBezTo>
                    <a:cubicBezTo>
                      <a:pt x="1783" y="2239"/>
                      <a:pt x="2281" y="1742"/>
                      <a:pt x="2281" y="1120"/>
                    </a:cubicBezTo>
                    <a:cubicBezTo>
                      <a:pt x="2281" y="457"/>
                      <a:pt x="1783" y="0"/>
                      <a:pt x="116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40"/>
              <p:cNvSpPr/>
              <p:nvPr/>
            </p:nvSpPr>
            <p:spPr>
              <a:xfrm>
                <a:off x="3847249" y="3398930"/>
                <a:ext cx="39735" cy="39004"/>
              </a:xfrm>
              <a:custGeom>
                <a:rect b="b" l="l" r="r" t="t"/>
                <a:pathLst>
                  <a:path extrusionOk="0" h="2240" w="2282">
                    <a:moveTo>
                      <a:pt x="1162" y="83"/>
                    </a:moveTo>
                    <a:cubicBezTo>
                      <a:pt x="1659" y="83"/>
                      <a:pt x="2157" y="498"/>
                      <a:pt x="2157" y="1078"/>
                    </a:cubicBezTo>
                    <a:cubicBezTo>
                      <a:pt x="2157" y="1659"/>
                      <a:pt x="1742" y="2073"/>
                      <a:pt x="1162" y="2073"/>
                    </a:cubicBezTo>
                    <a:cubicBezTo>
                      <a:pt x="623" y="2073"/>
                      <a:pt x="167" y="1659"/>
                      <a:pt x="167" y="1078"/>
                    </a:cubicBezTo>
                    <a:cubicBezTo>
                      <a:pt x="167" y="539"/>
                      <a:pt x="581" y="83"/>
                      <a:pt x="1162" y="83"/>
                    </a:cubicBezTo>
                    <a:close/>
                    <a:moveTo>
                      <a:pt x="1162" y="0"/>
                    </a:moveTo>
                    <a:cubicBezTo>
                      <a:pt x="540" y="0"/>
                      <a:pt x="1" y="498"/>
                      <a:pt x="1" y="1120"/>
                    </a:cubicBezTo>
                    <a:cubicBezTo>
                      <a:pt x="1" y="1742"/>
                      <a:pt x="540" y="2239"/>
                      <a:pt x="1162" y="2239"/>
                    </a:cubicBezTo>
                    <a:cubicBezTo>
                      <a:pt x="1784" y="2239"/>
                      <a:pt x="2281" y="1742"/>
                      <a:pt x="2281" y="1120"/>
                    </a:cubicBezTo>
                    <a:cubicBezTo>
                      <a:pt x="2281" y="456"/>
                      <a:pt x="1825" y="0"/>
                      <a:pt x="116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40"/>
              <p:cNvSpPr/>
              <p:nvPr/>
            </p:nvSpPr>
            <p:spPr>
              <a:xfrm>
                <a:off x="3968545" y="3398930"/>
                <a:ext cx="39718" cy="39004"/>
              </a:xfrm>
              <a:custGeom>
                <a:rect b="b" l="l" r="r" t="t"/>
                <a:pathLst>
                  <a:path extrusionOk="0" h="2240" w="2281">
                    <a:moveTo>
                      <a:pt x="1120" y="83"/>
                    </a:moveTo>
                    <a:cubicBezTo>
                      <a:pt x="1659" y="83"/>
                      <a:pt x="2115" y="498"/>
                      <a:pt x="2115" y="1078"/>
                    </a:cubicBezTo>
                    <a:cubicBezTo>
                      <a:pt x="2073" y="1659"/>
                      <a:pt x="1659" y="2073"/>
                      <a:pt x="1120" y="2073"/>
                    </a:cubicBezTo>
                    <a:cubicBezTo>
                      <a:pt x="622" y="2073"/>
                      <a:pt x="166" y="1659"/>
                      <a:pt x="166" y="1078"/>
                    </a:cubicBezTo>
                    <a:cubicBezTo>
                      <a:pt x="166" y="539"/>
                      <a:pt x="581" y="83"/>
                      <a:pt x="1120" y="83"/>
                    </a:cubicBezTo>
                    <a:close/>
                    <a:moveTo>
                      <a:pt x="1120" y="0"/>
                    </a:moveTo>
                    <a:cubicBezTo>
                      <a:pt x="498" y="0"/>
                      <a:pt x="0" y="498"/>
                      <a:pt x="0" y="1120"/>
                    </a:cubicBezTo>
                    <a:cubicBezTo>
                      <a:pt x="0" y="1742"/>
                      <a:pt x="498" y="2239"/>
                      <a:pt x="1120" y="2239"/>
                    </a:cubicBezTo>
                    <a:cubicBezTo>
                      <a:pt x="1742" y="2239"/>
                      <a:pt x="2281" y="1742"/>
                      <a:pt x="2281" y="1120"/>
                    </a:cubicBezTo>
                    <a:cubicBezTo>
                      <a:pt x="2281" y="456"/>
                      <a:pt x="1742" y="0"/>
                      <a:pt x="112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40"/>
              <p:cNvSpPr/>
              <p:nvPr/>
            </p:nvSpPr>
            <p:spPr>
              <a:xfrm>
                <a:off x="4088395" y="3398930"/>
                <a:ext cx="39718" cy="39004"/>
              </a:xfrm>
              <a:custGeom>
                <a:rect b="b" l="l" r="r" t="t"/>
                <a:pathLst>
                  <a:path extrusionOk="0" h="2240" w="2281">
                    <a:moveTo>
                      <a:pt x="1161" y="83"/>
                    </a:moveTo>
                    <a:cubicBezTo>
                      <a:pt x="1659" y="83"/>
                      <a:pt x="2115" y="498"/>
                      <a:pt x="2115" y="1078"/>
                    </a:cubicBezTo>
                    <a:cubicBezTo>
                      <a:pt x="2115" y="1659"/>
                      <a:pt x="1659" y="2073"/>
                      <a:pt x="1161" y="2073"/>
                    </a:cubicBezTo>
                    <a:cubicBezTo>
                      <a:pt x="622" y="2073"/>
                      <a:pt x="166" y="1659"/>
                      <a:pt x="166" y="1078"/>
                    </a:cubicBezTo>
                    <a:cubicBezTo>
                      <a:pt x="166" y="539"/>
                      <a:pt x="581" y="83"/>
                      <a:pt x="1161" y="83"/>
                    </a:cubicBezTo>
                    <a:close/>
                    <a:moveTo>
                      <a:pt x="1161" y="0"/>
                    </a:moveTo>
                    <a:cubicBezTo>
                      <a:pt x="539" y="0"/>
                      <a:pt x="0" y="498"/>
                      <a:pt x="0" y="1120"/>
                    </a:cubicBezTo>
                    <a:cubicBezTo>
                      <a:pt x="0" y="1742"/>
                      <a:pt x="539" y="2239"/>
                      <a:pt x="1161" y="2239"/>
                    </a:cubicBezTo>
                    <a:cubicBezTo>
                      <a:pt x="1783" y="2239"/>
                      <a:pt x="2281" y="1742"/>
                      <a:pt x="2281" y="1120"/>
                    </a:cubicBezTo>
                    <a:cubicBezTo>
                      <a:pt x="2281" y="456"/>
                      <a:pt x="1783" y="0"/>
                      <a:pt x="116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40"/>
              <p:cNvSpPr/>
              <p:nvPr/>
            </p:nvSpPr>
            <p:spPr>
              <a:xfrm>
                <a:off x="3907897" y="3305790"/>
                <a:ext cx="39718" cy="39735"/>
              </a:xfrm>
              <a:custGeom>
                <a:rect b="b" l="l" r="r" t="t"/>
                <a:pathLst>
                  <a:path extrusionOk="0" h="2282" w="2281">
                    <a:moveTo>
                      <a:pt x="1162" y="167"/>
                    </a:moveTo>
                    <a:cubicBezTo>
                      <a:pt x="1659" y="167"/>
                      <a:pt x="2115" y="623"/>
                      <a:pt x="2115" y="1120"/>
                    </a:cubicBezTo>
                    <a:cubicBezTo>
                      <a:pt x="2115" y="1659"/>
                      <a:pt x="1659" y="2115"/>
                      <a:pt x="1162" y="2115"/>
                    </a:cubicBezTo>
                    <a:cubicBezTo>
                      <a:pt x="623" y="2115"/>
                      <a:pt x="166" y="1701"/>
                      <a:pt x="166" y="1120"/>
                    </a:cubicBezTo>
                    <a:cubicBezTo>
                      <a:pt x="166" y="623"/>
                      <a:pt x="581" y="167"/>
                      <a:pt x="1162" y="167"/>
                    </a:cubicBezTo>
                    <a:close/>
                    <a:moveTo>
                      <a:pt x="1162" y="1"/>
                    </a:moveTo>
                    <a:cubicBezTo>
                      <a:pt x="540" y="1"/>
                      <a:pt x="1" y="498"/>
                      <a:pt x="1" y="1120"/>
                    </a:cubicBezTo>
                    <a:cubicBezTo>
                      <a:pt x="1" y="1742"/>
                      <a:pt x="540" y="2281"/>
                      <a:pt x="1162" y="2281"/>
                    </a:cubicBezTo>
                    <a:cubicBezTo>
                      <a:pt x="1783" y="2281"/>
                      <a:pt x="2281" y="1742"/>
                      <a:pt x="2281" y="1120"/>
                    </a:cubicBezTo>
                    <a:cubicBezTo>
                      <a:pt x="2281" y="498"/>
                      <a:pt x="1783" y="1"/>
                      <a:pt x="116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40"/>
              <p:cNvSpPr/>
              <p:nvPr/>
            </p:nvSpPr>
            <p:spPr>
              <a:xfrm>
                <a:off x="4027747" y="3305790"/>
                <a:ext cx="39718" cy="39735"/>
              </a:xfrm>
              <a:custGeom>
                <a:rect b="b" l="l" r="r" t="t"/>
                <a:pathLst>
                  <a:path extrusionOk="0" h="2282" w="2281">
                    <a:moveTo>
                      <a:pt x="1161" y="167"/>
                    </a:moveTo>
                    <a:cubicBezTo>
                      <a:pt x="1659" y="167"/>
                      <a:pt x="2156" y="623"/>
                      <a:pt x="2156" y="1120"/>
                    </a:cubicBezTo>
                    <a:cubicBezTo>
                      <a:pt x="2156" y="1659"/>
                      <a:pt x="1742" y="2115"/>
                      <a:pt x="1161" y="2115"/>
                    </a:cubicBezTo>
                    <a:cubicBezTo>
                      <a:pt x="622" y="2115"/>
                      <a:pt x="166" y="1701"/>
                      <a:pt x="166" y="1120"/>
                    </a:cubicBezTo>
                    <a:cubicBezTo>
                      <a:pt x="166" y="623"/>
                      <a:pt x="581" y="167"/>
                      <a:pt x="1161" y="167"/>
                    </a:cubicBezTo>
                    <a:close/>
                    <a:moveTo>
                      <a:pt x="1161" y="1"/>
                    </a:moveTo>
                    <a:cubicBezTo>
                      <a:pt x="539" y="1"/>
                      <a:pt x="0" y="498"/>
                      <a:pt x="0" y="1120"/>
                    </a:cubicBezTo>
                    <a:cubicBezTo>
                      <a:pt x="0" y="1742"/>
                      <a:pt x="539" y="2281"/>
                      <a:pt x="1161" y="2281"/>
                    </a:cubicBezTo>
                    <a:cubicBezTo>
                      <a:pt x="1783" y="2281"/>
                      <a:pt x="2281" y="1742"/>
                      <a:pt x="2281" y="1120"/>
                    </a:cubicBezTo>
                    <a:cubicBezTo>
                      <a:pt x="2281" y="498"/>
                      <a:pt x="1783" y="1"/>
                      <a:pt x="116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40"/>
              <p:cNvSpPr/>
              <p:nvPr/>
            </p:nvSpPr>
            <p:spPr>
              <a:xfrm>
                <a:off x="3765749" y="3800203"/>
                <a:ext cx="39735" cy="39718"/>
              </a:xfrm>
              <a:custGeom>
                <a:rect b="b" l="l" r="r" t="t"/>
                <a:pathLst>
                  <a:path extrusionOk="0" h="2281" w="2282">
                    <a:moveTo>
                      <a:pt x="1162" y="125"/>
                    </a:moveTo>
                    <a:cubicBezTo>
                      <a:pt x="1659" y="125"/>
                      <a:pt x="2157" y="540"/>
                      <a:pt x="2157" y="1120"/>
                    </a:cubicBezTo>
                    <a:cubicBezTo>
                      <a:pt x="2157" y="1701"/>
                      <a:pt x="1742" y="2074"/>
                      <a:pt x="1162" y="2074"/>
                    </a:cubicBezTo>
                    <a:cubicBezTo>
                      <a:pt x="623" y="2074"/>
                      <a:pt x="167" y="1659"/>
                      <a:pt x="167" y="1120"/>
                    </a:cubicBezTo>
                    <a:cubicBezTo>
                      <a:pt x="167" y="581"/>
                      <a:pt x="581" y="125"/>
                      <a:pt x="1162" y="125"/>
                    </a:cubicBezTo>
                    <a:close/>
                    <a:moveTo>
                      <a:pt x="1162" y="1"/>
                    </a:moveTo>
                    <a:cubicBezTo>
                      <a:pt x="540" y="1"/>
                      <a:pt x="1" y="540"/>
                      <a:pt x="1" y="1162"/>
                    </a:cubicBezTo>
                    <a:cubicBezTo>
                      <a:pt x="1" y="1783"/>
                      <a:pt x="540" y="2281"/>
                      <a:pt x="1162" y="2281"/>
                    </a:cubicBezTo>
                    <a:cubicBezTo>
                      <a:pt x="1784" y="2281"/>
                      <a:pt x="2281" y="1783"/>
                      <a:pt x="2281" y="1162"/>
                    </a:cubicBezTo>
                    <a:cubicBezTo>
                      <a:pt x="2281" y="498"/>
                      <a:pt x="1825" y="1"/>
                      <a:pt x="116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83" name="Google Shape;2083;p40"/>
            <p:cNvSpPr/>
            <p:nvPr/>
          </p:nvSpPr>
          <p:spPr>
            <a:xfrm>
              <a:off x="3750124" y="2282761"/>
              <a:ext cx="160464" cy="147047"/>
            </a:xfrm>
            <a:custGeom>
              <a:rect b="b" l="l" r="r" t="t"/>
              <a:pathLst>
                <a:path extrusionOk="0" h="8132" w="8874">
                  <a:moveTo>
                    <a:pt x="1896" y="0"/>
                  </a:moveTo>
                  <a:cubicBezTo>
                    <a:pt x="1800" y="0"/>
                    <a:pt x="1697" y="17"/>
                    <a:pt x="1588" y="51"/>
                  </a:cubicBezTo>
                  <a:cubicBezTo>
                    <a:pt x="141" y="518"/>
                    <a:pt x="1" y="3086"/>
                    <a:pt x="561" y="4581"/>
                  </a:cubicBezTo>
                  <a:cubicBezTo>
                    <a:pt x="1115" y="6196"/>
                    <a:pt x="2444" y="8131"/>
                    <a:pt x="2656" y="8131"/>
                  </a:cubicBezTo>
                  <a:cubicBezTo>
                    <a:pt x="2658" y="8131"/>
                    <a:pt x="2660" y="8131"/>
                    <a:pt x="2663" y="8130"/>
                  </a:cubicBezTo>
                  <a:cubicBezTo>
                    <a:pt x="4671" y="7009"/>
                    <a:pt x="8874" y="3460"/>
                    <a:pt x="7239" y="1452"/>
                  </a:cubicBezTo>
                  <a:cubicBezTo>
                    <a:pt x="6998" y="1145"/>
                    <a:pt x="6718" y="1014"/>
                    <a:pt x="6419" y="1014"/>
                  </a:cubicBezTo>
                  <a:cubicBezTo>
                    <a:pt x="5217" y="1014"/>
                    <a:pt x="3719" y="3141"/>
                    <a:pt x="3270" y="4487"/>
                  </a:cubicBezTo>
                  <a:cubicBezTo>
                    <a:pt x="3401" y="3180"/>
                    <a:pt x="3246" y="0"/>
                    <a:pt x="1896"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40"/>
            <p:cNvSpPr/>
            <p:nvPr/>
          </p:nvSpPr>
          <p:spPr>
            <a:xfrm>
              <a:off x="4458379" y="2282760"/>
              <a:ext cx="76869" cy="70594"/>
            </a:xfrm>
            <a:custGeom>
              <a:rect b="b" l="l" r="r" t="t"/>
              <a:pathLst>
                <a:path extrusionOk="0" h="3904" w="4251">
                  <a:moveTo>
                    <a:pt x="981" y="0"/>
                  </a:moveTo>
                  <a:cubicBezTo>
                    <a:pt x="937" y="0"/>
                    <a:pt x="891" y="7"/>
                    <a:pt x="841" y="22"/>
                  </a:cubicBezTo>
                  <a:cubicBezTo>
                    <a:pt x="141" y="255"/>
                    <a:pt x="1" y="1470"/>
                    <a:pt x="234" y="2170"/>
                  </a:cubicBezTo>
                  <a:cubicBezTo>
                    <a:pt x="458" y="2887"/>
                    <a:pt x="1068" y="3904"/>
                    <a:pt x="1159" y="3904"/>
                  </a:cubicBezTo>
                  <a:cubicBezTo>
                    <a:pt x="1163" y="3904"/>
                    <a:pt x="1166" y="3902"/>
                    <a:pt x="1168" y="3898"/>
                  </a:cubicBezTo>
                  <a:cubicBezTo>
                    <a:pt x="2149" y="3431"/>
                    <a:pt x="4250" y="1796"/>
                    <a:pt x="3550" y="769"/>
                  </a:cubicBezTo>
                  <a:cubicBezTo>
                    <a:pt x="3433" y="613"/>
                    <a:pt x="3292" y="547"/>
                    <a:pt x="3139" y="547"/>
                  </a:cubicBezTo>
                  <a:cubicBezTo>
                    <a:pt x="2559" y="547"/>
                    <a:pt x="1810" y="1505"/>
                    <a:pt x="1588" y="2170"/>
                  </a:cubicBezTo>
                  <a:cubicBezTo>
                    <a:pt x="1632" y="1557"/>
                    <a:pt x="1635" y="0"/>
                    <a:pt x="981" y="0"/>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40"/>
            <p:cNvSpPr/>
            <p:nvPr/>
          </p:nvSpPr>
          <p:spPr>
            <a:xfrm>
              <a:off x="4499338" y="1612738"/>
              <a:ext cx="285450" cy="246483"/>
            </a:xfrm>
            <a:custGeom>
              <a:rect b="b" l="l" r="r" t="t"/>
              <a:pathLst>
                <a:path extrusionOk="0" h="13631" w="15786">
                  <a:moveTo>
                    <a:pt x="3020" y="0"/>
                  </a:moveTo>
                  <a:cubicBezTo>
                    <a:pt x="2772" y="0"/>
                    <a:pt x="2513" y="70"/>
                    <a:pt x="2243" y="222"/>
                  </a:cubicBezTo>
                  <a:cubicBezTo>
                    <a:pt x="1" y="1576"/>
                    <a:pt x="701" y="6013"/>
                    <a:pt x="2009" y="8301"/>
                  </a:cubicBezTo>
                  <a:cubicBezTo>
                    <a:pt x="3515" y="10720"/>
                    <a:pt x="6449" y="13630"/>
                    <a:pt x="6799" y="13630"/>
                  </a:cubicBezTo>
                  <a:cubicBezTo>
                    <a:pt x="6807" y="13630"/>
                    <a:pt x="6814" y="13629"/>
                    <a:pt x="6819" y="13625"/>
                  </a:cubicBezTo>
                  <a:cubicBezTo>
                    <a:pt x="9855" y="11104"/>
                    <a:pt x="15786" y="3491"/>
                    <a:pt x="12424" y="689"/>
                  </a:cubicBezTo>
                  <a:cubicBezTo>
                    <a:pt x="11992" y="324"/>
                    <a:pt x="11560" y="164"/>
                    <a:pt x="11138" y="164"/>
                  </a:cubicBezTo>
                  <a:cubicBezTo>
                    <a:pt x="8912" y="164"/>
                    <a:pt x="6954" y="4629"/>
                    <a:pt x="6679" y="7181"/>
                  </a:cubicBezTo>
                  <a:cubicBezTo>
                    <a:pt x="6428" y="5049"/>
                    <a:pt x="5130" y="0"/>
                    <a:pt x="3020"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89" name="Shape 2089"/>
        <p:cNvGrpSpPr/>
        <p:nvPr/>
      </p:nvGrpSpPr>
      <p:grpSpPr>
        <a:xfrm>
          <a:off x="0" y="0"/>
          <a:ext cx="0" cy="0"/>
          <a:chOff x="0" y="0"/>
          <a:chExt cx="0" cy="0"/>
        </a:xfrm>
      </p:grpSpPr>
      <p:sp>
        <p:nvSpPr>
          <p:cNvPr id="2090" name="Google Shape;2090;p41"/>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sp>
        <p:nvSpPr>
          <p:cNvPr id="2091" name="Google Shape;2091;p41"/>
          <p:cNvSpPr/>
          <p:nvPr/>
        </p:nvSpPr>
        <p:spPr>
          <a:xfrm>
            <a:off x="643225" y="1735449"/>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41"/>
          <p:cNvSpPr/>
          <p:nvPr/>
        </p:nvSpPr>
        <p:spPr>
          <a:xfrm>
            <a:off x="981822" y="1735449"/>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41"/>
          <p:cNvSpPr/>
          <p:nvPr/>
        </p:nvSpPr>
        <p:spPr>
          <a:xfrm>
            <a:off x="1320420" y="1735449"/>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41"/>
          <p:cNvSpPr/>
          <p:nvPr/>
        </p:nvSpPr>
        <p:spPr>
          <a:xfrm>
            <a:off x="1659017" y="1735449"/>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41"/>
          <p:cNvSpPr/>
          <p:nvPr/>
        </p:nvSpPr>
        <p:spPr>
          <a:xfrm>
            <a:off x="1997615" y="1735449"/>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96" name="Google Shape;2096;p41"/>
          <p:cNvGrpSpPr/>
          <p:nvPr/>
        </p:nvGrpSpPr>
        <p:grpSpPr>
          <a:xfrm>
            <a:off x="554074" y="1402080"/>
            <a:ext cx="2698200" cy="984937"/>
            <a:chOff x="661921" y="1402093"/>
            <a:chExt cx="2698200" cy="984937"/>
          </a:xfrm>
        </p:grpSpPr>
        <p:sp>
          <p:nvSpPr>
            <p:cNvPr id="2097" name="Google Shape;2097;p41"/>
            <p:cNvSpPr txBox="1"/>
            <p:nvPr/>
          </p:nvSpPr>
          <p:spPr>
            <a:xfrm>
              <a:off x="661921" y="1982630"/>
              <a:ext cx="2698200" cy="40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It’s terribly hot and its atmosphere is extremely poisonous</a:t>
              </a:r>
              <a:endParaRPr sz="1200">
                <a:solidFill>
                  <a:schemeClr val="dk1"/>
                </a:solidFill>
                <a:latin typeface="Roboto"/>
                <a:ea typeface="Roboto"/>
                <a:cs typeface="Roboto"/>
                <a:sym typeface="Roboto"/>
              </a:endParaRPr>
            </a:p>
          </p:txBody>
        </p:sp>
        <p:sp>
          <p:nvSpPr>
            <p:cNvPr id="2098" name="Google Shape;2098;p41"/>
            <p:cNvSpPr txBox="1"/>
            <p:nvPr/>
          </p:nvSpPr>
          <p:spPr>
            <a:xfrm>
              <a:off x="661921" y="1402093"/>
              <a:ext cx="2698200" cy="279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Venus</a:t>
              </a:r>
              <a:endParaRPr b="1" sz="1800">
                <a:solidFill>
                  <a:schemeClr val="lt2"/>
                </a:solidFill>
                <a:latin typeface="Fira Sans Extra Condensed"/>
                <a:ea typeface="Fira Sans Extra Condensed"/>
                <a:cs typeface="Fira Sans Extra Condensed"/>
                <a:sym typeface="Fira Sans Extra Condensed"/>
              </a:endParaRPr>
            </a:p>
          </p:txBody>
        </p:sp>
        <p:sp>
          <p:nvSpPr>
            <p:cNvPr id="2099" name="Google Shape;2099;p41"/>
            <p:cNvSpPr txBox="1"/>
            <p:nvPr/>
          </p:nvSpPr>
          <p:spPr>
            <a:xfrm>
              <a:off x="2617271" y="1711411"/>
              <a:ext cx="742800" cy="2418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60</a:t>
              </a:r>
              <a:r>
                <a:rPr b="1" lang="en" sz="2000">
                  <a:solidFill>
                    <a:schemeClr val="dk1"/>
                  </a:solidFill>
                  <a:latin typeface="Fira Sans Extra Condensed"/>
                  <a:ea typeface="Fira Sans Extra Condensed"/>
                  <a:cs typeface="Fira Sans Extra Condensed"/>
                  <a:sym typeface="Fira Sans Extra Condensed"/>
                </a:rPr>
                <a:t>%</a:t>
              </a:r>
              <a:endParaRPr b="1" sz="2000">
                <a:solidFill>
                  <a:schemeClr val="dk1"/>
                </a:solidFill>
                <a:latin typeface="Fira Sans Extra Condensed"/>
                <a:ea typeface="Fira Sans Extra Condensed"/>
                <a:cs typeface="Fira Sans Extra Condensed"/>
                <a:sym typeface="Fira Sans Extra Condensed"/>
              </a:endParaRPr>
            </a:p>
          </p:txBody>
        </p:sp>
      </p:grpSp>
      <p:grpSp>
        <p:nvGrpSpPr>
          <p:cNvPr id="2100" name="Google Shape;2100;p41"/>
          <p:cNvGrpSpPr/>
          <p:nvPr/>
        </p:nvGrpSpPr>
        <p:grpSpPr>
          <a:xfrm>
            <a:off x="4392561" y="1552491"/>
            <a:ext cx="4197365" cy="2978599"/>
            <a:chOff x="704085" y="1846865"/>
            <a:chExt cx="3619979" cy="2568865"/>
          </a:xfrm>
        </p:grpSpPr>
        <p:sp>
          <p:nvSpPr>
            <p:cNvPr id="2101" name="Google Shape;2101;p41"/>
            <p:cNvSpPr/>
            <p:nvPr/>
          </p:nvSpPr>
          <p:spPr>
            <a:xfrm>
              <a:off x="704085" y="2067523"/>
              <a:ext cx="1451128" cy="2348207"/>
            </a:xfrm>
            <a:custGeom>
              <a:rect b="b" l="l" r="r" t="t"/>
              <a:pathLst>
                <a:path extrusionOk="0" h="167789" w="103689">
                  <a:moveTo>
                    <a:pt x="13807" y="0"/>
                  </a:moveTo>
                  <a:cubicBezTo>
                    <a:pt x="11526" y="0"/>
                    <a:pt x="9194" y="921"/>
                    <a:pt x="7431" y="2357"/>
                  </a:cubicBezTo>
                  <a:cubicBezTo>
                    <a:pt x="6418" y="3183"/>
                    <a:pt x="7559" y="5231"/>
                    <a:pt x="8433" y="6203"/>
                  </a:cubicBezTo>
                  <a:cubicBezTo>
                    <a:pt x="9308" y="7175"/>
                    <a:pt x="10393" y="8259"/>
                    <a:pt x="10189" y="9549"/>
                  </a:cubicBezTo>
                  <a:cubicBezTo>
                    <a:pt x="9355" y="9975"/>
                    <a:pt x="8287" y="10084"/>
                    <a:pt x="7292" y="10084"/>
                  </a:cubicBezTo>
                  <a:cubicBezTo>
                    <a:pt x="7024" y="10084"/>
                    <a:pt x="6762" y="10076"/>
                    <a:pt x="6511" y="10065"/>
                  </a:cubicBezTo>
                  <a:cubicBezTo>
                    <a:pt x="6102" y="10046"/>
                    <a:pt x="5686" y="9992"/>
                    <a:pt x="5277" y="9992"/>
                  </a:cubicBezTo>
                  <a:cubicBezTo>
                    <a:pt x="4990" y="9992"/>
                    <a:pt x="4705" y="10019"/>
                    <a:pt x="4430" y="10104"/>
                  </a:cubicBezTo>
                  <a:cubicBezTo>
                    <a:pt x="3763" y="10310"/>
                    <a:pt x="3182" y="11034"/>
                    <a:pt x="3440" y="11683"/>
                  </a:cubicBezTo>
                  <a:cubicBezTo>
                    <a:pt x="2981" y="12481"/>
                    <a:pt x="2431" y="12899"/>
                    <a:pt x="2962" y="13650"/>
                  </a:cubicBezTo>
                  <a:cubicBezTo>
                    <a:pt x="3377" y="14235"/>
                    <a:pt x="4081" y="14716"/>
                    <a:pt x="4076" y="15434"/>
                  </a:cubicBezTo>
                  <a:cubicBezTo>
                    <a:pt x="4071" y="16003"/>
                    <a:pt x="3591" y="16462"/>
                    <a:pt x="3082" y="16719"/>
                  </a:cubicBezTo>
                  <a:cubicBezTo>
                    <a:pt x="2572" y="16973"/>
                    <a:pt x="2000" y="17102"/>
                    <a:pt x="1518" y="17408"/>
                  </a:cubicBezTo>
                  <a:cubicBezTo>
                    <a:pt x="13" y="18366"/>
                    <a:pt x="0" y="20519"/>
                    <a:pt x="159" y="22295"/>
                  </a:cubicBezTo>
                  <a:cubicBezTo>
                    <a:pt x="1133" y="23491"/>
                    <a:pt x="1285" y="25550"/>
                    <a:pt x="817" y="27017"/>
                  </a:cubicBezTo>
                  <a:cubicBezTo>
                    <a:pt x="639" y="27577"/>
                    <a:pt x="351" y="28172"/>
                    <a:pt x="552" y="28724"/>
                  </a:cubicBezTo>
                  <a:cubicBezTo>
                    <a:pt x="782" y="29356"/>
                    <a:pt x="1526" y="29605"/>
                    <a:pt x="2177" y="29773"/>
                  </a:cubicBezTo>
                  <a:cubicBezTo>
                    <a:pt x="2891" y="29958"/>
                    <a:pt x="3669" y="30130"/>
                    <a:pt x="4408" y="30130"/>
                  </a:cubicBezTo>
                  <a:cubicBezTo>
                    <a:pt x="5109" y="30130"/>
                    <a:pt x="5775" y="29975"/>
                    <a:pt x="6314" y="29528"/>
                  </a:cubicBezTo>
                  <a:cubicBezTo>
                    <a:pt x="7583" y="28478"/>
                    <a:pt x="9157" y="28121"/>
                    <a:pt x="10834" y="28121"/>
                  </a:cubicBezTo>
                  <a:cubicBezTo>
                    <a:pt x="13016" y="28121"/>
                    <a:pt x="15374" y="28725"/>
                    <a:pt x="17464" y="29196"/>
                  </a:cubicBezTo>
                  <a:cubicBezTo>
                    <a:pt x="18740" y="29482"/>
                    <a:pt x="20083" y="29952"/>
                    <a:pt x="20830" y="31028"/>
                  </a:cubicBezTo>
                  <a:cubicBezTo>
                    <a:pt x="21824" y="32461"/>
                    <a:pt x="21400" y="34451"/>
                    <a:pt x="20580" y="35993"/>
                  </a:cubicBezTo>
                  <a:cubicBezTo>
                    <a:pt x="19762" y="37533"/>
                    <a:pt x="18587" y="38903"/>
                    <a:pt x="18068" y="40567"/>
                  </a:cubicBezTo>
                  <a:cubicBezTo>
                    <a:pt x="17582" y="42129"/>
                    <a:pt x="17717" y="43806"/>
                    <a:pt x="17859" y="45436"/>
                  </a:cubicBezTo>
                  <a:cubicBezTo>
                    <a:pt x="18032" y="47441"/>
                    <a:pt x="18242" y="49554"/>
                    <a:pt x="19405" y="51198"/>
                  </a:cubicBezTo>
                  <a:cubicBezTo>
                    <a:pt x="20624" y="52922"/>
                    <a:pt x="21392" y="55494"/>
                    <a:pt x="21294" y="57601"/>
                  </a:cubicBezTo>
                  <a:cubicBezTo>
                    <a:pt x="21216" y="59294"/>
                    <a:pt x="20619" y="60958"/>
                    <a:pt x="20775" y="62645"/>
                  </a:cubicBezTo>
                  <a:cubicBezTo>
                    <a:pt x="21057" y="65704"/>
                    <a:pt x="23699" y="67999"/>
                    <a:pt x="26397" y="69471"/>
                  </a:cubicBezTo>
                  <a:cubicBezTo>
                    <a:pt x="29219" y="71013"/>
                    <a:pt x="31651" y="73637"/>
                    <a:pt x="32623" y="76701"/>
                  </a:cubicBezTo>
                  <a:cubicBezTo>
                    <a:pt x="33112" y="78241"/>
                    <a:pt x="33257" y="79868"/>
                    <a:pt x="33688" y="81425"/>
                  </a:cubicBezTo>
                  <a:cubicBezTo>
                    <a:pt x="34432" y="84119"/>
                    <a:pt x="36051" y="86565"/>
                    <a:pt x="38239" y="88307"/>
                  </a:cubicBezTo>
                  <a:cubicBezTo>
                    <a:pt x="39834" y="89575"/>
                    <a:pt x="42451" y="90023"/>
                    <a:pt x="44455" y="90388"/>
                  </a:cubicBezTo>
                  <a:cubicBezTo>
                    <a:pt x="45495" y="90578"/>
                    <a:pt x="46617" y="90728"/>
                    <a:pt x="47400" y="91437"/>
                  </a:cubicBezTo>
                  <a:cubicBezTo>
                    <a:pt x="47762" y="91764"/>
                    <a:pt x="48023" y="92187"/>
                    <a:pt x="48369" y="92530"/>
                  </a:cubicBezTo>
                  <a:cubicBezTo>
                    <a:pt x="50044" y="94188"/>
                    <a:pt x="53127" y="93507"/>
                    <a:pt x="54821" y="95145"/>
                  </a:cubicBezTo>
                  <a:cubicBezTo>
                    <a:pt x="55259" y="95566"/>
                    <a:pt x="55558" y="96107"/>
                    <a:pt x="55941" y="96579"/>
                  </a:cubicBezTo>
                  <a:cubicBezTo>
                    <a:pt x="56887" y="97736"/>
                    <a:pt x="58370" y="98428"/>
                    <a:pt x="59861" y="98428"/>
                  </a:cubicBezTo>
                  <a:cubicBezTo>
                    <a:pt x="60003" y="98428"/>
                    <a:pt x="60145" y="98421"/>
                    <a:pt x="60286" y="98409"/>
                  </a:cubicBezTo>
                  <a:lnTo>
                    <a:pt x="60286" y="98409"/>
                  </a:lnTo>
                  <a:cubicBezTo>
                    <a:pt x="59905" y="99653"/>
                    <a:pt x="61397" y="101114"/>
                    <a:pt x="60936" y="102330"/>
                  </a:cubicBezTo>
                  <a:cubicBezTo>
                    <a:pt x="60565" y="103312"/>
                    <a:pt x="59445" y="103741"/>
                    <a:pt x="58674" y="104452"/>
                  </a:cubicBezTo>
                  <a:cubicBezTo>
                    <a:pt x="57337" y="105685"/>
                    <a:pt x="57129" y="107795"/>
                    <a:pt x="57705" y="109521"/>
                  </a:cubicBezTo>
                  <a:cubicBezTo>
                    <a:pt x="58282" y="111246"/>
                    <a:pt x="59498" y="112671"/>
                    <a:pt x="60717" y="114022"/>
                  </a:cubicBezTo>
                  <a:cubicBezTo>
                    <a:pt x="62978" y="116530"/>
                    <a:pt x="65696" y="117746"/>
                    <a:pt x="68148" y="120066"/>
                  </a:cubicBezTo>
                  <a:cubicBezTo>
                    <a:pt x="70420" y="122216"/>
                    <a:pt x="70937" y="125696"/>
                    <a:pt x="70438" y="128784"/>
                  </a:cubicBezTo>
                  <a:cubicBezTo>
                    <a:pt x="69938" y="131872"/>
                    <a:pt x="68585" y="134744"/>
                    <a:pt x="67620" y="137718"/>
                  </a:cubicBezTo>
                  <a:cubicBezTo>
                    <a:pt x="65814" y="143276"/>
                    <a:pt x="65376" y="149382"/>
                    <a:pt x="67102" y="154963"/>
                  </a:cubicBezTo>
                  <a:cubicBezTo>
                    <a:pt x="68828" y="160546"/>
                    <a:pt x="72869" y="165522"/>
                    <a:pt x="78283" y="167717"/>
                  </a:cubicBezTo>
                  <a:cubicBezTo>
                    <a:pt x="78404" y="167766"/>
                    <a:pt x="78530" y="167788"/>
                    <a:pt x="78658" y="167788"/>
                  </a:cubicBezTo>
                  <a:cubicBezTo>
                    <a:pt x="79167" y="167788"/>
                    <a:pt x="79705" y="167444"/>
                    <a:pt x="80056" y="167066"/>
                  </a:cubicBezTo>
                  <a:cubicBezTo>
                    <a:pt x="80495" y="166591"/>
                    <a:pt x="80589" y="165833"/>
                    <a:pt x="80281" y="165265"/>
                  </a:cubicBezTo>
                  <a:cubicBezTo>
                    <a:pt x="79304" y="163467"/>
                    <a:pt x="77566" y="161932"/>
                    <a:pt x="76298" y="160326"/>
                  </a:cubicBezTo>
                  <a:cubicBezTo>
                    <a:pt x="75898" y="159821"/>
                    <a:pt x="75478" y="159248"/>
                    <a:pt x="75530" y="158607"/>
                  </a:cubicBezTo>
                  <a:cubicBezTo>
                    <a:pt x="75589" y="157886"/>
                    <a:pt x="76208" y="157367"/>
                    <a:pt x="76666" y="156807"/>
                  </a:cubicBezTo>
                  <a:cubicBezTo>
                    <a:pt x="77361" y="155947"/>
                    <a:pt x="77729" y="154867"/>
                    <a:pt x="77704" y="153762"/>
                  </a:cubicBezTo>
                  <a:cubicBezTo>
                    <a:pt x="77674" y="152733"/>
                    <a:pt x="77075" y="151726"/>
                    <a:pt x="77111" y="150697"/>
                  </a:cubicBezTo>
                  <a:cubicBezTo>
                    <a:pt x="77146" y="149667"/>
                    <a:pt x="77701" y="148583"/>
                    <a:pt x="78676" y="148251"/>
                  </a:cubicBezTo>
                  <a:cubicBezTo>
                    <a:pt x="79120" y="148100"/>
                    <a:pt x="79614" y="148115"/>
                    <a:pt x="80042" y="147926"/>
                  </a:cubicBezTo>
                  <a:cubicBezTo>
                    <a:pt x="81453" y="147303"/>
                    <a:pt x="81228" y="145153"/>
                    <a:pt x="82249" y="143996"/>
                  </a:cubicBezTo>
                  <a:cubicBezTo>
                    <a:pt x="82722" y="143460"/>
                    <a:pt x="83419" y="143193"/>
                    <a:pt x="84064" y="142883"/>
                  </a:cubicBezTo>
                  <a:cubicBezTo>
                    <a:pt x="86792" y="141571"/>
                    <a:pt x="89035" y="138972"/>
                    <a:pt x="89283" y="135957"/>
                  </a:cubicBezTo>
                  <a:cubicBezTo>
                    <a:pt x="89483" y="133544"/>
                    <a:pt x="88605" y="130615"/>
                    <a:pt x="90438" y="129034"/>
                  </a:cubicBezTo>
                  <a:cubicBezTo>
                    <a:pt x="91238" y="128344"/>
                    <a:pt x="92244" y="128199"/>
                    <a:pt x="93314" y="128199"/>
                  </a:cubicBezTo>
                  <a:cubicBezTo>
                    <a:pt x="94087" y="128199"/>
                    <a:pt x="94894" y="128275"/>
                    <a:pt x="95682" y="128275"/>
                  </a:cubicBezTo>
                  <a:cubicBezTo>
                    <a:pt x="96098" y="128275"/>
                    <a:pt x="96509" y="128254"/>
                    <a:pt x="96908" y="128189"/>
                  </a:cubicBezTo>
                  <a:cubicBezTo>
                    <a:pt x="97800" y="128044"/>
                    <a:pt x="98396" y="127214"/>
                    <a:pt x="98814" y="126412"/>
                  </a:cubicBezTo>
                  <a:cubicBezTo>
                    <a:pt x="99231" y="125609"/>
                    <a:pt x="99280" y="124658"/>
                    <a:pt x="99129" y="123766"/>
                  </a:cubicBezTo>
                  <a:cubicBezTo>
                    <a:pt x="98945" y="122668"/>
                    <a:pt x="98473" y="121597"/>
                    <a:pt x="98577" y="120489"/>
                  </a:cubicBezTo>
                  <a:cubicBezTo>
                    <a:pt x="98723" y="118930"/>
                    <a:pt x="99942" y="117730"/>
                    <a:pt x="100886" y="116480"/>
                  </a:cubicBezTo>
                  <a:cubicBezTo>
                    <a:pt x="102003" y="114998"/>
                    <a:pt x="102797" y="113297"/>
                    <a:pt x="103214" y="111488"/>
                  </a:cubicBezTo>
                  <a:cubicBezTo>
                    <a:pt x="103689" y="109429"/>
                    <a:pt x="102371" y="106997"/>
                    <a:pt x="100524" y="105970"/>
                  </a:cubicBezTo>
                  <a:cubicBezTo>
                    <a:pt x="98677" y="104943"/>
                    <a:pt x="96462" y="104915"/>
                    <a:pt x="94350" y="104853"/>
                  </a:cubicBezTo>
                  <a:cubicBezTo>
                    <a:pt x="92237" y="104794"/>
                    <a:pt x="89999" y="104633"/>
                    <a:pt x="88273" y="103414"/>
                  </a:cubicBezTo>
                  <a:cubicBezTo>
                    <a:pt x="86692" y="102296"/>
                    <a:pt x="85799" y="100469"/>
                    <a:pt x="84550" y="98991"/>
                  </a:cubicBezTo>
                  <a:cubicBezTo>
                    <a:pt x="82441" y="96497"/>
                    <a:pt x="79375" y="95057"/>
                    <a:pt x="76410" y="93690"/>
                  </a:cubicBezTo>
                  <a:cubicBezTo>
                    <a:pt x="75559" y="93298"/>
                    <a:pt x="74630" y="92901"/>
                    <a:pt x="73720" y="92901"/>
                  </a:cubicBezTo>
                  <a:cubicBezTo>
                    <a:pt x="73431" y="92901"/>
                    <a:pt x="73144" y="92941"/>
                    <a:pt x="72862" y="93034"/>
                  </a:cubicBezTo>
                  <a:cubicBezTo>
                    <a:pt x="72400" y="93185"/>
                    <a:pt x="71985" y="93473"/>
                    <a:pt x="71508" y="93564"/>
                  </a:cubicBezTo>
                  <a:cubicBezTo>
                    <a:pt x="71390" y="93586"/>
                    <a:pt x="71274" y="93597"/>
                    <a:pt x="71159" y="93597"/>
                  </a:cubicBezTo>
                  <a:cubicBezTo>
                    <a:pt x="70006" y="93597"/>
                    <a:pt x="69033" y="92520"/>
                    <a:pt x="67966" y="91944"/>
                  </a:cubicBezTo>
                  <a:cubicBezTo>
                    <a:pt x="67424" y="91651"/>
                    <a:pt x="66830" y="91518"/>
                    <a:pt x="66231" y="91518"/>
                  </a:cubicBezTo>
                  <a:cubicBezTo>
                    <a:pt x="64138" y="91518"/>
                    <a:pt x="61986" y="93147"/>
                    <a:pt x="61817" y="95293"/>
                  </a:cubicBezTo>
                  <a:cubicBezTo>
                    <a:pt x="61476" y="95410"/>
                    <a:pt x="61056" y="95468"/>
                    <a:pt x="60611" y="95468"/>
                  </a:cubicBezTo>
                  <a:cubicBezTo>
                    <a:pt x="59413" y="95468"/>
                    <a:pt x="58031" y="95047"/>
                    <a:pt x="57510" y="94228"/>
                  </a:cubicBezTo>
                  <a:cubicBezTo>
                    <a:pt x="56995" y="93419"/>
                    <a:pt x="56789" y="92287"/>
                    <a:pt x="55904" y="91918"/>
                  </a:cubicBezTo>
                  <a:cubicBezTo>
                    <a:pt x="55432" y="91722"/>
                    <a:pt x="54840" y="91796"/>
                    <a:pt x="54455" y="91458"/>
                  </a:cubicBezTo>
                  <a:cubicBezTo>
                    <a:pt x="53818" y="90898"/>
                    <a:pt x="54313" y="89881"/>
                    <a:pt x="54428" y="89040"/>
                  </a:cubicBezTo>
                  <a:cubicBezTo>
                    <a:pt x="54609" y="87696"/>
                    <a:pt x="53607" y="86419"/>
                    <a:pt x="52383" y="85834"/>
                  </a:cubicBezTo>
                  <a:cubicBezTo>
                    <a:pt x="51161" y="85249"/>
                    <a:pt x="49761" y="85202"/>
                    <a:pt x="48407" y="85159"/>
                  </a:cubicBezTo>
                  <a:cubicBezTo>
                    <a:pt x="47051" y="85115"/>
                    <a:pt x="45649" y="85054"/>
                    <a:pt x="44436" y="84447"/>
                  </a:cubicBezTo>
                  <a:cubicBezTo>
                    <a:pt x="42077" y="83264"/>
                    <a:pt x="41111" y="80063"/>
                    <a:pt x="42146" y="77635"/>
                  </a:cubicBezTo>
                  <a:cubicBezTo>
                    <a:pt x="43156" y="75267"/>
                    <a:pt x="45760" y="73783"/>
                    <a:pt x="48337" y="73783"/>
                  </a:cubicBezTo>
                  <a:cubicBezTo>
                    <a:pt x="48401" y="73783"/>
                    <a:pt x="48464" y="73784"/>
                    <a:pt x="48528" y="73786"/>
                  </a:cubicBezTo>
                  <a:cubicBezTo>
                    <a:pt x="51112" y="73862"/>
                    <a:pt x="53842" y="75749"/>
                    <a:pt x="53870" y="78335"/>
                  </a:cubicBezTo>
                  <a:cubicBezTo>
                    <a:pt x="53875" y="78746"/>
                    <a:pt x="54287" y="78928"/>
                    <a:pt x="54735" y="78928"/>
                  </a:cubicBezTo>
                  <a:cubicBezTo>
                    <a:pt x="55004" y="78928"/>
                    <a:pt x="55285" y="78863"/>
                    <a:pt x="55498" y="78741"/>
                  </a:cubicBezTo>
                  <a:cubicBezTo>
                    <a:pt x="56067" y="78416"/>
                    <a:pt x="56365" y="77760"/>
                    <a:pt x="56505" y="77119"/>
                  </a:cubicBezTo>
                  <a:cubicBezTo>
                    <a:pt x="56645" y="76478"/>
                    <a:pt x="56664" y="75812"/>
                    <a:pt x="56860" y="75186"/>
                  </a:cubicBezTo>
                  <a:cubicBezTo>
                    <a:pt x="57310" y="73749"/>
                    <a:pt x="58757" y="72690"/>
                    <a:pt x="60261" y="72690"/>
                  </a:cubicBezTo>
                  <a:cubicBezTo>
                    <a:pt x="60273" y="72690"/>
                    <a:pt x="60285" y="72690"/>
                    <a:pt x="60297" y="72690"/>
                  </a:cubicBezTo>
                  <a:cubicBezTo>
                    <a:pt x="60306" y="72690"/>
                    <a:pt x="60314" y="72690"/>
                    <a:pt x="60323" y="72690"/>
                  </a:cubicBezTo>
                  <a:cubicBezTo>
                    <a:pt x="61893" y="72690"/>
                    <a:pt x="62998" y="71122"/>
                    <a:pt x="64116" y="70013"/>
                  </a:cubicBezTo>
                  <a:cubicBezTo>
                    <a:pt x="65241" y="68896"/>
                    <a:pt x="65913" y="67214"/>
                    <a:pt x="65469" y="65693"/>
                  </a:cubicBezTo>
                  <a:cubicBezTo>
                    <a:pt x="65229" y="64873"/>
                    <a:pt x="64683" y="64046"/>
                    <a:pt x="64956" y="63238"/>
                  </a:cubicBezTo>
                  <a:cubicBezTo>
                    <a:pt x="65170" y="62604"/>
                    <a:pt x="65822" y="62237"/>
                    <a:pt x="66438" y="61978"/>
                  </a:cubicBezTo>
                  <a:cubicBezTo>
                    <a:pt x="67992" y="61328"/>
                    <a:pt x="69657" y="60995"/>
                    <a:pt x="71338" y="60995"/>
                  </a:cubicBezTo>
                  <a:cubicBezTo>
                    <a:pt x="71514" y="60995"/>
                    <a:pt x="71689" y="60998"/>
                    <a:pt x="71865" y="61005"/>
                  </a:cubicBezTo>
                  <a:cubicBezTo>
                    <a:pt x="71916" y="61008"/>
                    <a:pt x="71966" y="61009"/>
                    <a:pt x="72016" y="61009"/>
                  </a:cubicBezTo>
                  <a:cubicBezTo>
                    <a:pt x="73530" y="61009"/>
                    <a:pt x="74333" y="60016"/>
                    <a:pt x="75129" y="58671"/>
                  </a:cubicBezTo>
                  <a:cubicBezTo>
                    <a:pt x="75724" y="57667"/>
                    <a:pt x="75988" y="56400"/>
                    <a:pt x="76935" y="55719"/>
                  </a:cubicBezTo>
                  <a:cubicBezTo>
                    <a:pt x="77461" y="55341"/>
                    <a:pt x="78061" y="55227"/>
                    <a:pt x="78697" y="55227"/>
                  </a:cubicBezTo>
                  <a:cubicBezTo>
                    <a:pt x="79669" y="55227"/>
                    <a:pt x="80723" y="55493"/>
                    <a:pt x="81724" y="55493"/>
                  </a:cubicBezTo>
                  <a:cubicBezTo>
                    <a:pt x="81835" y="55493"/>
                    <a:pt x="81945" y="55490"/>
                    <a:pt x="82055" y="55483"/>
                  </a:cubicBezTo>
                  <a:cubicBezTo>
                    <a:pt x="84597" y="55311"/>
                    <a:pt x="86582" y="52458"/>
                    <a:pt x="85860" y="50015"/>
                  </a:cubicBezTo>
                  <a:cubicBezTo>
                    <a:pt x="85517" y="48852"/>
                    <a:pt x="84704" y="47901"/>
                    <a:pt x="84043" y="46884"/>
                  </a:cubicBezTo>
                  <a:cubicBezTo>
                    <a:pt x="83131" y="45481"/>
                    <a:pt x="82492" y="43918"/>
                    <a:pt x="82159" y="42277"/>
                  </a:cubicBezTo>
                  <a:cubicBezTo>
                    <a:pt x="81854" y="40773"/>
                    <a:pt x="81767" y="39118"/>
                    <a:pt x="80776" y="37947"/>
                  </a:cubicBezTo>
                  <a:cubicBezTo>
                    <a:pt x="79227" y="38020"/>
                    <a:pt x="77350" y="37975"/>
                    <a:pt x="75971" y="38686"/>
                  </a:cubicBezTo>
                  <a:cubicBezTo>
                    <a:pt x="75699" y="37108"/>
                    <a:pt x="75398" y="35461"/>
                    <a:pt x="74423" y="34192"/>
                  </a:cubicBezTo>
                  <a:cubicBezTo>
                    <a:pt x="73732" y="33291"/>
                    <a:pt x="72587" y="32657"/>
                    <a:pt x="71488" y="32657"/>
                  </a:cubicBezTo>
                  <a:cubicBezTo>
                    <a:pt x="71039" y="32657"/>
                    <a:pt x="70597" y="32763"/>
                    <a:pt x="70198" y="32999"/>
                  </a:cubicBezTo>
                  <a:cubicBezTo>
                    <a:pt x="68851" y="33794"/>
                    <a:pt x="68559" y="35642"/>
                    <a:pt x="68807" y="37187"/>
                  </a:cubicBezTo>
                  <a:cubicBezTo>
                    <a:pt x="69057" y="38731"/>
                    <a:pt x="69698" y="40227"/>
                    <a:pt x="69655" y="41791"/>
                  </a:cubicBezTo>
                  <a:cubicBezTo>
                    <a:pt x="69615" y="43336"/>
                    <a:pt x="68552" y="45042"/>
                    <a:pt x="67017" y="45042"/>
                  </a:cubicBezTo>
                  <a:cubicBezTo>
                    <a:pt x="66998" y="45042"/>
                    <a:pt x="66979" y="45041"/>
                    <a:pt x="66960" y="45041"/>
                  </a:cubicBezTo>
                  <a:cubicBezTo>
                    <a:pt x="66146" y="45019"/>
                    <a:pt x="65416" y="44522"/>
                    <a:pt x="64843" y="43941"/>
                  </a:cubicBezTo>
                  <a:cubicBezTo>
                    <a:pt x="64022" y="43112"/>
                    <a:pt x="63372" y="42052"/>
                    <a:pt x="62317" y="41553"/>
                  </a:cubicBezTo>
                  <a:cubicBezTo>
                    <a:pt x="61507" y="41171"/>
                    <a:pt x="60577" y="41179"/>
                    <a:pt x="59704" y="40982"/>
                  </a:cubicBezTo>
                  <a:cubicBezTo>
                    <a:pt x="56728" y="40316"/>
                    <a:pt x="54688" y="36902"/>
                    <a:pt x="55510" y="33965"/>
                  </a:cubicBezTo>
                  <a:cubicBezTo>
                    <a:pt x="56182" y="31564"/>
                    <a:pt x="58657" y="29882"/>
                    <a:pt x="61117" y="29882"/>
                  </a:cubicBezTo>
                  <a:cubicBezTo>
                    <a:pt x="61664" y="29882"/>
                    <a:pt x="62211" y="29966"/>
                    <a:pt x="62737" y="30143"/>
                  </a:cubicBezTo>
                  <a:cubicBezTo>
                    <a:pt x="66237" y="28861"/>
                    <a:pt x="67660" y="24447"/>
                    <a:pt x="66265" y="20991"/>
                  </a:cubicBezTo>
                  <a:cubicBezTo>
                    <a:pt x="64868" y="17535"/>
                    <a:pt x="61115" y="15389"/>
                    <a:pt x="57392" y="15226"/>
                  </a:cubicBezTo>
                  <a:cubicBezTo>
                    <a:pt x="56302" y="15179"/>
                    <a:pt x="55191" y="15275"/>
                    <a:pt x="54134" y="15007"/>
                  </a:cubicBezTo>
                  <a:cubicBezTo>
                    <a:pt x="51145" y="14251"/>
                    <a:pt x="49582" y="10965"/>
                    <a:pt x="46980" y="9310"/>
                  </a:cubicBezTo>
                  <a:cubicBezTo>
                    <a:pt x="46287" y="8869"/>
                    <a:pt x="45224" y="8778"/>
                    <a:pt x="44079" y="8778"/>
                  </a:cubicBezTo>
                  <a:cubicBezTo>
                    <a:pt x="43277" y="8778"/>
                    <a:pt x="42435" y="8823"/>
                    <a:pt x="41651" y="8823"/>
                  </a:cubicBezTo>
                  <a:cubicBezTo>
                    <a:pt x="40795" y="8823"/>
                    <a:pt x="40007" y="8769"/>
                    <a:pt x="39418" y="8547"/>
                  </a:cubicBezTo>
                  <a:cubicBezTo>
                    <a:pt x="38499" y="8200"/>
                    <a:pt x="37525" y="8023"/>
                    <a:pt x="36546" y="8023"/>
                  </a:cubicBezTo>
                  <a:cubicBezTo>
                    <a:pt x="36275" y="8023"/>
                    <a:pt x="36003" y="8037"/>
                    <a:pt x="35731" y="8064"/>
                  </a:cubicBezTo>
                  <a:cubicBezTo>
                    <a:pt x="34635" y="9104"/>
                    <a:pt x="32585" y="9398"/>
                    <a:pt x="31077" y="9499"/>
                  </a:cubicBezTo>
                  <a:cubicBezTo>
                    <a:pt x="29526" y="7990"/>
                    <a:pt x="27655" y="6585"/>
                    <a:pt x="25725" y="5605"/>
                  </a:cubicBezTo>
                  <a:cubicBezTo>
                    <a:pt x="24435" y="4951"/>
                    <a:pt x="22930" y="4260"/>
                    <a:pt x="22532" y="2870"/>
                  </a:cubicBezTo>
                  <a:cubicBezTo>
                    <a:pt x="22012" y="1053"/>
                    <a:pt x="19376" y="125"/>
                    <a:pt x="17200" y="125"/>
                  </a:cubicBezTo>
                  <a:cubicBezTo>
                    <a:pt x="16716" y="125"/>
                    <a:pt x="16254" y="171"/>
                    <a:pt x="15844" y="263"/>
                  </a:cubicBezTo>
                  <a:cubicBezTo>
                    <a:pt x="15181" y="84"/>
                    <a:pt x="14496" y="0"/>
                    <a:pt x="13807" y="0"/>
                  </a:cubicBez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41"/>
            <p:cNvSpPr/>
            <p:nvPr/>
          </p:nvSpPr>
          <p:spPr>
            <a:xfrm>
              <a:off x="1821722" y="1846865"/>
              <a:ext cx="569303" cy="648528"/>
            </a:xfrm>
            <a:custGeom>
              <a:rect b="b" l="l" r="r" t="t"/>
              <a:pathLst>
                <a:path extrusionOk="0" h="46340" w="40679">
                  <a:moveTo>
                    <a:pt x="15780" y="0"/>
                  </a:moveTo>
                  <a:cubicBezTo>
                    <a:pt x="14989" y="0"/>
                    <a:pt x="14213" y="109"/>
                    <a:pt x="13470" y="421"/>
                  </a:cubicBezTo>
                  <a:cubicBezTo>
                    <a:pt x="9879" y="1928"/>
                    <a:pt x="10933" y="5468"/>
                    <a:pt x="8580" y="7572"/>
                  </a:cubicBezTo>
                  <a:cubicBezTo>
                    <a:pt x="6546" y="9390"/>
                    <a:pt x="2788" y="7963"/>
                    <a:pt x="1150" y="10460"/>
                  </a:cubicBezTo>
                  <a:cubicBezTo>
                    <a:pt x="0" y="12215"/>
                    <a:pt x="1289" y="14606"/>
                    <a:pt x="2962" y="15871"/>
                  </a:cubicBezTo>
                  <a:cubicBezTo>
                    <a:pt x="4636" y="17135"/>
                    <a:pt x="6731" y="17894"/>
                    <a:pt x="8056" y="19522"/>
                  </a:cubicBezTo>
                  <a:cubicBezTo>
                    <a:pt x="10183" y="22136"/>
                    <a:pt x="9577" y="26004"/>
                    <a:pt x="8413" y="29169"/>
                  </a:cubicBezTo>
                  <a:cubicBezTo>
                    <a:pt x="7247" y="32332"/>
                    <a:pt x="5603" y="35532"/>
                    <a:pt x="6005" y="38881"/>
                  </a:cubicBezTo>
                  <a:cubicBezTo>
                    <a:pt x="6193" y="40459"/>
                    <a:pt x="6837" y="41956"/>
                    <a:pt x="7675" y="43307"/>
                  </a:cubicBezTo>
                  <a:cubicBezTo>
                    <a:pt x="8488" y="44615"/>
                    <a:pt x="9597" y="45873"/>
                    <a:pt x="11095" y="46235"/>
                  </a:cubicBezTo>
                  <a:cubicBezTo>
                    <a:pt x="11391" y="46306"/>
                    <a:pt x="11688" y="46339"/>
                    <a:pt x="11983" y="46339"/>
                  </a:cubicBezTo>
                  <a:cubicBezTo>
                    <a:pt x="13586" y="46339"/>
                    <a:pt x="15150" y="45367"/>
                    <a:pt x="16368" y="44250"/>
                  </a:cubicBezTo>
                  <a:cubicBezTo>
                    <a:pt x="17812" y="42927"/>
                    <a:pt x="19065" y="41325"/>
                    <a:pt x="20822" y="40465"/>
                  </a:cubicBezTo>
                  <a:cubicBezTo>
                    <a:pt x="23353" y="39224"/>
                    <a:pt x="26610" y="39686"/>
                    <a:pt x="28815" y="37929"/>
                  </a:cubicBezTo>
                  <a:cubicBezTo>
                    <a:pt x="31544" y="35754"/>
                    <a:pt x="31140" y="31606"/>
                    <a:pt x="31890" y="28199"/>
                  </a:cubicBezTo>
                  <a:cubicBezTo>
                    <a:pt x="33150" y="22476"/>
                    <a:pt x="38102" y="18249"/>
                    <a:pt x="40038" y="12718"/>
                  </a:cubicBezTo>
                  <a:cubicBezTo>
                    <a:pt x="40418" y="11636"/>
                    <a:pt x="40679" y="10499"/>
                    <a:pt x="40652" y="9352"/>
                  </a:cubicBezTo>
                  <a:cubicBezTo>
                    <a:pt x="40569" y="5649"/>
                    <a:pt x="37449" y="2571"/>
                    <a:pt x="33956" y="1339"/>
                  </a:cubicBezTo>
                  <a:cubicBezTo>
                    <a:pt x="31938" y="627"/>
                    <a:pt x="29911" y="457"/>
                    <a:pt x="27871" y="457"/>
                  </a:cubicBezTo>
                  <a:cubicBezTo>
                    <a:pt x="26007" y="457"/>
                    <a:pt x="24132" y="599"/>
                    <a:pt x="22245" y="599"/>
                  </a:cubicBezTo>
                  <a:cubicBezTo>
                    <a:pt x="21785" y="599"/>
                    <a:pt x="21325" y="591"/>
                    <a:pt x="20863" y="570"/>
                  </a:cubicBezTo>
                  <a:cubicBezTo>
                    <a:pt x="19225" y="496"/>
                    <a:pt x="17470" y="0"/>
                    <a:pt x="15780" y="0"/>
                  </a:cubicBez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41"/>
            <p:cNvSpPr/>
            <p:nvPr/>
          </p:nvSpPr>
          <p:spPr>
            <a:xfrm>
              <a:off x="2048841" y="1991874"/>
              <a:ext cx="2275223" cy="1961525"/>
            </a:xfrm>
            <a:custGeom>
              <a:rect b="b" l="l" r="r" t="t"/>
              <a:pathLst>
                <a:path extrusionOk="0" h="140159" w="162574">
                  <a:moveTo>
                    <a:pt x="149391" y="0"/>
                  </a:moveTo>
                  <a:cubicBezTo>
                    <a:pt x="148360" y="0"/>
                    <a:pt x="147330" y="156"/>
                    <a:pt x="146349" y="477"/>
                  </a:cubicBezTo>
                  <a:cubicBezTo>
                    <a:pt x="145329" y="812"/>
                    <a:pt x="144363" y="1309"/>
                    <a:pt x="143326" y="1583"/>
                  </a:cubicBezTo>
                  <a:cubicBezTo>
                    <a:pt x="142494" y="1801"/>
                    <a:pt x="141638" y="1870"/>
                    <a:pt x="140776" y="1870"/>
                  </a:cubicBezTo>
                  <a:cubicBezTo>
                    <a:pt x="140050" y="1870"/>
                    <a:pt x="139319" y="1821"/>
                    <a:pt x="138596" y="1772"/>
                  </a:cubicBezTo>
                  <a:lnTo>
                    <a:pt x="130106" y="1191"/>
                  </a:lnTo>
                  <a:cubicBezTo>
                    <a:pt x="129237" y="1132"/>
                    <a:pt x="128350" y="1076"/>
                    <a:pt x="127469" y="1076"/>
                  </a:cubicBezTo>
                  <a:cubicBezTo>
                    <a:pt x="125783" y="1076"/>
                    <a:pt x="124119" y="1281"/>
                    <a:pt x="122644" y="2056"/>
                  </a:cubicBezTo>
                  <a:cubicBezTo>
                    <a:pt x="119360" y="3782"/>
                    <a:pt x="117499" y="8084"/>
                    <a:pt x="113816" y="8529"/>
                  </a:cubicBezTo>
                  <a:cubicBezTo>
                    <a:pt x="113611" y="8554"/>
                    <a:pt x="113408" y="8566"/>
                    <a:pt x="113207" y="8566"/>
                  </a:cubicBezTo>
                  <a:cubicBezTo>
                    <a:pt x="110853" y="8566"/>
                    <a:pt x="108715" y="6973"/>
                    <a:pt x="106473" y="6087"/>
                  </a:cubicBezTo>
                  <a:cubicBezTo>
                    <a:pt x="105100" y="5543"/>
                    <a:pt x="103627" y="5279"/>
                    <a:pt x="102152" y="5279"/>
                  </a:cubicBezTo>
                  <a:cubicBezTo>
                    <a:pt x="99404" y="5279"/>
                    <a:pt x="96647" y="6196"/>
                    <a:pt x="94512" y="7933"/>
                  </a:cubicBezTo>
                  <a:cubicBezTo>
                    <a:pt x="93279" y="7304"/>
                    <a:pt x="93660" y="5468"/>
                    <a:pt x="93225" y="4153"/>
                  </a:cubicBezTo>
                  <a:cubicBezTo>
                    <a:pt x="92771" y="2782"/>
                    <a:pt x="91297" y="1954"/>
                    <a:pt x="89858" y="1828"/>
                  </a:cubicBezTo>
                  <a:cubicBezTo>
                    <a:pt x="89687" y="1813"/>
                    <a:pt x="89517" y="1806"/>
                    <a:pt x="89348" y="1806"/>
                  </a:cubicBezTo>
                  <a:cubicBezTo>
                    <a:pt x="88082" y="1806"/>
                    <a:pt x="86834" y="2194"/>
                    <a:pt x="85623" y="2590"/>
                  </a:cubicBezTo>
                  <a:cubicBezTo>
                    <a:pt x="82664" y="3556"/>
                    <a:pt x="79224" y="5204"/>
                    <a:pt x="78950" y="8303"/>
                  </a:cubicBezTo>
                  <a:cubicBezTo>
                    <a:pt x="78873" y="9176"/>
                    <a:pt x="79068" y="10104"/>
                    <a:pt x="78702" y="10900"/>
                  </a:cubicBezTo>
                  <a:cubicBezTo>
                    <a:pt x="78178" y="12033"/>
                    <a:pt x="76762" y="12408"/>
                    <a:pt x="75881" y="13291"/>
                  </a:cubicBezTo>
                  <a:cubicBezTo>
                    <a:pt x="74831" y="14345"/>
                    <a:pt x="74664" y="15971"/>
                    <a:pt x="74621" y="17458"/>
                  </a:cubicBezTo>
                  <a:cubicBezTo>
                    <a:pt x="74577" y="18944"/>
                    <a:pt x="74563" y="20541"/>
                    <a:pt x="73703" y="21754"/>
                  </a:cubicBezTo>
                  <a:cubicBezTo>
                    <a:pt x="73148" y="22537"/>
                    <a:pt x="71069" y="23068"/>
                    <a:pt x="69376" y="23068"/>
                  </a:cubicBezTo>
                  <a:cubicBezTo>
                    <a:pt x="68445" y="23068"/>
                    <a:pt x="67630" y="22907"/>
                    <a:pt x="67252" y="22539"/>
                  </a:cubicBezTo>
                  <a:cubicBezTo>
                    <a:pt x="66636" y="21940"/>
                    <a:pt x="65905" y="21693"/>
                    <a:pt x="65124" y="21693"/>
                  </a:cubicBezTo>
                  <a:cubicBezTo>
                    <a:pt x="63293" y="21693"/>
                    <a:pt x="61194" y="23048"/>
                    <a:pt x="59696" y="24392"/>
                  </a:cubicBezTo>
                  <a:lnTo>
                    <a:pt x="53326" y="30110"/>
                  </a:lnTo>
                  <a:cubicBezTo>
                    <a:pt x="51731" y="31541"/>
                    <a:pt x="50013" y="33034"/>
                    <a:pt x="47899" y="33389"/>
                  </a:cubicBezTo>
                  <a:cubicBezTo>
                    <a:pt x="47672" y="33427"/>
                    <a:pt x="47440" y="33446"/>
                    <a:pt x="47206" y="33446"/>
                  </a:cubicBezTo>
                  <a:cubicBezTo>
                    <a:pt x="45267" y="33446"/>
                    <a:pt x="43232" y="32171"/>
                    <a:pt x="43155" y="30259"/>
                  </a:cubicBezTo>
                  <a:cubicBezTo>
                    <a:pt x="43563" y="29875"/>
                    <a:pt x="44085" y="29761"/>
                    <a:pt x="44655" y="29761"/>
                  </a:cubicBezTo>
                  <a:cubicBezTo>
                    <a:pt x="45498" y="29761"/>
                    <a:pt x="46445" y="30012"/>
                    <a:pt x="47276" y="30012"/>
                  </a:cubicBezTo>
                  <a:cubicBezTo>
                    <a:pt x="47872" y="30012"/>
                    <a:pt x="48409" y="29883"/>
                    <a:pt x="48805" y="29438"/>
                  </a:cubicBezTo>
                  <a:cubicBezTo>
                    <a:pt x="49977" y="28121"/>
                    <a:pt x="48243" y="26238"/>
                    <a:pt x="46718" y="25356"/>
                  </a:cubicBezTo>
                  <a:cubicBezTo>
                    <a:pt x="43929" y="23744"/>
                    <a:pt x="41047" y="22101"/>
                    <a:pt x="37854" y="21667"/>
                  </a:cubicBezTo>
                  <a:cubicBezTo>
                    <a:pt x="37395" y="21605"/>
                    <a:pt x="36928" y="21573"/>
                    <a:pt x="36459" y="21573"/>
                  </a:cubicBezTo>
                  <a:cubicBezTo>
                    <a:pt x="33662" y="21573"/>
                    <a:pt x="30804" y="22696"/>
                    <a:pt x="29384" y="25062"/>
                  </a:cubicBezTo>
                  <a:cubicBezTo>
                    <a:pt x="27966" y="27426"/>
                    <a:pt x="28225" y="30512"/>
                    <a:pt x="26820" y="32884"/>
                  </a:cubicBezTo>
                  <a:cubicBezTo>
                    <a:pt x="25941" y="34369"/>
                    <a:pt x="24491" y="35431"/>
                    <a:pt x="23493" y="36839"/>
                  </a:cubicBezTo>
                  <a:cubicBezTo>
                    <a:pt x="22495" y="38247"/>
                    <a:pt x="22067" y="40372"/>
                    <a:pt x="23291" y="41591"/>
                  </a:cubicBezTo>
                  <a:cubicBezTo>
                    <a:pt x="24277" y="42574"/>
                    <a:pt x="25957" y="42576"/>
                    <a:pt x="26934" y="43568"/>
                  </a:cubicBezTo>
                  <a:cubicBezTo>
                    <a:pt x="27686" y="44334"/>
                    <a:pt x="27942" y="45612"/>
                    <a:pt x="28928" y="46032"/>
                  </a:cubicBezTo>
                  <a:cubicBezTo>
                    <a:pt x="29116" y="46112"/>
                    <a:pt x="29308" y="46149"/>
                    <a:pt x="29499" y="46149"/>
                  </a:cubicBezTo>
                  <a:cubicBezTo>
                    <a:pt x="30453" y="46149"/>
                    <a:pt x="31375" y="45228"/>
                    <a:pt x="31599" y="44232"/>
                  </a:cubicBezTo>
                  <a:cubicBezTo>
                    <a:pt x="31870" y="43035"/>
                    <a:pt x="31491" y="41803"/>
                    <a:pt x="31294" y="40594"/>
                  </a:cubicBezTo>
                  <a:cubicBezTo>
                    <a:pt x="30707" y="36976"/>
                    <a:pt x="32524" y="32527"/>
                    <a:pt x="36153" y="32010"/>
                  </a:cubicBezTo>
                  <a:cubicBezTo>
                    <a:pt x="36979" y="32041"/>
                    <a:pt x="37253" y="33221"/>
                    <a:pt x="36881" y="33960"/>
                  </a:cubicBezTo>
                  <a:cubicBezTo>
                    <a:pt x="36512" y="34700"/>
                    <a:pt x="35790" y="35213"/>
                    <a:pt x="35400" y="35941"/>
                  </a:cubicBezTo>
                  <a:cubicBezTo>
                    <a:pt x="34663" y="37314"/>
                    <a:pt x="35518" y="39272"/>
                    <a:pt x="37026" y="39667"/>
                  </a:cubicBezTo>
                  <a:cubicBezTo>
                    <a:pt x="38598" y="40078"/>
                    <a:pt x="41223" y="39748"/>
                    <a:pt x="41017" y="41358"/>
                  </a:cubicBezTo>
                  <a:cubicBezTo>
                    <a:pt x="40797" y="43068"/>
                    <a:pt x="37630" y="41948"/>
                    <a:pt x="36606" y="43336"/>
                  </a:cubicBezTo>
                  <a:cubicBezTo>
                    <a:pt x="36002" y="44155"/>
                    <a:pt x="36537" y="45296"/>
                    <a:pt x="36521" y="46313"/>
                  </a:cubicBezTo>
                  <a:cubicBezTo>
                    <a:pt x="36494" y="48303"/>
                    <a:pt x="34299" y="49599"/>
                    <a:pt x="32313" y="49739"/>
                  </a:cubicBezTo>
                  <a:cubicBezTo>
                    <a:pt x="32097" y="49755"/>
                    <a:pt x="31880" y="49762"/>
                    <a:pt x="31663" y="49762"/>
                  </a:cubicBezTo>
                  <a:cubicBezTo>
                    <a:pt x="30164" y="49762"/>
                    <a:pt x="28664" y="49439"/>
                    <a:pt x="27166" y="49439"/>
                  </a:cubicBezTo>
                  <a:cubicBezTo>
                    <a:pt x="26898" y="49439"/>
                    <a:pt x="26629" y="49449"/>
                    <a:pt x="26361" y="49474"/>
                  </a:cubicBezTo>
                  <a:cubicBezTo>
                    <a:pt x="24379" y="49654"/>
                    <a:pt x="22222" y="51058"/>
                    <a:pt x="22312" y="53044"/>
                  </a:cubicBezTo>
                  <a:cubicBezTo>
                    <a:pt x="19567" y="54331"/>
                    <a:pt x="16715" y="55374"/>
                    <a:pt x="13788" y="56164"/>
                  </a:cubicBezTo>
                  <a:cubicBezTo>
                    <a:pt x="13912" y="58317"/>
                    <a:pt x="17975" y="58517"/>
                    <a:pt x="17960" y="60675"/>
                  </a:cubicBezTo>
                  <a:cubicBezTo>
                    <a:pt x="17949" y="61887"/>
                    <a:pt x="16542" y="62556"/>
                    <a:pt x="15302" y="62556"/>
                  </a:cubicBezTo>
                  <a:cubicBezTo>
                    <a:pt x="15219" y="62556"/>
                    <a:pt x="15137" y="62553"/>
                    <a:pt x="15056" y="62547"/>
                  </a:cubicBezTo>
                  <a:cubicBezTo>
                    <a:pt x="14072" y="62475"/>
                    <a:pt x="13082" y="62160"/>
                    <a:pt x="12113" y="62160"/>
                  </a:cubicBezTo>
                  <a:cubicBezTo>
                    <a:pt x="11810" y="62160"/>
                    <a:pt x="11508" y="62191"/>
                    <a:pt x="11210" y="62270"/>
                  </a:cubicBezTo>
                  <a:cubicBezTo>
                    <a:pt x="9047" y="62839"/>
                    <a:pt x="8290" y="65880"/>
                    <a:pt x="9487" y="67769"/>
                  </a:cubicBezTo>
                  <a:cubicBezTo>
                    <a:pt x="10572" y="69481"/>
                    <a:pt x="12694" y="70258"/>
                    <a:pt x="14741" y="70258"/>
                  </a:cubicBezTo>
                  <a:cubicBezTo>
                    <a:pt x="14954" y="70258"/>
                    <a:pt x="15165" y="70249"/>
                    <a:pt x="15375" y="70233"/>
                  </a:cubicBezTo>
                  <a:cubicBezTo>
                    <a:pt x="16269" y="70162"/>
                    <a:pt x="17225" y="69924"/>
                    <a:pt x="17785" y="69223"/>
                  </a:cubicBezTo>
                  <a:cubicBezTo>
                    <a:pt x="18318" y="68554"/>
                    <a:pt x="18362" y="67634"/>
                    <a:pt x="18586" y="66808"/>
                  </a:cubicBezTo>
                  <a:cubicBezTo>
                    <a:pt x="19089" y="64960"/>
                    <a:pt x="20667" y="63445"/>
                    <a:pt x="22534" y="63019"/>
                  </a:cubicBezTo>
                  <a:cubicBezTo>
                    <a:pt x="23588" y="62778"/>
                    <a:pt x="24878" y="62758"/>
                    <a:pt x="25444" y="61839"/>
                  </a:cubicBezTo>
                  <a:cubicBezTo>
                    <a:pt x="27854" y="63143"/>
                    <a:pt x="29550" y="65685"/>
                    <a:pt x="29826" y="68413"/>
                  </a:cubicBezTo>
                  <a:cubicBezTo>
                    <a:pt x="30020" y="68663"/>
                    <a:pt x="30274" y="68770"/>
                    <a:pt x="30543" y="68770"/>
                  </a:cubicBezTo>
                  <a:cubicBezTo>
                    <a:pt x="31347" y="68770"/>
                    <a:pt x="32287" y="67809"/>
                    <a:pt x="32159" y="66868"/>
                  </a:cubicBezTo>
                  <a:cubicBezTo>
                    <a:pt x="31991" y="65614"/>
                    <a:pt x="30882" y="64743"/>
                    <a:pt x="30003" y="63834"/>
                  </a:cubicBezTo>
                  <a:cubicBezTo>
                    <a:pt x="29122" y="62923"/>
                    <a:pt x="28387" y="61510"/>
                    <a:pt x="29078" y="60448"/>
                  </a:cubicBezTo>
                  <a:lnTo>
                    <a:pt x="29078" y="60448"/>
                  </a:lnTo>
                  <a:cubicBezTo>
                    <a:pt x="33197" y="61658"/>
                    <a:pt x="36527" y="65238"/>
                    <a:pt x="37435" y="69435"/>
                  </a:cubicBezTo>
                  <a:cubicBezTo>
                    <a:pt x="38871" y="69149"/>
                    <a:pt x="39664" y="67205"/>
                    <a:pt x="38838" y="65997"/>
                  </a:cubicBezTo>
                  <a:cubicBezTo>
                    <a:pt x="39003" y="65628"/>
                    <a:pt x="39328" y="65472"/>
                    <a:pt x="39697" y="65472"/>
                  </a:cubicBezTo>
                  <a:cubicBezTo>
                    <a:pt x="40331" y="65472"/>
                    <a:pt x="41094" y="65932"/>
                    <a:pt x="41391" y="66558"/>
                  </a:cubicBezTo>
                  <a:cubicBezTo>
                    <a:pt x="41862" y="67549"/>
                    <a:pt x="41819" y="68770"/>
                    <a:pt x="42492" y="69636"/>
                  </a:cubicBezTo>
                  <a:cubicBezTo>
                    <a:pt x="43175" y="70517"/>
                    <a:pt x="44261" y="70711"/>
                    <a:pt x="45451" y="70711"/>
                  </a:cubicBezTo>
                  <a:cubicBezTo>
                    <a:pt x="46388" y="70711"/>
                    <a:pt x="47390" y="70590"/>
                    <a:pt x="48312" y="70590"/>
                  </a:cubicBezTo>
                  <a:cubicBezTo>
                    <a:pt x="49551" y="70590"/>
                    <a:pt x="50643" y="70808"/>
                    <a:pt x="51235" y="71828"/>
                  </a:cubicBezTo>
                  <a:cubicBezTo>
                    <a:pt x="52336" y="73723"/>
                    <a:pt x="49909" y="75927"/>
                    <a:pt x="47711" y="75927"/>
                  </a:cubicBezTo>
                  <a:cubicBezTo>
                    <a:pt x="47678" y="75927"/>
                    <a:pt x="47645" y="75926"/>
                    <a:pt x="47613" y="75925"/>
                  </a:cubicBezTo>
                  <a:cubicBezTo>
                    <a:pt x="45391" y="75856"/>
                    <a:pt x="43361" y="74585"/>
                    <a:pt x="41147" y="74365"/>
                  </a:cubicBezTo>
                  <a:cubicBezTo>
                    <a:pt x="40897" y="74340"/>
                    <a:pt x="40647" y="74329"/>
                    <a:pt x="40397" y="74329"/>
                  </a:cubicBezTo>
                  <a:cubicBezTo>
                    <a:pt x="38218" y="74329"/>
                    <a:pt x="36082" y="75200"/>
                    <a:pt x="33896" y="75455"/>
                  </a:cubicBezTo>
                  <a:cubicBezTo>
                    <a:pt x="33619" y="75487"/>
                    <a:pt x="33335" y="75503"/>
                    <a:pt x="33048" y="75503"/>
                  </a:cubicBezTo>
                  <a:cubicBezTo>
                    <a:pt x="30807" y="75503"/>
                    <a:pt x="28395" y="74514"/>
                    <a:pt x="27939" y="72388"/>
                  </a:cubicBezTo>
                  <a:cubicBezTo>
                    <a:pt x="27802" y="71741"/>
                    <a:pt x="27855" y="71030"/>
                    <a:pt x="27514" y="70464"/>
                  </a:cubicBezTo>
                  <a:cubicBezTo>
                    <a:pt x="27109" y="69793"/>
                    <a:pt x="26279" y="69553"/>
                    <a:pt x="25473" y="69553"/>
                  </a:cubicBezTo>
                  <a:cubicBezTo>
                    <a:pt x="25313" y="69553"/>
                    <a:pt x="25154" y="69562"/>
                    <a:pt x="24999" y="69580"/>
                  </a:cubicBezTo>
                  <a:cubicBezTo>
                    <a:pt x="21817" y="69942"/>
                    <a:pt x="18598" y="72595"/>
                    <a:pt x="15740" y="72595"/>
                  </a:cubicBezTo>
                  <a:cubicBezTo>
                    <a:pt x="14956" y="72595"/>
                    <a:pt x="14199" y="72395"/>
                    <a:pt x="13478" y="71894"/>
                  </a:cubicBezTo>
                  <a:cubicBezTo>
                    <a:pt x="11337" y="76062"/>
                    <a:pt x="6101" y="77629"/>
                    <a:pt x="3179" y="81294"/>
                  </a:cubicBezTo>
                  <a:cubicBezTo>
                    <a:pt x="0" y="85282"/>
                    <a:pt x="268" y="91440"/>
                    <a:pt x="3354" y="95500"/>
                  </a:cubicBezTo>
                  <a:cubicBezTo>
                    <a:pt x="6050" y="99045"/>
                    <a:pt x="10552" y="100957"/>
                    <a:pt x="15019" y="100957"/>
                  </a:cubicBezTo>
                  <a:cubicBezTo>
                    <a:pt x="15667" y="100957"/>
                    <a:pt x="16314" y="100917"/>
                    <a:pt x="16954" y="100836"/>
                  </a:cubicBezTo>
                  <a:cubicBezTo>
                    <a:pt x="17630" y="100750"/>
                    <a:pt x="18327" y="100626"/>
                    <a:pt x="19005" y="100626"/>
                  </a:cubicBezTo>
                  <a:cubicBezTo>
                    <a:pt x="19489" y="100626"/>
                    <a:pt x="19963" y="100690"/>
                    <a:pt x="20413" y="100875"/>
                  </a:cubicBezTo>
                  <a:cubicBezTo>
                    <a:pt x="21482" y="101317"/>
                    <a:pt x="22166" y="102352"/>
                    <a:pt x="23058" y="103088"/>
                  </a:cubicBezTo>
                  <a:cubicBezTo>
                    <a:pt x="23580" y="103519"/>
                    <a:pt x="24303" y="103823"/>
                    <a:pt x="24961" y="103823"/>
                  </a:cubicBezTo>
                  <a:cubicBezTo>
                    <a:pt x="25427" y="103823"/>
                    <a:pt x="25861" y="103670"/>
                    <a:pt x="26168" y="103301"/>
                  </a:cubicBezTo>
                  <a:lnTo>
                    <a:pt x="26168" y="103301"/>
                  </a:lnTo>
                  <a:cubicBezTo>
                    <a:pt x="25321" y="105399"/>
                    <a:pt x="25557" y="107902"/>
                    <a:pt x="26779" y="109805"/>
                  </a:cubicBezTo>
                  <a:cubicBezTo>
                    <a:pt x="28099" y="111859"/>
                    <a:pt x="30559" y="113484"/>
                    <a:pt x="30509" y="115926"/>
                  </a:cubicBezTo>
                  <a:cubicBezTo>
                    <a:pt x="30482" y="117190"/>
                    <a:pt x="29748" y="118318"/>
                    <a:pt x="29403" y="119536"/>
                  </a:cubicBezTo>
                  <a:cubicBezTo>
                    <a:pt x="27829" y="125109"/>
                    <a:pt x="34415" y="129657"/>
                    <a:pt x="35455" y="135354"/>
                  </a:cubicBezTo>
                  <a:cubicBezTo>
                    <a:pt x="35736" y="136888"/>
                    <a:pt x="35735" y="138735"/>
                    <a:pt x="37029" y="139601"/>
                  </a:cubicBezTo>
                  <a:cubicBezTo>
                    <a:pt x="37625" y="139999"/>
                    <a:pt x="38374" y="140081"/>
                    <a:pt x="39090" y="140127"/>
                  </a:cubicBezTo>
                  <a:cubicBezTo>
                    <a:pt x="39409" y="140148"/>
                    <a:pt x="39736" y="140158"/>
                    <a:pt x="40067" y="140158"/>
                  </a:cubicBezTo>
                  <a:cubicBezTo>
                    <a:pt x="43538" y="140158"/>
                    <a:pt x="47454" y="138962"/>
                    <a:pt x="48151" y="135675"/>
                  </a:cubicBezTo>
                  <a:cubicBezTo>
                    <a:pt x="48366" y="134657"/>
                    <a:pt x="48212" y="133602"/>
                    <a:pt x="48243" y="132560"/>
                  </a:cubicBezTo>
                  <a:cubicBezTo>
                    <a:pt x="48336" y="129451"/>
                    <a:pt x="50239" y="126459"/>
                    <a:pt x="53017" y="125056"/>
                  </a:cubicBezTo>
                  <a:cubicBezTo>
                    <a:pt x="53771" y="124675"/>
                    <a:pt x="54600" y="124390"/>
                    <a:pt x="55202" y="123799"/>
                  </a:cubicBezTo>
                  <a:cubicBezTo>
                    <a:pt x="56528" y="122495"/>
                    <a:pt x="56234" y="120283"/>
                    <a:pt x="55553" y="118553"/>
                  </a:cubicBezTo>
                  <a:cubicBezTo>
                    <a:pt x="54872" y="116821"/>
                    <a:pt x="53881" y="115076"/>
                    <a:pt x="54120" y="113231"/>
                  </a:cubicBezTo>
                  <a:cubicBezTo>
                    <a:pt x="54502" y="110269"/>
                    <a:pt x="57681" y="108706"/>
                    <a:pt x="60090" y="106941"/>
                  </a:cubicBezTo>
                  <a:cubicBezTo>
                    <a:pt x="63716" y="104284"/>
                    <a:pt x="66206" y="100125"/>
                    <a:pt x="66835" y="95675"/>
                  </a:cubicBezTo>
                  <a:lnTo>
                    <a:pt x="66835" y="95675"/>
                  </a:lnTo>
                  <a:cubicBezTo>
                    <a:pt x="65061" y="96232"/>
                    <a:pt x="63075" y="96745"/>
                    <a:pt x="61220" y="96745"/>
                  </a:cubicBezTo>
                  <a:cubicBezTo>
                    <a:pt x="59581" y="96745"/>
                    <a:pt x="58045" y="96344"/>
                    <a:pt x="56849" y="95215"/>
                  </a:cubicBezTo>
                  <a:cubicBezTo>
                    <a:pt x="55965" y="94380"/>
                    <a:pt x="55421" y="93259"/>
                    <a:pt x="54897" y="92162"/>
                  </a:cubicBezTo>
                  <a:lnTo>
                    <a:pt x="50173" y="82291"/>
                  </a:lnTo>
                  <a:cubicBezTo>
                    <a:pt x="49966" y="81857"/>
                    <a:pt x="49755" y="81362"/>
                    <a:pt x="49925" y="80912"/>
                  </a:cubicBezTo>
                  <a:cubicBezTo>
                    <a:pt x="50074" y="80517"/>
                    <a:pt x="50366" y="80356"/>
                    <a:pt x="50717" y="80356"/>
                  </a:cubicBezTo>
                  <a:cubicBezTo>
                    <a:pt x="51453" y="80356"/>
                    <a:pt x="52449" y="81064"/>
                    <a:pt x="52928" y="81807"/>
                  </a:cubicBezTo>
                  <a:cubicBezTo>
                    <a:pt x="55452" y="85724"/>
                    <a:pt x="57718" y="89804"/>
                    <a:pt x="59707" y="94020"/>
                  </a:cubicBezTo>
                  <a:cubicBezTo>
                    <a:pt x="63791" y="93273"/>
                    <a:pt x="67648" y="91596"/>
                    <a:pt x="70980" y="89118"/>
                  </a:cubicBezTo>
                  <a:cubicBezTo>
                    <a:pt x="72037" y="88329"/>
                    <a:pt x="73088" y="87386"/>
                    <a:pt x="73445" y="86117"/>
                  </a:cubicBezTo>
                  <a:cubicBezTo>
                    <a:pt x="73802" y="84846"/>
                    <a:pt x="73146" y="83218"/>
                    <a:pt x="71846" y="82993"/>
                  </a:cubicBezTo>
                  <a:cubicBezTo>
                    <a:pt x="71723" y="82971"/>
                    <a:pt x="71600" y="82963"/>
                    <a:pt x="71476" y="82963"/>
                  </a:cubicBezTo>
                  <a:cubicBezTo>
                    <a:pt x="71093" y="82963"/>
                    <a:pt x="70708" y="83045"/>
                    <a:pt x="70324" y="83086"/>
                  </a:cubicBezTo>
                  <a:cubicBezTo>
                    <a:pt x="70133" y="83106"/>
                    <a:pt x="69943" y="83115"/>
                    <a:pt x="69755" y="83115"/>
                  </a:cubicBezTo>
                  <a:cubicBezTo>
                    <a:pt x="66927" y="83115"/>
                    <a:pt x="64468" y="80925"/>
                    <a:pt x="62588" y="78727"/>
                  </a:cubicBezTo>
                  <a:cubicBezTo>
                    <a:pt x="63132" y="78118"/>
                    <a:pt x="63852" y="77890"/>
                    <a:pt x="64640" y="77890"/>
                  </a:cubicBezTo>
                  <a:cubicBezTo>
                    <a:pt x="65842" y="77890"/>
                    <a:pt x="67201" y="78421"/>
                    <a:pt x="68334" y="78941"/>
                  </a:cubicBezTo>
                  <a:cubicBezTo>
                    <a:pt x="71699" y="80486"/>
                    <a:pt x="75249" y="81588"/>
                    <a:pt x="78895" y="82221"/>
                  </a:cubicBezTo>
                  <a:cubicBezTo>
                    <a:pt x="79803" y="82378"/>
                    <a:pt x="80736" y="82513"/>
                    <a:pt x="81554" y="82936"/>
                  </a:cubicBezTo>
                  <a:cubicBezTo>
                    <a:pt x="82126" y="83232"/>
                    <a:pt x="82622" y="83658"/>
                    <a:pt x="83095" y="84096"/>
                  </a:cubicBezTo>
                  <a:cubicBezTo>
                    <a:pt x="87298" y="87967"/>
                    <a:pt x="90407" y="93013"/>
                    <a:pt x="91975" y="98509"/>
                  </a:cubicBezTo>
                  <a:cubicBezTo>
                    <a:pt x="92104" y="98538"/>
                    <a:pt x="92231" y="98552"/>
                    <a:pt x="92354" y="98552"/>
                  </a:cubicBezTo>
                  <a:cubicBezTo>
                    <a:pt x="93754" y="98552"/>
                    <a:pt x="94717" y="96760"/>
                    <a:pt x="94833" y="95252"/>
                  </a:cubicBezTo>
                  <a:cubicBezTo>
                    <a:pt x="94960" y="93612"/>
                    <a:pt x="94769" y="91722"/>
                    <a:pt x="95948" y="90578"/>
                  </a:cubicBezTo>
                  <a:cubicBezTo>
                    <a:pt x="96875" y="89678"/>
                    <a:pt x="98399" y="89556"/>
                    <a:pt x="99214" y="88552"/>
                  </a:cubicBezTo>
                  <a:cubicBezTo>
                    <a:pt x="100238" y="87289"/>
                    <a:pt x="99703" y="85157"/>
                    <a:pt x="100900" y="84056"/>
                  </a:cubicBezTo>
                  <a:cubicBezTo>
                    <a:pt x="101284" y="83704"/>
                    <a:pt x="101728" y="83552"/>
                    <a:pt x="102190" y="83552"/>
                  </a:cubicBezTo>
                  <a:cubicBezTo>
                    <a:pt x="103537" y="83552"/>
                    <a:pt x="105034" y="84844"/>
                    <a:pt x="105630" y="86240"/>
                  </a:cubicBezTo>
                  <a:cubicBezTo>
                    <a:pt x="106431" y="88116"/>
                    <a:pt x="106723" y="90422"/>
                    <a:pt x="108410" y="91569"/>
                  </a:cubicBezTo>
                  <a:lnTo>
                    <a:pt x="111137" y="91176"/>
                  </a:lnTo>
                  <a:cubicBezTo>
                    <a:pt x="111152" y="95778"/>
                    <a:pt x="112750" y="100362"/>
                    <a:pt x="115602" y="103975"/>
                  </a:cubicBezTo>
                  <a:cubicBezTo>
                    <a:pt x="117157" y="103161"/>
                    <a:pt x="116453" y="100795"/>
                    <a:pt x="115480" y="99330"/>
                  </a:cubicBezTo>
                  <a:cubicBezTo>
                    <a:pt x="114508" y="97866"/>
                    <a:pt x="113554" y="95681"/>
                    <a:pt x="114936" y="94596"/>
                  </a:cubicBezTo>
                  <a:lnTo>
                    <a:pt x="114936" y="94596"/>
                  </a:lnTo>
                  <a:cubicBezTo>
                    <a:pt x="116854" y="94614"/>
                    <a:pt x="117747" y="97259"/>
                    <a:pt x="119611" y="97712"/>
                  </a:cubicBezTo>
                  <a:cubicBezTo>
                    <a:pt x="119777" y="97752"/>
                    <a:pt x="119940" y="97771"/>
                    <a:pt x="120101" y="97771"/>
                  </a:cubicBezTo>
                  <a:cubicBezTo>
                    <a:pt x="121744" y="97771"/>
                    <a:pt x="123089" y="95790"/>
                    <a:pt x="122784" y="94080"/>
                  </a:cubicBezTo>
                  <a:cubicBezTo>
                    <a:pt x="122451" y="92201"/>
                    <a:pt x="120835" y="90820"/>
                    <a:pt x="119169" y="89895"/>
                  </a:cubicBezTo>
                  <a:cubicBezTo>
                    <a:pt x="117675" y="88258"/>
                    <a:pt x="119833" y="85644"/>
                    <a:pt x="122018" y="85274"/>
                  </a:cubicBezTo>
                  <a:cubicBezTo>
                    <a:pt x="122730" y="85153"/>
                    <a:pt x="123464" y="85138"/>
                    <a:pt x="124199" y="85138"/>
                  </a:cubicBezTo>
                  <a:cubicBezTo>
                    <a:pt x="124443" y="85138"/>
                    <a:pt x="124686" y="85140"/>
                    <a:pt x="124930" y="85140"/>
                  </a:cubicBezTo>
                  <a:cubicBezTo>
                    <a:pt x="126201" y="85140"/>
                    <a:pt x="127452" y="85095"/>
                    <a:pt x="128573" y="84531"/>
                  </a:cubicBezTo>
                  <a:cubicBezTo>
                    <a:pt x="130946" y="83339"/>
                    <a:pt x="131739" y="80207"/>
                    <a:pt x="131200" y="77607"/>
                  </a:cubicBezTo>
                  <a:cubicBezTo>
                    <a:pt x="130659" y="75007"/>
                    <a:pt x="129117" y="72748"/>
                    <a:pt x="127857" y="70410"/>
                  </a:cubicBezTo>
                  <a:cubicBezTo>
                    <a:pt x="126781" y="68413"/>
                    <a:pt x="126249" y="65298"/>
                    <a:pt x="128341" y="64420"/>
                  </a:cubicBezTo>
                  <a:cubicBezTo>
                    <a:pt x="128900" y="64186"/>
                    <a:pt x="129528" y="64195"/>
                    <a:pt x="130135" y="64170"/>
                  </a:cubicBezTo>
                  <a:cubicBezTo>
                    <a:pt x="138047" y="63837"/>
                    <a:pt x="144592" y="55459"/>
                    <a:pt x="143005" y="47701"/>
                  </a:cubicBezTo>
                  <a:cubicBezTo>
                    <a:pt x="142706" y="46238"/>
                    <a:pt x="142140" y="44786"/>
                    <a:pt x="141097" y="43719"/>
                  </a:cubicBezTo>
                  <a:cubicBezTo>
                    <a:pt x="139216" y="41800"/>
                    <a:pt x="136024" y="41349"/>
                    <a:pt x="134619" y="39057"/>
                  </a:cubicBezTo>
                  <a:cubicBezTo>
                    <a:pt x="132900" y="36255"/>
                    <a:pt x="135025" y="32537"/>
                    <a:pt x="137778" y="30737"/>
                  </a:cubicBezTo>
                  <a:cubicBezTo>
                    <a:pt x="140529" y="28938"/>
                    <a:pt x="143891" y="28156"/>
                    <a:pt x="146461" y="26105"/>
                  </a:cubicBezTo>
                  <a:cubicBezTo>
                    <a:pt x="147145" y="26087"/>
                    <a:pt x="147512" y="25417"/>
                    <a:pt x="147638" y="24743"/>
                  </a:cubicBezTo>
                  <a:cubicBezTo>
                    <a:pt x="147716" y="24319"/>
                    <a:pt x="147611" y="23887"/>
                    <a:pt x="147608" y="23456"/>
                  </a:cubicBezTo>
                  <a:cubicBezTo>
                    <a:pt x="147598" y="22276"/>
                    <a:pt x="148442" y="21139"/>
                    <a:pt x="149574" y="20805"/>
                  </a:cubicBezTo>
                  <a:cubicBezTo>
                    <a:pt x="149811" y="20736"/>
                    <a:pt x="150056" y="20702"/>
                    <a:pt x="150302" y="20702"/>
                  </a:cubicBezTo>
                  <a:cubicBezTo>
                    <a:pt x="151231" y="20702"/>
                    <a:pt x="152165" y="21179"/>
                    <a:pt x="152664" y="21968"/>
                  </a:cubicBezTo>
                  <a:cubicBezTo>
                    <a:pt x="153442" y="23198"/>
                    <a:pt x="153129" y="24821"/>
                    <a:pt x="152563" y="26163"/>
                  </a:cubicBezTo>
                  <a:cubicBezTo>
                    <a:pt x="151998" y="27505"/>
                    <a:pt x="151199" y="28790"/>
                    <a:pt x="151051" y="30239"/>
                  </a:cubicBezTo>
                  <a:cubicBezTo>
                    <a:pt x="150905" y="31687"/>
                    <a:pt x="151726" y="33391"/>
                    <a:pt x="153173" y="33553"/>
                  </a:cubicBezTo>
                  <a:cubicBezTo>
                    <a:pt x="153252" y="33562"/>
                    <a:pt x="153330" y="33566"/>
                    <a:pt x="153406" y="33566"/>
                  </a:cubicBezTo>
                  <a:cubicBezTo>
                    <a:pt x="155043" y="33566"/>
                    <a:pt x="156090" y="31574"/>
                    <a:pt x="156201" y="29877"/>
                  </a:cubicBezTo>
                  <a:cubicBezTo>
                    <a:pt x="156318" y="28099"/>
                    <a:pt x="155972" y="26160"/>
                    <a:pt x="156925" y="24659"/>
                  </a:cubicBezTo>
                  <a:cubicBezTo>
                    <a:pt x="158377" y="22374"/>
                    <a:pt x="162385" y="21839"/>
                    <a:pt x="162490" y="19133"/>
                  </a:cubicBezTo>
                  <a:cubicBezTo>
                    <a:pt x="162574" y="16945"/>
                    <a:pt x="159821" y="15661"/>
                    <a:pt x="159327" y="13530"/>
                  </a:cubicBezTo>
                  <a:cubicBezTo>
                    <a:pt x="159129" y="12668"/>
                    <a:pt x="159325" y="11773"/>
                    <a:pt x="159405" y="10894"/>
                  </a:cubicBezTo>
                  <a:cubicBezTo>
                    <a:pt x="159709" y="7612"/>
                    <a:pt x="158263" y="4218"/>
                    <a:pt x="155688" y="2163"/>
                  </a:cubicBezTo>
                  <a:cubicBezTo>
                    <a:pt x="153919" y="751"/>
                    <a:pt x="151652" y="0"/>
                    <a:pt x="149391" y="0"/>
                  </a:cubicBez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41"/>
            <p:cNvSpPr/>
            <p:nvPr/>
          </p:nvSpPr>
          <p:spPr>
            <a:xfrm>
              <a:off x="3730349" y="3437406"/>
              <a:ext cx="191969" cy="106082"/>
            </a:xfrm>
            <a:custGeom>
              <a:rect b="b" l="l" r="r" t="t"/>
              <a:pathLst>
                <a:path extrusionOk="0" h="7580" w="13717">
                  <a:moveTo>
                    <a:pt x="9951" y="0"/>
                  </a:moveTo>
                  <a:cubicBezTo>
                    <a:pt x="6355" y="0"/>
                    <a:pt x="1" y="1281"/>
                    <a:pt x="2486" y="4894"/>
                  </a:cubicBezTo>
                  <a:cubicBezTo>
                    <a:pt x="3169" y="5885"/>
                    <a:pt x="4297" y="6467"/>
                    <a:pt x="5404" y="6938"/>
                  </a:cubicBezTo>
                  <a:cubicBezTo>
                    <a:pt x="6217" y="7282"/>
                    <a:pt x="7136" y="7580"/>
                    <a:pt x="8003" y="7580"/>
                  </a:cubicBezTo>
                  <a:cubicBezTo>
                    <a:pt x="8565" y="7580"/>
                    <a:pt x="9106" y="7454"/>
                    <a:pt x="9581" y="7134"/>
                  </a:cubicBezTo>
                  <a:cubicBezTo>
                    <a:pt x="10406" y="6577"/>
                    <a:pt x="13156" y="2774"/>
                    <a:pt x="13348" y="1948"/>
                  </a:cubicBezTo>
                  <a:cubicBezTo>
                    <a:pt x="13716" y="358"/>
                    <a:pt x="13186" y="447"/>
                    <a:pt x="11597" y="126"/>
                  </a:cubicBezTo>
                  <a:cubicBezTo>
                    <a:pt x="11194" y="44"/>
                    <a:pt x="10620" y="0"/>
                    <a:pt x="9951" y="0"/>
                  </a:cubicBez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41"/>
            <p:cNvSpPr/>
            <p:nvPr/>
          </p:nvSpPr>
          <p:spPr>
            <a:xfrm>
              <a:off x="3593176" y="3426754"/>
              <a:ext cx="312760" cy="225529"/>
            </a:xfrm>
            <a:custGeom>
              <a:rect b="b" l="l" r="r" t="t"/>
              <a:pathLst>
                <a:path extrusionOk="0" h="16115" w="22348">
                  <a:moveTo>
                    <a:pt x="946" y="1"/>
                  </a:moveTo>
                  <a:cubicBezTo>
                    <a:pt x="616" y="1"/>
                    <a:pt x="299" y="66"/>
                    <a:pt x="1" y="208"/>
                  </a:cubicBezTo>
                  <a:cubicBezTo>
                    <a:pt x="742" y="1762"/>
                    <a:pt x="2032" y="3475"/>
                    <a:pt x="2935" y="5119"/>
                  </a:cubicBezTo>
                  <a:cubicBezTo>
                    <a:pt x="6575" y="11745"/>
                    <a:pt x="13987" y="16115"/>
                    <a:pt x="21544" y="16115"/>
                  </a:cubicBezTo>
                  <a:cubicBezTo>
                    <a:pt x="21635" y="16115"/>
                    <a:pt x="21726" y="16114"/>
                    <a:pt x="21817" y="16113"/>
                  </a:cubicBezTo>
                  <a:cubicBezTo>
                    <a:pt x="22347" y="15571"/>
                    <a:pt x="21564" y="14744"/>
                    <a:pt x="20866" y="14448"/>
                  </a:cubicBezTo>
                  <a:cubicBezTo>
                    <a:pt x="18934" y="13634"/>
                    <a:pt x="16857" y="13226"/>
                    <a:pt x="14879" y="12532"/>
                  </a:cubicBezTo>
                  <a:cubicBezTo>
                    <a:pt x="12900" y="11839"/>
                    <a:pt x="10943" y="10790"/>
                    <a:pt x="9769" y="9051"/>
                  </a:cubicBezTo>
                  <a:cubicBezTo>
                    <a:pt x="9280" y="8326"/>
                    <a:pt x="8945" y="7508"/>
                    <a:pt x="8542" y="6731"/>
                  </a:cubicBezTo>
                  <a:cubicBezTo>
                    <a:pt x="7503" y="4729"/>
                    <a:pt x="3759" y="1"/>
                    <a:pt x="946" y="1"/>
                  </a:cubicBez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41"/>
            <p:cNvSpPr/>
            <p:nvPr/>
          </p:nvSpPr>
          <p:spPr>
            <a:xfrm>
              <a:off x="3722342" y="3680033"/>
              <a:ext cx="539969" cy="454068"/>
            </a:xfrm>
            <a:custGeom>
              <a:rect b="b" l="l" r="r" t="t"/>
              <a:pathLst>
                <a:path extrusionOk="0" h="32445" w="38583">
                  <a:moveTo>
                    <a:pt x="17573" y="0"/>
                  </a:moveTo>
                  <a:cubicBezTo>
                    <a:pt x="14431" y="0"/>
                    <a:pt x="10968" y="2180"/>
                    <a:pt x="9011" y="4369"/>
                  </a:cubicBezTo>
                  <a:cubicBezTo>
                    <a:pt x="8028" y="5468"/>
                    <a:pt x="7111" y="6810"/>
                    <a:pt x="5676" y="7153"/>
                  </a:cubicBezTo>
                  <a:cubicBezTo>
                    <a:pt x="4830" y="7356"/>
                    <a:pt x="3925" y="7164"/>
                    <a:pt x="3076" y="7361"/>
                  </a:cubicBezTo>
                  <a:cubicBezTo>
                    <a:pt x="581" y="7938"/>
                    <a:pt x="1" y="11293"/>
                    <a:pt x="569" y="13791"/>
                  </a:cubicBezTo>
                  <a:cubicBezTo>
                    <a:pt x="1136" y="16289"/>
                    <a:pt x="2307" y="18910"/>
                    <a:pt x="1374" y="21296"/>
                  </a:cubicBezTo>
                  <a:cubicBezTo>
                    <a:pt x="1185" y="21776"/>
                    <a:pt x="913" y="22246"/>
                    <a:pt x="921" y="22762"/>
                  </a:cubicBezTo>
                  <a:cubicBezTo>
                    <a:pt x="932" y="23380"/>
                    <a:pt x="1355" y="23921"/>
                    <a:pt x="1849" y="24293"/>
                  </a:cubicBezTo>
                  <a:cubicBezTo>
                    <a:pt x="2646" y="24890"/>
                    <a:pt x="3559" y="25128"/>
                    <a:pt x="4517" y="25128"/>
                  </a:cubicBezTo>
                  <a:cubicBezTo>
                    <a:pt x="6301" y="25128"/>
                    <a:pt x="8239" y="24301"/>
                    <a:pt x="9868" y="23418"/>
                  </a:cubicBezTo>
                  <a:cubicBezTo>
                    <a:pt x="11665" y="22444"/>
                    <a:pt x="13735" y="21414"/>
                    <a:pt x="15685" y="21414"/>
                  </a:cubicBezTo>
                  <a:cubicBezTo>
                    <a:pt x="16453" y="21414"/>
                    <a:pt x="17203" y="21574"/>
                    <a:pt x="17910" y="21960"/>
                  </a:cubicBezTo>
                  <a:cubicBezTo>
                    <a:pt x="20585" y="23420"/>
                    <a:pt x="20837" y="27119"/>
                    <a:pt x="22486" y="29685"/>
                  </a:cubicBezTo>
                  <a:cubicBezTo>
                    <a:pt x="23522" y="31296"/>
                    <a:pt x="25450" y="32445"/>
                    <a:pt x="27291" y="32445"/>
                  </a:cubicBezTo>
                  <a:cubicBezTo>
                    <a:pt x="28027" y="32445"/>
                    <a:pt x="28749" y="32261"/>
                    <a:pt x="29394" y="31851"/>
                  </a:cubicBezTo>
                  <a:cubicBezTo>
                    <a:pt x="30163" y="31362"/>
                    <a:pt x="30731" y="30624"/>
                    <a:pt x="31285" y="29900"/>
                  </a:cubicBezTo>
                  <a:lnTo>
                    <a:pt x="34684" y="25460"/>
                  </a:lnTo>
                  <a:cubicBezTo>
                    <a:pt x="36183" y="23501"/>
                    <a:pt x="37736" y="21414"/>
                    <a:pt x="38025" y="18965"/>
                  </a:cubicBezTo>
                  <a:cubicBezTo>
                    <a:pt x="38582" y="14235"/>
                    <a:pt x="34390" y="10436"/>
                    <a:pt x="30609" y="7540"/>
                  </a:cubicBezTo>
                  <a:cubicBezTo>
                    <a:pt x="30407" y="6031"/>
                    <a:pt x="30190" y="4479"/>
                    <a:pt x="29421" y="3165"/>
                  </a:cubicBezTo>
                  <a:cubicBezTo>
                    <a:pt x="28683" y="1906"/>
                    <a:pt x="27576" y="1186"/>
                    <a:pt x="26718" y="1186"/>
                  </a:cubicBezTo>
                  <a:cubicBezTo>
                    <a:pt x="25783" y="1186"/>
                    <a:pt x="25141" y="2039"/>
                    <a:pt x="25589" y="3982"/>
                  </a:cubicBezTo>
                  <a:cubicBezTo>
                    <a:pt x="25561" y="3983"/>
                    <a:pt x="25533" y="3983"/>
                    <a:pt x="25505" y="3983"/>
                  </a:cubicBezTo>
                  <a:cubicBezTo>
                    <a:pt x="23077" y="3983"/>
                    <a:pt x="21095" y="399"/>
                    <a:pt x="18382" y="51"/>
                  </a:cubicBezTo>
                  <a:cubicBezTo>
                    <a:pt x="18115" y="17"/>
                    <a:pt x="17846" y="0"/>
                    <a:pt x="17573" y="0"/>
                  </a:cubicBez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07" name="Google Shape;2107;p41"/>
          <p:cNvSpPr/>
          <p:nvPr/>
        </p:nvSpPr>
        <p:spPr>
          <a:xfrm>
            <a:off x="4829599" y="2793741"/>
            <a:ext cx="162996" cy="14726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41"/>
          <p:cNvSpPr/>
          <p:nvPr/>
        </p:nvSpPr>
        <p:spPr>
          <a:xfrm>
            <a:off x="8278774" y="3907991"/>
            <a:ext cx="162996" cy="14726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41"/>
          <p:cNvSpPr/>
          <p:nvPr/>
        </p:nvSpPr>
        <p:spPr>
          <a:xfrm>
            <a:off x="7931824" y="2072916"/>
            <a:ext cx="162996" cy="14726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41"/>
          <p:cNvSpPr/>
          <p:nvPr/>
        </p:nvSpPr>
        <p:spPr>
          <a:xfrm>
            <a:off x="6555299" y="2549666"/>
            <a:ext cx="162996" cy="14726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41"/>
          <p:cNvSpPr/>
          <p:nvPr/>
        </p:nvSpPr>
        <p:spPr>
          <a:xfrm>
            <a:off x="5769674" y="3677741"/>
            <a:ext cx="162996" cy="14726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41"/>
          <p:cNvSpPr/>
          <p:nvPr/>
        </p:nvSpPr>
        <p:spPr>
          <a:xfrm>
            <a:off x="7690099" y="3006291"/>
            <a:ext cx="162996" cy="14726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41"/>
          <p:cNvSpPr/>
          <p:nvPr/>
        </p:nvSpPr>
        <p:spPr>
          <a:xfrm>
            <a:off x="5312924" y="2643141"/>
            <a:ext cx="162996" cy="14726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41"/>
          <p:cNvSpPr/>
          <p:nvPr/>
        </p:nvSpPr>
        <p:spPr>
          <a:xfrm>
            <a:off x="6648749" y="3464716"/>
            <a:ext cx="162996" cy="14726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41"/>
          <p:cNvSpPr/>
          <p:nvPr/>
        </p:nvSpPr>
        <p:spPr>
          <a:xfrm>
            <a:off x="6139874" y="2696941"/>
            <a:ext cx="162996" cy="14726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41"/>
          <p:cNvSpPr/>
          <p:nvPr/>
        </p:nvSpPr>
        <p:spPr>
          <a:xfrm>
            <a:off x="643225" y="2882686"/>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41"/>
          <p:cNvSpPr/>
          <p:nvPr/>
        </p:nvSpPr>
        <p:spPr>
          <a:xfrm>
            <a:off x="981822" y="2882686"/>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41"/>
          <p:cNvSpPr/>
          <p:nvPr/>
        </p:nvSpPr>
        <p:spPr>
          <a:xfrm>
            <a:off x="1320420" y="2882686"/>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41"/>
          <p:cNvSpPr/>
          <p:nvPr/>
        </p:nvSpPr>
        <p:spPr>
          <a:xfrm>
            <a:off x="1659017" y="2882686"/>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41"/>
          <p:cNvSpPr/>
          <p:nvPr/>
        </p:nvSpPr>
        <p:spPr>
          <a:xfrm>
            <a:off x="1997615" y="2882686"/>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21" name="Google Shape;2121;p41"/>
          <p:cNvGrpSpPr/>
          <p:nvPr/>
        </p:nvGrpSpPr>
        <p:grpSpPr>
          <a:xfrm>
            <a:off x="554074" y="2549318"/>
            <a:ext cx="2698200" cy="984937"/>
            <a:chOff x="661921" y="2549330"/>
            <a:chExt cx="2698200" cy="984937"/>
          </a:xfrm>
        </p:grpSpPr>
        <p:sp>
          <p:nvSpPr>
            <p:cNvPr id="2122" name="Google Shape;2122;p41"/>
            <p:cNvSpPr txBox="1"/>
            <p:nvPr/>
          </p:nvSpPr>
          <p:spPr>
            <a:xfrm>
              <a:off x="661921" y="3129867"/>
              <a:ext cx="2698200" cy="40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It's full of iron oxide dust, which gives the planet its reddish cast</a:t>
              </a:r>
              <a:endParaRPr sz="1200">
                <a:solidFill>
                  <a:schemeClr val="dk1"/>
                </a:solidFill>
                <a:latin typeface="Roboto"/>
                <a:ea typeface="Roboto"/>
                <a:cs typeface="Roboto"/>
                <a:sym typeface="Roboto"/>
              </a:endParaRPr>
            </a:p>
          </p:txBody>
        </p:sp>
        <p:sp>
          <p:nvSpPr>
            <p:cNvPr id="2123" name="Google Shape;2123;p41"/>
            <p:cNvSpPr txBox="1"/>
            <p:nvPr/>
          </p:nvSpPr>
          <p:spPr>
            <a:xfrm>
              <a:off x="661921" y="2549330"/>
              <a:ext cx="2698200" cy="279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Mars</a:t>
              </a:r>
              <a:endParaRPr b="1" sz="1800">
                <a:solidFill>
                  <a:schemeClr val="accent1"/>
                </a:solidFill>
                <a:latin typeface="Fira Sans Extra Condensed"/>
                <a:ea typeface="Fira Sans Extra Condensed"/>
                <a:cs typeface="Fira Sans Extra Condensed"/>
                <a:sym typeface="Fira Sans Extra Condensed"/>
              </a:endParaRPr>
            </a:p>
          </p:txBody>
        </p:sp>
        <p:sp>
          <p:nvSpPr>
            <p:cNvPr id="2124" name="Google Shape;2124;p41"/>
            <p:cNvSpPr txBox="1"/>
            <p:nvPr/>
          </p:nvSpPr>
          <p:spPr>
            <a:xfrm>
              <a:off x="2617271" y="2858649"/>
              <a:ext cx="742800" cy="2418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4</a:t>
              </a:r>
              <a:r>
                <a:rPr b="1" lang="en" sz="2000">
                  <a:solidFill>
                    <a:schemeClr val="dk1"/>
                  </a:solidFill>
                  <a:latin typeface="Fira Sans Extra Condensed"/>
                  <a:ea typeface="Fira Sans Extra Condensed"/>
                  <a:cs typeface="Fira Sans Extra Condensed"/>
                  <a:sym typeface="Fira Sans Extra Condensed"/>
                </a:rPr>
                <a:t>0%</a:t>
              </a:r>
              <a:endParaRPr b="1" sz="2000">
                <a:solidFill>
                  <a:schemeClr val="dk1"/>
                </a:solidFill>
                <a:latin typeface="Fira Sans Extra Condensed"/>
                <a:ea typeface="Fira Sans Extra Condensed"/>
                <a:cs typeface="Fira Sans Extra Condensed"/>
                <a:sym typeface="Fira Sans Extra Condensed"/>
              </a:endParaRPr>
            </a:p>
          </p:txBody>
        </p:sp>
      </p:grpSp>
      <p:sp>
        <p:nvSpPr>
          <p:cNvPr id="2125" name="Google Shape;2125;p41"/>
          <p:cNvSpPr/>
          <p:nvPr/>
        </p:nvSpPr>
        <p:spPr>
          <a:xfrm>
            <a:off x="643225" y="4029936"/>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41"/>
          <p:cNvSpPr/>
          <p:nvPr/>
        </p:nvSpPr>
        <p:spPr>
          <a:xfrm>
            <a:off x="981822" y="4029936"/>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41"/>
          <p:cNvSpPr/>
          <p:nvPr/>
        </p:nvSpPr>
        <p:spPr>
          <a:xfrm>
            <a:off x="1320420" y="4029936"/>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41"/>
          <p:cNvSpPr/>
          <p:nvPr/>
        </p:nvSpPr>
        <p:spPr>
          <a:xfrm>
            <a:off x="1659017" y="4029936"/>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41"/>
          <p:cNvSpPr/>
          <p:nvPr/>
        </p:nvSpPr>
        <p:spPr>
          <a:xfrm>
            <a:off x="1997615" y="4029936"/>
            <a:ext cx="226229" cy="20437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30" name="Google Shape;2130;p41"/>
          <p:cNvGrpSpPr/>
          <p:nvPr/>
        </p:nvGrpSpPr>
        <p:grpSpPr>
          <a:xfrm>
            <a:off x="554074" y="3696568"/>
            <a:ext cx="2698200" cy="984937"/>
            <a:chOff x="661921" y="3696580"/>
            <a:chExt cx="2698200" cy="984937"/>
          </a:xfrm>
        </p:grpSpPr>
        <p:sp>
          <p:nvSpPr>
            <p:cNvPr id="2131" name="Google Shape;2131;p41"/>
            <p:cNvSpPr txBox="1"/>
            <p:nvPr/>
          </p:nvSpPr>
          <p:spPr>
            <a:xfrm>
              <a:off x="661921" y="4277117"/>
              <a:ext cx="2698200" cy="40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Jupiter is the fourth-brightest object in the night sky</a:t>
              </a:r>
              <a:endParaRPr sz="1200">
                <a:solidFill>
                  <a:schemeClr val="dk1"/>
                </a:solidFill>
                <a:latin typeface="Roboto"/>
                <a:ea typeface="Roboto"/>
                <a:cs typeface="Roboto"/>
                <a:sym typeface="Roboto"/>
              </a:endParaRPr>
            </a:p>
          </p:txBody>
        </p:sp>
        <p:sp>
          <p:nvSpPr>
            <p:cNvPr id="2132" name="Google Shape;2132;p41"/>
            <p:cNvSpPr txBox="1"/>
            <p:nvPr/>
          </p:nvSpPr>
          <p:spPr>
            <a:xfrm>
              <a:off x="661921" y="3696580"/>
              <a:ext cx="2698200" cy="279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Jupiter</a:t>
              </a:r>
              <a:endParaRPr b="1" sz="1800">
                <a:solidFill>
                  <a:schemeClr val="accent2"/>
                </a:solidFill>
                <a:latin typeface="Fira Sans Extra Condensed"/>
                <a:ea typeface="Fira Sans Extra Condensed"/>
                <a:cs typeface="Fira Sans Extra Condensed"/>
                <a:sym typeface="Fira Sans Extra Condensed"/>
              </a:endParaRPr>
            </a:p>
          </p:txBody>
        </p:sp>
        <p:sp>
          <p:nvSpPr>
            <p:cNvPr id="2133" name="Google Shape;2133;p41"/>
            <p:cNvSpPr txBox="1"/>
            <p:nvPr/>
          </p:nvSpPr>
          <p:spPr>
            <a:xfrm>
              <a:off x="2617271" y="4005899"/>
              <a:ext cx="742800" cy="2418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8</a:t>
              </a:r>
              <a:r>
                <a:rPr b="1" lang="en" sz="2000">
                  <a:solidFill>
                    <a:schemeClr val="dk1"/>
                  </a:solidFill>
                  <a:latin typeface="Fira Sans Extra Condensed"/>
                  <a:ea typeface="Fira Sans Extra Condensed"/>
                  <a:cs typeface="Fira Sans Extra Condensed"/>
                  <a:sym typeface="Fira Sans Extra Condensed"/>
                </a:rPr>
                <a:t>0%</a:t>
              </a:r>
              <a:endParaRPr b="1" sz="2000">
                <a:solidFill>
                  <a:schemeClr val="dk1"/>
                </a:solidFill>
                <a:latin typeface="Fira Sans Extra Condensed"/>
                <a:ea typeface="Fira Sans Extra Condensed"/>
                <a:cs typeface="Fira Sans Extra Condensed"/>
                <a:sym typeface="Fira Sans Extra Condensed"/>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37" name="Shape 2137"/>
        <p:cNvGrpSpPr/>
        <p:nvPr/>
      </p:nvGrpSpPr>
      <p:grpSpPr>
        <a:xfrm>
          <a:off x="0" y="0"/>
          <a:ext cx="0" cy="0"/>
          <a:chOff x="0" y="0"/>
          <a:chExt cx="0" cy="0"/>
        </a:xfrm>
      </p:grpSpPr>
      <p:sp>
        <p:nvSpPr>
          <p:cNvPr id="2138" name="Google Shape;2138;p42"/>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grpSp>
        <p:nvGrpSpPr>
          <p:cNvPr id="2139" name="Google Shape;2139;p42"/>
          <p:cNvGrpSpPr/>
          <p:nvPr/>
        </p:nvGrpSpPr>
        <p:grpSpPr>
          <a:xfrm>
            <a:off x="535408" y="3251943"/>
            <a:ext cx="1892700" cy="952685"/>
            <a:chOff x="535408" y="3328143"/>
            <a:chExt cx="1892700" cy="952685"/>
          </a:xfrm>
        </p:grpSpPr>
        <p:sp>
          <p:nvSpPr>
            <p:cNvPr id="2140" name="Google Shape;2140;p42"/>
            <p:cNvSpPr txBox="1"/>
            <p:nvPr/>
          </p:nvSpPr>
          <p:spPr>
            <a:xfrm>
              <a:off x="535408" y="3704828"/>
              <a:ext cx="1892700" cy="57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It’s the closest planet to the Sun and the smallest in the Solar System</a:t>
              </a:r>
              <a:endParaRPr sz="1200">
                <a:solidFill>
                  <a:schemeClr val="dk1"/>
                </a:solidFill>
                <a:latin typeface="Roboto"/>
                <a:ea typeface="Roboto"/>
                <a:cs typeface="Roboto"/>
                <a:sym typeface="Roboto"/>
              </a:endParaRPr>
            </a:p>
          </p:txBody>
        </p:sp>
        <p:sp>
          <p:nvSpPr>
            <p:cNvPr id="2141" name="Google Shape;2141;p42"/>
            <p:cNvSpPr txBox="1"/>
            <p:nvPr/>
          </p:nvSpPr>
          <p:spPr>
            <a:xfrm>
              <a:off x="535408" y="3328143"/>
              <a:ext cx="18927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Mercury</a:t>
              </a:r>
              <a:endParaRPr b="1" sz="1800">
                <a:solidFill>
                  <a:schemeClr val="lt2"/>
                </a:solidFill>
                <a:latin typeface="Fira Sans Extra Condensed"/>
                <a:ea typeface="Fira Sans Extra Condensed"/>
                <a:cs typeface="Fira Sans Extra Condensed"/>
                <a:sym typeface="Fira Sans Extra Condensed"/>
              </a:endParaRPr>
            </a:p>
          </p:txBody>
        </p:sp>
      </p:grpSp>
      <p:grpSp>
        <p:nvGrpSpPr>
          <p:cNvPr id="2142" name="Google Shape;2142;p42"/>
          <p:cNvGrpSpPr/>
          <p:nvPr/>
        </p:nvGrpSpPr>
        <p:grpSpPr>
          <a:xfrm>
            <a:off x="2594783" y="3251943"/>
            <a:ext cx="1892700" cy="952685"/>
            <a:chOff x="2594783" y="3328143"/>
            <a:chExt cx="1892700" cy="952685"/>
          </a:xfrm>
        </p:grpSpPr>
        <p:sp>
          <p:nvSpPr>
            <p:cNvPr id="2143" name="Google Shape;2143;p42"/>
            <p:cNvSpPr txBox="1"/>
            <p:nvPr/>
          </p:nvSpPr>
          <p:spPr>
            <a:xfrm>
              <a:off x="2594783" y="3704828"/>
              <a:ext cx="1892700" cy="57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Jupiter is a gas giant and the biggest planet in the Solar System</a:t>
              </a:r>
              <a:endParaRPr sz="1200">
                <a:solidFill>
                  <a:schemeClr val="dk1"/>
                </a:solidFill>
                <a:latin typeface="Roboto"/>
                <a:ea typeface="Roboto"/>
                <a:cs typeface="Roboto"/>
                <a:sym typeface="Roboto"/>
              </a:endParaRPr>
            </a:p>
          </p:txBody>
        </p:sp>
        <p:sp>
          <p:nvSpPr>
            <p:cNvPr id="2144" name="Google Shape;2144;p42"/>
            <p:cNvSpPr txBox="1"/>
            <p:nvPr/>
          </p:nvSpPr>
          <p:spPr>
            <a:xfrm>
              <a:off x="2594783" y="3328143"/>
              <a:ext cx="18927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Jupiter</a:t>
              </a:r>
              <a:endParaRPr b="1" sz="1800">
                <a:solidFill>
                  <a:schemeClr val="accent1"/>
                </a:solidFill>
                <a:latin typeface="Fira Sans Extra Condensed"/>
                <a:ea typeface="Fira Sans Extra Condensed"/>
                <a:cs typeface="Fira Sans Extra Condensed"/>
                <a:sym typeface="Fira Sans Extra Condensed"/>
              </a:endParaRPr>
            </a:p>
          </p:txBody>
        </p:sp>
      </p:grpSp>
      <p:grpSp>
        <p:nvGrpSpPr>
          <p:cNvPr id="2145" name="Google Shape;2145;p42"/>
          <p:cNvGrpSpPr/>
          <p:nvPr/>
        </p:nvGrpSpPr>
        <p:grpSpPr>
          <a:xfrm>
            <a:off x="4659537" y="3251943"/>
            <a:ext cx="1892700" cy="952685"/>
            <a:chOff x="4659537" y="3328143"/>
            <a:chExt cx="1892700" cy="952685"/>
          </a:xfrm>
        </p:grpSpPr>
        <p:sp>
          <p:nvSpPr>
            <p:cNvPr id="2146" name="Google Shape;2146;p42"/>
            <p:cNvSpPr txBox="1"/>
            <p:nvPr/>
          </p:nvSpPr>
          <p:spPr>
            <a:xfrm>
              <a:off x="4659537" y="3704828"/>
              <a:ext cx="1892700" cy="57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Venus has a beautiful name and is the second planet from the Sun</a:t>
              </a:r>
              <a:endParaRPr sz="1200">
                <a:solidFill>
                  <a:schemeClr val="dk1"/>
                </a:solidFill>
                <a:latin typeface="Roboto"/>
                <a:ea typeface="Roboto"/>
                <a:cs typeface="Roboto"/>
                <a:sym typeface="Roboto"/>
              </a:endParaRPr>
            </a:p>
          </p:txBody>
        </p:sp>
        <p:sp>
          <p:nvSpPr>
            <p:cNvPr id="2147" name="Google Shape;2147;p42"/>
            <p:cNvSpPr txBox="1"/>
            <p:nvPr/>
          </p:nvSpPr>
          <p:spPr>
            <a:xfrm>
              <a:off x="4659537" y="3328143"/>
              <a:ext cx="18927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Venus</a:t>
              </a:r>
              <a:endParaRPr b="1" sz="1800">
                <a:solidFill>
                  <a:schemeClr val="accent2"/>
                </a:solidFill>
                <a:latin typeface="Fira Sans Extra Condensed"/>
                <a:ea typeface="Fira Sans Extra Condensed"/>
                <a:cs typeface="Fira Sans Extra Condensed"/>
                <a:sym typeface="Fira Sans Extra Condensed"/>
              </a:endParaRPr>
            </a:p>
          </p:txBody>
        </p:sp>
      </p:grpSp>
      <p:grpSp>
        <p:nvGrpSpPr>
          <p:cNvPr id="2148" name="Google Shape;2148;p42"/>
          <p:cNvGrpSpPr/>
          <p:nvPr/>
        </p:nvGrpSpPr>
        <p:grpSpPr>
          <a:xfrm>
            <a:off x="6718912" y="3251943"/>
            <a:ext cx="1892700" cy="952685"/>
            <a:chOff x="6718912" y="3328143"/>
            <a:chExt cx="1892700" cy="952685"/>
          </a:xfrm>
        </p:grpSpPr>
        <p:sp>
          <p:nvSpPr>
            <p:cNvPr id="2149" name="Google Shape;2149;p42"/>
            <p:cNvSpPr txBox="1"/>
            <p:nvPr/>
          </p:nvSpPr>
          <p:spPr>
            <a:xfrm>
              <a:off x="6718912" y="3704828"/>
              <a:ext cx="1892700" cy="57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Earth is the third planet from the Sun and the only one that harbors life</a:t>
              </a:r>
              <a:endParaRPr sz="1200">
                <a:solidFill>
                  <a:schemeClr val="dk1"/>
                </a:solidFill>
                <a:latin typeface="Roboto"/>
                <a:ea typeface="Roboto"/>
                <a:cs typeface="Roboto"/>
                <a:sym typeface="Roboto"/>
              </a:endParaRPr>
            </a:p>
          </p:txBody>
        </p:sp>
        <p:sp>
          <p:nvSpPr>
            <p:cNvPr id="2150" name="Google Shape;2150;p42"/>
            <p:cNvSpPr txBox="1"/>
            <p:nvPr/>
          </p:nvSpPr>
          <p:spPr>
            <a:xfrm>
              <a:off x="6718912" y="3328143"/>
              <a:ext cx="18927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6"/>
                  </a:solidFill>
                  <a:latin typeface="Fira Sans Extra Condensed"/>
                  <a:ea typeface="Fira Sans Extra Condensed"/>
                  <a:cs typeface="Fira Sans Extra Condensed"/>
                  <a:sym typeface="Fira Sans Extra Condensed"/>
                </a:rPr>
                <a:t>Earth</a:t>
              </a:r>
              <a:endParaRPr b="1" sz="1800">
                <a:solidFill>
                  <a:schemeClr val="accent6"/>
                </a:solidFill>
                <a:latin typeface="Fira Sans Extra Condensed"/>
                <a:ea typeface="Fira Sans Extra Condensed"/>
                <a:cs typeface="Fira Sans Extra Condensed"/>
                <a:sym typeface="Fira Sans Extra Condensed"/>
              </a:endParaRPr>
            </a:p>
          </p:txBody>
        </p:sp>
      </p:grpSp>
      <p:sp>
        <p:nvSpPr>
          <p:cNvPr id="2151" name="Google Shape;2151;p42"/>
          <p:cNvSpPr/>
          <p:nvPr/>
        </p:nvSpPr>
        <p:spPr>
          <a:xfrm>
            <a:off x="1184608" y="2575295"/>
            <a:ext cx="594300" cy="59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1</a:t>
            </a:r>
            <a:endParaRPr b="1" sz="2000">
              <a:solidFill>
                <a:schemeClr val="dk1"/>
              </a:solidFill>
              <a:latin typeface="Fira Sans Extra Condensed"/>
              <a:ea typeface="Fira Sans Extra Condensed"/>
              <a:cs typeface="Fira Sans Extra Condensed"/>
              <a:sym typeface="Fira Sans Extra Condensed"/>
            </a:endParaRPr>
          </a:p>
        </p:txBody>
      </p:sp>
      <p:sp>
        <p:nvSpPr>
          <p:cNvPr id="2152" name="Google Shape;2152;p42"/>
          <p:cNvSpPr/>
          <p:nvPr/>
        </p:nvSpPr>
        <p:spPr>
          <a:xfrm>
            <a:off x="3248923" y="2575295"/>
            <a:ext cx="594300" cy="594300"/>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2</a:t>
            </a:r>
            <a:endParaRPr b="1" sz="2000">
              <a:solidFill>
                <a:schemeClr val="dk1"/>
              </a:solidFill>
              <a:latin typeface="Fira Sans Extra Condensed"/>
              <a:ea typeface="Fira Sans Extra Condensed"/>
              <a:cs typeface="Fira Sans Extra Condensed"/>
              <a:sym typeface="Fira Sans Extra Condensed"/>
            </a:endParaRPr>
          </a:p>
        </p:txBody>
      </p:sp>
      <p:sp>
        <p:nvSpPr>
          <p:cNvPr id="2153" name="Google Shape;2153;p42"/>
          <p:cNvSpPr/>
          <p:nvPr/>
        </p:nvSpPr>
        <p:spPr>
          <a:xfrm>
            <a:off x="5313677" y="2575295"/>
            <a:ext cx="594300" cy="5943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3</a:t>
            </a:r>
            <a:endParaRPr b="1" sz="2000">
              <a:solidFill>
                <a:schemeClr val="dk1"/>
              </a:solidFill>
              <a:latin typeface="Fira Sans Extra Condensed"/>
              <a:ea typeface="Fira Sans Extra Condensed"/>
              <a:cs typeface="Fira Sans Extra Condensed"/>
              <a:sym typeface="Fira Sans Extra Condensed"/>
            </a:endParaRPr>
          </a:p>
        </p:txBody>
      </p:sp>
      <p:sp>
        <p:nvSpPr>
          <p:cNvPr id="2154" name="Google Shape;2154;p42"/>
          <p:cNvSpPr/>
          <p:nvPr/>
        </p:nvSpPr>
        <p:spPr>
          <a:xfrm>
            <a:off x="7373052" y="2575295"/>
            <a:ext cx="594300" cy="594300"/>
          </a:xfrm>
          <a:prstGeom prst="ellipse">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4</a:t>
            </a:r>
            <a:endParaRPr b="1" sz="2000">
              <a:solidFill>
                <a:schemeClr val="dk1"/>
              </a:solidFill>
              <a:latin typeface="Fira Sans Extra Condensed"/>
              <a:ea typeface="Fira Sans Extra Condensed"/>
              <a:cs typeface="Fira Sans Extra Condensed"/>
              <a:sym typeface="Fira Sans Extra Condensed"/>
            </a:endParaRPr>
          </a:p>
        </p:txBody>
      </p:sp>
      <p:grpSp>
        <p:nvGrpSpPr>
          <p:cNvPr id="2155" name="Google Shape;2155;p42"/>
          <p:cNvGrpSpPr/>
          <p:nvPr/>
        </p:nvGrpSpPr>
        <p:grpSpPr>
          <a:xfrm>
            <a:off x="7474601" y="1863345"/>
            <a:ext cx="385987" cy="493777"/>
            <a:chOff x="7360207" y="1966560"/>
            <a:chExt cx="500048" cy="639608"/>
          </a:xfrm>
        </p:grpSpPr>
        <p:sp>
          <p:nvSpPr>
            <p:cNvPr id="2156" name="Google Shape;2156;p42"/>
            <p:cNvSpPr/>
            <p:nvPr/>
          </p:nvSpPr>
          <p:spPr>
            <a:xfrm>
              <a:off x="7515652" y="2257574"/>
              <a:ext cx="96280" cy="97076"/>
            </a:xfrm>
            <a:custGeom>
              <a:rect b="b" l="l" r="r" t="t"/>
              <a:pathLst>
                <a:path extrusionOk="0" h="7559" w="7497">
                  <a:moveTo>
                    <a:pt x="1" y="3815"/>
                  </a:moveTo>
                  <a:cubicBezTo>
                    <a:pt x="1" y="5878"/>
                    <a:pt x="1674" y="7559"/>
                    <a:pt x="3753" y="7559"/>
                  </a:cubicBezTo>
                  <a:cubicBezTo>
                    <a:pt x="5808" y="7559"/>
                    <a:pt x="7497" y="5885"/>
                    <a:pt x="7497" y="3815"/>
                  </a:cubicBezTo>
                  <a:lnTo>
                    <a:pt x="7497" y="1"/>
                  </a:lnTo>
                  <a:cubicBezTo>
                    <a:pt x="6392" y="647"/>
                    <a:pt x="5115" y="1012"/>
                    <a:pt x="3753" y="1012"/>
                  </a:cubicBezTo>
                  <a:cubicBezTo>
                    <a:pt x="2391" y="1012"/>
                    <a:pt x="1114" y="639"/>
                    <a:pt x="1" y="1"/>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42"/>
            <p:cNvSpPr/>
            <p:nvPr/>
          </p:nvSpPr>
          <p:spPr>
            <a:xfrm>
              <a:off x="7467570" y="2066231"/>
              <a:ext cx="192355" cy="204350"/>
            </a:xfrm>
            <a:custGeom>
              <a:rect b="b" l="l" r="r" t="t"/>
              <a:pathLst>
                <a:path extrusionOk="0" h="15912" w="14978">
                  <a:moveTo>
                    <a:pt x="7497" y="15911"/>
                  </a:moveTo>
                  <a:cubicBezTo>
                    <a:pt x="11591" y="15911"/>
                    <a:pt x="14977" y="12564"/>
                    <a:pt x="14977" y="8431"/>
                  </a:cubicBezTo>
                  <a:lnTo>
                    <a:pt x="14977" y="3753"/>
                  </a:lnTo>
                  <a:lnTo>
                    <a:pt x="7497" y="3753"/>
                  </a:lnTo>
                  <a:cubicBezTo>
                    <a:pt x="5434" y="3753"/>
                    <a:pt x="3745" y="2063"/>
                    <a:pt x="3745" y="1"/>
                  </a:cubicBezTo>
                  <a:cubicBezTo>
                    <a:pt x="3745" y="2063"/>
                    <a:pt x="2063" y="3753"/>
                    <a:pt x="1" y="3753"/>
                  </a:cubicBezTo>
                  <a:lnTo>
                    <a:pt x="1" y="8431"/>
                  </a:lnTo>
                  <a:cubicBezTo>
                    <a:pt x="8" y="12564"/>
                    <a:pt x="3395" y="15911"/>
                    <a:pt x="7497" y="15911"/>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42"/>
            <p:cNvSpPr/>
            <p:nvPr/>
          </p:nvSpPr>
          <p:spPr>
            <a:xfrm>
              <a:off x="7419680" y="2114417"/>
              <a:ext cx="288224" cy="60090"/>
            </a:xfrm>
            <a:custGeom>
              <a:rect b="b" l="l" r="r" t="t"/>
              <a:pathLst>
                <a:path extrusionOk="0" h="4679" w="22443">
                  <a:moveTo>
                    <a:pt x="3737" y="4679"/>
                  </a:moveTo>
                  <a:lnTo>
                    <a:pt x="3737" y="1"/>
                  </a:lnTo>
                  <a:lnTo>
                    <a:pt x="1869" y="1"/>
                  </a:lnTo>
                  <a:cubicBezTo>
                    <a:pt x="842" y="1"/>
                    <a:pt x="1" y="841"/>
                    <a:pt x="1" y="1869"/>
                  </a:cubicBezTo>
                  <a:lnTo>
                    <a:pt x="1" y="2803"/>
                  </a:lnTo>
                  <a:cubicBezTo>
                    <a:pt x="1" y="3830"/>
                    <a:pt x="849" y="4671"/>
                    <a:pt x="1869" y="4671"/>
                  </a:cubicBezTo>
                  <a:lnTo>
                    <a:pt x="3737" y="4671"/>
                  </a:lnTo>
                  <a:close/>
                  <a:moveTo>
                    <a:pt x="18706" y="1"/>
                  </a:moveTo>
                  <a:lnTo>
                    <a:pt x="18706" y="4679"/>
                  </a:lnTo>
                  <a:lnTo>
                    <a:pt x="20575" y="4679"/>
                  </a:lnTo>
                  <a:cubicBezTo>
                    <a:pt x="21602" y="4679"/>
                    <a:pt x="22443" y="3830"/>
                    <a:pt x="22443" y="2811"/>
                  </a:cubicBezTo>
                  <a:lnTo>
                    <a:pt x="22443" y="1877"/>
                  </a:lnTo>
                  <a:cubicBezTo>
                    <a:pt x="22443" y="841"/>
                    <a:pt x="21594" y="8"/>
                    <a:pt x="20575" y="8"/>
                  </a:cubicBezTo>
                  <a:lnTo>
                    <a:pt x="18706" y="8"/>
                  </a:ln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42"/>
            <p:cNvSpPr/>
            <p:nvPr/>
          </p:nvSpPr>
          <p:spPr>
            <a:xfrm>
              <a:off x="7443683" y="1975755"/>
              <a:ext cx="235737" cy="138673"/>
            </a:xfrm>
            <a:custGeom>
              <a:rect b="b" l="l" r="r" t="t"/>
              <a:pathLst>
                <a:path extrusionOk="0" h="10798" w="18356">
                  <a:moveTo>
                    <a:pt x="1868" y="10798"/>
                  </a:moveTo>
                  <a:cubicBezTo>
                    <a:pt x="3931" y="10798"/>
                    <a:pt x="5613" y="9108"/>
                    <a:pt x="5613" y="7046"/>
                  </a:cubicBezTo>
                  <a:cubicBezTo>
                    <a:pt x="5613" y="9108"/>
                    <a:pt x="7302" y="10798"/>
                    <a:pt x="9365" y="10798"/>
                  </a:cubicBezTo>
                  <a:lnTo>
                    <a:pt x="16845" y="10798"/>
                  </a:lnTo>
                  <a:cubicBezTo>
                    <a:pt x="17670" y="10798"/>
                    <a:pt x="18355" y="10113"/>
                    <a:pt x="18355" y="9287"/>
                  </a:cubicBezTo>
                  <a:lnTo>
                    <a:pt x="18355" y="4516"/>
                  </a:lnTo>
                  <a:cubicBezTo>
                    <a:pt x="18355" y="2040"/>
                    <a:pt x="16316" y="1"/>
                    <a:pt x="13840" y="1"/>
                  </a:cubicBezTo>
                  <a:lnTo>
                    <a:pt x="3020" y="1"/>
                  </a:lnTo>
                  <a:cubicBezTo>
                    <a:pt x="2195" y="1"/>
                    <a:pt x="1510" y="686"/>
                    <a:pt x="1510" y="1511"/>
                  </a:cubicBezTo>
                  <a:cubicBezTo>
                    <a:pt x="685" y="1511"/>
                    <a:pt x="0" y="2196"/>
                    <a:pt x="0" y="3021"/>
                  </a:cubicBezTo>
                  <a:lnTo>
                    <a:pt x="0" y="10798"/>
                  </a:ln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42"/>
            <p:cNvSpPr/>
            <p:nvPr/>
          </p:nvSpPr>
          <p:spPr>
            <a:xfrm>
              <a:off x="7443580" y="1975755"/>
              <a:ext cx="66691" cy="138673"/>
            </a:xfrm>
            <a:custGeom>
              <a:rect b="b" l="l" r="r" t="t"/>
              <a:pathLst>
                <a:path extrusionOk="0" h="10798" w="5193">
                  <a:moveTo>
                    <a:pt x="1830" y="10798"/>
                  </a:moveTo>
                  <a:cubicBezTo>
                    <a:pt x="1954" y="10798"/>
                    <a:pt x="2071" y="10782"/>
                    <a:pt x="2188" y="10774"/>
                  </a:cubicBezTo>
                  <a:lnTo>
                    <a:pt x="2188" y="3698"/>
                  </a:lnTo>
                  <a:cubicBezTo>
                    <a:pt x="2188" y="2904"/>
                    <a:pt x="2842" y="2243"/>
                    <a:pt x="3651" y="2243"/>
                  </a:cubicBezTo>
                  <a:cubicBezTo>
                    <a:pt x="3651" y="445"/>
                    <a:pt x="5192" y="1"/>
                    <a:pt x="5192" y="1"/>
                  </a:cubicBezTo>
                  <a:lnTo>
                    <a:pt x="3005" y="1"/>
                  </a:lnTo>
                  <a:cubicBezTo>
                    <a:pt x="2196" y="1"/>
                    <a:pt x="1456" y="701"/>
                    <a:pt x="1456" y="1511"/>
                  </a:cubicBezTo>
                  <a:cubicBezTo>
                    <a:pt x="662" y="1511"/>
                    <a:pt x="0" y="2165"/>
                    <a:pt x="0" y="2974"/>
                  </a:cubicBezTo>
                  <a:lnTo>
                    <a:pt x="0" y="10798"/>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42"/>
            <p:cNvSpPr/>
            <p:nvPr/>
          </p:nvSpPr>
          <p:spPr>
            <a:xfrm>
              <a:off x="7658113" y="2265575"/>
              <a:ext cx="192355" cy="192047"/>
            </a:xfrm>
            <a:custGeom>
              <a:rect b="b" l="l" r="r" t="t"/>
              <a:pathLst>
                <a:path extrusionOk="0" h="14954" w="14978">
                  <a:moveTo>
                    <a:pt x="10571" y="1697"/>
                  </a:moveTo>
                  <a:cubicBezTo>
                    <a:pt x="7387" y="0"/>
                    <a:pt x="3386" y="1253"/>
                    <a:pt x="1697" y="4437"/>
                  </a:cubicBezTo>
                  <a:cubicBezTo>
                    <a:pt x="0" y="7629"/>
                    <a:pt x="1230" y="11568"/>
                    <a:pt x="4422" y="13264"/>
                  </a:cubicBezTo>
                  <a:cubicBezTo>
                    <a:pt x="7613" y="14954"/>
                    <a:pt x="11583" y="13739"/>
                    <a:pt x="13272" y="10548"/>
                  </a:cubicBezTo>
                  <a:cubicBezTo>
                    <a:pt x="14977" y="7364"/>
                    <a:pt x="13755" y="3386"/>
                    <a:pt x="10571" y="1697"/>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42"/>
            <p:cNvSpPr/>
            <p:nvPr/>
          </p:nvSpPr>
          <p:spPr>
            <a:xfrm>
              <a:off x="7588430" y="2322558"/>
              <a:ext cx="240335" cy="274419"/>
            </a:xfrm>
            <a:custGeom>
              <a:rect b="b" l="l" r="r" t="t"/>
              <a:pathLst>
                <a:path extrusionOk="0" h="21368" w="18714">
                  <a:moveTo>
                    <a:pt x="9855" y="8827"/>
                  </a:moveTo>
                  <a:cubicBezTo>
                    <a:pt x="6664" y="7131"/>
                    <a:pt x="5426" y="3192"/>
                    <a:pt x="7131" y="0"/>
                  </a:cubicBezTo>
                  <a:lnTo>
                    <a:pt x="896" y="11754"/>
                  </a:lnTo>
                  <a:cubicBezTo>
                    <a:pt x="203" y="13054"/>
                    <a:pt x="1" y="14510"/>
                    <a:pt x="226" y="15872"/>
                  </a:cubicBezTo>
                  <a:lnTo>
                    <a:pt x="4025" y="15872"/>
                  </a:lnTo>
                  <a:cubicBezTo>
                    <a:pt x="5387" y="15872"/>
                    <a:pt x="6501" y="16978"/>
                    <a:pt x="6501" y="18340"/>
                  </a:cubicBezTo>
                  <a:cubicBezTo>
                    <a:pt x="6501" y="19702"/>
                    <a:pt x="5387" y="20815"/>
                    <a:pt x="4025" y="20815"/>
                  </a:cubicBezTo>
                  <a:cubicBezTo>
                    <a:pt x="4874" y="21181"/>
                    <a:pt x="5761" y="21368"/>
                    <a:pt x="6648" y="21368"/>
                  </a:cubicBezTo>
                  <a:cubicBezTo>
                    <a:pt x="9077" y="21368"/>
                    <a:pt x="11319" y="20052"/>
                    <a:pt x="12463" y="17896"/>
                  </a:cubicBezTo>
                  <a:lnTo>
                    <a:pt x="10284" y="16736"/>
                  </a:lnTo>
                  <a:cubicBezTo>
                    <a:pt x="9085" y="16090"/>
                    <a:pt x="8618" y="14596"/>
                    <a:pt x="9264" y="13397"/>
                  </a:cubicBezTo>
                  <a:cubicBezTo>
                    <a:pt x="9902" y="12206"/>
                    <a:pt x="11405" y="11731"/>
                    <a:pt x="12603" y="12377"/>
                  </a:cubicBezTo>
                  <a:lnTo>
                    <a:pt x="14783" y="13537"/>
                  </a:lnTo>
                  <a:lnTo>
                    <a:pt x="18714" y="6119"/>
                  </a:lnTo>
                  <a:cubicBezTo>
                    <a:pt x="17017" y="9310"/>
                    <a:pt x="13047" y="10517"/>
                    <a:pt x="9855" y="882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42"/>
            <p:cNvSpPr/>
            <p:nvPr/>
          </p:nvSpPr>
          <p:spPr>
            <a:xfrm>
              <a:off x="7515652" y="2257471"/>
              <a:ext cx="96190" cy="90283"/>
            </a:xfrm>
            <a:custGeom>
              <a:rect b="b" l="l" r="r" t="t"/>
              <a:pathLst>
                <a:path extrusionOk="0" h="7030" w="7490">
                  <a:moveTo>
                    <a:pt x="1" y="3823"/>
                  </a:moveTo>
                  <a:cubicBezTo>
                    <a:pt x="1" y="5185"/>
                    <a:pt x="733" y="6384"/>
                    <a:pt x="1822" y="7030"/>
                  </a:cubicBezTo>
                  <a:lnTo>
                    <a:pt x="1822" y="756"/>
                  </a:lnTo>
                  <a:cubicBezTo>
                    <a:pt x="1176" y="585"/>
                    <a:pt x="569" y="328"/>
                    <a:pt x="1" y="1"/>
                  </a:cubicBezTo>
                  <a:close/>
                  <a:moveTo>
                    <a:pt x="7489" y="40"/>
                  </a:moveTo>
                  <a:lnTo>
                    <a:pt x="7489" y="9"/>
                  </a:lnTo>
                  <a:cubicBezTo>
                    <a:pt x="7458" y="24"/>
                    <a:pt x="7427" y="47"/>
                    <a:pt x="7388" y="55"/>
                  </a:cubicBezTo>
                  <a:cubicBezTo>
                    <a:pt x="7427" y="55"/>
                    <a:pt x="7458" y="47"/>
                    <a:pt x="7489" y="4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42"/>
            <p:cNvSpPr/>
            <p:nvPr/>
          </p:nvSpPr>
          <p:spPr>
            <a:xfrm>
              <a:off x="7467570" y="2105222"/>
              <a:ext cx="110279" cy="172860"/>
            </a:xfrm>
            <a:custGeom>
              <a:rect b="b" l="l" r="r" t="t"/>
              <a:pathLst>
                <a:path extrusionOk="0" h="13460" w="8587">
                  <a:moveTo>
                    <a:pt x="8587" y="12798"/>
                  </a:moveTo>
                  <a:cubicBezTo>
                    <a:pt x="4990" y="12260"/>
                    <a:pt x="2188" y="9162"/>
                    <a:pt x="2188" y="5395"/>
                  </a:cubicBezTo>
                  <a:lnTo>
                    <a:pt x="2188" y="0"/>
                  </a:lnTo>
                  <a:cubicBezTo>
                    <a:pt x="1581" y="452"/>
                    <a:pt x="818" y="717"/>
                    <a:pt x="1" y="717"/>
                  </a:cubicBezTo>
                  <a:lnTo>
                    <a:pt x="1" y="5395"/>
                  </a:lnTo>
                  <a:cubicBezTo>
                    <a:pt x="8" y="9956"/>
                    <a:pt x="4095" y="13459"/>
                    <a:pt x="8587" y="1279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42"/>
            <p:cNvSpPr/>
            <p:nvPr/>
          </p:nvSpPr>
          <p:spPr>
            <a:xfrm>
              <a:off x="7588430" y="2322455"/>
              <a:ext cx="203053" cy="275728"/>
            </a:xfrm>
            <a:custGeom>
              <a:rect b="b" l="l" r="r" t="t"/>
              <a:pathLst>
                <a:path extrusionOk="0" h="21470" w="15811">
                  <a:moveTo>
                    <a:pt x="6664" y="4998"/>
                  </a:moveTo>
                  <a:cubicBezTo>
                    <a:pt x="6158" y="3394"/>
                    <a:pt x="6275" y="1604"/>
                    <a:pt x="7131" y="0"/>
                  </a:cubicBezTo>
                  <a:lnTo>
                    <a:pt x="896" y="11755"/>
                  </a:lnTo>
                  <a:cubicBezTo>
                    <a:pt x="203" y="13055"/>
                    <a:pt x="1" y="14502"/>
                    <a:pt x="226" y="15865"/>
                  </a:cubicBezTo>
                  <a:lnTo>
                    <a:pt x="4025" y="15865"/>
                  </a:lnTo>
                  <a:cubicBezTo>
                    <a:pt x="5387" y="15865"/>
                    <a:pt x="6501" y="16978"/>
                    <a:pt x="6501" y="18340"/>
                  </a:cubicBezTo>
                  <a:cubicBezTo>
                    <a:pt x="6501" y="19702"/>
                    <a:pt x="5387" y="20808"/>
                    <a:pt x="4025" y="20808"/>
                  </a:cubicBezTo>
                  <a:cubicBezTo>
                    <a:pt x="5154" y="21306"/>
                    <a:pt x="6415" y="21469"/>
                    <a:pt x="7629" y="21298"/>
                  </a:cubicBezTo>
                  <a:cubicBezTo>
                    <a:pt x="8322" y="20449"/>
                    <a:pt x="8688" y="19406"/>
                    <a:pt x="8688" y="18317"/>
                  </a:cubicBezTo>
                  <a:cubicBezTo>
                    <a:pt x="8867" y="18449"/>
                    <a:pt x="9062" y="18566"/>
                    <a:pt x="9256" y="18667"/>
                  </a:cubicBezTo>
                  <a:lnTo>
                    <a:pt x="11101" y="19656"/>
                  </a:lnTo>
                  <a:cubicBezTo>
                    <a:pt x="11646" y="19157"/>
                    <a:pt x="12105" y="18574"/>
                    <a:pt x="12463" y="17904"/>
                  </a:cubicBezTo>
                  <a:lnTo>
                    <a:pt x="10284" y="16744"/>
                  </a:lnTo>
                  <a:cubicBezTo>
                    <a:pt x="9085" y="16098"/>
                    <a:pt x="8618" y="14604"/>
                    <a:pt x="9264" y="13405"/>
                  </a:cubicBezTo>
                  <a:cubicBezTo>
                    <a:pt x="9902" y="12214"/>
                    <a:pt x="11405" y="11739"/>
                    <a:pt x="12603" y="12385"/>
                  </a:cubicBezTo>
                  <a:lnTo>
                    <a:pt x="14783" y="13545"/>
                  </a:lnTo>
                  <a:lnTo>
                    <a:pt x="15810" y="11607"/>
                  </a:lnTo>
                  <a:lnTo>
                    <a:pt x="13631" y="10447"/>
                  </a:lnTo>
                  <a:cubicBezTo>
                    <a:pt x="11366" y="9240"/>
                    <a:pt x="8532" y="10112"/>
                    <a:pt x="7326" y="12377"/>
                  </a:cubicBezTo>
                  <a:cubicBezTo>
                    <a:pt x="6944" y="13086"/>
                    <a:pt x="6781" y="13841"/>
                    <a:pt x="6781" y="14596"/>
                  </a:cubicBezTo>
                  <a:cubicBezTo>
                    <a:pt x="6010" y="14028"/>
                    <a:pt x="5060" y="13685"/>
                    <a:pt x="4025" y="13685"/>
                  </a:cubicBezTo>
                  <a:lnTo>
                    <a:pt x="2422" y="13685"/>
                  </a:lnTo>
                  <a:cubicBezTo>
                    <a:pt x="2538" y="13031"/>
                    <a:pt x="2756" y="12385"/>
                    <a:pt x="3083" y="1176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42"/>
            <p:cNvSpPr/>
            <p:nvPr/>
          </p:nvSpPr>
          <p:spPr>
            <a:xfrm>
              <a:off x="7655712" y="2264072"/>
              <a:ext cx="145570" cy="176957"/>
            </a:xfrm>
            <a:custGeom>
              <a:rect b="b" l="l" r="r" t="t"/>
              <a:pathLst>
                <a:path extrusionOk="0" h="13779" w="11335">
                  <a:moveTo>
                    <a:pt x="1892" y="4554"/>
                  </a:moveTo>
                  <a:cubicBezTo>
                    <a:pt x="0" y="8104"/>
                    <a:pt x="1752" y="12447"/>
                    <a:pt x="5512" y="13778"/>
                  </a:cubicBezTo>
                  <a:cubicBezTo>
                    <a:pt x="2741" y="11941"/>
                    <a:pt x="1752" y="8283"/>
                    <a:pt x="3355" y="5286"/>
                  </a:cubicBezTo>
                  <a:cubicBezTo>
                    <a:pt x="4889" y="2398"/>
                    <a:pt x="8322" y="1098"/>
                    <a:pt x="11334" y="2149"/>
                  </a:cubicBezTo>
                  <a:cubicBezTo>
                    <a:pt x="8112" y="0"/>
                    <a:pt x="3698" y="1137"/>
                    <a:pt x="1892" y="455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42"/>
            <p:cNvSpPr/>
            <p:nvPr/>
          </p:nvSpPr>
          <p:spPr>
            <a:xfrm>
              <a:off x="7369402" y="2473112"/>
              <a:ext cx="421683" cy="116674"/>
            </a:xfrm>
            <a:custGeom>
              <a:rect b="b" l="l" r="r" t="t"/>
              <a:pathLst>
                <a:path extrusionOk="0" h="9085" w="32835">
                  <a:moveTo>
                    <a:pt x="29643" y="646"/>
                  </a:moveTo>
                  <a:cubicBezTo>
                    <a:pt x="28444" y="0"/>
                    <a:pt x="26942" y="467"/>
                    <a:pt x="26303" y="1666"/>
                  </a:cubicBezTo>
                  <a:cubicBezTo>
                    <a:pt x="25665" y="2865"/>
                    <a:pt x="26132" y="4375"/>
                    <a:pt x="27331" y="5005"/>
                  </a:cubicBezTo>
                  <a:lnTo>
                    <a:pt x="29510" y="6165"/>
                  </a:lnTo>
                  <a:cubicBezTo>
                    <a:pt x="30234" y="6554"/>
                    <a:pt x="31153" y="6266"/>
                    <a:pt x="31542" y="5543"/>
                  </a:cubicBezTo>
                  <a:lnTo>
                    <a:pt x="32445" y="3838"/>
                  </a:lnTo>
                  <a:cubicBezTo>
                    <a:pt x="32834" y="3106"/>
                    <a:pt x="32554" y="2195"/>
                    <a:pt x="31822" y="1806"/>
                  </a:cubicBezTo>
                  <a:close/>
                  <a:moveTo>
                    <a:pt x="1" y="210"/>
                  </a:moveTo>
                  <a:lnTo>
                    <a:pt x="1" y="7216"/>
                  </a:lnTo>
                  <a:cubicBezTo>
                    <a:pt x="1" y="8244"/>
                    <a:pt x="841" y="9084"/>
                    <a:pt x="1861" y="9084"/>
                  </a:cubicBezTo>
                  <a:lnTo>
                    <a:pt x="21072" y="9084"/>
                  </a:lnTo>
                  <a:cubicBezTo>
                    <a:pt x="22435" y="9084"/>
                    <a:pt x="23548" y="7971"/>
                    <a:pt x="23548" y="6609"/>
                  </a:cubicBezTo>
                  <a:cubicBezTo>
                    <a:pt x="23548" y="5247"/>
                    <a:pt x="22435" y="4141"/>
                    <a:pt x="21072" y="4141"/>
                  </a:cubicBezTo>
                  <a:lnTo>
                    <a:pt x="5878" y="4141"/>
                  </a:lnTo>
                  <a:lnTo>
                    <a:pt x="5878" y="210"/>
                  </a:lnTo>
                  <a:lnTo>
                    <a:pt x="1" y="210"/>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42"/>
            <p:cNvSpPr/>
            <p:nvPr/>
          </p:nvSpPr>
          <p:spPr>
            <a:xfrm>
              <a:off x="7369402" y="2475809"/>
              <a:ext cx="52102" cy="113977"/>
            </a:xfrm>
            <a:custGeom>
              <a:rect b="b" l="l" r="r" t="t"/>
              <a:pathLst>
                <a:path extrusionOk="0" h="8875" w="4057">
                  <a:moveTo>
                    <a:pt x="1" y="0"/>
                  </a:moveTo>
                  <a:lnTo>
                    <a:pt x="1" y="7006"/>
                  </a:lnTo>
                  <a:cubicBezTo>
                    <a:pt x="1" y="8034"/>
                    <a:pt x="841" y="8874"/>
                    <a:pt x="1861" y="8874"/>
                  </a:cubicBezTo>
                  <a:lnTo>
                    <a:pt x="4056" y="8874"/>
                  </a:lnTo>
                  <a:cubicBezTo>
                    <a:pt x="3021" y="8874"/>
                    <a:pt x="2188" y="8026"/>
                    <a:pt x="2188" y="7006"/>
                  </a:cubicBezTo>
                  <a:lnTo>
                    <a:pt x="2188"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42"/>
            <p:cNvSpPr/>
            <p:nvPr/>
          </p:nvSpPr>
          <p:spPr>
            <a:xfrm>
              <a:off x="7369402" y="2306556"/>
              <a:ext cx="310622" cy="219748"/>
            </a:xfrm>
            <a:custGeom>
              <a:rect b="b" l="l" r="r" t="t"/>
              <a:pathLst>
                <a:path extrusionOk="0" h="17111" w="24187">
                  <a:moveTo>
                    <a:pt x="5885" y="17110"/>
                  </a:moveTo>
                  <a:lnTo>
                    <a:pt x="17281" y="17110"/>
                  </a:lnTo>
                  <a:cubicBezTo>
                    <a:pt x="17056" y="15748"/>
                    <a:pt x="17258" y="14293"/>
                    <a:pt x="17951" y="12993"/>
                  </a:cubicBezTo>
                  <a:lnTo>
                    <a:pt x="24186" y="1238"/>
                  </a:lnTo>
                  <a:lnTo>
                    <a:pt x="18885" y="1"/>
                  </a:lnTo>
                  <a:cubicBezTo>
                    <a:pt x="18885" y="2064"/>
                    <a:pt x="17211" y="3745"/>
                    <a:pt x="15141" y="3745"/>
                  </a:cubicBezTo>
                  <a:cubicBezTo>
                    <a:pt x="13086" y="3745"/>
                    <a:pt x="11389" y="2087"/>
                    <a:pt x="11389" y="1"/>
                  </a:cubicBezTo>
                  <a:lnTo>
                    <a:pt x="2920" y="1674"/>
                  </a:lnTo>
                  <a:cubicBezTo>
                    <a:pt x="1339" y="1986"/>
                    <a:pt x="1" y="2990"/>
                    <a:pt x="1" y="4593"/>
                  </a:cubicBezTo>
                  <a:lnTo>
                    <a:pt x="1" y="13164"/>
                  </a:lnTo>
                  <a:lnTo>
                    <a:pt x="5878" y="13164"/>
                  </a:lnTo>
                  <a:lnTo>
                    <a:pt x="5878" y="1711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42"/>
            <p:cNvSpPr/>
            <p:nvPr/>
          </p:nvSpPr>
          <p:spPr>
            <a:xfrm>
              <a:off x="7369402" y="2330854"/>
              <a:ext cx="103678" cy="195553"/>
            </a:xfrm>
            <a:custGeom>
              <a:rect b="b" l="l" r="r" t="t"/>
              <a:pathLst>
                <a:path extrusionOk="0" h="15227" w="8073">
                  <a:moveTo>
                    <a:pt x="5885" y="5301"/>
                  </a:moveTo>
                  <a:lnTo>
                    <a:pt x="5885" y="15226"/>
                  </a:lnTo>
                  <a:lnTo>
                    <a:pt x="8073" y="15226"/>
                  </a:lnTo>
                  <a:lnTo>
                    <a:pt x="8073" y="5301"/>
                  </a:lnTo>
                  <a:close/>
                  <a:moveTo>
                    <a:pt x="2188" y="0"/>
                  </a:moveTo>
                  <a:cubicBezTo>
                    <a:pt x="950" y="444"/>
                    <a:pt x="1" y="1370"/>
                    <a:pt x="1" y="2709"/>
                  </a:cubicBezTo>
                  <a:lnTo>
                    <a:pt x="1" y="11287"/>
                  </a:lnTo>
                  <a:lnTo>
                    <a:pt x="2188" y="11287"/>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42"/>
            <p:cNvSpPr/>
            <p:nvPr/>
          </p:nvSpPr>
          <p:spPr>
            <a:xfrm>
              <a:off x="7565134" y="2580374"/>
              <a:ext cx="18814" cy="18712"/>
            </a:xfrm>
            <a:custGeom>
              <a:rect b="b" l="l" r="r" t="t"/>
              <a:pathLst>
                <a:path extrusionOk="0" h="1457" w="1465">
                  <a:moveTo>
                    <a:pt x="1" y="1"/>
                  </a:moveTo>
                  <a:lnTo>
                    <a:pt x="1" y="1456"/>
                  </a:lnTo>
                  <a:lnTo>
                    <a:pt x="1464" y="1456"/>
                  </a:lnTo>
                  <a:lnTo>
                    <a:pt x="146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42"/>
            <p:cNvSpPr/>
            <p:nvPr/>
          </p:nvSpPr>
          <p:spPr>
            <a:xfrm>
              <a:off x="7360207" y="1966560"/>
              <a:ext cx="500048" cy="639608"/>
            </a:xfrm>
            <a:custGeom>
              <a:rect b="b" l="l" r="r" t="t"/>
              <a:pathLst>
                <a:path extrusionOk="0" h="49804" w="38937">
                  <a:moveTo>
                    <a:pt x="20333" y="1449"/>
                  </a:moveTo>
                  <a:cubicBezTo>
                    <a:pt x="22419" y="1449"/>
                    <a:pt x="24116" y="3153"/>
                    <a:pt x="24116" y="5232"/>
                  </a:cubicBezTo>
                  <a:lnTo>
                    <a:pt x="24116" y="10003"/>
                  </a:lnTo>
                  <a:cubicBezTo>
                    <a:pt x="24116" y="10432"/>
                    <a:pt x="23766" y="10782"/>
                    <a:pt x="23337" y="10782"/>
                  </a:cubicBezTo>
                  <a:lnTo>
                    <a:pt x="15857" y="10782"/>
                  </a:lnTo>
                  <a:cubicBezTo>
                    <a:pt x="14191" y="10782"/>
                    <a:pt x="12837" y="9427"/>
                    <a:pt x="12837" y="7762"/>
                  </a:cubicBezTo>
                  <a:lnTo>
                    <a:pt x="11381" y="7762"/>
                  </a:lnTo>
                  <a:cubicBezTo>
                    <a:pt x="11381" y="9427"/>
                    <a:pt x="10026" y="10782"/>
                    <a:pt x="8361" y="10782"/>
                  </a:cubicBezTo>
                  <a:lnTo>
                    <a:pt x="7224" y="10782"/>
                  </a:lnTo>
                  <a:lnTo>
                    <a:pt x="7224" y="3737"/>
                  </a:lnTo>
                  <a:cubicBezTo>
                    <a:pt x="7224" y="3309"/>
                    <a:pt x="7574" y="2959"/>
                    <a:pt x="8003" y="2959"/>
                  </a:cubicBezTo>
                  <a:lnTo>
                    <a:pt x="8734" y="2959"/>
                  </a:lnTo>
                  <a:lnTo>
                    <a:pt x="8734" y="2227"/>
                  </a:lnTo>
                  <a:cubicBezTo>
                    <a:pt x="8734" y="1799"/>
                    <a:pt x="9085" y="1449"/>
                    <a:pt x="9513" y="1449"/>
                  </a:cubicBezTo>
                  <a:close/>
                  <a:moveTo>
                    <a:pt x="25206" y="12230"/>
                  </a:moveTo>
                  <a:cubicBezTo>
                    <a:pt x="25836" y="12237"/>
                    <a:pt x="26350" y="12759"/>
                    <a:pt x="26350" y="13382"/>
                  </a:cubicBezTo>
                  <a:lnTo>
                    <a:pt x="26350" y="14316"/>
                  </a:lnTo>
                  <a:cubicBezTo>
                    <a:pt x="26350" y="14946"/>
                    <a:pt x="25836" y="15452"/>
                    <a:pt x="25213" y="15452"/>
                  </a:cubicBezTo>
                  <a:lnTo>
                    <a:pt x="24069" y="15452"/>
                  </a:lnTo>
                  <a:lnTo>
                    <a:pt x="24069" y="12230"/>
                  </a:lnTo>
                  <a:close/>
                  <a:moveTo>
                    <a:pt x="7629" y="12237"/>
                  </a:moveTo>
                  <a:lnTo>
                    <a:pt x="7629" y="15460"/>
                  </a:lnTo>
                  <a:lnTo>
                    <a:pt x="6492" y="15460"/>
                  </a:lnTo>
                  <a:cubicBezTo>
                    <a:pt x="5870" y="15460"/>
                    <a:pt x="5356" y="14946"/>
                    <a:pt x="5356" y="14316"/>
                  </a:cubicBezTo>
                  <a:lnTo>
                    <a:pt x="5356" y="13382"/>
                  </a:lnTo>
                  <a:cubicBezTo>
                    <a:pt x="5356" y="12743"/>
                    <a:pt x="5870" y="12237"/>
                    <a:pt x="6492" y="12237"/>
                  </a:cubicBezTo>
                  <a:close/>
                  <a:moveTo>
                    <a:pt x="12113" y="10214"/>
                  </a:moveTo>
                  <a:cubicBezTo>
                    <a:pt x="12914" y="11436"/>
                    <a:pt x="14300" y="12237"/>
                    <a:pt x="15865" y="12237"/>
                  </a:cubicBezTo>
                  <a:lnTo>
                    <a:pt x="22613" y="12237"/>
                  </a:lnTo>
                  <a:lnTo>
                    <a:pt x="22613" y="16192"/>
                  </a:lnTo>
                  <a:cubicBezTo>
                    <a:pt x="22613" y="19920"/>
                    <a:pt x="19593" y="22941"/>
                    <a:pt x="15865" y="22941"/>
                  </a:cubicBezTo>
                  <a:cubicBezTo>
                    <a:pt x="12136" y="22941"/>
                    <a:pt x="9100" y="19920"/>
                    <a:pt x="9100" y="16192"/>
                  </a:cubicBezTo>
                  <a:lnTo>
                    <a:pt x="9100" y="12183"/>
                  </a:lnTo>
                  <a:cubicBezTo>
                    <a:pt x="10353" y="11981"/>
                    <a:pt x="11443" y="11249"/>
                    <a:pt x="12113" y="10214"/>
                  </a:cubicBezTo>
                  <a:close/>
                  <a:moveTo>
                    <a:pt x="18869" y="23820"/>
                  </a:moveTo>
                  <a:lnTo>
                    <a:pt x="18869" y="26475"/>
                  </a:lnTo>
                  <a:cubicBezTo>
                    <a:pt x="18861" y="28141"/>
                    <a:pt x="17507" y="29487"/>
                    <a:pt x="15857" y="29487"/>
                  </a:cubicBezTo>
                  <a:cubicBezTo>
                    <a:pt x="14191" y="29487"/>
                    <a:pt x="12837" y="28141"/>
                    <a:pt x="12837" y="26475"/>
                  </a:cubicBezTo>
                  <a:lnTo>
                    <a:pt x="12837" y="23820"/>
                  </a:lnTo>
                  <a:cubicBezTo>
                    <a:pt x="13771" y="24186"/>
                    <a:pt x="14783" y="24389"/>
                    <a:pt x="15857" y="24389"/>
                  </a:cubicBezTo>
                  <a:cubicBezTo>
                    <a:pt x="16923" y="24389"/>
                    <a:pt x="17935" y="24186"/>
                    <a:pt x="18869" y="23820"/>
                  </a:cubicBezTo>
                  <a:close/>
                  <a:moveTo>
                    <a:pt x="30746" y="24943"/>
                  </a:moveTo>
                  <a:cubicBezTo>
                    <a:pt x="31675" y="24943"/>
                    <a:pt x="32590" y="25170"/>
                    <a:pt x="33426" y="25618"/>
                  </a:cubicBezTo>
                  <a:cubicBezTo>
                    <a:pt x="36259" y="27129"/>
                    <a:pt x="37341" y="30655"/>
                    <a:pt x="35839" y="33488"/>
                  </a:cubicBezTo>
                  <a:cubicBezTo>
                    <a:pt x="35107" y="34866"/>
                    <a:pt x="33893" y="35878"/>
                    <a:pt x="32406" y="36322"/>
                  </a:cubicBezTo>
                  <a:cubicBezTo>
                    <a:pt x="31841" y="36495"/>
                    <a:pt x="31265" y="36581"/>
                    <a:pt x="30693" y="36581"/>
                  </a:cubicBezTo>
                  <a:cubicBezTo>
                    <a:pt x="29752" y="36581"/>
                    <a:pt x="28821" y="36349"/>
                    <a:pt x="27969" y="35894"/>
                  </a:cubicBezTo>
                  <a:cubicBezTo>
                    <a:pt x="26599" y="35162"/>
                    <a:pt x="25587" y="33948"/>
                    <a:pt x="25128" y="32469"/>
                  </a:cubicBezTo>
                  <a:cubicBezTo>
                    <a:pt x="24669" y="30990"/>
                    <a:pt x="24816" y="29425"/>
                    <a:pt x="25548" y="28055"/>
                  </a:cubicBezTo>
                  <a:cubicBezTo>
                    <a:pt x="26272" y="26677"/>
                    <a:pt x="27494" y="25681"/>
                    <a:pt x="28989" y="25214"/>
                  </a:cubicBezTo>
                  <a:cubicBezTo>
                    <a:pt x="29569" y="25033"/>
                    <a:pt x="30161" y="24943"/>
                    <a:pt x="30746" y="24943"/>
                  </a:cubicBezTo>
                  <a:close/>
                  <a:moveTo>
                    <a:pt x="29222" y="40525"/>
                  </a:moveTo>
                  <a:cubicBezTo>
                    <a:pt x="29502" y="40525"/>
                    <a:pt x="29775" y="40595"/>
                    <a:pt x="30032" y="40728"/>
                  </a:cubicBezTo>
                  <a:lnTo>
                    <a:pt x="32211" y="41887"/>
                  </a:lnTo>
                  <a:cubicBezTo>
                    <a:pt x="32398" y="41981"/>
                    <a:pt x="32523" y="42152"/>
                    <a:pt x="32593" y="42347"/>
                  </a:cubicBezTo>
                  <a:cubicBezTo>
                    <a:pt x="32655" y="42541"/>
                    <a:pt x="32616" y="42751"/>
                    <a:pt x="32531" y="42938"/>
                  </a:cubicBezTo>
                  <a:lnTo>
                    <a:pt x="31628" y="44643"/>
                  </a:lnTo>
                  <a:cubicBezTo>
                    <a:pt x="31526" y="44830"/>
                    <a:pt x="31363" y="44954"/>
                    <a:pt x="31168" y="45024"/>
                  </a:cubicBezTo>
                  <a:cubicBezTo>
                    <a:pt x="31096" y="45045"/>
                    <a:pt x="31021" y="45055"/>
                    <a:pt x="30946" y="45055"/>
                  </a:cubicBezTo>
                  <a:cubicBezTo>
                    <a:pt x="30820" y="45055"/>
                    <a:pt x="30694" y="45026"/>
                    <a:pt x="30577" y="44962"/>
                  </a:cubicBezTo>
                  <a:lnTo>
                    <a:pt x="28397" y="43802"/>
                  </a:lnTo>
                  <a:cubicBezTo>
                    <a:pt x="27549" y="43359"/>
                    <a:pt x="27230" y="42300"/>
                    <a:pt x="27673" y="41452"/>
                  </a:cubicBezTo>
                  <a:cubicBezTo>
                    <a:pt x="27891" y="41039"/>
                    <a:pt x="28257" y="40743"/>
                    <a:pt x="28709" y="40603"/>
                  </a:cubicBezTo>
                  <a:cubicBezTo>
                    <a:pt x="28880" y="40556"/>
                    <a:pt x="29043" y="40525"/>
                    <a:pt x="29222" y="40525"/>
                  </a:cubicBezTo>
                  <a:close/>
                  <a:moveTo>
                    <a:pt x="23501" y="31908"/>
                  </a:moveTo>
                  <a:cubicBezTo>
                    <a:pt x="23555" y="32235"/>
                    <a:pt x="23625" y="32578"/>
                    <a:pt x="23734" y="32904"/>
                  </a:cubicBezTo>
                  <a:cubicBezTo>
                    <a:pt x="24310" y="34757"/>
                    <a:pt x="25571" y="36275"/>
                    <a:pt x="27284" y="37186"/>
                  </a:cubicBezTo>
                  <a:cubicBezTo>
                    <a:pt x="28358" y="37754"/>
                    <a:pt x="29518" y="38042"/>
                    <a:pt x="30693" y="38042"/>
                  </a:cubicBezTo>
                  <a:cubicBezTo>
                    <a:pt x="31410" y="38042"/>
                    <a:pt x="32134" y="37933"/>
                    <a:pt x="32834" y="37723"/>
                  </a:cubicBezTo>
                  <a:cubicBezTo>
                    <a:pt x="33161" y="37629"/>
                    <a:pt x="33480" y="37497"/>
                    <a:pt x="33784" y="37357"/>
                  </a:cubicBezTo>
                  <a:lnTo>
                    <a:pt x="33784" y="37357"/>
                  </a:lnTo>
                  <a:lnTo>
                    <a:pt x="32250" y="40253"/>
                  </a:lnTo>
                  <a:lnTo>
                    <a:pt x="30709" y="39435"/>
                  </a:lnTo>
                  <a:cubicBezTo>
                    <a:pt x="30244" y="39189"/>
                    <a:pt x="29734" y="39065"/>
                    <a:pt x="29215" y="39065"/>
                  </a:cubicBezTo>
                  <a:cubicBezTo>
                    <a:pt x="28899" y="39065"/>
                    <a:pt x="28580" y="39111"/>
                    <a:pt x="28265" y="39202"/>
                  </a:cubicBezTo>
                  <a:cubicBezTo>
                    <a:pt x="27447" y="39459"/>
                    <a:pt x="26778" y="40011"/>
                    <a:pt x="26381" y="40759"/>
                  </a:cubicBezTo>
                  <a:cubicBezTo>
                    <a:pt x="25556" y="42316"/>
                    <a:pt x="26148" y="44262"/>
                    <a:pt x="27704" y="45087"/>
                  </a:cubicBezTo>
                  <a:lnTo>
                    <a:pt x="29199" y="45889"/>
                  </a:lnTo>
                  <a:cubicBezTo>
                    <a:pt x="28092" y="47462"/>
                    <a:pt x="26283" y="48353"/>
                    <a:pt x="24423" y="48353"/>
                  </a:cubicBezTo>
                  <a:cubicBezTo>
                    <a:pt x="24295" y="48353"/>
                    <a:pt x="24166" y="48349"/>
                    <a:pt x="24038" y="48341"/>
                  </a:cubicBezTo>
                  <a:cubicBezTo>
                    <a:pt x="24630" y="47757"/>
                    <a:pt x="25003" y="46947"/>
                    <a:pt x="25003" y="46052"/>
                  </a:cubicBezTo>
                  <a:cubicBezTo>
                    <a:pt x="25003" y="44293"/>
                    <a:pt x="23555" y="42853"/>
                    <a:pt x="21796" y="42853"/>
                  </a:cubicBezTo>
                  <a:lnTo>
                    <a:pt x="18644" y="42853"/>
                  </a:lnTo>
                  <a:cubicBezTo>
                    <a:pt x="18589" y="41794"/>
                    <a:pt x="18807" y="40751"/>
                    <a:pt x="19305" y="39809"/>
                  </a:cubicBezTo>
                  <a:lnTo>
                    <a:pt x="23501" y="31908"/>
                  </a:lnTo>
                  <a:close/>
                  <a:moveTo>
                    <a:pt x="9489" y="1"/>
                  </a:moveTo>
                  <a:cubicBezTo>
                    <a:pt x="8477" y="1"/>
                    <a:pt x="7621" y="670"/>
                    <a:pt x="7349" y="1597"/>
                  </a:cubicBezTo>
                  <a:cubicBezTo>
                    <a:pt x="6422" y="1869"/>
                    <a:pt x="5753" y="2725"/>
                    <a:pt x="5753" y="3737"/>
                  </a:cubicBezTo>
                  <a:lnTo>
                    <a:pt x="5753" y="10883"/>
                  </a:lnTo>
                  <a:cubicBezTo>
                    <a:pt x="4671" y="11210"/>
                    <a:pt x="3885" y="12199"/>
                    <a:pt x="3885" y="13390"/>
                  </a:cubicBezTo>
                  <a:lnTo>
                    <a:pt x="3885" y="14324"/>
                  </a:lnTo>
                  <a:cubicBezTo>
                    <a:pt x="3885" y="15748"/>
                    <a:pt x="5052" y="16916"/>
                    <a:pt x="6485" y="16916"/>
                  </a:cubicBezTo>
                  <a:lnTo>
                    <a:pt x="7660" y="16916"/>
                  </a:lnTo>
                  <a:cubicBezTo>
                    <a:pt x="7886" y="19500"/>
                    <a:pt x="9310" y="21734"/>
                    <a:pt x="11365" y="23081"/>
                  </a:cubicBezTo>
                  <a:lnTo>
                    <a:pt x="11365" y="25883"/>
                  </a:lnTo>
                  <a:lnTo>
                    <a:pt x="8438" y="26467"/>
                  </a:lnTo>
                  <a:lnTo>
                    <a:pt x="8719" y="27891"/>
                  </a:lnTo>
                  <a:lnTo>
                    <a:pt x="11451" y="27347"/>
                  </a:lnTo>
                  <a:cubicBezTo>
                    <a:pt x="11864" y="29402"/>
                    <a:pt x="13669" y="30951"/>
                    <a:pt x="15841" y="30951"/>
                  </a:cubicBezTo>
                  <a:cubicBezTo>
                    <a:pt x="18005" y="30951"/>
                    <a:pt x="19803" y="29417"/>
                    <a:pt x="20224" y="27378"/>
                  </a:cubicBezTo>
                  <a:lnTo>
                    <a:pt x="23804" y="28218"/>
                  </a:lnTo>
                  <a:lnTo>
                    <a:pt x="18013" y="39124"/>
                  </a:lnTo>
                  <a:cubicBezTo>
                    <a:pt x="17398" y="40284"/>
                    <a:pt x="17118" y="41553"/>
                    <a:pt x="17172" y="42853"/>
                  </a:cubicBezTo>
                  <a:lnTo>
                    <a:pt x="7333" y="42853"/>
                  </a:lnTo>
                  <a:lnTo>
                    <a:pt x="7333" y="33652"/>
                  </a:lnTo>
                  <a:lnTo>
                    <a:pt x="5870" y="33652"/>
                  </a:lnTo>
                  <a:lnTo>
                    <a:pt x="5870" y="38906"/>
                  </a:lnTo>
                  <a:lnTo>
                    <a:pt x="1456" y="38906"/>
                  </a:lnTo>
                  <a:lnTo>
                    <a:pt x="1456" y="31067"/>
                  </a:lnTo>
                  <a:cubicBezTo>
                    <a:pt x="1456" y="29783"/>
                    <a:pt x="2663" y="29090"/>
                    <a:pt x="3791" y="28864"/>
                  </a:cubicBezTo>
                  <a:lnTo>
                    <a:pt x="7310" y="28164"/>
                  </a:lnTo>
                  <a:lnTo>
                    <a:pt x="7030" y="26739"/>
                  </a:lnTo>
                  <a:lnTo>
                    <a:pt x="3503" y="27440"/>
                  </a:lnTo>
                  <a:cubicBezTo>
                    <a:pt x="1370" y="27853"/>
                    <a:pt x="0" y="29285"/>
                    <a:pt x="0" y="31075"/>
                  </a:cubicBezTo>
                  <a:lnTo>
                    <a:pt x="0" y="46659"/>
                  </a:lnTo>
                  <a:cubicBezTo>
                    <a:pt x="0" y="48084"/>
                    <a:pt x="1168" y="49251"/>
                    <a:pt x="2600" y="49251"/>
                  </a:cubicBezTo>
                  <a:lnTo>
                    <a:pt x="14510" y="49251"/>
                  </a:lnTo>
                  <a:lnTo>
                    <a:pt x="14510" y="47796"/>
                  </a:lnTo>
                  <a:lnTo>
                    <a:pt x="2600" y="47796"/>
                  </a:lnTo>
                  <a:cubicBezTo>
                    <a:pt x="1970" y="47796"/>
                    <a:pt x="1464" y="47282"/>
                    <a:pt x="1464" y="46659"/>
                  </a:cubicBezTo>
                  <a:lnTo>
                    <a:pt x="1464" y="40377"/>
                  </a:lnTo>
                  <a:lnTo>
                    <a:pt x="5877" y="40377"/>
                  </a:lnTo>
                  <a:lnTo>
                    <a:pt x="5877" y="44308"/>
                  </a:lnTo>
                  <a:lnTo>
                    <a:pt x="21804" y="44308"/>
                  </a:lnTo>
                  <a:cubicBezTo>
                    <a:pt x="22769" y="44308"/>
                    <a:pt x="23548" y="45087"/>
                    <a:pt x="23548" y="46052"/>
                  </a:cubicBezTo>
                  <a:cubicBezTo>
                    <a:pt x="23548" y="47017"/>
                    <a:pt x="22769" y="47796"/>
                    <a:pt x="21804" y="47796"/>
                  </a:cubicBezTo>
                  <a:lnTo>
                    <a:pt x="18885" y="47796"/>
                  </a:lnTo>
                  <a:lnTo>
                    <a:pt x="18885" y="49251"/>
                  </a:lnTo>
                  <a:lnTo>
                    <a:pt x="21664" y="49251"/>
                  </a:lnTo>
                  <a:cubicBezTo>
                    <a:pt x="22567" y="49633"/>
                    <a:pt x="23501" y="49804"/>
                    <a:pt x="24435" y="49804"/>
                  </a:cubicBezTo>
                  <a:cubicBezTo>
                    <a:pt x="26856" y="49804"/>
                    <a:pt x="29214" y="48590"/>
                    <a:pt x="30577" y="46480"/>
                  </a:cubicBezTo>
                  <a:cubicBezTo>
                    <a:pt x="30693" y="46496"/>
                    <a:pt x="30818" y="46511"/>
                    <a:pt x="30943" y="46511"/>
                  </a:cubicBezTo>
                  <a:cubicBezTo>
                    <a:pt x="31168" y="46511"/>
                    <a:pt x="31394" y="46480"/>
                    <a:pt x="31604" y="46410"/>
                  </a:cubicBezTo>
                  <a:cubicBezTo>
                    <a:pt x="32180" y="46239"/>
                    <a:pt x="32647" y="45850"/>
                    <a:pt x="32928" y="45320"/>
                  </a:cubicBezTo>
                  <a:lnTo>
                    <a:pt x="33838" y="43616"/>
                  </a:lnTo>
                  <a:cubicBezTo>
                    <a:pt x="34119" y="43094"/>
                    <a:pt x="34173" y="42487"/>
                    <a:pt x="34002" y="41919"/>
                  </a:cubicBezTo>
                  <a:cubicBezTo>
                    <a:pt x="33901" y="41584"/>
                    <a:pt x="33729" y="41296"/>
                    <a:pt x="33504" y="41047"/>
                  </a:cubicBezTo>
                  <a:lnTo>
                    <a:pt x="37154" y="34173"/>
                  </a:lnTo>
                  <a:cubicBezTo>
                    <a:pt x="38937" y="30764"/>
                    <a:pt x="37746" y="26545"/>
                    <a:pt x="34500" y="24560"/>
                  </a:cubicBezTo>
                  <a:cubicBezTo>
                    <a:pt x="34547" y="23836"/>
                    <a:pt x="34866" y="23283"/>
                    <a:pt x="35364" y="23112"/>
                  </a:cubicBezTo>
                  <a:cubicBezTo>
                    <a:pt x="35474" y="23072"/>
                    <a:pt x="35588" y="23052"/>
                    <a:pt x="35703" y="23052"/>
                  </a:cubicBezTo>
                  <a:cubicBezTo>
                    <a:pt x="36151" y="23052"/>
                    <a:pt x="36624" y="23347"/>
                    <a:pt x="37014" y="23898"/>
                  </a:cubicBezTo>
                  <a:lnTo>
                    <a:pt x="38197" y="23042"/>
                  </a:lnTo>
                  <a:cubicBezTo>
                    <a:pt x="37518" y="22113"/>
                    <a:pt x="36607" y="21603"/>
                    <a:pt x="35697" y="21603"/>
                  </a:cubicBezTo>
                  <a:cubicBezTo>
                    <a:pt x="35418" y="21603"/>
                    <a:pt x="35138" y="21651"/>
                    <a:pt x="34866" y="21750"/>
                  </a:cubicBezTo>
                  <a:cubicBezTo>
                    <a:pt x="33963" y="22069"/>
                    <a:pt x="33340" y="22878"/>
                    <a:pt x="33114" y="23906"/>
                  </a:cubicBezTo>
                  <a:cubicBezTo>
                    <a:pt x="32346" y="23635"/>
                    <a:pt x="31541" y="23498"/>
                    <a:pt x="30729" y="23498"/>
                  </a:cubicBezTo>
                  <a:cubicBezTo>
                    <a:pt x="30002" y="23498"/>
                    <a:pt x="29270" y="23608"/>
                    <a:pt x="28553" y="23828"/>
                  </a:cubicBezTo>
                  <a:cubicBezTo>
                    <a:pt x="26864" y="24357"/>
                    <a:pt x="25470" y="25424"/>
                    <a:pt x="24528" y="26895"/>
                  </a:cubicBezTo>
                  <a:lnTo>
                    <a:pt x="20309" y="25914"/>
                  </a:lnTo>
                  <a:lnTo>
                    <a:pt x="20309" y="23081"/>
                  </a:lnTo>
                  <a:cubicBezTo>
                    <a:pt x="22372" y="21734"/>
                    <a:pt x="23789" y="19500"/>
                    <a:pt x="24015" y="16924"/>
                  </a:cubicBezTo>
                  <a:lnTo>
                    <a:pt x="25190" y="16924"/>
                  </a:lnTo>
                  <a:cubicBezTo>
                    <a:pt x="26622" y="16924"/>
                    <a:pt x="27790" y="15756"/>
                    <a:pt x="27790" y="14324"/>
                  </a:cubicBezTo>
                  <a:lnTo>
                    <a:pt x="27790" y="13390"/>
                  </a:lnTo>
                  <a:cubicBezTo>
                    <a:pt x="27790" y="12027"/>
                    <a:pt x="26739" y="10906"/>
                    <a:pt x="25408" y="10797"/>
                  </a:cubicBezTo>
                  <a:cubicBezTo>
                    <a:pt x="25494" y="10556"/>
                    <a:pt x="25556" y="10291"/>
                    <a:pt x="25556" y="10011"/>
                  </a:cubicBezTo>
                  <a:lnTo>
                    <a:pt x="25556" y="5240"/>
                  </a:lnTo>
                  <a:cubicBezTo>
                    <a:pt x="25556" y="2352"/>
                    <a:pt x="23197" y="1"/>
                    <a:pt x="203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42"/>
            <p:cNvSpPr/>
            <p:nvPr/>
          </p:nvSpPr>
          <p:spPr>
            <a:xfrm>
              <a:off x="7575536" y="2142504"/>
              <a:ext cx="56302" cy="28112"/>
            </a:xfrm>
            <a:custGeom>
              <a:rect b="b" l="l" r="r" t="t"/>
              <a:pathLst>
                <a:path extrusionOk="0" h="2189" w="4384">
                  <a:moveTo>
                    <a:pt x="2188" y="1"/>
                  </a:moveTo>
                  <a:cubicBezTo>
                    <a:pt x="981" y="1"/>
                    <a:pt x="1" y="982"/>
                    <a:pt x="1" y="2188"/>
                  </a:cubicBezTo>
                  <a:lnTo>
                    <a:pt x="1464" y="2188"/>
                  </a:lnTo>
                  <a:cubicBezTo>
                    <a:pt x="1464" y="1791"/>
                    <a:pt x="1791" y="1457"/>
                    <a:pt x="2188" y="1457"/>
                  </a:cubicBezTo>
                  <a:cubicBezTo>
                    <a:pt x="2593" y="1457"/>
                    <a:pt x="2920" y="1791"/>
                    <a:pt x="2920" y="2188"/>
                  </a:cubicBezTo>
                  <a:lnTo>
                    <a:pt x="4383" y="2188"/>
                  </a:lnTo>
                  <a:cubicBezTo>
                    <a:pt x="4383" y="982"/>
                    <a:pt x="3394" y="1"/>
                    <a:pt x="21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42"/>
            <p:cNvSpPr/>
            <p:nvPr/>
          </p:nvSpPr>
          <p:spPr>
            <a:xfrm>
              <a:off x="7529650" y="2210095"/>
              <a:ext cx="68296" cy="27701"/>
            </a:xfrm>
            <a:custGeom>
              <a:rect b="b" l="l" r="r" t="t"/>
              <a:pathLst>
                <a:path extrusionOk="0" h="2157" w="5318">
                  <a:moveTo>
                    <a:pt x="1059" y="0"/>
                  </a:moveTo>
                  <a:lnTo>
                    <a:pt x="1" y="1004"/>
                  </a:lnTo>
                  <a:cubicBezTo>
                    <a:pt x="693" y="1736"/>
                    <a:pt x="1659" y="2156"/>
                    <a:pt x="2663" y="2156"/>
                  </a:cubicBezTo>
                  <a:cubicBezTo>
                    <a:pt x="3659" y="2148"/>
                    <a:pt x="4624" y="1736"/>
                    <a:pt x="5317" y="1004"/>
                  </a:cubicBezTo>
                  <a:lnTo>
                    <a:pt x="4259" y="0"/>
                  </a:lnTo>
                  <a:cubicBezTo>
                    <a:pt x="3838" y="452"/>
                    <a:pt x="3270" y="693"/>
                    <a:pt x="2663" y="693"/>
                  </a:cubicBezTo>
                  <a:cubicBezTo>
                    <a:pt x="2056" y="693"/>
                    <a:pt x="1480" y="452"/>
                    <a:pt x="105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42"/>
            <p:cNvSpPr/>
            <p:nvPr/>
          </p:nvSpPr>
          <p:spPr>
            <a:xfrm>
              <a:off x="7495759" y="2142504"/>
              <a:ext cx="56302" cy="28112"/>
            </a:xfrm>
            <a:custGeom>
              <a:rect b="b" l="l" r="r" t="t"/>
              <a:pathLst>
                <a:path extrusionOk="0" h="2189" w="4384">
                  <a:moveTo>
                    <a:pt x="2196" y="1"/>
                  </a:moveTo>
                  <a:cubicBezTo>
                    <a:pt x="989" y="1"/>
                    <a:pt x="1" y="982"/>
                    <a:pt x="1" y="2188"/>
                  </a:cubicBezTo>
                  <a:lnTo>
                    <a:pt x="1464" y="2188"/>
                  </a:lnTo>
                  <a:cubicBezTo>
                    <a:pt x="1464" y="1791"/>
                    <a:pt x="1799" y="1457"/>
                    <a:pt x="2196" y="1457"/>
                  </a:cubicBezTo>
                  <a:cubicBezTo>
                    <a:pt x="2593" y="1457"/>
                    <a:pt x="2920" y="1791"/>
                    <a:pt x="2920" y="2188"/>
                  </a:cubicBezTo>
                  <a:lnTo>
                    <a:pt x="4383" y="2188"/>
                  </a:lnTo>
                  <a:cubicBezTo>
                    <a:pt x="4383" y="982"/>
                    <a:pt x="3402" y="1"/>
                    <a:pt x="219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6" name="Google Shape;2176;p42"/>
            <p:cNvSpPr/>
            <p:nvPr/>
          </p:nvSpPr>
          <p:spPr>
            <a:xfrm>
              <a:off x="7711898" y="2368046"/>
              <a:ext cx="56995" cy="41289"/>
            </a:xfrm>
            <a:custGeom>
              <a:rect b="b" l="l" r="r" t="t"/>
              <a:pathLst>
                <a:path extrusionOk="0" h="3215" w="4438">
                  <a:moveTo>
                    <a:pt x="561" y="0"/>
                  </a:moveTo>
                  <a:lnTo>
                    <a:pt x="561" y="0"/>
                  </a:lnTo>
                  <a:cubicBezTo>
                    <a:pt x="0" y="1074"/>
                    <a:pt x="405" y="2398"/>
                    <a:pt x="1479" y="2958"/>
                  </a:cubicBezTo>
                  <a:cubicBezTo>
                    <a:pt x="1798" y="3129"/>
                    <a:pt x="2149" y="3215"/>
                    <a:pt x="2499" y="3215"/>
                  </a:cubicBezTo>
                  <a:cubicBezTo>
                    <a:pt x="3285" y="3215"/>
                    <a:pt x="4048" y="2787"/>
                    <a:pt x="4437" y="2047"/>
                  </a:cubicBezTo>
                  <a:lnTo>
                    <a:pt x="3145" y="1362"/>
                  </a:lnTo>
                  <a:cubicBezTo>
                    <a:pt x="3016" y="1610"/>
                    <a:pt x="2767" y="1754"/>
                    <a:pt x="2504" y="1754"/>
                  </a:cubicBezTo>
                  <a:cubicBezTo>
                    <a:pt x="2388" y="1754"/>
                    <a:pt x="2269" y="1726"/>
                    <a:pt x="2156" y="1666"/>
                  </a:cubicBezTo>
                  <a:cubicBezTo>
                    <a:pt x="1798" y="1479"/>
                    <a:pt x="1666" y="1035"/>
                    <a:pt x="1861" y="685"/>
                  </a:cubicBezTo>
                  <a:lnTo>
                    <a:pt x="56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42"/>
            <p:cNvSpPr/>
            <p:nvPr/>
          </p:nvSpPr>
          <p:spPr>
            <a:xfrm>
              <a:off x="7777471" y="2361137"/>
              <a:ext cx="25402" cy="25415"/>
            </a:xfrm>
            <a:custGeom>
              <a:rect b="b" l="l" r="r" t="t"/>
              <a:pathLst>
                <a:path extrusionOk="0" h="1979" w="1978">
                  <a:moveTo>
                    <a:pt x="686" y="1"/>
                  </a:moveTo>
                  <a:lnTo>
                    <a:pt x="1" y="1293"/>
                  </a:lnTo>
                  <a:lnTo>
                    <a:pt x="1293" y="1978"/>
                  </a:lnTo>
                  <a:lnTo>
                    <a:pt x="1978" y="686"/>
                  </a:lnTo>
                  <a:lnTo>
                    <a:pt x="68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8" name="Google Shape;2178;p42"/>
            <p:cNvSpPr/>
            <p:nvPr/>
          </p:nvSpPr>
          <p:spPr>
            <a:xfrm>
              <a:off x="7711191" y="2326051"/>
              <a:ext cx="25402" cy="25402"/>
            </a:xfrm>
            <a:custGeom>
              <a:rect b="b" l="l" r="r" t="t"/>
              <a:pathLst>
                <a:path extrusionOk="0" h="1978" w="1978">
                  <a:moveTo>
                    <a:pt x="686" y="1"/>
                  </a:moveTo>
                  <a:lnTo>
                    <a:pt x="1" y="1293"/>
                  </a:lnTo>
                  <a:lnTo>
                    <a:pt x="1293" y="1978"/>
                  </a:lnTo>
                  <a:lnTo>
                    <a:pt x="1978" y="686"/>
                  </a:lnTo>
                  <a:lnTo>
                    <a:pt x="68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79" name="Google Shape;2179;p42"/>
          <p:cNvGrpSpPr/>
          <p:nvPr/>
        </p:nvGrpSpPr>
        <p:grpSpPr>
          <a:xfrm>
            <a:off x="5422160" y="1863355"/>
            <a:ext cx="374212" cy="493756"/>
            <a:chOff x="5323236" y="1964068"/>
            <a:chExt cx="466774" cy="640909"/>
          </a:xfrm>
        </p:grpSpPr>
        <p:sp>
          <p:nvSpPr>
            <p:cNvPr id="2180" name="Google Shape;2180;p42"/>
            <p:cNvSpPr/>
            <p:nvPr/>
          </p:nvSpPr>
          <p:spPr>
            <a:xfrm>
              <a:off x="5339135" y="1964068"/>
              <a:ext cx="324517" cy="368092"/>
            </a:xfrm>
            <a:custGeom>
              <a:rect b="b" l="l" r="r" t="t"/>
              <a:pathLst>
                <a:path extrusionOk="0" h="28662" w="25269">
                  <a:moveTo>
                    <a:pt x="5434" y="12681"/>
                  </a:moveTo>
                  <a:cubicBezTo>
                    <a:pt x="7435" y="12681"/>
                    <a:pt x="9069" y="11046"/>
                    <a:pt x="9069" y="9045"/>
                  </a:cubicBezTo>
                  <a:cubicBezTo>
                    <a:pt x="9069" y="11046"/>
                    <a:pt x="10704" y="12681"/>
                    <a:pt x="12697" y="12681"/>
                  </a:cubicBezTo>
                  <a:lnTo>
                    <a:pt x="21765" y="12681"/>
                  </a:lnTo>
                  <a:cubicBezTo>
                    <a:pt x="22769" y="12681"/>
                    <a:pt x="23571" y="13498"/>
                    <a:pt x="23571" y="14487"/>
                  </a:cubicBezTo>
                  <a:cubicBezTo>
                    <a:pt x="25229" y="11567"/>
                    <a:pt x="23953" y="8711"/>
                    <a:pt x="22513" y="7878"/>
                  </a:cubicBezTo>
                  <a:cubicBezTo>
                    <a:pt x="22435" y="5488"/>
                    <a:pt x="20543" y="3814"/>
                    <a:pt x="18146" y="3814"/>
                  </a:cubicBezTo>
                  <a:cubicBezTo>
                    <a:pt x="18146" y="1479"/>
                    <a:pt x="15094" y="0"/>
                    <a:pt x="12681" y="1144"/>
                  </a:cubicBezTo>
                  <a:cubicBezTo>
                    <a:pt x="10276" y="0"/>
                    <a:pt x="7224" y="1471"/>
                    <a:pt x="7224" y="3814"/>
                  </a:cubicBezTo>
                  <a:cubicBezTo>
                    <a:pt x="4827" y="3814"/>
                    <a:pt x="2935" y="5488"/>
                    <a:pt x="2857" y="7878"/>
                  </a:cubicBezTo>
                  <a:cubicBezTo>
                    <a:pt x="1417" y="8711"/>
                    <a:pt x="141" y="11567"/>
                    <a:pt x="1799" y="14487"/>
                  </a:cubicBezTo>
                  <a:cubicBezTo>
                    <a:pt x="1799" y="13482"/>
                    <a:pt x="2616" y="12681"/>
                    <a:pt x="3605" y="12681"/>
                  </a:cubicBezTo>
                  <a:close/>
                  <a:moveTo>
                    <a:pt x="9069" y="23501"/>
                  </a:moveTo>
                  <a:cubicBezTo>
                    <a:pt x="6897" y="22240"/>
                    <a:pt x="5434" y="19889"/>
                    <a:pt x="5434" y="17219"/>
                  </a:cubicBezTo>
                  <a:lnTo>
                    <a:pt x="3628" y="17219"/>
                  </a:lnTo>
                  <a:cubicBezTo>
                    <a:pt x="3239" y="17219"/>
                    <a:pt x="2881" y="17094"/>
                    <a:pt x="2577" y="16892"/>
                  </a:cubicBezTo>
                  <a:cubicBezTo>
                    <a:pt x="896" y="18324"/>
                    <a:pt x="125" y="20932"/>
                    <a:pt x="1807" y="23002"/>
                  </a:cubicBezTo>
                  <a:cubicBezTo>
                    <a:pt x="1" y="24871"/>
                    <a:pt x="507" y="27836"/>
                    <a:pt x="2398" y="28662"/>
                  </a:cubicBezTo>
                  <a:lnTo>
                    <a:pt x="9069" y="27206"/>
                  </a:lnTo>
                  <a:close/>
                  <a:moveTo>
                    <a:pt x="16324" y="23501"/>
                  </a:moveTo>
                  <a:lnTo>
                    <a:pt x="16324" y="27198"/>
                  </a:lnTo>
                  <a:lnTo>
                    <a:pt x="21469" y="28389"/>
                  </a:lnTo>
                  <a:cubicBezTo>
                    <a:pt x="22232" y="26972"/>
                    <a:pt x="23470" y="25937"/>
                    <a:pt x="24879" y="25416"/>
                  </a:cubicBezTo>
                  <a:cubicBezTo>
                    <a:pt x="24762" y="24614"/>
                    <a:pt x="24287" y="23703"/>
                    <a:pt x="23587" y="22979"/>
                  </a:cubicBezTo>
                  <a:cubicBezTo>
                    <a:pt x="25268" y="20908"/>
                    <a:pt x="24498" y="18301"/>
                    <a:pt x="22816" y="16868"/>
                  </a:cubicBezTo>
                  <a:cubicBezTo>
                    <a:pt x="22520" y="17086"/>
                    <a:pt x="22154" y="17203"/>
                    <a:pt x="21765" y="17203"/>
                  </a:cubicBezTo>
                  <a:lnTo>
                    <a:pt x="19952" y="17203"/>
                  </a:lnTo>
                  <a:cubicBezTo>
                    <a:pt x="19952" y="19889"/>
                    <a:pt x="18496" y="22232"/>
                    <a:pt x="16324" y="2350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1" name="Google Shape;2181;p42"/>
            <p:cNvSpPr/>
            <p:nvPr/>
          </p:nvSpPr>
          <p:spPr>
            <a:xfrm>
              <a:off x="5455604" y="2265870"/>
              <a:ext cx="93185" cy="131571"/>
            </a:xfrm>
            <a:custGeom>
              <a:rect b="b" l="l" r="r" t="t"/>
              <a:pathLst>
                <a:path extrusionOk="0" h="10245" w="7256">
                  <a:moveTo>
                    <a:pt x="3628" y="10245"/>
                  </a:moveTo>
                  <a:lnTo>
                    <a:pt x="7255" y="3698"/>
                  </a:lnTo>
                  <a:lnTo>
                    <a:pt x="7255" y="1"/>
                  </a:lnTo>
                  <a:cubicBezTo>
                    <a:pt x="6189" y="623"/>
                    <a:pt x="4951" y="981"/>
                    <a:pt x="3628" y="981"/>
                  </a:cubicBezTo>
                  <a:cubicBezTo>
                    <a:pt x="2304" y="981"/>
                    <a:pt x="1067" y="623"/>
                    <a:pt x="0" y="1"/>
                  </a:cubicBezTo>
                  <a:lnTo>
                    <a:pt x="0" y="3698"/>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p42"/>
            <p:cNvSpPr/>
            <p:nvPr/>
          </p:nvSpPr>
          <p:spPr>
            <a:xfrm>
              <a:off x="5332444" y="2313362"/>
              <a:ext cx="282317" cy="213044"/>
            </a:xfrm>
            <a:custGeom>
              <a:rect b="b" l="l" r="r" t="t"/>
              <a:pathLst>
                <a:path extrusionOk="0" h="16589" w="21983">
                  <a:moveTo>
                    <a:pt x="13218" y="6547"/>
                  </a:moveTo>
                  <a:lnTo>
                    <a:pt x="9590" y="0"/>
                  </a:lnTo>
                  <a:lnTo>
                    <a:pt x="2919" y="1456"/>
                  </a:lnTo>
                  <a:cubicBezTo>
                    <a:pt x="1355" y="1798"/>
                    <a:pt x="0" y="2771"/>
                    <a:pt x="0" y="4375"/>
                  </a:cubicBezTo>
                  <a:lnTo>
                    <a:pt x="0" y="10587"/>
                  </a:lnTo>
                  <a:lnTo>
                    <a:pt x="4569" y="10587"/>
                  </a:lnTo>
                  <a:cubicBezTo>
                    <a:pt x="4632" y="11731"/>
                    <a:pt x="4943" y="12992"/>
                    <a:pt x="5698" y="14261"/>
                  </a:cubicBezTo>
                  <a:lnTo>
                    <a:pt x="5698" y="16588"/>
                  </a:lnTo>
                  <a:lnTo>
                    <a:pt x="15281" y="16588"/>
                  </a:lnTo>
                  <a:cubicBezTo>
                    <a:pt x="15063" y="15265"/>
                    <a:pt x="15257" y="13864"/>
                    <a:pt x="15934" y="12595"/>
                  </a:cubicBezTo>
                  <a:lnTo>
                    <a:pt x="21983" y="1199"/>
                  </a:lnTo>
                  <a:lnTo>
                    <a:pt x="16837" y="8"/>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42"/>
            <p:cNvSpPr/>
            <p:nvPr/>
          </p:nvSpPr>
          <p:spPr>
            <a:xfrm>
              <a:off x="5408921" y="2080230"/>
              <a:ext cx="186447" cy="198250"/>
            </a:xfrm>
            <a:custGeom>
              <a:rect b="b" l="l" r="r" t="t"/>
              <a:pathLst>
                <a:path extrusionOk="0" h="15437" w="14518">
                  <a:moveTo>
                    <a:pt x="7263" y="15436"/>
                  </a:moveTo>
                  <a:cubicBezTo>
                    <a:pt x="11233" y="15436"/>
                    <a:pt x="14518" y="12183"/>
                    <a:pt x="14518" y="8174"/>
                  </a:cubicBezTo>
                  <a:lnTo>
                    <a:pt x="14518" y="3636"/>
                  </a:lnTo>
                  <a:lnTo>
                    <a:pt x="7263" y="3636"/>
                  </a:lnTo>
                  <a:cubicBezTo>
                    <a:pt x="5270" y="3636"/>
                    <a:pt x="3635" y="2001"/>
                    <a:pt x="3635" y="0"/>
                  </a:cubicBezTo>
                  <a:cubicBezTo>
                    <a:pt x="3635" y="2001"/>
                    <a:pt x="2001" y="3636"/>
                    <a:pt x="0" y="3636"/>
                  </a:cubicBezTo>
                  <a:lnTo>
                    <a:pt x="0" y="8166"/>
                  </a:lnTo>
                  <a:cubicBezTo>
                    <a:pt x="0" y="12183"/>
                    <a:pt x="3293" y="15436"/>
                    <a:pt x="7263" y="15436"/>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42"/>
            <p:cNvSpPr/>
            <p:nvPr/>
          </p:nvSpPr>
          <p:spPr>
            <a:xfrm>
              <a:off x="5362432" y="2126913"/>
              <a:ext cx="279620" cy="58292"/>
            </a:xfrm>
            <a:custGeom>
              <a:rect b="b" l="l" r="r" t="t"/>
              <a:pathLst>
                <a:path extrusionOk="0" h="4539" w="21773">
                  <a:moveTo>
                    <a:pt x="1814" y="4539"/>
                  </a:moveTo>
                  <a:lnTo>
                    <a:pt x="3620" y="4539"/>
                  </a:lnTo>
                  <a:lnTo>
                    <a:pt x="3620" y="1"/>
                  </a:lnTo>
                  <a:lnTo>
                    <a:pt x="1814" y="1"/>
                  </a:lnTo>
                  <a:cubicBezTo>
                    <a:pt x="810" y="1"/>
                    <a:pt x="0" y="818"/>
                    <a:pt x="0" y="1807"/>
                  </a:cubicBezTo>
                  <a:lnTo>
                    <a:pt x="0" y="2709"/>
                  </a:lnTo>
                  <a:cubicBezTo>
                    <a:pt x="0" y="3324"/>
                    <a:pt x="304" y="3862"/>
                    <a:pt x="771" y="4188"/>
                  </a:cubicBezTo>
                  <a:cubicBezTo>
                    <a:pt x="1067" y="4414"/>
                    <a:pt x="1425" y="4539"/>
                    <a:pt x="1814" y="4539"/>
                  </a:cubicBezTo>
                  <a:close/>
                  <a:moveTo>
                    <a:pt x="18138" y="1"/>
                  </a:moveTo>
                  <a:lnTo>
                    <a:pt x="18138" y="4531"/>
                  </a:lnTo>
                  <a:lnTo>
                    <a:pt x="19951" y="4531"/>
                  </a:lnTo>
                  <a:cubicBezTo>
                    <a:pt x="20340" y="4531"/>
                    <a:pt x="20699" y="4406"/>
                    <a:pt x="21002" y="4204"/>
                  </a:cubicBezTo>
                  <a:cubicBezTo>
                    <a:pt x="21469" y="3869"/>
                    <a:pt x="21773" y="3332"/>
                    <a:pt x="21773" y="2725"/>
                  </a:cubicBezTo>
                  <a:lnTo>
                    <a:pt x="21773" y="1814"/>
                  </a:lnTo>
                  <a:cubicBezTo>
                    <a:pt x="21773" y="818"/>
                    <a:pt x="20955" y="8"/>
                    <a:pt x="19959" y="8"/>
                  </a:cubicBezTo>
                  <a:lnTo>
                    <a:pt x="18138" y="8"/>
                  </a:lnTo>
                  <a:close/>
                </a:path>
              </a:pathLst>
            </a:custGeom>
            <a:solidFill>
              <a:srgbClr val="F0B5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5" name="Google Shape;2185;p42"/>
            <p:cNvSpPr/>
            <p:nvPr/>
          </p:nvSpPr>
          <p:spPr>
            <a:xfrm>
              <a:off x="5408921" y="2117512"/>
              <a:ext cx="107376" cy="168468"/>
            </a:xfrm>
            <a:custGeom>
              <a:rect b="b" l="l" r="r" t="t"/>
              <a:pathLst>
                <a:path extrusionOk="0" h="13118" w="8361">
                  <a:moveTo>
                    <a:pt x="8360" y="12448"/>
                  </a:moveTo>
                  <a:cubicBezTo>
                    <a:pt x="4896" y="11911"/>
                    <a:pt x="2203" y="8906"/>
                    <a:pt x="2203" y="5271"/>
                  </a:cubicBezTo>
                  <a:lnTo>
                    <a:pt x="2203" y="1"/>
                  </a:lnTo>
                  <a:cubicBezTo>
                    <a:pt x="1588" y="468"/>
                    <a:pt x="833" y="740"/>
                    <a:pt x="16" y="740"/>
                  </a:cubicBezTo>
                  <a:lnTo>
                    <a:pt x="16" y="5271"/>
                  </a:lnTo>
                  <a:cubicBezTo>
                    <a:pt x="0" y="9708"/>
                    <a:pt x="3993" y="13117"/>
                    <a:pt x="8360" y="1244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6" name="Google Shape;2186;p42"/>
            <p:cNvSpPr/>
            <p:nvPr/>
          </p:nvSpPr>
          <p:spPr>
            <a:xfrm>
              <a:off x="5455604" y="2265870"/>
              <a:ext cx="28099" cy="98181"/>
            </a:xfrm>
            <a:custGeom>
              <a:rect b="b" l="l" r="r" t="t"/>
              <a:pathLst>
                <a:path extrusionOk="0" h="7645" w="2188">
                  <a:moveTo>
                    <a:pt x="2188" y="833"/>
                  </a:moveTo>
                  <a:cubicBezTo>
                    <a:pt x="1409" y="678"/>
                    <a:pt x="670" y="390"/>
                    <a:pt x="0" y="1"/>
                  </a:cubicBezTo>
                  <a:lnTo>
                    <a:pt x="0" y="3698"/>
                  </a:lnTo>
                  <a:lnTo>
                    <a:pt x="2188" y="7645"/>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42"/>
            <p:cNvSpPr/>
            <p:nvPr/>
          </p:nvSpPr>
          <p:spPr>
            <a:xfrm>
              <a:off x="5332444" y="2334848"/>
              <a:ext cx="28202" cy="114478"/>
            </a:xfrm>
            <a:custGeom>
              <a:rect b="b" l="l" r="r" t="t"/>
              <a:pathLst>
                <a:path extrusionOk="0" h="8914" w="2196">
                  <a:moveTo>
                    <a:pt x="2195" y="1"/>
                  </a:moveTo>
                  <a:cubicBezTo>
                    <a:pt x="958" y="452"/>
                    <a:pt x="0" y="1363"/>
                    <a:pt x="0" y="2702"/>
                  </a:cubicBezTo>
                  <a:lnTo>
                    <a:pt x="0" y="8914"/>
                  </a:lnTo>
                  <a:lnTo>
                    <a:pt x="2195" y="891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42"/>
            <p:cNvSpPr/>
            <p:nvPr/>
          </p:nvSpPr>
          <p:spPr>
            <a:xfrm>
              <a:off x="5389221" y="2386334"/>
              <a:ext cx="44602" cy="140073"/>
            </a:xfrm>
            <a:custGeom>
              <a:rect b="b" l="l" r="r" t="t"/>
              <a:pathLst>
                <a:path extrusionOk="0" h="10907" w="3473">
                  <a:moveTo>
                    <a:pt x="1285" y="1"/>
                  </a:moveTo>
                  <a:cubicBezTo>
                    <a:pt x="1285" y="1"/>
                    <a:pt x="1" y="2126"/>
                    <a:pt x="156" y="4905"/>
                  </a:cubicBezTo>
                  <a:cubicBezTo>
                    <a:pt x="226" y="6049"/>
                    <a:pt x="538" y="7310"/>
                    <a:pt x="1285" y="8579"/>
                  </a:cubicBezTo>
                  <a:lnTo>
                    <a:pt x="1285" y="10906"/>
                  </a:lnTo>
                  <a:lnTo>
                    <a:pt x="3472" y="10906"/>
                  </a:lnTo>
                  <a:lnTo>
                    <a:pt x="3472" y="7847"/>
                  </a:lnTo>
                  <a:cubicBezTo>
                    <a:pt x="1760" y="7396"/>
                    <a:pt x="148" y="3581"/>
                    <a:pt x="1285"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42"/>
            <p:cNvSpPr/>
            <p:nvPr/>
          </p:nvSpPr>
          <p:spPr>
            <a:xfrm>
              <a:off x="5593763" y="2273666"/>
              <a:ext cx="186447" cy="186255"/>
            </a:xfrm>
            <a:custGeom>
              <a:rect b="b" l="l" r="r" t="t"/>
              <a:pathLst>
                <a:path extrusionOk="0" h="14503" w="14518">
                  <a:moveTo>
                    <a:pt x="10244" y="1635"/>
                  </a:moveTo>
                  <a:cubicBezTo>
                    <a:pt x="7161" y="1"/>
                    <a:pt x="3277" y="1207"/>
                    <a:pt x="1642" y="4298"/>
                  </a:cubicBezTo>
                  <a:cubicBezTo>
                    <a:pt x="0" y="7388"/>
                    <a:pt x="1191" y="11210"/>
                    <a:pt x="4289" y="12860"/>
                  </a:cubicBezTo>
                  <a:cubicBezTo>
                    <a:pt x="7387" y="14503"/>
                    <a:pt x="11240" y="13327"/>
                    <a:pt x="12883" y="10229"/>
                  </a:cubicBezTo>
                  <a:cubicBezTo>
                    <a:pt x="14518" y="7131"/>
                    <a:pt x="13334" y="3270"/>
                    <a:pt x="10244" y="1635"/>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42"/>
            <p:cNvSpPr/>
            <p:nvPr/>
          </p:nvSpPr>
          <p:spPr>
            <a:xfrm>
              <a:off x="5526083" y="2328851"/>
              <a:ext cx="233040" cy="276127"/>
            </a:xfrm>
            <a:custGeom>
              <a:rect b="b" l="l" r="r" t="t"/>
              <a:pathLst>
                <a:path extrusionOk="0" h="21501" w="18146">
                  <a:moveTo>
                    <a:pt x="9559" y="8563"/>
                  </a:moveTo>
                  <a:cubicBezTo>
                    <a:pt x="6469" y="6913"/>
                    <a:pt x="5270" y="3091"/>
                    <a:pt x="6912" y="1"/>
                  </a:cubicBezTo>
                  <a:lnTo>
                    <a:pt x="864" y="11389"/>
                  </a:lnTo>
                  <a:cubicBezTo>
                    <a:pt x="195" y="12658"/>
                    <a:pt x="0" y="14059"/>
                    <a:pt x="210" y="15382"/>
                  </a:cubicBezTo>
                  <a:lnTo>
                    <a:pt x="3900" y="15382"/>
                  </a:lnTo>
                  <a:cubicBezTo>
                    <a:pt x="5216" y="15382"/>
                    <a:pt x="6290" y="16464"/>
                    <a:pt x="6290" y="17772"/>
                  </a:cubicBezTo>
                  <a:cubicBezTo>
                    <a:pt x="6290" y="19087"/>
                    <a:pt x="5216" y="20169"/>
                    <a:pt x="3900" y="20169"/>
                  </a:cubicBezTo>
                  <a:cubicBezTo>
                    <a:pt x="6905" y="21501"/>
                    <a:pt x="10517" y="20286"/>
                    <a:pt x="12081" y="17336"/>
                  </a:cubicBezTo>
                  <a:lnTo>
                    <a:pt x="9964" y="16215"/>
                  </a:lnTo>
                  <a:cubicBezTo>
                    <a:pt x="8796" y="15592"/>
                    <a:pt x="8345" y="14144"/>
                    <a:pt x="8968" y="12977"/>
                  </a:cubicBezTo>
                  <a:cubicBezTo>
                    <a:pt x="9590" y="11809"/>
                    <a:pt x="11038" y="11366"/>
                    <a:pt x="12206" y="11988"/>
                  </a:cubicBezTo>
                  <a:lnTo>
                    <a:pt x="14331" y="13117"/>
                  </a:lnTo>
                  <a:lnTo>
                    <a:pt x="18145" y="5932"/>
                  </a:lnTo>
                  <a:cubicBezTo>
                    <a:pt x="16503" y="9030"/>
                    <a:pt x="12657" y="10206"/>
                    <a:pt x="9559" y="856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1" name="Google Shape;2191;p42"/>
            <p:cNvSpPr/>
            <p:nvPr/>
          </p:nvSpPr>
          <p:spPr>
            <a:xfrm>
              <a:off x="5526083" y="2328851"/>
              <a:ext cx="197145" cy="267432"/>
            </a:xfrm>
            <a:custGeom>
              <a:rect b="b" l="l" r="r" t="t"/>
              <a:pathLst>
                <a:path extrusionOk="0" h="20824" w="15351">
                  <a:moveTo>
                    <a:pt x="6484" y="4920"/>
                  </a:moveTo>
                  <a:cubicBezTo>
                    <a:pt x="5971" y="3348"/>
                    <a:pt x="6072" y="1581"/>
                    <a:pt x="6912" y="1"/>
                  </a:cubicBezTo>
                  <a:lnTo>
                    <a:pt x="864" y="11389"/>
                  </a:lnTo>
                  <a:cubicBezTo>
                    <a:pt x="195" y="12658"/>
                    <a:pt x="0" y="14059"/>
                    <a:pt x="210" y="15382"/>
                  </a:cubicBezTo>
                  <a:lnTo>
                    <a:pt x="3900" y="15382"/>
                  </a:lnTo>
                  <a:cubicBezTo>
                    <a:pt x="5216" y="15382"/>
                    <a:pt x="6290" y="16464"/>
                    <a:pt x="6290" y="17772"/>
                  </a:cubicBezTo>
                  <a:cubicBezTo>
                    <a:pt x="6290" y="19087"/>
                    <a:pt x="5216" y="20169"/>
                    <a:pt x="3900" y="20169"/>
                  </a:cubicBezTo>
                  <a:cubicBezTo>
                    <a:pt x="5060" y="20683"/>
                    <a:pt x="6305" y="20823"/>
                    <a:pt x="7489" y="20629"/>
                  </a:cubicBezTo>
                  <a:cubicBezTo>
                    <a:pt x="8096" y="19866"/>
                    <a:pt x="8462" y="18916"/>
                    <a:pt x="8485" y="17881"/>
                  </a:cubicBezTo>
                  <a:cubicBezTo>
                    <a:pt x="8625" y="17982"/>
                    <a:pt x="8773" y="18076"/>
                    <a:pt x="8929" y="18153"/>
                  </a:cubicBezTo>
                  <a:lnTo>
                    <a:pt x="10703" y="19095"/>
                  </a:lnTo>
                  <a:cubicBezTo>
                    <a:pt x="11248" y="18613"/>
                    <a:pt x="11715" y="18029"/>
                    <a:pt x="12073" y="17344"/>
                  </a:cubicBezTo>
                  <a:lnTo>
                    <a:pt x="9948" y="16231"/>
                  </a:lnTo>
                  <a:cubicBezTo>
                    <a:pt x="8781" y="15608"/>
                    <a:pt x="8337" y="14152"/>
                    <a:pt x="8960" y="12985"/>
                  </a:cubicBezTo>
                  <a:cubicBezTo>
                    <a:pt x="9582" y="11817"/>
                    <a:pt x="11030" y="11373"/>
                    <a:pt x="12198" y="11996"/>
                  </a:cubicBezTo>
                  <a:lnTo>
                    <a:pt x="14323" y="13125"/>
                  </a:lnTo>
                  <a:lnTo>
                    <a:pt x="15351" y="11187"/>
                  </a:lnTo>
                  <a:lnTo>
                    <a:pt x="13233" y="10058"/>
                  </a:lnTo>
                  <a:cubicBezTo>
                    <a:pt x="10999" y="8875"/>
                    <a:pt x="8212" y="9731"/>
                    <a:pt x="7029" y="11957"/>
                  </a:cubicBezTo>
                  <a:cubicBezTo>
                    <a:pt x="6679" y="12611"/>
                    <a:pt x="6515" y="13312"/>
                    <a:pt x="6492" y="14012"/>
                  </a:cubicBezTo>
                  <a:cubicBezTo>
                    <a:pt x="5760" y="13491"/>
                    <a:pt x="4865" y="13195"/>
                    <a:pt x="3892" y="13195"/>
                  </a:cubicBezTo>
                  <a:lnTo>
                    <a:pt x="2405" y="13195"/>
                  </a:lnTo>
                  <a:cubicBezTo>
                    <a:pt x="2530" y="12580"/>
                    <a:pt x="2732" y="11965"/>
                    <a:pt x="3044" y="11389"/>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42"/>
            <p:cNvSpPr/>
            <p:nvPr/>
          </p:nvSpPr>
          <p:spPr>
            <a:xfrm>
              <a:off x="5591361" y="2272073"/>
              <a:ext cx="141370" cy="171756"/>
            </a:xfrm>
            <a:custGeom>
              <a:rect b="b" l="l" r="r" t="t"/>
              <a:pathLst>
                <a:path extrusionOk="0" h="13374" w="11008">
                  <a:moveTo>
                    <a:pt x="1829" y="4422"/>
                  </a:moveTo>
                  <a:cubicBezTo>
                    <a:pt x="0" y="7870"/>
                    <a:pt x="1713" y="12097"/>
                    <a:pt x="5364" y="13373"/>
                  </a:cubicBezTo>
                  <a:cubicBezTo>
                    <a:pt x="2701" y="11583"/>
                    <a:pt x="1744" y="8049"/>
                    <a:pt x="3293" y="5146"/>
                  </a:cubicBezTo>
                  <a:cubicBezTo>
                    <a:pt x="4772" y="2359"/>
                    <a:pt x="8096" y="1098"/>
                    <a:pt x="11007" y="2102"/>
                  </a:cubicBezTo>
                  <a:cubicBezTo>
                    <a:pt x="7886" y="0"/>
                    <a:pt x="3596" y="1090"/>
                    <a:pt x="1829" y="442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3" name="Google Shape;2193;p42"/>
            <p:cNvSpPr/>
            <p:nvPr/>
          </p:nvSpPr>
          <p:spPr>
            <a:xfrm>
              <a:off x="5332637" y="2449315"/>
              <a:ext cx="390194" cy="138571"/>
            </a:xfrm>
            <a:custGeom>
              <a:rect b="b" l="l" r="r" t="t"/>
              <a:pathLst>
                <a:path extrusionOk="0" h="10790" w="30383">
                  <a:moveTo>
                    <a:pt x="27284" y="2600"/>
                  </a:moveTo>
                  <a:cubicBezTo>
                    <a:pt x="26117" y="1986"/>
                    <a:pt x="24653" y="2429"/>
                    <a:pt x="24038" y="3597"/>
                  </a:cubicBezTo>
                  <a:cubicBezTo>
                    <a:pt x="23416" y="4764"/>
                    <a:pt x="23867" y="6228"/>
                    <a:pt x="25035" y="6835"/>
                  </a:cubicBezTo>
                  <a:lnTo>
                    <a:pt x="27152" y="7956"/>
                  </a:lnTo>
                  <a:cubicBezTo>
                    <a:pt x="27868" y="8337"/>
                    <a:pt x="28748" y="8065"/>
                    <a:pt x="29129" y="7349"/>
                  </a:cubicBezTo>
                  <a:lnTo>
                    <a:pt x="30009" y="5699"/>
                  </a:lnTo>
                  <a:cubicBezTo>
                    <a:pt x="30382" y="4990"/>
                    <a:pt x="30110" y="4103"/>
                    <a:pt x="29402" y="3721"/>
                  </a:cubicBezTo>
                  <a:close/>
                  <a:moveTo>
                    <a:pt x="5691" y="3675"/>
                  </a:moveTo>
                  <a:cubicBezTo>
                    <a:pt x="4928" y="2406"/>
                    <a:pt x="4617" y="1145"/>
                    <a:pt x="4562" y="1"/>
                  </a:cubicBezTo>
                  <a:lnTo>
                    <a:pt x="1" y="1"/>
                  </a:lnTo>
                  <a:lnTo>
                    <a:pt x="1" y="8976"/>
                  </a:lnTo>
                  <a:cubicBezTo>
                    <a:pt x="1" y="9980"/>
                    <a:pt x="818" y="10789"/>
                    <a:pt x="1807" y="10789"/>
                  </a:cubicBezTo>
                  <a:lnTo>
                    <a:pt x="18971" y="10789"/>
                  </a:lnTo>
                  <a:cubicBezTo>
                    <a:pt x="20286" y="10789"/>
                    <a:pt x="21361" y="9707"/>
                    <a:pt x="21361" y="8392"/>
                  </a:cubicBezTo>
                  <a:cubicBezTo>
                    <a:pt x="21361" y="7084"/>
                    <a:pt x="20286" y="6002"/>
                    <a:pt x="18971" y="6002"/>
                  </a:cubicBezTo>
                  <a:lnTo>
                    <a:pt x="15281" y="6002"/>
                  </a:lnTo>
                  <a:lnTo>
                    <a:pt x="5699" y="6002"/>
                  </a:lnTo>
                  <a:lnTo>
                    <a:pt x="5699" y="3675"/>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4" name="Google Shape;2194;p42"/>
            <p:cNvSpPr/>
            <p:nvPr/>
          </p:nvSpPr>
          <p:spPr>
            <a:xfrm>
              <a:off x="5332444" y="2449315"/>
              <a:ext cx="51396" cy="138571"/>
            </a:xfrm>
            <a:custGeom>
              <a:rect b="b" l="l" r="r" t="t"/>
              <a:pathLst>
                <a:path extrusionOk="0" h="10790" w="4002">
                  <a:moveTo>
                    <a:pt x="2195" y="1"/>
                  </a:moveTo>
                  <a:lnTo>
                    <a:pt x="0" y="1"/>
                  </a:lnTo>
                  <a:lnTo>
                    <a:pt x="0" y="8976"/>
                  </a:lnTo>
                  <a:cubicBezTo>
                    <a:pt x="0" y="9980"/>
                    <a:pt x="817" y="10789"/>
                    <a:pt x="1814" y="10789"/>
                  </a:cubicBezTo>
                  <a:lnTo>
                    <a:pt x="4001" y="10789"/>
                  </a:lnTo>
                  <a:cubicBezTo>
                    <a:pt x="2997" y="10789"/>
                    <a:pt x="2195" y="9972"/>
                    <a:pt x="2195" y="897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5" name="Google Shape;2195;p42"/>
            <p:cNvSpPr/>
            <p:nvPr/>
          </p:nvSpPr>
          <p:spPr>
            <a:xfrm>
              <a:off x="5341139" y="1969668"/>
              <a:ext cx="317505" cy="362492"/>
            </a:xfrm>
            <a:custGeom>
              <a:rect b="b" l="l" r="r" t="t"/>
              <a:pathLst>
                <a:path extrusionOk="0" h="28226" w="24723">
                  <a:moveTo>
                    <a:pt x="11505" y="389"/>
                  </a:moveTo>
                  <a:cubicBezTo>
                    <a:pt x="9341" y="0"/>
                    <a:pt x="7084" y="1370"/>
                    <a:pt x="7084" y="3386"/>
                  </a:cubicBezTo>
                  <a:cubicBezTo>
                    <a:pt x="4679" y="3386"/>
                    <a:pt x="2787" y="5060"/>
                    <a:pt x="2709" y="7457"/>
                  </a:cubicBezTo>
                  <a:cubicBezTo>
                    <a:pt x="1269" y="8282"/>
                    <a:pt x="0" y="11139"/>
                    <a:pt x="1651" y="14058"/>
                  </a:cubicBezTo>
                  <a:cubicBezTo>
                    <a:pt x="1651" y="13148"/>
                    <a:pt x="2336" y="12385"/>
                    <a:pt x="3207" y="12260"/>
                  </a:cubicBezTo>
                  <a:cubicBezTo>
                    <a:pt x="2592" y="10672"/>
                    <a:pt x="3285" y="9645"/>
                    <a:pt x="4850" y="8742"/>
                  </a:cubicBezTo>
                  <a:lnTo>
                    <a:pt x="4889" y="7520"/>
                  </a:lnTo>
                  <a:cubicBezTo>
                    <a:pt x="4928" y="6290"/>
                    <a:pt x="5885" y="5574"/>
                    <a:pt x="7068" y="5574"/>
                  </a:cubicBezTo>
                  <a:lnTo>
                    <a:pt x="9264" y="5574"/>
                  </a:lnTo>
                  <a:lnTo>
                    <a:pt x="9264" y="3386"/>
                  </a:lnTo>
                  <a:cubicBezTo>
                    <a:pt x="9271" y="1977"/>
                    <a:pt x="10361" y="942"/>
                    <a:pt x="11505" y="389"/>
                  </a:cubicBezTo>
                  <a:close/>
                  <a:moveTo>
                    <a:pt x="701" y="26412"/>
                  </a:moveTo>
                  <a:cubicBezTo>
                    <a:pt x="950" y="27214"/>
                    <a:pt x="1487" y="27891"/>
                    <a:pt x="2242" y="28226"/>
                  </a:cubicBezTo>
                  <a:lnTo>
                    <a:pt x="8913" y="26770"/>
                  </a:lnTo>
                  <a:lnTo>
                    <a:pt x="8913" y="24528"/>
                  </a:lnTo>
                  <a:lnTo>
                    <a:pt x="1775" y="26100"/>
                  </a:lnTo>
                  <a:cubicBezTo>
                    <a:pt x="1409" y="26163"/>
                    <a:pt x="1051" y="26272"/>
                    <a:pt x="701" y="26412"/>
                  </a:cubicBezTo>
                  <a:close/>
                  <a:moveTo>
                    <a:pt x="21313" y="27969"/>
                  </a:moveTo>
                  <a:cubicBezTo>
                    <a:pt x="22076" y="26544"/>
                    <a:pt x="23314" y="25517"/>
                    <a:pt x="24723" y="24987"/>
                  </a:cubicBezTo>
                  <a:cubicBezTo>
                    <a:pt x="24637" y="24333"/>
                    <a:pt x="24303" y="23625"/>
                    <a:pt x="23804" y="22995"/>
                  </a:cubicBezTo>
                  <a:cubicBezTo>
                    <a:pt x="22481" y="23516"/>
                    <a:pt x="21282" y="24365"/>
                    <a:pt x="20356" y="25493"/>
                  </a:cubicBezTo>
                  <a:lnTo>
                    <a:pt x="16168" y="24520"/>
                  </a:lnTo>
                  <a:lnTo>
                    <a:pt x="16168" y="2677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42"/>
            <p:cNvSpPr/>
            <p:nvPr/>
          </p:nvSpPr>
          <p:spPr>
            <a:xfrm>
              <a:off x="5323236" y="1964466"/>
              <a:ext cx="466774" cy="639903"/>
            </a:xfrm>
            <a:custGeom>
              <a:rect b="b" l="l" r="r" t="t"/>
              <a:pathLst>
                <a:path extrusionOk="0" h="49827" w="36346">
                  <a:moveTo>
                    <a:pt x="15705" y="1464"/>
                  </a:moveTo>
                  <a:cubicBezTo>
                    <a:pt x="16352" y="1464"/>
                    <a:pt x="17001" y="1640"/>
                    <a:pt x="17547" y="1985"/>
                  </a:cubicBezTo>
                  <a:cubicBezTo>
                    <a:pt x="17959" y="2242"/>
                    <a:pt x="18652" y="2826"/>
                    <a:pt x="18652" y="3791"/>
                  </a:cubicBezTo>
                  <a:lnTo>
                    <a:pt x="18652" y="4523"/>
                  </a:lnTo>
                  <a:lnTo>
                    <a:pt x="19384" y="4523"/>
                  </a:lnTo>
                  <a:cubicBezTo>
                    <a:pt x="21423" y="4523"/>
                    <a:pt x="22964" y="5932"/>
                    <a:pt x="23019" y="7878"/>
                  </a:cubicBezTo>
                  <a:lnTo>
                    <a:pt x="23034" y="8290"/>
                  </a:lnTo>
                  <a:lnTo>
                    <a:pt x="23385" y="8493"/>
                  </a:lnTo>
                  <a:cubicBezTo>
                    <a:pt x="24249" y="8991"/>
                    <a:pt x="25183" y="10649"/>
                    <a:pt x="24747" y="12626"/>
                  </a:cubicBezTo>
                  <a:cubicBezTo>
                    <a:pt x="24288" y="12190"/>
                    <a:pt x="23673" y="11926"/>
                    <a:pt x="22995" y="11926"/>
                  </a:cubicBezTo>
                  <a:lnTo>
                    <a:pt x="13927" y="11926"/>
                  </a:lnTo>
                  <a:cubicBezTo>
                    <a:pt x="12331" y="11926"/>
                    <a:pt x="11023" y="10626"/>
                    <a:pt x="11023" y="9030"/>
                  </a:cubicBezTo>
                  <a:lnTo>
                    <a:pt x="9568" y="9030"/>
                  </a:lnTo>
                  <a:cubicBezTo>
                    <a:pt x="9568" y="10626"/>
                    <a:pt x="8260" y="11926"/>
                    <a:pt x="6664" y="11926"/>
                  </a:cubicBezTo>
                  <a:lnTo>
                    <a:pt x="4858" y="11926"/>
                  </a:lnTo>
                  <a:cubicBezTo>
                    <a:pt x="4173" y="11926"/>
                    <a:pt x="3558" y="12198"/>
                    <a:pt x="3107" y="12626"/>
                  </a:cubicBezTo>
                  <a:cubicBezTo>
                    <a:pt x="2679" y="10641"/>
                    <a:pt x="3613" y="8983"/>
                    <a:pt x="4469" y="8493"/>
                  </a:cubicBezTo>
                  <a:lnTo>
                    <a:pt x="4819" y="8290"/>
                  </a:lnTo>
                  <a:lnTo>
                    <a:pt x="4827" y="7878"/>
                  </a:lnTo>
                  <a:cubicBezTo>
                    <a:pt x="4882" y="5932"/>
                    <a:pt x="6423" y="4523"/>
                    <a:pt x="8462" y="4523"/>
                  </a:cubicBezTo>
                  <a:lnTo>
                    <a:pt x="9194" y="4523"/>
                  </a:lnTo>
                  <a:lnTo>
                    <a:pt x="9194" y="3791"/>
                  </a:lnTo>
                  <a:cubicBezTo>
                    <a:pt x="9194" y="2818"/>
                    <a:pt x="9887" y="2234"/>
                    <a:pt x="10307" y="1985"/>
                  </a:cubicBezTo>
                  <a:cubicBezTo>
                    <a:pt x="10853" y="1640"/>
                    <a:pt x="11500" y="1464"/>
                    <a:pt x="12146" y="1464"/>
                  </a:cubicBezTo>
                  <a:cubicBezTo>
                    <a:pt x="12652" y="1464"/>
                    <a:pt x="13158" y="1572"/>
                    <a:pt x="13616" y="1791"/>
                  </a:cubicBezTo>
                  <a:lnTo>
                    <a:pt x="13927" y="1931"/>
                  </a:lnTo>
                  <a:lnTo>
                    <a:pt x="14238" y="1791"/>
                  </a:lnTo>
                  <a:cubicBezTo>
                    <a:pt x="14693" y="1572"/>
                    <a:pt x="15198" y="1464"/>
                    <a:pt x="15705" y="1464"/>
                  </a:cubicBezTo>
                  <a:close/>
                  <a:moveTo>
                    <a:pt x="5948" y="13397"/>
                  </a:moveTo>
                  <a:lnTo>
                    <a:pt x="5948" y="16464"/>
                  </a:lnTo>
                  <a:lnTo>
                    <a:pt x="4866" y="16464"/>
                  </a:lnTo>
                  <a:cubicBezTo>
                    <a:pt x="4275" y="16464"/>
                    <a:pt x="3784" y="15973"/>
                    <a:pt x="3784" y="15382"/>
                  </a:cubicBezTo>
                  <a:lnTo>
                    <a:pt x="3784" y="14471"/>
                  </a:lnTo>
                  <a:cubicBezTo>
                    <a:pt x="3784" y="13879"/>
                    <a:pt x="4275" y="13397"/>
                    <a:pt x="4866" y="13397"/>
                  </a:cubicBezTo>
                  <a:close/>
                  <a:moveTo>
                    <a:pt x="23011" y="13389"/>
                  </a:moveTo>
                  <a:cubicBezTo>
                    <a:pt x="23603" y="13389"/>
                    <a:pt x="24093" y="13872"/>
                    <a:pt x="24093" y="14463"/>
                  </a:cubicBezTo>
                  <a:lnTo>
                    <a:pt x="24093" y="15374"/>
                  </a:lnTo>
                  <a:cubicBezTo>
                    <a:pt x="24093" y="15973"/>
                    <a:pt x="23603" y="16464"/>
                    <a:pt x="23011" y="16464"/>
                  </a:cubicBezTo>
                  <a:lnTo>
                    <a:pt x="21929" y="16464"/>
                  </a:lnTo>
                  <a:lnTo>
                    <a:pt x="21929" y="13389"/>
                  </a:lnTo>
                  <a:close/>
                  <a:moveTo>
                    <a:pt x="10307" y="11427"/>
                  </a:moveTo>
                  <a:cubicBezTo>
                    <a:pt x="11086" y="12611"/>
                    <a:pt x="12425" y="13374"/>
                    <a:pt x="13935" y="13374"/>
                  </a:cubicBezTo>
                  <a:lnTo>
                    <a:pt x="20466" y="13374"/>
                  </a:lnTo>
                  <a:lnTo>
                    <a:pt x="20466" y="17180"/>
                  </a:lnTo>
                  <a:cubicBezTo>
                    <a:pt x="20466" y="20784"/>
                    <a:pt x="17531" y="23711"/>
                    <a:pt x="13935" y="23711"/>
                  </a:cubicBezTo>
                  <a:cubicBezTo>
                    <a:pt x="10331" y="23711"/>
                    <a:pt x="7404" y="20784"/>
                    <a:pt x="7404" y="17180"/>
                  </a:cubicBezTo>
                  <a:lnTo>
                    <a:pt x="7404" y="13319"/>
                  </a:lnTo>
                  <a:cubicBezTo>
                    <a:pt x="8610" y="13109"/>
                    <a:pt x="9653" y="12416"/>
                    <a:pt x="10307" y="11427"/>
                  </a:cubicBezTo>
                  <a:close/>
                  <a:moveTo>
                    <a:pt x="23930" y="17748"/>
                  </a:moveTo>
                  <a:cubicBezTo>
                    <a:pt x="25066" y="18963"/>
                    <a:pt x="25533" y="20916"/>
                    <a:pt x="24249" y="22504"/>
                  </a:cubicBezTo>
                  <a:lnTo>
                    <a:pt x="23836" y="23010"/>
                  </a:lnTo>
                  <a:lnTo>
                    <a:pt x="24288" y="23477"/>
                  </a:lnTo>
                  <a:cubicBezTo>
                    <a:pt x="24716" y="23913"/>
                    <a:pt x="25058" y="24458"/>
                    <a:pt x="25237" y="24972"/>
                  </a:cubicBezTo>
                  <a:cubicBezTo>
                    <a:pt x="24062" y="25532"/>
                    <a:pt x="23058" y="26412"/>
                    <a:pt x="22349" y="27533"/>
                  </a:cubicBezTo>
                  <a:lnTo>
                    <a:pt x="18294" y="26591"/>
                  </a:lnTo>
                  <a:lnTo>
                    <a:pt x="18294" y="23874"/>
                  </a:lnTo>
                  <a:cubicBezTo>
                    <a:pt x="20287" y="22574"/>
                    <a:pt x="21657" y="20410"/>
                    <a:pt x="21882" y="17919"/>
                  </a:cubicBezTo>
                  <a:lnTo>
                    <a:pt x="23003" y="17919"/>
                  </a:lnTo>
                  <a:cubicBezTo>
                    <a:pt x="23330" y="17919"/>
                    <a:pt x="23642" y="17865"/>
                    <a:pt x="23930" y="17748"/>
                  </a:cubicBezTo>
                  <a:close/>
                  <a:moveTo>
                    <a:pt x="16830" y="24622"/>
                  </a:moveTo>
                  <a:lnTo>
                    <a:pt x="16830" y="26980"/>
                  </a:lnTo>
                  <a:lnTo>
                    <a:pt x="13935" y="32211"/>
                  </a:lnTo>
                  <a:lnTo>
                    <a:pt x="11031" y="26980"/>
                  </a:lnTo>
                  <a:lnTo>
                    <a:pt x="11031" y="24622"/>
                  </a:lnTo>
                  <a:cubicBezTo>
                    <a:pt x="11926" y="24972"/>
                    <a:pt x="12915" y="25167"/>
                    <a:pt x="13935" y="25167"/>
                  </a:cubicBezTo>
                  <a:cubicBezTo>
                    <a:pt x="14954" y="25167"/>
                    <a:pt x="15935" y="24972"/>
                    <a:pt x="16830" y="24622"/>
                  </a:cubicBezTo>
                  <a:close/>
                  <a:moveTo>
                    <a:pt x="28373" y="25700"/>
                  </a:moveTo>
                  <a:cubicBezTo>
                    <a:pt x="29272" y="25700"/>
                    <a:pt x="30155" y="25919"/>
                    <a:pt x="30959" y="26350"/>
                  </a:cubicBezTo>
                  <a:cubicBezTo>
                    <a:pt x="33707" y="27805"/>
                    <a:pt x="34750" y="31223"/>
                    <a:pt x="33294" y="33955"/>
                  </a:cubicBezTo>
                  <a:cubicBezTo>
                    <a:pt x="32593" y="35278"/>
                    <a:pt x="31418" y="36251"/>
                    <a:pt x="29978" y="36687"/>
                  </a:cubicBezTo>
                  <a:cubicBezTo>
                    <a:pt x="29431" y="36856"/>
                    <a:pt x="28873" y="36939"/>
                    <a:pt x="28319" y="36939"/>
                  </a:cubicBezTo>
                  <a:cubicBezTo>
                    <a:pt x="27413" y="36939"/>
                    <a:pt x="26517" y="36717"/>
                    <a:pt x="25697" y="36282"/>
                  </a:cubicBezTo>
                  <a:cubicBezTo>
                    <a:pt x="22964" y="34834"/>
                    <a:pt x="21913" y="31425"/>
                    <a:pt x="23354" y="28701"/>
                  </a:cubicBezTo>
                  <a:cubicBezTo>
                    <a:pt x="24054" y="27377"/>
                    <a:pt x="25237" y="26404"/>
                    <a:pt x="26677" y="25961"/>
                  </a:cubicBezTo>
                  <a:cubicBezTo>
                    <a:pt x="27239" y="25786"/>
                    <a:pt x="27809" y="25700"/>
                    <a:pt x="28373" y="25700"/>
                  </a:cubicBezTo>
                  <a:close/>
                  <a:moveTo>
                    <a:pt x="3932" y="17725"/>
                  </a:moveTo>
                  <a:cubicBezTo>
                    <a:pt x="4212" y="17842"/>
                    <a:pt x="4531" y="17904"/>
                    <a:pt x="4858" y="17904"/>
                  </a:cubicBezTo>
                  <a:lnTo>
                    <a:pt x="5971" y="17904"/>
                  </a:lnTo>
                  <a:cubicBezTo>
                    <a:pt x="6197" y="20395"/>
                    <a:pt x="7583" y="22559"/>
                    <a:pt x="9568" y="23859"/>
                  </a:cubicBezTo>
                  <a:lnTo>
                    <a:pt x="9568" y="26560"/>
                  </a:lnTo>
                  <a:lnTo>
                    <a:pt x="7521" y="27011"/>
                  </a:lnTo>
                  <a:lnTo>
                    <a:pt x="7832" y="28436"/>
                  </a:lnTo>
                  <a:lnTo>
                    <a:pt x="9926" y="27984"/>
                  </a:lnTo>
                  <a:lnTo>
                    <a:pt x="13935" y="35200"/>
                  </a:lnTo>
                  <a:lnTo>
                    <a:pt x="17936" y="27984"/>
                  </a:lnTo>
                  <a:lnTo>
                    <a:pt x="21618" y="28841"/>
                  </a:lnTo>
                  <a:lnTo>
                    <a:pt x="16013" y="39396"/>
                  </a:lnTo>
                  <a:cubicBezTo>
                    <a:pt x="15421" y="40517"/>
                    <a:pt x="15141" y="41747"/>
                    <a:pt x="15196" y="42992"/>
                  </a:cubicBezTo>
                  <a:lnTo>
                    <a:pt x="7155" y="42992"/>
                  </a:lnTo>
                  <a:lnTo>
                    <a:pt x="7155" y="41202"/>
                  </a:lnTo>
                  <a:lnTo>
                    <a:pt x="7046" y="41062"/>
                  </a:lnTo>
                  <a:cubicBezTo>
                    <a:pt x="4726" y="37193"/>
                    <a:pt x="6944" y="33379"/>
                    <a:pt x="7046" y="33223"/>
                  </a:cubicBezTo>
                  <a:lnTo>
                    <a:pt x="5800" y="32476"/>
                  </a:lnTo>
                  <a:cubicBezTo>
                    <a:pt x="5722" y="32593"/>
                    <a:pt x="4625" y="34484"/>
                    <a:pt x="4547" y="37030"/>
                  </a:cubicBezTo>
                  <a:lnTo>
                    <a:pt x="1449" y="37030"/>
                  </a:lnTo>
                  <a:lnTo>
                    <a:pt x="1449" y="31550"/>
                  </a:lnTo>
                  <a:cubicBezTo>
                    <a:pt x="1449" y="29985"/>
                    <a:pt x="3239" y="29471"/>
                    <a:pt x="3792" y="29339"/>
                  </a:cubicBezTo>
                  <a:lnTo>
                    <a:pt x="6415" y="28771"/>
                  </a:lnTo>
                  <a:lnTo>
                    <a:pt x="6104" y="27338"/>
                  </a:lnTo>
                  <a:lnTo>
                    <a:pt x="3737" y="27852"/>
                  </a:lnTo>
                  <a:cubicBezTo>
                    <a:pt x="3208" y="27541"/>
                    <a:pt x="2842" y="26988"/>
                    <a:pt x="2702" y="26280"/>
                  </a:cubicBezTo>
                  <a:cubicBezTo>
                    <a:pt x="2507" y="25276"/>
                    <a:pt x="2834" y="24217"/>
                    <a:pt x="3574" y="23454"/>
                  </a:cubicBezTo>
                  <a:lnTo>
                    <a:pt x="4018" y="22987"/>
                  </a:lnTo>
                  <a:lnTo>
                    <a:pt x="3613" y="22481"/>
                  </a:lnTo>
                  <a:cubicBezTo>
                    <a:pt x="2328" y="20893"/>
                    <a:pt x="2796" y="18939"/>
                    <a:pt x="3932" y="17725"/>
                  </a:cubicBezTo>
                  <a:close/>
                  <a:moveTo>
                    <a:pt x="26895" y="40797"/>
                  </a:moveTo>
                  <a:cubicBezTo>
                    <a:pt x="27160" y="40797"/>
                    <a:pt x="27432" y="40852"/>
                    <a:pt x="27674" y="40992"/>
                  </a:cubicBezTo>
                  <a:lnTo>
                    <a:pt x="29791" y="42120"/>
                  </a:lnTo>
                  <a:cubicBezTo>
                    <a:pt x="29970" y="42206"/>
                    <a:pt x="30087" y="42362"/>
                    <a:pt x="30141" y="42549"/>
                  </a:cubicBezTo>
                  <a:cubicBezTo>
                    <a:pt x="30204" y="42728"/>
                    <a:pt x="30180" y="42946"/>
                    <a:pt x="30087" y="43109"/>
                  </a:cubicBezTo>
                  <a:lnTo>
                    <a:pt x="29207" y="44767"/>
                  </a:lnTo>
                  <a:cubicBezTo>
                    <a:pt x="29122" y="44938"/>
                    <a:pt x="28966" y="45055"/>
                    <a:pt x="28779" y="45117"/>
                  </a:cubicBezTo>
                  <a:cubicBezTo>
                    <a:pt x="28706" y="45139"/>
                    <a:pt x="28631" y="45149"/>
                    <a:pt x="28557" y="45149"/>
                  </a:cubicBezTo>
                  <a:cubicBezTo>
                    <a:pt x="28441" y="45149"/>
                    <a:pt x="28326" y="45123"/>
                    <a:pt x="28226" y="45071"/>
                  </a:cubicBezTo>
                  <a:lnTo>
                    <a:pt x="26109" y="43942"/>
                  </a:lnTo>
                  <a:cubicBezTo>
                    <a:pt x="25300" y="43514"/>
                    <a:pt x="24988" y="42502"/>
                    <a:pt x="25416" y="41685"/>
                  </a:cubicBezTo>
                  <a:cubicBezTo>
                    <a:pt x="25720" y="41116"/>
                    <a:pt x="26288" y="40797"/>
                    <a:pt x="26895" y="40797"/>
                  </a:cubicBezTo>
                  <a:close/>
                  <a:moveTo>
                    <a:pt x="21345" y="32491"/>
                  </a:moveTo>
                  <a:cubicBezTo>
                    <a:pt x="21696" y="34585"/>
                    <a:pt x="22995" y="36500"/>
                    <a:pt x="25019" y="37575"/>
                  </a:cubicBezTo>
                  <a:cubicBezTo>
                    <a:pt x="26055" y="38127"/>
                    <a:pt x="27183" y="38400"/>
                    <a:pt x="28328" y="38400"/>
                  </a:cubicBezTo>
                  <a:cubicBezTo>
                    <a:pt x="29028" y="38400"/>
                    <a:pt x="29729" y="38291"/>
                    <a:pt x="30406" y="38088"/>
                  </a:cubicBezTo>
                  <a:cubicBezTo>
                    <a:pt x="30710" y="38003"/>
                    <a:pt x="30998" y="37886"/>
                    <a:pt x="31286" y="37761"/>
                  </a:cubicBezTo>
                  <a:lnTo>
                    <a:pt x="31286" y="37761"/>
                  </a:lnTo>
                  <a:lnTo>
                    <a:pt x="29830" y="40501"/>
                  </a:lnTo>
                  <a:lnTo>
                    <a:pt x="28367" y="39723"/>
                  </a:lnTo>
                  <a:cubicBezTo>
                    <a:pt x="27904" y="39479"/>
                    <a:pt x="27406" y="39363"/>
                    <a:pt x="26914" y="39363"/>
                  </a:cubicBezTo>
                  <a:cubicBezTo>
                    <a:pt x="25792" y="39363"/>
                    <a:pt x="24703" y="39965"/>
                    <a:pt x="24140" y="41015"/>
                  </a:cubicBezTo>
                  <a:cubicBezTo>
                    <a:pt x="23330" y="42533"/>
                    <a:pt x="23914" y="44432"/>
                    <a:pt x="25432" y="45242"/>
                  </a:cubicBezTo>
                  <a:lnTo>
                    <a:pt x="26864" y="45997"/>
                  </a:lnTo>
                  <a:cubicBezTo>
                    <a:pt x="25784" y="47496"/>
                    <a:pt x="24038" y="48357"/>
                    <a:pt x="22241" y="48357"/>
                  </a:cubicBezTo>
                  <a:cubicBezTo>
                    <a:pt x="22135" y="48357"/>
                    <a:pt x="22028" y="48354"/>
                    <a:pt x="21921" y="48348"/>
                  </a:cubicBezTo>
                  <a:cubicBezTo>
                    <a:pt x="22474" y="47780"/>
                    <a:pt x="22824" y="47001"/>
                    <a:pt x="22824" y="46145"/>
                  </a:cubicBezTo>
                  <a:cubicBezTo>
                    <a:pt x="22824" y="44425"/>
                    <a:pt x="21423" y="43023"/>
                    <a:pt x="19703" y="43023"/>
                  </a:cubicBezTo>
                  <a:lnTo>
                    <a:pt x="16667" y="43023"/>
                  </a:lnTo>
                  <a:cubicBezTo>
                    <a:pt x="16612" y="42012"/>
                    <a:pt x="16830" y="41007"/>
                    <a:pt x="17313" y="40104"/>
                  </a:cubicBezTo>
                  <a:lnTo>
                    <a:pt x="21345" y="32491"/>
                  </a:lnTo>
                  <a:close/>
                  <a:moveTo>
                    <a:pt x="12153" y="0"/>
                  </a:moveTo>
                  <a:cubicBezTo>
                    <a:pt x="11240" y="0"/>
                    <a:pt x="10330" y="252"/>
                    <a:pt x="9544" y="748"/>
                  </a:cubicBezTo>
                  <a:cubicBezTo>
                    <a:pt x="8626" y="1331"/>
                    <a:pt x="8026" y="2157"/>
                    <a:pt x="7824" y="3098"/>
                  </a:cubicBezTo>
                  <a:cubicBezTo>
                    <a:pt x="6719" y="3231"/>
                    <a:pt x="5707" y="3674"/>
                    <a:pt x="4928" y="4398"/>
                  </a:cubicBezTo>
                  <a:cubicBezTo>
                    <a:pt x="4064" y="5185"/>
                    <a:pt x="3543" y="6259"/>
                    <a:pt x="3410" y="7458"/>
                  </a:cubicBezTo>
                  <a:cubicBezTo>
                    <a:pt x="1869" y="8649"/>
                    <a:pt x="717" y="11622"/>
                    <a:pt x="2336" y="14658"/>
                  </a:cubicBezTo>
                  <a:lnTo>
                    <a:pt x="2336" y="15382"/>
                  </a:lnTo>
                  <a:cubicBezTo>
                    <a:pt x="2336" y="15927"/>
                    <a:pt x="2507" y="16433"/>
                    <a:pt x="2803" y="16853"/>
                  </a:cubicBezTo>
                  <a:cubicBezTo>
                    <a:pt x="1402" y="18418"/>
                    <a:pt x="795" y="20831"/>
                    <a:pt x="2142" y="22932"/>
                  </a:cubicBezTo>
                  <a:cubicBezTo>
                    <a:pt x="1363" y="23983"/>
                    <a:pt x="1044" y="25307"/>
                    <a:pt x="1293" y="26583"/>
                  </a:cubicBezTo>
                  <a:cubicBezTo>
                    <a:pt x="1433" y="27284"/>
                    <a:pt x="1729" y="27907"/>
                    <a:pt x="2142" y="28397"/>
                  </a:cubicBezTo>
                  <a:cubicBezTo>
                    <a:pt x="795" y="29066"/>
                    <a:pt x="1" y="30203"/>
                    <a:pt x="1" y="31565"/>
                  </a:cubicBezTo>
                  <a:lnTo>
                    <a:pt x="1" y="46752"/>
                  </a:lnTo>
                  <a:cubicBezTo>
                    <a:pt x="1" y="48153"/>
                    <a:pt x="1137" y="49290"/>
                    <a:pt x="2539" y="49290"/>
                  </a:cubicBezTo>
                  <a:lnTo>
                    <a:pt x="12487" y="49290"/>
                  </a:lnTo>
                  <a:lnTo>
                    <a:pt x="12487" y="47834"/>
                  </a:lnTo>
                  <a:lnTo>
                    <a:pt x="2539" y="47834"/>
                  </a:lnTo>
                  <a:cubicBezTo>
                    <a:pt x="1947" y="47834"/>
                    <a:pt x="1457" y="47344"/>
                    <a:pt x="1457" y="46752"/>
                  </a:cubicBezTo>
                  <a:lnTo>
                    <a:pt x="1457" y="38501"/>
                  </a:lnTo>
                  <a:lnTo>
                    <a:pt x="4633" y="38501"/>
                  </a:lnTo>
                  <a:cubicBezTo>
                    <a:pt x="4765" y="39505"/>
                    <a:pt x="5092" y="40571"/>
                    <a:pt x="5699" y="41653"/>
                  </a:cubicBezTo>
                  <a:lnTo>
                    <a:pt x="5699" y="44502"/>
                  </a:lnTo>
                  <a:lnTo>
                    <a:pt x="19711" y="44502"/>
                  </a:lnTo>
                  <a:cubicBezTo>
                    <a:pt x="20629" y="44502"/>
                    <a:pt x="21376" y="45250"/>
                    <a:pt x="21376" y="46168"/>
                  </a:cubicBezTo>
                  <a:cubicBezTo>
                    <a:pt x="21376" y="47079"/>
                    <a:pt x="20629" y="47834"/>
                    <a:pt x="19711" y="47834"/>
                  </a:cubicBezTo>
                  <a:lnTo>
                    <a:pt x="16862" y="47834"/>
                  </a:lnTo>
                  <a:lnTo>
                    <a:pt x="16862" y="49290"/>
                  </a:lnTo>
                  <a:lnTo>
                    <a:pt x="19563" y="49290"/>
                  </a:lnTo>
                  <a:cubicBezTo>
                    <a:pt x="20442" y="49648"/>
                    <a:pt x="21361" y="49827"/>
                    <a:pt x="22264" y="49827"/>
                  </a:cubicBezTo>
                  <a:cubicBezTo>
                    <a:pt x="24615" y="49827"/>
                    <a:pt x="26895" y="48651"/>
                    <a:pt x="28226" y="46596"/>
                  </a:cubicBezTo>
                  <a:cubicBezTo>
                    <a:pt x="28343" y="46612"/>
                    <a:pt x="28460" y="46628"/>
                    <a:pt x="28577" y="46628"/>
                  </a:cubicBezTo>
                  <a:cubicBezTo>
                    <a:pt x="28787" y="46628"/>
                    <a:pt x="29013" y="46596"/>
                    <a:pt x="29215" y="46526"/>
                  </a:cubicBezTo>
                  <a:cubicBezTo>
                    <a:pt x="29783" y="46355"/>
                    <a:pt x="30243" y="45974"/>
                    <a:pt x="30515" y="45468"/>
                  </a:cubicBezTo>
                  <a:lnTo>
                    <a:pt x="31387" y="43810"/>
                  </a:lnTo>
                  <a:cubicBezTo>
                    <a:pt x="31659" y="43296"/>
                    <a:pt x="31722" y="42704"/>
                    <a:pt x="31543" y="42144"/>
                  </a:cubicBezTo>
                  <a:cubicBezTo>
                    <a:pt x="31449" y="41825"/>
                    <a:pt x="31278" y="41544"/>
                    <a:pt x="31068" y="41311"/>
                  </a:cubicBezTo>
                  <a:lnTo>
                    <a:pt x="34602" y="34655"/>
                  </a:lnTo>
                  <a:cubicBezTo>
                    <a:pt x="36345" y="31332"/>
                    <a:pt x="35193" y="27229"/>
                    <a:pt x="32041" y="25283"/>
                  </a:cubicBezTo>
                  <a:cubicBezTo>
                    <a:pt x="32087" y="24606"/>
                    <a:pt x="32391" y="24077"/>
                    <a:pt x="32866" y="23913"/>
                  </a:cubicBezTo>
                  <a:cubicBezTo>
                    <a:pt x="32969" y="23875"/>
                    <a:pt x="33076" y="23856"/>
                    <a:pt x="33186" y="23856"/>
                  </a:cubicBezTo>
                  <a:cubicBezTo>
                    <a:pt x="33611" y="23856"/>
                    <a:pt x="34068" y="24140"/>
                    <a:pt x="34446" y="24661"/>
                  </a:cubicBezTo>
                  <a:lnTo>
                    <a:pt x="35621" y="23804"/>
                  </a:lnTo>
                  <a:cubicBezTo>
                    <a:pt x="34960" y="22899"/>
                    <a:pt x="34076" y="22399"/>
                    <a:pt x="33188" y="22399"/>
                  </a:cubicBezTo>
                  <a:cubicBezTo>
                    <a:pt x="32915" y="22399"/>
                    <a:pt x="32642" y="22446"/>
                    <a:pt x="32375" y="22543"/>
                  </a:cubicBezTo>
                  <a:cubicBezTo>
                    <a:pt x="31496" y="22855"/>
                    <a:pt x="30881" y="23633"/>
                    <a:pt x="30671" y="24629"/>
                  </a:cubicBezTo>
                  <a:cubicBezTo>
                    <a:pt x="29930" y="24375"/>
                    <a:pt x="29156" y="24244"/>
                    <a:pt x="28375" y="24244"/>
                  </a:cubicBezTo>
                  <a:cubicBezTo>
                    <a:pt x="27794" y="24244"/>
                    <a:pt x="27209" y="24316"/>
                    <a:pt x="26631" y="24466"/>
                  </a:cubicBezTo>
                  <a:cubicBezTo>
                    <a:pt x="26436" y="23929"/>
                    <a:pt x="26148" y="23407"/>
                    <a:pt x="25759" y="22925"/>
                  </a:cubicBezTo>
                  <a:cubicBezTo>
                    <a:pt x="27090" y="20815"/>
                    <a:pt x="26483" y="18418"/>
                    <a:pt x="25082" y="16853"/>
                  </a:cubicBezTo>
                  <a:cubicBezTo>
                    <a:pt x="25377" y="16433"/>
                    <a:pt x="25549" y="15927"/>
                    <a:pt x="25549" y="15382"/>
                  </a:cubicBezTo>
                  <a:lnTo>
                    <a:pt x="25549" y="14658"/>
                  </a:lnTo>
                  <a:cubicBezTo>
                    <a:pt x="27168" y="11622"/>
                    <a:pt x="26016" y="8649"/>
                    <a:pt x="24474" y="7458"/>
                  </a:cubicBezTo>
                  <a:cubicBezTo>
                    <a:pt x="24342" y="6259"/>
                    <a:pt x="23813" y="5192"/>
                    <a:pt x="22957" y="4398"/>
                  </a:cubicBezTo>
                  <a:cubicBezTo>
                    <a:pt x="22178" y="3674"/>
                    <a:pt x="21166" y="3231"/>
                    <a:pt x="20061" y="3098"/>
                  </a:cubicBezTo>
                  <a:cubicBezTo>
                    <a:pt x="19866" y="2157"/>
                    <a:pt x="19267" y="1316"/>
                    <a:pt x="18341" y="748"/>
                  </a:cubicBezTo>
                  <a:cubicBezTo>
                    <a:pt x="17555" y="252"/>
                    <a:pt x="16642" y="0"/>
                    <a:pt x="15729" y="0"/>
                  </a:cubicBezTo>
                  <a:cubicBezTo>
                    <a:pt x="15122" y="0"/>
                    <a:pt x="14514" y="111"/>
                    <a:pt x="13942" y="335"/>
                  </a:cubicBezTo>
                  <a:cubicBezTo>
                    <a:pt x="13368" y="111"/>
                    <a:pt x="12760" y="0"/>
                    <a:pt x="121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7" name="Google Shape;2197;p42"/>
            <p:cNvSpPr/>
            <p:nvPr/>
          </p:nvSpPr>
          <p:spPr>
            <a:xfrm>
              <a:off x="5468099" y="2219984"/>
              <a:ext cx="68194" cy="27701"/>
            </a:xfrm>
            <a:custGeom>
              <a:rect b="b" l="l" r="r" t="t"/>
              <a:pathLst>
                <a:path extrusionOk="0" h="2157" w="5310">
                  <a:moveTo>
                    <a:pt x="1059" y="1"/>
                  </a:moveTo>
                  <a:lnTo>
                    <a:pt x="0" y="1005"/>
                  </a:lnTo>
                  <a:cubicBezTo>
                    <a:pt x="685" y="1729"/>
                    <a:pt x="1651" y="2157"/>
                    <a:pt x="2655" y="2157"/>
                  </a:cubicBezTo>
                  <a:cubicBezTo>
                    <a:pt x="3659" y="2157"/>
                    <a:pt x="4616" y="1744"/>
                    <a:pt x="5309" y="1005"/>
                  </a:cubicBezTo>
                  <a:lnTo>
                    <a:pt x="4250" y="1"/>
                  </a:lnTo>
                  <a:cubicBezTo>
                    <a:pt x="3830" y="444"/>
                    <a:pt x="3270" y="693"/>
                    <a:pt x="2655" y="693"/>
                  </a:cubicBezTo>
                  <a:cubicBezTo>
                    <a:pt x="2040" y="693"/>
                    <a:pt x="1487" y="444"/>
                    <a:pt x="10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42"/>
            <p:cNvSpPr/>
            <p:nvPr/>
          </p:nvSpPr>
          <p:spPr>
            <a:xfrm>
              <a:off x="5511083" y="2155000"/>
              <a:ext cx="56199" cy="28112"/>
            </a:xfrm>
            <a:custGeom>
              <a:rect b="b" l="l" r="r" t="t"/>
              <a:pathLst>
                <a:path extrusionOk="0" h="2189" w="4376">
                  <a:moveTo>
                    <a:pt x="2188" y="1"/>
                  </a:moveTo>
                  <a:cubicBezTo>
                    <a:pt x="981" y="1"/>
                    <a:pt x="0" y="982"/>
                    <a:pt x="0" y="2188"/>
                  </a:cubicBezTo>
                  <a:lnTo>
                    <a:pt x="1456" y="2188"/>
                  </a:lnTo>
                  <a:cubicBezTo>
                    <a:pt x="1456" y="1791"/>
                    <a:pt x="1791" y="1457"/>
                    <a:pt x="2188" y="1457"/>
                  </a:cubicBezTo>
                  <a:cubicBezTo>
                    <a:pt x="2585" y="1457"/>
                    <a:pt x="2920" y="1791"/>
                    <a:pt x="2920" y="2188"/>
                  </a:cubicBezTo>
                  <a:lnTo>
                    <a:pt x="4375" y="2188"/>
                  </a:lnTo>
                  <a:cubicBezTo>
                    <a:pt x="4375" y="982"/>
                    <a:pt x="3394" y="1"/>
                    <a:pt x="21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42"/>
            <p:cNvSpPr/>
            <p:nvPr/>
          </p:nvSpPr>
          <p:spPr>
            <a:xfrm>
              <a:off x="5437111" y="2155000"/>
              <a:ext cx="56186" cy="28112"/>
            </a:xfrm>
            <a:custGeom>
              <a:rect b="b" l="l" r="r" t="t"/>
              <a:pathLst>
                <a:path extrusionOk="0" h="2189" w="4375">
                  <a:moveTo>
                    <a:pt x="2188" y="1"/>
                  </a:moveTo>
                  <a:cubicBezTo>
                    <a:pt x="981" y="1"/>
                    <a:pt x="0" y="982"/>
                    <a:pt x="0" y="2188"/>
                  </a:cubicBezTo>
                  <a:lnTo>
                    <a:pt x="1456" y="2188"/>
                  </a:lnTo>
                  <a:cubicBezTo>
                    <a:pt x="1456" y="1791"/>
                    <a:pt x="1791" y="1457"/>
                    <a:pt x="2188" y="1457"/>
                  </a:cubicBezTo>
                  <a:cubicBezTo>
                    <a:pt x="2585" y="1457"/>
                    <a:pt x="2919" y="1791"/>
                    <a:pt x="2919" y="2188"/>
                  </a:cubicBezTo>
                  <a:lnTo>
                    <a:pt x="4375" y="2188"/>
                  </a:lnTo>
                  <a:cubicBezTo>
                    <a:pt x="4375" y="982"/>
                    <a:pt x="3394" y="1"/>
                    <a:pt x="21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42"/>
            <p:cNvSpPr/>
            <p:nvPr/>
          </p:nvSpPr>
          <p:spPr>
            <a:xfrm>
              <a:off x="5644940" y="2329454"/>
              <a:ext cx="25300" cy="25300"/>
            </a:xfrm>
            <a:custGeom>
              <a:rect b="b" l="l" r="r" t="t"/>
              <a:pathLst>
                <a:path extrusionOk="0" h="1970" w="1970">
                  <a:moveTo>
                    <a:pt x="678" y="0"/>
                  </a:moveTo>
                  <a:lnTo>
                    <a:pt x="1" y="1285"/>
                  </a:lnTo>
                  <a:lnTo>
                    <a:pt x="1285" y="1970"/>
                  </a:lnTo>
                  <a:lnTo>
                    <a:pt x="1970" y="678"/>
                  </a:lnTo>
                  <a:lnTo>
                    <a:pt x="67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42"/>
            <p:cNvSpPr/>
            <p:nvPr/>
          </p:nvSpPr>
          <p:spPr>
            <a:xfrm>
              <a:off x="5648343" y="2371437"/>
              <a:ext cx="53990" cy="41199"/>
            </a:xfrm>
            <a:custGeom>
              <a:rect b="b" l="l" r="r" t="t"/>
              <a:pathLst>
                <a:path extrusionOk="0" h="3208" w="4204">
                  <a:moveTo>
                    <a:pt x="335" y="1"/>
                  </a:moveTo>
                  <a:cubicBezTo>
                    <a:pt x="62" y="514"/>
                    <a:pt x="0" y="1106"/>
                    <a:pt x="179" y="1659"/>
                  </a:cubicBezTo>
                  <a:cubicBezTo>
                    <a:pt x="350" y="2219"/>
                    <a:pt x="732" y="2686"/>
                    <a:pt x="1246" y="2959"/>
                  </a:cubicBezTo>
                  <a:cubicBezTo>
                    <a:pt x="1573" y="3130"/>
                    <a:pt x="1923" y="3208"/>
                    <a:pt x="2273" y="3208"/>
                  </a:cubicBezTo>
                  <a:cubicBezTo>
                    <a:pt x="3059" y="3208"/>
                    <a:pt x="3814" y="2780"/>
                    <a:pt x="4204" y="2040"/>
                  </a:cubicBezTo>
                  <a:lnTo>
                    <a:pt x="2911" y="1363"/>
                  </a:lnTo>
                  <a:cubicBezTo>
                    <a:pt x="2793" y="1605"/>
                    <a:pt x="2540" y="1743"/>
                    <a:pt x="2279" y="1743"/>
                  </a:cubicBezTo>
                  <a:cubicBezTo>
                    <a:pt x="2164" y="1743"/>
                    <a:pt x="2046" y="1716"/>
                    <a:pt x="1938" y="1659"/>
                  </a:cubicBezTo>
                  <a:cubicBezTo>
                    <a:pt x="1767" y="1573"/>
                    <a:pt x="1635" y="1417"/>
                    <a:pt x="1580" y="1238"/>
                  </a:cubicBezTo>
                  <a:cubicBezTo>
                    <a:pt x="1518" y="1052"/>
                    <a:pt x="1541" y="857"/>
                    <a:pt x="1627" y="678"/>
                  </a:cubicBezTo>
                  <a:lnTo>
                    <a:pt x="33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42"/>
            <p:cNvSpPr/>
            <p:nvPr/>
          </p:nvSpPr>
          <p:spPr>
            <a:xfrm>
              <a:off x="5711117" y="2364438"/>
              <a:ext cx="25402" cy="25402"/>
            </a:xfrm>
            <a:custGeom>
              <a:rect b="b" l="l" r="r" t="t"/>
              <a:pathLst>
                <a:path extrusionOk="0" h="1978" w="1978">
                  <a:moveTo>
                    <a:pt x="686" y="1"/>
                  </a:moveTo>
                  <a:lnTo>
                    <a:pt x="1" y="1293"/>
                  </a:lnTo>
                  <a:lnTo>
                    <a:pt x="1293" y="1978"/>
                  </a:lnTo>
                  <a:lnTo>
                    <a:pt x="1978" y="686"/>
                  </a:lnTo>
                  <a:lnTo>
                    <a:pt x="68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3" name="Google Shape;2203;p42"/>
            <p:cNvSpPr/>
            <p:nvPr/>
          </p:nvSpPr>
          <p:spPr>
            <a:xfrm>
              <a:off x="5502183" y="2578576"/>
              <a:ext cx="18712" cy="18801"/>
            </a:xfrm>
            <a:custGeom>
              <a:rect b="b" l="l" r="r" t="t"/>
              <a:pathLst>
                <a:path extrusionOk="0" h="1464" w="1457">
                  <a:moveTo>
                    <a:pt x="1" y="1"/>
                  </a:moveTo>
                  <a:lnTo>
                    <a:pt x="1" y="1464"/>
                  </a:lnTo>
                  <a:lnTo>
                    <a:pt x="1456" y="1464"/>
                  </a:lnTo>
                  <a:lnTo>
                    <a:pt x="145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04" name="Google Shape;2204;p42"/>
          <p:cNvGrpSpPr/>
          <p:nvPr/>
        </p:nvGrpSpPr>
        <p:grpSpPr>
          <a:xfrm>
            <a:off x="3402451" y="1863910"/>
            <a:ext cx="274274" cy="492646"/>
            <a:chOff x="3318339" y="1971966"/>
            <a:chExt cx="356200" cy="639801"/>
          </a:xfrm>
        </p:grpSpPr>
        <p:sp>
          <p:nvSpPr>
            <p:cNvPr id="2205" name="Google Shape;2205;p42"/>
            <p:cNvSpPr/>
            <p:nvPr/>
          </p:nvSpPr>
          <p:spPr>
            <a:xfrm>
              <a:off x="3365227" y="2056240"/>
              <a:ext cx="262424" cy="262424"/>
            </a:xfrm>
            <a:custGeom>
              <a:rect b="b" l="l" r="r" t="t"/>
              <a:pathLst>
                <a:path extrusionOk="0" h="20434" w="20434">
                  <a:moveTo>
                    <a:pt x="20434" y="10221"/>
                  </a:moveTo>
                  <a:cubicBezTo>
                    <a:pt x="20434" y="15864"/>
                    <a:pt x="15857" y="20434"/>
                    <a:pt x="10213" y="20434"/>
                  </a:cubicBezTo>
                  <a:cubicBezTo>
                    <a:pt x="4570" y="20434"/>
                    <a:pt x="0" y="15864"/>
                    <a:pt x="0" y="10221"/>
                  </a:cubicBezTo>
                  <a:cubicBezTo>
                    <a:pt x="0" y="4577"/>
                    <a:pt x="4570" y="0"/>
                    <a:pt x="10213" y="0"/>
                  </a:cubicBezTo>
                  <a:cubicBezTo>
                    <a:pt x="15857" y="0"/>
                    <a:pt x="20434" y="4577"/>
                    <a:pt x="20434" y="10221"/>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6" name="Google Shape;2206;p42"/>
            <p:cNvSpPr/>
            <p:nvPr/>
          </p:nvSpPr>
          <p:spPr>
            <a:xfrm>
              <a:off x="3327740" y="1981265"/>
              <a:ext cx="337398" cy="473259"/>
            </a:xfrm>
            <a:custGeom>
              <a:rect b="b" l="l" r="r" t="t"/>
              <a:pathLst>
                <a:path extrusionOk="0" h="36851" w="26272">
                  <a:moveTo>
                    <a:pt x="13132" y="26272"/>
                  </a:moveTo>
                  <a:cubicBezTo>
                    <a:pt x="7489" y="26272"/>
                    <a:pt x="2919" y="21702"/>
                    <a:pt x="2919" y="16059"/>
                  </a:cubicBezTo>
                  <a:cubicBezTo>
                    <a:pt x="2919" y="10415"/>
                    <a:pt x="7489" y="5838"/>
                    <a:pt x="13132" y="5838"/>
                  </a:cubicBezTo>
                  <a:cubicBezTo>
                    <a:pt x="18776" y="5838"/>
                    <a:pt x="23353" y="10415"/>
                    <a:pt x="23353" y="16059"/>
                  </a:cubicBezTo>
                  <a:cubicBezTo>
                    <a:pt x="23353" y="21702"/>
                    <a:pt x="18776" y="26272"/>
                    <a:pt x="13132" y="26272"/>
                  </a:cubicBezTo>
                  <a:close/>
                  <a:moveTo>
                    <a:pt x="26272" y="24185"/>
                  </a:moveTo>
                  <a:lnTo>
                    <a:pt x="26272" y="13140"/>
                  </a:lnTo>
                  <a:cubicBezTo>
                    <a:pt x="26272" y="5908"/>
                    <a:pt x="20364" y="0"/>
                    <a:pt x="13132" y="0"/>
                  </a:cubicBezTo>
                  <a:cubicBezTo>
                    <a:pt x="5916" y="0"/>
                    <a:pt x="0" y="5916"/>
                    <a:pt x="0" y="13140"/>
                  </a:cubicBezTo>
                  <a:lnTo>
                    <a:pt x="0" y="24185"/>
                  </a:lnTo>
                  <a:cubicBezTo>
                    <a:pt x="3846" y="29510"/>
                    <a:pt x="8757" y="33760"/>
                    <a:pt x="13117" y="36850"/>
                  </a:cubicBezTo>
                  <a:cubicBezTo>
                    <a:pt x="17484" y="33760"/>
                    <a:pt x="22450" y="29494"/>
                    <a:pt x="26272" y="2418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7" name="Google Shape;2207;p42"/>
            <p:cNvSpPr/>
            <p:nvPr/>
          </p:nvSpPr>
          <p:spPr>
            <a:xfrm>
              <a:off x="3327740" y="2291864"/>
              <a:ext cx="303918" cy="310519"/>
            </a:xfrm>
            <a:custGeom>
              <a:rect b="b" l="l" r="r" t="t"/>
              <a:pathLst>
                <a:path extrusionOk="0" h="24179" w="23665">
                  <a:moveTo>
                    <a:pt x="13117" y="12665"/>
                  </a:moveTo>
                  <a:cubicBezTo>
                    <a:pt x="8757" y="9575"/>
                    <a:pt x="3846" y="5325"/>
                    <a:pt x="0" y="0"/>
                  </a:cubicBezTo>
                  <a:lnTo>
                    <a:pt x="0" y="11038"/>
                  </a:lnTo>
                  <a:cubicBezTo>
                    <a:pt x="0" y="18262"/>
                    <a:pt x="5916" y="24178"/>
                    <a:pt x="13132" y="24178"/>
                  </a:cubicBezTo>
                  <a:cubicBezTo>
                    <a:pt x="17429" y="24178"/>
                    <a:pt x="21259" y="22084"/>
                    <a:pt x="23664" y="18877"/>
                  </a:cubicBezTo>
                  <a:cubicBezTo>
                    <a:pt x="23368" y="18737"/>
                    <a:pt x="18698" y="16635"/>
                    <a:pt x="13117" y="1266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8" name="Google Shape;2208;p42"/>
            <p:cNvSpPr/>
            <p:nvPr/>
          </p:nvSpPr>
          <p:spPr>
            <a:xfrm>
              <a:off x="3496181" y="2291864"/>
              <a:ext cx="168956" cy="242441"/>
            </a:xfrm>
            <a:custGeom>
              <a:rect b="b" l="l" r="r" t="t"/>
              <a:pathLst>
                <a:path extrusionOk="0" h="18878" w="13156">
                  <a:moveTo>
                    <a:pt x="13156" y="0"/>
                  </a:moveTo>
                  <a:cubicBezTo>
                    <a:pt x="9334" y="5309"/>
                    <a:pt x="4368" y="9575"/>
                    <a:pt x="1" y="12665"/>
                  </a:cubicBezTo>
                  <a:cubicBezTo>
                    <a:pt x="5582" y="16635"/>
                    <a:pt x="10245" y="18737"/>
                    <a:pt x="10533" y="18877"/>
                  </a:cubicBezTo>
                  <a:cubicBezTo>
                    <a:pt x="12167" y="16682"/>
                    <a:pt x="13140" y="13973"/>
                    <a:pt x="13140" y="11038"/>
                  </a:cubicBezTo>
                  <a:lnTo>
                    <a:pt x="1314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42"/>
            <p:cNvSpPr/>
            <p:nvPr/>
          </p:nvSpPr>
          <p:spPr>
            <a:xfrm>
              <a:off x="3327740" y="1973764"/>
              <a:ext cx="182646" cy="354093"/>
            </a:xfrm>
            <a:custGeom>
              <a:rect b="b" l="l" r="r" t="t"/>
              <a:pathLst>
                <a:path extrusionOk="0" h="27572" w="14222">
                  <a:moveTo>
                    <a:pt x="14222" y="639"/>
                  </a:moveTo>
                  <a:cubicBezTo>
                    <a:pt x="6609" y="0"/>
                    <a:pt x="0" y="6056"/>
                    <a:pt x="0" y="13724"/>
                  </a:cubicBezTo>
                  <a:lnTo>
                    <a:pt x="0" y="24769"/>
                  </a:lnTo>
                  <a:cubicBezTo>
                    <a:pt x="701" y="25743"/>
                    <a:pt x="1433" y="26661"/>
                    <a:pt x="2188" y="27572"/>
                  </a:cubicBezTo>
                  <a:lnTo>
                    <a:pt x="2188" y="13724"/>
                  </a:lnTo>
                  <a:cubicBezTo>
                    <a:pt x="2188" y="6866"/>
                    <a:pt x="7512" y="1191"/>
                    <a:pt x="14222" y="639"/>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42"/>
            <p:cNvSpPr/>
            <p:nvPr/>
          </p:nvSpPr>
          <p:spPr>
            <a:xfrm>
              <a:off x="3327740" y="2291864"/>
              <a:ext cx="182852" cy="318109"/>
            </a:xfrm>
            <a:custGeom>
              <a:rect b="b" l="l" r="r" t="t"/>
              <a:pathLst>
                <a:path extrusionOk="0" h="24770" w="14238">
                  <a:moveTo>
                    <a:pt x="2188" y="2803"/>
                  </a:moveTo>
                  <a:cubicBezTo>
                    <a:pt x="1433" y="1908"/>
                    <a:pt x="701" y="974"/>
                    <a:pt x="0" y="0"/>
                  </a:cubicBezTo>
                  <a:lnTo>
                    <a:pt x="0" y="11038"/>
                  </a:lnTo>
                  <a:cubicBezTo>
                    <a:pt x="0" y="18706"/>
                    <a:pt x="6609" y="24770"/>
                    <a:pt x="14238" y="24131"/>
                  </a:cubicBezTo>
                  <a:cubicBezTo>
                    <a:pt x="7512" y="23571"/>
                    <a:pt x="2188" y="17904"/>
                    <a:pt x="2188" y="1103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42"/>
            <p:cNvSpPr/>
            <p:nvPr/>
          </p:nvSpPr>
          <p:spPr>
            <a:xfrm>
              <a:off x="3365227" y="2048740"/>
              <a:ext cx="145159" cy="277424"/>
            </a:xfrm>
            <a:custGeom>
              <a:rect b="b" l="l" r="r" t="t"/>
              <a:pathLst>
                <a:path extrusionOk="0" h="21602" w="11303">
                  <a:moveTo>
                    <a:pt x="0" y="10805"/>
                  </a:moveTo>
                  <a:cubicBezTo>
                    <a:pt x="0" y="16892"/>
                    <a:pt x="5286" y="21601"/>
                    <a:pt x="11303" y="20963"/>
                  </a:cubicBezTo>
                  <a:cubicBezTo>
                    <a:pt x="6181" y="20418"/>
                    <a:pt x="2180" y="16075"/>
                    <a:pt x="2180" y="10805"/>
                  </a:cubicBezTo>
                  <a:cubicBezTo>
                    <a:pt x="2180" y="5527"/>
                    <a:pt x="6181" y="1191"/>
                    <a:pt x="11303" y="646"/>
                  </a:cubicBezTo>
                  <a:cubicBezTo>
                    <a:pt x="5286" y="0"/>
                    <a:pt x="0" y="4710"/>
                    <a:pt x="0" y="1080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42"/>
            <p:cNvSpPr/>
            <p:nvPr/>
          </p:nvSpPr>
          <p:spPr>
            <a:xfrm>
              <a:off x="3318339" y="1971966"/>
              <a:ext cx="356200" cy="639801"/>
            </a:xfrm>
            <a:custGeom>
              <a:rect b="b" l="l" r="r" t="t"/>
              <a:pathLst>
                <a:path extrusionOk="0" h="49819" w="27736">
                  <a:moveTo>
                    <a:pt x="13864" y="1456"/>
                  </a:moveTo>
                  <a:cubicBezTo>
                    <a:pt x="17165" y="1456"/>
                    <a:pt x="20278" y="2748"/>
                    <a:pt x="22621" y="5107"/>
                  </a:cubicBezTo>
                  <a:cubicBezTo>
                    <a:pt x="24980" y="7457"/>
                    <a:pt x="26272" y="10563"/>
                    <a:pt x="26272" y="13864"/>
                  </a:cubicBezTo>
                  <a:lnTo>
                    <a:pt x="26272" y="24676"/>
                  </a:lnTo>
                  <a:cubicBezTo>
                    <a:pt x="23159" y="28942"/>
                    <a:pt x="18986" y="32982"/>
                    <a:pt x="13849" y="36679"/>
                  </a:cubicBezTo>
                  <a:cubicBezTo>
                    <a:pt x="9684" y="33674"/>
                    <a:pt x="5099" y="29666"/>
                    <a:pt x="1464" y="24660"/>
                  </a:cubicBezTo>
                  <a:lnTo>
                    <a:pt x="1464" y="13864"/>
                  </a:lnTo>
                  <a:cubicBezTo>
                    <a:pt x="1464" y="10563"/>
                    <a:pt x="2756" y="7450"/>
                    <a:pt x="5107" y="5107"/>
                  </a:cubicBezTo>
                  <a:cubicBezTo>
                    <a:pt x="7466" y="2756"/>
                    <a:pt x="10571" y="1456"/>
                    <a:pt x="13864" y="1456"/>
                  </a:cubicBezTo>
                  <a:close/>
                  <a:moveTo>
                    <a:pt x="1464" y="27073"/>
                  </a:moveTo>
                  <a:cubicBezTo>
                    <a:pt x="9038" y="36594"/>
                    <a:pt x="19679" y="42315"/>
                    <a:pt x="23244" y="44043"/>
                  </a:cubicBezTo>
                  <a:cubicBezTo>
                    <a:pt x="23050" y="44277"/>
                    <a:pt x="22839" y="44494"/>
                    <a:pt x="22621" y="44705"/>
                  </a:cubicBezTo>
                  <a:cubicBezTo>
                    <a:pt x="20271" y="47063"/>
                    <a:pt x="17165" y="48355"/>
                    <a:pt x="13864" y="48355"/>
                  </a:cubicBezTo>
                  <a:cubicBezTo>
                    <a:pt x="10571" y="48355"/>
                    <a:pt x="7458" y="47063"/>
                    <a:pt x="5107" y="44705"/>
                  </a:cubicBezTo>
                  <a:cubicBezTo>
                    <a:pt x="2764" y="42354"/>
                    <a:pt x="1464" y="39248"/>
                    <a:pt x="1464" y="35947"/>
                  </a:cubicBezTo>
                  <a:lnTo>
                    <a:pt x="1464" y="27073"/>
                  </a:lnTo>
                  <a:close/>
                  <a:moveTo>
                    <a:pt x="13864" y="0"/>
                  </a:moveTo>
                  <a:cubicBezTo>
                    <a:pt x="6220" y="0"/>
                    <a:pt x="1" y="6212"/>
                    <a:pt x="1" y="13864"/>
                  </a:cubicBezTo>
                  <a:lnTo>
                    <a:pt x="1" y="35947"/>
                  </a:lnTo>
                  <a:cubicBezTo>
                    <a:pt x="1" y="43599"/>
                    <a:pt x="6220" y="49819"/>
                    <a:pt x="13864" y="49819"/>
                  </a:cubicBezTo>
                  <a:cubicBezTo>
                    <a:pt x="21516" y="49819"/>
                    <a:pt x="27736" y="43599"/>
                    <a:pt x="27736" y="35947"/>
                  </a:cubicBezTo>
                  <a:lnTo>
                    <a:pt x="27736" y="34492"/>
                  </a:lnTo>
                  <a:lnTo>
                    <a:pt x="26272" y="34492"/>
                  </a:lnTo>
                  <a:lnTo>
                    <a:pt x="26272" y="35947"/>
                  </a:lnTo>
                  <a:cubicBezTo>
                    <a:pt x="26272" y="38438"/>
                    <a:pt x="25533" y="40836"/>
                    <a:pt x="24155" y="42868"/>
                  </a:cubicBezTo>
                  <a:cubicBezTo>
                    <a:pt x="22575" y="42113"/>
                    <a:pt x="19119" y="40338"/>
                    <a:pt x="15102" y="37574"/>
                  </a:cubicBezTo>
                  <a:cubicBezTo>
                    <a:pt x="19570" y="34313"/>
                    <a:pt x="23314" y="30794"/>
                    <a:pt x="26272" y="27073"/>
                  </a:cubicBezTo>
                  <a:lnTo>
                    <a:pt x="26272" y="30109"/>
                  </a:lnTo>
                  <a:lnTo>
                    <a:pt x="27736" y="30109"/>
                  </a:lnTo>
                  <a:lnTo>
                    <a:pt x="27736" y="13864"/>
                  </a:lnTo>
                  <a:cubicBezTo>
                    <a:pt x="27736" y="6212"/>
                    <a:pt x="21516" y="0"/>
                    <a:pt x="138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42"/>
            <p:cNvSpPr/>
            <p:nvPr/>
          </p:nvSpPr>
          <p:spPr>
            <a:xfrm>
              <a:off x="3655736" y="2377434"/>
              <a:ext cx="18801" cy="18712"/>
            </a:xfrm>
            <a:custGeom>
              <a:rect b="b" l="l" r="r" t="t"/>
              <a:pathLst>
                <a:path extrusionOk="0" h="1457" w="1464">
                  <a:moveTo>
                    <a:pt x="0" y="1"/>
                  </a:moveTo>
                  <a:lnTo>
                    <a:pt x="0" y="1456"/>
                  </a:lnTo>
                  <a:lnTo>
                    <a:pt x="1464" y="1456"/>
                  </a:lnTo>
                  <a:lnTo>
                    <a:pt x="146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42"/>
            <p:cNvSpPr/>
            <p:nvPr/>
          </p:nvSpPr>
          <p:spPr>
            <a:xfrm>
              <a:off x="3355826" y="2046942"/>
              <a:ext cx="281225" cy="281122"/>
            </a:xfrm>
            <a:custGeom>
              <a:rect b="b" l="l" r="r" t="t"/>
              <a:pathLst>
                <a:path extrusionOk="0" h="21890" w="21898">
                  <a:moveTo>
                    <a:pt x="10945" y="0"/>
                  </a:moveTo>
                  <a:cubicBezTo>
                    <a:pt x="8493" y="0"/>
                    <a:pt x="6189" y="786"/>
                    <a:pt x="4251" y="2281"/>
                  </a:cubicBezTo>
                  <a:lnTo>
                    <a:pt x="5146" y="3441"/>
                  </a:lnTo>
                  <a:cubicBezTo>
                    <a:pt x="6820" y="2149"/>
                    <a:pt x="8828" y="1464"/>
                    <a:pt x="10945" y="1464"/>
                  </a:cubicBezTo>
                  <a:cubicBezTo>
                    <a:pt x="11872" y="1464"/>
                    <a:pt x="12634" y="2227"/>
                    <a:pt x="12634" y="3145"/>
                  </a:cubicBezTo>
                  <a:cubicBezTo>
                    <a:pt x="12634" y="4110"/>
                    <a:pt x="12019" y="4593"/>
                    <a:pt x="11451" y="4616"/>
                  </a:cubicBezTo>
                  <a:cubicBezTo>
                    <a:pt x="11430" y="4618"/>
                    <a:pt x="11409" y="4618"/>
                    <a:pt x="11388" y="4618"/>
                  </a:cubicBezTo>
                  <a:cubicBezTo>
                    <a:pt x="10890" y="4618"/>
                    <a:pt x="10349" y="4263"/>
                    <a:pt x="10245" y="3285"/>
                  </a:cubicBezTo>
                  <a:lnTo>
                    <a:pt x="8797" y="3433"/>
                  </a:lnTo>
                  <a:cubicBezTo>
                    <a:pt x="8984" y="5270"/>
                    <a:pt x="10260" y="6080"/>
                    <a:pt x="11404" y="6080"/>
                  </a:cubicBezTo>
                  <a:lnTo>
                    <a:pt x="11521" y="6080"/>
                  </a:lnTo>
                  <a:cubicBezTo>
                    <a:pt x="12798" y="6017"/>
                    <a:pt x="14090" y="4990"/>
                    <a:pt x="14090" y="3145"/>
                  </a:cubicBezTo>
                  <a:cubicBezTo>
                    <a:pt x="14090" y="2709"/>
                    <a:pt x="14004" y="2289"/>
                    <a:pt x="13841" y="1915"/>
                  </a:cubicBezTo>
                  <a:lnTo>
                    <a:pt x="13841" y="1915"/>
                  </a:lnTo>
                  <a:cubicBezTo>
                    <a:pt x="17663" y="3137"/>
                    <a:pt x="20434" y="6734"/>
                    <a:pt x="20434" y="10953"/>
                  </a:cubicBezTo>
                  <a:cubicBezTo>
                    <a:pt x="20434" y="16191"/>
                    <a:pt x="16184" y="20441"/>
                    <a:pt x="10945" y="20441"/>
                  </a:cubicBezTo>
                  <a:cubicBezTo>
                    <a:pt x="5714" y="20441"/>
                    <a:pt x="1464" y="16176"/>
                    <a:pt x="1464" y="10945"/>
                  </a:cubicBezTo>
                  <a:cubicBezTo>
                    <a:pt x="1464" y="8469"/>
                    <a:pt x="2406" y="6134"/>
                    <a:pt x="4118" y="4359"/>
                  </a:cubicBezTo>
                  <a:lnTo>
                    <a:pt x="3068" y="3347"/>
                  </a:lnTo>
                  <a:cubicBezTo>
                    <a:pt x="1090" y="5395"/>
                    <a:pt x="1" y="8096"/>
                    <a:pt x="1" y="10945"/>
                  </a:cubicBezTo>
                  <a:cubicBezTo>
                    <a:pt x="1" y="16978"/>
                    <a:pt x="4912" y="21889"/>
                    <a:pt x="10945" y="21889"/>
                  </a:cubicBezTo>
                  <a:cubicBezTo>
                    <a:pt x="16978" y="21889"/>
                    <a:pt x="21898" y="16978"/>
                    <a:pt x="21898" y="10945"/>
                  </a:cubicBezTo>
                  <a:cubicBezTo>
                    <a:pt x="21898" y="4912"/>
                    <a:pt x="16978" y="0"/>
                    <a:pt x="109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5" name="Google Shape;2215;p42"/>
            <p:cNvSpPr/>
            <p:nvPr/>
          </p:nvSpPr>
          <p:spPr>
            <a:xfrm>
              <a:off x="3412115" y="2159405"/>
              <a:ext cx="56186" cy="28099"/>
            </a:xfrm>
            <a:custGeom>
              <a:rect b="b" l="l" r="r" t="t"/>
              <a:pathLst>
                <a:path extrusionOk="0" h="2188" w="4375">
                  <a:moveTo>
                    <a:pt x="2187" y="0"/>
                  </a:moveTo>
                  <a:cubicBezTo>
                    <a:pt x="981" y="0"/>
                    <a:pt x="0" y="981"/>
                    <a:pt x="0" y="2188"/>
                  </a:cubicBezTo>
                  <a:lnTo>
                    <a:pt x="1456" y="2188"/>
                  </a:lnTo>
                  <a:cubicBezTo>
                    <a:pt x="1456" y="1791"/>
                    <a:pt x="1790" y="1456"/>
                    <a:pt x="2187" y="1456"/>
                  </a:cubicBezTo>
                  <a:cubicBezTo>
                    <a:pt x="2584" y="1456"/>
                    <a:pt x="2919" y="1791"/>
                    <a:pt x="2919" y="2188"/>
                  </a:cubicBezTo>
                  <a:lnTo>
                    <a:pt x="4375" y="2188"/>
                  </a:lnTo>
                  <a:cubicBezTo>
                    <a:pt x="4375" y="981"/>
                    <a:pt x="3394" y="0"/>
                    <a:pt x="218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p42"/>
            <p:cNvSpPr/>
            <p:nvPr/>
          </p:nvSpPr>
          <p:spPr>
            <a:xfrm>
              <a:off x="3524576" y="2159405"/>
              <a:ext cx="56199" cy="28099"/>
            </a:xfrm>
            <a:custGeom>
              <a:rect b="b" l="l" r="r" t="t"/>
              <a:pathLst>
                <a:path extrusionOk="0" h="2188" w="4376">
                  <a:moveTo>
                    <a:pt x="2188" y="0"/>
                  </a:moveTo>
                  <a:cubicBezTo>
                    <a:pt x="981" y="0"/>
                    <a:pt x="0" y="981"/>
                    <a:pt x="0" y="2188"/>
                  </a:cubicBezTo>
                  <a:lnTo>
                    <a:pt x="1456" y="2188"/>
                  </a:lnTo>
                  <a:cubicBezTo>
                    <a:pt x="1456" y="1791"/>
                    <a:pt x="1791" y="1456"/>
                    <a:pt x="2188" y="1456"/>
                  </a:cubicBezTo>
                  <a:cubicBezTo>
                    <a:pt x="2585" y="1456"/>
                    <a:pt x="2919" y="1791"/>
                    <a:pt x="2919" y="2188"/>
                  </a:cubicBezTo>
                  <a:lnTo>
                    <a:pt x="4375" y="2188"/>
                  </a:lnTo>
                  <a:cubicBezTo>
                    <a:pt x="4375" y="981"/>
                    <a:pt x="3394" y="0"/>
                    <a:pt x="21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42"/>
            <p:cNvSpPr/>
            <p:nvPr/>
          </p:nvSpPr>
          <p:spPr>
            <a:xfrm>
              <a:off x="3457693" y="2221987"/>
              <a:ext cx="77492" cy="31002"/>
            </a:xfrm>
            <a:custGeom>
              <a:rect b="b" l="l" r="r" t="t"/>
              <a:pathLst>
                <a:path extrusionOk="0" h="2414" w="6034">
                  <a:moveTo>
                    <a:pt x="1207" y="0"/>
                  </a:moveTo>
                  <a:lnTo>
                    <a:pt x="1" y="818"/>
                  </a:lnTo>
                  <a:cubicBezTo>
                    <a:pt x="678" y="1822"/>
                    <a:pt x="1807" y="2413"/>
                    <a:pt x="3013" y="2413"/>
                  </a:cubicBezTo>
                  <a:cubicBezTo>
                    <a:pt x="4220" y="2413"/>
                    <a:pt x="5348" y="1814"/>
                    <a:pt x="6033" y="818"/>
                  </a:cubicBezTo>
                  <a:lnTo>
                    <a:pt x="4827" y="0"/>
                  </a:lnTo>
                  <a:cubicBezTo>
                    <a:pt x="4414" y="600"/>
                    <a:pt x="3745" y="966"/>
                    <a:pt x="3013" y="966"/>
                  </a:cubicBezTo>
                  <a:cubicBezTo>
                    <a:pt x="2289" y="966"/>
                    <a:pt x="1612" y="600"/>
                    <a:pt x="120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18" name="Google Shape;2218;p42"/>
          <p:cNvGrpSpPr/>
          <p:nvPr/>
        </p:nvGrpSpPr>
        <p:grpSpPr>
          <a:xfrm>
            <a:off x="1303650" y="1863903"/>
            <a:ext cx="356217" cy="492661"/>
            <a:chOff x="1203520" y="1961962"/>
            <a:chExt cx="462560" cy="639820"/>
          </a:xfrm>
        </p:grpSpPr>
        <p:sp>
          <p:nvSpPr>
            <p:cNvPr id="2219" name="Google Shape;2219;p42"/>
            <p:cNvSpPr/>
            <p:nvPr/>
          </p:nvSpPr>
          <p:spPr>
            <a:xfrm>
              <a:off x="1288884" y="2240275"/>
              <a:ext cx="291820" cy="352308"/>
            </a:xfrm>
            <a:custGeom>
              <a:rect b="b" l="l" r="r" t="t"/>
              <a:pathLst>
                <a:path extrusionOk="0" h="27433" w="22723">
                  <a:moveTo>
                    <a:pt x="11358" y="2928"/>
                  </a:moveTo>
                  <a:cubicBezTo>
                    <a:pt x="9747" y="2928"/>
                    <a:pt x="8439" y="1620"/>
                    <a:pt x="8439" y="9"/>
                  </a:cubicBezTo>
                  <a:lnTo>
                    <a:pt x="4586" y="1184"/>
                  </a:lnTo>
                  <a:lnTo>
                    <a:pt x="4586" y="4889"/>
                  </a:lnTo>
                  <a:cubicBezTo>
                    <a:pt x="4586" y="4889"/>
                    <a:pt x="2515" y="8338"/>
                    <a:pt x="4586" y="11802"/>
                  </a:cubicBezTo>
                  <a:cubicBezTo>
                    <a:pt x="452" y="17103"/>
                    <a:pt x="1" y="20886"/>
                    <a:pt x="1" y="27432"/>
                  </a:cubicBezTo>
                  <a:lnTo>
                    <a:pt x="22723" y="27432"/>
                  </a:lnTo>
                  <a:cubicBezTo>
                    <a:pt x="22723" y="20894"/>
                    <a:pt x="22279" y="17103"/>
                    <a:pt x="18138" y="11802"/>
                  </a:cubicBezTo>
                  <a:cubicBezTo>
                    <a:pt x="20216" y="8338"/>
                    <a:pt x="18138" y="4889"/>
                    <a:pt x="18138" y="4889"/>
                  </a:cubicBezTo>
                  <a:lnTo>
                    <a:pt x="18138" y="1184"/>
                  </a:lnTo>
                  <a:lnTo>
                    <a:pt x="14285" y="1"/>
                  </a:lnTo>
                  <a:cubicBezTo>
                    <a:pt x="14277" y="1612"/>
                    <a:pt x="12977" y="2928"/>
                    <a:pt x="11358" y="2928"/>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0" name="Google Shape;2220;p42"/>
            <p:cNvSpPr/>
            <p:nvPr/>
          </p:nvSpPr>
          <p:spPr>
            <a:xfrm>
              <a:off x="1288987" y="2246876"/>
              <a:ext cx="92980" cy="345707"/>
            </a:xfrm>
            <a:custGeom>
              <a:rect b="b" l="l" r="r" t="t"/>
              <a:pathLst>
                <a:path extrusionOk="0" h="26919" w="7240">
                  <a:moveTo>
                    <a:pt x="6773" y="1"/>
                  </a:moveTo>
                  <a:lnTo>
                    <a:pt x="4578" y="670"/>
                  </a:lnTo>
                  <a:lnTo>
                    <a:pt x="4578" y="4375"/>
                  </a:lnTo>
                  <a:cubicBezTo>
                    <a:pt x="4578" y="4375"/>
                    <a:pt x="2507" y="7824"/>
                    <a:pt x="4578" y="11288"/>
                  </a:cubicBezTo>
                  <a:cubicBezTo>
                    <a:pt x="444" y="16589"/>
                    <a:pt x="0" y="20372"/>
                    <a:pt x="0" y="26918"/>
                  </a:cubicBezTo>
                  <a:lnTo>
                    <a:pt x="2188" y="26918"/>
                  </a:lnTo>
                  <a:cubicBezTo>
                    <a:pt x="2188" y="19625"/>
                    <a:pt x="2741" y="17211"/>
                    <a:pt x="7240" y="11451"/>
                  </a:cubicBezTo>
                  <a:cubicBezTo>
                    <a:pt x="5745" y="8960"/>
                    <a:pt x="5185" y="7637"/>
                    <a:pt x="6781" y="499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42"/>
            <p:cNvSpPr/>
            <p:nvPr/>
          </p:nvSpPr>
          <p:spPr>
            <a:xfrm>
              <a:off x="1397249" y="2202094"/>
              <a:ext cx="74987" cy="75784"/>
            </a:xfrm>
            <a:custGeom>
              <a:rect b="b" l="l" r="r" t="t"/>
              <a:pathLst>
                <a:path extrusionOk="0" h="5901" w="5839">
                  <a:moveTo>
                    <a:pt x="1" y="2982"/>
                  </a:moveTo>
                  <a:cubicBezTo>
                    <a:pt x="1" y="4593"/>
                    <a:pt x="1309" y="5901"/>
                    <a:pt x="2920" y="5901"/>
                  </a:cubicBezTo>
                  <a:cubicBezTo>
                    <a:pt x="4539" y="5901"/>
                    <a:pt x="5839" y="4593"/>
                    <a:pt x="5839" y="2982"/>
                  </a:cubicBezTo>
                  <a:lnTo>
                    <a:pt x="5839" y="0"/>
                  </a:lnTo>
                  <a:cubicBezTo>
                    <a:pt x="4983" y="498"/>
                    <a:pt x="3979" y="786"/>
                    <a:pt x="2920" y="786"/>
                  </a:cubicBezTo>
                  <a:cubicBezTo>
                    <a:pt x="1861" y="786"/>
                    <a:pt x="857" y="498"/>
                    <a:pt x="1" y="0"/>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42"/>
            <p:cNvSpPr/>
            <p:nvPr/>
          </p:nvSpPr>
          <p:spPr>
            <a:xfrm>
              <a:off x="1359761" y="2052939"/>
              <a:ext cx="149962" cy="159260"/>
            </a:xfrm>
            <a:custGeom>
              <a:rect b="b" l="l" r="r" t="t"/>
              <a:pathLst>
                <a:path extrusionOk="0" h="12401" w="11677">
                  <a:moveTo>
                    <a:pt x="5839" y="12400"/>
                  </a:moveTo>
                  <a:cubicBezTo>
                    <a:pt x="9038" y="12400"/>
                    <a:pt x="11677" y="9785"/>
                    <a:pt x="11677" y="6562"/>
                  </a:cubicBezTo>
                  <a:lnTo>
                    <a:pt x="11677" y="2919"/>
                  </a:lnTo>
                  <a:lnTo>
                    <a:pt x="8758" y="2919"/>
                  </a:lnTo>
                  <a:cubicBezTo>
                    <a:pt x="7154" y="2919"/>
                    <a:pt x="5839" y="1604"/>
                    <a:pt x="5839" y="0"/>
                  </a:cubicBezTo>
                  <a:cubicBezTo>
                    <a:pt x="5839" y="1604"/>
                    <a:pt x="4523" y="2919"/>
                    <a:pt x="2920" y="2919"/>
                  </a:cubicBezTo>
                  <a:lnTo>
                    <a:pt x="1" y="2919"/>
                  </a:lnTo>
                  <a:lnTo>
                    <a:pt x="1" y="6562"/>
                  </a:lnTo>
                  <a:cubicBezTo>
                    <a:pt x="1" y="9785"/>
                    <a:pt x="2647" y="12400"/>
                    <a:pt x="5839" y="12400"/>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3" name="Google Shape;2223;p42"/>
            <p:cNvSpPr/>
            <p:nvPr/>
          </p:nvSpPr>
          <p:spPr>
            <a:xfrm>
              <a:off x="1322274" y="1971260"/>
              <a:ext cx="224949" cy="137864"/>
            </a:xfrm>
            <a:custGeom>
              <a:rect b="b" l="l" r="r" t="t"/>
              <a:pathLst>
                <a:path extrusionOk="0" h="10735" w="17516">
                  <a:moveTo>
                    <a:pt x="5839" y="9279"/>
                  </a:moveTo>
                  <a:cubicBezTo>
                    <a:pt x="7442" y="9279"/>
                    <a:pt x="8758" y="7964"/>
                    <a:pt x="8758" y="6360"/>
                  </a:cubicBezTo>
                  <a:cubicBezTo>
                    <a:pt x="8758" y="7964"/>
                    <a:pt x="10073" y="9279"/>
                    <a:pt x="11677" y="9279"/>
                  </a:cubicBezTo>
                  <a:lnTo>
                    <a:pt x="16059" y="9279"/>
                  </a:lnTo>
                  <a:cubicBezTo>
                    <a:pt x="16853" y="9279"/>
                    <a:pt x="17515" y="9941"/>
                    <a:pt x="17515" y="10735"/>
                  </a:cubicBezTo>
                  <a:lnTo>
                    <a:pt x="17515" y="8758"/>
                  </a:lnTo>
                  <a:cubicBezTo>
                    <a:pt x="17515" y="3947"/>
                    <a:pt x="13576" y="1"/>
                    <a:pt x="8758" y="1"/>
                  </a:cubicBezTo>
                  <a:cubicBezTo>
                    <a:pt x="3939" y="1"/>
                    <a:pt x="1" y="3947"/>
                    <a:pt x="1" y="8758"/>
                  </a:cubicBezTo>
                  <a:lnTo>
                    <a:pt x="1" y="10735"/>
                  </a:lnTo>
                  <a:cubicBezTo>
                    <a:pt x="1" y="9941"/>
                    <a:pt x="662" y="9279"/>
                    <a:pt x="1464" y="92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p42"/>
            <p:cNvSpPr/>
            <p:nvPr/>
          </p:nvSpPr>
          <p:spPr>
            <a:xfrm>
              <a:off x="1322274" y="2090427"/>
              <a:ext cx="224949" cy="46798"/>
            </a:xfrm>
            <a:custGeom>
              <a:rect b="b" l="l" r="r" t="t"/>
              <a:pathLst>
                <a:path extrusionOk="0" h="3644" w="17516">
                  <a:moveTo>
                    <a:pt x="2920" y="3643"/>
                  </a:moveTo>
                  <a:lnTo>
                    <a:pt x="2920" y="0"/>
                  </a:lnTo>
                  <a:lnTo>
                    <a:pt x="1464" y="0"/>
                  </a:lnTo>
                  <a:cubicBezTo>
                    <a:pt x="662" y="0"/>
                    <a:pt x="1" y="662"/>
                    <a:pt x="1" y="1456"/>
                  </a:cubicBezTo>
                  <a:lnTo>
                    <a:pt x="1" y="2188"/>
                  </a:lnTo>
                  <a:cubicBezTo>
                    <a:pt x="1" y="2982"/>
                    <a:pt x="655" y="3643"/>
                    <a:pt x="1464" y="3643"/>
                  </a:cubicBezTo>
                  <a:close/>
                  <a:moveTo>
                    <a:pt x="14596" y="3643"/>
                  </a:moveTo>
                  <a:lnTo>
                    <a:pt x="16059" y="3643"/>
                  </a:lnTo>
                  <a:cubicBezTo>
                    <a:pt x="16853" y="3643"/>
                    <a:pt x="17515" y="2982"/>
                    <a:pt x="17515" y="2188"/>
                  </a:cubicBezTo>
                  <a:lnTo>
                    <a:pt x="17515" y="1456"/>
                  </a:lnTo>
                  <a:cubicBezTo>
                    <a:pt x="17515" y="662"/>
                    <a:pt x="16869" y="0"/>
                    <a:pt x="16059" y="0"/>
                  </a:cubicBezTo>
                  <a:lnTo>
                    <a:pt x="14596" y="0"/>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42"/>
            <p:cNvSpPr/>
            <p:nvPr/>
          </p:nvSpPr>
          <p:spPr>
            <a:xfrm>
              <a:off x="1322274" y="2118514"/>
              <a:ext cx="224949" cy="136978"/>
            </a:xfrm>
            <a:custGeom>
              <a:rect b="b" l="l" r="r" t="t"/>
              <a:pathLst>
                <a:path extrusionOk="0" h="10666" w="17516">
                  <a:moveTo>
                    <a:pt x="2920" y="1456"/>
                  </a:moveTo>
                  <a:lnTo>
                    <a:pt x="1464" y="1456"/>
                  </a:lnTo>
                  <a:cubicBezTo>
                    <a:pt x="662" y="1456"/>
                    <a:pt x="1" y="795"/>
                    <a:pt x="1" y="1"/>
                  </a:cubicBezTo>
                  <a:lnTo>
                    <a:pt x="1" y="7987"/>
                  </a:lnTo>
                  <a:cubicBezTo>
                    <a:pt x="1" y="9272"/>
                    <a:pt x="818" y="10276"/>
                    <a:pt x="1986" y="10649"/>
                  </a:cubicBezTo>
                  <a:lnTo>
                    <a:pt x="5839" y="9474"/>
                  </a:lnTo>
                  <a:lnTo>
                    <a:pt x="5839" y="6500"/>
                  </a:lnTo>
                  <a:cubicBezTo>
                    <a:pt x="4103" y="5496"/>
                    <a:pt x="2920" y="3613"/>
                    <a:pt x="2920" y="1456"/>
                  </a:cubicBezTo>
                  <a:close/>
                  <a:moveTo>
                    <a:pt x="14596" y="1456"/>
                  </a:moveTo>
                  <a:cubicBezTo>
                    <a:pt x="14596" y="3613"/>
                    <a:pt x="13421" y="5496"/>
                    <a:pt x="11677" y="6508"/>
                  </a:cubicBezTo>
                  <a:lnTo>
                    <a:pt x="11677" y="9490"/>
                  </a:lnTo>
                  <a:lnTo>
                    <a:pt x="15530" y="10665"/>
                  </a:lnTo>
                  <a:cubicBezTo>
                    <a:pt x="16698" y="10284"/>
                    <a:pt x="17515" y="9279"/>
                    <a:pt x="17515" y="7995"/>
                  </a:cubicBezTo>
                  <a:lnTo>
                    <a:pt x="17515" y="8"/>
                  </a:lnTo>
                  <a:cubicBezTo>
                    <a:pt x="17515" y="810"/>
                    <a:pt x="16869" y="1472"/>
                    <a:pt x="16059" y="1472"/>
                  </a:cubicBezTo>
                  <a:lnTo>
                    <a:pt x="14596" y="1472"/>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42"/>
            <p:cNvSpPr/>
            <p:nvPr/>
          </p:nvSpPr>
          <p:spPr>
            <a:xfrm>
              <a:off x="1324278" y="2210891"/>
              <a:ext cx="220942" cy="44499"/>
            </a:xfrm>
            <a:custGeom>
              <a:rect b="b" l="l" r="r" t="t"/>
              <a:pathLst>
                <a:path extrusionOk="0" h="3465" w="17204">
                  <a:moveTo>
                    <a:pt x="0" y="1728"/>
                  </a:moveTo>
                  <a:cubicBezTo>
                    <a:pt x="296" y="2554"/>
                    <a:pt x="966" y="3176"/>
                    <a:pt x="1830" y="3464"/>
                  </a:cubicBezTo>
                  <a:lnTo>
                    <a:pt x="5683" y="2281"/>
                  </a:lnTo>
                  <a:lnTo>
                    <a:pt x="5683" y="0"/>
                  </a:lnTo>
                  <a:close/>
                  <a:moveTo>
                    <a:pt x="17203" y="1728"/>
                  </a:moveTo>
                  <a:cubicBezTo>
                    <a:pt x="16915" y="2554"/>
                    <a:pt x="16246" y="3176"/>
                    <a:pt x="15374" y="3464"/>
                  </a:cubicBezTo>
                  <a:lnTo>
                    <a:pt x="11521" y="2281"/>
                  </a:lnTo>
                  <a:lnTo>
                    <a:pt x="11521"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42"/>
            <p:cNvSpPr/>
            <p:nvPr/>
          </p:nvSpPr>
          <p:spPr>
            <a:xfrm>
              <a:off x="1298285" y="2255172"/>
              <a:ext cx="273121" cy="231640"/>
            </a:xfrm>
            <a:custGeom>
              <a:rect b="b" l="l" r="r" t="t"/>
              <a:pathLst>
                <a:path extrusionOk="0" h="18037" w="21267">
                  <a:moveTo>
                    <a:pt x="3854" y="10618"/>
                  </a:moveTo>
                  <a:cubicBezTo>
                    <a:pt x="1783" y="7154"/>
                    <a:pt x="3854" y="3706"/>
                    <a:pt x="3854" y="3706"/>
                  </a:cubicBezTo>
                  <a:lnTo>
                    <a:pt x="3854" y="1"/>
                  </a:lnTo>
                  <a:lnTo>
                    <a:pt x="2919" y="281"/>
                  </a:lnTo>
                  <a:cubicBezTo>
                    <a:pt x="1386" y="748"/>
                    <a:pt x="0" y="1596"/>
                    <a:pt x="0" y="3200"/>
                  </a:cubicBezTo>
                  <a:lnTo>
                    <a:pt x="0" y="18006"/>
                  </a:lnTo>
                  <a:cubicBezTo>
                    <a:pt x="654" y="15398"/>
                    <a:pt x="1830" y="13226"/>
                    <a:pt x="3854" y="10618"/>
                  </a:cubicBezTo>
                  <a:close/>
                  <a:moveTo>
                    <a:pt x="17414" y="3722"/>
                  </a:moveTo>
                  <a:cubicBezTo>
                    <a:pt x="17414" y="3722"/>
                    <a:pt x="19484" y="7162"/>
                    <a:pt x="17414" y="10626"/>
                  </a:cubicBezTo>
                  <a:cubicBezTo>
                    <a:pt x="19438" y="13226"/>
                    <a:pt x="20613" y="15398"/>
                    <a:pt x="21267" y="18037"/>
                  </a:cubicBezTo>
                  <a:lnTo>
                    <a:pt x="21267" y="3223"/>
                  </a:lnTo>
                  <a:cubicBezTo>
                    <a:pt x="21267" y="1620"/>
                    <a:pt x="19881" y="771"/>
                    <a:pt x="18348" y="304"/>
                  </a:cubicBezTo>
                  <a:lnTo>
                    <a:pt x="17414" y="24"/>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8" name="Google Shape;2228;p42"/>
            <p:cNvSpPr/>
            <p:nvPr/>
          </p:nvSpPr>
          <p:spPr>
            <a:xfrm>
              <a:off x="1322480" y="1963760"/>
              <a:ext cx="126473" cy="145364"/>
            </a:xfrm>
            <a:custGeom>
              <a:rect b="b" l="l" r="r" t="t"/>
              <a:pathLst>
                <a:path extrusionOk="0" h="11319" w="9848">
                  <a:moveTo>
                    <a:pt x="9847" y="655"/>
                  </a:moveTo>
                  <a:cubicBezTo>
                    <a:pt x="4647" y="1"/>
                    <a:pt x="0" y="4080"/>
                    <a:pt x="0" y="9342"/>
                  </a:cubicBezTo>
                  <a:lnTo>
                    <a:pt x="0" y="11319"/>
                  </a:lnTo>
                  <a:cubicBezTo>
                    <a:pt x="0" y="10525"/>
                    <a:pt x="662" y="9863"/>
                    <a:pt x="1456" y="9863"/>
                  </a:cubicBezTo>
                  <a:lnTo>
                    <a:pt x="2188" y="9863"/>
                  </a:lnTo>
                  <a:cubicBezTo>
                    <a:pt x="2172" y="5177"/>
                    <a:pt x="5060" y="1262"/>
                    <a:pt x="9847" y="65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9" name="Google Shape;2229;p42"/>
            <p:cNvSpPr/>
            <p:nvPr/>
          </p:nvSpPr>
          <p:spPr>
            <a:xfrm>
              <a:off x="1397249" y="2202196"/>
              <a:ext cx="28202" cy="74487"/>
            </a:xfrm>
            <a:custGeom>
              <a:rect b="b" l="l" r="r" t="t"/>
              <a:pathLst>
                <a:path extrusionOk="0" h="5800" w="2196">
                  <a:moveTo>
                    <a:pt x="1" y="2974"/>
                  </a:moveTo>
                  <a:cubicBezTo>
                    <a:pt x="1" y="4336"/>
                    <a:pt x="935" y="5472"/>
                    <a:pt x="2196" y="5799"/>
                  </a:cubicBezTo>
                  <a:lnTo>
                    <a:pt x="2196" y="740"/>
                  </a:lnTo>
                  <a:cubicBezTo>
                    <a:pt x="1402" y="646"/>
                    <a:pt x="662" y="381"/>
                    <a:pt x="1"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42"/>
            <p:cNvSpPr/>
            <p:nvPr/>
          </p:nvSpPr>
          <p:spPr>
            <a:xfrm>
              <a:off x="1359761" y="2090427"/>
              <a:ext cx="89191" cy="129170"/>
            </a:xfrm>
            <a:custGeom>
              <a:rect b="b" l="l" r="r" t="t"/>
              <a:pathLst>
                <a:path extrusionOk="0" h="10058" w="6945">
                  <a:moveTo>
                    <a:pt x="6944" y="9380"/>
                  </a:moveTo>
                  <a:cubicBezTo>
                    <a:pt x="4251" y="8859"/>
                    <a:pt x="2204" y="6485"/>
                    <a:pt x="2204" y="3643"/>
                  </a:cubicBezTo>
                  <a:lnTo>
                    <a:pt x="2204" y="0"/>
                  </a:lnTo>
                  <a:lnTo>
                    <a:pt x="16" y="0"/>
                  </a:lnTo>
                  <a:lnTo>
                    <a:pt x="16" y="3643"/>
                  </a:lnTo>
                  <a:cubicBezTo>
                    <a:pt x="1" y="7302"/>
                    <a:pt x="3371" y="10058"/>
                    <a:pt x="6944" y="938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42"/>
            <p:cNvSpPr/>
            <p:nvPr/>
          </p:nvSpPr>
          <p:spPr>
            <a:xfrm>
              <a:off x="1298182" y="2364643"/>
              <a:ext cx="273327" cy="121978"/>
            </a:xfrm>
            <a:custGeom>
              <a:rect b="b" l="l" r="r" t="t"/>
              <a:pathLst>
                <a:path extrusionOk="0" h="9498" w="21283">
                  <a:moveTo>
                    <a:pt x="8" y="9497"/>
                  </a:moveTo>
                  <a:cubicBezTo>
                    <a:pt x="662" y="6874"/>
                    <a:pt x="1838" y="4694"/>
                    <a:pt x="3862" y="2094"/>
                  </a:cubicBezTo>
                  <a:cubicBezTo>
                    <a:pt x="3433" y="1386"/>
                    <a:pt x="3192" y="685"/>
                    <a:pt x="3060" y="0"/>
                  </a:cubicBezTo>
                  <a:cubicBezTo>
                    <a:pt x="1674" y="1791"/>
                    <a:pt x="693" y="3379"/>
                    <a:pt x="1" y="5052"/>
                  </a:cubicBezTo>
                  <a:lnTo>
                    <a:pt x="1" y="9497"/>
                  </a:lnTo>
                  <a:close/>
                  <a:moveTo>
                    <a:pt x="21275" y="9497"/>
                  </a:moveTo>
                  <a:cubicBezTo>
                    <a:pt x="20621" y="6874"/>
                    <a:pt x="19446" y="4694"/>
                    <a:pt x="17422" y="2094"/>
                  </a:cubicBezTo>
                  <a:cubicBezTo>
                    <a:pt x="17842" y="1386"/>
                    <a:pt x="18091" y="685"/>
                    <a:pt x="18223" y="0"/>
                  </a:cubicBezTo>
                  <a:cubicBezTo>
                    <a:pt x="19609" y="1791"/>
                    <a:pt x="20590" y="3379"/>
                    <a:pt x="21283" y="5052"/>
                  </a:cubicBezTo>
                  <a:lnTo>
                    <a:pt x="21283" y="9497"/>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42"/>
            <p:cNvSpPr/>
            <p:nvPr/>
          </p:nvSpPr>
          <p:spPr>
            <a:xfrm>
              <a:off x="1505716" y="2582981"/>
              <a:ext cx="18814" cy="18801"/>
            </a:xfrm>
            <a:custGeom>
              <a:rect b="b" l="l" r="r" t="t"/>
              <a:pathLst>
                <a:path extrusionOk="0" h="1464" w="1465">
                  <a:moveTo>
                    <a:pt x="1" y="0"/>
                  </a:moveTo>
                  <a:lnTo>
                    <a:pt x="1" y="1463"/>
                  </a:lnTo>
                  <a:lnTo>
                    <a:pt x="1464" y="1463"/>
                  </a:lnTo>
                  <a:lnTo>
                    <a:pt x="14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3" name="Google Shape;2233;p42"/>
            <p:cNvSpPr/>
            <p:nvPr/>
          </p:nvSpPr>
          <p:spPr>
            <a:xfrm>
              <a:off x="1389158" y="2372837"/>
              <a:ext cx="91477" cy="26006"/>
            </a:xfrm>
            <a:custGeom>
              <a:rect b="b" l="l" r="r" t="t"/>
              <a:pathLst>
                <a:path extrusionOk="0" h="2025" w="7123">
                  <a:moveTo>
                    <a:pt x="3558" y="1"/>
                  </a:moveTo>
                  <a:cubicBezTo>
                    <a:pt x="2336" y="1"/>
                    <a:pt x="1129" y="219"/>
                    <a:pt x="0" y="662"/>
                  </a:cubicBezTo>
                  <a:lnTo>
                    <a:pt x="522" y="2025"/>
                  </a:lnTo>
                  <a:cubicBezTo>
                    <a:pt x="1487" y="1651"/>
                    <a:pt x="2507" y="1456"/>
                    <a:pt x="3558" y="1456"/>
                  </a:cubicBezTo>
                  <a:cubicBezTo>
                    <a:pt x="4609" y="1456"/>
                    <a:pt x="5620" y="1643"/>
                    <a:pt x="6593" y="2025"/>
                  </a:cubicBezTo>
                  <a:lnTo>
                    <a:pt x="7123" y="662"/>
                  </a:lnTo>
                  <a:cubicBezTo>
                    <a:pt x="5986" y="219"/>
                    <a:pt x="4788" y="1"/>
                    <a:pt x="35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4" name="Google Shape;2234;p42"/>
            <p:cNvSpPr/>
            <p:nvPr/>
          </p:nvSpPr>
          <p:spPr>
            <a:xfrm>
              <a:off x="1203520" y="2495497"/>
              <a:ext cx="50497" cy="27714"/>
            </a:xfrm>
            <a:custGeom>
              <a:rect b="b" l="l" r="r" t="t"/>
              <a:pathLst>
                <a:path extrusionOk="0" h="2158" w="3932">
                  <a:moveTo>
                    <a:pt x="288" y="1"/>
                  </a:moveTo>
                  <a:lnTo>
                    <a:pt x="0" y="1433"/>
                  </a:lnTo>
                  <a:lnTo>
                    <a:pt x="3651" y="2157"/>
                  </a:lnTo>
                  <a:lnTo>
                    <a:pt x="3931" y="733"/>
                  </a:lnTo>
                  <a:lnTo>
                    <a:pt x="28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42"/>
            <p:cNvSpPr/>
            <p:nvPr/>
          </p:nvSpPr>
          <p:spPr>
            <a:xfrm>
              <a:off x="1203610" y="2542385"/>
              <a:ext cx="50497" cy="27701"/>
            </a:xfrm>
            <a:custGeom>
              <a:rect b="b" l="l" r="r" t="t"/>
              <a:pathLst>
                <a:path extrusionOk="0" h="2157" w="3932">
                  <a:moveTo>
                    <a:pt x="3644" y="1"/>
                  </a:moveTo>
                  <a:lnTo>
                    <a:pt x="1" y="725"/>
                  </a:lnTo>
                  <a:lnTo>
                    <a:pt x="289" y="2157"/>
                  </a:lnTo>
                  <a:lnTo>
                    <a:pt x="3932" y="1433"/>
                  </a:lnTo>
                  <a:lnTo>
                    <a:pt x="364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42"/>
            <p:cNvSpPr/>
            <p:nvPr/>
          </p:nvSpPr>
          <p:spPr>
            <a:xfrm>
              <a:off x="1615583" y="2542282"/>
              <a:ext cx="50497" cy="27804"/>
            </a:xfrm>
            <a:custGeom>
              <a:rect b="b" l="l" r="r" t="t"/>
              <a:pathLst>
                <a:path extrusionOk="0" h="2165" w="3932">
                  <a:moveTo>
                    <a:pt x="281" y="1"/>
                  </a:moveTo>
                  <a:lnTo>
                    <a:pt x="0" y="1433"/>
                  </a:lnTo>
                  <a:lnTo>
                    <a:pt x="3643" y="2165"/>
                  </a:lnTo>
                  <a:lnTo>
                    <a:pt x="3931" y="733"/>
                  </a:lnTo>
                  <a:lnTo>
                    <a:pt x="28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42"/>
            <p:cNvSpPr/>
            <p:nvPr/>
          </p:nvSpPr>
          <p:spPr>
            <a:xfrm>
              <a:off x="1615583" y="2495497"/>
              <a:ext cx="50497" cy="27804"/>
            </a:xfrm>
            <a:custGeom>
              <a:rect b="b" l="l" r="r" t="t"/>
              <a:pathLst>
                <a:path extrusionOk="0" h="2165" w="3932">
                  <a:moveTo>
                    <a:pt x="3643" y="1"/>
                  </a:moveTo>
                  <a:lnTo>
                    <a:pt x="0" y="733"/>
                  </a:lnTo>
                  <a:lnTo>
                    <a:pt x="288" y="2165"/>
                  </a:lnTo>
                  <a:lnTo>
                    <a:pt x="3931" y="1433"/>
                  </a:lnTo>
                  <a:lnTo>
                    <a:pt x="364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42"/>
            <p:cNvSpPr/>
            <p:nvPr/>
          </p:nvSpPr>
          <p:spPr>
            <a:xfrm>
              <a:off x="1279483" y="1961962"/>
              <a:ext cx="310622" cy="639813"/>
            </a:xfrm>
            <a:custGeom>
              <a:rect b="b" l="l" r="r" t="t"/>
              <a:pathLst>
                <a:path extrusionOk="0" h="49820" w="24187">
                  <a:moveTo>
                    <a:pt x="12090" y="1456"/>
                  </a:moveTo>
                  <a:cubicBezTo>
                    <a:pt x="16488" y="1456"/>
                    <a:pt x="20069" y="5006"/>
                    <a:pt x="20123" y="9388"/>
                  </a:cubicBezTo>
                  <a:cubicBezTo>
                    <a:pt x="19897" y="9311"/>
                    <a:pt x="19641" y="9264"/>
                    <a:pt x="19391" y="9264"/>
                  </a:cubicBezTo>
                  <a:lnTo>
                    <a:pt x="15009" y="9264"/>
                  </a:lnTo>
                  <a:cubicBezTo>
                    <a:pt x="13802" y="9264"/>
                    <a:pt x="12822" y="8275"/>
                    <a:pt x="12822" y="7069"/>
                  </a:cubicBezTo>
                  <a:lnTo>
                    <a:pt x="11366" y="7069"/>
                  </a:lnTo>
                  <a:cubicBezTo>
                    <a:pt x="11366" y="8275"/>
                    <a:pt x="10377" y="9264"/>
                    <a:pt x="9171" y="9264"/>
                  </a:cubicBezTo>
                  <a:lnTo>
                    <a:pt x="4796" y="9264"/>
                  </a:lnTo>
                  <a:cubicBezTo>
                    <a:pt x="4539" y="9264"/>
                    <a:pt x="4298" y="9311"/>
                    <a:pt x="4064" y="9388"/>
                  </a:cubicBezTo>
                  <a:cubicBezTo>
                    <a:pt x="4127" y="5006"/>
                    <a:pt x="7707" y="1456"/>
                    <a:pt x="12090" y="1456"/>
                  </a:cubicBezTo>
                  <a:close/>
                  <a:moveTo>
                    <a:pt x="5520" y="10727"/>
                  </a:moveTo>
                  <a:lnTo>
                    <a:pt x="5520" y="12922"/>
                  </a:lnTo>
                  <a:lnTo>
                    <a:pt x="4796" y="12922"/>
                  </a:lnTo>
                  <a:cubicBezTo>
                    <a:pt x="4391" y="12922"/>
                    <a:pt x="4064" y="12588"/>
                    <a:pt x="4064" y="12191"/>
                  </a:cubicBezTo>
                  <a:lnTo>
                    <a:pt x="4064" y="11459"/>
                  </a:lnTo>
                  <a:cubicBezTo>
                    <a:pt x="4064" y="11062"/>
                    <a:pt x="4391" y="10727"/>
                    <a:pt x="4796" y="10727"/>
                  </a:cubicBezTo>
                  <a:close/>
                  <a:moveTo>
                    <a:pt x="19391" y="10727"/>
                  </a:moveTo>
                  <a:cubicBezTo>
                    <a:pt x="19788" y="10727"/>
                    <a:pt x="20123" y="11062"/>
                    <a:pt x="20123" y="11459"/>
                  </a:cubicBezTo>
                  <a:lnTo>
                    <a:pt x="20123" y="12191"/>
                  </a:lnTo>
                  <a:cubicBezTo>
                    <a:pt x="20123" y="12588"/>
                    <a:pt x="19788" y="12922"/>
                    <a:pt x="19391" y="12922"/>
                  </a:cubicBezTo>
                  <a:lnTo>
                    <a:pt x="18660" y="12922"/>
                  </a:lnTo>
                  <a:lnTo>
                    <a:pt x="18660" y="10727"/>
                  </a:lnTo>
                  <a:close/>
                  <a:moveTo>
                    <a:pt x="12090" y="9272"/>
                  </a:moveTo>
                  <a:cubicBezTo>
                    <a:pt x="12752" y="10159"/>
                    <a:pt x="13818" y="10727"/>
                    <a:pt x="15009" y="10727"/>
                  </a:cubicBezTo>
                  <a:lnTo>
                    <a:pt x="17204" y="10727"/>
                  </a:lnTo>
                  <a:lnTo>
                    <a:pt x="17204" y="13646"/>
                  </a:lnTo>
                  <a:cubicBezTo>
                    <a:pt x="17204" y="16464"/>
                    <a:pt x="14916" y="18761"/>
                    <a:pt x="12090" y="18761"/>
                  </a:cubicBezTo>
                  <a:cubicBezTo>
                    <a:pt x="9280" y="18761"/>
                    <a:pt x="6983" y="16464"/>
                    <a:pt x="6983" y="13646"/>
                  </a:cubicBezTo>
                  <a:lnTo>
                    <a:pt x="6983" y="10727"/>
                  </a:lnTo>
                  <a:lnTo>
                    <a:pt x="9171" y="10727"/>
                  </a:lnTo>
                  <a:cubicBezTo>
                    <a:pt x="10370" y="10727"/>
                    <a:pt x="11428" y="10159"/>
                    <a:pt x="12090" y="9272"/>
                  </a:cubicBezTo>
                  <a:close/>
                  <a:moveTo>
                    <a:pt x="4072" y="14254"/>
                  </a:moveTo>
                  <a:cubicBezTo>
                    <a:pt x="4298" y="14331"/>
                    <a:pt x="4547" y="14378"/>
                    <a:pt x="4804" y="14378"/>
                  </a:cubicBezTo>
                  <a:lnTo>
                    <a:pt x="5574" y="14378"/>
                  </a:lnTo>
                  <a:cubicBezTo>
                    <a:pt x="5785" y="16347"/>
                    <a:pt x="6882" y="18060"/>
                    <a:pt x="8455" y="19111"/>
                  </a:cubicBezTo>
                  <a:lnTo>
                    <a:pt x="8455" y="21143"/>
                  </a:lnTo>
                  <a:lnTo>
                    <a:pt x="5349" y="22077"/>
                  </a:lnTo>
                  <a:cubicBezTo>
                    <a:pt x="4555" y="21734"/>
                    <a:pt x="4072" y="21026"/>
                    <a:pt x="4072" y="20177"/>
                  </a:cubicBezTo>
                  <a:lnTo>
                    <a:pt x="4072" y="14254"/>
                  </a:lnTo>
                  <a:close/>
                  <a:moveTo>
                    <a:pt x="20123" y="14254"/>
                  </a:moveTo>
                  <a:lnTo>
                    <a:pt x="20123" y="20177"/>
                  </a:lnTo>
                  <a:cubicBezTo>
                    <a:pt x="20123" y="21026"/>
                    <a:pt x="19633" y="21734"/>
                    <a:pt x="18847" y="22077"/>
                  </a:cubicBezTo>
                  <a:lnTo>
                    <a:pt x="15741" y="21127"/>
                  </a:lnTo>
                  <a:lnTo>
                    <a:pt x="15741" y="19111"/>
                  </a:lnTo>
                  <a:cubicBezTo>
                    <a:pt x="17305" y="18060"/>
                    <a:pt x="18395" y="16347"/>
                    <a:pt x="18621" y="14378"/>
                  </a:cubicBezTo>
                  <a:lnTo>
                    <a:pt x="19391" y="14378"/>
                  </a:lnTo>
                  <a:cubicBezTo>
                    <a:pt x="19641" y="14378"/>
                    <a:pt x="19897" y="14331"/>
                    <a:pt x="20123" y="14254"/>
                  </a:cubicBezTo>
                  <a:close/>
                  <a:moveTo>
                    <a:pt x="14285" y="19835"/>
                  </a:moveTo>
                  <a:lnTo>
                    <a:pt x="14285" y="21680"/>
                  </a:lnTo>
                  <a:cubicBezTo>
                    <a:pt x="14285" y="22886"/>
                    <a:pt x="13296" y="23867"/>
                    <a:pt x="12090" y="23867"/>
                  </a:cubicBezTo>
                  <a:cubicBezTo>
                    <a:pt x="10883" y="23867"/>
                    <a:pt x="9902" y="22886"/>
                    <a:pt x="9902" y="21680"/>
                  </a:cubicBezTo>
                  <a:lnTo>
                    <a:pt x="9902" y="19835"/>
                  </a:lnTo>
                  <a:cubicBezTo>
                    <a:pt x="10580" y="20084"/>
                    <a:pt x="11327" y="20216"/>
                    <a:pt x="12090" y="20216"/>
                  </a:cubicBezTo>
                  <a:cubicBezTo>
                    <a:pt x="12860" y="20216"/>
                    <a:pt x="13600" y="20084"/>
                    <a:pt x="14285" y="19835"/>
                  </a:cubicBezTo>
                  <a:close/>
                  <a:moveTo>
                    <a:pt x="19602" y="23836"/>
                  </a:moveTo>
                  <a:cubicBezTo>
                    <a:pt x="21999" y="24568"/>
                    <a:pt x="21999" y="25688"/>
                    <a:pt x="21999" y="26054"/>
                  </a:cubicBezTo>
                  <a:lnTo>
                    <a:pt x="21999" y="36874"/>
                  </a:lnTo>
                  <a:cubicBezTo>
                    <a:pt x="21415" y="35753"/>
                    <a:pt x="20684" y="34617"/>
                    <a:pt x="19742" y="33395"/>
                  </a:cubicBezTo>
                  <a:cubicBezTo>
                    <a:pt x="21384" y="30180"/>
                    <a:pt x="20014" y="27144"/>
                    <a:pt x="19602" y="26366"/>
                  </a:cubicBezTo>
                  <a:lnTo>
                    <a:pt x="19602" y="23836"/>
                  </a:lnTo>
                  <a:close/>
                  <a:moveTo>
                    <a:pt x="12090" y="1"/>
                  </a:moveTo>
                  <a:cubicBezTo>
                    <a:pt x="6859" y="1"/>
                    <a:pt x="2601" y="4251"/>
                    <a:pt x="2601" y="9482"/>
                  </a:cubicBezTo>
                  <a:lnTo>
                    <a:pt x="2601" y="20177"/>
                  </a:lnTo>
                  <a:cubicBezTo>
                    <a:pt x="2601" y="21119"/>
                    <a:pt x="2975" y="21991"/>
                    <a:pt x="3597" y="22629"/>
                  </a:cubicBezTo>
                  <a:cubicBezTo>
                    <a:pt x="1239" y="23524"/>
                    <a:pt x="725" y="24965"/>
                    <a:pt x="725" y="26054"/>
                  </a:cubicBezTo>
                  <a:lnTo>
                    <a:pt x="725" y="28242"/>
                  </a:lnTo>
                  <a:lnTo>
                    <a:pt x="2188" y="28242"/>
                  </a:lnTo>
                  <a:lnTo>
                    <a:pt x="2188" y="26054"/>
                  </a:lnTo>
                  <a:cubicBezTo>
                    <a:pt x="2188" y="25681"/>
                    <a:pt x="2188" y="24568"/>
                    <a:pt x="4578" y="23836"/>
                  </a:cubicBezTo>
                  <a:lnTo>
                    <a:pt x="4578" y="26366"/>
                  </a:lnTo>
                  <a:cubicBezTo>
                    <a:pt x="4173" y="27144"/>
                    <a:pt x="2796" y="30188"/>
                    <a:pt x="4446" y="33387"/>
                  </a:cubicBezTo>
                  <a:cubicBezTo>
                    <a:pt x="3512" y="34625"/>
                    <a:pt x="2772" y="35753"/>
                    <a:pt x="2188" y="36874"/>
                  </a:cubicBezTo>
                  <a:lnTo>
                    <a:pt x="2188" y="29705"/>
                  </a:lnTo>
                  <a:lnTo>
                    <a:pt x="725" y="29705"/>
                  </a:lnTo>
                  <a:lnTo>
                    <a:pt x="725" y="40766"/>
                  </a:lnTo>
                  <a:cubicBezTo>
                    <a:pt x="211" y="42884"/>
                    <a:pt x="1" y="45367"/>
                    <a:pt x="1" y="49088"/>
                  </a:cubicBezTo>
                  <a:lnTo>
                    <a:pt x="1" y="49819"/>
                  </a:lnTo>
                  <a:lnTo>
                    <a:pt x="16153" y="49819"/>
                  </a:lnTo>
                  <a:lnTo>
                    <a:pt x="16153" y="48356"/>
                  </a:lnTo>
                  <a:lnTo>
                    <a:pt x="1457" y="48356"/>
                  </a:lnTo>
                  <a:cubicBezTo>
                    <a:pt x="1519" y="41327"/>
                    <a:pt x="2476" y="38268"/>
                    <a:pt x="5886" y="33909"/>
                  </a:cubicBezTo>
                  <a:lnTo>
                    <a:pt x="6197" y="33512"/>
                  </a:lnTo>
                  <a:lnTo>
                    <a:pt x="5940" y="33083"/>
                  </a:lnTo>
                  <a:cubicBezTo>
                    <a:pt x="4134" y="30040"/>
                    <a:pt x="5862" y="27051"/>
                    <a:pt x="5940" y="26934"/>
                  </a:cubicBezTo>
                  <a:lnTo>
                    <a:pt x="6049" y="26755"/>
                  </a:lnTo>
                  <a:lnTo>
                    <a:pt x="6049" y="23392"/>
                  </a:lnTo>
                  <a:lnTo>
                    <a:pt x="8571" y="22622"/>
                  </a:lnTo>
                  <a:cubicBezTo>
                    <a:pt x="8992" y="24178"/>
                    <a:pt x="10408" y="25323"/>
                    <a:pt x="12090" y="25323"/>
                  </a:cubicBezTo>
                  <a:cubicBezTo>
                    <a:pt x="13779" y="25323"/>
                    <a:pt x="15196" y="24178"/>
                    <a:pt x="15616" y="22622"/>
                  </a:cubicBezTo>
                  <a:lnTo>
                    <a:pt x="18130" y="23392"/>
                  </a:lnTo>
                  <a:lnTo>
                    <a:pt x="18130" y="26755"/>
                  </a:lnTo>
                  <a:lnTo>
                    <a:pt x="18239" y="26934"/>
                  </a:lnTo>
                  <a:cubicBezTo>
                    <a:pt x="18263" y="26957"/>
                    <a:pt x="20069" y="30032"/>
                    <a:pt x="18239" y="33083"/>
                  </a:cubicBezTo>
                  <a:lnTo>
                    <a:pt x="17990" y="33512"/>
                  </a:lnTo>
                  <a:lnTo>
                    <a:pt x="18302" y="33909"/>
                  </a:lnTo>
                  <a:cubicBezTo>
                    <a:pt x="21703" y="38268"/>
                    <a:pt x="22669" y="41327"/>
                    <a:pt x="22723" y="48356"/>
                  </a:cubicBezTo>
                  <a:lnTo>
                    <a:pt x="20536" y="48356"/>
                  </a:lnTo>
                  <a:lnTo>
                    <a:pt x="20536" y="49819"/>
                  </a:lnTo>
                  <a:lnTo>
                    <a:pt x="24186" y="49819"/>
                  </a:lnTo>
                  <a:lnTo>
                    <a:pt x="24186" y="49088"/>
                  </a:lnTo>
                  <a:cubicBezTo>
                    <a:pt x="24186" y="45367"/>
                    <a:pt x="23969" y="42884"/>
                    <a:pt x="23455" y="40766"/>
                  </a:cubicBezTo>
                  <a:lnTo>
                    <a:pt x="23455" y="26054"/>
                  </a:lnTo>
                  <a:cubicBezTo>
                    <a:pt x="23455" y="24965"/>
                    <a:pt x="22941" y="23524"/>
                    <a:pt x="20590" y="22629"/>
                  </a:cubicBezTo>
                  <a:cubicBezTo>
                    <a:pt x="21221" y="21991"/>
                    <a:pt x="21579" y="21135"/>
                    <a:pt x="21579" y="20177"/>
                  </a:cubicBezTo>
                  <a:lnTo>
                    <a:pt x="21579" y="9482"/>
                  </a:lnTo>
                  <a:cubicBezTo>
                    <a:pt x="21579" y="4251"/>
                    <a:pt x="17329" y="1"/>
                    <a:pt x="1209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42" name="Shape 2242"/>
        <p:cNvGrpSpPr/>
        <p:nvPr/>
      </p:nvGrpSpPr>
      <p:grpSpPr>
        <a:xfrm>
          <a:off x="0" y="0"/>
          <a:ext cx="0" cy="0"/>
          <a:chOff x="0" y="0"/>
          <a:chExt cx="0" cy="0"/>
        </a:xfrm>
      </p:grpSpPr>
      <p:sp>
        <p:nvSpPr>
          <p:cNvPr id="2243" name="Google Shape;2243;p43"/>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sp>
        <p:nvSpPr>
          <p:cNvPr id="2244" name="Google Shape;2244;p43"/>
          <p:cNvSpPr txBox="1"/>
          <p:nvPr/>
        </p:nvSpPr>
        <p:spPr>
          <a:xfrm>
            <a:off x="517501" y="2307476"/>
            <a:ext cx="1457700" cy="702600"/>
          </a:xfrm>
          <a:prstGeom prst="rect">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The Sun is the star at the center of the Solar System</a:t>
            </a:r>
            <a:endParaRPr sz="1200">
              <a:solidFill>
                <a:schemeClr val="dk1"/>
              </a:solidFill>
              <a:latin typeface="Roboto"/>
              <a:ea typeface="Roboto"/>
              <a:cs typeface="Roboto"/>
              <a:sym typeface="Roboto"/>
            </a:endParaRPr>
          </a:p>
        </p:txBody>
      </p:sp>
      <p:sp>
        <p:nvSpPr>
          <p:cNvPr id="2245" name="Google Shape;2245;p43"/>
          <p:cNvSpPr txBox="1"/>
          <p:nvPr/>
        </p:nvSpPr>
        <p:spPr>
          <a:xfrm>
            <a:off x="517501" y="1801676"/>
            <a:ext cx="14577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Sun</a:t>
            </a:r>
            <a:endParaRPr b="1" sz="1800">
              <a:solidFill>
                <a:schemeClr val="lt2"/>
              </a:solidFill>
              <a:latin typeface="Fira Sans Extra Condensed"/>
              <a:ea typeface="Fira Sans Extra Condensed"/>
              <a:cs typeface="Fira Sans Extra Condensed"/>
              <a:sym typeface="Fira Sans Extra Condensed"/>
            </a:endParaRPr>
          </a:p>
        </p:txBody>
      </p:sp>
      <p:sp>
        <p:nvSpPr>
          <p:cNvPr id="2246" name="Google Shape;2246;p43"/>
          <p:cNvSpPr txBox="1"/>
          <p:nvPr/>
        </p:nvSpPr>
        <p:spPr>
          <a:xfrm>
            <a:off x="2181726" y="2307475"/>
            <a:ext cx="1457700" cy="702600"/>
          </a:xfrm>
          <a:prstGeom prst="rect">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It’</a:t>
            </a:r>
            <a:r>
              <a:rPr lang="en" sz="1200">
                <a:solidFill>
                  <a:schemeClr val="dk1"/>
                </a:solidFill>
                <a:latin typeface="Roboto"/>
                <a:ea typeface="Roboto"/>
                <a:cs typeface="Roboto"/>
                <a:sym typeface="Roboto"/>
              </a:rPr>
              <a:t>s a gas giant and the biggest planet of them all</a:t>
            </a:r>
            <a:endParaRPr sz="1200">
              <a:solidFill>
                <a:schemeClr val="dk1"/>
              </a:solidFill>
              <a:latin typeface="Roboto"/>
              <a:ea typeface="Roboto"/>
              <a:cs typeface="Roboto"/>
              <a:sym typeface="Roboto"/>
            </a:endParaRPr>
          </a:p>
        </p:txBody>
      </p:sp>
      <p:sp>
        <p:nvSpPr>
          <p:cNvPr id="2247" name="Google Shape;2247;p43"/>
          <p:cNvSpPr txBox="1"/>
          <p:nvPr/>
        </p:nvSpPr>
        <p:spPr>
          <a:xfrm>
            <a:off x="2181726" y="1801676"/>
            <a:ext cx="14577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Jupiter</a:t>
            </a:r>
            <a:endParaRPr b="1" sz="1800">
              <a:solidFill>
                <a:schemeClr val="accent1"/>
              </a:solidFill>
              <a:latin typeface="Fira Sans Extra Condensed"/>
              <a:ea typeface="Fira Sans Extra Condensed"/>
              <a:cs typeface="Fira Sans Extra Condensed"/>
              <a:sym typeface="Fira Sans Extra Condensed"/>
            </a:endParaRPr>
          </a:p>
        </p:txBody>
      </p:sp>
      <p:sp>
        <p:nvSpPr>
          <p:cNvPr id="2248" name="Google Shape;2248;p43"/>
          <p:cNvSpPr txBox="1"/>
          <p:nvPr/>
        </p:nvSpPr>
        <p:spPr>
          <a:xfrm>
            <a:off x="3845953" y="2307475"/>
            <a:ext cx="1457700" cy="702600"/>
          </a:xfrm>
          <a:prstGeom prst="rect">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It’s the closest planet to the Sun and the smallest</a:t>
            </a:r>
            <a:endParaRPr sz="1200">
              <a:solidFill>
                <a:schemeClr val="dk1"/>
              </a:solidFill>
              <a:latin typeface="Roboto"/>
              <a:ea typeface="Roboto"/>
              <a:cs typeface="Roboto"/>
              <a:sym typeface="Roboto"/>
            </a:endParaRPr>
          </a:p>
        </p:txBody>
      </p:sp>
      <p:sp>
        <p:nvSpPr>
          <p:cNvPr id="2249" name="Google Shape;2249;p43"/>
          <p:cNvSpPr txBox="1"/>
          <p:nvPr/>
        </p:nvSpPr>
        <p:spPr>
          <a:xfrm>
            <a:off x="3845953" y="1801676"/>
            <a:ext cx="14577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Mercury</a:t>
            </a:r>
            <a:endParaRPr b="1" sz="1800">
              <a:solidFill>
                <a:schemeClr val="accent2"/>
              </a:solidFill>
              <a:latin typeface="Fira Sans Extra Condensed"/>
              <a:ea typeface="Fira Sans Extra Condensed"/>
              <a:cs typeface="Fira Sans Extra Condensed"/>
              <a:sym typeface="Fira Sans Extra Condensed"/>
            </a:endParaRPr>
          </a:p>
        </p:txBody>
      </p:sp>
      <p:sp>
        <p:nvSpPr>
          <p:cNvPr id="2250" name="Google Shape;2250;p43"/>
          <p:cNvSpPr txBox="1"/>
          <p:nvPr/>
        </p:nvSpPr>
        <p:spPr>
          <a:xfrm>
            <a:off x="5510177" y="2307476"/>
            <a:ext cx="1457700" cy="702600"/>
          </a:xfrm>
          <a:prstGeom prst="rect">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The E</a:t>
            </a:r>
            <a:r>
              <a:rPr lang="en" sz="1200">
                <a:solidFill>
                  <a:schemeClr val="dk1"/>
                </a:solidFill>
                <a:latin typeface="Roboto"/>
                <a:ea typeface="Roboto"/>
                <a:cs typeface="Roboto"/>
                <a:sym typeface="Roboto"/>
              </a:rPr>
              <a:t>arth is the only planet that harbors life</a:t>
            </a:r>
            <a:endParaRPr sz="1200">
              <a:solidFill>
                <a:schemeClr val="dk1"/>
              </a:solidFill>
              <a:latin typeface="Roboto"/>
              <a:ea typeface="Roboto"/>
              <a:cs typeface="Roboto"/>
              <a:sym typeface="Roboto"/>
            </a:endParaRPr>
          </a:p>
        </p:txBody>
      </p:sp>
      <p:sp>
        <p:nvSpPr>
          <p:cNvPr id="2251" name="Google Shape;2251;p43"/>
          <p:cNvSpPr txBox="1"/>
          <p:nvPr/>
        </p:nvSpPr>
        <p:spPr>
          <a:xfrm>
            <a:off x="5510177" y="1801676"/>
            <a:ext cx="14577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6"/>
                </a:solidFill>
                <a:latin typeface="Fira Sans Extra Condensed"/>
                <a:ea typeface="Fira Sans Extra Condensed"/>
                <a:cs typeface="Fira Sans Extra Condensed"/>
                <a:sym typeface="Fira Sans Extra Condensed"/>
              </a:rPr>
              <a:t>Earth</a:t>
            </a:r>
            <a:endParaRPr b="1" sz="1800">
              <a:solidFill>
                <a:schemeClr val="accent6"/>
              </a:solidFill>
              <a:latin typeface="Fira Sans Extra Condensed"/>
              <a:ea typeface="Fira Sans Extra Condensed"/>
              <a:cs typeface="Fira Sans Extra Condensed"/>
              <a:sym typeface="Fira Sans Extra Condensed"/>
            </a:endParaRPr>
          </a:p>
        </p:txBody>
      </p:sp>
      <p:sp>
        <p:nvSpPr>
          <p:cNvPr id="2252" name="Google Shape;2252;p43"/>
          <p:cNvSpPr/>
          <p:nvPr/>
        </p:nvSpPr>
        <p:spPr>
          <a:xfrm>
            <a:off x="1141501" y="3363969"/>
            <a:ext cx="209700" cy="2097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000">
              <a:solidFill>
                <a:schemeClr val="dk1"/>
              </a:solidFill>
              <a:latin typeface="Fira Sans Extra Condensed"/>
              <a:ea typeface="Fira Sans Extra Condensed"/>
              <a:cs typeface="Fira Sans Extra Condensed"/>
              <a:sym typeface="Fira Sans Extra Condensed"/>
            </a:endParaRPr>
          </a:p>
        </p:txBody>
      </p:sp>
      <p:sp>
        <p:nvSpPr>
          <p:cNvPr id="2253" name="Google Shape;2253;p43"/>
          <p:cNvSpPr txBox="1"/>
          <p:nvPr/>
        </p:nvSpPr>
        <p:spPr>
          <a:xfrm>
            <a:off x="7174402" y="2307476"/>
            <a:ext cx="1457700" cy="702600"/>
          </a:xfrm>
          <a:prstGeom prst="rect">
            <a:avLst/>
          </a:pr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Venus is the second planet from the Sun</a:t>
            </a:r>
            <a:endParaRPr sz="1200">
              <a:solidFill>
                <a:schemeClr val="dk1"/>
              </a:solidFill>
              <a:latin typeface="Roboto"/>
              <a:ea typeface="Roboto"/>
              <a:cs typeface="Roboto"/>
              <a:sym typeface="Roboto"/>
            </a:endParaRPr>
          </a:p>
        </p:txBody>
      </p:sp>
      <p:sp>
        <p:nvSpPr>
          <p:cNvPr id="2254" name="Google Shape;2254;p43"/>
          <p:cNvSpPr txBox="1"/>
          <p:nvPr/>
        </p:nvSpPr>
        <p:spPr>
          <a:xfrm>
            <a:off x="7174402" y="1801676"/>
            <a:ext cx="14577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3"/>
                </a:solidFill>
                <a:latin typeface="Fira Sans Extra Condensed"/>
                <a:ea typeface="Fira Sans Extra Condensed"/>
                <a:cs typeface="Fira Sans Extra Condensed"/>
                <a:sym typeface="Fira Sans Extra Condensed"/>
              </a:rPr>
              <a:t>Venus</a:t>
            </a:r>
            <a:endParaRPr b="1" sz="1800">
              <a:solidFill>
                <a:schemeClr val="accent3"/>
              </a:solidFill>
              <a:latin typeface="Fira Sans Extra Condensed"/>
              <a:ea typeface="Fira Sans Extra Condensed"/>
              <a:cs typeface="Fira Sans Extra Condensed"/>
              <a:sym typeface="Fira Sans Extra Condensed"/>
            </a:endParaRPr>
          </a:p>
        </p:txBody>
      </p:sp>
      <p:sp>
        <p:nvSpPr>
          <p:cNvPr id="2255" name="Google Shape;2255;p43"/>
          <p:cNvSpPr/>
          <p:nvPr/>
        </p:nvSpPr>
        <p:spPr>
          <a:xfrm>
            <a:off x="2805726" y="3363969"/>
            <a:ext cx="209700" cy="209700"/>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000">
              <a:solidFill>
                <a:schemeClr val="dk1"/>
              </a:solidFill>
              <a:latin typeface="Fira Sans Extra Condensed"/>
              <a:ea typeface="Fira Sans Extra Condensed"/>
              <a:cs typeface="Fira Sans Extra Condensed"/>
              <a:sym typeface="Fira Sans Extra Condensed"/>
            </a:endParaRPr>
          </a:p>
        </p:txBody>
      </p:sp>
      <p:sp>
        <p:nvSpPr>
          <p:cNvPr id="2256" name="Google Shape;2256;p43"/>
          <p:cNvSpPr/>
          <p:nvPr/>
        </p:nvSpPr>
        <p:spPr>
          <a:xfrm>
            <a:off x="4469953" y="3363969"/>
            <a:ext cx="209700" cy="2097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000">
              <a:solidFill>
                <a:schemeClr val="dk1"/>
              </a:solidFill>
              <a:latin typeface="Fira Sans Extra Condensed"/>
              <a:ea typeface="Fira Sans Extra Condensed"/>
              <a:cs typeface="Fira Sans Extra Condensed"/>
              <a:sym typeface="Fira Sans Extra Condensed"/>
            </a:endParaRPr>
          </a:p>
        </p:txBody>
      </p:sp>
      <p:sp>
        <p:nvSpPr>
          <p:cNvPr id="2257" name="Google Shape;2257;p43"/>
          <p:cNvSpPr/>
          <p:nvPr/>
        </p:nvSpPr>
        <p:spPr>
          <a:xfrm>
            <a:off x="6134177" y="3363969"/>
            <a:ext cx="209700" cy="209700"/>
          </a:xfrm>
          <a:prstGeom prst="ellipse">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000">
              <a:solidFill>
                <a:schemeClr val="dk1"/>
              </a:solidFill>
              <a:latin typeface="Fira Sans Extra Condensed"/>
              <a:ea typeface="Fira Sans Extra Condensed"/>
              <a:cs typeface="Fira Sans Extra Condensed"/>
              <a:sym typeface="Fira Sans Extra Condensed"/>
            </a:endParaRPr>
          </a:p>
        </p:txBody>
      </p:sp>
      <p:sp>
        <p:nvSpPr>
          <p:cNvPr id="2258" name="Google Shape;2258;p43"/>
          <p:cNvSpPr/>
          <p:nvPr/>
        </p:nvSpPr>
        <p:spPr>
          <a:xfrm>
            <a:off x="7798402" y="3363969"/>
            <a:ext cx="209700" cy="209700"/>
          </a:xfrm>
          <a:prstGeom prst="ellipse">
            <a:avLst/>
          </a:pr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000">
              <a:solidFill>
                <a:schemeClr val="dk1"/>
              </a:solidFill>
              <a:latin typeface="Fira Sans Extra Condensed"/>
              <a:ea typeface="Fira Sans Extra Condensed"/>
              <a:cs typeface="Fira Sans Extra Condensed"/>
              <a:sym typeface="Fira Sans Extra Condensed"/>
            </a:endParaRPr>
          </a:p>
        </p:txBody>
      </p:sp>
      <p:cxnSp>
        <p:nvCxnSpPr>
          <p:cNvPr id="2259" name="Google Shape;2259;p43"/>
          <p:cNvCxnSpPr>
            <a:stCxn id="2252" idx="6"/>
            <a:endCxn id="2255" idx="2"/>
          </p:cNvCxnSpPr>
          <p:nvPr/>
        </p:nvCxnSpPr>
        <p:spPr>
          <a:xfrm>
            <a:off x="1351201" y="3468819"/>
            <a:ext cx="1454400" cy="0"/>
          </a:xfrm>
          <a:prstGeom prst="straightConnector1">
            <a:avLst/>
          </a:prstGeom>
          <a:noFill/>
          <a:ln cap="flat" cmpd="sng" w="9525">
            <a:solidFill>
              <a:schemeClr val="dk1"/>
            </a:solidFill>
            <a:prstDash val="solid"/>
            <a:round/>
            <a:headEnd len="med" w="med" type="none"/>
            <a:tailEnd len="med" w="med" type="none"/>
          </a:ln>
        </p:spPr>
      </p:cxnSp>
      <p:cxnSp>
        <p:nvCxnSpPr>
          <p:cNvPr id="2260" name="Google Shape;2260;p43"/>
          <p:cNvCxnSpPr>
            <a:stCxn id="2255" idx="6"/>
            <a:endCxn id="2256" idx="2"/>
          </p:cNvCxnSpPr>
          <p:nvPr/>
        </p:nvCxnSpPr>
        <p:spPr>
          <a:xfrm>
            <a:off x="3015426" y="3468819"/>
            <a:ext cx="1454400" cy="0"/>
          </a:xfrm>
          <a:prstGeom prst="straightConnector1">
            <a:avLst/>
          </a:prstGeom>
          <a:noFill/>
          <a:ln cap="flat" cmpd="sng" w="9525">
            <a:solidFill>
              <a:schemeClr val="dk1"/>
            </a:solidFill>
            <a:prstDash val="solid"/>
            <a:round/>
            <a:headEnd len="med" w="med" type="none"/>
            <a:tailEnd len="med" w="med" type="none"/>
          </a:ln>
        </p:spPr>
      </p:cxnSp>
      <p:cxnSp>
        <p:nvCxnSpPr>
          <p:cNvPr id="2261" name="Google Shape;2261;p43"/>
          <p:cNvCxnSpPr>
            <a:stCxn id="2256" idx="6"/>
            <a:endCxn id="2257" idx="2"/>
          </p:cNvCxnSpPr>
          <p:nvPr/>
        </p:nvCxnSpPr>
        <p:spPr>
          <a:xfrm>
            <a:off x="4679653" y="3468819"/>
            <a:ext cx="1454400" cy="0"/>
          </a:xfrm>
          <a:prstGeom prst="straightConnector1">
            <a:avLst/>
          </a:prstGeom>
          <a:noFill/>
          <a:ln cap="flat" cmpd="sng" w="9525">
            <a:solidFill>
              <a:schemeClr val="dk1"/>
            </a:solidFill>
            <a:prstDash val="solid"/>
            <a:round/>
            <a:headEnd len="med" w="med" type="none"/>
            <a:tailEnd len="med" w="med" type="none"/>
          </a:ln>
        </p:spPr>
      </p:cxnSp>
      <p:cxnSp>
        <p:nvCxnSpPr>
          <p:cNvPr id="2262" name="Google Shape;2262;p43"/>
          <p:cNvCxnSpPr>
            <a:stCxn id="2257" idx="6"/>
            <a:endCxn id="2258" idx="2"/>
          </p:cNvCxnSpPr>
          <p:nvPr/>
        </p:nvCxnSpPr>
        <p:spPr>
          <a:xfrm>
            <a:off x="6343877" y="3468819"/>
            <a:ext cx="1454400" cy="0"/>
          </a:xfrm>
          <a:prstGeom prst="straightConnector1">
            <a:avLst/>
          </a:prstGeom>
          <a:noFill/>
          <a:ln cap="flat" cmpd="sng" w="9525">
            <a:solidFill>
              <a:schemeClr val="dk1"/>
            </a:solidFill>
            <a:prstDash val="solid"/>
            <a:round/>
            <a:headEnd len="med" w="med" type="none"/>
            <a:tailEnd len="med" w="med" type="none"/>
          </a:ln>
        </p:spPr>
      </p:cxnSp>
      <p:cxnSp>
        <p:nvCxnSpPr>
          <p:cNvPr id="2263" name="Google Shape;2263;p43"/>
          <p:cNvCxnSpPr>
            <a:stCxn id="2244" idx="2"/>
            <a:endCxn id="2252" idx="0"/>
          </p:cNvCxnSpPr>
          <p:nvPr/>
        </p:nvCxnSpPr>
        <p:spPr>
          <a:xfrm>
            <a:off x="1246351" y="3010076"/>
            <a:ext cx="0" cy="354000"/>
          </a:xfrm>
          <a:prstGeom prst="straightConnector1">
            <a:avLst/>
          </a:prstGeom>
          <a:noFill/>
          <a:ln cap="flat" cmpd="sng" w="9525">
            <a:solidFill>
              <a:schemeClr val="dk1"/>
            </a:solidFill>
            <a:prstDash val="solid"/>
            <a:round/>
            <a:headEnd len="med" w="med" type="none"/>
            <a:tailEnd len="med" w="med" type="none"/>
          </a:ln>
        </p:spPr>
      </p:cxnSp>
      <p:cxnSp>
        <p:nvCxnSpPr>
          <p:cNvPr id="2264" name="Google Shape;2264;p43"/>
          <p:cNvCxnSpPr>
            <a:stCxn id="2246" idx="2"/>
            <a:endCxn id="2255" idx="0"/>
          </p:cNvCxnSpPr>
          <p:nvPr/>
        </p:nvCxnSpPr>
        <p:spPr>
          <a:xfrm>
            <a:off x="2910576" y="3010075"/>
            <a:ext cx="0" cy="354000"/>
          </a:xfrm>
          <a:prstGeom prst="straightConnector1">
            <a:avLst/>
          </a:prstGeom>
          <a:noFill/>
          <a:ln cap="flat" cmpd="sng" w="9525">
            <a:solidFill>
              <a:schemeClr val="dk1"/>
            </a:solidFill>
            <a:prstDash val="solid"/>
            <a:round/>
            <a:headEnd len="med" w="med" type="none"/>
            <a:tailEnd len="med" w="med" type="none"/>
          </a:ln>
        </p:spPr>
      </p:cxnSp>
      <p:cxnSp>
        <p:nvCxnSpPr>
          <p:cNvPr id="2265" name="Google Shape;2265;p43"/>
          <p:cNvCxnSpPr>
            <a:stCxn id="2248" idx="2"/>
            <a:endCxn id="2256" idx="0"/>
          </p:cNvCxnSpPr>
          <p:nvPr/>
        </p:nvCxnSpPr>
        <p:spPr>
          <a:xfrm>
            <a:off x="4574803" y="3010075"/>
            <a:ext cx="0" cy="354000"/>
          </a:xfrm>
          <a:prstGeom prst="straightConnector1">
            <a:avLst/>
          </a:prstGeom>
          <a:noFill/>
          <a:ln cap="flat" cmpd="sng" w="9525">
            <a:solidFill>
              <a:schemeClr val="dk1"/>
            </a:solidFill>
            <a:prstDash val="solid"/>
            <a:round/>
            <a:headEnd len="med" w="med" type="none"/>
            <a:tailEnd len="med" w="med" type="none"/>
          </a:ln>
        </p:spPr>
      </p:cxnSp>
      <p:cxnSp>
        <p:nvCxnSpPr>
          <p:cNvPr id="2266" name="Google Shape;2266;p43"/>
          <p:cNvCxnSpPr>
            <a:stCxn id="2250" idx="2"/>
            <a:endCxn id="2257" idx="0"/>
          </p:cNvCxnSpPr>
          <p:nvPr/>
        </p:nvCxnSpPr>
        <p:spPr>
          <a:xfrm>
            <a:off x="6239027" y="3010076"/>
            <a:ext cx="0" cy="354000"/>
          </a:xfrm>
          <a:prstGeom prst="straightConnector1">
            <a:avLst/>
          </a:prstGeom>
          <a:noFill/>
          <a:ln cap="flat" cmpd="sng" w="9525">
            <a:solidFill>
              <a:schemeClr val="dk1"/>
            </a:solidFill>
            <a:prstDash val="solid"/>
            <a:round/>
            <a:headEnd len="med" w="med" type="none"/>
            <a:tailEnd len="med" w="med" type="none"/>
          </a:ln>
        </p:spPr>
      </p:cxnSp>
      <p:cxnSp>
        <p:nvCxnSpPr>
          <p:cNvPr id="2267" name="Google Shape;2267;p43"/>
          <p:cNvCxnSpPr>
            <a:stCxn id="2252" idx="2"/>
          </p:cNvCxnSpPr>
          <p:nvPr/>
        </p:nvCxnSpPr>
        <p:spPr>
          <a:xfrm rot="10800000">
            <a:off x="447301" y="3468819"/>
            <a:ext cx="694200" cy="0"/>
          </a:xfrm>
          <a:prstGeom prst="straightConnector1">
            <a:avLst/>
          </a:prstGeom>
          <a:noFill/>
          <a:ln cap="flat" cmpd="sng" w="9525">
            <a:solidFill>
              <a:schemeClr val="dk1"/>
            </a:solidFill>
            <a:prstDash val="solid"/>
            <a:round/>
            <a:headEnd len="med" w="med" type="none"/>
            <a:tailEnd len="med" w="med" type="oval"/>
          </a:ln>
        </p:spPr>
      </p:cxnSp>
      <p:cxnSp>
        <p:nvCxnSpPr>
          <p:cNvPr id="2268" name="Google Shape;2268;p43"/>
          <p:cNvCxnSpPr>
            <a:stCxn id="2258" idx="6"/>
          </p:cNvCxnSpPr>
          <p:nvPr/>
        </p:nvCxnSpPr>
        <p:spPr>
          <a:xfrm>
            <a:off x="8008102" y="3468819"/>
            <a:ext cx="706500" cy="0"/>
          </a:xfrm>
          <a:prstGeom prst="straightConnector1">
            <a:avLst/>
          </a:prstGeom>
          <a:noFill/>
          <a:ln cap="flat" cmpd="sng" w="9525">
            <a:solidFill>
              <a:schemeClr val="dk1"/>
            </a:solidFill>
            <a:prstDash val="solid"/>
            <a:round/>
            <a:headEnd len="med" w="med" type="none"/>
            <a:tailEnd len="med" w="med" type="triangle"/>
          </a:ln>
        </p:spPr>
      </p:cxnSp>
      <p:grpSp>
        <p:nvGrpSpPr>
          <p:cNvPr id="2269" name="Google Shape;2269;p43"/>
          <p:cNvGrpSpPr/>
          <p:nvPr/>
        </p:nvGrpSpPr>
        <p:grpSpPr>
          <a:xfrm>
            <a:off x="7712457" y="3858170"/>
            <a:ext cx="381590" cy="487529"/>
            <a:chOff x="7849568" y="4227590"/>
            <a:chExt cx="324426" cy="414495"/>
          </a:xfrm>
        </p:grpSpPr>
        <p:sp>
          <p:nvSpPr>
            <p:cNvPr id="2270" name="Google Shape;2270;p43"/>
            <p:cNvSpPr/>
            <p:nvPr/>
          </p:nvSpPr>
          <p:spPr>
            <a:xfrm>
              <a:off x="7950633" y="4415981"/>
              <a:ext cx="62554" cy="63442"/>
            </a:xfrm>
            <a:custGeom>
              <a:rect b="b" l="l" r="r" t="t"/>
              <a:pathLst>
                <a:path extrusionOk="0" h="1644" w="1621">
                  <a:moveTo>
                    <a:pt x="1" y="834"/>
                  </a:moveTo>
                  <a:cubicBezTo>
                    <a:pt x="1" y="1262"/>
                    <a:pt x="358" y="1643"/>
                    <a:pt x="811" y="1643"/>
                  </a:cubicBezTo>
                  <a:cubicBezTo>
                    <a:pt x="1239" y="1643"/>
                    <a:pt x="1620" y="1262"/>
                    <a:pt x="1620" y="834"/>
                  </a:cubicBezTo>
                  <a:lnTo>
                    <a:pt x="1620" y="0"/>
                  </a:lnTo>
                  <a:cubicBezTo>
                    <a:pt x="1382" y="143"/>
                    <a:pt x="1096" y="215"/>
                    <a:pt x="811" y="215"/>
                  </a:cubicBezTo>
                  <a:cubicBezTo>
                    <a:pt x="501" y="215"/>
                    <a:pt x="239" y="143"/>
                    <a:pt x="1" y="0"/>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43"/>
            <p:cNvSpPr/>
            <p:nvPr/>
          </p:nvSpPr>
          <p:spPr>
            <a:xfrm>
              <a:off x="7919414" y="4291918"/>
              <a:ext cx="124105" cy="132364"/>
            </a:xfrm>
            <a:custGeom>
              <a:rect b="b" l="l" r="r" t="t"/>
              <a:pathLst>
                <a:path extrusionOk="0" h="3430" w="3216">
                  <a:moveTo>
                    <a:pt x="1620" y="3430"/>
                  </a:moveTo>
                  <a:cubicBezTo>
                    <a:pt x="2501" y="3430"/>
                    <a:pt x="3215" y="2715"/>
                    <a:pt x="3215" y="1834"/>
                  </a:cubicBezTo>
                  <a:lnTo>
                    <a:pt x="3215" y="810"/>
                  </a:lnTo>
                  <a:lnTo>
                    <a:pt x="1620" y="810"/>
                  </a:lnTo>
                  <a:cubicBezTo>
                    <a:pt x="1167" y="810"/>
                    <a:pt x="810" y="453"/>
                    <a:pt x="810" y="0"/>
                  </a:cubicBezTo>
                  <a:cubicBezTo>
                    <a:pt x="810" y="453"/>
                    <a:pt x="453" y="810"/>
                    <a:pt x="0" y="810"/>
                  </a:cubicBezTo>
                  <a:lnTo>
                    <a:pt x="0" y="1834"/>
                  </a:lnTo>
                  <a:cubicBezTo>
                    <a:pt x="0" y="2715"/>
                    <a:pt x="738" y="3430"/>
                    <a:pt x="1620" y="3430"/>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2" name="Google Shape;2272;p43"/>
            <p:cNvSpPr/>
            <p:nvPr/>
          </p:nvSpPr>
          <p:spPr>
            <a:xfrm>
              <a:off x="7888157" y="4323175"/>
              <a:ext cx="186583" cy="39555"/>
            </a:xfrm>
            <a:custGeom>
              <a:rect b="b" l="l" r="r" t="t"/>
              <a:pathLst>
                <a:path extrusionOk="0" h="1025" w="4835">
                  <a:moveTo>
                    <a:pt x="810" y="1024"/>
                  </a:moveTo>
                  <a:lnTo>
                    <a:pt x="810" y="0"/>
                  </a:lnTo>
                  <a:lnTo>
                    <a:pt x="405" y="0"/>
                  </a:lnTo>
                  <a:cubicBezTo>
                    <a:pt x="191" y="0"/>
                    <a:pt x="0" y="191"/>
                    <a:pt x="0" y="405"/>
                  </a:cubicBezTo>
                  <a:lnTo>
                    <a:pt x="0" y="619"/>
                  </a:lnTo>
                  <a:cubicBezTo>
                    <a:pt x="0" y="834"/>
                    <a:pt x="191" y="1024"/>
                    <a:pt x="405" y="1024"/>
                  </a:cubicBezTo>
                  <a:lnTo>
                    <a:pt x="810" y="1024"/>
                  </a:lnTo>
                  <a:close/>
                  <a:moveTo>
                    <a:pt x="4025" y="0"/>
                  </a:moveTo>
                  <a:lnTo>
                    <a:pt x="4025" y="1024"/>
                  </a:lnTo>
                  <a:lnTo>
                    <a:pt x="4430" y="1024"/>
                  </a:lnTo>
                  <a:cubicBezTo>
                    <a:pt x="4668" y="1024"/>
                    <a:pt x="4835" y="834"/>
                    <a:pt x="4835" y="619"/>
                  </a:cubicBezTo>
                  <a:lnTo>
                    <a:pt x="4835" y="405"/>
                  </a:lnTo>
                  <a:cubicBezTo>
                    <a:pt x="4835" y="191"/>
                    <a:pt x="4668" y="0"/>
                    <a:pt x="4430" y="0"/>
                  </a:cubicBezTo>
                  <a:lnTo>
                    <a:pt x="4025" y="0"/>
                  </a:ln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3" name="Google Shape;2273;p43"/>
            <p:cNvSpPr/>
            <p:nvPr/>
          </p:nvSpPr>
          <p:spPr>
            <a:xfrm>
              <a:off x="7903786" y="4234035"/>
              <a:ext cx="152585" cy="89181"/>
            </a:xfrm>
            <a:custGeom>
              <a:rect b="b" l="l" r="r" t="t"/>
              <a:pathLst>
                <a:path extrusionOk="0" h="2311" w="3954">
                  <a:moveTo>
                    <a:pt x="405" y="2310"/>
                  </a:moveTo>
                  <a:cubicBezTo>
                    <a:pt x="858" y="2310"/>
                    <a:pt x="1215" y="1953"/>
                    <a:pt x="1215" y="1500"/>
                  </a:cubicBezTo>
                  <a:cubicBezTo>
                    <a:pt x="1215" y="1953"/>
                    <a:pt x="1572" y="2310"/>
                    <a:pt x="2025" y="2310"/>
                  </a:cubicBezTo>
                  <a:lnTo>
                    <a:pt x="3620" y="2310"/>
                  </a:lnTo>
                  <a:cubicBezTo>
                    <a:pt x="3811" y="2310"/>
                    <a:pt x="3954" y="2167"/>
                    <a:pt x="3954" y="2000"/>
                  </a:cubicBezTo>
                  <a:lnTo>
                    <a:pt x="3954" y="953"/>
                  </a:lnTo>
                  <a:cubicBezTo>
                    <a:pt x="3954" y="429"/>
                    <a:pt x="3525" y="0"/>
                    <a:pt x="2977" y="0"/>
                  </a:cubicBezTo>
                  <a:lnTo>
                    <a:pt x="643" y="0"/>
                  </a:lnTo>
                  <a:cubicBezTo>
                    <a:pt x="477" y="0"/>
                    <a:pt x="334" y="143"/>
                    <a:pt x="334" y="310"/>
                  </a:cubicBezTo>
                  <a:cubicBezTo>
                    <a:pt x="143" y="310"/>
                    <a:pt x="0" y="452"/>
                    <a:pt x="0" y="643"/>
                  </a:cubicBezTo>
                  <a:lnTo>
                    <a:pt x="0" y="2310"/>
                  </a:lnTo>
                  <a:lnTo>
                    <a:pt x="405" y="2310"/>
                  </a:ln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43"/>
            <p:cNvSpPr/>
            <p:nvPr/>
          </p:nvSpPr>
          <p:spPr>
            <a:xfrm>
              <a:off x="7903786" y="4234035"/>
              <a:ext cx="43221" cy="89181"/>
            </a:xfrm>
            <a:custGeom>
              <a:rect b="b" l="l" r="r" t="t"/>
              <a:pathLst>
                <a:path extrusionOk="0" h="2311" w="1120">
                  <a:moveTo>
                    <a:pt x="381" y="2310"/>
                  </a:moveTo>
                  <a:cubicBezTo>
                    <a:pt x="429" y="2310"/>
                    <a:pt x="453" y="2310"/>
                    <a:pt x="477" y="2310"/>
                  </a:cubicBezTo>
                  <a:lnTo>
                    <a:pt x="477" y="786"/>
                  </a:lnTo>
                  <a:cubicBezTo>
                    <a:pt x="477" y="619"/>
                    <a:pt x="620" y="476"/>
                    <a:pt x="786" y="476"/>
                  </a:cubicBezTo>
                  <a:cubicBezTo>
                    <a:pt x="786" y="71"/>
                    <a:pt x="1120" y="0"/>
                    <a:pt x="1120" y="0"/>
                  </a:cubicBezTo>
                  <a:lnTo>
                    <a:pt x="643" y="0"/>
                  </a:lnTo>
                  <a:cubicBezTo>
                    <a:pt x="477" y="0"/>
                    <a:pt x="310" y="143"/>
                    <a:pt x="310" y="310"/>
                  </a:cubicBezTo>
                  <a:cubicBezTo>
                    <a:pt x="143" y="310"/>
                    <a:pt x="0" y="452"/>
                    <a:pt x="0" y="619"/>
                  </a:cubicBezTo>
                  <a:lnTo>
                    <a:pt x="0" y="2310"/>
                  </a:lnTo>
                  <a:lnTo>
                    <a:pt x="381" y="231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43"/>
            <p:cNvSpPr/>
            <p:nvPr/>
          </p:nvSpPr>
          <p:spPr>
            <a:xfrm>
              <a:off x="8042551" y="4421499"/>
              <a:ext cx="125032" cy="124105"/>
            </a:xfrm>
            <a:custGeom>
              <a:rect b="b" l="l" r="r" t="t"/>
              <a:pathLst>
                <a:path extrusionOk="0" h="3216" w="3240">
                  <a:moveTo>
                    <a:pt x="2287" y="357"/>
                  </a:moveTo>
                  <a:cubicBezTo>
                    <a:pt x="1596" y="0"/>
                    <a:pt x="739" y="262"/>
                    <a:pt x="381" y="953"/>
                  </a:cubicBezTo>
                  <a:cubicBezTo>
                    <a:pt x="0" y="1643"/>
                    <a:pt x="262" y="2501"/>
                    <a:pt x="953" y="2858"/>
                  </a:cubicBezTo>
                  <a:cubicBezTo>
                    <a:pt x="1644" y="3215"/>
                    <a:pt x="2501" y="2953"/>
                    <a:pt x="2858" y="2263"/>
                  </a:cubicBezTo>
                  <a:cubicBezTo>
                    <a:pt x="3239" y="1596"/>
                    <a:pt x="2977" y="715"/>
                    <a:pt x="2287" y="357"/>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6" name="Google Shape;2276;p43"/>
            <p:cNvSpPr/>
            <p:nvPr/>
          </p:nvSpPr>
          <p:spPr>
            <a:xfrm>
              <a:off x="7997518" y="4458236"/>
              <a:ext cx="155363" cy="177398"/>
            </a:xfrm>
            <a:custGeom>
              <a:rect b="b" l="l" r="r" t="t"/>
              <a:pathLst>
                <a:path extrusionOk="0" h="4597" w="4026">
                  <a:moveTo>
                    <a:pt x="2120" y="1906"/>
                  </a:moveTo>
                  <a:cubicBezTo>
                    <a:pt x="1429" y="1549"/>
                    <a:pt x="1167" y="691"/>
                    <a:pt x="1548" y="1"/>
                  </a:cubicBezTo>
                  <a:lnTo>
                    <a:pt x="191" y="2525"/>
                  </a:lnTo>
                  <a:cubicBezTo>
                    <a:pt x="48" y="2811"/>
                    <a:pt x="0" y="3120"/>
                    <a:pt x="48" y="3430"/>
                  </a:cubicBezTo>
                  <a:lnTo>
                    <a:pt x="858" y="3430"/>
                  </a:lnTo>
                  <a:cubicBezTo>
                    <a:pt x="1167" y="3430"/>
                    <a:pt x="1405" y="3668"/>
                    <a:pt x="1405" y="3954"/>
                  </a:cubicBezTo>
                  <a:cubicBezTo>
                    <a:pt x="1405" y="4240"/>
                    <a:pt x="1167" y="4478"/>
                    <a:pt x="858" y="4478"/>
                  </a:cubicBezTo>
                  <a:cubicBezTo>
                    <a:pt x="1048" y="4573"/>
                    <a:pt x="1239" y="4597"/>
                    <a:pt x="1429" y="4597"/>
                  </a:cubicBezTo>
                  <a:cubicBezTo>
                    <a:pt x="1953" y="4597"/>
                    <a:pt x="2429" y="4335"/>
                    <a:pt x="2691" y="3859"/>
                  </a:cubicBezTo>
                  <a:lnTo>
                    <a:pt x="2215" y="3621"/>
                  </a:lnTo>
                  <a:cubicBezTo>
                    <a:pt x="1953" y="3478"/>
                    <a:pt x="1858" y="3144"/>
                    <a:pt x="2001" y="2882"/>
                  </a:cubicBezTo>
                  <a:cubicBezTo>
                    <a:pt x="2144" y="2620"/>
                    <a:pt x="2453" y="2525"/>
                    <a:pt x="2715" y="2668"/>
                  </a:cubicBezTo>
                  <a:lnTo>
                    <a:pt x="3192" y="2906"/>
                  </a:lnTo>
                  <a:lnTo>
                    <a:pt x="4025" y="1311"/>
                  </a:lnTo>
                  <a:cubicBezTo>
                    <a:pt x="3668" y="2001"/>
                    <a:pt x="2811" y="2263"/>
                    <a:pt x="2120" y="1906"/>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7" name="Google Shape;2277;p43"/>
            <p:cNvSpPr/>
            <p:nvPr/>
          </p:nvSpPr>
          <p:spPr>
            <a:xfrm>
              <a:off x="7950633" y="4415981"/>
              <a:ext cx="62554" cy="58850"/>
            </a:xfrm>
            <a:custGeom>
              <a:rect b="b" l="l" r="r" t="t"/>
              <a:pathLst>
                <a:path extrusionOk="0" h="1525" w="1621">
                  <a:moveTo>
                    <a:pt x="1" y="834"/>
                  </a:moveTo>
                  <a:cubicBezTo>
                    <a:pt x="1" y="1120"/>
                    <a:pt x="144" y="1381"/>
                    <a:pt x="382" y="1524"/>
                  </a:cubicBezTo>
                  <a:lnTo>
                    <a:pt x="382" y="167"/>
                  </a:lnTo>
                  <a:cubicBezTo>
                    <a:pt x="239" y="143"/>
                    <a:pt x="120" y="72"/>
                    <a:pt x="1" y="0"/>
                  </a:cubicBezTo>
                  <a:close/>
                  <a:moveTo>
                    <a:pt x="1620" y="0"/>
                  </a:moveTo>
                  <a:lnTo>
                    <a:pt x="1620" y="0"/>
                  </a:lnTo>
                  <a:cubicBezTo>
                    <a:pt x="1596" y="0"/>
                    <a:pt x="1596" y="24"/>
                    <a:pt x="1596" y="24"/>
                  </a:cubicBezTo>
                  <a:cubicBezTo>
                    <a:pt x="1596" y="24"/>
                    <a:pt x="1596" y="24"/>
                    <a:pt x="162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43"/>
            <p:cNvSpPr/>
            <p:nvPr/>
          </p:nvSpPr>
          <p:spPr>
            <a:xfrm>
              <a:off x="7919414" y="4317657"/>
              <a:ext cx="71700" cy="112143"/>
            </a:xfrm>
            <a:custGeom>
              <a:rect b="b" l="l" r="r" t="t"/>
              <a:pathLst>
                <a:path extrusionOk="0" h="2906" w="1858">
                  <a:moveTo>
                    <a:pt x="1858" y="2763"/>
                  </a:moveTo>
                  <a:cubicBezTo>
                    <a:pt x="1072" y="2644"/>
                    <a:pt x="476" y="1977"/>
                    <a:pt x="476" y="1167"/>
                  </a:cubicBezTo>
                  <a:lnTo>
                    <a:pt x="476" y="0"/>
                  </a:lnTo>
                  <a:cubicBezTo>
                    <a:pt x="334" y="95"/>
                    <a:pt x="167" y="143"/>
                    <a:pt x="0" y="143"/>
                  </a:cubicBezTo>
                  <a:lnTo>
                    <a:pt x="0" y="1167"/>
                  </a:lnTo>
                  <a:cubicBezTo>
                    <a:pt x="0" y="2143"/>
                    <a:pt x="881" y="2905"/>
                    <a:pt x="1858" y="276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43"/>
            <p:cNvSpPr/>
            <p:nvPr/>
          </p:nvSpPr>
          <p:spPr>
            <a:xfrm>
              <a:off x="7997518" y="4458236"/>
              <a:ext cx="131438" cy="178324"/>
            </a:xfrm>
            <a:custGeom>
              <a:rect b="b" l="l" r="r" t="t"/>
              <a:pathLst>
                <a:path extrusionOk="0" h="4621" w="3406">
                  <a:moveTo>
                    <a:pt x="1429" y="1072"/>
                  </a:moveTo>
                  <a:cubicBezTo>
                    <a:pt x="1334" y="739"/>
                    <a:pt x="1358" y="358"/>
                    <a:pt x="1548" y="1"/>
                  </a:cubicBezTo>
                  <a:lnTo>
                    <a:pt x="191" y="2525"/>
                  </a:lnTo>
                  <a:cubicBezTo>
                    <a:pt x="48" y="2811"/>
                    <a:pt x="0" y="3120"/>
                    <a:pt x="48" y="3430"/>
                  </a:cubicBezTo>
                  <a:lnTo>
                    <a:pt x="858" y="3430"/>
                  </a:lnTo>
                  <a:cubicBezTo>
                    <a:pt x="1167" y="3430"/>
                    <a:pt x="1405" y="3668"/>
                    <a:pt x="1405" y="3954"/>
                  </a:cubicBezTo>
                  <a:cubicBezTo>
                    <a:pt x="1405" y="4240"/>
                    <a:pt x="1167" y="4478"/>
                    <a:pt x="858" y="4478"/>
                  </a:cubicBezTo>
                  <a:cubicBezTo>
                    <a:pt x="1120" y="4597"/>
                    <a:pt x="1382" y="4621"/>
                    <a:pt x="1644" y="4597"/>
                  </a:cubicBezTo>
                  <a:cubicBezTo>
                    <a:pt x="1787" y="4406"/>
                    <a:pt x="1882" y="4192"/>
                    <a:pt x="1882" y="3954"/>
                  </a:cubicBezTo>
                  <a:cubicBezTo>
                    <a:pt x="1906" y="3978"/>
                    <a:pt x="1953" y="4002"/>
                    <a:pt x="2001" y="4025"/>
                  </a:cubicBezTo>
                  <a:lnTo>
                    <a:pt x="2406" y="4240"/>
                  </a:lnTo>
                  <a:cubicBezTo>
                    <a:pt x="2501" y="4121"/>
                    <a:pt x="2620" y="4002"/>
                    <a:pt x="2691" y="3859"/>
                  </a:cubicBezTo>
                  <a:lnTo>
                    <a:pt x="2215" y="3621"/>
                  </a:lnTo>
                  <a:cubicBezTo>
                    <a:pt x="1953" y="3478"/>
                    <a:pt x="1858" y="3144"/>
                    <a:pt x="2001" y="2882"/>
                  </a:cubicBezTo>
                  <a:cubicBezTo>
                    <a:pt x="2144" y="2620"/>
                    <a:pt x="2453" y="2525"/>
                    <a:pt x="2715" y="2668"/>
                  </a:cubicBezTo>
                  <a:lnTo>
                    <a:pt x="3192" y="2906"/>
                  </a:lnTo>
                  <a:lnTo>
                    <a:pt x="3406" y="2501"/>
                  </a:lnTo>
                  <a:lnTo>
                    <a:pt x="2930" y="2239"/>
                  </a:lnTo>
                  <a:cubicBezTo>
                    <a:pt x="2453" y="2001"/>
                    <a:pt x="1834" y="2168"/>
                    <a:pt x="1572" y="2668"/>
                  </a:cubicBezTo>
                  <a:cubicBezTo>
                    <a:pt x="1501" y="2811"/>
                    <a:pt x="1453" y="2978"/>
                    <a:pt x="1453" y="3144"/>
                  </a:cubicBezTo>
                  <a:cubicBezTo>
                    <a:pt x="1286" y="3025"/>
                    <a:pt x="1096" y="2954"/>
                    <a:pt x="858" y="2954"/>
                  </a:cubicBezTo>
                  <a:lnTo>
                    <a:pt x="524" y="2954"/>
                  </a:lnTo>
                  <a:cubicBezTo>
                    <a:pt x="548" y="2811"/>
                    <a:pt x="596" y="2668"/>
                    <a:pt x="667" y="252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43"/>
            <p:cNvSpPr/>
            <p:nvPr/>
          </p:nvSpPr>
          <p:spPr>
            <a:xfrm>
              <a:off x="8041625" y="4420573"/>
              <a:ext cx="93774" cy="114921"/>
            </a:xfrm>
            <a:custGeom>
              <a:rect b="b" l="l" r="r" t="t"/>
              <a:pathLst>
                <a:path extrusionOk="0" h="2978" w="2430">
                  <a:moveTo>
                    <a:pt x="405" y="977"/>
                  </a:moveTo>
                  <a:cubicBezTo>
                    <a:pt x="1" y="1739"/>
                    <a:pt x="358" y="2668"/>
                    <a:pt x="1167" y="2977"/>
                  </a:cubicBezTo>
                  <a:cubicBezTo>
                    <a:pt x="572" y="2572"/>
                    <a:pt x="358" y="1786"/>
                    <a:pt x="715" y="1143"/>
                  </a:cubicBezTo>
                  <a:cubicBezTo>
                    <a:pt x="1048" y="500"/>
                    <a:pt x="1787" y="238"/>
                    <a:pt x="2430" y="453"/>
                  </a:cubicBezTo>
                  <a:cubicBezTo>
                    <a:pt x="1739" y="0"/>
                    <a:pt x="786" y="238"/>
                    <a:pt x="405" y="97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43"/>
            <p:cNvSpPr/>
            <p:nvPr/>
          </p:nvSpPr>
          <p:spPr>
            <a:xfrm>
              <a:off x="7855974" y="4555673"/>
              <a:ext cx="272986" cy="75366"/>
            </a:xfrm>
            <a:custGeom>
              <a:rect b="b" l="l" r="r" t="t"/>
              <a:pathLst>
                <a:path extrusionOk="0" h="1953" w="7074">
                  <a:moveTo>
                    <a:pt x="6383" y="143"/>
                  </a:moveTo>
                  <a:cubicBezTo>
                    <a:pt x="6121" y="0"/>
                    <a:pt x="5812" y="95"/>
                    <a:pt x="5669" y="357"/>
                  </a:cubicBezTo>
                  <a:cubicBezTo>
                    <a:pt x="5526" y="619"/>
                    <a:pt x="5621" y="953"/>
                    <a:pt x="5883" y="1096"/>
                  </a:cubicBezTo>
                  <a:lnTo>
                    <a:pt x="6359" y="1334"/>
                  </a:lnTo>
                  <a:cubicBezTo>
                    <a:pt x="6502" y="1429"/>
                    <a:pt x="6717" y="1357"/>
                    <a:pt x="6788" y="1191"/>
                  </a:cubicBezTo>
                  <a:lnTo>
                    <a:pt x="6979" y="834"/>
                  </a:lnTo>
                  <a:cubicBezTo>
                    <a:pt x="7074" y="667"/>
                    <a:pt x="7002" y="476"/>
                    <a:pt x="6860" y="381"/>
                  </a:cubicBezTo>
                  <a:close/>
                  <a:moveTo>
                    <a:pt x="1" y="48"/>
                  </a:moveTo>
                  <a:lnTo>
                    <a:pt x="1" y="1548"/>
                  </a:lnTo>
                  <a:cubicBezTo>
                    <a:pt x="1" y="1786"/>
                    <a:pt x="168" y="1953"/>
                    <a:pt x="406" y="1953"/>
                  </a:cubicBezTo>
                  <a:lnTo>
                    <a:pt x="4526" y="1953"/>
                  </a:lnTo>
                  <a:cubicBezTo>
                    <a:pt x="4835" y="1953"/>
                    <a:pt x="5073" y="1715"/>
                    <a:pt x="5073" y="1429"/>
                  </a:cubicBezTo>
                  <a:cubicBezTo>
                    <a:pt x="5073" y="1143"/>
                    <a:pt x="4835" y="905"/>
                    <a:pt x="4526" y="905"/>
                  </a:cubicBezTo>
                  <a:lnTo>
                    <a:pt x="1263" y="905"/>
                  </a:lnTo>
                  <a:lnTo>
                    <a:pt x="1263" y="48"/>
                  </a:lnTo>
                  <a:lnTo>
                    <a:pt x="1" y="48"/>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43"/>
            <p:cNvSpPr/>
            <p:nvPr/>
          </p:nvSpPr>
          <p:spPr>
            <a:xfrm>
              <a:off x="7855974" y="4557487"/>
              <a:ext cx="33149" cy="73553"/>
            </a:xfrm>
            <a:custGeom>
              <a:rect b="b" l="l" r="r" t="t"/>
              <a:pathLst>
                <a:path extrusionOk="0" h="1906" w="859">
                  <a:moveTo>
                    <a:pt x="1" y="1"/>
                  </a:moveTo>
                  <a:lnTo>
                    <a:pt x="1" y="1501"/>
                  </a:lnTo>
                  <a:cubicBezTo>
                    <a:pt x="1" y="1739"/>
                    <a:pt x="168" y="1906"/>
                    <a:pt x="406" y="1906"/>
                  </a:cubicBezTo>
                  <a:lnTo>
                    <a:pt x="858" y="1906"/>
                  </a:lnTo>
                  <a:cubicBezTo>
                    <a:pt x="644" y="1906"/>
                    <a:pt x="453" y="1739"/>
                    <a:pt x="453" y="1501"/>
                  </a:cubicBezTo>
                  <a:lnTo>
                    <a:pt x="453"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43"/>
            <p:cNvSpPr/>
            <p:nvPr/>
          </p:nvSpPr>
          <p:spPr>
            <a:xfrm>
              <a:off x="7855974" y="4448126"/>
              <a:ext cx="201324" cy="142474"/>
            </a:xfrm>
            <a:custGeom>
              <a:rect b="b" l="l" r="r" t="t"/>
              <a:pathLst>
                <a:path extrusionOk="0" h="3692" w="5217">
                  <a:moveTo>
                    <a:pt x="1263" y="3692"/>
                  </a:moveTo>
                  <a:lnTo>
                    <a:pt x="3716" y="3692"/>
                  </a:lnTo>
                  <a:cubicBezTo>
                    <a:pt x="3668" y="3382"/>
                    <a:pt x="3716" y="3073"/>
                    <a:pt x="3859" y="2787"/>
                  </a:cubicBezTo>
                  <a:lnTo>
                    <a:pt x="5216" y="263"/>
                  </a:lnTo>
                  <a:lnTo>
                    <a:pt x="4073" y="1"/>
                  </a:lnTo>
                  <a:cubicBezTo>
                    <a:pt x="4073" y="429"/>
                    <a:pt x="3692" y="810"/>
                    <a:pt x="3264" y="810"/>
                  </a:cubicBezTo>
                  <a:cubicBezTo>
                    <a:pt x="2811" y="810"/>
                    <a:pt x="2454" y="453"/>
                    <a:pt x="2454" y="1"/>
                  </a:cubicBezTo>
                  <a:lnTo>
                    <a:pt x="620" y="358"/>
                  </a:lnTo>
                  <a:cubicBezTo>
                    <a:pt x="287" y="429"/>
                    <a:pt x="1" y="644"/>
                    <a:pt x="1" y="977"/>
                  </a:cubicBezTo>
                  <a:lnTo>
                    <a:pt x="1" y="2835"/>
                  </a:lnTo>
                  <a:lnTo>
                    <a:pt x="1263" y="2835"/>
                  </a:lnTo>
                  <a:lnTo>
                    <a:pt x="1263" y="3692"/>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43"/>
            <p:cNvSpPr/>
            <p:nvPr/>
          </p:nvSpPr>
          <p:spPr>
            <a:xfrm>
              <a:off x="7855974" y="4463754"/>
              <a:ext cx="67147" cy="126845"/>
            </a:xfrm>
            <a:custGeom>
              <a:rect b="b" l="l" r="r" t="t"/>
              <a:pathLst>
                <a:path extrusionOk="0" h="3287" w="1740">
                  <a:moveTo>
                    <a:pt x="1263" y="1144"/>
                  </a:moveTo>
                  <a:lnTo>
                    <a:pt x="1263" y="3287"/>
                  </a:lnTo>
                  <a:lnTo>
                    <a:pt x="1739" y="3287"/>
                  </a:lnTo>
                  <a:lnTo>
                    <a:pt x="1739" y="1144"/>
                  </a:lnTo>
                  <a:close/>
                  <a:moveTo>
                    <a:pt x="453" y="1"/>
                  </a:moveTo>
                  <a:cubicBezTo>
                    <a:pt x="192" y="96"/>
                    <a:pt x="1" y="286"/>
                    <a:pt x="1" y="572"/>
                  </a:cubicBezTo>
                  <a:lnTo>
                    <a:pt x="1" y="2430"/>
                  </a:lnTo>
                  <a:lnTo>
                    <a:pt x="453" y="243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43"/>
            <p:cNvSpPr/>
            <p:nvPr/>
          </p:nvSpPr>
          <p:spPr>
            <a:xfrm>
              <a:off x="7982816" y="4625480"/>
              <a:ext cx="11963" cy="12001"/>
            </a:xfrm>
            <a:custGeom>
              <a:rect b="b" l="l" r="r" t="t"/>
              <a:pathLst>
                <a:path extrusionOk="0" h="311" w="310">
                  <a:moveTo>
                    <a:pt x="0" y="1"/>
                  </a:moveTo>
                  <a:lnTo>
                    <a:pt x="0" y="311"/>
                  </a:lnTo>
                  <a:lnTo>
                    <a:pt x="310" y="311"/>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43"/>
            <p:cNvSpPr/>
            <p:nvPr/>
          </p:nvSpPr>
          <p:spPr>
            <a:xfrm>
              <a:off x="7849568" y="4227590"/>
              <a:ext cx="324426" cy="414495"/>
            </a:xfrm>
            <a:custGeom>
              <a:rect b="b" l="l" r="r" t="t"/>
              <a:pathLst>
                <a:path extrusionOk="0" h="10741" w="8407">
                  <a:moveTo>
                    <a:pt x="4382" y="310"/>
                  </a:moveTo>
                  <a:cubicBezTo>
                    <a:pt x="4835" y="310"/>
                    <a:pt x="5192" y="691"/>
                    <a:pt x="5192" y="1120"/>
                  </a:cubicBezTo>
                  <a:lnTo>
                    <a:pt x="5192" y="2167"/>
                  </a:lnTo>
                  <a:cubicBezTo>
                    <a:pt x="5192" y="2239"/>
                    <a:pt x="5120" y="2334"/>
                    <a:pt x="5025" y="2334"/>
                  </a:cubicBezTo>
                  <a:lnTo>
                    <a:pt x="3430" y="2334"/>
                  </a:lnTo>
                  <a:cubicBezTo>
                    <a:pt x="3072" y="2334"/>
                    <a:pt x="2763" y="2025"/>
                    <a:pt x="2763" y="1667"/>
                  </a:cubicBezTo>
                  <a:lnTo>
                    <a:pt x="2453" y="1667"/>
                  </a:lnTo>
                  <a:cubicBezTo>
                    <a:pt x="2453" y="2025"/>
                    <a:pt x="2167" y="2334"/>
                    <a:pt x="1810" y="2334"/>
                  </a:cubicBezTo>
                  <a:lnTo>
                    <a:pt x="1572" y="2334"/>
                  </a:lnTo>
                  <a:lnTo>
                    <a:pt x="1572" y="810"/>
                  </a:lnTo>
                  <a:cubicBezTo>
                    <a:pt x="1572" y="715"/>
                    <a:pt x="1643" y="643"/>
                    <a:pt x="1739" y="643"/>
                  </a:cubicBezTo>
                  <a:lnTo>
                    <a:pt x="1882" y="643"/>
                  </a:lnTo>
                  <a:lnTo>
                    <a:pt x="1882" y="477"/>
                  </a:lnTo>
                  <a:cubicBezTo>
                    <a:pt x="1882" y="381"/>
                    <a:pt x="1953" y="310"/>
                    <a:pt x="2048" y="310"/>
                  </a:cubicBezTo>
                  <a:close/>
                  <a:moveTo>
                    <a:pt x="1643" y="2644"/>
                  </a:moveTo>
                  <a:lnTo>
                    <a:pt x="1643" y="3334"/>
                  </a:lnTo>
                  <a:lnTo>
                    <a:pt x="1405" y="3334"/>
                  </a:lnTo>
                  <a:cubicBezTo>
                    <a:pt x="1262" y="3334"/>
                    <a:pt x="1167" y="3215"/>
                    <a:pt x="1167" y="3096"/>
                  </a:cubicBezTo>
                  <a:lnTo>
                    <a:pt x="1167" y="2882"/>
                  </a:lnTo>
                  <a:cubicBezTo>
                    <a:pt x="1167" y="2739"/>
                    <a:pt x="1262" y="2644"/>
                    <a:pt x="1405" y="2644"/>
                  </a:cubicBezTo>
                  <a:close/>
                  <a:moveTo>
                    <a:pt x="5430" y="2644"/>
                  </a:moveTo>
                  <a:cubicBezTo>
                    <a:pt x="5573" y="2644"/>
                    <a:pt x="5692" y="2739"/>
                    <a:pt x="5692" y="2882"/>
                  </a:cubicBezTo>
                  <a:lnTo>
                    <a:pt x="5692" y="3096"/>
                  </a:lnTo>
                  <a:cubicBezTo>
                    <a:pt x="5692" y="3215"/>
                    <a:pt x="5573" y="3334"/>
                    <a:pt x="5430" y="3334"/>
                  </a:cubicBezTo>
                  <a:lnTo>
                    <a:pt x="5192" y="3334"/>
                  </a:lnTo>
                  <a:lnTo>
                    <a:pt x="5192" y="2644"/>
                  </a:lnTo>
                  <a:close/>
                  <a:moveTo>
                    <a:pt x="2620" y="2191"/>
                  </a:moveTo>
                  <a:cubicBezTo>
                    <a:pt x="2787" y="2477"/>
                    <a:pt x="3072" y="2644"/>
                    <a:pt x="3430" y="2644"/>
                  </a:cubicBezTo>
                  <a:lnTo>
                    <a:pt x="4882" y="2644"/>
                  </a:lnTo>
                  <a:lnTo>
                    <a:pt x="4882" y="3501"/>
                  </a:lnTo>
                  <a:cubicBezTo>
                    <a:pt x="4882" y="4287"/>
                    <a:pt x="4215" y="4954"/>
                    <a:pt x="3430" y="4954"/>
                  </a:cubicBezTo>
                  <a:cubicBezTo>
                    <a:pt x="2620" y="4954"/>
                    <a:pt x="1953" y="4287"/>
                    <a:pt x="1953" y="3501"/>
                  </a:cubicBezTo>
                  <a:lnTo>
                    <a:pt x="1953" y="2620"/>
                  </a:lnTo>
                  <a:cubicBezTo>
                    <a:pt x="2239" y="2572"/>
                    <a:pt x="2477" y="2429"/>
                    <a:pt x="2620" y="2191"/>
                  </a:cubicBezTo>
                  <a:close/>
                  <a:moveTo>
                    <a:pt x="4073" y="5144"/>
                  </a:moveTo>
                  <a:lnTo>
                    <a:pt x="4073" y="5716"/>
                  </a:lnTo>
                  <a:cubicBezTo>
                    <a:pt x="4073" y="6073"/>
                    <a:pt x="3787" y="6359"/>
                    <a:pt x="3430" y="6359"/>
                  </a:cubicBezTo>
                  <a:cubicBezTo>
                    <a:pt x="3072" y="6359"/>
                    <a:pt x="2763" y="6073"/>
                    <a:pt x="2763" y="5716"/>
                  </a:cubicBezTo>
                  <a:lnTo>
                    <a:pt x="2763" y="5144"/>
                  </a:lnTo>
                  <a:cubicBezTo>
                    <a:pt x="2977" y="5216"/>
                    <a:pt x="3191" y="5263"/>
                    <a:pt x="3430" y="5263"/>
                  </a:cubicBezTo>
                  <a:cubicBezTo>
                    <a:pt x="3644" y="5263"/>
                    <a:pt x="3858" y="5216"/>
                    <a:pt x="4073" y="5144"/>
                  </a:cubicBezTo>
                  <a:close/>
                  <a:moveTo>
                    <a:pt x="6629" y="5374"/>
                  </a:moveTo>
                  <a:cubicBezTo>
                    <a:pt x="6826" y="5374"/>
                    <a:pt x="7026" y="5423"/>
                    <a:pt x="7216" y="5525"/>
                  </a:cubicBezTo>
                  <a:cubicBezTo>
                    <a:pt x="7811" y="5859"/>
                    <a:pt x="8050" y="6621"/>
                    <a:pt x="7740" y="7216"/>
                  </a:cubicBezTo>
                  <a:cubicBezTo>
                    <a:pt x="7573" y="7526"/>
                    <a:pt x="7311" y="7740"/>
                    <a:pt x="7002" y="7835"/>
                  </a:cubicBezTo>
                  <a:cubicBezTo>
                    <a:pt x="6873" y="7872"/>
                    <a:pt x="6745" y="7891"/>
                    <a:pt x="6618" y="7891"/>
                  </a:cubicBezTo>
                  <a:cubicBezTo>
                    <a:pt x="6415" y="7891"/>
                    <a:pt x="6216" y="7842"/>
                    <a:pt x="6025" y="7740"/>
                  </a:cubicBezTo>
                  <a:cubicBezTo>
                    <a:pt x="5740" y="7573"/>
                    <a:pt x="5525" y="7311"/>
                    <a:pt x="5430" y="7002"/>
                  </a:cubicBezTo>
                  <a:cubicBezTo>
                    <a:pt x="5311" y="6692"/>
                    <a:pt x="5359" y="6335"/>
                    <a:pt x="5501" y="6049"/>
                  </a:cubicBezTo>
                  <a:cubicBezTo>
                    <a:pt x="5668" y="5763"/>
                    <a:pt x="5930" y="5549"/>
                    <a:pt x="6263" y="5430"/>
                  </a:cubicBezTo>
                  <a:cubicBezTo>
                    <a:pt x="6383" y="5393"/>
                    <a:pt x="6506" y="5374"/>
                    <a:pt x="6629" y="5374"/>
                  </a:cubicBezTo>
                  <a:close/>
                  <a:moveTo>
                    <a:pt x="6311" y="8740"/>
                  </a:moveTo>
                  <a:cubicBezTo>
                    <a:pt x="6359" y="8740"/>
                    <a:pt x="6430" y="8764"/>
                    <a:pt x="6478" y="8788"/>
                  </a:cubicBezTo>
                  <a:lnTo>
                    <a:pt x="6954" y="9026"/>
                  </a:lnTo>
                  <a:cubicBezTo>
                    <a:pt x="6978" y="9050"/>
                    <a:pt x="7026" y="9097"/>
                    <a:pt x="7026" y="9121"/>
                  </a:cubicBezTo>
                  <a:cubicBezTo>
                    <a:pt x="7049" y="9169"/>
                    <a:pt x="7049" y="9216"/>
                    <a:pt x="7026" y="9264"/>
                  </a:cubicBezTo>
                  <a:lnTo>
                    <a:pt x="6811" y="9621"/>
                  </a:lnTo>
                  <a:cubicBezTo>
                    <a:pt x="6811" y="9669"/>
                    <a:pt x="6764" y="9693"/>
                    <a:pt x="6716" y="9717"/>
                  </a:cubicBezTo>
                  <a:cubicBezTo>
                    <a:pt x="6668" y="9717"/>
                    <a:pt x="6645" y="9717"/>
                    <a:pt x="6597" y="9693"/>
                  </a:cubicBezTo>
                  <a:lnTo>
                    <a:pt x="6121" y="9455"/>
                  </a:lnTo>
                  <a:cubicBezTo>
                    <a:pt x="5930" y="9359"/>
                    <a:pt x="5882" y="9121"/>
                    <a:pt x="5978" y="8931"/>
                  </a:cubicBezTo>
                  <a:cubicBezTo>
                    <a:pt x="6025" y="8859"/>
                    <a:pt x="6097" y="8788"/>
                    <a:pt x="6192" y="8764"/>
                  </a:cubicBezTo>
                  <a:cubicBezTo>
                    <a:pt x="6240" y="8740"/>
                    <a:pt x="6263" y="8740"/>
                    <a:pt x="6311" y="8740"/>
                  </a:cubicBezTo>
                  <a:close/>
                  <a:moveTo>
                    <a:pt x="5073" y="6883"/>
                  </a:moveTo>
                  <a:cubicBezTo>
                    <a:pt x="5073" y="6954"/>
                    <a:pt x="5097" y="7026"/>
                    <a:pt x="5120" y="7097"/>
                  </a:cubicBezTo>
                  <a:cubicBezTo>
                    <a:pt x="5239" y="7502"/>
                    <a:pt x="5525" y="7835"/>
                    <a:pt x="5882" y="8026"/>
                  </a:cubicBezTo>
                  <a:cubicBezTo>
                    <a:pt x="6121" y="8145"/>
                    <a:pt x="6359" y="8216"/>
                    <a:pt x="6621" y="8216"/>
                  </a:cubicBezTo>
                  <a:cubicBezTo>
                    <a:pt x="6764" y="8216"/>
                    <a:pt x="6930" y="8192"/>
                    <a:pt x="7073" y="8145"/>
                  </a:cubicBezTo>
                  <a:cubicBezTo>
                    <a:pt x="7145" y="8121"/>
                    <a:pt x="7216" y="8097"/>
                    <a:pt x="7288" y="8050"/>
                  </a:cubicBezTo>
                  <a:lnTo>
                    <a:pt x="7288" y="8050"/>
                  </a:lnTo>
                  <a:lnTo>
                    <a:pt x="6954" y="8693"/>
                  </a:lnTo>
                  <a:lnTo>
                    <a:pt x="6621" y="8502"/>
                  </a:lnTo>
                  <a:cubicBezTo>
                    <a:pt x="6513" y="8456"/>
                    <a:pt x="6405" y="8430"/>
                    <a:pt x="6291" y="8430"/>
                  </a:cubicBezTo>
                  <a:cubicBezTo>
                    <a:pt x="6229" y="8430"/>
                    <a:pt x="6164" y="8438"/>
                    <a:pt x="6097" y="8454"/>
                  </a:cubicBezTo>
                  <a:cubicBezTo>
                    <a:pt x="5930" y="8502"/>
                    <a:pt x="5787" y="8621"/>
                    <a:pt x="5692" y="8788"/>
                  </a:cubicBezTo>
                  <a:cubicBezTo>
                    <a:pt x="5501" y="9121"/>
                    <a:pt x="5644" y="9550"/>
                    <a:pt x="5978" y="9717"/>
                  </a:cubicBezTo>
                  <a:lnTo>
                    <a:pt x="6311" y="9907"/>
                  </a:lnTo>
                  <a:cubicBezTo>
                    <a:pt x="6064" y="10244"/>
                    <a:pt x="5668" y="10433"/>
                    <a:pt x="5264" y="10433"/>
                  </a:cubicBezTo>
                  <a:cubicBezTo>
                    <a:pt x="5240" y="10433"/>
                    <a:pt x="5216" y="10432"/>
                    <a:pt x="5192" y="10431"/>
                  </a:cubicBezTo>
                  <a:cubicBezTo>
                    <a:pt x="5311" y="10288"/>
                    <a:pt x="5382" y="10121"/>
                    <a:pt x="5382" y="9931"/>
                  </a:cubicBezTo>
                  <a:cubicBezTo>
                    <a:pt x="5382" y="9550"/>
                    <a:pt x="5073" y="9240"/>
                    <a:pt x="4692" y="9240"/>
                  </a:cubicBezTo>
                  <a:lnTo>
                    <a:pt x="4025" y="9240"/>
                  </a:lnTo>
                  <a:cubicBezTo>
                    <a:pt x="4001" y="9002"/>
                    <a:pt x="4049" y="8788"/>
                    <a:pt x="4168" y="8573"/>
                  </a:cubicBezTo>
                  <a:lnTo>
                    <a:pt x="5073" y="6883"/>
                  </a:lnTo>
                  <a:close/>
                  <a:moveTo>
                    <a:pt x="2048" y="0"/>
                  </a:moveTo>
                  <a:cubicBezTo>
                    <a:pt x="1834" y="0"/>
                    <a:pt x="1643" y="143"/>
                    <a:pt x="1596" y="334"/>
                  </a:cubicBezTo>
                  <a:cubicBezTo>
                    <a:pt x="1382" y="405"/>
                    <a:pt x="1239" y="596"/>
                    <a:pt x="1239" y="810"/>
                  </a:cubicBezTo>
                  <a:lnTo>
                    <a:pt x="1239" y="2358"/>
                  </a:lnTo>
                  <a:cubicBezTo>
                    <a:pt x="1024" y="2406"/>
                    <a:pt x="834" y="2620"/>
                    <a:pt x="834" y="2882"/>
                  </a:cubicBezTo>
                  <a:lnTo>
                    <a:pt x="834" y="3096"/>
                  </a:lnTo>
                  <a:cubicBezTo>
                    <a:pt x="834" y="3406"/>
                    <a:pt x="1096" y="3644"/>
                    <a:pt x="1405" y="3644"/>
                  </a:cubicBezTo>
                  <a:lnTo>
                    <a:pt x="1667" y="3644"/>
                  </a:lnTo>
                  <a:cubicBezTo>
                    <a:pt x="1715" y="4215"/>
                    <a:pt x="2001" y="4692"/>
                    <a:pt x="2453" y="4978"/>
                  </a:cubicBezTo>
                  <a:lnTo>
                    <a:pt x="2453" y="5573"/>
                  </a:lnTo>
                  <a:lnTo>
                    <a:pt x="1834" y="5716"/>
                  </a:lnTo>
                  <a:lnTo>
                    <a:pt x="1882" y="6025"/>
                  </a:lnTo>
                  <a:lnTo>
                    <a:pt x="2477" y="5906"/>
                  </a:lnTo>
                  <a:cubicBezTo>
                    <a:pt x="2572" y="6335"/>
                    <a:pt x="2953" y="6668"/>
                    <a:pt x="3430" y="6668"/>
                  </a:cubicBezTo>
                  <a:cubicBezTo>
                    <a:pt x="3882" y="6668"/>
                    <a:pt x="4287" y="6335"/>
                    <a:pt x="4358" y="5906"/>
                  </a:cubicBezTo>
                  <a:lnTo>
                    <a:pt x="5144" y="6073"/>
                  </a:lnTo>
                  <a:lnTo>
                    <a:pt x="3882" y="8431"/>
                  </a:lnTo>
                  <a:cubicBezTo>
                    <a:pt x="3763" y="8693"/>
                    <a:pt x="3692" y="8955"/>
                    <a:pt x="3715" y="9240"/>
                  </a:cubicBezTo>
                  <a:lnTo>
                    <a:pt x="1572" y="9240"/>
                  </a:lnTo>
                  <a:lnTo>
                    <a:pt x="1572" y="7264"/>
                  </a:lnTo>
                  <a:lnTo>
                    <a:pt x="1262" y="7264"/>
                  </a:lnTo>
                  <a:lnTo>
                    <a:pt x="1262" y="8383"/>
                  </a:lnTo>
                  <a:lnTo>
                    <a:pt x="310" y="8383"/>
                  </a:lnTo>
                  <a:lnTo>
                    <a:pt x="310" y="6692"/>
                  </a:lnTo>
                  <a:cubicBezTo>
                    <a:pt x="310" y="6430"/>
                    <a:pt x="572" y="6263"/>
                    <a:pt x="810" y="6216"/>
                  </a:cubicBezTo>
                  <a:lnTo>
                    <a:pt x="1572" y="6073"/>
                  </a:lnTo>
                  <a:lnTo>
                    <a:pt x="1524" y="5763"/>
                  </a:lnTo>
                  <a:lnTo>
                    <a:pt x="762" y="5906"/>
                  </a:lnTo>
                  <a:cubicBezTo>
                    <a:pt x="286" y="6002"/>
                    <a:pt x="0" y="6311"/>
                    <a:pt x="0" y="6692"/>
                  </a:cubicBezTo>
                  <a:lnTo>
                    <a:pt x="0" y="10050"/>
                  </a:lnTo>
                  <a:cubicBezTo>
                    <a:pt x="0" y="10360"/>
                    <a:pt x="262" y="10622"/>
                    <a:pt x="572" y="10622"/>
                  </a:cubicBezTo>
                  <a:lnTo>
                    <a:pt x="3120" y="10622"/>
                  </a:lnTo>
                  <a:lnTo>
                    <a:pt x="3120" y="10312"/>
                  </a:lnTo>
                  <a:lnTo>
                    <a:pt x="572" y="10312"/>
                  </a:lnTo>
                  <a:cubicBezTo>
                    <a:pt x="429" y="10312"/>
                    <a:pt x="310" y="10193"/>
                    <a:pt x="310" y="10050"/>
                  </a:cubicBezTo>
                  <a:lnTo>
                    <a:pt x="310" y="8716"/>
                  </a:lnTo>
                  <a:lnTo>
                    <a:pt x="1262" y="8716"/>
                  </a:lnTo>
                  <a:lnTo>
                    <a:pt x="1262" y="9550"/>
                  </a:lnTo>
                  <a:lnTo>
                    <a:pt x="4692" y="9550"/>
                  </a:lnTo>
                  <a:cubicBezTo>
                    <a:pt x="4906" y="9550"/>
                    <a:pt x="5073" y="9717"/>
                    <a:pt x="5073" y="9931"/>
                  </a:cubicBezTo>
                  <a:cubicBezTo>
                    <a:pt x="5073" y="10145"/>
                    <a:pt x="4906" y="10312"/>
                    <a:pt x="4692" y="10312"/>
                  </a:cubicBezTo>
                  <a:lnTo>
                    <a:pt x="4073" y="10312"/>
                  </a:lnTo>
                  <a:lnTo>
                    <a:pt x="4073" y="10622"/>
                  </a:lnTo>
                  <a:lnTo>
                    <a:pt x="4668" y="10622"/>
                  </a:lnTo>
                  <a:cubicBezTo>
                    <a:pt x="4858" y="10693"/>
                    <a:pt x="5073" y="10741"/>
                    <a:pt x="5263" y="10741"/>
                  </a:cubicBezTo>
                  <a:cubicBezTo>
                    <a:pt x="5787" y="10741"/>
                    <a:pt x="6287" y="10479"/>
                    <a:pt x="6597" y="10026"/>
                  </a:cubicBezTo>
                  <a:lnTo>
                    <a:pt x="6668" y="10026"/>
                  </a:lnTo>
                  <a:cubicBezTo>
                    <a:pt x="6716" y="10026"/>
                    <a:pt x="6764" y="10026"/>
                    <a:pt x="6811" y="10002"/>
                  </a:cubicBezTo>
                  <a:cubicBezTo>
                    <a:pt x="6930" y="9979"/>
                    <a:pt x="7049" y="9883"/>
                    <a:pt x="7097" y="9764"/>
                  </a:cubicBezTo>
                  <a:lnTo>
                    <a:pt x="7288" y="9407"/>
                  </a:lnTo>
                  <a:cubicBezTo>
                    <a:pt x="7359" y="9288"/>
                    <a:pt x="7359" y="9169"/>
                    <a:pt x="7335" y="9050"/>
                  </a:cubicBezTo>
                  <a:cubicBezTo>
                    <a:pt x="7311" y="8978"/>
                    <a:pt x="7264" y="8907"/>
                    <a:pt x="7216" y="8859"/>
                  </a:cubicBezTo>
                  <a:lnTo>
                    <a:pt x="8002" y="7359"/>
                  </a:lnTo>
                  <a:cubicBezTo>
                    <a:pt x="8407" y="6645"/>
                    <a:pt x="8145" y="5716"/>
                    <a:pt x="7454" y="5287"/>
                  </a:cubicBezTo>
                  <a:cubicBezTo>
                    <a:pt x="7454" y="5144"/>
                    <a:pt x="7526" y="5025"/>
                    <a:pt x="7621" y="4978"/>
                  </a:cubicBezTo>
                  <a:cubicBezTo>
                    <a:pt x="7646" y="4968"/>
                    <a:pt x="7672" y="4963"/>
                    <a:pt x="7698" y="4963"/>
                  </a:cubicBezTo>
                  <a:cubicBezTo>
                    <a:pt x="7798" y="4963"/>
                    <a:pt x="7903" y="5031"/>
                    <a:pt x="7978" y="5144"/>
                  </a:cubicBezTo>
                  <a:lnTo>
                    <a:pt x="8240" y="4978"/>
                  </a:lnTo>
                  <a:cubicBezTo>
                    <a:pt x="8094" y="4776"/>
                    <a:pt x="7891" y="4659"/>
                    <a:pt x="7697" y="4659"/>
                  </a:cubicBezTo>
                  <a:cubicBezTo>
                    <a:pt x="7638" y="4659"/>
                    <a:pt x="7581" y="4670"/>
                    <a:pt x="7526" y="4692"/>
                  </a:cubicBezTo>
                  <a:cubicBezTo>
                    <a:pt x="7335" y="4763"/>
                    <a:pt x="7192" y="4930"/>
                    <a:pt x="7145" y="5144"/>
                  </a:cubicBezTo>
                  <a:cubicBezTo>
                    <a:pt x="6981" y="5094"/>
                    <a:pt x="6805" y="5064"/>
                    <a:pt x="6629" y="5064"/>
                  </a:cubicBezTo>
                  <a:cubicBezTo>
                    <a:pt x="6471" y="5064"/>
                    <a:pt x="6315" y="5088"/>
                    <a:pt x="6168" y="5144"/>
                  </a:cubicBezTo>
                  <a:cubicBezTo>
                    <a:pt x="5787" y="5239"/>
                    <a:pt x="5501" y="5478"/>
                    <a:pt x="5287" y="5787"/>
                  </a:cubicBezTo>
                  <a:lnTo>
                    <a:pt x="4382" y="5597"/>
                  </a:lnTo>
                  <a:lnTo>
                    <a:pt x="4382" y="4978"/>
                  </a:lnTo>
                  <a:cubicBezTo>
                    <a:pt x="4835" y="4692"/>
                    <a:pt x="5144" y="4215"/>
                    <a:pt x="5192" y="3644"/>
                  </a:cubicBezTo>
                  <a:lnTo>
                    <a:pt x="5430" y="3644"/>
                  </a:lnTo>
                  <a:cubicBezTo>
                    <a:pt x="5740" y="3644"/>
                    <a:pt x="6002" y="3406"/>
                    <a:pt x="6002" y="3096"/>
                  </a:cubicBezTo>
                  <a:lnTo>
                    <a:pt x="6002" y="2882"/>
                  </a:lnTo>
                  <a:cubicBezTo>
                    <a:pt x="6002" y="2596"/>
                    <a:pt x="5763" y="2358"/>
                    <a:pt x="5478" y="2334"/>
                  </a:cubicBezTo>
                  <a:cubicBezTo>
                    <a:pt x="5501" y="2263"/>
                    <a:pt x="5525" y="2215"/>
                    <a:pt x="5525" y="2167"/>
                  </a:cubicBezTo>
                  <a:lnTo>
                    <a:pt x="5525" y="1120"/>
                  </a:lnTo>
                  <a:cubicBezTo>
                    <a:pt x="5525" y="500"/>
                    <a:pt x="5001" y="0"/>
                    <a:pt x="43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7" name="Google Shape;2287;p43"/>
            <p:cNvSpPr/>
            <p:nvPr/>
          </p:nvSpPr>
          <p:spPr>
            <a:xfrm>
              <a:off x="7989260" y="4341543"/>
              <a:ext cx="36776" cy="18407"/>
            </a:xfrm>
            <a:custGeom>
              <a:rect b="b" l="l" r="r" t="t"/>
              <a:pathLst>
                <a:path extrusionOk="0" h="477" w="953">
                  <a:moveTo>
                    <a:pt x="476" y="0"/>
                  </a:moveTo>
                  <a:cubicBezTo>
                    <a:pt x="214" y="0"/>
                    <a:pt x="0" y="215"/>
                    <a:pt x="0" y="477"/>
                  </a:cubicBezTo>
                  <a:lnTo>
                    <a:pt x="310" y="477"/>
                  </a:lnTo>
                  <a:cubicBezTo>
                    <a:pt x="310" y="381"/>
                    <a:pt x="381" y="310"/>
                    <a:pt x="476" y="310"/>
                  </a:cubicBezTo>
                  <a:cubicBezTo>
                    <a:pt x="548" y="310"/>
                    <a:pt x="619" y="381"/>
                    <a:pt x="619" y="477"/>
                  </a:cubicBezTo>
                  <a:lnTo>
                    <a:pt x="953" y="477"/>
                  </a:lnTo>
                  <a:cubicBezTo>
                    <a:pt x="953" y="215"/>
                    <a:pt x="738" y="0"/>
                    <a:pt x="4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8" name="Google Shape;2288;p43"/>
            <p:cNvSpPr/>
            <p:nvPr/>
          </p:nvSpPr>
          <p:spPr>
            <a:xfrm>
              <a:off x="7959855" y="4385650"/>
              <a:ext cx="44147" cy="17481"/>
            </a:xfrm>
            <a:custGeom>
              <a:rect b="b" l="l" r="r" t="t"/>
              <a:pathLst>
                <a:path extrusionOk="0" h="453" w="1144">
                  <a:moveTo>
                    <a:pt x="214" y="0"/>
                  </a:moveTo>
                  <a:lnTo>
                    <a:pt x="0" y="215"/>
                  </a:lnTo>
                  <a:cubicBezTo>
                    <a:pt x="143" y="358"/>
                    <a:pt x="357" y="453"/>
                    <a:pt x="572" y="453"/>
                  </a:cubicBezTo>
                  <a:cubicBezTo>
                    <a:pt x="786" y="453"/>
                    <a:pt x="976" y="358"/>
                    <a:pt x="1143" y="215"/>
                  </a:cubicBezTo>
                  <a:lnTo>
                    <a:pt x="905" y="0"/>
                  </a:lnTo>
                  <a:cubicBezTo>
                    <a:pt x="810" y="96"/>
                    <a:pt x="691" y="143"/>
                    <a:pt x="572" y="143"/>
                  </a:cubicBezTo>
                  <a:cubicBezTo>
                    <a:pt x="429" y="143"/>
                    <a:pt x="310" y="96"/>
                    <a:pt x="2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9" name="Google Shape;2289;p43"/>
            <p:cNvSpPr/>
            <p:nvPr/>
          </p:nvSpPr>
          <p:spPr>
            <a:xfrm>
              <a:off x="7937782" y="4341543"/>
              <a:ext cx="35889" cy="18407"/>
            </a:xfrm>
            <a:custGeom>
              <a:rect b="b" l="l" r="r" t="t"/>
              <a:pathLst>
                <a:path extrusionOk="0" h="477" w="930">
                  <a:moveTo>
                    <a:pt x="477" y="0"/>
                  </a:moveTo>
                  <a:cubicBezTo>
                    <a:pt x="215" y="0"/>
                    <a:pt x="0" y="215"/>
                    <a:pt x="0" y="477"/>
                  </a:cubicBezTo>
                  <a:lnTo>
                    <a:pt x="310" y="477"/>
                  </a:lnTo>
                  <a:cubicBezTo>
                    <a:pt x="310" y="381"/>
                    <a:pt x="382" y="310"/>
                    <a:pt x="477" y="310"/>
                  </a:cubicBezTo>
                  <a:cubicBezTo>
                    <a:pt x="548" y="310"/>
                    <a:pt x="620" y="381"/>
                    <a:pt x="620" y="477"/>
                  </a:cubicBezTo>
                  <a:lnTo>
                    <a:pt x="929" y="477"/>
                  </a:lnTo>
                  <a:cubicBezTo>
                    <a:pt x="929" y="215"/>
                    <a:pt x="715" y="0"/>
                    <a:pt x="4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0" name="Google Shape;2290;p43"/>
            <p:cNvSpPr/>
            <p:nvPr/>
          </p:nvSpPr>
          <p:spPr>
            <a:xfrm>
              <a:off x="8077474" y="4487641"/>
              <a:ext cx="36776" cy="26704"/>
            </a:xfrm>
            <a:custGeom>
              <a:rect b="b" l="l" r="r" t="t"/>
              <a:pathLst>
                <a:path extrusionOk="0" h="692" w="953">
                  <a:moveTo>
                    <a:pt x="119" y="1"/>
                  </a:moveTo>
                  <a:lnTo>
                    <a:pt x="119" y="1"/>
                  </a:lnTo>
                  <a:cubicBezTo>
                    <a:pt x="0" y="239"/>
                    <a:pt x="96" y="525"/>
                    <a:pt x="310" y="644"/>
                  </a:cubicBezTo>
                  <a:cubicBezTo>
                    <a:pt x="381" y="668"/>
                    <a:pt x="477" y="691"/>
                    <a:pt x="548" y="691"/>
                  </a:cubicBezTo>
                  <a:cubicBezTo>
                    <a:pt x="715" y="691"/>
                    <a:pt x="881" y="596"/>
                    <a:pt x="953" y="453"/>
                  </a:cubicBezTo>
                  <a:lnTo>
                    <a:pt x="691" y="287"/>
                  </a:lnTo>
                  <a:cubicBezTo>
                    <a:pt x="659" y="350"/>
                    <a:pt x="606" y="382"/>
                    <a:pt x="553" y="382"/>
                  </a:cubicBezTo>
                  <a:cubicBezTo>
                    <a:pt x="527" y="382"/>
                    <a:pt x="500" y="374"/>
                    <a:pt x="477" y="358"/>
                  </a:cubicBezTo>
                  <a:cubicBezTo>
                    <a:pt x="381" y="310"/>
                    <a:pt x="357" y="215"/>
                    <a:pt x="405" y="144"/>
                  </a:cubicBezTo>
                  <a:lnTo>
                    <a:pt x="11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1" name="Google Shape;2291;p43"/>
            <p:cNvSpPr/>
            <p:nvPr/>
          </p:nvSpPr>
          <p:spPr>
            <a:xfrm>
              <a:off x="8119729" y="4483049"/>
              <a:ext cx="16594" cy="16594"/>
            </a:xfrm>
            <a:custGeom>
              <a:rect b="b" l="l" r="r" t="t"/>
              <a:pathLst>
                <a:path extrusionOk="0" h="430" w="430">
                  <a:moveTo>
                    <a:pt x="144" y="1"/>
                  </a:moveTo>
                  <a:lnTo>
                    <a:pt x="1" y="286"/>
                  </a:lnTo>
                  <a:lnTo>
                    <a:pt x="287" y="429"/>
                  </a:lnTo>
                  <a:lnTo>
                    <a:pt x="429" y="144"/>
                  </a:lnTo>
                  <a:lnTo>
                    <a:pt x="14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2" name="Google Shape;2292;p43"/>
            <p:cNvSpPr/>
            <p:nvPr/>
          </p:nvSpPr>
          <p:spPr>
            <a:xfrm>
              <a:off x="8076548" y="4460088"/>
              <a:ext cx="16594" cy="16555"/>
            </a:xfrm>
            <a:custGeom>
              <a:rect b="b" l="l" r="r" t="t"/>
              <a:pathLst>
                <a:path extrusionOk="0" h="429" w="430">
                  <a:moveTo>
                    <a:pt x="167" y="0"/>
                  </a:moveTo>
                  <a:lnTo>
                    <a:pt x="0" y="286"/>
                  </a:lnTo>
                  <a:lnTo>
                    <a:pt x="286" y="429"/>
                  </a:lnTo>
                  <a:lnTo>
                    <a:pt x="429" y="167"/>
                  </a:lnTo>
                  <a:lnTo>
                    <a:pt x="16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93" name="Google Shape;2293;p43"/>
          <p:cNvGrpSpPr/>
          <p:nvPr/>
        </p:nvGrpSpPr>
        <p:grpSpPr>
          <a:xfrm>
            <a:off x="1096066" y="3856579"/>
            <a:ext cx="300570" cy="488619"/>
            <a:chOff x="1011461" y="2745276"/>
            <a:chExt cx="255543" cy="415421"/>
          </a:xfrm>
        </p:grpSpPr>
        <p:sp>
          <p:nvSpPr>
            <p:cNvPr id="2294" name="Google Shape;2294;p43"/>
            <p:cNvSpPr/>
            <p:nvPr/>
          </p:nvSpPr>
          <p:spPr>
            <a:xfrm>
              <a:off x="1017905" y="2909781"/>
              <a:ext cx="242654" cy="244506"/>
            </a:xfrm>
            <a:custGeom>
              <a:rect b="b" l="l" r="r" t="t"/>
              <a:pathLst>
                <a:path extrusionOk="0" h="6336" w="6288">
                  <a:moveTo>
                    <a:pt x="929" y="239"/>
                  </a:moveTo>
                  <a:cubicBezTo>
                    <a:pt x="929" y="477"/>
                    <a:pt x="786" y="548"/>
                    <a:pt x="620" y="620"/>
                  </a:cubicBezTo>
                  <a:lnTo>
                    <a:pt x="310" y="786"/>
                  </a:lnTo>
                  <a:cubicBezTo>
                    <a:pt x="167" y="858"/>
                    <a:pt x="0" y="953"/>
                    <a:pt x="0" y="1215"/>
                  </a:cubicBezTo>
                  <a:lnTo>
                    <a:pt x="0" y="5716"/>
                  </a:lnTo>
                  <a:cubicBezTo>
                    <a:pt x="0" y="6049"/>
                    <a:pt x="286" y="6335"/>
                    <a:pt x="620" y="6335"/>
                  </a:cubicBezTo>
                  <a:lnTo>
                    <a:pt x="1572" y="6335"/>
                  </a:lnTo>
                  <a:lnTo>
                    <a:pt x="1572" y="5383"/>
                  </a:lnTo>
                  <a:lnTo>
                    <a:pt x="1263" y="5383"/>
                  </a:lnTo>
                  <a:lnTo>
                    <a:pt x="1263" y="4454"/>
                  </a:lnTo>
                  <a:lnTo>
                    <a:pt x="1882" y="4454"/>
                  </a:lnTo>
                  <a:lnTo>
                    <a:pt x="1882" y="3501"/>
                  </a:lnTo>
                  <a:lnTo>
                    <a:pt x="1572" y="3501"/>
                  </a:lnTo>
                  <a:lnTo>
                    <a:pt x="1572" y="2549"/>
                  </a:lnTo>
                  <a:lnTo>
                    <a:pt x="4716" y="2549"/>
                  </a:lnTo>
                  <a:lnTo>
                    <a:pt x="4716" y="3501"/>
                  </a:lnTo>
                  <a:lnTo>
                    <a:pt x="5025" y="3501"/>
                  </a:lnTo>
                  <a:lnTo>
                    <a:pt x="5025" y="4454"/>
                  </a:lnTo>
                  <a:lnTo>
                    <a:pt x="4406" y="4454"/>
                  </a:lnTo>
                  <a:lnTo>
                    <a:pt x="4406" y="5383"/>
                  </a:lnTo>
                  <a:lnTo>
                    <a:pt x="4716" y="5383"/>
                  </a:lnTo>
                  <a:lnTo>
                    <a:pt x="4716" y="6335"/>
                  </a:lnTo>
                  <a:lnTo>
                    <a:pt x="5668" y="6335"/>
                  </a:lnTo>
                  <a:cubicBezTo>
                    <a:pt x="6002" y="6335"/>
                    <a:pt x="6287" y="6049"/>
                    <a:pt x="6287" y="5716"/>
                  </a:cubicBezTo>
                  <a:lnTo>
                    <a:pt x="6287" y="1215"/>
                  </a:lnTo>
                  <a:cubicBezTo>
                    <a:pt x="6287" y="953"/>
                    <a:pt x="6121" y="858"/>
                    <a:pt x="5978" y="786"/>
                  </a:cubicBezTo>
                  <a:lnTo>
                    <a:pt x="5668" y="620"/>
                  </a:lnTo>
                  <a:cubicBezTo>
                    <a:pt x="5502" y="548"/>
                    <a:pt x="5359" y="477"/>
                    <a:pt x="5359" y="239"/>
                  </a:cubicBezTo>
                  <a:lnTo>
                    <a:pt x="5359" y="1"/>
                  </a:lnTo>
                  <a:lnTo>
                    <a:pt x="953" y="1"/>
                  </a:lnTo>
                  <a:lnTo>
                    <a:pt x="953" y="239"/>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5" name="Google Shape;2295;p43"/>
            <p:cNvSpPr/>
            <p:nvPr/>
          </p:nvSpPr>
          <p:spPr>
            <a:xfrm>
              <a:off x="1017905" y="2909781"/>
              <a:ext cx="54258" cy="244506"/>
            </a:xfrm>
            <a:custGeom>
              <a:rect b="b" l="l" r="r" t="t"/>
              <a:pathLst>
                <a:path extrusionOk="0" h="6336" w="1406">
                  <a:moveTo>
                    <a:pt x="929" y="239"/>
                  </a:moveTo>
                  <a:cubicBezTo>
                    <a:pt x="929" y="477"/>
                    <a:pt x="786" y="548"/>
                    <a:pt x="620" y="620"/>
                  </a:cubicBezTo>
                  <a:lnTo>
                    <a:pt x="310" y="786"/>
                  </a:lnTo>
                  <a:cubicBezTo>
                    <a:pt x="167" y="858"/>
                    <a:pt x="0" y="953"/>
                    <a:pt x="0" y="1215"/>
                  </a:cubicBezTo>
                  <a:lnTo>
                    <a:pt x="0" y="5716"/>
                  </a:lnTo>
                  <a:cubicBezTo>
                    <a:pt x="0" y="6049"/>
                    <a:pt x="286" y="6335"/>
                    <a:pt x="620" y="6335"/>
                  </a:cubicBezTo>
                  <a:lnTo>
                    <a:pt x="1072" y="6335"/>
                  </a:lnTo>
                  <a:cubicBezTo>
                    <a:pt x="762" y="6311"/>
                    <a:pt x="477" y="6026"/>
                    <a:pt x="477" y="5716"/>
                  </a:cubicBezTo>
                  <a:lnTo>
                    <a:pt x="477" y="1239"/>
                  </a:lnTo>
                  <a:cubicBezTo>
                    <a:pt x="596" y="1167"/>
                    <a:pt x="715" y="1120"/>
                    <a:pt x="834" y="1048"/>
                  </a:cubicBezTo>
                  <a:cubicBezTo>
                    <a:pt x="1167" y="882"/>
                    <a:pt x="1405" y="667"/>
                    <a:pt x="1405" y="239"/>
                  </a:cubicBezTo>
                  <a:lnTo>
                    <a:pt x="1405" y="1"/>
                  </a:lnTo>
                  <a:lnTo>
                    <a:pt x="953" y="1"/>
                  </a:lnTo>
                  <a:lnTo>
                    <a:pt x="953" y="239"/>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6" name="Google Shape;2296;p43"/>
            <p:cNvSpPr/>
            <p:nvPr/>
          </p:nvSpPr>
          <p:spPr>
            <a:xfrm>
              <a:off x="1078567" y="2751721"/>
              <a:ext cx="121327" cy="121327"/>
            </a:xfrm>
            <a:custGeom>
              <a:rect b="b" l="l" r="r" t="t"/>
              <a:pathLst>
                <a:path extrusionOk="0" h="3144" w="3144">
                  <a:moveTo>
                    <a:pt x="3144" y="1572"/>
                  </a:moveTo>
                  <a:cubicBezTo>
                    <a:pt x="3144" y="2453"/>
                    <a:pt x="2429" y="3144"/>
                    <a:pt x="1572" y="3144"/>
                  </a:cubicBezTo>
                  <a:cubicBezTo>
                    <a:pt x="715" y="3144"/>
                    <a:pt x="0" y="2453"/>
                    <a:pt x="0" y="1572"/>
                  </a:cubicBezTo>
                  <a:cubicBezTo>
                    <a:pt x="0" y="715"/>
                    <a:pt x="715" y="0"/>
                    <a:pt x="1572" y="0"/>
                  </a:cubicBezTo>
                  <a:cubicBezTo>
                    <a:pt x="2429" y="0"/>
                    <a:pt x="3144" y="715"/>
                    <a:pt x="3144" y="157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7" name="Google Shape;2297;p43"/>
            <p:cNvSpPr/>
            <p:nvPr/>
          </p:nvSpPr>
          <p:spPr>
            <a:xfrm>
              <a:off x="1041792" y="2873005"/>
              <a:ext cx="194880" cy="36815"/>
            </a:xfrm>
            <a:custGeom>
              <a:rect b="b" l="l" r="r" t="t"/>
              <a:pathLst>
                <a:path extrusionOk="0" h="954" w="5050">
                  <a:moveTo>
                    <a:pt x="310" y="1"/>
                  </a:moveTo>
                  <a:cubicBezTo>
                    <a:pt x="143" y="1"/>
                    <a:pt x="1" y="144"/>
                    <a:pt x="1" y="311"/>
                  </a:cubicBezTo>
                  <a:lnTo>
                    <a:pt x="1" y="644"/>
                  </a:lnTo>
                  <a:cubicBezTo>
                    <a:pt x="1" y="811"/>
                    <a:pt x="143" y="954"/>
                    <a:pt x="310" y="954"/>
                  </a:cubicBezTo>
                  <a:lnTo>
                    <a:pt x="4740" y="954"/>
                  </a:lnTo>
                  <a:cubicBezTo>
                    <a:pt x="4906" y="954"/>
                    <a:pt x="5049" y="811"/>
                    <a:pt x="5049" y="644"/>
                  </a:cubicBezTo>
                  <a:lnTo>
                    <a:pt x="5049" y="311"/>
                  </a:lnTo>
                  <a:cubicBezTo>
                    <a:pt x="5049" y="144"/>
                    <a:pt x="4906" y="1"/>
                    <a:pt x="474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43"/>
            <p:cNvSpPr/>
            <p:nvPr/>
          </p:nvSpPr>
          <p:spPr>
            <a:xfrm>
              <a:off x="1078567" y="3117466"/>
              <a:ext cx="121327" cy="36815"/>
            </a:xfrm>
            <a:custGeom>
              <a:rect b="b" l="l" r="r" t="t"/>
              <a:pathLst>
                <a:path extrusionOk="0" h="954" w="3144">
                  <a:moveTo>
                    <a:pt x="0" y="1"/>
                  </a:moveTo>
                  <a:lnTo>
                    <a:pt x="3144" y="1"/>
                  </a:lnTo>
                  <a:lnTo>
                    <a:pt x="3144" y="953"/>
                  </a:lnTo>
                  <a:lnTo>
                    <a:pt x="0" y="953"/>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43"/>
            <p:cNvSpPr/>
            <p:nvPr/>
          </p:nvSpPr>
          <p:spPr>
            <a:xfrm>
              <a:off x="1066604" y="3081617"/>
              <a:ext cx="121366" cy="35889"/>
            </a:xfrm>
            <a:custGeom>
              <a:rect b="b" l="l" r="r" t="t"/>
              <a:pathLst>
                <a:path extrusionOk="0" h="930" w="3145">
                  <a:moveTo>
                    <a:pt x="1" y="1"/>
                  </a:moveTo>
                  <a:lnTo>
                    <a:pt x="3144" y="1"/>
                  </a:lnTo>
                  <a:lnTo>
                    <a:pt x="3144" y="930"/>
                  </a:lnTo>
                  <a:lnTo>
                    <a:pt x="1" y="93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43"/>
            <p:cNvSpPr/>
            <p:nvPr/>
          </p:nvSpPr>
          <p:spPr>
            <a:xfrm>
              <a:off x="1090491" y="3044880"/>
              <a:ext cx="121366" cy="36776"/>
            </a:xfrm>
            <a:custGeom>
              <a:rect b="b" l="l" r="r" t="t"/>
              <a:pathLst>
                <a:path extrusionOk="0" h="953" w="3145">
                  <a:moveTo>
                    <a:pt x="1" y="0"/>
                  </a:moveTo>
                  <a:lnTo>
                    <a:pt x="3144" y="0"/>
                  </a:lnTo>
                  <a:lnTo>
                    <a:pt x="3144" y="953"/>
                  </a:lnTo>
                  <a:lnTo>
                    <a:pt x="1" y="953"/>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43"/>
            <p:cNvSpPr/>
            <p:nvPr/>
          </p:nvSpPr>
          <p:spPr>
            <a:xfrm>
              <a:off x="1078567" y="3008105"/>
              <a:ext cx="121327" cy="36815"/>
            </a:xfrm>
            <a:custGeom>
              <a:rect b="b" l="l" r="r" t="t"/>
              <a:pathLst>
                <a:path extrusionOk="0" h="954" w="3144">
                  <a:moveTo>
                    <a:pt x="0" y="1"/>
                  </a:moveTo>
                  <a:lnTo>
                    <a:pt x="3144" y="1"/>
                  </a:lnTo>
                  <a:lnTo>
                    <a:pt x="3144" y="953"/>
                  </a:lnTo>
                  <a:lnTo>
                    <a:pt x="0" y="953"/>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43"/>
            <p:cNvSpPr/>
            <p:nvPr/>
          </p:nvSpPr>
          <p:spPr>
            <a:xfrm>
              <a:off x="1078567" y="3117466"/>
              <a:ext cx="18407" cy="36815"/>
            </a:xfrm>
            <a:custGeom>
              <a:rect b="b" l="l" r="r" t="t"/>
              <a:pathLst>
                <a:path extrusionOk="0" h="954" w="477">
                  <a:moveTo>
                    <a:pt x="0" y="1"/>
                  </a:moveTo>
                  <a:lnTo>
                    <a:pt x="476" y="1"/>
                  </a:lnTo>
                  <a:lnTo>
                    <a:pt x="476" y="953"/>
                  </a:lnTo>
                  <a:lnTo>
                    <a:pt x="0" y="95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43"/>
            <p:cNvSpPr/>
            <p:nvPr/>
          </p:nvSpPr>
          <p:spPr>
            <a:xfrm>
              <a:off x="1066604" y="3081617"/>
              <a:ext cx="18407" cy="35889"/>
            </a:xfrm>
            <a:custGeom>
              <a:rect b="b" l="l" r="r" t="t"/>
              <a:pathLst>
                <a:path extrusionOk="0" h="930" w="477">
                  <a:moveTo>
                    <a:pt x="1" y="1"/>
                  </a:moveTo>
                  <a:lnTo>
                    <a:pt x="477" y="1"/>
                  </a:lnTo>
                  <a:lnTo>
                    <a:pt x="477" y="930"/>
                  </a:lnTo>
                  <a:lnTo>
                    <a:pt x="1" y="93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43"/>
            <p:cNvSpPr/>
            <p:nvPr/>
          </p:nvSpPr>
          <p:spPr>
            <a:xfrm>
              <a:off x="1090491" y="3044880"/>
              <a:ext cx="18446" cy="36776"/>
            </a:xfrm>
            <a:custGeom>
              <a:rect b="b" l="l" r="r" t="t"/>
              <a:pathLst>
                <a:path extrusionOk="0" h="953" w="478">
                  <a:moveTo>
                    <a:pt x="1" y="0"/>
                  </a:moveTo>
                  <a:lnTo>
                    <a:pt x="477" y="0"/>
                  </a:lnTo>
                  <a:lnTo>
                    <a:pt x="477" y="953"/>
                  </a:lnTo>
                  <a:lnTo>
                    <a:pt x="1" y="95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43"/>
            <p:cNvSpPr/>
            <p:nvPr/>
          </p:nvSpPr>
          <p:spPr>
            <a:xfrm>
              <a:off x="1078567" y="3008105"/>
              <a:ext cx="18407" cy="36815"/>
            </a:xfrm>
            <a:custGeom>
              <a:rect b="b" l="l" r="r" t="t"/>
              <a:pathLst>
                <a:path extrusionOk="0" h="954" w="477">
                  <a:moveTo>
                    <a:pt x="0" y="1"/>
                  </a:moveTo>
                  <a:lnTo>
                    <a:pt x="476" y="1"/>
                  </a:lnTo>
                  <a:lnTo>
                    <a:pt x="476" y="953"/>
                  </a:lnTo>
                  <a:lnTo>
                    <a:pt x="0" y="95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43"/>
            <p:cNvSpPr/>
            <p:nvPr/>
          </p:nvSpPr>
          <p:spPr>
            <a:xfrm>
              <a:off x="1078567" y="2747129"/>
              <a:ext cx="69886" cy="130550"/>
            </a:xfrm>
            <a:custGeom>
              <a:rect b="b" l="l" r="r" t="t"/>
              <a:pathLst>
                <a:path extrusionOk="0" h="3383" w="1811">
                  <a:moveTo>
                    <a:pt x="0" y="1691"/>
                  </a:moveTo>
                  <a:cubicBezTo>
                    <a:pt x="0" y="2668"/>
                    <a:pt x="857" y="3382"/>
                    <a:pt x="1810" y="3239"/>
                  </a:cubicBezTo>
                  <a:cubicBezTo>
                    <a:pt x="1048" y="3144"/>
                    <a:pt x="476" y="2477"/>
                    <a:pt x="476" y="1691"/>
                  </a:cubicBezTo>
                  <a:cubicBezTo>
                    <a:pt x="476" y="905"/>
                    <a:pt x="1048" y="262"/>
                    <a:pt x="1810" y="143"/>
                  </a:cubicBezTo>
                  <a:cubicBezTo>
                    <a:pt x="857" y="0"/>
                    <a:pt x="0" y="739"/>
                    <a:pt x="0" y="169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43"/>
            <p:cNvSpPr/>
            <p:nvPr/>
          </p:nvSpPr>
          <p:spPr>
            <a:xfrm>
              <a:off x="1041792" y="2873005"/>
              <a:ext cx="30370" cy="36815"/>
            </a:xfrm>
            <a:custGeom>
              <a:rect b="b" l="l" r="r" t="t"/>
              <a:pathLst>
                <a:path extrusionOk="0" h="954" w="787">
                  <a:moveTo>
                    <a:pt x="310" y="1"/>
                  </a:moveTo>
                  <a:cubicBezTo>
                    <a:pt x="143" y="1"/>
                    <a:pt x="1" y="144"/>
                    <a:pt x="1" y="311"/>
                  </a:cubicBezTo>
                  <a:lnTo>
                    <a:pt x="1" y="644"/>
                  </a:lnTo>
                  <a:cubicBezTo>
                    <a:pt x="1" y="811"/>
                    <a:pt x="143" y="954"/>
                    <a:pt x="310" y="954"/>
                  </a:cubicBezTo>
                  <a:lnTo>
                    <a:pt x="786" y="954"/>
                  </a:lnTo>
                  <a:cubicBezTo>
                    <a:pt x="620" y="954"/>
                    <a:pt x="477" y="811"/>
                    <a:pt x="477" y="644"/>
                  </a:cubicBezTo>
                  <a:lnTo>
                    <a:pt x="477" y="311"/>
                  </a:lnTo>
                  <a:cubicBezTo>
                    <a:pt x="477" y="144"/>
                    <a:pt x="620" y="1"/>
                    <a:pt x="786"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43"/>
            <p:cNvSpPr/>
            <p:nvPr/>
          </p:nvSpPr>
          <p:spPr>
            <a:xfrm>
              <a:off x="1120822" y="2772867"/>
              <a:ext cx="36815" cy="79997"/>
            </a:xfrm>
            <a:custGeom>
              <a:rect b="b" l="l" r="r" t="t"/>
              <a:pathLst>
                <a:path extrusionOk="0" h="2073" w="954">
                  <a:moveTo>
                    <a:pt x="310" y="0"/>
                  </a:moveTo>
                  <a:lnTo>
                    <a:pt x="310" y="262"/>
                  </a:lnTo>
                  <a:cubicBezTo>
                    <a:pt x="144" y="334"/>
                    <a:pt x="1" y="500"/>
                    <a:pt x="1" y="715"/>
                  </a:cubicBezTo>
                  <a:cubicBezTo>
                    <a:pt x="1" y="977"/>
                    <a:pt x="215" y="1191"/>
                    <a:pt x="477" y="1191"/>
                  </a:cubicBezTo>
                  <a:cubicBezTo>
                    <a:pt x="572" y="1191"/>
                    <a:pt x="644" y="1262"/>
                    <a:pt x="644" y="1334"/>
                  </a:cubicBezTo>
                  <a:cubicBezTo>
                    <a:pt x="644" y="1429"/>
                    <a:pt x="572" y="1500"/>
                    <a:pt x="477" y="1500"/>
                  </a:cubicBezTo>
                  <a:cubicBezTo>
                    <a:pt x="382" y="1500"/>
                    <a:pt x="310" y="1429"/>
                    <a:pt x="310" y="1334"/>
                  </a:cubicBezTo>
                  <a:lnTo>
                    <a:pt x="1" y="1334"/>
                  </a:lnTo>
                  <a:cubicBezTo>
                    <a:pt x="1" y="1548"/>
                    <a:pt x="144" y="1715"/>
                    <a:pt x="310" y="1786"/>
                  </a:cubicBezTo>
                  <a:lnTo>
                    <a:pt x="310" y="2072"/>
                  </a:lnTo>
                  <a:lnTo>
                    <a:pt x="644" y="2072"/>
                  </a:lnTo>
                  <a:lnTo>
                    <a:pt x="644" y="1786"/>
                  </a:lnTo>
                  <a:cubicBezTo>
                    <a:pt x="810" y="1715"/>
                    <a:pt x="953" y="1548"/>
                    <a:pt x="953" y="1334"/>
                  </a:cubicBezTo>
                  <a:cubicBezTo>
                    <a:pt x="953" y="1072"/>
                    <a:pt x="739" y="881"/>
                    <a:pt x="477" y="881"/>
                  </a:cubicBezTo>
                  <a:cubicBezTo>
                    <a:pt x="382" y="881"/>
                    <a:pt x="310" y="810"/>
                    <a:pt x="310" y="715"/>
                  </a:cubicBezTo>
                  <a:cubicBezTo>
                    <a:pt x="310" y="619"/>
                    <a:pt x="382" y="548"/>
                    <a:pt x="477" y="548"/>
                  </a:cubicBezTo>
                  <a:cubicBezTo>
                    <a:pt x="572" y="548"/>
                    <a:pt x="644" y="619"/>
                    <a:pt x="644" y="715"/>
                  </a:cubicBezTo>
                  <a:lnTo>
                    <a:pt x="953" y="715"/>
                  </a:lnTo>
                  <a:cubicBezTo>
                    <a:pt x="953" y="500"/>
                    <a:pt x="810" y="334"/>
                    <a:pt x="644" y="262"/>
                  </a:cubicBezTo>
                  <a:lnTo>
                    <a:pt x="64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43"/>
            <p:cNvSpPr/>
            <p:nvPr/>
          </p:nvSpPr>
          <p:spPr>
            <a:xfrm>
              <a:off x="1132784" y="3147797"/>
              <a:ext cx="12889" cy="12889"/>
            </a:xfrm>
            <a:custGeom>
              <a:rect b="b" l="l" r="r" t="t"/>
              <a:pathLst>
                <a:path extrusionOk="0" h="334" w="334">
                  <a:moveTo>
                    <a:pt x="0" y="0"/>
                  </a:moveTo>
                  <a:lnTo>
                    <a:pt x="0" y="334"/>
                  </a:lnTo>
                  <a:lnTo>
                    <a:pt x="334" y="334"/>
                  </a:lnTo>
                  <a:lnTo>
                    <a:pt x="33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43"/>
            <p:cNvSpPr/>
            <p:nvPr/>
          </p:nvSpPr>
          <p:spPr>
            <a:xfrm>
              <a:off x="1011461" y="2745276"/>
              <a:ext cx="255543" cy="415421"/>
            </a:xfrm>
            <a:custGeom>
              <a:rect b="b" l="l" r="r" t="t"/>
              <a:pathLst>
                <a:path extrusionOk="0" h="10765" w="6622">
                  <a:moveTo>
                    <a:pt x="3311" y="334"/>
                  </a:moveTo>
                  <a:cubicBezTo>
                    <a:pt x="4097" y="334"/>
                    <a:pt x="4716" y="953"/>
                    <a:pt x="4716" y="1739"/>
                  </a:cubicBezTo>
                  <a:cubicBezTo>
                    <a:pt x="4716" y="2525"/>
                    <a:pt x="4097" y="3168"/>
                    <a:pt x="3311" y="3168"/>
                  </a:cubicBezTo>
                  <a:cubicBezTo>
                    <a:pt x="2525" y="3168"/>
                    <a:pt x="1906" y="2525"/>
                    <a:pt x="1906" y="1739"/>
                  </a:cubicBezTo>
                  <a:cubicBezTo>
                    <a:pt x="1906" y="953"/>
                    <a:pt x="2525" y="334"/>
                    <a:pt x="3311" y="334"/>
                  </a:cubicBezTo>
                  <a:close/>
                  <a:moveTo>
                    <a:pt x="4716" y="6978"/>
                  </a:moveTo>
                  <a:lnTo>
                    <a:pt x="4716" y="7598"/>
                  </a:lnTo>
                  <a:lnTo>
                    <a:pt x="1906" y="7598"/>
                  </a:lnTo>
                  <a:lnTo>
                    <a:pt x="1906" y="6978"/>
                  </a:lnTo>
                  <a:close/>
                  <a:moveTo>
                    <a:pt x="5049" y="7931"/>
                  </a:moveTo>
                  <a:lnTo>
                    <a:pt x="5049" y="8550"/>
                  </a:lnTo>
                  <a:lnTo>
                    <a:pt x="2215" y="8550"/>
                  </a:lnTo>
                  <a:lnTo>
                    <a:pt x="2215" y="7931"/>
                  </a:lnTo>
                  <a:close/>
                  <a:moveTo>
                    <a:pt x="4406" y="8860"/>
                  </a:moveTo>
                  <a:lnTo>
                    <a:pt x="4406" y="9503"/>
                  </a:lnTo>
                  <a:lnTo>
                    <a:pt x="1572" y="9503"/>
                  </a:lnTo>
                  <a:lnTo>
                    <a:pt x="1572" y="8860"/>
                  </a:lnTo>
                  <a:close/>
                  <a:moveTo>
                    <a:pt x="5526" y="3478"/>
                  </a:moveTo>
                  <a:cubicBezTo>
                    <a:pt x="5597" y="3478"/>
                    <a:pt x="5669" y="3549"/>
                    <a:pt x="5669" y="3621"/>
                  </a:cubicBezTo>
                  <a:lnTo>
                    <a:pt x="5669" y="3954"/>
                  </a:lnTo>
                  <a:cubicBezTo>
                    <a:pt x="5669" y="4025"/>
                    <a:pt x="5597" y="4097"/>
                    <a:pt x="5526" y="4097"/>
                  </a:cubicBezTo>
                  <a:lnTo>
                    <a:pt x="2049" y="4097"/>
                  </a:lnTo>
                  <a:lnTo>
                    <a:pt x="2049" y="4406"/>
                  </a:lnTo>
                  <a:lnTo>
                    <a:pt x="5359" y="4406"/>
                  </a:lnTo>
                  <a:lnTo>
                    <a:pt x="5359" y="4502"/>
                  </a:lnTo>
                  <a:cubicBezTo>
                    <a:pt x="5359" y="4835"/>
                    <a:pt x="5597" y="4954"/>
                    <a:pt x="5764" y="5026"/>
                  </a:cubicBezTo>
                  <a:lnTo>
                    <a:pt x="6073" y="5192"/>
                  </a:lnTo>
                  <a:cubicBezTo>
                    <a:pt x="6216" y="5264"/>
                    <a:pt x="6312" y="5311"/>
                    <a:pt x="6312" y="5478"/>
                  </a:cubicBezTo>
                  <a:lnTo>
                    <a:pt x="6312" y="9979"/>
                  </a:lnTo>
                  <a:cubicBezTo>
                    <a:pt x="6312" y="10217"/>
                    <a:pt x="6097" y="10431"/>
                    <a:pt x="5835" y="10431"/>
                  </a:cubicBezTo>
                  <a:lnTo>
                    <a:pt x="5049" y="10431"/>
                  </a:lnTo>
                  <a:lnTo>
                    <a:pt x="5049" y="9503"/>
                  </a:lnTo>
                  <a:lnTo>
                    <a:pt x="4716" y="9503"/>
                  </a:lnTo>
                  <a:lnTo>
                    <a:pt x="4716" y="8860"/>
                  </a:lnTo>
                  <a:lnTo>
                    <a:pt x="5359" y="8860"/>
                  </a:lnTo>
                  <a:lnTo>
                    <a:pt x="5359" y="7598"/>
                  </a:lnTo>
                  <a:lnTo>
                    <a:pt x="5049" y="7598"/>
                  </a:lnTo>
                  <a:lnTo>
                    <a:pt x="5049" y="6669"/>
                  </a:lnTo>
                  <a:lnTo>
                    <a:pt x="1572" y="6669"/>
                  </a:lnTo>
                  <a:lnTo>
                    <a:pt x="1572" y="7931"/>
                  </a:lnTo>
                  <a:lnTo>
                    <a:pt x="1906" y="7931"/>
                  </a:lnTo>
                  <a:lnTo>
                    <a:pt x="1906" y="8550"/>
                  </a:lnTo>
                  <a:lnTo>
                    <a:pt x="1263" y="8550"/>
                  </a:lnTo>
                  <a:lnTo>
                    <a:pt x="1263" y="9812"/>
                  </a:lnTo>
                  <a:lnTo>
                    <a:pt x="1572" y="9812"/>
                  </a:lnTo>
                  <a:lnTo>
                    <a:pt x="1572" y="10431"/>
                  </a:lnTo>
                  <a:lnTo>
                    <a:pt x="787" y="10431"/>
                  </a:lnTo>
                  <a:cubicBezTo>
                    <a:pt x="525" y="10431"/>
                    <a:pt x="310" y="10217"/>
                    <a:pt x="310" y="9979"/>
                  </a:cubicBezTo>
                  <a:lnTo>
                    <a:pt x="310" y="5478"/>
                  </a:lnTo>
                  <a:cubicBezTo>
                    <a:pt x="310" y="5311"/>
                    <a:pt x="406" y="5264"/>
                    <a:pt x="548" y="5192"/>
                  </a:cubicBezTo>
                  <a:lnTo>
                    <a:pt x="858" y="5026"/>
                  </a:lnTo>
                  <a:cubicBezTo>
                    <a:pt x="1025" y="4954"/>
                    <a:pt x="1263" y="4835"/>
                    <a:pt x="1263" y="4502"/>
                  </a:cubicBezTo>
                  <a:lnTo>
                    <a:pt x="1263" y="4406"/>
                  </a:lnTo>
                  <a:lnTo>
                    <a:pt x="1739" y="4406"/>
                  </a:lnTo>
                  <a:lnTo>
                    <a:pt x="1739" y="4097"/>
                  </a:lnTo>
                  <a:lnTo>
                    <a:pt x="1096" y="4097"/>
                  </a:lnTo>
                  <a:cubicBezTo>
                    <a:pt x="1025" y="4097"/>
                    <a:pt x="953" y="4025"/>
                    <a:pt x="953" y="3954"/>
                  </a:cubicBezTo>
                  <a:lnTo>
                    <a:pt x="953" y="3621"/>
                  </a:lnTo>
                  <a:cubicBezTo>
                    <a:pt x="953" y="3549"/>
                    <a:pt x="1025" y="3478"/>
                    <a:pt x="1096" y="3478"/>
                  </a:cubicBezTo>
                  <a:close/>
                  <a:moveTo>
                    <a:pt x="3311" y="1"/>
                  </a:moveTo>
                  <a:cubicBezTo>
                    <a:pt x="2358" y="1"/>
                    <a:pt x="1572" y="787"/>
                    <a:pt x="1572" y="1739"/>
                  </a:cubicBezTo>
                  <a:cubicBezTo>
                    <a:pt x="1572" y="2335"/>
                    <a:pt x="1882" y="2835"/>
                    <a:pt x="2311" y="3168"/>
                  </a:cubicBezTo>
                  <a:lnTo>
                    <a:pt x="1120" y="3168"/>
                  </a:lnTo>
                  <a:cubicBezTo>
                    <a:pt x="858" y="3168"/>
                    <a:pt x="644" y="3359"/>
                    <a:pt x="644" y="3621"/>
                  </a:cubicBezTo>
                  <a:lnTo>
                    <a:pt x="644" y="3954"/>
                  </a:lnTo>
                  <a:cubicBezTo>
                    <a:pt x="644" y="4144"/>
                    <a:pt x="763" y="4335"/>
                    <a:pt x="953" y="4383"/>
                  </a:cubicBezTo>
                  <a:lnTo>
                    <a:pt x="953" y="4502"/>
                  </a:lnTo>
                  <a:cubicBezTo>
                    <a:pt x="953" y="4621"/>
                    <a:pt x="906" y="4668"/>
                    <a:pt x="715" y="4740"/>
                  </a:cubicBezTo>
                  <a:lnTo>
                    <a:pt x="406" y="4907"/>
                  </a:lnTo>
                  <a:cubicBezTo>
                    <a:pt x="263" y="4978"/>
                    <a:pt x="1" y="5097"/>
                    <a:pt x="1" y="5478"/>
                  </a:cubicBezTo>
                  <a:lnTo>
                    <a:pt x="1" y="9979"/>
                  </a:lnTo>
                  <a:cubicBezTo>
                    <a:pt x="1" y="10408"/>
                    <a:pt x="358" y="10765"/>
                    <a:pt x="787" y="10765"/>
                  </a:cubicBezTo>
                  <a:lnTo>
                    <a:pt x="2835" y="10765"/>
                  </a:lnTo>
                  <a:lnTo>
                    <a:pt x="2835" y="10431"/>
                  </a:lnTo>
                  <a:lnTo>
                    <a:pt x="1906" y="10431"/>
                  </a:lnTo>
                  <a:lnTo>
                    <a:pt x="1906" y="9812"/>
                  </a:lnTo>
                  <a:lnTo>
                    <a:pt x="4716" y="9812"/>
                  </a:lnTo>
                  <a:lnTo>
                    <a:pt x="4716" y="10431"/>
                  </a:lnTo>
                  <a:lnTo>
                    <a:pt x="3787" y="10431"/>
                  </a:lnTo>
                  <a:lnTo>
                    <a:pt x="3787" y="10765"/>
                  </a:lnTo>
                  <a:lnTo>
                    <a:pt x="5835" y="10765"/>
                  </a:lnTo>
                  <a:cubicBezTo>
                    <a:pt x="6264" y="10765"/>
                    <a:pt x="6621" y="10408"/>
                    <a:pt x="6621" y="9979"/>
                  </a:cubicBezTo>
                  <a:lnTo>
                    <a:pt x="6621" y="5478"/>
                  </a:lnTo>
                  <a:cubicBezTo>
                    <a:pt x="6621" y="5097"/>
                    <a:pt x="6359" y="4978"/>
                    <a:pt x="6216" y="4907"/>
                  </a:cubicBezTo>
                  <a:lnTo>
                    <a:pt x="5907" y="4740"/>
                  </a:lnTo>
                  <a:cubicBezTo>
                    <a:pt x="5716" y="4668"/>
                    <a:pt x="5669" y="4621"/>
                    <a:pt x="5669" y="4502"/>
                  </a:cubicBezTo>
                  <a:lnTo>
                    <a:pt x="5669" y="4383"/>
                  </a:lnTo>
                  <a:cubicBezTo>
                    <a:pt x="5859" y="4335"/>
                    <a:pt x="5978" y="4144"/>
                    <a:pt x="5978" y="3954"/>
                  </a:cubicBezTo>
                  <a:lnTo>
                    <a:pt x="5978" y="3621"/>
                  </a:lnTo>
                  <a:cubicBezTo>
                    <a:pt x="5978" y="3359"/>
                    <a:pt x="5764" y="3168"/>
                    <a:pt x="5526" y="3168"/>
                  </a:cubicBezTo>
                  <a:lnTo>
                    <a:pt x="4311" y="3168"/>
                  </a:lnTo>
                  <a:cubicBezTo>
                    <a:pt x="4740" y="2835"/>
                    <a:pt x="5049" y="2335"/>
                    <a:pt x="5049" y="1739"/>
                  </a:cubicBezTo>
                  <a:cubicBezTo>
                    <a:pt x="5049" y="787"/>
                    <a:pt x="4263" y="1"/>
                    <a:pt x="33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11" name="Google Shape;2311;p43"/>
          <p:cNvGrpSpPr/>
          <p:nvPr/>
        </p:nvGrpSpPr>
        <p:grpSpPr>
          <a:xfrm>
            <a:off x="4368239" y="3857593"/>
            <a:ext cx="413128" cy="487538"/>
            <a:chOff x="2508479" y="2033080"/>
            <a:chExt cx="352018" cy="415421"/>
          </a:xfrm>
        </p:grpSpPr>
        <p:sp>
          <p:nvSpPr>
            <p:cNvPr id="2312" name="Google Shape;2312;p43"/>
            <p:cNvSpPr/>
            <p:nvPr/>
          </p:nvSpPr>
          <p:spPr>
            <a:xfrm>
              <a:off x="2513997" y="2039524"/>
              <a:ext cx="267467" cy="342834"/>
            </a:xfrm>
            <a:custGeom>
              <a:rect b="b" l="l" r="r" t="t"/>
              <a:pathLst>
                <a:path extrusionOk="0" h="8884" w="6931">
                  <a:moveTo>
                    <a:pt x="0" y="0"/>
                  </a:moveTo>
                  <a:lnTo>
                    <a:pt x="0" y="8883"/>
                  </a:lnTo>
                  <a:lnTo>
                    <a:pt x="5716" y="8883"/>
                  </a:lnTo>
                  <a:lnTo>
                    <a:pt x="5716" y="8264"/>
                  </a:lnTo>
                  <a:lnTo>
                    <a:pt x="1263" y="8264"/>
                  </a:lnTo>
                  <a:cubicBezTo>
                    <a:pt x="1263" y="7907"/>
                    <a:pt x="977" y="7645"/>
                    <a:pt x="643" y="7645"/>
                  </a:cubicBezTo>
                  <a:lnTo>
                    <a:pt x="643" y="1262"/>
                  </a:lnTo>
                  <a:cubicBezTo>
                    <a:pt x="977" y="1262"/>
                    <a:pt x="1263" y="977"/>
                    <a:pt x="1263" y="620"/>
                  </a:cubicBezTo>
                  <a:lnTo>
                    <a:pt x="5668" y="620"/>
                  </a:lnTo>
                  <a:cubicBezTo>
                    <a:pt x="5668" y="977"/>
                    <a:pt x="5954" y="1262"/>
                    <a:pt x="6311" y="1262"/>
                  </a:cubicBezTo>
                  <a:lnTo>
                    <a:pt x="6311" y="4501"/>
                  </a:lnTo>
                  <a:cubicBezTo>
                    <a:pt x="6502" y="4430"/>
                    <a:pt x="6716" y="4406"/>
                    <a:pt x="6930" y="4406"/>
                  </a:cubicBezTo>
                  <a:lnTo>
                    <a:pt x="6930" y="0"/>
                  </a:lnTo>
                  <a:lnTo>
                    <a:pt x="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3" name="Google Shape;2313;p43"/>
            <p:cNvSpPr/>
            <p:nvPr/>
          </p:nvSpPr>
          <p:spPr>
            <a:xfrm>
              <a:off x="2716164" y="2191140"/>
              <a:ext cx="65294" cy="191213"/>
            </a:xfrm>
            <a:custGeom>
              <a:rect b="b" l="l" r="r" t="t"/>
              <a:pathLst>
                <a:path extrusionOk="0" h="4955" w="1692">
                  <a:moveTo>
                    <a:pt x="1" y="4954"/>
                  </a:moveTo>
                  <a:lnTo>
                    <a:pt x="477" y="4954"/>
                  </a:lnTo>
                  <a:lnTo>
                    <a:pt x="477" y="4335"/>
                  </a:lnTo>
                  <a:lnTo>
                    <a:pt x="1" y="4335"/>
                  </a:lnTo>
                  <a:close/>
                  <a:moveTo>
                    <a:pt x="1072" y="96"/>
                  </a:moveTo>
                  <a:lnTo>
                    <a:pt x="1072" y="572"/>
                  </a:lnTo>
                  <a:cubicBezTo>
                    <a:pt x="1263" y="501"/>
                    <a:pt x="1477" y="477"/>
                    <a:pt x="1691" y="477"/>
                  </a:cubicBezTo>
                  <a:lnTo>
                    <a:pt x="1691" y="1"/>
                  </a:lnTo>
                  <a:cubicBezTo>
                    <a:pt x="1477" y="1"/>
                    <a:pt x="1263" y="25"/>
                    <a:pt x="1072" y="9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43"/>
            <p:cNvSpPr/>
            <p:nvPr/>
          </p:nvSpPr>
          <p:spPr>
            <a:xfrm>
              <a:off x="2538810" y="2063411"/>
              <a:ext cx="218767" cy="295021"/>
            </a:xfrm>
            <a:custGeom>
              <a:rect b="b" l="l" r="r" t="t"/>
              <a:pathLst>
                <a:path extrusionOk="0" h="7645" w="5669">
                  <a:moveTo>
                    <a:pt x="0" y="643"/>
                  </a:moveTo>
                  <a:lnTo>
                    <a:pt x="0" y="7026"/>
                  </a:lnTo>
                  <a:cubicBezTo>
                    <a:pt x="334" y="7026"/>
                    <a:pt x="620" y="7288"/>
                    <a:pt x="620" y="7645"/>
                  </a:cubicBezTo>
                  <a:lnTo>
                    <a:pt x="5073" y="7645"/>
                  </a:lnTo>
                  <a:lnTo>
                    <a:pt x="5073" y="7121"/>
                  </a:lnTo>
                  <a:cubicBezTo>
                    <a:pt x="4668" y="6764"/>
                    <a:pt x="4406" y="6240"/>
                    <a:pt x="4406" y="5668"/>
                  </a:cubicBezTo>
                  <a:cubicBezTo>
                    <a:pt x="4406" y="4859"/>
                    <a:pt x="4930" y="4144"/>
                    <a:pt x="5668" y="3882"/>
                  </a:cubicBezTo>
                  <a:lnTo>
                    <a:pt x="5668" y="643"/>
                  </a:lnTo>
                  <a:cubicBezTo>
                    <a:pt x="5311" y="643"/>
                    <a:pt x="5025" y="358"/>
                    <a:pt x="5025" y="1"/>
                  </a:cubicBezTo>
                  <a:lnTo>
                    <a:pt x="620" y="1"/>
                  </a:lnTo>
                  <a:cubicBezTo>
                    <a:pt x="620" y="358"/>
                    <a:pt x="334" y="643"/>
                    <a:pt x="0" y="64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43"/>
            <p:cNvSpPr/>
            <p:nvPr/>
          </p:nvSpPr>
          <p:spPr>
            <a:xfrm>
              <a:off x="2690425" y="2194806"/>
              <a:ext cx="67147" cy="163622"/>
            </a:xfrm>
            <a:custGeom>
              <a:rect b="b" l="l" r="r" t="t"/>
              <a:pathLst>
                <a:path extrusionOk="0" h="4240" w="1740">
                  <a:moveTo>
                    <a:pt x="668" y="4240"/>
                  </a:moveTo>
                  <a:lnTo>
                    <a:pt x="1144" y="4240"/>
                  </a:lnTo>
                  <a:lnTo>
                    <a:pt x="1144" y="3692"/>
                  </a:lnTo>
                  <a:cubicBezTo>
                    <a:pt x="739" y="3359"/>
                    <a:pt x="477" y="2835"/>
                    <a:pt x="477" y="2263"/>
                  </a:cubicBezTo>
                  <a:cubicBezTo>
                    <a:pt x="477" y="1454"/>
                    <a:pt x="1001" y="739"/>
                    <a:pt x="1739" y="477"/>
                  </a:cubicBezTo>
                  <a:lnTo>
                    <a:pt x="1739" y="1"/>
                  </a:lnTo>
                  <a:cubicBezTo>
                    <a:pt x="739" y="263"/>
                    <a:pt x="1" y="1192"/>
                    <a:pt x="1" y="2263"/>
                  </a:cubicBezTo>
                  <a:cubicBezTo>
                    <a:pt x="1" y="2740"/>
                    <a:pt x="144" y="3192"/>
                    <a:pt x="406" y="3597"/>
                  </a:cubicBezTo>
                  <a:cubicBezTo>
                    <a:pt x="477" y="3692"/>
                    <a:pt x="572" y="3811"/>
                    <a:pt x="668" y="3907"/>
                  </a:cubicBezTo>
                  <a:lnTo>
                    <a:pt x="668" y="424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43"/>
            <p:cNvSpPr/>
            <p:nvPr/>
          </p:nvSpPr>
          <p:spPr>
            <a:xfrm>
              <a:off x="2708832" y="2209508"/>
              <a:ext cx="145214" cy="145253"/>
            </a:xfrm>
            <a:custGeom>
              <a:rect b="b" l="l" r="r" t="t"/>
              <a:pathLst>
                <a:path extrusionOk="0" h="3764" w="3763">
                  <a:moveTo>
                    <a:pt x="0" y="1882"/>
                  </a:moveTo>
                  <a:cubicBezTo>
                    <a:pt x="0" y="2930"/>
                    <a:pt x="834" y="3764"/>
                    <a:pt x="1881" y="3764"/>
                  </a:cubicBezTo>
                  <a:cubicBezTo>
                    <a:pt x="2929" y="3764"/>
                    <a:pt x="3763" y="2930"/>
                    <a:pt x="3763" y="1882"/>
                  </a:cubicBezTo>
                  <a:cubicBezTo>
                    <a:pt x="3763" y="834"/>
                    <a:pt x="2929" y="1"/>
                    <a:pt x="1881" y="1"/>
                  </a:cubicBezTo>
                  <a:cubicBezTo>
                    <a:pt x="834" y="1"/>
                    <a:pt x="0" y="834"/>
                    <a:pt x="0" y="1882"/>
                  </a:cubicBezTo>
                  <a:close/>
                  <a:moveTo>
                    <a:pt x="1881" y="3025"/>
                  </a:moveTo>
                  <a:cubicBezTo>
                    <a:pt x="1643" y="2859"/>
                    <a:pt x="1167" y="2430"/>
                    <a:pt x="905" y="2073"/>
                  </a:cubicBezTo>
                  <a:cubicBezTo>
                    <a:pt x="333" y="1311"/>
                    <a:pt x="1238" y="644"/>
                    <a:pt x="1881" y="1382"/>
                  </a:cubicBezTo>
                  <a:cubicBezTo>
                    <a:pt x="2524" y="644"/>
                    <a:pt x="3429" y="1311"/>
                    <a:pt x="2858" y="2073"/>
                  </a:cubicBezTo>
                  <a:cubicBezTo>
                    <a:pt x="2596" y="2430"/>
                    <a:pt x="2120" y="2859"/>
                    <a:pt x="1881" y="302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43"/>
            <p:cNvSpPr/>
            <p:nvPr/>
          </p:nvSpPr>
          <p:spPr>
            <a:xfrm>
              <a:off x="2721682" y="2234321"/>
              <a:ext cx="119513" cy="91960"/>
            </a:xfrm>
            <a:custGeom>
              <a:rect b="b" l="l" r="r" t="t"/>
              <a:pathLst>
                <a:path extrusionOk="0" h="2383" w="3097">
                  <a:moveTo>
                    <a:pt x="572" y="1430"/>
                  </a:moveTo>
                  <a:cubicBezTo>
                    <a:pt x="834" y="1787"/>
                    <a:pt x="1310" y="2216"/>
                    <a:pt x="1548" y="2382"/>
                  </a:cubicBezTo>
                  <a:cubicBezTo>
                    <a:pt x="1787" y="2216"/>
                    <a:pt x="2263" y="1787"/>
                    <a:pt x="2525" y="1430"/>
                  </a:cubicBezTo>
                  <a:cubicBezTo>
                    <a:pt x="3096" y="668"/>
                    <a:pt x="2191" y="1"/>
                    <a:pt x="1548" y="739"/>
                  </a:cubicBezTo>
                  <a:cubicBezTo>
                    <a:pt x="905" y="1"/>
                    <a:pt x="0" y="668"/>
                    <a:pt x="572" y="143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43"/>
            <p:cNvSpPr/>
            <p:nvPr/>
          </p:nvSpPr>
          <p:spPr>
            <a:xfrm>
              <a:off x="2734532" y="2337276"/>
              <a:ext cx="93774" cy="104810"/>
            </a:xfrm>
            <a:custGeom>
              <a:rect b="b" l="l" r="r" t="t"/>
              <a:pathLst>
                <a:path extrusionOk="0" h="2716" w="2430">
                  <a:moveTo>
                    <a:pt x="1215" y="2096"/>
                  </a:moveTo>
                  <a:lnTo>
                    <a:pt x="2287" y="2715"/>
                  </a:lnTo>
                  <a:lnTo>
                    <a:pt x="2430" y="2715"/>
                  </a:lnTo>
                  <a:lnTo>
                    <a:pt x="2430" y="0"/>
                  </a:lnTo>
                  <a:cubicBezTo>
                    <a:pt x="2120" y="286"/>
                    <a:pt x="1692" y="453"/>
                    <a:pt x="1215" y="453"/>
                  </a:cubicBezTo>
                  <a:cubicBezTo>
                    <a:pt x="739" y="453"/>
                    <a:pt x="310" y="286"/>
                    <a:pt x="1" y="0"/>
                  </a:cubicBezTo>
                  <a:lnTo>
                    <a:pt x="1" y="2715"/>
                  </a:lnTo>
                  <a:lnTo>
                    <a:pt x="144" y="2715"/>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43"/>
            <p:cNvSpPr/>
            <p:nvPr/>
          </p:nvSpPr>
          <p:spPr>
            <a:xfrm>
              <a:off x="2734532" y="2337276"/>
              <a:ext cx="93774" cy="35850"/>
            </a:xfrm>
            <a:custGeom>
              <a:rect b="b" l="l" r="r" t="t"/>
              <a:pathLst>
                <a:path extrusionOk="0" h="929" w="2430">
                  <a:moveTo>
                    <a:pt x="2430" y="596"/>
                  </a:moveTo>
                  <a:lnTo>
                    <a:pt x="2430" y="0"/>
                  </a:lnTo>
                  <a:cubicBezTo>
                    <a:pt x="2120" y="286"/>
                    <a:pt x="1692" y="453"/>
                    <a:pt x="1215" y="453"/>
                  </a:cubicBezTo>
                  <a:cubicBezTo>
                    <a:pt x="739" y="453"/>
                    <a:pt x="310" y="286"/>
                    <a:pt x="1" y="0"/>
                  </a:cubicBezTo>
                  <a:lnTo>
                    <a:pt x="1" y="596"/>
                  </a:lnTo>
                  <a:cubicBezTo>
                    <a:pt x="358" y="810"/>
                    <a:pt x="763" y="929"/>
                    <a:pt x="1215" y="929"/>
                  </a:cubicBezTo>
                  <a:cubicBezTo>
                    <a:pt x="1668" y="929"/>
                    <a:pt x="2073" y="810"/>
                    <a:pt x="2430" y="59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43"/>
            <p:cNvSpPr/>
            <p:nvPr/>
          </p:nvSpPr>
          <p:spPr>
            <a:xfrm>
              <a:off x="2513997" y="2039524"/>
              <a:ext cx="18407" cy="342834"/>
            </a:xfrm>
            <a:custGeom>
              <a:rect b="b" l="l" r="r" t="t"/>
              <a:pathLst>
                <a:path extrusionOk="0" h="8884" w="477">
                  <a:moveTo>
                    <a:pt x="0" y="0"/>
                  </a:moveTo>
                  <a:lnTo>
                    <a:pt x="477" y="0"/>
                  </a:lnTo>
                  <a:lnTo>
                    <a:pt x="477" y="8883"/>
                  </a:lnTo>
                  <a:lnTo>
                    <a:pt x="0" y="888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43"/>
            <p:cNvSpPr/>
            <p:nvPr/>
          </p:nvSpPr>
          <p:spPr>
            <a:xfrm>
              <a:off x="2708832" y="2204916"/>
              <a:ext cx="81811" cy="155363"/>
            </a:xfrm>
            <a:custGeom>
              <a:rect b="b" l="l" r="r" t="t"/>
              <a:pathLst>
                <a:path extrusionOk="0" h="4026" w="2120">
                  <a:moveTo>
                    <a:pt x="0" y="2001"/>
                  </a:moveTo>
                  <a:cubicBezTo>
                    <a:pt x="0" y="3144"/>
                    <a:pt x="1000" y="4026"/>
                    <a:pt x="2120" y="3883"/>
                  </a:cubicBezTo>
                  <a:cubicBezTo>
                    <a:pt x="1191" y="3764"/>
                    <a:pt x="476" y="2978"/>
                    <a:pt x="476" y="2001"/>
                  </a:cubicBezTo>
                  <a:cubicBezTo>
                    <a:pt x="476" y="1025"/>
                    <a:pt x="1191" y="239"/>
                    <a:pt x="2120" y="120"/>
                  </a:cubicBezTo>
                  <a:cubicBezTo>
                    <a:pt x="1000" y="1"/>
                    <a:pt x="0" y="858"/>
                    <a:pt x="0" y="200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43"/>
            <p:cNvSpPr/>
            <p:nvPr/>
          </p:nvSpPr>
          <p:spPr>
            <a:xfrm>
              <a:off x="2726274" y="2243544"/>
              <a:ext cx="64368" cy="82737"/>
            </a:xfrm>
            <a:custGeom>
              <a:rect b="b" l="l" r="r" t="t"/>
              <a:pathLst>
                <a:path extrusionOk="0" h="2144" w="1668">
                  <a:moveTo>
                    <a:pt x="453" y="1191"/>
                  </a:moveTo>
                  <a:cubicBezTo>
                    <a:pt x="715" y="1548"/>
                    <a:pt x="1191" y="1977"/>
                    <a:pt x="1429" y="2143"/>
                  </a:cubicBezTo>
                  <a:cubicBezTo>
                    <a:pt x="1501" y="2096"/>
                    <a:pt x="1572" y="2024"/>
                    <a:pt x="1668" y="1953"/>
                  </a:cubicBezTo>
                  <a:cubicBezTo>
                    <a:pt x="1429" y="1739"/>
                    <a:pt x="1120" y="1453"/>
                    <a:pt x="929" y="1191"/>
                  </a:cubicBezTo>
                  <a:cubicBezTo>
                    <a:pt x="596" y="762"/>
                    <a:pt x="763" y="357"/>
                    <a:pt x="1072" y="214"/>
                  </a:cubicBezTo>
                  <a:cubicBezTo>
                    <a:pt x="501" y="0"/>
                    <a:pt x="1" y="572"/>
                    <a:pt x="453" y="119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43"/>
            <p:cNvSpPr/>
            <p:nvPr/>
          </p:nvSpPr>
          <p:spPr>
            <a:xfrm>
              <a:off x="2642652" y="2376791"/>
              <a:ext cx="11963" cy="11963"/>
            </a:xfrm>
            <a:custGeom>
              <a:rect b="b" l="l" r="r" t="t"/>
              <a:pathLst>
                <a:path extrusionOk="0" h="310" w="310">
                  <a:moveTo>
                    <a:pt x="0" y="0"/>
                  </a:moveTo>
                  <a:lnTo>
                    <a:pt x="0" y="310"/>
                  </a:lnTo>
                  <a:lnTo>
                    <a:pt x="310" y="310"/>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43"/>
            <p:cNvSpPr/>
            <p:nvPr/>
          </p:nvSpPr>
          <p:spPr>
            <a:xfrm>
              <a:off x="2729940" y="2244200"/>
              <a:ext cx="102997" cy="89413"/>
            </a:xfrm>
            <a:custGeom>
              <a:rect b="b" l="l" r="r" t="t"/>
              <a:pathLst>
                <a:path extrusionOk="0" h="2317" w="2669">
                  <a:moveTo>
                    <a:pt x="715" y="317"/>
                  </a:moveTo>
                  <a:cubicBezTo>
                    <a:pt x="882" y="317"/>
                    <a:pt x="1049" y="388"/>
                    <a:pt x="1215" y="578"/>
                  </a:cubicBezTo>
                  <a:lnTo>
                    <a:pt x="1334" y="721"/>
                  </a:lnTo>
                  <a:lnTo>
                    <a:pt x="1453" y="578"/>
                  </a:lnTo>
                  <a:cubicBezTo>
                    <a:pt x="1624" y="394"/>
                    <a:pt x="1794" y="320"/>
                    <a:pt x="1939" y="320"/>
                  </a:cubicBezTo>
                  <a:cubicBezTo>
                    <a:pt x="2037" y="320"/>
                    <a:pt x="2124" y="354"/>
                    <a:pt x="2192" y="412"/>
                  </a:cubicBezTo>
                  <a:cubicBezTo>
                    <a:pt x="2335" y="507"/>
                    <a:pt x="2430" y="769"/>
                    <a:pt x="2192" y="1079"/>
                  </a:cubicBezTo>
                  <a:cubicBezTo>
                    <a:pt x="1977" y="1364"/>
                    <a:pt x="1596" y="1722"/>
                    <a:pt x="1334" y="1936"/>
                  </a:cubicBezTo>
                  <a:cubicBezTo>
                    <a:pt x="1072" y="1722"/>
                    <a:pt x="691" y="1364"/>
                    <a:pt x="477" y="1079"/>
                  </a:cubicBezTo>
                  <a:cubicBezTo>
                    <a:pt x="239" y="769"/>
                    <a:pt x="334" y="531"/>
                    <a:pt x="477" y="412"/>
                  </a:cubicBezTo>
                  <a:cubicBezTo>
                    <a:pt x="549" y="340"/>
                    <a:pt x="620" y="317"/>
                    <a:pt x="715" y="317"/>
                  </a:cubicBezTo>
                  <a:close/>
                  <a:moveTo>
                    <a:pt x="729" y="1"/>
                  </a:moveTo>
                  <a:cubicBezTo>
                    <a:pt x="557" y="1"/>
                    <a:pt x="402" y="51"/>
                    <a:pt x="263" y="150"/>
                  </a:cubicBezTo>
                  <a:cubicBezTo>
                    <a:pt x="120" y="269"/>
                    <a:pt x="25" y="459"/>
                    <a:pt x="25" y="650"/>
                  </a:cubicBezTo>
                  <a:cubicBezTo>
                    <a:pt x="1" y="840"/>
                    <a:pt x="72" y="1079"/>
                    <a:pt x="239" y="1269"/>
                  </a:cubicBezTo>
                  <a:cubicBezTo>
                    <a:pt x="501" y="1650"/>
                    <a:pt x="1001" y="2079"/>
                    <a:pt x="1239" y="2245"/>
                  </a:cubicBezTo>
                  <a:lnTo>
                    <a:pt x="1334" y="2317"/>
                  </a:lnTo>
                  <a:lnTo>
                    <a:pt x="1430" y="2245"/>
                  </a:lnTo>
                  <a:cubicBezTo>
                    <a:pt x="1668" y="2079"/>
                    <a:pt x="2168" y="1650"/>
                    <a:pt x="2430" y="1269"/>
                  </a:cubicBezTo>
                  <a:cubicBezTo>
                    <a:pt x="2597" y="1079"/>
                    <a:pt x="2668" y="840"/>
                    <a:pt x="2644" y="650"/>
                  </a:cubicBezTo>
                  <a:cubicBezTo>
                    <a:pt x="2620" y="459"/>
                    <a:pt x="2549" y="269"/>
                    <a:pt x="2406" y="150"/>
                  </a:cubicBezTo>
                  <a:cubicBezTo>
                    <a:pt x="2267" y="51"/>
                    <a:pt x="2112" y="1"/>
                    <a:pt x="1940" y="1"/>
                  </a:cubicBezTo>
                  <a:cubicBezTo>
                    <a:pt x="1905" y="1"/>
                    <a:pt x="1870" y="3"/>
                    <a:pt x="1835" y="7"/>
                  </a:cubicBezTo>
                  <a:cubicBezTo>
                    <a:pt x="1644" y="31"/>
                    <a:pt x="1477" y="126"/>
                    <a:pt x="1334" y="245"/>
                  </a:cubicBezTo>
                  <a:cubicBezTo>
                    <a:pt x="1192" y="126"/>
                    <a:pt x="1001" y="31"/>
                    <a:pt x="834" y="7"/>
                  </a:cubicBezTo>
                  <a:cubicBezTo>
                    <a:pt x="799" y="3"/>
                    <a:pt x="764" y="1"/>
                    <a:pt x="72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43"/>
            <p:cNvSpPr/>
            <p:nvPr/>
          </p:nvSpPr>
          <p:spPr>
            <a:xfrm>
              <a:off x="2508479" y="2033080"/>
              <a:ext cx="352018" cy="415421"/>
            </a:xfrm>
            <a:custGeom>
              <a:rect b="b" l="l" r="r" t="t"/>
              <a:pathLst>
                <a:path extrusionOk="0" h="10765" w="9122">
                  <a:moveTo>
                    <a:pt x="7073" y="4716"/>
                  </a:moveTo>
                  <a:cubicBezTo>
                    <a:pt x="8026" y="4716"/>
                    <a:pt x="8812" y="5502"/>
                    <a:pt x="8812" y="6454"/>
                  </a:cubicBezTo>
                  <a:cubicBezTo>
                    <a:pt x="8812" y="7407"/>
                    <a:pt x="8026" y="8193"/>
                    <a:pt x="7073" y="8193"/>
                  </a:cubicBezTo>
                  <a:cubicBezTo>
                    <a:pt x="6121" y="8193"/>
                    <a:pt x="5335" y="7407"/>
                    <a:pt x="5335" y="6454"/>
                  </a:cubicBezTo>
                  <a:cubicBezTo>
                    <a:pt x="5335" y="5502"/>
                    <a:pt x="6121" y="4716"/>
                    <a:pt x="7073" y="4716"/>
                  </a:cubicBezTo>
                  <a:close/>
                  <a:moveTo>
                    <a:pt x="6002" y="8193"/>
                  </a:moveTo>
                  <a:cubicBezTo>
                    <a:pt x="6264" y="8359"/>
                    <a:pt x="6573" y="8479"/>
                    <a:pt x="6907" y="8502"/>
                  </a:cubicBezTo>
                  <a:lnTo>
                    <a:pt x="6907" y="9884"/>
                  </a:lnTo>
                  <a:lnTo>
                    <a:pt x="6002" y="10408"/>
                  </a:lnTo>
                  <a:lnTo>
                    <a:pt x="6002" y="8193"/>
                  </a:lnTo>
                  <a:close/>
                  <a:moveTo>
                    <a:pt x="8145" y="8193"/>
                  </a:moveTo>
                  <a:lnTo>
                    <a:pt x="8145" y="10408"/>
                  </a:lnTo>
                  <a:lnTo>
                    <a:pt x="7240" y="9884"/>
                  </a:lnTo>
                  <a:lnTo>
                    <a:pt x="7240" y="8502"/>
                  </a:lnTo>
                  <a:cubicBezTo>
                    <a:pt x="7550" y="8479"/>
                    <a:pt x="7859" y="8359"/>
                    <a:pt x="8145" y="8193"/>
                  </a:cubicBezTo>
                  <a:close/>
                  <a:moveTo>
                    <a:pt x="1" y="1"/>
                  </a:moveTo>
                  <a:lnTo>
                    <a:pt x="1" y="9217"/>
                  </a:lnTo>
                  <a:lnTo>
                    <a:pt x="3168" y="9217"/>
                  </a:lnTo>
                  <a:lnTo>
                    <a:pt x="3168" y="8907"/>
                  </a:lnTo>
                  <a:lnTo>
                    <a:pt x="310" y="8907"/>
                  </a:lnTo>
                  <a:lnTo>
                    <a:pt x="310" y="334"/>
                  </a:lnTo>
                  <a:lnTo>
                    <a:pt x="6907" y="334"/>
                  </a:lnTo>
                  <a:lnTo>
                    <a:pt x="6907" y="4406"/>
                  </a:lnTo>
                  <a:cubicBezTo>
                    <a:pt x="6811" y="4430"/>
                    <a:pt x="6692" y="4430"/>
                    <a:pt x="6597" y="4478"/>
                  </a:cubicBezTo>
                  <a:lnTo>
                    <a:pt x="6597" y="1263"/>
                  </a:lnTo>
                  <a:lnTo>
                    <a:pt x="6454" y="1263"/>
                  </a:lnTo>
                  <a:cubicBezTo>
                    <a:pt x="6192" y="1263"/>
                    <a:pt x="5978" y="1048"/>
                    <a:pt x="5978" y="787"/>
                  </a:cubicBezTo>
                  <a:lnTo>
                    <a:pt x="5978" y="644"/>
                  </a:lnTo>
                  <a:lnTo>
                    <a:pt x="1239" y="644"/>
                  </a:lnTo>
                  <a:lnTo>
                    <a:pt x="1239" y="787"/>
                  </a:lnTo>
                  <a:cubicBezTo>
                    <a:pt x="1239" y="1048"/>
                    <a:pt x="1048" y="1263"/>
                    <a:pt x="786" y="1263"/>
                  </a:cubicBezTo>
                  <a:lnTo>
                    <a:pt x="620" y="1263"/>
                  </a:lnTo>
                  <a:lnTo>
                    <a:pt x="620" y="2049"/>
                  </a:lnTo>
                  <a:lnTo>
                    <a:pt x="929" y="2049"/>
                  </a:lnTo>
                  <a:lnTo>
                    <a:pt x="929" y="1572"/>
                  </a:lnTo>
                  <a:cubicBezTo>
                    <a:pt x="1239" y="1501"/>
                    <a:pt x="1477" y="1263"/>
                    <a:pt x="1548" y="953"/>
                  </a:cubicBezTo>
                  <a:lnTo>
                    <a:pt x="5668" y="953"/>
                  </a:lnTo>
                  <a:cubicBezTo>
                    <a:pt x="5740" y="1263"/>
                    <a:pt x="5978" y="1501"/>
                    <a:pt x="6288" y="1572"/>
                  </a:cubicBezTo>
                  <a:lnTo>
                    <a:pt x="6288" y="4573"/>
                  </a:lnTo>
                  <a:cubicBezTo>
                    <a:pt x="5549" y="4883"/>
                    <a:pt x="5025" y="5597"/>
                    <a:pt x="5025" y="6454"/>
                  </a:cubicBezTo>
                  <a:cubicBezTo>
                    <a:pt x="5025" y="7050"/>
                    <a:pt x="5287" y="7597"/>
                    <a:pt x="5692" y="7955"/>
                  </a:cubicBezTo>
                  <a:lnTo>
                    <a:pt x="5692" y="8264"/>
                  </a:lnTo>
                  <a:lnTo>
                    <a:pt x="1548" y="8264"/>
                  </a:lnTo>
                  <a:cubicBezTo>
                    <a:pt x="1477" y="7955"/>
                    <a:pt x="1239" y="7716"/>
                    <a:pt x="929" y="7669"/>
                  </a:cubicBezTo>
                  <a:lnTo>
                    <a:pt x="929" y="2382"/>
                  </a:lnTo>
                  <a:lnTo>
                    <a:pt x="620" y="2382"/>
                  </a:lnTo>
                  <a:lnTo>
                    <a:pt x="620" y="7955"/>
                  </a:lnTo>
                  <a:lnTo>
                    <a:pt x="786" y="7955"/>
                  </a:lnTo>
                  <a:cubicBezTo>
                    <a:pt x="1048" y="7955"/>
                    <a:pt x="1263" y="8169"/>
                    <a:pt x="1263" y="8431"/>
                  </a:cubicBezTo>
                  <a:lnTo>
                    <a:pt x="1263" y="8598"/>
                  </a:lnTo>
                  <a:lnTo>
                    <a:pt x="5692" y="8598"/>
                  </a:lnTo>
                  <a:lnTo>
                    <a:pt x="5692" y="8907"/>
                  </a:lnTo>
                  <a:lnTo>
                    <a:pt x="4097" y="8907"/>
                  </a:lnTo>
                  <a:lnTo>
                    <a:pt x="4097" y="9217"/>
                  </a:lnTo>
                  <a:lnTo>
                    <a:pt x="5692" y="9217"/>
                  </a:lnTo>
                  <a:lnTo>
                    <a:pt x="5692" y="10765"/>
                  </a:lnTo>
                  <a:lnTo>
                    <a:pt x="6049" y="10765"/>
                  </a:lnTo>
                  <a:lnTo>
                    <a:pt x="7073" y="10146"/>
                  </a:lnTo>
                  <a:lnTo>
                    <a:pt x="8097" y="10765"/>
                  </a:lnTo>
                  <a:lnTo>
                    <a:pt x="8455" y="10765"/>
                  </a:lnTo>
                  <a:lnTo>
                    <a:pt x="8455" y="7955"/>
                  </a:lnTo>
                  <a:cubicBezTo>
                    <a:pt x="8859" y="7597"/>
                    <a:pt x="9121" y="7050"/>
                    <a:pt x="9121" y="6454"/>
                  </a:cubicBezTo>
                  <a:cubicBezTo>
                    <a:pt x="9121" y="5383"/>
                    <a:pt x="8288" y="4502"/>
                    <a:pt x="7240" y="4406"/>
                  </a:cubicBezTo>
                  <a:lnTo>
                    <a:pt x="724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43"/>
            <p:cNvSpPr/>
            <p:nvPr/>
          </p:nvSpPr>
          <p:spPr>
            <a:xfrm>
              <a:off x="2581064" y="2155291"/>
              <a:ext cx="133290" cy="12001"/>
            </a:xfrm>
            <a:custGeom>
              <a:rect b="b" l="l" r="r" t="t"/>
              <a:pathLst>
                <a:path extrusionOk="0" h="311" w="3454">
                  <a:moveTo>
                    <a:pt x="1" y="1"/>
                  </a:moveTo>
                  <a:lnTo>
                    <a:pt x="1" y="311"/>
                  </a:lnTo>
                  <a:lnTo>
                    <a:pt x="3454" y="311"/>
                  </a:lnTo>
                  <a:lnTo>
                    <a:pt x="345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43"/>
            <p:cNvSpPr/>
            <p:nvPr/>
          </p:nvSpPr>
          <p:spPr>
            <a:xfrm>
              <a:off x="2581064" y="2130478"/>
              <a:ext cx="133290" cy="12001"/>
            </a:xfrm>
            <a:custGeom>
              <a:rect b="b" l="l" r="r" t="t"/>
              <a:pathLst>
                <a:path extrusionOk="0" h="311" w="3454">
                  <a:moveTo>
                    <a:pt x="1" y="1"/>
                  </a:moveTo>
                  <a:lnTo>
                    <a:pt x="1" y="311"/>
                  </a:lnTo>
                  <a:lnTo>
                    <a:pt x="3454" y="311"/>
                  </a:lnTo>
                  <a:lnTo>
                    <a:pt x="345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8" name="Google Shape;2328;p43"/>
            <p:cNvSpPr/>
            <p:nvPr/>
          </p:nvSpPr>
          <p:spPr>
            <a:xfrm>
              <a:off x="2604989" y="2265578"/>
              <a:ext cx="85477" cy="60702"/>
            </a:xfrm>
            <a:custGeom>
              <a:rect b="b" l="l" r="r" t="t"/>
              <a:pathLst>
                <a:path extrusionOk="0" h="1573" w="2215">
                  <a:moveTo>
                    <a:pt x="1119" y="429"/>
                  </a:moveTo>
                  <a:cubicBezTo>
                    <a:pt x="1215" y="525"/>
                    <a:pt x="1262" y="644"/>
                    <a:pt x="1262" y="787"/>
                  </a:cubicBezTo>
                  <a:cubicBezTo>
                    <a:pt x="1262" y="929"/>
                    <a:pt x="1215" y="1048"/>
                    <a:pt x="1119" y="1144"/>
                  </a:cubicBezTo>
                  <a:cubicBezTo>
                    <a:pt x="1024" y="1048"/>
                    <a:pt x="953" y="929"/>
                    <a:pt x="953" y="787"/>
                  </a:cubicBezTo>
                  <a:cubicBezTo>
                    <a:pt x="953" y="644"/>
                    <a:pt x="1024" y="525"/>
                    <a:pt x="1119" y="429"/>
                  </a:cubicBezTo>
                  <a:close/>
                  <a:moveTo>
                    <a:pt x="786" y="310"/>
                  </a:moveTo>
                  <a:cubicBezTo>
                    <a:pt x="691" y="453"/>
                    <a:pt x="643" y="620"/>
                    <a:pt x="643" y="787"/>
                  </a:cubicBezTo>
                  <a:cubicBezTo>
                    <a:pt x="643" y="977"/>
                    <a:pt x="691" y="1120"/>
                    <a:pt x="786" y="1263"/>
                  </a:cubicBezTo>
                  <a:cubicBezTo>
                    <a:pt x="524" y="1263"/>
                    <a:pt x="333" y="1048"/>
                    <a:pt x="333" y="787"/>
                  </a:cubicBezTo>
                  <a:cubicBezTo>
                    <a:pt x="333" y="525"/>
                    <a:pt x="524" y="310"/>
                    <a:pt x="786" y="310"/>
                  </a:cubicBezTo>
                  <a:close/>
                  <a:moveTo>
                    <a:pt x="1429" y="310"/>
                  </a:moveTo>
                  <a:cubicBezTo>
                    <a:pt x="1691" y="310"/>
                    <a:pt x="1905" y="525"/>
                    <a:pt x="1905" y="787"/>
                  </a:cubicBezTo>
                  <a:cubicBezTo>
                    <a:pt x="1905" y="1048"/>
                    <a:pt x="1691" y="1263"/>
                    <a:pt x="1429" y="1263"/>
                  </a:cubicBezTo>
                  <a:cubicBezTo>
                    <a:pt x="1524" y="1120"/>
                    <a:pt x="1572" y="977"/>
                    <a:pt x="1572" y="787"/>
                  </a:cubicBezTo>
                  <a:cubicBezTo>
                    <a:pt x="1572" y="620"/>
                    <a:pt x="1524" y="453"/>
                    <a:pt x="1429" y="310"/>
                  </a:cubicBezTo>
                  <a:close/>
                  <a:moveTo>
                    <a:pt x="786" y="1"/>
                  </a:moveTo>
                  <a:cubicBezTo>
                    <a:pt x="357" y="1"/>
                    <a:pt x="0" y="358"/>
                    <a:pt x="0" y="787"/>
                  </a:cubicBezTo>
                  <a:cubicBezTo>
                    <a:pt x="0" y="1215"/>
                    <a:pt x="357" y="1572"/>
                    <a:pt x="786" y="1572"/>
                  </a:cubicBezTo>
                  <a:cubicBezTo>
                    <a:pt x="905" y="1572"/>
                    <a:pt x="1024" y="1549"/>
                    <a:pt x="1119" y="1501"/>
                  </a:cubicBezTo>
                  <a:cubicBezTo>
                    <a:pt x="1215" y="1549"/>
                    <a:pt x="1310" y="1572"/>
                    <a:pt x="1429" y="1572"/>
                  </a:cubicBezTo>
                  <a:cubicBezTo>
                    <a:pt x="1858" y="1572"/>
                    <a:pt x="2215" y="1215"/>
                    <a:pt x="2215" y="787"/>
                  </a:cubicBezTo>
                  <a:cubicBezTo>
                    <a:pt x="2215" y="358"/>
                    <a:pt x="1858" y="1"/>
                    <a:pt x="1429" y="1"/>
                  </a:cubicBezTo>
                  <a:cubicBezTo>
                    <a:pt x="1310" y="1"/>
                    <a:pt x="1215" y="24"/>
                    <a:pt x="1119" y="72"/>
                  </a:cubicBezTo>
                  <a:cubicBezTo>
                    <a:pt x="1024" y="24"/>
                    <a:pt x="905" y="1"/>
                    <a:pt x="78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43"/>
            <p:cNvSpPr/>
            <p:nvPr/>
          </p:nvSpPr>
          <p:spPr>
            <a:xfrm>
              <a:off x="2614174" y="2227915"/>
              <a:ext cx="67108" cy="11963"/>
            </a:xfrm>
            <a:custGeom>
              <a:rect b="b" l="l" r="r" t="t"/>
              <a:pathLst>
                <a:path extrusionOk="0" h="310" w="1739">
                  <a:moveTo>
                    <a:pt x="0" y="0"/>
                  </a:moveTo>
                  <a:lnTo>
                    <a:pt x="0" y="310"/>
                  </a:lnTo>
                  <a:lnTo>
                    <a:pt x="1739" y="310"/>
                  </a:lnTo>
                  <a:lnTo>
                    <a:pt x="173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30" name="Google Shape;2330;p43"/>
          <p:cNvGrpSpPr/>
          <p:nvPr/>
        </p:nvGrpSpPr>
        <p:grpSpPr>
          <a:xfrm>
            <a:off x="6062261" y="3857630"/>
            <a:ext cx="353530" cy="488619"/>
            <a:chOff x="4033049" y="1343844"/>
            <a:chExt cx="300570" cy="415421"/>
          </a:xfrm>
        </p:grpSpPr>
        <p:sp>
          <p:nvSpPr>
            <p:cNvPr id="2331" name="Google Shape;2331;p43"/>
            <p:cNvSpPr/>
            <p:nvPr/>
          </p:nvSpPr>
          <p:spPr>
            <a:xfrm>
              <a:off x="4089119" y="1524903"/>
              <a:ext cx="188435" cy="227951"/>
            </a:xfrm>
            <a:custGeom>
              <a:rect b="b" l="l" r="r" t="t"/>
              <a:pathLst>
                <a:path extrusionOk="0" h="5907" w="4883">
                  <a:moveTo>
                    <a:pt x="2453" y="619"/>
                  </a:moveTo>
                  <a:cubicBezTo>
                    <a:pt x="2096" y="619"/>
                    <a:pt x="1810" y="334"/>
                    <a:pt x="1810" y="0"/>
                  </a:cubicBezTo>
                  <a:lnTo>
                    <a:pt x="977" y="238"/>
                  </a:lnTo>
                  <a:lnTo>
                    <a:pt x="977" y="1048"/>
                  </a:lnTo>
                  <a:cubicBezTo>
                    <a:pt x="977" y="1048"/>
                    <a:pt x="524" y="1786"/>
                    <a:pt x="977" y="2525"/>
                  </a:cubicBezTo>
                  <a:cubicBezTo>
                    <a:pt x="96" y="3668"/>
                    <a:pt x="0" y="4501"/>
                    <a:pt x="0" y="5906"/>
                  </a:cubicBezTo>
                  <a:lnTo>
                    <a:pt x="4882" y="5906"/>
                  </a:lnTo>
                  <a:cubicBezTo>
                    <a:pt x="4882" y="4501"/>
                    <a:pt x="4787" y="3668"/>
                    <a:pt x="3906" y="2525"/>
                  </a:cubicBezTo>
                  <a:cubicBezTo>
                    <a:pt x="4358" y="1786"/>
                    <a:pt x="3906" y="1048"/>
                    <a:pt x="3906" y="1048"/>
                  </a:cubicBezTo>
                  <a:lnTo>
                    <a:pt x="3906" y="238"/>
                  </a:lnTo>
                  <a:lnTo>
                    <a:pt x="3072" y="0"/>
                  </a:lnTo>
                  <a:cubicBezTo>
                    <a:pt x="3072" y="334"/>
                    <a:pt x="2787" y="619"/>
                    <a:pt x="2453" y="61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43"/>
            <p:cNvSpPr/>
            <p:nvPr/>
          </p:nvSpPr>
          <p:spPr>
            <a:xfrm>
              <a:off x="4089119" y="1528569"/>
              <a:ext cx="59776" cy="224285"/>
            </a:xfrm>
            <a:custGeom>
              <a:rect b="b" l="l" r="r" t="t"/>
              <a:pathLst>
                <a:path extrusionOk="0" h="5812" w="1549">
                  <a:moveTo>
                    <a:pt x="1453" y="1"/>
                  </a:moveTo>
                  <a:lnTo>
                    <a:pt x="977" y="143"/>
                  </a:lnTo>
                  <a:lnTo>
                    <a:pt x="977" y="953"/>
                  </a:lnTo>
                  <a:cubicBezTo>
                    <a:pt x="977" y="953"/>
                    <a:pt x="524" y="1691"/>
                    <a:pt x="977" y="2430"/>
                  </a:cubicBezTo>
                  <a:cubicBezTo>
                    <a:pt x="96" y="3573"/>
                    <a:pt x="0" y="4406"/>
                    <a:pt x="0" y="5811"/>
                  </a:cubicBezTo>
                  <a:lnTo>
                    <a:pt x="453" y="5811"/>
                  </a:lnTo>
                  <a:cubicBezTo>
                    <a:pt x="453" y="4240"/>
                    <a:pt x="572" y="3716"/>
                    <a:pt x="1548" y="2477"/>
                  </a:cubicBezTo>
                  <a:cubicBezTo>
                    <a:pt x="1239" y="1930"/>
                    <a:pt x="1120" y="1644"/>
                    <a:pt x="1453" y="107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43"/>
            <p:cNvSpPr/>
            <p:nvPr/>
          </p:nvSpPr>
          <p:spPr>
            <a:xfrm>
              <a:off x="4158964" y="1500091"/>
              <a:ext cx="48739" cy="48739"/>
            </a:xfrm>
            <a:custGeom>
              <a:rect b="b" l="l" r="r" t="t"/>
              <a:pathLst>
                <a:path extrusionOk="0" h="1263" w="1263">
                  <a:moveTo>
                    <a:pt x="0" y="643"/>
                  </a:moveTo>
                  <a:cubicBezTo>
                    <a:pt x="0" y="977"/>
                    <a:pt x="286" y="1262"/>
                    <a:pt x="643" y="1262"/>
                  </a:cubicBezTo>
                  <a:cubicBezTo>
                    <a:pt x="977" y="1262"/>
                    <a:pt x="1262" y="977"/>
                    <a:pt x="1262" y="643"/>
                  </a:cubicBezTo>
                  <a:lnTo>
                    <a:pt x="1262" y="0"/>
                  </a:lnTo>
                  <a:cubicBezTo>
                    <a:pt x="1072" y="96"/>
                    <a:pt x="858" y="167"/>
                    <a:pt x="643" y="167"/>
                  </a:cubicBezTo>
                  <a:cubicBezTo>
                    <a:pt x="405" y="167"/>
                    <a:pt x="191" y="96"/>
                    <a:pt x="0" y="0"/>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4" name="Google Shape;2334;p43"/>
            <p:cNvSpPr/>
            <p:nvPr/>
          </p:nvSpPr>
          <p:spPr>
            <a:xfrm>
              <a:off x="4135078" y="1403580"/>
              <a:ext cx="96514" cy="102958"/>
            </a:xfrm>
            <a:custGeom>
              <a:rect b="b" l="l" r="r" t="t"/>
              <a:pathLst>
                <a:path extrusionOk="0" h="2668" w="2501">
                  <a:moveTo>
                    <a:pt x="1262" y="2668"/>
                  </a:moveTo>
                  <a:cubicBezTo>
                    <a:pt x="1929" y="2668"/>
                    <a:pt x="2501" y="2096"/>
                    <a:pt x="2501" y="1406"/>
                  </a:cubicBezTo>
                  <a:lnTo>
                    <a:pt x="2501" y="620"/>
                  </a:lnTo>
                  <a:lnTo>
                    <a:pt x="1881" y="620"/>
                  </a:lnTo>
                  <a:cubicBezTo>
                    <a:pt x="1524" y="620"/>
                    <a:pt x="1238" y="334"/>
                    <a:pt x="1238" y="1"/>
                  </a:cubicBezTo>
                  <a:cubicBezTo>
                    <a:pt x="1238" y="334"/>
                    <a:pt x="977" y="620"/>
                    <a:pt x="619" y="620"/>
                  </a:cubicBezTo>
                  <a:lnTo>
                    <a:pt x="0" y="620"/>
                  </a:lnTo>
                  <a:lnTo>
                    <a:pt x="0" y="1406"/>
                  </a:lnTo>
                  <a:cubicBezTo>
                    <a:pt x="0" y="2096"/>
                    <a:pt x="572" y="2668"/>
                    <a:pt x="1262" y="2668"/>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43"/>
            <p:cNvSpPr/>
            <p:nvPr/>
          </p:nvSpPr>
          <p:spPr>
            <a:xfrm>
              <a:off x="4110265" y="1350289"/>
              <a:ext cx="146140" cy="89181"/>
            </a:xfrm>
            <a:custGeom>
              <a:rect b="b" l="l" r="r" t="t"/>
              <a:pathLst>
                <a:path extrusionOk="0" h="2311" w="3787">
                  <a:moveTo>
                    <a:pt x="1262" y="2001"/>
                  </a:moveTo>
                  <a:cubicBezTo>
                    <a:pt x="1620" y="2001"/>
                    <a:pt x="1905" y="1715"/>
                    <a:pt x="1905" y="1382"/>
                  </a:cubicBezTo>
                  <a:cubicBezTo>
                    <a:pt x="1905" y="1715"/>
                    <a:pt x="2167" y="2001"/>
                    <a:pt x="2524" y="2001"/>
                  </a:cubicBezTo>
                  <a:lnTo>
                    <a:pt x="3477" y="2001"/>
                  </a:lnTo>
                  <a:cubicBezTo>
                    <a:pt x="3644" y="2001"/>
                    <a:pt x="3787" y="2144"/>
                    <a:pt x="3787" y="2311"/>
                  </a:cubicBezTo>
                  <a:lnTo>
                    <a:pt x="3787" y="1882"/>
                  </a:lnTo>
                  <a:cubicBezTo>
                    <a:pt x="3787" y="858"/>
                    <a:pt x="2929" y="1"/>
                    <a:pt x="1905" y="1"/>
                  </a:cubicBezTo>
                  <a:cubicBezTo>
                    <a:pt x="857" y="1"/>
                    <a:pt x="0" y="858"/>
                    <a:pt x="0" y="1882"/>
                  </a:cubicBezTo>
                  <a:lnTo>
                    <a:pt x="0" y="2311"/>
                  </a:lnTo>
                  <a:cubicBezTo>
                    <a:pt x="0" y="2144"/>
                    <a:pt x="143" y="2001"/>
                    <a:pt x="310" y="20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6" name="Google Shape;2336;p43"/>
            <p:cNvSpPr/>
            <p:nvPr/>
          </p:nvSpPr>
          <p:spPr>
            <a:xfrm>
              <a:off x="4110265" y="1427466"/>
              <a:ext cx="146140" cy="30370"/>
            </a:xfrm>
            <a:custGeom>
              <a:rect b="b" l="l" r="r" t="t"/>
              <a:pathLst>
                <a:path extrusionOk="0" h="787" w="3787">
                  <a:moveTo>
                    <a:pt x="643" y="787"/>
                  </a:moveTo>
                  <a:lnTo>
                    <a:pt x="643" y="1"/>
                  </a:lnTo>
                  <a:lnTo>
                    <a:pt x="310" y="1"/>
                  </a:lnTo>
                  <a:cubicBezTo>
                    <a:pt x="143" y="1"/>
                    <a:pt x="0" y="144"/>
                    <a:pt x="0" y="311"/>
                  </a:cubicBezTo>
                  <a:lnTo>
                    <a:pt x="0" y="477"/>
                  </a:lnTo>
                  <a:cubicBezTo>
                    <a:pt x="0" y="644"/>
                    <a:pt x="143" y="787"/>
                    <a:pt x="310" y="787"/>
                  </a:cubicBezTo>
                  <a:lnTo>
                    <a:pt x="643" y="787"/>
                  </a:lnTo>
                  <a:close/>
                  <a:moveTo>
                    <a:pt x="3144" y="787"/>
                  </a:moveTo>
                  <a:lnTo>
                    <a:pt x="3477" y="787"/>
                  </a:lnTo>
                  <a:cubicBezTo>
                    <a:pt x="3644" y="787"/>
                    <a:pt x="3787" y="644"/>
                    <a:pt x="3787" y="477"/>
                  </a:cubicBezTo>
                  <a:lnTo>
                    <a:pt x="3787" y="311"/>
                  </a:lnTo>
                  <a:cubicBezTo>
                    <a:pt x="3787" y="144"/>
                    <a:pt x="3644" y="1"/>
                    <a:pt x="3477" y="1"/>
                  </a:cubicBezTo>
                  <a:lnTo>
                    <a:pt x="3144" y="1"/>
                  </a:ln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7" name="Google Shape;2337;p43"/>
            <p:cNvSpPr/>
            <p:nvPr/>
          </p:nvSpPr>
          <p:spPr>
            <a:xfrm>
              <a:off x="4110265" y="1445873"/>
              <a:ext cx="146140" cy="88255"/>
            </a:xfrm>
            <a:custGeom>
              <a:rect b="b" l="l" r="r" t="t"/>
              <a:pathLst>
                <a:path extrusionOk="0" h="2287" w="3787">
                  <a:moveTo>
                    <a:pt x="643" y="310"/>
                  </a:moveTo>
                  <a:lnTo>
                    <a:pt x="310" y="310"/>
                  </a:lnTo>
                  <a:cubicBezTo>
                    <a:pt x="143" y="310"/>
                    <a:pt x="0" y="167"/>
                    <a:pt x="0" y="0"/>
                  </a:cubicBezTo>
                  <a:lnTo>
                    <a:pt x="0" y="1715"/>
                  </a:lnTo>
                  <a:cubicBezTo>
                    <a:pt x="0" y="2001"/>
                    <a:pt x="191" y="2215"/>
                    <a:pt x="429" y="2286"/>
                  </a:cubicBezTo>
                  <a:lnTo>
                    <a:pt x="1262" y="2048"/>
                  </a:lnTo>
                  <a:lnTo>
                    <a:pt x="1262" y="1405"/>
                  </a:lnTo>
                  <a:cubicBezTo>
                    <a:pt x="881" y="1191"/>
                    <a:pt x="643" y="762"/>
                    <a:pt x="643" y="310"/>
                  </a:cubicBezTo>
                  <a:close/>
                  <a:moveTo>
                    <a:pt x="3144" y="310"/>
                  </a:moveTo>
                  <a:cubicBezTo>
                    <a:pt x="3144" y="762"/>
                    <a:pt x="2906" y="1191"/>
                    <a:pt x="2524" y="1405"/>
                  </a:cubicBezTo>
                  <a:lnTo>
                    <a:pt x="2524" y="2048"/>
                  </a:lnTo>
                  <a:lnTo>
                    <a:pt x="3358" y="2286"/>
                  </a:lnTo>
                  <a:cubicBezTo>
                    <a:pt x="3596" y="2215"/>
                    <a:pt x="3787" y="2001"/>
                    <a:pt x="3787" y="1715"/>
                  </a:cubicBezTo>
                  <a:lnTo>
                    <a:pt x="3787" y="0"/>
                  </a:lnTo>
                  <a:cubicBezTo>
                    <a:pt x="3787" y="167"/>
                    <a:pt x="3644" y="310"/>
                    <a:pt x="3477" y="310"/>
                  </a:cubicBezTo>
                  <a:lnTo>
                    <a:pt x="3144" y="31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8" name="Google Shape;2338;p43"/>
            <p:cNvSpPr/>
            <p:nvPr/>
          </p:nvSpPr>
          <p:spPr>
            <a:xfrm>
              <a:off x="4112079" y="1505609"/>
              <a:ext cx="142513" cy="28518"/>
            </a:xfrm>
            <a:custGeom>
              <a:rect b="b" l="l" r="r" t="t"/>
              <a:pathLst>
                <a:path extrusionOk="0" h="739" w="3693">
                  <a:moveTo>
                    <a:pt x="1" y="381"/>
                  </a:moveTo>
                  <a:cubicBezTo>
                    <a:pt x="48" y="548"/>
                    <a:pt x="191" y="691"/>
                    <a:pt x="382" y="738"/>
                  </a:cubicBezTo>
                  <a:lnTo>
                    <a:pt x="1215" y="500"/>
                  </a:lnTo>
                  <a:lnTo>
                    <a:pt x="1215" y="0"/>
                  </a:lnTo>
                  <a:close/>
                  <a:moveTo>
                    <a:pt x="3692" y="381"/>
                  </a:moveTo>
                  <a:cubicBezTo>
                    <a:pt x="3644" y="548"/>
                    <a:pt x="3502" y="691"/>
                    <a:pt x="3311" y="738"/>
                  </a:cubicBezTo>
                  <a:lnTo>
                    <a:pt x="2477" y="500"/>
                  </a:lnTo>
                  <a:lnTo>
                    <a:pt x="2477"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9" name="Google Shape;2339;p43"/>
            <p:cNvSpPr/>
            <p:nvPr/>
          </p:nvSpPr>
          <p:spPr>
            <a:xfrm>
              <a:off x="4094637" y="1534087"/>
              <a:ext cx="177398" cy="149845"/>
            </a:xfrm>
            <a:custGeom>
              <a:rect b="b" l="l" r="r" t="t"/>
              <a:pathLst>
                <a:path extrusionOk="0" h="3883" w="4597">
                  <a:moveTo>
                    <a:pt x="834" y="2287"/>
                  </a:moveTo>
                  <a:cubicBezTo>
                    <a:pt x="381" y="1548"/>
                    <a:pt x="834" y="810"/>
                    <a:pt x="834" y="810"/>
                  </a:cubicBezTo>
                  <a:lnTo>
                    <a:pt x="834" y="0"/>
                  </a:lnTo>
                  <a:lnTo>
                    <a:pt x="643" y="72"/>
                  </a:lnTo>
                  <a:cubicBezTo>
                    <a:pt x="310" y="167"/>
                    <a:pt x="0" y="358"/>
                    <a:pt x="0" y="691"/>
                  </a:cubicBezTo>
                  <a:lnTo>
                    <a:pt x="0" y="3882"/>
                  </a:lnTo>
                  <a:cubicBezTo>
                    <a:pt x="143" y="3334"/>
                    <a:pt x="405" y="2858"/>
                    <a:pt x="834" y="2287"/>
                  </a:cubicBezTo>
                  <a:close/>
                  <a:moveTo>
                    <a:pt x="3763" y="810"/>
                  </a:moveTo>
                  <a:cubicBezTo>
                    <a:pt x="3763" y="810"/>
                    <a:pt x="4215" y="1548"/>
                    <a:pt x="3763" y="2287"/>
                  </a:cubicBezTo>
                  <a:cubicBezTo>
                    <a:pt x="4192" y="2858"/>
                    <a:pt x="4454" y="3334"/>
                    <a:pt x="4596" y="3882"/>
                  </a:cubicBezTo>
                  <a:lnTo>
                    <a:pt x="4596" y="691"/>
                  </a:lnTo>
                  <a:cubicBezTo>
                    <a:pt x="4596" y="358"/>
                    <a:pt x="4287" y="167"/>
                    <a:pt x="3954" y="72"/>
                  </a:cubicBezTo>
                  <a:lnTo>
                    <a:pt x="3763" y="0"/>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43"/>
            <p:cNvSpPr/>
            <p:nvPr/>
          </p:nvSpPr>
          <p:spPr>
            <a:xfrm>
              <a:off x="4110265" y="1345697"/>
              <a:ext cx="81811" cy="93774"/>
            </a:xfrm>
            <a:custGeom>
              <a:rect b="b" l="l" r="r" t="t"/>
              <a:pathLst>
                <a:path extrusionOk="0" h="2430" w="2120">
                  <a:moveTo>
                    <a:pt x="2120" y="143"/>
                  </a:moveTo>
                  <a:cubicBezTo>
                    <a:pt x="1000" y="0"/>
                    <a:pt x="0" y="882"/>
                    <a:pt x="0" y="2001"/>
                  </a:cubicBezTo>
                  <a:lnTo>
                    <a:pt x="0" y="2430"/>
                  </a:lnTo>
                  <a:cubicBezTo>
                    <a:pt x="0" y="2263"/>
                    <a:pt x="143" y="2120"/>
                    <a:pt x="310" y="2120"/>
                  </a:cubicBezTo>
                  <a:lnTo>
                    <a:pt x="476" y="2120"/>
                  </a:lnTo>
                  <a:cubicBezTo>
                    <a:pt x="476" y="1120"/>
                    <a:pt x="1096" y="262"/>
                    <a:pt x="2120" y="14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43"/>
            <p:cNvSpPr/>
            <p:nvPr/>
          </p:nvSpPr>
          <p:spPr>
            <a:xfrm>
              <a:off x="4158964" y="1500091"/>
              <a:ext cx="18407" cy="47813"/>
            </a:xfrm>
            <a:custGeom>
              <a:rect b="b" l="l" r="r" t="t"/>
              <a:pathLst>
                <a:path extrusionOk="0" h="1239" w="477">
                  <a:moveTo>
                    <a:pt x="0" y="643"/>
                  </a:moveTo>
                  <a:cubicBezTo>
                    <a:pt x="0" y="929"/>
                    <a:pt x="191" y="1167"/>
                    <a:pt x="477" y="1239"/>
                  </a:cubicBezTo>
                  <a:lnTo>
                    <a:pt x="477" y="143"/>
                  </a:lnTo>
                  <a:cubicBezTo>
                    <a:pt x="310" y="143"/>
                    <a:pt x="143" y="72"/>
                    <a:pt x="0" y="0"/>
                  </a:cubicBez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43"/>
            <p:cNvSpPr/>
            <p:nvPr/>
          </p:nvSpPr>
          <p:spPr>
            <a:xfrm>
              <a:off x="4135078" y="1427466"/>
              <a:ext cx="56997" cy="83702"/>
            </a:xfrm>
            <a:custGeom>
              <a:rect b="b" l="l" r="r" t="t"/>
              <a:pathLst>
                <a:path extrusionOk="0" h="2169" w="1477">
                  <a:moveTo>
                    <a:pt x="1477" y="2025"/>
                  </a:moveTo>
                  <a:cubicBezTo>
                    <a:pt x="905" y="1906"/>
                    <a:pt x="453" y="1406"/>
                    <a:pt x="453" y="787"/>
                  </a:cubicBezTo>
                  <a:lnTo>
                    <a:pt x="453" y="1"/>
                  </a:lnTo>
                  <a:lnTo>
                    <a:pt x="0" y="1"/>
                  </a:lnTo>
                  <a:lnTo>
                    <a:pt x="0" y="787"/>
                  </a:lnTo>
                  <a:cubicBezTo>
                    <a:pt x="0" y="1573"/>
                    <a:pt x="715" y="2168"/>
                    <a:pt x="1477" y="202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43"/>
            <p:cNvSpPr/>
            <p:nvPr/>
          </p:nvSpPr>
          <p:spPr>
            <a:xfrm>
              <a:off x="4094637" y="1604859"/>
              <a:ext cx="177398" cy="79071"/>
            </a:xfrm>
            <a:custGeom>
              <a:rect b="b" l="l" r="r" t="t"/>
              <a:pathLst>
                <a:path extrusionOk="0" h="2049" w="4597">
                  <a:moveTo>
                    <a:pt x="0" y="2048"/>
                  </a:moveTo>
                  <a:cubicBezTo>
                    <a:pt x="143" y="1500"/>
                    <a:pt x="405" y="1024"/>
                    <a:pt x="834" y="453"/>
                  </a:cubicBezTo>
                  <a:cubicBezTo>
                    <a:pt x="739" y="310"/>
                    <a:pt x="691" y="167"/>
                    <a:pt x="667" y="0"/>
                  </a:cubicBezTo>
                  <a:cubicBezTo>
                    <a:pt x="358" y="405"/>
                    <a:pt x="143" y="738"/>
                    <a:pt x="0" y="1096"/>
                  </a:cubicBezTo>
                  <a:close/>
                  <a:moveTo>
                    <a:pt x="4596" y="2048"/>
                  </a:moveTo>
                  <a:cubicBezTo>
                    <a:pt x="4454" y="1500"/>
                    <a:pt x="4192" y="1024"/>
                    <a:pt x="3763" y="453"/>
                  </a:cubicBezTo>
                  <a:cubicBezTo>
                    <a:pt x="3858" y="310"/>
                    <a:pt x="3906" y="167"/>
                    <a:pt x="3930" y="0"/>
                  </a:cubicBezTo>
                  <a:cubicBezTo>
                    <a:pt x="4239" y="405"/>
                    <a:pt x="4454" y="738"/>
                    <a:pt x="4596" y="109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43"/>
            <p:cNvSpPr/>
            <p:nvPr/>
          </p:nvSpPr>
          <p:spPr>
            <a:xfrm>
              <a:off x="4229737" y="1746365"/>
              <a:ext cx="11963" cy="12889"/>
            </a:xfrm>
            <a:custGeom>
              <a:rect b="b" l="l" r="r" t="t"/>
              <a:pathLst>
                <a:path extrusionOk="0" h="334" w="310">
                  <a:moveTo>
                    <a:pt x="0" y="1"/>
                  </a:moveTo>
                  <a:lnTo>
                    <a:pt x="0" y="334"/>
                  </a:lnTo>
                  <a:lnTo>
                    <a:pt x="310" y="334"/>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43"/>
            <p:cNvSpPr/>
            <p:nvPr/>
          </p:nvSpPr>
          <p:spPr>
            <a:xfrm>
              <a:off x="4153446" y="1610378"/>
              <a:ext cx="59776" cy="17481"/>
            </a:xfrm>
            <a:custGeom>
              <a:rect b="b" l="l" r="r" t="t"/>
              <a:pathLst>
                <a:path extrusionOk="0" h="453" w="1549">
                  <a:moveTo>
                    <a:pt x="762" y="0"/>
                  </a:moveTo>
                  <a:cubicBezTo>
                    <a:pt x="501" y="0"/>
                    <a:pt x="262" y="48"/>
                    <a:pt x="0" y="143"/>
                  </a:cubicBezTo>
                  <a:lnTo>
                    <a:pt x="120" y="452"/>
                  </a:lnTo>
                  <a:cubicBezTo>
                    <a:pt x="334" y="357"/>
                    <a:pt x="548" y="310"/>
                    <a:pt x="762" y="310"/>
                  </a:cubicBezTo>
                  <a:cubicBezTo>
                    <a:pt x="1001" y="310"/>
                    <a:pt x="1215" y="357"/>
                    <a:pt x="1429" y="452"/>
                  </a:cubicBezTo>
                  <a:lnTo>
                    <a:pt x="1548" y="143"/>
                  </a:lnTo>
                  <a:cubicBezTo>
                    <a:pt x="1286" y="48"/>
                    <a:pt x="1048" y="0"/>
                    <a:pt x="7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43"/>
            <p:cNvSpPr/>
            <p:nvPr/>
          </p:nvSpPr>
          <p:spPr>
            <a:xfrm>
              <a:off x="4033049" y="1690295"/>
              <a:ext cx="33149" cy="17520"/>
            </a:xfrm>
            <a:custGeom>
              <a:rect b="b" l="l" r="r" t="t"/>
              <a:pathLst>
                <a:path extrusionOk="0" h="454" w="859">
                  <a:moveTo>
                    <a:pt x="72" y="1"/>
                  </a:moveTo>
                  <a:lnTo>
                    <a:pt x="1" y="310"/>
                  </a:lnTo>
                  <a:lnTo>
                    <a:pt x="787" y="453"/>
                  </a:lnTo>
                  <a:lnTo>
                    <a:pt x="858" y="144"/>
                  </a:lnTo>
                  <a:lnTo>
                    <a:pt x="7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43"/>
            <p:cNvSpPr/>
            <p:nvPr/>
          </p:nvSpPr>
          <p:spPr>
            <a:xfrm>
              <a:off x="4033975" y="1720626"/>
              <a:ext cx="32223" cy="17520"/>
            </a:xfrm>
            <a:custGeom>
              <a:rect b="b" l="l" r="r" t="t"/>
              <a:pathLst>
                <a:path extrusionOk="0" h="454" w="835">
                  <a:moveTo>
                    <a:pt x="786" y="1"/>
                  </a:moveTo>
                  <a:lnTo>
                    <a:pt x="1" y="144"/>
                  </a:lnTo>
                  <a:lnTo>
                    <a:pt x="48" y="453"/>
                  </a:lnTo>
                  <a:lnTo>
                    <a:pt x="834" y="310"/>
                  </a:lnTo>
                  <a:lnTo>
                    <a:pt x="78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43"/>
            <p:cNvSpPr/>
            <p:nvPr/>
          </p:nvSpPr>
          <p:spPr>
            <a:xfrm>
              <a:off x="4300470" y="1720626"/>
              <a:ext cx="33149" cy="17520"/>
            </a:xfrm>
            <a:custGeom>
              <a:rect b="b" l="l" r="r" t="t"/>
              <a:pathLst>
                <a:path extrusionOk="0" h="454" w="859">
                  <a:moveTo>
                    <a:pt x="72" y="1"/>
                  </a:moveTo>
                  <a:lnTo>
                    <a:pt x="1" y="310"/>
                  </a:lnTo>
                  <a:lnTo>
                    <a:pt x="787" y="453"/>
                  </a:lnTo>
                  <a:lnTo>
                    <a:pt x="858" y="144"/>
                  </a:lnTo>
                  <a:lnTo>
                    <a:pt x="7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9" name="Google Shape;2349;p43"/>
            <p:cNvSpPr/>
            <p:nvPr/>
          </p:nvSpPr>
          <p:spPr>
            <a:xfrm>
              <a:off x="4300470" y="1690295"/>
              <a:ext cx="33149" cy="17520"/>
            </a:xfrm>
            <a:custGeom>
              <a:rect b="b" l="l" r="r" t="t"/>
              <a:pathLst>
                <a:path extrusionOk="0" h="454" w="859">
                  <a:moveTo>
                    <a:pt x="787" y="1"/>
                  </a:moveTo>
                  <a:lnTo>
                    <a:pt x="1" y="144"/>
                  </a:lnTo>
                  <a:lnTo>
                    <a:pt x="72" y="453"/>
                  </a:lnTo>
                  <a:lnTo>
                    <a:pt x="858" y="310"/>
                  </a:lnTo>
                  <a:lnTo>
                    <a:pt x="78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0" name="Google Shape;2350;p43"/>
            <p:cNvSpPr/>
            <p:nvPr/>
          </p:nvSpPr>
          <p:spPr>
            <a:xfrm>
              <a:off x="4082674" y="1343844"/>
              <a:ext cx="201324" cy="415421"/>
            </a:xfrm>
            <a:custGeom>
              <a:rect b="b" l="l" r="r" t="t"/>
              <a:pathLst>
                <a:path extrusionOk="0" h="10765" w="5217">
                  <a:moveTo>
                    <a:pt x="2620" y="334"/>
                  </a:moveTo>
                  <a:cubicBezTo>
                    <a:pt x="3549" y="334"/>
                    <a:pt x="4335" y="1096"/>
                    <a:pt x="4335" y="2049"/>
                  </a:cubicBezTo>
                  <a:cubicBezTo>
                    <a:pt x="4287" y="2025"/>
                    <a:pt x="4240" y="2001"/>
                    <a:pt x="4192" y="2001"/>
                  </a:cubicBezTo>
                  <a:lnTo>
                    <a:pt x="3239" y="2001"/>
                  </a:lnTo>
                  <a:cubicBezTo>
                    <a:pt x="2978" y="2001"/>
                    <a:pt x="2763" y="1787"/>
                    <a:pt x="2763" y="1549"/>
                  </a:cubicBezTo>
                  <a:lnTo>
                    <a:pt x="2454" y="1549"/>
                  </a:lnTo>
                  <a:cubicBezTo>
                    <a:pt x="2454" y="1787"/>
                    <a:pt x="2239" y="2001"/>
                    <a:pt x="1977" y="2001"/>
                  </a:cubicBezTo>
                  <a:lnTo>
                    <a:pt x="1025" y="2001"/>
                  </a:lnTo>
                  <a:cubicBezTo>
                    <a:pt x="977" y="2001"/>
                    <a:pt x="929" y="2025"/>
                    <a:pt x="882" y="2049"/>
                  </a:cubicBezTo>
                  <a:cubicBezTo>
                    <a:pt x="882" y="1096"/>
                    <a:pt x="1668" y="334"/>
                    <a:pt x="2620" y="334"/>
                  </a:cubicBezTo>
                  <a:close/>
                  <a:moveTo>
                    <a:pt x="1191" y="2335"/>
                  </a:moveTo>
                  <a:lnTo>
                    <a:pt x="1191" y="2787"/>
                  </a:lnTo>
                  <a:lnTo>
                    <a:pt x="1025" y="2787"/>
                  </a:lnTo>
                  <a:cubicBezTo>
                    <a:pt x="953" y="2787"/>
                    <a:pt x="882" y="2716"/>
                    <a:pt x="882" y="2644"/>
                  </a:cubicBezTo>
                  <a:lnTo>
                    <a:pt x="882" y="2478"/>
                  </a:lnTo>
                  <a:cubicBezTo>
                    <a:pt x="882" y="2406"/>
                    <a:pt x="953" y="2335"/>
                    <a:pt x="1025" y="2335"/>
                  </a:cubicBezTo>
                  <a:close/>
                  <a:moveTo>
                    <a:pt x="4192" y="2335"/>
                  </a:moveTo>
                  <a:cubicBezTo>
                    <a:pt x="4264" y="2335"/>
                    <a:pt x="4335" y="2406"/>
                    <a:pt x="4335" y="2478"/>
                  </a:cubicBezTo>
                  <a:lnTo>
                    <a:pt x="4335" y="2644"/>
                  </a:lnTo>
                  <a:cubicBezTo>
                    <a:pt x="4335" y="2716"/>
                    <a:pt x="4264" y="2787"/>
                    <a:pt x="4192" y="2787"/>
                  </a:cubicBezTo>
                  <a:lnTo>
                    <a:pt x="4025" y="2787"/>
                  </a:lnTo>
                  <a:lnTo>
                    <a:pt x="4025" y="2335"/>
                  </a:lnTo>
                  <a:close/>
                  <a:moveTo>
                    <a:pt x="2620" y="2001"/>
                  </a:moveTo>
                  <a:cubicBezTo>
                    <a:pt x="2763" y="2192"/>
                    <a:pt x="2978" y="2335"/>
                    <a:pt x="3239" y="2335"/>
                  </a:cubicBezTo>
                  <a:lnTo>
                    <a:pt x="3716" y="2335"/>
                  </a:lnTo>
                  <a:lnTo>
                    <a:pt x="3716" y="2954"/>
                  </a:lnTo>
                  <a:cubicBezTo>
                    <a:pt x="3716" y="3573"/>
                    <a:pt x="3216" y="4049"/>
                    <a:pt x="2620" y="4049"/>
                  </a:cubicBezTo>
                  <a:cubicBezTo>
                    <a:pt x="2001" y="4049"/>
                    <a:pt x="1501" y="3573"/>
                    <a:pt x="1501" y="2954"/>
                  </a:cubicBezTo>
                  <a:lnTo>
                    <a:pt x="1501" y="2335"/>
                  </a:lnTo>
                  <a:lnTo>
                    <a:pt x="1977" y="2335"/>
                  </a:lnTo>
                  <a:cubicBezTo>
                    <a:pt x="2239" y="2335"/>
                    <a:pt x="2454" y="2192"/>
                    <a:pt x="2620" y="2001"/>
                  </a:cubicBezTo>
                  <a:close/>
                  <a:moveTo>
                    <a:pt x="882" y="3073"/>
                  </a:moveTo>
                  <a:cubicBezTo>
                    <a:pt x="929" y="3097"/>
                    <a:pt x="977" y="3121"/>
                    <a:pt x="1025" y="3121"/>
                  </a:cubicBezTo>
                  <a:lnTo>
                    <a:pt x="1191" y="3121"/>
                  </a:lnTo>
                  <a:cubicBezTo>
                    <a:pt x="1239" y="3525"/>
                    <a:pt x="1477" y="3906"/>
                    <a:pt x="1811" y="4121"/>
                  </a:cubicBezTo>
                  <a:lnTo>
                    <a:pt x="1811" y="4573"/>
                  </a:lnTo>
                  <a:lnTo>
                    <a:pt x="1144" y="4764"/>
                  </a:lnTo>
                  <a:cubicBezTo>
                    <a:pt x="977" y="4692"/>
                    <a:pt x="882" y="4549"/>
                    <a:pt x="882" y="4359"/>
                  </a:cubicBezTo>
                  <a:lnTo>
                    <a:pt x="882" y="3073"/>
                  </a:lnTo>
                  <a:close/>
                  <a:moveTo>
                    <a:pt x="4335" y="3073"/>
                  </a:moveTo>
                  <a:lnTo>
                    <a:pt x="4335" y="4359"/>
                  </a:lnTo>
                  <a:cubicBezTo>
                    <a:pt x="4335" y="4549"/>
                    <a:pt x="4240" y="4692"/>
                    <a:pt x="4073" y="4764"/>
                  </a:cubicBezTo>
                  <a:lnTo>
                    <a:pt x="3406" y="4573"/>
                  </a:lnTo>
                  <a:lnTo>
                    <a:pt x="3406" y="4121"/>
                  </a:lnTo>
                  <a:cubicBezTo>
                    <a:pt x="3740" y="3906"/>
                    <a:pt x="3978" y="3525"/>
                    <a:pt x="4025" y="3121"/>
                  </a:cubicBezTo>
                  <a:lnTo>
                    <a:pt x="4192" y="3121"/>
                  </a:lnTo>
                  <a:cubicBezTo>
                    <a:pt x="4240" y="3121"/>
                    <a:pt x="4287" y="3097"/>
                    <a:pt x="4335" y="3073"/>
                  </a:cubicBezTo>
                  <a:close/>
                  <a:moveTo>
                    <a:pt x="3073" y="4287"/>
                  </a:moveTo>
                  <a:lnTo>
                    <a:pt x="3073" y="4692"/>
                  </a:lnTo>
                  <a:cubicBezTo>
                    <a:pt x="3073" y="4954"/>
                    <a:pt x="2858" y="5169"/>
                    <a:pt x="2620" y="5169"/>
                  </a:cubicBezTo>
                  <a:cubicBezTo>
                    <a:pt x="2358" y="5169"/>
                    <a:pt x="2144" y="4954"/>
                    <a:pt x="2144" y="4692"/>
                  </a:cubicBezTo>
                  <a:lnTo>
                    <a:pt x="2144" y="4287"/>
                  </a:lnTo>
                  <a:cubicBezTo>
                    <a:pt x="2287" y="4335"/>
                    <a:pt x="2454" y="4359"/>
                    <a:pt x="2620" y="4359"/>
                  </a:cubicBezTo>
                  <a:cubicBezTo>
                    <a:pt x="2763" y="4359"/>
                    <a:pt x="2930" y="4335"/>
                    <a:pt x="3073" y="4287"/>
                  </a:cubicBezTo>
                  <a:close/>
                  <a:moveTo>
                    <a:pt x="4216" y="5145"/>
                  </a:moveTo>
                  <a:cubicBezTo>
                    <a:pt x="4740" y="5311"/>
                    <a:pt x="4740" y="5550"/>
                    <a:pt x="4740" y="5621"/>
                  </a:cubicBezTo>
                  <a:lnTo>
                    <a:pt x="4740" y="7955"/>
                  </a:lnTo>
                  <a:cubicBezTo>
                    <a:pt x="4621" y="7717"/>
                    <a:pt x="4454" y="7479"/>
                    <a:pt x="4264" y="7217"/>
                  </a:cubicBezTo>
                  <a:cubicBezTo>
                    <a:pt x="4621" y="6526"/>
                    <a:pt x="4311" y="5859"/>
                    <a:pt x="4216" y="5692"/>
                  </a:cubicBezTo>
                  <a:lnTo>
                    <a:pt x="4216" y="5145"/>
                  </a:lnTo>
                  <a:close/>
                  <a:moveTo>
                    <a:pt x="2596" y="1"/>
                  </a:moveTo>
                  <a:cubicBezTo>
                    <a:pt x="1477" y="1"/>
                    <a:pt x="572" y="930"/>
                    <a:pt x="572" y="2049"/>
                  </a:cubicBezTo>
                  <a:lnTo>
                    <a:pt x="572" y="4359"/>
                  </a:lnTo>
                  <a:cubicBezTo>
                    <a:pt x="572" y="4573"/>
                    <a:pt x="644" y="4764"/>
                    <a:pt x="787" y="4883"/>
                  </a:cubicBezTo>
                  <a:cubicBezTo>
                    <a:pt x="263" y="5073"/>
                    <a:pt x="167" y="5407"/>
                    <a:pt x="167" y="5621"/>
                  </a:cubicBezTo>
                  <a:lnTo>
                    <a:pt x="167" y="6097"/>
                  </a:lnTo>
                  <a:lnTo>
                    <a:pt x="477" y="6097"/>
                  </a:lnTo>
                  <a:lnTo>
                    <a:pt x="477" y="5621"/>
                  </a:lnTo>
                  <a:cubicBezTo>
                    <a:pt x="477" y="5550"/>
                    <a:pt x="477" y="5311"/>
                    <a:pt x="1001" y="5145"/>
                  </a:cubicBezTo>
                  <a:lnTo>
                    <a:pt x="1001" y="5692"/>
                  </a:lnTo>
                  <a:cubicBezTo>
                    <a:pt x="906" y="5859"/>
                    <a:pt x="596" y="6526"/>
                    <a:pt x="953" y="7217"/>
                  </a:cubicBezTo>
                  <a:cubicBezTo>
                    <a:pt x="763" y="7479"/>
                    <a:pt x="596" y="7717"/>
                    <a:pt x="477" y="7955"/>
                  </a:cubicBezTo>
                  <a:lnTo>
                    <a:pt x="477" y="6407"/>
                  </a:lnTo>
                  <a:lnTo>
                    <a:pt x="167" y="6407"/>
                  </a:lnTo>
                  <a:lnTo>
                    <a:pt x="167" y="8812"/>
                  </a:lnTo>
                  <a:cubicBezTo>
                    <a:pt x="48" y="9265"/>
                    <a:pt x="1" y="9789"/>
                    <a:pt x="1" y="10598"/>
                  </a:cubicBezTo>
                  <a:lnTo>
                    <a:pt x="1" y="10765"/>
                  </a:lnTo>
                  <a:lnTo>
                    <a:pt x="3478" y="10765"/>
                  </a:lnTo>
                  <a:lnTo>
                    <a:pt x="3478" y="10432"/>
                  </a:lnTo>
                  <a:lnTo>
                    <a:pt x="310" y="10432"/>
                  </a:lnTo>
                  <a:cubicBezTo>
                    <a:pt x="334" y="8931"/>
                    <a:pt x="548" y="8264"/>
                    <a:pt x="1263" y="7312"/>
                  </a:cubicBezTo>
                  <a:lnTo>
                    <a:pt x="1334" y="7240"/>
                  </a:lnTo>
                  <a:lnTo>
                    <a:pt x="1287" y="7145"/>
                  </a:lnTo>
                  <a:cubicBezTo>
                    <a:pt x="882" y="6502"/>
                    <a:pt x="1263" y="5835"/>
                    <a:pt x="1287" y="5812"/>
                  </a:cubicBezTo>
                  <a:lnTo>
                    <a:pt x="1311" y="5788"/>
                  </a:lnTo>
                  <a:lnTo>
                    <a:pt x="1311" y="5050"/>
                  </a:lnTo>
                  <a:lnTo>
                    <a:pt x="1858" y="4883"/>
                  </a:lnTo>
                  <a:cubicBezTo>
                    <a:pt x="1930" y="5216"/>
                    <a:pt x="2239" y="5478"/>
                    <a:pt x="2596" y="5478"/>
                  </a:cubicBezTo>
                  <a:cubicBezTo>
                    <a:pt x="2978" y="5478"/>
                    <a:pt x="3287" y="5216"/>
                    <a:pt x="3359" y="4883"/>
                  </a:cubicBezTo>
                  <a:lnTo>
                    <a:pt x="3906" y="5050"/>
                  </a:lnTo>
                  <a:lnTo>
                    <a:pt x="3906" y="5788"/>
                  </a:lnTo>
                  <a:lnTo>
                    <a:pt x="3930" y="5812"/>
                  </a:lnTo>
                  <a:cubicBezTo>
                    <a:pt x="3930" y="5835"/>
                    <a:pt x="4335" y="6478"/>
                    <a:pt x="3930" y="7145"/>
                  </a:cubicBezTo>
                  <a:lnTo>
                    <a:pt x="3882" y="7240"/>
                  </a:lnTo>
                  <a:lnTo>
                    <a:pt x="3954" y="7312"/>
                  </a:lnTo>
                  <a:cubicBezTo>
                    <a:pt x="4668" y="8264"/>
                    <a:pt x="4883" y="8931"/>
                    <a:pt x="4906" y="10432"/>
                  </a:cubicBezTo>
                  <a:lnTo>
                    <a:pt x="4430" y="10432"/>
                  </a:lnTo>
                  <a:lnTo>
                    <a:pt x="4430" y="10765"/>
                  </a:lnTo>
                  <a:lnTo>
                    <a:pt x="5216" y="10765"/>
                  </a:lnTo>
                  <a:lnTo>
                    <a:pt x="5216" y="10598"/>
                  </a:lnTo>
                  <a:cubicBezTo>
                    <a:pt x="5216" y="9789"/>
                    <a:pt x="5168" y="9265"/>
                    <a:pt x="5049" y="8812"/>
                  </a:cubicBezTo>
                  <a:lnTo>
                    <a:pt x="5049" y="5621"/>
                  </a:lnTo>
                  <a:cubicBezTo>
                    <a:pt x="5049" y="5383"/>
                    <a:pt x="4954" y="5073"/>
                    <a:pt x="4430" y="4883"/>
                  </a:cubicBezTo>
                  <a:cubicBezTo>
                    <a:pt x="4573" y="4764"/>
                    <a:pt x="4645" y="4573"/>
                    <a:pt x="4645" y="4359"/>
                  </a:cubicBezTo>
                  <a:lnTo>
                    <a:pt x="4645" y="2049"/>
                  </a:lnTo>
                  <a:cubicBezTo>
                    <a:pt x="4645" y="930"/>
                    <a:pt x="3740" y="1"/>
                    <a:pt x="259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51" name="Google Shape;2351;p43"/>
          <p:cNvGrpSpPr/>
          <p:nvPr/>
        </p:nvGrpSpPr>
        <p:grpSpPr>
          <a:xfrm>
            <a:off x="2726794" y="3857630"/>
            <a:ext cx="367565" cy="488619"/>
            <a:chOff x="1764099" y="1343844"/>
            <a:chExt cx="312502" cy="415421"/>
          </a:xfrm>
        </p:grpSpPr>
        <p:sp>
          <p:nvSpPr>
            <p:cNvPr id="2352" name="Google Shape;2352;p43"/>
            <p:cNvSpPr/>
            <p:nvPr/>
          </p:nvSpPr>
          <p:spPr>
            <a:xfrm>
              <a:off x="1864276" y="1350289"/>
              <a:ext cx="206804" cy="402571"/>
            </a:xfrm>
            <a:custGeom>
              <a:rect b="b" l="l" r="r" t="t"/>
              <a:pathLst>
                <a:path extrusionOk="0" h="10432" w="5359">
                  <a:moveTo>
                    <a:pt x="1" y="2668"/>
                  </a:moveTo>
                  <a:cubicBezTo>
                    <a:pt x="1" y="3882"/>
                    <a:pt x="786" y="4906"/>
                    <a:pt x="1882" y="5240"/>
                  </a:cubicBezTo>
                  <a:lnTo>
                    <a:pt x="1882" y="9645"/>
                  </a:lnTo>
                  <a:lnTo>
                    <a:pt x="2525" y="10431"/>
                  </a:lnTo>
                  <a:lnTo>
                    <a:pt x="2834" y="10431"/>
                  </a:lnTo>
                  <a:lnTo>
                    <a:pt x="3454" y="9645"/>
                  </a:lnTo>
                  <a:lnTo>
                    <a:pt x="3454" y="9002"/>
                  </a:lnTo>
                  <a:lnTo>
                    <a:pt x="3144" y="8693"/>
                  </a:lnTo>
                  <a:lnTo>
                    <a:pt x="3454" y="8383"/>
                  </a:lnTo>
                  <a:lnTo>
                    <a:pt x="3454" y="7907"/>
                  </a:lnTo>
                  <a:lnTo>
                    <a:pt x="3144" y="7597"/>
                  </a:lnTo>
                  <a:lnTo>
                    <a:pt x="3454" y="7288"/>
                  </a:lnTo>
                  <a:lnTo>
                    <a:pt x="3454" y="5240"/>
                  </a:lnTo>
                  <a:cubicBezTo>
                    <a:pt x="4549" y="4906"/>
                    <a:pt x="5359" y="3882"/>
                    <a:pt x="5359" y="2668"/>
                  </a:cubicBezTo>
                  <a:cubicBezTo>
                    <a:pt x="5359" y="1191"/>
                    <a:pt x="4144" y="1"/>
                    <a:pt x="2668" y="1"/>
                  </a:cubicBezTo>
                  <a:cubicBezTo>
                    <a:pt x="1191" y="1"/>
                    <a:pt x="1" y="1191"/>
                    <a:pt x="1" y="2668"/>
                  </a:cubicBezTo>
                  <a:close/>
                  <a:moveTo>
                    <a:pt x="3620" y="1739"/>
                  </a:moveTo>
                  <a:cubicBezTo>
                    <a:pt x="3620" y="2263"/>
                    <a:pt x="3192" y="2668"/>
                    <a:pt x="2668" y="2668"/>
                  </a:cubicBezTo>
                  <a:cubicBezTo>
                    <a:pt x="2144" y="2668"/>
                    <a:pt x="1739" y="2263"/>
                    <a:pt x="1739" y="1739"/>
                  </a:cubicBezTo>
                  <a:cubicBezTo>
                    <a:pt x="1739" y="1215"/>
                    <a:pt x="2144" y="786"/>
                    <a:pt x="2668" y="786"/>
                  </a:cubicBezTo>
                  <a:cubicBezTo>
                    <a:pt x="3192" y="786"/>
                    <a:pt x="3620" y="1215"/>
                    <a:pt x="3620" y="173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3" name="Google Shape;2353;p43"/>
            <p:cNvSpPr/>
            <p:nvPr/>
          </p:nvSpPr>
          <p:spPr>
            <a:xfrm>
              <a:off x="1844055" y="1350289"/>
              <a:ext cx="135142" cy="402571"/>
            </a:xfrm>
            <a:custGeom>
              <a:rect b="b" l="l" r="r" t="t"/>
              <a:pathLst>
                <a:path extrusionOk="0" h="10432" w="3502">
                  <a:moveTo>
                    <a:pt x="525" y="2668"/>
                  </a:moveTo>
                  <a:cubicBezTo>
                    <a:pt x="525" y="3882"/>
                    <a:pt x="1310" y="4906"/>
                    <a:pt x="2406" y="5240"/>
                  </a:cubicBezTo>
                  <a:lnTo>
                    <a:pt x="2406" y="9645"/>
                  </a:lnTo>
                  <a:lnTo>
                    <a:pt x="3049" y="10431"/>
                  </a:lnTo>
                  <a:lnTo>
                    <a:pt x="3358" y="10431"/>
                  </a:lnTo>
                  <a:lnTo>
                    <a:pt x="3501" y="10241"/>
                  </a:lnTo>
                  <a:lnTo>
                    <a:pt x="2882" y="9479"/>
                  </a:lnTo>
                  <a:lnTo>
                    <a:pt x="2882" y="4883"/>
                  </a:lnTo>
                  <a:cubicBezTo>
                    <a:pt x="1" y="4001"/>
                    <a:pt x="620" y="572"/>
                    <a:pt x="3192" y="1"/>
                  </a:cubicBezTo>
                  <a:cubicBezTo>
                    <a:pt x="1715" y="1"/>
                    <a:pt x="525" y="1191"/>
                    <a:pt x="525" y="266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4" name="Google Shape;2354;p43"/>
            <p:cNvSpPr/>
            <p:nvPr/>
          </p:nvSpPr>
          <p:spPr>
            <a:xfrm>
              <a:off x="1931382" y="1383359"/>
              <a:ext cx="56997" cy="69886"/>
            </a:xfrm>
            <a:custGeom>
              <a:rect b="b" l="l" r="r" t="t"/>
              <a:pathLst>
                <a:path extrusionOk="0" h="1811" w="1477">
                  <a:moveTo>
                    <a:pt x="1477" y="1644"/>
                  </a:moveTo>
                  <a:cubicBezTo>
                    <a:pt x="1405" y="1025"/>
                    <a:pt x="1095" y="430"/>
                    <a:pt x="619" y="1"/>
                  </a:cubicBezTo>
                  <a:cubicBezTo>
                    <a:pt x="262" y="120"/>
                    <a:pt x="0" y="477"/>
                    <a:pt x="0" y="882"/>
                  </a:cubicBezTo>
                  <a:cubicBezTo>
                    <a:pt x="0" y="1406"/>
                    <a:pt x="429" y="1811"/>
                    <a:pt x="929" y="1811"/>
                  </a:cubicBezTo>
                  <a:cubicBezTo>
                    <a:pt x="1143" y="1811"/>
                    <a:pt x="1310" y="1763"/>
                    <a:pt x="1477" y="164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5" name="Google Shape;2355;p43"/>
            <p:cNvSpPr/>
            <p:nvPr/>
          </p:nvSpPr>
          <p:spPr>
            <a:xfrm>
              <a:off x="1769617" y="1343844"/>
              <a:ext cx="163622" cy="398905"/>
            </a:xfrm>
            <a:custGeom>
              <a:rect b="b" l="l" r="r" t="t"/>
              <a:pathLst>
                <a:path extrusionOk="0" h="10337" w="4240">
                  <a:moveTo>
                    <a:pt x="191" y="10217"/>
                  </a:moveTo>
                  <a:lnTo>
                    <a:pt x="477" y="10336"/>
                  </a:lnTo>
                  <a:lnTo>
                    <a:pt x="1191" y="9765"/>
                  </a:lnTo>
                  <a:lnTo>
                    <a:pt x="1358" y="9312"/>
                  </a:lnTo>
                  <a:lnTo>
                    <a:pt x="1644" y="9431"/>
                  </a:lnTo>
                  <a:cubicBezTo>
                    <a:pt x="1811" y="9479"/>
                    <a:pt x="2001" y="9408"/>
                    <a:pt x="2049" y="9241"/>
                  </a:cubicBezTo>
                  <a:cubicBezTo>
                    <a:pt x="2120" y="9074"/>
                    <a:pt x="2025" y="8884"/>
                    <a:pt x="1858" y="8836"/>
                  </a:cubicBezTo>
                  <a:lnTo>
                    <a:pt x="1572" y="8717"/>
                  </a:lnTo>
                  <a:cubicBezTo>
                    <a:pt x="1406" y="8669"/>
                    <a:pt x="1334" y="8479"/>
                    <a:pt x="1382" y="8312"/>
                  </a:cubicBezTo>
                  <a:cubicBezTo>
                    <a:pt x="1477" y="8050"/>
                    <a:pt x="1811" y="8122"/>
                    <a:pt x="1787" y="8122"/>
                  </a:cubicBezTo>
                  <a:lnTo>
                    <a:pt x="2096" y="8241"/>
                  </a:lnTo>
                  <a:cubicBezTo>
                    <a:pt x="2239" y="8288"/>
                    <a:pt x="2430" y="8217"/>
                    <a:pt x="2501" y="8050"/>
                  </a:cubicBezTo>
                  <a:cubicBezTo>
                    <a:pt x="2549" y="7883"/>
                    <a:pt x="2477" y="7717"/>
                    <a:pt x="2311" y="7645"/>
                  </a:cubicBezTo>
                  <a:lnTo>
                    <a:pt x="2001" y="7550"/>
                  </a:lnTo>
                  <a:lnTo>
                    <a:pt x="2692" y="5669"/>
                  </a:lnTo>
                  <a:cubicBezTo>
                    <a:pt x="3239" y="5716"/>
                    <a:pt x="3787" y="5621"/>
                    <a:pt x="4240" y="5383"/>
                  </a:cubicBezTo>
                  <a:cubicBezTo>
                    <a:pt x="3216" y="5002"/>
                    <a:pt x="2454" y="4002"/>
                    <a:pt x="2454" y="2835"/>
                  </a:cubicBezTo>
                  <a:cubicBezTo>
                    <a:pt x="2454" y="1811"/>
                    <a:pt x="3025" y="930"/>
                    <a:pt x="3882" y="477"/>
                  </a:cubicBezTo>
                  <a:cubicBezTo>
                    <a:pt x="2501" y="1"/>
                    <a:pt x="1001" y="715"/>
                    <a:pt x="501" y="2073"/>
                  </a:cubicBezTo>
                  <a:cubicBezTo>
                    <a:pt x="72" y="3263"/>
                    <a:pt x="525" y="4549"/>
                    <a:pt x="1525" y="5216"/>
                  </a:cubicBezTo>
                  <a:lnTo>
                    <a:pt x="1" y="9312"/>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43"/>
            <p:cNvSpPr/>
            <p:nvPr/>
          </p:nvSpPr>
          <p:spPr>
            <a:xfrm>
              <a:off x="1845907" y="1356733"/>
              <a:ext cx="87329" cy="203138"/>
            </a:xfrm>
            <a:custGeom>
              <a:rect b="b" l="l" r="r" t="t"/>
              <a:pathLst>
                <a:path extrusionOk="0" h="5264" w="2263">
                  <a:moveTo>
                    <a:pt x="1643" y="5263"/>
                  </a:moveTo>
                  <a:cubicBezTo>
                    <a:pt x="1858" y="5216"/>
                    <a:pt x="2072" y="5144"/>
                    <a:pt x="2263" y="5025"/>
                  </a:cubicBezTo>
                  <a:cubicBezTo>
                    <a:pt x="1239" y="4668"/>
                    <a:pt x="477" y="3668"/>
                    <a:pt x="477" y="2501"/>
                  </a:cubicBezTo>
                  <a:cubicBezTo>
                    <a:pt x="477" y="1477"/>
                    <a:pt x="1048" y="596"/>
                    <a:pt x="1905" y="143"/>
                  </a:cubicBezTo>
                  <a:cubicBezTo>
                    <a:pt x="1691" y="72"/>
                    <a:pt x="1477" y="24"/>
                    <a:pt x="1262" y="0"/>
                  </a:cubicBezTo>
                  <a:cubicBezTo>
                    <a:pt x="500" y="572"/>
                    <a:pt x="0" y="1477"/>
                    <a:pt x="0" y="2501"/>
                  </a:cubicBezTo>
                  <a:cubicBezTo>
                    <a:pt x="0" y="3668"/>
                    <a:pt x="643" y="4739"/>
                    <a:pt x="1643" y="526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43"/>
            <p:cNvSpPr/>
            <p:nvPr/>
          </p:nvSpPr>
          <p:spPr>
            <a:xfrm>
              <a:off x="1764099" y="1343844"/>
              <a:ext cx="312502" cy="415421"/>
            </a:xfrm>
            <a:custGeom>
              <a:rect b="b" l="l" r="r" t="t"/>
              <a:pathLst>
                <a:path extrusionOk="0" h="10765" w="8098">
                  <a:moveTo>
                    <a:pt x="5264" y="1"/>
                  </a:moveTo>
                  <a:cubicBezTo>
                    <a:pt x="4835" y="1"/>
                    <a:pt x="4406" y="120"/>
                    <a:pt x="4025" y="310"/>
                  </a:cubicBezTo>
                  <a:cubicBezTo>
                    <a:pt x="3737" y="214"/>
                    <a:pt x="3438" y="167"/>
                    <a:pt x="3139" y="167"/>
                  </a:cubicBezTo>
                  <a:cubicBezTo>
                    <a:pt x="2551" y="167"/>
                    <a:pt x="1967" y="352"/>
                    <a:pt x="1477" y="715"/>
                  </a:cubicBezTo>
                  <a:lnTo>
                    <a:pt x="1668" y="977"/>
                  </a:lnTo>
                  <a:cubicBezTo>
                    <a:pt x="2111" y="645"/>
                    <a:pt x="2640" y="484"/>
                    <a:pt x="3177" y="484"/>
                  </a:cubicBezTo>
                  <a:cubicBezTo>
                    <a:pt x="3332" y="484"/>
                    <a:pt x="3489" y="498"/>
                    <a:pt x="3644" y="525"/>
                  </a:cubicBezTo>
                  <a:cubicBezTo>
                    <a:pt x="2906" y="1049"/>
                    <a:pt x="2430" y="1882"/>
                    <a:pt x="2430" y="2835"/>
                  </a:cubicBezTo>
                  <a:cubicBezTo>
                    <a:pt x="2430" y="3454"/>
                    <a:pt x="2644" y="4049"/>
                    <a:pt x="3001" y="4549"/>
                  </a:cubicBezTo>
                  <a:cubicBezTo>
                    <a:pt x="3263" y="4883"/>
                    <a:pt x="3621" y="5169"/>
                    <a:pt x="4002" y="5383"/>
                  </a:cubicBezTo>
                  <a:cubicBezTo>
                    <a:pt x="3737" y="5471"/>
                    <a:pt x="3446" y="5520"/>
                    <a:pt x="3157" y="5520"/>
                  </a:cubicBezTo>
                  <a:cubicBezTo>
                    <a:pt x="3057" y="5520"/>
                    <a:pt x="2957" y="5514"/>
                    <a:pt x="2859" y="5502"/>
                  </a:cubicBezTo>
                  <a:lnTo>
                    <a:pt x="2739" y="5478"/>
                  </a:lnTo>
                  <a:lnTo>
                    <a:pt x="1954" y="7645"/>
                  </a:lnTo>
                  <a:lnTo>
                    <a:pt x="2382" y="7788"/>
                  </a:lnTo>
                  <a:cubicBezTo>
                    <a:pt x="2430" y="7812"/>
                    <a:pt x="2454" y="7836"/>
                    <a:pt x="2477" y="7883"/>
                  </a:cubicBezTo>
                  <a:cubicBezTo>
                    <a:pt x="2501" y="7907"/>
                    <a:pt x="2501" y="7955"/>
                    <a:pt x="2477" y="8002"/>
                  </a:cubicBezTo>
                  <a:cubicBezTo>
                    <a:pt x="2458" y="8061"/>
                    <a:pt x="2390" y="8104"/>
                    <a:pt x="2327" y="8104"/>
                  </a:cubicBezTo>
                  <a:cubicBezTo>
                    <a:pt x="2313" y="8104"/>
                    <a:pt x="2300" y="8102"/>
                    <a:pt x="2287" y="8098"/>
                  </a:cubicBezTo>
                  <a:lnTo>
                    <a:pt x="2025" y="8002"/>
                  </a:lnTo>
                  <a:cubicBezTo>
                    <a:pt x="2001" y="7979"/>
                    <a:pt x="2001" y="7979"/>
                    <a:pt x="1977" y="7979"/>
                  </a:cubicBezTo>
                  <a:cubicBezTo>
                    <a:pt x="1945" y="7966"/>
                    <a:pt x="1894" y="7956"/>
                    <a:pt x="1835" y="7956"/>
                  </a:cubicBezTo>
                  <a:cubicBezTo>
                    <a:pt x="1680" y="7956"/>
                    <a:pt x="1468" y="8022"/>
                    <a:pt x="1382" y="8264"/>
                  </a:cubicBezTo>
                  <a:cubicBezTo>
                    <a:pt x="1287" y="8503"/>
                    <a:pt x="1430" y="8788"/>
                    <a:pt x="1668" y="8860"/>
                  </a:cubicBezTo>
                  <a:lnTo>
                    <a:pt x="1954" y="8979"/>
                  </a:lnTo>
                  <a:cubicBezTo>
                    <a:pt x="2001" y="9003"/>
                    <a:pt x="2025" y="9027"/>
                    <a:pt x="2049" y="9050"/>
                  </a:cubicBezTo>
                  <a:cubicBezTo>
                    <a:pt x="2073" y="9098"/>
                    <a:pt x="2073" y="9146"/>
                    <a:pt x="2049" y="9169"/>
                  </a:cubicBezTo>
                  <a:cubicBezTo>
                    <a:pt x="2025" y="9217"/>
                    <a:pt x="2001" y="9241"/>
                    <a:pt x="1977" y="9265"/>
                  </a:cubicBezTo>
                  <a:cubicBezTo>
                    <a:pt x="1954" y="9277"/>
                    <a:pt x="1930" y="9283"/>
                    <a:pt x="1909" y="9283"/>
                  </a:cubicBezTo>
                  <a:cubicBezTo>
                    <a:pt x="1888" y="9283"/>
                    <a:pt x="1870" y="9277"/>
                    <a:pt x="1858" y="9265"/>
                  </a:cubicBezTo>
                  <a:lnTo>
                    <a:pt x="1406" y="9122"/>
                  </a:lnTo>
                  <a:lnTo>
                    <a:pt x="1191" y="9669"/>
                  </a:lnTo>
                  <a:lnTo>
                    <a:pt x="596" y="10146"/>
                  </a:lnTo>
                  <a:lnTo>
                    <a:pt x="453" y="10098"/>
                  </a:lnTo>
                  <a:lnTo>
                    <a:pt x="310" y="9336"/>
                  </a:lnTo>
                  <a:lnTo>
                    <a:pt x="1858" y="5169"/>
                  </a:lnTo>
                  <a:lnTo>
                    <a:pt x="1739" y="5097"/>
                  </a:lnTo>
                  <a:cubicBezTo>
                    <a:pt x="1287" y="4788"/>
                    <a:pt x="930" y="4311"/>
                    <a:pt x="763" y="3787"/>
                  </a:cubicBezTo>
                  <a:cubicBezTo>
                    <a:pt x="572" y="3240"/>
                    <a:pt x="596" y="2668"/>
                    <a:pt x="787" y="2120"/>
                  </a:cubicBezTo>
                  <a:cubicBezTo>
                    <a:pt x="930" y="1763"/>
                    <a:pt x="1144" y="1430"/>
                    <a:pt x="1430" y="1168"/>
                  </a:cubicBezTo>
                  <a:lnTo>
                    <a:pt x="1215" y="930"/>
                  </a:lnTo>
                  <a:cubicBezTo>
                    <a:pt x="882" y="1239"/>
                    <a:pt x="644" y="1596"/>
                    <a:pt x="501" y="2025"/>
                  </a:cubicBezTo>
                  <a:cubicBezTo>
                    <a:pt x="263" y="2620"/>
                    <a:pt x="263" y="3287"/>
                    <a:pt x="453" y="3883"/>
                  </a:cubicBezTo>
                  <a:cubicBezTo>
                    <a:pt x="644" y="4454"/>
                    <a:pt x="1001" y="4930"/>
                    <a:pt x="1477" y="5288"/>
                  </a:cubicBezTo>
                  <a:lnTo>
                    <a:pt x="1" y="9312"/>
                  </a:lnTo>
                  <a:lnTo>
                    <a:pt x="191" y="10336"/>
                  </a:lnTo>
                  <a:lnTo>
                    <a:pt x="644" y="10503"/>
                  </a:lnTo>
                  <a:lnTo>
                    <a:pt x="1477" y="9860"/>
                  </a:lnTo>
                  <a:lnTo>
                    <a:pt x="1596" y="9527"/>
                  </a:lnTo>
                  <a:lnTo>
                    <a:pt x="1739" y="9574"/>
                  </a:lnTo>
                  <a:cubicBezTo>
                    <a:pt x="1785" y="9592"/>
                    <a:pt x="1830" y="9600"/>
                    <a:pt x="1876" y="9600"/>
                  </a:cubicBezTo>
                  <a:cubicBezTo>
                    <a:pt x="1949" y="9600"/>
                    <a:pt x="2023" y="9580"/>
                    <a:pt x="2096" y="9550"/>
                  </a:cubicBezTo>
                  <a:cubicBezTo>
                    <a:pt x="2216" y="9503"/>
                    <a:pt x="2311" y="9408"/>
                    <a:pt x="2335" y="9288"/>
                  </a:cubicBezTo>
                  <a:cubicBezTo>
                    <a:pt x="2382" y="9169"/>
                    <a:pt x="2382" y="9050"/>
                    <a:pt x="2335" y="8931"/>
                  </a:cubicBezTo>
                  <a:cubicBezTo>
                    <a:pt x="2287" y="8812"/>
                    <a:pt x="2192" y="8717"/>
                    <a:pt x="2073" y="8693"/>
                  </a:cubicBezTo>
                  <a:lnTo>
                    <a:pt x="1763" y="8574"/>
                  </a:lnTo>
                  <a:cubicBezTo>
                    <a:pt x="1692" y="8550"/>
                    <a:pt x="1644" y="8455"/>
                    <a:pt x="1668" y="8384"/>
                  </a:cubicBezTo>
                  <a:cubicBezTo>
                    <a:pt x="1715" y="8264"/>
                    <a:pt x="1811" y="8264"/>
                    <a:pt x="1858" y="8264"/>
                  </a:cubicBezTo>
                  <a:lnTo>
                    <a:pt x="2168" y="8384"/>
                  </a:lnTo>
                  <a:cubicBezTo>
                    <a:pt x="2227" y="8407"/>
                    <a:pt x="2293" y="8419"/>
                    <a:pt x="2355" y="8419"/>
                  </a:cubicBezTo>
                  <a:cubicBezTo>
                    <a:pt x="2418" y="8419"/>
                    <a:pt x="2477" y="8407"/>
                    <a:pt x="2525" y="8384"/>
                  </a:cubicBezTo>
                  <a:cubicBezTo>
                    <a:pt x="2644" y="8312"/>
                    <a:pt x="2739" y="8217"/>
                    <a:pt x="2787" y="8098"/>
                  </a:cubicBezTo>
                  <a:cubicBezTo>
                    <a:pt x="2835" y="7979"/>
                    <a:pt x="2811" y="7860"/>
                    <a:pt x="2763" y="7741"/>
                  </a:cubicBezTo>
                  <a:cubicBezTo>
                    <a:pt x="2716" y="7621"/>
                    <a:pt x="2620" y="7550"/>
                    <a:pt x="2501" y="7502"/>
                  </a:cubicBezTo>
                  <a:lnTo>
                    <a:pt x="2358" y="7455"/>
                  </a:lnTo>
                  <a:lnTo>
                    <a:pt x="2954" y="5835"/>
                  </a:lnTo>
                  <a:cubicBezTo>
                    <a:pt x="3002" y="5838"/>
                    <a:pt x="3050" y="5839"/>
                    <a:pt x="3097" y="5839"/>
                  </a:cubicBezTo>
                  <a:cubicBezTo>
                    <a:pt x="3521" y="5839"/>
                    <a:pt x="3928" y="5745"/>
                    <a:pt x="4335" y="5573"/>
                  </a:cubicBezTo>
                  <a:lnTo>
                    <a:pt x="4335" y="8241"/>
                  </a:lnTo>
                  <a:lnTo>
                    <a:pt x="4645" y="8241"/>
                  </a:lnTo>
                  <a:lnTo>
                    <a:pt x="4645" y="5288"/>
                  </a:lnTo>
                  <a:lnTo>
                    <a:pt x="4526" y="5240"/>
                  </a:lnTo>
                  <a:cubicBezTo>
                    <a:pt x="4025" y="5097"/>
                    <a:pt x="3573" y="4788"/>
                    <a:pt x="3263" y="4359"/>
                  </a:cubicBezTo>
                  <a:cubicBezTo>
                    <a:pt x="2930" y="3906"/>
                    <a:pt x="2763" y="3382"/>
                    <a:pt x="2763" y="2835"/>
                  </a:cubicBezTo>
                  <a:cubicBezTo>
                    <a:pt x="2763" y="1454"/>
                    <a:pt x="3883" y="334"/>
                    <a:pt x="5264" y="334"/>
                  </a:cubicBezTo>
                  <a:cubicBezTo>
                    <a:pt x="6669" y="334"/>
                    <a:pt x="7788" y="1454"/>
                    <a:pt x="7788" y="2835"/>
                  </a:cubicBezTo>
                  <a:cubicBezTo>
                    <a:pt x="7788" y="3382"/>
                    <a:pt x="7621" y="3906"/>
                    <a:pt x="7288" y="4359"/>
                  </a:cubicBezTo>
                  <a:cubicBezTo>
                    <a:pt x="6978" y="4788"/>
                    <a:pt x="6526" y="5097"/>
                    <a:pt x="6002" y="5240"/>
                  </a:cubicBezTo>
                  <a:lnTo>
                    <a:pt x="5907" y="5288"/>
                  </a:lnTo>
                  <a:lnTo>
                    <a:pt x="5907" y="7383"/>
                  </a:lnTo>
                  <a:lnTo>
                    <a:pt x="5526" y="7764"/>
                  </a:lnTo>
                  <a:lnTo>
                    <a:pt x="5907" y="8145"/>
                  </a:lnTo>
                  <a:lnTo>
                    <a:pt x="5907" y="8479"/>
                  </a:lnTo>
                  <a:lnTo>
                    <a:pt x="5526" y="8860"/>
                  </a:lnTo>
                  <a:lnTo>
                    <a:pt x="5907" y="9241"/>
                  </a:lnTo>
                  <a:lnTo>
                    <a:pt x="5907" y="9765"/>
                  </a:lnTo>
                  <a:lnTo>
                    <a:pt x="5359" y="10432"/>
                  </a:lnTo>
                  <a:lnTo>
                    <a:pt x="5192" y="10432"/>
                  </a:lnTo>
                  <a:lnTo>
                    <a:pt x="4645" y="9765"/>
                  </a:lnTo>
                  <a:lnTo>
                    <a:pt x="4645" y="9169"/>
                  </a:lnTo>
                  <a:lnTo>
                    <a:pt x="4335" y="9169"/>
                  </a:lnTo>
                  <a:lnTo>
                    <a:pt x="4335" y="9860"/>
                  </a:lnTo>
                  <a:lnTo>
                    <a:pt x="5049" y="10765"/>
                  </a:lnTo>
                  <a:lnTo>
                    <a:pt x="5502" y="10765"/>
                  </a:lnTo>
                  <a:lnTo>
                    <a:pt x="6216" y="9860"/>
                  </a:lnTo>
                  <a:lnTo>
                    <a:pt x="6216" y="9122"/>
                  </a:lnTo>
                  <a:lnTo>
                    <a:pt x="5954" y="8860"/>
                  </a:lnTo>
                  <a:lnTo>
                    <a:pt x="6216" y="8622"/>
                  </a:lnTo>
                  <a:lnTo>
                    <a:pt x="6216" y="8002"/>
                  </a:lnTo>
                  <a:lnTo>
                    <a:pt x="5954" y="7764"/>
                  </a:lnTo>
                  <a:lnTo>
                    <a:pt x="6216" y="7526"/>
                  </a:lnTo>
                  <a:lnTo>
                    <a:pt x="6216" y="5526"/>
                  </a:lnTo>
                  <a:cubicBezTo>
                    <a:pt x="6740" y="5335"/>
                    <a:pt x="7193" y="4978"/>
                    <a:pt x="7550" y="4549"/>
                  </a:cubicBezTo>
                  <a:cubicBezTo>
                    <a:pt x="7907" y="4049"/>
                    <a:pt x="8098" y="3454"/>
                    <a:pt x="8098" y="2835"/>
                  </a:cubicBezTo>
                  <a:cubicBezTo>
                    <a:pt x="8098" y="1287"/>
                    <a:pt x="6836" y="1"/>
                    <a:pt x="52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43"/>
            <p:cNvSpPr/>
            <p:nvPr/>
          </p:nvSpPr>
          <p:spPr>
            <a:xfrm>
              <a:off x="1931382" y="1673779"/>
              <a:ext cx="11963" cy="11963"/>
            </a:xfrm>
            <a:custGeom>
              <a:rect b="b" l="l" r="r" t="t"/>
              <a:pathLst>
                <a:path extrusionOk="0" h="310" w="310">
                  <a:moveTo>
                    <a:pt x="0" y="0"/>
                  </a:moveTo>
                  <a:lnTo>
                    <a:pt x="0" y="310"/>
                  </a:lnTo>
                  <a:lnTo>
                    <a:pt x="310" y="310"/>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43"/>
            <p:cNvSpPr/>
            <p:nvPr/>
          </p:nvSpPr>
          <p:spPr>
            <a:xfrm>
              <a:off x="1924937" y="1374175"/>
              <a:ext cx="85515" cy="85515"/>
            </a:xfrm>
            <a:custGeom>
              <a:rect b="b" l="l" r="r" t="t"/>
              <a:pathLst>
                <a:path extrusionOk="0" h="2216" w="2216">
                  <a:moveTo>
                    <a:pt x="1096" y="334"/>
                  </a:moveTo>
                  <a:cubicBezTo>
                    <a:pt x="1548" y="334"/>
                    <a:pt x="1882" y="691"/>
                    <a:pt x="1882" y="1120"/>
                  </a:cubicBezTo>
                  <a:cubicBezTo>
                    <a:pt x="1882" y="1287"/>
                    <a:pt x="1834" y="1453"/>
                    <a:pt x="1739" y="1572"/>
                  </a:cubicBezTo>
                  <a:cubicBezTo>
                    <a:pt x="1691" y="1311"/>
                    <a:pt x="1596" y="1072"/>
                    <a:pt x="1453" y="834"/>
                  </a:cubicBezTo>
                  <a:cubicBezTo>
                    <a:pt x="1358" y="668"/>
                    <a:pt x="1239" y="477"/>
                    <a:pt x="1096" y="334"/>
                  </a:cubicBezTo>
                  <a:close/>
                  <a:moveTo>
                    <a:pt x="739" y="406"/>
                  </a:moveTo>
                  <a:cubicBezTo>
                    <a:pt x="929" y="596"/>
                    <a:pt x="1072" y="787"/>
                    <a:pt x="1191" y="1001"/>
                  </a:cubicBezTo>
                  <a:cubicBezTo>
                    <a:pt x="1334" y="1263"/>
                    <a:pt x="1429" y="1525"/>
                    <a:pt x="1477" y="1811"/>
                  </a:cubicBezTo>
                  <a:cubicBezTo>
                    <a:pt x="1358" y="1858"/>
                    <a:pt x="1239" y="1906"/>
                    <a:pt x="1096" y="1906"/>
                  </a:cubicBezTo>
                  <a:cubicBezTo>
                    <a:pt x="667" y="1906"/>
                    <a:pt x="310" y="1549"/>
                    <a:pt x="310" y="1120"/>
                  </a:cubicBezTo>
                  <a:cubicBezTo>
                    <a:pt x="310" y="810"/>
                    <a:pt x="500" y="548"/>
                    <a:pt x="739" y="406"/>
                  </a:cubicBezTo>
                  <a:close/>
                  <a:moveTo>
                    <a:pt x="1096" y="1"/>
                  </a:moveTo>
                  <a:cubicBezTo>
                    <a:pt x="500" y="1"/>
                    <a:pt x="0" y="501"/>
                    <a:pt x="0" y="1120"/>
                  </a:cubicBezTo>
                  <a:cubicBezTo>
                    <a:pt x="0" y="1715"/>
                    <a:pt x="500" y="2215"/>
                    <a:pt x="1096" y="2215"/>
                  </a:cubicBezTo>
                  <a:cubicBezTo>
                    <a:pt x="1715" y="2215"/>
                    <a:pt x="2215" y="1715"/>
                    <a:pt x="2215" y="1120"/>
                  </a:cubicBezTo>
                  <a:cubicBezTo>
                    <a:pt x="2215" y="501"/>
                    <a:pt x="1715" y="1"/>
                    <a:pt x="109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360" name="Google Shape;2360;p43"/>
          <p:cNvCxnSpPr>
            <a:stCxn id="2253" idx="2"/>
            <a:endCxn id="2258" idx="0"/>
          </p:cNvCxnSpPr>
          <p:nvPr/>
        </p:nvCxnSpPr>
        <p:spPr>
          <a:xfrm>
            <a:off x="7903252" y="3010076"/>
            <a:ext cx="0" cy="3540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64" name="Shape 2364"/>
        <p:cNvGrpSpPr/>
        <p:nvPr/>
      </p:nvGrpSpPr>
      <p:grpSpPr>
        <a:xfrm>
          <a:off x="0" y="0"/>
          <a:ext cx="0" cy="0"/>
          <a:chOff x="0" y="0"/>
          <a:chExt cx="0" cy="0"/>
        </a:xfrm>
      </p:grpSpPr>
      <p:sp>
        <p:nvSpPr>
          <p:cNvPr id="2365" name="Google Shape;2365;p44"/>
          <p:cNvSpPr/>
          <p:nvPr/>
        </p:nvSpPr>
        <p:spPr>
          <a:xfrm flipH="1">
            <a:off x="4107820" y="2953251"/>
            <a:ext cx="928359" cy="186020"/>
          </a:xfrm>
          <a:custGeom>
            <a:rect b="b" l="l" r="r" t="t"/>
            <a:pathLst>
              <a:path extrusionOk="0" h="12676" w="93162">
                <a:moveTo>
                  <a:pt x="46581" y="0"/>
                </a:moveTo>
                <a:cubicBezTo>
                  <a:pt x="20882" y="0"/>
                  <a:pt x="0" y="2852"/>
                  <a:pt x="0" y="6338"/>
                </a:cubicBezTo>
                <a:cubicBezTo>
                  <a:pt x="0" y="9823"/>
                  <a:pt x="20819" y="12675"/>
                  <a:pt x="46581" y="12675"/>
                </a:cubicBezTo>
                <a:cubicBezTo>
                  <a:pt x="72280" y="12675"/>
                  <a:pt x="93162" y="9823"/>
                  <a:pt x="93162" y="6338"/>
                </a:cubicBezTo>
                <a:cubicBezTo>
                  <a:pt x="93162" y="2852"/>
                  <a:pt x="72311" y="0"/>
                  <a:pt x="46581"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44"/>
          <p:cNvSpPr/>
          <p:nvPr/>
        </p:nvSpPr>
        <p:spPr>
          <a:xfrm flipH="1">
            <a:off x="6338589" y="2901563"/>
            <a:ext cx="1473124" cy="237707"/>
          </a:xfrm>
          <a:custGeom>
            <a:rect b="b" l="l" r="r" t="t"/>
            <a:pathLst>
              <a:path extrusionOk="0" h="12676" w="93162">
                <a:moveTo>
                  <a:pt x="46581" y="0"/>
                </a:moveTo>
                <a:cubicBezTo>
                  <a:pt x="20882" y="0"/>
                  <a:pt x="0" y="2852"/>
                  <a:pt x="0" y="6338"/>
                </a:cubicBezTo>
                <a:cubicBezTo>
                  <a:pt x="0" y="9823"/>
                  <a:pt x="20819" y="12675"/>
                  <a:pt x="46581" y="12675"/>
                </a:cubicBezTo>
                <a:cubicBezTo>
                  <a:pt x="72280" y="12675"/>
                  <a:pt x="93162" y="9823"/>
                  <a:pt x="93162" y="6338"/>
                </a:cubicBezTo>
                <a:cubicBezTo>
                  <a:pt x="93162" y="2852"/>
                  <a:pt x="72311" y="0"/>
                  <a:pt x="46581"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44"/>
          <p:cNvSpPr/>
          <p:nvPr/>
        </p:nvSpPr>
        <p:spPr>
          <a:xfrm flipH="1">
            <a:off x="1332288" y="2901563"/>
            <a:ext cx="1473124" cy="237707"/>
          </a:xfrm>
          <a:custGeom>
            <a:rect b="b" l="l" r="r" t="t"/>
            <a:pathLst>
              <a:path extrusionOk="0" h="12676" w="93162">
                <a:moveTo>
                  <a:pt x="46581" y="0"/>
                </a:moveTo>
                <a:cubicBezTo>
                  <a:pt x="20882" y="0"/>
                  <a:pt x="0" y="2852"/>
                  <a:pt x="0" y="6338"/>
                </a:cubicBezTo>
                <a:cubicBezTo>
                  <a:pt x="0" y="9823"/>
                  <a:pt x="20819" y="12675"/>
                  <a:pt x="46581" y="12675"/>
                </a:cubicBezTo>
                <a:cubicBezTo>
                  <a:pt x="72280" y="12675"/>
                  <a:pt x="93162" y="9823"/>
                  <a:pt x="93162" y="6338"/>
                </a:cubicBezTo>
                <a:cubicBezTo>
                  <a:pt x="93162" y="2852"/>
                  <a:pt x="72311" y="0"/>
                  <a:pt x="46581"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44"/>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sp>
        <p:nvSpPr>
          <p:cNvPr id="2369" name="Google Shape;2369;p44"/>
          <p:cNvSpPr/>
          <p:nvPr/>
        </p:nvSpPr>
        <p:spPr>
          <a:xfrm>
            <a:off x="4274850" y="4055576"/>
            <a:ext cx="594300" cy="594300"/>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B</a:t>
            </a:r>
            <a:endParaRPr b="1" sz="2000">
              <a:solidFill>
                <a:schemeClr val="dk1"/>
              </a:solidFill>
              <a:latin typeface="Fira Sans Extra Condensed"/>
              <a:ea typeface="Fira Sans Extra Condensed"/>
              <a:cs typeface="Fira Sans Extra Condensed"/>
              <a:sym typeface="Fira Sans Extra Condensed"/>
            </a:endParaRPr>
          </a:p>
        </p:txBody>
      </p:sp>
      <p:sp>
        <p:nvSpPr>
          <p:cNvPr id="2370" name="Google Shape;2370;p44"/>
          <p:cNvSpPr/>
          <p:nvPr/>
        </p:nvSpPr>
        <p:spPr>
          <a:xfrm>
            <a:off x="6778001" y="4055576"/>
            <a:ext cx="594300" cy="5943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C</a:t>
            </a:r>
            <a:endParaRPr b="1" sz="2000">
              <a:solidFill>
                <a:schemeClr val="dk1"/>
              </a:solidFill>
              <a:latin typeface="Fira Sans Extra Condensed"/>
              <a:ea typeface="Fira Sans Extra Condensed"/>
              <a:cs typeface="Fira Sans Extra Condensed"/>
              <a:sym typeface="Fira Sans Extra Condensed"/>
            </a:endParaRPr>
          </a:p>
        </p:txBody>
      </p:sp>
      <p:sp>
        <p:nvSpPr>
          <p:cNvPr id="2371" name="Google Shape;2371;p44"/>
          <p:cNvSpPr/>
          <p:nvPr/>
        </p:nvSpPr>
        <p:spPr>
          <a:xfrm>
            <a:off x="1771700" y="4055576"/>
            <a:ext cx="594300" cy="59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A</a:t>
            </a:r>
            <a:endParaRPr b="1" sz="2000">
              <a:solidFill>
                <a:schemeClr val="dk1"/>
              </a:solidFill>
              <a:latin typeface="Fira Sans Extra Condensed"/>
              <a:ea typeface="Fira Sans Extra Condensed"/>
              <a:cs typeface="Fira Sans Extra Condensed"/>
              <a:sym typeface="Fira Sans Extra Condensed"/>
            </a:endParaRPr>
          </a:p>
        </p:txBody>
      </p:sp>
      <p:grpSp>
        <p:nvGrpSpPr>
          <p:cNvPr id="2372" name="Google Shape;2372;p44"/>
          <p:cNvGrpSpPr/>
          <p:nvPr/>
        </p:nvGrpSpPr>
        <p:grpSpPr>
          <a:xfrm>
            <a:off x="1077646" y="3173079"/>
            <a:ext cx="1982408" cy="778393"/>
            <a:chOff x="1086717" y="3249279"/>
            <a:chExt cx="1982408" cy="778393"/>
          </a:xfrm>
        </p:grpSpPr>
        <p:sp>
          <p:nvSpPr>
            <p:cNvPr id="2373" name="Google Shape;2373;p44"/>
            <p:cNvSpPr txBox="1"/>
            <p:nvPr/>
          </p:nvSpPr>
          <p:spPr>
            <a:xfrm>
              <a:off x="1086725" y="3625972"/>
              <a:ext cx="1982400" cy="40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Ceres is located in the main asteroid belt</a:t>
              </a:r>
              <a:endParaRPr sz="1200">
                <a:solidFill>
                  <a:schemeClr val="dk1"/>
                </a:solidFill>
                <a:latin typeface="Roboto"/>
                <a:ea typeface="Roboto"/>
                <a:cs typeface="Roboto"/>
                <a:sym typeface="Roboto"/>
              </a:endParaRPr>
            </a:p>
          </p:txBody>
        </p:sp>
        <p:sp>
          <p:nvSpPr>
            <p:cNvPr id="2374" name="Google Shape;2374;p44"/>
            <p:cNvSpPr txBox="1"/>
            <p:nvPr/>
          </p:nvSpPr>
          <p:spPr>
            <a:xfrm>
              <a:off x="1086717" y="3249279"/>
              <a:ext cx="19824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Ceres</a:t>
              </a:r>
              <a:endParaRPr b="1" sz="1800">
                <a:solidFill>
                  <a:schemeClr val="lt2"/>
                </a:solidFill>
                <a:latin typeface="Fira Sans Extra Condensed"/>
                <a:ea typeface="Fira Sans Extra Condensed"/>
                <a:cs typeface="Fira Sans Extra Condensed"/>
                <a:sym typeface="Fira Sans Extra Condensed"/>
              </a:endParaRPr>
            </a:p>
          </p:txBody>
        </p:sp>
      </p:grpSp>
      <p:grpSp>
        <p:nvGrpSpPr>
          <p:cNvPr id="2375" name="Google Shape;2375;p44"/>
          <p:cNvGrpSpPr/>
          <p:nvPr/>
        </p:nvGrpSpPr>
        <p:grpSpPr>
          <a:xfrm>
            <a:off x="3580796" y="3173079"/>
            <a:ext cx="1982408" cy="778393"/>
            <a:chOff x="3585893" y="3249279"/>
            <a:chExt cx="1982408" cy="778393"/>
          </a:xfrm>
        </p:grpSpPr>
        <p:sp>
          <p:nvSpPr>
            <p:cNvPr id="2376" name="Google Shape;2376;p44"/>
            <p:cNvSpPr txBox="1"/>
            <p:nvPr/>
          </p:nvSpPr>
          <p:spPr>
            <a:xfrm>
              <a:off x="3585901" y="3625972"/>
              <a:ext cx="1982400" cy="40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It’s the biggest planet in the Solar System</a:t>
              </a:r>
              <a:endParaRPr sz="1200">
                <a:solidFill>
                  <a:schemeClr val="dk1"/>
                </a:solidFill>
                <a:latin typeface="Roboto"/>
                <a:ea typeface="Roboto"/>
                <a:cs typeface="Roboto"/>
                <a:sym typeface="Roboto"/>
              </a:endParaRPr>
            </a:p>
          </p:txBody>
        </p:sp>
        <p:sp>
          <p:nvSpPr>
            <p:cNvPr id="2377" name="Google Shape;2377;p44"/>
            <p:cNvSpPr txBox="1"/>
            <p:nvPr/>
          </p:nvSpPr>
          <p:spPr>
            <a:xfrm>
              <a:off x="3585893" y="3249279"/>
              <a:ext cx="19824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Jupiter</a:t>
              </a:r>
              <a:endParaRPr b="1" sz="1800">
                <a:solidFill>
                  <a:schemeClr val="accent1"/>
                </a:solidFill>
                <a:latin typeface="Fira Sans Extra Condensed"/>
                <a:ea typeface="Fira Sans Extra Condensed"/>
                <a:cs typeface="Fira Sans Extra Condensed"/>
                <a:sym typeface="Fira Sans Extra Condensed"/>
              </a:endParaRPr>
            </a:p>
          </p:txBody>
        </p:sp>
      </p:grpSp>
      <p:grpSp>
        <p:nvGrpSpPr>
          <p:cNvPr id="2378" name="Google Shape;2378;p44"/>
          <p:cNvGrpSpPr/>
          <p:nvPr/>
        </p:nvGrpSpPr>
        <p:grpSpPr>
          <a:xfrm>
            <a:off x="6083947" y="3173079"/>
            <a:ext cx="1982407" cy="778393"/>
            <a:chOff x="6093018" y="3249279"/>
            <a:chExt cx="1982407" cy="778393"/>
          </a:xfrm>
        </p:grpSpPr>
        <p:sp>
          <p:nvSpPr>
            <p:cNvPr id="2379" name="Google Shape;2379;p44"/>
            <p:cNvSpPr txBox="1"/>
            <p:nvPr/>
          </p:nvSpPr>
          <p:spPr>
            <a:xfrm>
              <a:off x="6093025" y="3625972"/>
              <a:ext cx="1982400" cy="40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Saturn is a gas giant and has several rings</a:t>
              </a:r>
              <a:endParaRPr sz="1200">
                <a:solidFill>
                  <a:schemeClr val="dk1"/>
                </a:solidFill>
                <a:latin typeface="Roboto"/>
                <a:ea typeface="Roboto"/>
                <a:cs typeface="Roboto"/>
                <a:sym typeface="Roboto"/>
              </a:endParaRPr>
            </a:p>
          </p:txBody>
        </p:sp>
        <p:sp>
          <p:nvSpPr>
            <p:cNvPr id="2380" name="Google Shape;2380;p44"/>
            <p:cNvSpPr txBox="1"/>
            <p:nvPr/>
          </p:nvSpPr>
          <p:spPr>
            <a:xfrm>
              <a:off x="6093018" y="3249279"/>
              <a:ext cx="19824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Saturn</a:t>
              </a:r>
              <a:endParaRPr b="1" sz="1800">
                <a:solidFill>
                  <a:schemeClr val="accent2"/>
                </a:solidFill>
                <a:latin typeface="Fira Sans Extra Condensed"/>
                <a:ea typeface="Fira Sans Extra Condensed"/>
                <a:cs typeface="Fira Sans Extra Condensed"/>
                <a:sym typeface="Fira Sans Extra Condensed"/>
              </a:endParaRPr>
            </a:p>
          </p:txBody>
        </p:sp>
      </p:grpSp>
      <p:grpSp>
        <p:nvGrpSpPr>
          <p:cNvPr id="2381" name="Google Shape;2381;p44"/>
          <p:cNvGrpSpPr/>
          <p:nvPr/>
        </p:nvGrpSpPr>
        <p:grpSpPr>
          <a:xfrm>
            <a:off x="6579155" y="1170367"/>
            <a:ext cx="991992" cy="1914690"/>
            <a:chOff x="6989398" y="1328276"/>
            <a:chExt cx="900256" cy="1737626"/>
          </a:xfrm>
        </p:grpSpPr>
        <p:sp>
          <p:nvSpPr>
            <p:cNvPr id="2382" name="Google Shape;2382;p44"/>
            <p:cNvSpPr/>
            <p:nvPr/>
          </p:nvSpPr>
          <p:spPr>
            <a:xfrm>
              <a:off x="7473370" y="2750196"/>
              <a:ext cx="347272" cy="315692"/>
            </a:xfrm>
            <a:custGeom>
              <a:rect b="b" l="l" r="r" t="t"/>
              <a:pathLst>
                <a:path extrusionOk="0" h="14275" w="15703">
                  <a:moveTo>
                    <a:pt x="648" y="0"/>
                  </a:moveTo>
                  <a:lnTo>
                    <a:pt x="0" y="8931"/>
                  </a:lnTo>
                  <a:cubicBezTo>
                    <a:pt x="0" y="10659"/>
                    <a:pt x="40" y="12209"/>
                    <a:pt x="99" y="12994"/>
                  </a:cubicBezTo>
                  <a:lnTo>
                    <a:pt x="99" y="13014"/>
                  </a:lnTo>
                  <a:cubicBezTo>
                    <a:pt x="138" y="13308"/>
                    <a:pt x="177" y="13505"/>
                    <a:pt x="216" y="13563"/>
                  </a:cubicBezTo>
                  <a:cubicBezTo>
                    <a:pt x="684" y="13858"/>
                    <a:pt x="11593" y="14274"/>
                    <a:pt x="14513" y="14274"/>
                  </a:cubicBezTo>
                  <a:cubicBezTo>
                    <a:pt x="14904" y="14274"/>
                    <a:pt x="15152" y="14267"/>
                    <a:pt x="15212" y="14250"/>
                  </a:cubicBezTo>
                  <a:cubicBezTo>
                    <a:pt x="15703" y="14093"/>
                    <a:pt x="15350" y="12680"/>
                    <a:pt x="14800" y="12229"/>
                  </a:cubicBezTo>
                  <a:cubicBezTo>
                    <a:pt x="14250" y="11797"/>
                    <a:pt x="9010" y="9226"/>
                    <a:pt x="9010" y="9226"/>
                  </a:cubicBezTo>
                  <a:lnTo>
                    <a:pt x="9579" y="295"/>
                  </a:lnTo>
                  <a:lnTo>
                    <a:pt x="648" y="0"/>
                  </a:ln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3" name="Google Shape;2383;p44"/>
            <p:cNvSpPr/>
            <p:nvPr/>
          </p:nvSpPr>
          <p:spPr>
            <a:xfrm>
              <a:off x="7473370" y="2905592"/>
              <a:ext cx="347272" cy="159847"/>
            </a:xfrm>
            <a:custGeom>
              <a:rect b="b" l="l" r="r" t="t"/>
              <a:pathLst>
                <a:path extrusionOk="0" h="7228" w="15703">
                  <a:moveTo>
                    <a:pt x="0" y="0"/>
                  </a:moveTo>
                  <a:lnTo>
                    <a:pt x="0" y="1865"/>
                  </a:lnTo>
                  <a:cubicBezTo>
                    <a:pt x="0" y="3612"/>
                    <a:pt x="40" y="5163"/>
                    <a:pt x="99" y="5948"/>
                  </a:cubicBezTo>
                  <a:lnTo>
                    <a:pt x="99" y="5967"/>
                  </a:lnTo>
                  <a:cubicBezTo>
                    <a:pt x="158" y="6262"/>
                    <a:pt x="197" y="6458"/>
                    <a:pt x="216" y="6517"/>
                  </a:cubicBezTo>
                  <a:cubicBezTo>
                    <a:pt x="684" y="6811"/>
                    <a:pt x="11593" y="7228"/>
                    <a:pt x="14513" y="7228"/>
                  </a:cubicBezTo>
                  <a:cubicBezTo>
                    <a:pt x="14904" y="7228"/>
                    <a:pt x="15152" y="7220"/>
                    <a:pt x="15212" y="7204"/>
                  </a:cubicBezTo>
                  <a:cubicBezTo>
                    <a:pt x="15703" y="7047"/>
                    <a:pt x="15350" y="5634"/>
                    <a:pt x="14800" y="5182"/>
                  </a:cubicBezTo>
                  <a:cubicBezTo>
                    <a:pt x="14250" y="4750"/>
                    <a:pt x="9010" y="2159"/>
                    <a:pt x="9010" y="2159"/>
                  </a:cubicBezTo>
                  <a:lnTo>
                    <a:pt x="9029" y="255"/>
                  </a:lnTo>
                  <a:lnTo>
                    <a:pt x="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44"/>
            <p:cNvSpPr/>
            <p:nvPr/>
          </p:nvSpPr>
          <p:spPr>
            <a:xfrm>
              <a:off x="7472928" y="2945950"/>
              <a:ext cx="347714" cy="119952"/>
            </a:xfrm>
            <a:custGeom>
              <a:rect b="b" l="l" r="r" t="t"/>
              <a:pathLst>
                <a:path extrusionOk="0" h="5424" w="15723">
                  <a:moveTo>
                    <a:pt x="1" y="1"/>
                  </a:moveTo>
                  <a:lnTo>
                    <a:pt x="1" y="79"/>
                  </a:lnTo>
                  <a:cubicBezTo>
                    <a:pt x="1" y="2552"/>
                    <a:pt x="60" y="4594"/>
                    <a:pt x="236" y="4711"/>
                  </a:cubicBezTo>
                  <a:cubicBezTo>
                    <a:pt x="717" y="5038"/>
                    <a:pt x="11447" y="5424"/>
                    <a:pt x="14463" y="5424"/>
                  </a:cubicBezTo>
                  <a:cubicBezTo>
                    <a:pt x="14897" y="5424"/>
                    <a:pt x="15171" y="5416"/>
                    <a:pt x="15232" y="5398"/>
                  </a:cubicBezTo>
                  <a:cubicBezTo>
                    <a:pt x="15723" y="5241"/>
                    <a:pt x="15330" y="3828"/>
                    <a:pt x="14800" y="3357"/>
                  </a:cubicBezTo>
                  <a:cubicBezTo>
                    <a:pt x="14290" y="2925"/>
                    <a:pt x="9010" y="334"/>
                    <a:pt x="9010" y="334"/>
                  </a:cubicBezTo>
                  <a:lnTo>
                    <a:pt x="9010" y="197"/>
                  </a:lnTo>
                  <a:lnTo>
                    <a:pt x="1"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44"/>
            <p:cNvSpPr/>
            <p:nvPr/>
          </p:nvSpPr>
          <p:spPr>
            <a:xfrm>
              <a:off x="7492477" y="3043606"/>
              <a:ext cx="315161" cy="10881"/>
            </a:xfrm>
            <a:custGeom>
              <a:rect b="b" l="l" r="r" t="t"/>
              <a:pathLst>
                <a:path extrusionOk="0" h="492" w="14251">
                  <a:moveTo>
                    <a:pt x="250" y="0"/>
                  </a:moveTo>
                  <a:cubicBezTo>
                    <a:pt x="167" y="0"/>
                    <a:pt x="90" y="0"/>
                    <a:pt x="20" y="1"/>
                  </a:cubicBezTo>
                  <a:cubicBezTo>
                    <a:pt x="0" y="1"/>
                    <a:pt x="0" y="21"/>
                    <a:pt x="20" y="21"/>
                  </a:cubicBezTo>
                  <a:cubicBezTo>
                    <a:pt x="2355" y="217"/>
                    <a:pt x="11855" y="472"/>
                    <a:pt x="14211" y="492"/>
                  </a:cubicBezTo>
                  <a:cubicBezTo>
                    <a:pt x="14250" y="472"/>
                    <a:pt x="14250" y="433"/>
                    <a:pt x="14211" y="433"/>
                  </a:cubicBezTo>
                  <a:cubicBezTo>
                    <a:pt x="11926" y="300"/>
                    <a:pt x="2921" y="0"/>
                    <a:pt x="25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44"/>
            <p:cNvSpPr/>
            <p:nvPr/>
          </p:nvSpPr>
          <p:spPr>
            <a:xfrm>
              <a:off x="7627109" y="2953071"/>
              <a:ext cx="63315" cy="15171"/>
            </a:xfrm>
            <a:custGeom>
              <a:rect b="b" l="l" r="r" t="t"/>
              <a:pathLst>
                <a:path extrusionOk="0" h="686" w="2863">
                  <a:moveTo>
                    <a:pt x="1956" y="1"/>
                  </a:moveTo>
                  <a:cubicBezTo>
                    <a:pt x="1252" y="1"/>
                    <a:pt x="542" y="184"/>
                    <a:pt x="16" y="641"/>
                  </a:cubicBezTo>
                  <a:cubicBezTo>
                    <a:pt x="1" y="656"/>
                    <a:pt x="10" y="685"/>
                    <a:pt x="46" y="685"/>
                  </a:cubicBezTo>
                  <a:cubicBezTo>
                    <a:pt x="54" y="685"/>
                    <a:pt x="64" y="684"/>
                    <a:pt x="75" y="680"/>
                  </a:cubicBezTo>
                  <a:cubicBezTo>
                    <a:pt x="998" y="444"/>
                    <a:pt x="1861" y="268"/>
                    <a:pt x="2823" y="209"/>
                  </a:cubicBezTo>
                  <a:cubicBezTo>
                    <a:pt x="2863" y="189"/>
                    <a:pt x="2863" y="91"/>
                    <a:pt x="2823" y="91"/>
                  </a:cubicBezTo>
                  <a:cubicBezTo>
                    <a:pt x="2545" y="33"/>
                    <a:pt x="2251" y="1"/>
                    <a:pt x="19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44"/>
            <p:cNvSpPr/>
            <p:nvPr/>
          </p:nvSpPr>
          <p:spPr>
            <a:xfrm>
              <a:off x="7641129" y="2962182"/>
              <a:ext cx="64045" cy="15348"/>
            </a:xfrm>
            <a:custGeom>
              <a:rect b="b" l="l" r="r" t="t"/>
              <a:pathLst>
                <a:path extrusionOk="0" h="694" w="2896">
                  <a:moveTo>
                    <a:pt x="1959" y="1"/>
                  </a:moveTo>
                  <a:cubicBezTo>
                    <a:pt x="1258" y="1"/>
                    <a:pt x="542" y="184"/>
                    <a:pt x="30" y="641"/>
                  </a:cubicBezTo>
                  <a:cubicBezTo>
                    <a:pt x="0" y="656"/>
                    <a:pt x="16" y="693"/>
                    <a:pt x="42" y="693"/>
                  </a:cubicBezTo>
                  <a:cubicBezTo>
                    <a:pt x="51" y="693"/>
                    <a:pt x="60" y="689"/>
                    <a:pt x="69" y="680"/>
                  </a:cubicBezTo>
                  <a:cubicBezTo>
                    <a:pt x="1012" y="444"/>
                    <a:pt x="1875" y="268"/>
                    <a:pt x="2817" y="229"/>
                  </a:cubicBezTo>
                  <a:cubicBezTo>
                    <a:pt x="2896" y="229"/>
                    <a:pt x="2896" y="130"/>
                    <a:pt x="2817" y="91"/>
                  </a:cubicBezTo>
                  <a:cubicBezTo>
                    <a:pt x="2545" y="33"/>
                    <a:pt x="2253" y="1"/>
                    <a:pt x="19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44"/>
            <p:cNvSpPr/>
            <p:nvPr/>
          </p:nvSpPr>
          <p:spPr>
            <a:xfrm>
              <a:off x="7655791" y="2971735"/>
              <a:ext cx="64156" cy="15127"/>
            </a:xfrm>
            <a:custGeom>
              <a:rect b="b" l="l" r="r" t="t"/>
              <a:pathLst>
                <a:path extrusionOk="0" h="684" w="2901">
                  <a:moveTo>
                    <a:pt x="1957" y="0"/>
                  </a:moveTo>
                  <a:cubicBezTo>
                    <a:pt x="1258" y="0"/>
                    <a:pt x="544" y="180"/>
                    <a:pt x="35" y="621"/>
                  </a:cubicBezTo>
                  <a:cubicBezTo>
                    <a:pt x="1" y="638"/>
                    <a:pt x="25" y="684"/>
                    <a:pt x="58" y="684"/>
                  </a:cubicBezTo>
                  <a:cubicBezTo>
                    <a:pt x="63" y="684"/>
                    <a:pt x="68" y="683"/>
                    <a:pt x="74" y="680"/>
                  </a:cubicBezTo>
                  <a:cubicBezTo>
                    <a:pt x="1016" y="425"/>
                    <a:pt x="1860" y="248"/>
                    <a:pt x="2822" y="209"/>
                  </a:cubicBezTo>
                  <a:cubicBezTo>
                    <a:pt x="2881" y="209"/>
                    <a:pt x="2900" y="111"/>
                    <a:pt x="2822" y="91"/>
                  </a:cubicBezTo>
                  <a:cubicBezTo>
                    <a:pt x="2547" y="32"/>
                    <a:pt x="2253" y="0"/>
                    <a:pt x="19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44"/>
            <p:cNvSpPr/>
            <p:nvPr/>
          </p:nvSpPr>
          <p:spPr>
            <a:xfrm>
              <a:off x="7451234" y="1872948"/>
              <a:ext cx="253526" cy="1083480"/>
            </a:xfrm>
            <a:custGeom>
              <a:rect b="b" l="l" r="r" t="t"/>
              <a:pathLst>
                <a:path extrusionOk="0" h="48993" w="11464">
                  <a:moveTo>
                    <a:pt x="0" y="1"/>
                  </a:moveTo>
                  <a:cubicBezTo>
                    <a:pt x="0" y="1"/>
                    <a:pt x="2120" y="19060"/>
                    <a:pt x="2160" y="25439"/>
                  </a:cubicBezTo>
                  <a:cubicBezTo>
                    <a:pt x="2160" y="31288"/>
                    <a:pt x="472" y="48993"/>
                    <a:pt x="472" y="48993"/>
                  </a:cubicBezTo>
                  <a:lnTo>
                    <a:pt x="10266" y="48797"/>
                  </a:lnTo>
                  <a:cubicBezTo>
                    <a:pt x="10266" y="48797"/>
                    <a:pt x="11463" y="31190"/>
                    <a:pt x="11247" y="25341"/>
                  </a:cubicBezTo>
                  <a:cubicBezTo>
                    <a:pt x="10992" y="18962"/>
                    <a:pt x="8264" y="1"/>
                    <a:pt x="8264" y="1"/>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44"/>
            <p:cNvSpPr/>
            <p:nvPr/>
          </p:nvSpPr>
          <p:spPr>
            <a:xfrm>
              <a:off x="7450791" y="1872528"/>
              <a:ext cx="146313" cy="379825"/>
            </a:xfrm>
            <a:custGeom>
              <a:rect b="b" l="l" r="r" t="t"/>
              <a:pathLst>
                <a:path extrusionOk="0" h="17175" w="6616">
                  <a:moveTo>
                    <a:pt x="1" y="0"/>
                  </a:moveTo>
                  <a:cubicBezTo>
                    <a:pt x="1" y="0"/>
                    <a:pt x="1080" y="9069"/>
                    <a:pt x="1669" y="17175"/>
                  </a:cubicBezTo>
                  <a:lnTo>
                    <a:pt x="6615"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1" name="Google Shape;2391;p44"/>
            <p:cNvSpPr/>
            <p:nvPr/>
          </p:nvSpPr>
          <p:spPr>
            <a:xfrm>
              <a:off x="7485533" y="1893360"/>
              <a:ext cx="42992" cy="1003181"/>
            </a:xfrm>
            <a:custGeom>
              <a:rect b="b" l="l" r="r" t="t"/>
              <a:pathLst>
                <a:path extrusionOk="0" h="45362" w="1944">
                  <a:moveTo>
                    <a:pt x="0" y="0"/>
                  </a:moveTo>
                  <a:lnTo>
                    <a:pt x="824" y="11365"/>
                  </a:lnTo>
                  <a:cubicBezTo>
                    <a:pt x="1099" y="15134"/>
                    <a:pt x="1413" y="18922"/>
                    <a:pt x="1610" y="22691"/>
                  </a:cubicBezTo>
                  <a:cubicBezTo>
                    <a:pt x="1668" y="23633"/>
                    <a:pt x="1688" y="24575"/>
                    <a:pt x="1688" y="25517"/>
                  </a:cubicBezTo>
                  <a:cubicBezTo>
                    <a:pt x="1668" y="26479"/>
                    <a:pt x="1649" y="27401"/>
                    <a:pt x="1590" y="28363"/>
                  </a:cubicBezTo>
                  <a:cubicBezTo>
                    <a:pt x="1492" y="30247"/>
                    <a:pt x="1374" y="32132"/>
                    <a:pt x="1256" y="34036"/>
                  </a:cubicBezTo>
                  <a:cubicBezTo>
                    <a:pt x="1119" y="35920"/>
                    <a:pt x="1001" y="37804"/>
                    <a:pt x="864" y="39689"/>
                  </a:cubicBezTo>
                  <a:lnTo>
                    <a:pt x="432" y="45361"/>
                  </a:lnTo>
                  <a:lnTo>
                    <a:pt x="981" y="39689"/>
                  </a:lnTo>
                  <a:cubicBezTo>
                    <a:pt x="1139" y="37804"/>
                    <a:pt x="1296" y="35920"/>
                    <a:pt x="1453" y="34036"/>
                  </a:cubicBezTo>
                  <a:cubicBezTo>
                    <a:pt x="1590" y="32132"/>
                    <a:pt x="1708" y="30247"/>
                    <a:pt x="1806" y="28363"/>
                  </a:cubicBezTo>
                  <a:cubicBezTo>
                    <a:pt x="1865" y="27401"/>
                    <a:pt x="1884" y="26479"/>
                    <a:pt x="1904" y="25517"/>
                  </a:cubicBezTo>
                  <a:cubicBezTo>
                    <a:pt x="1943" y="24555"/>
                    <a:pt x="1884" y="23633"/>
                    <a:pt x="1845" y="22671"/>
                  </a:cubicBezTo>
                  <a:cubicBezTo>
                    <a:pt x="1610" y="18883"/>
                    <a:pt x="1315" y="15114"/>
                    <a:pt x="1001" y="11326"/>
                  </a:cubicBezTo>
                  <a:lnTo>
                    <a:pt x="510" y="5673"/>
                  </a:lnTo>
                  <a:lnTo>
                    <a:pt x="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2" name="Google Shape;2392;p44"/>
            <p:cNvSpPr/>
            <p:nvPr/>
          </p:nvSpPr>
          <p:spPr>
            <a:xfrm>
              <a:off x="7469456" y="2915145"/>
              <a:ext cx="200141" cy="4445"/>
            </a:xfrm>
            <a:custGeom>
              <a:rect b="b" l="l" r="r" t="t"/>
              <a:pathLst>
                <a:path extrusionOk="0" h="201" w="9050">
                  <a:moveTo>
                    <a:pt x="6380" y="0"/>
                  </a:moveTo>
                  <a:cubicBezTo>
                    <a:pt x="5654" y="0"/>
                    <a:pt x="727" y="20"/>
                    <a:pt x="40" y="138"/>
                  </a:cubicBezTo>
                  <a:cubicBezTo>
                    <a:pt x="1" y="138"/>
                    <a:pt x="1" y="157"/>
                    <a:pt x="40" y="157"/>
                  </a:cubicBezTo>
                  <a:cubicBezTo>
                    <a:pt x="276" y="190"/>
                    <a:pt x="978" y="201"/>
                    <a:pt x="1836" y="201"/>
                  </a:cubicBezTo>
                  <a:cubicBezTo>
                    <a:pt x="3554" y="201"/>
                    <a:pt x="5896" y="157"/>
                    <a:pt x="6380" y="157"/>
                  </a:cubicBezTo>
                  <a:cubicBezTo>
                    <a:pt x="7911" y="138"/>
                    <a:pt x="7460" y="118"/>
                    <a:pt x="9010" y="59"/>
                  </a:cubicBezTo>
                  <a:cubicBezTo>
                    <a:pt x="9049" y="59"/>
                    <a:pt x="9049" y="20"/>
                    <a:pt x="9010" y="20"/>
                  </a:cubicBezTo>
                  <a:cubicBezTo>
                    <a:pt x="7499" y="0"/>
                    <a:pt x="7931" y="0"/>
                    <a:pt x="63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44"/>
            <p:cNvSpPr/>
            <p:nvPr/>
          </p:nvSpPr>
          <p:spPr>
            <a:xfrm>
              <a:off x="6991566" y="2644291"/>
              <a:ext cx="319938" cy="421578"/>
            </a:xfrm>
            <a:custGeom>
              <a:rect b="b" l="l" r="r" t="t"/>
              <a:pathLst>
                <a:path extrusionOk="0" h="19063" w="14467">
                  <a:moveTo>
                    <a:pt x="6536" y="0"/>
                  </a:moveTo>
                  <a:cubicBezTo>
                    <a:pt x="6536" y="0"/>
                    <a:pt x="1826" y="7655"/>
                    <a:pt x="1826" y="7675"/>
                  </a:cubicBezTo>
                  <a:cubicBezTo>
                    <a:pt x="1060" y="9245"/>
                    <a:pt x="432" y="10639"/>
                    <a:pt x="157" y="11384"/>
                  </a:cubicBezTo>
                  <a:cubicBezTo>
                    <a:pt x="59" y="11679"/>
                    <a:pt x="0" y="11836"/>
                    <a:pt x="40" y="11914"/>
                  </a:cubicBezTo>
                  <a:lnTo>
                    <a:pt x="40" y="11954"/>
                  </a:lnTo>
                  <a:cubicBezTo>
                    <a:pt x="354" y="12484"/>
                    <a:pt x="12719" y="18981"/>
                    <a:pt x="13230" y="19059"/>
                  </a:cubicBezTo>
                  <a:cubicBezTo>
                    <a:pt x="13243" y="19061"/>
                    <a:pt x="13257" y="19062"/>
                    <a:pt x="13270" y="19062"/>
                  </a:cubicBezTo>
                  <a:cubicBezTo>
                    <a:pt x="13754" y="19062"/>
                    <a:pt x="14007" y="17688"/>
                    <a:pt x="13720" y="17077"/>
                  </a:cubicBezTo>
                  <a:cubicBezTo>
                    <a:pt x="13426" y="16429"/>
                    <a:pt x="9814" y="11816"/>
                    <a:pt x="9814" y="11816"/>
                  </a:cubicBezTo>
                  <a:lnTo>
                    <a:pt x="14466" y="4122"/>
                  </a:lnTo>
                  <a:lnTo>
                    <a:pt x="6536" y="0"/>
                  </a:ln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44"/>
            <p:cNvSpPr/>
            <p:nvPr/>
          </p:nvSpPr>
          <p:spPr>
            <a:xfrm>
              <a:off x="6991123" y="2783610"/>
              <a:ext cx="309787" cy="282254"/>
            </a:xfrm>
            <a:custGeom>
              <a:rect b="b" l="l" r="r" t="t"/>
              <a:pathLst>
                <a:path extrusionOk="0" h="12763" w="14008">
                  <a:moveTo>
                    <a:pt x="2670" y="1"/>
                  </a:moveTo>
                  <a:cubicBezTo>
                    <a:pt x="2179" y="806"/>
                    <a:pt x="1846" y="1355"/>
                    <a:pt x="1846" y="1355"/>
                  </a:cubicBezTo>
                  <a:cubicBezTo>
                    <a:pt x="1080" y="2925"/>
                    <a:pt x="413" y="4319"/>
                    <a:pt x="177" y="5065"/>
                  </a:cubicBezTo>
                  <a:lnTo>
                    <a:pt x="177" y="5084"/>
                  </a:lnTo>
                  <a:cubicBezTo>
                    <a:pt x="60" y="5379"/>
                    <a:pt x="1" y="5575"/>
                    <a:pt x="20" y="5614"/>
                  </a:cubicBezTo>
                  <a:cubicBezTo>
                    <a:pt x="354" y="6184"/>
                    <a:pt x="12720" y="12661"/>
                    <a:pt x="13230" y="12759"/>
                  </a:cubicBezTo>
                  <a:cubicBezTo>
                    <a:pt x="13244" y="12761"/>
                    <a:pt x="13257" y="12762"/>
                    <a:pt x="13270" y="12762"/>
                  </a:cubicBezTo>
                  <a:cubicBezTo>
                    <a:pt x="13755" y="12762"/>
                    <a:pt x="14007" y="11388"/>
                    <a:pt x="13721" y="10777"/>
                  </a:cubicBezTo>
                  <a:cubicBezTo>
                    <a:pt x="13426" y="10129"/>
                    <a:pt x="9815" y="5516"/>
                    <a:pt x="9815" y="5516"/>
                  </a:cubicBezTo>
                  <a:lnTo>
                    <a:pt x="10659" y="4142"/>
                  </a:lnTo>
                  <a:cubicBezTo>
                    <a:pt x="8637" y="3063"/>
                    <a:pt x="4967" y="1178"/>
                    <a:pt x="267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44"/>
            <p:cNvSpPr/>
            <p:nvPr/>
          </p:nvSpPr>
          <p:spPr>
            <a:xfrm>
              <a:off x="6989398" y="2811828"/>
              <a:ext cx="311512" cy="254035"/>
            </a:xfrm>
            <a:custGeom>
              <a:rect b="b" l="l" r="r" t="t"/>
              <a:pathLst>
                <a:path extrusionOk="0" h="11487" w="14086">
                  <a:moveTo>
                    <a:pt x="1943" y="1"/>
                  </a:moveTo>
                  <a:cubicBezTo>
                    <a:pt x="1943" y="20"/>
                    <a:pt x="1924" y="60"/>
                    <a:pt x="1924" y="79"/>
                  </a:cubicBezTo>
                  <a:cubicBezTo>
                    <a:pt x="844" y="2317"/>
                    <a:pt x="0" y="4181"/>
                    <a:pt x="138" y="4378"/>
                  </a:cubicBezTo>
                  <a:cubicBezTo>
                    <a:pt x="452" y="4908"/>
                    <a:pt x="12817" y="11405"/>
                    <a:pt x="13328" y="11483"/>
                  </a:cubicBezTo>
                  <a:cubicBezTo>
                    <a:pt x="13341" y="11485"/>
                    <a:pt x="13353" y="11486"/>
                    <a:pt x="13366" y="11486"/>
                  </a:cubicBezTo>
                  <a:cubicBezTo>
                    <a:pt x="13832" y="11486"/>
                    <a:pt x="14085" y="10093"/>
                    <a:pt x="13799" y="9481"/>
                  </a:cubicBezTo>
                  <a:cubicBezTo>
                    <a:pt x="13524" y="8833"/>
                    <a:pt x="9893" y="4221"/>
                    <a:pt x="9893" y="4221"/>
                  </a:cubicBezTo>
                  <a:lnTo>
                    <a:pt x="9971" y="4103"/>
                  </a:lnTo>
                  <a:lnTo>
                    <a:pt x="1943"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6" name="Google Shape;2396;p44"/>
            <p:cNvSpPr/>
            <p:nvPr/>
          </p:nvSpPr>
          <p:spPr>
            <a:xfrm>
              <a:off x="7006758" y="2908622"/>
              <a:ext cx="280617" cy="145981"/>
            </a:xfrm>
            <a:custGeom>
              <a:rect b="b" l="l" r="r" t="t"/>
              <a:pathLst>
                <a:path extrusionOk="0" h="6601" w="12689">
                  <a:moveTo>
                    <a:pt x="40" y="1"/>
                  </a:moveTo>
                  <a:cubicBezTo>
                    <a:pt x="0" y="1"/>
                    <a:pt x="0" y="1"/>
                    <a:pt x="40" y="20"/>
                  </a:cubicBezTo>
                  <a:cubicBezTo>
                    <a:pt x="2042" y="1198"/>
                    <a:pt x="10501" y="5555"/>
                    <a:pt x="12621" y="6596"/>
                  </a:cubicBezTo>
                  <a:cubicBezTo>
                    <a:pt x="12628" y="6599"/>
                    <a:pt x="12636" y="6601"/>
                    <a:pt x="12642" y="6601"/>
                  </a:cubicBezTo>
                  <a:cubicBezTo>
                    <a:pt x="12672" y="6601"/>
                    <a:pt x="12689" y="6569"/>
                    <a:pt x="12641" y="6537"/>
                  </a:cubicBezTo>
                  <a:cubicBezTo>
                    <a:pt x="10580" y="5398"/>
                    <a:pt x="2159" y="982"/>
                    <a:pt x="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7" name="Google Shape;2397;p44"/>
            <p:cNvSpPr/>
            <p:nvPr/>
          </p:nvSpPr>
          <p:spPr>
            <a:xfrm>
              <a:off x="7161713" y="2896016"/>
              <a:ext cx="62585" cy="20412"/>
            </a:xfrm>
            <a:custGeom>
              <a:rect b="b" l="l" r="r" t="t"/>
              <a:pathLst>
                <a:path extrusionOk="0" h="923" w="2830">
                  <a:moveTo>
                    <a:pt x="626" y="1"/>
                  </a:moveTo>
                  <a:cubicBezTo>
                    <a:pt x="420" y="1"/>
                    <a:pt x="216" y="26"/>
                    <a:pt x="20" y="80"/>
                  </a:cubicBezTo>
                  <a:cubicBezTo>
                    <a:pt x="1" y="80"/>
                    <a:pt x="1" y="119"/>
                    <a:pt x="20" y="139"/>
                  </a:cubicBezTo>
                  <a:cubicBezTo>
                    <a:pt x="943" y="316"/>
                    <a:pt x="1806" y="531"/>
                    <a:pt x="2690" y="904"/>
                  </a:cubicBezTo>
                  <a:cubicBezTo>
                    <a:pt x="2711" y="917"/>
                    <a:pt x="2730" y="923"/>
                    <a:pt x="2747" y="923"/>
                  </a:cubicBezTo>
                  <a:cubicBezTo>
                    <a:pt x="2807" y="923"/>
                    <a:pt x="2830" y="852"/>
                    <a:pt x="2768" y="806"/>
                  </a:cubicBezTo>
                  <a:cubicBezTo>
                    <a:pt x="2181" y="343"/>
                    <a:pt x="1387" y="1"/>
                    <a:pt x="6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44"/>
            <p:cNvSpPr/>
            <p:nvPr/>
          </p:nvSpPr>
          <p:spPr>
            <a:xfrm>
              <a:off x="7170824" y="2911209"/>
              <a:ext cx="62409" cy="20058"/>
            </a:xfrm>
            <a:custGeom>
              <a:rect b="b" l="l" r="r" t="t"/>
              <a:pathLst>
                <a:path extrusionOk="0" h="907" w="2822">
                  <a:moveTo>
                    <a:pt x="636" y="1"/>
                  </a:moveTo>
                  <a:cubicBezTo>
                    <a:pt x="427" y="1"/>
                    <a:pt x="221" y="26"/>
                    <a:pt x="20" y="80"/>
                  </a:cubicBezTo>
                  <a:cubicBezTo>
                    <a:pt x="1" y="80"/>
                    <a:pt x="1" y="119"/>
                    <a:pt x="20" y="139"/>
                  </a:cubicBezTo>
                  <a:cubicBezTo>
                    <a:pt x="943" y="316"/>
                    <a:pt x="1807" y="531"/>
                    <a:pt x="2690" y="904"/>
                  </a:cubicBezTo>
                  <a:cubicBezTo>
                    <a:pt x="2697" y="906"/>
                    <a:pt x="2704" y="907"/>
                    <a:pt x="2710" y="907"/>
                  </a:cubicBezTo>
                  <a:cubicBezTo>
                    <a:pt x="2778" y="907"/>
                    <a:pt x="2822" y="824"/>
                    <a:pt x="2768" y="806"/>
                  </a:cubicBezTo>
                  <a:cubicBezTo>
                    <a:pt x="2197" y="343"/>
                    <a:pt x="1406" y="1"/>
                    <a:pt x="6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44"/>
            <p:cNvSpPr/>
            <p:nvPr/>
          </p:nvSpPr>
          <p:spPr>
            <a:xfrm>
              <a:off x="7179515" y="2925760"/>
              <a:ext cx="62762" cy="20279"/>
            </a:xfrm>
            <a:custGeom>
              <a:rect b="b" l="l" r="r" t="t"/>
              <a:pathLst>
                <a:path extrusionOk="0" h="917" w="2838">
                  <a:moveTo>
                    <a:pt x="602" y="0"/>
                  </a:moveTo>
                  <a:cubicBezTo>
                    <a:pt x="405" y="0"/>
                    <a:pt x="210" y="22"/>
                    <a:pt x="20" y="70"/>
                  </a:cubicBezTo>
                  <a:cubicBezTo>
                    <a:pt x="0" y="70"/>
                    <a:pt x="0" y="129"/>
                    <a:pt x="20" y="148"/>
                  </a:cubicBezTo>
                  <a:cubicBezTo>
                    <a:pt x="942" y="325"/>
                    <a:pt x="1806" y="541"/>
                    <a:pt x="2689" y="914"/>
                  </a:cubicBezTo>
                  <a:cubicBezTo>
                    <a:pt x="2700" y="916"/>
                    <a:pt x="2710" y="917"/>
                    <a:pt x="2720" y="917"/>
                  </a:cubicBezTo>
                  <a:cubicBezTo>
                    <a:pt x="2799" y="917"/>
                    <a:pt x="2838" y="851"/>
                    <a:pt x="2768" y="816"/>
                  </a:cubicBezTo>
                  <a:cubicBezTo>
                    <a:pt x="2188" y="345"/>
                    <a:pt x="1383" y="0"/>
                    <a:pt x="60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44"/>
            <p:cNvSpPr/>
            <p:nvPr/>
          </p:nvSpPr>
          <p:spPr>
            <a:xfrm>
              <a:off x="7024118" y="1872528"/>
              <a:ext cx="590360" cy="1040931"/>
            </a:xfrm>
            <a:custGeom>
              <a:rect b="b" l="l" r="r" t="t"/>
              <a:pathLst>
                <a:path extrusionOk="0" h="47069" w="26695">
                  <a:moveTo>
                    <a:pt x="15448" y="0"/>
                  </a:moveTo>
                  <a:cubicBezTo>
                    <a:pt x="13662" y="2316"/>
                    <a:pt x="13701" y="7557"/>
                    <a:pt x="13701" y="7557"/>
                  </a:cubicBezTo>
                  <a:cubicBezTo>
                    <a:pt x="13701" y="7557"/>
                    <a:pt x="9226" y="24339"/>
                    <a:pt x="8048" y="27774"/>
                  </a:cubicBezTo>
                  <a:cubicBezTo>
                    <a:pt x="7302" y="29992"/>
                    <a:pt x="0" y="42358"/>
                    <a:pt x="0" y="42358"/>
                  </a:cubicBezTo>
                  <a:lnTo>
                    <a:pt x="9324" y="47069"/>
                  </a:lnTo>
                  <a:cubicBezTo>
                    <a:pt x="9324" y="47069"/>
                    <a:pt x="15762" y="34899"/>
                    <a:pt x="17312" y="30326"/>
                  </a:cubicBezTo>
                  <a:cubicBezTo>
                    <a:pt x="19000" y="25399"/>
                    <a:pt x="22180" y="9481"/>
                    <a:pt x="22180" y="9481"/>
                  </a:cubicBezTo>
                  <a:cubicBezTo>
                    <a:pt x="22651" y="9284"/>
                    <a:pt x="24064" y="8637"/>
                    <a:pt x="24379" y="8480"/>
                  </a:cubicBezTo>
                  <a:cubicBezTo>
                    <a:pt x="24614" y="8323"/>
                    <a:pt x="25065" y="6851"/>
                    <a:pt x="25497" y="5163"/>
                  </a:cubicBezTo>
                  <a:cubicBezTo>
                    <a:pt x="26086" y="2846"/>
                    <a:pt x="26655" y="177"/>
                    <a:pt x="26695"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1" name="Google Shape;2401;p44"/>
            <p:cNvSpPr/>
            <p:nvPr/>
          </p:nvSpPr>
          <p:spPr>
            <a:xfrm>
              <a:off x="7051031" y="2780580"/>
              <a:ext cx="176257" cy="93790"/>
            </a:xfrm>
            <a:custGeom>
              <a:rect b="b" l="l" r="r" t="t"/>
              <a:pathLst>
                <a:path extrusionOk="0" h="4241" w="7970">
                  <a:moveTo>
                    <a:pt x="20" y="0"/>
                  </a:moveTo>
                  <a:cubicBezTo>
                    <a:pt x="0" y="0"/>
                    <a:pt x="0" y="20"/>
                    <a:pt x="0" y="20"/>
                  </a:cubicBezTo>
                  <a:cubicBezTo>
                    <a:pt x="550" y="452"/>
                    <a:pt x="4907" y="2709"/>
                    <a:pt x="5555" y="3062"/>
                  </a:cubicBezTo>
                  <a:cubicBezTo>
                    <a:pt x="6909" y="3769"/>
                    <a:pt x="6537" y="3553"/>
                    <a:pt x="7891" y="4240"/>
                  </a:cubicBezTo>
                  <a:cubicBezTo>
                    <a:pt x="7969" y="4240"/>
                    <a:pt x="7969" y="4181"/>
                    <a:pt x="7950" y="4181"/>
                  </a:cubicBezTo>
                  <a:cubicBezTo>
                    <a:pt x="6615" y="3455"/>
                    <a:pt x="7008" y="3651"/>
                    <a:pt x="5653" y="2905"/>
                  </a:cubicBezTo>
                  <a:cubicBezTo>
                    <a:pt x="5006" y="2552"/>
                    <a:pt x="687" y="216"/>
                    <a:pt x="2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2" name="Google Shape;2402;p44"/>
            <p:cNvSpPr/>
            <p:nvPr/>
          </p:nvSpPr>
          <p:spPr>
            <a:xfrm>
              <a:off x="7378743" y="1933099"/>
              <a:ext cx="87996" cy="75633"/>
            </a:xfrm>
            <a:custGeom>
              <a:rect b="b" l="l" r="r" t="t"/>
              <a:pathLst>
                <a:path extrusionOk="0" h="3420" w="3979">
                  <a:moveTo>
                    <a:pt x="3955" y="1"/>
                  </a:moveTo>
                  <a:cubicBezTo>
                    <a:pt x="3950" y="1"/>
                    <a:pt x="3946" y="3"/>
                    <a:pt x="3946" y="9"/>
                  </a:cubicBezTo>
                  <a:cubicBezTo>
                    <a:pt x="3887" y="166"/>
                    <a:pt x="3828" y="284"/>
                    <a:pt x="3750" y="441"/>
                  </a:cubicBezTo>
                  <a:cubicBezTo>
                    <a:pt x="3671" y="539"/>
                    <a:pt x="3632" y="657"/>
                    <a:pt x="3573" y="775"/>
                  </a:cubicBezTo>
                  <a:cubicBezTo>
                    <a:pt x="3475" y="1030"/>
                    <a:pt x="3357" y="1265"/>
                    <a:pt x="3259" y="1521"/>
                  </a:cubicBezTo>
                  <a:cubicBezTo>
                    <a:pt x="3082" y="1933"/>
                    <a:pt x="2906" y="2365"/>
                    <a:pt x="2552" y="2639"/>
                  </a:cubicBezTo>
                  <a:cubicBezTo>
                    <a:pt x="2219" y="2895"/>
                    <a:pt x="1826" y="3012"/>
                    <a:pt x="1433" y="3111"/>
                  </a:cubicBezTo>
                  <a:cubicBezTo>
                    <a:pt x="1218" y="3150"/>
                    <a:pt x="1021" y="3209"/>
                    <a:pt x="805" y="3228"/>
                  </a:cubicBezTo>
                  <a:cubicBezTo>
                    <a:pt x="550" y="3248"/>
                    <a:pt x="256" y="3287"/>
                    <a:pt x="20" y="3346"/>
                  </a:cubicBezTo>
                  <a:cubicBezTo>
                    <a:pt x="1" y="3346"/>
                    <a:pt x="1" y="3405"/>
                    <a:pt x="20" y="3405"/>
                  </a:cubicBezTo>
                  <a:cubicBezTo>
                    <a:pt x="138" y="3415"/>
                    <a:pt x="266" y="3420"/>
                    <a:pt x="396" y="3420"/>
                  </a:cubicBezTo>
                  <a:cubicBezTo>
                    <a:pt x="526" y="3420"/>
                    <a:pt x="658" y="3415"/>
                    <a:pt x="786" y="3405"/>
                  </a:cubicBezTo>
                  <a:cubicBezTo>
                    <a:pt x="982" y="3405"/>
                    <a:pt x="1178" y="3385"/>
                    <a:pt x="1375" y="3346"/>
                  </a:cubicBezTo>
                  <a:cubicBezTo>
                    <a:pt x="2062" y="3248"/>
                    <a:pt x="2749" y="3012"/>
                    <a:pt x="3141" y="2404"/>
                  </a:cubicBezTo>
                  <a:cubicBezTo>
                    <a:pt x="3337" y="2051"/>
                    <a:pt x="3455" y="1658"/>
                    <a:pt x="3573" y="1285"/>
                  </a:cubicBezTo>
                  <a:cubicBezTo>
                    <a:pt x="3651" y="1069"/>
                    <a:pt x="3691" y="873"/>
                    <a:pt x="3769" y="657"/>
                  </a:cubicBezTo>
                  <a:cubicBezTo>
                    <a:pt x="3789" y="559"/>
                    <a:pt x="3848" y="441"/>
                    <a:pt x="3867" y="304"/>
                  </a:cubicBezTo>
                  <a:cubicBezTo>
                    <a:pt x="3926" y="206"/>
                    <a:pt x="3926" y="107"/>
                    <a:pt x="3965" y="9"/>
                  </a:cubicBezTo>
                  <a:cubicBezTo>
                    <a:pt x="3979" y="9"/>
                    <a:pt x="3965" y="1"/>
                    <a:pt x="395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3" name="Google Shape;2403;p44"/>
            <p:cNvSpPr/>
            <p:nvPr/>
          </p:nvSpPr>
          <p:spPr>
            <a:xfrm>
              <a:off x="7535445" y="1901984"/>
              <a:ext cx="52545" cy="146534"/>
            </a:xfrm>
            <a:custGeom>
              <a:rect b="b" l="l" r="r" t="t"/>
              <a:pathLst>
                <a:path extrusionOk="0" h="6626" w="2376">
                  <a:moveTo>
                    <a:pt x="2229" y="0"/>
                  </a:moveTo>
                  <a:cubicBezTo>
                    <a:pt x="2213" y="0"/>
                    <a:pt x="2199" y="6"/>
                    <a:pt x="2199" y="23"/>
                  </a:cubicBezTo>
                  <a:cubicBezTo>
                    <a:pt x="2199" y="1200"/>
                    <a:pt x="2140" y="2241"/>
                    <a:pt x="2042" y="3320"/>
                  </a:cubicBezTo>
                  <a:cubicBezTo>
                    <a:pt x="1985" y="3813"/>
                    <a:pt x="1616" y="6431"/>
                    <a:pt x="795" y="6431"/>
                  </a:cubicBezTo>
                  <a:cubicBezTo>
                    <a:pt x="766" y="6431"/>
                    <a:pt x="737" y="6428"/>
                    <a:pt x="707" y="6421"/>
                  </a:cubicBezTo>
                  <a:cubicBezTo>
                    <a:pt x="570" y="6402"/>
                    <a:pt x="491" y="6264"/>
                    <a:pt x="471" y="6029"/>
                  </a:cubicBezTo>
                  <a:cubicBezTo>
                    <a:pt x="432" y="5774"/>
                    <a:pt x="530" y="5440"/>
                    <a:pt x="589" y="5185"/>
                  </a:cubicBezTo>
                  <a:cubicBezTo>
                    <a:pt x="687" y="4596"/>
                    <a:pt x="766" y="4007"/>
                    <a:pt x="805" y="3418"/>
                  </a:cubicBezTo>
                  <a:cubicBezTo>
                    <a:pt x="903" y="2300"/>
                    <a:pt x="903" y="1200"/>
                    <a:pt x="785" y="101"/>
                  </a:cubicBezTo>
                  <a:cubicBezTo>
                    <a:pt x="785" y="82"/>
                    <a:pt x="771" y="72"/>
                    <a:pt x="756" y="72"/>
                  </a:cubicBezTo>
                  <a:cubicBezTo>
                    <a:pt x="741" y="72"/>
                    <a:pt x="727" y="82"/>
                    <a:pt x="727" y="101"/>
                  </a:cubicBezTo>
                  <a:cubicBezTo>
                    <a:pt x="727" y="1613"/>
                    <a:pt x="687" y="3163"/>
                    <a:pt x="452" y="4694"/>
                  </a:cubicBezTo>
                  <a:cubicBezTo>
                    <a:pt x="354" y="5420"/>
                    <a:pt x="0" y="6500"/>
                    <a:pt x="766" y="6618"/>
                  </a:cubicBezTo>
                  <a:cubicBezTo>
                    <a:pt x="794" y="6623"/>
                    <a:pt x="822" y="6625"/>
                    <a:pt x="849" y="6625"/>
                  </a:cubicBezTo>
                  <a:cubicBezTo>
                    <a:pt x="1585" y="6625"/>
                    <a:pt x="2045" y="4892"/>
                    <a:pt x="2140" y="4400"/>
                  </a:cubicBezTo>
                  <a:cubicBezTo>
                    <a:pt x="2375" y="2947"/>
                    <a:pt x="2375" y="1456"/>
                    <a:pt x="2277" y="23"/>
                  </a:cubicBezTo>
                  <a:cubicBezTo>
                    <a:pt x="2277" y="11"/>
                    <a:pt x="2251" y="0"/>
                    <a:pt x="2229" y="0"/>
                  </a:cubicBezTo>
                  <a:close/>
                </a:path>
              </a:pathLst>
            </a:custGeom>
            <a:solidFill>
              <a:srgbClr val="4E57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4" name="Google Shape;2404;p44"/>
            <p:cNvSpPr/>
            <p:nvPr/>
          </p:nvSpPr>
          <p:spPr>
            <a:xfrm>
              <a:off x="7544998" y="2044046"/>
              <a:ext cx="11234" cy="25123"/>
            </a:xfrm>
            <a:custGeom>
              <a:rect b="b" l="l" r="r" t="t"/>
              <a:pathLst>
                <a:path extrusionOk="0" h="1136" w="508">
                  <a:moveTo>
                    <a:pt x="396" y="1"/>
                  </a:moveTo>
                  <a:cubicBezTo>
                    <a:pt x="358" y="1"/>
                    <a:pt x="317" y="18"/>
                    <a:pt x="295" y="56"/>
                  </a:cubicBezTo>
                  <a:cubicBezTo>
                    <a:pt x="236" y="253"/>
                    <a:pt x="157" y="449"/>
                    <a:pt x="98" y="645"/>
                  </a:cubicBezTo>
                  <a:cubicBezTo>
                    <a:pt x="59" y="783"/>
                    <a:pt x="0" y="959"/>
                    <a:pt x="39" y="1097"/>
                  </a:cubicBezTo>
                  <a:cubicBezTo>
                    <a:pt x="39" y="1136"/>
                    <a:pt x="79" y="1136"/>
                    <a:pt x="79" y="1136"/>
                  </a:cubicBezTo>
                  <a:cubicBezTo>
                    <a:pt x="177" y="998"/>
                    <a:pt x="236" y="822"/>
                    <a:pt x="275" y="665"/>
                  </a:cubicBezTo>
                  <a:cubicBezTo>
                    <a:pt x="353" y="488"/>
                    <a:pt x="432" y="292"/>
                    <a:pt x="471" y="115"/>
                  </a:cubicBezTo>
                  <a:cubicBezTo>
                    <a:pt x="507" y="43"/>
                    <a:pt x="455" y="1"/>
                    <a:pt x="396" y="1"/>
                  </a:cubicBezTo>
                  <a:close/>
                </a:path>
              </a:pathLst>
            </a:custGeom>
            <a:solidFill>
              <a:srgbClr val="4E57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44"/>
            <p:cNvSpPr/>
            <p:nvPr/>
          </p:nvSpPr>
          <p:spPr>
            <a:xfrm>
              <a:off x="7078807" y="1888738"/>
              <a:ext cx="293532" cy="887984"/>
            </a:xfrm>
            <a:custGeom>
              <a:rect b="b" l="l" r="r" t="t"/>
              <a:pathLst>
                <a:path extrusionOk="0" h="40153" w="13273">
                  <a:moveTo>
                    <a:pt x="13245" y="0"/>
                  </a:moveTo>
                  <a:cubicBezTo>
                    <a:pt x="13233" y="0"/>
                    <a:pt x="13218" y="5"/>
                    <a:pt x="13210" y="13"/>
                  </a:cubicBezTo>
                  <a:cubicBezTo>
                    <a:pt x="13112" y="327"/>
                    <a:pt x="12994" y="681"/>
                    <a:pt x="12896" y="995"/>
                  </a:cubicBezTo>
                  <a:cubicBezTo>
                    <a:pt x="12700" y="1623"/>
                    <a:pt x="12523" y="2270"/>
                    <a:pt x="12425" y="2899"/>
                  </a:cubicBezTo>
                  <a:cubicBezTo>
                    <a:pt x="12327" y="3546"/>
                    <a:pt x="12347" y="4174"/>
                    <a:pt x="12445" y="4842"/>
                  </a:cubicBezTo>
                  <a:cubicBezTo>
                    <a:pt x="12543" y="5548"/>
                    <a:pt x="12602" y="6216"/>
                    <a:pt x="12445" y="6922"/>
                  </a:cubicBezTo>
                  <a:cubicBezTo>
                    <a:pt x="12327" y="7609"/>
                    <a:pt x="12150" y="8277"/>
                    <a:pt x="11974" y="8964"/>
                  </a:cubicBezTo>
                  <a:cubicBezTo>
                    <a:pt x="11346" y="11692"/>
                    <a:pt x="10659" y="14381"/>
                    <a:pt x="9913" y="17090"/>
                  </a:cubicBezTo>
                  <a:cubicBezTo>
                    <a:pt x="9187" y="19779"/>
                    <a:pt x="8401" y="22468"/>
                    <a:pt x="7597" y="25137"/>
                  </a:cubicBezTo>
                  <a:cubicBezTo>
                    <a:pt x="7204" y="26452"/>
                    <a:pt x="6753" y="27728"/>
                    <a:pt x="6125" y="28965"/>
                  </a:cubicBezTo>
                  <a:cubicBezTo>
                    <a:pt x="5457" y="30182"/>
                    <a:pt x="4770" y="31399"/>
                    <a:pt x="4083" y="32616"/>
                  </a:cubicBezTo>
                  <a:cubicBezTo>
                    <a:pt x="2709" y="35089"/>
                    <a:pt x="1335" y="37581"/>
                    <a:pt x="20" y="40074"/>
                  </a:cubicBezTo>
                  <a:cubicBezTo>
                    <a:pt x="20" y="40074"/>
                    <a:pt x="33" y="40087"/>
                    <a:pt x="17" y="40124"/>
                  </a:cubicBezTo>
                  <a:lnTo>
                    <a:pt x="17" y="40124"/>
                  </a:lnTo>
                  <a:cubicBezTo>
                    <a:pt x="189" y="39821"/>
                    <a:pt x="379" y="39534"/>
                    <a:pt x="550" y="39211"/>
                  </a:cubicBezTo>
                  <a:cubicBezTo>
                    <a:pt x="2003" y="36796"/>
                    <a:pt x="3396" y="34304"/>
                    <a:pt x="4770" y="31850"/>
                  </a:cubicBezTo>
                  <a:cubicBezTo>
                    <a:pt x="5438" y="30653"/>
                    <a:pt x="6144" y="29475"/>
                    <a:pt x="6713" y="28219"/>
                  </a:cubicBezTo>
                  <a:cubicBezTo>
                    <a:pt x="7263" y="26982"/>
                    <a:pt x="7636" y="25648"/>
                    <a:pt x="8028" y="24352"/>
                  </a:cubicBezTo>
                  <a:cubicBezTo>
                    <a:pt x="8833" y="21643"/>
                    <a:pt x="9599" y="18954"/>
                    <a:pt x="10345" y="16246"/>
                  </a:cubicBezTo>
                  <a:cubicBezTo>
                    <a:pt x="11051" y="13537"/>
                    <a:pt x="11738" y="10809"/>
                    <a:pt x="12366" y="8080"/>
                  </a:cubicBezTo>
                  <a:cubicBezTo>
                    <a:pt x="12523" y="7413"/>
                    <a:pt x="12720" y="6765"/>
                    <a:pt x="12720" y="6098"/>
                  </a:cubicBezTo>
                  <a:cubicBezTo>
                    <a:pt x="12739" y="5411"/>
                    <a:pt x="12563" y="4744"/>
                    <a:pt x="12523" y="4076"/>
                  </a:cubicBezTo>
                  <a:cubicBezTo>
                    <a:pt x="12445" y="2683"/>
                    <a:pt x="12857" y="1368"/>
                    <a:pt x="13250" y="33"/>
                  </a:cubicBezTo>
                  <a:cubicBezTo>
                    <a:pt x="13273" y="10"/>
                    <a:pt x="13262" y="0"/>
                    <a:pt x="13245" y="0"/>
                  </a:cubicBezTo>
                  <a:close/>
                  <a:moveTo>
                    <a:pt x="17" y="40124"/>
                  </a:moveTo>
                  <a:lnTo>
                    <a:pt x="17" y="40124"/>
                  </a:lnTo>
                  <a:cubicBezTo>
                    <a:pt x="11" y="40134"/>
                    <a:pt x="6" y="40143"/>
                    <a:pt x="1" y="40153"/>
                  </a:cubicBezTo>
                  <a:cubicBezTo>
                    <a:pt x="8" y="40142"/>
                    <a:pt x="13" y="40133"/>
                    <a:pt x="17" y="4012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p44"/>
            <p:cNvSpPr/>
            <p:nvPr/>
          </p:nvSpPr>
          <p:spPr>
            <a:xfrm>
              <a:off x="7508222" y="1552912"/>
              <a:ext cx="357998" cy="348997"/>
            </a:xfrm>
            <a:custGeom>
              <a:rect b="b" l="l" r="r" t="t"/>
              <a:pathLst>
                <a:path extrusionOk="0" h="15781" w="16188">
                  <a:moveTo>
                    <a:pt x="979" y="1"/>
                  </a:moveTo>
                  <a:cubicBezTo>
                    <a:pt x="1" y="1"/>
                    <a:pt x="468" y="2709"/>
                    <a:pt x="721" y="3736"/>
                  </a:cubicBezTo>
                  <a:cubicBezTo>
                    <a:pt x="1271" y="6210"/>
                    <a:pt x="3528" y="13649"/>
                    <a:pt x="5883" y="14591"/>
                  </a:cubicBezTo>
                  <a:cubicBezTo>
                    <a:pt x="7006" y="15031"/>
                    <a:pt x="10650" y="15781"/>
                    <a:pt x="13208" y="15781"/>
                  </a:cubicBezTo>
                  <a:cubicBezTo>
                    <a:pt x="14184" y="15781"/>
                    <a:pt x="15001" y="15672"/>
                    <a:pt x="15462" y="15395"/>
                  </a:cubicBezTo>
                  <a:cubicBezTo>
                    <a:pt x="16087" y="15004"/>
                    <a:pt x="16187" y="9644"/>
                    <a:pt x="15295" y="9644"/>
                  </a:cubicBezTo>
                  <a:cubicBezTo>
                    <a:pt x="15292" y="9644"/>
                    <a:pt x="15288" y="9644"/>
                    <a:pt x="15285" y="9644"/>
                  </a:cubicBezTo>
                  <a:cubicBezTo>
                    <a:pt x="15168" y="9652"/>
                    <a:pt x="14978" y="9656"/>
                    <a:pt x="14735" y="9656"/>
                  </a:cubicBezTo>
                  <a:cubicBezTo>
                    <a:pt x="13091" y="9656"/>
                    <a:pt x="9004" y="9489"/>
                    <a:pt x="8474" y="9232"/>
                  </a:cubicBezTo>
                  <a:cubicBezTo>
                    <a:pt x="7846" y="8938"/>
                    <a:pt x="3979" y="2637"/>
                    <a:pt x="2409" y="969"/>
                  </a:cubicBezTo>
                  <a:cubicBezTo>
                    <a:pt x="1749" y="276"/>
                    <a:pt x="1291" y="1"/>
                    <a:pt x="979" y="1"/>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7" name="Google Shape;2407;p44"/>
            <p:cNvSpPr/>
            <p:nvPr/>
          </p:nvSpPr>
          <p:spPr>
            <a:xfrm>
              <a:off x="7508930" y="1551010"/>
              <a:ext cx="282630" cy="364522"/>
            </a:xfrm>
            <a:custGeom>
              <a:rect b="b" l="l" r="r" t="t"/>
              <a:pathLst>
                <a:path extrusionOk="0" h="16483" w="12780">
                  <a:moveTo>
                    <a:pt x="982" y="1"/>
                  </a:moveTo>
                  <a:cubicBezTo>
                    <a:pt x="394" y="1"/>
                    <a:pt x="1" y="529"/>
                    <a:pt x="120" y="1546"/>
                  </a:cubicBezTo>
                  <a:cubicBezTo>
                    <a:pt x="709" y="6492"/>
                    <a:pt x="3692" y="13048"/>
                    <a:pt x="4458" y="14029"/>
                  </a:cubicBezTo>
                  <a:cubicBezTo>
                    <a:pt x="5792" y="15697"/>
                    <a:pt x="12289" y="16483"/>
                    <a:pt x="12289" y="16483"/>
                  </a:cubicBezTo>
                  <a:lnTo>
                    <a:pt x="12780" y="9554"/>
                  </a:lnTo>
                  <a:cubicBezTo>
                    <a:pt x="12780" y="9554"/>
                    <a:pt x="8972" y="9279"/>
                    <a:pt x="8599" y="9102"/>
                  </a:cubicBezTo>
                  <a:cubicBezTo>
                    <a:pt x="8226" y="8886"/>
                    <a:pt x="3947" y="2704"/>
                    <a:pt x="2632" y="1074"/>
                  </a:cubicBezTo>
                  <a:cubicBezTo>
                    <a:pt x="2068" y="352"/>
                    <a:pt x="1460" y="1"/>
                    <a:pt x="982"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8" name="Google Shape;2408;p44"/>
            <p:cNvSpPr/>
            <p:nvPr/>
          </p:nvSpPr>
          <p:spPr>
            <a:xfrm>
              <a:off x="7533064" y="1639444"/>
              <a:ext cx="126763" cy="126321"/>
            </a:xfrm>
            <a:custGeom>
              <a:rect b="b" l="l" r="r" t="t"/>
              <a:pathLst>
                <a:path extrusionOk="0" h="5712" w="5732">
                  <a:moveTo>
                    <a:pt x="3651" y="0"/>
                  </a:moveTo>
                  <a:lnTo>
                    <a:pt x="0" y="2277"/>
                  </a:lnTo>
                  <a:cubicBezTo>
                    <a:pt x="373" y="3513"/>
                    <a:pt x="785" y="4652"/>
                    <a:pt x="1198" y="5712"/>
                  </a:cubicBezTo>
                  <a:lnTo>
                    <a:pt x="5732" y="2885"/>
                  </a:lnTo>
                  <a:cubicBezTo>
                    <a:pt x="5104" y="2002"/>
                    <a:pt x="4358" y="981"/>
                    <a:pt x="3651"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9" name="Google Shape;2409;p44"/>
            <p:cNvSpPr/>
            <p:nvPr/>
          </p:nvSpPr>
          <p:spPr>
            <a:xfrm>
              <a:off x="7570607" y="1711050"/>
              <a:ext cx="99407" cy="63404"/>
            </a:xfrm>
            <a:custGeom>
              <a:rect b="b" l="l" r="r" t="t"/>
              <a:pathLst>
                <a:path extrusionOk="0" h="2867" w="4495">
                  <a:moveTo>
                    <a:pt x="4416" y="1"/>
                  </a:moveTo>
                  <a:lnTo>
                    <a:pt x="4161" y="138"/>
                  </a:lnTo>
                  <a:lnTo>
                    <a:pt x="4240" y="236"/>
                  </a:lnTo>
                  <a:lnTo>
                    <a:pt x="4495" y="99"/>
                  </a:lnTo>
                  <a:cubicBezTo>
                    <a:pt x="4475" y="79"/>
                    <a:pt x="4436" y="20"/>
                    <a:pt x="4416" y="1"/>
                  </a:cubicBezTo>
                  <a:close/>
                  <a:moveTo>
                    <a:pt x="3749" y="413"/>
                  </a:moveTo>
                  <a:lnTo>
                    <a:pt x="3337" y="688"/>
                  </a:lnTo>
                  <a:lnTo>
                    <a:pt x="3415" y="786"/>
                  </a:lnTo>
                  <a:lnTo>
                    <a:pt x="3828" y="511"/>
                  </a:lnTo>
                  <a:lnTo>
                    <a:pt x="3749" y="413"/>
                  </a:lnTo>
                  <a:close/>
                  <a:moveTo>
                    <a:pt x="2925" y="923"/>
                  </a:moveTo>
                  <a:lnTo>
                    <a:pt x="2513" y="1178"/>
                  </a:lnTo>
                  <a:lnTo>
                    <a:pt x="2571" y="1277"/>
                  </a:lnTo>
                  <a:lnTo>
                    <a:pt x="3003" y="1002"/>
                  </a:lnTo>
                  <a:lnTo>
                    <a:pt x="2925" y="923"/>
                  </a:lnTo>
                  <a:close/>
                  <a:moveTo>
                    <a:pt x="2081" y="1453"/>
                  </a:moveTo>
                  <a:lnTo>
                    <a:pt x="1669" y="1708"/>
                  </a:lnTo>
                  <a:lnTo>
                    <a:pt x="1747" y="1806"/>
                  </a:lnTo>
                  <a:lnTo>
                    <a:pt x="2159" y="1551"/>
                  </a:lnTo>
                  <a:lnTo>
                    <a:pt x="2081" y="1453"/>
                  </a:lnTo>
                  <a:close/>
                  <a:moveTo>
                    <a:pt x="1256" y="1983"/>
                  </a:moveTo>
                  <a:lnTo>
                    <a:pt x="825" y="2258"/>
                  </a:lnTo>
                  <a:lnTo>
                    <a:pt x="903" y="2356"/>
                  </a:lnTo>
                  <a:lnTo>
                    <a:pt x="1315" y="2081"/>
                  </a:lnTo>
                  <a:lnTo>
                    <a:pt x="1256" y="1983"/>
                  </a:lnTo>
                  <a:close/>
                  <a:moveTo>
                    <a:pt x="412" y="2493"/>
                  </a:moveTo>
                  <a:lnTo>
                    <a:pt x="0" y="2768"/>
                  </a:lnTo>
                  <a:lnTo>
                    <a:pt x="79" y="2866"/>
                  </a:lnTo>
                  <a:lnTo>
                    <a:pt x="491" y="2592"/>
                  </a:lnTo>
                  <a:lnTo>
                    <a:pt x="412" y="2493"/>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44"/>
            <p:cNvSpPr/>
            <p:nvPr/>
          </p:nvSpPr>
          <p:spPr>
            <a:xfrm>
              <a:off x="7522206" y="1606870"/>
              <a:ext cx="81206" cy="65151"/>
            </a:xfrm>
            <a:custGeom>
              <a:rect b="b" l="l" r="r" t="t"/>
              <a:pathLst>
                <a:path extrusionOk="0" h="2946" w="3672">
                  <a:moveTo>
                    <a:pt x="3082" y="1"/>
                  </a:moveTo>
                  <a:lnTo>
                    <a:pt x="1" y="1905"/>
                  </a:lnTo>
                  <a:cubicBezTo>
                    <a:pt x="79" y="2258"/>
                    <a:pt x="177" y="2592"/>
                    <a:pt x="275" y="2945"/>
                  </a:cubicBezTo>
                  <a:lnTo>
                    <a:pt x="3671" y="806"/>
                  </a:lnTo>
                  <a:cubicBezTo>
                    <a:pt x="3455" y="531"/>
                    <a:pt x="3259" y="236"/>
                    <a:pt x="3082" y="1"/>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1" name="Google Shape;2411;p44"/>
            <p:cNvSpPr/>
            <p:nvPr/>
          </p:nvSpPr>
          <p:spPr>
            <a:xfrm>
              <a:off x="7576666" y="1800613"/>
              <a:ext cx="92065" cy="91468"/>
            </a:xfrm>
            <a:custGeom>
              <a:rect b="b" l="l" r="r" t="t"/>
              <a:pathLst>
                <a:path extrusionOk="0" h="4136" w="4163">
                  <a:moveTo>
                    <a:pt x="379" y="0"/>
                  </a:moveTo>
                  <a:cubicBezTo>
                    <a:pt x="246" y="0"/>
                    <a:pt x="119" y="5"/>
                    <a:pt x="1" y="14"/>
                  </a:cubicBezTo>
                  <a:cubicBezTo>
                    <a:pt x="609" y="1388"/>
                    <a:pt x="1120" y="2369"/>
                    <a:pt x="1395" y="2722"/>
                  </a:cubicBezTo>
                  <a:cubicBezTo>
                    <a:pt x="1866" y="3292"/>
                    <a:pt x="2945" y="3782"/>
                    <a:pt x="4162" y="4136"/>
                  </a:cubicBezTo>
                  <a:cubicBezTo>
                    <a:pt x="4162" y="4037"/>
                    <a:pt x="4162" y="3920"/>
                    <a:pt x="4142" y="3822"/>
                  </a:cubicBezTo>
                  <a:cubicBezTo>
                    <a:pt x="3909" y="575"/>
                    <a:pt x="1791" y="0"/>
                    <a:pt x="379"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2" name="Google Shape;2412;p44"/>
            <p:cNvSpPr/>
            <p:nvPr/>
          </p:nvSpPr>
          <p:spPr>
            <a:xfrm>
              <a:off x="7746393" y="1774098"/>
              <a:ext cx="10881" cy="125105"/>
            </a:xfrm>
            <a:custGeom>
              <a:rect b="b" l="l" r="r" t="t"/>
              <a:pathLst>
                <a:path extrusionOk="0" h="5657" w="492">
                  <a:moveTo>
                    <a:pt x="481" y="1"/>
                  </a:moveTo>
                  <a:cubicBezTo>
                    <a:pt x="477" y="1"/>
                    <a:pt x="472" y="6"/>
                    <a:pt x="472" y="15"/>
                  </a:cubicBezTo>
                  <a:cubicBezTo>
                    <a:pt x="472" y="172"/>
                    <a:pt x="452" y="290"/>
                    <a:pt x="413" y="428"/>
                  </a:cubicBezTo>
                  <a:cubicBezTo>
                    <a:pt x="393" y="565"/>
                    <a:pt x="393" y="683"/>
                    <a:pt x="373" y="801"/>
                  </a:cubicBezTo>
                  <a:cubicBezTo>
                    <a:pt x="354" y="1016"/>
                    <a:pt x="315" y="1272"/>
                    <a:pt x="295" y="1487"/>
                  </a:cubicBezTo>
                  <a:cubicBezTo>
                    <a:pt x="236" y="1919"/>
                    <a:pt x="197" y="2390"/>
                    <a:pt x="177" y="2842"/>
                  </a:cubicBezTo>
                  <a:cubicBezTo>
                    <a:pt x="118" y="3274"/>
                    <a:pt x="99" y="3745"/>
                    <a:pt x="79" y="4216"/>
                  </a:cubicBezTo>
                  <a:cubicBezTo>
                    <a:pt x="59" y="4687"/>
                    <a:pt x="1" y="5178"/>
                    <a:pt x="20" y="5629"/>
                  </a:cubicBezTo>
                  <a:cubicBezTo>
                    <a:pt x="20" y="5647"/>
                    <a:pt x="32" y="5656"/>
                    <a:pt x="43" y="5656"/>
                  </a:cubicBezTo>
                  <a:cubicBezTo>
                    <a:pt x="57" y="5656"/>
                    <a:pt x="70" y="5642"/>
                    <a:pt x="59" y="5609"/>
                  </a:cubicBezTo>
                  <a:cubicBezTo>
                    <a:pt x="158" y="5178"/>
                    <a:pt x="177" y="4687"/>
                    <a:pt x="216" y="4216"/>
                  </a:cubicBezTo>
                  <a:cubicBezTo>
                    <a:pt x="275" y="3764"/>
                    <a:pt x="295" y="3313"/>
                    <a:pt x="354" y="2861"/>
                  </a:cubicBezTo>
                  <a:cubicBezTo>
                    <a:pt x="393" y="2410"/>
                    <a:pt x="413" y="1959"/>
                    <a:pt x="452" y="1487"/>
                  </a:cubicBezTo>
                  <a:cubicBezTo>
                    <a:pt x="452" y="1252"/>
                    <a:pt x="472" y="1016"/>
                    <a:pt x="472" y="781"/>
                  </a:cubicBezTo>
                  <a:cubicBezTo>
                    <a:pt x="491" y="663"/>
                    <a:pt x="491" y="565"/>
                    <a:pt x="491" y="428"/>
                  </a:cubicBezTo>
                  <a:cubicBezTo>
                    <a:pt x="491" y="290"/>
                    <a:pt x="472" y="172"/>
                    <a:pt x="491" y="15"/>
                  </a:cubicBezTo>
                  <a:cubicBezTo>
                    <a:pt x="491" y="6"/>
                    <a:pt x="486" y="1"/>
                    <a:pt x="481" y="1"/>
                  </a:cubicBezTo>
                  <a:close/>
                </a:path>
              </a:pathLst>
            </a:custGeom>
            <a:solidFill>
              <a:srgbClr val="3438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3" name="Google Shape;2413;p44"/>
            <p:cNvSpPr/>
            <p:nvPr/>
          </p:nvSpPr>
          <p:spPr>
            <a:xfrm>
              <a:off x="7510257" y="1554791"/>
              <a:ext cx="214471" cy="351186"/>
            </a:xfrm>
            <a:custGeom>
              <a:rect b="b" l="l" r="r" t="t"/>
              <a:pathLst>
                <a:path extrusionOk="0" h="15880" w="9698">
                  <a:moveTo>
                    <a:pt x="393" y="1"/>
                  </a:moveTo>
                  <a:cubicBezTo>
                    <a:pt x="138" y="216"/>
                    <a:pt x="1" y="688"/>
                    <a:pt x="79" y="1355"/>
                  </a:cubicBezTo>
                  <a:cubicBezTo>
                    <a:pt x="668" y="6301"/>
                    <a:pt x="3671" y="12857"/>
                    <a:pt x="4417" y="13838"/>
                  </a:cubicBezTo>
                  <a:cubicBezTo>
                    <a:pt x="5183" y="14800"/>
                    <a:pt x="7715" y="15487"/>
                    <a:pt x="9697" y="15880"/>
                  </a:cubicBezTo>
                  <a:lnTo>
                    <a:pt x="393"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44"/>
            <p:cNvSpPr/>
            <p:nvPr/>
          </p:nvSpPr>
          <p:spPr>
            <a:xfrm>
              <a:off x="7322307" y="1537321"/>
              <a:ext cx="330354" cy="439469"/>
            </a:xfrm>
            <a:custGeom>
              <a:rect b="b" l="l" r="r" t="t"/>
              <a:pathLst>
                <a:path extrusionOk="0" h="19872" w="14938">
                  <a:moveTo>
                    <a:pt x="7569" y="1"/>
                  </a:moveTo>
                  <a:cubicBezTo>
                    <a:pt x="6859" y="1"/>
                    <a:pt x="6145" y="189"/>
                    <a:pt x="5713" y="594"/>
                  </a:cubicBezTo>
                  <a:cubicBezTo>
                    <a:pt x="3279" y="2871"/>
                    <a:pt x="1591" y="10251"/>
                    <a:pt x="1238" y="12469"/>
                  </a:cubicBezTo>
                  <a:cubicBezTo>
                    <a:pt x="629" y="16140"/>
                    <a:pt x="1" y="19751"/>
                    <a:pt x="138" y="19869"/>
                  </a:cubicBezTo>
                  <a:cubicBezTo>
                    <a:pt x="140" y="19871"/>
                    <a:pt x="155" y="19872"/>
                    <a:pt x="181" y="19872"/>
                  </a:cubicBezTo>
                  <a:cubicBezTo>
                    <a:pt x="1046" y="19872"/>
                    <a:pt x="14745" y="18961"/>
                    <a:pt x="14859" y="18790"/>
                  </a:cubicBezTo>
                  <a:cubicBezTo>
                    <a:pt x="14938" y="18691"/>
                    <a:pt x="10993" y="2753"/>
                    <a:pt x="9638" y="791"/>
                  </a:cubicBezTo>
                  <a:cubicBezTo>
                    <a:pt x="9303" y="283"/>
                    <a:pt x="8439" y="1"/>
                    <a:pt x="7569"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5" name="Google Shape;2415;p44"/>
            <p:cNvSpPr/>
            <p:nvPr/>
          </p:nvSpPr>
          <p:spPr>
            <a:xfrm>
              <a:off x="7330136" y="1834337"/>
              <a:ext cx="310804" cy="96819"/>
            </a:xfrm>
            <a:custGeom>
              <a:rect b="b" l="l" r="r" t="t"/>
              <a:pathLst>
                <a:path extrusionOk="0" h="4378" w="14054">
                  <a:moveTo>
                    <a:pt x="13210" y="0"/>
                  </a:moveTo>
                  <a:lnTo>
                    <a:pt x="589" y="805"/>
                  </a:lnTo>
                  <a:cubicBezTo>
                    <a:pt x="373" y="2120"/>
                    <a:pt x="157" y="3396"/>
                    <a:pt x="0" y="4377"/>
                  </a:cubicBezTo>
                  <a:lnTo>
                    <a:pt x="14054" y="3474"/>
                  </a:lnTo>
                  <a:cubicBezTo>
                    <a:pt x="13838" y="2552"/>
                    <a:pt x="13544" y="1315"/>
                    <a:pt x="13210"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6" name="Google Shape;2416;p44"/>
            <p:cNvSpPr/>
            <p:nvPr/>
          </p:nvSpPr>
          <p:spPr>
            <a:xfrm>
              <a:off x="7349663" y="1771820"/>
              <a:ext cx="261775" cy="39099"/>
            </a:xfrm>
            <a:custGeom>
              <a:rect b="b" l="l" r="r" t="t"/>
              <a:pathLst>
                <a:path extrusionOk="0" h="1768" w="11837">
                  <a:moveTo>
                    <a:pt x="11561" y="1"/>
                  </a:moveTo>
                  <a:lnTo>
                    <a:pt x="197" y="727"/>
                  </a:lnTo>
                  <a:cubicBezTo>
                    <a:pt x="118" y="1119"/>
                    <a:pt x="59" y="1473"/>
                    <a:pt x="1" y="1767"/>
                  </a:cubicBezTo>
                  <a:lnTo>
                    <a:pt x="11836" y="1002"/>
                  </a:lnTo>
                  <a:cubicBezTo>
                    <a:pt x="11758" y="668"/>
                    <a:pt x="11660" y="315"/>
                    <a:pt x="11561" y="1"/>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7" name="Google Shape;2417;p44"/>
            <p:cNvSpPr/>
            <p:nvPr/>
          </p:nvSpPr>
          <p:spPr>
            <a:xfrm>
              <a:off x="7350525" y="1822616"/>
              <a:ext cx="267857" cy="20412"/>
            </a:xfrm>
            <a:custGeom>
              <a:rect b="b" l="l" r="r" t="t"/>
              <a:pathLst>
                <a:path extrusionOk="0" h="923" w="12112">
                  <a:moveTo>
                    <a:pt x="12111" y="0"/>
                  </a:moveTo>
                  <a:lnTo>
                    <a:pt x="11621" y="39"/>
                  </a:lnTo>
                  <a:lnTo>
                    <a:pt x="11621" y="157"/>
                  </a:lnTo>
                  <a:lnTo>
                    <a:pt x="12111" y="138"/>
                  </a:lnTo>
                  <a:lnTo>
                    <a:pt x="12111" y="0"/>
                  </a:lnTo>
                  <a:close/>
                  <a:moveTo>
                    <a:pt x="11149" y="79"/>
                  </a:moveTo>
                  <a:lnTo>
                    <a:pt x="10659" y="98"/>
                  </a:lnTo>
                  <a:lnTo>
                    <a:pt x="10659" y="236"/>
                  </a:lnTo>
                  <a:lnTo>
                    <a:pt x="11149" y="196"/>
                  </a:lnTo>
                  <a:lnTo>
                    <a:pt x="11149" y="79"/>
                  </a:lnTo>
                  <a:close/>
                  <a:moveTo>
                    <a:pt x="10168" y="138"/>
                  </a:moveTo>
                  <a:lnTo>
                    <a:pt x="9677" y="157"/>
                  </a:lnTo>
                  <a:lnTo>
                    <a:pt x="9677" y="275"/>
                  </a:lnTo>
                  <a:lnTo>
                    <a:pt x="10168" y="255"/>
                  </a:lnTo>
                  <a:lnTo>
                    <a:pt x="10168" y="138"/>
                  </a:lnTo>
                  <a:close/>
                  <a:moveTo>
                    <a:pt x="9206" y="196"/>
                  </a:moveTo>
                  <a:lnTo>
                    <a:pt x="8716" y="236"/>
                  </a:lnTo>
                  <a:lnTo>
                    <a:pt x="8716" y="353"/>
                  </a:lnTo>
                  <a:lnTo>
                    <a:pt x="9206" y="334"/>
                  </a:lnTo>
                  <a:lnTo>
                    <a:pt x="9206" y="196"/>
                  </a:lnTo>
                  <a:close/>
                  <a:moveTo>
                    <a:pt x="8225" y="255"/>
                  </a:moveTo>
                  <a:lnTo>
                    <a:pt x="7734" y="275"/>
                  </a:lnTo>
                  <a:lnTo>
                    <a:pt x="7734" y="393"/>
                  </a:lnTo>
                  <a:lnTo>
                    <a:pt x="8225" y="373"/>
                  </a:lnTo>
                  <a:lnTo>
                    <a:pt x="8225" y="255"/>
                  </a:lnTo>
                  <a:close/>
                  <a:moveTo>
                    <a:pt x="7244" y="334"/>
                  </a:moveTo>
                  <a:lnTo>
                    <a:pt x="6753" y="353"/>
                  </a:lnTo>
                  <a:lnTo>
                    <a:pt x="6753" y="471"/>
                  </a:lnTo>
                  <a:lnTo>
                    <a:pt x="7244" y="452"/>
                  </a:lnTo>
                  <a:lnTo>
                    <a:pt x="7244" y="334"/>
                  </a:lnTo>
                  <a:close/>
                  <a:moveTo>
                    <a:pt x="6301" y="373"/>
                  </a:moveTo>
                  <a:lnTo>
                    <a:pt x="5811" y="393"/>
                  </a:lnTo>
                  <a:lnTo>
                    <a:pt x="5811" y="530"/>
                  </a:lnTo>
                  <a:lnTo>
                    <a:pt x="6301" y="491"/>
                  </a:lnTo>
                  <a:lnTo>
                    <a:pt x="6301" y="373"/>
                  </a:lnTo>
                  <a:close/>
                  <a:moveTo>
                    <a:pt x="5320" y="452"/>
                  </a:moveTo>
                  <a:lnTo>
                    <a:pt x="4829" y="471"/>
                  </a:lnTo>
                  <a:lnTo>
                    <a:pt x="4829" y="589"/>
                  </a:lnTo>
                  <a:lnTo>
                    <a:pt x="5320" y="569"/>
                  </a:lnTo>
                  <a:lnTo>
                    <a:pt x="5320" y="452"/>
                  </a:lnTo>
                  <a:close/>
                  <a:moveTo>
                    <a:pt x="4358" y="530"/>
                  </a:moveTo>
                  <a:lnTo>
                    <a:pt x="3867" y="550"/>
                  </a:lnTo>
                  <a:lnTo>
                    <a:pt x="3867" y="667"/>
                  </a:lnTo>
                  <a:lnTo>
                    <a:pt x="4358" y="648"/>
                  </a:lnTo>
                  <a:lnTo>
                    <a:pt x="4358" y="530"/>
                  </a:lnTo>
                  <a:close/>
                  <a:moveTo>
                    <a:pt x="3377" y="569"/>
                  </a:moveTo>
                  <a:lnTo>
                    <a:pt x="2886" y="589"/>
                  </a:lnTo>
                  <a:lnTo>
                    <a:pt x="2886" y="726"/>
                  </a:lnTo>
                  <a:lnTo>
                    <a:pt x="3377" y="687"/>
                  </a:lnTo>
                  <a:lnTo>
                    <a:pt x="3377" y="569"/>
                  </a:lnTo>
                  <a:close/>
                  <a:moveTo>
                    <a:pt x="2415" y="648"/>
                  </a:moveTo>
                  <a:lnTo>
                    <a:pt x="1924" y="667"/>
                  </a:lnTo>
                  <a:lnTo>
                    <a:pt x="1924" y="785"/>
                  </a:lnTo>
                  <a:lnTo>
                    <a:pt x="2415" y="766"/>
                  </a:lnTo>
                  <a:lnTo>
                    <a:pt x="2415" y="648"/>
                  </a:lnTo>
                  <a:close/>
                  <a:moveTo>
                    <a:pt x="1434" y="687"/>
                  </a:moveTo>
                  <a:lnTo>
                    <a:pt x="943" y="726"/>
                  </a:lnTo>
                  <a:lnTo>
                    <a:pt x="943" y="844"/>
                  </a:lnTo>
                  <a:lnTo>
                    <a:pt x="1434" y="824"/>
                  </a:lnTo>
                  <a:lnTo>
                    <a:pt x="1434" y="687"/>
                  </a:lnTo>
                  <a:close/>
                  <a:moveTo>
                    <a:pt x="491" y="766"/>
                  </a:moveTo>
                  <a:lnTo>
                    <a:pt x="1" y="785"/>
                  </a:lnTo>
                  <a:lnTo>
                    <a:pt x="1" y="923"/>
                  </a:lnTo>
                  <a:lnTo>
                    <a:pt x="491" y="883"/>
                  </a:lnTo>
                  <a:lnTo>
                    <a:pt x="491" y="766"/>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8" name="Google Shape;2418;p44"/>
            <p:cNvSpPr/>
            <p:nvPr/>
          </p:nvSpPr>
          <p:spPr>
            <a:xfrm>
              <a:off x="7337942" y="1920272"/>
              <a:ext cx="306470" cy="23022"/>
            </a:xfrm>
            <a:custGeom>
              <a:rect b="b" l="l" r="r" t="t"/>
              <a:pathLst>
                <a:path extrusionOk="0" h="1041" w="13858">
                  <a:moveTo>
                    <a:pt x="13740" y="0"/>
                  </a:moveTo>
                  <a:lnTo>
                    <a:pt x="13740" y="138"/>
                  </a:lnTo>
                  <a:lnTo>
                    <a:pt x="13858" y="138"/>
                  </a:lnTo>
                  <a:cubicBezTo>
                    <a:pt x="13838" y="99"/>
                    <a:pt x="13838" y="59"/>
                    <a:pt x="13838" y="0"/>
                  </a:cubicBezTo>
                  <a:close/>
                  <a:moveTo>
                    <a:pt x="13249" y="59"/>
                  </a:moveTo>
                  <a:lnTo>
                    <a:pt x="12759" y="79"/>
                  </a:lnTo>
                  <a:lnTo>
                    <a:pt x="12759" y="197"/>
                  </a:lnTo>
                  <a:lnTo>
                    <a:pt x="13249" y="177"/>
                  </a:lnTo>
                  <a:lnTo>
                    <a:pt x="13249" y="59"/>
                  </a:lnTo>
                  <a:close/>
                  <a:moveTo>
                    <a:pt x="12268" y="138"/>
                  </a:moveTo>
                  <a:lnTo>
                    <a:pt x="11777" y="157"/>
                  </a:lnTo>
                  <a:lnTo>
                    <a:pt x="11777" y="275"/>
                  </a:lnTo>
                  <a:lnTo>
                    <a:pt x="12268" y="256"/>
                  </a:lnTo>
                  <a:lnTo>
                    <a:pt x="12268" y="138"/>
                  </a:lnTo>
                  <a:close/>
                  <a:moveTo>
                    <a:pt x="11287" y="177"/>
                  </a:moveTo>
                  <a:lnTo>
                    <a:pt x="10796" y="197"/>
                  </a:lnTo>
                  <a:lnTo>
                    <a:pt x="10796" y="334"/>
                  </a:lnTo>
                  <a:lnTo>
                    <a:pt x="11287" y="295"/>
                  </a:lnTo>
                  <a:lnTo>
                    <a:pt x="11287" y="177"/>
                  </a:lnTo>
                  <a:close/>
                  <a:moveTo>
                    <a:pt x="10305" y="256"/>
                  </a:moveTo>
                  <a:lnTo>
                    <a:pt x="9815" y="275"/>
                  </a:lnTo>
                  <a:lnTo>
                    <a:pt x="9815" y="393"/>
                  </a:lnTo>
                  <a:lnTo>
                    <a:pt x="10305" y="373"/>
                  </a:lnTo>
                  <a:lnTo>
                    <a:pt x="10305" y="256"/>
                  </a:lnTo>
                  <a:close/>
                  <a:moveTo>
                    <a:pt x="9324" y="295"/>
                  </a:moveTo>
                  <a:lnTo>
                    <a:pt x="8833" y="334"/>
                  </a:lnTo>
                  <a:lnTo>
                    <a:pt x="8833" y="452"/>
                  </a:lnTo>
                  <a:lnTo>
                    <a:pt x="9324" y="432"/>
                  </a:lnTo>
                  <a:lnTo>
                    <a:pt x="9324" y="295"/>
                  </a:lnTo>
                  <a:close/>
                  <a:moveTo>
                    <a:pt x="8342" y="373"/>
                  </a:moveTo>
                  <a:lnTo>
                    <a:pt x="7852" y="393"/>
                  </a:lnTo>
                  <a:lnTo>
                    <a:pt x="7852" y="530"/>
                  </a:lnTo>
                  <a:lnTo>
                    <a:pt x="8342" y="491"/>
                  </a:lnTo>
                  <a:lnTo>
                    <a:pt x="8342" y="373"/>
                  </a:lnTo>
                  <a:close/>
                  <a:moveTo>
                    <a:pt x="7361" y="452"/>
                  </a:moveTo>
                  <a:lnTo>
                    <a:pt x="6870" y="472"/>
                  </a:lnTo>
                  <a:lnTo>
                    <a:pt x="6870" y="589"/>
                  </a:lnTo>
                  <a:lnTo>
                    <a:pt x="7361" y="570"/>
                  </a:lnTo>
                  <a:lnTo>
                    <a:pt x="7361" y="452"/>
                  </a:lnTo>
                  <a:close/>
                  <a:moveTo>
                    <a:pt x="6380" y="491"/>
                  </a:moveTo>
                  <a:lnTo>
                    <a:pt x="5889" y="530"/>
                  </a:lnTo>
                  <a:lnTo>
                    <a:pt x="5889" y="648"/>
                  </a:lnTo>
                  <a:lnTo>
                    <a:pt x="6380" y="629"/>
                  </a:lnTo>
                  <a:lnTo>
                    <a:pt x="6380" y="491"/>
                  </a:lnTo>
                  <a:close/>
                  <a:moveTo>
                    <a:pt x="5398" y="570"/>
                  </a:moveTo>
                  <a:lnTo>
                    <a:pt x="4908" y="589"/>
                  </a:lnTo>
                  <a:lnTo>
                    <a:pt x="4908" y="727"/>
                  </a:lnTo>
                  <a:lnTo>
                    <a:pt x="5398" y="687"/>
                  </a:lnTo>
                  <a:lnTo>
                    <a:pt x="5398" y="570"/>
                  </a:lnTo>
                  <a:close/>
                  <a:moveTo>
                    <a:pt x="4417" y="629"/>
                  </a:moveTo>
                  <a:lnTo>
                    <a:pt x="3926" y="648"/>
                  </a:lnTo>
                  <a:lnTo>
                    <a:pt x="3926" y="766"/>
                  </a:lnTo>
                  <a:lnTo>
                    <a:pt x="4417" y="746"/>
                  </a:lnTo>
                  <a:lnTo>
                    <a:pt x="4417" y="629"/>
                  </a:lnTo>
                  <a:close/>
                  <a:moveTo>
                    <a:pt x="3435" y="687"/>
                  </a:moveTo>
                  <a:lnTo>
                    <a:pt x="2945" y="727"/>
                  </a:lnTo>
                  <a:lnTo>
                    <a:pt x="2945" y="844"/>
                  </a:lnTo>
                  <a:lnTo>
                    <a:pt x="3435" y="825"/>
                  </a:lnTo>
                  <a:lnTo>
                    <a:pt x="3435" y="687"/>
                  </a:lnTo>
                  <a:close/>
                  <a:moveTo>
                    <a:pt x="2454" y="766"/>
                  </a:moveTo>
                  <a:lnTo>
                    <a:pt x="1963" y="786"/>
                  </a:lnTo>
                  <a:lnTo>
                    <a:pt x="1963" y="923"/>
                  </a:lnTo>
                  <a:lnTo>
                    <a:pt x="2454" y="884"/>
                  </a:lnTo>
                  <a:lnTo>
                    <a:pt x="2454" y="766"/>
                  </a:lnTo>
                  <a:close/>
                  <a:moveTo>
                    <a:pt x="1473" y="825"/>
                  </a:moveTo>
                  <a:lnTo>
                    <a:pt x="982" y="844"/>
                  </a:lnTo>
                  <a:lnTo>
                    <a:pt x="982" y="962"/>
                  </a:lnTo>
                  <a:lnTo>
                    <a:pt x="1473" y="943"/>
                  </a:lnTo>
                  <a:lnTo>
                    <a:pt x="1473" y="825"/>
                  </a:lnTo>
                  <a:close/>
                  <a:moveTo>
                    <a:pt x="491" y="884"/>
                  </a:moveTo>
                  <a:lnTo>
                    <a:pt x="1" y="923"/>
                  </a:lnTo>
                  <a:lnTo>
                    <a:pt x="1" y="1041"/>
                  </a:lnTo>
                  <a:lnTo>
                    <a:pt x="491" y="1021"/>
                  </a:lnTo>
                  <a:lnTo>
                    <a:pt x="491" y="884"/>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9" name="Google Shape;2419;p44"/>
            <p:cNvSpPr/>
            <p:nvPr/>
          </p:nvSpPr>
          <p:spPr>
            <a:xfrm>
              <a:off x="7631797" y="1671554"/>
              <a:ext cx="230084" cy="230084"/>
            </a:xfrm>
            <a:custGeom>
              <a:rect b="b" l="l" r="r" t="t"/>
              <a:pathLst>
                <a:path extrusionOk="0" h="10404" w="10404">
                  <a:moveTo>
                    <a:pt x="5241" y="1"/>
                  </a:moveTo>
                  <a:cubicBezTo>
                    <a:pt x="4358" y="1"/>
                    <a:pt x="3534" y="197"/>
                    <a:pt x="2808" y="589"/>
                  </a:cubicBezTo>
                  <a:cubicBezTo>
                    <a:pt x="2592" y="707"/>
                    <a:pt x="2356" y="825"/>
                    <a:pt x="2160" y="982"/>
                  </a:cubicBezTo>
                  <a:cubicBezTo>
                    <a:pt x="1728" y="1296"/>
                    <a:pt x="1335" y="1689"/>
                    <a:pt x="1021" y="2120"/>
                  </a:cubicBezTo>
                  <a:cubicBezTo>
                    <a:pt x="374" y="2984"/>
                    <a:pt x="1" y="4044"/>
                    <a:pt x="1" y="5202"/>
                  </a:cubicBezTo>
                  <a:cubicBezTo>
                    <a:pt x="1" y="5339"/>
                    <a:pt x="40" y="5457"/>
                    <a:pt x="40" y="5595"/>
                  </a:cubicBezTo>
                  <a:cubicBezTo>
                    <a:pt x="99" y="6792"/>
                    <a:pt x="629" y="7891"/>
                    <a:pt x="1375" y="8735"/>
                  </a:cubicBezTo>
                  <a:cubicBezTo>
                    <a:pt x="1473" y="8853"/>
                    <a:pt x="1610" y="8951"/>
                    <a:pt x="1708" y="9049"/>
                  </a:cubicBezTo>
                  <a:cubicBezTo>
                    <a:pt x="2533" y="9815"/>
                    <a:pt x="3632" y="10325"/>
                    <a:pt x="4868" y="10403"/>
                  </a:cubicBezTo>
                  <a:lnTo>
                    <a:pt x="5202" y="10403"/>
                  </a:lnTo>
                  <a:cubicBezTo>
                    <a:pt x="6635" y="10403"/>
                    <a:pt x="7930" y="9834"/>
                    <a:pt x="8873" y="8892"/>
                  </a:cubicBezTo>
                  <a:cubicBezTo>
                    <a:pt x="9618" y="8166"/>
                    <a:pt x="10148" y="7184"/>
                    <a:pt x="10345" y="6085"/>
                  </a:cubicBezTo>
                  <a:cubicBezTo>
                    <a:pt x="10384" y="5791"/>
                    <a:pt x="10404" y="5496"/>
                    <a:pt x="10404" y="5202"/>
                  </a:cubicBezTo>
                  <a:cubicBezTo>
                    <a:pt x="10404" y="4024"/>
                    <a:pt x="10011" y="2945"/>
                    <a:pt x="9383" y="2081"/>
                  </a:cubicBezTo>
                  <a:cubicBezTo>
                    <a:pt x="9363" y="2022"/>
                    <a:pt x="9304" y="1983"/>
                    <a:pt x="9285" y="1924"/>
                  </a:cubicBezTo>
                  <a:cubicBezTo>
                    <a:pt x="8382" y="805"/>
                    <a:pt x="7028" y="59"/>
                    <a:pt x="5497" y="1"/>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0" name="Google Shape;2420;p44"/>
            <p:cNvSpPr/>
            <p:nvPr/>
          </p:nvSpPr>
          <p:spPr>
            <a:xfrm>
              <a:off x="7631377" y="1672417"/>
              <a:ext cx="229200" cy="228780"/>
            </a:xfrm>
            <a:custGeom>
              <a:rect b="b" l="l" r="r" t="t"/>
              <a:pathLst>
                <a:path extrusionOk="0" h="10345" w="10364">
                  <a:moveTo>
                    <a:pt x="4672" y="2670"/>
                  </a:moveTo>
                  <a:cubicBezTo>
                    <a:pt x="4730" y="2670"/>
                    <a:pt x="4789" y="2709"/>
                    <a:pt x="4829" y="2768"/>
                  </a:cubicBezTo>
                  <a:cubicBezTo>
                    <a:pt x="5300" y="3436"/>
                    <a:pt x="5771" y="4123"/>
                    <a:pt x="6242" y="4790"/>
                  </a:cubicBezTo>
                  <a:cubicBezTo>
                    <a:pt x="6281" y="4869"/>
                    <a:pt x="6281" y="4908"/>
                    <a:pt x="6261" y="4986"/>
                  </a:cubicBezTo>
                  <a:cubicBezTo>
                    <a:pt x="6065" y="5575"/>
                    <a:pt x="5810" y="6105"/>
                    <a:pt x="5496" y="6655"/>
                  </a:cubicBezTo>
                  <a:cubicBezTo>
                    <a:pt x="5359" y="6890"/>
                    <a:pt x="5182" y="7145"/>
                    <a:pt x="5025" y="7420"/>
                  </a:cubicBezTo>
                  <a:cubicBezTo>
                    <a:pt x="5005" y="7440"/>
                    <a:pt x="4986" y="7459"/>
                    <a:pt x="4907" y="7459"/>
                  </a:cubicBezTo>
                  <a:cubicBezTo>
                    <a:pt x="4436" y="7479"/>
                    <a:pt x="3985" y="7538"/>
                    <a:pt x="3592" y="7558"/>
                  </a:cubicBezTo>
                  <a:lnTo>
                    <a:pt x="2768" y="7558"/>
                  </a:lnTo>
                  <a:cubicBezTo>
                    <a:pt x="2728" y="7558"/>
                    <a:pt x="2670" y="7538"/>
                    <a:pt x="2650" y="7499"/>
                  </a:cubicBezTo>
                  <a:cubicBezTo>
                    <a:pt x="2120" y="6871"/>
                    <a:pt x="1668" y="6164"/>
                    <a:pt x="1296" y="5418"/>
                  </a:cubicBezTo>
                  <a:cubicBezTo>
                    <a:pt x="1276" y="5379"/>
                    <a:pt x="1276" y="5320"/>
                    <a:pt x="1276" y="5281"/>
                  </a:cubicBezTo>
                  <a:cubicBezTo>
                    <a:pt x="1453" y="4613"/>
                    <a:pt x="1668" y="3946"/>
                    <a:pt x="2022" y="3338"/>
                  </a:cubicBezTo>
                  <a:cubicBezTo>
                    <a:pt x="2238" y="3004"/>
                    <a:pt x="2257" y="2965"/>
                    <a:pt x="2650" y="2906"/>
                  </a:cubicBezTo>
                  <a:cubicBezTo>
                    <a:pt x="3317" y="2749"/>
                    <a:pt x="3985" y="2709"/>
                    <a:pt x="4672" y="2670"/>
                  </a:cubicBezTo>
                  <a:close/>
                  <a:moveTo>
                    <a:pt x="8426" y="4587"/>
                  </a:moveTo>
                  <a:cubicBezTo>
                    <a:pt x="8522" y="4587"/>
                    <a:pt x="8599" y="4619"/>
                    <a:pt x="8676" y="4712"/>
                  </a:cubicBezTo>
                  <a:cubicBezTo>
                    <a:pt x="9029" y="5124"/>
                    <a:pt x="9343" y="5575"/>
                    <a:pt x="9618" y="6066"/>
                  </a:cubicBezTo>
                  <a:cubicBezTo>
                    <a:pt x="9736" y="6282"/>
                    <a:pt x="9755" y="6478"/>
                    <a:pt x="9677" y="6694"/>
                  </a:cubicBezTo>
                  <a:cubicBezTo>
                    <a:pt x="9441" y="7263"/>
                    <a:pt x="9225" y="7832"/>
                    <a:pt x="8872" y="8343"/>
                  </a:cubicBezTo>
                  <a:cubicBezTo>
                    <a:pt x="8833" y="8402"/>
                    <a:pt x="8774" y="8441"/>
                    <a:pt x="8715" y="8500"/>
                  </a:cubicBezTo>
                  <a:cubicBezTo>
                    <a:pt x="8224" y="8735"/>
                    <a:pt x="7734" y="8951"/>
                    <a:pt x="7184" y="9030"/>
                  </a:cubicBezTo>
                  <a:cubicBezTo>
                    <a:pt x="6968" y="9049"/>
                    <a:pt x="6752" y="9089"/>
                    <a:pt x="6517" y="9089"/>
                  </a:cubicBezTo>
                  <a:cubicBezTo>
                    <a:pt x="6458" y="9089"/>
                    <a:pt x="6379" y="9049"/>
                    <a:pt x="6320" y="8990"/>
                  </a:cubicBezTo>
                  <a:cubicBezTo>
                    <a:pt x="5987" y="8637"/>
                    <a:pt x="5692" y="8225"/>
                    <a:pt x="5417" y="7832"/>
                  </a:cubicBezTo>
                  <a:cubicBezTo>
                    <a:pt x="5339" y="7715"/>
                    <a:pt x="5241" y="7577"/>
                    <a:pt x="5182" y="7479"/>
                  </a:cubicBezTo>
                  <a:cubicBezTo>
                    <a:pt x="5378" y="7145"/>
                    <a:pt x="5594" y="6792"/>
                    <a:pt x="5771" y="6458"/>
                  </a:cubicBezTo>
                  <a:cubicBezTo>
                    <a:pt x="6026" y="5987"/>
                    <a:pt x="6261" y="5497"/>
                    <a:pt x="6399" y="4967"/>
                  </a:cubicBezTo>
                  <a:cubicBezTo>
                    <a:pt x="6418" y="4869"/>
                    <a:pt x="6477" y="4869"/>
                    <a:pt x="6556" y="4869"/>
                  </a:cubicBezTo>
                  <a:cubicBezTo>
                    <a:pt x="7145" y="4770"/>
                    <a:pt x="7753" y="4692"/>
                    <a:pt x="8342" y="4594"/>
                  </a:cubicBezTo>
                  <a:cubicBezTo>
                    <a:pt x="8372" y="4590"/>
                    <a:pt x="8399" y="4587"/>
                    <a:pt x="8426" y="4587"/>
                  </a:cubicBezTo>
                  <a:close/>
                  <a:moveTo>
                    <a:pt x="5280" y="1"/>
                  </a:moveTo>
                  <a:cubicBezTo>
                    <a:pt x="5614" y="315"/>
                    <a:pt x="5967" y="668"/>
                    <a:pt x="6242" y="1061"/>
                  </a:cubicBezTo>
                  <a:cubicBezTo>
                    <a:pt x="6261" y="1080"/>
                    <a:pt x="6261" y="1100"/>
                    <a:pt x="6261" y="1120"/>
                  </a:cubicBezTo>
                  <a:cubicBezTo>
                    <a:pt x="6065" y="1296"/>
                    <a:pt x="5869" y="1453"/>
                    <a:pt x="5692" y="1610"/>
                  </a:cubicBezTo>
                  <a:cubicBezTo>
                    <a:pt x="5417" y="1905"/>
                    <a:pt x="5162" y="2199"/>
                    <a:pt x="4887" y="2474"/>
                  </a:cubicBezTo>
                  <a:cubicBezTo>
                    <a:pt x="4868" y="2494"/>
                    <a:pt x="4829" y="2533"/>
                    <a:pt x="4809" y="2533"/>
                  </a:cubicBezTo>
                  <a:cubicBezTo>
                    <a:pt x="4377" y="2552"/>
                    <a:pt x="3945" y="2552"/>
                    <a:pt x="3514" y="2592"/>
                  </a:cubicBezTo>
                  <a:cubicBezTo>
                    <a:pt x="3121" y="2651"/>
                    <a:pt x="2728" y="2749"/>
                    <a:pt x="2336" y="2827"/>
                  </a:cubicBezTo>
                  <a:cubicBezTo>
                    <a:pt x="2316" y="2832"/>
                    <a:pt x="2300" y="2835"/>
                    <a:pt x="2286" y="2835"/>
                  </a:cubicBezTo>
                  <a:cubicBezTo>
                    <a:pt x="2245" y="2835"/>
                    <a:pt x="2223" y="2812"/>
                    <a:pt x="2179" y="2768"/>
                  </a:cubicBezTo>
                  <a:cubicBezTo>
                    <a:pt x="2041" y="2494"/>
                    <a:pt x="1865" y="2199"/>
                    <a:pt x="1688" y="1944"/>
                  </a:cubicBezTo>
                  <a:cubicBezTo>
                    <a:pt x="1649" y="1865"/>
                    <a:pt x="1668" y="1807"/>
                    <a:pt x="1727" y="1748"/>
                  </a:cubicBezTo>
                  <a:cubicBezTo>
                    <a:pt x="2041" y="1296"/>
                    <a:pt x="2414" y="923"/>
                    <a:pt x="2807" y="590"/>
                  </a:cubicBezTo>
                  <a:lnTo>
                    <a:pt x="2807" y="590"/>
                  </a:lnTo>
                  <a:cubicBezTo>
                    <a:pt x="2571" y="707"/>
                    <a:pt x="2355" y="825"/>
                    <a:pt x="2159" y="982"/>
                  </a:cubicBezTo>
                  <a:cubicBezTo>
                    <a:pt x="2081" y="1061"/>
                    <a:pt x="2022" y="1159"/>
                    <a:pt x="1943" y="1218"/>
                  </a:cubicBezTo>
                  <a:cubicBezTo>
                    <a:pt x="1826" y="1375"/>
                    <a:pt x="1688" y="1551"/>
                    <a:pt x="1570" y="1689"/>
                  </a:cubicBezTo>
                  <a:cubicBezTo>
                    <a:pt x="1531" y="1748"/>
                    <a:pt x="1472" y="1807"/>
                    <a:pt x="1394" y="1865"/>
                  </a:cubicBezTo>
                  <a:cubicBezTo>
                    <a:pt x="1276" y="1964"/>
                    <a:pt x="1158" y="2042"/>
                    <a:pt x="1001" y="2140"/>
                  </a:cubicBezTo>
                  <a:cubicBezTo>
                    <a:pt x="373" y="2984"/>
                    <a:pt x="0" y="4044"/>
                    <a:pt x="0" y="5202"/>
                  </a:cubicBezTo>
                  <a:cubicBezTo>
                    <a:pt x="0" y="5320"/>
                    <a:pt x="0" y="5438"/>
                    <a:pt x="20" y="5595"/>
                  </a:cubicBezTo>
                  <a:cubicBezTo>
                    <a:pt x="59" y="5516"/>
                    <a:pt x="59" y="5477"/>
                    <a:pt x="79" y="5399"/>
                  </a:cubicBezTo>
                  <a:cubicBezTo>
                    <a:pt x="79" y="5340"/>
                    <a:pt x="98" y="5300"/>
                    <a:pt x="118" y="5241"/>
                  </a:cubicBezTo>
                  <a:cubicBezTo>
                    <a:pt x="275" y="5241"/>
                    <a:pt x="412" y="5281"/>
                    <a:pt x="550" y="5281"/>
                  </a:cubicBezTo>
                  <a:cubicBezTo>
                    <a:pt x="707" y="5300"/>
                    <a:pt x="864" y="5320"/>
                    <a:pt x="1040" y="5320"/>
                  </a:cubicBezTo>
                  <a:cubicBezTo>
                    <a:pt x="1080" y="5320"/>
                    <a:pt x="1099" y="5340"/>
                    <a:pt x="1139" y="5399"/>
                  </a:cubicBezTo>
                  <a:cubicBezTo>
                    <a:pt x="1472" y="6105"/>
                    <a:pt x="1865" y="6792"/>
                    <a:pt x="2375" y="7440"/>
                  </a:cubicBezTo>
                  <a:cubicBezTo>
                    <a:pt x="2454" y="7499"/>
                    <a:pt x="2532" y="7597"/>
                    <a:pt x="2571" y="7675"/>
                  </a:cubicBezTo>
                  <a:cubicBezTo>
                    <a:pt x="2611" y="7695"/>
                    <a:pt x="2630" y="7754"/>
                    <a:pt x="2611" y="7774"/>
                  </a:cubicBezTo>
                  <a:cubicBezTo>
                    <a:pt x="2512" y="8225"/>
                    <a:pt x="2512" y="8676"/>
                    <a:pt x="2552" y="9128"/>
                  </a:cubicBezTo>
                  <a:lnTo>
                    <a:pt x="2552" y="9206"/>
                  </a:lnTo>
                  <a:cubicBezTo>
                    <a:pt x="2336" y="9128"/>
                    <a:pt x="2140" y="9049"/>
                    <a:pt x="1943" y="8951"/>
                  </a:cubicBezTo>
                  <a:cubicBezTo>
                    <a:pt x="1747" y="8873"/>
                    <a:pt x="1570" y="8775"/>
                    <a:pt x="1374" y="8676"/>
                  </a:cubicBezTo>
                  <a:lnTo>
                    <a:pt x="1374" y="8676"/>
                  </a:lnTo>
                  <a:cubicBezTo>
                    <a:pt x="1472" y="8775"/>
                    <a:pt x="1570" y="8912"/>
                    <a:pt x="1688" y="9010"/>
                  </a:cubicBezTo>
                  <a:lnTo>
                    <a:pt x="2571" y="9363"/>
                  </a:lnTo>
                  <a:cubicBezTo>
                    <a:pt x="2611" y="9403"/>
                    <a:pt x="2650" y="9403"/>
                    <a:pt x="2670" y="9422"/>
                  </a:cubicBezTo>
                  <a:lnTo>
                    <a:pt x="2709" y="9442"/>
                  </a:lnTo>
                  <a:cubicBezTo>
                    <a:pt x="3062" y="9756"/>
                    <a:pt x="3494" y="9933"/>
                    <a:pt x="3926" y="10050"/>
                  </a:cubicBezTo>
                  <a:cubicBezTo>
                    <a:pt x="4102" y="10109"/>
                    <a:pt x="4279" y="10149"/>
                    <a:pt x="4436" y="10188"/>
                  </a:cubicBezTo>
                  <a:cubicBezTo>
                    <a:pt x="4534" y="10207"/>
                    <a:pt x="4613" y="10227"/>
                    <a:pt x="4711" y="10247"/>
                  </a:cubicBezTo>
                  <a:cubicBezTo>
                    <a:pt x="4770" y="10286"/>
                    <a:pt x="4809" y="10325"/>
                    <a:pt x="4868" y="10345"/>
                  </a:cubicBezTo>
                  <a:lnTo>
                    <a:pt x="5084" y="10345"/>
                  </a:lnTo>
                  <a:lnTo>
                    <a:pt x="5025" y="10306"/>
                  </a:lnTo>
                  <a:cubicBezTo>
                    <a:pt x="5005" y="10286"/>
                    <a:pt x="4986" y="10247"/>
                    <a:pt x="4986" y="10227"/>
                  </a:cubicBezTo>
                  <a:cubicBezTo>
                    <a:pt x="5476" y="9952"/>
                    <a:pt x="5889" y="9599"/>
                    <a:pt x="6301" y="9246"/>
                  </a:cubicBezTo>
                  <a:cubicBezTo>
                    <a:pt x="6340" y="9226"/>
                    <a:pt x="6379" y="9226"/>
                    <a:pt x="6399" y="9226"/>
                  </a:cubicBezTo>
                  <a:cubicBezTo>
                    <a:pt x="6509" y="9238"/>
                    <a:pt x="6616" y="9243"/>
                    <a:pt x="6723" y="9243"/>
                  </a:cubicBezTo>
                  <a:cubicBezTo>
                    <a:pt x="7321" y="9243"/>
                    <a:pt x="7871" y="9067"/>
                    <a:pt x="8421" y="8833"/>
                  </a:cubicBezTo>
                  <a:cubicBezTo>
                    <a:pt x="8519" y="8775"/>
                    <a:pt x="8636" y="8735"/>
                    <a:pt x="8735" y="8676"/>
                  </a:cubicBezTo>
                  <a:cubicBezTo>
                    <a:pt x="8793" y="8755"/>
                    <a:pt x="8833" y="8814"/>
                    <a:pt x="8892" y="8873"/>
                  </a:cubicBezTo>
                  <a:cubicBezTo>
                    <a:pt x="9637" y="8127"/>
                    <a:pt x="10187" y="7145"/>
                    <a:pt x="10364" y="6066"/>
                  </a:cubicBezTo>
                  <a:lnTo>
                    <a:pt x="10364" y="6066"/>
                  </a:lnTo>
                  <a:cubicBezTo>
                    <a:pt x="10207" y="6144"/>
                    <a:pt x="10069" y="6203"/>
                    <a:pt x="9912" y="6301"/>
                  </a:cubicBezTo>
                  <a:cubicBezTo>
                    <a:pt x="9795" y="6085"/>
                    <a:pt x="9696" y="5889"/>
                    <a:pt x="9598" y="5693"/>
                  </a:cubicBezTo>
                  <a:cubicBezTo>
                    <a:pt x="9382" y="5300"/>
                    <a:pt x="9088" y="4927"/>
                    <a:pt x="8793" y="4594"/>
                  </a:cubicBezTo>
                  <a:cubicBezTo>
                    <a:pt x="8715" y="4515"/>
                    <a:pt x="8695" y="4437"/>
                    <a:pt x="8715" y="4339"/>
                  </a:cubicBezTo>
                  <a:cubicBezTo>
                    <a:pt x="8754" y="3809"/>
                    <a:pt x="8793" y="3259"/>
                    <a:pt x="8735" y="2729"/>
                  </a:cubicBezTo>
                  <a:cubicBezTo>
                    <a:pt x="8715" y="2552"/>
                    <a:pt x="8695" y="2376"/>
                    <a:pt x="8636" y="2179"/>
                  </a:cubicBezTo>
                  <a:cubicBezTo>
                    <a:pt x="8833" y="2160"/>
                    <a:pt x="9323" y="2042"/>
                    <a:pt x="9382" y="2042"/>
                  </a:cubicBezTo>
                  <a:cubicBezTo>
                    <a:pt x="9343" y="1983"/>
                    <a:pt x="9304" y="1944"/>
                    <a:pt x="9284" y="1885"/>
                  </a:cubicBezTo>
                  <a:cubicBezTo>
                    <a:pt x="9029" y="1944"/>
                    <a:pt x="8813" y="1983"/>
                    <a:pt x="8558" y="2042"/>
                  </a:cubicBezTo>
                  <a:cubicBezTo>
                    <a:pt x="8538" y="2042"/>
                    <a:pt x="8499" y="2003"/>
                    <a:pt x="8440" y="2003"/>
                  </a:cubicBezTo>
                  <a:cubicBezTo>
                    <a:pt x="7969" y="1748"/>
                    <a:pt x="7478" y="1473"/>
                    <a:pt x="6988" y="1277"/>
                  </a:cubicBezTo>
                  <a:cubicBezTo>
                    <a:pt x="6831" y="1198"/>
                    <a:pt x="6654" y="1159"/>
                    <a:pt x="6497" y="1100"/>
                  </a:cubicBezTo>
                  <a:cubicBezTo>
                    <a:pt x="6458" y="1080"/>
                    <a:pt x="6438" y="1061"/>
                    <a:pt x="6399" y="1021"/>
                  </a:cubicBezTo>
                  <a:cubicBezTo>
                    <a:pt x="6163" y="629"/>
                    <a:pt x="5849" y="315"/>
                    <a:pt x="549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p44"/>
            <p:cNvSpPr/>
            <p:nvPr/>
          </p:nvSpPr>
          <p:spPr>
            <a:xfrm>
              <a:off x="7742059" y="1678918"/>
              <a:ext cx="147596" cy="237604"/>
            </a:xfrm>
            <a:custGeom>
              <a:rect b="b" l="l" r="r" t="t"/>
              <a:pathLst>
                <a:path extrusionOk="0" h="10744" w="6674">
                  <a:moveTo>
                    <a:pt x="6007" y="1"/>
                  </a:moveTo>
                  <a:cubicBezTo>
                    <a:pt x="5488" y="1"/>
                    <a:pt x="4701" y="928"/>
                    <a:pt x="4436" y="2180"/>
                  </a:cubicBezTo>
                  <a:lnTo>
                    <a:pt x="3867" y="3691"/>
                  </a:lnTo>
                  <a:cubicBezTo>
                    <a:pt x="3819" y="3699"/>
                    <a:pt x="3768" y="3703"/>
                    <a:pt x="3716" y="3703"/>
                  </a:cubicBezTo>
                  <a:cubicBezTo>
                    <a:pt x="3051" y="3703"/>
                    <a:pt x="2087" y="3088"/>
                    <a:pt x="1437" y="3088"/>
                  </a:cubicBezTo>
                  <a:cubicBezTo>
                    <a:pt x="1161" y="3088"/>
                    <a:pt x="941" y="3199"/>
                    <a:pt x="825" y="3515"/>
                  </a:cubicBezTo>
                  <a:cubicBezTo>
                    <a:pt x="589" y="4182"/>
                    <a:pt x="1492" y="4830"/>
                    <a:pt x="1492" y="4830"/>
                  </a:cubicBezTo>
                  <a:cubicBezTo>
                    <a:pt x="1492" y="4830"/>
                    <a:pt x="1208" y="4738"/>
                    <a:pt x="895" y="4738"/>
                  </a:cubicBezTo>
                  <a:cubicBezTo>
                    <a:pt x="546" y="4738"/>
                    <a:pt x="161" y="4853"/>
                    <a:pt x="98" y="5340"/>
                  </a:cubicBezTo>
                  <a:cubicBezTo>
                    <a:pt x="0" y="6263"/>
                    <a:pt x="1374" y="6714"/>
                    <a:pt x="1374" y="6714"/>
                  </a:cubicBezTo>
                  <a:cubicBezTo>
                    <a:pt x="1374" y="6714"/>
                    <a:pt x="1260" y="6699"/>
                    <a:pt x="1098" y="6699"/>
                  </a:cubicBezTo>
                  <a:cubicBezTo>
                    <a:pt x="713" y="6699"/>
                    <a:pt x="59" y="6786"/>
                    <a:pt x="59" y="7381"/>
                  </a:cubicBezTo>
                  <a:cubicBezTo>
                    <a:pt x="59" y="8245"/>
                    <a:pt x="1472" y="8736"/>
                    <a:pt x="1472" y="8736"/>
                  </a:cubicBezTo>
                  <a:cubicBezTo>
                    <a:pt x="1472" y="8736"/>
                    <a:pt x="1427" y="8731"/>
                    <a:pt x="1359" y="8731"/>
                  </a:cubicBezTo>
                  <a:cubicBezTo>
                    <a:pt x="1098" y="8731"/>
                    <a:pt x="498" y="8793"/>
                    <a:pt x="746" y="9383"/>
                  </a:cubicBezTo>
                  <a:cubicBezTo>
                    <a:pt x="1084" y="10316"/>
                    <a:pt x="2703" y="10743"/>
                    <a:pt x="4060" y="10743"/>
                  </a:cubicBezTo>
                  <a:cubicBezTo>
                    <a:pt x="4989" y="10743"/>
                    <a:pt x="5795" y="10543"/>
                    <a:pt x="5987" y="10169"/>
                  </a:cubicBezTo>
                  <a:cubicBezTo>
                    <a:pt x="6203" y="9697"/>
                    <a:pt x="5810" y="9109"/>
                    <a:pt x="5810" y="9109"/>
                  </a:cubicBezTo>
                  <a:cubicBezTo>
                    <a:pt x="5810" y="9109"/>
                    <a:pt x="6399" y="8912"/>
                    <a:pt x="6478" y="8422"/>
                  </a:cubicBezTo>
                  <a:cubicBezTo>
                    <a:pt x="6576" y="7813"/>
                    <a:pt x="5987" y="7460"/>
                    <a:pt x="5987" y="7460"/>
                  </a:cubicBezTo>
                  <a:cubicBezTo>
                    <a:pt x="5987" y="7460"/>
                    <a:pt x="6595" y="7205"/>
                    <a:pt x="6635" y="6871"/>
                  </a:cubicBezTo>
                  <a:cubicBezTo>
                    <a:pt x="6674" y="6184"/>
                    <a:pt x="5967" y="5791"/>
                    <a:pt x="5967" y="5791"/>
                  </a:cubicBezTo>
                  <a:cubicBezTo>
                    <a:pt x="5967" y="5791"/>
                    <a:pt x="6517" y="5576"/>
                    <a:pt x="6478" y="4908"/>
                  </a:cubicBezTo>
                  <a:cubicBezTo>
                    <a:pt x="6458" y="4496"/>
                    <a:pt x="6105" y="3986"/>
                    <a:pt x="5771" y="3416"/>
                  </a:cubicBezTo>
                  <a:cubicBezTo>
                    <a:pt x="5476" y="2494"/>
                    <a:pt x="6635" y="1414"/>
                    <a:pt x="6458" y="512"/>
                  </a:cubicBezTo>
                  <a:cubicBezTo>
                    <a:pt x="6389" y="157"/>
                    <a:pt x="6221" y="1"/>
                    <a:pt x="6007"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2" name="Google Shape;2422;p44"/>
            <p:cNvSpPr/>
            <p:nvPr/>
          </p:nvSpPr>
          <p:spPr>
            <a:xfrm>
              <a:off x="7774916" y="1870980"/>
              <a:ext cx="96554" cy="13800"/>
            </a:xfrm>
            <a:custGeom>
              <a:rect b="b" l="l" r="r" t="t"/>
              <a:pathLst>
                <a:path extrusionOk="0" h="624" w="4366">
                  <a:moveTo>
                    <a:pt x="38" y="1"/>
                  </a:moveTo>
                  <a:cubicBezTo>
                    <a:pt x="4" y="1"/>
                    <a:pt x="0" y="55"/>
                    <a:pt x="48" y="70"/>
                  </a:cubicBezTo>
                  <a:cubicBezTo>
                    <a:pt x="878" y="448"/>
                    <a:pt x="1838" y="624"/>
                    <a:pt x="2792" y="624"/>
                  </a:cubicBezTo>
                  <a:cubicBezTo>
                    <a:pt x="3326" y="624"/>
                    <a:pt x="3859" y="569"/>
                    <a:pt x="4366" y="463"/>
                  </a:cubicBezTo>
                  <a:lnTo>
                    <a:pt x="4366" y="463"/>
                  </a:lnTo>
                  <a:cubicBezTo>
                    <a:pt x="4139" y="475"/>
                    <a:pt x="3917" y="480"/>
                    <a:pt x="3699" y="480"/>
                  </a:cubicBezTo>
                  <a:cubicBezTo>
                    <a:pt x="2447" y="480"/>
                    <a:pt x="1321" y="296"/>
                    <a:pt x="67" y="11"/>
                  </a:cubicBezTo>
                  <a:cubicBezTo>
                    <a:pt x="56" y="4"/>
                    <a:pt x="46" y="1"/>
                    <a:pt x="3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3" name="Google Shape;2423;p44"/>
            <p:cNvSpPr/>
            <p:nvPr/>
          </p:nvSpPr>
          <p:spPr>
            <a:xfrm>
              <a:off x="7772196" y="1826420"/>
              <a:ext cx="105798" cy="21606"/>
            </a:xfrm>
            <a:custGeom>
              <a:rect b="b" l="l" r="r" t="t"/>
              <a:pathLst>
                <a:path extrusionOk="0" h="977" w="4784">
                  <a:moveTo>
                    <a:pt x="46" y="1"/>
                  </a:moveTo>
                  <a:cubicBezTo>
                    <a:pt x="0" y="1"/>
                    <a:pt x="22" y="49"/>
                    <a:pt x="73" y="83"/>
                  </a:cubicBezTo>
                  <a:cubicBezTo>
                    <a:pt x="1083" y="700"/>
                    <a:pt x="2303" y="977"/>
                    <a:pt x="3447" y="977"/>
                  </a:cubicBezTo>
                  <a:cubicBezTo>
                    <a:pt x="3904" y="977"/>
                    <a:pt x="4349" y="933"/>
                    <a:pt x="4764" y="849"/>
                  </a:cubicBezTo>
                  <a:cubicBezTo>
                    <a:pt x="4783" y="849"/>
                    <a:pt x="4783" y="810"/>
                    <a:pt x="4764" y="810"/>
                  </a:cubicBezTo>
                  <a:cubicBezTo>
                    <a:pt x="4642" y="817"/>
                    <a:pt x="4513" y="820"/>
                    <a:pt x="4377" y="820"/>
                  </a:cubicBezTo>
                  <a:cubicBezTo>
                    <a:pt x="3001" y="820"/>
                    <a:pt x="984" y="469"/>
                    <a:pt x="73" y="5"/>
                  </a:cubicBezTo>
                  <a:cubicBezTo>
                    <a:pt x="62" y="2"/>
                    <a:pt x="53" y="1"/>
                    <a:pt x="4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4" name="Google Shape;2424;p44"/>
            <p:cNvSpPr/>
            <p:nvPr/>
          </p:nvSpPr>
          <p:spPr>
            <a:xfrm>
              <a:off x="7774274" y="1783894"/>
              <a:ext cx="100247" cy="26228"/>
            </a:xfrm>
            <a:custGeom>
              <a:rect b="b" l="l" r="r" t="t"/>
              <a:pathLst>
                <a:path extrusionOk="0" h="1186" w="4533">
                  <a:moveTo>
                    <a:pt x="42" y="0"/>
                  </a:moveTo>
                  <a:cubicBezTo>
                    <a:pt x="13" y="0"/>
                    <a:pt x="1" y="46"/>
                    <a:pt x="18" y="63"/>
                  </a:cubicBezTo>
                  <a:cubicBezTo>
                    <a:pt x="587" y="554"/>
                    <a:pt x="1235" y="848"/>
                    <a:pt x="1961" y="986"/>
                  </a:cubicBezTo>
                  <a:cubicBezTo>
                    <a:pt x="2445" y="1097"/>
                    <a:pt x="3024" y="1186"/>
                    <a:pt x="3583" y="1186"/>
                  </a:cubicBezTo>
                  <a:cubicBezTo>
                    <a:pt x="3907" y="1186"/>
                    <a:pt x="4224" y="1156"/>
                    <a:pt x="4513" y="1084"/>
                  </a:cubicBezTo>
                  <a:cubicBezTo>
                    <a:pt x="4532" y="1084"/>
                    <a:pt x="4532" y="1064"/>
                    <a:pt x="4513" y="1064"/>
                  </a:cubicBezTo>
                  <a:cubicBezTo>
                    <a:pt x="2942" y="1025"/>
                    <a:pt x="1451" y="770"/>
                    <a:pt x="57" y="4"/>
                  </a:cubicBezTo>
                  <a:cubicBezTo>
                    <a:pt x="52" y="1"/>
                    <a:pt x="47" y="0"/>
                    <a:pt x="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44"/>
            <p:cNvSpPr/>
            <p:nvPr/>
          </p:nvSpPr>
          <p:spPr>
            <a:xfrm>
              <a:off x="7476842" y="1494884"/>
              <a:ext cx="82489" cy="99296"/>
            </a:xfrm>
            <a:custGeom>
              <a:rect b="b" l="l" r="r" t="t"/>
              <a:pathLst>
                <a:path extrusionOk="0" h="4490" w="3730">
                  <a:moveTo>
                    <a:pt x="3259" y="1"/>
                  </a:moveTo>
                  <a:lnTo>
                    <a:pt x="1257" y="982"/>
                  </a:lnTo>
                  <a:cubicBezTo>
                    <a:pt x="1257" y="982"/>
                    <a:pt x="20" y="1355"/>
                    <a:pt x="20" y="1866"/>
                  </a:cubicBezTo>
                  <a:cubicBezTo>
                    <a:pt x="20" y="2710"/>
                    <a:pt x="1" y="2651"/>
                    <a:pt x="40" y="2710"/>
                  </a:cubicBezTo>
                  <a:cubicBezTo>
                    <a:pt x="608" y="3527"/>
                    <a:pt x="1965" y="4489"/>
                    <a:pt x="2756" y="4489"/>
                  </a:cubicBezTo>
                  <a:cubicBezTo>
                    <a:pt x="2839" y="4489"/>
                    <a:pt x="2915" y="4479"/>
                    <a:pt x="2984" y="4456"/>
                  </a:cubicBezTo>
                  <a:cubicBezTo>
                    <a:pt x="3730" y="4201"/>
                    <a:pt x="3337" y="2631"/>
                    <a:pt x="3220" y="2258"/>
                  </a:cubicBezTo>
                  <a:lnTo>
                    <a:pt x="3220" y="2238"/>
                  </a:lnTo>
                  <a:cubicBezTo>
                    <a:pt x="3180" y="2160"/>
                    <a:pt x="3161" y="2101"/>
                    <a:pt x="3161" y="2023"/>
                  </a:cubicBezTo>
                  <a:cubicBezTo>
                    <a:pt x="3063" y="1120"/>
                    <a:pt x="3259" y="1"/>
                    <a:pt x="3259"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44"/>
            <p:cNvSpPr/>
            <p:nvPr/>
          </p:nvSpPr>
          <p:spPr>
            <a:xfrm>
              <a:off x="7475537" y="1485353"/>
              <a:ext cx="73820" cy="53629"/>
            </a:xfrm>
            <a:custGeom>
              <a:rect b="b" l="l" r="r" t="t"/>
              <a:pathLst>
                <a:path extrusionOk="0" h="2425" w="3338">
                  <a:moveTo>
                    <a:pt x="1" y="0"/>
                  </a:moveTo>
                  <a:lnTo>
                    <a:pt x="1" y="0"/>
                  </a:lnTo>
                  <a:cubicBezTo>
                    <a:pt x="60" y="510"/>
                    <a:pt x="79" y="1080"/>
                    <a:pt x="79" y="1590"/>
                  </a:cubicBezTo>
                  <a:lnTo>
                    <a:pt x="79" y="2336"/>
                  </a:lnTo>
                  <a:cubicBezTo>
                    <a:pt x="247" y="2362"/>
                    <a:pt x="631" y="2424"/>
                    <a:pt x="1122" y="2424"/>
                  </a:cubicBezTo>
                  <a:cubicBezTo>
                    <a:pt x="1724" y="2424"/>
                    <a:pt x="2486" y="2331"/>
                    <a:pt x="3200" y="1963"/>
                  </a:cubicBezTo>
                  <a:cubicBezTo>
                    <a:pt x="3200" y="1197"/>
                    <a:pt x="3337" y="432"/>
                    <a:pt x="3337" y="432"/>
                  </a:cubicBezTo>
                  <a:lnTo>
                    <a:pt x="1"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7" name="Google Shape;2427;p44"/>
            <p:cNvSpPr/>
            <p:nvPr/>
          </p:nvSpPr>
          <p:spPr>
            <a:xfrm>
              <a:off x="7427793" y="1373345"/>
              <a:ext cx="33880" cy="92949"/>
            </a:xfrm>
            <a:custGeom>
              <a:rect b="b" l="l" r="r" t="t"/>
              <a:pathLst>
                <a:path extrusionOk="0" h="4203" w="1532">
                  <a:moveTo>
                    <a:pt x="1532" y="1"/>
                  </a:moveTo>
                  <a:cubicBezTo>
                    <a:pt x="1531" y="1"/>
                    <a:pt x="275" y="296"/>
                    <a:pt x="138" y="1650"/>
                  </a:cubicBezTo>
                  <a:cubicBezTo>
                    <a:pt x="1" y="3004"/>
                    <a:pt x="531" y="4162"/>
                    <a:pt x="648" y="4201"/>
                  </a:cubicBezTo>
                  <a:cubicBezTo>
                    <a:pt x="650" y="4202"/>
                    <a:pt x="651" y="4202"/>
                    <a:pt x="652" y="4202"/>
                  </a:cubicBezTo>
                  <a:cubicBezTo>
                    <a:pt x="799" y="4202"/>
                    <a:pt x="1532" y="1"/>
                    <a:pt x="153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8" name="Google Shape;2428;p44"/>
            <p:cNvSpPr/>
            <p:nvPr/>
          </p:nvSpPr>
          <p:spPr>
            <a:xfrm>
              <a:off x="7425625" y="1359368"/>
              <a:ext cx="142398" cy="178844"/>
            </a:xfrm>
            <a:custGeom>
              <a:rect b="b" l="l" r="r" t="t"/>
              <a:pathLst>
                <a:path extrusionOk="0" h="8087" w="6439">
                  <a:moveTo>
                    <a:pt x="3263" y="0"/>
                  </a:moveTo>
                  <a:cubicBezTo>
                    <a:pt x="2684" y="0"/>
                    <a:pt x="2117" y="164"/>
                    <a:pt x="1669" y="515"/>
                  </a:cubicBezTo>
                  <a:cubicBezTo>
                    <a:pt x="766" y="1261"/>
                    <a:pt x="0" y="5697"/>
                    <a:pt x="962" y="7071"/>
                  </a:cubicBezTo>
                  <a:cubicBezTo>
                    <a:pt x="1449" y="7772"/>
                    <a:pt x="2182" y="8087"/>
                    <a:pt x="2942" y="8087"/>
                  </a:cubicBezTo>
                  <a:cubicBezTo>
                    <a:pt x="3713" y="8087"/>
                    <a:pt x="4510" y="7762"/>
                    <a:pt x="5104" y="7189"/>
                  </a:cubicBezTo>
                  <a:cubicBezTo>
                    <a:pt x="5928" y="6404"/>
                    <a:pt x="6438" y="2969"/>
                    <a:pt x="6046" y="1811"/>
                  </a:cubicBezTo>
                  <a:cubicBezTo>
                    <a:pt x="5652" y="668"/>
                    <a:pt x="4433" y="0"/>
                    <a:pt x="3263" y="0"/>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44"/>
            <p:cNvSpPr/>
            <p:nvPr/>
          </p:nvSpPr>
          <p:spPr>
            <a:xfrm>
              <a:off x="7494020" y="1448688"/>
              <a:ext cx="5661" cy="14972"/>
            </a:xfrm>
            <a:custGeom>
              <a:rect b="b" l="l" r="r" t="t"/>
              <a:pathLst>
                <a:path extrusionOk="0" h="677" w="256">
                  <a:moveTo>
                    <a:pt x="103" y="1"/>
                  </a:moveTo>
                  <a:cubicBezTo>
                    <a:pt x="101" y="1"/>
                    <a:pt x="99" y="3"/>
                    <a:pt x="99" y="9"/>
                  </a:cubicBezTo>
                  <a:cubicBezTo>
                    <a:pt x="112" y="9"/>
                    <a:pt x="107" y="1"/>
                    <a:pt x="103" y="1"/>
                  </a:cubicBezTo>
                  <a:close/>
                  <a:moveTo>
                    <a:pt x="99" y="9"/>
                  </a:moveTo>
                  <a:cubicBezTo>
                    <a:pt x="20" y="206"/>
                    <a:pt x="0" y="578"/>
                    <a:pt x="256" y="677"/>
                  </a:cubicBezTo>
                  <a:lnTo>
                    <a:pt x="256" y="657"/>
                  </a:lnTo>
                  <a:cubicBezTo>
                    <a:pt x="59" y="520"/>
                    <a:pt x="59" y="264"/>
                    <a:pt x="99" y="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44"/>
            <p:cNvSpPr/>
            <p:nvPr/>
          </p:nvSpPr>
          <p:spPr>
            <a:xfrm>
              <a:off x="7492804" y="1444088"/>
              <a:ext cx="16874" cy="16962"/>
            </a:xfrm>
            <a:custGeom>
              <a:rect b="b" l="l" r="r" t="t"/>
              <a:pathLst>
                <a:path extrusionOk="0" h="767" w="763">
                  <a:moveTo>
                    <a:pt x="377" y="1"/>
                  </a:moveTo>
                  <a:cubicBezTo>
                    <a:pt x="73" y="1"/>
                    <a:pt x="1" y="728"/>
                    <a:pt x="330" y="767"/>
                  </a:cubicBezTo>
                  <a:cubicBezTo>
                    <a:pt x="684" y="767"/>
                    <a:pt x="762" y="21"/>
                    <a:pt x="389" y="1"/>
                  </a:cubicBezTo>
                  <a:cubicBezTo>
                    <a:pt x="385" y="1"/>
                    <a:pt x="381" y="1"/>
                    <a:pt x="3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44"/>
            <p:cNvSpPr/>
            <p:nvPr/>
          </p:nvSpPr>
          <p:spPr>
            <a:xfrm>
              <a:off x="7460606" y="1444972"/>
              <a:ext cx="7829" cy="13048"/>
            </a:xfrm>
            <a:custGeom>
              <a:rect b="b" l="l" r="r" t="t"/>
              <a:pathLst>
                <a:path extrusionOk="0" h="590" w="354">
                  <a:moveTo>
                    <a:pt x="334" y="1"/>
                  </a:moveTo>
                  <a:lnTo>
                    <a:pt x="334" y="1"/>
                  </a:lnTo>
                  <a:cubicBezTo>
                    <a:pt x="275" y="256"/>
                    <a:pt x="236" y="531"/>
                    <a:pt x="0" y="570"/>
                  </a:cubicBezTo>
                  <a:lnTo>
                    <a:pt x="0" y="589"/>
                  </a:lnTo>
                  <a:cubicBezTo>
                    <a:pt x="275" y="589"/>
                    <a:pt x="353" y="236"/>
                    <a:pt x="3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44"/>
            <p:cNvSpPr/>
            <p:nvPr/>
          </p:nvSpPr>
          <p:spPr>
            <a:xfrm>
              <a:off x="7453551" y="1439643"/>
              <a:ext cx="16785" cy="16277"/>
            </a:xfrm>
            <a:custGeom>
              <a:rect b="b" l="l" r="r" t="t"/>
              <a:pathLst>
                <a:path extrusionOk="0" h="736" w="759">
                  <a:moveTo>
                    <a:pt x="404" y="0"/>
                  </a:moveTo>
                  <a:cubicBezTo>
                    <a:pt x="75" y="0"/>
                    <a:pt x="1" y="695"/>
                    <a:pt x="299" y="732"/>
                  </a:cubicBezTo>
                  <a:cubicBezTo>
                    <a:pt x="314" y="735"/>
                    <a:pt x="327" y="736"/>
                    <a:pt x="341" y="736"/>
                  </a:cubicBezTo>
                  <a:cubicBezTo>
                    <a:pt x="679" y="736"/>
                    <a:pt x="759" y="44"/>
                    <a:pt x="456" y="6"/>
                  </a:cubicBezTo>
                  <a:cubicBezTo>
                    <a:pt x="438" y="2"/>
                    <a:pt x="421" y="0"/>
                    <a:pt x="40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44"/>
            <p:cNvSpPr/>
            <p:nvPr/>
          </p:nvSpPr>
          <p:spPr>
            <a:xfrm>
              <a:off x="7496188" y="1424251"/>
              <a:ext cx="18400" cy="13092"/>
            </a:xfrm>
            <a:custGeom>
              <a:rect b="b" l="l" r="r" t="t"/>
              <a:pathLst>
                <a:path extrusionOk="0" h="592" w="832">
                  <a:moveTo>
                    <a:pt x="225" y="1"/>
                  </a:moveTo>
                  <a:cubicBezTo>
                    <a:pt x="171" y="1"/>
                    <a:pt x="115" y="15"/>
                    <a:pt x="59" y="54"/>
                  </a:cubicBezTo>
                  <a:cubicBezTo>
                    <a:pt x="20" y="113"/>
                    <a:pt x="1" y="211"/>
                    <a:pt x="20" y="251"/>
                  </a:cubicBezTo>
                  <a:cubicBezTo>
                    <a:pt x="99" y="388"/>
                    <a:pt x="197" y="408"/>
                    <a:pt x="295" y="447"/>
                  </a:cubicBezTo>
                  <a:cubicBezTo>
                    <a:pt x="354" y="486"/>
                    <a:pt x="452" y="545"/>
                    <a:pt x="550" y="584"/>
                  </a:cubicBezTo>
                  <a:cubicBezTo>
                    <a:pt x="571" y="589"/>
                    <a:pt x="591" y="592"/>
                    <a:pt x="611" y="592"/>
                  </a:cubicBezTo>
                  <a:cubicBezTo>
                    <a:pt x="739" y="592"/>
                    <a:pt x="832" y="485"/>
                    <a:pt x="746" y="349"/>
                  </a:cubicBezTo>
                  <a:cubicBezTo>
                    <a:pt x="707" y="211"/>
                    <a:pt x="609" y="133"/>
                    <a:pt x="452" y="54"/>
                  </a:cubicBezTo>
                  <a:cubicBezTo>
                    <a:pt x="382" y="31"/>
                    <a:pt x="305"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44"/>
            <p:cNvSpPr/>
            <p:nvPr/>
          </p:nvSpPr>
          <p:spPr>
            <a:xfrm>
              <a:off x="7452777" y="1420227"/>
              <a:ext cx="19572" cy="10438"/>
            </a:xfrm>
            <a:custGeom>
              <a:rect b="b" l="l" r="r" t="t"/>
              <a:pathLst>
                <a:path extrusionOk="0" h="472" w="885">
                  <a:moveTo>
                    <a:pt x="433" y="1"/>
                  </a:moveTo>
                  <a:cubicBezTo>
                    <a:pt x="295" y="20"/>
                    <a:pt x="158" y="79"/>
                    <a:pt x="60" y="177"/>
                  </a:cubicBezTo>
                  <a:cubicBezTo>
                    <a:pt x="1" y="295"/>
                    <a:pt x="119" y="472"/>
                    <a:pt x="236" y="472"/>
                  </a:cubicBezTo>
                  <a:cubicBezTo>
                    <a:pt x="334" y="472"/>
                    <a:pt x="433" y="433"/>
                    <a:pt x="531" y="413"/>
                  </a:cubicBezTo>
                  <a:cubicBezTo>
                    <a:pt x="649" y="393"/>
                    <a:pt x="747" y="393"/>
                    <a:pt x="825" y="315"/>
                  </a:cubicBezTo>
                  <a:cubicBezTo>
                    <a:pt x="884" y="276"/>
                    <a:pt x="884" y="177"/>
                    <a:pt x="825" y="119"/>
                  </a:cubicBezTo>
                  <a:cubicBezTo>
                    <a:pt x="727" y="1"/>
                    <a:pt x="590" y="1"/>
                    <a:pt x="4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44"/>
            <p:cNvSpPr/>
            <p:nvPr/>
          </p:nvSpPr>
          <p:spPr>
            <a:xfrm>
              <a:off x="7486634" y="1495769"/>
              <a:ext cx="10438" cy="4423"/>
            </a:xfrm>
            <a:custGeom>
              <a:rect b="b" l="l" r="r" t="t"/>
              <a:pathLst>
                <a:path extrusionOk="0" h="200" w="472">
                  <a:moveTo>
                    <a:pt x="472" y="0"/>
                  </a:moveTo>
                  <a:cubicBezTo>
                    <a:pt x="433" y="39"/>
                    <a:pt x="354" y="118"/>
                    <a:pt x="256" y="118"/>
                  </a:cubicBezTo>
                  <a:cubicBezTo>
                    <a:pt x="177" y="118"/>
                    <a:pt x="79" y="59"/>
                    <a:pt x="1" y="39"/>
                  </a:cubicBezTo>
                  <a:lnTo>
                    <a:pt x="1" y="39"/>
                  </a:lnTo>
                  <a:cubicBezTo>
                    <a:pt x="54" y="127"/>
                    <a:pt x="153" y="199"/>
                    <a:pt x="244" y="199"/>
                  </a:cubicBezTo>
                  <a:cubicBezTo>
                    <a:pt x="255" y="199"/>
                    <a:pt x="265" y="198"/>
                    <a:pt x="276" y="196"/>
                  </a:cubicBezTo>
                  <a:cubicBezTo>
                    <a:pt x="393" y="196"/>
                    <a:pt x="452" y="118"/>
                    <a:pt x="47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44"/>
            <p:cNvSpPr/>
            <p:nvPr/>
          </p:nvSpPr>
          <p:spPr>
            <a:xfrm>
              <a:off x="7463083" y="1421752"/>
              <a:ext cx="30519" cy="64487"/>
            </a:xfrm>
            <a:custGeom>
              <a:rect b="b" l="l" r="r" t="t"/>
              <a:pathLst>
                <a:path extrusionOk="0" h="2916" w="1380">
                  <a:moveTo>
                    <a:pt x="1375" y="2606"/>
                  </a:moveTo>
                  <a:cubicBezTo>
                    <a:pt x="1370" y="2606"/>
                    <a:pt x="1360" y="2611"/>
                    <a:pt x="1360" y="2621"/>
                  </a:cubicBezTo>
                  <a:cubicBezTo>
                    <a:pt x="1380" y="2611"/>
                    <a:pt x="1380" y="2606"/>
                    <a:pt x="1375" y="2606"/>
                  </a:cubicBezTo>
                  <a:close/>
                  <a:moveTo>
                    <a:pt x="605" y="1"/>
                  </a:moveTo>
                  <a:cubicBezTo>
                    <a:pt x="590" y="1"/>
                    <a:pt x="575" y="10"/>
                    <a:pt x="575" y="30"/>
                  </a:cubicBezTo>
                  <a:cubicBezTo>
                    <a:pt x="281" y="756"/>
                    <a:pt x="143" y="1620"/>
                    <a:pt x="6" y="2385"/>
                  </a:cubicBezTo>
                  <a:cubicBezTo>
                    <a:pt x="1" y="2411"/>
                    <a:pt x="21" y="2420"/>
                    <a:pt x="54" y="2420"/>
                  </a:cubicBezTo>
                  <a:cubicBezTo>
                    <a:pt x="149" y="2420"/>
                    <a:pt x="355" y="2341"/>
                    <a:pt x="398" y="2326"/>
                  </a:cubicBezTo>
                  <a:lnTo>
                    <a:pt x="398" y="2326"/>
                  </a:lnTo>
                  <a:cubicBezTo>
                    <a:pt x="398" y="2327"/>
                    <a:pt x="379" y="2601"/>
                    <a:pt x="359" y="2778"/>
                  </a:cubicBezTo>
                  <a:lnTo>
                    <a:pt x="359" y="2798"/>
                  </a:lnTo>
                  <a:lnTo>
                    <a:pt x="359" y="2817"/>
                  </a:lnTo>
                  <a:cubicBezTo>
                    <a:pt x="359" y="2837"/>
                    <a:pt x="379" y="2876"/>
                    <a:pt x="398" y="2876"/>
                  </a:cubicBezTo>
                  <a:cubicBezTo>
                    <a:pt x="438" y="2896"/>
                    <a:pt x="438" y="2896"/>
                    <a:pt x="457" y="2896"/>
                  </a:cubicBezTo>
                  <a:lnTo>
                    <a:pt x="516" y="2896"/>
                  </a:lnTo>
                  <a:cubicBezTo>
                    <a:pt x="614" y="2915"/>
                    <a:pt x="712" y="2915"/>
                    <a:pt x="811" y="2915"/>
                  </a:cubicBezTo>
                  <a:cubicBezTo>
                    <a:pt x="1027" y="2896"/>
                    <a:pt x="1223" y="2817"/>
                    <a:pt x="1360" y="2621"/>
                  </a:cubicBezTo>
                  <a:lnTo>
                    <a:pt x="1360" y="2621"/>
                  </a:lnTo>
                  <a:cubicBezTo>
                    <a:pt x="1151" y="2726"/>
                    <a:pt x="976" y="2795"/>
                    <a:pt x="790" y="2795"/>
                  </a:cubicBezTo>
                  <a:cubicBezTo>
                    <a:pt x="697" y="2795"/>
                    <a:pt x="601" y="2778"/>
                    <a:pt x="497" y="2739"/>
                  </a:cubicBezTo>
                  <a:cubicBezTo>
                    <a:pt x="497" y="2680"/>
                    <a:pt x="634" y="2150"/>
                    <a:pt x="595" y="2150"/>
                  </a:cubicBezTo>
                  <a:cubicBezTo>
                    <a:pt x="497" y="2150"/>
                    <a:pt x="300" y="2209"/>
                    <a:pt x="202" y="2228"/>
                  </a:cubicBezTo>
                  <a:cubicBezTo>
                    <a:pt x="300" y="1463"/>
                    <a:pt x="536" y="756"/>
                    <a:pt x="634" y="30"/>
                  </a:cubicBezTo>
                  <a:cubicBezTo>
                    <a:pt x="634" y="10"/>
                    <a:pt x="619" y="1"/>
                    <a:pt x="6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44"/>
            <p:cNvSpPr/>
            <p:nvPr/>
          </p:nvSpPr>
          <p:spPr>
            <a:xfrm>
              <a:off x="7477081" y="1479692"/>
              <a:ext cx="17825" cy="12805"/>
            </a:xfrm>
            <a:custGeom>
              <a:rect b="b" l="l" r="r" t="t"/>
              <a:pathLst>
                <a:path extrusionOk="0" h="579" w="806">
                  <a:moveTo>
                    <a:pt x="708" y="1"/>
                  </a:moveTo>
                  <a:cubicBezTo>
                    <a:pt x="708" y="1"/>
                    <a:pt x="413" y="256"/>
                    <a:pt x="1" y="256"/>
                  </a:cubicBezTo>
                  <a:cubicBezTo>
                    <a:pt x="1" y="256"/>
                    <a:pt x="138" y="472"/>
                    <a:pt x="374" y="550"/>
                  </a:cubicBezTo>
                  <a:cubicBezTo>
                    <a:pt x="416" y="564"/>
                    <a:pt x="477" y="578"/>
                    <a:pt x="537" y="578"/>
                  </a:cubicBezTo>
                  <a:cubicBezTo>
                    <a:pt x="562" y="578"/>
                    <a:pt x="586" y="576"/>
                    <a:pt x="609" y="570"/>
                  </a:cubicBezTo>
                  <a:cubicBezTo>
                    <a:pt x="786" y="531"/>
                    <a:pt x="806" y="374"/>
                    <a:pt x="786" y="236"/>
                  </a:cubicBezTo>
                  <a:cubicBezTo>
                    <a:pt x="766" y="99"/>
                    <a:pt x="708" y="1"/>
                    <a:pt x="7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8" name="Google Shape;2438;p44"/>
            <p:cNvSpPr/>
            <p:nvPr/>
          </p:nvSpPr>
          <p:spPr>
            <a:xfrm>
              <a:off x="7484467" y="1485353"/>
              <a:ext cx="10018" cy="7762"/>
            </a:xfrm>
            <a:custGeom>
              <a:rect b="b" l="l" r="r" t="t"/>
              <a:pathLst>
                <a:path extrusionOk="0" h="351" w="453">
                  <a:moveTo>
                    <a:pt x="432" y="0"/>
                  </a:moveTo>
                  <a:cubicBezTo>
                    <a:pt x="236" y="0"/>
                    <a:pt x="40" y="118"/>
                    <a:pt x="1" y="314"/>
                  </a:cubicBezTo>
                  <a:cubicBezTo>
                    <a:pt x="55" y="328"/>
                    <a:pt x="118" y="351"/>
                    <a:pt x="178" y="351"/>
                  </a:cubicBezTo>
                  <a:cubicBezTo>
                    <a:pt x="205" y="351"/>
                    <a:pt x="231" y="346"/>
                    <a:pt x="256" y="334"/>
                  </a:cubicBezTo>
                  <a:cubicBezTo>
                    <a:pt x="432" y="294"/>
                    <a:pt x="452" y="137"/>
                    <a:pt x="43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44"/>
            <p:cNvSpPr/>
            <p:nvPr/>
          </p:nvSpPr>
          <p:spPr>
            <a:xfrm>
              <a:off x="7435179" y="1328276"/>
              <a:ext cx="150647" cy="148922"/>
            </a:xfrm>
            <a:custGeom>
              <a:rect b="b" l="l" r="r" t="t"/>
              <a:pathLst>
                <a:path extrusionOk="0" h="6734" w="6812">
                  <a:moveTo>
                    <a:pt x="2571" y="0"/>
                  </a:moveTo>
                  <a:cubicBezTo>
                    <a:pt x="1410" y="0"/>
                    <a:pt x="94" y="857"/>
                    <a:pt x="39" y="1293"/>
                  </a:cubicBezTo>
                  <a:cubicBezTo>
                    <a:pt x="0" y="1745"/>
                    <a:pt x="550" y="2863"/>
                    <a:pt x="1610" y="3354"/>
                  </a:cubicBezTo>
                  <a:cubicBezTo>
                    <a:pt x="1814" y="3449"/>
                    <a:pt x="2056" y="3486"/>
                    <a:pt x="2314" y="3486"/>
                  </a:cubicBezTo>
                  <a:cubicBezTo>
                    <a:pt x="3333" y="3486"/>
                    <a:pt x="4598" y="2896"/>
                    <a:pt x="4738" y="2896"/>
                  </a:cubicBezTo>
                  <a:cubicBezTo>
                    <a:pt x="4746" y="2896"/>
                    <a:pt x="4750" y="2898"/>
                    <a:pt x="4750" y="2903"/>
                  </a:cubicBezTo>
                  <a:cubicBezTo>
                    <a:pt x="4750" y="3001"/>
                    <a:pt x="4672" y="4434"/>
                    <a:pt x="4731" y="4885"/>
                  </a:cubicBezTo>
                  <a:cubicBezTo>
                    <a:pt x="4769" y="5401"/>
                    <a:pt x="5048" y="6733"/>
                    <a:pt x="5497" y="6733"/>
                  </a:cubicBezTo>
                  <a:cubicBezTo>
                    <a:pt x="5510" y="6733"/>
                    <a:pt x="5522" y="6732"/>
                    <a:pt x="5535" y="6730"/>
                  </a:cubicBezTo>
                  <a:cubicBezTo>
                    <a:pt x="6419" y="6612"/>
                    <a:pt x="6733" y="4394"/>
                    <a:pt x="6792" y="3766"/>
                  </a:cubicBezTo>
                  <a:cubicBezTo>
                    <a:pt x="6811" y="3099"/>
                    <a:pt x="6124" y="2432"/>
                    <a:pt x="6124" y="2432"/>
                  </a:cubicBezTo>
                  <a:cubicBezTo>
                    <a:pt x="6340" y="2000"/>
                    <a:pt x="5830" y="1332"/>
                    <a:pt x="5791" y="1332"/>
                  </a:cubicBezTo>
                  <a:cubicBezTo>
                    <a:pt x="5712" y="1332"/>
                    <a:pt x="5751" y="2039"/>
                    <a:pt x="5751" y="2039"/>
                  </a:cubicBezTo>
                  <a:cubicBezTo>
                    <a:pt x="5714" y="1523"/>
                    <a:pt x="5090" y="1111"/>
                    <a:pt x="4981" y="1111"/>
                  </a:cubicBezTo>
                  <a:cubicBezTo>
                    <a:pt x="4973" y="1111"/>
                    <a:pt x="4969" y="1113"/>
                    <a:pt x="4966" y="1116"/>
                  </a:cubicBezTo>
                  <a:cubicBezTo>
                    <a:pt x="4946" y="1156"/>
                    <a:pt x="5398" y="1902"/>
                    <a:pt x="5398" y="1902"/>
                  </a:cubicBezTo>
                  <a:cubicBezTo>
                    <a:pt x="5398" y="1902"/>
                    <a:pt x="4024" y="135"/>
                    <a:pt x="2846" y="17"/>
                  </a:cubicBezTo>
                  <a:cubicBezTo>
                    <a:pt x="2756" y="6"/>
                    <a:pt x="2664" y="0"/>
                    <a:pt x="25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0" name="Google Shape;2440;p44"/>
            <p:cNvSpPr/>
            <p:nvPr/>
          </p:nvSpPr>
          <p:spPr>
            <a:xfrm>
              <a:off x="7541947" y="1424893"/>
              <a:ext cx="33460" cy="51771"/>
            </a:xfrm>
            <a:custGeom>
              <a:rect b="b" l="l" r="r" t="t"/>
              <a:pathLst>
                <a:path extrusionOk="0" h="2341" w="1513">
                  <a:moveTo>
                    <a:pt x="900" y="0"/>
                  </a:moveTo>
                  <a:cubicBezTo>
                    <a:pt x="365" y="0"/>
                    <a:pt x="1" y="1183"/>
                    <a:pt x="1" y="1183"/>
                  </a:cubicBezTo>
                  <a:lnTo>
                    <a:pt x="99" y="2106"/>
                  </a:lnTo>
                  <a:cubicBezTo>
                    <a:pt x="99" y="2106"/>
                    <a:pt x="285" y="2341"/>
                    <a:pt x="567" y="2341"/>
                  </a:cubicBezTo>
                  <a:cubicBezTo>
                    <a:pt x="684" y="2341"/>
                    <a:pt x="818" y="2300"/>
                    <a:pt x="963" y="2184"/>
                  </a:cubicBezTo>
                  <a:cubicBezTo>
                    <a:pt x="1453" y="1812"/>
                    <a:pt x="1512" y="123"/>
                    <a:pt x="963" y="6"/>
                  </a:cubicBezTo>
                  <a:cubicBezTo>
                    <a:pt x="941" y="2"/>
                    <a:pt x="921" y="0"/>
                    <a:pt x="900" y="0"/>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1" name="Google Shape;2441;p44"/>
            <p:cNvSpPr/>
            <p:nvPr/>
          </p:nvSpPr>
          <p:spPr>
            <a:xfrm>
              <a:off x="7547166" y="1435861"/>
              <a:ext cx="16078" cy="34964"/>
            </a:xfrm>
            <a:custGeom>
              <a:rect b="b" l="l" r="r" t="t"/>
              <a:pathLst>
                <a:path extrusionOk="0" h="1581" w="727">
                  <a:moveTo>
                    <a:pt x="687" y="0"/>
                  </a:moveTo>
                  <a:lnTo>
                    <a:pt x="687" y="0"/>
                  </a:lnTo>
                  <a:cubicBezTo>
                    <a:pt x="177" y="216"/>
                    <a:pt x="0" y="1041"/>
                    <a:pt x="197" y="1551"/>
                  </a:cubicBezTo>
                  <a:cubicBezTo>
                    <a:pt x="197" y="1571"/>
                    <a:pt x="216" y="1580"/>
                    <a:pt x="236" y="1580"/>
                  </a:cubicBezTo>
                  <a:cubicBezTo>
                    <a:pt x="255" y="1580"/>
                    <a:pt x="275" y="1571"/>
                    <a:pt x="275" y="1551"/>
                  </a:cubicBezTo>
                  <a:cubicBezTo>
                    <a:pt x="275" y="1433"/>
                    <a:pt x="295" y="1296"/>
                    <a:pt x="354" y="1178"/>
                  </a:cubicBezTo>
                  <a:cubicBezTo>
                    <a:pt x="412" y="1001"/>
                    <a:pt x="511" y="962"/>
                    <a:pt x="687" y="943"/>
                  </a:cubicBezTo>
                  <a:cubicBezTo>
                    <a:pt x="687" y="943"/>
                    <a:pt x="727" y="903"/>
                    <a:pt x="687" y="903"/>
                  </a:cubicBezTo>
                  <a:cubicBezTo>
                    <a:pt x="649" y="894"/>
                    <a:pt x="614" y="889"/>
                    <a:pt x="581" y="889"/>
                  </a:cubicBezTo>
                  <a:cubicBezTo>
                    <a:pt x="410" y="889"/>
                    <a:pt x="305" y="1010"/>
                    <a:pt x="255" y="1158"/>
                  </a:cubicBezTo>
                  <a:cubicBezTo>
                    <a:pt x="275" y="746"/>
                    <a:pt x="354" y="295"/>
                    <a:pt x="687"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2" name="Google Shape;2442;p44"/>
            <p:cNvSpPr/>
            <p:nvPr/>
          </p:nvSpPr>
          <p:spPr>
            <a:xfrm>
              <a:off x="7236371" y="1548732"/>
              <a:ext cx="322083" cy="423569"/>
            </a:xfrm>
            <a:custGeom>
              <a:rect b="b" l="l" r="r" t="t"/>
              <a:pathLst>
                <a:path extrusionOk="0" h="19153" w="14564">
                  <a:moveTo>
                    <a:pt x="10073" y="0"/>
                  </a:moveTo>
                  <a:cubicBezTo>
                    <a:pt x="9673" y="0"/>
                    <a:pt x="9098" y="444"/>
                    <a:pt x="8598" y="962"/>
                  </a:cubicBezTo>
                  <a:cubicBezTo>
                    <a:pt x="5889" y="3749"/>
                    <a:pt x="1" y="10206"/>
                    <a:pt x="1178" y="12071"/>
                  </a:cubicBezTo>
                  <a:cubicBezTo>
                    <a:pt x="3121" y="15133"/>
                    <a:pt x="8519" y="18352"/>
                    <a:pt x="10227" y="19137"/>
                  </a:cubicBezTo>
                  <a:cubicBezTo>
                    <a:pt x="10250" y="19147"/>
                    <a:pt x="10276" y="19153"/>
                    <a:pt x="10304" y="19153"/>
                  </a:cubicBezTo>
                  <a:cubicBezTo>
                    <a:pt x="11192" y="19153"/>
                    <a:pt x="14564" y="14232"/>
                    <a:pt x="13917" y="13681"/>
                  </a:cubicBezTo>
                  <a:cubicBezTo>
                    <a:pt x="13132" y="12994"/>
                    <a:pt x="7832" y="9990"/>
                    <a:pt x="7852" y="9716"/>
                  </a:cubicBezTo>
                  <a:cubicBezTo>
                    <a:pt x="7871" y="9421"/>
                    <a:pt x="9461" y="5712"/>
                    <a:pt x="10286" y="2728"/>
                  </a:cubicBezTo>
                  <a:cubicBezTo>
                    <a:pt x="10796" y="677"/>
                    <a:pt x="10568" y="0"/>
                    <a:pt x="10073" y="0"/>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3" name="Google Shape;2443;p44"/>
            <p:cNvSpPr/>
            <p:nvPr/>
          </p:nvSpPr>
          <p:spPr>
            <a:xfrm>
              <a:off x="7423458" y="1851696"/>
              <a:ext cx="282165" cy="253217"/>
            </a:xfrm>
            <a:custGeom>
              <a:rect b="b" l="l" r="r" t="t"/>
              <a:pathLst>
                <a:path extrusionOk="0" h="11450" w="12759">
                  <a:moveTo>
                    <a:pt x="5418" y="0"/>
                  </a:moveTo>
                  <a:cubicBezTo>
                    <a:pt x="5418" y="0"/>
                    <a:pt x="0" y="3298"/>
                    <a:pt x="157" y="3553"/>
                  </a:cubicBezTo>
                  <a:cubicBezTo>
                    <a:pt x="864" y="4515"/>
                    <a:pt x="2022" y="6438"/>
                    <a:pt x="4632" y="6772"/>
                  </a:cubicBezTo>
                  <a:cubicBezTo>
                    <a:pt x="4632" y="6772"/>
                    <a:pt x="5351" y="10521"/>
                    <a:pt x="6460" y="10521"/>
                  </a:cubicBezTo>
                  <a:cubicBezTo>
                    <a:pt x="6466" y="10521"/>
                    <a:pt x="6472" y="10521"/>
                    <a:pt x="6478" y="10521"/>
                  </a:cubicBezTo>
                  <a:cubicBezTo>
                    <a:pt x="6945" y="10493"/>
                    <a:pt x="6997" y="9718"/>
                    <a:pt x="6920" y="8899"/>
                  </a:cubicBezTo>
                  <a:lnTo>
                    <a:pt x="6920" y="8899"/>
                  </a:lnTo>
                  <a:cubicBezTo>
                    <a:pt x="7170" y="9979"/>
                    <a:pt x="7555" y="11110"/>
                    <a:pt x="8067" y="11110"/>
                  </a:cubicBezTo>
                  <a:cubicBezTo>
                    <a:pt x="8560" y="11110"/>
                    <a:pt x="8721" y="10553"/>
                    <a:pt x="8728" y="9851"/>
                  </a:cubicBezTo>
                  <a:lnTo>
                    <a:pt x="8728" y="9851"/>
                  </a:lnTo>
                  <a:cubicBezTo>
                    <a:pt x="8952" y="10718"/>
                    <a:pt x="9281" y="11449"/>
                    <a:pt x="9758" y="11449"/>
                  </a:cubicBezTo>
                  <a:cubicBezTo>
                    <a:pt x="9783" y="11449"/>
                    <a:pt x="9808" y="11447"/>
                    <a:pt x="9834" y="11443"/>
                  </a:cubicBezTo>
                  <a:cubicBezTo>
                    <a:pt x="10663" y="11314"/>
                    <a:pt x="10441" y="9552"/>
                    <a:pt x="10193" y="8368"/>
                  </a:cubicBezTo>
                  <a:lnTo>
                    <a:pt x="10193" y="8368"/>
                  </a:lnTo>
                  <a:cubicBezTo>
                    <a:pt x="10490" y="9447"/>
                    <a:pt x="11007" y="10955"/>
                    <a:pt x="11579" y="10955"/>
                  </a:cubicBezTo>
                  <a:cubicBezTo>
                    <a:pt x="11619" y="10955"/>
                    <a:pt x="11659" y="10948"/>
                    <a:pt x="11699" y="10933"/>
                  </a:cubicBezTo>
                  <a:cubicBezTo>
                    <a:pt x="12759" y="10540"/>
                    <a:pt x="11286" y="6105"/>
                    <a:pt x="10776" y="5123"/>
                  </a:cubicBezTo>
                  <a:cubicBezTo>
                    <a:pt x="10423" y="4456"/>
                    <a:pt x="9029" y="2689"/>
                    <a:pt x="8323" y="2120"/>
                  </a:cubicBezTo>
                  <a:cubicBezTo>
                    <a:pt x="7047" y="1119"/>
                    <a:pt x="5418" y="0"/>
                    <a:pt x="5418" y="0"/>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4" name="Google Shape;2444;p44"/>
            <p:cNvSpPr/>
            <p:nvPr/>
          </p:nvSpPr>
          <p:spPr>
            <a:xfrm>
              <a:off x="7637657" y="1987234"/>
              <a:ext cx="17183" cy="99296"/>
            </a:xfrm>
            <a:custGeom>
              <a:rect b="b" l="l" r="r" t="t"/>
              <a:pathLst>
                <a:path extrusionOk="0" h="4490" w="777">
                  <a:moveTo>
                    <a:pt x="3" y="0"/>
                  </a:moveTo>
                  <a:cubicBezTo>
                    <a:pt x="1" y="0"/>
                    <a:pt x="1" y="5"/>
                    <a:pt x="11" y="15"/>
                  </a:cubicBezTo>
                  <a:cubicBezTo>
                    <a:pt x="11" y="5"/>
                    <a:pt x="6" y="0"/>
                    <a:pt x="3" y="0"/>
                  </a:cubicBezTo>
                  <a:close/>
                  <a:moveTo>
                    <a:pt x="11" y="15"/>
                  </a:moveTo>
                  <a:cubicBezTo>
                    <a:pt x="109" y="486"/>
                    <a:pt x="580" y="3528"/>
                    <a:pt x="698" y="4490"/>
                  </a:cubicBezTo>
                  <a:cubicBezTo>
                    <a:pt x="698" y="4490"/>
                    <a:pt x="717" y="4411"/>
                    <a:pt x="717" y="4313"/>
                  </a:cubicBezTo>
                  <a:cubicBezTo>
                    <a:pt x="776" y="3567"/>
                    <a:pt x="599" y="1703"/>
                    <a:pt x="11" y="1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5" name="Google Shape;2445;p44"/>
            <p:cNvSpPr/>
            <p:nvPr/>
          </p:nvSpPr>
          <p:spPr>
            <a:xfrm>
              <a:off x="7598825" y="1990153"/>
              <a:ext cx="18665" cy="79526"/>
            </a:xfrm>
            <a:custGeom>
              <a:rect b="b" l="l" r="r" t="t"/>
              <a:pathLst>
                <a:path extrusionOk="0" h="3596" w="844">
                  <a:moveTo>
                    <a:pt x="0" y="1"/>
                  </a:moveTo>
                  <a:lnTo>
                    <a:pt x="0" y="1"/>
                  </a:lnTo>
                  <a:cubicBezTo>
                    <a:pt x="118" y="609"/>
                    <a:pt x="667" y="2945"/>
                    <a:pt x="805" y="3573"/>
                  </a:cubicBezTo>
                  <a:cubicBezTo>
                    <a:pt x="805" y="3584"/>
                    <a:pt x="818" y="3596"/>
                    <a:pt x="829" y="3596"/>
                  </a:cubicBezTo>
                  <a:cubicBezTo>
                    <a:pt x="837" y="3596"/>
                    <a:pt x="844" y="3589"/>
                    <a:pt x="844" y="3573"/>
                  </a:cubicBezTo>
                  <a:cubicBezTo>
                    <a:pt x="746" y="2945"/>
                    <a:pt x="648" y="1237"/>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6" name="Google Shape;2446;p44"/>
            <p:cNvSpPr/>
            <p:nvPr/>
          </p:nvSpPr>
          <p:spPr>
            <a:xfrm>
              <a:off x="7564525" y="1995041"/>
              <a:ext cx="13048" cy="58959"/>
            </a:xfrm>
            <a:custGeom>
              <a:rect b="b" l="l" r="r" t="t"/>
              <a:pathLst>
                <a:path extrusionOk="0" h="2666" w="590">
                  <a:moveTo>
                    <a:pt x="37" y="0"/>
                  </a:moveTo>
                  <a:cubicBezTo>
                    <a:pt x="25" y="0"/>
                    <a:pt x="10" y="5"/>
                    <a:pt x="0" y="15"/>
                  </a:cubicBezTo>
                  <a:cubicBezTo>
                    <a:pt x="275" y="1114"/>
                    <a:pt x="354" y="1683"/>
                    <a:pt x="511" y="2606"/>
                  </a:cubicBezTo>
                  <a:cubicBezTo>
                    <a:pt x="536" y="2644"/>
                    <a:pt x="553" y="2666"/>
                    <a:pt x="562" y="2666"/>
                  </a:cubicBezTo>
                  <a:cubicBezTo>
                    <a:pt x="567" y="2666"/>
                    <a:pt x="570" y="2659"/>
                    <a:pt x="570" y="2645"/>
                  </a:cubicBezTo>
                  <a:cubicBezTo>
                    <a:pt x="570" y="2312"/>
                    <a:pt x="589" y="1232"/>
                    <a:pt x="59" y="15"/>
                  </a:cubicBezTo>
                  <a:cubicBezTo>
                    <a:pt x="59" y="5"/>
                    <a:pt x="49" y="0"/>
                    <a:pt x="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44"/>
            <p:cNvSpPr/>
            <p:nvPr/>
          </p:nvSpPr>
          <p:spPr>
            <a:xfrm>
              <a:off x="7249839" y="1544707"/>
              <a:ext cx="296916" cy="445042"/>
            </a:xfrm>
            <a:custGeom>
              <a:rect b="b" l="l" r="r" t="t"/>
              <a:pathLst>
                <a:path extrusionOk="0" h="20124" w="13426">
                  <a:moveTo>
                    <a:pt x="9619" y="0"/>
                  </a:moveTo>
                  <a:cubicBezTo>
                    <a:pt x="9303" y="0"/>
                    <a:pt x="8835" y="240"/>
                    <a:pt x="8185" y="771"/>
                  </a:cubicBezTo>
                  <a:cubicBezTo>
                    <a:pt x="6360" y="2262"/>
                    <a:pt x="0" y="9898"/>
                    <a:pt x="294" y="11880"/>
                  </a:cubicBezTo>
                  <a:cubicBezTo>
                    <a:pt x="589" y="13863"/>
                    <a:pt x="9088" y="20124"/>
                    <a:pt x="9088" y="20124"/>
                  </a:cubicBezTo>
                  <a:lnTo>
                    <a:pt x="13426" y="13549"/>
                  </a:lnTo>
                  <a:cubicBezTo>
                    <a:pt x="13426" y="13549"/>
                    <a:pt x="7341" y="10055"/>
                    <a:pt x="7341" y="9917"/>
                  </a:cubicBezTo>
                  <a:cubicBezTo>
                    <a:pt x="7321" y="9800"/>
                    <a:pt x="9755" y="3931"/>
                    <a:pt x="10069" y="1988"/>
                  </a:cubicBezTo>
                  <a:cubicBezTo>
                    <a:pt x="10270" y="757"/>
                    <a:pt x="10182" y="0"/>
                    <a:pt x="9619"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8" name="Google Shape;2448;p44"/>
            <p:cNvSpPr/>
            <p:nvPr/>
          </p:nvSpPr>
          <p:spPr>
            <a:xfrm>
              <a:off x="7319278" y="1627282"/>
              <a:ext cx="127648" cy="118094"/>
            </a:xfrm>
            <a:custGeom>
              <a:rect b="b" l="l" r="r" t="t"/>
              <a:pathLst>
                <a:path extrusionOk="0" h="5340" w="5772">
                  <a:moveTo>
                    <a:pt x="2238" y="0"/>
                  </a:moveTo>
                  <a:cubicBezTo>
                    <a:pt x="1512" y="864"/>
                    <a:pt x="727" y="1845"/>
                    <a:pt x="1" y="2807"/>
                  </a:cubicBezTo>
                  <a:lnTo>
                    <a:pt x="4495" y="5339"/>
                  </a:lnTo>
                  <a:cubicBezTo>
                    <a:pt x="4809" y="4515"/>
                    <a:pt x="5300" y="3239"/>
                    <a:pt x="5771" y="1963"/>
                  </a:cubicBezTo>
                  <a:lnTo>
                    <a:pt x="2238" y="0"/>
                  </a:ln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9" name="Google Shape;2449;p44"/>
            <p:cNvSpPr/>
            <p:nvPr/>
          </p:nvSpPr>
          <p:spPr>
            <a:xfrm>
              <a:off x="7319278" y="1700634"/>
              <a:ext cx="95515" cy="56017"/>
            </a:xfrm>
            <a:custGeom>
              <a:rect b="b" l="l" r="r" t="t"/>
              <a:pathLst>
                <a:path extrusionOk="0" h="2533" w="4319">
                  <a:moveTo>
                    <a:pt x="59" y="1"/>
                  </a:moveTo>
                  <a:lnTo>
                    <a:pt x="1" y="99"/>
                  </a:lnTo>
                  <a:lnTo>
                    <a:pt x="452" y="334"/>
                  </a:lnTo>
                  <a:lnTo>
                    <a:pt x="491" y="256"/>
                  </a:lnTo>
                  <a:lnTo>
                    <a:pt x="59" y="1"/>
                  </a:lnTo>
                  <a:close/>
                  <a:moveTo>
                    <a:pt x="923" y="491"/>
                  </a:moveTo>
                  <a:lnTo>
                    <a:pt x="864" y="589"/>
                  </a:lnTo>
                  <a:lnTo>
                    <a:pt x="1296" y="825"/>
                  </a:lnTo>
                  <a:lnTo>
                    <a:pt x="1355" y="746"/>
                  </a:lnTo>
                  <a:lnTo>
                    <a:pt x="923" y="491"/>
                  </a:lnTo>
                  <a:close/>
                  <a:moveTo>
                    <a:pt x="1747" y="982"/>
                  </a:moveTo>
                  <a:lnTo>
                    <a:pt x="1708" y="1080"/>
                  </a:lnTo>
                  <a:lnTo>
                    <a:pt x="2140" y="1316"/>
                  </a:lnTo>
                  <a:lnTo>
                    <a:pt x="2199" y="1237"/>
                  </a:lnTo>
                  <a:lnTo>
                    <a:pt x="1747" y="982"/>
                  </a:lnTo>
                  <a:close/>
                  <a:moveTo>
                    <a:pt x="2611" y="1453"/>
                  </a:moveTo>
                  <a:lnTo>
                    <a:pt x="2552" y="1551"/>
                  </a:lnTo>
                  <a:lnTo>
                    <a:pt x="3004" y="1787"/>
                  </a:lnTo>
                  <a:lnTo>
                    <a:pt x="3043" y="1689"/>
                  </a:lnTo>
                  <a:lnTo>
                    <a:pt x="2611" y="1453"/>
                  </a:lnTo>
                  <a:close/>
                  <a:moveTo>
                    <a:pt x="3475" y="1944"/>
                  </a:moveTo>
                  <a:lnTo>
                    <a:pt x="3416" y="2042"/>
                  </a:lnTo>
                  <a:lnTo>
                    <a:pt x="3848" y="2277"/>
                  </a:lnTo>
                  <a:lnTo>
                    <a:pt x="3907" y="2179"/>
                  </a:lnTo>
                  <a:lnTo>
                    <a:pt x="3475" y="1944"/>
                  </a:lnTo>
                  <a:close/>
                  <a:moveTo>
                    <a:pt x="4319" y="2415"/>
                  </a:moveTo>
                  <a:lnTo>
                    <a:pt x="4279" y="2513"/>
                  </a:lnTo>
                  <a:lnTo>
                    <a:pt x="4299" y="2533"/>
                  </a:lnTo>
                  <a:cubicBezTo>
                    <a:pt x="4299" y="2513"/>
                    <a:pt x="4319" y="2454"/>
                    <a:pt x="4319" y="241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44"/>
            <p:cNvSpPr/>
            <p:nvPr/>
          </p:nvSpPr>
          <p:spPr>
            <a:xfrm>
              <a:off x="7380910" y="1595592"/>
              <a:ext cx="79459" cy="57764"/>
            </a:xfrm>
            <a:custGeom>
              <a:rect b="b" l="l" r="r" t="t"/>
              <a:pathLst>
                <a:path extrusionOk="0" h="2612" w="3593">
                  <a:moveTo>
                    <a:pt x="707" y="1"/>
                  </a:moveTo>
                  <a:cubicBezTo>
                    <a:pt x="491" y="236"/>
                    <a:pt x="236" y="511"/>
                    <a:pt x="1" y="786"/>
                  </a:cubicBezTo>
                  <a:lnTo>
                    <a:pt x="3259" y="2611"/>
                  </a:lnTo>
                  <a:cubicBezTo>
                    <a:pt x="3377" y="2297"/>
                    <a:pt x="3495" y="1963"/>
                    <a:pt x="3593" y="1630"/>
                  </a:cubicBezTo>
                  <a:lnTo>
                    <a:pt x="707" y="1"/>
                  </a:ln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44"/>
            <p:cNvSpPr/>
            <p:nvPr/>
          </p:nvSpPr>
          <p:spPr>
            <a:xfrm>
              <a:off x="7255036" y="1745349"/>
              <a:ext cx="66433" cy="119819"/>
            </a:xfrm>
            <a:custGeom>
              <a:rect b="b" l="l" r="r" t="t"/>
              <a:pathLst>
                <a:path extrusionOk="0" h="5418" w="3004">
                  <a:moveTo>
                    <a:pt x="1198" y="0"/>
                  </a:moveTo>
                  <a:cubicBezTo>
                    <a:pt x="432" y="1217"/>
                    <a:pt x="1" y="2258"/>
                    <a:pt x="59" y="2807"/>
                  </a:cubicBezTo>
                  <a:cubicBezTo>
                    <a:pt x="158" y="3396"/>
                    <a:pt x="943" y="4358"/>
                    <a:pt x="2022" y="5418"/>
                  </a:cubicBezTo>
                  <a:cubicBezTo>
                    <a:pt x="2493" y="4652"/>
                    <a:pt x="3004" y="3474"/>
                    <a:pt x="2709" y="2316"/>
                  </a:cubicBezTo>
                  <a:cubicBezTo>
                    <a:pt x="2415" y="1217"/>
                    <a:pt x="1708" y="432"/>
                    <a:pt x="1198"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44"/>
            <p:cNvSpPr/>
            <p:nvPr/>
          </p:nvSpPr>
          <p:spPr>
            <a:xfrm>
              <a:off x="7425316" y="1836504"/>
              <a:ext cx="81494" cy="119996"/>
            </a:xfrm>
            <a:custGeom>
              <a:rect b="b" l="l" r="r" t="t"/>
              <a:pathLst>
                <a:path extrusionOk="0" h="5426" w="3685">
                  <a:moveTo>
                    <a:pt x="3646" y="0"/>
                  </a:moveTo>
                  <a:cubicBezTo>
                    <a:pt x="3312" y="412"/>
                    <a:pt x="2056" y="2218"/>
                    <a:pt x="1761" y="2670"/>
                  </a:cubicBezTo>
                  <a:cubicBezTo>
                    <a:pt x="1172" y="3553"/>
                    <a:pt x="544" y="4436"/>
                    <a:pt x="14" y="5398"/>
                  </a:cubicBezTo>
                  <a:cubicBezTo>
                    <a:pt x="1" y="5412"/>
                    <a:pt x="6" y="5426"/>
                    <a:pt x="25" y="5426"/>
                  </a:cubicBezTo>
                  <a:cubicBezTo>
                    <a:pt x="32" y="5426"/>
                    <a:pt x="42" y="5423"/>
                    <a:pt x="54" y="5418"/>
                  </a:cubicBezTo>
                  <a:cubicBezTo>
                    <a:pt x="760" y="4574"/>
                    <a:pt x="1349" y="3651"/>
                    <a:pt x="1958" y="2748"/>
                  </a:cubicBezTo>
                  <a:cubicBezTo>
                    <a:pt x="2252" y="2277"/>
                    <a:pt x="3430" y="452"/>
                    <a:pt x="36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53" name="Google Shape;2453;p44"/>
          <p:cNvGrpSpPr/>
          <p:nvPr/>
        </p:nvGrpSpPr>
        <p:grpSpPr>
          <a:xfrm>
            <a:off x="4137394" y="1750942"/>
            <a:ext cx="869211" cy="1330317"/>
            <a:chOff x="4207985" y="1827143"/>
            <a:chExt cx="783073" cy="1198484"/>
          </a:xfrm>
        </p:grpSpPr>
        <p:sp>
          <p:nvSpPr>
            <p:cNvPr id="2454" name="Google Shape;2454;p44"/>
            <p:cNvSpPr/>
            <p:nvPr/>
          </p:nvSpPr>
          <p:spPr>
            <a:xfrm>
              <a:off x="4479283" y="2681060"/>
              <a:ext cx="227342" cy="304789"/>
            </a:xfrm>
            <a:custGeom>
              <a:rect b="b" l="l" r="r" t="t"/>
              <a:pathLst>
                <a:path extrusionOk="0" h="13782" w="10280">
                  <a:moveTo>
                    <a:pt x="4161" y="0"/>
                  </a:moveTo>
                  <a:cubicBezTo>
                    <a:pt x="4161" y="0"/>
                    <a:pt x="2846" y="2415"/>
                    <a:pt x="1767" y="4809"/>
                  </a:cubicBezTo>
                  <a:cubicBezTo>
                    <a:pt x="1610" y="5163"/>
                    <a:pt x="1453" y="5516"/>
                    <a:pt x="1276" y="5889"/>
                  </a:cubicBezTo>
                  <a:cubicBezTo>
                    <a:pt x="1276" y="5909"/>
                    <a:pt x="1256" y="5928"/>
                    <a:pt x="1256" y="5948"/>
                  </a:cubicBezTo>
                  <a:cubicBezTo>
                    <a:pt x="550" y="7557"/>
                    <a:pt x="0" y="8872"/>
                    <a:pt x="98" y="8990"/>
                  </a:cubicBezTo>
                  <a:cubicBezTo>
                    <a:pt x="353" y="9383"/>
                    <a:pt x="9402" y="13740"/>
                    <a:pt x="9775" y="13779"/>
                  </a:cubicBezTo>
                  <a:cubicBezTo>
                    <a:pt x="9785" y="13781"/>
                    <a:pt x="9795" y="13782"/>
                    <a:pt x="9804" y="13782"/>
                  </a:cubicBezTo>
                  <a:cubicBezTo>
                    <a:pt x="10155" y="13782"/>
                    <a:pt x="10279" y="12766"/>
                    <a:pt x="10069" y="12327"/>
                  </a:cubicBezTo>
                  <a:cubicBezTo>
                    <a:pt x="9991" y="12190"/>
                    <a:pt x="9696" y="11797"/>
                    <a:pt x="9284" y="11287"/>
                  </a:cubicBezTo>
                  <a:cubicBezTo>
                    <a:pt x="8401" y="10168"/>
                    <a:pt x="7125" y="8656"/>
                    <a:pt x="7125" y="8656"/>
                  </a:cubicBezTo>
                  <a:lnTo>
                    <a:pt x="9991" y="2690"/>
                  </a:lnTo>
                  <a:lnTo>
                    <a:pt x="4161" y="0"/>
                  </a:lnTo>
                  <a:close/>
                </a:path>
              </a:pathLst>
            </a:custGeom>
            <a:solidFill>
              <a:srgbClr val="FFC4C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44"/>
            <p:cNvSpPr/>
            <p:nvPr/>
          </p:nvSpPr>
          <p:spPr>
            <a:xfrm>
              <a:off x="4477094" y="2746164"/>
              <a:ext cx="232982" cy="244459"/>
            </a:xfrm>
            <a:custGeom>
              <a:rect b="b" l="l" r="r" t="t"/>
              <a:pathLst>
                <a:path extrusionOk="0" h="11054" w="10535">
                  <a:moveTo>
                    <a:pt x="2553" y="1"/>
                  </a:moveTo>
                  <a:cubicBezTo>
                    <a:pt x="2101" y="786"/>
                    <a:pt x="1473" y="2278"/>
                    <a:pt x="943" y="3593"/>
                  </a:cubicBezTo>
                  <a:cubicBezTo>
                    <a:pt x="452" y="4849"/>
                    <a:pt x="1" y="5948"/>
                    <a:pt x="60" y="6027"/>
                  </a:cubicBezTo>
                  <a:cubicBezTo>
                    <a:pt x="295" y="6419"/>
                    <a:pt x="9619" y="11012"/>
                    <a:pt x="9992" y="11051"/>
                  </a:cubicBezTo>
                  <a:cubicBezTo>
                    <a:pt x="10001" y="11053"/>
                    <a:pt x="10011" y="11054"/>
                    <a:pt x="10021" y="11054"/>
                  </a:cubicBezTo>
                  <a:cubicBezTo>
                    <a:pt x="10374" y="11054"/>
                    <a:pt x="10534" y="10018"/>
                    <a:pt x="10286" y="9560"/>
                  </a:cubicBezTo>
                  <a:cubicBezTo>
                    <a:pt x="10070" y="9089"/>
                    <a:pt x="7420" y="5811"/>
                    <a:pt x="7420" y="5811"/>
                  </a:cubicBezTo>
                  <a:lnTo>
                    <a:pt x="8892" y="2866"/>
                  </a:lnTo>
                  <a:lnTo>
                    <a:pt x="2553" y="1"/>
                  </a:ln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p44"/>
            <p:cNvSpPr/>
            <p:nvPr/>
          </p:nvSpPr>
          <p:spPr>
            <a:xfrm>
              <a:off x="4491004" y="2878982"/>
              <a:ext cx="208611" cy="102547"/>
            </a:xfrm>
            <a:custGeom>
              <a:rect b="b" l="l" r="r" t="t"/>
              <a:pathLst>
                <a:path extrusionOk="0" h="4637" w="9433">
                  <a:moveTo>
                    <a:pt x="0" y="1"/>
                  </a:moveTo>
                  <a:lnTo>
                    <a:pt x="0" y="1"/>
                  </a:lnTo>
                  <a:cubicBezTo>
                    <a:pt x="1511" y="825"/>
                    <a:pt x="7812" y="3907"/>
                    <a:pt x="9382" y="4614"/>
                  </a:cubicBezTo>
                  <a:cubicBezTo>
                    <a:pt x="9399" y="4630"/>
                    <a:pt x="9412" y="4636"/>
                    <a:pt x="9420" y="4636"/>
                  </a:cubicBezTo>
                  <a:cubicBezTo>
                    <a:pt x="9431" y="4636"/>
                    <a:pt x="9433" y="4625"/>
                    <a:pt x="9422" y="4614"/>
                  </a:cubicBezTo>
                  <a:cubicBezTo>
                    <a:pt x="7871" y="3809"/>
                    <a:pt x="1590" y="688"/>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7" name="Google Shape;2457;p44"/>
            <p:cNvSpPr/>
            <p:nvPr/>
          </p:nvSpPr>
          <p:spPr>
            <a:xfrm>
              <a:off x="4653765" y="2940592"/>
              <a:ext cx="42085" cy="16741"/>
            </a:xfrm>
            <a:custGeom>
              <a:rect b="b" l="l" r="r" t="t"/>
              <a:pathLst>
                <a:path extrusionOk="0" h="757" w="1903">
                  <a:moveTo>
                    <a:pt x="1885" y="159"/>
                  </a:moveTo>
                  <a:cubicBezTo>
                    <a:pt x="1891" y="166"/>
                    <a:pt x="1896" y="168"/>
                    <a:pt x="1898" y="168"/>
                  </a:cubicBezTo>
                  <a:cubicBezTo>
                    <a:pt x="1902" y="168"/>
                    <a:pt x="1898" y="159"/>
                    <a:pt x="1885" y="159"/>
                  </a:cubicBezTo>
                  <a:close/>
                  <a:moveTo>
                    <a:pt x="1226" y="0"/>
                  </a:moveTo>
                  <a:cubicBezTo>
                    <a:pt x="1056" y="0"/>
                    <a:pt x="892" y="29"/>
                    <a:pt x="746" y="81"/>
                  </a:cubicBezTo>
                  <a:cubicBezTo>
                    <a:pt x="452" y="198"/>
                    <a:pt x="138" y="434"/>
                    <a:pt x="1" y="748"/>
                  </a:cubicBezTo>
                  <a:cubicBezTo>
                    <a:pt x="1" y="748"/>
                    <a:pt x="9" y="757"/>
                    <a:pt x="15" y="757"/>
                  </a:cubicBezTo>
                  <a:cubicBezTo>
                    <a:pt x="18" y="757"/>
                    <a:pt x="20" y="755"/>
                    <a:pt x="20" y="748"/>
                  </a:cubicBezTo>
                  <a:cubicBezTo>
                    <a:pt x="313" y="324"/>
                    <a:pt x="844" y="63"/>
                    <a:pt x="1365" y="63"/>
                  </a:cubicBezTo>
                  <a:cubicBezTo>
                    <a:pt x="1543" y="63"/>
                    <a:pt x="1720" y="94"/>
                    <a:pt x="1885" y="159"/>
                  </a:cubicBezTo>
                  <a:cubicBezTo>
                    <a:pt x="1675" y="49"/>
                    <a:pt x="1446" y="0"/>
                    <a:pt x="12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8" name="Google Shape;2458;p44"/>
            <p:cNvSpPr/>
            <p:nvPr/>
          </p:nvSpPr>
          <p:spPr>
            <a:xfrm>
              <a:off x="4477094" y="2746164"/>
              <a:ext cx="112897" cy="193617"/>
            </a:xfrm>
            <a:custGeom>
              <a:rect b="b" l="l" r="r" t="t"/>
              <a:pathLst>
                <a:path extrusionOk="0" h="8755" w="5105">
                  <a:moveTo>
                    <a:pt x="2553" y="1"/>
                  </a:moveTo>
                  <a:cubicBezTo>
                    <a:pt x="2101" y="786"/>
                    <a:pt x="1473" y="2278"/>
                    <a:pt x="943" y="3593"/>
                  </a:cubicBezTo>
                  <a:cubicBezTo>
                    <a:pt x="452" y="4849"/>
                    <a:pt x="1" y="5948"/>
                    <a:pt x="60" y="6027"/>
                  </a:cubicBezTo>
                  <a:cubicBezTo>
                    <a:pt x="178" y="6223"/>
                    <a:pt x="2651" y="7518"/>
                    <a:pt x="5104" y="8755"/>
                  </a:cubicBezTo>
                  <a:lnTo>
                    <a:pt x="4358" y="805"/>
                  </a:lnTo>
                  <a:lnTo>
                    <a:pt x="2553"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44"/>
            <p:cNvSpPr/>
            <p:nvPr/>
          </p:nvSpPr>
          <p:spPr>
            <a:xfrm>
              <a:off x="4504007" y="2277808"/>
              <a:ext cx="248750" cy="497919"/>
            </a:xfrm>
            <a:custGeom>
              <a:rect b="b" l="l" r="r" t="t"/>
              <a:pathLst>
                <a:path extrusionOk="0" h="22515" w="11248">
                  <a:moveTo>
                    <a:pt x="1" y="1"/>
                  </a:moveTo>
                  <a:cubicBezTo>
                    <a:pt x="1" y="1"/>
                    <a:pt x="3671" y="10581"/>
                    <a:pt x="3927" y="14290"/>
                  </a:cubicBezTo>
                  <a:cubicBezTo>
                    <a:pt x="4044" y="15802"/>
                    <a:pt x="2101" y="19708"/>
                    <a:pt x="2101" y="19708"/>
                  </a:cubicBezTo>
                  <a:lnTo>
                    <a:pt x="8539" y="22514"/>
                  </a:lnTo>
                  <a:cubicBezTo>
                    <a:pt x="8539" y="22514"/>
                    <a:pt x="11248" y="17548"/>
                    <a:pt x="10894" y="14271"/>
                  </a:cubicBezTo>
                  <a:cubicBezTo>
                    <a:pt x="10463" y="10639"/>
                    <a:pt x="7263" y="1"/>
                    <a:pt x="7263" y="1"/>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44"/>
            <p:cNvSpPr/>
            <p:nvPr/>
          </p:nvSpPr>
          <p:spPr>
            <a:xfrm>
              <a:off x="4569996" y="2693223"/>
              <a:ext cx="129815" cy="55133"/>
            </a:xfrm>
            <a:custGeom>
              <a:rect b="b" l="l" r="r" t="t"/>
              <a:pathLst>
                <a:path extrusionOk="0" h="2493" w="5870">
                  <a:moveTo>
                    <a:pt x="59" y="0"/>
                  </a:moveTo>
                  <a:cubicBezTo>
                    <a:pt x="20" y="0"/>
                    <a:pt x="0" y="59"/>
                    <a:pt x="20" y="59"/>
                  </a:cubicBezTo>
                  <a:cubicBezTo>
                    <a:pt x="962" y="491"/>
                    <a:pt x="1944" y="942"/>
                    <a:pt x="2886" y="1335"/>
                  </a:cubicBezTo>
                  <a:cubicBezTo>
                    <a:pt x="3376" y="1531"/>
                    <a:pt x="3847" y="1727"/>
                    <a:pt x="4338" y="1924"/>
                  </a:cubicBezTo>
                  <a:cubicBezTo>
                    <a:pt x="4829" y="2140"/>
                    <a:pt x="5339" y="2316"/>
                    <a:pt x="5830" y="2493"/>
                  </a:cubicBezTo>
                  <a:cubicBezTo>
                    <a:pt x="5830" y="2493"/>
                    <a:pt x="5869" y="2454"/>
                    <a:pt x="5830" y="2454"/>
                  </a:cubicBezTo>
                  <a:cubicBezTo>
                    <a:pt x="5339" y="2218"/>
                    <a:pt x="4888" y="2002"/>
                    <a:pt x="4397" y="1767"/>
                  </a:cubicBezTo>
                  <a:cubicBezTo>
                    <a:pt x="3926" y="1570"/>
                    <a:pt x="3455" y="1354"/>
                    <a:pt x="2964" y="1158"/>
                  </a:cubicBezTo>
                  <a:cubicBezTo>
                    <a:pt x="2022" y="746"/>
                    <a:pt x="1041" y="353"/>
                    <a:pt x="5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1" name="Google Shape;2461;p44"/>
            <p:cNvSpPr/>
            <p:nvPr/>
          </p:nvSpPr>
          <p:spPr>
            <a:xfrm>
              <a:off x="4527360" y="2295145"/>
              <a:ext cx="89964" cy="390905"/>
            </a:xfrm>
            <a:custGeom>
              <a:rect b="b" l="l" r="r" t="t"/>
              <a:pathLst>
                <a:path extrusionOk="0" h="17676" w="4068">
                  <a:moveTo>
                    <a:pt x="53" y="0"/>
                  </a:moveTo>
                  <a:cubicBezTo>
                    <a:pt x="28" y="0"/>
                    <a:pt x="0" y="17"/>
                    <a:pt x="24" y="41"/>
                  </a:cubicBezTo>
                  <a:cubicBezTo>
                    <a:pt x="574" y="1651"/>
                    <a:pt x="1124" y="3241"/>
                    <a:pt x="1634" y="4850"/>
                  </a:cubicBezTo>
                  <a:cubicBezTo>
                    <a:pt x="2085" y="6303"/>
                    <a:pt x="2517" y="7736"/>
                    <a:pt x="2910" y="9168"/>
                  </a:cubicBezTo>
                  <a:cubicBezTo>
                    <a:pt x="3106" y="9914"/>
                    <a:pt x="3302" y="10621"/>
                    <a:pt x="3499" y="11328"/>
                  </a:cubicBezTo>
                  <a:cubicBezTo>
                    <a:pt x="3577" y="11681"/>
                    <a:pt x="3950" y="13173"/>
                    <a:pt x="3911" y="13565"/>
                  </a:cubicBezTo>
                  <a:cubicBezTo>
                    <a:pt x="3891" y="13958"/>
                    <a:pt x="3204" y="16313"/>
                    <a:pt x="2733" y="17628"/>
                  </a:cubicBezTo>
                  <a:cubicBezTo>
                    <a:pt x="2733" y="17657"/>
                    <a:pt x="2754" y="17675"/>
                    <a:pt x="2765" y="17675"/>
                  </a:cubicBezTo>
                  <a:cubicBezTo>
                    <a:pt x="2770" y="17675"/>
                    <a:pt x="2772" y="17673"/>
                    <a:pt x="2772" y="17667"/>
                  </a:cubicBezTo>
                  <a:cubicBezTo>
                    <a:pt x="3361" y="16235"/>
                    <a:pt x="4068" y="13958"/>
                    <a:pt x="4048" y="13408"/>
                  </a:cubicBezTo>
                  <a:cubicBezTo>
                    <a:pt x="4009" y="13055"/>
                    <a:pt x="3597" y="11229"/>
                    <a:pt x="3499" y="10856"/>
                  </a:cubicBezTo>
                  <a:cubicBezTo>
                    <a:pt x="3302" y="10130"/>
                    <a:pt x="3086" y="9424"/>
                    <a:pt x="2890" y="8678"/>
                  </a:cubicBezTo>
                  <a:cubicBezTo>
                    <a:pt x="2046" y="5773"/>
                    <a:pt x="1124" y="2868"/>
                    <a:pt x="83" y="22"/>
                  </a:cubicBezTo>
                  <a:cubicBezTo>
                    <a:pt x="83" y="7"/>
                    <a:pt x="69" y="0"/>
                    <a:pt x="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2" name="Google Shape;2462;p44"/>
            <p:cNvSpPr/>
            <p:nvPr/>
          </p:nvSpPr>
          <p:spPr>
            <a:xfrm>
              <a:off x="4504449" y="2278250"/>
              <a:ext cx="145428" cy="252222"/>
            </a:xfrm>
            <a:custGeom>
              <a:rect b="b" l="l" r="r" t="t"/>
              <a:pathLst>
                <a:path extrusionOk="0" h="11405" w="6576">
                  <a:moveTo>
                    <a:pt x="1" y="1"/>
                  </a:moveTo>
                  <a:cubicBezTo>
                    <a:pt x="1" y="1"/>
                    <a:pt x="2356" y="6792"/>
                    <a:pt x="3435" y="11405"/>
                  </a:cubicBezTo>
                  <a:lnTo>
                    <a:pt x="6576"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3" name="Google Shape;2463;p44"/>
            <p:cNvSpPr/>
            <p:nvPr/>
          </p:nvSpPr>
          <p:spPr>
            <a:xfrm>
              <a:off x="4415903" y="2797380"/>
              <a:ext cx="253084" cy="225639"/>
            </a:xfrm>
            <a:custGeom>
              <a:rect b="b" l="l" r="r" t="t"/>
              <a:pathLst>
                <a:path extrusionOk="0" h="10203" w="11444">
                  <a:moveTo>
                    <a:pt x="6576" y="1"/>
                  </a:moveTo>
                  <a:lnTo>
                    <a:pt x="157" y="60"/>
                  </a:lnTo>
                  <a:cubicBezTo>
                    <a:pt x="157" y="60"/>
                    <a:pt x="0" y="2827"/>
                    <a:pt x="20" y="5438"/>
                  </a:cubicBezTo>
                  <a:cubicBezTo>
                    <a:pt x="20" y="5830"/>
                    <a:pt x="20" y="6223"/>
                    <a:pt x="59" y="6616"/>
                  </a:cubicBezTo>
                  <a:lnTo>
                    <a:pt x="59" y="6674"/>
                  </a:lnTo>
                  <a:cubicBezTo>
                    <a:pt x="99" y="8421"/>
                    <a:pt x="177" y="9854"/>
                    <a:pt x="295" y="9952"/>
                  </a:cubicBezTo>
                  <a:cubicBezTo>
                    <a:pt x="566" y="10115"/>
                    <a:pt x="5431" y="10203"/>
                    <a:pt x="8540" y="10203"/>
                  </a:cubicBezTo>
                  <a:cubicBezTo>
                    <a:pt x="9934" y="10203"/>
                    <a:pt x="10975" y="10185"/>
                    <a:pt x="11090" y="10149"/>
                  </a:cubicBezTo>
                  <a:cubicBezTo>
                    <a:pt x="11444" y="10011"/>
                    <a:pt x="11149" y="9010"/>
                    <a:pt x="10757" y="8696"/>
                  </a:cubicBezTo>
                  <a:cubicBezTo>
                    <a:pt x="10619" y="8598"/>
                    <a:pt x="10168" y="8343"/>
                    <a:pt x="9599" y="8088"/>
                  </a:cubicBezTo>
                  <a:cubicBezTo>
                    <a:pt x="8342" y="7460"/>
                    <a:pt x="6537" y="6635"/>
                    <a:pt x="6537" y="6635"/>
                  </a:cubicBezTo>
                  <a:lnTo>
                    <a:pt x="6576" y="1"/>
                  </a:lnTo>
                  <a:close/>
                </a:path>
              </a:pathLst>
            </a:custGeom>
            <a:solidFill>
              <a:srgbClr val="FFC4C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4" name="Google Shape;2464;p44"/>
            <p:cNvSpPr/>
            <p:nvPr/>
          </p:nvSpPr>
          <p:spPr>
            <a:xfrm>
              <a:off x="4411127" y="2870733"/>
              <a:ext cx="262638" cy="154893"/>
            </a:xfrm>
            <a:custGeom>
              <a:rect b="b" l="l" r="r" t="t"/>
              <a:pathLst>
                <a:path extrusionOk="0" h="7004" w="11876">
                  <a:moveTo>
                    <a:pt x="7008" y="1"/>
                  </a:moveTo>
                  <a:lnTo>
                    <a:pt x="79" y="99"/>
                  </a:lnTo>
                  <a:cubicBezTo>
                    <a:pt x="0" y="1002"/>
                    <a:pt x="79" y="2631"/>
                    <a:pt x="138" y="4044"/>
                  </a:cubicBezTo>
                  <a:cubicBezTo>
                    <a:pt x="216" y="5399"/>
                    <a:pt x="295" y="6576"/>
                    <a:pt x="373" y="6635"/>
                  </a:cubicBezTo>
                  <a:cubicBezTo>
                    <a:pt x="686" y="6838"/>
                    <a:pt x="7308" y="7004"/>
                    <a:pt x="10191" y="7004"/>
                  </a:cubicBezTo>
                  <a:cubicBezTo>
                    <a:pt x="10932" y="7004"/>
                    <a:pt x="11426" y="6993"/>
                    <a:pt x="11503" y="6969"/>
                  </a:cubicBezTo>
                  <a:cubicBezTo>
                    <a:pt x="11875" y="6871"/>
                    <a:pt x="11561" y="5811"/>
                    <a:pt x="11169" y="5477"/>
                  </a:cubicBezTo>
                  <a:cubicBezTo>
                    <a:pt x="10737" y="5124"/>
                    <a:pt x="6949" y="3299"/>
                    <a:pt x="6949" y="3299"/>
                  </a:cubicBezTo>
                  <a:lnTo>
                    <a:pt x="7008" y="1"/>
                  </a:ln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5" name="Google Shape;2465;p44"/>
            <p:cNvSpPr/>
            <p:nvPr/>
          </p:nvSpPr>
          <p:spPr>
            <a:xfrm>
              <a:off x="4430654" y="3011932"/>
              <a:ext cx="232252" cy="4335"/>
            </a:xfrm>
            <a:custGeom>
              <a:rect b="b" l="l" r="r" t="t"/>
              <a:pathLst>
                <a:path extrusionOk="0" h="196" w="10502">
                  <a:moveTo>
                    <a:pt x="1266" y="0"/>
                  </a:moveTo>
                  <a:cubicBezTo>
                    <a:pt x="727" y="0"/>
                    <a:pt x="288" y="5"/>
                    <a:pt x="1" y="15"/>
                  </a:cubicBezTo>
                  <a:cubicBezTo>
                    <a:pt x="1495" y="135"/>
                    <a:pt x="7062" y="195"/>
                    <a:pt x="9600" y="195"/>
                  </a:cubicBezTo>
                  <a:cubicBezTo>
                    <a:pt x="9963" y="195"/>
                    <a:pt x="10264" y="194"/>
                    <a:pt x="10482" y="191"/>
                  </a:cubicBezTo>
                  <a:cubicBezTo>
                    <a:pt x="10502" y="191"/>
                    <a:pt x="10502" y="172"/>
                    <a:pt x="10482" y="172"/>
                  </a:cubicBezTo>
                  <a:cubicBezTo>
                    <a:pt x="9029" y="106"/>
                    <a:pt x="3926" y="0"/>
                    <a:pt x="12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44"/>
            <p:cNvSpPr/>
            <p:nvPr/>
          </p:nvSpPr>
          <p:spPr>
            <a:xfrm>
              <a:off x="4610797" y="2983560"/>
              <a:ext cx="32951" cy="30010"/>
            </a:xfrm>
            <a:custGeom>
              <a:rect b="b" l="l" r="r" t="t"/>
              <a:pathLst>
                <a:path extrusionOk="0" h="1357" w="1490">
                  <a:moveTo>
                    <a:pt x="1472" y="2"/>
                  </a:moveTo>
                  <a:cubicBezTo>
                    <a:pt x="1479" y="9"/>
                    <a:pt x="1483" y="11"/>
                    <a:pt x="1486" y="11"/>
                  </a:cubicBezTo>
                  <a:cubicBezTo>
                    <a:pt x="1490" y="11"/>
                    <a:pt x="1486" y="2"/>
                    <a:pt x="1472" y="2"/>
                  </a:cubicBezTo>
                  <a:close/>
                  <a:moveTo>
                    <a:pt x="1415" y="1"/>
                  </a:moveTo>
                  <a:cubicBezTo>
                    <a:pt x="1024" y="1"/>
                    <a:pt x="656" y="190"/>
                    <a:pt x="413" y="414"/>
                  </a:cubicBezTo>
                  <a:cubicBezTo>
                    <a:pt x="197" y="650"/>
                    <a:pt x="0" y="984"/>
                    <a:pt x="0" y="1357"/>
                  </a:cubicBezTo>
                  <a:lnTo>
                    <a:pt x="20" y="1357"/>
                  </a:lnTo>
                  <a:cubicBezTo>
                    <a:pt x="138" y="650"/>
                    <a:pt x="786" y="61"/>
                    <a:pt x="1472" y="2"/>
                  </a:cubicBezTo>
                  <a:cubicBezTo>
                    <a:pt x="1453" y="1"/>
                    <a:pt x="1434" y="1"/>
                    <a:pt x="14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44"/>
            <p:cNvSpPr/>
            <p:nvPr/>
          </p:nvSpPr>
          <p:spPr>
            <a:xfrm>
              <a:off x="4416346" y="2277808"/>
              <a:ext cx="248307" cy="555639"/>
            </a:xfrm>
            <a:custGeom>
              <a:rect b="b" l="l" r="r" t="t"/>
              <a:pathLst>
                <a:path extrusionOk="0" h="25125" w="11228">
                  <a:moveTo>
                    <a:pt x="1649" y="1"/>
                  </a:moveTo>
                  <a:cubicBezTo>
                    <a:pt x="1649" y="1"/>
                    <a:pt x="255" y="3966"/>
                    <a:pt x="1001" y="6459"/>
                  </a:cubicBezTo>
                  <a:cubicBezTo>
                    <a:pt x="1001" y="6459"/>
                    <a:pt x="883" y="15095"/>
                    <a:pt x="746" y="16626"/>
                  </a:cubicBezTo>
                  <a:cubicBezTo>
                    <a:pt x="451" y="19570"/>
                    <a:pt x="0" y="25125"/>
                    <a:pt x="0" y="25125"/>
                  </a:cubicBezTo>
                  <a:lnTo>
                    <a:pt x="6870" y="25125"/>
                  </a:lnTo>
                  <a:cubicBezTo>
                    <a:pt x="6870" y="25125"/>
                    <a:pt x="7223" y="20061"/>
                    <a:pt x="7498" y="17293"/>
                  </a:cubicBezTo>
                  <a:cubicBezTo>
                    <a:pt x="7792" y="14349"/>
                    <a:pt x="8224" y="5144"/>
                    <a:pt x="8224" y="5144"/>
                  </a:cubicBezTo>
                  <a:lnTo>
                    <a:pt x="9186" y="4829"/>
                  </a:lnTo>
                  <a:cubicBezTo>
                    <a:pt x="10207" y="4162"/>
                    <a:pt x="11110" y="904"/>
                    <a:pt x="11227" y="1"/>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44"/>
            <p:cNvSpPr/>
            <p:nvPr/>
          </p:nvSpPr>
          <p:spPr>
            <a:xfrm>
              <a:off x="4571389" y="2383491"/>
              <a:ext cx="51771" cy="18621"/>
            </a:xfrm>
            <a:custGeom>
              <a:rect b="b" l="l" r="r" t="t"/>
              <a:pathLst>
                <a:path extrusionOk="0" h="842" w="2341">
                  <a:moveTo>
                    <a:pt x="2285" y="0"/>
                  </a:moveTo>
                  <a:cubicBezTo>
                    <a:pt x="2276" y="0"/>
                    <a:pt x="2265" y="4"/>
                    <a:pt x="2253" y="11"/>
                  </a:cubicBezTo>
                  <a:cubicBezTo>
                    <a:pt x="1488" y="207"/>
                    <a:pt x="722" y="502"/>
                    <a:pt x="16" y="816"/>
                  </a:cubicBezTo>
                  <a:cubicBezTo>
                    <a:pt x="0" y="816"/>
                    <a:pt x="10" y="841"/>
                    <a:pt x="24" y="841"/>
                  </a:cubicBezTo>
                  <a:cubicBezTo>
                    <a:pt x="28" y="841"/>
                    <a:pt x="32" y="840"/>
                    <a:pt x="35" y="836"/>
                  </a:cubicBezTo>
                  <a:cubicBezTo>
                    <a:pt x="801" y="600"/>
                    <a:pt x="1566" y="345"/>
                    <a:pt x="2293" y="70"/>
                  </a:cubicBezTo>
                  <a:cubicBezTo>
                    <a:pt x="2340" y="54"/>
                    <a:pt x="2324" y="0"/>
                    <a:pt x="2285" y="0"/>
                  </a:cubicBezTo>
                  <a:close/>
                </a:path>
              </a:pathLst>
            </a:custGeom>
            <a:solidFill>
              <a:srgbClr val="3438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44"/>
            <p:cNvSpPr/>
            <p:nvPr/>
          </p:nvSpPr>
          <p:spPr>
            <a:xfrm>
              <a:off x="4587798" y="2295278"/>
              <a:ext cx="40382" cy="85519"/>
            </a:xfrm>
            <a:custGeom>
              <a:rect b="b" l="l" r="r" t="t"/>
              <a:pathLst>
                <a:path extrusionOk="0" h="3867" w="1826">
                  <a:moveTo>
                    <a:pt x="1727" y="1"/>
                  </a:moveTo>
                  <a:cubicBezTo>
                    <a:pt x="1718" y="1"/>
                    <a:pt x="1708" y="6"/>
                    <a:pt x="1708" y="16"/>
                  </a:cubicBezTo>
                  <a:cubicBezTo>
                    <a:pt x="1708" y="703"/>
                    <a:pt x="1649" y="1311"/>
                    <a:pt x="1570" y="1959"/>
                  </a:cubicBezTo>
                  <a:cubicBezTo>
                    <a:pt x="1552" y="2242"/>
                    <a:pt x="1261" y="3773"/>
                    <a:pt x="647" y="3773"/>
                  </a:cubicBezTo>
                  <a:cubicBezTo>
                    <a:pt x="622" y="3773"/>
                    <a:pt x="596" y="3770"/>
                    <a:pt x="569" y="3765"/>
                  </a:cubicBezTo>
                  <a:cubicBezTo>
                    <a:pt x="452" y="3745"/>
                    <a:pt x="393" y="3667"/>
                    <a:pt x="373" y="3529"/>
                  </a:cubicBezTo>
                  <a:cubicBezTo>
                    <a:pt x="353" y="3372"/>
                    <a:pt x="432" y="3176"/>
                    <a:pt x="471" y="2999"/>
                  </a:cubicBezTo>
                  <a:cubicBezTo>
                    <a:pt x="550" y="2665"/>
                    <a:pt x="589" y="2332"/>
                    <a:pt x="648" y="1979"/>
                  </a:cubicBezTo>
                  <a:cubicBezTo>
                    <a:pt x="726" y="1331"/>
                    <a:pt x="726" y="683"/>
                    <a:pt x="609" y="35"/>
                  </a:cubicBezTo>
                  <a:cubicBezTo>
                    <a:pt x="609" y="26"/>
                    <a:pt x="599" y="21"/>
                    <a:pt x="589" y="21"/>
                  </a:cubicBezTo>
                  <a:cubicBezTo>
                    <a:pt x="579" y="21"/>
                    <a:pt x="569" y="26"/>
                    <a:pt x="569" y="35"/>
                  </a:cubicBezTo>
                  <a:cubicBezTo>
                    <a:pt x="569" y="958"/>
                    <a:pt x="550" y="1821"/>
                    <a:pt x="373" y="2744"/>
                  </a:cubicBezTo>
                  <a:cubicBezTo>
                    <a:pt x="295" y="3156"/>
                    <a:pt x="0" y="3824"/>
                    <a:pt x="589" y="3863"/>
                  </a:cubicBezTo>
                  <a:cubicBezTo>
                    <a:pt x="610" y="3866"/>
                    <a:pt x="630" y="3867"/>
                    <a:pt x="650" y="3867"/>
                  </a:cubicBezTo>
                  <a:cubicBezTo>
                    <a:pt x="1205" y="3867"/>
                    <a:pt x="1573" y="2851"/>
                    <a:pt x="1649" y="2567"/>
                  </a:cubicBezTo>
                  <a:cubicBezTo>
                    <a:pt x="1826" y="1743"/>
                    <a:pt x="1826" y="860"/>
                    <a:pt x="1747" y="16"/>
                  </a:cubicBezTo>
                  <a:cubicBezTo>
                    <a:pt x="1747" y="6"/>
                    <a:pt x="1737" y="1"/>
                    <a:pt x="1727" y="1"/>
                  </a:cubicBezTo>
                  <a:close/>
                </a:path>
              </a:pathLst>
            </a:custGeom>
            <a:solidFill>
              <a:srgbClr val="3438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0" name="Google Shape;2470;p44"/>
            <p:cNvSpPr/>
            <p:nvPr/>
          </p:nvSpPr>
          <p:spPr>
            <a:xfrm>
              <a:off x="4595604" y="2378958"/>
              <a:ext cx="8227" cy="14662"/>
            </a:xfrm>
            <a:custGeom>
              <a:rect b="b" l="l" r="r" t="t"/>
              <a:pathLst>
                <a:path extrusionOk="0" h="663" w="372">
                  <a:moveTo>
                    <a:pt x="292" y="1"/>
                  </a:moveTo>
                  <a:cubicBezTo>
                    <a:pt x="266" y="1"/>
                    <a:pt x="237" y="11"/>
                    <a:pt x="216" y="40"/>
                  </a:cubicBezTo>
                  <a:cubicBezTo>
                    <a:pt x="177" y="157"/>
                    <a:pt x="118" y="255"/>
                    <a:pt x="79" y="373"/>
                  </a:cubicBezTo>
                  <a:cubicBezTo>
                    <a:pt x="40" y="471"/>
                    <a:pt x="0" y="570"/>
                    <a:pt x="0" y="648"/>
                  </a:cubicBezTo>
                  <a:cubicBezTo>
                    <a:pt x="0" y="658"/>
                    <a:pt x="5" y="663"/>
                    <a:pt x="13" y="663"/>
                  </a:cubicBezTo>
                  <a:cubicBezTo>
                    <a:pt x="20" y="663"/>
                    <a:pt x="30" y="658"/>
                    <a:pt x="40" y="648"/>
                  </a:cubicBezTo>
                  <a:cubicBezTo>
                    <a:pt x="118" y="570"/>
                    <a:pt x="177" y="471"/>
                    <a:pt x="197" y="373"/>
                  </a:cubicBezTo>
                  <a:cubicBezTo>
                    <a:pt x="236" y="275"/>
                    <a:pt x="295" y="157"/>
                    <a:pt x="334" y="59"/>
                  </a:cubicBezTo>
                  <a:cubicBezTo>
                    <a:pt x="372" y="34"/>
                    <a:pt x="337" y="1"/>
                    <a:pt x="292" y="1"/>
                  </a:cubicBezTo>
                  <a:close/>
                </a:path>
              </a:pathLst>
            </a:custGeom>
            <a:solidFill>
              <a:srgbClr val="3438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44"/>
            <p:cNvSpPr/>
            <p:nvPr/>
          </p:nvSpPr>
          <p:spPr>
            <a:xfrm>
              <a:off x="4470681" y="2293686"/>
              <a:ext cx="57676" cy="60750"/>
            </a:xfrm>
            <a:custGeom>
              <a:rect b="b" l="l" r="r" t="t"/>
              <a:pathLst>
                <a:path extrusionOk="0" h="2747" w="2608">
                  <a:moveTo>
                    <a:pt x="2558" y="0"/>
                  </a:moveTo>
                  <a:cubicBezTo>
                    <a:pt x="2553" y="0"/>
                    <a:pt x="2548" y="3"/>
                    <a:pt x="2548" y="9"/>
                  </a:cubicBezTo>
                  <a:cubicBezTo>
                    <a:pt x="2450" y="382"/>
                    <a:pt x="2411" y="755"/>
                    <a:pt x="2313" y="1128"/>
                  </a:cubicBezTo>
                  <a:cubicBezTo>
                    <a:pt x="2215" y="1442"/>
                    <a:pt x="2097" y="1736"/>
                    <a:pt x="1861" y="2011"/>
                  </a:cubicBezTo>
                  <a:cubicBezTo>
                    <a:pt x="1410" y="2561"/>
                    <a:pt x="684" y="2639"/>
                    <a:pt x="36" y="2737"/>
                  </a:cubicBezTo>
                  <a:cubicBezTo>
                    <a:pt x="723" y="2737"/>
                    <a:pt x="1469" y="2659"/>
                    <a:pt x="1959" y="2109"/>
                  </a:cubicBezTo>
                  <a:cubicBezTo>
                    <a:pt x="2195" y="1854"/>
                    <a:pt x="2332" y="1540"/>
                    <a:pt x="2430" y="1226"/>
                  </a:cubicBezTo>
                  <a:cubicBezTo>
                    <a:pt x="2548" y="853"/>
                    <a:pt x="2607" y="402"/>
                    <a:pt x="2587" y="9"/>
                  </a:cubicBezTo>
                  <a:cubicBezTo>
                    <a:pt x="2587" y="9"/>
                    <a:pt x="2570" y="0"/>
                    <a:pt x="2558" y="0"/>
                  </a:cubicBezTo>
                  <a:close/>
                  <a:moveTo>
                    <a:pt x="36" y="2737"/>
                  </a:moveTo>
                  <a:cubicBezTo>
                    <a:pt x="10" y="2737"/>
                    <a:pt x="1" y="2746"/>
                    <a:pt x="10" y="2746"/>
                  </a:cubicBezTo>
                  <a:cubicBezTo>
                    <a:pt x="14" y="2746"/>
                    <a:pt x="23" y="2744"/>
                    <a:pt x="36" y="2737"/>
                  </a:cubicBezTo>
                  <a:close/>
                </a:path>
              </a:pathLst>
            </a:custGeom>
            <a:solidFill>
              <a:srgbClr val="3438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2" name="Google Shape;2472;p44"/>
            <p:cNvSpPr/>
            <p:nvPr/>
          </p:nvSpPr>
          <p:spPr>
            <a:xfrm>
              <a:off x="4425877" y="2803639"/>
              <a:ext cx="140231" cy="4622"/>
            </a:xfrm>
            <a:custGeom>
              <a:rect b="b" l="l" r="r" t="t"/>
              <a:pathLst>
                <a:path extrusionOk="0" h="209" w="6341">
                  <a:moveTo>
                    <a:pt x="2009" y="1"/>
                  </a:moveTo>
                  <a:cubicBezTo>
                    <a:pt x="1349" y="1"/>
                    <a:pt x="692" y="14"/>
                    <a:pt x="20" y="51"/>
                  </a:cubicBezTo>
                  <a:cubicBezTo>
                    <a:pt x="1" y="51"/>
                    <a:pt x="1" y="91"/>
                    <a:pt x="20" y="91"/>
                  </a:cubicBezTo>
                  <a:cubicBezTo>
                    <a:pt x="1080" y="169"/>
                    <a:pt x="2101" y="209"/>
                    <a:pt x="3161" y="209"/>
                  </a:cubicBezTo>
                  <a:lnTo>
                    <a:pt x="4731" y="209"/>
                  </a:lnTo>
                  <a:cubicBezTo>
                    <a:pt x="5261" y="209"/>
                    <a:pt x="5791" y="189"/>
                    <a:pt x="6321" y="169"/>
                  </a:cubicBezTo>
                  <a:cubicBezTo>
                    <a:pt x="6341" y="169"/>
                    <a:pt x="6341" y="150"/>
                    <a:pt x="6321" y="150"/>
                  </a:cubicBezTo>
                  <a:cubicBezTo>
                    <a:pt x="5791" y="91"/>
                    <a:pt x="5261" y="71"/>
                    <a:pt x="4731" y="51"/>
                  </a:cubicBezTo>
                  <a:cubicBezTo>
                    <a:pt x="4182" y="51"/>
                    <a:pt x="3671" y="12"/>
                    <a:pt x="3161" y="12"/>
                  </a:cubicBezTo>
                  <a:cubicBezTo>
                    <a:pt x="2773" y="5"/>
                    <a:pt x="2390" y="1"/>
                    <a:pt x="20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44"/>
            <p:cNvSpPr/>
            <p:nvPr/>
          </p:nvSpPr>
          <p:spPr>
            <a:xfrm>
              <a:off x="4438040" y="2286056"/>
              <a:ext cx="29966" cy="504421"/>
            </a:xfrm>
            <a:custGeom>
              <a:rect b="b" l="l" r="r" t="t"/>
              <a:pathLst>
                <a:path extrusionOk="0" h="22809" w="1355">
                  <a:moveTo>
                    <a:pt x="1355" y="1"/>
                  </a:moveTo>
                  <a:cubicBezTo>
                    <a:pt x="1298" y="165"/>
                    <a:pt x="1249" y="331"/>
                    <a:pt x="1205" y="500"/>
                  </a:cubicBezTo>
                  <a:lnTo>
                    <a:pt x="1205" y="500"/>
                  </a:lnTo>
                  <a:cubicBezTo>
                    <a:pt x="1255" y="331"/>
                    <a:pt x="1305" y="165"/>
                    <a:pt x="1355" y="1"/>
                  </a:cubicBezTo>
                  <a:close/>
                  <a:moveTo>
                    <a:pt x="1205" y="500"/>
                  </a:moveTo>
                  <a:lnTo>
                    <a:pt x="1205" y="500"/>
                  </a:lnTo>
                  <a:cubicBezTo>
                    <a:pt x="1118" y="796"/>
                    <a:pt x="1030" y="1101"/>
                    <a:pt x="943" y="1414"/>
                  </a:cubicBezTo>
                  <a:cubicBezTo>
                    <a:pt x="825" y="1905"/>
                    <a:pt x="727" y="2376"/>
                    <a:pt x="668" y="2867"/>
                  </a:cubicBezTo>
                  <a:cubicBezTo>
                    <a:pt x="629" y="3357"/>
                    <a:pt x="570" y="3848"/>
                    <a:pt x="589" y="4339"/>
                  </a:cubicBezTo>
                  <a:cubicBezTo>
                    <a:pt x="609" y="4828"/>
                    <a:pt x="667" y="5318"/>
                    <a:pt x="824" y="5788"/>
                  </a:cubicBezTo>
                  <a:lnTo>
                    <a:pt x="824" y="5788"/>
                  </a:lnTo>
                  <a:lnTo>
                    <a:pt x="687" y="10031"/>
                  </a:lnTo>
                  <a:lnTo>
                    <a:pt x="589" y="14290"/>
                  </a:lnTo>
                  <a:cubicBezTo>
                    <a:pt x="589" y="15016"/>
                    <a:pt x="530" y="15723"/>
                    <a:pt x="472" y="16430"/>
                  </a:cubicBezTo>
                  <a:lnTo>
                    <a:pt x="295" y="18569"/>
                  </a:lnTo>
                  <a:cubicBezTo>
                    <a:pt x="197" y="19963"/>
                    <a:pt x="99" y="21396"/>
                    <a:pt x="0" y="22809"/>
                  </a:cubicBezTo>
                  <a:cubicBezTo>
                    <a:pt x="157" y="21396"/>
                    <a:pt x="295" y="19982"/>
                    <a:pt x="432" y="18569"/>
                  </a:cubicBezTo>
                  <a:lnTo>
                    <a:pt x="629" y="16430"/>
                  </a:lnTo>
                  <a:cubicBezTo>
                    <a:pt x="687" y="15723"/>
                    <a:pt x="766" y="14997"/>
                    <a:pt x="766" y="14290"/>
                  </a:cubicBezTo>
                  <a:lnTo>
                    <a:pt x="884" y="10031"/>
                  </a:lnTo>
                  <a:lnTo>
                    <a:pt x="982" y="5752"/>
                  </a:lnTo>
                  <a:lnTo>
                    <a:pt x="982" y="5732"/>
                  </a:lnTo>
                  <a:cubicBezTo>
                    <a:pt x="844" y="5261"/>
                    <a:pt x="766" y="4810"/>
                    <a:pt x="746" y="4319"/>
                  </a:cubicBezTo>
                  <a:cubicBezTo>
                    <a:pt x="727" y="3828"/>
                    <a:pt x="746" y="3357"/>
                    <a:pt x="786" y="2867"/>
                  </a:cubicBezTo>
                  <a:cubicBezTo>
                    <a:pt x="844" y="2376"/>
                    <a:pt x="923" y="1885"/>
                    <a:pt x="1021" y="1414"/>
                  </a:cubicBezTo>
                  <a:cubicBezTo>
                    <a:pt x="1071" y="1101"/>
                    <a:pt x="1129" y="796"/>
                    <a:pt x="1205" y="50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44"/>
            <p:cNvSpPr/>
            <p:nvPr/>
          </p:nvSpPr>
          <p:spPr>
            <a:xfrm>
              <a:off x="4577758" y="1994901"/>
              <a:ext cx="341389" cy="164447"/>
            </a:xfrm>
            <a:custGeom>
              <a:rect b="b" l="l" r="r" t="t"/>
              <a:pathLst>
                <a:path extrusionOk="0" h="7436" w="15437">
                  <a:moveTo>
                    <a:pt x="12016" y="0"/>
                  </a:moveTo>
                  <a:cubicBezTo>
                    <a:pt x="11986" y="0"/>
                    <a:pt x="11959" y="6"/>
                    <a:pt x="11937" y="16"/>
                  </a:cubicBezTo>
                  <a:cubicBezTo>
                    <a:pt x="11387" y="271"/>
                    <a:pt x="8502" y="3117"/>
                    <a:pt x="8070" y="3176"/>
                  </a:cubicBezTo>
                  <a:cubicBezTo>
                    <a:pt x="8063" y="3177"/>
                    <a:pt x="8055" y="3177"/>
                    <a:pt x="8046" y="3177"/>
                  </a:cubicBezTo>
                  <a:cubicBezTo>
                    <a:pt x="7500" y="3177"/>
                    <a:pt x="3835" y="1992"/>
                    <a:pt x="1671" y="1586"/>
                  </a:cubicBezTo>
                  <a:cubicBezTo>
                    <a:pt x="1522" y="1558"/>
                    <a:pt x="1385" y="1545"/>
                    <a:pt x="1259" y="1545"/>
                  </a:cubicBezTo>
                  <a:cubicBezTo>
                    <a:pt x="258" y="1545"/>
                    <a:pt x="1" y="2376"/>
                    <a:pt x="611" y="2882"/>
                  </a:cubicBezTo>
                  <a:cubicBezTo>
                    <a:pt x="1802" y="3897"/>
                    <a:pt x="6429" y="7436"/>
                    <a:pt x="8642" y="7436"/>
                  </a:cubicBezTo>
                  <a:cubicBezTo>
                    <a:pt x="8654" y="7436"/>
                    <a:pt x="8666" y="7436"/>
                    <a:pt x="8678" y="7435"/>
                  </a:cubicBezTo>
                  <a:cubicBezTo>
                    <a:pt x="10150" y="7435"/>
                    <a:pt x="14272" y="4197"/>
                    <a:pt x="15116" y="3157"/>
                  </a:cubicBezTo>
                  <a:cubicBezTo>
                    <a:pt x="15436" y="2742"/>
                    <a:pt x="12724" y="0"/>
                    <a:pt x="12016" y="0"/>
                  </a:cubicBezTo>
                  <a:close/>
                </a:path>
              </a:pathLst>
            </a:custGeom>
            <a:solidFill>
              <a:srgbClr val="FFC4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5" name="Google Shape;2475;p44"/>
            <p:cNvSpPr/>
            <p:nvPr/>
          </p:nvSpPr>
          <p:spPr>
            <a:xfrm>
              <a:off x="4814359" y="1917501"/>
              <a:ext cx="176699" cy="171524"/>
            </a:xfrm>
            <a:custGeom>
              <a:rect b="b" l="l" r="r" t="t"/>
              <a:pathLst>
                <a:path extrusionOk="0" h="7756" w="7990">
                  <a:moveTo>
                    <a:pt x="4501" y="1"/>
                  </a:moveTo>
                  <a:cubicBezTo>
                    <a:pt x="3956" y="1"/>
                    <a:pt x="3721" y="1389"/>
                    <a:pt x="3279" y="1985"/>
                  </a:cubicBezTo>
                  <a:cubicBezTo>
                    <a:pt x="3259" y="2005"/>
                    <a:pt x="3004" y="2240"/>
                    <a:pt x="2670" y="2495"/>
                  </a:cubicBezTo>
                  <a:cubicBezTo>
                    <a:pt x="2901" y="1689"/>
                    <a:pt x="2868" y="826"/>
                    <a:pt x="2481" y="826"/>
                  </a:cubicBezTo>
                  <a:cubicBezTo>
                    <a:pt x="2472" y="826"/>
                    <a:pt x="2463" y="826"/>
                    <a:pt x="2454" y="827"/>
                  </a:cubicBezTo>
                  <a:cubicBezTo>
                    <a:pt x="1924" y="905"/>
                    <a:pt x="1296" y="2476"/>
                    <a:pt x="982" y="2986"/>
                  </a:cubicBezTo>
                  <a:cubicBezTo>
                    <a:pt x="649" y="3516"/>
                    <a:pt x="1" y="4556"/>
                    <a:pt x="1" y="4556"/>
                  </a:cubicBezTo>
                  <a:lnTo>
                    <a:pt x="3338" y="7756"/>
                  </a:lnTo>
                  <a:cubicBezTo>
                    <a:pt x="4142" y="7245"/>
                    <a:pt x="6439" y="4831"/>
                    <a:pt x="6792" y="4262"/>
                  </a:cubicBezTo>
                  <a:cubicBezTo>
                    <a:pt x="7106" y="3673"/>
                    <a:pt x="7990" y="1946"/>
                    <a:pt x="7577" y="1651"/>
                  </a:cubicBezTo>
                  <a:cubicBezTo>
                    <a:pt x="7473" y="1567"/>
                    <a:pt x="7376" y="1535"/>
                    <a:pt x="7289" y="1535"/>
                  </a:cubicBezTo>
                  <a:cubicBezTo>
                    <a:pt x="7035" y="1535"/>
                    <a:pt x="6871" y="1808"/>
                    <a:pt x="6871" y="1808"/>
                  </a:cubicBezTo>
                  <a:cubicBezTo>
                    <a:pt x="6871" y="1808"/>
                    <a:pt x="7165" y="964"/>
                    <a:pt x="6674" y="768"/>
                  </a:cubicBezTo>
                  <a:cubicBezTo>
                    <a:pt x="6629" y="747"/>
                    <a:pt x="6582" y="738"/>
                    <a:pt x="6535" y="738"/>
                  </a:cubicBezTo>
                  <a:cubicBezTo>
                    <a:pt x="6183" y="738"/>
                    <a:pt x="5830" y="1259"/>
                    <a:pt x="5830" y="1259"/>
                  </a:cubicBezTo>
                  <a:cubicBezTo>
                    <a:pt x="5830" y="1259"/>
                    <a:pt x="6105" y="297"/>
                    <a:pt x="5615" y="140"/>
                  </a:cubicBezTo>
                  <a:cubicBezTo>
                    <a:pt x="5584" y="132"/>
                    <a:pt x="5554" y="129"/>
                    <a:pt x="5525" y="129"/>
                  </a:cubicBezTo>
                  <a:cubicBezTo>
                    <a:pt x="5106" y="129"/>
                    <a:pt x="4849" y="866"/>
                    <a:pt x="4849" y="866"/>
                  </a:cubicBezTo>
                  <a:cubicBezTo>
                    <a:pt x="4849" y="866"/>
                    <a:pt x="5006" y="22"/>
                    <a:pt x="4535" y="3"/>
                  </a:cubicBezTo>
                  <a:cubicBezTo>
                    <a:pt x="4524" y="1"/>
                    <a:pt x="4512" y="1"/>
                    <a:pt x="4501" y="1"/>
                  </a:cubicBezTo>
                  <a:close/>
                </a:path>
              </a:pathLst>
            </a:custGeom>
            <a:solidFill>
              <a:srgbClr val="FFC4C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p44"/>
            <p:cNvSpPr/>
            <p:nvPr/>
          </p:nvSpPr>
          <p:spPr>
            <a:xfrm>
              <a:off x="4895231" y="1934419"/>
              <a:ext cx="27666" cy="51661"/>
            </a:xfrm>
            <a:custGeom>
              <a:rect b="b" l="l" r="r" t="t"/>
              <a:pathLst>
                <a:path extrusionOk="0" h="2336" w="1251">
                  <a:moveTo>
                    <a:pt x="1194" y="0"/>
                  </a:moveTo>
                  <a:cubicBezTo>
                    <a:pt x="1181" y="0"/>
                    <a:pt x="1172" y="15"/>
                    <a:pt x="1172" y="42"/>
                  </a:cubicBezTo>
                  <a:cubicBezTo>
                    <a:pt x="878" y="1102"/>
                    <a:pt x="721" y="1514"/>
                    <a:pt x="14" y="2300"/>
                  </a:cubicBezTo>
                  <a:cubicBezTo>
                    <a:pt x="1" y="2313"/>
                    <a:pt x="6" y="2336"/>
                    <a:pt x="17" y="2336"/>
                  </a:cubicBezTo>
                  <a:cubicBezTo>
                    <a:pt x="22" y="2336"/>
                    <a:pt x="28" y="2331"/>
                    <a:pt x="34" y="2319"/>
                  </a:cubicBezTo>
                  <a:cubicBezTo>
                    <a:pt x="800" y="1632"/>
                    <a:pt x="1015" y="1142"/>
                    <a:pt x="1251" y="62"/>
                  </a:cubicBezTo>
                  <a:cubicBezTo>
                    <a:pt x="1230" y="20"/>
                    <a:pt x="1209" y="0"/>
                    <a:pt x="11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44"/>
            <p:cNvSpPr/>
            <p:nvPr/>
          </p:nvSpPr>
          <p:spPr>
            <a:xfrm>
              <a:off x="4915068" y="1944282"/>
              <a:ext cx="29148" cy="54027"/>
            </a:xfrm>
            <a:custGeom>
              <a:rect b="b" l="l" r="r" t="t"/>
              <a:pathLst>
                <a:path extrusionOk="0" h="2443" w="1318">
                  <a:moveTo>
                    <a:pt x="1306" y="1"/>
                  </a:moveTo>
                  <a:cubicBezTo>
                    <a:pt x="1298" y="1"/>
                    <a:pt x="1285" y="11"/>
                    <a:pt x="1276" y="28"/>
                  </a:cubicBezTo>
                  <a:cubicBezTo>
                    <a:pt x="982" y="1108"/>
                    <a:pt x="688" y="1559"/>
                    <a:pt x="1" y="2423"/>
                  </a:cubicBezTo>
                  <a:cubicBezTo>
                    <a:pt x="1" y="2442"/>
                    <a:pt x="1" y="2442"/>
                    <a:pt x="20" y="2442"/>
                  </a:cubicBezTo>
                  <a:cubicBezTo>
                    <a:pt x="766" y="1657"/>
                    <a:pt x="1159" y="1167"/>
                    <a:pt x="1296" y="48"/>
                  </a:cubicBezTo>
                  <a:cubicBezTo>
                    <a:pt x="1318" y="15"/>
                    <a:pt x="1316" y="1"/>
                    <a:pt x="13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8" name="Google Shape;2478;p44"/>
            <p:cNvSpPr/>
            <p:nvPr/>
          </p:nvSpPr>
          <p:spPr>
            <a:xfrm>
              <a:off x="4933865" y="1957484"/>
              <a:ext cx="32664" cy="52280"/>
            </a:xfrm>
            <a:custGeom>
              <a:rect b="b" l="l" r="r" t="t"/>
              <a:pathLst>
                <a:path extrusionOk="0" h="2364" w="1477">
                  <a:moveTo>
                    <a:pt x="1469" y="0"/>
                  </a:moveTo>
                  <a:cubicBezTo>
                    <a:pt x="1462" y="0"/>
                    <a:pt x="1447" y="20"/>
                    <a:pt x="1428" y="59"/>
                  </a:cubicBezTo>
                  <a:cubicBezTo>
                    <a:pt x="1074" y="1060"/>
                    <a:pt x="799" y="1590"/>
                    <a:pt x="14" y="2336"/>
                  </a:cubicBezTo>
                  <a:cubicBezTo>
                    <a:pt x="0" y="2350"/>
                    <a:pt x="6" y="2364"/>
                    <a:pt x="18" y="2364"/>
                  </a:cubicBezTo>
                  <a:cubicBezTo>
                    <a:pt x="22" y="2364"/>
                    <a:pt x="28" y="2361"/>
                    <a:pt x="34" y="2356"/>
                  </a:cubicBezTo>
                  <a:cubicBezTo>
                    <a:pt x="898" y="1669"/>
                    <a:pt x="1270" y="1001"/>
                    <a:pt x="1467" y="59"/>
                  </a:cubicBezTo>
                  <a:cubicBezTo>
                    <a:pt x="1477" y="20"/>
                    <a:pt x="1477" y="0"/>
                    <a:pt x="14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9" name="Google Shape;2479;p44"/>
            <p:cNvSpPr/>
            <p:nvPr/>
          </p:nvSpPr>
          <p:spPr>
            <a:xfrm>
              <a:off x="4864315" y="1988576"/>
              <a:ext cx="24725" cy="45977"/>
            </a:xfrm>
            <a:custGeom>
              <a:rect b="b" l="l" r="r" t="t"/>
              <a:pathLst>
                <a:path extrusionOk="0" h="2079" w="1118">
                  <a:moveTo>
                    <a:pt x="77" y="1"/>
                  </a:moveTo>
                  <a:cubicBezTo>
                    <a:pt x="23" y="1"/>
                    <a:pt x="1" y="41"/>
                    <a:pt x="97" y="125"/>
                  </a:cubicBezTo>
                  <a:cubicBezTo>
                    <a:pt x="588" y="616"/>
                    <a:pt x="1000" y="1401"/>
                    <a:pt x="843" y="2049"/>
                  </a:cubicBezTo>
                  <a:cubicBezTo>
                    <a:pt x="843" y="2069"/>
                    <a:pt x="853" y="2078"/>
                    <a:pt x="863" y="2078"/>
                  </a:cubicBezTo>
                  <a:cubicBezTo>
                    <a:pt x="873" y="2078"/>
                    <a:pt x="882" y="2069"/>
                    <a:pt x="882" y="2049"/>
                  </a:cubicBezTo>
                  <a:cubicBezTo>
                    <a:pt x="1118" y="1382"/>
                    <a:pt x="647" y="439"/>
                    <a:pt x="195" y="47"/>
                  </a:cubicBezTo>
                  <a:cubicBezTo>
                    <a:pt x="158" y="17"/>
                    <a:pt x="111" y="1"/>
                    <a:pt x="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44"/>
            <p:cNvSpPr/>
            <p:nvPr/>
          </p:nvSpPr>
          <p:spPr>
            <a:xfrm>
              <a:off x="4561858" y="2018254"/>
              <a:ext cx="330663" cy="145273"/>
            </a:xfrm>
            <a:custGeom>
              <a:rect b="b" l="l" r="r" t="t"/>
              <a:pathLst>
                <a:path extrusionOk="0" h="6569" w="14952">
                  <a:moveTo>
                    <a:pt x="11372" y="0"/>
                  </a:moveTo>
                  <a:cubicBezTo>
                    <a:pt x="11320" y="0"/>
                    <a:pt x="11002" y="17"/>
                    <a:pt x="10536" y="393"/>
                  </a:cubicBezTo>
                  <a:cubicBezTo>
                    <a:pt x="10006" y="785"/>
                    <a:pt x="8985" y="1943"/>
                    <a:pt x="8808" y="2002"/>
                  </a:cubicBezTo>
                  <a:cubicBezTo>
                    <a:pt x="8806" y="2003"/>
                    <a:pt x="8803" y="2003"/>
                    <a:pt x="8798" y="2003"/>
                  </a:cubicBezTo>
                  <a:cubicBezTo>
                    <a:pt x="8481" y="2003"/>
                    <a:pt x="2992" y="608"/>
                    <a:pt x="2508" y="530"/>
                  </a:cubicBezTo>
                  <a:cubicBezTo>
                    <a:pt x="2410" y="503"/>
                    <a:pt x="2237" y="483"/>
                    <a:pt x="2038" y="483"/>
                  </a:cubicBezTo>
                  <a:cubicBezTo>
                    <a:pt x="1233" y="483"/>
                    <a:pt x="0" y="802"/>
                    <a:pt x="1605" y="2218"/>
                  </a:cubicBezTo>
                  <a:cubicBezTo>
                    <a:pt x="3587" y="3985"/>
                    <a:pt x="7827" y="6379"/>
                    <a:pt x="9181" y="6556"/>
                  </a:cubicBezTo>
                  <a:cubicBezTo>
                    <a:pt x="9246" y="6564"/>
                    <a:pt x="9313" y="6568"/>
                    <a:pt x="9384" y="6568"/>
                  </a:cubicBezTo>
                  <a:cubicBezTo>
                    <a:pt x="10828" y="6568"/>
                    <a:pt x="13552" y="4924"/>
                    <a:pt x="14226" y="4456"/>
                  </a:cubicBezTo>
                  <a:cubicBezTo>
                    <a:pt x="14952" y="3965"/>
                    <a:pt x="14716" y="3200"/>
                    <a:pt x="14716" y="3200"/>
                  </a:cubicBezTo>
                  <a:lnTo>
                    <a:pt x="11380" y="0"/>
                  </a:lnTo>
                  <a:cubicBezTo>
                    <a:pt x="11380" y="0"/>
                    <a:pt x="11377" y="0"/>
                    <a:pt x="11372" y="0"/>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1" name="Google Shape;2481;p44"/>
            <p:cNvSpPr/>
            <p:nvPr/>
          </p:nvSpPr>
          <p:spPr>
            <a:xfrm>
              <a:off x="4607325" y="2028227"/>
              <a:ext cx="3052" cy="48653"/>
            </a:xfrm>
            <a:custGeom>
              <a:rect b="b" l="l" r="r" t="t"/>
              <a:pathLst>
                <a:path extrusionOk="0" h="2200" w="138">
                  <a:moveTo>
                    <a:pt x="0" y="1"/>
                  </a:moveTo>
                  <a:lnTo>
                    <a:pt x="0" y="2101"/>
                  </a:lnTo>
                  <a:cubicBezTo>
                    <a:pt x="59" y="2140"/>
                    <a:pt x="79" y="2179"/>
                    <a:pt x="138" y="2199"/>
                  </a:cubicBezTo>
                  <a:lnTo>
                    <a:pt x="138" y="1"/>
                  </a:lnTo>
                  <a:close/>
                </a:path>
              </a:pathLst>
            </a:custGeom>
            <a:solidFill>
              <a:srgbClr val="C65B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2" name="Google Shape;2482;p44"/>
            <p:cNvSpPr/>
            <p:nvPr/>
          </p:nvSpPr>
          <p:spPr>
            <a:xfrm>
              <a:off x="4590828" y="2059474"/>
              <a:ext cx="215334" cy="103587"/>
            </a:xfrm>
            <a:custGeom>
              <a:rect b="b" l="l" r="r" t="t"/>
              <a:pathLst>
                <a:path extrusionOk="0" h="4684" w="9737">
                  <a:moveTo>
                    <a:pt x="1" y="1"/>
                  </a:moveTo>
                  <a:lnTo>
                    <a:pt x="315" y="315"/>
                  </a:lnTo>
                  <a:cubicBezTo>
                    <a:pt x="2297" y="2101"/>
                    <a:pt x="6537" y="4496"/>
                    <a:pt x="7891" y="4672"/>
                  </a:cubicBezTo>
                  <a:cubicBezTo>
                    <a:pt x="7952" y="4680"/>
                    <a:pt x="8017" y="4684"/>
                    <a:pt x="8084" y="4684"/>
                  </a:cubicBezTo>
                  <a:cubicBezTo>
                    <a:pt x="8536" y="4684"/>
                    <a:pt x="9121" y="4519"/>
                    <a:pt x="9736" y="4280"/>
                  </a:cubicBezTo>
                  <a:lnTo>
                    <a:pt x="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44"/>
            <p:cNvSpPr/>
            <p:nvPr/>
          </p:nvSpPr>
          <p:spPr>
            <a:xfrm>
              <a:off x="4797884" y="2036918"/>
              <a:ext cx="70768" cy="73378"/>
            </a:xfrm>
            <a:custGeom>
              <a:rect b="b" l="l" r="r" t="t"/>
              <a:pathLst>
                <a:path extrusionOk="0" h="3318" w="3200">
                  <a:moveTo>
                    <a:pt x="20" y="0"/>
                  </a:moveTo>
                  <a:cubicBezTo>
                    <a:pt x="0" y="0"/>
                    <a:pt x="0" y="0"/>
                    <a:pt x="0" y="20"/>
                  </a:cubicBezTo>
                  <a:cubicBezTo>
                    <a:pt x="491" y="609"/>
                    <a:pt x="1040" y="1158"/>
                    <a:pt x="1570" y="1688"/>
                  </a:cubicBezTo>
                  <a:cubicBezTo>
                    <a:pt x="1825" y="1963"/>
                    <a:pt x="2081" y="2238"/>
                    <a:pt x="2355" y="2493"/>
                  </a:cubicBezTo>
                  <a:cubicBezTo>
                    <a:pt x="2630" y="2768"/>
                    <a:pt x="2905" y="3062"/>
                    <a:pt x="3199" y="3317"/>
                  </a:cubicBezTo>
                  <a:cubicBezTo>
                    <a:pt x="3003" y="2984"/>
                    <a:pt x="2728" y="2709"/>
                    <a:pt x="2473" y="2434"/>
                  </a:cubicBezTo>
                  <a:cubicBezTo>
                    <a:pt x="2238" y="2159"/>
                    <a:pt x="1963" y="1865"/>
                    <a:pt x="1688" y="1590"/>
                  </a:cubicBezTo>
                  <a:cubicBezTo>
                    <a:pt x="1158" y="1060"/>
                    <a:pt x="609" y="491"/>
                    <a:pt x="2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44"/>
            <p:cNvSpPr/>
            <p:nvPr/>
          </p:nvSpPr>
          <p:spPr>
            <a:xfrm>
              <a:off x="4408097" y="2025463"/>
              <a:ext cx="303440" cy="401719"/>
            </a:xfrm>
            <a:custGeom>
              <a:rect b="b" l="l" r="r" t="t"/>
              <a:pathLst>
                <a:path extrusionOk="0" h="18165" w="13721">
                  <a:moveTo>
                    <a:pt x="8613" y="0"/>
                  </a:moveTo>
                  <a:cubicBezTo>
                    <a:pt x="8174" y="0"/>
                    <a:pt x="7693" y="144"/>
                    <a:pt x="7223" y="499"/>
                  </a:cubicBezTo>
                  <a:cubicBezTo>
                    <a:pt x="3710" y="3109"/>
                    <a:pt x="0" y="15769"/>
                    <a:pt x="137" y="18164"/>
                  </a:cubicBezTo>
                  <a:cubicBezTo>
                    <a:pt x="137" y="18164"/>
                    <a:pt x="5476" y="18007"/>
                    <a:pt x="9343" y="17889"/>
                  </a:cubicBezTo>
                  <a:lnTo>
                    <a:pt x="9834" y="15926"/>
                  </a:lnTo>
                  <a:lnTo>
                    <a:pt x="10835" y="17791"/>
                  </a:lnTo>
                  <a:cubicBezTo>
                    <a:pt x="12523" y="17732"/>
                    <a:pt x="13720" y="17693"/>
                    <a:pt x="13720" y="17693"/>
                  </a:cubicBezTo>
                  <a:cubicBezTo>
                    <a:pt x="13720" y="17673"/>
                    <a:pt x="12287" y="11981"/>
                    <a:pt x="12209" y="11549"/>
                  </a:cubicBezTo>
                  <a:cubicBezTo>
                    <a:pt x="11365" y="7270"/>
                    <a:pt x="10835" y="2226"/>
                    <a:pt x="10226" y="931"/>
                  </a:cubicBezTo>
                  <a:cubicBezTo>
                    <a:pt x="9991" y="422"/>
                    <a:pt x="9364" y="0"/>
                    <a:pt x="8613" y="0"/>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5" name="Google Shape;2485;p44"/>
            <p:cNvSpPr/>
            <p:nvPr/>
          </p:nvSpPr>
          <p:spPr>
            <a:xfrm>
              <a:off x="4619908" y="2065556"/>
              <a:ext cx="6524" cy="312131"/>
            </a:xfrm>
            <a:custGeom>
              <a:rect b="b" l="l" r="r" t="t"/>
              <a:pathLst>
                <a:path extrusionOk="0" h="14114" w="295">
                  <a:moveTo>
                    <a:pt x="79" y="1"/>
                  </a:moveTo>
                  <a:cubicBezTo>
                    <a:pt x="59" y="590"/>
                    <a:pt x="59" y="1178"/>
                    <a:pt x="20" y="1767"/>
                  </a:cubicBezTo>
                  <a:lnTo>
                    <a:pt x="1" y="3534"/>
                  </a:lnTo>
                  <a:cubicBezTo>
                    <a:pt x="1" y="4712"/>
                    <a:pt x="20" y="5889"/>
                    <a:pt x="20" y="7067"/>
                  </a:cubicBezTo>
                  <a:lnTo>
                    <a:pt x="99" y="10600"/>
                  </a:lnTo>
                  <a:cubicBezTo>
                    <a:pt x="158" y="11758"/>
                    <a:pt x="177" y="12936"/>
                    <a:pt x="256" y="14113"/>
                  </a:cubicBezTo>
                  <a:cubicBezTo>
                    <a:pt x="275" y="12955"/>
                    <a:pt x="275" y="11778"/>
                    <a:pt x="295" y="10600"/>
                  </a:cubicBezTo>
                  <a:cubicBezTo>
                    <a:pt x="295" y="9422"/>
                    <a:pt x="275" y="8245"/>
                    <a:pt x="275" y="7067"/>
                  </a:cubicBezTo>
                  <a:lnTo>
                    <a:pt x="197" y="3534"/>
                  </a:lnTo>
                  <a:lnTo>
                    <a:pt x="138" y="1767"/>
                  </a:lnTo>
                  <a:lnTo>
                    <a:pt x="7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6" name="Google Shape;2486;p44"/>
            <p:cNvSpPr/>
            <p:nvPr/>
          </p:nvSpPr>
          <p:spPr>
            <a:xfrm>
              <a:off x="4605578" y="2098550"/>
              <a:ext cx="9156" cy="8713"/>
            </a:xfrm>
            <a:custGeom>
              <a:rect b="b" l="l" r="r" t="t"/>
              <a:pathLst>
                <a:path extrusionOk="0" h="394" w="414">
                  <a:moveTo>
                    <a:pt x="217" y="1"/>
                  </a:moveTo>
                  <a:cubicBezTo>
                    <a:pt x="99" y="1"/>
                    <a:pt x="1" y="79"/>
                    <a:pt x="1" y="197"/>
                  </a:cubicBezTo>
                  <a:cubicBezTo>
                    <a:pt x="1" y="295"/>
                    <a:pt x="79" y="393"/>
                    <a:pt x="217" y="393"/>
                  </a:cubicBezTo>
                  <a:cubicBezTo>
                    <a:pt x="315" y="393"/>
                    <a:pt x="413" y="334"/>
                    <a:pt x="413" y="197"/>
                  </a:cubicBezTo>
                  <a:cubicBezTo>
                    <a:pt x="413" y="99"/>
                    <a:pt x="315" y="1"/>
                    <a:pt x="2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7" name="Google Shape;2487;p44"/>
            <p:cNvSpPr/>
            <p:nvPr/>
          </p:nvSpPr>
          <p:spPr>
            <a:xfrm>
              <a:off x="4605578" y="2145808"/>
              <a:ext cx="9156" cy="8758"/>
            </a:xfrm>
            <a:custGeom>
              <a:rect b="b" l="l" r="r" t="t"/>
              <a:pathLst>
                <a:path extrusionOk="0" h="396" w="414">
                  <a:moveTo>
                    <a:pt x="242" y="0"/>
                  </a:moveTo>
                  <a:cubicBezTo>
                    <a:pt x="234" y="0"/>
                    <a:pt x="225" y="1"/>
                    <a:pt x="217" y="3"/>
                  </a:cubicBezTo>
                  <a:cubicBezTo>
                    <a:pt x="99" y="3"/>
                    <a:pt x="1" y="81"/>
                    <a:pt x="1" y="199"/>
                  </a:cubicBezTo>
                  <a:cubicBezTo>
                    <a:pt x="1" y="297"/>
                    <a:pt x="79" y="396"/>
                    <a:pt x="217" y="396"/>
                  </a:cubicBezTo>
                  <a:cubicBezTo>
                    <a:pt x="315" y="396"/>
                    <a:pt x="413" y="317"/>
                    <a:pt x="413" y="199"/>
                  </a:cubicBezTo>
                  <a:cubicBezTo>
                    <a:pt x="413" y="92"/>
                    <a:pt x="331" y="0"/>
                    <a:pt x="2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8" name="Google Shape;2488;p44"/>
            <p:cNvSpPr/>
            <p:nvPr/>
          </p:nvSpPr>
          <p:spPr>
            <a:xfrm>
              <a:off x="4605578" y="2192734"/>
              <a:ext cx="9156" cy="8713"/>
            </a:xfrm>
            <a:custGeom>
              <a:rect b="b" l="l" r="r" t="t"/>
              <a:pathLst>
                <a:path extrusionOk="0" h="394" w="414">
                  <a:moveTo>
                    <a:pt x="217" y="1"/>
                  </a:moveTo>
                  <a:cubicBezTo>
                    <a:pt x="99" y="1"/>
                    <a:pt x="1" y="60"/>
                    <a:pt x="1" y="197"/>
                  </a:cubicBezTo>
                  <a:cubicBezTo>
                    <a:pt x="1" y="295"/>
                    <a:pt x="79" y="393"/>
                    <a:pt x="217" y="393"/>
                  </a:cubicBezTo>
                  <a:cubicBezTo>
                    <a:pt x="315" y="393"/>
                    <a:pt x="413" y="315"/>
                    <a:pt x="413" y="197"/>
                  </a:cubicBezTo>
                  <a:cubicBezTo>
                    <a:pt x="413" y="60"/>
                    <a:pt x="315" y="1"/>
                    <a:pt x="2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9" name="Google Shape;2489;p44"/>
            <p:cNvSpPr/>
            <p:nvPr/>
          </p:nvSpPr>
          <p:spPr>
            <a:xfrm>
              <a:off x="4605578" y="2239196"/>
              <a:ext cx="9156" cy="8691"/>
            </a:xfrm>
            <a:custGeom>
              <a:rect b="b" l="l" r="r" t="t"/>
              <a:pathLst>
                <a:path extrusionOk="0" h="393" w="414">
                  <a:moveTo>
                    <a:pt x="217" y="0"/>
                  </a:moveTo>
                  <a:cubicBezTo>
                    <a:pt x="99" y="0"/>
                    <a:pt x="1" y="79"/>
                    <a:pt x="1" y="196"/>
                  </a:cubicBezTo>
                  <a:cubicBezTo>
                    <a:pt x="1" y="294"/>
                    <a:pt x="79" y="393"/>
                    <a:pt x="217" y="393"/>
                  </a:cubicBezTo>
                  <a:cubicBezTo>
                    <a:pt x="315" y="393"/>
                    <a:pt x="413" y="314"/>
                    <a:pt x="413" y="196"/>
                  </a:cubicBezTo>
                  <a:cubicBezTo>
                    <a:pt x="413" y="98"/>
                    <a:pt x="315" y="0"/>
                    <a:pt x="21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0" name="Google Shape;2490;p44"/>
            <p:cNvSpPr/>
            <p:nvPr/>
          </p:nvSpPr>
          <p:spPr>
            <a:xfrm>
              <a:off x="4605578" y="2286056"/>
              <a:ext cx="9156" cy="8713"/>
            </a:xfrm>
            <a:custGeom>
              <a:rect b="b" l="l" r="r" t="t"/>
              <a:pathLst>
                <a:path extrusionOk="0" h="394" w="414">
                  <a:moveTo>
                    <a:pt x="217" y="1"/>
                  </a:moveTo>
                  <a:cubicBezTo>
                    <a:pt x="99" y="1"/>
                    <a:pt x="1" y="60"/>
                    <a:pt x="1" y="197"/>
                  </a:cubicBezTo>
                  <a:cubicBezTo>
                    <a:pt x="1" y="295"/>
                    <a:pt x="79" y="393"/>
                    <a:pt x="217" y="393"/>
                  </a:cubicBezTo>
                  <a:cubicBezTo>
                    <a:pt x="315" y="393"/>
                    <a:pt x="413" y="315"/>
                    <a:pt x="413" y="197"/>
                  </a:cubicBezTo>
                  <a:cubicBezTo>
                    <a:pt x="413" y="99"/>
                    <a:pt x="315" y="1"/>
                    <a:pt x="2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p44"/>
            <p:cNvSpPr/>
            <p:nvPr/>
          </p:nvSpPr>
          <p:spPr>
            <a:xfrm>
              <a:off x="4605578" y="2332894"/>
              <a:ext cx="9156" cy="8758"/>
            </a:xfrm>
            <a:custGeom>
              <a:rect b="b" l="l" r="r" t="t"/>
              <a:pathLst>
                <a:path extrusionOk="0" h="396" w="414">
                  <a:moveTo>
                    <a:pt x="242" y="0"/>
                  </a:moveTo>
                  <a:cubicBezTo>
                    <a:pt x="234" y="0"/>
                    <a:pt x="225" y="1"/>
                    <a:pt x="217" y="3"/>
                  </a:cubicBezTo>
                  <a:cubicBezTo>
                    <a:pt x="99" y="3"/>
                    <a:pt x="1" y="81"/>
                    <a:pt x="1" y="199"/>
                  </a:cubicBezTo>
                  <a:cubicBezTo>
                    <a:pt x="1" y="297"/>
                    <a:pt x="79" y="395"/>
                    <a:pt x="217" y="395"/>
                  </a:cubicBezTo>
                  <a:cubicBezTo>
                    <a:pt x="315" y="395"/>
                    <a:pt x="413" y="336"/>
                    <a:pt x="413" y="199"/>
                  </a:cubicBezTo>
                  <a:cubicBezTo>
                    <a:pt x="413" y="91"/>
                    <a:pt x="331" y="0"/>
                    <a:pt x="2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44"/>
            <p:cNvSpPr/>
            <p:nvPr/>
          </p:nvSpPr>
          <p:spPr>
            <a:xfrm>
              <a:off x="4480575" y="2300725"/>
              <a:ext cx="73400" cy="58951"/>
            </a:xfrm>
            <a:custGeom>
              <a:rect b="b" l="l" r="r" t="t"/>
              <a:pathLst>
                <a:path extrusionOk="0" h="2043" w="3319">
                  <a:moveTo>
                    <a:pt x="3102" y="1"/>
                  </a:moveTo>
                  <a:lnTo>
                    <a:pt x="1" y="1610"/>
                  </a:lnTo>
                  <a:lnTo>
                    <a:pt x="237" y="2042"/>
                  </a:lnTo>
                  <a:lnTo>
                    <a:pt x="3318" y="433"/>
                  </a:lnTo>
                  <a:lnTo>
                    <a:pt x="3102" y="1"/>
                  </a:ln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3" name="Google Shape;2493;p44"/>
            <p:cNvSpPr/>
            <p:nvPr/>
          </p:nvSpPr>
          <p:spPr>
            <a:xfrm>
              <a:off x="4266521" y="1969470"/>
              <a:ext cx="340814" cy="172984"/>
            </a:xfrm>
            <a:custGeom>
              <a:rect b="b" l="l" r="r" t="t"/>
              <a:pathLst>
                <a:path extrusionOk="0" h="7822" w="15411">
                  <a:moveTo>
                    <a:pt x="3699" y="1"/>
                  </a:moveTo>
                  <a:cubicBezTo>
                    <a:pt x="2948" y="1"/>
                    <a:pt x="1" y="2292"/>
                    <a:pt x="278" y="2736"/>
                  </a:cubicBezTo>
                  <a:cubicBezTo>
                    <a:pt x="965" y="3855"/>
                    <a:pt x="4616" y="7604"/>
                    <a:pt x="6088" y="7800"/>
                  </a:cubicBezTo>
                  <a:cubicBezTo>
                    <a:pt x="6191" y="7814"/>
                    <a:pt x="6302" y="7821"/>
                    <a:pt x="6418" y="7821"/>
                  </a:cubicBezTo>
                  <a:cubicBezTo>
                    <a:pt x="8727" y="7821"/>
                    <a:pt x="13414" y="5148"/>
                    <a:pt x="14685" y="4326"/>
                  </a:cubicBezTo>
                  <a:cubicBezTo>
                    <a:pt x="15410" y="3861"/>
                    <a:pt x="15184" y="2904"/>
                    <a:pt x="14008" y="2904"/>
                  </a:cubicBezTo>
                  <a:cubicBezTo>
                    <a:pt x="13942" y="2904"/>
                    <a:pt x="13874" y="2907"/>
                    <a:pt x="13802" y="2913"/>
                  </a:cubicBezTo>
                  <a:cubicBezTo>
                    <a:pt x="11713" y="3058"/>
                    <a:pt x="8261" y="3691"/>
                    <a:pt x="7401" y="3691"/>
                  </a:cubicBezTo>
                  <a:cubicBezTo>
                    <a:pt x="7332" y="3691"/>
                    <a:pt x="7280" y="3687"/>
                    <a:pt x="7246" y="3678"/>
                  </a:cubicBezTo>
                  <a:cubicBezTo>
                    <a:pt x="6814" y="3561"/>
                    <a:pt x="4361" y="361"/>
                    <a:pt x="3811" y="28"/>
                  </a:cubicBezTo>
                  <a:cubicBezTo>
                    <a:pt x="3783" y="9"/>
                    <a:pt x="3745" y="1"/>
                    <a:pt x="3699" y="1"/>
                  </a:cubicBezTo>
                  <a:close/>
                </a:path>
              </a:pathLst>
            </a:custGeom>
            <a:solidFill>
              <a:srgbClr val="FFC4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p44"/>
            <p:cNvSpPr/>
            <p:nvPr/>
          </p:nvSpPr>
          <p:spPr>
            <a:xfrm>
              <a:off x="4207985" y="1882318"/>
              <a:ext cx="167565" cy="172431"/>
            </a:xfrm>
            <a:custGeom>
              <a:rect b="b" l="l" r="r" t="t"/>
              <a:pathLst>
                <a:path extrusionOk="0" h="7797" w="7577">
                  <a:moveTo>
                    <a:pt x="2635" y="1"/>
                  </a:moveTo>
                  <a:cubicBezTo>
                    <a:pt x="2621" y="1"/>
                    <a:pt x="2606" y="2"/>
                    <a:pt x="2591" y="4"/>
                  </a:cubicBezTo>
                  <a:cubicBezTo>
                    <a:pt x="2062" y="63"/>
                    <a:pt x="2219" y="1044"/>
                    <a:pt x="2219" y="1044"/>
                  </a:cubicBezTo>
                  <a:cubicBezTo>
                    <a:pt x="2219" y="1044"/>
                    <a:pt x="1892" y="426"/>
                    <a:pt x="1529" y="426"/>
                  </a:cubicBezTo>
                  <a:cubicBezTo>
                    <a:pt x="1504" y="426"/>
                    <a:pt x="1479" y="429"/>
                    <a:pt x="1453" y="436"/>
                  </a:cubicBezTo>
                  <a:cubicBezTo>
                    <a:pt x="962" y="593"/>
                    <a:pt x="1139" y="1476"/>
                    <a:pt x="1139" y="1476"/>
                  </a:cubicBezTo>
                  <a:cubicBezTo>
                    <a:pt x="1139" y="1476"/>
                    <a:pt x="999" y="1132"/>
                    <a:pt x="698" y="1132"/>
                  </a:cubicBezTo>
                  <a:cubicBezTo>
                    <a:pt x="625" y="1132"/>
                    <a:pt x="543" y="1152"/>
                    <a:pt x="452" y="1201"/>
                  </a:cubicBezTo>
                  <a:cubicBezTo>
                    <a:pt x="1" y="1437"/>
                    <a:pt x="648" y="3282"/>
                    <a:pt x="903" y="3890"/>
                  </a:cubicBezTo>
                  <a:cubicBezTo>
                    <a:pt x="1178" y="4518"/>
                    <a:pt x="3141" y="7188"/>
                    <a:pt x="3887" y="7796"/>
                  </a:cubicBezTo>
                  <a:lnTo>
                    <a:pt x="5496" y="6618"/>
                  </a:lnTo>
                  <a:lnTo>
                    <a:pt x="7577" y="5127"/>
                  </a:lnTo>
                  <a:cubicBezTo>
                    <a:pt x="7577" y="5127"/>
                    <a:pt x="7047" y="3988"/>
                    <a:pt x="6811" y="3439"/>
                  </a:cubicBezTo>
                  <a:cubicBezTo>
                    <a:pt x="6576" y="2869"/>
                    <a:pt x="6144" y="1221"/>
                    <a:pt x="5614" y="1103"/>
                  </a:cubicBezTo>
                  <a:cubicBezTo>
                    <a:pt x="5589" y="1096"/>
                    <a:pt x="5565" y="1092"/>
                    <a:pt x="5542" y="1092"/>
                  </a:cubicBezTo>
                  <a:cubicBezTo>
                    <a:pt x="5184" y="1092"/>
                    <a:pt x="5053" y="1920"/>
                    <a:pt x="5182" y="2712"/>
                  </a:cubicBezTo>
                  <a:cubicBezTo>
                    <a:pt x="4868" y="2398"/>
                    <a:pt x="4672" y="2182"/>
                    <a:pt x="4633" y="2124"/>
                  </a:cubicBezTo>
                  <a:cubicBezTo>
                    <a:pt x="4299" y="1476"/>
                    <a:pt x="4221" y="23"/>
                    <a:pt x="3651" y="4"/>
                  </a:cubicBezTo>
                  <a:cubicBezTo>
                    <a:pt x="3641" y="3"/>
                    <a:pt x="3631" y="2"/>
                    <a:pt x="3621" y="2"/>
                  </a:cubicBezTo>
                  <a:cubicBezTo>
                    <a:pt x="3202" y="2"/>
                    <a:pt x="3239" y="808"/>
                    <a:pt x="3239" y="808"/>
                  </a:cubicBezTo>
                  <a:cubicBezTo>
                    <a:pt x="3239" y="808"/>
                    <a:pt x="3056" y="1"/>
                    <a:pt x="2635" y="1"/>
                  </a:cubicBezTo>
                  <a:close/>
                </a:path>
              </a:pathLst>
            </a:custGeom>
            <a:solidFill>
              <a:srgbClr val="FFC4C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44"/>
            <p:cNvSpPr/>
            <p:nvPr/>
          </p:nvSpPr>
          <p:spPr>
            <a:xfrm>
              <a:off x="4300865" y="1959319"/>
              <a:ext cx="29081" cy="43213"/>
            </a:xfrm>
            <a:custGeom>
              <a:rect b="b" l="l" r="r" t="t"/>
              <a:pathLst>
                <a:path extrusionOk="0" h="1954" w="1315">
                  <a:moveTo>
                    <a:pt x="1190" y="0"/>
                  </a:moveTo>
                  <a:cubicBezTo>
                    <a:pt x="1166" y="0"/>
                    <a:pt x="1140" y="5"/>
                    <a:pt x="1120" y="16"/>
                  </a:cubicBezTo>
                  <a:cubicBezTo>
                    <a:pt x="609" y="369"/>
                    <a:pt x="1" y="1232"/>
                    <a:pt x="178" y="1939"/>
                  </a:cubicBezTo>
                  <a:cubicBezTo>
                    <a:pt x="178" y="1949"/>
                    <a:pt x="183" y="1954"/>
                    <a:pt x="187" y="1954"/>
                  </a:cubicBezTo>
                  <a:cubicBezTo>
                    <a:pt x="192" y="1954"/>
                    <a:pt x="197" y="1949"/>
                    <a:pt x="197" y="1939"/>
                  </a:cubicBezTo>
                  <a:cubicBezTo>
                    <a:pt x="119" y="1272"/>
                    <a:pt x="668" y="545"/>
                    <a:pt x="1198" y="114"/>
                  </a:cubicBezTo>
                  <a:cubicBezTo>
                    <a:pt x="1315" y="41"/>
                    <a:pt x="1258" y="0"/>
                    <a:pt x="11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6" name="Google Shape;2496;p44"/>
            <p:cNvSpPr/>
            <p:nvPr/>
          </p:nvSpPr>
          <p:spPr>
            <a:xfrm>
              <a:off x="4279171" y="1898771"/>
              <a:ext cx="19992" cy="54138"/>
            </a:xfrm>
            <a:custGeom>
              <a:rect b="b" l="l" r="r" t="t"/>
              <a:pathLst>
                <a:path extrusionOk="0" h="2448" w="904">
                  <a:moveTo>
                    <a:pt x="30" y="1"/>
                  </a:moveTo>
                  <a:cubicBezTo>
                    <a:pt x="15" y="1"/>
                    <a:pt x="1" y="15"/>
                    <a:pt x="1" y="45"/>
                  </a:cubicBezTo>
                  <a:cubicBezTo>
                    <a:pt x="79" y="1144"/>
                    <a:pt x="216" y="1654"/>
                    <a:pt x="884" y="2439"/>
                  </a:cubicBezTo>
                  <a:cubicBezTo>
                    <a:pt x="890" y="2445"/>
                    <a:pt x="894" y="2448"/>
                    <a:pt x="897" y="2448"/>
                  </a:cubicBezTo>
                  <a:cubicBezTo>
                    <a:pt x="903" y="2448"/>
                    <a:pt x="903" y="2434"/>
                    <a:pt x="903" y="2420"/>
                  </a:cubicBezTo>
                  <a:cubicBezTo>
                    <a:pt x="295" y="1556"/>
                    <a:pt x="197" y="1105"/>
                    <a:pt x="59" y="45"/>
                  </a:cubicBezTo>
                  <a:cubicBezTo>
                    <a:pt x="59" y="15"/>
                    <a:pt x="45" y="1"/>
                    <a:pt x="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7" name="Google Shape;2497;p44"/>
            <p:cNvSpPr/>
            <p:nvPr/>
          </p:nvSpPr>
          <p:spPr>
            <a:xfrm>
              <a:off x="4255951" y="1905294"/>
              <a:ext cx="21938" cy="57411"/>
            </a:xfrm>
            <a:custGeom>
              <a:rect b="b" l="l" r="r" t="t"/>
              <a:pathLst>
                <a:path extrusionOk="0" h="2596" w="992">
                  <a:moveTo>
                    <a:pt x="8" y="0"/>
                  </a:moveTo>
                  <a:cubicBezTo>
                    <a:pt x="0" y="0"/>
                    <a:pt x="0" y="15"/>
                    <a:pt x="10" y="44"/>
                  </a:cubicBezTo>
                  <a:cubicBezTo>
                    <a:pt x="10" y="1163"/>
                    <a:pt x="344" y="1713"/>
                    <a:pt x="972" y="2596"/>
                  </a:cubicBezTo>
                  <a:cubicBezTo>
                    <a:pt x="972" y="2596"/>
                    <a:pt x="992" y="2596"/>
                    <a:pt x="992" y="2557"/>
                  </a:cubicBezTo>
                  <a:cubicBezTo>
                    <a:pt x="442" y="1615"/>
                    <a:pt x="187" y="1143"/>
                    <a:pt x="50" y="44"/>
                  </a:cubicBezTo>
                  <a:cubicBezTo>
                    <a:pt x="30" y="15"/>
                    <a:pt x="15" y="0"/>
                    <a:pt x="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8" name="Google Shape;2498;p44"/>
            <p:cNvSpPr/>
            <p:nvPr/>
          </p:nvSpPr>
          <p:spPr>
            <a:xfrm>
              <a:off x="4232288" y="1915599"/>
              <a:ext cx="25521" cy="55973"/>
            </a:xfrm>
            <a:custGeom>
              <a:rect b="b" l="l" r="r" t="t"/>
              <a:pathLst>
                <a:path extrusionOk="0" h="2531" w="1154">
                  <a:moveTo>
                    <a:pt x="8" y="0"/>
                  </a:moveTo>
                  <a:cubicBezTo>
                    <a:pt x="1" y="0"/>
                    <a:pt x="1" y="10"/>
                    <a:pt x="20" y="30"/>
                  </a:cubicBezTo>
                  <a:cubicBezTo>
                    <a:pt x="79" y="1011"/>
                    <a:pt x="354" y="1698"/>
                    <a:pt x="1120" y="2522"/>
                  </a:cubicBezTo>
                  <a:cubicBezTo>
                    <a:pt x="1125" y="2528"/>
                    <a:pt x="1130" y="2530"/>
                    <a:pt x="1135" y="2530"/>
                  </a:cubicBezTo>
                  <a:cubicBezTo>
                    <a:pt x="1147" y="2530"/>
                    <a:pt x="1154" y="2512"/>
                    <a:pt x="1139" y="2483"/>
                  </a:cubicBezTo>
                  <a:cubicBezTo>
                    <a:pt x="472" y="1659"/>
                    <a:pt x="256" y="1090"/>
                    <a:pt x="40" y="30"/>
                  </a:cubicBezTo>
                  <a:cubicBezTo>
                    <a:pt x="30" y="10"/>
                    <a:pt x="15" y="0"/>
                    <a:pt x="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44"/>
            <p:cNvSpPr/>
            <p:nvPr/>
          </p:nvSpPr>
          <p:spPr>
            <a:xfrm>
              <a:off x="4286115" y="1995675"/>
              <a:ext cx="344729" cy="149785"/>
            </a:xfrm>
            <a:custGeom>
              <a:rect b="b" l="l" r="r" t="t"/>
              <a:pathLst>
                <a:path extrusionOk="0" h="6773" w="15588">
                  <a:moveTo>
                    <a:pt x="4044" y="1"/>
                  </a:moveTo>
                  <a:lnTo>
                    <a:pt x="334" y="2729"/>
                  </a:lnTo>
                  <a:cubicBezTo>
                    <a:pt x="334" y="2729"/>
                    <a:pt x="1" y="3436"/>
                    <a:pt x="648" y="4024"/>
                  </a:cubicBezTo>
                  <a:cubicBezTo>
                    <a:pt x="1276" y="4613"/>
                    <a:pt x="4005" y="6772"/>
                    <a:pt x="5379" y="6772"/>
                  </a:cubicBezTo>
                  <a:cubicBezTo>
                    <a:pt x="6753" y="6772"/>
                    <a:pt x="11267" y="4927"/>
                    <a:pt x="13446" y="3436"/>
                  </a:cubicBezTo>
                  <a:cubicBezTo>
                    <a:pt x="15588" y="1982"/>
                    <a:pt x="13407" y="1609"/>
                    <a:pt x="12839" y="1609"/>
                  </a:cubicBezTo>
                  <a:cubicBezTo>
                    <a:pt x="12824" y="1609"/>
                    <a:pt x="12811" y="1610"/>
                    <a:pt x="12798" y="1610"/>
                  </a:cubicBezTo>
                  <a:cubicBezTo>
                    <a:pt x="12335" y="1666"/>
                    <a:pt x="7125" y="2264"/>
                    <a:pt x="6417" y="2264"/>
                  </a:cubicBezTo>
                  <a:cubicBezTo>
                    <a:pt x="6375" y="2264"/>
                    <a:pt x="6349" y="2262"/>
                    <a:pt x="6340" y="2258"/>
                  </a:cubicBezTo>
                  <a:cubicBezTo>
                    <a:pt x="6164" y="2179"/>
                    <a:pt x="5300" y="904"/>
                    <a:pt x="4829" y="472"/>
                  </a:cubicBezTo>
                  <a:cubicBezTo>
                    <a:pt x="4397" y="20"/>
                    <a:pt x="4044" y="1"/>
                    <a:pt x="4044" y="1"/>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44"/>
            <p:cNvSpPr/>
            <p:nvPr/>
          </p:nvSpPr>
          <p:spPr>
            <a:xfrm>
              <a:off x="4309268" y="2016086"/>
              <a:ext cx="80189" cy="63337"/>
            </a:xfrm>
            <a:custGeom>
              <a:rect b="b" l="l" r="r" t="t"/>
              <a:pathLst>
                <a:path extrusionOk="0" h="2864" w="3626">
                  <a:moveTo>
                    <a:pt x="3566" y="0"/>
                  </a:moveTo>
                  <a:cubicBezTo>
                    <a:pt x="2938" y="432"/>
                    <a:pt x="2310" y="923"/>
                    <a:pt x="1702" y="1374"/>
                  </a:cubicBezTo>
                  <a:cubicBezTo>
                    <a:pt x="1407" y="1629"/>
                    <a:pt x="1093" y="1865"/>
                    <a:pt x="799" y="2100"/>
                  </a:cubicBezTo>
                  <a:cubicBezTo>
                    <a:pt x="543" y="2336"/>
                    <a:pt x="269" y="2591"/>
                    <a:pt x="14" y="2846"/>
                  </a:cubicBezTo>
                  <a:cubicBezTo>
                    <a:pt x="328" y="2650"/>
                    <a:pt x="622" y="2414"/>
                    <a:pt x="956" y="2159"/>
                  </a:cubicBezTo>
                  <a:cubicBezTo>
                    <a:pt x="1250" y="1943"/>
                    <a:pt x="1525" y="1708"/>
                    <a:pt x="1839" y="1472"/>
                  </a:cubicBezTo>
                  <a:cubicBezTo>
                    <a:pt x="2428" y="1021"/>
                    <a:pt x="3036" y="550"/>
                    <a:pt x="3605" y="39"/>
                  </a:cubicBezTo>
                  <a:cubicBezTo>
                    <a:pt x="3625" y="39"/>
                    <a:pt x="3605" y="0"/>
                    <a:pt x="3566" y="0"/>
                  </a:cubicBezTo>
                  <a:close/>
                  <a:moveTo>
                    <a:pt x="14" y="2846"/>
                  </a:moveTo>
                  <a:cubicBezTo>
                    <a:pt x="0" y="2846"/>
                    <a:pt x="5" y="2864"/>
                    <a:pt x="9" y="2864"/>
                  </a:cubicBezTo>
                  <a:cubicBezTo>
                    <a:pt x="11" y="2864"/>
                    <a:pt x="14" y="2859"/>
                    <a:pt x="14" y="284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44"/>
            <p:cNvSpPr/>
            <p:nvPr/>
          </p:nvSpPr>
          <p:spPr>
            <a:xfrm>
              <a:off x="4579970" y="1960956"/>
              <a:ext cx="53430" cy="103144"/>
            </a:xfrm>
            <a:custGeom>
              <a:rect b="b" l="l" r="r" t="t"/>
              <a:pathLst>
                <a:path extrusionOk="0" h="4664" w="2416">
                  <a:moveTo>
                    <a:pt x="40" y="0"/>
                  </a:moveTo>
                  <a:cubicBezTo>
                    <a:pt x="40" y="0"/>
                    <a:pt x="1" y="3318"/>
                    <a:pt x="20" y="3416"/>
                  </a:cubicBezTo>
                  <a:cubicBezTo>
                    <a:pt x="95" y="3601"/>
                    <a:pt x="1028" y="4663"/>
                    <a:pt x="1909" y="4663"/>
                  </a:cubicBezTo>
                  <a:cubicBezTo>
                    <a:pt x="1960" y="4663"/>
                    <a:pt x="2011" y="4660"/>
                    <a:pt x="2062" y="4652"/>
                  </a:cubicBezTo>
                  <a:cubicBezTo>
                    <a:pt x="2356" y="4613"/>
                    <a:pt x="2180" y="3023"/>
                    <a:pt x="2180" y="3023"/>
                  </a:cubicBezTo>
                  <a:lnTo>
                    <a:pt x="2199" y="2886"/>
                  </a:lnTo>
                  <a:lnTo>
                    <a:pt x="2415" y="1198"/>
                  </a:lnTo>
                  <a:lnTo>
                    <a:pt x="40" y="0"/>
                  </a:lnTo>
                  <a:cubicBezTo>
                    <a:pt x="40" y="0"/>
                    <a:pt x="40" y="0"/>
                    <a:pt x="40" y="0"/>
                  </a:cubicBezTo>
                  <a:close/>
                </a:path>
              </a:pathLst>
            </a:custGeom>
            <a:solidFill>
              <a:srgbClr val="FFC4C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44"/>
            <p:cNvSpPr/>
            <p:nvPr/>
          </p:nvSpPr>
          <p:spPr>
            <a:xfrm>
              <a:off x="4579970" y="1960513"/>
              <a:ext cx="52988" cy="80764"/>
            </a:xfrm>
            <a:custGeom>
              <a:rect b="b" l="l" r="r" t="t"/>
              <a:pathLst>
                <a:path extrusionOk="0" h="3652" w="2396">
                  <a:moveTo>
                    <a:pt x="20" y="1"/>
                  </a:moveTo>
                  <a:cubicBezTo>
                    <a:pt x="20" y="1"/>
                    <a:pt x="1" y="1277"/>
                    <a:pt x="1" y="2219"/>
                  </a:cubicBezTo>
                  <a:cubicBezTo>
                    <a:pt x="315" y="2847"/>
                    <a:pt x="943" y="3573"/>
                    <a:pt x="2199" y="3652"/>
                  </a:cubicBezTo>
                  <a:cubicBezTo>
                    <a:pt x="2180" y="3298"/>
                    <a:pt x="2160" y="3004"/>
                    <a:pt x="2160" y="3004"/>
                  </a:cubicBezTo>
                  <a:lnTo>
                    <a:pt x="2180" y="2886"/>
                  </a:lnTo>
                  <a:lnTo>
                    <a:pt x="2395" y="1198"/>
                  </a:lnTo>
                  <a:lnTo>
                    <a:pt x="20"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3" name="Google Shape;2503;p44"/>
            <p:cNvSpPr/>
            <p:nvPr/>
          </p:nvSpPr>
          <p:spPr>
            <a:xfrm>
              <a:off x="4527890" y="1840433"/>
              <a:ext cx="183201" cy="189083"/>
            </a:xfrm>
            <a:custGeom>
              <a:rect b="b" l="l" r="r" t="t"/>
              <a:pathLst>
                <a:path extrusionOk="0" h="8550" w="8284">
                  <a:moveTo>
                    <a:pt x="3862" y="0"/>
                  </a:moveTo>
                  <a:cubicBezTo>
                    <a:pt x="3518" y="0"/>
                    <a:pt x="3182" y="56"/>
                    <a:pt x="2866" y="151"/>
                  </a:cubicBezTo>
                  <a:cubicBezTo>
                    <a:pt x="1374" y="583"/>
                    <a:pt x="40" y="1996"/>
                    <a:pt x="982" y="5097"/>
                  </a:cubicBezTo>
                  <a:cubicBezTo>
                    <a:pt x="884" y="5068"/>
                    <a:pt x="790" y="5043"/>
                    <a:pt x="702" y="5043"/>
                  </a:cubicBezTo>
                  <a:cubicBezTo>
                    <a:pt x="614" y="5043"/>
                    <a:pt x="530" y="5068"/>
                    <a:pt x="452" y="5136"/>
                  </a:cubicBezTo>
                  <a:cubicBezTo>
                    <a:pt x="0" y="5490"/>
                    <a:pt x="844" y="7119"/>
                    <a:pt x="1492" y="7256"/>
                  </a:cubicBezTo>
                  <a:cubicBezTo>
                    <a:pt x="1570" y="7279"/>
                    <a:pt x="1638" y="7290"/>
                    <a:pt x="1701" y="7290"/>
                  </a:cubicBezTo>
                  <a:cubicBezTo>
                    <a:pt x="1797" y="7290"/>
                    <a:pt x="1880" y="7264"/>
                    <a:pt x="1963" y="7217"/>
                  </a:cubicBezTo>
                  <a:cubicBezTo>
                    <a:pt x="2780" y="8298"/>
                    <a:pt x="3759" y="8550"/>
                    <a:pt x="4501" y="8550"/>
                  </a:cubicBezTo>
                  <a:cubicBezTo>
                    <a:pt x="4917" y="8550"/>
                    <a:pt x="5259" y="8471"/>
                    <a:pt x="5457" y="8414"/>
                  </a:cubicBezTo>
                  <a:cubicBezTo>
                    <a:pt x="6242" y="8218"/>
                    <a:pt x="8283" y="7315"/>
                    <a:pt x="7400" y="3723"/>
                  </a:cubicBezTo>
                  <a:cubicBezTo>
                    <a:pt x="6710" y="884"/>
                    <a:pt x="5230" y="0"/>
                    <a:pt x="3862" y="0"/>
                  </a:cubicBezTo>
                  <a:close/>
                </a:path>
              </a:pathLst>
            </a:custGeom>
            <a:solidFill>
              <a:srgbClr val="FFC4C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44"/>
            <p:cNvSpPr/>
            <p:nvPr/>
          </p:nvSpPr>
          <p:spPr>
            <a:xfrm>
              <a:off x="4668029" y="1935237"/>
              <a:ext cx="18378" cy="18046"/>
            </a:xfrm>
            <a:custGeom>
              <a:rect b="b" l="l" r="r" t="t"/>
              <a:pathLst>
                <a:path extrusionOk="0" h="816" w="831">
                  <a:moveTo>
                    <a:pt x="389" y="0"/>
                  </a:moveTo>
                  <a:cubicBezTo>
                    <a:pt x="372" y="0"/>
                    <a:pt x="355" y="2"/>
                    <a:pt x="337" y="5"/>
                  </a:cubicBezTo>
                  <a:cubicBezTo>
                    <a:pt x="0" y="80"/>
                    <a:pt x="92" y="815"/>
                    <a:pt x="424" y="815"/>
                  </a:cubicBezTo>
                  <a:cubicBezTo>
                    <a:pt x="440" y="815"/>
                    <a:pt x="457" y="814"/>
                    <a:pt x="474" y="810"/>
                  </a:cubicBezTo>
                  <a:cubicBezTo>
                    <a:pt x="830" y="754"/>
                    <a:pt x="739" y="0"/>
                    <a:pt x="3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p44"/>
            <p:cNvSpPr/>
            <p:nvPr/>
          </p:nvSpPr>
          <p:spPr>
            <a:xfrm>
              <a:off x="4626299" y="1943906"/>
              <a:ext cx="18864" cy="18002"/>
            </a:xfrm>
            <a:custGeom>
              <a:rect b="b" l="l" r="r" t="t"/>
              <a:pathLst>
                <a:path extrusionOk="0" h="814" w="853">
                  <a:moveTo>
                    <a:pt x="423" y="1"/>
                  </a:moveTo>
                  <a:cubicBezTo>
                    <a:pt x="409" y="1"/>
                    <a:pt x="394" y="2"/>
                    <a:pt x="379" y="6"/>
                  </a:cubicBezTo>
                  <a:cubicBezTo>
                    <a:pt x="1" y="82"/>
                    <a:pt x="115" y="814"/>
                    <a:pt x="457" y="814"/>
                  </a:cubicBezTo>
                  <a:cubicBezTo>
                    <a:pt x="470" y="814"/>
                    <a:pt x="483" y="813"/>
                    <a:pt x="497" y="811"/>
                  </a:cubicBezTo>
                  <a:cubicBezTo>
                    <a:pt x="853" y="754"/>
                    <a:pt x="726" y="1"/>
                    <a:pt x="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6" name="Google Shape;2506;p44"/>
            <p:cNvSpPr/>
            <p:nvPr/>
          </p:nvSpPr>
          <p:spPr>
            <a:xfrm>
              <a:off x="4667233" y="1916241"/>
              <a:ext cx="16078" cy="6966"/>
            </a:xfrm>
            <a:custGeom>
              <a:rect b="b" l="l" r="r" t="t"/>
              <a:pathLst>
                <a:path extrusionOk="0" h="315" w="727">
                  <a:moveTo>
                    <a:pt x="314" y="1"/>
                  </a:moveTo>
                  <a:cubicBezTo>
                    <a:pt x="216" y="1"/>
                    <a:pt x="98" y="20"/>
                    <a:pt x="20" y="118"/>
                  </a:cubicBezTo>
                  <a:cubicBezTo>
                    <a:pt x="0" y="158"/>
                    <a:pt x="0" y="256"/>
                    <a:pt x="39" y="275"/>
                  </a:cubicBezTo>
                  <a:cubicBezTo>
                    <a:pt x="118" y="315"/>
                    <a:pt x="196" y="315"/>
                    <a:pt x="294" y="315"/>
                  </a:cubicBezTo>
                  <a:lnTo>
                    <a:pt x="530" y="315"/>
                  </a:lnTo>
                  <a:cubicBezTo>
                    <a:pt x="667" y="315"/>
                    <a:pt x="726" y="158"/>
                    <a:pt x="628" y="118"/>
                  </a:cubicBezTo>
                  <a:cubicBezTo>
                    <a:pt x="530" y="20"/>
                    <a:pt x="432" y="1"/>
                    <a:pt x="31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44"/>
            <p:cNvSpPr/>
            <p:nvPr/>
          </p:nvSpPr>
          <p:spPr>
            <a:xfrm>
              <a:off x="4620483" y="1925462"/>
              <a:ext cx="15945" cy="9952"/>
            </a:xfrm>
            <a:custGeom>
              <a:rect b="b" l="l" r="r" t="t"/>
              <a:pathLst>
                <a:path extrusionOk="0" h="450" w="721">
                  <a:moveTo>
                    <a:pt x="505" y="1"/>
                  </a:moveTo>
                  <a:cubicBezTo>
                    <a:pt x="451" y="1"/>
                    <a:pt x="397" y="16"/>
                    <a:pt x="348" y="35"/>
                  </a:cubicBezTo>
                  <a:cubicBezTo>
                    <a:pt x="210" y="74"/>
                    <a:pt x="151" y="133"/>
                    <a:pt x="73" y="251"/>
                  </a:cubicBezTo>
                  <a:cubicBezTo>
                    <a:pt x="0" y="342"/>
                    <a:pt x="79" y="450"/>
                    <a:pt x="200" y="450"/>
                  </a:cubicBezTo>
                  <a:cubicBezTo>
                    <a:pt x="209" y="450"/>
                    <a:pt x="219" y="449"/>
                    <a:pt x="230" y="447"/>
                  </a:cubicBezTo>
                  <a:cubicBezTo>
                    <a:pt x="289" y="428"/>
                    <a:pt x="367" y="388"/>
                    <a:pt x="465" y="349"/>
                  </a:cubicBezTo>
                  <a:cubicBezTo>
                    <a:pt x="563" y="330"/>
                    <a:pt x="642" y="310"/>
                    <a:pt x="681" y="212"/>
                  </a:cubicBezTo>
                  <a:cubicBezTo>
                    <a:pt x="720" y="153"/>
                    <a:pt x="720" y="74"/>
                    <a:pt x="662" y="55"/>
                  </a:cubicBezTo>
                  <a:cubicBezTo>
                    <a:pt x="612" y="16"/>
                    <a:pt x="559" y="1"/>
                    <a:pt x="5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44"/>
            <p:cNvSpPr/>
            <p:nvPr/>
          </p:nvSpPr>
          <p:spPr>
            <a:xfrm>
              <a:off x="4645096" y="1991761"/>
              <a:ext cx="10858" cy="4379"/>
            </a:xfrm>
            <a:custGeom>
              <a:rect b="b" l="l" r="r" t="t"/>
              <a:pathLst>
                <a:path extrusionOk="0" h="198" w="491">
                  <a:moveTo>
                    <a:pt x="0" y="1"/>
                  </a:moveTo>
                  <a:cubicBezTo>
                    <a:pt x="20" y="119"/>
                    <a:pt x="59" y="197"/>
                    <a:pt x="196" y="197"/>
                  </a:cubicBezTo>
                  <a:cubicBezTo>
                    <a:pt x="314" y="197"/>
                    <a:pt x="432" y="119"/>
                    <a:pt x="491" y="21"/>
                  </a:cubicBezTo>
                  <a:lnTo>
                    <a:pt x="491" y="21"/>
                  </a:lnTo>
                  <a:cubicBezTo>
                    <a:pt x="412" y="80"/>
                    <a:pt x="314" y="119"/>
                    <a:pt x="216" y="119"/>
                  </a:cubicBezTo>
                  <a:cubicBezTo>
                    <a:pt x="118" y="119"/>
                    <a:pt x="59" y="60"/>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44"/>
            <p:cNvSpPr/>
            <p:nvPr/>
          </p:nvSpPr>
          <p:spPr>
            <a:xfrm>
              <a:off x="4646379" y="1976590"/>
              <a:ext cx="18687" cy="13468"/>
            </a:xfrm>
            <a:custGeom>
              <a:rect b="b" l="l" r="r" t="t"/>
              <a:pathLst>
                <a:path extrusionOk="0" h="609" w="845">
                  <a:moveTo>
                    <a:pt x="40" y="0"/>
                  </a:moveTo>
                  <a:cubicBezTo>
                    <a:pt x="40" y="0"/>
                    <a:pt x="1" y="157"/>
                    <a:pt x="1" y="275"/>
                  </a:cubicBezTo>
                  <a:cubicBezTo>
                    <a:pt x="1" y="451"/>
                    <a:pt x="60" y="608"/>
                    <a:pt x="276" y="608"/>
                  </a:cubicBezTo>
                  <a:cubicBezTo>
                    <a:pt x="374" y="608"/>
                    <a:pt x="472" y="569"/>
                    <a:pt x="550" y="510"/>
                  </a:cubicBezTo>
                  <a:cubicBezTo>
                    <a:pt x="747" y="373"/>
                    <a:pt x="845" y="98"/>
                    <a:pt x="845" y="98"/>
                  </a:cubicBezTo>
                  <a:lnTo>
                    <a:pt x="845" y="98"/>
                  </a:lnTo>
                  <a:cubicBezTo>
                    <a:pt x="751" y="118"/>
                    <a:pt x="662" y="126"/>
                    <a:pt x="580" y="126"/>
                  </a:cubicBezTo>
                  <a:cubicBezTo>
                    <a:pt x="254" y="126"/>
                    <a:pt x="40" y="0"/>
                    <a:pt x="4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44"/>
            <p:cNvSpPr/>
            <p:nvPr/>
          </p:nvSpPr>
          <p:spPr>
            <a:xfrm>
              <a:off x="4645959" y="1936276"/>
              <a:ext cx="27931" cy="46220"/>
            </a:xfrm>
            <a:custGeom>
              <a:rect b="b" l="l" r="r" t="t"/>
              <a:pathLst>
                <a:path extrusionOk="0" h="2090" w="1263">
                  <a:moveTo>
                    <a:pt x="670" y="0"/>
                  </a:moveTo>
                  <a:cubicBezTo>
                    <a:pt x="657" y="0"/>
                    <a:pt x="648" y="23"/>
                    <a:pt x="648" y="37"/>
                  </a:cubicBezTo>
                  <a:cubicBezTo>
                    <a:pt x="766" y="469"/>
                    <a:pt x="982" y="1116"/>
                    <a:pt x="1060" y="1352"/>
                  </a:cubicBezTo>
                  <a:cubicBezTo>
                    <a:pt x="962" y="1352"/>
                    <a:pt x="766" y="1332"/>
                    <a:pt x="648" y="1332"/>
                  </a:cubicBezTo>
                  <a:cubicBezTo>
                    <a:pt x="609" y="1332"/>
                    <a:pt x="844" y="1902"/>
                    <a:pt x="844" y="1941"/>
                  </a:cubicBezTo>
                  <a:cubicBezTo>
                    <a:pt x="749" y="1954"/>
                    <a:pt x="653" y="1963"/>
                    <a:pt x="559" y="1963"/>
                  </a:cubicBezTo>
                  <a:cubicBezTo>
                    <a:pt x="383" y="1963"/>
                    <a:pt x="213" y="1932"/>
                    <a:pt x="59" y="1843"/>
                  </a:cubicBezTo>
                  <a:cubicBezTo>
                    <a:pt x="20" y="1843"/>
                    <a:pt x="0" y="1843"/>
                    <a:pt x="20" y="1882"/>
                  </a:cubicBezTo>
                  <a:cubicBezTo>
                    <a:pt x="188" y="2024"/>
                    <a:pt x="382" y="2090"/>
                    <a:pt x="579" y="2090"/>
                  </a:cubicBezTo>
                  <a:cubicBezTo>
                    <a:pt x="681" y="2090"/>
                    <a:pt x="783" y="2072"/>
                    <a:pt x="884" y="2039"/>
                  </a:cubicBezTo>
                  <a:cubicBezTo>
                    <a:pt x="942" y="2019"/>
                    <a:pt x="982" y="2019"/>
                    <a:pt x="982" y="2000"/>
                  </a:cubicBezTo>
                  <a:cubicBezTo>
                    <a:pt x="962" y="1823"/>
                    <a:pt x="844" y="1450"/>
                    <a:pt x="844" y="1450"/>
                  </a:cubicBezTo>
                  <a:cubicBezTo>
                    <a:pt x="884" y="1450"/>
                    <a:pt x="1062" y="1468"/>
                    <a:pt x="1171" y="1468"/>
                  </a:cubicBezTo>
                  <a:cubicBezTo>
                    <a:pt x="1226" y="1468"/>
                    <a:pt x="1263" y="1463"/>
                    <a:pt x="1256" y="1450"/>
                  </a:cubicBezTo>
                  <a:cubicBezTo>
                    <a:pt x="1099" y="959"/>
                    <a:pt x="962" y="645"/>
                    <a:pt x="687" y="17"/>
                  </a:cubicBezTo>
                  <a:cubicBezTo>
                    <a:pt x="681" y="5"/>
                    <a:pt x="675" y="0"/>
                    <a:pt x="67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44"/>
            <p:cNvSpPr/>
            <p:nvPr/>
          </p:nvSpPr>
          <p:spPr>
            <a:xfrm>
              <a:off x="4604273" y="1966949"/>
              <a:ext cx="2632" cy="2698"/>
            </a:xfrm>
            <a:custGeom>
              <a:rect b="b" l="l" r="r" t="t"/>
              <a:pathLst>
                <a:path extrusionOk="0" h="122" w="119">
                  <a:moveTo>
                    <a:pt x="88" y="0"/>
                  </a:moveTo>
                  <a:cubicBezTo>
                    <a:pt x="85" y="0"/>
                    <a:pt x="82" y="1"/>
                    <a:pt x="79" y="4"/>
                  </a:cubicBezTo>
                  <a:cubicBezTo>
                    <a:pt x="21" y="4"/>
                    <a:pt x="1" y="24"/>
                    <a:pt x="1" y="43"/>
                  </a:cubicBezTo>
                  <a:cubicBezTo>
                    <a:pt x="1" y="102"/>
                    <a:pt x="21" y="122"/>
                    <a:pt x="40" y="122"/>
                  </a:cubicBezTo>
                  <a:cubicBezTo>
                    <a:pt x="99" y="122"/>
                    <a:pt x="119" y="102"/>
                    <a:pt x="119" y="63"/>
                  </a:cubicBezTo>
                  <a:cubicBezTo>
                    <a:pt x="119" y="46"/>
                    <a:pt x="104" y="0"/>
                    <a:pt x="88" y="0"/>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44"/>
            <p:cNvSpPr/>
            <p:nvPr/>
          </p:nvSpPr>
          <p:spPr>
            <a:xfrm>
              <a:off x="4631186" y="1968342"/>
              <a:ext cx="3074" cy="3052"/>
            </a:xfrm>
            <a:custGeom>
              <a:rect b="b" l="l" r="r" t="t"/>
              <a:pathLst>
                <a:path extrusionOk="0" h="138" w="139">
                  <a:moveTo>
                    <a:pt x="79" y="0"/>
                  </a:moveTo>
                  <a:cubicBezTo>
                    <a:pt x="40" y="0"/>
                    <a:pt x="1" y="39"/>
                    <a:pt x="1" y="59"/>
                  </a:cubicBezTo>
                  <a:cubicBezTo>
                    <a:pt x="1" y="98"/>
                    <a:pt x="40" y="137"/>
                    <a:pt x="60" y="137"/>
                  </a:cubicBezTo>
                  <a:cubicBezTo>
                    <a:pt x="99" y="137"/>
                    <a:pt x="138" y="98"/>
                    <a:pt x="138" y="79"/>
                  </a:cubicBezTo>
                  <a:cubicBezTo>
                    <a:pt x="138" y="39"/>
                    <a:pt x="99" y="0"/>
                    <a:pt x="79" y="0"/>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3" name="Google Shape;2513;p44"/>
            <p:cNvSpPr/>
            <p:nvPr/>
          </p:nvSpPr>
          <p:spPr>
            <a:xfrm>
              <a:off x="4621213" y="1977011"/>
              <a:ext cx="2632" cy="3074"/>
            </a:xfrm>
            <a:custGeom>
              <a:rect b="b" l="l" r="r" t="t"/>
              <a:pathLst>
                <a:path extrusionOk="0" h="139" w="119">
                  <a:moveTo>
                    <a:pt x="59" y="1"/>
                  </a:moveTo>
                  <a:cubicBezTo>
                    <a:pt x="20" y="1"/>
                    <a:pt x="0" y="40"/>
                    <a:pt x="0" y="60"/>
                  </a:cubicBezTo>
                  <a:cubicBezTo>
                    <a:pt x="0" y="99"/>
                    <a:pt x="20" y="138"/>
                    <a:pt x="40" y="138"/>
                  </a:cubicBezTo>
                  <a:cubicBezTo>
                    <a:pt x="99" y="138"/>
                    <a:pt x="118" y="99"/>
                    <a:pt x="118" y="79"/>
                  </a:cubicBezTo>
                  <a:cubicBezTo>
                    <a:pt x="118" y="20"/>
                    <a:pt x="99" y="1"/>
                    <a:pt x="59" y="1"/>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44"/>
            <p:cNvSpPr/>
            <p:nvPr/>
          </p:nvSpPr>
          <p:spPr>
            <a:xfrm>
              <a:off x="4606020" y="1956179"/>
              <a:ext cx="2632" cy="2632"/>
            </a:xfrm>
            <a:custGeom>
              <a:rect b="b" l="l" r="r" t="t"/>
              <a:pathLst>
                <a:path extrusionOk="0" h="119" w="119">
                  <a:moveTo>
                    <a:pt x="59" y="0"/>
                  </a:moveTo>
                  <a:cubicBezTo>
                    <a:pt x="20" y="0"/>
                    <a:pt x="0" y="20"/>
                    <a:pt x="0" y="40"/>
                  </a:cubicBezTo>
                  <a:cubicBezTo>
                    <a:pt x="0" y="99"/>
                    <a:pt x="20" y="118"/>
                    <a:pt x="40" y="118"/>
                  </a:cubicBezTo>
                  <a:cubicBezTo>
                    <a:pt x="99" y="118"/>
                    <a:pt x="118" y="99"/>
                    <a:pt x="118" y="59"/>
                  </a:cubicBezTo>
                  <a:cubicBezTo>
                    <a:pt x="118" y="40"/>
                    <a:pt x="99" y="20"/>
                    <a:pt x="59" y="0"/>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5" name="Google Shape;2515;p44"/>
            <p:cNvSpPr/>
            <p:nvPr/>
          </p:nvSpPr>
          <p:spPr>
            <a:xfrm>
              <a:off x="4617741" y="1964870"/>
              <a:ext cx="3494" cy="2610"/>
            </a:xfrm>
            <a:custGeom>
              <a:rect b="b" l="l" r="r" t="t"/>
              <a:pathLst>
                <a:path extrusionOk="0" h="118" w="158">
                  <a:moveTo>
                    <a:pt x="79" y="0"/>
                  </a:moveTo>
                  <a:cubicBezTo>
                    <a:pt x="20" y="0"/>
                    <a:pt x="0" y="20"/>
                    <a:pt x="0" y="39"/>
                  </a:cubicBezTo>
                  <a:cubicBezTo>
                    <a:pt x="0" y="98"/>
                    <a:pt x="20" y="118"/>
                    <a:pt x="59" y="118"/>
                  </a:cubicBezTo>
                  <a:cubicBezTo>
                    <a:pt x="99" y="118"/>
                    <a:pt x="118" y="98"/>
                    <a:pt x="118" y="59"/>
                  </a:cubicBezTo>
                  <a:cubicBezTo>
                    <a:pt x="157" y="39"/>
                    <a:pt x="118" y="20"/>
                    <a:pt x="79" y="0"/>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6" name="Google Shape;2516;p44"/>
            <p:cNvSpPr/>
            <p:nvPr/>
          </p:nvSpPr>
          <p:spPr>
            <a:xfrm>
              <a:off x="4686760" y="1952707"/>
              <a:ext cx="2632" cy="2632"/>
            </a:xfrm>
            <a:custGeom>
              <a:rect b="b" l="l" r="r" t="t"/>
              <a:pathLst>
                <a:path extrusionOk="0" h="119" w="119">
                  <a:moveTo>
                    <a:pt x="79" y="0"/>
                  </a:moveTo>
                  <a:cubicBezTo>
                    <a:pt x="20" y="0"/>
                    <a:pt x="0" y="20"/>
                    <a:pt x="0" y="59"/>
                  </a:cubicBezTo>
                  <a:cubicBezTo>
                    <a:pt x="0" y="99"/>
                    <a:pt x="20" y="118"/>
                    <a:pt x="40" y="118"/>
                  </a:cubicBezTo>
                  <a:cubicBezTo>
                    <a:pt x="98" y="118"/>
                    <a:pt x="118" y="99"/>
                    <a:pt x="118" y="79"/>
                  </a:cubicBezTo>
                  <a:cubicBezTo>
                    <a:pt x="118" y="59"/>
                    <a:pt x="118" y="20"/>
                    <a:pt x="79" y="0"/>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7" name="Google Shape;2517;p44"/>
            <p:cNvSpPr/>
            <p:nvPr/>
          </p:nvSpPr>
          <p:spPr>
            <a:xfrm>
              <a:off x="4675901" y="1959209"/>
              <a:ext cx="2632" cy="2632"/>
            </a:xfrm>
            <a:custGeom>
              <a:rect b="b" l="l" r="r" t="t"/>
              <a:pathLst>
                <a:path extrusionOk="0" h="119" w="119">
                  <a:moveTo>
                    <a:pt x="79" y="1"/>
                  </a:moveTo>
                  <a:cubicBezTo>
                    <a:pt x="20" y="1"/>
                    <a:pt x="1" y="21"/>
                    <a:pt x="1" y="60"/>
                  </a:cubicBezTo>
                  <a:cubicBezTo>
                    <a:pt x="1" y="99"/>
                    <a:pt x="20" y="119"/>
                    <a:pt x="40" y="119"/>
                  </a:cubicBezTo>
                  <a:cubicBezTo>
                    <a:pt x="99" y="119"/>
                    <a:pt x="118" y="99"/>
                    <a:pt x="118" y="79"/>
                  </a:cubicBezTo>
                  <a:cubicBezTo>
                    <a:pt x="118" y="60"/>
                    <a:pt x="99" y="21"/>
                    <a:pt x="79" y="1"/>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8" name="Google Shape;2518;p44"/>
            <p:cNvSpPr/>
            <p:nvPr/>
          </p:nvSpPr>
          <p:spPr>
            <a:xfrm>
              <a:off x="4677648" y="1967900"/>
              <a:ext cx="3052" cy="2632"/>
            </a:xfrm>
            <a:custGeom>
              <a:rect b="b" l="l" r="r" t="t"/>
              <a:pathLst>
                <a:path extrusionOk="0" h="119" w="138">
                  <a:moveTo>
                    <a:pt x="59" y="0"/>
                  </a:moveTo>
                  <a:cubicBezTo>
                    <a:pt x="20" y="0"/>
                    <a:pt x="0" y="20"/>
                    <a:pt x="0" y="59"/>
                  </a:cubicBezTo>
                  <a:cubicBezTo>
                    <a:pt x="0" y="99"/>
                    <a:pt x="20" y="118"/>
                    <a:pt x="39" y="118"/>
                  </a:cubicBezTo>
                  <a:cubicBezTo>
                    <a:pt x="98" y="118"/>
                    <a:pt x="118" y="99"/>
                    <a:pt x="118" y="79"/>
                  </a:cubicBezTo>
                  <a:cubicBezTo>
                    <a:pt x="138" y="59"/>
                    <a:pt x="118" y="20"/>
                    <a:pt x="59" y="0"/>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9" name="Google Shape;2519;p44"/>
            <p:cNvSpPr/>
            <p:nvPr/>
          </p:nvSpPr>
          <p:spPr>
            <a:xfrm>
              <a:off x="4687180" y="1963123"/>
              <a:ext cx="2632" cy="2632"/>
            </a:xfrm>
            <a:custGeom>
              <a:rect b="b" l="l" r="r" t="t"/>
              <a:pathLst>
                <a:path extrusionOk="0" h="119" w="119">
                  <a:moveTo>
                    <a:pt x="79" y="1"/>
                  </a:moveTo>
                  <a:cubicBezTo>
                    <a:pt x="21" y="1"/>
                    <a:pt x="1" y="20"/>
                    <a:pt x="1" y="40"/>
                  </a:cubicBezTo>
                  <a:cubicBezTo>
                    <a:pt x="1" y="99"/>
                    <a:pt x="21" y="118"/>
                    <a:pt x="60" y="118"/>
                  </a:cubicBezTo>
                  <a:cubicBezTo>
                    <a:pt x="99" y="118"/>
                    <a:pt x="119" y="99"/>
                    <a:pt x="119" y="79"/>
                  </a:cubicBezTo>
                  <a:cubicBezTo>
                    <a:pt x="119" y="40"/>
                    <a:pt x="99" y="20"/>
                    <a:pt x="79" y="1"/>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0" name="Google Shape;2520;p44"/>
            <p:cNvSpPr/>
            <p:nvPr/>
          </p:nvSpPr>
          <p:spPr>
            <a:xfrm>
              <a:off x="4592995" y="1925308"/>
              <a:ext cx="63404" cy="56990"/>
            </a:xfrm>
            <a:custGeom>
              <a:rect b="b" l="l" r="r" t="t"/>
              <a:pathLst>
                <a:path extrusionOk="0" h="2577" w="2867">
                  <a:moveTo>
                    <a:pt x="1418" y="176"/>
                  </a:moveTo>
                  <a:cubicBezTo>
                    <a:pt x="1878" y="176"/>
                    <a:pt x="2307" y="482"/>
                    <a:pt x="2474" y="945"/>
                  </a:cubicBezTo>
                  <a:cubicBezTo>
                    <a:pt x="2670" y="1534"/>
                    <a:pt x="2336" y="2142"/>
                    <a:pt x="1767" y="2339"/>
                  </a:cubicBezTo>
                  <a:cubicBezTo>
                    <a:pt x="1648" y="2378"/>
                    <a:pt x="1528" y="2397"/>
                    <a:pt x="1410" y="2397"/>
                  </a:cubicBezTo>
                  <a:cubicBezTo>
                    <a:pt x="943" y="2397"/>
                    <a:pt x="511" y="2102"/>
                    <a:pt x="354" y="1632"/>
                  </a:cubicBezTo>
                  <a:cubicBezTo>
                    <a:pt x="158" y="1043"/>
                    <a:pt x="491" y="435"/>
                    <a:pt x="1061" y="238"/>
                  </a:cubicBezTo>
                  <a:cubicBezTo>
                    <a:pt x="1178" y="219"/>
                    <a:pt x="1237" y="180"/>
                    <a:pt x="1335" y="180"/>
                  </a:cubicBezTo>
                  <a:cubicBezTo>
                    <a:pt x="1363" y="177"/>
                    <a:pt x="1391" y="176"/>
                    <a:pt x="1418" y="176"/>
                  </a:cubicBezTo>
                  <a:close/>
                  <a:moveTo>
                    <a:pt x="1411" y="0"/>
                  </a:moveTo>
                  <a:cubicBezTo>
                    <a:pt x="1281" y="0"/>
                    <a:pt x="1150" y="20"/>
                    <a:pt x="1021" y="62"/>
                  </a:cubicBezTo>
                  <a:cubicBezTo>
                    <a:pt x="354" y="278"/>
                    <a:pt x="1" y="1024"/>
                    <a:pt x="217" y="1691"/>
                  </a:cubicBezTo>
                  <a:cubicBezTo>
                    <a:pt x="385" y="2214"/>
                    <a:pt x="891" y="2577"/>
                    <a:pt x="1430" y="2577"/>
                  </a:cubicBezTo>
                  <a:cubicBezTo>
                    <a:pt x="1457" y="2577"/>
                    <a:pt x="1485" y="2576"/>
                    <a:pt x="1512" y="2574"/>
                  </a:cubicBezTo>
                  <a:cubicBezTo>
                    <a:pt x="1610" y="2574"/>
                    <a:pt x="1708" y="2535"/>
                    <a:pt x="1826" y="2496"/>
                  </a:cubicBezTo>
                  <a:cubicBezTo>
                    <a:pt x="2493" y="2280"/>
                    <a:pt x="2866" y="1534"/>
                    <a:pt x="2650" y="867"/>
                  </a:cubicBezTo>
                  <a:cubicBezTo>
                    <a:pt x="2460" y="344"/>
                    <a:pt x="1951" y="0"/>
                    <a:pt x="141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44"/>
            <p:cNvSpPr/>
            <p:nvPr/>
          </p:nvSpPr>
          <p:spPr>
            <a:xfrm>
              <a:off x="4662456" y="1913300"/>
              <a:ext cx="45601" cy="56371"/>
            </a:xfrm>
            <a:custGeom>
              <a:rect b="b" l="l" r="r" t="t"/>
              <a:pathLst>
                <a:path extrusionOk="0" h="2549" w="2062">
                  <a:moveTo>
                    <a:pt x="875" y="190"/>
                  </a:moveTo>
                  <a:cubicBezTo>
                    <a:pt x="1051" y="190"/>
                    <a:pt x="1209" y="283"/>
                    <a:pt x="1335" y="408"/>
                  </a:cubicBezTo>
                  <a:cubicBezTo>
                    <a:pt x="1531" y="585"/>
                    <a:pt x="1688" y="860"/>
                    <a:pt x="1727" y="1154"/>
                  </a:cubicBezTo>
                  <a:cubicBezTo>
                    <a:pt x="1865" y="1743"/>
                    <a:pt x="1590" y="2293"/>
                    <a:pt x="1178" y="2371"/>
                  </a:cubicBezTo>
                  <a:cubicBezTo>
                    <a:pt x="1135" y="2381"/>
                    <a:pt x="1092" y="2385"/>
                    <a:pt x="1049" y="2385"/>
                  </a:cubicBezTo>
                  <a:cubicBezTo>
                    <a:pt x="650" y="2385"/>
                    <a:pt x="303" y="1981"/>
                    <a:pt x="196" y="1449"/>
                  </a:cubicBezTo>
                  <a:cubicBezTo>
                    <a:pt x="138" y="1154"/>
                    <a:pt x="157" y="860"/>
                    <a:pt x="295" y="605"/>
                  </a:cubicBezTo>
                  <a:cubicBezTo>
                    <a:pt x="393" y="369"/>
                    <a:pt x="550" y="232"/>
                    <a:pt x="746" y="193"/>
                  </a:cubicBezTo>
                  <a:lnTo>
                    <a:pt x="825" y="193"/>
                  </a:lnTo>
                  <a:cubicBezTo>
                    <a:pt x="841" y="191"/>
                    <a:pt x="858" y="190"/>
                    <a:pt x="875" y="190"/>
                  </a:cubicBezTo>
                  <a:close/>
                  <a:moveTo>
                    <a:pt x="881" y="1"/>
                  </a:moveTo>
                  <a:cubicBezTo>
                    <a:pt x="836" y="1"/>
                    <a:pt x="791" y="6"/>
                    <a:pt x="746" y="16"/>
                  </a:cubicBezTo>
                  <a:cubicBezTo>
                    <a:pt x="510" y="75"/>
                    <a:pt x="295" y="271"/>
                    <a:pt x="157" y="526"/>
                  </a:cubicBezTo>
                  <a:cubicBezTo>
                    <a:pt x="39" y="801"/>
                    <a:pt x="0" y="1115"/>
                    <a:pt x="59" y="1468"/>
                  </a:cubicBezTo>
                  <a:cubicBezTo>
                    <a:pt x="194" y="2084"/>
                    <a:pt x="630" y="2549"/>
                    <a:pt x="1109" y="2549"/>
                  </a:cubicBezTo>
                  <a:cubicBezTo>
                    <a:pt x="1119" y="2549"/>
                    <a:pt x="1129" y="2548"/>
                    <a:pt x="1139" y="2548"/>
                  </a:cubicBezTo>
                  <a:lnTo>
                    <a:pt x="1237" y="2548"/>
                  </a:lnTo>
                  <a:cubicBezTo>
                    <a:pt x="1767" y="2450"/>
                    <a:pt x="2061" y="1782"/>
                    <a:pt x="1924" y="1095"/>
                  </a:cubicBezTo>
                  <a:cubicBezTo>
                    <a:pt x="1845" y="762"/>
                    <a:pt x="1708" y="448"/>
                    <a:pt x="1492" y="271"/>
                  </a:cubicBezTo>
                  <a:cubicBezTo>
                    <a:pt x="1314" y="109"/>
                    <a:pt x="1096" y="1"/>
                    <a:pt x="88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44"/>
            <p:cNvSpPr/>
            <p:nvPr/>
          </p:nvSpPr>
          <p:spPr>
            <a:xfrm>
              <a:off x="4648126" y="1939947"/>
              <a:ext cx="17382" cy="8448"/>
            </a:xfrm>
            <a:custGeom>
              <a:rect b="b" l="l" r="r" t="t"/>
              <a:pathLst>
                <a:path extrusionOk="0" h="382" w="786">
                  <a:moveTo>
                    <a:pt x="521" y="0"/>
                  </a:moveTo>
                  <a:cubicBezTo>
                    <a:pt x="305" y="0"/>
                    <a:pt x="113" y="157"/>
                    <a:pt x="0" y="283"/>
                  </a:cubicBezTo>
                  <a:lnTo>
                    <a:pt x="118" y="381"/>
                  </a:lnTo>
                  <a:cubicBezTo>
                    <a:pt x="149" y="366"/>
                    <a:pt x="337" y="145"/>
                    <a:pt x="539" y="145"/>
                  </a:cubicBezTo>
                  <a:cubicBezTo>
                    <a:pt x="595" y="145"/>
                    <a:pt x="652" y="162"/>
                    <a:pt x="707" y="205"/>
                  </a:cubicBezTo>
                  <a:lnTo>
                    <a:pt x="786" y="87"/>
                  </a:lnTo>
                  <a:cubicBezTo>
                    <a:pt x="696" y="25"/>
                    <a:pt x="606" y="0"/>
                    <a:pt x="52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44"/>
            <p:cNvSpPr/>
            <p:nvPr/>
          </p:nvSpPr>
          <p:spPr>
            <a:xfrm>
              <a:off x="4535697" y="1951402"/>
              <a:ext cx="62961" cy="15215"/>
            </a:xfrm>
            <a:custGeom>
              <a:rect b="b" l="l" r="r" t="t"/>
              <a:pathLst>
                <a:path extrusionOk="0" h="688" w="2847">
                  <a:moveTo>
                    <a:pt x="2827" y="1"/>
                  </a:moveTo>
                  <a:cubicBezTo>
                    <a:pt x="2749" y="1"/>
                    <a:pt x="825" y="197"/>
                    <a:pt x="531" y="295"/>
                  </a:cubicBezTo>
                  <a:cubicBezTo>
                    <a:pt x="197" y="432"/>
                    <a:pt x="40" y="570"/>
                    <a:pt x="1" y="648"/>
                  </a:cubicBezTo>
                  <a:lnTo>
                    <a:pt x="158" y="688"/>
                  </a:lnTo>
                  <a:cubicBezTo>
                    <a:pt x="197" y="531"/>
                    <a:pt x="354" y="531"/>
                    <a:pt x="590" y="452"/>
                  </a:cubicBezTo>
                  <a:cubicBezTo>
                    <a:pt x="825" y="354"/>
                    <a:pt x="2297" y="197"/>
                    <a:pt x="2847" y="158"/>
                  </a:cubicBezTo>
                  <a:lnTo>
                    <a:pt x="282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4" name="Google Shape;2524;p44"/>
            <p:cNvSpPr/>
            <p:nvPr/>
          </p:nvSpPr>
          <p:spPr>
            <a:xfrm>
              <a:off x="4543945" y="1963543"/>
              <a:ext cx="27688" cy="29037"/>
            </a:xfrm>
            <a:custGeom>
              <a:rect b="b" l="l" r="r" t="t"/>
              <a:pathLst>
                <a:path extrusionOk="0" h="1313" w="1252">
                  <a:moveTo>
                    <a:pt x="24" y="1"/>
                  </a:moveTo>
                  <a:cubicBezTo>
                    <a:pt x="16" y="1"/>
                    <a:pt x="8" y="1"/>
                    <a:pt x="1" y="1"/>
                  </a:cubicBezTo>
                  <a:cubicBezTo>
                    <a:pt x="452" y="119"/>
                    <a:pt x="747" y="511"/>
                    <a:pt x="962" y="904"/>
                  </a:cubicBezTo>
                  <a:cubicBezTo>
                    <a:pt x="874" y="827"/>
                    <a:pt x="774" y="775"/>
                    <a:pt x="672" y="775"/>
                  </a:cubicBezTo>
                  <a:cubicBezTo>
                    <a:pt x="591" y="775"/>
                    <a:pt x="510" y="807"/>
                    <a:pt x="432" y="884"/>
                  </a:cubicBezTo>
                  <a:cubicBezTo>
                    <a:pt x="432" y="884"/>
                    <a:pt x="432" y="904"/>
                    <a:pt x="472" y="904"/>
                  </a:cubicBezTo>
                  <a:cubicBezTo>
                    <a:pt x="528" y="883"/>
                    <a:pt x="582" y="872"/>
                    <a:pt x="634" y="872"/>
                  </a:cubicBezTo>
                  <a:cubicBezTo>
                    <a:pt x="727" y="872"/>
                    <a:pt x="815" y="907"/>
                    <a:pt x="904" y="983"/>
                  </a:cubicBezTo>
                  <a:cubicBezTo>
                    <a:pt x="1002" y="1081"/>
                    <a:pt x="1080" y="1198"/>
                    <a:pt x="1159" y="1297"/>
                  </a:cubicBezTo>
                  <a:cubicBezTo>
                    <a:pt x="1164" y="1308"/>
                    <a:pt x="1175" y="1313"/>
                    <a:pt x="1187" y="1313"/>
                  </a:cubicBezTo>
                  <a:cubicBezTo>
                    <a:pt x="1216" y="1313"/>
                    <a:pt x="1251" y="1285"/>
                    <a:pt x="1237" y="1257"/>
                  </a:cubicBezTo>
                  <a:cubicBezTo>
                    <a:pt x="1140" y="715"/>
                    <a:pt x="604" y="1"/>
                    <a:pt x="24"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5" name="Google Shape;2525;p44"/>
            <p:cNvSpPr/>
            <p:nvPr/>
          </p:nvSpPr>
          <p:spPr>
            <a:xfrm>
              <a:off x="4514423" y="1827143"/>
              <a:ext cx="187557" cy="144698"/>
            </a:xfrm>
            <a:custGeom>
              <a:rect b="b" l="l" r="r" t="t"/>
              <a:pathLst>
                <a:path extrusionOk="0" h="6543" w="8481">
                  <a:moveTo>
                    <a:pt x="3704" y="0"/>
                  </a:moveTo>
                  <a:cubicBezTo>
                    <a:pt x="3553" y="0"/>
                    <a:pt x="3391" y="14"/>
                    <a:pt x="3220" y="45"/>
                  </a:cubicBezTo>
                  <a:cubicBezTo>
                    <a:pt x="2160" y="241"/>
                    <a:pt x="1767" y="1243"/>
                    <a:pt x="1767" y="1243"/>
                  </a:cubicBezTo>
                  <a:cubicBezTo>
                    <a:pt x="1767" y="1243"/>
                    <a:pt x="354" y="1615"/>
                    <a:pt x="178" y="2636"/>
                  </a:cubicBezTo>
                  <a:cubicBezTo>
                    <a:pt x="1" y="3676"/>
                    <a:pt x="570" y="4304"/>
                    <a:pt x="570" y="4304"/>
                  </a:cubicBezTo>
                  <a:cubicBezTo>
                    <a:pt x="570" y="4304"/>
                    <a:pt x="237" y="4717"/>
                    <a:pt x="472" y="5580"/>
                  </a:cubicBezTo>
                  <a:cubicBezTo>
                    <a:pt x="609" y="6091"/>
                    <a:pt x="1061" y="6522"/>
                    <a:pt x="1414" y="6542"/>
                  </a:cubicBezTo>
                  <a:cubicBezTo>
                    <a:pt x="2494" y="6542"/>
                    <a:pt x="2984" y="5207"/>
                    <a:pt x="2690" y="4206"/>
                  </a:cubicBezTo>
                  <a:lnTo>
                    <a:pt x="2690" y="4206"/>
                  </a:lnTo>
                  <a:cubicBezTo>
                    <a:pt x="2690" y="4206"/>
                    <a:pt x="2762" y="4212"/>
                    <a:pt x="2883" y="4212"/>
                  </a:cubicBezTo>
                  <a:cubicBezTo>
                    <a:pt x="3531" y="4212"/>
                    <a:pt x="5595" y="4058"/>
                    <a:pt x="5595" y="2106"/>
                  </a:cubicBezTo>
                  <a:cubicBezTo>
                    <a:pt x="5595" y="2106"/>
                    <a:pt x="6206" y="3031"/>
                    <a:pt x="7427" y="3031"/>
                  </a:cubicBezTo>
                  <a:cubicBezTo>
                    <a:pt x="7463" y="3031"/>
                    <a:pt x="7500" y="3030"/>
                    <a:pt x="7538" y="3029"/>
                  </a:cubicBezTo>
                  <a:lnTo>
                    <a:pt x="7911" y="3853"/>
                  </a:lnTo>
                  <a:cubicBezTo>
                    <a:pt x="8205" y="3775"/>
                    <a:pt x="8480" y="2911"/>
                    <a:pt x="7715" y="2302"/>
                  </a:cubicBezTo>
                  <a:cubicBezTo>
                    <a:pt x="7715" y="2302"/>
                    <a:pt x="7597" y="1144"/>
                    <a:pt x="6714" y="497"/>
                  </a:cubicBezTo>
                  <a:cubicBezTo>
                    <a:pt x="6369" y="252"/>
                    <a:pt x="6030" y="177"/>
                    <a:pt x="5745" y="177"/>
                  </a:cubicBezTo>
                  <a:cubicBezTo>
                    <a:pt x="5300" y="177"/>
                    <a:pt x="4986" y="359"/>
                    <a:pt x="4986" y="359"/>
                  </a:cubicBezTo>
                  <a:cubicBezTo>
                    <a:pt x="4986" y="359"/>
                    <a:pt x="4489" y="0"/>
                    <a:pt x="370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26" name="Google Shape;2526;p44"/>
          <p:cNvGrpSpPr/>
          <p:nvPr/>
        </p:nvGrpSpPr>
        <p:grpSpPr>
          <a:xfrm>
            <a:off x="1604633" y="1215119"/>
            <a:ext cx="928434" cy="1872008"/>
            <a:chOff x="1627946" y="1294302"/>
            <a:chExt cx="910140" cy="1835122"/>
          </a:xfrm>
        </p:grpSpPr>
        <p:sp>
          <p:nvSpPr>
            <p:cNvPr id="2527" name="Google Shape;2527;p44"/>
            <p:cNvSpPr/>
            <p:nvPr/>
          </p:nvSpPr>
          <p:spPr>
            <a:xfrm>
              <a:off x="1627946" y="2665441"/>
              <a:ext cx="340504" cy="463982"/>
            </a:xfrm>
            <a:custGeom>
              <a:rect b="b" l="l" r="r" t="t"/>
              <a:pathLst>
                <a:path extrusionOk="0" h="43081" w="31616">
                  <a:moveTo>
                    <a:pt x="14645" y="0"/>
                  </a:moveTo>
                  <a:cubicBezTo>
                    <a:pt x="14645" y="0"/>
                    <a:pt x="4781" y="16583"/>
                    <a:pt x="4307" y="17617"/>
                  </a:cubicBezTo>
                  <a:cubicBezTo>
                    <a:pt x="4307" y="17660"/>
                    <a:pt x="4264" y="17703"/>
                    <a:pt x="4264" y="17790"/>
                  </a:cubicBezTo>
                  <a:cubicBezTo>
                    <a:pt x="1852" y="22700"/>
                    <a:pt x="0" y="26878"/>
                    <a:pt x="259" y="27309"/>
                  </a:cubicBezTo>
                  <a:cubicBezTo>
                    <a:pt x="948" y="28472"/>
                    <a:pt x="28471" y="42901"/>
                    <a:pt x="29591" y="43073"/>
                  </a:cubicBezTo>
                  <a:cubicBezTo>
                    <a:pt x="29622" y="43078"/>
                    <a:pt x="29652" y="43080"/>
                    <a:pt x="29681" y="43080"/>
                  </a:cubicBezTo>
                  <a:cubicBezTo>
                    <a:pt x="30783" y="43080"/>
                    <a:pt x="31301" y="40022"/>
                    <a:pt x="30797" y="38680"/>
                  </a:cubicBezTo>
                  <a:cubicBezTo>
                    <a:pt x="30151" y="37258"/>
                    <a:pt x="22054" y="27050"/>
                    <a:pt x="22054" y="27050"/>
                  </a:cubicBezTo>
                  <a:lnTo>
                    <a:pt x="22226" y="26706"/>
                  </a:lnTo>
                  <a:lnTo>
                    <a:pt x="31616" y="9950"/>
                  </a:lnTo>
                  <a:lnTo>
                    <a:pt x="14645" y="0"/>
                  </a:ln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8" name="Google Shape;2528;p44"/>
            <p:cNvSpPr/>
            <p:nvPr/>
          </p:nvSpPr>
          <p:spPr>
            <a:xfrm>
              <a:off x="1628409" y="2879301"/>
              <a:ext cx="336616" cy="250122"/>
            </a:xfrm>
            <a:custGeom>
              <a:rect b="b" l="l" r="r" t="t"/>
              <a:pathLst>
                <a:path extrusionOk="0" h="23224" w="31255">
                  <a:moveTo>
                    <a:pt x="3188" y="0"/>
                  </a:moveTo>
                  <a:cubicBezTo>
                    <a:pt x="1292" y="4006"/>
                    <a:pt x="0" y="7064"/>
                    <a:pt x="216" y="7452"/>
                  </a:cubicBezTo>
                  <a:cubicBezTo>
                    <a:pt x="905" y="8615"/>
                    <a:pt x="28428" y="23044"/>
                    <a:pt x="29548" y="23216"/>
                  </a:cubicBezTo>
                  <a:cubicBezTo>
                    <a:pt x="29579" y="23221"/>
                    <a:pt x="29609" y="23223"/>
                    <a:pt x="29638" y="23223"/>
                  </a:cubicBezTo>
                  <a:cubicBezTo>
                    <a:pt x="30740" y="23223"/>
                    <a:pt x="31254" y="20164"/>
                    <a:pt x="30625" y="18780"/>
                  </a:cubicBezTo>
                  <a:cubicBezTo>
                    <a:pt x="30410" y="18263"/>
                    <a:pt x="28902" y="16239"/>
                    <a:pt x="27265" y="13999"/>
                  </a:cubicBezTo>
                  <a:lnTo>
                    <a:pt x="27265" y="13999"/>
                  </a:lnTo>
                  <a:cubicBezTo>
                    <a:pt x="27610" y="14774"/>
                    <a:pt x="27825" y="15506"/>
                    <a:pt x="27567" y="15851"/>
                  </a:cubicBezTo>
                  <a:cubicBezTo>
                    <a:pt x="27500" y="15922"/>
                    <a:pt x="27392" y="15956"/>
                    <a:pt x="27247" y="15956"/>
                  </a:cubicBezTo>
                  <a:cubicBezTo>
                    <a:pt x="24380" y="15956"/>
                    <a:pt x="6918" y="2828"/>
                    <a:pt x="3188"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9" name="Google Shape;2529;p44"/>
            <p:cNvSpPr/>
            <p:nvPr/>
          </p:nvSpPr>
          <p:spPr>
            <a:xfrm>
              <a:off x="1677111" y="1809086"/>
              <a:ext cx="596583" cy="1137484"/>
            </a:xfrm>
            <a:custGeom>
              <a:rect b="b" l="l" r="r" t="t"/>
              <a:pathLst>
                <a:path extrusionOk="0" h="105616" w="55393">
                  <a:moveTo>
                    <a:pt x="30281" y="1"/>
                  </a:moveTo>
                  <a:cubicBezTo>
                    <a:pt x="24036" y="12018"/>
                    <a:pt x="27352" y="19900"/>
                    <a:pt x="27352" y="19900"/>
                  </a:cubicBezTo>
                  <a:cubicBezTo>
                    <a:pt x="25586" y="34545"/>
                    <a:pt x="23476" y="52722"/>
                    <a:pt x="23303" y="57072"/>
                  </a:cubicBezTo>
                  <a:cubicBezTo>
                    <a:pt x="23217" y="60044"/>
                    <a:pt x="1" y="93254"/>
                    <a:pt x="1" y="93254"/>
                  </a:cubicBezTo>
                  <a:lnTo>
                    <a:pt x="20073" y="105616"/>
                  </a:lnTo>
                  <a:cubicBezTo>
                    <a:pt x="20073" y="105616"/>
                    <a:pt x="42471" y="65988"/>
                    <a:pt x="42643" y="57934"/>
                  </a:cubicBezTo>
                  <a:cubicBezTo>
                    <a:pt x="42772" y="53842"/>
                    <a:pt x="45227" y="21149"/>
                    <a:pt x="45227" y="21149"/>
                  </a:cubicBezTo>
                  <a:cubicBezTo>
                    <a:pt x="48630" y="19340"/>
                    <a:pt x="50827" y="18608"/>
                    <a:pt x="50827" y="18608"/>
                  </a:cubicBezTo>
                  <a:cubicBezTo>
                    <a:pt x="53756" y="11415"/>
                    <a:pt x="55393" y="1"/>
                    <a:pt x="55393"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0" name="Google Shape;2530;p44"/>
            <p:cNvSpPr/>
            <p:nvPr/>
          </p:nvSpPr>
          <p:spPr>
            <a:xfrm>
              <a:off x="2027352" y="1294302"/>
              <a:ext cx="282993" cy="295378"/>
            </a:xfrm>
            <a:custGeom>
              <a:rect b="b" l="l" r="r" t="t"/>
              <a:pathLst>
                <a:path extrusionOk="0" h="27426" w="26276">
                  <a:moveTo>
                    <a:pt x="12084" y="1"/>
                  </a:moveTo>
                  <a:cubicBezTo>
                    <a:pt x="11228" y="1"/>
                    <a:pt x="10271" y="132"/>
                    <a:pt x="9391" y="548"/>
                  </a:cubicBezTo>
                  <a:cubicBezTo>
                    <a:pt x="5816" y="2271"/>
                    <a:pt x="4954" y="8430"/>
                    <a:pt x="4437" y="9894"/>
                  </a:cubicBezTo>
                  <a:cubicBezTo>
                    <a:pt x="3791" y="11704"/>
                    <a:pt x="1638" y="11488"/>
                    <a:pt x="1035" y="13254"/>
                  </a:cubicBezTo>
                  <a:cubicBezTo>
                    <a:pt x="604" y="14546"/>
                    <a:pt x="1336" y="15322"/>
                    <a:pt x="1293" y="16140"/>
                  </a:cubicBezTo>
                  <a:cubicBezTo>
                    <a:pt x="1207" y="17303"/>
                    <a:pt x="1" y="18294"/>
                    <a:pt x="690" y="19586"/>
                  </a:cubicBezTo>
                  <a:cubicBezTo>
                    <a:pt x="1422" y="20921"/>
                    <a:pt x="2413" y="20749"/>
                    <a:pt x="2973" y="21309"/>
                  </a:cubicBezTo>
                  <a:cubicBezTo>
                    <a:pt x="3447" y="21869"/>
                    <a:pt x="3791" y="23462"/>
                    <a:pt x="4954" y="24582"/>
                  </a:cubicBezTo>
                  <a:cubicBezTo>
                    <a:pt x="5478" y="25069"/>
                    <a:pt x="6222" y="25181"/>
                    <a:pt x="6972" y="25181"/>
                  </a:cubicBezTo>
                  <a:cubicBezTo>
                    <a:pt x="7620" y="25181"/>
                    <a:pt x="8273" y="25098"/>
                    <a:pt x="8796" y="25098"/>
                  </a:cubicBezTo>
                  <a:cubicBezTo>
                    <a:pt x="9063" y="25098"/>
                    <a:pt x="9296" y="25119"/>
                    <a:pt x="9477" y="25185"/>
                  </a:cubicBezTo>
                  <a:cubicBezTo>
                    <a:pt x="10511" y="25487"/>
                    <a:pt x="11329" y="27382"/>
                    <a:pt x="13612" y="27425"/>
                  </a:cubicBezTo>
                  <a:cubicBezTo>
                    <a:pt x="13634" y="27426"/>
                    <a:pt x="13656" y="27426"/>
                    <a:pt x="13678" y="27426"/>
                  </a:cubicBezTo>
                  <a:cubicBezTo>
                    <a:pt x="15951" y="27426"/>
                    <a:pt x="16634" y="25228"/>
                    <a:pt x="17359" y="25185"/>
                  </a:cubicBezTo>
                  <a:cubicBezTo>
                    <a:pt x="17384" y="25182"/>
                    <a:pt x="17410" y="25181"/>
                    <a:pt x="17436" y="25181"/>
                  </a:cubicBezTo>
                  <a:cubicBezTo>
                    <a:pt x="17999" y="25181"/>
                    <a:pt x="18904" y="25855"/>
                    <a:pt x="19880" y="25855"/>
                  </a:cubicBezTo>
                  <a:cubicBezTo>
                    <a:pt x="20128" y="25855"/>
                    <a:pt x="20380" y="25812"/>
                    <a:pt x="20633" y="25702"/>
                  </a:cubicBezTo>
                  <a:cubicBezTo>
                    <a:pt x="21925" y="25185"/>
                    <a:pt x="22227" y="23462"/>
                    <a:pt x="22959" y="23075"/>
                  </a:cubicBezTo>
                  <a:cubicBezTo>
                    <a:pt x="23648" y="22687"/>
                    <a:pt x="24897" y="22816"/>
                    <a:pt x="25457" y="21653"/>
                  </a:cubicBezTo>
                  <a:cubicBezTo>
                    <a:pt x="26103" y="20361"/>
                    <a:pt x="25242" y="19198"/>
                    <a:pt x="25242" y="18380"/>
                  </a:cubicBezTo>
                  <a:cubicBezTo>
                    <a:pt x="25242" y="17389"/>
                    <a:pt x="26275" y="16743"/>
                    <a:pt x="25802" y="15322"/>
                  </a:cubicBezTo>
                  <a:cubicBezTo>
                    <a:pt x="25242" y="13642"/>
                    <a:pt x="23303" y="13556"/>
                    <a:pt x="22873" y="12134"/>
                  </a:cubicBezTo>
                  <a:cubicBezTo>
                    <a:pt x="22442" y="10756"/>
                    <a:pt x="21451" y="4123"/>
                    <a:pt x="19642" y="2098"/>
                  </a:cubicBezTo>
                  <a:cubicBezTo>
                    <a:pt x="18339" y="547"/>
                    <a:pt x="16657" y="359"/>
                    <a:pt x="15592" y="359"/>
                  </a:cubicBezTo>
                  <a:cubicBezTo>
                    <a:pt x="15250" y="359"/>
                    <a:pt x="14973" y="378"/>
                    <a:pt x="14791" y="378"/>
                  </a:cubicBezTo>
                  <a:cubicBezTo>
                    <a:pt x="14753" y="378"/>
                    <a:pt x="14718" y="377"/>
                    <a:pt x="14689" y="375"/>
                  </a:cubicBezTo>
                  <a:cubicBezTo>
                    <a:pt x="14689" y="375"/>
                    <a:pt x="13532" y="1"/>
                    <a:pt x="1208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1" name="Google Shape;2531;p44"/>
            <p:cNvSpPr/>
            <p:nvPr/>
          </p:nvSpPr>
          <p:spPr>
            <a:xfrm>
              <a:off x="2052403" y="1520084"/>
              <a:ext cx="79806" cy="52902"/>
            </a:xfrm>
            <a:custGeom>
              <a:rect b="b" l="l" r="r" t="t"/>
              <a:pathLst>
                <a:path extrusionOk="0" h="4912" w="7410">
                  <a:moveTo>
                    <a:pt x="1" y="0"/>
                  </a:moveTo>
                  <a:lnTo>
                    <a:pt x="1" y="0"/>
                  </a:lnTo>
                  <a:cubicBezTo>
                    <a:pt x="259" y="345"/>
                    <a:pt x="302" y="776"/>
                    <a:pt x="475" y="1206"/>
                  </a:cubicBezTo>
                  <a:cubicBezTo>
                    <a:pt x="604" y="1637"/>
                    <a:pt x="690" y="2025"/>
                    <a:pt x="862" y="2455"/>
                  </a:cubicBezTo>
                  <a:cubicBezTo>
                    <a:pt x="1035" y="2886"/>
                    <a:pt x="1164" y="3231"/>
                    <a:pt x="1379" y="3618"/>
                  </a:cubicBezTo>
                  <a:cubicBezTo>
                    <a:pt x="1595" y="4006"/>
                    <a:pt x="1939" y="4394"/>
                    <a:pt x="2327" y="4609"/>
                  </a:cubicBezTo>
                  <a:cubicBezTo>
                    <a:pt x="2711" y="4831"/>
                    <a:pt x="3133" y="4912"/>
                    <a:pt x="3558" y="4912"/>
                  </a:cubicBezTo>
                  <a:cubicBezTo>
                    <a:pt x="4038" y="4912"/>
                    <a:pt x="4520" y="4809"/>
                    <a:pt x="4954" y="4695"/>
                  </a:cubicBezTo>
                  <a:cubicBezTo>
                    <a:pt x="5385" y="4609"/>
                    <a:pt x="5773" y="4480"/>
                    <a:pt x="6203" y="4394"/>
                  </a:cubicBezTo>
                  <a:cubicBezTo>
                    <a:pt x="6526" y="4297"/>
                    <a:pt x="6801" y="4248"/>
                    <a:pt x="7100" y="4248"/>
                  </a:cubicBezTo>
                  <a:cubicBezTo>
                    <a:pt x="7199" y="4248"/>
                    <a:pt x="7302" y="4254"/>
                    <a:pt x="7409" y="4264"/>
                  </a:cubicBezTo>
                  <a:cubicBezTo>
                    <a:pt x="7208" y="4164"/>
                    <a:pt x="6947" y="4122"/>
                    <a:pt x="6678" y="4122"/>
                  </a:cubicBezTo>
                  <a:cubicBezTo>
                    <a:pt x="6489" y="4122"/>
                    <a:pt x="6296" y="4143"/>
                    <a:pt x="6117" y="4178"/>
                  </a:cubicBezTo>
                  <a:cubicBezTo>
                    <a:pt x="5687" y="4221"/>
                    <a:pt x="5256" y="4308"/>
                    <a:pt x="4911" y="4394"/>
                  </a:cubicBezTo>
                  <a:cubicBezTo>
                    <a:pt x="4537" y="4453"/>
                    <a:pt x="4155" y="4503"/>
                    <a:pt x="3783" y="4503"/>
                  </a:cubicBezTo>
                  <a:cubicBezTo>
                    <a:pt x="3342" y="4503"/>
                    <a:pt x="2917" y="4432"/>
                    <a:pt x="2542" y="4221"/>
                  </a:cubicBezTo>
                  <a:cubicBezTo>
                    <a:pt x="2198" y="4006"/>
                    <a:pt x="1939" y="3748"/>
                    <a:pt x="1724" y="3360"/>
                  </a:cubicBezTo>
                  <a:cubicBezTo>
                    <a:pt x="1508" y="3015"/>
                    <a:pt x="1336" y="2585"/>
                    <a:pt x="1121" y="2240"/>
                  </a:cubicBezTo>
                  <a:cubicBezTo>
                    <a:pt x="949" y="1852"/>
                    <a:pt x="819" y="1422"/>
                    <a:pt x="647" y="1034"/>
                  </a:cubicBezTo>
                  <a:cubicBezTo>
                    <a:pt x="518" y="819"/>
                    <a:pt x="475" y="646"/>
                    <a:pt x="389" y="431"/>
                  </a:cubicBezTo>
                  <a:cubicBezTo>
                    <a:pt x="259" y="388"/>
                    <a:pt x="173" y="172"/>
                    <a:pt x="1" y="0"/>
                  </a:cubicBezTo>
                  <a:close/>
                </a:path>
              </a:pathLst>
            </a:custGeom>
            <a:solidFill>
              <a:srgbClr val="3438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2" name="Google Shape;2532;p44"/>
            <p:cNvSpPr/>
            <p:nvPr/>
          </p:nvSpPr>
          <p:spPr>
            <a:xfrm>
              <a:off x="2179025" y="1524241"/>
              <a:ext cx="359061" cy="621203"/>
            </a:xfrm>
            <a:custGeom>
              <a:rect b="b" l="l" r="r" t="t"/>
              <a:pathLst>
                <a:path extrusionOk="0" h="57679" w="33339">
                  <a:moveTo>
                    <a:pt x="1378" y="0"/>
                  </a:moveTo>
                  <a:cubicBezTo>
                    <a:pt x="510" y="0"/>
                    <a:pt x="1" y="1164"/>
                    <a:pt x="520" y="4525"/>
                  </a:cubicBezTo>
                  <a:cubicBezTo>
                    <a:pt x="1553" y="11675"/>
                    <a:pt x="6421" y="21108"/>
                    <a:pt x="9651" y="28387"/>
                  </a:cubicBezTo>
                  <a:cubicBezTo>
                    <a:pt x="11805" y="33297"/>
                    <a:pt x="14475" y="38940"/>
                    <a:pt x="15595" y="41050"/>
                  </a:cubicBezTo>
                  <a:cubicBezTo>
                    <a:pt x="15638" y="42429"/>
                    <a:pt x="15768" y="44324"/>
                    <a:pt x="16026" y="45659"/>
                  </a:cubicBezTo>
                  <a:cubicBezTo>
                    <a:pt x="16475" y="47944"/>
                    <a:pt x="20015" y="54944"/>
                    <a:pt x="22035" y="54944"/>
                  </a:cubicBezTo>
                  <a:cubicBezTo>
                    <a:pt x="22148" y="54944"/>
                    <a:pt x="22255" y="54922"/>
                    <a:pt x="22358" y="54877"/>
                  </a:cubicBezTo>
                  <a:cubicBezTo>
                    <a:pt x="24296" y="54015"/>
                    <a:pt x="21453" y="48717"/>
                    <a:pt x="21065" y="47296"/>
                  </a:cubicBezTo>
                  <a:cubicBezTo>
                    <a:pt x="20791" y="46265"/>
                    <a:pt x="20817" y="45783"/>
                    <a:pt x="21123" y="45783"/>
                  </a:cubicBezTo>
                  <a:cubicBezTo>
                    <a:pt x="21201" y="45783"/>
                    <a:pt x="21297" y="45814"/>
                    <a:pt x="21410" y="45875"/>
                  </a:cubicBezTo>
                  <a:cubicBezTo>
                    <a:pt x="23004" y="47813"/>
                    <a:pt x="24641" y="49923"/>
                    <a:pt x="25890" y="51862"/>
                  </a:cubicBezTo>
                  <a:cubicBezTo>
                    <a:pt x="27187" y="53930"/>
                    <a:pt x="27378" y="57678"/>
                    <a:pt x="28905" y="57678"/>
                  </a:cubicBezTo>
                  <a:cubicBezTo>
                    <a:pt x="29000" y="57678"/>
                    <a:pt x="29100" y="57664"/>
                    <a:pt x="29206" y="57634"/>
                  </a:cubicBezTo>
                  <a:cubicBezTo>
                    <a:pt x="30886" y="57117"/>
                    <a:pt x="30542" y="54317"/>
                    <a:pt x="30542" y="54317"/>
                  </a:cubicBezTo>
                  <a:cubicBezTo>
                    <a:pt x="30542" y="54317"/>
                    <a:pt x="31748" y="53585"/>
                    <a:pt x="32178" y="51259"/>
                  </a:cubicBezTo>
                  <a:cubicBezTo>
                    <a:pt x="32178" y="51259"/>
                    <a:pt x="33212" y="50397"/>
                    <a:pt x="32911" y="47985"/>
                  </a:cubicBezTo>
                  <a:lnTo>
                    <a:pt x="32911" y="47985"/>
                  </a:lnTo>
                  <a:cubicBezTo>
                    <a:pt x="32909" y="47986"/>
                    <a:pt x="32908" y="47987"/>
                    <a:pt x="32908" y="47987"/>
                  </a:cubicBezTo>
                  <a:cubicBezTo>
                    <a:pt x="32895" y="47987"/>
                    <a:pt x="33339" y="47308"/>
                    <a:pt x="33255" y="46305"/>
                  </a:cubicBezTo>
                  <a:cubicBezTo>
                    <a:pt x="32824" y="42213"/>
                    <a:pt x="30498" y="38509"/>
                    <a:pt x="28086" y="35236"/>
                  </a:cubicBezTo>
                  <a:cubicBezTo>
                    <a:pt x="26794" y="33426"/>
                    <a:pt x="21668" y="26707"/>
                    <a:pt x="19472" y="23434"/>
                  </a:cubicBezTo>
                  <a:cubicBezTo>
                    <a:pt x="14475" y="15939"/>
                    <a:pt x="8790" y="8315"/>
                    <a:pt x="4138" y="2112"/>
                  </a:cubicBezTo>
                  <a:cubicBezTo>
                    <a:pt x="3256" y="963"/>
                    <a:pt x="2168" y="0"/>
                    <a:pt x="1378"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3" name="Google Shape;2533;p44"/>
            <p:cNvSpPr/>
            <p:nvPr/>
          </p:nvSpPr>
          <p:spPr>
            <a:xfrm>
              <a:off x="2460639" y="1999446"/>
              <a:ext cx="47323" cy="109682"/>
            </a:xfrm>
            <a:custGeom>
              <a:rect b="b" l="l" r="r" t="t"/>
              <a:pathLst>
                <a:path extrusionOk="0" h="10184" w="4394">
                  <a:moveTo>
                    <a:pt x="27" y="0"/>
                  </a:moveTo>
                  <a:cubicBezTo>
                    <a:pt x="15" y="0"/>
                    <a:pt x="0" y="21"/>
                    <a:pt x="0" y="72"/>
                  </a:cubicBezTo>
                  <a:cubicBezTo>
                    <a:pt x="905" y="1579"/>
                    <a:pt x="1895" y="3044"/>
                    <a:pt x="2584" y="4681"/>
                  </a:cubicBezTo>
                  <a:cubicBezTo>
                    <a:pt x="3403" y="6447"/>
                    <a:pt x="3834" y="8256"/>
                    <a:pt x="4307" y="10151"/>
                  </a:cubicBezTo>
                  <a:cubicBezTo>
                    <a:pt x="4307" y="10172"/>
                    <a:pt x="4329" y="10183"/>
                    <a:pt x="4350" y="10183"/>
                  </a:cubicBezTo>
                  <a:cubicBezTo>
                    <a:pt x="4372" y="10183"/>
                    <a:pt x="4394" y="10172"/>
                    <a:pt x="4394" y="10151"/>
                  </a:cubicBezTo>
                  <a:cubicBezTo>
                    <a:pt x="4049" y="6619"/>
                    <a:pt x="2283" y="2785"/>
                    <a:pt x="43" y="29"/>
                  </a:cubicBezTo>
                  <a:cubicBezTo>
                    <a:pt x="43" y="11"/>
                    <a:pt x="36" y="0"/>
                    <a:pt x="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4" name="Google Shape;2534;p44"/>
            <p:cNvSpPr/>
            <p:nvPr/>
          </p:nvSpPr>
          <p:spPr>
            <a:xfrm>
              <a:off x="2490515" y="1973469"/>
              <a:ext cx="34615" cy="102832"/>
            </a:xfrm>
            <a:custGeom>
              <a:rect b="b" l="l" r="r" t="t"/>
              <a:pathLst>
                <a:path extrusionOk="0" h="9548" w="3214">
                  <a:moveTo>
                    <a:pt x="21" y="0"/>
                  </a:moveTo>
                  <a:cubicBezTo>
                    <a:pt x="5" y="0"/>
                    <a:pt x="1" y="21"/>
                    <a:pt x="26" y="72"/>
                  </a:cubicBezTo>
                  <a:cubicBezTo>
                    <a:pt x="844" y="1579"/>
                    <a:pt x="2223" y="4293"/>
                    <a:pt x="3127" y="9548"/>
                  </a:cubicBezTo>
                  <a:lnTo>
                    <a:pt x="3213" y="9548"/>
                  </a:lnTo>
                  <a:cubicBezTo>
                    <a:pt x="3041" y="6059"/>
                    <a:pt x="2007" y="2914"/>
                    <a:pt x="69" y="29"/>
                  </a:cubicBezTo>
                  <a:cubicBezTo>
                    <a:pt x="51" y="11"/>
                    <a:pt x="33" y="0"/>
                    <a:pt x="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5" name="Google Shape;2535;p44"/>
            <p:cNvSpPr/>
            <p:nvPr/>
          </p:nvSpPr>
          <p:spPr>
            <a:xfrm>
              <a:off x="2506735" y="1959812"/>
              <a:ext cx="26742" cy="81701"/>
            </a:xfrm>
            <a:custGeom>
              <a:rect b="b" l="l" r="r" t="t"/>
              <a:pathLst>
                <a:path extrusionOk="0" h="7586" w="2483">
                  <a:moveTo>
                    <a:pt x="55" y="1"/>
                  </a:moveTo>
                  <a:cubicBezTo>
                    <a:pt x="23" y="1"/>
                    <a:pt x="1" y="37"/>
                    <a:pt x="27" y="91"/>
                  </a:cubicBezTo>
                  <a:cubicBezTo>
                    <a:pt x="1320" y="2761"/>
                    <a:pt x="1793" y="4570"/>
                    <a:pt x="2439" y="7585"/>
                  </a:cubicBezTo>
                  <a:lnTo>
                    <a:pt x="2483" y="7585"/>
                  </a:lnTo>
                  <a:cubicBezTo>
                    <a:pt x="2138" y="4096"/>
                    <a:pt x="1578" y="2847"/>
                    <a:pt x="114" y="47"/>
                  </a:cubicBezTo>
                  <a:cubicBezTo>
                    <a:pt x="97" y="15"/>
                    <a:pt x="74" y="1"/>
                    <a:pt x="5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6" name="Google Shape;2536;p44"/>
            <p:cNvSpPr/>
            <p:nvPr/>
          </p:nvSpPr>
          <p:spPr>
            <a:xfrm>
              <a:off x="2174653" y="1512771"/>
              <a:ext cx="135691" cy="208647"/>
            </a:xfrm>
            <a:custGeom>
              <a:rect b="b" l="l" r="r" t="t"/>
              <a:pathLst>
                <a:path extrusionOk="0" h="19373" w="12599">
                  <a:moveTo>
                    <a:pt x="1480" y="1"/>
                  </a:moveTo>
                  <a:cubicBezTo>
                    <a:pt x="532" y="1"/>
                    <a:pt x="0" y="908"/>
                    <a:pt x="107" y="3134"/>
                  </a:cubicBezTo>
                  <a:cubicBezTo>
                    <a:pt x="323" y="7054"/>
                    <a:pt x="4372" y="19373"/>
                    <a:pt x="4372" y="19373"/>
                  </a:cubicBezTo>
                  <a:lnTo>
                    <a:pt x="12598" y="10931"/>
                  </a:lnTo>
                  <a:cubicBezTo>
                    <a:pt x="12598" y="10931"/>
                    <a:pt x="8550" y="5202"/>
                    <a:pt x="5405" y="2359"/>
                  </a:cubicBezTo>
                  <a:cubicBezTo>
                    <a:pt x="3824" y="929"/>
                    <a:pt x="2439" y="1"/>
                    <a:pt x="1480"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7" name="Google Shape;2537;p44"/>
            <p:cNvSpPr/>
            <p:nvPr/>
          </p:nvSpPr>
          <p:spPr>
            <a:xfrm>
              <a:off x="2180910" y="1547451"/>
              <a:ext cx="64028" cy="33409"/>
            </a:xfrm>
            <a:custGeom>
              <a:rect b="b" l="l" r="r" t="t"/>
              <a:pathLst>
                <a:path extrusionOk="0" h="3102" w="5945">
                  <a:moveTo>
                    <a:pt x="5772" y="1"/>
                  </a:moveTo>
                  <a:cubicBezTo>
                    <a:pt x="5169" y="388"/>
                    <a:pt x="4609" y="733"/>
                    <a:pt x="3963" y="1120"/>
                  </a:cubicBezTo>
                  <a:cubicBezTo>
                    <a:pt x="2714" y="1810"/>
                    <a:pt x="1378" y="2456"/>
                    <a:pt x="0" y="2843"/>
                  </a:cubicBezTo>
                  <a:cubicBezTo>
                    <a:pt x="0" y="2973"/>
                    <a:pt x="86" y="3016"/>
                    <a:pt x="86" y="3102"/>
                  </a:cubicBezTo>
                  <a:cubicBezTo>
                    <a:pt x="689" y="2973"/>
                    <a:pt x="1378" y="2714"/>
                    <a:pt x="1938" y="2413"/>
                  </a:cubicBezTo>
                  <a:cubicBezTo>
                    <a:pt x="3360" y="1853"/>
                    <a:pt x="4652" y="1034"/>
                    <a:pt x="5944" y="216"/>
                  </a:cubicBezTo>
                  <a:cubicBezTo>
                    <a:pt x="5901" y="173"/>
                    <a:pt x="5815" y="87"/>
                    <a:pt x="577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8" name="Google Shape;2538;p44"/>
            <p:cNvSpPr/>
            <p:nvPr/>
          </p:nvSpPr>
          <p:spPr>
            <a:xfrm>
              <a:off x="2176268" y="1527968"/>
              <a:ext cx="54281" cy="10835"/>
            </a:xfrm>
            <a:custGeom>
              <a:rect b="b" l="l" r="r" t="t"/>
              <a:pathLst>
                <a:path extrusionOk="0" h="1006" w="5040">
                  <a:moveTo>
                    <a:pt x="87" y="0"/>
                  </a:moveTo>
                  <a:cubicBezTo>
                    <a:pt x="87" y="87"/>
                    <a:pt x="0" y="259"/>
                    <a:pt x="0" y="345"/>
                  </a:cubicBezTo>
                  <a:cubicBezTo>
                    <a:pt x="953" y="726"/>
                    <a:pt x="1905" y="1006"/>
                    <a:pt x="2947" y="1006"/>
                  </a:cubicBezTo>
                  <a:cubicBezTo>
                    <a:pt x="3083" y="1006"/>
                    <a:pt x="3221" y="1001"/>
                    <a:pt x="3360" y="991"/>
                  </a:cubicBezTo>
                  <a:cubicBezTo>
                    <a:pt x="3963" y="991"/>
                    <a:pt x="4480" y="905"/>
                    <a:pt x="5040" y="733"/>
                  </a:cubicBezTo>
                  <a:cubicBezTo>
                    <a:pt x="4911" y="647"/>
                    <a:pt x="4825" y="560"/>
                    <a:pt x="4738" y="474"/>
                  </a:cubicBezTo>
                  <a:cubicBezTo>
                    <a:pt x="4199" y="576"/>
                    <a:pt x="3654" y="629"/>
                    <a:pt x="3115" y="629"/>
                  </a:cubicBezTo>
                  <a:cubicBezTo>
                    <a:pt x="2061" y="629"/>
                    <a:pt x="1027" y="428"/>
                    <a:pt x="8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9" name="Google Shape;2539;p44"/>
            <p:cNvSpPr/>
            <p:nvPr/>
          </p:nvSpPr>
          <p:spPr>
            <a:xfrm>
              <a:off x="2189720" y="1578070"/>
              <a:ext cx="82584" cy="41755"/>
            </a:xfrm>
            <a:custGeom>
              <a:rect b="b" l="l" r="r" t="t"/>
              <a:pathLst>
                <a:path extrusionOk="0" h="3877" w="7668">
                  <a:moveTo>
                    <a:pt x="7452" y="0"/>
                  </a:moveTo>
                  <a:cubicBezTo>
                    <a:pt x="6505" y="733"/>
                    <a:pt x="5600" y="1379"/>
                    <a:pt x="4652" y="1939"/>
                  </a:cubicBezTo>
                  <a:cubicBezTo>
                    <a:pt x="3231" y="2757"/>
                    <a:pt x="1637" y="3360"/>
                    <a:pt x="0" y="3575"/>
                  </a:cubicBezTo>
                  <a:cubicBezTo>
                    <a:pt x="44" y="3662"/>
                    <a:pt x="130" y="3791"/>
                    <a:pt x="130" y="3877"/>
                  </a:cubicBezTo>
                  <a:cubicBezTo>
                    <a:pt x="1077" y="3748"/>
                    <a:pt x="2068" y="3532"/>
                    <a:pt x="2973" y="3145"/>
                  </a:cubicBezTo>
                  <a:cubicBezTo>
                    <a:pt x="4695" y="2499"/>
                    <a:pt x="6117" y="1379"/>
                    <a:pt x="7667" y="302"/>
                  </a:cubicBezTo>
                  <a:cubicBezTo>
                    <a:pt x="7581" y="173"/>
                    <a:pt x="7538" y="130"/>
                    <a:pt x="74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0" name="Google Shape;2540;p44"/>
            <p:cNvSpPr/>
            <p:nvPr/>
          </p:nvSpPr>
          <p:spPr>
            <a:xfrm>
              <a:off x="2196214" y="1625845"/>
              <a:ext cx="113203" cy="19494"/>
            </a:xfrm>
            <a:custGeom>
              <a:rect b="b" l="l" r="r" t="t"/>
              <a:pathLst>
                <a:path extrusionOk="0" h="1810" w="10511">
                  <a:moveTo>
                    <a:pt x="10338" y="1"/>
                  </a:moveTo>
                  <a:cubicBezTo>
                    <a:pt x="9132" y="604"/>
                    <a:pt x="7926" y="1121"/>
                    <a:pt x="6548" y="1336"/>
                  </a:cubicBezTo>
                  <a:cubicBezTo>
                    <a:pt x="5894" y="1451"/>
                    <a:pt x="5241" y="1494"/>
                    <a:pt x="4589" y="1494"/>
                  </a:cubicBezTo>
                  <a:cubicBezTo>
                    <a:pt x="3048" y="1494"/>
                    <a:pt x="1514" y="1255"/>
                    <a:pt x="1" y="1164"/>
                  </a:cubicBezTo>
                  <a:lnTo>
                    <a:pt x="1" y="1164"/>
                  </a:lnTo>
                  <a:cubicBezTo>
                    <a:pt x="44" y="1293"/>
                    <a:pt x="44" y="1379"/>
                    <a:pt x="87" y="1508"/>
                  </a:cubicBezTo>
                  <a:cubicBezTo>
                    <a:pt x="1508" y="1595"/>
                    <a:pt x="2973" y="1767"/>
                    <a:pt x="4351" y="1810"/>
                  </a:cubicBezTo>
                  <a:cubicBezTo>
                    <a:pt x="6246" y="1810"/>
                    <a:pt x="7969" y="1465"/>
                    <a:pt x="9692" y="647"/>
                  </a:cubicBezTo>
                  <a:cubicBezTo>
                    <a:pt x="9950" y="518"/>
                    <a:pt x="10209" y="389"/>
                    <a:pt x="10510" y="259"/>
                  </a:cubicBezTo>
                  <a:cubicBezTo>
                    <a:pt x="10424" y="216"/>
                    <a:pt x="10381" y="173"/>
                    <a:pt x="1033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1" name="Google Shape;2541;p44"/>
            <p:cNvSpPr/>
            <p:nvPr/>
          </p:nvSpPr>
          <p:spPr>
            <a:xfrm>
              <a:off x="2205024" y="1655991"/>
              <a:ext cx="76553" cy="16726"/>
            </a:xfrm>
            <a:custGeom>
              <a:rect b="b" l="l" r="r" t="t"/>
              <a:pathLst>
                <a:path extrusionOk="0" h="1553" w="7108">
                  <a:moveTo>
                    <a:pt x="3902" y="1"/>
                  </a:moveTo>
                  <a:cubicBezTo>
                    <a:pt x="3478" y="1"/>
                    <a:pt x="3053" y="27"/>
                    <a:pt x="2628" y="88"/>
                  </a:cubicBezTo>
                  <a:cubicBezTo>
                    <a:pt x="1853" y="217"/>
                    <a:pt x="1121" y="432"/>
                    <a:pt x="475" y="863"/>
                  </a:cubicBezTo>
                  <a:cubicBezTo>
                    <a:pt x="302" y="949"/>
                    <a:pt x="130" y="1121"/>
                    <a:pt x="1" y="1251"/>
                  </a:cubicBezTo>
                  <a:cubicBezTo>
                    <a:pt x="44" y="1337"/>
                    <a:pt x="44" y="1466"/>
                    <a:pt x="87" y="1552"/>
                  </a:cubicBezTo>
                  <a:cubicBezTo>
                    <a:pt x="733" y="1035"/>
                    <a:pt x="1422" y="648"/>
                    <a:pt x="2241" y="475"/>
                  </a:cubicBezTo>
                  <a:cubicBezTo>
                    <a:pt x="2840" y="356"/>
                    <a:pt x="3459" y="304"/>
                    <a:pt x="4083" y="304"/>
                  </a:cubicBezTo>
                  <a:cubicBezTo>
                    <a:pt x="5029" y="304"/>
                    <a:pt x="5984" y="423"/>
                    <a:pt x="6893" y="605"/>
                  </a:cubicBezTo>
                  <a:lnTo>
                    <a:pt x="7108" y="389"/>
                  </a:lnTo>
                  <a:cubicBezTo>
                    <a:pt x="6056" y="173"/>
                    <a:pt x="4982" y="1"/>
                    <a:pt x="3902" y="1"/>
                  </a:cubicBezTo>
                  <a:close/>
                </a:path>
              </a:pathLst>
            </a:custGeom>
            <a:solidFill>
              <a:srgbClr val="C1C0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2" name="Google Shape;2542;p44"/>
            <p:cNvSpPr/>
            <p:nvPr/>
          </p:nvSpPr>
          <p:spPr>
            <a:xfrm>
              <a:off x="2219413" y="1617499"/>
              <a:ext cx="72838" cy="76553"/>
            </a:xfrm>
            <a:custGeom>
              <a:rect b="b" l="l" r="r" t="t"/>
              <a:pathLst>
                <a:path extrusionOk="0" h="7108" w="6763">
                  <a:moveTo>
                    <a:pt x="6763" y="1"/>
                  </a:moveTo>
                  <a:lnTo>
                    <a:pt x="6763" y="1"/>
                  </a:lnTo>
                  <a:cubicBezTo>
                    <a:pt x="6461" y="302"/>
                    <a:pt x="3877" y="2886"/>
                    <a:pt x="3317" y="3446"/>
                  </a:cubicBezTo>
                  <a:cubicBezTo>
                    <a:pt x="2800" y="4049"/>
                    <a:pt x="517" y="6418"/>
                    <a:pt x="0" y="7064"/>
                  </a:cubicBezTo>
                  <a:cubicBezTo>
                    <a:pt x="0" y="7108"/>
                    <a:pt x="0" y="7108"/>
                    <a:pt x="43" y="7108"/>
                  </a:cubicBezTo>
                  <a:cubicBezTo>
                    <a:pt x="689" y="6591"/>
                    <a:pt x="2972" y="4222"/>
                    <a:pt x="3532" y="3619"/>
                  </a:cubicBezTo>
                  <a:cubicBezTo>
                    <a:pt x="4092" y="3016"/>
                    <a:pt x="6633" y="388"/>
                    <a:pt x="67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3" name="Google Shape;2543;p44"/>
            <p:cNvSpPr/>
            <p:nvPr/>
          </p:nvSpPr>
          <p:spPr>
            <a:xfrm>
              <a:off x="2175342" y="1514516"/>
              <a:ext cx="119224" cy="207366"/>
            </a:xfrm>
            <a:custGeom>
              <a:rect b="b" l="l" r="r" t="t"/>
              <a:pathLst>
                <a:path extrusionOk="0" h="19254" w="11070">
                  <a:moveTo>
                    <a:pt x="905" y="0"/>
                  </a:moveTo>
                  <a:cubicBezTo>
                    <a:pt x="259" y="302"/>
                    <a:pt x="0" y="1249"/>
                    <a:pt x="43" y="3015"/>
                  </a:cubicBezTo>
                  <a:cubicBezTo>
                    <a:pt x="216" y="6935"/>
                    <a:pt x="4308" y="19254"/>
                    <a:pt x="4308" y="19254"/>
                  </a:cubicBezTo>
                  <a:lnTo>
                    <a:pt x="11070" y="12276"/>
                  </a:lnTo>
                  <a:lnTo>
                    <a:pt x="905"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4" name="Google Shape;2544;p44"/>
            <p:cNvSpPr/>
            <p:nvPr/>
          </p:nvSpPr>
          <p:spPr>
            <a:xfrm>
              <a:off x="2136376" y="2773529"/>
              <a:ext cx="379933" cy="338296"/>
            </a:xfrm>
            <a:custGeom>
              <a:rect b="b" l="l" r="r" t="t"/>
              <a:pathLst>
                <a:path extrusionOk="0" h="31411" w="35277">
                  <a:moveTo>
                    <a:pt x="172" y="0"/>
                  </a:moveTo>
                  <a:cubicBezTo>
                    <a:pt x="172" y="0"/>
                    <a:pt x="0" y="8184"/>
                    <a:pt x="43" y="16067"/>
                  </a:cubicBezTo>
                  <a:lnTo>
                    <a:pt x="43" y="16540"/>
                  </a:lnTo>
                  <a:cubicBezTo>
                    <a:pt x="43" y="17703"/>
                    <a:pt x="129" y="18866"/>
                    <a:pt x="129" y="19986"/>
                  </a:cubicBezTo>
                  <a:lnTo>
                    <a:pt x="129" y="20159"/>
                  </a:lnTo>
                  <a:cubicBezTo>
                    <a:pt x="215" y="25672"/>
                    <a:pt x="431" y="30195"/>
                    <a:pt x="862" y="30453"/>
                  </a:cubicBezTo>
                  <a:cubicBezTo>
                    <a:pt x="1771" y="31005"/>
                    <a:pt x="19640" y="31410"/>
                    <a:pt x="28845" y="31410"/>
                  </a:cubicBezTo>
                  <a:cubicBezTo>
                    <a:pt x="31852" y="31410"/>
                    <a:pt x="33935" y="31367"/>
                    <a:pt x="34200" y="31271"/>
                  </a:cubicBezTo>
                  <a:cubicBezTo>
                    <a:pt x="35277" y="30927"/>
                    <a:pt x="34372" y="27826"/>
                    <a:pt x="33209" y="26835"/>
                  </a:cubicBezTo>
                  <a:cubicBezTo>
                    <a:pt x="32046" y="25887"/>
                    <a:pt x="20201" y="20374"/>
                    <a:pt x="20201" y="20374"/>
                  </a:cubicBezTo>
                  <a:lnTo>
                    <a:pt x="20201" y="20072"/>
                  </a:lnTo>
                  <a:lnTo>
                    <a:pt x="20287" y="16799"/>
                  </a:lnTo>
                  <a:lnTo>
                    <a:pt x="20287" y="16153"/>
                  </a:lnTo>
                  <a:lnTo>
                    <a:pt x="20934" y="216"/>
                  </a:lnTo>
                  <a:lnTo>
                    <a:pt x="172" y="0"/>
                  </a:ln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5" name="Google Shape;2545;p44"/>
            <p:cNvSpPr/>
            <p:nvPr/>
          </p:nvSpPr>
          <p:spPr>
            <a:xfrm>
              <a:off x="2402869" y="3015219"/>
              <a:ext cx="1648" cy="474"/>
            </a:xfrm>
            <a:custGeom>
              <a:rect b="b" l="l" r="r" t="t"/>
              <a:pathLst>
                <a:path extrusionOk="0" h="44" w="153">
                  <a:moveTo>
                    <a:pt x="23" y="0"/>
                  </a:moveTo>
                  <a:cubicBezTo>
                    <a:pt x="1" y="0"/>
                    <a:pt x="2" y="0"/>
                    <a:pt x="25" y="6"/>
                  </a:cubicBezTo>
                  <a:lnTo>
                    <a:pt x="25" y="6"/>
                  </a:lnTo>
                  <a:cubicBezTo>
                    <a:pt x="23" y="3"/>
                    <a:pt x="23" y="0"/>
                    <a:pt x="23" y="0"/>
                  </a:cubicBezTo>
                  <a:close/>
                  <a:moveTo>
                    <a:pt x="25" y="6"/>
                  </a:moveTo>
                  <a:cubicBezTo>
                    <a:pt x="30" y="18"/>
                    <a:pt x="53" y="43"/>
                    <a:pt x="152" y="43"/>
                  </a:cubicBezTo>
                  <a:cubicBezTo>
                    <a:pt x="89" y="22"/>
                    <a:pt x="47" y="12"/>
                    <a:pt x="25" y="6"/>
                  </a:cubicBezTo>
                  <a:close/>
                </a:path>
              </a:pathLst>
            </a:custGeom>
            <a:solidFill>
              <a:srgbClr val="DF85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6" name="Google Shape;2546;p44"/>
            <p:cNvSpPr/>
            <p:nvPr/>
          </p:nvSpPr>
          <p:spPr>
            <a:xfrm>
              <a:off x="2138229" y="3010114"/>
              <a:ext cx="378081" cy="101712"/>
            </a:xfrm>
            <a:custGeom>
              <a:rect b="b" l="l" r="r" t="t"/>
              <a:pathLst>
                <a:path extrusionOk="0" h="9444" w="35105">
                  <a:moveTo>
                    <a:pt x="0" y="1"/>
                  </a:moveTo>
                  <a:cubicBezTo>
                    <a:pt x="87" y="4609"/>
                    <a:pt x="302" y="8228"/>
                    <a:pt x="690" y="8486"/>
                  </a:cubicBezTo>
                  <a:cubicBezTo>
                    <a:pt x="1599" y="9038"/>
                    <a:pt x="19468" y="9443"/>
                    <a:pt x="28673" y="9443"/>
                  </a:cubicBezTo>
                  <a:cubicBezTo>
                    <a:pt x="31680" y="9443"/>
                    <a:pt x="33763" y="9400"/>
                    <a:pt x="34028" y="9304"/>
                  </a:cubicBezTo>
                  <a:cubicBezTo>
                    <a:pt x="35105" y="8960"/>
                    <a:pt x="34200" y="5859"/>
                    <a:pt x="32994" y="4868"/>
                  </a:cubicBezTo>
                  <a:cubicBezTo>
                    <a:pt x="32391" y="4351"/>
                    <a:pt x="28816" y="2542"/>
                    <a:pt x="25500" y="991"/>
                  </a:cubicBezTo>
                  <a:lnTo>
                    <a:pt x="25500" y="991"/>
                  </a:lnTo>
                  <a:cubicBezTo>
                    <a:pt x="26706" y="1680"/>
                    <a:pt x="28601" y="3016"/>
                    <a:pt x="28385" y="3748"/>
                  </a:cubicBezTo>
                  <a:cubicBezTo>
                    <a:pt x="28275" y="4072"/>
                    <a:pt x="27540" y="4209"/>
                    <a:pt x="26368" y="4209"/>
                  </a:cubicBezTo>
                  <a:cubicBezTo>
                    <a:pt x="20682" y="4209"/>
                    <a:pt x="4715" y="965"/>
                    <a:pt x="0"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7" name="Google Shape;2547;p44"/>
            <p:cNvSpPr/>
            <p:nvPr/>
          </p:nvSpPr>
          <p:spPr>
            <a:xfrm>
              <a:off x="2069570" y="1809086"/>
              <a:ext cx="299223" cy="1160683"/>
            </a:xfrm>
            <a:custGeom>
              <a:rect b="b" l="l" r="r" t="t"/>
              <a:pathLst>
                <a:path extrusionOk="0" h="107770" w="27783">
                  <a:moveTo>
                    <a:pt x="1" y="1"/>
                  </a:moveTo>
                  <a:lnTo>
                    <a:pt x="1" y="44"/>
                  </a:lnTo>
                  <a:lnTo>
                    <a:pt x="4" y="44"/>
                  </a:lnTo>
                  <a:cubicBezTo>
                    <a:pt x="2" y="15"/>
                    <a:pt x="1" y="1"/>
                    <a:pt x="1" y="1"/>
                  </a:cubicBezTo>
                  <a:close/>
                  <a:moveTo>
                    <a:pt x="4" y="44"/>
                  </a:moveTo>
                  <a:cubicBezTo>
                    <a:pt x="156" y="1733"/>
                    <a:pt x="4708" y="52573"/>
                    <a:pt x="5471" y="56469"/>
                  </a:cubicBezTo>
                  <a:cubicBezTo>
                    <a:pt x="5600" y="57374"/>
                    <a:pt x="5729" y="62327"/>
                    <a:pt x="5815" y="68745"/>
                  </a:cubicBezTo>
                  <a:cubicBezTo>
                    <a:pt x="5988" y="82658"/>
                    <a:pt x="5859" y="107769"/>
                    <a:pt x="5859" y="107769"/>
                  </a:cubicBezTo>
                  <a:lnTo>
                    <a:pt x="27783" y="107769"/>
                  </a:lnTo>
                  <a:cubicBezTo>
                    <a:pt x="27783" y="107769"/>
                    <a:pt x="27137" y="64266"/>
                    <a:pt x="26189" y="56297"/>
                  </a:cubicBezTo>
                  <a:cubicBezTo>
                    <a:pt x="25198" y="48285"/>
                    <a:pt x="18996" y="44"/>
                    <a:pt x="18996" y="44"/>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8" name="Google Shape;2548;p44"/>
            <p:cNvSpPr/>
            <p:nvPr/>
          </p:nvSpPr>
          <p:spPr>
            <a:xfrm>
              <a:off x="2141007" y="2926786"/>
              <a:ext cx="217586" cy="4620"/>
            </a:xfrm>
            <a:custGeom>
              <a:rect b="b" l="l" r="r" t="t"/>
              <a:pathLst>
                <a:path extrusionOk="0" h="429" w="20203">
                  <a:moveTo>
                    <a:pt x="7861" y="0"/>
                  </a:moveTo>
                  <a:cubicBezTo>
                    <a:pt x="4483" y="0"/>
                    <a:pt x="902" y="37"/>
                    <a:pt x="44" y="200"/>
                  </a:cubicBezTo>
                  <a:cubicBezTo>
                    <a:pt x="1" y="200"/>
                    <a:pt x="1" y="243"/>
                    <a:pt x="44" y="243"/>
                  </a:cubicBezTo>
                  <a:cubicBezTo>
                    <a:pt x="1000" y="398"/>
                    <a:pt x="5337" y="429"/>
                    <a:pt x="9007" y="429"/>
                  </a:cubicBezTo>
                  <a:cubicBezTo>
                    <a:pt x="11453" y="429"/>
                    <a:pt x="13603" y="415"/>
                    <a:pt x="14258" y="415"/>
                  </a:cubicBezTo>
                  <a:cubicBezTo>
                    <a:pt x="17661" y="329"/>
                    <a:pt x="16713" y="329"/>
                    <a:pt x="20159" y="286"/>
                  </a:cubicBezTo>
                  <a:cubicBezTo>
                    <a:pt x="20202" y="243"/>
                    <a:pt x="20202" y="114"/>
                    <a:pt x="20159" y="114"/>
                  </a:cubicBezTo>
                  <a:cubicBezTo>
                    <a:pt x="16756" y="71"/>
                    <a:pt x="17704" y="28"/>
                    <a:pt x="14258" y="28"/>
                  </a:cubicBezTo>
                  <a:cubicBezTo>
                    <a:pt x="13503" y="28"/>
                    <a:pt x="10756" y="0"/>
                    <a:pt x="78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9" name="Google Shape;2549;p44"/>
            <p:cNvSpPr/>
            <p:nvPr/>
          </p:nvSpPr>
          <p:spPr>
            <a:xfrm>
              <a:off x="2099726" y="1835645"/>
              <a:ext cx="79332" cy="1070398"/>
            </a:xfrm>
            <a:custGeom>
              <a:rect b="b" l="l" r="r" t="t"/>
              <a:pathLst>
                <a:path extrusionOk="0" h="99387" w="7366">
                  <a:moveTo>
                    <a:pt x="43" y="1"/>
                  </a:moveTo>
                  <a:cubicBezTo>
                    <a:pt x="22" y="1"/>
                    <a:pt x="0" y="11"/>
                    <a:pt x="0" y="33"/>
                  </a:cubicBezTo>
                  <a:cubicBezTo>
                    <a:pt x="1034" y="12438"/>
                    <a:pt x="2240" y="24843"/>
                    <a:pt x="3877" y="37162"/>
                  </a:cubicBezTo>
                  <a:cubicBezTo>
                    <a:pt x="4308" y="40220"/>
                    <a:pt x="4781" y="43278"/>
                    <a:pt x="5298" y="46293"/>
                  </a:cubicBezTo>
                  <a:cubicBezTo>
                    <a:pt x="5772" y="49395"/>
                    <a:pt x="6289" y="52496"/>
                    <a:pt x="6547" y="55640"/>
                  </a:cubicBezTo>
                  <a:cubicBezTo>
                    <a:pt x="6763" y="58698"/>
                    <a:pt x="6806" y="61756"/>
                    <a:pt x="6849" y="64815"/>
                  </a:cubicBezTo>
                  <a:cubicBezTo>
                    <a:pt x="6892" y="68002"/>
                    <a:pt x="6892" y="71189"/>
                    <a:pt x="6935" y="74377"/>
                  </a:cubicBezTo>
                  <a:cubicBezTo>
                    <a:pt x="7021" y="81398"/>
                    <a:pt x="7107" y="92209"/>
                    <a:pt x="7150" y="99273"/>
                  </a:cubicBezTo>
                  <a:cubicBezTo>
                    <a:pt x="7150" y="99353"/>
                    <a:pt x="7197" y="99387"/>
                    <a:pt x="7247" y="99387"/>
                  </a:cubicBezTo>
                  <a:cubicBezTo>
                    <a:pt x="7304" y="99387"/>
                    <a:pt x="7366" y="99342"/>
                    <a:pt x="7366" y="99273"/>
                  </a:cubicBezTo>
                  <a:cubicBezTo>
                    <a:pt x="7280" y="92984"/>
                    <a:pt x="7237" y="82905"/>
                    <a:pt x="7237" y="76617"/>
                  </a:cubicBezTo>
                  <a:cubicBezTo>
                    <a:pt x="7237" y="73429"/>
                    <a:pt x="7194" y="70242"/>
                    <a:pt x="7194" y="67098"/>
                  </a:cubicBezTo>
                  <a:cubicBezTo>
                    <a:pt x="7194" y="64039"/>
                    <a:pt x="7194" y="60938"/>
                    <a:pt x="7021" y="57880"/>
                  </a:cubicBezTo>
                  <a:cubicBezTo>
                    <a:pt x="6677" y="51634"/>
                    <a:pt x="5471" y="45561"/>
                    <a:pt x="4523" y="39402"/>
                  </a:cubicBezTo>
                  <a:cubicBezTo>
                    <a:pt x="3618" y="33285"/>
                    <a:pt x="2886" y="27083"/>
                    <a:pt x="2240" y="20880"/>
                  </a:cubicBezTo>
                  <a:cubicBezTo>
                    <a:pt x="1465" y="13945"/>
                    <a:pt x="776" y="7011"/>
                    <a:pt x="86" y="33"/>
                  </a:cubicBezTo>
                  <a:cubicBezTo>
                    <a:pt x="86" y="11"/>
                    <a:pt x="65" y="1"/>
                    <a:pt x="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0" name="Google Shape;2550;p44"/>
            <p:cNvSpPr/>
            <p:nvPr/>
          </p:nvSpPr>
          <p:spPr>
            <a:xfrm>
              <a:off x="2019931" y="1809086"/>
              <a:ext cx="224081" cy="740394"/>
            </a:xfrm>
            <a:custGeom>
              <a:rect b="b" l="l" r="r" t="t"/>
              <a:pathLst>
                <a:path extrusionOk="0" h="68746" w="20806">
                  <a:moveTo>
                    <a:pt x="1" y="1"/>
                  </a:moveTo>
                  <a:cubicBezTo>
                    <a:pt x="1" y="1"/>
                    <a:pt x="9261" y="52507"/>
                    <a:pt x="9994" y="56469"/>
                  </a:cubicBezTo>
                  <a:cubicBezTo>
                    <a:pt x="10166" y="57374"/>
                    <a:pt x="10252" y="62327"/>
                    <a:pt x="10381" y="68745"/>
                  </a:cubicBezTo>
                  <a:lnTo>
                    <a:pt x="20805"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1" name="Google Shape;2551;p44"/>
            <p:cNvSpPr/>
            <p:nvPr/>
          </p:nvSpPr>
          <p:spPr>
            <a:xfrm>
              <a:off x="1720256" y="2786054"/>
              <a:ext cx="186493" cy="111803"/>
            </a:xfrm>
            <a:custGeom>
              <a:rect b="b" l="l" r="r" t="t"/>
              <a:pathLst>
                <a:path extrusionOk="0" h="10381" w="17316">
                  <a:moveTo>
                    <a:pt x="44" y="0"/>
                  </a:moveTo>
                  <a:cubicBezTo>
                    <a:pt x="1" y="0"/>
                    <a:pt x="1" y="43"/>
                    <a:pt x="1" y="43"/>
                  </a:cubicBezTo>
                  <a:cubicBezTo>
                    <a:pt x="1164" y="1077"/>
                    <a:pt x="10640" y="6634"/>
                    <a:pt x="12104" y="7495"/>
                  </a:cubicBezTo>
                  <a:cubicBezTo>
                    <a:pt x="15076" y="9218"/>
                    <a:pt x="14215" y="8658"/>
                    <a:pt x="17230" y="10381"/>
                  </a:cubicBezTo>
                  <a:cubicBezTo>
                    <a:pt x="17273" y="10381"/>
                    <a:pt x="17316" y="10295"/>
                    <a:pt x="17273" y="10295"/>
                  </a:cubicBezTo>
                  <a:cubicBezTo>
                    <a:pt x="14344" y="8443"/>
                    <a:pt x="15205" y="8960"/>
                    <a:pt x="12320" y="7150"/>
                  </a:cubicBezTo>
                  <a:cubicBezTo>
                    <a:pt x="10898" y="6289"/>
                    <a:pt x="1465" y="560"/>
                    <a:pt x="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p44"/>
            <p:cNvSpPr/>
            <p:nvPr/>
          </p:nvSpPr>
          <p:spPr>
            <a:xfrm>
              <a:off x="2163280" y="2004325"/>
              <a:ext cx="74528" cy="34862"/>
            </a:xfrm>
            <a:custGeom>
              <a:rect b="b" l="l" r="r" t="t"/>
              <a:pathLst>
                <a:path extrusionOk="0" h="3237" w="6920">
                  <a:moveTo>
                    <a:pt x="6711" y="1"/>
                  </a:moveTo>
                  <a:cubicBezTo>
                    <a:pt x="6700" y="1"/>
                    <a:pt x="6688" y="3"/>
                    <a:pt x="6677" y="6"/>
                  </a:cubicBezTo>
                  <a:cubicBezTo>
                    <a:pt x="4394" y="782"/>
                    <a:pt x="2197" y="1902"/>
                    <a:pt x="86" y="3065"/>
                  </a:cubicBezTo>
                  <a:cubicBezTo>
                    <a:pt x="0" y="3108"/>
                    <a:pt x="43" y="3237"/>
                    <a:pt x="130" y="3237"/>
                  </a:cubicBezTo>
                  <a:cubicBezTo>
                    <a:pt x="2369" y="2246"/>
                    <a:pt x="4609" y="1385"/>
                    <a:pt x="6763" y="308"/>
                  </a:cubicBezTo>
                  <a:cubicBezTo>
                    <a:pt x="6920" y="190"/>
                    <a:pt x="6826" y="1"/>
                    <a:pt x="67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3" name="Google Shape;2553;p44"/>
            <p:cNvSpPr/>
            <p:nvPr/>
          </p:nvSpPr>
          <p:spPr>
            <a:xfrm>
              <a:off x="2187404" y="1840093"/>
              <a:ext cx="57996" cy="159331"/>
            </a:xfrm>
            <a:custGeom>
              <a:rect b="b" l="l" r="r" t="t"/>
              <a:pathLst>
                <a:path extrusionOk="0" h="14794" w="5385">
                  <a:moveTo>
                    <a:pt x="5063" y="1"/>
                  </a:moveTo>
                  <a:cubicBezTo>
                    <a:pt x="5027" y="1"/>
                    <a:pt x="4997" y="14"/>
                    <a:pt x="4997" y="51"/>
                  </a:cubicBezTo>
                  <a:cubicBezTo>
                    <a:pt x="4997" y="2721"/>
                    <a:pt x="4824" y="4961"/>
                    <a:pt x="4652" y="7459"/>
                  </a:cubicBezTo>
                  <a:cubicBezTo>
                    <a:pt x="4527" y="8539"/>
                    <a:pt x="3683" y="14419"/>
                    <a:pt x="1886" y="14419"/>
                  </a:cubicBezTo>
                  <a:cubicBezTo>
                    <a:pt x="1819" y="14419"/>
                    <a:pt x="1750" y="14411"/>
                    <a:pt x="1680" y="14394"/>
                  </a:cubicBezTo>
                  <a:cubicBezTo>
                    <a:pt x="1335" y="14351"/>
                    <a:pt x="1206" y="14006"/>
                    <a:pt x="1120" y="13489"/>
                  </a:cubicBezTo>
                  <a:cubicBezTo>
                    <a:pt x="1034" y="12929"/>
                    <a:pt x="1249" y="12197"/>
                    <a:pt x="1335" y="11594"/>
                  </a:cubicBezTo>
                  <a:cubicBezTo>
                    <a:pt x="1551" y="10302"/>
                    <a:pt x="1723" y="8967"/>
                    <a:pt x="1852" y="7631"/>
                  </a:cubicBezTo>
                  <a:cubicBezTo>
                    <a:pt x="2068" y="5133"/>
                    <a:pt x="2068" y="2678"/>
                    <a:pt x="1766" y="180"/>
                  </a:cubicBezTo>
                  <a:cubicBezTo>
                    <a:pt x="1766" y="143"/>
                    <a:pt x="1751" y="130"/>
                    <a:pt x="1733" y="130"/>
                  </a:cubicBezTo>
                  <a:cubicBezTo>
                    <a:pt x="1709" y="130"/>
                    <a:pt x="1680" y="155"/>
                    <a:pt x="1680" y="180"/>
                  </a:cubicBezTo>
                  <a:cubicBezTo>
                    <a:pt x="1680" y="3626"/>
                    <a:pt x="1551" y="7028"/>
                    <a:pt x="1077" y="10388"/>
                  </a:cubicBezTo>
                  <a:cubicBezTo>
                    <a:pt x="819" y="12025"/>
                    <a:pt x="0" y="14480"/>
                    <a:pt x="1723" y="14782"/>
                  </a:cubicBezTo>
                  <a:cubicBezTo>
                    <a:pt x="1775" y="14789"/>
                    <a:pt x="1826" y="14793"/>
                    <a:pt x="1877" y="14793"/>
                  </a:cubicBezTo>
                  <a:cubicBezTo>
                    <a:pt x="3513" y="14793"/>
                    <a:pt x="4572" y="10870"/>
                    <a:pt x="4781" y="9742"/>
                  </a:cubicBezTo>
                  <a:cubicBezTo>
                    <a:pt x="5384" y="6641"/>
                    <a:pt x="5384" y="3238"/>
                    <a:pt x="5169" y="51"/>
                  </a:cubicBezTo>
                  <a:cubicBezTo>
                    <a:pt x="5169" y="26"/>
                    <a:pt x="5111" y="1"/>
                    <a:pt x="50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4" name="Google Shape;2554;p44"/>
            <p:cNvSpPr/>
            <p:nvPr/>
          </p:nvSpPr>
          <p:spPr>
            <a:xfrm>
              <a:off x="2198530" y="1995838"/>
              <a:ext cx="11901" cy="27582"/>
            </a:xfrm>
            <a:custGeom>
              <a:rect b="b" l="l" r="r" t="t"/>
              <a:pathLst>
                <a:path extrusionOk="0" h="2561" w="1105">
                  <a:moveTo>
                    <a:pt x="838" y="1"/>
                  </a:moveTo>
                  <a:cubicBezTo>
                    <a:pt x="758" y="1"/>
                    <a:pt x="680" y="49"/>
                    <a:pt x="647" y="148"/>
                  </a:cubicBezTo>
                  <a:cubicBezTo>
                    <a:pt x="475" y="579"/>
                    <a:pt x="302" y="1010"/>
                    <a:pt x="216" y="1440"/>
                  </a:cubicBezTo>
                  <a:cubicBezTo>
                    <a:pt x="87" y="1785"/>
                    <a:pt x="1" y="2130"/>
                    <a:pt x="44" y="2517"/>
                  </a:cubicBezTo>
                  <a:cubicBezTo>
                    <a:pt x="44" y="2560"/>
                    <a:pt x="130" y="2560"/>
                    <a:pt x="216" y="2560"/>
                  </a:cubicBezTo>
                  <a:cubicBezTo>
                    <a:pt x="432" y="2302"/>
                    <a:pt x="518" y="1871"/>
                    <a:pt x="647" y="1570"/>
                  </a:cubicBezTo>
                  <a:cubicBezTo>
                    <a:pt x="819" y="1182"/>
                    <a:pt x="948" y="751"/>
                    <a:pt x="1078" y="364"/>
                  </a:cubicBezTo>
                  <a:cubicBezTo>
                    <a:pt x="1104" y="125"/>
                    <a:pt x="967" y="1"/>
                    <a:pt x="83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5" name="Google Shape;2555;p44"/>
            <p:cNvSpPr/>
            <p:nvPr/>
          </p:nvSpPr>
          <p:spPr>
            <a:xfrm>
              <a:off x="1747159" y="1825791"/>
              <a:ext cx="287634" cy="948212"/>
            </a:xfrm>
            <a:custGeom>
              <a:rect b="b" l="l" r="r" t="t"/>
              <a:pathLst>
                <a:path extrusionOk="0" h="88042" w="26707">
                  <a:moveTo>
                    <a:pt x="26706" y="0"/>
                  </a:moveTo>
                  <a:cubicBezTo>
                    <a:pt x="25931" y="1292"/>
                    <a:pt x="25285" y="2714"/>
                    <a:pt x="24854" y="4049"/>
                  </a:cubicBezTo>
                  <a:cubicBezTo>
                    <a:pt x="24294" y="5514"/>
                    <a:pt x="23863" y="6935"/>
                    <a:pt x="23605" y="8443"/>
                  </a:cubicBezTo>
                  <a:cubicBezTo>
                    <a:pt x="23433" y="9218"/>
                    <a:pt x="23390" y="9950"/>
                    <a:pt x="23260" y="10725"/>
                  </a:cubicBezTo>
                  <a:cubicBezTo>
                    <a:pt x="23217" y="11501"/>
                    <a:pt x="23131" y="12276"/>
                    <a:pt x="23174" y="13051"/>
                  </a:cubicBezTo>
                  <a:cubicBezTo>
                    <a:pt x="23174" y="14597"/>
                    <a:pt x="23388" y="16099"/>
                    <a:pt x="23645" y="17601"/>
                  </a:cubicBezTo>
                  <a:lnTo>
                    <a:pt x="23645" y="17601"/>
                  </a:lnTo>
                  <a:cubicBezTo>
                    <a:pt x="23000" y="23924"/>
                    <a:pt x="22355" y="30204"/>
                    <a:pt x="21710" y="36569"/>
                  </a:cubicBezTo>
                  <a:cubicBezTo>
                    <a:pt x="21064" y="42901"/>
                    <a:pt x="20417" y="49233"/>
                    <a:pt x="19814" y="55564"/>
                  </a:cubicBezTo>
                  <a:lnTo>
                    <a:pt x="19771" y="56167"/>
                  </a:lnTo>
                  <a:lnTo>
                    <a:pt x="19728" y="56469"/>
                  </a:lnTo>
                  <a:cubicBezTo>
                    <a:pt x="19728" y="56598"/>
                    <a:pt x="19728" y="56684"/>
                    <a:pt x="19685" y="56770"/>
                  </a:cubicBezTo>
                  <a:cubicBezTo>
                    <a:pt x="19556" y="57072"/>
                    <a:pt x="19298" y="57460"/>
                    <a:pt x="19125" y="57761"/>
                  </a:cubicBezTo>
                  <a:cubicBezTo>
                    <a:pt x="18695" y="58493"/>
                    <a:pt x="18307" y="59139"/>
                    <a:pt x="17876" y="59829"/>
                  </a:cubicBezTo>
                  <a:lnTo>
                    <a:pt x="15378" y="63878"/>
                  </a:lnTo>
                  <a:lnTo>
                    <a:pt x="10252" y="71932"/>
                  </a:lnTo>
                  <a:lnTo>
                    <a:pt x="1" y="88041"/>
                  </a:lnTo>
                  <a:cubicBezTo>
                    <a:pt x="3576" y="82700"/>
                    <a:pt x="7108" y="77402"/>
                    <a:pt x="10554" y="72104"/>
                  </a:cubicBezTo>
                  <a:cubicBezTo>
                    <a:pt x="12277" y="69391"/>
                    <a:pt x="14000" y="66763"/>
                    <a:pt x="15723" y="64050"/>
                  </a:cubicBezTo>
                  <a:lnTo>
                    <a:pt x="18264" y="60044"/>
                  </a:lnTo>
                  <a:cubicBezTo>
                    <a:pt x="18695" y="59312"/>
                    <a:pt x="19125" y="58666"/>
                    <a:pt x="19513" y="57977"/>
                  </a:cubicBezTo>
                  <a:cubicBezTo>
                    <a:pt x="19728" y="57589"/>
                    <a:pt x="19944" y="57287"/>
                    <a:pt x="20116" y="56857"/>
                  </a:cubicBezTo>
                  <a:cubicBezTo>
                    <a:pt x="20159" y="56684"/>
                    <a:pt x="20159" y="56641"/>
                    <a:pt x="20159" y="56512"/>
                  </a:cubicBezTo>
                  <a:lnTo>
                    <a:pt x="20202" y="56211"/>
                  </a:lnTo>
                  <a:lnTo>
                    <a:pt x="20245" y="55608"/>
                  </a:lnTo>
                  <a:cubicBezTo>
                    <a:pt x="20891" y="49276"/>
                    <a:pt x="21537" y="42987"/>
                    <a:pt x="22140" y="36612"/>
                  </a:cubicBezTo>
                  <a:cubicBezTo>
                    <a:pt x="22743" y="30238"/>
                    <a:pt x="23346" y="23949"/>
                    <a:pt x="23906" y="17617"/>
                  </a:cubicBezTo>
                  <a:lnTo>
                    <a:pt x="23906" y="17531"/>
                  </a:lnTo>
                  <a:cubicBezTo>
                    <a:pt x="23605" y="16110"/>
                    <a:pt x="23390" y="14602"/>
                    <a:pt x="23390" y="13094"/>
                  </a:cubicBezTo>
                  <a:cubicBezTo>
                    <a:pt x="23346" y="12319"/>
                    <a:pt x="23433" y="11587"/>
                    <a:pt x="23433" y="10812"/>
                  </a:cubicBezTo>
                  <a:cubicBezTo>
                    <a:pt x="23476" y="10079"/>
                    <a:pt x="23562" y="9304"/>
                    <a:pt x="23691" y="8572"/>
                  </a:cubicBezTo>
                  <a:cubicBezTo>
                    <a:pt x="23993" y="7064"/>
                    <a:pt x="24337" y="5600"/>
                    <a:pt x="24854" y="4135"/>
                  </a:cubicBezTo>
                  <a:cubicBezTo>
                    <a:pt x="25328" y="2714"/>
                    <a:pt x="25974" y="1292"/>
                    <a:pt x="267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6" name="Google Shape;2556;p44"/>
            <p:cNvSpPr/>
            <p:nvPr/>
          </p:nvSpPr>
          <p:spPr>
            <a:xfrm>
              <a:off x="2050087" y="1844455"/>
              <a:ext cx="92331" cy="80053"/>
            </a:xfrm>
            <a:custGeom>
              <a:rect b="b" l="l" r="r" t="t"/>
              <a:pathLst>
                <a:path extrusionOk="0" h="7433" w="8573">
                  <a:moveTo>
                    <a:pt x="8470" y="1"/>
                  </a:moveTo>
                  <a:cubicBezTo>
                    <a:pt x="8443" y="1"/>
                    <a:pt x="8421" y="12"/>
                    <a:pt x="8400" y="33"/>
                  </a:cubicBezTo>
                  <a:cubicBezTo>
                    <a:pt x="8184" y="550"/>
                    <a:pt x="8012" y="1110"/>
                    <a:pt x="7926" y="1670"/>
                  </a:cubicBezTo>
                  <a:cubicBezTo>
                    <a:pt x="7754" y="2187"/>
                    <a:pt x="7624" y="2790"/>
                    <a:pt x="7452" y="3307"/>
                  </a:cubicBezTo>
                  <a:cubicBezTo>
                    <a:pt x="7194" y="4254"/>
                    <a:pt x="6763" y="5116"/>
                    <a:pt x="6031" y="5676"/>
                  </a:cubicBezTo>
                  <a:cubicBezTo>
                    <a:pt x="5255" y="6279"/>
                    <a:pt x="4437" y="6710"/>
                    <a:pt x="3533" y="6925"/>
                  </a:cubicBezTo>
                  <a:cubicBezTo>
                    <a:pt x="2999" y="7063"/>
                    <a:pt x="2465" y="7120"/>
                    <a:pt x="1931" y="7120"/>
                  </a:cubicBezTo>
                  <a:cubicBezTo>
                    <a:pt x="1302" y="7120"/>
                    <a:pt x="673" y="7041"/>
                    <a:pt x="44" y="6925"/>
                  </a:cubicBezTo>
                  <a:cubicBezTo>
                    <a:pt x="1" y="6925"/>
                    <a:pt x="1" y="7011"/>
                    <a:pt x="44" y="7054"/>
                  </a:cubicBezTo>
                  <a:cubicBezTo>
                    <a:pt x="889" y="7283"/>
                    <a:pt x="1820" y="7433"/>
                    <a:pt x="2743" y="7433"/>
                  </a:cubicBezTo>
                  <a:cubicBezTo>
                    <a:pt x="4080" y="7433"/>
                    <a:pt x="5400" y="7119"/>
                    <a:pt x="6418" y="6279"/>
                  </a:cubicBezTo>
                  <a:cubicBezTo>
                    <a:pt x="7194" y="5633"/>
                    <a:pt x="7754" y="4771"/>
                    <a:pt x="8012" y="3824"/>
                  </a:cubicBezTo>
                  <a:cubicBezTo>
                    <a:pt x="8184" y="3221"/>
                    <a:pt x="8271" y="2575"/>
                    <a:pt x="8357" y="1928"/>
                  </a:cubicBezTo>
                  <a:cubicBezTo>
                    <a:pt x="8443" y="1325"/>
                    <a:pt x="8572" y="636"/>
                    <a:pt x="8572" y="33"/>
                  </a:cubicBezTo>
                  <a:cubicBezTo>
                    <a:pt x="8529" y="12"/>
                    <a:pt x="8497" y="1"/>
                    <a:pt x="8470" y="1"/>
                  </a:cubicBezTo>
                  <a:close/>
                </a:path>
              </a:pathLst>
            </a:custGeom>
            <a:solidFill>
              <a:srgbClr val="DF85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7" name="Google Shape;2557;p44"/>
            <p:cNvSpPr/>
            <p:nvPr/>
          </p:nvSpPr>
          <p:spPr>
            <a:xfrm>
              <a:off x="1999522" y="1501344"/>
              <a:ext cx="298297" cy="312858"/>
            </a:xfrm>
            <a:custGeom>
              <a:rect b="b" l="l" r="r" t="t"/>
              <a:pathLst>
                <a:path extrusionOk="0" h="29049" w="27697">
                  <a:moveTo>
                    <a:pt x="13508" y="0"/>
                  </a:moveTo>
                  <a:cubicBezTo>
                    <a:pt x="11695" y="0"/>
                    <a:pt x="9744" y="826"/>
                    <a:pt x="7926" y="2688"/>
                  </a:cubicBezTo>
                  <a:cubicBezTo>
                    <a:pt x="776" y="10053"/>
                    <a:pt x="1" y="29005"/>
                    <a:pt x="1" y="29005"/>
                  </a:cubicBezTo>
                  <a:lnTo>
                    <a:pt x="25672" y="29048"/>
                  </a:lnTo>
                  <a:lnTo>
                    <a:pt x="24768" y="23147"/>
                  </a:lnTo>
                  <a:cubicBezTo>
                    <a:pt x="24768" y="23147"/>
                    <a:pt x="27696" y="19615"/>
                    <a:pt x="27007" y="16127"/>
                  </a:cubicBezTo>
                  <a:cubicBezTo>
                    <a:pt x="26318" y="12164"/>
                    <a:pt x="18780" y="2817"/>
                    <a:pt x="18134" y="2128"/>
                  </a:cubicBezTo>
                  <a:cubicBezTo>
                    <a:pt x="16885" y="773"/>
                    <a:pt x="15261" y="0"/>
                    <a:pt x="13508"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8" name="Google Shape;2558;p44"/>
            <p:cNvSpPr/>
            <p:nvPr/>
          </p:nvSpPr>
          <p:spPr>
            <a:xfrm>
              <a:off x="2066791" y="1549303"/>
              <a:ext cx="158201" cy="36629"/>
            </a:xfrm>
            <a:custGeom>
              <a:rect b="b" l="l" r="r" t="t"/>
              <a:pathLst>
                <a:path extrusionOk="0" h="3401" w="14689">
                  <a:moveTo>
                    <a:pt x="172" y="1"/>
                  </a:moveTo>
                  <a:cubicBezTo>
                    <a:pt x="129" y="87"/>
                    <a:pt x="43" y="173"/>
                    <a:pt x="0" y="259"/>
                  </a:cubicBezTo>
                  <a:cubicBezTo>
                    <a:pt x="259" y="302"/>
                    <a:pt x="603" y="432"/>
                    <a:pt x="862" y="518"/>
                  </a:cubicBezTo>
                  <a:cubicBezTo>
                    <a:pt x="2843" y="1293"/>
                    <a:pt x="4480" y="2887"/>
                    <a:pt x="6633" y="3274"/>
                  </a:cubicBezTo>
                  <a:cubicBezTo>
                    <a:pt x="7077" y="3361"/>
                    <a:pt x="7527" y="3400"/>
                    <a:pt x="7979" y="3400"/>
                  </a:cubicBezTo>
                  <a:cubicBezTo>
                    <a:pt x="9545" y="3400"/>
                    <a:pt x="11130" y="2928"/>
                    <a:pt x="12534" y="2327"/>
                  </a:cubicBezTo>
                  <a:cubicBezTo>
                    <a:pt x="13310" y="1982"/>
                    <a:pt x="13999" y="1595"/>
                    <a:pt x="14688" y="1164"/>
                  </a:cubicBezTo>
                  <a:cubicBezTo>
                    <a:pt x="14645" y="1121"/>
                    <a:pt x="14602" y="991"/>
                    <a:pt x="14559" y="948"/>
                  </a:cubicBezTo>
                  <a:lnTo>
                    <a:pt x="14473" y="948"/>
                  </a:lnTo>
                  <a:cubicBezTo>
                    <a:pt x="12664" y="2025"/>
                    <a:pt x="10596" y="2973"/>
                    <a:pt x="8442" y="3059"/>
                  </a:cubicBezTo>
                  <a:cubicBezTo>
                    <a:pt x="8208" y="3087"/>
                    <a:pt x="7974" y="3101"/>
                    <a:pt x="7741" y="3101"/>
                  </a:cubicBezTo>
                  <a:cubicBezTo>
                    <a:pt x="6903" y="3101"/>
                    <a:pt x="6083" y="2922"/>
                    <a:pt x="5341" y="2585"/>
                  </a:cubicBezTo>
                  <a:cubicBezTo>
                    <a:pt x="4351" y="2154"/>
                    <a:pt x="3489" y="1551"/>
                    <a:pt x="2585" y="1035"/>
                  </a:cubicBezTo>
                  <a:cubicBezTo>
                    <a:pt x="1852" y="604"/>
                    <a:pt x="1034" y="216"/>
                    <a:pt x="17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9" name="Google Shape;2559;p44"/>
            <p:cNvSpPr/>
            <p:nvPr/>
          </p:nvSpPr>
          <p:spPr>
            <a:xfrm>
              <a:off x="2129419" y="1501064"/>
              <a:ext cx="77942" cy="37587"/>
            </a:xfrm>
            <a:custGeom>
              <a:rect b="b" l="l" r="r" t="t"/>
              <a:pathLst>
                <a:path extrusionOk="0" h="3490" w="7237">
                  <a:moveTo>
                    <a:pt x="431" y="0"/>
                  </a:moveTo>
                  <a:cubicBezTo>
                    <a:pt x="302" y="43"/>
                    <a:pt x="172" y="43"/>
                    <a:pt x="0" y="129"/>
                  </a:cubicBezTo>
                  <a:cubicBezTo>
                    <a:pt x="861" y="646"/>
                    <a:pt x="1723" y="1292"/>
                    <a:pt x="2584" y="1895"/>
                  </a:cubicBezTo>
                  <a:cubicBezTo>
                    <a:pt x="4006" y="2843"/>
                    <a:pt x="5556" y="3446"/>
                    <a:pt x="7236" y="3489"/>
                  </a:cubicBezTo>
                  <a:cubicBezTo>
                    <a:pt x="7150" y="3403"/>
                    <a:pt x="7064" y="3274"/>
                    <a:pt x="6892" y="3058"/>
                  </a:cubicBezTo>
                  <a:cubicBezTo>
                    <a:pt x="5772" y="3015"/>
                    <a:pt x="4695" y="2628"/>
                    <a:pt x="3661" y="2111"/>
                  </a:cubicBezTo>
                  <a:cubicBezTo>
                    <a:pt x="2541" y="1508"/>
                    <a:pt x="1508" y="689"/>
                    <a:pt x="43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0" name="Google Shape;2560;p44"/>
            <p:cNvSpPr/>
            <p:nvPr/>
          </p:nvSpPr>
          <p:spPr>
            <a:xfrm>
              <a:off x="2041277" y="1593837"/>
              <a:ext cx="208755" cy="27560"/>
            </a:xfrm>
            <a:custGeom>
              <a:rect b="b" l="l" r="r" t="t"/>
              <a:pathLst>
                <a:path extrusionOk="0" h="2559" w="19383">
                  <a:moveTo>
                    <a:pt x="19168" y="1"/>
                  </a:moveTo>
                  <a:cubicBezTo>
                    <a:pt x="18909" y="173"/>
                    <a:pt x="18694" y="345"/>
                    <a:pt x="18435" y="475"/>
                  </a:cubicBezTo>
                  <a:cubicBezTo>
                    <a:pt x="16756" y="1465"/>
                    <a:pt x="14903" y="2068"/>
                    <a:pt x="12965" y="2198"/>
                  </a:cubicBezTo>
                  <a:cubicBezTo>
                    <a:pt x="12595" y="2230"/>
                    <a:pt x="12227" y="2245"/>
                    <a:pt x="11861" y="2245"/>
                  </a:cubicBezTo>
                  <a:cubicBezTo>
                    <a:pt x="10262" y="2245"/>
                    <a:pt x="8692" y="1948"/>
                    <a:pt x="7150" y="1422"/>
                  </a:cubicBezTo>
                  <a:cubicBezTo>
                    <a:pt x="6246" y="1078"/>
                    <a:pt x="5341" y="776"/>
                    <a:pt x="4351" y="561"/>
                  </a:cubicBezTo>
                  <a:cubicBezTo>
                    <a:pt x="3648" y="401"/>
                    <a:pt x="2898" y="312"/>
                    <a:pt x="2135" y="312"/>
                  </a:cubicBezTo>
                  <a:cubicBezTo>
                    <a:pt x="1870" y="312"/>
                    <a:pt x="1602" y="323"/>
                    <a:pt x="1335" y="345"/>
                  </a:cubicBezTo>
                  <a:cubicBezTo>
                    <a:pt x="905" y="345"/>
                    <a:pt x="560" y="388"/>
                    <a:pt x="129" y="475"/>
                  </a:cubicBezTo>
                  <a:cubicBezTo>
                    <a:pt x="129" y="604"/>
                    <a:pt x="43" y="690"/>
                    <a:pt x="0" y="819"/>
                  </a:cubicBezTo>
                  <a:cubicBezTo>
                    <a:pt x="669" y="660"/>
                    <a:pt x="1344" y="589"/>
                    <a:pt x="2023" y="589"/>
                  </a:cubicBezTo>
                  <a:cubicBezTo>
                    <a:pt x="3179" y="589"/>
                    <a:pt x="4346" y="795"/>
                    <a:pt x="5513" y="1121"/>
                  </a:cubicBezTo>
                  <a:cubicBezTo>
                    <a:pt x="6461" y="1465"/>
                    <a:pt x="7409" y="1853"/>
                    <a:pt x="8399" y="2111"/>
                  </a:cubicBezTo>
                  <a:cubicBezTo>
                    <a:pt x="9304" y="2327"/>
                    <a:pt x="10295" y="2499"/>
                    <a:pt x="11199" y="2542"/>
                  </a:cubicBezTo>
                  <a:cubicBezTo>
                    <a:pt x="11432" y="2553"/>
                    <a:pt x="11666" y="2558"/>
                    <a:pt x="11899" y="2558"/>
                  </a:cubicBezTo>
                  <a:cubicBezTo>
                    <a:pt x="13559" y="2558"/>
                    <a:pt x="15207" y="2285"/>
                    <a:pt x="16756" y="1681"/>
                  </a:cubicBezTo>
                  <a:cubicBezTo>
                    <a:pt x="17660" y="1293"/>
                    <a:pt x="18565" y="819"/>
                    <a:pt x="19383" y="259"/>
                  </a:cubicBezTo>
                  <a:cubicBezTo>
                    <a:pt x="19340" y="173"/>
                    <a:pt x="19297" y="44"/>
                    <a:pt x="1916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44"/>
            <p:cNvSpPr/>
            <p:nvPr/>
          </p:nvSpPr>
          <p:spPr>
            <a:xfrm>
              <a:off x="2014363" y="1639157"/>
              <a:ext cx="263510" cy="57684"/>
            </a:xfrm>
            <a:custGeom>
              <a:rect b="b" l="l" r="r" t="t"/>
              <a:pathLst>
                <a:path extrusionOk="0" h="5356" w="24467">
                  <a:moveTo>
                    <a:pt x="16188" y="1"/>
                  </a:moveTo>
                  <a:cubicBezTo>
                    <a:pt x="14519" y="1"/>
                    <a:pt x="12829" y="334"/>
                    <a:pt x="11243" y="875"/>
                  </a:cubicBezTo>
                  <a:cubicBezTo>
                    <a:pt x="7668" y="1995"/>
                    <a:pt x="4437" y="3977"/>
                    <a:pt x="819" y="4881"/>
                  </a:cubicBezTo>
                  <a:cubicBezTo>
                    <a:pt x="561" y="4967"/>
                    <a:pt x="346" y="5010"/>
                    <a:pt x="87" y="5053"/>
                  </a:cubicBezTo>
                  <a:cubicBezTo>
                    <a:pt x="87" y="5140"/>
                    <a:pt x="1" y="5269"/>
                    <a:pt x="1" y="5355"/>
                  </a:cubicBezTo>
                  <a:cubicBezTo>
                    <a:pt x="3361" y="4795"/>
                    <a:pt x="6333" y="3072"/>
                    <a:pt x="9434" y="1823"/>
                  </a:cubicBezTo>
                  <a:cubicBezTo>
                    <a:pt x="11157" y="1134"/>
                    <a:pt x="12923" y="531"/>
                    <a:pt x="14775" y="315"/>
                  </a:cubicBezTo>
                  <a:cubicBezTo>
                    <a:pt x="15201" y="273"/>
                    <a:pt x="15630" y="256"/>
                    <a:pt x="16059" y="256"/>
                  </a:cubicBezTo>
                  <a:cubicBezTo>
                    <a:pt x="17797" y="256"/>
                    <a:pt x="19552" y="539"/>
                    <a:pt x="21279" y="574"/>
                  </a:cubicBezTo>
                  <a:cubicBezTo>
                    <a:pt x="21470" y="589"/>
                    <a:pt x="21660" y="596"/>
                    <a:pt x="21851" y="596"/>
                  </a:cubicBezTo>
                  <a:cubicBezTo>
                    <a:pt x="22736" y="596"/>
                    <a:pt x="23616" y="442"/>
                    <a:pt x="24466" y="229"/>
                  </a:cubicBezTo>
                  <a:cubicBezTo>
                    <a:pt x="24423" y="100"/>
                    <a:pt x="24380" y="57"/>
                    <a:pt x="24380" y="14"/>
                  </a:cubicBezTo>
                  <a:cubicBezTo>
                    <a:pt x="24079" y="100"/>
                    <a:pt x="23820" y="143"/>
                    <a:pt x="23519" y="229"/>
                  </a:cubicBezTo>
                  <a:cubicBezTo>
                    <a:pt x="22924" y="319"/>
                    <a:pt x="22332" y="353"/>
                    <a:pt x="21742" y="353"/>
                  </a:cubicBezTo>
                  <a:cubicBezTo>
                    <a:pt x="20069" y="353"/>
                    <a:pt x="18413" y="78"/>
                    <a:pt x="16756" y="14"/>
                  </a:cubicBezTo>
                  <a:cubicBezTo>
                    <a:pt x="16567" y="5"/>
                    <a:pt x="16378" y="1"/>
                    <a:pt x="1618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2" name="Google Shape;2562;p44"/>
            <p:cNvSpPr/>
            <p:nvPr/>
          </p:nvSpPr>
          <p:spPr>
            <a:xfrm>
              <a:off x="2010658" y="1656508"/>
              <a:ext cx="277888" cy="73096"/>
            </a:xfrm>
            <a:custGeom>
              <a:rect b="b" l="l" r="r" t="t"/>
              <a:pathLst>
                <a:path extrusionOk="0" h="6787" w="25802">
                  <a:moveTo>
                    <a:pt x="22216" y="1"/>
                  </a:moveTo>
                  <a:cubicBezTo>
                    <a:pt x="21728" y="1"/>
                    <a:pt x="21241" y="38"/>
                    <a:pt x="20761" y="126"/>
                  </a:cubicBezTo>
                  <a:cubicBezTo>
                    <a:pt x="20029" y="212"/>
                    <a:pt x="19254" y="427"/>
                    <a:pt x="18608" y="858"/>
                  </a:cubicBezTo>
                  <a:cubicBezTo>
                    <a:pt x="17962" y="1289"/>
                    <a:pt x="17445" y="1892"/>
                    <a:pt x="16885" y="2495"/>
                  </a:cubicBezTo>
                  <a:cubicBezTo>
                    <a:pt x="16368" y="3055"/>
                    <a:pt x="15765" y="3658"/>
                    <a:pt x="15119" y="4132"/>
                  </a:cubicBezTo>
                  <a:cubicBezTo>
                    <a:pt x="14473" y="4649"/>
                    <a:pt x="13784" y="4993"/>
                    <a:pt x="13008" y="5338"/>
                  </a:cubicBezTo>
                  <a:cubicBezTo>
                    <a:pt x="10969" y="6169"/>
                    <a:pt x="8713" y="6533"/>
                    <a:pt x="6479" y="6533"/>
                  </a:cubicBezTo>
                  <a:cubicBezTo>
                    <a:pt x="5127" y="6533"/>
                    <a:pt x="3782" y="6400"/>
                    <a:pt x="2499" y="6156"/>
                  </a:cubicBezTo>
                  <a:cubicBezTo>
                    <a:pt x="1723" y="5984"/>
                    <a:pt x="905" y="5768"/>
                    <a:pt x="43" y="5553"/>
                  </a:cubicBezTo>
                  <a:cubicBezTo>
                    <a:pt x="43" y="5596"/>
                    <a:pt x="0" y="5725"/>
                    <a:pt x="0" y="5812"/>
                  </a:cubicBezTo>
                  <a:cubicBezTo>
                    <a:pt x="690" y="5984"/>
                    <a:pt x="1379" y="6156"/>
                    <a:pt x="2025" y="6285"/>
                  </a:cubicBezTo>
                  <a:cubicBezTo>
                    <a:pt x="3515" y="6606"/>
                    <a:pt x="5080" y="6786"/>
                    <a:pt x="6643" y="6786"/>
                  </a:cubicBezTo>
                  <a:cubicBezTo>
                    <a:pt x="8648" y="6786"/>
                    <a:pt x="10652" y="6489"/>
                    <a:pt x="12491" y="5812"/>
                  </a:cubicBezTo>
                  <a:cubicBezTo>
                    <a:pt x="13956" y="5338"/>
                    <a:pt x="15334" y="4519"/>
                    <a:pt x="16411" y="3399"/>
                  </a:cubicBezTo>
                  <a:cubicBezTo>
                    <a:pt x="16971" y="2796"/>
                    <a:pt x="17488" y="2150"/>
                    <a:pt x="18091" y="1633"/>
                  </a:cubicBezTo>
                  <a:cubicBezTo>
                    <a:pt x="18737" y="1030"/>
                    <a:pt x="19469" y="643"/>
                    <a:pt x="20331" y="427"/>
                  </a:cubicBezTo>
                  <a:cubicBezTo>
                    <a:pt x="20913" y="282"/>
                    <a:pt x="21516" y="225"/>
                    <a:pt x="22124" y="225"/>
                  </a:cubicBezTo>
                  <a:cubicBezTo>
                    <a:pt x="23316" y="225"/>
                    <a:pt x="24531" y="443"/>
                    <a:pt x="25672" y="643"/>
                  </a:cubicBezTo>
                  <a:cubicBezTo>
                    <a:pt x="25672" y="686"/>
                    <a:pt x="25715" y="686"/>
                    <a:pt x="25801" y="686"/>
                  </a:cubicBezTo>
                  <a:cubicBezTo>
                    <a:pt x="25715" y="643"/>
                    <a:pt x="25672" y="557"/>
                    <a:pt x="25715" y="427"/>
                  </a:cubicBezTo>
                  <a:cubicBezTo>
                    <a:pt x="24588" y="214"/>
                    <a:pt x="23396" y="1"/>
                    <a:pt x="222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44"/>
            <p:cNvSpPr/>
            <p:nvPr/>
          </p:nvSpPr>
          <p:spPr>
            <a:xfrm>
              <a:off x="2001837" y="1726146"/>
              <a:ext cx="276035" cy="57900"/>
            </a:xfrm>
            <a:custGeom>
              <a:rect b="b" l="l" r="r" t="t"/>
              <a:pathLst>
                <a:path extrusionOk="0" h="5376" w="25630">
                  <a:moveTo>
                    <a:pt x="19298" y="1"/>
                  </a:moveTo>
                  <a:cubicBezTo>
                    <a:pt x="18966" y="1"/>
                    <a:pt x="18635" y="11"/>
                    <a:pt x="18307" y="35"/>
                  </a:cubicBezTo>
                  <a:cubicBezTo>
                    <a:pt x="16670" y="164"/>
                    <a:pt x="15076" y="767"/>
                    <a:pt x="13569" y="1413"/>
                  </a:cubicBezTo>
                  <a:cubicBezTo>
                    <a:pt x="12018" y="2102"/>
                    <a:pt x="10425" y="2964"/>
                    <a:pt x="8874" y="3610"/>
                  </a:cubicBezTo>
                  <a:cubicBezTo>
                    <a:pt x="7280" y="4299"/>
                    <a:pt x="5557" y="4773"/>
                    <a:pt x="3748" y="4988"/>
                  </a:cubicBezTo>
                  <a:cubicBezTo>
                    <a:pt x="3042" y="5089"/>
                    <a:pt x="2306" y="5131"/>
                    <a:pt x="1566" y="5131"/>
                  </a:cubicBezTo>
                  <a:cubicBezTo>
                    <a:pt x="1043" y="5131"/>
                    <a:pt x="518" y="5110"/>
                    <a:pt x="1" y="5074"/>
                  </a:cubicBezTo>
                  <a:lnTo>
                    <a:pt x="1" y="5333"/>
                  </a:lnTo>
                  <a:cubicBezTo>
                    <a:pt x="518" y="5333"/>
                    <a:pt x="1035" y="5376"/>
                    <a:pt x="1509" y="5376"/>
                  </a:cubicBezTo>
                  <a:cubicBezTo>
                    <a:pt x="3318" y="5376"/>
                    <a:pt x="5170" y="5160"/>
                    <a:pt x="6936" y="4643"/>
                  </a:cubicBezTo>
                  <a:cubicBezTo>
                    <a:pt x="8616" y="4127"/>
                    <a:pt x="10166" y="3351"/>
                    <a:pt x="11717" y="2576"/>
                  </a:cubicBezTo>
                  <a:cubicBezTo>
                    <a:pt x="13310" y="1758"/>
                    <a:pt x="14904" y="1025"/>
                    <a:pt x="16627" y="595"/>
                  </a:cubicBezTo>
                  <a:cubicBezTo>
                    <a:pt x="17543" y="371"/>
                    <a:pt x="18488" y="281"/>
                    <a:pt x="19435" y="281"/>
                  </a:cubicBezTo>
                  <a:cubicBezTo>
                    <a:pt x="20491" y="281"/>
                    <a:pt x="21549" y="393"/>
                    <a:pt x="22571" y="552"/>
                  </a:cubicBezTo>
                  <a:cubicBezTo>
                    <a:pt x="23519" y="638"/>
                    <a:pt x="24509" y="810"/>
                    <a:pt x="25457" y="982"/>
                  </a:cubicBezTo>
                  <a:cubicBezTo>
                    <a:pt x="25543" y="853"/>
                    <a:pt x="25586" y="810"/>
                    <a:pt x="25629" y="681"/>
                  </a:cubicBezTo>
                  <a:cubicBezTo>
                    <a:pt x="25026" y="595"/>
                    <a:pt x="24466" y="465"/>
                    <a:pt x="23863" y="465"/>
                  </a:cubicBezTo>
                  <a:cubicBezTo>
                    <a:pt x="22347" y="219"/>
                    <a:pt x="20802" y="1"/>
                    <a:pt x="1929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44"/>
            <p:cNvSpPr/>
            <p:nvPr/>
          </p:nvSpPr>
          <p:spPr>
            <a:xfrm>
              <a:off x="2153533" y="1764229"/>
              <a:ext cx="115519" cy="49973"/>
            </a:xfrm>
            <a:custGeom>
              <a:rect b="b" l="l" r="r" t="t"/>
              <a:pathLst>
                <a:path extrusionOk="0" h="4640" w="10726">
                  <a:moveTo>
                    <a:pt x="9190" y="0"/>
                  </a:moveTo>
                  <a:cubicBezTo>
                    <a:pt x="8194" y="0"/>
                    <a:pt x="7199" y="164"/>
                    <a:pt x="6203" y="591"/>
                  </a:cubicBezTo>
                  <a:cubicBezTo>
                    <a:pt x="4653" y="1237"/>
                    <a:pt x="3404" y="2400"/>
                    <a:pt x="2068" y="3347"/>
                  </a:cubicBezTo>
                  <a:cubicBezTo>
                    <a:pt x="1422" y="3821"/>
                    <a:pt x="733" y="4252"/>
                    <a:pt x="1" y="4639"/>
                  </a:cubicBezTo>
                  <a:lnTo>
                    <a:pt x="518" y="4639"/>
                  </a:lnTo>
                  <a:cubicBezTo>
                    <a:pt x="690" y="4553"/>
                    <a:pt x="862" y="4424"/>
                    <a:pt x="1035" y="4338"/>
                  </a:cubicBezTo>
                  <a:cubicBezTo>
                    <a:pt x="2499" y="3390"/>
                    <a:pt x="3748" y="2227"/>
                    <a:pt x="5170" y="1366"/>
                  </a:cubicBezTo>
                  <a:cubicBezTo>
                    <a:pt x="6453" y="576"/>
                    <a:pt x="7862" y="239"/>
                    <a:pt x="9339" y="239"/>
                  </a:cubicBezTo>
                  <a:cubicBezTo>
                    <a:pt x="9795" y="239"/>
                    <a:pt x="10258" y="271"/>
                    <a:pt x="10726" y="332"/>
                  </a:cubicBezTo>
                  <a:lnTo>
                    <a:pt x="10726" y="117"/>
                  </a:lnTo>
                  <a:cubicBezTo>
                    <a:pt x="10214" y="44"/>
                    <a:pt x="9702" y="0"/>
                    <a:pt x="919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44"/>
            <p:cNvSpPr/>
            <p:nvPr/>
          </p:nvSpPr>
          <p:spPr>
            <a:xfrm>
              <a:off x="2133587" y="1730228"/>
              <a:ext cx="87689" cy="20420"/>
            </a:xfrm>
            <a:custGeom>
              <a:rect b="b" l="l" r="r" t="t"/>
              <a:pathLst>
                <a:path extrusionOk="0" h="1896" w="8142">
                  <a:moveTo>
                    <a:pt x="8012" y="0"/>
                  </a:moveTo>
                  <a:cubicBezTo>
                    <a:pt x="6677" y="173"/>
                    <a:pt x="5256" y="388"/>
                    <a:pt x="3963" y="689"/>
                  </a:cubicBezTo>
                  <a:cubicBezTo>
                    <a:pt x="3317" y="862"/>
                    <a:pt x="2671" y="1077"/>
                    <a:pt x="2025" y="1292"/>
                  </a:cubicBezTo>
                  <a:lnTo>
                    <a:pt x="1077" y="1594"/>
                  </a:lnTo>
                  <a:cubicBezTo>
                    <a:pt x="733" y="1723"/>
                    <a:pt x="345" y="1809"/>
                    <a:pt x="44" y="1809"/>
                  </a:cubicBezTo>
                  <a:cubicBezTo>
                    <a:pt x="1" y="1809"/>
                    <a:pt x="1" y="1895"/>
                    <a:pt x="44" y="1895"/>
                  </a:cubicBezTo>
                  <a:cubicBezTo>
                    <a:pt x="345" y="1895"/>
                    <a:pt x="690" y="1895"/>
                    <a:pt x="1077" y="1809"/>
                  </a:cubicBezTo>
                  <a:cubicBezTo>
                    <a:pt x="1379" y="1766"/>
                    <a:pt x="1724" y="1723"/>
                    <a:pt x="2025" y="1594"/>
                  </a:cubicBezTo>
                  <a:cubicBezTo>
                    <a:pt x="2671" y="1465"/>
                    <a:pt x="3403" y="1206"/>
                    <a:pt x="4006" y="1077"/>
                  </a:cubicBezTo>
                  <a:cubicBezTo>
                    <a:pt x="5385" y="689"/>
                    <a:pt x="6720" y="388"/>
                    <a:pt x="8098" y="86"/>
                  </a:cubicBezTo>
                  <a:cubicBezTo>
                    <a:pt x="8141" y="86"/>
                    <a:pt x="8055" y="0"/>
                    <a:pt x="801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6" name="Google Shape;2566;p44"/>
            <p:cNvSpPr/>
            <p:nvPr/>
          </p:nvSpPr>
          <p:spPr>
            <a:xfrm>
              <a:off x="2183226" y="1741645"/>
              <a:ext cx="74238" cy="4825"/>
            </a:xfrm>
            <a:custGeom>
              <a:rect b="b" l="l" r="r" t="t"/>
              <a:pathLst>
                <a:path extrusionOk="0" h="448" w="6893">
                  <a:moveTo>
                    <a:pt x="4311" y="0"/>
                  </a:moveTo>
                  <a:cubicBezTo>
                    <a:pt x="4006" y="0"/>
                    <a:pt x="3703" y="6"/>
                    <a:pt x="3403" y="17"/>
                  </a:cubicBezTo>
                  <a:cubicBezTo>
                    <a:pt x="2800" y="17"/>
                    <a:pt x="2283" y="60"/>
                    <a:pt x="1723" y="103"/>
                  </a:cubicBezTo>
                  <a:cubicBezTo>
                    <a:pt x="1465" y="146"/>
                    <a:pt x="1207" y="146"/>
                    <a:pt x="948" y="232"/>
                  </a:cubicBezTo>
                  <a:cubicBezTo>
                    <a:pt x="647" y="276"/>
                    <a:pt x="345" y="319"/>
                    <a:pt x="87" y="405"/>
                  </a:cubicBezTo>
                  <a:cubicBezTo>
                    <a:pt x="0" y="405"/>
                    <a:pt x="0" y="448"/>
                    <a:pt x="87" y="448"/>
                  </a:cubicBezTo>
                  <a:lnTo>
                    <a:pt x="948" y="448"/>
                  </a:lnTo>
                  <a:cubicBezTo>
                    <a:pt x="1207" y="448"/>
                    <a:pt x="1465" y="448"/>
                    <a:pt x="1810" y="405"/>
                  </a:cubicBezTo>
                  <a:cubicBezTo>
                    <a:pt x="2369" y="405"/>
                    <a:pt x="2929" y="319"/>
                    <a:pt x="3489" y="319"/>
                  </a:cubicBezTo>
                  <a:cubicBezTo>
                    <a:pt x="4652" y="276"/>
                    <a:pt x="5772" y="232"/>
                    <a:pt x="6892" y="232"/>
                  </a:cubicBezTo>
                  <a:cubicBezTo>
                    <a:pt x="6849" y="189"/>
                    <a:pt x="6849" y="103"/>
                    <a:pt x="6806" y="103"/>
                  </a:cubicBezTo>
                  <a:cubicBezTo>
                    <a:pt x="5986" y="40"/>
                    <a:pt x="5143" y="0"/>
                    <a:pt x="431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44"/>
            <p:cNvSpPr/>
            <p:nvPr/>
          </p:nvSpPr>
          <p:spPr>
            <a:xfrm>
              <a:off x="1888742" y="1887492"/>
              <a:ext cx="310736" cy="205050"/>
            </a:xfrm>
            <a:custGeom>
              <a:rect b="b" l="l" r="r" t="t"/>
              <a:pathLst>
                <a:path extrusionOk="0" h="19039" w="28852">
                  <a:moveTo>
                    <a:pt x="19160" y="0"/>
                  </a:moveTo>
                  <a:cubicBezTo>
                    <a:pt x="14637" y="0"/>
                    <a:pt x="14335" y="43"/>
                    <a:pt x="14335" y="43"/>
                  </a:cubicBezTo>
                  <a:cubicBezTo>
                    <a:pt x="14335" y="43"/>
                    <a:pt x="13991" y="43"/>
                    <a:pt x="9468" y="86"/>
                  </a:cubicBezTo>
                  <a:cubicBezTo>
                    <a:pt x="4946" y="86"/>
                    <a:pt x="3180" y="6547"/>
                    <a:pt x="2017" y="10811"/>
                  </a:cubicBezTo>
                  <a:cubicBezTo>
                    <a:pt x="817" y="15053"/>
                    <a:pt x="1" y="19039"/>
                    <a:pt x="4994" y="19039"/>
                  </a:cubicBezTo>
                  <a:cubicBezTo>
                    <a:pt x="5021" y="19039"/>
                    <a:pt x="5048" y="19038"/>
                    <a:pt x="5075" y="19038"/>
                  </a:cubicBezTo>
                  <a:lnTo>
                    <a:pt x="23811" y="18952"/>
                  </a:lnTo>
                  <a:cubicBezTo>
                    <a:pt x="28851" y="18866"/>
                    <a:pt x="27990" y="14860"/>
                    <a:pt x="26784" y="10639"/>
                  </a:cubicBezTo>
                  <a:cubicBezTo>
                    <a:pt x="25534" y="6375"/>
                    <a:pt x="23682" y="0"/>
                    <a:pt x="19160"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8" name="Google Shape;2568;p44"/>
            <p:cNvSpPr/>
            <p:nvPr/>
          </p:nvSpPr>
          <p:spPr>
            <a:xfrm>
              <a:off x="2082095" y="1894912"/>
              <a:ext cx="33409" cy="33409"/>
            </a:xfrm>
            <a:custGeom>
              <a:rect b="b" l="l" r="r" t="t"/>
              <a:pathLst>
                <a:path extrusionOk="0" h="3102" w="3102">
                  <a:moveTo>
                    <a:pt x="1551" y="0"/>
                  </a:moveTo>
                  <a:cubicBezTo>
                    <a:pt x="690" y="0"/>
                    <a:pt x="1" y="689"/>
                    <a:pt x="1" y="1551"/>
                  </a:cubicBezTo>
                  <a:cubicBezTo>
                    <a:pt x="1" y="2412"/>
                    <a:pt x="690" y="3101"/>
                    <a:pt x="1551" y="3101"/>
                  </a:cubicBezTo>
                  <a:cubicBezTo>
                    <a:pt x="2413" y="3101"/>
                    <a:pt x="3102" y="2412"/>
                    <a:pt x="3102" y="1551"/>
                  </a:cubicBezTo>
                  <a:cubicBezTo>
                    <a:pt x="3102" y="689"/>
                    <a:pt x="2413" y="0"/>
                    <a:pt x="155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9" name="Google Shape;2569;p44"/>
            <p:cNvSpPr/>
            <p:nvPr/>
          </p:nvSpPr>
          <p:spPr>
            <a:xfrm>
              <a:off x="1970766" y="1895375"/>
              <a:ext cx="33409" cy="33872"/>
            </a:xfrm>
            <a:custGeom>
              <a:rect b="b" l="l" r="r" t="t"/>
              <a:pathLst>
                <a:path extrusionOk="0" h="3145" w="3102">
                  <a:moveTo>
                    <a:pt x="1551" y="0"/>
                  </a:moveTo>
                  <a:cubicBezTo>
                    <a:pt x="689" y="0"/>
                    <a:pt x="0" y="689"/>
                    <a:pt x="0" y="1551"/>
                  </a:cubicBezTo>
                  <a:cubicBezTo>
                    <a:pt x="0" y="2412"/>
                    <a:pt x="689" y="3145"/>
                    <a:pt x="1551" y="3145"/>
                  </a:cubicBezTo>
                  <a:cubicBezTo>
                    <a:pt x="2412" y="3145"/>
                    <a:pt x="3101" y="2412"/>
                    <a:pt x="3101" y="1551"/>
                  </a:cubicBezTo>
                  <a:cubicBezTo>
                    <a:pt x="3101" y="689"/>
                    <a:pt x="2412" y="0"/>
                    <a:pt x="15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0" name="Google Shape;2570;p44"/>
            <p:cNvSpPr/>
            <p:nvPr/>
          </p:nvSpPr>
          <p:spPr>
            <a:xfrm>
              <a:off x="2087664" y="1900007"/>
              <a:ext cx="22746" cy="22746"/>
            </a:xfrm>
            <a:custGeom>
              <a:rect b="b" l="l" r="r" t="t"/>
              <a:pathLst>
                <a:path extrusionOk="0" h="2112" w="2112">
                  <a:moveTo>
                    <a:pt x="1034" y="1"/>
                  </a:moveTo>
                  <a:cubicBezTo>
                    <a:pt x="431" y="1"/>
                    <a:pt x="0" y="475"/>
                    <a:pt x="0" y="1078"/>
                  </a:cubicBezTo>
                  <a:cubicBezTo>
                    <a:pt x="0" y="1681"/>
                    <a:pt x="474" y="2112"/>
                    <a:pt x="1077" y="2112"/>
                  </a:cubicBezTo>
                  <a:cubicBezTo>
                    <a:pt x="1680" y="2112"/>
                    <a:pt x="2111" y="1595"/>
                    <a:pt x="2111" y="1035"/>
                  </a:cubicBezTo>
                  <a:cubicBezTo>
                    <a:pt x="2111" y="432"/>
                    <a:pt x="1637" y="1"/>
                    <a:pt x="1034" y="1"/>
                  </a:cubicBezTo>
                  <a:close/>
                </a:path>
              </a:pathLst>
            </a:custGeom>
            <a:solidFill>
              <a:srgbClr val="3438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1" name="Google Shape;2571;p44"/>
            <p:cNvSpPr/>
            <p:nvPr/>
          </p:nvSpPr>
          <p:spPr>
            <a:xfrm>
              <a:off x="1976323" y="1900480"/>
              <a:ext cx="22746" cy="22735"/>
            </a:xfrm>
            <a:custGeom>
              <a:rect b="b" l="l" r="r" t="t"/>
              <a:pathLst>
                <a:path extrusionOk="0" h="2111" w="2112">
                  <a:moveTo>
                    <a:pt x="1035" y="0"/>
                  </a:moveTo>
                  <a:cubicBezTo>
                    <a:pt x="432" y="86"/>
                    <a:pt x="1" y="474"/>
                    <a:pt x="1" y="1077"/>
                  </a:cubicBezTo>
                  <a:cubicBezTo>
                    <a:pt x="1" y="1680"/>
                    <a:pt x="475" y="2111"/>
                    <a:pt x="1078" y="2111"/>
                  </a:cubicBezTo>
                  <a:cubicBezTo>
                    <a:pt x="1681" y="2111"/>
                    <a:pt x="2112" y="1637"/>
                    <a:pt x="2112" y="1034"/>
                  </a:cubicBezTo>
                  <a:cubicBezTo>
                    <a:pt x="2112" y="431"/>
                    <a:pt x="1595" y="0"/>
                    <a:pt x="10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2" name="Google Shape;2572;p44"/>
            <p:cNvSpPr/>
            <p:nvPr/>
          </p:nvSpPr>
          <p:spPr>
            <a:xfrm>
              <a:off x="1872414" y="1508937"/>
              <a:ext cx="400353" cy="498716"/>
            </a:xfrm>
            <a:custGeom>
              <a:rect b="b" l="l" r="r" t="t"/>
              <a:pathLst>
                <a:path extrusionOk="0" h="46306" w="37173">
                  <a:moveTo>
                    <a:pt x="23230" y="0"/>
                  </a:moveTo>
                  <a:cubicBezTo>
                    <a:pt x="22195" y="0"/>
                    <a:pt x="20374" y="1235"/>
                    <a:pt x="19168" y="2112"/>
                  </a:cubicBezTo>
                  <a:cubicBezTo>
                    <a:pt x="9649" y="9090"/>
                    <a:pt x="1" y="22227"/>
                    <a:pt x="1379" y="26018"/>
                  </a:cubicBezTo>
                  <a:cubicBezTo>
                    <a:pt x="1810" y="28257"/>
                    <a:pt x="4523" y="31832"/>
                    <a:pt x="15076" y="37863"/>
                  </a:cubicBezTo>
                  <a:cubicBezTo>
                    <a:pt x="15938" y="38681"/>
                    <a:pt x="19986" y="43247"/>
                    <a:pt x="21752" y="44280"/>
                  </a:cubicBezTo>
                  <a:cubicBezTo>
                    <a:pt x="23175" y="45093"/>
                    <a:pt x="25156" y="46305"/>
                    <a:pt x="26859" y="46305"/>
                  </a:cubicBezTo>
                  <a:cubicBezTo>
                    <a:pt x="27322" y="46305"/>
                    <a:pt x="27765" y="46215"/>
                    <a:pt x="28170" y="46003"/>
                  </a:cubicBezTo>
                  <a:cubicBezTo>
                    <a:pt x="29247" y="45487"/>
                    <a:pt x="29678" y="44237"/>
                    <a:pt x="29678" y="44237"/>
                  </a:cubicBezTo>
                  <a:cubicBezTo>
                    <a:pt x="29678" y="44237"/>
                    <a:pt x="31788" y="44108"/>
                    <a:pt x="32305" y="43118"/>
                  </a:cubicBezTo>
                  <a:cubicBezTo>
                    <a:pt x="32865" y="42084"/>
                    <a:pt x="32650" y="40878"/>
                    <a:pt x="32650" y="40878"/>
                  </a:cubicBezTo>
                  <a:lnTo>
                    <a:pt x="32650" y="40878"/>
                  </a:lnTo>
                  <a:cubicBezTo>
                    <a:pt x="32650" y="40878"/>
                    <a:pt x="32798" y="40893"/>
                    <a:pt x="33022" y="40893"/>
                  </a:cubicBezTo>
                  <a:cubicBezTo>
                    <a:pt x="33628" y="40893"/>
                    <a:pt x="34791" y="40779"/>
                    <a:pt x="35105" y="39930"/>
                  </a:cubicBezTo>
                  <a:cubicBezTo>
                    <a:pt x="35493" y="38896"/>
                    <a:pt x="35062" y="37863"/>
                    <a:pt x="35062" y="37863"/>
                  </a:cubicBezTo>
                  <a:cubicBezTo>
                    <a:pt x="35062" y="37863"/>
                    <a:pt x="36526" y="37690"/>
                    <a:pt x="36785" y="36312"/>
                  </a:cubicBezTo>
                  <a:cubicBezTo>
                    <a:pt x="37173" y="34675"/>
                    <a:pt x="34459" y="31531"/>
                    <a:pt x="32865" y="30282"/>
                  </a:cubicBezTo>
                  <a:cubicBezTo>
                    <a:pt x="30927" y="28774"/>
                    <a:pt x="22312" y="26836"/>
                    <a:pt x="22312" y="26836"/>
                  </a:cubicBezTo>
                  <a:cubicBezTo>
                    <a:pt x="19513" y="25242"/>
                    <a:pt x="14387" y="22701"/>
                    <a:pt x="13870" y="22486"/>
                  </a:cubicBezTo>
                  <a:cubicBezTo>
                    <a:pt x="13784" y="22486"/>
                    <a:pt x="13698" y="22442"/>
                    <a:pt x="13655" y="22442"/>
                  </a:cubicBezTo>
                  <a:cubicBezTo>
                    <a:pt x="13698" y="22356"/>
                    <a:pt x="13698" y="22313"/>
                    <a:pt x="13698" y="22313"/>
                  </a:cubicBezTo>
                  <a:cubicBezTo>
                    <a:pt x="13741" y="21796"/>
                    <a:pt x="18953" y="13053"/>
                    <a:pt x="22786" y="4869"/>
                  </a:cubicBezTo>
                  <a:cubicBezTo>
                    <a:pt x="24499" y="1148"/>
                    <a:pt x="24229" y="0"/>
                    <a:pt x="23230"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44"/>
            <p:cNvSpPr/>
            <p:nvPr/>
          </p:nvSpPr>
          <p:spPr>
            <a:xfrm>
              <a:off x="2196774" y="1866943"/>
              <a:ext cx="55035" cy="48056"/>
            </a:xfrm>
            <a:custGeom>
              <a:rect b="b" l="l" r="r" t="t"/>
              <a:pathLst>
                <a:path extrusionOk="0" h="4462" w="5110">
                  <a:moveTo>
                    <a:pt x="75" y="1"/>
                  </a:moveTo>
                  <a:cubicBezTo>
                    <a:pt x="21" y="1"/>
                    <a:pt x="0" y="56"/>
                    <a:pt x="35" y="56"/>
                  </a:cubicBezTo>
                  <a:cubicBezTo>
                    <a:pt x="1844" y="1391"/>
                    <a:pt x="3265" y="3071"/>
                    <a:pt x="4988" y="4449"/>
                  </a:cubicBezTo>
                  <a:cubicBezTo>
                    <a:pt x="4988" y="4458"/>
                    <a:pt x="4993" y="4461"/>
                    <a:pt x="5000" y="4461"/>
                  </a:cubicBezTo>
                  <a:cubicBezTo>
                    <a:pt x="5031" y="4461"/>
                    <a:pt x="5109" y="4398"/>
                    <a:pt x="5074" y="4363"/>
                  </a:cubicBezTo>
                  <a:cubicBezTo>
                    <a:pt x="3653" y="2597"/>
                    <a:pt x="1844" y="1348"/>
                    <a:pt x="121" y="13"/>
                  </a:cubicBezTo>
                  <a:cubicBezTo>
                    <a:pt x="104" y="4"/>
                    <a:pt x="88" y="1"/>
                    <a:pt x="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44"/>
            <p:cNvSpPr/>
            <p:nvPr/>
          </p:nvSpPr>
          <p:spPr>
            <a:xfrm>
              <a:off x="2166521" y="1908364"/>
              <a:ext cx="59224" cy="40032"/>
            </a:xfrm>
            <a:custGeom>
              <a:rect b="b" l="l" r="r" t="t"/>
              <a:pathLst>
                <a:path extrusionOk="0" h="3717" w="5499">
                  <a:moveTo>
                    <a:pt x="130" y="0"/>
                  </a:moveTo>
                  <a:cubicBezTo>
                    <a:pt x="44" y="0"/>
                    <a:pt x="1" y="43"/>
                    <a:pt x="44" y="43"/>
                  </a:cubicBezTo>
                  <a:cubicBezTo>
                    <a:pt x="992" y="646"/>
                    <a:pt x="1896" y="1206"/>
                    <a:pt x="2758" y="1852"/>
                  </a:cubicBezTo>
                  <a:lnTo>
                    <a:pt x="4050" y="2843"/>
                  </a:lnTo>
                  <a:cubicBezTo>
                    <a:pt x="4480" y="3145"/>
                    <a:pt x="4868" y="3489"/>
                    <a:pt x="5342" y="3705"/>
                  </a:cubicBezTo>
                  <a:cubicBezTo>
                    <a:pt x="5358" y="3712"/>
                    <a:pt x="5374" y="3716"/>
                    <a:pt x="5388" y="3716"/>
                  </a:cubicBezTo>
                  <a:cubicBezTo>
                    <a:pt x="5454" y="3716"/>
                    <a:pt x="5498" y="3646"/>
                    <a:pt x="5428" y="3575"/>
                  </a:cubicBezTo>
                  <a:cubicBezTo>
                    <a:pt x="5127" y="3231"/>
                    <a:pt x="4696" y="2929"/>
                    <a:pt x="4265" y="2628"/>
                  </a:cubicBezTo>
                  <a:cubicBezTo>
                    <a:pt x="3834" y="2283"/>
                    <a:pt x="3361" y="2025"/>
                    <a:pt x="2930" y="1723"/>
                  </a:cubicBezTo>
                  <a:cubicBezTo>
                    <a:pt x="1982" y="1120"/>
                    <a:pt x="1078" y="517"/>
                    <a:pt x="1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5" name="Google Shape;2575;p44"/>
            <p:cNvSpPr/>
            <p:nvPr/>
          </p:nvSpPr>
          <p:spPr>
            <a:xfrm>
              <a:off x="2139392" y="1949796"/>
              <a:ext cx="53118" cy="35121"/>
            </a:xfrm>
            <a:custGeom>
              <a:rect b="b" l="l" r="r" t="t"/>
              <a:pathLst>
                <a:path extrusionOk="0" h="3261" w="4932">
                  <a:moveTo>
                    <a:pt x="71" y="0"/>
                  </a:moveTo>
                  <a:cubicBezTo>
                    <a:pt x="32" y="0"/>
                    <a:pt x="0" y="73"/>
                    <a:pt x="65" y="73"/>
                  </a:cubicBezTo>
                  <a:cubicBezTo>
                    <a:pt x="840" y="676"/>
                    <a:pt x="1701" y="1193"/>
                    <a:pt x="2520" y="1796"/>
                  </a:cubicBezTo>
                  <a:cubicBezTo>
                    <a:pt x="2951" y="2054"/>
                    <a:pt x="3338" y="2313"/>
                    <a:pt x="3769" y="2614"/>
                  </a:cubicBezTo>
                  <a:cubicBezTo>
                    <a:pt x="4070" y="2873"/>
                    <a:pt x="4501" y="3174"/>
                    <a:pt x="4932" y="3260"/>
                  </a:cubicBezTo>
                  <a:cubicBezTo>
                    <a:pt x="4673" y="2873"/>
                    <a:pt x="4200" y="2657"/>
                    <a:pt x="3812" y="2442"/>
                  </a:cubicBezTo>
                  <a:cubicBezTo>
                    <a:pt x="3381" y="2184"/>
                    <a:pt x="2951" y="1882"/>
                    <a:pt x="2563" y="1624"/>
                  </a:cubicBezTo>
                  <a:cubicBezTo>
                    <a:pt x="1701" y="1107"/>
                    <a:pt x="926" y="547"/>
                    <a:pt x="108" y="30"/>
                  </a:cubicBezTo>
                  <a:cubicBezTo>
                    <a:pt x="97" y="8"/>
                    <a:pt x="84" y="0"/>
                    <a:pt x="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44"/>
            <p:cNvSpPr/>
            <p:nvPr/>
          </p:nvSpPr>
          <p:spPr>
            <a:xfrm>
              <a:off x="1974008" y="1742291"/>
              <a:ext cx="139181" cy="55670"/>
            </a:xfrm>
            <a:custGeom>
              <a:rect b="b" l="l" r="r" t="t"/>
              <a:pathLst>
                <a:path extrusionOk="0" h="5169" w="12923">
                  <a:moveTo>
                    <a:pt x="1" y="0"/>
                  </a:moveTo>
                  <a:cubicBezTo>
                    <a:pt x="1207" y="216"/>
                    <a:pt x="2327" y="388"/>
                    <a:pt x="3446" y="689"/>
                  </a:cubicBezTo>
                  <a:cubicBezTo>
                    <a:pt x="4566" y="948"/>
                    <a:pt x="5643" y="1465"/>
                    <a:pt x="6677" y="1982"/>
                  </a:cubicBezTo>
                  <a:cubicBezTo>
                    <a:pt x="7711" y="2498"/>
                    <a:pt x="8787" y="3015"/>
                    <a:pt x="9821" y="3575"/>
                  </a:cubicBezTo>
                  <a:cubicBezTo>
                    <a:pt x="10812" y="4092"/>
                    <a:pt x="11846" y="4652"/>
                    <a:pt x="12922" y="5169"/>
                  </a:cubicBezTo>
                  <a:cubicBezTo>
                    <a:pt x="11889" y="4480"/>
                    <a:pt x="10941" y="3877"/>
                    <a:pt x="9950" y="3274"/>
                  </a:cubicBezTo>
                  <a:cubicBezTo>
                    <a:pt x="8917" y="2671"/>
                    <a:pt x="7840" y="2154"/>
                    <a:pt x="6849" y="1594"/>
                  </a:cubicBezTo>
                  <a:cubicBezTo>
                    <a:pt x="5772" y="1120"/>
                    <a:pt x="4696" y="603"/>
                    <a:pt x="3489" y="388"/>
                  </a:cubicBezTo>
                  <a:cubicBezTo>
                    <a:pt x="2370" y="172"/>
                    <a:pt x="1164" y="0"/>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44"/>
            <p:cNvSpPr/>
            <p:nvPr/>
          </p:nvSpPr>
          <p:spPr>
            <a:xfrm>
              <a:off x="2135439" y="1431479"/>
              <a:ext cx="77027" cy="136865"/>
            </a:xfrm>
            <a:custGeom>
              <a:rect b="b" l="l" r="r" t="t"/>
              <a:pathLst>
                <a:path extrusionOk="0" h="12708" w="7152">
                  <a:moveTo>
                    <a:pt x="1767" y="0"/>
                  </a:moveTo>
                  <a:cubicBezTo>
                    <a:pt x="1767" y="0"/>
                    <a:pt x="1422" y="1206"/>
                    <a:pt x="1121" y="2585"/>
                  </a:cubicBezTo>
                  <a:cubicBezTo>
                    <a:pt x="1121" y="2628"/>
                    <a:pt x="1078" y="2714"/>
                    <a:pt x="1078" y="2800"/>
                  </a:cubicBezTo>
                  <a:cubicBezTo>
                    <a:pt x="1078" y="2929"/>
                    <a:pt x="992" y="2972"/>
                    <a:pt x="992" y="3015"/>
                  </a:cubicBezTo>
                  <a:lnTo>
                    <a:pt x="819" y="3661"/>
                  </a:lnTo>
                  <a:cubicBezTo>
                    <a:pt x="776" y="3834"/>
                    <a:pt x="776" y="4006"/>
                    <a:pt x="733" y="4135"/>
                  </a:cubicBezTo>
                  <a:cubicBezTo>
                    <a:pt x="690" y="4308"/>
                    <a:pt x="690" y="4523"/>
                    <a:pt x="647" y="4695"/>
                  </a:cubicBezTo>
                  <a:cubicBezTo>
                    <a:pt x="259" y="6504"/>
                    <a:pt x="1" y="8356"/>
                    <a:pt x="44" y="8572"/>
                  </a:cubicBezTo>
                  <a:cubicBezTo>
                    <a:pt x="87" y="9089"/>
                    <a:pt x="2198" y="12621"/>
                    <a:pt x="4524" y="12707"/>
                  </a:cubicBezTo>
                  <a:cubicBezTo>
                    <a:pt x="4527" y="12707"/>
                    <a:pt x="4531" y="12707"/>
                    <a:pt x="4535" y="12707"/>
                  </a:cubicBezTo>
                  <a:cubicBezTo>
                    <a:pt x="5260" y="12707"/>
                    <a:pt x="5644" y="8658"/>
                    <a:pt x="5644" y="8658"/>
                  </a:cubicBezTo>
                  <a:lnTo>
                    <a:pt x="5730" y="8356"/>
                  </a:lnTo>
                  <a:lnTo>
                    <a:pt x="7151" y="4221"/>
                  </a:lnTo>
                  <a:lnTo>
                    <a:pt x="2456" y="474"/>
                  </a:lnTo>
                  <a:lnTo>
                    <a:pt x="1767" y="0"/>
                  </a:ln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44"/>
            <p:cNvSpPr/>
            <p:nvPr/>
          </p:nvSpPr>
          <p:spPr>
            <a:xfrm>
              <a:off x="2145649" y="1431479"/>
              <a:ext cx="66343" cy="88152"/>
            </a:xfrm>
            <a:custGeom>
              <a:rect b="b" l="l" r="r" t="t"/>
              <a:pathLst>
                <a:path extrusionOk="0" h="8185" w="6160">
                  <a:moveTo>
                    <a:pt x="733" y="0"/>
                  </a:moveTo>
                  <a:cubicBezTo>
                    <a:pt x="733" y="0"/>
                    <a:pt x="474" y="1120"/>
                    <a:pt x="130" y="2585"/>
                  </a:cubicBezTo>
                  <a:lnTo>
                    <a:pt x="1" y="3015"/>
                  </a:lnTo>
                  <a:cubicBezTo>
                    <a:pt x="561" y="4351"/>
                    <a:pt x="1853" y="6806"/>
                    <a:pt x="4782" y="8184"/>
                  </a:cubicBezTo>
                  <a:lnTo>
                    <a:pt x="6160" y="4221"/>
                  </a:lnTo>
                  <a:lnTo>
                    <a:pt x="1465" y="474"/>
                  </a:lnTo>
                  <a:lnTo>
                    <a:pt x="733"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44"/>
            <p:cNvSpPr/>
            <p:nvPr/>
          </p:nvSpPr>
          <p:spPr>
            <a:xfrm>
              <a:off x="2127599" y="1308023"/>
              <a:ext cx="156305" cy="195195"/>
            </a:xfrm>
            <a:custGeom>
              <a:rect b="b" l="l" r="r" t="t"/>
              <a:pathLst>
                <a:path extrusionOk="0" h="18124" w="14513">
                  <a:moveTo>
                    <a:pt x="6944" y="0"/>
                  </a:moveTo>
                  <a:cubicBezTo>
                    <a:pt x="3617" y="0"/>
                    <a:pt x="0" y="2204"/>
                    <a:pt x="126" y="9654"/>
                  </a:cubicBezTo>
                  <a:cubicBezTo>
                    <a:pt x="212" y="17278"/>
                    <a:pt x="5295" y="17924"/>
                    <a:pt x="6802" y="18097"/>
                  </a:cubicBezTo>
                  <a:cubicBezTo>
                    <a:pt x="6952" y="18113"/>
                    <a:pt x="7130" y="18124"/>
                    <a:pt x="7329" y="18124"/>
                  </a:cubicBezTo>
                  <a:cubicBezTo>
                    <a:pt x="9244" y="18124"/>
                    <a:pt x="13156" y="17116"/>
                    <a:pt x="13780" y="10171"/>
                  </a:cubicBezTo>
                  <a:cubicBezTo>
                    <a:pt x="14512" y="2547"/>
                    <a:pt x="10722" y="178"/>
                    <a:pt x="7233" y="6"/>
                  </a:cubicBezTo>
                  <a:cubicBezTo>
                    <a:pt x="7137" y="2"/>
                    <a:pt x="7040" y="0"/>
                    <a:pt x="6944"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0" name="Google Shape;2580;p44"/>
            <p:cNvSpPr/>
            <p:nvPr/>
          </p:nvSpPr>
          <p:spPr>
            <a:xfrm>
              <a:off x="2247652" y="1402549"/>
              <a:ext cx="16112" cy="9488"/>
            </a:xfrm>
            <a:custGeom>
              <a:rect b="b" l="l" r="r" t="t"/>
              <a:pathLst>
                <a:path extrusionOk="0" h="881" w="1496">
                  <a:moveTo>
                    <a:pt x="483" y="1"/>
                  </a:moveTo>
                  <a:cubicBezTo>
                    <a:pt x="339" y="1"/>
                    <a:pt x="213" y="43"/>
                    <a:pt x="87" y="144"/>
                  </a:cubicBezTo>
                  <a:cubicBezTo>
                    <a:pt x="1" y="187"/>
                    <a:pt x="1" y="359"/>
                    <a:pt x="44" y="445"/>
                  </a:cubicBezTo>
                  <a:cubicBezTo>
                    <a:pt x="216" y="617"/>
                    <a:pt x="302" y="661"/>
                    <a:pt x="518" y="704"/>
                  </a:cubicBezTo>
                  <a:lnTo>
                    <a:pt x="1034" y="876"/>
                  </a:lnTo>
                  <a:cubicBezTo>
                    <a:pt x="1051" y="879"/>
                    <a:pt x="1067" y="881"/>
                    <a:pt x="1083" y="881"/>
                  </a:cubicBezTo>
                  <a:cubicBezTo>
                    <a:pt x="1286" y="881"/>
                    <a:pt x="1495" y="648"/>
                    <a:pt x="1336" y="488"/>
                  </a:cubicBezTo>
                  <a:cubicBezTo>
                    <a:pt x="1250" y="273"/>
                    <a:pt x="1077" y="187"/>
                    <a:pt x="819" y="58"/>
                  </a:cubicBezTo>
                  <a:cubicBezTo>
                    <a:pt x="694" y="22"/>
                    <a:pt x="584" y="1"/>
                    <a:pt x="4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44"/>
            <p:cNvSpPr/>
            <p:nvPr/>
          </p:nvSpPr>
          <p:spPr>
            <a:xfrm>
              <a:off x="2199413" y="1393416"/>
              <a:ext cx="16704" cy="8831"/>
            </a:xfrm>
            <a:custGeom>
              <a:rect b="b" l="l" r="r" t="t"/>
              <a:pathLst>
                <a:path extrusionOk="0" h="820" w="1551">
                  <a:moveTo>
                    <a:pt x="862" y="1"/>
                  </a:moveTo>
                  <a:cubicBezTo>
                    <a:pt x="603" y="1"/>
                    <a:pt x="388" y="130"/>
                    <a:pt x="215" y="259"/>
                  </a:cubicBezTo>
                  <a:cubicBezTo>
                    <a:pt x="0" y="475"/>
                    <a:pt x="172" y="819"/>
                    <a:pt x="388" y="819"/>
                  </a:cubicBezTo>
                  <a:cubicBezTo>
                    <a:pt x="560" y="819"/>
                    <a:pt x="689" y="819"/>
                    <a:pt x="905" y="776"/>
                  </a:cubicBezTo>
                  <a:cubicBezTo>
                    <a:pt x="1120" y="776"/>
                    <a:pt x="1292" y="776"/>
                    <a:pt x="1465" y="604"/>
                  </a:cubicBezTo>
                  <a:cubicBezTo>
                    <a:pt x="1551" y="561"/>
                    <a:pt x="1551" y="389"/>
                    <a:pt x="1508" y="259"/>
                  </a:cubicBezTo>
                  <a:cubicBezTo>
                    <a:pt x="1335" y="44"/>
                    <a:pt x="1120" y="1"/>
                    <a:pt x="8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44"/>
            <p:cNvSpPr/>
            <p:nvPr/>
          </p:nvSpPr>
          <p:spPr>
            <a:xfrm>
              <a:off x="2204507" y="1420331"/>
              <a:ext cx="8831" cy="13926"/>
            </a:xfrm>
            <a:custGeom>
              <a:rect b="b" l="l" r="r" t="t"/>
              <a:pathLst>
                <a:path extrusionOk="0" h="1293" w="820">
                  <a:moveTo>
                    <a:pt x="776" y="0"/>
                  </a:moveTo>
                  <a:lnTo>
                    <a:pt x="776" y="0"/>
                  </a:lnTo>
                  <a:cubicBezTo>
                    <a:pt x="647" y="517"/>
                    <a:pt x="561" y="1120"/>
                    <a:pt x="1" y="1206"/>
                  </a:cubicBezTo>
                  <a:lnTo>
                    <a:pt x="1" y="1292"/>
                  </a:lnTo>
                  <a:cubicBezTo>
                    <a:pt x="604" y="1292"/>
                    <a:pt x="819" y="517"/>
                    <a:pt x="7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44"/>
            <p:cNvSpPr/>
            <p:nvPr/>
          </p:nvSpPr>
          <p:spPr>
            <a:xfrm>
              <a:off x="2197496" y="1413696"/>
              <a:ext cx="18341" cy="18320"/>
            </a:xfrm>
            <a:custGeom>
              <a:rect b="b" l="l" r="r" t="t"/>
              <a:pathLst>
                <a:path extrusionOk="0" h="1701" w="1703">
                  <a:moveTo>
                    <a:pt x="924" y="1"/>
                  </a:moveTo>
                  <a:cubicBezTo>
                    <a:pt x="198" y="1"/>
                    <a:pt x="0" y="1529"/>
                    <a:pt x="738" y="1693"/>
                  </a:cubicBezTo>
                  <a:cubicBezTo>
                    <a:pt x="766" y="1698"/>
                    <a:pt x="793" y="1700"/>
                    <a:pt x="819" y="1700"/>
                  </a:cubicBezTo>
                  <a:cubicBezTo>
                    <a:pt x="1488" y="1700"/>
                    <a:pt x="1703" y="179"/>
                    <a:pt x="1040" y="13"/>
                  </a:cubicBezTo>
                  <a:cubicBezTo>
                    <a:pt x="1000" y="5"/>
                    <a:pt x="961" y="1"/>
                    <a:pt x="92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4" name="Google Shape;2584;p44"/>
            <p:cNvSpPr/>
            <p:nvPr/>
          </p:nvSpPr>
          <p:spPr>
            <a:xfrm>
              <a:off x="2194308" y="1412436"/>
              <a:ext cx="11610" cy="8551"/>
            </a:xfrm>
            <a:custGeom>
              <a:rect b="b" l="l" r="r" t="t"/>
              <a:pathLst>
                <a:path extrusionOk="0" h="794" w="1078">
                  <a:moveTo>
                    <a:pt x="43" y="1"/>
                  </a:moveTo>
                  <a:cubicBezTo>
                    <a:pt x="0" y="346"/>
                    <a:pt x="43" y="647"/>
                    <a:pt x="388" y="776"/>
                  </a:cubicBezTo>
                  <a:cubicBezTo>
                    <a:pt x="428" y="788"/>
                    <a:pt x="467" y="793"/>
                    <a:pt x="505" y="793"/>
                  </a:cubicBezTo>
                  <a:cubicBezTo>
                    <a:pt x="756" y="793"/>
                    <a:pt x="965" y="564"/>
                    <a:pt x="1077" y="302"/>
                  </a:cubicBezTo>
                  <a:cubicBezTo>
                    <a:pt x="1077" y="232"/>
                    <a:pt x="1077" y="162"/>
                    <a:pt x="1054" y="162"/>
                  </a:cubicBezTo>
                  <a:cubicBezTo>
                    <a:pt x="1048" y="162"/>
                    <a:pt x="1042" y="165"/>
                    <a:pt x="1034" y="173"/>
                  </a:cubicBezTo>
                  <a:cubicBezTo>
                    <a:pt x="862" y="216"/>
                    <a:pt x="689" y="389"/>
                    <a:pt x="517" y="389"/>
                  </a:cubicBezTo>
                  <a:cubicBezTo>
                    <a:pt x="302" y="389"/>
                    <a:pt x="216" y="173"/>
                    <a:pt x="8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44"/>
            <p:cNvSpPr/>
            <p:nvPr/>
          </p:nvSpPr>
          <p:spPr>
            <a:xfrm>
              <a:off x="2241620" y="1424962"/>
              <a:ext cx="6505" cy="15326"/>
            </a:xfrm>
            <a:custGeom>
              <a:rect b="b" l="l" r="r" t="t"/>
              <a:pathLst>
                <a:path extrusionOk="0" h="1423" w="604">
                  <a:moveTo>
                    <a:pt x="216" y="1"/>
                  </a:moveTo>
                  <a:lnTo>
                    <a:pt x="216" y="1"/>
                  </a:lnTo>
                  <a:cubicBezTo>
                    <a:pt x="87" y="475"/>
                    <a:pt x="1" y="1293"/>
                    <a:pt x="604" y="1422"/>
                  </a:cubicBezTo>
                  <a:lnTo>
                    <a:pt x="604" y="1379"/>
                  </a:lnTo>
                  <a:cubicBezTo>
                    <a:pt x="130" y="1164"/>
                    <a:pt x="173" y="518"/>
                    <a:pt x="2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44"/>
            <p:cNvSpPr/>
            <p:nvPr/>
          </p:nvSpPr>
          <p:spPr>
            <a:xfrm>
              <a:off x="2240339" y="1419394"/>
              <a:ext cx="18804" cy="18115"/>
            </a:xfrm>
            <a:custGeom>
              <a:rect b="b" l="l" r="r" t="t"/>
              <a:pathLst>
                <a:path extrusionOk="0" h="1682" w="1746">
                  <a:moveTo>
                    <a:pt x="869" y="0"/>
                  </a:moveTo>
                  <a:cubicBezTo>
                    <a:pt x="201" y="0"/>
                    <a:pt x="0" y="1638"/>
                    <a:pt x="766" y="1681"/>
                  </a:cubicBezTo>
                  <a:cubicBezTo>
                    <a:pt x="776" y="1681"/>
                    <a:pt x="786" y="1682"/>
                    <a:pt x="796" y="1682"/>
                  </a:cubicBezTo>
                  <a:cubicBezTo>
                    <a:pt x="1546" y="1682"/>
                    <a:pt x="1745" y="86"/>
                    <a:pt x="895" y="1"/>
                  </a:cubicBezTo>
                  <a:cubicBezTo>
                    <a:pt x="886" y="1"/>
                    <a:pt x="878" y="0"/>
                    <a:pt x="8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7" name="Google Shape;2587;p44"/>
            <p:cNvSpPr/>
            <p:nvPr/>
          </p:nvSpPr>
          <p:spPr>
            <a:xfrm>
              <a:off x="2252293" y="1421128"/>
              <a:ext cx="10210" cy="7561"/>
            </a:xfrm>
            <a:custGeom>
              <a:rect b="b" l="l" r="r" t="t"/>
              <a:pathLst>
                <a:path extrusionOk="0" h="702" w="948">
                  <a:moveTo>
                    <a:pt x="63" y="1"/>
                  </a:moveTo>
                  <a:cubicBezTo>
                    <a:pt x="29" y="1"/>
                    <a:pt x="0" y="71"/>
                    <a:pt x="0" y="142"/>
                  </a:cubicBezTo>
                  <a:cubicBezTo>
                    <a:pt x="0" y="443"/>
                    <a:pt x="216" y="702"/>
                    <a:pt x="474" y="702"/>
                  </a:cubicBezTo>
                  <a:cubicBezTo>
                    <a:pt x="776" y="702"/>
                    <a:pt x="905" y="400"/>
                    <a:pt x="948" y="55"/>
                  </a:cubicBezTo>
                  <a:lnTo>
                    <a:pt x="948" y="55"/>
                  </a:lnTo>
                  <a:cubicBezTo>
                    <a:pt x="794" y="210"/>
                    <a:pt x="674" y="364"/>
                    <a:pt x="527" y="364"/>
                  </a:cubicBezTo>
                  <a:cubicBezTo>
                    <a:pt x="510" y="364"/>
                    <a:pt x="492" y="361"/>
                    <a:pt x="474" y="357"/>
                  </a:cubicBezTo>
                  <a:cubicBezTo>
                    <a:pt x="302" y="271"/>
                    <a:pt x="216" y="142"/>
                    <a:pt x="87" y="12"/>
                  </a:cubicBezTo>
                  <a:cubicBezTo>
                    <a:pt x="79" y="4"/>
                    <a:pt x="71" y="1"/>
                    <a:pt x="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8" name="Google Shape;2588;p44"/>
            <p:cNvSpPr/>
            <p:nvPr/>
          </p:nvSpPr>
          <p:spPr>
            <a:xfrm>
              <a:off x="2209149" y="1466717"/>
              <a:ext cx="11610" cy="5697"/>
            </a:xfrm>
            <a:custGeom>
              <a:rect b="b" l="l" r="r" t="t"/>
              <a:pathLst>
                <a:path extrusionOk="0" h="529" w="1078">
                  <a:moveTo>
                    <a:pt x="1" y="1"/>
                  </a:moveTo>
                  <a:cubicBezTo>
                    <a:pt x="1" y="216"/>
                    <a:pt x="130" y="431"/>
                    <a:pt x="345" y="517"/>
                  </a:cubicBezTo>
                  <a:cubicBezTo>
                    <a:pt x="390" y="525"/>
                    <a:pt x="434" y="528"/>
                    <a:pt x="478" y="528"/>
                  </a:cubicBezTo>
                  <a:cubicBezTo>
                    <a:pt x="690" y="528"/>
                    <a:pt x="892" y="445"/>
                    <a:pt x="1034" y="302"/>
                  </a:cubicBezTo>
                  <a:cubicBezTo>
                    <a:pt x="1077" y="259"/>
                    <a:pt x="1034" y="259"/>
                    <a:pt x="1034" y="259"/>
                  </a:cubicBezTo>
                  <a:cubicBezTo>
                    <a:pt x="862" y="259"/>
                    <a:pt x="690" y="314"/>
                    <a:pt x="540" y="314"/>
                  </a:cubicBezTo>
                  <a:cubicBezTo>
                    <a:pt x="502" y="314"/>
                    <a:pt x="466" y="311"/>
                    <a:pt x="431" y="302"/>
                  </a:cubicBezTo>
                  <a:cubicBezTo>
                    <a:pt x="216" y="302"/>
                    <a:pt x="130" y="87"/>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9" name="Google Shape;2589;p44"/>
            <p:cNvSpPr/>
            <p:nvPr/>
          </p:nvSpPr>
          <p:spPr>
            <a:xfrm>
              <a:off x="2208880" y="1393998"/>
              <a:ext cx="32752" cy="67162"/>
            </a:xfrm>
            <a:custGeom>
              <a:rect b="b" l="l" r="r" t="t"/>
              <a:pathLst>
                <a:path extrusionOk="0" h="6236" w="3041">
                  <a:moveTo>
                    <a:pt x="12" y="5281"/>
                  </a:moveTo>
                  <a:cubicBezTo>
                    <a:pt x="5" y="5281"/>
                    <a:pt x="1" y="5306"/>
                    <a:pt x="26" y="5331"/>
                  </a:cubicBezTo>
                  <a:cubicBezTo>
                    <a:pt x="26" y="5295"/>
                    <a:pt x="18" y="5281"/>
                    <a:pt x="12" y="5281"/>
                  </a:cubicBezTo>
                  <a:close/>
                  <a:moveTo>
                    <a:pt x="2675" y="1"/>
                  </a:moveTo>
                  <a:cubicBezTo>
                    <a:pt x="2642" y="1"/>
                    <a:pt x="2610" y="12"/>
                    <a:pt x="2610" y="33"/>
                  </a:cubicBezTo>
                  <a:cubicBezTo>
                    <a:pt x="2524" y="1670"/>
                    <a:pt x="2739" y="3350"/>
                    <a:pt x="2653" y="4943"/>
                  </a:cubicBezTo>
                  <a:cubicBezTo>
                    <a:pt x="2438" y="4857"/>
                    <a:pt x="2093" y="4642"/>
                    <a:pt x="1878" y="4642"/>
                  </a:cubicBezTo>
                  <a:cubicBezTo>
                    <a:pt x="1792" y="4642"/>
                    <a:pt x="1878" y="5805"/>
                    <a:pt x="1792" y="5977"/>
                  </a:cubicBezTo>
                  <a:cubicBezTo>
                    <a:pt x="1748" y="5980"/>
                    <a:pt x="1705" y="5982"/>
                    <a:pt x="1662" y="5982"/>
                  </a:cubicBezTo>
                  <a:cubicBezTo>
                    <a:pt x="1113" y="5982"/>
                    <a:pt x="625" y="5731"/>
                    <a:pt x="26" y="5331"/>
                  </a:cubicBezTo>
                  <a:lnTo>
                    <a:pt x="26" y="5331"/>
                  </a:lnTo>
                  <a:cubicBezTo>
                    <a:pt x="327" y="5805"/>
                    <a:pt x="672" y="6106"/>
                    <a:pt x="1102" y="6193"/>
                  </a:cubicBezTo>
                  <a:cubicBezTo>
                    <a:pt x="1318" y="6236"/>
                    <a:pt x="1533" y="6236"/>
                    <a:pt x="1748" y="6236"/>
                  </a:cubicBezTo>
                  <a:lnTo>
                    <a:pt x="1964" y="6236"/>
                  </a:lnTo>
                  <a:cubicBezTo>
                    <a:pt x="2007" y="6236"/>
                    <a:pt x="2093" y="6193"/>
                    <a:pt x="2093" y="6149"/>
                  </a:cubicBezTo>
                  <a:lnTo>
                    <a:pt x="2093" y="6106"/>
                  </a:lnTo>
                  <a:lnTo>
                    <a:pt x="2093" y="6020"/>
                  </a:lnTo>
                  <a:cubicBezTo>
                    <a:pt x="2136" y="5633"/>
                    <a:pt x="2136" y="5073"/>
                    <a:pt x="2136" y="5073"/>
                  </a:cubicBezTo>
                  <a:cubicBezTo>
                    <a:pt x="2272" y="5141"/>
                    <a:pt x="2728" y="5395"/>
                    <a:pt x="2916" y="5395"/>
                  </a:cubicBezTo>
                  <a:cubicBezTo>
                    <a:pt x="2967" y="5395"/>
                    <a:pt x="2998" y="5377"/>
                    <a:pt x="2998" y="5331"/>
                  </a:cubicBezTo>
                  <a:cubicBezTo>
                    <a:pt x="3041" y="3608"/>
                    <a:pt x="3041" y="1713"/>
                    <a:pt x="2739" y="33"/>
                  </a:cubicBezTo>
                  <a:cubicBezTo>
                    <a:pt x="2739" y="12"/>
                    <a:pt x="2707" y="1"/>
                    <a:pt x="26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0" name="Google Shape;2590;p44"/>
            <p:cNvSpPr/>
            <p:nvPr/>
          </p:nvSpPr>
          <p:spPr>
            <a:xfrm>
              <a:off x="2117820" y="1298847"/>
              <a:ext cx="165158" cy="108766"/>
            </a:xfrm>
            <a:custGeom>
              <a:rect b="b" l="l" r="r" t="t"/>
              <a:pathLst>
                <a:path extrusionOk="0" h="10099" w="15335">
                  <a:moveTo>
                    <a:pt x="7681" y="1"/>
                  </a:moveTo>
                  <a:cubicBezTo>
                    <a:pt x="6128" y="1"/>
                    <a:pt x="4663" y="532"/>
                    <a:pt x="3403" y="1461"/>
                  </a:cubicBezTo>
                  <a:cubicBezTo>
                    <a:pt x="3403" y="1461"/>
                    <a:pt x="1335" y="1935"/>
                    <a:pt x="603" y="4261"/>
                  </a:cubicBezTo>
                  <a:cubicBezTo>
                    <a:pt x="0" y="6630"/>
                    <a:pt x="560" y="9946"/>
                    <a:pt x="1249" y="10075"/>
                  </a:cubicBezTo>
                  <a:cubicBezTo>
                    <a:pt x="1340" y="10091"/>
                    <a:pt x="1426" y="10098"/>
                    <a:pt x="1510" y="10098"/>
                  </a:cubicBezTo>
                  <a:cubicBezTo>
                    <a:pt x="3062" y="10098"/>
                    <a:pt x="3489" y="7577"/>
                    <a:pt x="3489" y="7577"/>
                  </a:cubicBezTo>
                  <a:cubicBezTo>
                    <a:pt x="3489" y="7577"/>
                    <a:pt x="3508" y="7579"/>
                    <a:pt x="3544" y="7579"/>
                  </a:cubicBezTo>
                  <a:cubicBezTo>
                    <a:pt x="3875" y="7579"/>
                    <a:pt x="5627" y="7438"/>
                    <a:pt x="6289" y="4519"/>
                  </a:cubicBezTo>
                  <a:cubicBezTo>
                    <a:pt x="6289" y="4519"/>
                    <a:pt x="6892" y="6673"/>
                    <a:pt x="9562" y="7577"/>
                  </a:cubicBezTo>
                  <a:cubicBezTo>
                    <a:pt x="9595" y="7589"/>
                    <a:pt x="9620" y="7594"/>
                    <a:pt x="9640" y="7594"/>
                  </a:cubicBezTo>
                  <a:cubicBezTo>
                    <a:pt x="9904" y="7594"/>
                    <a:pt x="9066" y="6604"/>
                    <a:pt x="8655" y="6136"/>
                  </a:cubicBezTo>
                  <a:lnTo>
                    <a:pt x="8655" y="6136"/>
                  </a:lnTo>
                  <a:cubicBezTo>
                    <a:pt x="9268" y="6769"/>
                    <a:pt x="11229" y="8439"/>
                    <a:pt x="14860" y="8439"/>
                  </a:cubicBezTo>
                  <a:cubicBezTo>
                    <a:pt x="15205" y="8439"/>
                    <a:pt x="15334" y="3744"/>
                    <a:pt x="12233" y="1547"/>
                  </a:cubicBezTo>
                  <a:cubicBezTo>
                    <a:pt x="10703" y="478"/>
                    <a:pt x="9152" y="1"/>
                    <a:pt x="768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1" name="Google Shape;2591;p44"/>
            <p:cNvSpPr/>
            <p:nvPr/>
          </p:nvSpPr>
          <p:spPr>
            <a:xfrm>
              <a:off x="2103431" y="1394495"/>
              <a:ext cx="38514" cy="53850"/>
            </a:xfrm>
            <a:custGeom>
              <a:rect b="b" l="l" r="r" t="t"/>
              <a:pathLst>
                <a:path extrusionOk="0" h="5000" w="3576">
                  <a:moveTo>
                    <a:pt x="1372" y="0"/>
                  </a:moveTo>
                  <a:cubicBezTo>
                    <a:pt x="1302" y="0"/>
                    <a:pt x="1233" y="10"/>
                    <a:pt x="1164" y="32"/>
                  </a:cubicBezTo>
                  <a:cubicBezTo>
                    <a:pt x="1" y="419"/>
                    <a:pt x="647" y="4080"/>
                    <a:pt x="1767" y="4770"/>
                  </a:cubicBezTo>
                  <a:cubicBezTo>
                    <a:pt x="2038" y="4937"/>
                    <a:pt x="2285" y="5000"/>
                    <a:pt x="2502" y="5000"/>
                  </a:cubicBezTo>
                  <a:cubicBezTo>
                    <a:pt x="3180" y="5000"/>
                    <a:pt x="3576" y="4382"/>
                    <a:pt x="3576" y="4382"/>
                  </a:cubicBezTo>
                  <a:lnTo>
                    <a:pt x="3533" y="2314"/>
                  </a:lnTo>
                  <a:cubicBezTo>
                    <a:pt x="3533" y="2314"/>
                    <a:pt x="2433" y="0"/>
                    <a:pt x="1372" y="0"/>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2" name="Google Shape;2592;p44"/>
            <p:cNvSpPr/>
            <p:nvPr/>
          </p:nvSpPr>
          <p:spPr>
            <a:xfrm>
              <a:off x="2117820" y="1404179"/>
              <a:ext cx="19031" cy="35530"/>
            </a:xfrm>
            <a:custGeom>
              <a:rect b="b" l="l" r="r" t="t"/>
              <a:pathLst>
                <a:path extrusionOk="0" h="3299" w="1767">
                  <a:moveTo>
                    <a:pt x="0" y="0"/>
                  </a:moveTo>
                  <a:lnTo>
                    <a:pt x="0" y="0"/>
                  </a:lnTo>
                  <a:cubicBezTo>
                    <a:pt x="819" y="560"/>
                    <a:pt x="1120" y="1465"/>
                    <a:pt x="1292" y="2369"/>
                  </a:cubicBezTo>
                  <a:cubicBezTo>
                    <a:pt x="1136" y="2087"/>
                    <a:pt x="933" y="1896"/>
                    <a:pt x="635" y="1896"/>
                  </a:cubicBezTo>
                  <a:cubicBezTo>
                    <a:pt x="524" y="1896"/>
                    <a:pt x="399" y="1923"/>
                    <a:pt x="259" y="1982"/>
                  </a:cubicBezTo>
                  <a:lnTo>
                    <a:pt x="259" y="2068"/>
                  </a:lnTo>
                  <a:cubicBezTo>
                    <a:pt x="646" y="2068"/>
                    <a:pt x="905" y="2154"/>
                    <a:pt x="1077" y="2455"/>
                  </a:cubicBezTo>
                  <a:cubicBezTo>
                    <a:pt x="1249" y="2671"/>
                    <a:pt x="1292" y="3015"/>
                    <a:pt x="1335" y="3231"/>
                  </a:cubicBezTo>
                  <a:cubicBezTo>
                    <a:pt x="1335" y="3281"/>
                    <a:pt x="1362" y="3299"/>
                    <a:pt x="1394" y="3299"/>
                  </a:cubicBezTo>
                  <a:cubicBezTo>
                    <a:pt x="1444" y="3299"/>
                    <a:pt x="1508" y="3257"/>
                    <a:pt x="1508" y="3231"/>
                  </a:cubicBezTo>
                  <a:cubicBezTo>
                    <a:pt x="1766" y="2068"/>
                    <a:pt x="1206" y="345"/>
                    <a:pt x="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3" name="Google Shape;2593;p44"/>
            <p:cNvSpPr/>
            <p:nvPr/>
          </p:nvSpPr>
          <p:spPr>
            <a:xfrm>
              <a:off x="2124314" y="1437114"/>
              <a:ext cx="8358" cy="8358"/>
            </a:xfrm>
            <a:custGeom>
              <a:rect b="b" l="l" r="r" t="t"/>
              <a:pathLst>
                <a:path extrusionOk="0" h="776" w="776">
                  <a:moveTo>
                    <a:pt x="431" y="0"/>
                  </a:moveTo>
                  <a:cubicBezTo>
                    <a:pt x="216" y="0"/>
                    <a:pt x="43" y="130"/>
                    <a:pt x="0" y="345"/>
                  </a:cubicBezTo>
                  <a:cubicBezTo>
                    <a:pt x="0" y="560"/>
                    <a:pt x="86" y="733"/>
                    <a:pt x="302" y="776"/>
                  </a:cubicBezTo>
                  <a:cubicBezTo>
                    <a:pt x="517" y="776"/>
                    <a:pt x="689" y="647"/>
                    <a:pt x="732" y="431"/>
                  </a:cubicBezTo>
                  <a:cubicBezTo>
                    <a:pt x="776" y="216"/>
                    <a:pt x="646" y="87"/>
                    <a:pt x="43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44"/>
            <p:cNvSpPr/>
            <p:nvPr/>
          </p:nvSpPr>
          <p:spPr>
            <a:xfrm>
              <a:off x="1958240" y="1504608"/>
              <a:ext cx="179579" cy="166246"/>
            </a:xfrm>
            <a:custGeom>
              <a:rect b="b" l="l" r="r" t="t"/>
              <a:pathLst>
                <a:path extrusionOk="0" h="15436" w="16674">
                  <a:moveTo>
                    <a:pt x="15023" y="0"/>
                  </a:moveTo>
                  <a:cubicBezTo>
                    <a:pt x="14466" y="0"/>
                    <a:pt x="13707" y="247"/>
                    <a:pt x="12707" y="791"/>
                  </a:cubicBezTo>
                  <a:cubicBezTo>
                    <a:pt x="9261" y="2729"/>
                    <a:pt x="0" y="11861"/>
                    <a:pt x="0" y="11861"/>
                  </a:cubicBezTo>
                  <a:lnTo>
                    <a:pt x="11285" y="15436"/>
                  </a:lnTo>
                  <a:cubicBezTo>
                    <a:pt x="11285" y="15436"/>
                    <a:pt x="14602" y="9320"/>
                    <a:pt x="15722" y="5228"/>
                  </a:cubicBezTo>
                  <a:cubicBezTo>
                    <a:pt x="16559" y="2169"/>
                    <a:pt x="16674" y="0"/>
                    <a:pt x="15023"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5" name="Google Shape;2595;p44"/>
            <p:cNvSpPr/>
            <p:nvPr/>
          </p:nvSpPr>
          <p:spPr>
            <a:xfrm>
              <a:off x="2049624" y="1545135"/>
              <a:ext cx="73301" cy="33872"/>
            </a:xfrm>
            <a:custGeom>
              <a:rect b="b" l="l" r="r" t="t"/>
              <a:pathLst>
                <a:path extrusionOk="0" h="3145" w="6806">
                  <a:moveTo>
                    <a:pt x="259" y="0"/>
                  </a:moveTo>
                  <a:cubicBezTo>
                    <a:pt x="216" y="129"/>
                    <a:pt x="87" y="172"/>
                    <a:pt x="0" y="259"/>
                  </a:cubicBezTo>
                  <a:cubicBezTo>
                    <a:pt x="862" y="431"/>
                    <a:pt x="1723" y="603"/>
                    <a:pt x="2499" y="905"/>
                  </a:cubicBezTo>
                  <a:cubicBezTo>
                    <a:pt x="3963" y="1465"/>
                    <a:pt x="5255" y="2498"/>
                    <a:pt x="6720" y="3144"/>
                  </a:cubicBezTo>
                  <a:cubicBezTo>
                    <a:pt x="6763" y="3015"/>
                    <a:pt x="6806" y="2972"/>
                    <a:pt x="6806" y="2843"/>
                  </a:cubicBezTo>
                  <a:cubicBezTo>
                    <a:pt x="5901" y="2498"/>
                    <a:pt x="5083" y="1895"/>
                    <a:pt x="4222" y="1335"/>
                  </a:cubicBezTo>
                  <a:cubicBezTo>
                    <a:pt x="3016" y="646"/>
                    <a:pt x="1637" y="216"/>
                    <a:pt x="25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6" name="Google Shape;2596;p44"/>
            <p:cNvSpPr/>
            <p:nvPr/>
          </p:nvSpPr>
          <p:spPr>
            <a:xfrm>
              <a:off x="1959167" y="1596465"/>
              <a:ext cx="151706" cy="37286"/>
            </a:xfrm>
            <a:custGeom>
              <a:rect b="b" l="l" r="r" t="t"/>
              <a:pathLst>
                <a:path extrusionOk="0" h="3462" w="14086">
                  <a:moveTo>
                    <a:pt x="9655" y="0"/>
                  </a:moveTo>
                  <a:cubicBezTo>
                    <a:pt x="9424" y="0"/>
                    <a:pt x="9192" y="6"/>
                    <a:pt x="8959" y="15"/>
                  </a:cubicBezTo>
                  <a:cubicBezTo>
                    <a:pt x="6978" y="188"/>
                    <a:pt x="5255" y="1006"/>
                    <a:pt x="3489" y="1867"/>
                  </a:cubicBezTo>
                  <a:cubicBezTo>
                    <a:pt x="2498" y="2341"/>
                    <a:pt x="1551" y="2815"/>
                    <a:pt x="517" y="3160"/>
                  </a:cubicBezTo>
                  <a:cubicBezTo>
                    <a:pt x="345" y="3203"/>
                    <a:pt x="129" y="3246"/>
                    <a:pt x="0" y="3332"/>
                  </a:cubicBezTo>
                  <a:lnTo>
                    <a:pt x="431" y="3461"/>
                  </a:lnTo>
                  <a:cubicBezTo>
                    <a:pt x="776" y="3375"/>
                    <a:pt x="1163" y="3203"/>
                    <a:pt x="1508" y="3117"/>
                  </a:cubicBezTo>
                  <a:cubicBezTo>
                    <a:pt x="3274" y="2341"/>
                    <a:pt x="4954" y="1307"/>
                    <a:pt x="6806" y="747"/>
                  </a:cubicBezTo>
                  <a:cubicBezTo>
                    <a:pt x="7770" y="472"/>
                    <a:pt x="8744" y="340"/>
                    <a:pt x="9715" y="340"/>
                  </a:cubicBezTo>
                  <a:cubicBezTo>
                    <a:pt x="10867" y="340"/>
                    <a:pt x="12015" y="526"/>
                    <a:pt x="13137" y="877"/>
                  </a:cubicBezTo>
                  <a:cubicBezTo>
                    <a:pt x="13396" y="963"/>
                    <a:pt x="13697" y="1049"/>
                    <a:pt x="13999" y="1178"/>
                  </a:cubicBezTo>
                  <a:cubicBezTo>
                    <a:pt x="14042" y="1049"/>
                    <a:pt x="14042" y="1006"/>
                    <a:pt x="14085" y="877"/>
                  </a:cubicBezTo>
                  <a:cubicBezTo>
                    <a:pt x="13396" y="661"/>
                    <a:pt x="12750" y="446"/>
                    <a:pt x="11975" y="231"/>
                  </a:cubicBezTo>
                  <a:cubicBezTo>
                    <a:pt x="11240" y="64"/>
                    <a:pt x="10453" y="0"/>
                    <a:pt x="965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44"/>
            <p:cNvSpPr/>
            <p:nvPr/>
          </p:nvSpPr>
          <p:spPr>
            <a:xfrm>
              <a:off x="2079780" y="1670379"/>
              <a:ext cx="11" cy="474"/>
            </a:xfrm>
            <a:custGeom>
              <a:rect b="b" l="l" r="r" t="t"/>
              <a:pathLst>
                <a:path extrusionOk="0" h="44" w="1">
                  <a:moveTo>
                    <a:pt x="0" y="1"/>
                  </a:moveTo>
                  <a:cubicBezTo>
                    <a:pt x="0" y="1"/>
                    <a:pt x="0" y="44"/>
                    <a:pt x="0" y="1"/>
                  </a:cubicBezTo>
                  <a:lnTo>
                    <a:pt x="0" y="1"/>
                  </a:lnTo>
                  <a:close/>
                </a:path>
              </a:pathLst>
            </a:custGeom>
            <a:solidFill>
              <a:srgbClr val="C1C0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8" name="Google Shape;2598;p44"/>
            <p:cNvSpPr/>
            <p:nvPr/>
          </p:nvSpPr>
          <p:spPr>
            <a:xfrm>
              <a:off x="1982354" y="1617499"/>
              <a:ext cx="101087" cy="32224"/>
            </a:xfrm>
            <a:custGeom>
              <a:rect b="b" l="l" r="r" t="t"/>
              <a:pathLst>
                <a:path extrusionOk="0" h="2992" w="9386">
                  <a:moveTo>
                    <a:pt x="44" y="1"/>
                  </a:moveTo>
                  <a:cubicBezTo>
                    <a:pt x="1" y="1"/>
                    <a:pt x="1" y="87"/>
                    <a:pt x="44" y="87"/>
                  </a:cubicBezTo>
                  <a:cubicBezTo>
                    <a:pt x="776" y="388"/>
                    <a:pt x="3921" y="1422"/>
                    <a:pt x="4739" y="1637"/>
                  </a:cubicBezTo>
                  <a:cubicBezTo>
                    <a:pt x="5471" y="1896"/>
                    <a:pt x="8960" y="2929"/>
                    <a:pt x="9348" y="2973"/>
                  </a:cubicBezTo>
                  <a:cubicBezTo>
                    <a:pt x="8960" y="2800"/>
                    <a:pt x="5471" y="1637"/>
                    <a:pt x="4739" y="1422"/>
                  </a:cubicBezTo>
                  <a:cubicBezTo>
                    <a:pt x="3964" y="1207"/>
                    <a:pt x="862" y="173"/>
                    <a:pt x="44" y="1"/>
                  </a:cubicBezTo>
                  <a:close/>
                  <a:moveTo>
                    <a:pt x="9348" y="2973"/>
                  </a:moveTo>
                  <a:cubicBezTo>
                    <a:pt x="9362" y="2987"/>
                    <a:pt x="9372" y="2992"/>
                    <a:pt x="9376" y="2992"/>
                  </a:cubicBezTo>
                  <a:cubicBezTo>
                    <a:pt x="9386" y="2992"/>
                    <a:pt x="9376" y="2973"/>
                    <a:pt x="9348" y="297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02" name="Shape 2602"/>
        <p:cNvGrpSpPr/>
        <p:nvPr/>
      </p:nvGrpSpPr>
      <p:grpSpPr>
        <a:xfrm>
          <a:off x="0" y="0"/>
          <a:ext cx="0" cy="0"/>
          <a:chOff x="0" y="0"/>
          <a:chExt cx="0" cy="0"/>
        </a:xfrm>
      </p:grpSpPr>
      <p:sp>
        <p:nvSpPr>
          <p:cNvPr id="2603" name="Google Shape;2603;p45"/>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sp>
        <p:nvSpPr>
          <p:cNvPr id="2604" name="Google Shape;2604;p45"/>
          <p:cNvSpPr/>
          <p:nvPr/>
        </p:nvSpPr>
        <p:spPr>
          <a:xfrm>
            <a:off x="1729131" y="1385781"/>
            <a:ext cx="3093900" cy="478200"/>
          </a:xfrm>
          <a:prstGeom prst="roundRect">
            <a:avLst>
              <a:gd fmla="val 0"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5" name="Google Shape;2605;p45"/>
          <p:cNvSpPr/>
          <p:nvPr/>
        </p:nvSpPr>
        <p:spPr>
          <a:xfrm>
            <a:off x="1729125" y="1385781"/>
            <a:ext cx="2160300" cy="478200"/>
          </a:xfrm>
          <a:prstGeom prst="roundRect">
            <a:avLst>
              <a:gd fmla="val 0"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6" name="Google Shape;2606;p45"/>
          <p:cNvSpPr txBox="1"/>
          <p:nvPr/>
        </p:nvSpPr>
        <p:spPr>
          <a:xfrm>
            <a:off x="5281532" y="1385781"/>
            <a:ext cx="762000" cy="478200"/>
          </a:xfrm>
          <a:prstGeom prst="rect">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67</a:t>
            </a:r>
            <a:r>
              <a:rPr b="1" lang="en" sz="2000">
                <a:solidFill>
                  <a:schemeClr val="dk1"/>
                </a:solidFill>
                <a:latin typeface="Fira Sans Extra Condensed"/>
                <a:ea typeface="Fira Sans Extra Condensed"/>
                <a:cs typeface="Fira Sans Extra Condensed"/>
                <a:sym typeface="Fira Sans Extra Condensed"/>
              </a:rPr>
              <a:t>%</a:t>
            </a:r>
            <a:endParaRPr b="1" sz="2000">
              <a:solidFill>
                <a:schemeClr val="dk1"/>
              </a:solidFill>
              <a:latin typeface="Fira Sans Extra Condensed"/>
              <a:ea typeface="Fira Sans Extra Condensed"/>
              <a:cs typeface="Fira Sans Extra Condensed"/>
              <a:sym typeface="Fira Sans Extra Condensed"/>
            </a:endParaRPr>
          </a:p>
        </p:txBody>
      </p:sp>
      <p:sp>
        <p:nvSpPr>
          <p:cNvPr id="2607" name="Google Shape;2607;p45"/>
          <p:cNvSpPr/>
          <p:nvPr/>
        </p:nvSpPr>
        <p:spPr>
          <a:xfrm>
            <a:off x="1729131" y="2254930"/>
            <a:ext cx="3093900" cy="478200"/>
          </a:xfrm>
          <a:prstGeom prst="roundRect">
            <a:avLst>
              <a:gd fmla="val 0"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8" name="Google Shape;2608;p45"/>
          <p:cNvSpPr txBox="1"/>
          <p:nvPr/>
        </p:nvSpPr>
        <p:spPr>
          <a:xfrm>
            <a:off x="5281537" y="2256280"/>
            <a:ext cx="762000" cy="475500"/>
          </a:xfrm>
          <a:prstGeom prst="rect">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98</a:t>
            </a:r>
            <a:r>
              <a:rPr b="1" lang="en" sz="2000">
                <a:solidFill>
                  <a:schemeClr val="dk1"/>
                </a:solidFill>
                <a:latin typeface="Fira Sans Extra Condensed"/>
                <a:ea typeface="Fira Sans Extra Condensed"/>
                <a:cs typeface="Fira Sans Extra Condensed"/>
                <a:sym typeface="Fira Sans Extra Condensed"/>
              </a:rPr>
              <a:t>%</a:t>
            </a:r>
            <a:endParaRPr b="1" sz="2000">
              <a:solidFill>
                <a:schemeClr val="dk1"/>
              </a:solidFill>
              <a:latin typeface="Fira Sans Extra Condensed"/>
              <a:ea typeface="Fira Sans Extra Condensed"/>
              <a:cs typeface="Fira Sans Extra Condensed"/>
              <a:sym typeface="Fira Sans Extra Condensed"/>
            </a:endParaRPr>
          </a:p>
        </p:txBody>
      </p:sp>
      <p:sp>
        <p:nvSpPr>
          <p:cNvPr id="2609" name="Google Shape;2609;p45"/>
          <p:cNvSpPr/>
          <p:nvPr/>
        </p:nvSpPr>
        <p:spPr>
          <a:xfrm>
            <a:off x="1729125" y="2256275"/>
            <a:ext cx="2938200" cy="475500"/>
          </a:xfrm>
          <a:prstGeom prst="roundRect">
            <a:avLst>
              <a:gd fmla="val 0"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0" name="Google Shape;2610;p45"/>
          <p:cNvSpPr/>
          <p:nvPr/>
        </p:nvSpPr>
        <p:spPr>
          <a:xfrm>
            <a:off x="1729131" y="3133029"/>
            <a:ext cx="3093900" cy="478200"/>
          </a:xfrm>
          <a:prstGeom prst="roundRect">
            <a:avLst>
              <a:gd fmla="val 0"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1" name="Google Shape;2611;p45"/>
          <p:cNvSpPr txBox="1"/>
          <p:nvPr/>
        </p:nvSpPr>
        <p:spPr>
          <a:xfrm>
            <a:off x="5281537" y="3134379"/>
            <a:ext cx="762000" cy="475500"/>
          </a:xfrm>
          <a:prstGeom prst="rect">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42</a:t>
            </a:r>
            <a:r>
              <a:rPr b="1" lang="en" sz="2000">
                <a:solidFill>
                  <a:schemeClr val="dk1"/>
                </a:solidFill>
                <a:latin typeface="Fira Sans Extra Condensed"/>
                <a:ea typeface="Fira Sans Extra Condensed"/>
                <a:cs typeface="Fira Sans Extra Condensed"/>
                <a:sym typeface="Fira Sans Extra Condensed"/>
              </a:rPr>
              <a:t>%</a:t>
            </a:r>
            <a:endParaRPr b="1" sz="2000">
              <a:solidFill>
                <a:schemeClr val="dk1"/>
              </a:solidFill>
              <a:latin typeface="Fira Sans Extra Condensed"/>
              <a:ea typeface="Fira Sans Extra Condensed"/>
              <a:cs typeface="Fira Sans Extra Condensed"/>
              <a:sym typeface="Fira Sans Extra Condensed"/>
            </a:endParaRPr>
          </a:p>
        </p:txBody>
      </p:sp>
      <p:sp>
        <p:nvSpPr>
          <p:cNvPr id="2612" name="Google Shape;2612;p45"/>
          <p:cNvSpPr/>
          <p:nvPr/>
        </p:nvSpPr>
        <p:spPr>
          <a:xfrm>
            <a:off x="1729125" y="3134500"/>
            <a:ext cx="1252500" cy="475500"/>
          </a:xfrm>
          <a:prstGeom prst="roundRect">
            <a:avLst>
              <a:gd fmla="val 0" name="adj"/>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45"/>
          <p:cNvSpPr/>
          <p:nvPr/>
        </p:nvSpPr>
        <p:spPr>
          <a:xfrm>
            <a:off x="1729131" y="4011150"/>
            <a:ext cx="3093900" cy="478200"/>
          </a:xfrm>
          <a:prstGeom prst="roundRect">
            <a:avLst>
              <a:gd fmla="val 0"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45"/>
          <p:cNvSpPr txBox="1"/>
          <p:nvPr/>
        </p:nvSpPr>
        <p:spPr>
          <a:xfrm>
            <a:off x="5281537" y="4012500"/>
            <a:ext cx="762000" cy="475500"/>
          </a:xfrm>
          <a:prstGeom prst="rect">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83</a:t>
            </a:r>
            <a:r>
              <a:rPr b="1" lang="en" sz="2000">
                <a:solidFill>
                  <a:schemeClr val="dk1"/>
                </a:solidFill>
                <a:latin typeface="Fira Sans Extra Condensed"/>
                <a:ea typeface="Fira Sans Extra Condensed"/>
                <a:cs typeface="Fira Sans Extra Condensed"/>
                <a:sym typeface="Fira Sans Extra Condensed"/>
              </a:rPr>
              <a:t>%</a:t>
            </a:r>
            <a:endParaRPr b="1" sz="2000">
              <a:solidFill>
                <a:schemeClr val="dk1"/>
              </a:solidFill>
              <a:latin typeface="Fira Sans Extra Condensed"/>
              <a:ea typeface="Fira Sans Extra Condensed"/>
              <a:cs typeface="Fira Sans Extra Condensed"/>
              <a:sym typeface="Fira Sans Extra Condensed"/>
            </a:endParaRPr>
          </a:p>
        </p:txBody>
      </p:sp>
      <p:sp>
        <p:nvSpPr>
          <p:cNvPr id="2615" name="Google Shape;2615;p45"/>
          <p:cNvSpPr/>
          <p:nvPr/>
        </p:nvSpPr>
        <p:spPr>
          <a:xfrm>
            <a:off x="1729125" y="4012500"/>
            <a:ext cx="2500800" cy="475500"/>
          </a:xfrm>
          <a:prstGeom prst="roundRect">
            <a:avLst>
              <a:gd fmla="val 0" name="adj"/>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16" name="Google Shape;2616;p45"/>
          <p:cNvCxnSpPr>
            <a:stCxn id="2604" idx="3"/>
            <a:endCxn id="2606" idx="1"/>
          </p:cNvCxnSpPr>
          <p:nvPr/>
        </p:nvCxnSpPr>
        <p:spPr>
          <a:xfrm>
            <a:off x="4823031" y="1624881"/>
            <a:ext cx="458400" cy="0"/>
          </a:xfrm>
          <a:prstGeom prst="straightConnector1">
            <a:avLst/>
          </a:prstGeom>
          <a:noFill/>
          <a:ln cap="flat" cmpd="sng" w="9525">
            <a:solidFill>
              <a:schemeClr val="dk1"/>
            </a:solidFill>
            <a:prstDash val="solid"/>
            <a:round/>
            <a:headEnd len="med" w="med" type="none"/>
            <a:tailEnd len="med" w="med" type="none"/>
          </a:ln>
        </p:spPr>
      </p:cxnSp>
      <p:grpSp>
        <p:nvGrpSpPr>
          <p:cNvPr id="2617" name="Google Shape;2617;p45"/>
          <p:cNvGrpSpPr/>
          <p:nvPr/>
        </p:nvGrpSpPr>
        <p:grpSpPr>
          <a:xfrm>
            <a:off x="6402107" y="1260556"/>
            <a:ext cx="1840800" cy="728650"/>
            <a:chOff x="6402107" y="1260556"/>
            <a:chExt cx="1840800" cy="728650"/>
          </a:xfrm>
        </p:grpSpPr>
        <p:sp>
          <p:nvSpPr>
            <p:cNvPr id="2618" name="Google Shape;2618;p45"/>
            <p:cNvSpPr txBox="1"/>
            <p:nvPr/>
          </p:nvSpPr>
          <p:spPr>
            <a:xfrm>
              <a:off x="6402107" y="1554206"/>
              <a:ext cx="1840800" cy="435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It’s the star at the center of the Solar System</a:t>
              </a:r>
              <a:endParaRPr sz="1200">
                <a:solidFill>
                  <a:schemeClr val="dk1"/>
                </a:solidFill>
                <a:latin typeface="Roboto"/>
                <a:ea typeface="Roboto"/>
                <a:cs typeface="Roboto"/>
                <a:sym typeface="Roboto"/>
              </a:endParaRPr>
            </a:p>
          </p:txBody>
        </p:sp>
        <p:sp>
          <p:nvSpPr>
            <p:cNvPr id="2619" name="Google Shape;2619;p45"/>
            <p:cNvSpPr txBox="1"/>
            <p:nvPr/>
          </p:nvSpPr>
          <p:spPr>
            <a:xfrm>
              <a:off x="6402132" y="1260556"/>
              <a:ext cx="1840500" cy="276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Sun</a:t>
              </a:r>
              <a:endParaRPr b="1" sz="1800">
                <a:solidFill>
                  <a:schemeClr val="lt2"/>
                </a:solidFill>
                <a:latin typeface="Fira Sans Extra Condensed"/>
                <a:ea typeface="Fira Sans Extra Condensed"/>
                <a:cs typeface="Fira Sans Extra Condensed"/>
                <a:sym typeface="Fira Sans Extra Condensed"/>
              </a:endParaRPr>
            </a:p>
          </p:txBody>
        </p:sp>
      </p:grpSp>
      <p:cxnSp>
        <p:nvCxnSpPr>
          <p:cNvPr id="2620" name="Google Shape;2620;p45"/>
          <p:cNvCxnSpPr>
            <a:stCxn id="2607" idx="3"/>
            <a:endCxn id="2608" idx="1"/>
          </p:cNvCxnSpPr>
          <p:nvPr/>
        </p:nvCxnSpPr>
        <p:spPr>
          <a:xfrm>
            <a:off x="4823031" y="2494030"/>
            <a:ext cx="458400" cy="0"/>
          </a:xfrm>
          <a:prstGeom prst="straightConnector1">
            <a:avLst/>
          </a:prstGeom>
          <a:noFill/>
          <a:ln cap="flat" cmpd="sng" w="9525">
            <a:solidFill>
              <a:schemeClr val="dk1"/>
            </a:solidFill>
            <a:prstDash val="solid"/>
            <a:round/>
            <a:headEnd len="med" w="med" type="none"/>
            <a:tailEnd len="med" w="med" type="none"/>
          </a:ln>
        </p:spPr>
      </p:cxnSp>
      <p:cxnSp>
        <p:nvCxnSpPr>
          <p:cNvPr id="2621" name="Google Shape;2621;p45"/>
          <p:cNvCxnSpPr>
            <a:stCxn id="2610" idx="3"/>
            <a:endCxn id="2611" idx="1"/>
          </p:cNvCxnSpPr>
          <p:nvPr/>
        </p:nvCxnSpPr>
        <p:spPr>
          <a:xfrm>
            <a:off x="4823031" y="3372129"/>
            <a:ext cx="458400" cy="0"/>
          </a:xfrm>
          <a:prstGeom prst="straightConnector1">
            <a:avLst/>
          </a:prstGeom>
          <a:noFill/>
          <a:ln cap="flat" cmpd="sng" w="9525">
            <a:solidFill>
              <a:schemeClr val="dk1"/>
            </a:solidFill>
            <a:prstDash val="solid"/>
            <a:round/>
            <a:headEnd len="med" w="med" type="none"/>
            <a:tailEnd len="med" w="med" type="none"/>
          </a:ln>
        </p:spPr>
      </p:cxnSp>
      <p:cxnSp>
        <p:nvCxnSpPr>
          <p:cNvPr id="2622" name="Google Shape;2622;p45"/>
          <p:cNvCxnSpPr>
            <a:stCxn id="2613" idx="3"/>
            <a:endCxn id="2614" idx="1"/>
          </p:cNvCxnSpPr>
          <p:nvPr/>
        </p:nvCxnSpPr>
        <p:spPr>
          <a:xfrm>
            <a:off x="4823031" y="4250250"/>
            <a:ext cx="458400" cy="0"/>
          </a:xfrm>
          <a:prstGeom prst="straightConnector1">
            <a:avLst/>
          </a:prstGeom>
          <a:noFill/>
          <a:ln cap="flat" cmpd="sng" w="9525">
            <a:solidFill>
              <a:schemeClr val="dk1"/>
            </a:solidFill>
            <a:prstDash val="solid"/>
            <a:round/>
            <a:headEnd len="med" w="med" type="none"/>
            <a:tailEnd len="med" w="med" type="none"/>
          </a:ln>
        </p:spPr>
      </p:cxnSp>
      <p:grpSp>
        <p:nvGrpSpPr>
          <p:cNvPr id="2623" name="Google Shape;2623;p45"/>
          <p:cNvGrpSpPr/>
          <p:nvPr/>
        </p:nvGrpSpPr>
        <p:grpSpPr>
          <a:xfrm>
            <a:off x="6402107" y="2139180"/>
            <a:ext cx="1840800" cy="728650"/>
            <a:chOff x="6402107" y="2139180"/>
            <a:chExt cx="1840800" cy="728650"/>
          </a:xfrm>
        </p:grpSpPr>
        <p:sp>
          <p:nvSpPr>
            <p:cNvPr id="2624" name="Google Shape;2624;p45"/>
            <p:cNvSpPr txBox="1"/>
            <p:nvPr/>
          </p:nvSpPr>
          <p:spPr>
            <a:xfrm>
              <a:off x="6402107" y="2432830"/>
              <a:ext cx="1840800" cy="435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Ceres is located in the main asteroid belt</a:t>
              </a:r>
              <a:endParaRPr sz="1200">
                <a:solidFill>
                  <a:schemeClr val="dk1"/>
                </a:solidFill>
                <a:latin typeface="Roboto"/>
                <a:ea typeface="Roboto"/>
                <a:cs typeface="Roboto"/>
                <a:sym typeface="Roboto"/>
              </a:endParaRPr>
            </a:p>
          </p:txBody>
        </p:sp>
        <p:sp>
          <p:nvSpPr>
            <p:cNvPr id="2625" name="Google Shape;2625;p45"/>
            <p:cNvSpPr txBox="1"/>
            <p:nvPr/>
          </p:nvSpPr>
          <p:spPr>
            <a:xfrm>
              <a:off x="6402132" y="2139180"/>
              <a:ext cx="1840500" cy="276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Ceres</a:t>
              </a:r>
              <a:endParaRPr b="1" sz="1800">
                <a:solidFill>
                  <a:schemeClr val="accent1"/>
                </a:solidFill>
                <a:latin typeface="Fira Sans Extra Condensed"/>
                <a:ea typeface="Fira Sans Extra Condensed"/>
                <a:cs typeface="Fira Sans Extra Condensed"/>
                <a:sym typeface="Fira Sans Extra Condensed"/>
              </a:endParaRPr>
            </a:p>
          </p:txBody>
        </p:sp>
      </p:grpSp>
      <p:grpSp>
        <p:nvGrpSpPr>
          <p:cNvPr id="2626" name="Google Shape;2626;p45"/>
          <p:cNvGrpSpPr/>
          <p:nvPr/>
        </p:nvGrpSpPr>
        <p:grpSpPr>
          <a:xfrm>
            <a:off x="6402107" y="3017801"/>
            <a:ext cx="1840800" cy="728650"/>
            <a:chOff x="6402107" y="3017801"/>
            <a:chExt cx="1840800" cy="728650"/>
          </a:xfrm>
        </p:grpSpPr>
        <p:sp>
          <p:nvSpPr>
            <p:cNvPr id="2627" name="Google Shape;2627;p45"/>
            <p:cNvSpPr txBox="1"/>
            <p:nvPr/>
          </p:nvSpPr>
          <p:spPr>
            <a:xfrm>
              <a:off x="6402107" y="3311451"/>
              <a:ext cx="1840800" cy="435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It’s the biggest planet in the S</a:t>
              </a:r>
              <a:r>
                <a:rPr lang="en" sz="1200">
                  <a:solidFill>
                    <a:schemeClr val="dk1"/>
                  </a:solidFill>
                  <a:latin typeface="Roboto"/>
                  <a:ea typeface="Roboto"/>
                  <a:cs typeface="Roboto"/>
                  <a:sym typeface="Roboto"/>
                </a:rPr>
                <a:t>olar S</a:t>
              </a:r>
              <a:r>
                <a:rPr lang="en" sz="1200">
                  <a:solidFill>
                    <a:schemeClr val="dk1"/>
                  </a:solidFill>
                  <a:latin typeface="Roboto"/>
                  <a:ea typeface="Roboto"/>
                  <a:cs typeface="Roboto"/>
                  <a:sym typeface="Roboto"/>
                </a:rPr>
                <a:t>ystem</a:t>
              </a:r>
              <a:endParaRPr sz="1200">
                <a:solidFill>
                  <a:schemeClr val="dk1"/>
                </a:solidFill>
                <a:latin typeface="Roboto"/>
                <a:ea typeface="Roboto"/>
                <a:cs typeface="Roboto"/>
                <a:sym typeface="Roboto"/>
              </a:endParaRPr>
            </a:p>
          </p:txBody>
        </p:sp>
        <p:sp>
          <p:nvSpPr>
            <p:cNvPr id="2628" name="Google Shape;2628;p45"/>
            <p:cNvSpPr txBox="1"/>
            <p:nvPr/>
          </p:nvSpPr>
          <p:spPr>
            <a:xfrm>
              <a:off x="6402132" y="3017801"/>
              <a:ext cx="1840500" cy="276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Jupiter</a:t>
              </a:r>
              <a:endParaRPr b="1" sz="1800">
                <a:solidFill>
                  <a:schemeClr val="accent2"/>
                </a:solidFill>
                <a:latin typeface="Fira Sans Extra Condensed"/>
                <a:ea typeface="Fira Sans Extra Condensed"/>
                <a:cs typeface="Fira Sans Extra Condensed"/>
                <a:sym typeface="Fira Sans Extra Condensed"/>
              </a:endParaRPr>
            </a:p>
          </p:txBody>
        </p:sp>
      </p:grpSp>
      <p:grpSp>
        <p:nvGrpSpPr>
          <p:cNvPr id="2629" name="Google Shape;2629;p45"/>
          <p:cNvGrpSpPr/>
          <p:nvPr/>
        </p:nvGrpSpPr>
        <p:grpSpPr>
          <a:xfrm>
            <a:off x="6402107" y="3896422"/>
            <a:ext cx="1840800" cy="728650"/>
            <a:chOff x="6402107" y="3896422"/>
            <a:chExt cx="1840800" cy="728650"/>
          </a:xfrm>
        </p:grpSpPr>
        <p:sp>
          <p:nvSpPr>
            <p:cNvPr id="2630" name="Google Shape;2630;p45"/>
            <p:cNvSpPr txBox="1"/>
            <p:nvPr/>
          </p:nvSpPr>
          <p:spPr>
            <a:xfrm>
              <a:off x="6402107" y="4190072"/>
              <a:ext cx="1840800" cy="435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Despite being red, Mars is actually a cold place</a:t>
              </a:r>
              <a:endParaRPr sz="1200">
                <a:solidFill>
                  <a:schemeClr val="dk1"/>
                </a:solidFill>
                <a:latin typeface="Roboto"/>
                <a:ea typeface="Roboto"/>
                <a:cs typeface="Roboto"/>
                <a:sym typeface="Roboto"/>
              </a:endParaRPr>
            </a:p>
          </p:txBody>
        </p:sp>
        <p:sp>
          <p:nvSpPr>
            <p:cNvPr id="2631" name="Google Shape;2631;p45"/>
            <p:cNvSpPr txBox="1"/>
            <p:nvPr/>
          </p:nvSpPr>
          <p:spPr>
            <a:xfrm>
              <a:off x="6402132" y="3896422"/>
              <a:ext cx="1840500" cy="276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6"/>
                  </a:solidFill>
                  <a:latin typeface="Fira Sans Extra Condensed"/>
                  <a:ea typeface="Fira Sans Extra Condensed"/>
                  <a:cs typeface="Fira Sans Extra Condensed"/>
                  <a:sym typeface="Fira Sans Extra Condensed"/>
                </a:rPr>
                <a:t>Mars</a:t>
              </a:r>
              <a:endParaRPr b="1" sz="1800">
                <a:solidFill>
                  <a:schemeClr val="accent6"/>
                </a:solidFill>
                <a:latin typeface="Fira Sans Extra Condensed"/>
                <a:ea typeface="Fira Sans Extra Condensed"/>
                <a:cs typeface="Fira Sans Extra Condensed"/>
                <a:sym typeface="Fira Sans Extra Condensed"/>
              </a:endParaRPr>
            </a:p>
          </p:txBody>
        </p:sp>
      </p:grpSp>
      <p:grpSp>
        <p:nvGrpSpPr>
          <p:cNvPr id="2632" name="Google Shape;2632;p45"/>
          <p:cNvGrpSpPr/>
          <p:nvPr/>
        </p:nvGrpSpPr>
        <p:grpSpPr>
          <a:xfrm>
            <a:off x="772887" y="2251664"/>
            <a:ext cx="640095" cy="478199"/>
            <a:chOff x="4751690" y="3529171"/>
            <a:chExt cx="414489" cy="295021"/>
          </a:xfrm>
        </p:grpSpPr>
        <p:sp>
          <p:nvSpPr>
            <p:cNvPr id="2633" name="Google Shape;2633;p45"/>
            <p:cNvSpPr/>
            <p:nvPr/>
          </p:nvSpPr>
          <p:spPr>
            <a:xfrm>
              <a:off x="4784761" y="3598090"/>
              <a:ext cx="146179" cy="30370"/>
            </a:xfrm>
            <a:custGeom>
              <a:rect b="b" l="l" r="r" t="t"/>
              <a:pathLst>
                <a:path extrusionOk="0" h="787" w="3788">
                  <a:moveTo>
                    <a:pt x="644" y="786"/>
                  </a:moveTo>
                  <a:lnTo>
                    <a:pt x="644" y="0"/>
                  </a:lnTo>
                  <a:lnTo>
                    <a:pt x="334" y="0"/>
                  </a:lnTo>
                  <a:cubicBezTo>
                    <a:pt x="144" y="0"/>
                    <a:pt x="1" y="143"/>
                    <a:pt x="1" y="310"/>
                  </a:cubicBezTo>
                  <a:lnTo>
                    <a:pt x="1" y="477"/>
                  </a:lnTo>
                  <a:cubicBezTo>
                    <a:pt x="1" y="643"/>
                    <a:pt x="144" y="786"/>
                    <a:pt x="334" y="786"/>
                  </a:cubicBezTo>
                  <a:lnTo>
                    <a:pt x="644" y="786"/>
                  </a:lnTo>
                  <a:close/>
                  <a:moveTo>
                    <a:pt x="3168" y="0"/>
                  </a:moveTo>
                  <a:lnTo>
                    <a:pt x="3168" y="786"/>
                  </a:lnTo>
                  <a:lnTo>
                    <a:pt x="3478" y="786"/>
                  </a:lnTo>
                  <a:cubicBezTo>
                    <a:pt x="3645" y="786"/>
                    <a:pt x="3787" y="643"/>
                    <a:pt x="3787" y="477"/>
                  </a:cubicBezTo>
                  <a:lnTo>
                    <a:pt x="3787" y="310"/>
                  </a:lnTo>
                  <a:cubicBezTo>
                    <a:pt x="3787" y="143"/>
                    <a:pt x="3645" y="0"/>
                    <a:pt x="3478" y="0"/>
                  </a:cubicBezTo>
                  <a:lnTo>
                    <a:pt x="3168" y="0"/>
                  </a:ln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4" name="Google Shape;2634;p45"/>
            <p:cNvSpPr/>
            <p:nvPr/>
          </p:nvSpPr>
          <p:spPr>
            <a:xfrm>
              <a:off x="4998890" y="3539281"/>
              <a:ext cx="145253" cy="89181"/>
            </a:xfrm>
            <a:custGeom>
              <a:rect b="b" l="l" r="r" t="t"/>
              <a:pathLst>
                <a:path extrusionOk="0" h="2311" w="3764">
                  <a:moveTo>
                    <a:pt x="310" y="2001"/>
                  </a:moveTo>
                  <a:lnTo>
                    <a:pt x="1263" y="2001"/>
                  </a:lnTo>
                  <a:cubicBezTo>
                    <a:pt x="1596" y="2001"/>
                    <a:pt x="1882" y="1715"/>
                    <a:pt x="1882" y="1382"/>
                  </a:cubicBezTo>
                  <a:cubicBezTo>
                    <a:pt x="1882" y="1715"/>
                    <a:pt x="2168" y="2001"/>
                    <a:pt x="2501" y="2001"/>
                  </a:cubicBezTo>
                  <a:lnTo>
                    <a:pt x="3454" y="2001"/>
                  </a:lnTo>
                  <a:cubicBezTo>
                    <a:pt x="3621" y="2001"/>
                    <a:pt x="3763" y="2144"/>
                    <a:pt x="3763" y="2310"/>
                  </a:cubicBezTo>
                  <a:lnTo>
                    <a:pt x="3763" y="1882"/>
                  </a:lnTo>
                  <a:cubicBezTo>
                    <a:pt x="3763" y="858"/>
                    <a:pt x="2930" y="0"/>
                    <a:pt x="1882" y="0"/>
                  </a:cubicBezTo>
                  <a:cubicBezTo>
                    <a:pt x="834" y="0"/>
                    <a:pt x="1" y="858"/>
                    <a:pt x="1" y="1882"/>
                  </a:cubicBezTo>
                  <a:lnTo>
                    <a:pt x="1" y="2310"/>
                  </a:lnTo>
                  <a:cubicBezTo>
                    <a:pt x="1" y="2144"/>
                    <a:pt x="144" y="2001"/>
                    <a:pt x="310" y="20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45"/>
            <p:cNvSpPr/>
            <p:nvPr/>
          </p:nvSpPr>
          <p:spPr>
            <a:xfrm>
              <a:off x="5022777" y="3592572"/>
              <a:ext cx="97478" cy="102958"/>
            </a:xfrm>
            <a:custGeom>
              <a:rect b="b" l="l" r="r" t="t"/>
              <a:pathLst>
                <a:path extrusionOk="0" h="2668" w="2526">
                  <a:moveTo>
                    <a:pt x="1" y="620"/>
                  </a:moveTo>
                  <a:lnTo>
                    <a:pt x="1" y="1406"/>
                  </a:lnTo>
                  <a:cubicBezTo>
                    <a:pt x="1" y="2096"/>
                    <a:pt x="572" y="2668"/>
                    <a:pt x="1263" y="2668"/>
                  </a:cubicBezTo>
                  <a:cubicBezTo>
                    <a:pt x="1954" y="2668"/>
                    <a:pt x="2525" y="2096"/>
                    <a:pt x="2525" y="1406"/>
                  </a:cubicBezTo>
                  <a:lnTo>
                    <a:pt x="2525" y="620"/>
                  </a:lnTo>
                  <a:lnTo>
                    <a:pt x="1882" y="620"/>
                  </a:lnTo>
                  <a:cubicBezTo>
                    <a:pt x="1549" y="620"/>
                    <a:pt x="1263" y="334"/>
                    <a:pt x="1263" y="1"/>
                  </a:cubicBezTo>
                  <a:cubicBezTo>
                    <a:pt x="1263" y="334"/>
                    <a:pt x="977" y="620"/>
                    <a:pt x="620" y="620"/>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6" name="Google Shape;2636;p45"/>
            <p:cNvSpPr/>
            <p:nvPr/>
          </p:nvSpPr>
          <p:spPr>
            <a:xfrm>
              <a:off x="4998890" y="3616459"/>
              <a:ext cx="145253" cy="30370"/>
            </a:xfrm>
            <a:custGeom>
              <a:rect b="b" l="l" r="r" t="t"/>
              <a:pathLst>
                <a:path extrusionOk="0" h="787" w="3764">
                  <a:moveTo>
                    <a:pt x="3144" y="1"/>
                  </a:moveTo>
                  <a:lnTo>
                    <a:pt x="3144" y="787"/>
                  </a:lnTo>
                  <a:lnTo>
                    <a:pt x="3454" y="787"/>
                  </a:lnTo>
                  <a:cubicBezTo>
                    <a:pt x="3621" y="787"/>
                    <a:pt x="3763" y="644"/>
                    <a:pt x="3763" y="477"/>
                  </a:cubicBezTo>
                  <a:lnTo>
                    <a:pt x="3763" y="310"/>
                  </a:lnTo>
                  <a:cubicBezTo>
                    <a:pt x="3763" y="144"/>
                    <a:pt x="3621" y="1"/>
                    <a:pt x="3454" y="1"/>
                  </a:cubicBezTo>
                  <a:close/>
                  <a:moveTo>
                    <a:pt x="1" y="477"/>
                  </a:moveTo>
                  <a:cubicBezTo>
                    <a:pt x="1" y="644"/>
                    <a:pt x="144" y="787"/>
                    <a:pt x="310" y="787"/>
                  </a:cubicBezTo>
                  <a:lnTo>
                    <a:pt x="620" y="787"/>
                  </a:lnTo>
                  <a:lnTo>
                    <a:pt x="620" y="1"/>
                  </a:lnTo>
                  <a:lnTo>
                    <a:pt x="310" y="1"/>
                  </a:lnTo>
                  <a:cubicBezTo>
                    <a:pt x="144" y="1"/>
                    <a:pt x="1" y="144"/>
                    <a:pt x="1" y="310"/>
                  </a:cubicBez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7" name="Google Shape;2637;p45"/>
            <p:cNvSpPr/>
            <p:nvPr/>
          </p:nvSpPr>
          <p:spPr>
            <a:xfrm>
              <a:off x="4797649" y="3535615"/>
              <a:ext cx="121327" cy="62516"/>
            </a:xfrm>
            <a:custGeom>
              <a:rect b="b" l="l" r="r" t="t"/>
              <a:pathLst>
                <a:path extrusionOk="0" h="1620" w="3144">
                  <a:moveTo>
                    <a:pt x="2834" y="1619"/>
                  </a:moveTo>
                  <a:cubicBezTo>
                    <a:pt x="3001" y="1619"/>
                    <a:pt x="3144" y="1477"/>
                    <a:pt x="3144" y="1310"/>
                  </a:cubicBezTo>
                  <a:lnTo>
                    <a:pt x="3144" y="0"/>
                  </a:lnTo>
                  <a:lnTo>
                    <a:pt x="620" y="0"/>
                  </a:lnTo>
                  <a:cubicBezTo>
                    <a:pt x="453" y="0"/>
                    <a:pt x="310" y="143"/>
                    <a:pt x="310" y="310"/>
                  </a:cubicBezTo>
                  <a:cubicBezTo>
                    <a:pt x="143" y="310"/>
                    <a:pt x="0" y="453"/>
                    <a:pt x="0" y="619"/>
                  </a:cubicBezTo>
                  <a:lnTo>
                    <a:pt x="0" y="1619"/>
                  </a:lnTo>
                  <a:lnTo>
                    <a:pt x="2834" y="1619"/>
                  </a:lnTo>
                  <a:close/>
                </a:path>
              </a:pathLst>
            </a:custGeom>
            <a:solidFill>
              <a:srgbClr val="C6D2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8" name="Google Shape;2638;p45"/>
            <p:cNvSpPr/>
            <p:nvPr/>
          </p:nvSpPr>
          <p:spPr>
            <a:xfrm>
              <a:off x="4797649" y="3535615"/>
              <a:ext cx="42295" cy="62516"/>
            </a:xfrm>
            <a:custGeom>
              <a:rect b="b" l="l" r="r" t="t"/>
              <a:pathLst>
                <a:path extrusionOk="0" h="1620" w="1096">
                  <a:moveTo>
                    <a:pt x="1096" y="0"/>
                  </a:moveTo>
                  <a:lnTo>
                    <a:pt x="620" y="0"/>
                  </a:lnTo>
                  <a:cubicBezTo>
                    <a:pt x="453" y="0"/>
                    <a:pt x="310" y="143"/>
                    <a:pt x="310" y="310"/>
                  </a:cubicBezTo>
                  <a:cubicBezTo>
                    <a:pt x="143" y="310"/>
                    <a:pt x="0" y="453"/>
                    <a:pt x="0" y="619"/>
                  </a:cubicBezTo>
                  <a:lnTo>
                    <a:pt x="0" y="1619"/>
                  </a:lnTo>
                  <a:lnTo>
                    <a:pt x="477" y="1619"/>
                  </a:lnTo>
                  <a:lnTo>
                    <a:pt x="477" y="786"/>
                  </a:lnTo>
                  <a:cubicBezTo>
                    <a:pt x="477" y="619"/>
                    <a:pt x="596" y="476"/>
                    <a:pt x="786" y="476"/>
                  </a:cubicBezTo>
                  <a:cubicBezTo>
                    <a:pt x="786" y="310"/>
                    <a:pt x="929" y="167"/>
                    <a:pt x="1096" y="16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45"/>
            <p:cNvSpPr/>
            <p:nvPr/>
          </p:nvSpPr>
          <p:spPr>
            <a:xfrm>
              <a:off x="4998890" y="3534689"/>
              <a:ext cx="81849" cy="93774"/>
            </a:xfrm>
            <a:custGeom>
              <a:rect b="b" l="l" r="r" t="t"/>
              <a:pathLst>
                <a:path extrusionOk="0" h="2430" w="2121">
                  <a:moveTo>
                    <a:pt x="310" y="2120"/>
                  </a:moveTo>
                  <a:lnTo>
                    <a:pt x="453" y="2120"/>
                  </a:lnTo>
                  <a:cubicBezTo>
                    <a:pt x="453" y="1120"/>
                    <a:pt x="1096" y="262"/>
                    <a:pt x="2120" y="143"/>
                  </a:cubicBezTo>
                  <a:cubicBezTo>
                    <a:pt x="1001" y="0"/>
                    <a:pt x="1" y="881"/>
                    <a:pt x="1" y="2001"/>
                  </a:cubicBezTo>
                  <a:lnTo>
                    <a:pt x="1" y="2429"/>
                  </a:lnTo>
                  <a:cubicBezTo>
                    <a:pt x="1" y="2263"/>
                    <a:pt x="144" y="2120"/>
                    <a:pt x="310" y="212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45"/>
            <p:cNvSpPr/>
            <p:nvPr/>
          </p:nvSpPr>
          <p:spPr>
            <a:xfrm>
              <a:off x="5022777" y="3616459"/>
              <a:ext cx="57962" cy="83663"/>
            </a:xfrm>
            <a:custGeom>
              <a:rect b="b" l="l" r="r" t="t"/>
              <a:pathLst>
                <a:path extrusionOk="0" h="2168" w="1502">
                  <a:moveTo>
                    <a:pt x="1" y="1"/>
                  </a:moveTo>
                  <a:lnTo>
                    <a:pt x="1" y="787"/>
                  </a:lnTo>
                  <a:cubicBezTo>
                    <a:pt x="1" y="1573"/>
                    <a:pt x="739" y="2168"/>
                    <a:pt x="1501" y="2025"/>
                  </a:cubicBezTo>
                  <a:cubicBezTo>
                    <a:pt x="930" y="1906"/>
                    <a:pt x="477" y="1406"/>
                    <a:pt x="477" y="787"/>
                  </a:cubicBezTo>
                  <a:lnTo>
                    <a:pt x="477"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1" name="Google Shape;2641;p45"/>
            <p:cNvSpPr/>
            <p:nvPr/>
          </p:nvSpPr>
          <p:spPr>
            <a:xfrm>
              <a:off x="4757208" y="3695489"/>
              <a:ext cx="201285" cy="122292"/>
            </a:xfrm>
            <a:custGeom>
              <a:rect b="b" l="l" r="r" t="t"/>
              <a:pathLst>
                <a:path extrusionOk="0" h="3169" w="5216">
                  <a:moveTo>
                    <a:pt x="2311" y="3168"/>
                  </a:moveTo>
                  <a:lnTo>
                    <a:pt x="2311" y="549"/>
                  </a:lnTo>
                  <a:cubicBezTo>
                    <a:pt x="2120" y="429"/>
                    <a:pt x="1977" y="239"/>
                    <a:pt x="1977" y="1"/>
                  </a:cubicBezTo>
                  <a:lnTo>
                    <a:pt x="644" y="310"/>
                  </a:lnTo>
                  <a:cubicBezTo>
                    <a:pt x="310" y="406"/>
                    <a:pt x="1" y="596"/>
                    <a:pt x="1" y="953"/>
                  </a:cubicBezTo>
                  <a:lnTo>
                    <a:pt x="1" y="3168"/>
                  </a:lnTo>
                  <a:close/>
                  <a:moveTo>
                    <a:pt x="2930" y="549"/>
                  </a:moveTo>
                  <a:lnTo>
                    <a:pt x="2930" y="3168"/>
                  </a:lnTo>
                  <a:lnTo>
                    <a:pt x="5216" y="3168"/>
                  </a:lnTo>
                  <a:lnTo>
                    <a:pt x="5216" y="953"/>
                  </a:lnTo>
                  <a:cubicBezTo>
                    <a:pt x="5216" y="596"/>
                    <a:pt x="4930" y="406"/>
                    <a:pt x="4597" y="310"/>
                  </a:cubicBezTo>
                  <a:lnTo>
                    <a:pt x="3239" y="1"/>
                  </a:lnTo>
                  <a:cubicBezTo>
                    <a:pt x="3239" y="239"/>
                    <a:pt x="3120" y="429"/>
                    <a:pt x="2930" y="54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2" name="Google Shape;2642;p45"/>
            <p:cNvSpPr/>
            <p:nvPr/>
          </p:nvSpPr>
          <p:spPr>
            <a:xfrm>
              <a:off x="4846349" y="3716635"/>
              <a:ext cx="23926" cy="101144"/>
            </a:xfrm>
            <a:custGeom>
              <a:rect b="b" l="l" r="r" t="t"/>
              <a:pathLst>
                <a:path extrusionOk="0" h="2621" w="620">
                  <a:moveTo>
                    <a:pt x="1" y="1"/>
                  </a:moveTo>
                  <a:lnTo>
                    <a:pt x="1" y="2620"/>
                  </a:lnTo>
                  <a:lnTo>
                    <a:pt x="620" y="2620"/>
                  </a:lnTo>
                  <a:lnTo>
                    <a:pt x="620" y="1"/>
                  </a:lnTo>
                  <a:cubicBezTo>
                    <a:pt x="524" y="48"/>
                    <a:pt x="429" y="72"/>
                    <a:pt x="310" y="72"/>
                  </a:cubicBezTo>
                  <a:cubicBezTo>
                    <a:pt x="191" y="72"/>
                    <a:pt x="72" y="48"/>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3" name="Google Shape;2643;p45"/>
            <p:cNvSpPr/>
            <p:nvPr/>
          </p:nvSpPr>
          <p:spPr>
            <a:xfrm>
              <a:off x="5027408" y="3689083"/>
              <a:ext cx="88255" cy="73553"/>
            </a:xfrm>
            <a:custGeom>
              <a:rect b="b" l="l" r="r" t="t"/>
              <a:pathLst>
                <a:path extrusionOk="0" h="1906" w="2287">
                  <a:moveTo>
                    <a:pt x="0" y="786"/>
                  </a:moveTo>
                  <a:lnTo>
                    <a:pt x="310" y="1786"/>
                  </a:lnTo>
                  <a:cubicBezTo>
                    <a:pt x="548" y="1858"/>
                    <a:pt x="857" y="1905"/>
                    <a:pt x="1143" y="1905"/>
                  </a:cubicBezTo>
                  <a:cubicBezTo>
                    <a:pt x="1429" y="1905"/>
                    <a:pt x="1738" y="1858"/>
                    <a:pt x="1977" y="1786"/>
                  </a:cubicBezTo>
                  <a:lnTo>
                    <a:pt x="2286" y="786"/>
                  </a:lnTo>
                  <a:lnTo>
                    <a:pt x="1762" y="643"/>
                  </a:lnTo>
                  <a:lnTo>
                    <a:pt x="1762" y="0"/>
                  </a:lnTo>
                  <a:cubicBezTo>
                    <a:pt x="1619" y="95"/>
                    <a:pt x="1429" y="143"/>
                    <a:pt x="1262" y="167"/>
                  </a:cubicBezTo>
                  <a:cubicBezTo>
                    <a:pt x="1000" y="191"/>
                    <a:pt x="738" y="119"/>
                    <a:pt x="524" y="0"/>
                  </a:cubicBezTo>
                  <a:lnTo>
                    <a:pt x="524" y="643"/>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4" name="Google Shape;2644;p45"/>
            <p:cNvSpPr/>
            <p:nvPr/>
          </p:nvSpPr>
          <p:spPr>
            <a:xfrm>
              <a:off x="4998890" y="3634865"/>
              <a:ext cx="145253" cy="84551"/>
            </a:xfrm>
            <a:custGeom>
              <a:rect b="b" l="l" r="r" t="t"/>
              <a:pathLst>
                <a:path extrusionOk="0" h="2191" w="3764">
                  <a:moveTo>
                    <a:pt x="739" y="2191"/>
                  </a:moveTo>
                  <a:lnTo>
                    <a:pt x="1263" y="2048"/>
                  </a:lnTo>
                  <a:lnTo>
                    <a:pt x="1263" y="1405"/>
                  </a:lnTo>
                  <a:cubicBezTo>
                    <a:pt x="858" y="1167"/>
                    <a:pt x="620" y="762"/>
                    <a:pt x="620" y="310"/>
                  </a:cubicBezTo>
                  <a:lnTo>
                    <a:pt x="310" y="310"/>
                  </a:lnTo>
                  <a:cubicBezTo>
                    <a:pt x="144" y="310"/>
                    <a:pt x="1" y="167"/>
                    <a:pt x="1" y="0"/>
                  </a:cubicBezTo>
                  <a:lnTo>
                    <a:pt x="1" y="1619"/>
                  </a:lnTo>
                  <a:cubicBezTo>
                    <a:pt x="1" y="1953"/>
                    <a:pt x="382" y="2191"/>
                    <a:pt x="739" y="2191"/>
                  </a:cubicBezTo>
                  <a:close/>
                  <a:moveTo>
                    <a:pt x="2501" y="1405"/>
                  </a:moveTo>
                  <a:lnTo>
                    <a:pt x="2501" y="2048"/>
                  </a:lnTo>
                  <a:lnTo>
                    <a:pt x="3025" y="2191"/>
                  </a:lnTo>
                  <a:cubicBezTo>
                    <a:pt x="3382" y="2191"/>
                    <a:pt x="3763" y="1953"/>
                    <a:pt x="3763" y="1619"/>
                  </a:cubicBezTo>
                  <a:lnTo>
                    <a:pt x="3763" y="0"/>
                  </a:lnTo>
                  <a:cubicBezTo>
                    <a:pt x="3763" y="167"/>
                    <a:pt x="3621" y="310"/>
                    <a:pt x="3454" y="310"/>
                  </a:cubicBezTo>
                  <a:lnTo>
                    <a:pt x="3144" y="310"/>
                  </a:lnTo>
                  <a:cubicBezTo>
                    <a:pt x="3144" y="762"/>
                    <a:pt x="2906" y="1167"/>
                    <a:pt x="2501" y="140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5" name="Google Shape;2645;p45"/>
            <p:cNvSpPr/>
            <p:nvPr/>
          </p:nvSpPr>
          <p:spPr>
            <a:xfrm>
              <a:off x="5002595" y="3694562"/>
              <a:ext cx="137882" cy="24852"/>
            </a:xfrm>
            <a:custGeom>
              <a:rect b="b" l="l" r="r" t="t"/>
              <a:pathLst>
                <a:path extrusionOk="0" h="644" w="3573">
                  <a:moveTo>
                    <a:pt x="643" y="644"/>
                  </a:moveTo>
                  <a:lnTo>
                    <a:pt x="1167" y="501"/>
                  </a:lnTo>
                  <a:lnTo>
                    <a:pt x="1167" y="1"/>
                  </a:lnTo>
                  <a:lnTo>
                    <a:pt x="0" y="358"/>
                  </a:lnTo>
                  <a:cubicBezTo>
                    <a:pt x="143" y="549"/>
                    <a:pt x="405" y="644"/>
                    <a:pt x="643" y="644"/>
                  </a:cubicBezTo>
                  <a:close/>
                  <a:moveTo>
                    <a:pt x="2929" y="644"/>
                  </a:moveTo>
                  <a:lnTo>
                    <a:pt x="2405" y="501"/>
                  </a:lnTo>
                  <a:lnTo>
                    <a:pt x="2405" y="1"/>
                  </a:lnTo>
                  <a:lnTo>
                    <a:pt x="3572" y="358"/>
                  </a:lnTo>
                  <a:cubicBezTo>
                    <a:pt x="3429" y="549"/>
                    <a:pt x="3167" y="644"/>
                    <a:pt x="2929" y="64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6" name="Google Shape;2646;p45"/>
            <p:cNvSpPr/>
            <p:nvPr/>
          </p:nvSpPr>
          <p:spPr>
            <a:xfrm>
              <a:off x="5039332" y="3758002"/>
              <a:ext cx="64368" cy="59776"/>
            </a:xfrm>
            <a:custGeom>
              <a:rect b="b" l="l" r="r" t="t"/>
              <a:pathLst>
                <a:path extrusionOk="0" h="1549" w="1668">
                  <a:moveTo>
                    <a:pt x="834" y="119"/>
                  </a:moveTo>
                  <a:cubicBezTo>
                    <a:pt x="548" y="119"/>
                    <a:pt x="239" y="72"/>
                    <a:pt x="1" y="0"/>
                  </a:cubicBezTo>
                  <a:lnTo>
                    <a:pt x="525" y="1548"/>
                  </a:lnTo>
                  <a:lnTo>
                    <a:pt x="1144" y="1548"/>
                  </a:lnTo>
                  <a:lnTo>
                    <a:pt x="1668" y="0"/>
                  </a:lnTo>
                  <a:cubicBezTo>
                    <a:pt x="1429" y="72"/>
                    <a:pt x="1120" y="119"/>
                    <a:pt x="834" y="11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7" name="Google Shape;2647;p45"/>
            <p:cNvSpPr/>
            <p:nvPr/>
          </p:nvSpPr>
          <p:spPr>
            <a:xfrm>
              <a:off x="4983262" y="3719375"/>
              <a:ext cx="176511" cy="98404"/>
            </a:xfrm>
            <a:custGeom>
              <a:rect b="b" l="l" r="r" t="t"/>
              <a:pathLst>
                <a:path extrusionOk="0" h="2550" w="4574">
                  <a:moveTo>
                    <a:pt x="2597" y="2549"/>
                  </a:moveTo>
                  <a:lnTo>
                    <a:pt x="4573" y="2549"/>
                  </a:lnTo>
                  <a:lnTo>
                    <a:pt x="4573" y="787"/>
                  </a:lnTo>
                  <a:cubicBezTo>
                    <a:pt x="4573" y="453"/>
                    <a:pt x="4288" y="263"/>
                    <a:pt x="3954" y="168"/>
                  </a:cubicBezTo>
                  <a:lnTo>
                    <a:pt x="3430" y="1"/>
                  </a:lnTo>
                  <a:close/>
                  <a:moveTo>
                    <a:pt x="1144" y="1"/>
                  </a:moveTo>
                  <a:lnTo>
                    <a:pt x="620" y="168"/>
                  </a:lnTo>
                  <a:cubicBezTo>
                    <a:pt x="287" y="263"/>
                    <a:pt x="1" y="453"/>
                    <a:pt x="1" y="787"/>
                  </a:cubicBezTo>
                  <a:lnTo>
                    <a:pt x="1" y="2549"/>
                  </a:lnTo>
                  <a:lnTo>
                    <a:pt x="1978" y="2549"/>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8" name="Google Shape;2648;p45"/>
            <p:cNvSpPr/>
            <p:nvPr/>
          </p:nvSpPr>
          <p:spPr>
            <a:xfrm>
              <a:off x="4833498" y="3670676"/>
              <a:ext cx="48739" cy="48739"/>
            </a:xfrm>
            <a:custGeom>
              <a:rect b="b" l="l" r="r" t="t"/>
              <a:pathLst>
                <a:path extrusionOk="0" h="1263" w="1263">
                  <a:moveTo>
                    <a:pt x="1262" y="644"/>
                  </a:moveTo>
                  <a:lnTo>
                    <a:pt x="1262" y="1"/>
                  </a:lnTo>
                  <a:cubicBezTo>
                    <a:pt x="1072" y="120"/>
                    <a:pt x="857" y="168"/>
                    <a:pt x="643" y="168"/>
                  </a:cubicBezTo>
                  <a:cubicBezTo>
                    <a:pt x="405" y="168"/>
                    <a:pt x="191" y="120"/>
                    <a:pt x="0" y="1"/>
                  </a:cubicBezTo>
                  <a:lnTo>
                    <a:pt x="0" y="644"/>
                  </a:lnTo>
                  <a:cubicBezTo>
                    <a:pt x="0" y="1001"/>
                    <a:pt x="286" y="1263"/>
                    <a:pt x="643" y="1263"/>
                  </a:cubicBezTo>
                  <a:cubicBezTo>
                    <a:pt x="977" y="1263"/>
                    <a:pt x="1262" y="1001"/>
                    <a:pt x="1262" y="644"/>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9" name="Google Shape;2649;p45"/>
            <p:cNvSpPr/>
            <p:nvPr/>
          </p:nvSpPr>
          <p:spPr>
            <a:xfrm>
              <a:off x="4809573" y="3628421"/>
              <a:ext cx="97478" cy="48739"/>
            </a:xfrm>
            <a:custGeom>
              <a:rect b="b" l="l" r="r" t="t"/>
              <a:pathLst>
                <a:path extrusionOk="0" h="1263" w="2526">
                  <a:moveTo>
                    <a:pt x="1263" y="1263"/>
                  </a:moveTo>
                  <a:cubicBezTo>
                    <a:pt x="1954" y="1263"/>
                    <a:pt x="2525" y="715"/>
                    <a:pt x="2525" y="0"/>
                  </a:cubicBezTo>
                  <a:lnTo>
                    <a:pt x="1739" y="477"/>
                  </a:lnTo>
                  <a:lnTo>
                    <a:pt x="1406" y="334"/>
                  </a:lnTo>
                  <a:lnTo>
                    <a:pt x="1096" y="334"/>
                  </a:lnTo>
                  <a:lnTo>
                    <a:pt x="787" y="477"/>
                  </a:lnTo>
                  <a:lnTo>
                    <a:pt x="1" y="0"/>
                  </a:lnTo>
                  <a:cubicBezTo>
                    <a:pt x="1" y="715"/>
                    <a:pt x="573" y="1263"/>
                    <a:pt x="1263" y="1263"/>
                  </a:cubicBezTo>
                  <a:close/>
                </a:path>
              </a:pathLst>
            </a:custGeom>
            <a:solidFill>
              <a:srgbClr val="C6D2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0" name="Google Shape;2650;p45"/>
            <p:cNvSpPr/>
            <p:nvPr/>
          </p:nvSpPr>
          <p:spPr>
            <a:xfrm>
              <a:off x="4809573" y="3598090"/>
              <a:ext cx="97478" cy="48739"/>
            </a:xfrm>
            <a:custGeom>
              <a:rect b="b" l="l" r="r" t="t"/>
              <a:pathLst>
                <a:path extrusionOk="0" h="1263" w="2526">
                  <a:moveTo>
                    <a:pt x="787" y="1263"/>
                  </a:moveTo>
                  <a:lnTo>
                    <a:pt x="1096" y="1120"/>
                  </a:lnTo>
                  <a:lnTo>
                    <a:pt x="1406" y="1120"/>
                  </a:lnTo>
                  <a:lnTo>
                    <a:pt x="1739" y="1263"/>
                  </a:lnTo>
                  <a:lnTo>
                    <a:pt x="2525" y="786"/>
                  </a:lnTo>
                  <a:lnTo>
                    <a:pt x="2525" y="0"/>
                  </a:lnTo>
                  <a:lnTo>
                    <a:pt x="168" y="0"/>
                  </a:lnTo>
                  <a:lnTo>
                    <a:pt x="1" y="0"/>
                  </a:lnTo>
                  <a:lnTo>
                    <a:pt x="1" y="786"/>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1" name="Google Shape;2651;p45"/>
            <p:cNvSpPr/>
            <p:nvPr/>
          </p:nvSpPr>
          <p:spPr>
            <a:xfrm>
              <a:off x="4809573" y="3628421"/>
              <a:ext cx="57962" cy="53331"/>
            </a:xfrm>
            <a:custGeom>
              <a:rect b="b" l="l" r="r" t="t"/>
              <a:pathLst>
                <a:path extrusionOk="0" h="1382" w="1502">
                  <a:moveTo>
                    <a:pt x="1501" y="1239"/>
                  </a:moveTo>
                  <a:cubicBezTo>
                    <a:pt x="1025" y="1143"/>
                    <a:pt x="620" y="786"/>
                    <a:pt x="501" y="310"/>
                  </a:cubicBezTo>
                  <a:lnTo>
                    <a:pt x="1" y="0"/>
                  </a:lnTo>
                  <a:cubicBezTo>
                    <a:pt x="1" y="786"/>
                    <a:pt x="715" y="1382"/>
                    <a:pt x="1501" y="1239"/>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45"/>
            <p:cNvSpPr/>
            <p:nvPr/>
          </p:nvSpPr>
          <p:spPr>
            <a:xfrm>
              <a:off x="4809573" y="3598090"/>
              <a:ext cx="19372" cy="42295"/>
            </a:xfrm>
            <a:custGeom>
              <a:rect b="b" l="l" r="r" t="t"/>
              <a:pathLst>
                <a:path extrusionOk="0" h="1096" w="502">
                  <a:moveTo>
                    <a:pt x="477" y="0"/>
                  </a:moveTo>
                  <a:lnTo>
                    <a:pt x="1" y="0"/>
                  </a:lnTo>
                  <a:lnTo>
                    <a:pt x="1" y="786"/>
                  </a:lnTo>
                  <a:lnTo>
                    <a:pt x="501" y="1096"/>
                  </a:lnTo>
                  <a:cubicBezTo>
                    <a:pt x="477" y="1001"/>
                    <a:pt x="477" y="905"/>
                    <a:pt x="477" y="78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3" name="Google Shape;2653;p45"/>
            <p:cNvSpPr/>
            <p:nvPr/>
          </p:nvSpPr>
          <p:spPr>
            <a:xfrm>
              <a:off x="4833498" y="3670676"/>
              <a:ext cx="18407" cy="48739"/>
            </a:xfrm>
            <a:custGeom>
              <a:rect b="b" l="l" r="r" t="t"/>
              <a:pathLst>
                <a:path extrusionOk="0" h="1263" w="477">
                  <a:moveTo>
                    <a:pt x="476" y="168"/>
                  </a:moveTo>
                  <a:cubicBezTo>
                    <a:pt x="310" y="144"/>
                    <a:pt x="143" y="96"/>
                    <a:pt x="0" y="1"/>
                  </a:cubicBezTo>
                  <a:lnTo>
                    <a:pt x="0" y="644"/>
                  </a:lnTo>
                  <a:cubicBezTo>
                    <a:pt x="0" y="930"/>
                    <a:pt x="214" y="1192"/>
                    <a:pt x="476" y="126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4" name="Google Shape;2654;p45"/>
            <p:cNvSpPr/>
            <p:nvPr/>
          </p:nvSpPr>
          <p:spPr>
            <a:xfrm>
              <a:off x="4757208" y="3709303"/>
              <a:ext cx="18407" cy="108476"/>
            </a:xfrm>
            <a:custGeom>
              <a:rect b="b" l="l" r="r" t="t"/>
              <a:pathLst>
                <a:path extrusionOk="0" h="2811" w="477">
                  <a:moveTo>
                    <a:pt x="477" y="0"/>
                  </a:moveTo>
                  <a:cubicBezTo>
                    <a:pt x="215" y="95"/>
                    <a:pt x="1" y="286"/>
                    <a:pt x="1" y="595"/>
                  </a:cubicBezTo>
                  <a:lnTo>
                    <a:pt x="1" y="2810"/>
                  </a:lnTo>
                  <a:lnTo>
                    <a:pt x="477" y="281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5" name="Google Shape;2655;p45"/>
            <p:cNvSpPr/>
            <p:nvPr/>
          </p:nvSpPr>
          <p:spPr>
            <a:xfrm>
              <a:off x="4983262" y="3727672"/>
              <a:ext cx="18446" cy="90108"/>
            </a:xfrm>
            <a:custGeom>
              <a:rect b="b" l="l" r="r" t="t"/>
              <a:pathLst>
                <a:path extrusionOk="0" h="2335" w="478">
                  <a:moveTo>
                    <a:pt x="477" y="0"/>
                  </a:moveTo>
                  <a:cubicBezTo>
                    <a:pt x="191" y="119"/>
                    <a:pt x="1" y="286"/>
                    <a:pt x="1" y="572"/>
                  </a:cubicBezTo>
                  <a:lnTo>
                    <a:pt x="1" y="2334"/>
                  </a:lnTo>
                  <a:lnTo>
                    <a:pt x="477" y="233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45"/>
            <p:cNvSpPr/>
            <p:nvPr/>
          </p:nvSpPr>
          <p:spPr>
            <a:xfrm>
              <a:off x="4751690" y="3529171"/>
              <a:ext cx="213248" cy="295021"/>
            </a:xfrm>
            <a:custGeom>
              <a:rect b="b" l="l" r="r" t="t"/>
              <a:pathLst>
                <a:path extrusionOk="0" h="7645" w="5526">
                  <a:moveTo>
                    <a:pt x="4168" y="334"/>
                  </a:moveTo>
                  <a:lnTo>
                    <a:pt x="4168" y="1477"/>
                  </a:lnTo>
                  <a:cubicBezTo>
                    <a:pt x="4168" y="1572"/>
                    <a:pt x="4097" y="1644"/>
                    <a:pt x="4025" y="1644"/>
                  </a:cubicBezTo>
                  <a:lnTo>
                    <a:pt x="1334" y="1644"/>
                  </a:lnTo>
                  <a:lnTo>
                    <a:pt x="1334" y="786"/>
                  </a:lnTo>
                  <a:cubicBezTo>
                    <a:pt x="1334" y="715"/>
                    <a:pt x="1406" y="643"/>
                    <a:pt x="1501" y="643"/>
                  </a:cubicBezTo>
                  <a:lnTo>
                    <a:pt x="1668" y="643"/>
                  </a:lnTo>
                  <a:lnTo>
                    <a:pt x="1668" y="477"/>
                  </a:lnTo>
                  <a:cubicBezTo>
                    <a:pt x="1668" y="405"/>
                    <a:pt x="1715" y="334"/>
                    <a:pt x="1811" y="334"/>
                  </a:cubicBezTo>
                  <a:close/>
                  <a:moveTo>
                    <a:pt x="1334" y="1953"/>
                  </a:moveTo>
                  <a:lnTo>
                    <a:pt x="1334" y="2429"/>
                  </a:lnTo>
                  <a:lnTo>
                    <a:pt x="1191" y="2429"/>
                  </a:lnTo>
                  <a:cubicBezTo>
                    <a:pt x="1096" y="2429"/>
                    <a:pt x="1025" y="2358"/>
                    <a:pt x="1025" y="2263"/>
                  </a:cubicBezTo>
                  <a:lnTo>
                    <a:pt x="1025" y="2096"/>
                  </a:lnTo>
                  <a:cubicBezTo>
                    <a:pt x="1025" y="2025"/>
                    <a:pt x="1096" y="1953"/>
                    <a:pt x="1191" y="1953"/>
                  </a:cubicBezTo>
                  <a:close/>
                  <a:moveTo>
                    <a:pt x="4335" y="1953"/>
                  </a:moveTo>
                  <a:cubicBezTo>
                    <a:pt x="4430" y="1953"/>
                    <a:pt x="4478" y="2025"/>
                    <a:pt x="4478" y="2096"/>
                  </a:cubicBezTo>
                  <a:lnTo>
                    <a:pt x="4478" y="2263"/>
                  </a:lnTo>
                  <a:cubicBezTo>
                    <a:pt x="4478" y="2358"/>
                    <a:pt x="4430" y="2429"/>
                    <a:pt x="4335" y="2429"/>
                  </a:cubicBezTo>
                  <a:lnTo>
                    <a:pt x="4168" y="2429"/>
                  </a:lnTo>
                  <a:lnTo>
                    <a:pt x="4168" y="1953"/>
                  </a:lnTo>
                  <a:close/>
                  <a:moveTo>
                    <a:pt x="3859" y="1953"/>
                  </a:moveTo>
                  <a:lnTo>
                    <a:pt x="3859" y="2501"/>
                  </a:lnTo>
                  <a:lnTo>
                    <a:pt x="3216" y="2882"/>
                  </a:lnTo>
                  <a:lnTo>
                    <a:pt x="2954" y="2739"/>
                  </a:lnTo>
                  <a:lnTo>
                    <a:pt x="2573" y="2739"/>
                  </a:lnTo>
                  <a:lnTo>
                    <a:pt x="2287" y="2882"/>
                  </a:lnTo>
                  <a:lnTo>
                    <a:pt x="1668" y="2501"/>
                  </a:lnTo>
                  <a:lnTo>
                    <a:pt x="1668" y="1953"/>
                  </a:lnTo>
                  <a:close/>
                  <a:moveTo>
                    <a:pt x="1691" y="2882"/>
                  </a:moveTo>
                  <a:lnTo>
                    <a:pt x="2287" y="3239"/>
                  </a:lnTo>
                  <a:lnTo>
                    <a:pt x="2644" y="3049"/>
                  </a:lnTo>
                  <a:lnTo>
                    <a:pt x="2882" y="3049"/>
                  </a:lnTo>
                  <a:lnTo>
                    <a:pt x="3239" y="3239"/>
                  </a:lnTo>
                  <a:lnTo>
                    <a:pt x="3811" y="2882"/>
                  </a:lnTo>
                  <a:lnTo>
                    <a:pt x="3811" y="2882"/>
                  </a:lnTo>
                  <a:cubicBezTo>
                    <a:pt x="3692" y="3334"/>
                    <a:pt x="3263" y="3692"/>
                    <a:pt x="2763" y="3692"/>
                  </a:cubicBezTo>
                  <a:cubicBezTo>
                    <a:pt x="2263" y="3692"/>
                    <a:pt x="1834" y="3334"/>
                    <a:pt x="1691" y="2882"/>
                  </a:cubicBezTo>
                  <a:close/>
                  <a:moveTo>
                    <a:pt x="3239" y="3906"/>
                  </a:moveTo>
                  <a:lnTo>
                    <a:pt x="3239" y="4311"/>
                  </a:lnTo>
                  <a:cubicBezTo>
                    <a:pt x="3239" y="4573"/>
                    <a:pt x="3025" y="4787"/>
                    <a:pt x="2763" y="4787"/>
                  </a:cubicBezTo>
                  <a:cubicBezTo>
                    <a:pt x="2501" y="4787"/>
                    <a:pt x="2287" y="4573"/>
                    <a:pt x="2287" y="4311"/>
                  </a:cubicBezTo>
                  <a:lnTo>
                    <a:pt x="2287" y="3906"/>
                  </a:lnTo>
                  <a:cubicBezTo>
                    <a:pt x="2430" y="3977"/>
                    <a:pt x="2596" y="4001"/>
                    <a:pt x="2763" y="4001"/>
                  </a:cubicBezTo>
                  <a:cubicBezTo>
                    <a:pt x="2930" y="4001"/>
                    <a:pt x="3073" y="3977"/>
                    <a:pt x="3239" y="3906"/>
                  </a:cubicBezTo>
                  <a:close/>
                  <a:moveTo>
                    <a:pt x="2906" y="5073"/>
                  </a:moveTo>
                  <a:lnTo>
                    <a:pt x="2906" y="7311"/>
                  </a:lnTo>
                  <a:lnTo>
                    <a:pt x="2596" y="7311"/>
                  </a:lnTo>
                  <a:lnTo>
                    <a:pt x="2596" y="5073"/>
                  </a:lnTo>
                  <a:cubicBezTo>
                    <a:pt x="2644" y="5097"/>
                    <a:pt x="2716" y="5097"/>
                    <a:pt x="2763" y="5097"/>
                  </a:cubicBezTo>
                  <a:cubicBezTo>
                    <a:pt x="2811" y="5097"/>
                    <a:pt x="2858" y="5097"/>
                    <a:pt x="2906" y="5073"/>
                  </a:cubicBezTo>
                  <a:close/>
                  <a:moveTo>
                    <a:pt x="3525" y="4501"/>
                  </a:moveTo>
                  <a:lnTo>
                    <a:pt x="4692" y="4787"/>
                  </a:lnTo>
                  <a:cubicBezTo>
                    <a:pt x="4859" y="4811"/>
                    <a:pt x="5216" y="4930"/>
                    <a:pt x="5216" y="5263"/>
                  </a:cubicBezTo>
                  <a:lnTo>
                    <a:pt x="5216" y="7311"/>
                  </a:lnTo>
                  <a:lnTo>
                    <a:pt x="3239" y="7311"/>
                  </a:lnTo>
                  <a:lnTo>
                    <a:pt x="3239" y="4930"/>
                  </a:lnTo>
                  <a:cubicBezTo>
                    <a:pt x="3382" y="4835"/>
                    <a:pt x="3478" y="4692"/>
                    <a:pt x="3525" y="4501"/>
                  </a:cubicBezTo>
                  <a:close/>
                  <a:moveTo>
                    <a:pt x="1811" y="0"/>
                  </a:moveTo>
                  <a:cubicBezTo>
                    <a:pt x="1596" y="0"/>
                    <a:pt x="1430" y="143"/>
                    <a:pt x="1358" y="334"/>
                  </a:cubicBezTo>
                  <a:cubicBezTo>
                    <a:pt x="1168" y="405"/>
                    <a:pt x="1025" y="572"/>
                    <a:pt x="1025" y="786"/>
                  </a:cubicBezTo>
                  <a:lnTo>
                    <a:pt x="1025" y="1667"/>
                  </a:lnTo>
                  <a:cubicBezTo>
                    <a:pt x="834" y="1739"/>
                    <a:pt x="715" y="1906"/>
                    <a:pt x="715" y="2096"/>
                  </a:cubicBezTo>
                  <a:lnTo>
                    <a:pt x="715" y="2263"/>
                  </a:lnTo>
                  <a:cubicBezTo>
                    <a:pt x="715" y="2525"/>
                    <a:pt x="929" y="2739"/>
                    <a:pt x="1191" y="2739"/>
                  </a:cubicBezTo>
                  <a:lnTo>
                    <a:pt x="1358" y="2739"/>
                  </a:lnTo>
                  <a:cubicBezTo>
                    <a:pt x="1406" y="3168"/>
                    <a:pt x="1644" y="3525"/>
                    <a:pt x="1977" y="3763"/>
                  </a:cubicBezTo>
                  <a:lnTo>
                    <a:pt x="1977" y="4192"/>
                  </a:lnTo>
                  <a:lnTo>
                    <a:pt x="739" y="4478"/>
                  </a:lnTo>
                  <a:cubicBezTo>
                    <a:pt x="263" y="4573"/>
                    <a:pt x="1" y="4882"/>
                    <a:pt x="1" y="5263"/>
                  </a:cubicBezTo>
                  <a:lnTo>
                    <a:pt x="1" y="5573"/>
                  </a:lnTo>
                  <a:lnTo>
                    <a:pt x="310" y="5573"/>
                  </a:lnTo>
                  <a:lnTo>
                    <a:pt x="310" y="5263"/>
                  </a:lnTo>
                  <a:cubicBezTo>
                    <a:pt x="310" y="4930"/>
                    <a:pt x="667" y="4811"/>
                    <a:pt x="810" y="4787"/>
                  </a:cubicBezTo>
                  <a:lnTo>
                    <a:pt x="2001" y="4501"/>
                  </a:lnTo>
                  <a:cubicBezTo>
                    <a:pt x="2049" y="4692"/>
                    <a:pt x="2144" y="4835"/>
                    <a:pt x="2287" y="4930"/>
                  </a:cubicBezTo>
                  <a:lnTo>
                    <a:pt x="2287" y="7311"/>
                  </a:lnTo>
                  <a:lnTo>
                    <a:pt x="310" y="7311"/>
                  </a:lnTo>
                  <a:lnTo>
                    <a:pt x="310" y="5883"/>
                  </a:lnTo>
                  <a:lnTo>
                    <a:pt x="1" y="5883"/>
                  </a:lnTo>
                  <a:lnTo>
                    <a:pt x="1" y="7645"/>
                  </a:lnTo>
                  <a:lnTo>
                    <a:pt x="5526" y="7645"/>
                  </a:lnTo>
                  <a:lnTo>
                    <a:pt x="5526" y="5263"/>
                  </a:lnTo>
                  <a:cubicBezTo>
                    <a:pt x="5526" y="4882"/>
                    <a:pt x="5240" y="4573"/>
                    <a:pt x="4764" y="4478"/>
                  </a:cubicBezTo>
                  <a:lnTo>
                    <a:pt x="3549" y="4192"/>
                  </a:lnTo>
                  <a:lnTo>
                    <a:pt x="3549" y="3763"/>
                  </a:lnTo>
                  <a:cubicBezTo>
                    <a:pt x="3882" y="3525"/>
                    <a:pt x="4121" y="3168"/>
                    <a:pt x="4168" y="2739"/>
                  </a:cubicBezTo>
                  <a:lnTo>
                    <a:pt x="4335" y="2739"/>
                  </a:lnTo>
                  <a:cubicBezTo>
                    <a:pt x="4597" y="2739"/>
                    <a:pt x="4811" y="2525"/>
                    <a:pt x="4811" y="2263"/>
                  </a:cubicBezTo>
                  <a:lnTo>
                    <a:pt x="4811" y="2096"/>
                  </a:lnTo>
                  <a:cubicBezTo>
                    <a:pt x="4811" y="1882"/>
                    <a:pt x="4644" y="1715"/>
                    <a:pt x="4454" y="1644"/>
                  </a:cubicBezTo>
                  <a:cubicBezTo>
                    <a:pt x="4478" y="1596"/>
                    <a:pt x="4478" y="1548"/>
                    <a:pt x="4478" y="1477"/>
                  </a:cubicBezTo>
                  <a:lnTo>
                    <a:pt x="447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p45"/>
            <p:cNvSpPr/>
            <p:nvPr/>
          </p:nvSpPr>
          <p:spPr>
            <a:xfrm>
              <a:off x="5154211" y="3774519"/>
              <a:ext cx="11963" cy="12001"/>
            </a:xfrm>
            <a:custGeom>
              <a:rect b="b" l="l" r="r" t="t"/>
              <a:pathLst>
                <a:path extrusionOk="0" h="311" w="310">
                  <a:moveTo>
                    <a:pt x="0" y="1"/>
                  </a:moveTo>
                  <a:lnTo>
                    <a:pt x="0" y="310"/>
                  </a:lnTo>
                  <a:lnTo>
                    <a:pt x="310" y="310"/>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8" name="Google Shape;2658;p45"/>
            <p:cNvSpPr/>
            <p:nvPr/>
          </p:nvSpPr>
          <p:spPr>
            <a:xfrm>
              <a:off x="4976856" y="3533763"/>
              <a:ext cx="189323" cy="290428"/>
            </a:xfrm>
            <a:custGeom>
              <a:rect b="b" l="l" r="r" t="t"/>
              <a:pathLst>
                <a:path extrusionOk="0" h="7526" w="4906">
                  <a:moveTo>
                    <a:pt x="2453" y="310"/>
                  </a:moveTo>
                  <a:cubicBezTo>
                    <a:pt x="3406" y="310"/>
                    <a:pt x="4168" y="1072"/>
                    <a:pt x="4192" y="2025"/>
                  </a:cubicBezTo>
                  <a:cubicBezTo>
                    <a:pt x="4144" y="2001"/>
                    <a:pt x="4072" y="1977"/>
                    <a:pt x="4025" y="1977"/>
                  </a:cubicBezTo>
                  <a:lnTo>
                    <a:pt x="3072" y="1977"/>
                  </a:lnTo>
                  <a:cubicBezTo>
                    <a:pt x="2810" y="1977"/>
                    <a:pt x="2620" y="1787"/>
                    <a:pt x="2620" y="1525"/>
                  </a:cubicBezTo>
                  <a:lnTo>
                    <a:pt x="2286" y="1525"/>
                  </a:lnTo>
                  <a:cubicBezTo>
                    <a:pt x="2286" y="1787"/>
                    <a:pt x="2072" y="1977"/>
                    <a:pt x="1834" y="1977"/>
                  </a:cubicBezTo>
                  <a:lnTo>
                    <a:pt x="881" y="1977"/>
                  </a:lnTo>
                  <a:cubicBezTo>
                    <a:pt x="834" y="1977"/>
                    <a:pt x="762" y="2001"/>
                    <a:pt x="715" y="2025"/>
                  </a:cubicBezTo>
                  <a:cubicBezTo>
                    <a:pt x="738" y="1072"/>
                    <a:pt x="1501" y="310"/>
                    <a:pt x="2453" y="310"/>
                  </a:cubicBezTo>
                  <a:close/>
                  <a:moveTo>
                    <a:pt x="1024" y="2310"/>
                  </a:moveTo>
                  <a:lnTo>
                    <a:pt x="1024" y="2787"/>
                  </a:lnTo>
                  <a:lnTo>
                    <a:pt x="881" y="2787"/>
                  </a:lnTo>
                  <a:cubicBezTo>
                    <a:pt x="786" y="2787"/>
                    <a:pt x="715" y="2715"/>
                    <a:pt x="715" y="2620"/>
                  </a:cubicBezTo>
                  <a:lnTo>
                    <a:pt x="715" y="2453"/>
                  </a:lnTo>
                  <a:cubicBezTo>
                    <a:pt x="715" y="2382"/>
                    <a:pt x="786" y="2310"/>
                    <a:pt x="881" y="2310"/>
                  </a:cubicBezTo>
                  <a:close/>
                  <a:moveTo>
                    <a:pt x="4025" y="2310"/>
                  </a:moveTo>
                  <a:cubicBezTo>
                    <a:pt x="4120" y="2310"/>
                    <a:pt x="4192" y="2382"/>
                    <a:pt x="4192" y="2453"/>
                  </a:cubicBezTo>
                  <a:lnTo>
                    <a:pt x="4192" y="2620"/>
                  </a:lnTo>
                  <a:cubicBezTo>
                    <a:pt x="4192" y="2715"/>
                    <a:pt x="4120" y="2787"/>
                    <a:pt x="4025" y="2787"/>
                  </a:cubicBezTo>
                  <a:lnTo>
                    <a:pt x="3858" y="2787"/>
                  </a:lnTo>
                  <a:lnTo>
                    <a:pt x="3858" y="2310"/>
                  </a:lnTo>
                  <a:close/>
                  <a:moveTo>
                    <a:pt x="2453" y="1977"/>
                  </a:moveTo>
                  <a:cubicBezTo>
                    <a:pt x="2596" y="2168"/>
                    <a:pt x="2834" y="2310"/>
                    <a:pt x="3072" y="2310"/>
                  </a:cubicBezTo>
                  <a:lnTo>
                    <a:pt x="3549" y="2310"/>
                  </a:lnTo>
                  <a:lnTo>
                    <a:pt x="3549" y="2930"/>
                  </a:lnTo>
                  <a:cubicBezTo>
                    <a:pt x="3549" y="3549"/>
                    <a:pt x="3048" y="4025"/>
                    <a:pt x="2453" y="4025"/>
                  </a:cubicBezTo>
                  <a:cubicBezTo>
                    <a:pt x="1834" y="4025"/>
                    <a:pt x="1358" y="3549"/>
                    <a:pt x="1358" y="2930"/>
                  </a:cubicBezTo>
                  <a:lnTo>
                    <a:pt x="1358" y="2310"/>
                  </a:lnTo>
                  <a:lnTo>
                    <a:pt x="1834" y="2310"/>
                  </a:lnTo>
                  <a:cubicBezTo>
                    <a:pt x="2072" y="2310"/>
                    <a:pt x="2310" y="2168"/>
                    <a:pt x="2453" y="1977"/>
                  </a:cubicBezTo>
                  <a:close/>
                  <a:moveTo>
                    <a:pt x="715" y="3073"/>
                  </a:moveTo>
                  <a:cubicBezTo>
                    <a:pt x="762" y="3073"/>
                    <a:pt x="834" y="3096"/>
                    <a:pt x="881" y="3096"/>
                  </a:cubicBezTo>
                  <a:lnTo>
                    <a:pt x="1048" y="3096"/>
                  </a:lnTo>
                  <a:cubicBezTo>
                    <a:pt x="1096" y="3525"/>
                    <a:pt x="1334" y="3882"/>
                    <a:pt x="1667" y="4120"/>
                  </a:cubicBezTo>
                  <a:lnTo>
                    <a:pt x="1667" y="4549"/>
                  </a:lnTo>
                  <a:lnTo>
                    <a:pt x="1286" y="4668"/>
                  </a:lnTo>
                  <a:cubicBezTo>
                    <a:pt x="1024" y="4644"/>
                    <a:pt x="715" y="4478"/>
                    <a:pt x="715" y="4239"/>
                  </a:cubicBezTo>
                  <a:lnTo>
                    <a:pt x="715" y="3073"/>
                  </a:lnTo>
                  <a:close/>
                  <a:moveTo>
                    <a:pt x="4192" y="3073"/>
                  </a:moveTo>
                  <a:lnTo>
                    <a:pt x="4192" y="4239"/>
                  </a:lnTo>
                  <a:cubicBezTo>
                    <a:pt x="4192" y="4478"/>
                    <a:pt x="3882" y="4644"/>
                    <a:pt x="3620" y="4668"/>
                  </a:cubicBezTo>
                  <a:lnTo>
                    <a:pt x="3239" y="4549"/>
                  </a:lnTo>
                  <a:lnTo>
                    <a:pt x="3239" y="4120"/>
                  </a:lnTo>
                  <a:cubicBezTo>
                    <a:pt x="3572" y="3882"/>
                    <a:pt x="3811" y="3525"/>
                    <a:pt x="3858" y="3096"/>
                  </a:cubicBezTo>
                  <a:lnTo>
                    <a:pt x="4025" y="3096"/>
                  </a:lnTo>
                  <a:cubicBezTo>
                    <a:pt x="4072" y="3096"/>
                    <a:pt x="4144" y="3073"/>
                    <a:pt x="4192" y="3073"/>
                  </a:cubicBezTo>
                  <a:close/>
                  <a:moveTo>
                    <a:pt x="2929" y="4263"/>
                  </a:moveTo>
                  <a:lnTo>
                    <a:pt x="2929" y="4787"/>
                  </a:lnTo>
                  <a:lnTo>
                    <a:pt x="3406" y="4930"/>
                  </a:lnTo>
                  <a:lnTo>
                    <a:pt x="3144" y="5668"/>
                  </a:lnTo>
                  <a:cubicBezTo>
                    <a:pt x="2929" y="5740"/>
                    <a:pt x="2691" y="5764"/>
                    <a:pt x="2453" y="5764"/>
                  </a:cubicBezTo>
                  <a:cubicBezTo>
                    <a:pt x="2215" y="5764"/>
                    <a:pt x="1953" y="5740"/>
                    <a:pt x="1739" y="5668"/>
                  </a:cubicBezTo>
                  <a:lnTo>
                    <a:pt x="1501" y="4930"/>
                  </a:lnTo>
                  <a:lnTo>
                    <a:pt x="1977" y="4787"/>
                  </a:lnTo>
                  <a:lnTo>
                    <a:pt x="1977" y="4263"/>
                  </a:lnTo>
                  <a:cubicBezTo>
                    <a:pt x="2120" y="4311"/>
                    <a:pt x="2286" y="4359"/>
                    <a:pt x="2453" y="4359"/>
                  </a:cubicBezTo>
                  <a:cubicBezTo>
                    <a:pt x="2620" y="4359"/>
                    <a:pt x="2787" y="4311"/>
                    <a:pt x="2929" y="4263"/>
                  </a:cubicBezTo>
                  <a:close/>
                  <a:moveTo>
                    <a:pt x="1215" y="5025"/>
                  </a:moveTo>
                  <a:lnTo>
                    <a:pt x="1929" y="7192"/>
                  </a:lnTo>
                  <a:lnTo>
                    <a:pt x="310" y="7192"/>
                  </a:lnTo>
                  <a:lnTo>
                    <a:pt x="310" y="5597"/>
                  </a:lnTo>
                  <a:cubicBezTo>
                    <a:pt x="310" y="5525"/>
                    <a:pt x="310" y="5287"/>
                    <a:pt x="834" y="5121"/>
                  </a:cubicBezTo>
                  <a:lnTo>
                    <a:pt x="1215" y="5025"/>
                  </a:lnTo>
                  <a:close/>
                  <a:moveTo>
                    <a:pt x="1858" y="6026"/>
                  </a:moveTo>
                  <a:lnTo>
                    <a:pt x="1858" y="6026"/>
                  </a:lnTo>
                  <a:cubicBezTo>
                    <a:pt x="2048" y="6049"/>
                    <a:pt x="2263" y="6073"/>
                    <a:pt x="2453" y="6073"/>
                  </a:cubicBezTo>
                  <a:cubicBezTo>
                    <a:pt x="2644" y="6073"/>
                    <a:pt x="2858" y="6049"/>
                    <a:pt x="3048" y="6026"/>
                  </a:cubicBezTo>
                  <a:lnTo>
                    <a:pt x="3048" y="6026"/>
                  </a:lnTo>
                  <a:lnTo>
                    <a:pt x="2644" y="7192"/>
                  </a:lnTo>
                  <a:lnTo>
                    <a:pt x="2263" y="7192"/>
                  </a:lnTo>
                  <a:lnTo>
                    <a:pt x="1858" y="6026"/>
                  </a:lnTo>
                  <a:close/>
                  <a:moveTo>
                    <a:pt x="2453" y="0"/>
                  </a:moveTo>
                  <a:cubicBezTo>
                    <a:pt x="1334" y="0"/>
                    <a:pt x="405" y="905"/>
                    <a:pt x="405" y="2025"/>
                  </a:cubicBezTo>
                  <a:lnTo>
                    <a:pt x="405" y="4239"/>
                  </a:lnTo>
                  <a:cubicBezTo>
                    <a:pt x="405" y="4478"/>
                    <a:pt x="548" y="4692"/>
                    <a:pt x="762" y="4811"/>
                  </a:cubicBezTo>
                  <a:lnTo>
                    <a:pt x="738" y="4835"/>
                  </a:lnTo>
                  <a:cubicBezTo>
                    <a:pt x="119" y="5025"/>
                    <a:pt x="0" y="5359"/>
                    <a:pt x="0" y="5597"/>
                  </a:cubicBezTo>
                  <a:lnTo>
                    <a:pt x="0" y="7526"/>
                  </a:lnTo>
                  <a:lnTo>
                    <a:pt x="4906" y="7526"/>
                  </a:lnTo>
                  <a:lnTo>
                    <a:pt x="4906" y="6859"/>
                  </a:lnTo>
                  <a:lnTo>
                    <a:pt x="4596" y="6859"/>
                  </a:lnTo>
                  <a:lnTo>
                    <a:pt x="4596" y="7192"/>
                  </a:lnTo>
                  <a:lnTo>
                    <a:pt x="2977" y="7192"/>
                  </a:lnTo>
                  <a:lnTo>
                    <a:pt x="3691" y="5025"/>
                  </a:lnTo>
                  <a:lnTo>
                    <a:pt x="4072" y="5121"/>
                  </a:lnTo>
                  <a:cubicBezTo>
                    <a:pt x="4596" y="5287"/>
                    <a:pt x="4596" y="5525"/>
                    <a:pt x="4596" y="5597"/>
                  </a:cubicBezTo>
                  <a:lnTo>
                    <a:pt x="4596" y="5930"/>
                  </a:lnTo>
                  <a:lnTo>
                    <a:pt x="4906" y="5930"/>
                  </a:lnTo>
                  <a:lnTo>
                    <a:pt x="4906" y="5597"/>
                  </a:lnTo>
                  <a:cubicBezTo>
                    <a:pt x="4906" y="5359"/>
                    <a:pt x="4763" y="5025"/>
                    <a:pt x="4168" y="4835"/>
                  </a:cubicBezTo>
                  <a:lnTo>
                    <a:pt x="4144" y="4811"/>
                  </a:lnTo>
                  <a:cubicBezTo>
                    <a:pt x="4334" y="4692"/>
                    <a:pt x="4501" y="4478"/>
                    <a:pt x="4501" y="4239"/>
                  </a:cubicBezTo>
                  <a:lnTo>
                    <a:pt x="4501" y="2025"/>
                  </a:lnTo>
                  <a:cubicBezTo>
                    <a:pt x="4501" y="905"/>
                    <a:pt x="3572" y="0"/>
                    <a:pt x="24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59" name="Google Shape;2659;p45"/>
          <p:cNvGrpSpPr/>
          <p:nvPr/>
        </p:nvGrpSpPr>
        <p:grpSpPr>
          <a:xfrm>
            <a:off x="772262" y="4011247"/>
            <a:ext cx="640071" cy="478210"/>
            <a:chOff x="5526401" y="2801346"/>
            <a:chExt cx="415415" cy="303317"/>
          </a:xfrm>
        </p:grpSpPr>
        <p:sp>
          <p:nvSpPr>
            <p:cNvPr id="2660" name="Google Shape;2660;p45"/>
            <p:cNvSpPr/>
            <p:nvPr/>
          </p:nvSpPr>
          <p:spPr>
            <a:xfrm>
              <a:off x="5773601" y="2807790"/>
              <a:ext cx="146140" cy="89181"/>
            </a:xfrm>
            <a:custGeom>
              <a:rect b="b" l="l" r="r" t="t"/>
              <a:pathLst>
                <a:path extrusionOk="0" h="2311" w="3787">
                  <a:moveTo>
                    <a:pt x="334" y="2001"/>
                  </a:moveTo>
                  <a:lnTo>
                    <a:pt x="1263" y="2001"/>
                  </a:lnTo>
                  <a:cubicBezTo>
                    <a:pt x="1620" y="2001"/>
                    <a:pt x="1906" y="1715"/>
                    <a:pt x="1906" y="1358"/>
                  </a:cubicBezTo>
                  <a:cubicBezTo>
                    <a:pt x="1906" y="1715"/>
                    <a:pt x="2191" y="2001"/>
                    <a:pt x="2525" y="2001"/>
                  </a:cubicBezTo>
                  <a:lnTo>
                    <a:pt x="3477" y="2001"/>
                  </a:lnTo>
                  <a:cubicBezTo>
                    <a:pt x="3644" y="2001"/>
                    <a:pt x="3787" y="2143"/>
                    <a:pt x="3787" y="2310"/>
                  </a:cubicBezTo>
                  <a:lnTo>
                    <a:pt x="3787" y="1881"/>
                  </a:lnTo>
                  <a:cubicBezTo>
                    <a:pt x="3787" y="857"/>
                    <a:pt x="2930" y="0"/>
                    <a:pt x="1906" y="0"/>
                  </a:cubicBezTo>
                  <a:cubicBezTo>
                    <a:pt x="858" y="0"/>
                    <a:pt x="0" y="857"/>
                    <a:pt x="0" y="1881"/>
                  </a:cubicBezTo>
                  <a:lnTo>
                    <a:pt x="0" y="2310"/>
                  </a:lnTo>
                  <a:cubicBezTo>
                    <a:pt x="0" y="2143"/>
                    <a:pt x="143" y="2001"/>
                    <a:pt x="334" y="20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1" name="Google Shape;2661;p45"/>
            <p:cNvSpPr/>
            <p:nvPr/>
          </p:nvSpPr>
          <p:spPr>
            <a:xfrm>
              <a:off x="5798414" y="2860155"/>
              <a:ext cx="97440" cy="103884"/>
            </a:xfrm>
            <a:custGeom>
              <a:rect b="b" l="l" r="r" t="t"/>
              <a:pathLst>
                <a:path extrusionOk="0" h="2692" w="2525">
                  <a:moveTo>
                    <a:pt x="0" y="644"/>
                  </a:moveTo>
                  <a:lnTo>
                    <a:pt x="0" y="1429"/>
                  </a:lnTo>
                  <a:cubicBezTo>
                    <a:pt x="0" y="2120"/>
                    <a:pt x="572" y="2692"/>
                    <a:pt x="1263" y="2692"/>
                  </a:cubicBezTo>
                  <a:cubicBezTo>
                    <a:pt x="1953" y="2692"/>
                    <a:pt x="2525" y="2120"/>
                    <a:pt x="2525" y="1429"/>
                  </a:cubicBezTo>
                  <a:lnTo>
                    <a:pt x="2525" y="644"/>
                  </a:lnTo>
                  <a:lnTo>
                    <a:pt x="1882" y="644"/>
                  </a:lnTo>
                  <a:cubicBezTo>
                    <a:pt x="1548" y="644"/>
                    <a:pt x="1263" y="358"/>
                    <a:pt x="1263" y="1"/>
                  </a:cubicBezTo>
                  <a:cubicBezTo>
                    <a:pt x="1263" y="358"/>
                    <a:pt x="977" y="644"/>
                    <a:pt x="620" y="644"/>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2" name="Google Shape;2662;p45"/>
            <p:cNvSpPr/>
            <p:nvPr/>
          </p:nvSpPr>
          <p:spPr>
            <a:xfrm>
              <a:off x="5773601" y="2884968"/>
              <a:ext cx="146140" cy="30370"/>
            </a:xfrm>
            <a:custGeom>
              <a:rect b="b" l="l" r="r" t="t"/>
              <a:pathLst>
                <a:path extrusionOk="0" h="787" w="3787">
                  <a:moveTo>
                    <a:pt x="3168" y="1"/>
                  </a:moveTo>
                  <a:lnTo>
                    <a:pt x="3168" y="786"/>
                  </a:lnTo>
                  <a:lnTo>
                    <a:pt x="3477" y="786"/>
                  </a:lnTo>
                  <a:cubicBezTo>
                    <a:pt x="3644" y="786"/>
                    <a:pt x="3787" y="644"/>
                    <a:pt x="3787" y="477"/>
                  </a:cubicBezTo>
                  <a:lnTo>
                    <a:pt x="3787" y="310"/>
                  </a:lnTo>
                  <a:cubicBezTo>
                    <a:pt x="3787" y="143"/>
                    <a:pt x="3644" y="1"/>
                    <a:pt x="3477" y="1"/>
                  </a:cubicBezTo>
                  <a:close/>
                  <a:moveTo>
                    <a:pt x="0" y="477"/>
                  </a:moveTo>
                  <a:cubicBezTo>
                    <a:pt x="0" y="644"/>
                    <a:pt x="143" y="786"/>
                    <a:pt x="334" y="786"/>
                  </a:cubicBezTo>
                  <a:lnTo>
                    <a:pt x="643" y="786"/>
                  </a:lnTo>
                  <a:lnTo>
                    <a:pt x="643" y="1"/>
                  </a:lnTo>
                  <a:lnTo>
                    <a:pt x="334" y="1"/>
                  </a:lnTo>
                  <a:cubicBezTo>
                    <a:pt x="143" y="1"/>
                    <a:pt x="0" y="143"/>
                    <a:pt x="0" y="310"/>
                  </a:cubicBez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3" name="Google Shape;2663;p45"/>
            <p:cNvSpPr/>
            <p:nvPr/>
          </p:nvSpPr>
          <p:spPr>
            <a:xfrm>
              <a:off x="5773601" y="2803198"/>
              <a:ext cx="82737" cy="93774"/>
            </a:xfrm>
            <a:custGeom>
              <a:rect b="b" l="l" r="r" t="t"/>
              <a:pathLst>
                <a:path extrusionOk="0" h="2430" w="2144">
                  <a:moveTo>
                    <a:pt x="334" y="2120"/>
                  </a:moveTo>
                  <a:lnTo>
                    <a:pt x="477" y="2120"/>
                  </a:lnTo>
                  <a:cubicBezTo>
                    <a:pt x="477" y="1119"/>
                    <a:pt x="1096" y="262"/>
                    <a:pt x="2144" y="143"/>
                  </a:cubicBezTo>
                  <a:cubicBezTo>
                    <a:pt x="1024" y="0"/>
                    <a:pt x="0" y="881"/>
                    <a:pt x="0" y="2000"/>
                  </a:cubicBezTo>
                  <a:lnTo>
                    <a:pt x="0" y="2429"/>
                  </a:lnTo>
                  <a:cubicBezTo>
                    <a:pt x="0" y="2262"/>
                    <a:pt x="143" y="2120"/>
                    <a:pt x="334" y="212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4" name="Google Shape;2664;p45"/>
            <p:cNvSpPr/>
            <p:nvPr/>
          </p:nvSpPr>
          <p:spPr>
            <a:xfrm>
              <a:off x="5798414" y="2884968"/>
              <a:ext cx="57924" cy="83663"/>
            </a:xfrm>
            <a:custGeom>
              <a:rect b="b" l="l" r="r" t="t"/>
              <a:pathLst>
                <a:path extrusionOk="0" h="2168" w="1501">
                  <a:moveTo>
                    <a:pt x="0" y="1"/>
                  </a:moveTo>
                  <a:lnTo>
                    <a:pt x="0" y="786"/>
                  </a:lnTo>
                  <a:cubicBezTo>
                    <a:pt x="0" y="1572"/>
                    <a:pt x="715" y="2168"/>
                    <a:pt x="1501" y="2025"/>
                  </a:cubicBezTo>
                  <a:cubicBezTo>
                    <a:pt x="905" y="1906"/>
                    <a:pt x="477" y="1406"/>
                    <a:pt x="477" y="786"/>
                  </a:cubicBezTo>
                  <a:lnTo>
                    <a:pt x="477"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45"/>
            <p:cNvSpPr/>
            <p:nvPr/>
          </p:nvSpPr>
          <p:spPr>
            <a:xfrm>
              <a:off x="5773601" y="2903336"/>
              <a:ext cx="146140" cy="84589"/>
            </a:xfrm>
            <a:custGeom>
              <a:rect b="b" l="l" r="r" t="t"/>
              <a:pathLst>
                <a:path extrusionOk="0" h="2192" w="3787">
                  <a:moveTo>
                    <a:pt x="762" y="2192"/>
                  </a:moveTo>
                  <a:lnTo>
                    <a:pt x="1263" y="2049"/>
                  </a:lnTo>
                  <a:lnTo>
                    <a:pt x="1263" y="1406"/>
                  </a:lnTo>
                  <a:cubicBezTo>
                    <a:pt x="882" y="1168"/>
                    <a:pt x="643" y="763"/>
                    <a:pt x="643" y="310"/>
                  </a:cubicBezTo>
                  <a:lnTo>
                    <a:pt x="334" y="310"/>
                  </a:lnTo>
                  <a:cubicBezTo>
                    <a:pt x="143" y="310"/>
                    <a:pt x="0" y="168"/>
                    <a:pt x="0" y="1"/>
                  </a:cubicBezTo>
                  <a:lnTo>
                    <a:pt x="0" y="1596"/>
                  </a:lnTo>
                  <a:cubicBezTo>
                    <a:pt x="0" y="1954"/>
                    <a:pt x="405" y="2192"/>
                    <a:pt x="762" y="2192"/>
                  </a:cubicBezTo>
                  <a:close/>
                  <a:moveTo>
                    <a:pt x="2525" y="1406"/>
                  </a:moveTo>
                  <a:lnTo>
                    <a:pt x="2525" y="2049"/>
                  </a:lnTo>
                  <a:lnTo>
                    <a:pt x="3049" y="2192"/>
                  </a:lnTo>
                  <a:cubicBezTo>
                    <a:pt x="3382" y="2192"/>
                    <a:pt x="3787" y="1954"/>
                    <a:pt x="3787" y="1596"/>
                  </a:cubicBezTo>
                  <a:lnTo>
                    <a:pt x="3787" y="1"/>
                  </a:lnTo>
                  <a:cubicBezTo>
                    <a:pt x="3787" y="168"/>
                    <a:pt x="3644" y="310"/>
                    <a:pt x="3477" y="310"/>
                  </a:cubicBezTo>
                  <a:lnTo>
                    <a:pt x="3168" y="310"/>
                  </a:lnTo>
                  <a:cubicBezTo>
                    <a:pt x="3168" y="763"/>
                    <a:pt x="2906" y="1168"/>
                    <a:pt x="2525" y="1406"/>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6" name="Google Shape;2666;p45"/>
            <p:cNvSpPr/>
            <p:nvPr/>
          </p:nvSpPr>
          <p:spPr>
            <a:xfrm>
              <a:off x="5778193" y="2962146"/>
              <a:ext cx="137882" cy="25778"/>
            </a:xfrm>
            <a:custGeom>
              <a:rect b="b" l="l" r="r" t="t"/>
              <a:pathLst>
                <a:path extrusionOk="0" h="668" w="3573">
                  <a:moveTo>
                    <a:pt x="643" y="668"/>
                  </a:moveTo>
                  <a:lnTo>
                    <a:pt x="1144" y="525"/>
                  </a:lnTo>
                  <a:lnTo>
                    <a:pt x="1144" y="1"/>
                  </a:lnTo>
                  <a:lnTo>
                    <a:pt x="0" y="382"/>
                  </a:lnTo>
                  <a:cubicBezTo>
                    <a:pt x="143" y="549"/>
                    <a:pt x="405" y="668"/>
                    <a:pt x="643" y="668"/>
                  </a:cubicBezTo>
                  <a:close/>
                  <a:moveTo>
                    <a:pt x="2930" y="668"/>
                  </a:moveTo>
                  <a:lnTo>
                    <a:pt x="2406" y="525"/>
                  </a:lnTo>
                  <a:lnTo>
                    <a:pt x="2406" y="1"/>
                  </a:lnTo>
                  <a:lnTo>
                    <a:pt x="3573" y="382"/>
                  </a:lnTo>
                  <a:cubicBezTo>
                    <a:pt x="3430" y="549"/>
                    <a:pt x="3168" y="668"/>
                    <a:pt x="2930" y="66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7" name="Google Shape;2667;p45"/>
            <p:cNvSpPr/>
            <p:nvPr/>
          </p:nvSpPr>
          <p:spPr>
            <a:xfrm>
              <a:off x="5548435" y="2807790"/>
              <a:ext cx="146179" cy="89181"/>
            </a:xfrm>
            <a:custGeom>
              <a:rect b="b" l="l" r="r" t="t"/>
              <a:pathLst>
                <a:path extrusionOk="0" h="2311" w="3788">
                  <a:moveTo>
                    <a:pt x="310" y="2001"/>
                  </a:moveTo>
                  <a:lnTo>
                    <a:pt x="620" y="2001"/>
                  </a:lnTo>
                  <a:cubicBezTo>
                    <a:pt x="977" y="2001"/>
                    <a:pt x="1263" y="1715"/>
                    <a:pt x="1263" y="1358"/>
                  </a:cubicBezTo>
                  <a:cubicBezTo>
                    <a:pt x="1263" y="1715"/>
                    <a:pt x="1549" y="2001"/>
                    <a:pt x="1882" y="2001"/>
                  </a:cubicBezTo>
                  <a:lnTo>
                    <a:pt x="3454" y="2001"/>
                  </a:lnTo>
                  <a:cubicBezTo>
                    <a:pt x="3644" y="2001"/>
                    <a:pt x="3787" y="2143"/>
                    <a:pt x="3787" y="2310"/>
                  </a:cubicBezTo>
                  <a:lnTo>
                    <a:pt x="3787" y="1881"/>
                  </a:lnTo>
                  <a:cubicBezTo>
                    <a:pt x="3787" y="857"/>
                    <a:pt x="2930" y="0"/>
                    <a:pt x="1882" y="0"/>
                  </a:cubicBezTo>
                  <a:cubicBezTo>
                    <a:pt x="858" y="0"/>
                    <a:pt x="1" y="857"/>
                    <a:pt x="1" y="1881"/>
                  </a:cubicBezTo>
                  <a:lnTo>
                    <a:pt x="1" y="2310"/>
                  </a:lnTo>
                  <a:cubicBezTo>
                    <a:pt x="1" y="2143"/>
                    <a:pt x="144" y="2001"/>
                    <a:pt x="310" y="2001"/>
                  </a:cubicBez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8" name="Google Shape;2668;p45"/>
            <p:cNvSpPr/>
            <p:nvPr/>
          </p:nvSpPr>
          <p:spPr>
            <a:xfrm>
              <a:off x="5572322" y="2860155"/>
              <a:ext cx="97478" cy="103884"/>
            </a:xfrm>
            <a:custGeom>
              <a:rect b="b" l="l" r="r" t="t"/>
              <a:pathLst>
                <a:path extrusionOk="0" h="2692" w="2526">
                  <a:moveTo>
                    <a:pt x="1" y="1429"/>
                  </a:moveTo>
                  <a:cubicBezTo>
                    <a:pt x="1" y="2120"/>
                    <a:pt x="573" y="2692"/>
                    <a:pt x="1263" y="2692"/>
                  </a:cubicBezTo>
                  <a:cubicBezTo>
                    <a:pt x="1954" y="2692"/>
                    <a:pt x="2525" y="2120"/>
                    <a:pt x="2525" y="1429"/>
                  </a:cubicBezTo>
                  <a:lnTo>
                    <a:pt x="2525" y="644"/>
                  </a:lnTo>
                  <a:lnTo>
                    <a:pt x="1263" y="644"/>
                  </a:lnTo>
                  <a:cubicBezTo>
                    <a:pt x="930" y="644"/>
                    <a:pt x="644" y="358"/>
                    <a:pt x="644" y="1"/>
                  </a:cubicBezTo>
                  <a:cubicBezTo>
                    <a:pt x="644" y="358"/>
                    <a:pt x="358" y="644"/>
                    <a:pt x="1" y="644"/>
                  </a:cubicBezTo>
                  <a:lnTo>
                    <a:pt x="1" y="1429"/>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9" name="Google Shape;2669;p45"/>
            <p:cNvSpPr/>
            <p:nvPr/>
          </p:nvSpPr>
          <p:spPr>
            <a:xfrm>
              <a:off x="5572322" y="2876710"/>
              <a:ext cx="57962" cy="91921"/>
            </a:xfrm>
            <a:custGeom>
              <a:rect b="b" l="l" r="r" t="t"/>
              <a:pathLst>
                <a:path extrusionOk="0" h="2382" w="1502">
                  <a:moveTo>
                    <a:pt x="1" y="1000"/>
                  </a:moveTo>
                  <a:cubicBezTo>
                    <a:pt x="1" y="1786"/>
                    <a:pt x="739" y="2382"/>
                    <a:pt x="1501" y="2239"/>
                  </a:cubicBezTo>
                  <a:cubicBezTo>
                    <a:pt x="930" y="2120"/>
                    <a:pt x="477" y="1620"/>
                    <a:pt x="477" y="1000"/>
                  </a:cubicBezTo>
                  <a:lnTo>
                    <a:pt x="477" y="0"/>
                  </a:lnTo>
                  <a:cubicBezTo>
                    <a:pt x="358" y="119"/>
                    <a:pt x="192" y="215"/>
                    <a:pt x="1" y="21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0" name="Google Shape;2670;p45"/>
            <p:cNvSpPr/>
            <p:nvPr/>
          </p:nvSpPr>
          <p:spPr>
            <a:xfrm>
              <a:off x="5548435" y="2884968"/>
              <a:ext cx="146179" cy="30370"/>
            </a:xfrm>
            <a:custGeom>
              <a:rect b="b" l="l" r="r" t="t"/>
              <a:pathLst>
                <a:path extrusionOk="0" h="787" w="3788">
                  <a:moveTo>
                    <a:pt x="3144" y="1"/>
                  </a:moveTo>
                  <a:lnTo>
                    <a:pt x="3144" y="786"/>
                  </a:lnTo>
                  <a:lnTo>
                    <a:pt x="3454" y="786"/>
                  </a:lnTo>
                  <a:cubicBezTo>
                    <a:pt x="3644" y="786"/>
                    <a:pt x="3787" y="644"/>
                    <a:pt x="3787" y="477"/>
                  </a:cubicBezTo>
                  <a:lnTo>
                    <a:pt x="3787" y="310"/>
                  </a:lnTo>
                  <a:cubicBezTo>
                    <a:pt x="3787" y="143"/>
                    <a:pt x="3644" y="1"/>
                    <a:pt x="3454" y="1"/>
                  </a:cubicBezTo>
                  <a:close/>
                  <a:moveTo>
                    <a:pt x="1" y="477"/>
                  </a:moveTo>
                  <a:cubicBezTo>
                    <a:pt x="1" y="644"/>
                    <a:pt x="144" y="786"/>
                    <a:pt x="310" y="786"/>
                  </a:cubicBezTo>
                  <a:lnTo>
                    <a:pt x="620" y="786"/>
                  </a:lnTo>
                  <a:lnTo>
                    <a:pt x="620" y="1"/>
                  </a:lnTo>
                  <a:lnTo>
                    <a:pt x="310" y="1"/>
                  </a:lnTo>
                  <a:cubicBezTo>
                    <a:pt x="144" y="1"/>
                    <a:pt x="1" y="143"/>
                    <a:pt x="1" y="310"/>
                  </a:cubicBez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1" name="Google Shape;2671;p45"/>
            <p:cNvSpPr/>
            <p:nvPr/>
          </p:nvSpPr>
          <p:spPr>
            <a:xfrm>
              <a:off x="5548435" y="2803198"/>
              <a:ext cx="81849" cy="93774"/>
            </a:xfrm>
            <a:custGeom>
              <a:rect b="b" l="l" r="r" t="t"/>
              <a:pathLst>
                <a:path extrusionOk="0" h="2430" w="2121">
                  <a:moveTo>
                    <a:pt x="310" y="2120"/>
                  </a:moveTo>
                  <a:lnTo>
                    <a:pt x="477" y="2120"/>
                  </a:lnTo>
                  <a:cubicBezTo>
                    <a:pt x="477" y="1119"/>
                    <a:pt x="1096" y="262"/>
                    <a:pt x="2120" y="143"/>
                  </a:cubicBezTo>
                  <a:cubicBezTo>
                    <a:pt x="1001" y="0"/>
                    <a:pt x="1" y="881"/>
                    <a:pt x="1" y="2000"/>
                  </a:cubicBezTo>
                  <a:lnTo>
                    <a:pt x="1" y="2429"/>
                  </a:lnTo>
                  <a:cubicBezTo>
                    <a:pt x="1" y="2262"/>
                    <a:pt x="144" y="2120"/>
                    <a:pt x="310" y="212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2" name="Google Shape;2672;p45"/>
            <p:cNvSpPr/>
            <p:nvPr/>
          </p:nvSpPr>
          <p:spPr>
            <a:xfrm>
              <a:off x="5548435" y="2903336"/>
              <a:ext cx="48739" cy="54258"/>
            </a:xfrm>
            <a:custGeom>
              <a:rect b="b" l="l" r="r" t="t"/>
              <a:pathLst>
                <a:path extrusionOk="0" h="1406" w="1263">
                  <a:moveTo>
                    <a:pt x="620" y="310"/>
                  </a:moveTo>
                  <a:lnTo>
                    <a:pt x="310" y="310"/>
                  </a:lnTo>
                  <a:cubicBezTo>
                    <a:pt x="144" y="310"/>
                    <a:pt x="1" y="168"/>
                    <a:pt x="1" y="1"/>
                  </a:cubicBezTo>
                  <a:lnTo>
                    <a:pt x="1" y="811"/>
                  </a:lnTo>
                  <a:cubicBezTo>
                    <a:pt x="1" y="1144"/>
                    <a:pt x="334" y="1406"/>
                    <a:pt x="739" y="1406"/>
                  </a:cubicBezTo>
                  <a:lnTo>
                    <a:pt x="1263" y="1406"/>
                  </a:lnTo>
                  <a:cubicBezTo>
                    <a:pt x="882" y="1168"/>
                    <a:pt x="620" y="763"/>
                    <a:pt x="620" y="310"/>
                  </a:cubicBezTo>
                  <a:close/>
                </a:path>
              </a:pathLst>
            </a:custGeom>
            <a:solidFill>
              <a:srgbClr val="D4B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3" name="Google Shape;2673;p45"/>
            <p:cNvSpPr/>
            <p:nvPr/>
          </p:nvSpPr>
          <p:spPr>
            <a:xfrm>
              <a:off x="5597134" y="2957554"/>
              <a:ext cx="48778" cy="61628"/>
            </a:xfrm>
            <a:custGeom>
              <a:rect b="b" l="l" r="r" t="t"/>
              <a:pathLst>
                <a:path extrusionOk="0" h="1597" w="1264">
                  <a:moveTo>
                    <a:pt x="1" y="1"/>
                  </a:moveTo>
                  <a:lnTo>
                    <a:pt x="1" y="644"/>
                  </a:lnTo>
                  <a:lnTo>
                    <a:pt x="620" y="1596"/>
                  </a:lnTo>
                  <a:lnTo>
                    <a:pt x="1263" y="644"/>
                  </a:lnTo>
                  <a:lnTo>
                    <a:pt x="1263" y="1"/>
                  </a:lnTo>
                  <a:cubicBezTo>
                    <a:pt x="1096" y="72"/>
                    <a:pt x="930" y="144"/>
                    <a:pt x="739" y="168"/>
                  </a:cubicBezTo>
                  <a:cubicBezTo>
                    <a:pt x="477" y="191"/>
                    <a:pt x="215" y="120"/>
                    <a:pt x="1" y="1"/>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4" name="Google Shape;2674;p45"/>
            <p:cNvSpPr/>
            <p:nvPr/>
          </p:nvSpPr>
          <p:spPr>
            <a:xfrm>
              <a:off x="5532806" y="2982366"/>
              <a:ext cx="177437" cy="115847"/>
            </a:xfrm>
            <a:custGeom>
              <a:rect b="b" l="l" r="r" t="t"/>
              <a:pathLst>
                <a:path extrusionOk="0" h="3002" w="4598">
                  <a:moveTo>
                    <a:pt x="1668" y="1"/>
                  </a:moveTo>
                  <a:lnTo>
                    <a:pt x="620" y="310"/>
                  </a:lnTo>
                  <a:cubicBezTo>
                    <a:pt x="311" y="406"/>
                    <a:pt x="1" y="596"/>
                    <a:pt x="1" y="930"/>
                  </a:cubicBezTo>
                  <a:lnTo>
                    <a:pt x="1" y="3001"/>
                  </a:lnTo>
                  <a:lnTo>
                    <a:pt x="4597" y="3001"/>
                  </a:lnTo>
                  <a:lnTo>
                    <a:pt x="4597" y="930"/>
                  </a:lnTo>
                  <a:cubicBezTo>
                    <a:pt x="4597" y="596"/>
                    <a:pt x="4288" y="406"/>
                    <a:pt x="3954" y="310"/>
                  </a:cubicBezTo>
                  <a:lnTo>
                    <a:pt x="2930" y="1"/>
                  </a:lnTo>
                  <a:lnTo>
                    <a:pt x="2287" y="953"/>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5" name="Google Shape;2675;p45"/>
            <p:cNvSpPr/>
            <p:nvPr/>
          </p:nvSpPr>
          <p:spPr>
            <a:xfrm>
              <a:off x="5757973" y="2987884"/>
              <a:ext cx="177398" cy="110329"/>
            </a:xfrm>
            <a:custGeom>
              <a:rect b="b" l="l" r="r" t="t"/>
              <a:pathLst>
                <a:path extrusionOk="0" h="2859" w="4597">
                  <a:moveTo>
                    <a:pt x="1" y="787"/>
                  </a:moveTo>
                  <a:lnTo>
                    <a:pt x="1" y="2858"/>
                  </a:lnTo>
                  <a:lnTo>
                    <a:pt x="4597" y="2858"/>
                  </a:lnTo>
                  <a:lnTo>
                    <a:pt x="4597" y="787"/>
                  </a:lnTo>
                  <a:cubicBezTo>
                    <a:pt x="4597" y="453"/>
                    <a:pt x="4287" y="263"/>
                    <a:pt x="3978" y="167"/>
                  </a:cubicBezTo>
                  <a:lnTo>
                    <a:pt x="3454" y="1"/>
                  </a:lnTo>
                  <a:lnTo>
                    <a:pt x="3454" y="953"/>
                  </a:lnTo>
                  <a:cubicBezTo>
                    <a:pt x="3215" y="1025"/>
                    <a:pt x="2787" y="1096"/>
                    <a:pt x="2311" y="1096"/>
                  </a:cubicBezTo>
                  <a:cubicBezTo>
                    <a:pt x="1810" y="1096"/>
                    <a:pt x="1382" y="1025"/>
                    <a:pt x="1167" y="953"/>
                  </a:cubicBezTo>
                  <a:lnTo>
                    <a:pt x="1167" y="1"/>
                  </a:lnTo>
                  <a:lnTo>
                    <a:pt x="644" y="167"/>
                  </a:lnTo>
                  <a:cubicBezTo>
                    <a:pt x="310" y="263"/>
                    <a:pt x="1" y="453"/>
                    <a:pt x="1" y="787"/>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p45"/>
            <p:cNvSpPr/>
            <p:nvPr/>
          </p:nvSpPr>
          <p:spPr>
            <a:xfrm>
              <a:off x="5803006" y="2957554"/>
              <a:ext cx="88255" cy="72665"/>
            </a:xfrm>
            <a:custGeom>
              <a:rect b="b" l="l" r="r" t="t"/>
              <a:pathLst>
                <a:path extrusionOk="0" h="1883" w="2287">
                  <a:moveTo>
                    <a:pt x="0" y="1739"/>
                  </a:moveTo>
                  <a:cubicBezTo>
                    <a:pt x="215" y="1811"/>
                    <a:pt x="643" y="1882"/>
                    <a:pt x="1144" y="1882"/>
                  </a:cubicBezTo>
                  <a:cubicBezTo>
                    <a:pt x="1620" y="1882"/>
                    <a:pt x="2048" y="1811"/>
                    <a:pt x="2287" y="1739"/>
                  </a:cubicBezTo>
                  <a:lnTo>
                    <a:pt x="2287" y="787"/>
                  </a:lnTo>
                  <a:lnTo>
                    <a:pt x="1763" y="644"/>
                  </a:lnTo>
                  <a:lnTo>
                    <a:pt x="1763" y="1"/>
                  </a:lnTo>
                  <a:cubicBezTo>
                    <a:pt x="1620" y="72"/>
                    <a:pt x="1429" y="144"/>
                    <a:pt x="1239" y="168"/>
                  </a:cubicBezTo>
                  <a:cubicBezTo>
                    <a:pt x="1001" y="191"/>
                    <a:pt x="739" y="120"/>
                    <a:pt x="501" y="1"/>
                  </a:cubicBezTo>
                  <a:lnTo>
                    <a:pt x="501" y="644"/>
                  </a:lnTo>
                  <a:lnTo>
                    <a:pt x="0" y="787"/>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7" name="Google Shape;2677;p45"/>
            <p:cNvSpPr/>
            <p:nvPr/>
          </p:nvSpPr>
          <p:spPr>
            <a:xfrm>
              <a:off x="5597134" y="2957554"/>
              <a:ext cx="18446" cy="52444"/>
            </a:xfrm>
            <a:custGeom>
              <a:rect b="b" l="l" r="r" t="t"/>
              <a:pathLst>
                <a:path extrusionOk="0" h="1359" w="478">
                  <a:moveTo>
                    <a:pt x="1" y="1"/>
                  </a:moveTo>
                  <a:lnTo>
                    <a:pt x="1" y="644"/>
                  </a:lnTo>
                  <a:lnTo>
                    <a:pt x="477" y="1358"/>
                  </a:lnTo>
                  <a:lnTo>
                    <a:pt x="477" y="144"/>
                  </a:lnTo>
                  <a:cubicBezTo>
                    <a:pt x="311" y="120"/>
                    <a:pt x="144" y="72"/>
                    <a:pt x="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8" name="Google Shape;2678;p45"/>
            <p:cNvSpPr/>
            <p:nvPr/>
          </p:nvSpPr>
          <p:spPr>
            <a:xfrm>
              <a:off x="5532806" y="2996181"/>
              <a:ext cx="18446" cy="102032"/>
            </a:xfrm>
            <a:custGeom>
              <a:rect b="b" l="l" r="r" t="t"/>
              <a:pathLst>
                <a:path extrusionOk="0" h="2644" w="478">
                  <a:moveTo>
                    <a:pt x="477" y="0"/>
                  </a:moveTo>
                  <a:cubicBezTo>
                    <a:pt x="215" y="119"/>
                    <a:pt x="1" y="286"/>
                    <a:pt x="1" y="572"/>
                  </a:cubicBezTo>
                  <a:lnTo>
                    <a:pt x="1" y="2643"/>
                  </a:lnTo>
                  <a:lnTo>
                    <a:pt x="477" y="264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9" name="Google Shape;2679;p45"/>
            <p:cNvSpPr/>
            <p:nvPr/>
          </p:nvSpPr>
          <p:spPr>
            <a:xfrm>
              <a:off x="5757973" y="2996181"/>
              <a:ext cx="18407" cy="102032"/>
            </a:xfrm>
            <a:custGeom>
              <a:rect b="b" l="l" r="r" t="t"/>
              <a:pathLst>
                <a:path extrusionOk="0" h="2644" w="477">
                  <a:moveTo>
                    <a:pt x="477" y="0"/>
                  </a:moveTo>
                  <a:cubicBezTo>
                    <a:pt x="215" y="119"/>
                    <a:pt x="1" y="286"/>
                    <a:pt x="1" y="572"/>
                  </a:cubicBezTo>
                  <a:lnTo>
                    <a:pt x="1" y="2643"/>
                  </a:lnTo>
                  <a:lnTo>
                    <a:pt x="477" y="264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0" name="Google Shape;2680;p45"/>
            <p:cNvSpPr/>
            <p:nvPr/>
          </p:nvSpPr>
          <p:spPr>
            <a:xfrm>
              <a:off x="5752454" y="2801346"/>
              <a:ext cx="189361" cy="303317"/>
            </a:xfrm>
            <a:custGeom>
              <a:rect b="b" l="l" r="r" t="t"/>
              <a:pathLst>
                <a:path extrusionOk="0" h="7860" w="4907">
                  <a:moveTo>
                    <a:pt x="2454" y="334"/>
                  </a:moveTo>
                  <a:cubicBezTo>
                    <a:pt x="3406" y="334"/>
                    <a:pt x="4168" y="1096"/>
                    <a:pt x="4168" y="2025"/>
                  </a:cubicBezTo>
                  <a:cubicBezTo>
                    <a:pt x="4121" y="2025"/>
                    <a:pt x="4073" y="2001"/>
                    <a:pt x="4025" y="2001"/>
                  </a:cubicBezTo>
                  <a:lnTo>
                    <a:pt x="3073" y="2001"/>
                  </a:lnTo>
                  <a:cubicBezTo>
                    <a:pt x="2811" y="2001"/>
                    <a:pt x="2596" y="1787"/>
                    <a:pt x="2596" y="1525"/>
                  </a:cubicBezTo>
                  <a:lnTo>
                    <a:pt x="2287" y="1525"/>
                  </a:lnTo>
                  <a:cubicBezTo>
                    <a:pt x="2287" y="1787"/>
                    <a:pt x="2072" y="2001"/>
                    <a:pt x="1811" y="2001"/>
                  </a:cubicBezTo>
                  <a:lnTo>
                    <a:pt x="882" y="2001"/>
                  </a:lnTo>
                  <a:cubicBezTo>
                    <a:pt x="810" y="2001"/>
                    <a:pt x="763" y="2025"/>
                    <a:pt x="715" y="2025"/>
                  </a:cubicBezTo>
                  <a:cubicBezTo>
                    <a:pt x="715" y="1096"/>
                    <a:pt x="1501" y="334"/>
                    <a:pt x="2454" y="334"/>
                  </a:cubicBezTo>
                  <a:close/>
                  <a:moveTo>
                    <a:pt x="1025" y="2310"/>
                  </a:moveTo>
                  <a:lnTo>
                    <a:pt x="1025" y="2787"/>
                  </a:lnTo>
                  <a:lnTo>
                    <a:pt x="882" y="2787"/>
                  </a:lnTo>
                  <a:cubicBezTo>
                    <a:pt x="787" y="2787"/>
                    <a:pt x="715" y="2715"/>
                    <a:pt x="715" y="2644"/>
                  </a:cubicBezTo>
                  <a:lnTo>
                    <a:pt x="715" y="2477"/>
                  </a:lnTo>
                  <a:cubicBezTo>
                    <a:pt x="715" y="2382"/>
                    <a:pt x="787" y="2310"/>
                    <a:pt x="882" y="2310"/>
                  </a:cubicBezTo>
                  <a:close/>
                  <a:moveTo>
                    <a:pt x="4025" y="2310"/>
                  </a:moveTo>
                  <a:cubicBezTo>
                    <a:pt x="4097" y="2310"/>
                    <a:pt x="4168" y="2382"/>
                    <a:pt x="4168" y="2477"/>
                  </a:cubicBezTo>
                  <a:lnTo>
                    <a:pt x="4168" y="2644"/>
                  </a:lnTo>
                  <a:cubicBezTo>
                    <a:pt x="4168" y="2715"/>
                    <a:pt x="4097" y="2787"/>
                    <a:pt x="4025" y="2787"/>
                  </a:cubicBezTo>
                  <a:lnTo>
                    <a:pt x="3859" y="2787"/>
                  </a:lnTo>
                  <a:lnTo>
                    <a:pt x="3859" y="2310"/>
                  </a:lnTo>
                  <a:close/>
                  <a:moveTo>
                    <a:pt x="2454" y="2001"/>
                  </a:moveTo>
                  <a:cubicBezTo>
                    <a:pt x="2596" y="2191"/>
                    <a:pt x="2811" y="2310"/>
                    <a:pt x="3073" y="2310"/>
                  </a:cubicBezTo>
                  <a:lnTo>
                    <a:pt x="3549" y="2310"/>
                  </a:lnTo>
                  <a:lnTo>
                    <a:pt x="3549" y="2953"/>
                  </a:lnTo>
                  <a:cubicBezTo>
                    <a:pt x="3549" y="3549"/>
                    <a:pt x="3049" y="4049"/>
                    <a:pt x="2454" y="4049"/>
                  </a:cubicBezTo>
                  <a:cubicBezTo>
                    <a:pt x="1834" y="4049"/>
                    <a:pt x="1334" y="3549"/>
                    <a:pt x="1334" y="2953"/>
                  </a:cubicBezTo>
                  <a:lnTo>
                    <a:pt x="1334" y="2310"/>
                  </a:lnTo>
                  <a:lnTo>
                    <a:pt x="1811" y="2310"/>
                  </a:lnTo>
                  <a:cubicBezTo>
                    <a:pt x="2072" y="2310"/>
                    <a:pt x="2311" y="2191"/>
                    <a:pt x="2454" y="2001"/>
                  </a:cubicBezTo>
                  <a:close/>
                  <a:moveTo>
                    <a:pt x="715" y="3072"/>
                  </a:moveTo>
                  <a:cubicBezTo>
                    <a:pt x="763" y="3096"/>
                    <a:pt x="810" y="3120"/>
                    <a:pt x="882" y="3120"/>
                  </a:cubicBezTo>
                  <a:lnTo>
                    <a:pt x="1048" y="3120"/>
                  </a:lnTo>
                  <a:cubicBezTo>
                    <a:pt x="1096" y="3525"/>
                    <a:pt x="1310" y="3906"/>
                    <a:pt x="1668" y="4120"/>
                  </a:cubicBezTo>
                  <a:lnTo>
                    <a:pt x="1668" y="4573"/>
                  </a:lnTo>
                  <a:lnTo>
                    <a:pt x="1287" y="4692"/>
                  </a:lnTo>
                  <a:cubicBezTo>
                    <a:pt x="1025" y="4668"/>
                    <a:pt x="715" y="4478"/>
                    <a:pt x="715" y="4239"/>
                  </a:cubicBezTo>
                  <a:lnTo>
                    <a:pt x="715" y="3072"/>
                  </a:lnTo>
                  <a:close/>
                  <a:moveTo>
                    <a:pt x="4168" y="3072"/>
                  </a:moveTo>
                  <a:lnTo>
                    <a:pt x="4168" y="4239"/>
                  </a:lnTo>
                  <a:cubicBezTo>
                    <a:pt x="4168" y="4478"/>
                    <a:pt x="3882" y="4668"/>
                    <a:pt x="3620" y="4692"/>
                  </a:cubicBezTo>
                  <a:lnTo>
                    <a:pt x="3239" y="4573"/>
                  </a:lnTo>
                  <a:lnTo>
                    <a:pt x="3239" y="4120"/>
                  </a:lnTo>
                  <a:cubicBezTo>
                    <a:pt x="3573" y="3906"/>
                    <a:pt x="3811" y="3525"/>
                    <a:pt x="3859" y="3120"/>
                  </a:cubicBezTo>
                  <a:lnTo>
                    <a:pt x="4025" y="3120"/>
                  </a:lnTo>
                  <a:cubicBezTo>
                    <a:pt x="4073" y="3120"/>
                    <a:pt x="4121" y="3096"/>
                    <a:pt x="4168" y="3072"/>
                  </a:cubicBezTo>
                  <a:close/>
                  <a:moveTo>
                    <a:pt x="2930" y="4287"/>
                  </a:moveTo>
                  <a:lnTo>
                    <a:pt x="2930" y="4811"/>
                  </a:lnTo>
                  <a:lnTo>
                    <a:pt x="3430" y="4954"/>
                  </a:lnTo>
                  <a:lnTo>
                    <a:pt x="3430" y="5668"/>
                  </a:lnTo>
                  <a:cubicBezTo>
                    <a:pt x="3192" y="5716"/>
                    <a:pt x="2835" y="5787"/>
                    <a:pt x="2454" y="5787"/>
                  </a:cubicBezTo>
                  <a:cubicBezTo>
                    <a:pt x="2049" y="5787"/>
                    <a:pt x="1691" y="5716"/>
                    <a:pt x="1453" y="5668"/>
                  </a:cubicBezTo>
                  <a:lnTo>
                    <a:pt x="1453" y="4954"/>
                  </a:lnTo>
                  <a:lnTo>
                    <a:pt x="1977" y="4811"/>
                  </a:lnTo>
                  <a:lnTo>
                    <a:pt x="1977" y="4287"/>
                  </a:lnTo>
                  <a:cubicBezTo>
                    <a:pt x="2120" y="4335"/>
                    <a:pt x="2287" y="4358"/>
                    <a:pt x="2454" y="4358"/>
                  </a:cubicBezTo>
                  <a:cubicBezTo>
                    <a:pt x="2620" y="4358"/>
                    <a:pt x="2763" y="4335"/>
                    <a:pt x="2930" y="4287"/>
                  </a:cubicBezTo>
                  <a:close/>
                  <a:moveTo>
                    <a:pt x="2454" y="0"/>
                  </a:moveTo>
                  <a:cubicBezTo>
                    <a:pt x="1310" y="0"/>
                    <a:pt x="405" y="929"/>
                    <a:pt x="405" y="2048"/>
                  </a:cubicBezTo>
                  <a:lnTo>
                    <a:pt x="405" y="4239"/>
                  </a:lnTo>
                  <a:cubicBezTo>
                    <a:pt x="405" y="4501"/>
                    <a:pt x="548" y="4716"/>
                    <a:pt x="763" y="4835"/>
                  </a:cubicBezTo>
                  <a:lnTo>
                    <a:pt x="739" y="4859"/>
                  </a:lnTo>
                  <a:cubicBezTo>
                    <a:pt x="120" y="5025"/>
                    <a:pt x="1" y="5382"/>
                    <a:pt x="1" y="5621"/>
                  </a:cubicBezTo>
                  <a:lnTo>
                    <a:pt x="1" y="7859"/>
                  </a:lnTo>
                  <a:lnTo>
                    <a:pt x="1977" y="7859"/>
                  </a:lnTo>
                  <a:lnTo>
                    <a:pt x="1977" y="7526"/>
                  </a:lnTo>
                  <a:lnTo>
                    <a:pt x="310" y="7526"/>
                  </a:lnTo>
                  <a:lnTo>
                    <a:pt x="310" y="5621"/>
                  </a:lnTo>
                  <a:cubicBezTo>
                    <a:pt x="310" y="5549"/>
                    <a:pt x="310" y="5311"/>
                    <a:pt x="834" y="5144"/>
                  </a:cubicBezTo>
                  <a:lnTo>
                    <a:pt x="1144" y="5049"/>
                  </a:lnTo>
                  <a:lnTo>
                    <a:pt x="1144" y="5906"/>
                  </a:lnTo>
                  <a:lnTo>
                    <a:pt x="1263" y="5930"/>
                  </a:lnTo>
                  <a:cubicBezTo>
                    <a:pt x="1501" y="6025"/>
                    <a:pt x="1953" y="6097"/>
                    <a:pt x="2454" y="6097"/>
                  </a:cubicBezTo>
                  <a:cubicBezTo>
                    <a:pt x="2954" y="6097"/>
                    <a:pt x="3382" y="6025"/>
                    <a:pt x="3644" y="5930"/>
                  </a:cubicBezTo>
                  <a:lnTo>
                    <a:pt x="3740" y="5906"/>
                  </a:lnTo>
                  <a:lnTo>
                    <a:pt x="3740" y="5049"/>
                  </a:lnTo>
                  <a:lnTo>
                    <a:pt x="4073" y="5144"/>
                  </a:lnTo>
                  <a:cubicBezTo>
                    <a:pt x="4573" y="5311"/>
                    <a:pt x="4573" y="5549"/>
                    <a:pt x="4573" y="5621"/>
                  </a:cubicBezTo>
                  <a:lnTo>
                    <a:pt x="4573" y="7526"/>
                  </a:lnTo>
                  <a:lnTo>
                    <a:pt x="2930" y="7526"/>
                  </a:lnTo>
                  <a:lnTo>
                    <a:pt x="2930" y="7859"/>
                  </a:lnTo>
                  <a:lnTo>
                    <a:pt x="4906" y="7859"/>
                  </a:lnTo>
                  <a:lnTo>
                    <a:pt x="4906" y="5621"/>
                  </a:lnTo>
                  <a:cubicBezTo>
                    <a:pt x="4906" y="5382"/>
                    <a:pt x="4764" y="5025"/>
                    <a:pt x="4144" y="4859"/>
                  </a:cubicBezTo>
                  <a:lnTo>
                    <a:pt x="4121" y="4835"/>
                  </a:lnTo>
                  <a:cubicBezTo>
                    <a:pt x="4335" y="4716"/>
                    <a:pt x="4502" y="4501"/>
                    <a:pt x="4502" y="4239"/>
                  </a:cubicBezTo>
                  <a:lnTo>
                    <a:pt x="4502" y="2048"/>
                  </a:lnTo>
                  <a:cubicBezTo>
                    <a:pt x="4502" y="929"/>
                    <a:pt x="3573" y="0"/>
                    <a:pt x="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1" name="Google Shape;2681;p45"/>
            <p:cNvSpPr/>
            <p:nvPr/>
          </p:nvSpPr>
          <p:spPr>
            <a:xfrm>
              <a:off x="5840669" y="3091727"/>
              <a:ext cx="12001" cy="12928"/>
            </a:xfrm>
            <a:custGeom>
              <a:rect b="b" l="l" r="r" t="t"/>
              <a:pathLst>
                <a:path extrusionOk="0" h="335" w="311">
                  <a:moveTo>
                    <a:pt x="1" y="1"/>
                  </a:moveTo>
                  <a:lnTo>
                    <a:pt x="1" y="334"/>
                  </a:lnTo>
                  <a:lnTo>
                    <a:pt x="310" y="334"/>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2" name="Google Shape;2682;p45"/>
            <p:cNvSpPr/>
            <p:nvPr/>
          </p:nvSpPr>
          <p:spPr>
            <a:xfrm>
              <a:off x="5526401" y="2801346"/>
              <a:ext cx="189361" cy="303317"/>
            </a:xfrm>
            <a:custGeom>
              <a:rect b="b" l="l" r="r" t="t"/>
              <a:pathLst>
                <a:path extrusionOk="0" h="7860" w="4907">
                  <a:moveTo>
                    <a:pt x="2453" y="334"/>
                  </a:moveTo>
                  <a:cubicBezTo>
                    <a:pt x="3406" y="334"/>
                    <a:pt x="4192" y="1096"/>
                    <a:pt x="4192" y="2025"/>
                  </a:cubicBezTo>
                  <a:cubicBezTo>
                    <a:pt x="4144" y="2025"/>
                    <a:pt x="4096" y="2001"/>
                    <a:pt x="4025" y="2001"/>
                  </a:cubicBezTo>
                  <a:lnTo>
                    <a:pt x="2453" y="2001"/>
                  </a:lnTo>
                  <a:cubicBezTo>
                    <a:pt x="2191" y="2001"/>
                    <a:pt x="1977" y="1787"/>
                    <a:pt x="1977" y="1525"/>
                  </a:cubicBezTo>
                  <a:lnTo>
                    <a:pt x="1667" y="1525"/>
                  </a:lnTo>
                  <a:cubicBezTo>
                    <a:pt x="1667" y="1787"/>
                    <a:pt x="1453" y="2001"/>
                    <a:pt x="1191" y="2001"/>
                  </a:cubicBezTo>
                  <a:lnTo>
                    <a:pt x="881" y="2001"/>
                  </a:lnTo>
                  <a:cubicBezTo>
                    <a:pt x="834" y="2001"/>
                    <a:pt x="786" y="2025"/>
                    <a:pt x="739" y="2025"/>
                  </a:cubicBezTo>
                  <a:cubicBezTo>
                    <a:pt x="739" y="1096"/>
                    <a:pt x="1524" y="334"/>
                    <a:pt x="2453" y="334"/>
                  </a:cubicBezTo>
                  <a:close/>
                  <a:moveTo>
                    <a:pt x="1048" y="2310"/>
                  </a:moveTo>
                  <a:lnTo>
                    <a:pt x="1048" y="2787"/>
                  </a:lnTo>
                  <a:lnTo>
                    <a:pt x="881" y="2787"/>
                  </a:lnTo>
                  <a:cubicBezTo>
                    <a:pt x="810" y="2787"/>
                    <a:pt x="739" y="2715"/>
                    <a:pt x="739" y="2644"/>
                  </a:cubicBezTo>
                  <a:lnTo>
                    <a:pt x="739" y="2477"/>
                  </a:lnTo>
                  <a:cubicBezTo>
                    <a:pt x="739" y="2429"/>
                    <a:pt x="739" y="2406"/>
                    <a:pt x="786" y="2358"/>
                  </a:cubicBezTo>
                  <a:cubicBezTo>
                    <a:pt x="810" y="2334"/>
                    <a:pt x="834" y="2310"/>
                    <a:pt x="881" y="2310"/>
                  </a:cubicBezTo>
                  <a:close/>
                  <a:moveTo>
                    <a:pt x="4025" y="2310"/>
                  </a:moveTo>
                  <a:cubicBezTo>
                    <a:pt x="4120" y="2310"/>
                    <a:pt x="4192" y="2382"/>
                    <a:pt x="4192" y="2477"/>
                  </a:cubicBezTo>
                  <a:lnTo>
                    <a:pt x="4192" y="2644"/>
                  </a:lnTo>
                  <a:cubicBezTo>
                    <a:pt x="4192" y="2715"/>
                    <a:pt x="4120" y="2787"/>
                    <a:pt x="4025" y="2787"/>
                  </a:cubicBezTo>
                  <a:lnTo>
                    <a:pt x="3882" y="2787"/>
                  </a:lnTo>
                  <a:lnTo>
                    <a:pt x="3882" y="2310"/>
                  </a:lnTo>
                  <a:close/>
                  <a:moveTo>
                    <a:pt x="739" y="3072"/>
                  </a:moveTo>
                  <a:cubicBezTo>
                    <a:pt x="786" y="3096"/>
                    <a:pt x="834" y="3120"/>
                    <a:pt x="881" y="3120"/>
                  </a:cubicBezTo>
                  <a:lnTo>
                    <a:pt x="1048" y="3120"/>
                  </a:lnTo>
                  <a:cubicBezTo>
                    <a:pt x="1096" y="3406"/>
                    <a:pt x="1215" y="3668"/>
                    <a:pt x="1405" y="3882"/>
                  </a:cubicBezTo>
                  <a:lnTo>
                    <a:pt x="1310" y="3882"/>
                  </a:lnTo>
                  <a:cubicBezTo>
                    <a:pt x="977" y="3882"/>
                    <a:pt x="739" y="3692"/>
                    <a:pt x="739" y="3454"/>
                  </a:cubicBezTo>
                  <a:lnTo>
                    <a:pt x="739" y="3072"/>
                  </a:lnTo>
                  <a:close/>
                  <a:moveTo>
                    <a:pt x="1834" y="2001"/>
                  </a:moveTo>
                  <a:cubicBezTo>
                    <a:pt x="1977" y="2191"/>
                    <a:pt x="2215" y="2310"/>
                    <a:pt x="2453" y="2310"/>
                  </a:cubicBezTo>
                  <a:lnTo>
                    <a:pt x="3572" y="2310"/>
                  </a:lnTo>
                  <a:lnTo>
                    <a:pt x="3572" y="2953"/>
                  </a:lnTo>
                  <a:cubicBezTo>
                    <a:pt x="3572" y="3549"/>
                    <a:pt x="3072" y="4049"/>
                    <a:pt x="2453" y="4049"/>
                  </a:cubicBezTo>
                  <a:cubicBezTo>
                    <a:pt x="1858" y="4049"/>
                    <a:pt x="1358" y="3549"/>
                    <a:pt x="1358" y="2953"/>
                  </a:cubicBezTo>
                  <a:lnTo>
                    <a:pt x="1358" y="2310"/>
                  </a:lnTo>
                  <a:cubicBezTo>
                    <a:pt x="1548" y="2263"/>
                    <a:pt x="1715" y="2168"/>
                    <a:pt x="1834" y="2001"/>
                  </a:cubicBezTo>
                  <a:close/>
                  <a:moveTo>
                    <a:pt x="2929" y="4287"/>
                  </a:moveTo>
                  <a:lnTo>
                    <a:pt x="2929" y="4644"/>
                  </a:lnTo>
                  <a:lnTo>
                    <a:pt x="2453" y="5359"/>
                  </a:lnTo>
                  <a:lnTo>
                    <a:pt x="1977" y="4644"/>
                  </a:lnTo>
                  <a:lnTo>
                    <a:pt x="1977" y="4287"/>
                  </a:lnTo>
                  <a:cubicBezTo>
                    <a:pt x="2144" y="4335"/>
                    <a:pt x="2286" y="4358"/>
                    <a:pt x="2453" y="4358"/>
                  </a:cubicBezTo>
                  <a:cubicBezTo>
                    <a:pt x="2620" y="4358"/>
                    <a:pt x="2787" y="4335"/>
                    <a:pt x="2929" y="4287"/>
                  </a:cubicBezTo>
                  <a:close/>
                  <a:moveTo>
                    <a:pt x="3168" y="4859"/>
                  </a:moveTo>
                  <a:lnTo>
                    <a:pt x="4073" y="5144"/>
                  </a:lnTo>
                  <a:cubicBezTo>
                    <a:pt x="4596" y="5311"/>
                    <a:pt x="4596" y="5549"/>
                    <a:pt x="4596" y="5621"/>
                  </a:cubicBezTo>
                  <a:lnTo>
                    <a:pt x="4596" y="7526"/>
                  </a:lnTo>
                  <a:lnTo>
                    <a:pt x="2620" y="7526"/>
                  </a:lnTo>
                  <a:lnTo>
                    <a:pt x="2620" y="5692"/>
                  </a:lnTo>
                  <a:lnTo>
                    <a:pt x="3168" y="4859"/>
                  </a:lnTo>
                  <a:close/>
                  <a:moveTo>
                    <a:pt x="2453" y="0"/>
                  </a:moveTo>
                  <a:cubicBezTo>
                    <a:pt x="1334" y="0"/>
                    <a:pt x="405" y="929"/>
                    <a:pt x="405" y="2048"/>
                  </a:cubicBezTo>
                  <a:lnTo>
                    <a:pt x="405" y="3454"/>
                  </a:lnTo>
                  <a:cubicBezTo>
                    <a:pt x="405" y="3882"/>
                    <a:pt x="810" y="4192"/>
                    <a:pt x="1310" y="4192"/>
                  </a:cubicBezTo>
                  <a:lnTo>
                    <a:pt x="1667" y="4192"/>
                  </a:lnTo>
                  <a:lnTo>
                    <a:pt x="1667" y="4573"/>
                  </a:lnTo>
                  <a:lnTo>
                    <a:pt x="762" y="4859"/>
                  </a:lnTo>
                  <a:cubicBezTo>
                    <a:pt x="143" y="5025"/>
                    <a:pt x="0" y="5382"/>
                    <a:pt x="0" y="5621"/>
                  </a:cubicBezTo>
                  <a:lnTo>
                    <a:pt x="0" y="5930"/>
                  </a:lnTo>
                  <a:lnTo>
                    <a:pt x="334" y="5930"/>
                  </a:lnTo>
                  <a:lnTo>
                    <a:pt x="334" y="5621"/>
                  </a:lnTo>
                  <a:cubicBezTo>
                    <a:pt x="334" y="5549"/>
                    <a:pt x="334" y="5311"/>
                    <a:pt x="834" y="5144"/>
                  </a:cubicBezTo>
                  <a:lnTo>
                    <a:pt x="1763" y="4859"/>
                  </a:lnTo>
                  <a:lnTo>
                    <a:pt x="2310" y="5692"/>
                  </a:lnTo>
                  <a:lnTo>
                    <a:pt x="2310" y="7526"/>
                  </a:lnTo>
                  <a:lnTo>
                    <a:pt x="334" y="7526"/>
                  </a:lnTo>
                  <a:lnTo>
                    <a:pt x="334" y="6264"/>
                  </a:lnTo>
                  <a:lnTo>
                    <a:pt x="0" y="6264"/>
                  </a:lnTo>
                  <a:lnTo>
                    <a:pt x="0" y="7859"/>
                  </a:lnTo>
                  <a:lnTo>
                    <a:pt x="4906" y="7859"/>
                  </a:lnTo>
                  <a:lnTo>
                    <a:pt x="4906" y="5621"/>
                  </a:lnTo>
                  <a:cubicBezTo>
                    <a:pt x="4906" y="5382"/>
                    <a:pt x="4787" y="5025"/>
                    <a:pt x="4168" y="4859"/>
                  </a:cubicBezTo>
                  <a:lnTo>
                    <a:pt x="3239" y="4573"/>
                  </a:lnTo>
                  <a:lnTo>
                    <a:pt x="3239" y="4120"/>
                  </a:lnTo>
                  <a:cubicBezTo>
                    <a:pt x="3596" y="3906"/>
                    <a:pt x="3811" y="3525"/>
                    <a:pt x="3858" y="3120"/>
                  </a:cubicBezTo>
                  <a:lnTo>
                    <a:pt x="4025" y="3120"/>
                  </a:lnTo>
                  <a:cubicBezTo>
                    <a:pt x="4287" y="3120"/>
                    <a:pt x="4501" y="2906"/>
                    <a:pt x="4501" y="2644"/>
                  </a:cubicBezTo>
                  <a:lnTo>
                    <a:pt x="4501" y="2048"/>
                  </a:lnTo>
                  <a:cubicBezTo>
                    <a:pt x="4501" y="929"/>
                    <a:pt x="3596" y="0"/>
                    <a:pt x="24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83" name="Google Shape;2683;p45"/>
          <p:cNvGrpSpPr/>
          <p:nvPr/>
        </p:nvGrpSpPr>
        <p:grpSpPr>
          <a:xfrm>
            <a:off x="780620" y="1385777"/>
            <a:ext cx="623267" cy="478207"/>
            <a:chOff x="3258377" y="2081779"/>
            <a:chExt cx="414489" cy="318020"/>
          </a:xfrm>
        </p:grpSpPr>
        <p:sp>
          <p:nvSpPr>
            <p:cNvPr id="2684" name="Google Shape;2684;p45"/>
            <p:cNvSpPr/>
            <p:nvPr/>
          </p:nvSpPr>
          <p:spPr>
            <a:xfrm>
              <a:off x="3316260" y="2174624"/>
              <a:ext cx="97440" cy="79071"/>
            </a:xfrm>
            <a:custGeom>
              <a:rect b="b" l="l" r="r" t="t"/>
              <a:pathLst>
                <a:path extrusionOk="0" h="2049" w="2525">
                  <a:moveTo>
                    <a:pt x="0" y="0"/>
                  </a:moveTo>
                  <a:lnTo>
                    <a:pt x="0" y="786"/>
                  </a:lnTo>
                  <a:cubicBezTo>
                    <a:pt x="0" y="1477"/>
                    <a:pt x="572" y="2048"/>
                    <a:pt x="1263" y="2048"/>
                  </a:cubicBezTo>
                  <a:cubicBezTo>
                    <a:pt x="1953" y="2048"/>
                    <a:pt x="2525" y="1477"/>
                    <a:pt x="2525" y="786"/>
                  </a:cubicBezTo>
                  <a:lnTo>
                    <a:pt x="2525" y="0"/>
                  </a:lnTo>
                  <a:lnTo>
                    <a:pt x="0" y="0"/>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5" name="Google Shape;2685;p45"/>
            <p:cNvSpPr/>
            <p:nvPr/>
          </p:nvSpPr>
          <p:spPr>
            <a:xfrm>
              <a:off x="3304298" y="2111184"/>
              <a:ext cx="121366" cy="63481"/>
            </a:xfrm>
            <a:custGeom>
              <a:rect b="b" l="l" r="r" t="t"/>
              <a:pathLst>
                <a:path extrusionOk="0" h="1645" w="3145">
                  <a:moveTo>
                    <a:pt x="2835" y="1644"/>
                  </a:moveTo>
                  <a:cubicBezTo>
                    <a:pt x="3001" y="1644"/>
                    <a:pt x="3144" y="1501"/>
                    <a:pt x="3144" y="1311"/>
                  </a:cubicBezTo>
                  <a:lnTo>
                    <a:pt x="3144" y="1"/>
                  </a:lnTo>
                  <a:lnTo>
                    <a:pt x="620" y="1"/>
                  </a:lnTo>
                  <a:cubicBezTo>
                    <a:pt x="453" y="1"/>
                    <a:pt x="310" y="144"/>
                    <a:pt x="310" y="334"/>
                  </a:cubicBezTo>
                  <a:cubicBezTo>
                    <a:pt x="144" y="334"/>
                    <a:pt x="1" y="477"/>
                    <a:pt x="1" y="644"/>
                  </a:cubicBezTo>
                  <a:lnTo>
                    <a:pt x="1" y="1644"/>
                  </a:lnTo>
                  <a:lnTo>
                    <a:pt x="2835" y="1644"/>
                  </a:ln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6" name="Google Shape;2686;p45"/>
            <p:cNvSpPr/>
            <p:nvPr/>
          </p:nvSpPr>
          <p:spPr>
            <a:xfrm>
              <a:off x="3291447" y="2174624"/>
              <a:ext cx="146140" cy="30332"/>
            </a:xfrm>
            <a:custGeom>
              <a:rect b="b" l="l" r="r" t="t"/>
              <a:pathLst>
                <a:path extrusionOk="0" h="786" w="3787">
                  <a:moveTo>
                    <a:pt x="643" y="786"/>
                  </a:moveTo>
                  <a:lnTo>
                    <a:pt x="643" y="0"/>
                  </a:lnTo>
                  <a:lnTo>
                    <a:pt x="334" y="0"/>
                  </a:lnTo>
                  <a:cubicBezTo>
                    <a:pt x="143" y="0"/>
                    <a:pt x="0" y="143"/>
                    <a:pt x="0" y="310"/>
                  </a:cubicBezTo>
                  <a:lnTo>
                    <a:pt x="0" y="453"/>
                  </a:lnTo>
                  <a:cubicBezTo>
                    <a:pt x="0" y="643"/>
                    <a:pt x="143" y="786"/>
                    <a:pt x="334" y="786"/>
                  </a:cubicBezTo>
                  <a:close/>
                  <a:moveTo>
                    <a:pt x="3168" y="0"/>
                  </a:moveTo>
                  <a:lnTo>
                    <a:pt x="3168" y="786"/>
                  </a:lnTo>
                  <a:lnTo>
                    <a:pt x="3477" y="786"/>
                  </a:lnTo>
                  <a:cubicBezTo>
                    <a:pt x="3644" y="786"/>
                    <a:pt x="3787" y="643"/>
                    <a:pt x="3787" y="453"/>
                  </a:cubicBezTo>
                  <a:lnTo>
                    <a:pt x="3787" y="310"/>
                  </a:lnTo>
                  <a:cubicBezTo>
                    <a:pt x="3787" y="143"/>
                    <a:pt x="3644" y="0"/>
                    <a:pt x="3477" y="0"/>
                  </a:cubicBez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7" name="Google Shape;2687;p45"/>
            <p:cNvSpPr/>
            <p:nvPr/>
          </p:nvSpPr>
          <p:spPr>
            <a:xfrm>
              <a:off x="3505577" y="2192066"/>
              <a:ext cx="145214" cy="31296"/>
            </a:xfrm>
            <a:custGeom>
              <a:rect b="b" l="l" r="r" t="t"/>
              <a:pathLst>
                <a:path extrusionOk="0" h="811" w="3763">
                  <a:moveTo>
                    <a:pt x="310" y="810"/>
                  </a:moveTo>
                  <a:lnTo>
                    <a:pt x="619" y="810"/>
                  </a:lnTo>
                  <a:lnTo>
                    <a:pt x="619" y="1"/>
                  </a:lnTo>
                  <a:lnTo>
                    <a:pt x="310" y="1"/>
                  </a:lnTo>
                  <a:cubicBezTo>
                    <a:pt x="143" y="1"/>
                    <a:pt x="0" y="143"/>
                    <a:pt x="0" y="334"/>
                  </a:cubicBezTo>
                  <a:lnTo>
                    <a:pt x="0" y="477"/>
                  </a:lnTo>
                  <a:cubicBezTo>
                    <a:pt x="0" y="667"/>
                    <a:pt x="143" y="810"/>
                    <a:pt x="310" y="810"/>
                  </a:cubicBezTo>
                  <a:close/>
                  <a:moveTo>
                    <a:pt x="3144" y="1"/>
                  </a:moveTo>
                  <a:lnTo>
                    <a:pt x="3144" y="810"/>
                  </a:lnTo>
                  <a:lnTo>
                    <a:pt x="3453" y="810"/>
                  </a:lnTo>
                  <a:cubicBezTo>
                    <a:pt x="3620" y="810"/>
                    <a:pt x="3763" y="667"/>
                    <a:pt x="3763" y="477"/>
                  </a:cubicBezTo>
                  <a:lnTo>
                    <a:pt x="3763" y="334"/>
                  </a:lnTo>
                  <a:lnTo>
                    <a:pt x="3763" y="334"/>
                  </a:lnTo>
                  <a:cubicBezTo>
                    <a:pt x="3763" y="143"/>
                    <a:pt x="3620" y="1"/>
                    <a:pt x="3453" y="1"/>
                  </a:cubicBezTo>
                  <a:lnTo>
                    <a:pt x="3144" y="1"/>
                  </a:ln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8" name="Google Shape;2688;p45"/>
            <p:cNvSpPr/>
            <p:nvPr/>
          </p:nvSpPr>
          <p:spPr>
            <a:xfrm>
              <a:off x="3505577" y="2115776"/>
              <a:ext cx="145214" cy="89181"/>
            </a:xfrm>
            <a:custGeom>
              <a:rect b="b" l="l" r="r" t="t"/>
              <a:pathLst>
                <a:path extrusionOk="0" h="2311" w="3763">
                  <a:moveTo>
                    <a:pt x="1262" y="1978"/>
                  </a:moveTo>
                  <a:cubicBezTo>
                    <a:pt x="1596" y="1978"/>
                    <a:pt x="1882" y="1716"/>
                    <a:pt x="1882" y="1358"/>
                  </a:cubicBezTo>
                  <a:cubicBezTo>
                    <a:pt x="1882" y="1716"/>
                    <a:pt x="2167" y="1978"/>
                    <a:pt x="2501" y="1978"/>
                  </a:cubicBezTo>
                  <a:lnTo>
                    <a:pt x="3453" y="1978"/>
                  </a:lnTo>
                  <a:cubicBezTo>
                    <a:pt x="3620" y="1978"/>
                    <a:pt x="3763" y="2120"/>
                    <a:pt x="3763" y="2311"/>
                  </a:cubicBezTo>
                  <a:lnTo>
                    <a:pt x="3763" y="1882"/>
                  </a:lnTo>
                  <a:cubicBezTo>
                    <a:pt x="3763" y="834"/>
                    <a:pt x="2906" y="1"/>
                    <a:pt x="1882" y="1"/>
                  </a:cubicBezTo>
                  <a:cubicBezTo>
                    <a:pt x="858" y="1"/>
                    <a:pt x="0" y="834"/>
                    <a:pt x="0" y="1882"/>
                  </a:cubicBezTo>
                  <a:lnTo>
                    <a:pt x="0" y="2311"/>
                  </a:lnTo>
                  <a:cubicBezTo>
                    <a:pt x="0" y="2120"/>
                    <a:pt x="143" y="1978"/>
                    <a:pt x="310" y="197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9" name="Google Shape;2689;p45"/>
            <p:cNvSpPr/>
            <p:nvPr/>
          </p:nvSpPr>
          <p:spPr>
            <a:xfrm>
              <a:off x="3529464" y="2168180"/>
              <a:ext cx="97440" cy="102958"/>
            </a:xfrm>
            <a:custGeom>
              <a:rect b="b" l="l" r="r" t="t"/>
              <a:pathLst>
                <a:path extrusionOk="0" h="2668" w="2525">
                  <a:moveTo>
                    <a:pt x="643" y="620"/>
                  </a:moveTo>
                  <a:lnTo>
                    <a:pt x="0" y="620"/>
                  </a:lnTo>
                  <a:lnTo>
                    <a:pt x="0" y="1429"/>
                  </a:lnTo>
                  <a:cubicBezTo>
                    <a:pt x="0" y="2120"/>
                    <a:pt x="572" y="2668"/>
                    <a:pt x="1263" y="2668"/>
                  </a:cubicBezTo>
                  <a:cubicBezTo>
                    <a:pt x="1953" y="2668"/>
                    <a:pt x="2525" y="2120"/>
                    <a:pt x="2525" y="1429"/>
                  </a:cubicBezTo>
                  <a:lnTo>
                    <a:pt x="2525" y="620"/>
                  </a:lnTo>
                  <a:lnTo>
                    <a:pt x="1882" y="620"/>
                  </a:lnTo>
                  <a:cubicBezTo>
                    <a:pt x="1548" y="620"/>
                    <a:pt x="1263" y="358"/>
                    <a:pt x="1263" y="0"/>
                  </a:cubicBezTo>
                  <a:cubicBezTo>
                    <a:pt x="1263" y="358"/>
                    <a:pt x="977" y="620"/>
                    <a:pt x="643" y="620"/>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45"/>
            <p:cNvSpPr/>
            <p:nvPr/>
          </p:nvSpPr>
          <p:spPr>
            <a:xfrm>
              <a:off x="3547832" y="2088224"/>
              <a:ext cx="60702" cy="32184"/>
            </a:xfrm>
            <a:custGeom>
              <a:rect b="b" l="l" r="r" t="t"/>
              <a:pathLst>
                <a:path extrusionOk="0" h="834" w="1573">
                  <a:moveTo>
                    <a:pt x="96" y="834"/>
                  </a:moveTo>
                  <a:cubicBezTo>
                    <a:pt x="310" y="763"/>
                    <a:pt x="548" y="715"/>
                    <a:pt x="787" y="715"/>
                  </a:cubicBezTo>
                  <a:cubicBezTo>
                    <a:pt x="1025" y="715"/>
                    <a:pt x="1263" y="763"/>
                    <a:pt x="1477" y="834"/>
                  </a:cubicBezTo>
                  <a:cubicBezTo>
                    <a:pt x="1572" y="405"/>
                    <a:pt x="1239" y="0"/>
                    <a:pt x="787" y="0"/>
                  </a:cubicBezTo>
                  <a:cubicBezTo>
                    <a:pt x="334" y="0"/>
                    <a:pt x="1" y="405"/>
                    <a:pt x="96" y="83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1" name="Google Shape;2691;p45"/>
            <p:cNvSpPr/>
            <p:nvPr/>
          </p:nvSpPr>
          <p:spPr>
            <a:xfrm>
              <a:off x="3316260" y="2174624"/>
              <a:ext cx="57924" cy="83663"/>
            </a:xfrm>
            <a:custGeom>
              <a:rect b="b" l="l" r="r" t="t"/>
              <a:pathLst>
                <a:path extrusionOk="0" h="2168" w="1501">
                  <a:moveTo>
                    <a:pt x="0" y="0"/>
                  </a:moveTo>
                  <a:lnTo>
                    <a:pt x="0" y="786"/>
                  </a:lnTo>
                  <a:cubicBezTo>
                    <a:pt x="0" y="1572"/>
                    <a:pt x="715" y="2167"/>
                    <a:pt x="1501" y="2024"/>
                  </a:cubicBezTo>
                  <a:cubicBezTo>
                    <a:pt x="905" y="1905"/>
                    <a:pt x="477" y="1381"/>
                    <a:pt x="477" y="786"/>
                  </a:cubicBezTo>
                  <a:lnTo>
                    <a:pt x="477" y="0"/>
                  </a:lnTo>
                  <a:lnTo>
                    <a:pt x="0"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2" name="Google Shape;2692;p45"/>
            <p:cNvSpPr/>
            <p:nvPr/>
          </p:nvSpPr>
          <p:spPr>
            <a:xfrm>
              <a:off x="3304298" y="2111184"/>
              <a:ext cx="42333" cy="63481"/>
            </a:xfrm>
            <a:custGeom>
              <a:rect b="b" l="l" r="r" t="t"/>
              <a:pathLst>
                <a:path extrusionOk="0" h="1645" w="1097">
                  <a:moveTo>
                    <a:pt x="1096" y="1"/>
                  </a:moveTo>
                  <a:lnTo>
                    <a:pt x="620" y="1"/>
                  </a:lnTo>
                  <a:cubicBezTo>
                    <a:pt x="453" y="1"/>
                    <a:pt x="310" y="144"/>
                    <a:pt x="310" y="334"/>
                  </a:cubicBezTo>
                  <a:cubicBezTo>
                    <a:pt x="144" y="334"/>
                    <a:pt x="1" y="477"/>
                    <a:pt x="1" y="644"/>
                  </a:cubicBezTo>
                  <a:lnTo>
                    <a:pt x="1" y="1644"/>
                  </a:lnTo>
                  <a:lnTo>
                    <a:pt x="477" y="1644"/>
                  </a:lnTo>
                  <a:lnTo>
                    <a:pt x="477" y="787"/>
                  </a:lnTo>
                  <a:cubicBezTo>
                    <a:pt x="477" y="620"/>
                    <a:pt x="596" y="477"/>
                    <a:pt x="787" y="477"/>
                  </a:cubicBezTo>
                  <a:cubicBezTo>
                    <a:pt x="787" y="310"/>
                    <a:pt x="930" y="168"/>
                    <a:pt x="1096" y="16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3" name="Google Shape;2693;p45"/>
            <p:cNvSpPr/>
            <p:nvPr/>
          </p:nvSpPr>
          <p:spPr>
            <a:xfrm>
              <a:off x="3505577" y="2115776"/>
              <a:ext cx="81811" cy="89181"/>
            </a:xfrm>
            <a:custGeom>
              <a:rect b="b" l="l" r="r" t="t"/>
              <a:pathLst>
                <a:path extrusionOk="0" h="2311" w="2120">
                  <a:moveTo>
                    <a:pt x="2120" y="1"/>
                  </a:moveTo>
                  <a:cubicBezTo>
                    <a:pt x="2048" y="1"/>
                    <a:pt x="1953" y="1"/>
                    <a:pt x="1882" y="1"/>
                  </a:cubicBezTo>
                  <a:cubicBezTo>
                    <a:pt x="858" y="1"/>
                    <a:pt x="0" y="834"/>
                    <a:pt x="0" y="1882"/>
                  </a:cubicBezTo>
                  <a:lnTo>
                    <a:pt x="0" y="2311"/>
                  </a:lnTo>
                  <a:cubicBezTo>
                    <a:pt x="0" y="2120"/>
                    <a:pt x="143" y="1978"/>
                    <a:pt x="310" y="1978"/>
                  </a:cubicBezTo>
                  <a:lnTo>
                    <a:pt x="453" y="1978"/>
                  </a:lnTo>
                  <a:cubicBezTo>
                    <a:pt x="453" y="977"/>
                    <a:pt x="1096" y="144"/>
                    <a:pt x="2120"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4" name="Google Shape;2694;p45"/>
            <p:cNvSpPr/>
            <p:nvPr/>
          </p:nvSpPr>
          <p:spPr>
            <a:xfrm>
              <a:off x="3529464" y="2192066"/>
              <a:ext cx="57924" cy="84589"/>
            </a:xfrm>
            <a:custGeom>
              <a:rect b="b" l="l" r="r" t="t"/>
              <a:pathLst>
                <a:path extrusionOk="0" h="2192" w="1501">
                  <a:moveTo>
                    <a:pt x="477" y="1"/>
                  </a:moveTo>
                  <a:lnTo>
                    <a:pt x="0" y="1"/>
                  </a:lnTo>
                  <a:lnTo>
                    <a:pt x="0" y="810"/>
                  </a:lnTo>
                  <a:cubicBezTo>
                    <a:pt x="0" y="1596"/>
                    <a:pt x="739" y="2191"/>
                    <a:pt x="1501" y="2025"/>
                  </a:cubicBezTo>
                  <a:cubicBezTo>
                    <a:pt x="929" y="1929"/>
                    <a:pt x="477" y="1406"/>
                    <a:pt x="477" y="81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5" name="Google Shape;2695;p45"/>
            <p:cNvSpPr/>
            <p:nvPr/>
          </p:nvSpPr>
          <p:spPr>
            <a:xfrm>
              <a:off x="3340147" y="2246284"/>
              <a:ext cx="48739" cy="37702"/>
            </a:xfrm>
            <a:custGeom>
              <a:rect b="b" l="l" r="r" t="t"/>
              <a:pathLst>
                <a:path extrusionOk="0" h="977" w="1263">
                  <a:moveTo>
                    <a:pt x="1263" y="644"/>
                  </a:moveTo>
                  <a:lnTo>
                    <a:pt x="1263" y="1"/>
                  </a:lnTo>
                  <a:cubicBezTo>
                    <a:pt x="1120" y="96"/>
                    <a:pt x="929" y="167"/>
                    <a:pt x="739" y="167"/>
                  </a:cubicBezTo>
                  <a:cubicBezTo>
                    <a:pt x="501" y="191"/>
                    <a:pt x="239" y="143"/>
                    <a:pt x="1" y="1"/>
                  </a:cubicBezTo>
                  <a:lnTo>
                    <a:pt x="1" y="644"/>
                  </a:lnTo>
                  <a:lnTo>
                    <a:pt x="644" y="977"/>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6" name="Google Shape;2696;p45"/>
            <p:cNvSpPr/>
            <p:nvPr/>
          </p:nvSpPr>
          <p:spPr>
            <a:xfrm>
              <a:off x="3340147" y="2271096"/>
              <a:ext cx="48739" cy="122253"/>
            </a:xfrm>
            <a:custGeom>
              <a:rect b="b" l="l" r="r" t="t"/>
              <a:pathLst>
                <a:path extrusionOk="0" h="3168" w="1263">
                  <a:moveTo>
                    <a:pt x="1263" y="1"/>
                  </a:moveTo>
                  <a:lnTo>
                    <a:pt x="644" y="334"/>
                  </a:lnTo>
                  <a:lnTo>
                    <a:pt x="1" y="1"/>
                  </a:lnTo>
                  <a:lnTo>
                    <a:pt x="644" y="3168"/>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7" name="Google Shape;2697;p45"/>
            <p:cNvSpPr/>
            <p:nvPr/>
          </p:nvSpPr>
          <p:spPr>
            <a:xfrm>
              <a:off x="3304298" y="2271096"/>
              <a:ext cx="60702" cy="122253"/>
            </a:xfrm>
            <a:custGeom>
              <a:rect b="b" l="l" r="r" t="t"/>
              <a:pathLst>
                <a:path extrusionOk="0" h="3168" w="1573">
                  <a:moveTo>
                    <a:pt x="1573" y="3168"/>
                  </a:moveTo>
                  <a:lnTo>
                    <a:pt x="930" y="1"/>
                  </a:lnTo>
                  <a:lnTo>
                    <a:pt x="120" y="191"/>
                  </a:lnTo>
                  <a:lnTo>
                    <a:pt x="430" y="882"/>
                  </a:lnTo>
                  <a:lnTo>
                    <a:pt x="1" y="112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8" name="Google Shape;2698;p45"/>
            <p:cNvSpPr/>
            <p:nvPr/>
          </p:nvSpPr>
          <p:spPr>
            <a:xfrm>
              <a:off x="3263895" y="2278467"/>
              <a:ext cx="101106" cy="114882"/>
            </a:xfrm>
            <a:custGeom>
              <a:rect b="b" l="l" r="r" t="t"/>
              <a:pathLst>
                <a:path extrusionOk="0" h="2977" w="2620">
                  <a:moveTo>
                    <a:pt x="2620" y="2977"/>
                  </a:moveTo>
                  <a:lnTo>
                    <a:pt x="1048" y="929"/>
                  </a:lnTo>
                  <a:lnTo>
                    <a:pt x="1477" y="691"/>
                  </a:lnTo>
                  <a:lnTo>
                    <a:pt x="1167" y="0"/>
                  </a:lnTo>
                  <a:lnTo>
                    <a:pt x="643" y="143"/>
                  </a:lnTo>
                  <a:cubicBezTo>
                    <a:pt x="310" y="214"/>
                    <a:pt x="0" y="429"/>
                    <a:pt x="0" y="762"/>
                  </a:cubicBezTo>
                  <a:lnTo>
                    <a:pt x="0" y="2977"/>
                  </a:lnTo>
                  <a:lnTo>
                    <a:pt x="2620" y="2977"/>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9" name="Google Shape;2699;p45"/>
            <p:cNvSpPr/>
            <p:nvPr/>
          </p:nvSpPr>
          <p:spPr>
            <a:xfrm>
              <a:off x="3364959" y="2271096"/>
              <a:ext cx="60702" cy="122253"/>
            </a:xfrm>
            <a:custGeom>
              <a:rect b="b" l="l" r="r" t="t"/>
              <a:pathLst>
                <a:path extrusionOk="0" h="3168" w="1573">
                  <a:moveTo>
                    <a:pt x="620" y="1"/>
                  </a:moveTo>
                  <a:lnTo>
                    <a:pt x="1" y="3168"/>
                  </a:lnTo>
                  <a:lnTo>
                    <a:pt x="1572" y="1120"/>
                  </a:lnTo>
                  <a:lnTo>
                    <a:pt x="1144" y="882"/>
                  </a:lnTo>
                  <a:lnTo>
                    <a:pt x="1453" y="19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0" name="Google Shape;2700;p45"/>
            <p:cNvSpPr/>
            <p:nvPr/>
          </p:nvSpPr>
          <p:spPr>
            <a:xfrm>
              <a:off x="3364959" y="2278467"/>
              <a:ext cx="100218" cy="114882"/>
            </a:xfrm>
            <a:custGeom>
              <a:rect b="b" l="l" r="r" t="t"/>
              <a:pathLst>
                <a:path extrusionOk="0" h="2977" w="2597">
                  <a:moveTo>
                    <a:pt x="1572" y="929"/>
                  </a:moveTo>
                  <a:lnTo>
                    <a:pt x="1" y="2977"/>
                  </a:lnTo>
                  <a:lnTo>
                    <a:pt x="2596" y="2977"/>
                  </a:lnTo>
                  <a:lnTo>
                    <a:pt x="2596" y="762"/>
                  </a:lnTo>
                  <a:cubicBezTo>
                    <a:pt x="2596" y="429"/>
                    <a:pt x="2311" y="214"/>
                    <a:pt x="1977" y="143"/>
                  </a:cubicBezTo>
                  <a:lnTo>
                    <a:pt x="1429" y="0"/>
                  </a:lnTo>
                  <a:lnTo>
                    <a:pt x="1144" y="69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1" name="Google Shape;2701;p45"/>
            <p:cNvSpPr/>
            <p:nvPr/>
          </p:nvSpPr>
          <p:spPr>
            <a:xfrm>
              <a:off x="3489949" y="2264652"/>
              <a:ext cx="176472" cy="128698"/>
            </a:xfrm>
            <a:custGeom>
              <a:rect b="b" l="l" r="r" t="t"/>
              <a:pathLst>
                <a:path extrusionOk="0" h="3335" w="4573">
                  <a:moveTo>
                    <a:pt x="0" y="1596"/>
                  </a:moveTo>
                  <a:lnTo>
                    <a:pt x="0" y="3335"/>
                  </a:lnTo>
                  <a:lnTo>
                    <a:pt x="929" y="3335"/>
                  </a:lnTo>
                  <a:lnTo>
                    <a:pt x="786" y="2263"/>
                  </a:lnTo>
                  <a:cubicBezTo>
                    <a:pt x="691" y="1334"/>
                    <a:pt x="2287" y="1549"/>
                    <a:pt x="2287" y="2358"/>
                  </a:cubicBezTo>
                  <a:cubicBezTo>
                    <a:pt x="2287" y="1549"/>
                    <a:pt x="3882" y="1334"/>
                    <a:pt x="3763" y="2263"/>
                  </a:cubicBezTo>
                  <a:lnTo>
                    <a:pt x="3644" y="3335"/>
                  </a:lnTo>
                  <a:lnTo>
                    <a:pt x="4573" y="3335"/>
                  </a:lnTo>
                  <a:lnTo>
                    <a:pt x="4573" y="1596"/>
                  </a:lnTo>
                  <a:cubicBezTo>
                    <a:pt x="4573" y="1239"/>
                    <a:pt x="4263" y="1049"/>
                    <a:pt x="3954" y="953"/>
                  </a:cubicBezTo>
                  <a:lnTo>
                    <a:pt x="2906" y="644"/>
                  </a:lnTo>
                  <a:lnTo>
                    <a:pt x="2906" y="1"/>
                  </a:lnTo>
                  <a:cubicBezTo>
                    <a:pt x="2763" y="96"/>
                    <a:pt x="2596" y="144"/>
                    <a:pt x="2406" y="168"/>
                  </a:cubicBezTo>
                  <a:cubicBezTo>
                    <a:pt x="2144" y="191"/>
                    <a:pt x="1882" y="144"/>
                    <a:pt x="1667" y="1"/>
                  </a:cubicBezTo>
                  <a:lnTo>
                    <a:pt x="1667" y="644"/>
                  </a:lnTo>
                  <a:lnTo>
                    <a:pt x="620" y="953"/>
                  </a:lnTo>
                  <a:cubicBezTo>
                    <a:pt x="310" y="1049"/>
                    <a:pt x="0" y="1239"/>
                    <a:pt x="0" y="1596"/>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2" name="Google Shape;2702;p45"/>
            <p:cNvSpPr/>
            <p:nvPr/>
          </p:nvSpPr>
          <p:spPr>
            <a:xfrm>
              <a:off x="3500059" y="2210435"/>
              <a:ext cx="156251" cy="182917"/>
            </a:xfrm>
            <a:custGeom>
              <a:rect b="b" l="l" r="r" t="t"/>
              <a:pathLst>
                <a:path extrusionOk="0" h="4740" w="4049">
                  <a:moveTo>
                    <a:pt x="2025" y="3763"/>
                  </a:moveTo>
                  <a:cubicBezTo>
                    <a:pt x="2025" y="2954"/>
                    <a:pt x="429" y="2739"/>
                    <a:pt x="524" y="3668"/>
                  </a:cubicBezTo>
                  <a:lnTo>
                    <a:pt x="667" y="4740"/>
                  </a:lnTo>
                  <a:lnTo>
                    <a:pt x="3382" y="4740"/>
                  </a:lnTo>
                  <a:lnTo>
                    <a:pt x="3501" y="3668"/>
                  </a:lnTo>
                  <a:cubicBezTo>
                    <a:pt x="3620" y="2739"/>
                    <a:pt x="2025" y="2954"/>
                    <a:pt x="2025" y="3763"/>
                  </a:cubicBezTo>
                  <a:close/>
                  <a:moveTo>
                    <a:pt x="2644" y="2049"/>
                  </a:moveTo>
                  <a:lnTo>
                    <a:pt x="3692" y="2358"/>
                  </a:lnTo>
                  <a:cubicBezTo>
                    <a:pt x="3811" y="2406"/>
                    <a:pt x="3954" y="2454"/>
                    <a:pt x="4049" y="2549"/>
                  </a:cubicBezTo>
                  <a:cubicBezTo>
                    <a:pt x="3930" y="1668"/>
                    <a:pt x="3906" y="906"/>
                    <a:pt x="3906" y="1"/>
                  </a:cubicBezTo>
                  <a:cubicBezTo>
                    <a:pt x="3906" y="191"/>
                    <a:pt x="3763" y="334"/>
                    <a:pt x="3596" y="334"/>
                  </a:cubicBezTo>
                  <a:lnTo>
                    <a:pt x="3287" y="334"/>
                  </a:lnTo>
                  <a:cubicBezTo>
                    <a:pt x="3287" y="763"/>
                    <a:pt x="3049" y="1192"/>
                    <a:pt x="2644" y="1406"/>
                  </a:cubicBezTo>
                  <a:lnTo>
                    <a:pt x="2644" y="2049"/>
                  </a:lnTo>
                  <a:close/>
                  <a:moveTo>
                    <a:pt x="0" y="2549"/>
                  </a:moveTo>
                  <a:cubicBezTo>
                    <a:pt x="96" y="2454"/>
                    <a:pt x="215" y="2406"/>
                    <a:pt x="358" y="2358"/>
                  </a:cubicBezTo>
                  <a:lnTo>
                    <a:pt x="1405" y="2049"/>
                  </a:lnTo>
                  <a:lnTo>
                    <a:pt x="1405" y="1406"/>
                  </a:lnTo>
                  <a:cubicBezTo>
                    <a:pt x="1001" y="1192"/>
                    <a:pt x="762" y="763"/>
                    <a:pt x="762" y="334"/>
                  </a:cubicBezTo>
                  <a:lnTo>
                    <a:pt x="453" y="334"/>
                  </a:lnTo>
                  <a:cubicBezTo>
                    <a:pt x="286" y="334"/>
                    <a:pt x="143" y="191"/>
                    <a:pt x="143" y="1"/>
                  </a:cubicBezTo>
                  <a:cubicBezTo>
                    <a:pt x="143" y="906"/>
                    <a:pt x="119" y="1668"/>
                    <a:pt x="0" y="254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3" name="Google Shape;2703;p45"/>
            <p:cNvSpPr/>
            <p:nvPr/>
          </p:nvSpPr>
          <p:spPr>
            <a:xfrm>
              <a:off x="3340147" y="2246284"/>
              <a:ext cx="18407" cy="34036"/>
            </a:xfrm>
            <a:custGeom>
              <a:rect b="b" l="l" r="r" t="t"/>
              <a:pathLst>
                <a:path extrusionOk="0" h="882" w="477">
                  <a:moveTo>
                    <a:pt x="477" y="167"/>
                  </a:moveTo>
                  <a:cubicBezTo>
                    <a:pt x="310" y="143"/>
                    <a:pt x="143" y="96"/>
                    <a:pt x="1" y="1"/>
                  </a:cubicBezTo>
                  <a:lnTo>
                    <a:pt x="1" y="644"/>
                  </a:lnTo>
                  <a:lnTo>
                    <a:pt x="477" y="882"/>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4" name="Google Shape;2704;p45"/>
            <p:cNvSpPr/>
            <p:nvPr/>
          </p:nvSpPr>
          <p:spPr>
            <a:xfrm>
              <a:off x="3263895" y="2285799"/>
              <a:ext cx="18407" cy="107550"/>
            </a:xfrm>
            <a:custGeom>
              <a:rect b="b" l="l" r="r" t="t"/>
              <a:pathLst>
                <a:path extrusionOk="0" h="2787" w="477">
                  <a:moveTo>
                    <a:pt x="476" y="1"/>
                  </a:moveTo>
                  <a:cubicBezTo>
                    <a:pt x="214" y="96"/>
                    <a:pt x="0" y="286"/>
                    <a:pt x="0" y="572"/>
                  </a:cubicBezTo>
                  <a:lnTo>
                    <a:pt x="0" y="2787"/>
                  </a:lnTo>
                  <a:lnTo>
                    <a:pt x="476" y="2787"/>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5" name="Google Shape;2705;p45"/>
            <p:cNvSpPr/>
            <p:nvPr/>
          </p:nvSpPr>
          <p:spPr>
            <a:xfrm>
              <a:off x="3489949" y="2304167"/>
              <a:ext cx="18407" cy="89181"/>
            </a:xfrm>
            <a:custGeom>
              <a:rect b="b" l="l" r="r" t="t"/>
              <a:pathLst>
                <a:path extrusionOk="0" h="2311" w="477">
                  <a:moveTo>
                    <a:pt x="0" y="572"/>
                  </a:moveTo>
                  <a:lnTo>
                    <a:pt x="0" y="2311"/>
                  </a:lnTo>
                  <a:lnTo>
                    <a:pt x="477" y="2311"/>
                  </a:lnTo>
                  <a:lnTo>
                    <a:pt x="477" y="1"/>
                  </a:lnTo>
                  <a:cubicBezTo>
                    <a:pt x="215" y="96"/>
                    <a:pt x="0" y="263"/>
                    <a:pt x="0" y="57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6" name="Google Shape;2706;p45"/>
            <p:cNvSpPr/>
            <p:nvPr/>
          </p:nvSpPr>
          <p:spPr>
            <a:xfrm>
              <a:off x="3500059" y="2272022"/>
              <a:ext cx="156251" cy="121327"/>
            </a:xfrm>
            <a:custGeom>
              <a:rect b="b" l="l" r="r" t="t"/>
              <a:pathLst>
                <a:path extrusionOk="0" h="3144" w="4049">
                  <a:moveTo>
                    <a:pt x="1382" y="1501"/>
                  </a:moveTo>
                  <a:cubicBezTo>
                    <a:pt x="953" y="1382"/>
                    <a:pt x="477" y="1548"/>
                    <a:pt x="524" y="2072"/>
                  </a:cubicBezTo>
                  <a:lnTo>
                    <a:pt x="667" y="3144"/>
                  </a:lnTo>
                  <a:lnTo>
                    <a:pt x="1143" y="3144"/>
                  </a:lnTo>
                  <a:lnTo>
                    <a:pt x="1001" y="2072"/>
                  </a:lnTo>
                  <a:cubicBezTo>
                    <a:pt x="977" y="1739"/>
                    <a:pt x="1143" y="1572"/>
                    <a:pt x="1382" y="1501"/>
                  </a:cubicBezTo>
                  <a:close/>
                  <a:moveTo>
                    <a:pt x="48" y="381"/>
                  </a:moveTo>
                  <a:cubicBezTo>
                    <a:pt x="453" y="215"/>
                    <a:pt x="977" y="119"/>
                    <a:pt x="1405" y="0"/>
                  </a:cubicBezTo>
                  <a:lnTo>
                    <a:pt x="1405" y="453"/>
                  </a:lnTo>
                  <a:lnTo>
                    <a:pt x="358" y="762"/>
                  </a:lnTo>
                  <a:cubicBezTo>
                    <a:pt x="215" y="810"/>
                    <a:pt x="96" y="858"/>
                    <a:pt x="0" y="953"/>
                  </a:cubicBezTo>
                  <a:cubicBezTo>
                    <a:pt x="24" y="762"/>
                    <a:pt x="48" y="572"/>
                    <a:pt x="48" y="381"/>
                  </a:cubicBezTo>
                  <a:close/>
                  <a:moveTo>
                    <a:pt x="4001" y="381"/>
                  </a:moveTo>
                  <a:cubicBezTo>
                    <a:pt x="3596" y="215"/>
                    <a:pt x="3072" y="119"/>
                    <a:pt x="2644" y="0"/>
                  </a:cubicBezTo>
                  <a:lnTo>
                    <a:pt x="2644" y="453"/>
                  </a:lnTo>
                  <a:lnTo>
                    <a:pt x="3692" y="762"/>
                  </a:lnTo>
                  <a:cubicBezTo>
                    <a:pt x="3811" y="810"/>
                    <a:pt x="3954" y="858"/>
                    <a:pt x="4049" y="953"/>
                  </a:cubicBezTo>
                  <a:cubicBezTo>
                    <a:pt x="4025" y="762"/>
                    <a:pt x="4001" y="572"/>
                    <a:pt x="4001" y="38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7" name="Google Shape;2707;p45"/>
            <p:cNvSpPr/>
            <p:nvPr/>
          </p:nvSpPr>
          <p:spPr>
            <a:xfrm>
              <a:off x="3258377" y="2105666"/>
              <a:ext cx="213248" cy="294133"/>
            </a:xfrm>
            <a:custGeom>
              <a:rect b="b" l="l" r="r" t="t"/>
              <a:pathLst>
                <a:path extrusionOk="0" h="7622" w="5526">
                  <a:moveTo>
                    <a:pt x="4168" y="311"/>
                  </a:moveTo>
                  <a:lnTo>
                    <a:pt x="4168" y="1454"/>
                  </a:lnTo>
                  <a:cubicBezTo>
                    <a:pt x="4168" y="1549"/>
                    <a:pt x="4096" y="1620"/>
                    <a:pt x="4025" y="1620"/>
                  </a:cubicBezTo>
                  <a:lnTo>
                    <a:pt x="1334" y="1620"/>
                  </a:lnTo>
                  <a:lnTo>
                    <a:pt x="1334" y="787"/>
                  </a:lnTo>
                  <a:cubicBezTo>
                    <a:pt x="1334" y="692"/>
                    <a:pt x="1405" y="620"/>
                    <a:pt x="1500" y="620"/>
                  </a:cubicBezTo>
                  <a:lnTo>
                    <a:pt x="1667" y="620"/>
                  </a:lnTo>
                  <a:lnTo>
                    <a:pt x="1667" y="477"/>
                  </a:lnTo>
                  <a:cubicBezTo>
                    <a:pt x="1667" y="382"/>
                    <a:pt x="1715" y="311"/>
                    <a:pt x="1810" y="311"/>
                  </a:cubicBezTo>
                  <a:close/>
                  <a:moveTo>
                    <a:pt x="1334" y="1930"/>
                  </a:moveTo>
                  <a:lnTo>
                    <a:pt x="1334" y="2406"/>
                  </a:lnTo>
                  <a:lnTo>
                    <a:pt x="1191" y="2406"/>
                  </a:lnTo>
                  <a:cubicBezTo>
                    <a:pt x="1096" y="2406"/>
                    <a:pt x="1024" y="2335"/>
                    <a:pt x="1024" y="2240"/>
                  </a:cubicBezTo>
                  <a:lnTo>
                    <a:pt x="1024" y="2097"/>
                  </a:lnTo>
                  <a:cubicBezTo>
                    <a:pt x="1024" y="2001"/>
                    <a:pt x="1096" y="1930"/>
                    <a:pt x="1191" y="1930"/>
                  </a:cubicBezTo>
                  <a:close/>
                  <a:moveTo>
                    <a:pt x="4334" y="1930"/>
                  </a:moveTo>
                  <a:cubicBezTo>
                    <a:pt x="4430" y="1930"/>
                    <a:pt x="4477" y="2001"/>
                    <a:pt x="4477" y="2097"/>
                  </a:cubicBezTo>
                  <a:lnTo>
                    <a:pt x="4477" y="2240"/>
                  </a:lnTo>
                  <a:cubicBezTo>
                    <a:pt x="4477" y="2335"/>
                    <a:pt x="4430" y="2406"/>
                    <a:pt x="4334" y="2406"/>
                  </a:cubicBezTo>
                  <a:lnTo>
                    <a:pt x="4168" y="2406"/>
                  </a:lnTo>
                  <a:lnTo>
                    <a:pt x="4168" y="1930"/>
                  </a:lnTo>
                  <a:close/>
                  <a:moveTo>
                    <a:pt x="3858" y="1930"/>
                  </a:moveTo>
                  <a:lnTo>
                    <a:pt x="3858" y="2573"/>
                  </a:lnTo>
                  <a:cubicBezTo>
                    <a:pt x="3858" y="3168"/>
                    <a:pt x="3358" y="3668"/>
                    <a:pt x="2763" y="3668"/>
                  </a:cubicBezTo>
                  <a:cubicBezTo>
                    <a:pt x="2143" y="3668"/>
                    <a:pt x="1667" y="3168"/>
                    <a:pt x="1667" y="2573"/>
                  </a:cubicBezTo>
                  <a:lnTo>
                    <a:pt x="1667" y="1930"/>
                  </a:lnTo>
                  <a:close/>
                  <a:moveTo>
                    <a:pt x="3239" y="3907"/>
                  </a:moveTo>
                  <a:lnTo>
                    <a:pt x="3239" y="4192"/>
                  </a:lnTo>
                  <a:lnTo>
                    <a:pt x="2763" y="4430"/>
                  </a:lnTo>
                  <a:lnTo>
                    <a:pt x="2286" y="4192"/>
                  </a:lnTo>
                  <a:lnTo>
                    <a:pt x="2286" y="3907"/>
                  </a:lnTo>
                  <a:cubicBezTo>
                    <a:pt x="2429" y="3954"/>
                    <a:pt x="2596" y="3978"/>
                    <a:pt x="2763" y="3978"/>
                  </a:cubicBezTo>
                  <a:cubicBezTo>
                    <a:pt x="2929" y="3978"/>
                    <a:pt x="3072" y="3954"/>
                    <a:pt x="3239" y="3907"/>
                  </a:cubicBezTo>
                  <a:close/>
                  <a:moveTo>
                    <a:pt x="3167" y="4573"/>
                  </a:moveTo>
                  <a:lnTo>
                    <a:pt x="2763" y="6669"/>
                  </a:lnTo>
                  <a:lnTo>
                    <a:pt x="2334" y="4573"/>
                  </a:lnTo>
                  <a:lnTo>
                    <a:pt x="2763" y="4788"/>
                  </a:lnTo>
                  <a:lnTo>
                    <a:pt x="3167" y="4573"/>
                  </a:lnTo>
                  <a:close/>
                  <a:moveTo>
                    <a:pt x="2001" y="4478"/>
                  </a:moveTo>
                  <a:lnTo>
                    <a:pt x="2477" y="6836"/>
                  </a:lnTo>
                  <a:lnTo>
                    <a:pt x="1429" y="5454"/>
                  </a:lnTo>
                  <a:lnTo>
                    <a:pt x="1810" y="5240"/>
                  </a:lnTo>
                  <a:lnTo>
                    <a:pt x="1524" y="4597"/>
                  </a:lnTo>
                  <a:lnTo>
                    <a:pt x="2001" y="4478"/>
                  </a:lnTo>
                  <a:close/>
                  <a:moveTo>
                    <a:pt x="3501" y="4478"/>
                  </a:moveTo>
                  <a:lnTo>
                    <a:pt x="3977" y="4597"/>
                  </a:lnTo>
                  <a:lnTo>
                    <a:pt x="3691" y="5240"/>
                  </a:lnTo>
                  <a:lnTo>
                    <a:pt x="4096" y="5454"/>
                  </a:lnTo>
                  <a:lnTo>
                    <a:pt x="3048" y="6836"/>
                  </a:lnTo>
                  <a:lnTo>
                    <a:pt x="3501" y="4478"/>
                  </a:lnTo>
                  <a:close/>
                  <a:moveTo>
                    <a:pt x="4287" y="4669"/>
                  </a:moveTo>
                  <a:lnTo>
                    <a:pt x="4692" y="4764"/>
                  </a:lnTo>
                  <a:cubicBezTo>
                    <a:pt x="4858" y="4811"/>
                    <a:pt x="5215" y="4907"/>
                    <a:pt x="5215" y="5240"/>
                  </a:cubicBezTo>
                  <a:lnTo>
                    <a:pt x="5215" y="7312"/>
                  </a:lnTo>
                  <a:lnTo>
                    <a:pt x="3072" y="7312"/>
                  </a:lnTo>
                  <a:lnTo>
                    <a:pt x="4573" y="5359"/>
                  </a:lnTo>
                  <a:lnTo>
                    <a:pt x="4096" y="5097"/>
                  </a:lnTo>
                  <a:lnTo>
                    <a:pt x="4287" y="4669"/>
                  </a:lnTo>
                  <a:close/>
                  <a:moveTo>
                    <a:pt x="1810" y="1"/>
                  </a:moveTo>
                  <a:cubicBezTo>
                    <a:pt x="1596" y="1"/>
                    <a:pt x="1429" y="144"/>
                    <a:pt x="1358" y="334"/>
                  </a:cubicBezTo>
                  <a:cubicBezTo>
                    <a:pt x="1167" y="382"/>
                    <a:pt x="1024" y="573"/>
                    <a:pt x="1024" y="787"/>
                  </a:cubicBezTo>
                  <a:lnTo>
                    <a:pt x="1024" y="1644"/>
                  </a:lnTo>
                  <a:cubicBezTo>
                    <a:pt x="834" y="1716"/>
                    <a:pt x="715" y="1882"/>
                    <a:pt x="715" y="2097"/>
                  </a:cubicBezTo>
                  <a:lnTo>
                    <a:pt x="715" y="2263"/>
                  </a:lnTo>
                  <a:cubicBezTo>
                    <a:pt x="715" y="2501"/>
                    <a:pt x="929" y="2716"/>
                    <a:pt x="1191" y="2716"/>
                  </a:cubicBezTo>
                  <a:lnTo>
                    <a:pt x="1358" y="2716"/>
                  </a:lnTo>
                  <a:cubicBezTo>
                    <a:pt x="1405" y="3144"/>
                    <a:pt x="1643" y="3525"/>
                    <a:pt x="1977" y="3740"/>
                  </a:cubicBezTo>
                  <a:lnTo>
                    <a:pt x="1977" y="4168"/>
                  </a:lnTo>
                  <a:lnTo>
                    <a:pt x="738" y="4454"/>
                  </a:lnTo>
                  <a:cubicBezTo>
                    <a:pt x="262" y="4573"/>
                    <a:pt x="0" y="4859"/>
                    <a:pt x="0" y="5240"/>
                  </a:cubicBezTo>
                  <a:lnTo>
                    <a:pt x="0" y="5550"/>
                  </a:lnTo>
                  <a:lnTo>
                    <a:pt x="310" y="5550"/>
                  </a:lnTo>
                  <a:lnTo>
                    <a:pt x="310" y="5240"/>
                  </a:lnTo>
                  <a:cubicBezTo>
                    <a:pt x="310" y="4931"/>
                    <a:pt x="667" y="4811"/>
                    <a:pt x="810" y="4764"/>
                  </a:cubicBezTo>
                  <a:lnTo>
                    <a:pt x="1215" y="4669"/>
                  </a:lnTo>
                  <a:lnTo>
                    <a:pt x="1405" y="5097"/>
                  </a:lnTo>
                  <a:lnTo>
                    <a:pt x="953" y="5359"/>
                  </a:lnTo>
                  <a:lnTo>
                    <a:pt x="2429" y="7312"/>
                  </a:lnTo>
                  <a:lnTo>
                    <a:pt x="310" y="7312"/>
                  </a:lnTo>
                  <a:lnTo>
                    <a:pt x="310" y="5883"/>
                  </a:lnTo>
                  <a:lnTo>
                    <a:pt x="0" y="5883"/>
                  </a:lnTo>
                  <a:lnTo>
                    <a:pt x="0" y="7622"/>
                  </a:lnTo>
                  <a:lnTo>
                    <a:pt x="5525" y="7622"/>
                  </a:lnTo>
                  <a:lnTo>
                    <a:pt x="5525" y="5240"/>
                  </a:lnTo>
                  <a:cubicBezTo>
                    <a:pt x="5525" y="4859"/>
                    <a:pt x="5239" y="4573"/>
                    <a:pt x="4763" y="4454"/>
                  </a:cubicBezTo>
                  <a:lnTo>
                    <a:pt x="3548" y="4168"/>
                  </a:lnTo>
                  <a:lnTo>
                    <a:pt x="3548" y="3740"/>
                  </a:lnTo>
                  <a:cubicBezTo>
                    <a:pt x="3882" y="3525"/>
                    <a:pt x="4120" y="3144"/>
                    <a:pt x="4168" y="2716"/>
                  </a:cubicBezTo>
                  <a:lnTo>
                    <a:pt x="4334" y="2716"/>
                  </a:lnTo>
                  <a:cubicBezTo>
                    <a:pt x="4596" y="2716"/>
                    <a:pt x="4811" y="2501"/>
                    <a:pt x="4811" y="2240"/>
                  </a:cubicBezTo>
                  <a:lnTo>
                    <a:pt x="4811" y="2097"/>
                  </a:lnTo>
                  <a:cubicBezTo>
                    <a:pt x="4811" y="1882"/>
                    <a:pt x="4644" y="1692"/>
                    <a:pt x="4453" y="1644"/>
                  </a:cubicBezTo>
                  <a:cubicBezTo>
                    <a:pt x="4477" y="1573"/>
                    <a:pt x="4477" y="1525"/>
                    <a:pt x="4477" y="1454"/>
                  </a:cubicBezTo>
                  <a:lnTo>
                    <a:pt x="447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p45"/>
            <p:cNvSpPr/>
            <p:nvPr/>
          </p:nvSpPr>
          <p:spPr>
            <a:xfrm>
              <a:off x="3571719" y="2387789"/>
              <a:ext cx="12928" cy="12001"/>
            </a:xfrm>
            <a:custGeom>
              <a:rect b="b" l="l" r="r" t="t"/>
              <a:pathLst>
                <a:path extrusionOk="0" h="311" w="335">
                  <a:moveTo>
                    <a:pt x="1" y="1"/>
                  </a:moveTo>
                  <a:lnTo>
                    <a:pt x="1" y="311"/>
                  </a:lnTo>
                  <a:lnTo>
                    <a:pt x="334" y="311"/>
                  </a:lnTo>
                  <a:lnTo>
                    <a:pt x="33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9" name="Google Shape;2709;p45"/>
            <p:cNvSpPr/>
            <p:nvPr/>
          </p:nvSpPr>
          <p:spPr>
            <a:xfrm>
              <a:off x="3483504" y="2081779"/>
              <a:ext cx="189361" cy="318020"/>
            </a:xfrm>
            <a:custGeom>
              <a:rect b="b" l="l" r="r" t="t"/>
              <a:pathLst>
                <a:path extrusionOk="0" h="8241" w="4907">
                  <a:moveTo>
                    <a:pt x="2454" y="310"/>
                  </a:moveTo>
                  <a:cubicBezTo>
                    <a:pt x="2620" y="310"/>
                    <a:pt x="2763" y="382"/>
                    <a:pt x="2882" y="525"/>
                  </a:cubicBezTo>
                  <a:cubicBezTo>
                    <a:pt x="2954" y="596"/>
                    <a:pt x="2977" y="691"/>
                    <a:pt x="3001" y="787"/>
                  </a:cubicBezTo>
                  <a:cubicBezTo>
                    <a:pt x="2835" y="739"/>
                    <a:pt x="2644" y="715"/>
                    <a:pt x="2454" y="715"/>
                  </a:cubicBezTo>
                  <a:cubicBezTo>
                    <a:pt x="2263" y="715"/>
                    <a:pt x="2073" y="739"/>
                    <a:pt x="1906" y="787"/>
                  </a:cubicBezTo>
                  <a:cubicBezTo>
                    <a:pt x="1906" y="691"/>
                    <a:pt x="1953" y="596"/>
                    <a:pt x="2025" y="525"/>
                  </a:cubicBezTo>
                  <a:cubicBezTo>
                    <a:pt x="2120" y="382"/>
                    <a:pt x="2287" y="310"/>
                    <a:pt x="2454" y="310"/>
                  </a:cubicBezTo>
                  <a:close/>
                  <a:moveTo>
                    <a:pt x="2454" y="1025"/>
                  </a:moveTo>
                  <a:cubicBezTo>
                    <a:pt x="3406" y="1025"/>
                    <a:pt x="4168" y="1787"/>
                    <a:pt x="4192" y="2739"/>
                  </a:cubicBezTo>
                  <a:cubicBezTo>
                    <a:pt x="4144" y="2716"/>
                    <a:pt x="4073" y="2716"/>
                    <a:pt x="4025" y="2716"/>
                  </a:cubicBezTo>
                  <a:lnTo>
                    <a:pt x="3073" y="2716"/>
                  </a:lnTo>
                  <a:cubicBezTo>
                    <a:pt x="2811" y="2716"/>
                    <a:pt x="2620" y="2501"/>
                    <a:pt x="2620" y="2239"/>
                  </a:cubicBezTo>
                  <a:lnTo>
                    <a:pt x="2287" y="2239"/>
                  </a:lnTo>
                  <a:cubicBezTo>
                    <a:pt x="2287" y="2501"/>
                    <a:pt x="2073" y="2716"/>
                    <a:pt x="1834" y="2716"/>
                  </a:cubicBezTo>
                  <a:lnTo>
                    <a:pt x="882" y="2716"/>
                  </a:lnTo>
                  <a:cubicBezTo>
                    <a:pt x="834" y="2716"/>
                    <a:pt x="763" y="2716"/>
                    <a:pt x="715" y="2739"/>
                  </a:cubicBezTo>
                  <a:cubicBezTo>
                    <a:pt x="739" y="1787"/>
                    <a:pt x="1501" y="1025"/>
                    <a:pt x="2454" y="1025"/>
                  </a:cubicBezTo>
                  <a:close/>
                  <a:moveTo>
                    <a:pt x="1025" y="3025"/>
                  </a:moveTo>
                  <a:lnTo>
                    <a:pt x="1025" y="3501"/>
                  </a:lnTo>
                  <a:lnTo>
                    <a:pt x="882" y="3501"/>
                  </a:lnTo>
                  <a:cubicBezTo>
                    <a:pt x="787" y="3501"/>
                    <a:pt x="715" y="3430"/>
                    <a:pt x="715" y="3335"/>
                  </a:cubicBezTo>
                  <a:lnTo>
                    <a:pt x="715" y="3192"/>
                  </a:lnTo>
                  <a:cubicBezTo>
                    <a:pt x="715" y="3097"/>
                    <a:pt x="787" y="3025"/>
                    <a:pt x="882" y="3025"/>
                  </a:cubicBezTo>
                  <a:close/>
                  <a:moveTo>
                    <a:pt x="4025" y="3025"/>
                  </a:moveTo>
                  <a:cubicBezTo>
                    <a:pt x="4121" y="3025"/>
                    <a:pt x="4192" y="3097"/>
                    <a:pt x="4192" y="3192"/>
                  </a:cubicBezTo>
                  <a:lnTo>
                    <a:pt x="4192" y="3335"/>
                  </a:lnTo>
                  <a:cubicBezTo>
                    <a:pt x="4192" y="3430"/>
                    <a:pt x="4121" y="3501"/>
                    <a:pt x="4025" y="3501"/>
                  </a:cubicBezTo>
                  <a:lnTo>
                    <a:pt x="3859" y="3501"/>
                  </a:lnTo>
                  <a:lnTo>
                    <a:pt x="3859" y="3025"/>
                  </a:lnTo>
                  <a:close/>
                  <a:moveTo>
                    <a:pt x="2454" y="2716"/>
                  </a:moveTo>
                  <a:cubicBezTo>
                    <a:pt x="2596" y="2906"/>
                    <a:pt x="2835" y="3025"/>
                    <a:pt x="3073" y="3025"/>
                  </a:cubicBezTo>
                  <a:lnTo>
                    <a:pt x="3549" y="3025"/>
                  </a:lnTo>
                  <a:lnTo>
                    <a:pt x="3549" y="3668"/>
                  </a:lnTo>
                  <a:cubicBezTo>
                    <a:pt x="3549" y="4264"/>
                    <a:pt x="3049" y="4764"/>
                    <a:pt x="2454" y="4764"/>
                  </a:cubicBezTo>
                  <a:cubicBezTo>
                    <a:pt x="1834" y="4764"/>
                    <a:pt x="1358" y="4264"/>
                    <a:pt x="1358" y="3668"/>
                  </a:cubicBezTo>
                  <a:lnTo>
                    <a:pt x="1358" y="3025"/>
                  </a:lnTo>
                  <a:lnTo>
                    <a:pt x="1834" y="3025"/>
                  </a:lnTo>
                  <a:cubicBezTo>
                    <a:pt x="2073" y="3025"/>
                    <a:pt x="2311" y="2906"/>
                    <a:pt x="2454" y="2716"/>
                  </a:cubicBezTo>
                  <a:close/>
                  <a:moveTo>
                    <a:pt x="715" y="3787"/>
                  </a:moveTo>
                  <a:cubicBezTo>
                    <a:pt x="763" y="3811"/>
                    <a:pt x="834" y="3811"/>
                    <a:pt x="882" y="3811"/>
                  </a:cubicBezTo>
                  <a:lnTo>
                    <a:pt x="1049" y="3811"/>
                  </a:lnTo>
                  <a:cubicBezTo>
                    <a:pt x="1096" y="4240"/>
                    <a:pt x="1334" y="4597"/>
                    <a:pt x="1668" y="4835"/>
                  </a:cubicBezTo>
                  <a:lnTo>
                    <a:pt x="1668" y="5264"/>
                  </a:lnTo>
                  <a:lnTo>
                    <a:pt x="739" y="5550"/>
                  </a:lnTo>
                  <a:cubicBezTo>
                    <a:pt x="691" y="5573"/>
                    <a:pt x="644" y="5573"/>
                    <a:pt x="620" y="5597"/>
                  </a:cubicBezTo>
                  <a:cubicBezTo>
                    <a:pt x="667" y="5097"/>
                    <a:pt x="715" y="4668"/>
                    <a:pt x="715" y="3787"/>
                  </a:cubicBezTo>
                  <a:close/>
                  <a:moveTo>
                    <a:pt x="4192" y="3787"/>
                  </a:moveTo>
                  <a:cubicBezTo>
                    <a:pt x="4192" y="4668"/>
                    <a:pt x="4240" y="5121"/>
                    <a:pt x="4287" y="5597"/>
                  </a:cubicBezTo>
                  <a:cubicBezTo>
                    <a:pt x="4240" y="5573"/>
                    <a:pt x="4216" y="5573"/>
                    <a:pt x="4168" y="5550"/>
                  </a:cubicBezTo>
                  <a:lnTo>
                    <a:pt x="3239" y="5264"/>
                  </a:lnTo>
                  <a:lnTo>
                    <a:pt x="3239" y="4835"/>
                  </a:lnTo>
                  <a:cubicBezTo>
                    <a:pt x="3573" y="4597"/>
                    <a:pt x="3811" y="4240"/>
                    <a:pt x="3859" y="3811"/>
                  </a:cubicBezTo>
                  <a:lnTo>
                    <a:pt x="4025" y="3811"/>
                  </a:lnTo>
                  <a:cubicBezTo>
                    <a:pt x="4073" y="3811"/>
                    <a:pt x="4144" y="3811"/>
                    <a:pt x="4192" y="3787"/>
                  </a:cubicBezTo>
                  <a:close/>
                  <a:moveTo>
                    <a:pt x="2930" y="5002"/>
                  </a:moveTo>
                  <a:lnTo>
                    <a:pt x="2930" y="5502"/>
                  </a:lnTo>
                  <a:lnTo>
                    <a:pt x="4073" y="5859"/>
                  </a:lnTo>
                  <a:cubicBezTo>
                    <a:pt x="4597" y="6002"/>
                    <a:pt x="4597" y="6264"/>
                    <a:pt x="4597" y="6335"/>
                  </a:cubicBezTo>
                  <a:lnTo>
                    <a:pt x="4597" y="7931"/>
                  </a:lnTo>
                  <a:lnTo>
                    <a:pt x="3978" y="7931"/>
                  </a:lnTo>
                  <a:lnTo>
                    <a:pt x="4097" y="7026"/>
                  </a:lnTo>
                  <a:cubicBezTo>
                    <a:pt x="4121" y="6740"/>
                    <a:pt x="4049" y="6526"/>
                    <a:pt x="3835" y="6383"/>
                  </a:cubicBezTo>
                  <a:cubicBezTo>
                    <a:pt x="3704" y="6288"/>
                    <a:pt x="3525" y="6240"/>
                    <a:pt x="3335" y="6240"/>
                  </a:cubicBezTo>
                  <a:cubicBezTo>
                    <a:pt x="3144" y="6240"/>
                    <a:pt x="2942" y="6288"/>
                    <a:pt x="2763" y="6383"/>
                  </a:cubicBezTo>
                  <a:cubicBezTo>
                    <a:pt x="2644" y="6454"/>
                    <a:pt x="2525" y="6526"/>
                    <a:pt x="2454" y="6645"/>
                  </a:cubicBezTo>
                  <a:cubicBezTo>
                    <a:pt x="2382" y="6526"/>
                    <a:pt x="2263" y="6454"/>
                    <a:pt x="2120" y="6383"/>
                  </a:cubicBezTo>
                  <a:cubicBezTo>
                    <a:pt x="1942" y="6288"/>
                    <a:pt x="1745" y="6240"/>
                    <a:pt x="1561" y="6240"/>
                  </a:cubicBezTo>
                  <a:cubicBezTo>
                    <a:pt x="1376" y="6240"/>
                    <a:pt x="1203" y="6288"/>
                    <a:pt x="1072" y="6383"/>
                  </a:cubicBezTo>
                  <a:cubicBezTo>
                    <a:pt x="858" y="6526"/>
                    <a:pt x="763" y="6740"/>
                    <a:pt x="810" y="7026"/>
                  </a:cubicBezTo>
                  <a:lnTo>
                    <a:pt x="929" y="7931"/>
                  </a:lnTo>
                  <a:lnTo>
                    <a:pt x="310" y="7931"/>
                  </a:lnTo>
                  <a:lnTo>
                    <a:pt x="310" y="6335"/>
                  </a:lnTo>
                  <a:cubicBezTo>
                    <a:pt x="310" y="6264"/>
                    <a:pt x="310" y="6002"/>
                    <a:pt x="834" y="5859"/>
                  </a:cubicBezTo>
                  <a:lnTo>
                    <a:pt x="1977" y="5502"/>
                  </a:lnTo>
                  <a:lnTo>
                    <a:pt x="1977" y="5002"/>
                  </a:lnTo>
                  <a:cubicBezTo>
                    <a:pt x="2120" y="5049"/>
                    <a:pt x="2287" y="5073"/>
                    <a:pt x="2454" y="5073"/>
                  </a:cubicBezTo>
                  <a:cubicBezTo>
                    <a:pt x="2620" y="5073"/>
                    <a:pt x="2787" y="5049"/>
                    <a:pt x="2930" y="5002"/>
                  </a:cubicBezTo>
                  <a:close/>
                  <a:moveTo>
                    <a:pt x="2454" y="1"/>
                  </a:moveTo>
                  <a:cubicBezTo>
                    <a:pt x="2192" y="1"/>
                    <a:pt x="1953" y="120"/>
                    <a:pt x="1787" y="310"/>
                  </a:cubicBezTo>
                  <a:cubicBezTo>
                    <a:pt x="1644" y="477"/>
                    <a:pt x="1572" y="691"/>
                    <a:pt x="1572" y="906"/>
                  </a:cubicBezTo>
                  <a:cubicBezTo>
                    <a:pt x="882" y="1239"/>
                    <a:pt x="406" y="1954"/>
                    <a:pt x="406" y="2763"/>
                  </a:cubicBezTo>
                  <a:lnTo>
                    <a:pt x="406" y="3406"/>
                  </a:lnTo>
                  <a:cubicBezTo>
                    <a:pt x="406" y="4692"/>
                    <a:pt x="358" y="5121"/>
                    <a:pt x="263" y="5788"/>
                  </a:cubicBezTo>
                  <a:cubicBezTo>
                    <a:pt x="48" y="5954"/>
                    <a:pt x="1" y="6169"/>
                    <a:pt x="1" y="6335"/>
                  </a:cubicBezTo>
                  <a:lnTo>
                    <a:pt x="1" y="8241"/>
                  </a:lnTo>
                  <a:lnTo>
                    <a:pt x="1977" y="8241"/>
                  </a:lnTo>
                  <a:lnTo>
                    <a:pt x="1977" y="7931"/>
                  </a:lnTo>
                  <a:lnTo>
                    <a:pt x="1239" y="7931"/>
                  </a:lnTo>
                  <a:lnTo>
                    <a:pt x="1120" y="6978"/>
                  </a:lnTo>
                  <a:cubicBezTo>
                    <a:pt x="1096" y="6812"/>
                    <a:pt x="1144" y="6716"/>
                    <a:pt x="1239" y="6645"/>
                  </a:cubicBezTo>
                  <a:cubicBezTo>
                    <a:pt x="1322" y="6585"/>
                    <a:pt x="1447" y="6556"/>
                    <a:pt x="1581" y="6556"/>
                  </a:cubicBezTo>
                  <a:cubicBezTo>
                    <a:pt x="1715" y="6556"/>
                    <a:pt x="1858" y="6585"/>
                    <a:pt x="1977" y="6645"/>
                  </a:cubicBezTo>
                  <a:cubicBezTo>
                    <a:pt x="2096" y="6716"/>
                    <a:pt x="2287" y="6859"/>
                    <a:pt x="2287" y="7097"/>
                  </a:cubicBezTo>
                  <a:lnTo>
                    <a:pt x="2620" y="7097"/>
                  </a:lnTo>
                  <a:cubicBezTo>
                    <a:pt x="2620" y="6859"/>
                    <a:pt x="2811" y="6716"/>
                    <a:pt x="2930" y="6645"/>
                  </a:cubicBezTo>
                  <a:cubicBezTo>
                    <a:pt x="3049" y="6585"/>
                    <a:pt x="3186" y="6556"/>
                    <a:pt x="3317" y="6556"/>
                  </a:cubicBezTo>
                  <a:cubicBezTo>
                    <a:pt x="3448" y="6556"/>
                    <a:pt x="3573" y="6585"/>
                    <a:pt x="3668" y="6645"/>
                  </a:cubicBezTo>
                  <a:cubicBezTo>
                    <a:pt x="3763" y="6716"/>
                    <a:pt x="3811" y="6812"/>
                    <a:pt x="3787" y="6978"/>
                  </a:cubicBezTo>
                  <a:lnTo>
                    <a:pt x="3668" y="7931"/>
                  </a:lnTo>
                  <a:lnTo>
                    <a:pt x="2930" y="7931"/>
                  </a:lnTo>
                  <a:lnTo>
                    <a:pt x="2930" y="8241"/>
                  </a:lnTo>
                  <a:lnTo>
                    <a:pt x="4906" y="8241"/>
                  </a:lnTo>
                  <a:lnTo>
                    <a:pt x="4906" y="6335"/>
                  </a:lnTo>
                  <a:cubicBezTo>
                    <a:pt x="4906" y="6169"/>
                    <a:pt x="4835" y="5954"/>
                    <a:pt x="4644" y="5788"/>
                  </a:cubicBezTo>
                  <a:cubicBezTo>
                    <a:pt x="4549" y="5121"/>
                    <a:pt x="4502" y="4692"/>
                    <a:pt x="4502" y="3406"/>
                  </a:cubicBezTo>
                  <a:lnTo>
                    <a:pt x="4502" y="2763"/>
                  </a:lnTo>
                  <a:cubicBezTo>
                    <a:pt x="4502" y="1954"/>
                    <a:pt x="4025" y="1239"/>
                    <a:pt x="3311" y="906"/>
                  </a:cubicBezTo>
                  <a:cubicBezTo>
                    <a:pt x="3335" y="691"/>
                    <a:pt x="3263" y="477"/>
                    <a:pt x="3120" y="310"/>
                  </a:cubicBezTo>
                  <a:cubicBezTo>
                    <a:pt x="2954" y="120"/>
                    <a:pt x="2716" y="1"/>
                    <a:pt x="245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10" name="Google Shape;2710;p45"/>
          <p:cNvGrpSpPr/>
          <p:nvPr/>
        </p:nvGrpSpPr>
        <p:grpSpPr>
          <a:xfrm>
            <a:off x="770628" y="3134494"/>
            <a:ext cx="640072" cy="475503"/>
            <a:chOff x="7054637" y="1403541"/>
            <a:chExt cx="414527" cy="296024"/>
          </a:xfrm>
        </p:grpSpPr>
        <p:sp>
          <p:nvSpPr>
            <p:cNvPr id="2711" name="Google Shape;2711;p45"/>
            <p:cNvSpPr/>
            <p:nvPr/>
          </p:nvSpPr>
          <p:spPr>
            <a:xfrm>
              <a:off x="7123557" y="1557974"/>
              <a:ext cx="52444" cy="46925"/>
            </a:xfrm>
            <a:custGeom>
              <a:rect b="b" l="l" r="r" t="t"/>
              <a:pathLst>
                <a:path extrusionOk="0" h="1216" w="1359">
                  <a:moveTo>
                    <a:pt x="1" y="525"/>
                  </a:moveTo>
                  <a:cubicBezTo>
                    <a:pt x="1" y="906"/>
                    <a:pt x="310" y="1215"/>
                    <a:pt x="668" y="1215"/>
                  </a:cubicBezTo>
                  <a:cubicBezTo>
                    <a:pt x="1049" y="1215"/>
                    <a:pt x="1358" y="906"/>
                    <a:pt x="1358" y="525"/>
                  </a:cubicBezTo>
                  <a:lnTo>
                    <a:pt x="1358" y="1"/>
                  </a:lnTo>
                  <a:cubicBezTo>
                    <a:pt x="1168" y="120"/>
                    <a:pt x="930" y="191"/>
                    <a:pt x="668" y="191"/>
                  </a:cubicBezTo>
                  <a:cubicBezTo>
                    <a:pt x="430" y="191"/>
                    <a:pt x="191" y="120"/>
                    <a:pt x="1" y="1"/>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2" name="Google Shape;2712;p45"/>
            <p:cNvSpPr/>
            <p:nvPr/>
          </p:nvSpPr>
          <p:spPr>
            <a:xfrm>
              <a:off x="7096930" y="1472500"/>
              <a:ext cx="105698" cy="92886"/>
            </a:xfrm>
            <a:custGeom>
              <a:rect b="b" l="l" r="r" t="t"/>
              <a:pathLst>
                <a:path extrusionOk="0" h="2407" w="2739">
                  <a:moveTo>
                    <a:pt x="1358" y="2406"/>
                  </a:moveTo>
                  <a:cubicBezTo>
                    <a:pt x="2120" y="2406"/>
                    <a:pt x="2739" y="1787"/>
                    <a:pt x="2739" y="1049"/>
                  </a:cubicBezTo>
                  <a:lnTo>
                    <a:pt x="2739" y="191"/>
                  </a:lnTo>
                  <a:cubicBezTo>
                    <a:pt x="2477" y="263"/>
                    <a:pt x="2167" y="215"/>
                    <a:pt x="1929" y="1"/>
                  </a:cubicBezTo>
                  <a:cubicBezTo>
                    <a:pt x="1572" y="287"/>
                    <a:pt x="1167" y="287"/>
                    <a:pt x="810" y="1"/>
                  </a:cubicBezTo>
                  <a:cubicBezTo>
                    <a:pt x="572" y="215"/>
                    <a:pt x="262" y="263"/>
                    <a:pt x="0" y="191"/>
                  </a:cubicBezTo>
                  <a:lnTo>
                    <a:pt x="0" y="1049"/>
                  </a:lnTo>
                  <a:cubicBezTo>
                    <a:pt x="0" y="1787"/>
                    <a:pt x="619" y="2406"/>
                    <a:pt x="1358" y="2406"/>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3" name="Google Shape;2713;p45"/>
            <p:cNvSpPr/>
            <p:nvPr/>
          </p:nvSpPr>
          <p:spPr>
            <a:xfrm>
              <a:off x="7075784" y="1406358"/>
              <a:ext cx="147993" cy="77219"/>
            </a:xfrm>
            <a:custGeom>
              <a:rect b="b" l="l" r="r" t="t"/>
              <a:pathLst>
                <a:path extrusionOk="0" h="2001" w="3835">
                  <a:moveTo>
                    <a:pt x="548" y="1905"/>
                  </a:moveTo>
                  <a:cubicBezTo>
                    <a:pt x="810" y="1977"/>
                    <a:pt x="1120" y="1929"/>
                    <a:pt x="1358" y="1715"/>
                  </a:cubicBezTo>
                  <a:cubicBezTo>
                    <a:pt x="1715" y="2001"/>
                    <a:pt x="2120" y="2001"/>
                    <a:pt x="2477" y="1715"/>
                  </a:cubicBezTo>
                  <a:cubicBezTo>
                    <a:pt x="2715" y="1929"/>
                    <a:pt x="3025" y="1977"/>
                    <a:pt x="3287" y="1905"/>
                  </a:cubicBezTo>
                  <a:cubicBezTo>
                    <a:pt x="3835" y="1715"/>
                    <a:pt x="3620" y="1000"/>
                    <a:pt x="3287" y="1000"/>
                  </a:cubicBezTo>
                  <a:cubicBezTo>
                    <a:pt x="3287" y="715"/>
                    <a:pt x="3096" y="477"/>
                    <a:pt x="2739" y="477"/>
                  </a:cubicBezTo>
                  <a:cubicBezTo>
                    <a:pt x="2739" y="72"/>
                    <a:pt x="2191" y="24"/>
                    <a:pt x="1906" y="143"/>
                  </a:cubicBezTo>
                  <a:cubicBezTo>
                    <a:pt x="1644" y="0"/>
                    <a:pt x="1096" y="72"/>
                    <a:pt x="1096" y="477"/>
                  </a:cubicBezTo>
                  <a:cubicBezTo>
                    <a:pt x="715" y="477"/>
                    <a:pt x="548" y="715"/>
                    <a:pt x="548" y="1000"/>
                  </a:cubicBezTo>
                  <a:cubicBezTo>
                    <a:pt x="191" y="1000"/>
                    <a:pt x="0" y="1715"/>
                    <a:pt x="548" y="190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4" name="Google Shape;2714;p45"/>
            <p:cNvSpPr/>
            <p:nvPr/>
          </p:nvSpPr>
          <p:spPr>
            <a:xfrm>
              <a:off x="7082228" y="1447687"/>
              <a:ext cx="135104" cy="35889"/>
            </a:xfrm>
            <a:custGeom>
              <a:rect b="b" l="l" r="r" t="t"/>
              <a:pathLst>
                <a:path extrusionOk="0" h="930" w="3501">
                  <a:moveTo>
                    <a:pt x="381" y="834"/>
                  </a:moveTo>
                  <a:cubicBezTo>
                    <a:pt x="643" y="906"/>
                    <a:pt x="953" y="858"/>
                    <a:pt x="1191" y="644"/>
                  </a:cubicBezTo>
                  <a:cubicBezTo>
                    <a:pt x="1548" y="930"/>
                    <a:pt x="1953" y="930"/>
                    <a:pt x="2310" y="644"/>
                  </a:cubicBezTo>
                  <a:cubicBezTo>
                    <a:pt x="2548" y="858"/>
                    <a:pt x="2858" y="906"/>
                    <a:pt x="3120" y="834"/>
                  </a:cubicBezTo>
                  <a:cubicBezTo>
                    <a:pt x="3406" y="739"/>
                    <a:pt x="3501" y="477"/>
                    <a:pt x="3429" y="263"/>
                  </a:cubicBezTo>
                  <a:cubicBezTo>
                    <a:pt x="2977" y="644"/>
                    <a:pt x="2644" y="310"/>
                    <a:pt x="2358" y="1"/>
                  </a:cubicBezTo>
                  <a:cubicBezTo>
                    <a:pt x="1715" y="525"/>
                    <a:pt x="1762" y="501"/>
                    <a:pt x="1143" y="1"/>
                  </a:cubicBezTo>
                  <a:cubicBezTo>
                    <a:pt x="786" y="358"/>
                    <a:pt x="619" y="596"/>
                    <a:pt x="48" y="263"/>
                  </a:cubicBezTo>
                  <a:cubicBezTo>
                    <a:pt x="0" y="477"/>
                    <a:pt x="72" y="739"/>
                    <a:pt x="381" y="83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5" name="Google Shape;2715;p45"/>
            <p:cNvSpPr/>
            <p:nvPr/>
          </p:nvSpPr>
          <p:spPr>
            <a:xfrm>
              <a:off x="7071192" y="1479870"/>
              <a:ext cx="157177" cy="33110"/>
            </a:xfrm>
            <a:custGeom>
              <a:rect b="b" l="l" r="r" t="t"/>
              <a:pathLst>
                <a:path extrusionOk="0" h="858" w="4073">
                  <a:moveTo>
                    <a:pt x="3406" y="0"/>
                  </a:moveTo>
                  <a:lnTo>
                    <a:pt x="3406" y="858"/>
                  </a:lnTo>
                  <a:lnTo>
                    <a:pt x="3739" y="858"/>
                  </a:lnTo>
                  <a:cubicBezTo>
                    <a:pt x="3930" y="858"/>
                    <a:pt x="4073" y="691"/>
                    <a:pt x="4073" y="524"/>
                  </a:cubicBezTo>
                  <a:lnTo>
                    <a:pt x="4073" y="334"/>
                  </a:lnTo>
                  <a:cubicBezTo>
                    <a:pt x="4073" y="167"/>
                    <a:pt x="3930" y="0"/>
                    <a:pt x="3739" y="0"/>
                  </a:cubicBezTo>
                  <a:lnTo>
                    <a:pt x="3406" y="0"/>
                  </a:lnTo>
                  <a:close/>
                  <a:moveTo>
                    <a:pt x="334" y="858"/>
                  </a:moveTo>
                  <a:lnTo>
                    <a:pt x="667" y="858"/>
                  </a:lnTo>
                  <a:lnTo>
                    <a:pt x="667" y="0"/>
                  </a:lnTo>
                  <a:lnTo>
                    <a:pt x="334" y="0"/>
                  </a:lnTo>
                  <a:cubicBezTo>
                    <a:pt x="143" y="0"/>
                    <a:pt x="0" y="167"/>
                    <a:pt x="0" y="334"/>
                  </a:cubicBezTo>
                  <a:lnTo>
                    <a:pt x="0" y="524"/>
                  </a:lnTo>
                  <a:cubicBezTo>
                    <a:pt x="0" y="691"/>
                    <a:pt x="143" y="858"/>
                    <a:pt x="334" y="858"/>
                  </a:cubicBezTo>
                  <a:close/>
                </a:path>
              </a:pathLst>
            </a:custGeom>
            <a:solidFill>
              <a:srgbClr val="F0B5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6" name="Google Shape;2716;p45"/>
            <p:cNvSpPr/>
            <p:nvPr/>
          </p:nvSpPr>
          <p:spPr>
            <a:xfrm>
              <a:off x="7347797" y="1570863"/>
              <a:ext cx="52405" cy="46887"/>
            </a:xfrm>
            <a:custGeom>
              <a:rect b="b" l="l" r="r" t="t"/>
              <a:pathLst>
                <a:path extrusionOk="0" h="1215" w="1358">
                  <a:moveTo>
                    <a:pt x="691" y="1215"/>
                  </a:moveTo>
                  <a:cubicBezTo>
                    <a:pt x="1048" y="1215"/>
                    <a:pt x="1358" y="905"/>
                    <a:pt x="1358" y="524"/>
                  </a:cubicBezTo>
                  <a:lnTo>
                    <a:pt x="1358" y="0"/>
                  </a:lnTo>
                  <a:cubicBezTo>
                    <a:pt x="1167" y="119"/>
                    <a:pt x="929" y="191"/>
                    <a:pt x="691" y="191"/>
                  </a:cubicBezTo>
                  <a:cubicBezTo>
                    <a:pt x="429" y="191"/>
                    <a:pt x="191" y="119"/>
                    <a:pt x="1" y="0"/>
                  </a:cubicBezTo>
                  <a:lnTo>
                    <a:pt x="1" y="524"/>
                  </a:lnTo>
                  <a:cubicBezTo>
                    <a:pt x="1" y="905"/>
                    <a:pt x="310" y="1215"/>
                    <a:pt x="691" y="1215"/>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7" name="Google Shape;2717;p45"/>
            <p:cNvSpPr/>
            <p:nvPr/>
          </p:nvSpPr>
          <p:spPr>
            <a:xfrm>
              <a:off x="7295432" y="1410024"/>
              <a:ext cx="157177" cy="160843"/>
            </a:xfrm>
            <a:custGeom>
              <a:rect b="b" l="l" r="r" t="t"/>
              <a:pathLst>
                <a:path extrusionOk="0" h="4168" w="4073">
                  <a:moveTo>
                    <a:pt x="667" y="2144"/>
                  </a:moveTo>
                  <a:lnTo>
                    <a:pt x="3406" y="2144"/>
                  </a:lnTo>
                  <a:lnTo>
                    <a:pt x="3406" y="3001"/>
                  </a:lnTo>
                  <a:cubicBezTo>
                    <a:pt x="3406" y="3501"/>
                    <a:pt x="3120" y="3954"/>
                    <a:pt x="2715" y="4168"/>
                  </a:cubicBezTo>
                  <a:cubicBezTo>
                    <a:pt x="2739" y="4168"/>
                    <a:pt x="4072" y="4144"/>
                    <a:pt x="4072" y="3049"/>
                  </a:cubicBezTo>
                  <a:lnTo>
                    <a:pt x="4072" y="2025"/>
                  </a:lnTo>
                  <a:cubicBezTo>
                    <a:pt x="4072" y="905"/>
                    <a:pt x="3167" y="0"/>
                    <a:pt x="2048" y="0"/>
                  </a:cubicBezTo>
                  <a:cubicBezTo>
                    <a:pt x="905" y="0"/>
                    <a:pt x="0" y="905"/>
                    <a:pt x="0" y="2025"/>
                  </a:cubicBezTo>
                  <a:lnTo>
                    <a:pt x="0" y="3049"/>
                  </a:lnTo>
                  <a:cubicBezTo>
                    <a:pt x="0" y="4144"/>
                    <a:pt x="1334" y="4168"/>
                    <a:pt x="1358" y="4168"/>
                  </a:cubicBezTo>
                  <a:cubicBezTo>
                    <a:pt x="953" y="3954"/>
                    <a:pt x="667" y="3501"/>
                    <a:pt x="667" y="3001"/>
                  </a:cubicBezTo>
                  <a:lnTo>
                    <a:pt x="667" y="2144"/>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8" name="Google Shape;2718;p45"/>
            <p:cNvSpPr/>
            <p:nvPr/>
          </p:nvSpPr>
          <p:spPr>
            <a:xfrm>
              <a:off x="7321132" y="1492720"/>
              <a:ext cx="105737" cy="85515"/>
            </a:xfrm>
            <a:custGeom>
              <a:rect b="b" l="l" r="r" t="t"/>
              <a:pathLst>
                <a:path extrusionOk="0" h="2216" w="2740">
                  <a:moveTo>
                    <a:pt x="2740" y="1"/>
                  </a:moveTo>
                  <a:lnTo>
                    <a:pt x="1" y="1"/>
                  </a:lnTo>
                  <a:lnTo>
                    <a:pt x="1" y="858"/>
                  </a:lnTo>
                  <a:cubicBezTo>
                    <a:pt x="1" y="1620"/>
                    <a:pt x="620" y="2216"/>
                    <a:pt x="1382" y="2216"/>
                  </a:cubicBezTo>
                  <a:cubicBezTo>
                    <a:pt x="2120" y="2216"/>
                    <a:pt x="2740" y="1620"/>
                    <a:pt x="2740" y="858"/>
                  </a:cubicBezTo>
                  <a:lnTo>
                    <a:pt x="2740" y="1"/>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9" name="Google Shape;2719;p45"/>
            <p:cNvSpPr/>
            <p:nvPr/>
          </p:nvSpPr>
          <p:spPr>
            <a:xfrm>
              <a:off x="7096930" y="1479870"/>
              <a:ext cx="61590" cy="90108"/>
            </a:xfrm>
            <a:custGeom>
              <a:rect b="b" l="l" r="r" t="t"/>
              <a:pathLst>
                <a:path extrusionOk="0" h="2335" w="1596">
                  <a:moveTo>
                    <a:pt x="1596" y="2191"/>
                  </a:moveTo>
                  <a:cubicBezTo>
                    <a:pt x="977" y="2072"/>
                    <a:pt x="477" y="1525"/>
                    <a:pt x="477" y="858"/>
                  </a:cubicBezTo>
                  <a:lnTo>
                    <a:pt x="477" y="0"/>
                  </a:lnTo>
                  <a:cubicBezTo>
                    <a:pt x="334" y="48"/>
                    <a:pt x="167" y="48"/>
                    <a:pt x="0" y="0"/>
                  </a:cubicBezTo>
                  <a:lnTo>
                    <a:pt x="0" y="858"/>
                  </a:lnTo>
                  <a:cubicBezTo>
                    <a:pt x="0" y="1691"/>
                    <a:pt x="786" y="2334"/>
                    <a:pt x="1596" y="219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0" name="Google Shape;2720;p45"/>
            <p:cNvSpPr/>
            <p:nvPr/>
          </p:nvSpPr>
          <p:spPr>
            <a:xfrm>
              <a:off x="7123557" y="1557974"/>
              <a:ext cx="18446" cy="45073"/>
            </a:xfrm>
            <a:custGeom>
              <a:rect b="b" l="l" r="r" t="t"/>
              <a:pathLst>
                <a:path extrusionOk="0" h="1168" w="478">
                  <a:moveTo>
                    <a:pt x="1" y="525"/>
                  </a:moveTo>
                  <a:cubicBezTo>
                    <a:pt x="1" y="834"/>
                    <a:pt x="191" y="1096"/>
                    <a:pt x="477" y="1168"/>
                  </a:cubicBezTo>
                  <a:lnTo>
                    <a:pt x="477" y="167"/>
                  </a:lnTo>
                  <a:cubicBezTo>
                    <a:pt x="310" y="143"/>
                    <a:pt x="144" y="96"/>
                    <a:pt x="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1" name="Google Shape;2721;p45"/>
            <p:cNvSpPr/>
            <p:nvPr/>
          </p:nvSpPr>
          <p:spPr>
            <a:xfrm>
              <a:off x="7347797" y="1570863"/>
              <a:ext cx="18407" cy="45961"/>
            </a:xfrm>
            <a:custGeom>
              <a:rect b="b" l="l" r="r" t="t"/>
              <a:pathLst>
                <a:path extrusionOk="0" h="1191" w="477">
                  <a:moveTo>
                    <a:pt x="477" y="191"/>
                  </a:moveTo>
                  <a:cubicBezTo>
                    <a:pt x="310" y="143"/>
                    <a:pt x="143" y="95"/>
                    <a:pt x="1" y="0"/>
                  </a:cubicBezTo>
                  <a:lnTo>
                    <a:pt x="1" y="524"/>
                  </a:lnTo>
                  <a:cubicBezTo>
                    <a:pt x="1" y="834"/>
                    <a:pt x="191" y="1095"/>
                    <a:pt x="477" y="119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2" name="Google Shape;2722;p45"/>
            <p:cNvSpPr/>
            <p:nvPr/>
          </p:nvSpPr>
          <p:spPr>
            <a:xfrm>
              <a:off x="7321132" y="1492720"/>
              <a:ext cx="62554" cy="90108"/>
            </a:xfrm>
            <a:custGeom>
              <a:rect b="b" l="l" r="r" t="t"/>
              <a:pathLst>
                <a:path extrusionOk="0" h="2335" w="1621">
                  <a:moveTo>
                    <a:pt x="477" y="1"/>
                  </a:moveTo>
                  <a:lnTo>
                    <a:pt x="1" y="1"/>
                  </a:lnTo>
                  <a:lnTo>
                    <a:pt x="1" y="858"/>
                  </a:lnTo>
                  <a:cubicBezTo>
                    <a:pt x="1" y="1715"/>
                    <a:pt x="787" y="2335"/>
                    <a:pt x="1620" y="2192"/>
                  </a:cubicBezTo>
                  <a:cubicBezTo>
                    <a:pt x="977" y="2096"/>
                    <a:pt x="477" y="1525"/>
                    <a:pt x="477" y="85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3" name="Google Shape;2723;p45"/>
            <p:cNvSpPr/>
            <p:nvPr/>
          </p:nvSpPr>
          <p:spPr>
            <a:xfrm>
              <a:off x="7295432" y="1509275"/>
              <a:ext cx="157177" cy="61590"/>
            </a:xfrm>
            <a:custGeom>
              <a:rect b="b" l="l" r="r" t="t"/>
              <a:pathLst>
                <a:path extrusionOk="0" h="1596" w="4073">
                  <a:moveTo>
                    <a:pt x="3263" y="1048"/>
                  </a:moveTo>
                  <a:cubicBezTo>
                    <a:pt x="3144" y="1286"/>
                    <a:pt x="2953" y="1477"/>
                    <a:pt x="2715" y="1596"/>
                  </a:cubicBezTo>
                  <a:cubicBezTo>
                    <a:pt x="2739" y="1596"/>
                    <a:pt x="4072" y="1572"/>
                    <a:pt x="4072" y="477"/>
                  </a:cubicBezTo>
                  <a:lnTo>
                    <a:pt x="4072" y="0"/>
                  </a:lnTo>
                  <a:cubicBezTo>
                    <a:pt x="4072" y="643"/>
                    <a:pt x="3644" y="905"/>
                    <a:pt x="3263" y="1048"/>
                  </a:cubicBezTo>
                  <a:close/>
                  <a:moveTo>
                    <a:pt x="0" y="0"/>
                  </a:moveTo>
                  <a:lnTo>
                    <a:pt x="0" y="477"/>
                  </a:lnTo>
                  <a:cubicBezTo>
                    <a:pt x="0" y="1572"/>
                    <a:pt x="1334" y="1596"/>
                    <a:pt x="1358" y="1596"/>
                  </a:cubicBezTo>
                  <a:cubicBezTo>
                    <a:pt x="1119" y="1477"/>
                    <a:pt x="953" y="1286"/>
                    <a:pt x="834" y="1048"/>
                  </a:cubicBezTo>
                  <a:cubicBezTo>
                    <a:pt x="453" y="905"/>
                    <a:pt x="0" y="643"/>
                    <a:pt x="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4" name="Google Shape;2724;p45"/>
            <p:cNvSpPr/>
            <p:nvPr/>
          </p:nvSpPr>
          <p:spPr>
            <a:xfrm>
              <a:off x="7061081" y="1578195"/>
              <a:ext cx="177398" cy="115847"/>
            </a:xfrm>
            <a:custGeom>
              <a:rect b="b" l="l" r="r" t="t"/>
              <a:pathLst>
                <a:path extrusionOk="0" h="3002" w="4597">
                  <a:moveTo>
                    <a:pt x="4597" y="2215"/>
                  </a:moveTo>
                  <a:lnTo>
                    <a:pt x="4597" y="953"/>
                  </a:lnTo>
                  <a:cubicBezTo>
                    <a:pt x="4597" y="596"/>
                    <a:pt x="4311" y="429"/>
                    <a:pt x="3977" y="310"/>
                  </a:cubicBezTo>
                  <a:lnTo>
                    <a:pt x="2977" y="1"/>
                  </a:lnTo>
                  <a:cubicBezTo>
                    <a:pt x="2977" y="382"/>
                    <a:pt x="2668" y="691"/>
                    <a:pt x="2287" y="691"/>
                  </a:cubicBezTo>
                  <a:cubicBezTo>
                    <a:pt x="1929" y="691"/>
                    <a:pt x="1620" y="382"/>
                    <a:pt x="1620" y="1"/>
                  </a:cubicBezTo>
                  <a:lnTo>
                    <a:pt x="620" y="310"/>
                  </a:lnTo>
                  <a:cubicBezTo>
                    <a:pt x="286" y="429"/>
                    <a:pt x="0" y="596"/>
                    <a:pt x="0" y="953"/>
                  </a:cubicBezTo>
                  <a:lnTo>
                    <a:pt x="0" y="2215"/>
                  </a:lnTo>
                  <a:lnTo>
                    <a:pt x="882" y="2215"/>
                  </a:lnTo>
                  <a:lnTo>
                    <a:pt x="882" y="3001"/>
                  </a:lnTo>
                  <a:lnTo>
                    <a:pt x="3716" y="3001"/>
                  </a:lnTo>
                  <a:lnTo>
                    <a:pt x="3716" y="2215"/>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5" name="Google Shape;2725;p45"/>
            <p:cNvSpPr/>
            <p:nvPr/>
          </p:nvSpPr>
          <p:spPr>
            <a:xfrm>
              <a:off x="7061081" y="1663669"/>
              <a:ext cx="177398" cy="30370"/>
            </a:xfrm>
            <a:custGeom>
              <a:rect b="b" l="l" r="r" t="t"/>
              <a:pathLst>
                <a:path extrusionOk="0" h="787" w="4597">
                  <a:moveTo>
                    <a:pt x="3716" y="0"/>
                  </a:moveTo>
                  <a:lnTo>
                    <a:pt x="3716" y="786"/>
                  </a:lnTo>
                  <a:lnTo>
                    <a:pt x="4597" y="786"/>
                  </a:lnTo>
                  <a:lnTo>
                    <a:pt x="4597" y="0"/>
                  </a:lnTo>
                  <a:close/>
                  <a:moveTo>
                    <a:pt x="882" y="786"/>
                  </a:moveTo>
                  <a:lnTo>
                    <a:pt x="882" y="0"/>
                  </a:lnTo>
                  <a:lnTo>
                    <a:pt x="0" y="0"/>
                  </a:lnTo>
                  <a:lnTo>
                    <a:pt x="0" y="786"/>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6" name="Google Shape;2726;p45"/>
            <p:cNvSpPr/>
            <p:nvPr/>
          </p:nvSpPr>
          <p:spPr>
            <a:xfrm>
              <a:off x="7319318" y="1591045"/>
              <a:ext cx="109403" cy="102997"/>
            </a:xfrm>
            <a:custGeom>
              <a:rect b="b" l="l" r="r" t="t"/>
              <a:pathLst>
                <a:path extrusionOk="0" h="2669" w="2835">
                  <a:moveTo>
                    <a:pt x="0" y="239"/>
                  </a:moveTo>
                  <a:lnTo>
                    <a:pt x="0" y="2668"/>
                  </a:lnTo>
                  <a:lnTo>
                    <a:pt x="2834" y="2668"/>
                  </a:lnTo>
                  <a:lnTo>
                    <a:pt x="2834" y="239"/>
                  </a:lnTo>
                  <a:lnTo>
                    <a:pt x="2096" y="1"/>
                  </a:lnTo>
                  <a:cubicBezTo>
                    <a:pt x="2096" y="382"/>
                    <a:pt x="1644" y="692"/>
                    <a:pt x="1429" y="692"/>
                  </a:cubicBezTo>
                  <a:cubicBezTo>
                    <a:pt x="1048" y="692"/>
                    <a:pt x="739" y="406"/>
                    <a:pt x="73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7" name="Google Shape;2727;p45"/>
            <p:cNvSpPr/>
            <p:nvPr/>
          </p:nvSpPr>
          <p:spPr>
            <a:xfrm>
              <a:off x="7285321" y="1600267"/>
              <a:ext cx="177398" cy="93774"/>
            </a:xfrm>
            <a:custGeom>
              <a:rect b="b" l="l" r="r" t="t"/>
              <a:pathLst>
                <a:path extrusionOk="0" h="2430" w="4597">
                  <a:moveTo>
                    <a:pt x="3715" y="0"/>
                  </a:moveTo>
                  <a:lnTo>
                    <a:pt x="3715" y="2429"/>
                  </a:lnTo>
                  <a:lnTo>
                    <a:pt x="4596" y="2429"/>
                  </a:lnTo>
                  <a:lnTo>
                    <a:pt x="4596" y="714"/>
                  </a:lnTo>
                  <a:cubicBezTo>
                    <a:pt x="4596" y="381"/>
                    <a:pt x="4311" y="191"/>
                    <a:pt x="3977" y="95"/>
                  </a:cubicBezTo>
                  <a:close/>
                  <a:moveTo>
                    <a:pt x="881" y="2429"/>
                  </a:moveTo>
                  <a:lnTo>
                    <a:pt x="881" y="0"/>
                  </a:lnTo>
                  <a:lnTo>
                    <a:pt x="619" y="95"/>
                  </a:lnTo>
                  <a:cubicBezTo>
                    <a:pt x="286" y="191"/>
                    <a:pt x="0" y="381"/>
                    <a:pt x="0" y="714"/>
                  </a:cubicBezTo>
                  <a:lnTo>
                    <a:pt x="0" y="2429"/>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8" name="Google Shape;2728;p45"/>
            <p:cNvSpPr/>
            <p:nvPr/>
          </p:nvSpPr>
          <p:spPr>
            <a:xfrm>
              <a:off x="7061081" y="1592897"/>
              <a:ext cx="52405" cy="101144"/>
            </a:xfrm>
            <a:custGeom>
              <a:rect b="b" l="l" r="r" t="t"/>
              <a:pathLst>
                <a:path extrusionOk="0" h="2621" w="1358">
                  <a:moveTo>
                    <a:pt x="453" y="1"/>
                  </a:moveTo>
                  <a:cubicBezTo>
                    <a:pt x="191" y="96"/>
                    <a:pt x="0" y="286"/>
                    <a:pt x="0" y="572"/>
                  </a:cubicBezTo>
                  <a:lnTo>
                    <a:pt x="0" y="1834"/>
                  </a:lnTo>
                  <a:lnTo>
                    <a:pt x="453" y="1834"/>
                  </a:lnTo>
                  <a:close/>
                  <a:moveTo>
                    <a:pt x="882" y="1001"/>
                  </a:moveTo>
                  <a:lnTo>
                    <a:pt x="882" y="2620"/>
                  </a:lnTo>
                  <a:lnTo>
                    <a:pt x="1358" y="2620"/>
                  </a:lnTo>
                  <a:lnTo>
                    <a:pt x="1358" y="100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9" name="Google Shape;2729;p45"/>
            <p:cNvSpPr/>
            <p:nvPr/>
          </p:nvSpPr>
          <p:spPr>
            <a:xfrm>
              <a:off x="7061081" y="1663669"/>
              <a:ext cx="17481" cy="30370"/>
            </a:xfrm>
            <a:custGeom>
              <a:rect b="b" l="l" r="r" t="t"/>
              <a:pathLst>
                <a:path extrusionOk="0" h="787" w="453">
                  <a:moveTo>
                    <a:pt x="0" y="0"/>
                  </a:moveTo>
                  <a:lnTo>
                    <a:pt x="453" y="0"/>
                  </a:lnTo>
                  <a:lnTo>
                    <a:pt x="453" y="786"/>
                  </a:lnTo>
                  <a:lnTo>
                    <a:pt x="0" y="78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0" name="Google Shape;2730;p45"/>
            <p:cNvSpPr/>
            <p:nvPr/>
          </p:nvSpPr>
          <p:spPr>
            <a:xfrm>
              <a:off x="7285321" y="1605747"/>
              <a:ext cx="18407" cy="88294"/>
            </a:xfrm>
            <a:custGeom>
              <a:rect b="b" l="l" r="r" t="t"/>
              <a:pathLst>
                <a:path extrusionOk="0" h="2288" w="477">
                  <a:moveTo>
                    <a:pt x="476" y="1"/>
                  </a:moveTo>
                  <a:cubicBezTo>
                    <a:pt x="215" y="120"/>
                    <a:pt x="0" y="287"/>
                    <a:pt x="0" y="572"/>
                  </a:cubicBezTo>
                  <a:lnTo>
                    <a:pt x="0" y="2287"/>
                  </a:lnTo>
                  <a:lnTo>
                    <a:pt x="476" y="2287"/>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1" name="Google Shape;2731;p45"/>
            <p:cNvSpPr/>
            <p:nvPr/>
          </p:nvSpPr>
          <p:spPr>
            <a:xfrm>
              <a:off x="7054637" y="1403541"/>
              <a:ext cx="190287" cy="296024"/>
            </a:xfrm>
            <a:custGeom>
              <a:rect b="b" l="l" r="r" t="t"/>
              <a:pathLst>
                <a:path extrusionOk="0" h="7671" w="4931">
                  <a:moveTo>
                    <a:pt x="2767" y="308"/>
                  </a:moveTo>
                  <a:cubicBezTo>
                    <a:pt x="2869" y="308"/>
                    <a:pt x="2972" y="332"/>
                    <a:pt x="3049" y="383"/>
                  </a:cubicBezTo>
                  <a:cubicBezTo>
                    <a:pt x="3097" y="407"/>
                    <a:pt x="3144" y="454"/>
                    <a:pt x="3144" y="550"/>
                  </a:cubicBezTo>
                  <a:lnTo>
                    <a:pt x="3144" y="692"/>
                  </a:lnTo>
                  <a:lnTo>
                    <a:pt x="3287" y="692"/>
                  </a:lnTo>
                  <a:cubicBezTo>
                    <a:pt x="3621" y="692"/>
                    <a:pt x="3668" y="978"/>
                    <a:pt x="3668" y="1073"/>
                  </a:cubicBezTo>
                  <a:lnTo>
                    <a:pt x="3668" y="1240"/>
                  </a:lnTo>
                  <a:lnTo>
                    <a:pt x="3835" y="1240"/>
                  </a:lnTo>
                  <a:cubicBezTo>
                    <a:pt x="3906" y="1240"/>
                    <a:pt x="3978" y="1335"/>
                    <a:pt x="4002" y="1478"/>
                  </a:cubicBezTo>
                  <a:cubicBezTo>
                    <a:pt x="4025" y="1550"/>
                    <a:pt x="4025" y="1740"/>
                    <a:pt x="3787" y="1835"/>
                  </a:cubicBezTo>
                  <a:cubicBezTo>
                    <a:pt x="3744" y="1844"/>
                    <a:pt x="3678" y="1856"/>
                    <a:pt x="3601" y="1856"/>
                  </a:cubicBezTo>
                  <a:cubicBezTo>
                    <a:pt x="3466" y="1856"/>
                    <a:pt x="3296" y="1820"/>
                    <a:pt x="3144" y="1669"/>
                  </a:cubicBezTo>
                  <a:lnTo>
                    <a:pt x="3049" y="1574"/>
                  </a:lnTo>
                  <a:lnTo>
                    <a:pt x="2930" y="1645"/>
                  </a:lnTo>
                  <a:cubicBezTo>
                    <a:pt x="2775" y="1776"/>
                    <a:pt x="2614" y="1841"/>
                    <a:pt x="2457" y="1841"/>
                  </a:cubicBezTo>
                  <a:cubicBezTo>
                    <a:pt x="2299" y="1841"/>
                    <a:pt x="2144" y="1776"/>
                    <a:pt x="2001" y="1645"/>
                  </a:cubicBezTo>
                  <a:lnTo>
                    <a:pt x="1882" y="1574"/>
                  </a:lnTo>
                  <a:lnTo>
                    <a:pt x="1787" y="1669"/>
                  </a:lnTo>
                  <a:cubicBezTo>
                    <a:pt x="1636" y="1820"/>
                    <a:pt x="1465" y="1856"/>
                    <a:pt x="1330" y="1856"/>
                  </a:cubicBezTo>
                  <a:cubicBezTo>
                    <a:pt x="1253" y="1856"/>
                    <a:pt x="1187" y="1844"/>
                    <a:pt x="1144" y="1835"/>
                  </a:cubicBezTo>
                  <a:cubicBezTo>
                    <a:pt x="906" y="1740"/>
                    <a:pt x="906" y="1550"/>
                    <a:pt x="930" y="1478"/>
                  </a:cubicBezTo>
                  <a:cubicBezTo>
                    <a:pt x="930" y="1335"/>
                    <a:pt x="1025" y="1240"/>
                    <a:pt x="1096" y="1240"/>
                  </a:cubicBezTo>
                  <a:lnTo>
                    <a:pt x="1263" y="1240"/>
                  </a:lnTo>
                  <a:lnTo>
                    <a:pt x="1263" y="1073"/>
                  </a:lnTo>
                  <a:cubicBezTo>
                    <a:pt x="1263" y="978"/>
                    <a:pt x="1287" y="692"/>
                    <a:pt x="1644" y="692"/>
                  </a:cubicBezTo>
                  <a:lnTo>
                    <a:pt x="1787" y="692"/>
                  </a:lnTo>
                  <a:lnTo>
                    <a:pt x="1787" y="550"/>
                  </a:lnTo>
                  <a:cubicBezTo>
                    <a:pt x="1787" y="454"/>
                    <a:pt x="1834" y="407"/>
                    <a:pt x="1882" y="383"/>
                  </a:cubicBezTo>
                  <a:cubicBezTo>
                    <a:pt x="1959" y="332"/>
                    <a:pt x="2063" y="308"/>
                    <a:pt x="2161" y="308"/>
                  </a:cubicBezTo>
                  <a:cubicBezTo>
                    <a:pt x="2246" y="308"/>
                    <a:pt x="2327" y="326"/>
                    <a:pt x="2382" y="359"/>
                  </a:cubicBezTo>
                  <a:lnTo>
                    <a:pt x="2454" y="407"/>
                  </a:lnTo>
                  <a:lnTo>
                    <a:pt x="2525" y="359"/>
                  </a:lnTo>
                  <a:cubicBezTo>
                    <a:pt x="2591" y="326"/>
                    <a:pt x="2678" y="308"/>
                    <a:pt x="2767" y="308"/>
                  </a:cubicBezTo>
                  <a:close/>
                  <a:moveTo>
                    <a:pt x="953" y="2145"/>
                  </a:moveTo>
                  <a:lnTo>
                    <a:pt x="953" y="2669"/>
                  </a:lnTo>
                  <a:lnTo>
                    <a:pt x="763" y="2669"/>
                  </a:lnTo>
                  <a:cubicBezTo>
                    <a:pt x="668" y="2669"/>
                    <a:pt x="572" y="2598"/>
                    <a:pt x="572" y="2502"/>
                  </a:cubicBezTo>
                  <a:lnTo>
                    <a:pt x="572" y="2312"/>
                  </a:lnTo>
                  <a:cubicBezTo>
                    <a:pt x="572" y="2217"/>
                    <a:pt x="668" y="2145"/>
                    <a:pt x="763" y="2145"/>
                  </a:cubicBezTo>
                  <a:close/>
                  <a:moveTo>
                    <a:pt x="4168" y="2145"/>
                  </a:moveTo>
                  <a:cubicBezTo>
                    <a:pt x="4264" y="2145"/>
                    <a:pt x="4335" y="2217"/>
                    <a:pt x="4335" y="2312"/>
                  </a:cubicBezTo>
                  <a:lnTo>
                    <a:pt x="4335" y="2502"/>
                  </a:lnTo>
                  <a:cubicBezTo>
                    <a:pt x="4335" y="2598"/>
                    <a:pt x="4264" y="2669"/>
                    <a:pt x="4168" y="2669"/>
                  </a:cubicBezTo>
                  <a:lnTo>
                    <a:pt x="3978" y="2669"/>
                  </a:lnTo>
                  <a:lnTo>
                    <a:pt x="3978" y="2145"/>
                  </a:lnTo>
                  <a:close/>
                  <a:moveTo>
                    <a:pt x="3025" y="1978"/>
                  </a:moveTo>
                  <a:cubicBezTo>
                    <a:pt x="3192" y="2103"/>
                    <a:pt x="3376" y="2173"/>
                    <a:pt x="3579" y="2173"/>
                  </a:cubicBezTo>
                  <a:cubicBezTo>
                    <a:pt x="3608" y="2173"/>
                    <a:pt x="3638" y="2172"/>
                    <a:pt x="3668" y="2169"/>
                  </a:cubicBezTo>
                  <a:lnTo>
                    <a:pt x="3668" y="2836"/>
                  </a:lnTo>
                  <a:cubicBezTo>
                    <a:pt x="3668" y="3503"/>
                    <a:pt x="3120" y="4026"/>
                    <a:pt x="2454" y="4026"/>
                  </a:cubicBezTo>
                  <a:cubicBezTo>
                    <a:pt x="1811" y="4026"/>
                    <a:pt x="1263" y="3503"/>
                    <a:pt x="1263" y="2836"/>
                  </a:cubicBezTo>
                  <a:lnTo>
                    <a:pt x="1263" y="2169"/>
                  </a:lnTo>
                  <a:cubicBezTo>
                    <a:pt x="1501" y="2169"/>
                    <a:pt x="1715" y="2121"/>
                    <a:pt x="1906" y="1978"/>
                  </a:cubicBezTo>
                  <a:cubicBezTo>
                    <a:pt x="2085" y="2097"/>
                    <a:pt x="2275" y="2157"/>
                    <a:pt x="2466" y="2157"/>
                  </a:cubicBezTo>
                  <a:cubicBezTo>
                    <a:pt x="2656" y="2157"/>
                    <a:pt x="2847" y="2097"/>
                    <a:pt x="3025" y="1978"/>
                  </a:cubicBezTo>
                  <a:close/>
                  <a:moveTo>
                    <a:pt x="2978" y="4265"/>
                  </a:moveTo>
                  <a:lnTo>
                    <a:pt x="2978" y="4527"/>
                  </a:lnTo>
                  <a:cubicBezTo>
                    <a:pt x="2978" y="4812"/>
                    <a:pt x="2763" y="5050"/>
                    <a:pt x="2454" y="5050"/>
                  </a:cubicBezTo>
                  <a:cubicBezTo>
                    <a:pt x="2168" y="5050"/>
                    <a:pt x="1930" y="4812"/>
                    <a:pt x="1930" y="4527"/>
                  </a:cubicBezTo>
                  <a:lnTo>
                    <a:pt x="1930" y="4265"/>
                  </a:lnTo>
                  <a:cubicBezTo>
                    <a:pt x="2096" y="4312"/>
                    <a:pt x="2287" y="4360"/>
                    <a:pt x="2454" y="4360"/>
                  </a:cubicBezTo>
                  <a:cubicBezTo>
                    <a:pt x="2644" y="4360"/>
                    <a:pt x="2811" y="4312"/>
                    <a:pt x="2978" y="4265"/>
                  </a:cubicBezTo>
                  <a:close/>
                  <a:moveTo>
                    <a:pt x="906" y="6884"/>
                  </a:moveTo>
                  <a:lnTo>
                    <a:pt x="906" y="7360"/>
                  </a:lnTo>
                  <a:lnTo>
                    <a:pt x="310" y="7360"/>
                  </a:lnTo>
                  <a:lnTo>
                    <a:pt x="310" y="6884"/>
                  </a:lnTo>
                  <a:close/>
                  <a:moveTo>
                    <a:pt x="4621" y="6884"/>
                  </a:moveTo>
                  <a:lnTo>
                    <a:pt x="4621" y="7360"/>
                  </a:lnTo>
                  <a:lnTo>
                    <a:pt x="4025" y="7360"/>
                  </a:lnTo>
                  <a:lnTo>
                    <a:pt x="4025" y="6884"/>
                  </a:lnTo>
                  <a:close/>
                  <a:moveTo>
                    <a:pt x="2152" y="1"/>
                  </a:moveTo>
                  <a:cubicBezTo>
                    <a:pt x="2006" y="1"/>
                    <a:pt x="1850" y="30"/>
                    <a:pt x="1715" y="97"/>
                  </a:cubicBezTo>
                  <a:cubicBezTo>
                    <a:pt x="1620" y="168"/>
                    <a:pt x="1525" y="264"/>
                    <a:pt x="1501" y="383"/>
                  </a:cubicBezTo>
                  <a:cubicBezTo>
                    <a:pt x="1191" y="430"/>
                    <a:pt x="1001" y="645"/>
                    <a:pt x="953" y="954"/>
                  </a:cubicBezTo>
                  <a:cubicBezTo>
                    <a:pt x="787" y="1026"/>
                    <a:pt x="644" y="1193"/>
                    <a:pt x="596" y="1407"/>
                  </a:cubicBezTo>
                  <a:cubicBezTo>
                    <a:pt x="596" y="1550"/>
                    <a:pt x="596" y="1693"/>
                    <a:pt x="668" y="1835"/>
                  </a:cubicBezTo>
                  <a:cubicBezTo>
                    <a:pt x="453" y="1883"/>
                    <a:pt x="263" y="2074"/>
                    <a:pt x="263" y="2312"/>
                  </a:cubicBezTo>
                  <a:lnTo>
                    <a:pt x="263" y="2478"/>
                  </a:lnTo>
                  <a:cubicBezTo>
                    <a:pt x="263" y="2764"/>
                    <a:pt x="501" y="2979"/>
                    <a:pt x="763" y="2979"/>
                  </a:cubicBezTo>
                  <a:lnTo>
                    <a:pt x="953" y="2979"/>
                  </a:lnTo>
                  <a:cubicBezTo>
                    <a:pt x="1001" y="3455"/>
                    <a:pt x="1263" y="3860"/>
                    <a:pt x="1620" y="4098"/>
                  </a:cubicBezTo>
                  <a:lnTo>
                    <a:pt x="1620" y="4407"/>
                  </a:lnTo>
                  <a:lnTo>
                    <a:pt x="739" y="4693"/>
                  </a:lnTo>
                  <a:cubicBezTo>
                    <a:pt x="239" y="4860"/>
                    <a:pt x="1" y="5122"/>
                    <a:pt x="1" y="5479"/>
                  </a:cubicBezTo>
                  <a:lnTo>
                    <a:pt x="1" y="5789"/>
                  </a:lnTo>
                  <a:lnTo>
                    <a:pt x="310" y="5789"/>
                  </a:lnTo>
                  <a:lnTo>
                    <a:pt x="310" y="5479"/>
                  </a:lnTo>
                  <a:cubicBezTo>
                    <a:pt x="310" y="5336"/>
                    <a:pt x="358" y="5146"/>
                    <a:pt x="834" y="5003"/>
                  </a:cubicBezTo>
                  <a:lnTo>
                    <a:pt x="1644" y="4741"/>
                  </a:lnTo>
                  <a:cubicBezTo>
                    <a:pt x="1739" y="5098"/>
                    <a:pt x="2073" y="5360"/>
                    <a:pt x="2454" y="5360"/>
                  </a:cubicBezTo>
                  <a:cubicBezTo>
                    <a:pt x="2858" y="5360"/>
                    <a:pt x="3192" y="5098"/>
                    <a:pt x="3263" y="4741"/>
                  </a:cubicBezTo>
                  <a:lnTo>
                    <a:pt x="4097" y="5003"/>
                  </a:lnTo>
                  <a:cubicBezTo>
                    <a:pt x="4549" y="5146"/>
                    <a:pt x="4621" y="5336"/>
                    <a:pt x="4621" y="5479"/>
                  </a:cubicBezTo>
                  <a:lnTo>
                    <a:pt x="4621" y="6575"/>
                  </a:lnTo>
                  <a:lnTo>
                    <a:pt x="4025" y="6575"/>
                  </a:lnTo>
                  <a:lnTo>
                    <a:pt x="4025" y="5908"/>
                  </a:lnTo>
                  <a:lnTo>
                    <a:pt x="3716" y="5908"/>
                  </a:lnTo>
                  <a:lnTo>
                    <a:pt x="3716" y="7360"/>
                  </a:lnTo>
                  <a:lnTo>
                    <a:pt x="1215" y="7360"/>
                  </a:lnTo>
                  <a:lnTo>
                    <a:pt x="1215" y="5908"/>
                  </a:lnTo>
                  <a:lnTo>
                    <a:pt x="906" y="5908"/>
                  </a:lnTo>
                  <a:lnTo>
                    <a:pt x="906" y="6575"/>
                  </a:lnTo>
                  <a:lnTo>
                    <a:pt x="310" y="6575"/>
                  </a:lnTo>
                  <a:lnTo>
                    <a:pt x="310" y="6098"/>
                  </a:lnTo>
                  <a:lnTo>
                    <a:pt x="1" y="6098"/>
                  </a:lnTo>
                  <a:lnTo>
                    <a:pt x="1" y="7670"/>
                  </a:lnTo>
                  <a:lnTo>
                    <a:pt x="4930" y="7670"/>
                  </a:lnTo>
                  <a:lnTo>
                    <a:pt x="4930" y="5479"/>
                  </a:lnTo>
                  <a:cubicBezTo>
                    <a:pt x="4930" y="5122"/>
                    <a:pt x="4668" y="4860"/>
                    <a:pt x="4192" y="4693"/>
                  </a:cubicBezTo>
                  <a:lnTo>
                    <a:pt x="3311" y="4407"/>
                  </a:lnTo>
                  <a:lnTo>
                    <a:pt x="3311" y="4098"/>
                  </a:lnTo>
                  <a:cubicBezTo>
                    <a:pt x="3668" y="3860"/>
                    <a:pt x="3930" y="3455"/>
                    <a:pt x="3978" y="2979"/>
                  </a:cubicBezTo>
                  <a:lnTo>
                    <a:pt x="4168" y="2979"/>
                  </a:lnTo>
                  <a:cubicBezTo>
                    <a:pt x="4430" y="2979"/>
                    <a:pt x="4668" y="2764"/>
                    <a:pt x="4668" y="2478"/>
                  </a:cubicBezTo>
                  <a:lnTo>
                    <a:pt x="4668" y="2312"/>
                  </a:lnTo>
                  <a:cubicBezTo>
                    <a:pt x="4668" y="2074"/>
                    <a:pt x="4478" y="1883"/>
                    <a:pt x="4240" y="1835"/>
                  </a:cubicBezTo>
                  <a:cubicBezTo>
                    <a:pt x="4335" y="1693"/>
                    <a:pt x="4335" y="1550"/>
                    <a:pt x="4311" y="1407"/>
                  </a:cubicBezTo>
                  <a:cubicBezTo>
                    <a:pt x="4287" y="1193"/>
                    <a:pt x="4144" y="1026"/>
                    <a:pt x="3978" y="954"/>
                  </a:cubicBezTo>
                  <a:cubicBezTo>
                    <a:pt x="3930" y="645"/>
                    <a:pt x="3716" y="430"/>
                    <a:pt x="3430" y="383"/>
                  </a:cubicBezTo>
                  <a:cubicBezTo>
                    <a:pt x="3406" y="264"/>
                    <a:pt x="3311" y="168"/>
                    <a:pt x="3192" y="97"/>
                  </a:cubicBezTo>
                  <a:cubicBezTo>
                    <a:pt x="3071" y="30"/>
                    <a:pt x="2920" y="1"/>
                    <a:pt x="2773" y="1"/>
                  </a:cubicBezTo>
                  <a:cubicBezTo>
                    <a:pt x="2659" y="1"/>
                    <a:pt x="2547" y="18"/>
                    <a:pt x="2454" y="49"/>
                  </a:cubicBezTo>
                  <a:cubicBezTo>
                    <a:pt x="2370" y="18"/>
                    <a:pt x="2265" y="1"/>
                    <a:pt x="21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2" name="Google Shape;2732;p45"/>
            <p:cNvSpPr/>
            <p:nvPr/>
          </p:nvSpPr>
          <p:spPr>
            <a:xfrm>
              <a:off x="7278877" y="1403580"/>
              <a:ext cx="190287" cy="295985"/>
            </a:xfrm>
            <a:custGeom>
              <a:rect b="b" l="l" r="r" t="t"/>
              <a:pathLst>
                <a:path extrusionOk="0" h="7670" w="4931">
                  <a:moveTo>
                    <a:pt x="2477" y="310"/>
                  </a:moveTo>
                  <a:cubicBezTo>
                    <a:pt x="3501" y="310"/>
                    <a:pt x="4359" y="1168"/>
                    <a:pt x="4359" y="2192"/>
                  </a:cubicBezTo>
                  <a:lnTo>
                    <a:pt x="4359" y="3216"/>
                  </a:lnTo>
                  <a:cubicBezTo>
                    <a:pt x="4359" y="3740"/>
                    <a:pt x="4001" y="3978"/>
                    <a:pt x="3668" y="4097"/>
                  </a:cubicBezTo>
                  <a:cubicBezTo>
                    <a:pt x="3858" y="3835"/>
                    <a:pt x="3978" y="3525"/>
                    <a:pt x="3978" y="3168"/>
                  </a:cubicBezTo>
                  <a:lnTo>
                    <a:pt x="3978" y="2168"/>
                  </a:lnTo>
                  <a:lnTo>
                    <a:pt x="953" y="2168"/>
                  </a:lnTo>
                  <a:lnTo>
                    <a:pt x="953" y="3168"/>
                  </a:lnTo>
                  <a:cubicBezTo>
                    <a:pt x="953" y="3525"/>
                    <a:pt x="1072" y="3835"/>
                    <a:pt x="1263" y="4097"/>
                  </a:cubicBezTo>
                  <a:cubicBezTo>
                    <a:pt x="1239" y="4073"/>
                    <a:pt x="1191" y="4073"/>
                    <a:pt x="1167" y="4049"/>
                  </a:cubicBezTo>
                  <a:cubicBezTo>
                    <a:pt x="786" y="3883"/>
                    <a:pt x="596" y="3597"/>
                    <a:pt x="596" y="3216"/>
                  </a:cubicBezTo>
                  <a:lnTo>
                    <a:pt x="596" y="2192"/>
                  </a:lnTo>
                  <a:cubicBezTo>
                    <a:pt x="596" y="1168"/>
                    <a:pt x="1429" y="310"/>
                    <a:pt x="2477" y="310"/>
                  </a:cubicBezTo>
                  <a:close/>
                  <a:moveTo>
                    <a:pt x="3668" y="2477"/>
                  </a:moveTo>
                  <a:lnTo>
                    <a:pt x="3668" y="3168"/>
                  </a:lnTo>
                  <a:cubicBezTo>
                    <a:pt x="3668" y="3835"/>
                    <a:pt x="3120" y="4383"/>
                    <a:pt x="2477" y="4383"/>
                  </a:cubicBezTo>
                  <a:cubicBezTo>
                    <a:pt x="1810" y="4383"/>
                    <a:pt x="1263" y="3835"/>
                    <a:pt x="1263" y="3168"/>
                  </a:cubicBezTo>
                  <a:lnTo>
                    <a:pt x="1263" y="2477"/>
                  </a:lnTo>
                  <a:close/>
                  <a:moveTo>
                    <a:pt x="3001" y="4597"/>
                  </a:moveTo>
                  <a:lnTo>
                    <a:pt x="3001" y="4859"/>
                  </a:lnTo>
                  <a:cubicBezTo>
                    <a:pt x="3001" y="5169"/>
                    <a:pt x="2763" y="5383"/>
                    <a:pt x="2477" y="5383"/>
                  </a:cubicBezTo>
                  <a:cubicBezTo>
                    <a:pt x="2191" y="5383"/>
                    <a:pt x="1953" y="5169"/>
                    <a:pt x="1953" y="4859"/>
                  </a:cubicBezTo>
                  <a:lnTo>
                    <a:pt x="1953" y="4597"/>
                  </a:lnTo>
                  <a:cubicBezTo>
                    <a:pt x="2120" y="4645"/>
                    <a:pt x="2287" y="4692"/>
                    <a:pt x="2477" y="4692"/>
                  </a:cubicBezTo>
                  <a:cubicBezTo>
                    <a:pt x="2644" y="4692"/>
                    <a:pt x="2834" y="4645"/>
                    <a:pt x="3001" y="4597"/>
                  </a:cubicBezTo>
                  <a:close/>
                  <a:moveTo>
                    <a:pt x="905" y="5311"/>
                  </a:moveTo>
                  <a:lnTo>
                    <a:pt x="905" y="7359"/>
                  </a:lnTo>
                  <a:lnTo>
                    <a:pt x="310" y="7359"/>
                  </a:lnTo>
                  <a:lnTo>
                    <a:pt x="310" y="5811"/>
                  </a:lnTo>
                  <a:cubicBezTo>
                    <a:pt x="310" y="5669"/>
                    <a:pt x="382" y="5478"/>
                    <a:pt x="834" y="5335"/>
                  </a:cubicBezTo>
                  <a:lnTo>
                    <a:pt x="905" y="5311"/>
                  </a:lnTo>
                  <a:close/>
                  <a:moveTo>
                    <a:pt x="4025" y="5311"/>
                  </a:moveTo>
                  <a:lnTo>
                    <a:pt x="4097" y="5335"/>
                  </a:lnTo>
                  <a:cubicBezTo>
                    <a:pt x="4573" y="5478"/>
                    <a:pt x="4621" y="5669"/>
                    <a:pt x="4621" y="5811"/>
                  </a:cubicBezTo>
                  <a:lnTo>
                    <a:pt x="4621" y="7359"/>
                  </a:lnTo>
                  <a:lnTo>
                    <a:pt x="4025" y="7359"/>
                  </a:lnTo>
                  <a:lnTo>
                    <a:pt x="4025" y="5311"/>
                  </a:lnTo>
                  <a:close/>
                  <a:moveTo>
                    <a:pt x="2477" y="1"/>
                  </a:moveTo>
                  <a:cubicBezTo>
                    <a:pt x="1263" y="1"/>
                    <a:pt x="262" y="977"/>
                    <a:pt x="262" y="2192"/>
                  </a:cubicBezTo>
                  <a:lnTo>
                    <a:pt x="262" y="3216"/>
                  </a:lnTo>
                  <a:cubicBezTo>
                    <a:pt x="262" y="3740"/>
                    <a:pt x="548" y="4121"/>
                    <a:pt x="1048" y="4335"/>
                  </a:cubicBezTo>
                  <a:cubicBezTo>
                    <a:pt x="1263" y="4430"/>
                    <a:pt x="1477" y="4478"/>
                    <a:pt x="1620" y="4502"/>
                  </a:cubicBezTo>
                  <a:lnTo>
                    <a:pt x="1620" y="4764"/>
                  </a:lnTo>
                  <a:lnTo>
                    <a:pt x="739" y="5026"/>
                  </a:lnTo>
                  <a:cubicBezTo>
                    <a:pt x="262" y="5192"/>
                    <a:pt x="0" y="5454"/>
                    <a:pt x="0" y="5811"/>
                  </a:cubicBezTo>
                  <a:lnTo>
                    <a:pt x="0" y="7669"/>
                  </a:lnTo>
                  <a:lnTo>
                    <a:pt x="2001" y="7669"/>
                  </a:lnTo>
                  <a:lnTo>
                    <a:pt x="2001" y="7359"/>
                  </a:lnTo>
                  <a:lnTo>
                    <a:pt x="1215" y="7359"/>
                  </a:lnTo>
                  <a:lnTo>
                    <a:pt x="1215" y="5216"/>
                  </a:lnTo>
                  <a:lnTo>
                    <a:pt x="1668" y="5073"/>
                  </a:lnTo>
                  <a:cubicBezTo>
                    <a:pt x="1739" y="5430"/>
                    <a:pt x="2072" y="5716"/>
                    <a:pt x="2477" y="5716"/>
                  </a:cubicBezTo>
                  <a:cubicBezTo>
                    <a:pt x="2858" y="5716"/>
                    <a:pt x="3192" y="5430"/>
                    <a:pt x="3287" y="5073"/>
                  </a:cubicBezTo>
                  <a:lnTo>
                    <a:pt x="3716" y="5216"/>
                  </a:lnTo>
                  <a:lnTo>
                    <a:pt x="3716" y="7359"/>
                  </a:lnTo>
                  <a:lnTo>
                    <a:pt x="2930" y="7359"/>
                  </a:lnTo>
                  <a:lnTo>
                    <a:pt x="2930" y="7669"/>
                  </a:lnTo>
                  <a:lnTo>
                    <a:pt x="4930" y="7669"/>
                  </a:lnTo>
                  <a:lnTo>
                    <a:pt x="4930" y="5811"/>
                  </a:lnTo>
                  <a:cubicBezTo>
                    <a:pt x="4930" y="5454"/>
                    <a:pt x="4692" y="5192"/>
                    <a:pt x="4192" y="5026"/>
                  </a:cubicBezTo>
                  <a:lnTo>
                    <a:pt x="3311" y="4764"/>
                  </a:lnTo>
                  <a:lnTo>
                    <a:pt x="3311" y="4502"/>
                  </a:lnTo>
                  <a:cubicBezTo>
                    <a:pt x="3454" y="4478"/>
                    <a:pt x="3668" y="4430"/>
                    <a:pt x="3882" y="4335"/>
                  </a:cubicBezTo>
                  <a:cubicBezTo>
                    <a:pt x="4406" y="4121"/>
                    <a:pt x="4668" y="3740"/>
                    <a:pt x="4668" y="3216"/>
                  </a:cubicBezTo>
                  <a:lnTo>
                    <a:pt x="4668" y="2192"/>
                  </a:lnTo>
                  <a:cubicBezTo>
                    <a:pt x="4668" y="977"/>
                    <a:pt x="3668" y="1"/>
                    <a:pt x="24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3" name="Google Shape;2733;p45"/>
            <p:cNvSpPr/>
            <p:nvPr/>
          </p:nvSpPr>
          <p:spPr>
            <a:xfrm>
              <a:off x="7368017" y="1687555"/>
              <a:ext cx="12001" cy="12001"/>
            </a:xfrm>
            <a:custGeom>
              <a:rect b="b" l="l" r="r" t="t"/>
              <a:pathLst>
                <a:path extrusionOk="0" h="311" w="311">
                  <a:moveTo>
                    <a:pt x="1" y="0"/>
                  </a:moveTo>
                  <a:lnTo>
                    <a:pt x="1" y="310"/>
                  </a:lnTo>
                  <a:lnTo>
                    <a:pt x="310" y="310"/>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37" name="Shape 2737"/>
        <p:cNvGrpSpPr/>
        <p:nvPr/>
      </p:nvGrpSpPr>
      <p:grpSpPr>
        <a:xfrm>
          <a:off x="0" y="0"/>
          <a:ext cx="0" cy="0"/>
          <a:chOff x="0" y="0"/>
          <a:chExt cx="0" cy="0"/>
        </a:xfrm>
      </p:grpSpPr>
      <p:sp>
        <p:nvSpPr>
          <p:cNvPr id="2738" name="Google Shape;2738;p46"/>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sp>
        <p:nvSpPr>
          <p:cNvPr id="2739" name="Google Shape;2739;p46"/>
          <p:cNvSpPr/>
          <p:nvPr/>
        </p:nvSpPr>
        <p:spPr>
          <a:xfrm>
            <a:off x="3900663" y="1719125"/>
            <a:ext cx="594300" cy="59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A</a:t>
            </a:r>
            <a:endParaRPr b="1" sz="2000">
              <a:solidFill>
                <a:schemeClr val="dk1"/>
              </a:solidFill>
              <a:latin typeface="Fira Sans Extra Condensed"/>
              <a:ea typeface="Fira Sans Extra Condensed"/>
              <a:cs typeface="Fira Sans Extra Condensed"/>
              <a:sym typeface="Fira Sans Extra Condensed"/>
            </a:endParaRPr>
          </a:p>
        </p:txBody>
      </p:sp>
      <p:sp>
        <p:nvSpPr>
          <p:cNvPr id="2740" name="Google Shape;2740;p46"/>
          <p:cNvSpPr txBox="1"/>
          <p:nvPr/>
        </p:nvSpPr>
        <p:spPr>
          <a:xfrm>
            <a:off x="4821213" y="1794725"/>
            <a:ext cx="1345500" cy="443100"/>
          </a:xfrm>
          <a:prstGeom prst="rect">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Mercury</a:t>
            </a:r>
            <a:endParaRPr b="1" sz="1800">
              <a:solidFill>
                <a:schemeClr val="dk1"/>
              </a:solidFill>
              <a:latin typeface="Fira Sans Extra Condensed"/>
              <a:ea typeface="Fira Sans Extra Condensed"/>
              <a:cs typeface="Fira Sans Extra Condensed"/>
              <a:sym typeface="Fira Sans Extra Condensed"/>
            </a:endParaRPr>
          </a:p>
        </p:txBody>
      </p:sp>
      <p:sp>
        <p:nvSpPr>
          <p:cNvPr id="2741" name="Google Shape;2741;p46"/>
          <p:cNvSpPr txBox="1"/>
          <p:nvPr/>
        </p:nvSpPr>
        <p:spPr>
          <a:xfrm>
            <a:off x="6518074" y="1665425"/>
            <a:ext cx="2156400" cy="701700"/>
          </a:xfrm>
          <a:prstGeom prst="rect">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Mercury is the closest planet to the Sun and the smallest one in the Solar System</a:t>
            </a:r>
            <a:endParaRPr sz="1200">
              <a:solidFill>
                <a:schemeClr val="dk1"/>
              </a:solidFill>
              <a:latin typeface="Roboto"/>
              <a:ea typeface="Roboto"/>
              <a:cs typeface="Roboto"/>
              <a:sym typeface="Roboto"/>
            </a:endParaRPr>
          </a:p>
        </p:txBody>
      </p:sp>
      <p:cxnSp>
        <p:nvCxnSpPr>
          <p:cNvPr id="2742" name="Google Shape;2742;p46"/>
          <p:cNvCxnSpPr>
            <a:stCxn id="2740" idx="3"/>
            <a:endCxn id="2741" idx="1"/>
          </p:cNvCxnSpPr>
          <p:nvPr/>
        </p:nvCxnSpPr>
        <p:spPr>
          <a:xfrm>
            <a:off x="6166713" y="2016275"/>
            <a:ext cx="351300" cy="0"/>
          </a:xfrm>
          <a:prstGeom prst="straightConnector1">
            <a:avLst/>
          </a:prstGeom>
          <a:noFill/>
          <a:ln cap="flat" cmpd="sng" w="9525">
            <a:solidFill>
              <a:schemeClr val="dk1"/>
            </a:solidFill>
            <a:prstDash val="solid"/>
            <a:round/>
            <a:headEnd len="med" w="med" type="none"/>
            <a:tailEnd len="med" w="med" type="none"/>
          </a:ln>
        </p:spPr>
      </p:cxnSp>
      <p:cxnSp>
        <p:nvCxnSpPr>
          <p:cNvPr id="2743" name="Google Shape;2743;p46"/>
          <p:cNvCxnSpPr>
            <a:stCxn id="2739" idx="6"/>
            <a:endCxn id="2740" idx="1"/>
          </p:cNvCxnSpPr>
          <p:nvPr/>
        </p:nvCxnSpPr>
        <p:spPr>
          <a:xfrm>
            <a:off x="4494963" y="2016275"/>
            <a:ext cx="326400" cy="0"/>
          </a:xfrm>
          <a:prstGeom prst="straightConnector1">
            <a:avLst/>
          </a:prstGeom>
          <a:noFill/>
          <a:ln cap="flat" cmpd="sng" w="9525">
            <a:solidFill>
              <a:schemeClr val="dk1"/>
            </a:solidFill>
            <a:prstDash val="solid"/>
            <a:round/>
            <a:headEnd len="med" w="med" type="none"/>
            <a:tailEnd len="med" w="med" type="none"/>
          </a:ln>
        </p:spPr>
      </p:cxnSp>
      <p:sp>
        <p:nvSpPr>
          <p:cNvPr id="2744" name="Google Shape;2744;p46"/>
          <p:cNvSpPr/>
          <p:nvPr/>
        </p:nvSpPr>
        <p:spPr>
          <a:xfrm>
            <a:off x="3900663" y="2783400"/>
            <a:ext cx="594300" cy="594300"/>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B</a:t>
            </a:r>
            <a:endParaRPr b="1" sz="2000">
              <a:solidFill>
                <a:schemeClr val="dk1"/>
              </a:solidFill>
              <a:latin typeface="Fira Sans Extra Condensed"/>
              <a:ea typeface="Fira Sans Extra Condensed"/>
              <a:cs typeface="Fira Sans Extra Condensed"/>
              <a:sym typeface="Fira Sans Extra Condensed"/>
            </a:endParaRPr>
          </a:p>
        </p:txBody>
      </p:sp>
      <p:sp>
        <p:nvSpPr>
          <p:cNvPr id="2745" name="Google Shape;2745;p46"/>
          <p:cNvSpPr txBox="1"/>
          <p:nvPr/>
        </p:nvSpPr>
        <p:spPr>
          <a:xfrm>
            <a:off x="4821213" y="2859000"/>
            <a:ext cx="1345500" cy="443100"/>
          </a:xfrm>
          <a:prstGeom prst="rect">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Earth</a:t>
            </a:r>
            <a:endParaRPr b="1" sz="1800">
              <a:solidFill>
                <a:schemeClr val="dk1"/>
              </a:solidFill>
              <a:latin typeface="Fira Sans Extra Condensed"/>
              <a:ea typeface="Fira Sans Extra Condensed"/>
              <a:cs typeface="Fira Sans Extra Condensed"/>
              <a:sym typeface="Fira Sans Extra Condensed"/>
            </a:endParaRPr>
          </a:p>
        </p:txBody>
      </p:sp>
      <p:sp>
        <p:nvSpPr>
          <p:cNvPr id="2746" name="Google Shape;2746;p46"/>
          <p:cNvSpPr txBox="1"/>
          <p:nvPr/>
        </p:nvSpPr>
        <p:spPr>
          <a:xfrm>
            <a:off x="6518074" y="2729700"/>
            <a:ext cx="2156400" cy="701700"/>
          </a:xfrm>
          <a:prstGeom prst="rect">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It’s the third planet from the Sun and the only one that harbors life</a:t>
            </a:r>
            <a:endParaRPr sz="1200">
              <a:solidFill>
                <a:schemeClr val="dk1"/>
              </a:solidFill>
              <a:latin typeface="Roboto"/>
              <a:ea typeface="Roboto"/>
              <a:cs typeface="Roboto"/>
              <a:sym typeface="Roboto"/>
            </a:endParaRPr>
          </a:p>
        </p:txBody>
      </p:sp>
      <p:cxnSp>
        <p:nvCxnSpPr>
          <p:cNvPr id="2747" name="Google Shape;2747;p46"/>
          <p:cNvCxnSpPr>
            <a:stCxn id="2745" idx="3"/>
            <a:endCxn id="2746" idx="1"/>
          </p:cNvCxnSpPr>
          <p:nvPr/>
        </p:nvCxnSpPr>
        <p:spPr>
          <a:xfrm>
            <a:off x="6166713" y="3080550"/>
            <a:ext cx="351300" cy="0"/>
          </a:xfrm>
          <a:prstGeom prst="straightConnector1">
            <a:avLst/>
          </a:prstGeom>
          <a:noFill/>
          <a:ln cap="flat" cmpd="sng" w="9525">
            <a:solidFill>
              <a:schemeClr val="dk1"/>
            </a:solidFill>
            <a:prstDash val="solid"/>
            <a:round/>
            <a:headEnd len="med" w="med" type="none"/>
            <a:tailEnd len="med" w="med" type="none"/>
          </a:ln>
        </p:spPr>
      </p:cxnSp>
      <p:cxnSp>
        <p:nvCxnSpPr>
          <p:cNvPr id="2748" name="Google Shape;2748;p46"/>
          <p:cNvCxnSpPr>
            <a:stCxn id="2744" idx="6"/>
            <a:endCxn id="2745" idx="1"/>
          </p:cNvCxnSpPr>
          <p:nvPr/>
        </p:nvCxnSpPr>
        <p:spPr>
          <a:xfrm>
            <a:off x="4494963" y="3080550"/>
            <a:ext cx="326400" cy="0"/>
          </a:xfrm>
          <a:prstGeom prst="straightConnector1">
            <a:avLst/>
          </a:prstGeom>
          <a:noFill/>
          <a:ln cap="flat" cmpd="sng" w="9525">
            <a:solidFill>
              <a:schemeClr val="dk1"/>
            </a:solidFill>
            <a:prstDash val="solid"/>
            <a:round/>
            <a:headEnd len="med" w="med" type="none"/>
            <a:tailEnd len="med" w="med" type="none"/>
          </a:ln>
        </p:spPr>
      </p:cxnSp>
      <p:sp>
        <p:nvSpPr>
          <p:cNvPr id="2749" name="Google Shape;2749;p46"/>
          <p:cNvSpPr/>
          <p:nvPr/>
        </p:nvSpPr>
        <p:spPr>
          <a:xfrm>
            <a:off x="3900663" y="3847675"/>
            <a:ext cx="594300" cy="5943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C</a:t>
            </a:r>
            <a:endParaRPr b="1" sz="2000">
              <a:solidFill>
                <a:schemeClr val="dk1"/>
              </a:solidFill>
              <a:latin typeface="Fira Sans Extra Condensed"/>
              <a:ea typeface="Fira Sans Extra Condensed"/>
              <a:cs typeface="Fira Sans Extra Condensed"/>
              <a:sym typeface="Fira Sans Extra Condensed"/>
            </a:endParaRPr>
          </a:p>
        </p:txBody>
      </p:sp>
      <p:sp>
        <p:nvSpPr>
          <p:cNvPr id="2750" name="Google Shape;2750;p46"/>
          <p:cNvSpPr txBox="1"/>
          <p:nvPr/>
        </p:nvSpPr>
        <p:spPr>
          <a:xfrm>
            <a:off x="4821213" y="3923275"/>
            <a:ext cx="1345500" cy="443100"/>
          </a:xfrm>
          <a:prstGeom prst="rect">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Mars</a:t>
            </a:r>
            <a:endParaRPr b="1" sz="1800">
              <a:solidFill>
                <a:schemeClr val="dk1"/>
              </a:solidFill>
              <a:latin typeface="Fira Sans Extra Condensed"/>
              <a:ea typeface="Fira Sans Extra Condensed"/>
              <a:cs typeface="Fira Sans Extra Condensed"/>
              <a:sym typeface="Fira Sans Extra Condensed"/>
            </a:endParaRPr>
          </a:p>
        </p:txBody>
      </p:sp>
      <p:sp>
        <p:nvSpPr>
          <p:cNvPr id="2751" name="Google Shape;2751;p46"/>
          <p:cNvSpPr txBox="1"/>
          <p:nvPr/>
        </p:nvSpPr>
        <p:spPr>
          <a:xfrm>
            <a:off x="6518074" y="3793975"/>
            <a:ext cx="2156400" cy="701700"/>
          </a:xfrm>
          <a:prstGeom prst="rect">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It's full of iron oxide dust, which gives the planet its reddish cast</a:t>
            </a:r>
            <a:endParaRPr sz="1200">
              <a:solidFill>
                <a:schemeClr val="dk1"/>
              </a:solidFill>
              <a:latin typeface="Roboto"/>
              <a:ea typeface="Roboto"/>
              <a:cs typeface="Roboto"/>
              <a:sym typeface="Roboto"/>
            </a:endParaRPr>
          </a:p>
        </p:txBody>
      </p:sp>
      <p:cxnSp>
        <p:nvCxnSpPr>
          <p:cNvPr id="2752" name="Google Shape;2752;p46"/>
          <p:cNvCxnSpPr>
            <a:stCxn id="2750" idx="3"/>
            <a:endCxn id="2751" idx="1"/>
          </p:cNvCxnSpPr>
          <p:nvPr/>
        </p:nvCxnSpPr>
        <p:spPr>
          <a:xfrm>
            <a:off x="6166713" y="4144825"/>
            <a:ext cx="351300" cy="0"/>
          </a:xfrm>
          <a:prstGeom prst="straightConnector1">
            <a:avLst/>
          </a:prstGeom>
          <a:noFill/>
          <a:ln cap="flat" cmpd="sng" w="9525">
            <a:solidFill>
              <a:schemeClr val="dk1"/>
            </a:solidFill>
            <a:prstDash val="solid"/>
            <a:round/>
            <a:headEnd len="med" w="med" type="none"/>
            <a:tailEnd len="med" w="med" type="none"/>
          </a:ln>
        </p:spPr>
      </p:cxnSp>
      <p:cxnSp>
        <p:nvCxnSpPr>
          <p:cNvPr id="2753" name="Google Shape;2753;p46"/>
          <p:cNvCxnSpPr>
            <a:stCxn id="2749" idx="6"/>
            <a:endCxn id="2750" idx="1"/>
          </p:cNvCxnSpPr>
          <p:nvPr/>
        </p:nvCxnSpPr>
        <p:spPr>
          <a:xfrm>
            <a:off x="4494963" y="4144825"/>
            <a:ext cx="326400" cy="0"/>
          </a:xfrm>
          <a:prstGeom prst="straightConnector1">
            <a:avLst/>
          </a:prstGeom>
          <a:noFill/>
          <a:ln cap="flat" cmpd="sng" w="9525">
            <a:solidFill>
              <a:schemeClr val="dk1"/>
            </a:solidFill>
            <a:prstDash val="solid"/>
            <a:round/>
            <a:headEnd len="med" w="med" type="none"/>
            <a:tailEnd len="med" w="med" type="none"/>
          </a:ln>
        </p:spPr>
      </p:cxnSp>
      <p:grpSp>
        <p:nvGrpSpPr>
          <p:cNvPr id="2754" name="Google Shape;2754;p46"/>
          <p:cNvGrpSpPr/>
          <p:nvPr/>
        </p:nvGrpSpPr>
        <p:grpSpPr>
          <a:xfrm>
            <a:off x="222624" y="1411702"/>
            <a:ext cx="3530374" cy="3379817"/>
            <a:chOff x="222624" y="1411702"/>
            <a:chExt cx="3530374" cy="3379817"/>
          </a:xfrm>
        </p:grpSpPr>
        <p:grpSp>
          <p:nvGrpSpPr>
            <p:cNvPr id="2755" name="Google Shape;2755;p46"/>
            <p:cNvGrpSpPr/>
            <p:nvPr/>
          </p:nvGrpSpPr>
          <p:grpSpPr>
            <a:xfrm>
              <a:off x="222624" y="1411702"/>
              <a:ext cx="3530374" cy="3379817"/>
              <a:chOff x="151062" y="1411702"/>
              <a:chExt cx="3530374" cy="3379817"/>
            </a:xfrm>
          </p:grpSpPr>
          <p:sp>
            <p:nvSpPr>
              <p:cNvPr id="2756" name="Google Shape;2756;p46"/>
              <p:cNvSpPr/>
              <p:nvPr/>
            </p:nvSpPr>
            <p:spPr>
              <a:xfrm flipH="1">
                <a:off x="151062" y="4519397"/>
                <a:ext cx="3530374" cy="272122"/>
              </a:xfrm>
              <a:custGeom>
                <a:rect b="b" l="l" r="r" t="t"/>
                <a:pathLst>
                  <a:path extrusionOk="0" h="12676" w="93162">
                    <a:moveTo>
                      <a:pt x="46581" y="0"/>
                    </a:moveTo>
                    <a:cubicBezTo>
                      <a:pt x="20882" y="0"/>
                      <a:pt x="0" y="2852"/>
                      <a:pt x="0" y="6338"/>
                    </a:cubicBezTo>
                    <a:cubicBezTo>
                      <a:pt x="0" y="9823"/>
                      <a:pt x="20819" y="12675"/>
                      <a:pt x="46581" y="12675"/>
                    </a:cubicBezTo>
                    <a:cubicBezTo>
                      <a:pt x="72280" y="12675"/>
                      <a:pt x="93162" y="9823"/>
                      <a:pt x="93162" y="6338"/>
                    </a:cubicBezTo>
                    <a:cubicBezTo>
                      <a:pt x="93162" y="2852"/>
                      <a:pt x="72311" y="0"/>
                      <a:pt x="46581"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46"/>
              <p:cNvSpPr/>
              <p:nvPr/>
            </p:nvSpPr>
            <p:spPr>
              <a:xfrm flipH="1">
                <a:off x="2213883" y="4193160"/>
                <a:ext cx="493618" cy="493618"/>
              </a:xfrm>
              <a:custGeom>
                <a:rect b="b" l="l" r="r" t="t"/>
                <a:pathLst>
                  <a:path extrusionOk="0" h="26372" w="26372">
                    <a:moveTo>
                      <a:pt x="13144" y="0"/>
                    </a:moveTo>
                    <a:cubicBezTo>
                      <a:pt x="5944" y="0"/>
                      <a:pt x="0" y="5944"/>
                      <a:pt x="0" y="13144"/>
                    </a:cubicBezTo>
                    <a:cubicBezTo>
                      <a:pt x="0" y="20428"/>
                      <a:pt x="5944" y="26372"/>
                      <a:pt x="13144" y="26372"/>
                    </a:cubicBezTo>
                    <a:cubicBezTo>
                      <a:pt x="20428" y="26372"/>
                      <a:pt x="26372" y="20428"/>
                      <a:pt x="26372" y="13144"/>
                    </a:cubicBezTo>
                    <a:cubicBezTo>
                      <a:pt x="26372" y="5944"/>
                      <a:pt x="20428" y="0"/>
                      <a:pt x="1314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8" name="Google Shape;2758;p46"/>
              <p:cNvSpPr/>
              <p:nvPr/>
            </p:nvSpPr>
            <p:spPr>
              <a:xfrm flipH="1">
                <a:off x="2195072" y="4174349"/>
                <a:ext cx="531240" cy="532812"/>
              </a:xfrm>
              <a:custGeom>
                <a:rect b="b" l="l" r="r" t="t"/>
                <a:pathLst>
                  <a:path extrusionOk="0" h="28466" w="28382">
                    <a:moveTo>
                      <a:pt x="14149" y="1926"/>
                    </a:moveTo>
                    <a:cubicBezTo>
                      <a:pt x="21014" y="1926"/>
                      <a:pt x="26289" y="7535"/>
                      <a:pt x="26289" y="14233"/>
                    </a:cubicBezTo>
                    <a:cubicBezTo>
                      <a:pt x="26289" y="20931"/>
                      <a:pt x="20847" y="26372"/>
                      <a:pt x="14149" y="26372"/>
                    </a:cubicBezTo>
                    <a:cubicBezTo>
                      <a:pt x="7535" y="26372"/>
                      <a:pt x="2094" y="20763"/>
                      <a:pt x="2094" y="14066"/>
                    </a:cubicBezTo>
                    <a:cubicBezTo>
                      <a:pt x="2094" y="7368"/>
                      <a:pt x="7452" y="1926"/>
                      <a:pt x="14149" y="1926"/>
                    </a:cubicBezTo>
                    <a:close/>
                    <a:moveTo>
                      <a:pt x="14149" y="1"/>
                    </a:moveTo>
                    <a:cubicBezTo>
                      <a:pt x="6363" y="1"/>
                      <a:pt x="1" y="6363"/>
                      <a:pt x="1" y="14233"/>
                    </a:cubicBezTo>
                    <a:cubicBezTo>
                      <a:pt x="1" y="22019"/>
                      <a:pt x="6363" y="28465"/>
                      <a:pt x="14149" y="28465"/>
                    </a:cubicBezTo>
                    <a:cubicBezTo>
                      <a:pt x="22186" y="28465"/>
                      <a:pt x="28382" y="22019"/>
                      <a:pt x="28382" y="14233"/>
                    </a:cubicBezTo>
                    <a:cubicBezTo>
                      <a:pt x="28382" y="6363"/>
                      <a:pt x="22019" y="1"/>
                      <a:pt x="14149" y="1"/>
                    </a:cubicBezTo>
                    <a:close/>
                  </a:path>
                </a:pathLst>
              </a:custGeom>
              <a:solidFill>
                <a:srgbClr val="2791E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9" name="Google Shape;2759;p46"/>
              <p:cNvSpPr/>
              <p:nvPr/>
            </p:nvSpPr>
            <p:spPr>
              <a:xfrm flipH="1">
                <a:off x="2886122" y="4230763"/>
                <a:ext cx="457587" cy="457587"/>
              </a:xfrm>
              <a:custGeom>
                <a:rect b="b" l="l" r="r" t="t"/>
                <a:pathLst>
                  <a:path extrusionOk="0" h="24447" w="24447">
                    <a:moveTo>
                      <a:pt x="12223" y="1"/>
                    </a:moveTo>
                    <a:cubicBezTo>
                      <a:pt x="5442" y="1"/>
                      <a:pt x="0" y="5442"/>
                      <a:pt x="0" y="12224"/>
                    </a:cubicBezTo>
                    <a:cubicBezTo>
                      <a:pt x="0" y="19005"/>
                      <a:pt x="5442" y="24447"/>
                      <a:pt x="12223" y="24447"/>
                    </a:cubicBezTo>
                    <a:cubicBezTo>
                      <a:pt x="19005" y="24447"/>
                      <a:pt x="24446" y="19005"/>
                      <a:pt x="24446" y="12224"/>
                    </a:cubicBezTo>
                    <a:cubicBezTo>
                      <a:pt x="24446" y="5442"/>
                      <a:pt x="19005" y="1"/>
                      <a:pt x="122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0" name="Google Shape;2760;p46"/>
              <p:cNvSpPr/>
              <p:nvPr/>
            </p:nvSpPr>
            <p:spPr>
              <a:xfrm flipH="1">
                <a:off x="2865757" y="4210399"/>
                <a:ext cx="498335" cy="498335"/>
              </a:xfrm>
              <a:custGeom>
                <a:rect b="b" l="l" r="r" t="t"/>
                <a:pathLst>
                  <a:path extrusionOk="0" h="26624" w="26624">
                    <a:moveTo>
                      <a:pt x="13312" y="2009"/>
                    </a:moveTo>
                    <a:cubicBezTo>
                      <a:pt x="19508" y="2009"/>
                      <a:pt x="24531" y="7033"/>
                      <a:pt x="24531" y="13228"/>
                    </a:cubicBezTo>
                    <a:cubicBezTo>
                      <a:pt x="24531" y="19339"/>
                      <a:pt x="19508" y="24363"/>
                      <a:pt x="13312" y="24363"/>
                    </a:cubicBezTo>
                    <a:cubicBezTo>
                      <a:pt x="7117" y="24363"/>
                      <a:pt x="2094" y="19339"/>
                      <a:pt x="2094" y="13228"/>
                    </a:cubicBezTo>
                    <a:cubicBezTo>
                      <a:pt x="2094" y="7033"/>
                      <a:pt x="7117" y="2009"/>
                      <a:pt x="13312" y="2009"/>
                    </a:cubicBezTo>
                    <a:close/>
                    <a:moveTo>
                      <a:pt x="13312" y="0"/>
                    </a:moveTo>
                    <a:cubicBezTo>
                      <a:pt x="6029" y="0"/>
                      <a:pt x="1" y="6028"/>
                      <a:pt x="1" y="13312"/>
                    </a:cubicBezTo>
                    <a:cubicBezTo>
                      <a:pt x="1" y="20679"/>
                      <a:pt x="6029" y="26623"/>
                      <a:pt x="13312" y="26623"/>
                    </a:cubicBezTo>
                    <a:cubicBezTo>
                      <a:pt x="20680" y="26623"/>
                      <a:pt x="26624" y="20679"/>
                      <a:pt x="26624" y="13312"/>
                    </a:cubicBezTo>
                    <a:cubicBezTo>
                      <a:pt x="26624" y="6028"/>
                      <a:pt x="20680" y="0"/>
                      <a:pt x="13312" y="0"/>
                    </a:cubicBezTo>
                    <a:close/>
                  </a:path>
                </a:pathLst>
              </a:custGeom>
              <a:solidFill>
                <a:srgbClr val="2791E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1" name="Google Shape;2761;p46"/>
              <p:cNvSpPr/>
              <p:nvPr/>
            </p:nvSpPr>
            <p:spPr>
              <a:xfrm flipH="1" rot="-1799158">
                <a:off x="3199339" y="4252356"/>
                <a:ext cx="119121" cy="273974"/>
              </a:xfrm>
              <a:custGeom>
                <a:rect b="b" l="l" r="r" t="t"/>
                <a:pathLst>
                  <a:path extrusionOk="0" h="14637" w="6364">
                    <a:moveTo>
                      <a:pt x="4623" y="1"/>
                    </a:moveTo>
                    <a:cubicBezTo>
                      <a:pt x="4270" y="1"/>
                      <a:pt x="3940" y="227"/>
                      <a:pt x="3768" y="572"/>
                    </a:cubicBezTo>
                    <a:cubicBezTo>
                      <a:pt x="3684" y="907"/>
                      <a:pt x="1" y="8358"/>
                      <a:pt x="4438" y="14218"/>
                    </a:cubicBezTo>
                    <a:cubicBezTo>
                      <a:pt x="4605" y="14469"/>
                      <a:pt x="4940" y="14637"/>
                      <a:pt x="5275" y="14637"/>
                    </a:cubicBezTo>
                    <a:cubicBezTo>
                      <a:pt x="5442" y="14637"/>
                      <a:pt x="5694" y="14469"/>
                      <a:pt x="5861" y="14385"/>
                    </a:cubicBezTo>
                    <a:cubicBezTo>
                      <a:pt x="6363" y="14051"/>
                      <a:pt x="6363" y="13381"/>
                      <a:pt x="6112" y="12962"/>
                    </a:cubicBezTo>
                    <a:cubicBezTo>
                      <a:pt x="2429" y="8190"/>
                      <a:pt x="5694" y="1660"/>
                      <a:pt x="5694" y="1493"/>
                    </a:cubicBezTo>
                    <a:cubicBezTo>
                      <a:pt x="5861" y="990"/>
                      <a:pt x="5694" y="404"/>
                      <a:pt x="5108" y="153"/>
                    </a:cubicBezTo>
                    <a:cubicBezTo>
                      <a:pt x="4950" y="48"/>
                      <a:pt x="4784" y="1"/>
                      <a:pt x="4623"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46"/>
              <p:cNvSpPr/>
              <p:nvPr/>
            </p:nvSpPr>
            <p:spPr>
              <a:xfrm flipH="1">
                <a:off x="317782" y="4128903"/>
                <a:ext cx="423128" cy="539944"/>
              </a:xfrm>
              <a:custGeom>
                <a:rect b="b" l="l" r="r" t="t"/>
                <a:pathLst>
                  <a:path extrusionOk="0" h="28847" w="22606">
                    <a:moveTo>
                      <a:pt x="15908" y="1"/>
                    </a:moveTo>
                    <a:lnTo>
                      <a:pt x="6531" y="9545"/>
                    </a:lnTo>
                    <a:cubicBezTo>
                      <a:pt x="3350" y="15405"/>
                      <a:pt x="1089" y="22605"/>
                      <a:pt x="252" y="25703"/>
                    </a:cubicBezTo>
                    <a:cubicBezTo>
                      <a:pt x="1" y="26540"/>
                      <a:pt x="336" y="27712"/>
                      <a:pt x="1173" y="28549"/>
                    </a:cubicBezTo>
                    <a:cubicBezTo>
                      <a:pt x="1408" y="28737"/>
                      <a:pt x="1643" y="28846"/>
                      <a:pt x="1863" y="28846"/>
                    </a:cubicBezTo>
                    <a:cubicBezTo>
                      <a:pt x="2035" y="28846"/>
                      <a:pt x="2198" y="28780"/>
                      <a:pt x="2345" y="28633"/>
                    </a:cubicBezTo>
                    <a:lnTo>
                      <a:pt x="21684" y="9294"/>
                    </a:lnTo>
                    <a:cubicBezTo>
                      <a:pt x="22605" y="8289"/>
                      <a:pt x="22438" y="6447"/>
                      <a:pt x="21182" y="5191"/>
                    </a:cubicBezTo>
                    <a:lnTo>
                      <a:pt x="15908" y="1"/>
                    </a:ln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3" name="Google Shape;2763;p46"/>
              <p:cNvSpPr/>
              <p:nvPr/>
            </p:nvSpPr>
            <p:spPr>
              <a:xfrm flipH="1">
                <a:off x="1546323" y="4484629"/>
                <a:ext cx="576686" cy="203721"/>
              </a:xfrm>
              <a:custGeom>
                <a:rect b="b" l="l" r="r" t="t"/>
                <a:pathLst>
                  <a:path extrusionOk="0" h="10884" w="30810">
                    <a:moveTo>
                      <a:pt x="17665" y="0"/>
                    </a:moveTo>
                    <a:cubicBezTo>
                      <a:pt x="11303" y="1675"/>
                      <a:pt x="4354" y="5023"/>
                      <a:pt x="1508" y="6530"/>
                    </a:cubicBezTo>
                    <a:cubicBezTo>
                      <a:pt x="670" y="6949"/>
                      <a:pt x="84" y="7953"/>
                      <a:pt x="84" y="9126"/>
                    </a:cubicBezTo>
                    <a:cubicBezTo>
                      <a:pt x="1" y="9628"/>
                      <a:pt x="252" y="10046"/>
                      <a:pt x="670" y="10046"/>
                    </a:cubicBezTo>
                    <a:lnTo>
                      <a:pt x="28047" y="10884"/>
                    </a:lnTo>
                    <a:cubicBezTo>
                      <a:pt x="29386" y="10884"/>
                      <a:pt x="30558" y="9544"/>
                      <a:pt x="30642" y="7786"/>
                    </a:cubicBezTo>
                    <a:lnTo>
                      <a:pt x="30809" y="419"/>
                    </a:lnTo>
                    <a:lnTo>
                      <a:pt x="17665" y="0"/>
                    </a:ln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4" name="Google Shape;2764;p46"/>
              <p:cNvSpPr/>
              <p:nvPr/>
            </p:nvSpPr>
            <p:spPr>
              <a:xfrm flipH="1">
                <a:off x="443151" y="3744988"/>
                <a:ext cx="517127" cy="559447"/>
              </a:xfrm>
              <a:custGeom>
                <a:rect b="b" l="l" r="r" t="t"/>
                <a:pathLst>
                  <a:path extrusionOk="0" h="29889" w="27628">
                    <a:moveTo>
                      <a:pt x="10130" y="1"/>
                    </a:moveTo>
                    <a:lnTo>
                      <a:pt x="0" y="14317"/>
                    </a:lnTo>
                    <a:lnTo>
                      <a:pt x="18335" y="29888"/>
                    </a:lnTo>
                    <a:lnTo>
                      <a:pt x="27628" y="20512"/>
                    </a:lnTo>
                    <a:lnTo>
                      <a:pt x="10130" y="1"/>
                    </a:ln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5" name="Google Shape;2765;p46"/>
              <p:cNvSpPr/>
              <p:nvPr/>
            </p:nvSpPr>
            <p:spPr>
              <a:xfrm flipH="1">
                <a:off x="501138" y="3744988"/>
                <a:ext cx="459140" cy="499907"/>
              </a:xfrm>
              <a:custGeom>
                <a:rect b="b" l="l" r="r" t="t"/>
                <a:pathLst>
                  <a:path extrusionOk="0" h="26708" w="24530">
                    <a:moveTo>
                      <a:pt x="10130" y="1"/>
                    </a:moveTo>
                    <a:lnTo>
                      <a:pt x="0" y="14317"/>
                    </a:lnTo>
                    <a:lnTo>
                      <a:pt x="14484" y="26707"/>
                    </a:lnTo>
                    <a:lnTo>
                      <a:pt x="24530" y="16661"/>
                    </a:lnTo>
                    <a:lnTo>
                      <a:pt x="10130"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6" name="Google Shape;2766;p46"/>
              <p:cNvSpPr/>
              <p:nvPr/>
            </p:nvSpPr>
            <p:spPr>
              <a:xfrm flipH="1">
                <a:off x="579471" y="4356133"/>
                <a:ext cx="67402" cy="6270"/>
              </a:xfrm>
              <a:custGeom>
                <a:rect b="b" l="l" r="r" t="t"/>
                <a:pathLst>
                  <a:path extrusionOk="0" h="335" w="3601">
                    <a:moveTo>
                      <a:pt x="251" y="0"/>
                    </a:moveTo>
                    <a:cubicBezTo>
                      <a:pt x="84" y="84"/>
                      <a:pt x="84" y="168"/>
                      <a:pt x="0" y="335"/>
                    </a:cubicBezTo>
                    <a:lnTo>
                      <a:pt x="3349" y="335"/>
                    </a:lnTo>
                    <a:cubicBezTo>
                      <a:pt x="3600" y="335"/>
                      <a:pt x="3600" y="0"/>
                      <a:pt x="33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7" name="Google Shape;2767;p46"/>
              <p:cNvSpPr/>
              <p:nvPr/>
            </p:nvSpPr>
            <p:spPr>
              <a:xfrm flipH="1">
                <a:off x="599854" y="4395309"/>
                <a:ext cx="62704" cy="6270"/>
              </a:xfrm>
              <a:custGeom>
                <a:rect b="b" l="l" r="r" t="t"/>
                <a:pathLst>
                  <a:path extrusionOk="0" h="335" w="3350">
                    <a:moveTo>
                      <a:pt x="85" y="0"/>
                    </a:moveTo>
                    <a:cubicBezTo>
                      <a:pt x="85" y="84"/>
                      <a:pt x="1" y="168"/>
                      <a:pt x="1" y="335"/>
                    </a:cubicBezTo>
                    <a:lnTo>
                      <a:pt x="3182" y="335"/>
                    </a:lnTo>
                    <a:cubicBezTo>
                      <a:pt x="3350" y="335"/>
                      <a:pt x="3350" y="0"/>
                      <a:pt x="31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8" name="Google Shape;2768;p46"/>
              <p:cNvSpPr/>
              <p:nvPr/>
            </p:nvSpPr>
            <p:spPr>
              <a:xfrm flipH="1">
                <a:off x="327197" y="4150840"/>
                <a:ext cx="398028" cy="504605"/>
              </a:xfrm>
              <a:custGeom>
                <a:rect b="b" l="l" r="r" t="t"/>
                <a:pathLst>
                  <a:path extrusionOk="0" h="26959" w="21265">
                    <a:moveTo>
                      <a:pt x="16325" y="1"/>
                    </a:moveTo>
                    <a:cubicBezTo>
                      <a:pt x="15488" y="1340"/>
                      <a:pt x="14651" y="2931"/>
                      <a:pt x="14735" y="4605"/>
                    </a:cubicBezTo>
                    <a:cubicBezTo>
                      <a:pt x="14902" y="6112"/>
                      <a:pt x="15991" y="8122"/>
                      <a:pt x="17163" y="9294"/>
                    </a:cubicBezTo>
                    <a:lnTo>
                      <a:pt x="5107" y="21349"/>
                    </a:lnTo>
                    <a:cubicBezTo>
                      <a:pt x="4102" y="20177"/>
                      <a:pt x="2847" y="19089"/>
                      <a:pt x="1340" y="18921"/>
                    </a:cubicBezTo>
                    <a:cubicBezTo>
                      <a:pt x="1340" y="19005"/>
                      <a:pt x="1256" y="19089"/>
                      <a:pt x="1256" y="19256"/>
                    </a:cubicBezTo>
                    <a:cubicBezTo>
                      <a:pt x="2763" y="19424"/>
                      <a:pt x="4019" y="20512"/>
                      <a:pt x="4940" y="21601"/>
                    </a:cubicBezTo>
                    <a:cubicBezTo>
                      <a:pt x="3265" y="23275"/>
                      <a:pt x="1591" y="24949"/>
                      <a:pt x="0" y="26624"/>
                    </a:cubicBezTo>
                    <a:cubicBezTo>
                      <a:pt x="84" y="26791"/>
                      <a:pt x="84" y="26875"/>
                      <a:pt x="251" y="26959"/>
                    </a:cubicBezTo>
                    <a:lnTo>
                      <a:pt x="17581" y="9629"/>
                    </a:lnTo>
                    <a:cubicBezTo>
                      <a:pt x="17497" y="9294"/>
                      <a:pt x="17581" y="9210"/>
                      <a:pt x="17665" y="9043"/>
                    </a:cubicBezTo>
                    <a:lnTo>
                      <a:pt x="21265" y="5526"/>
                    </a:lnTo>
                    <a:cubicBezTo>
                      <a:pt x="21265" y="5443"/>
                      <a:pt x="21181" y="5275"/>
                      <a:pt x="21181" y="5191"/>
                    </a:cubicBezTo>
                    <a:lnTo>
                      <a:pt x="17497" y="8875"/>
                    </a:lnTo>
                    <a:cubicBezTo>
                      <a:pt x="16325" y="7703"/>
                      <a:pt x="15070" y="5778"/>
                      <a:pt x="15070" y="4271"/>
                    </a:cubicBezTo>
                    <a:cubicBezTo>
                      <a:pt x="15070" y="2764"/>
                      <a:pt x="15739" y="1424"/>
                      <a:pt x="16577" y="168"/>
                    </a:cubicBezTo>
                    <a:lnTo>
                      <a:pt x="1632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9" name="Google Shape;2769;p46"/>
              <p:cNvSpPr/>
              <p:nvPr/>
            </p:nvSpPr>
            <p:spPr>
              <a:xfrm flipH="1">
                <a:off x="433755" y="2865883"/>
                <a:ext cx="1151763" cy="1410345"/>
              </a:xfrm>
              <a:custGeom>
                <a:rect b="b" l="l" r="r" t="t"/>
                <a:pathLst>
                  <a:path extrusionOk="0" h="75349" w="61534">
                    <a:moveTo>
                      <a:pt x="27879" y="1"/>
                    </a:moveTo>
                    <a:lnTo>
                      <a:pt x="0" y="8038"/>
                    </a:lnTo>
                    <a:lnTo>
                      <a:pt x="2512" y="7787"/>
                    </a:lnTo>
                    <a:lnTo>
                      <a:pt x="8540" y="36419"/>
                    </a:lnTo>
                    <a:lnTo>
                      <a:pt x="39767" y="75348"/>
                    </a:lnTo>
                    <a:lnTo>
                      <a:pt x="61534" y="55339"/>
                    </a:lnTo>
                    <a:lnTo>
                      <a:pt x="32483" y="28298"/>
                    </a:lnTo>
                    <a:lnTo>
                      <a:pt x="27879" y="1"/>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0" name="Google Shape;2770;p46"/>
              <p:cNvSpPr/>
              <p:nvPr/>
            </p:nvSpPr>
            <p:spPr>
              <a:xfrm flipH="1">
                <a:off x="1054278" y="2864330"/>
                <a:ext cx="531240" cy="993506"/>
              </a:xfrm>
              <a:custGeom>
                <a:rect b="b" l="l" r="r" t="t"/>
                <a:pathLst>
                  <a:path extrusionOk="0" h="53079" w="28382">
                    <a:moveTo>
                      <a:pt x="27879" y="0"/>
                    </a:moveTo>
                    <a:lnTo>
                      <a:pt x="0" y="8121"/>
                    </a:lnTo>
                    <a:lnTo>
                      <a:pt x="2512" y="7870"/>
                    </a:lnTo>
                    <a:lnTo>
                      <a:pt x="8540" y="36418"/>
                    </a:lnTo>
                    <a:lnTo>
                      <a:pt x="21935" y="53078"/>
                    </a:lnTo>
                    <a:cubicBezTo>
                      <a:pt x="21767" y="52576"/>
                      <a:pt x="21684" y="52074"/>
                      <a:pt x="21684" y="51488"/>
                    </a:cubicBezTo>
                    <a:cubicBezTo>
                      <a:pt x="20930" y="43451"/>
                      <a:pt x="21265" y="35413"/>
                      <a:pt x="22521" y="27460"/>
                    </a:cubicBezTo>
                    <a:cubicBezTo>
                      <a:pt x="23777" y="19172"/>
                      <a:pt x="26372" y="11135"/>
                      <a:pt x="28381" y="2930"/>
                    </a:cubicBezTo>
                    <a:lnTo>
                      <a:pt x="27879"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1" name="Google Shape;2771;p46"/>
              <p:cNvSpPr/>
              <p:nvPr/>
            </p:nvSpPr>
            <p:spPr>
              <a:xfrm flipH="1">
                <a:off x="870921" y="3437001"/>
                <a:ext cx="117546" cy="112829"/>
              </a:xfrm>
              <a:custGeom>
                <a:rect b="b" l="l" r="r" t="t"/>
                <a:pathLst>
                  <a:path extrusionOk="0" fill="none" h="6028" w="6280">
                    <a:moveTo>
                      <a:pt x="0" y="0"/>
                    </a:moveTo>
                    <a:lnTo>
                      <a:pt x="6279" y="6028"/>
                    </a:lnTo>
                  </a:path>
                </a:pathLst>
              </a:custGeom>
              <a:noFill/>
              <a:ln cap="rnd" cmpd="sng" w="104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2" name="Google Shape;2772;p46"/>
              <p:cNvSpPr/>
              <p:nvPr/>
            </p:nvSpPr>
            <p:spPr>
              <a:xfrm flipH="1">
                <a:off x="1489909" y="3991011"/>
                <a:ext cx="327538" cy="501461"/>
              </a:xfrm>
              <a:custGeom>
                <a:rect b="b" l="l" r="r" t="t"/>
                <a:pathLst>
                  <a:path extrusionOk="0" h="26791" w="17499">
                    <a:moveTo>
                      <a:pt x="17498" y="0"/>
                    </a:moveTo>
                    <a:lnTo>
                      <a:pt x="1" y="2428"/>
                    </a:lnTo>
                    <a:lnTo>
                      <a:pt x="1257" y="26372"/>
                    </a:lnTo>
                    <a:lnTo>
                      <a:pt x="14484" y="26791"/>
                    </a:lnTo>
                    <a:lnTo>
                      <a:pt x="17498" y="0"/>
                    </a:ln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3" name="Google Shape;2773;p46"/>
              <p:cNvSpPr/>
              <p:nvPr/>
            </p:nvSpPr>
            <p:spPr>
              <a:xfrm flipH="1">
                <a:off x="1489909" y="3991011"/>
                <a:ext cx="327538" cy="407443"/>
              </a:xfrm>
              <a:custGeom>
                <a:rect b="b" l="l" r="r" t="t"/>
                <a:pathLst>
                  <a:path extrusionOk="0" h="21768" w="17499">
                    <a:moveTo>
                      <a:pt x="17498" y="0"/>
                    </a:moveTo>
                    <a:lnTo>
                      <a:pt x="1" y="2428"/>
                    </a:lnTo>
                    <a:lnTo>
                      <a:pt x="1005" y="21349"/>
                    </a:lnTo>
                    <a:lnTo>
                      <a:pt x="15154" y="21768"/>
                    </a:lnTo>
                    <a:lnTo>
                      <a:pt x="17498"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4" name="Google Shape;2774;p46"/>
              <p:cNvSpPr/>
              <p:nvPr/>
            </p:nvSpPr>
            <p:spPr>
              <a:xfrm flipH="1">
                <a:off x="1805842" y="4500295"/>
                <a:ext cx="50781" cy="49021"/>
              </a:xfrm>
              <a:custGeom>
                <a:rect b="b" l="l" r="r" t="t"/>
                <a:pathLst>
                  <a:path extrusionOk="0" h="2619" w="2713">
                    <a:moveTo>
                      <a:pt x="419" y="0"/>
                    </a:moveTo>
                    <a:cubicBezTo>
                      <a:pt x="252" y="0"/>
                      <a:pt x="168" y="168"/>
                      <a:pt x="1" y="168"/>
                    </a:cubicBezTo>
                    <a:cubicBezTo>
                      <a:pt x="671" y="1005"/>
                      <a:pt x="1508" y="1675"/>
                      <a:pt x="2261" y="2512"/>
                    </a:cubicBezTo>
                    <a:cubicBezTo>
                      <a:pt x="2338" y="2588"/>
                      <a:pt x="2414" y="2618"/>
                      <a:pt x="2479" y="2618"/>
                    </a:cubicBezTo>
                    <a:cubicBezTo>
                      <a:pt x="2626" y="2618"/>
                      <a:pt x="2713" y="2461"/>
                      <a:pt x="2596" y="2344"/>
                    </a:cubicBezTo>
                    <a:cubicBezTo>
                      <a:pt x="1843" y="1591"/>
                      <a:pt x="1089" y="754"/>
                      <a:pt x="4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5" name="Google Shape;2775;p46"/>
              <p:cNvSpPr/>
              <p:nvPr/>
            </p:nvSpPr>
            <p:spPr>
              <a:xfrm flipH="1">
                <a:off x="1847600" y="4515962"/>
                <a:ext cx="46625" cy="47187"/>
              </a:xfrm>
              <a:custGeom>
                <a:rect b="b" l="l" r="r" t="t"/>
                <a:pathLst>
                  <a:path extrusionOk="0" h="2521" w="2491">
                    <a:moveTo>
                      <a:pt x="335" y="1"/>
                    </a:moveTo>
                    <a:cubicBezTo>
                      <a:pt x="168" y="1"/>
                      <a:pt x="84" y="168"/>
                      <a:pt x="1" y="168"/>
                    </a:cubicBezTo>
                    <a:cubicBezTo>
                      <a:pt x="754" y="838"/>
                      <a:pt x="1424" y="1675"/>
                      <a:pt x="2177" y="2428"/>
                    </a:cubicBezTo>
                    <a:cubicBezTo>
                      <a:pt x="2199" y="2495"/>
                      <a:pt x="2233" y="2520"/>
                      <a:pt x="2269" y="2520"/>
                    </a:cubicBezTo>
                    <a:cubicBezTo>
                      <a:pt x="2370" y="2520"/>
                      <a:pt x="2490" y="2323"/>
                      <a:pt x="2428" y="2261"/>
                    </a:cubicBezTo>
                    <a:cubicBezTo>
                      <a:pt x="1675" y="1507"/>
                      <a:pt x="1005" y="754"/>
                      <a:pt x="3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6" name="Google Shape;2776;p46"/>
              <p:cNvSpPr/>
              <p:nvPr/>
            </p:nvSpPr>
            <p:spPr>
              <a:xfrm flipH="1">
                <a:off x="1546323" y="4522232"/>
                <a:ext cx="573542" cy="139483"/>
              </a:xfrm>
              <a:custGeom>
                <a:rect b="b" l="l" r="r" t="t"/>
                <a:pathLst>
                  <a:path extrusionOk="0" h="7452" w="30642">
                    <a:moveTo>
                      <a:pt x="30641" y="0"/>
                    </a:moveTo>
                    <a:cubicBezTo>
                      <a:pt x="29134" y="335"/>
                      <a:pt x="27627" y="754"/>
                      <a:pt x="26372" y="1926"/>
                    </a:cubicBezTo>
                    <a:cubicBezTo>
                      <a:pt x="25786" y="2512"/>
                      <a:pt x="25367" y="3349"/>
                      <a:pt x="25032" y="4186"/>
                    </a:cubicBezTo>
                    <a:cubicBezTo>
                      <a:pt x="24697" y="5107"/>
                      <a:pt x="24530" y="6112"/>
                      <a:pt x="24530" y="7033"/>
                    </a:cubicBezTo>
                    <a:cubicBezTo>
                      <a:pt x="18837" y="6782"/>
                      <a:pt x="13060" y="6698"/>
                      <a:pt x="7451" y="6531"/>
                    </a:cubicBezTo>
                    <a:cubicBezTo>
                      <a:pt x="7535" y="5024"/>
                      <a:pt x="7451" y="3349"/>
                      <a:pt x="6614" y="2010"/>
                    </a:cubicBezTo>
                    <a:cubicBezTo>
                      <a:pt x="6530" y="2010"/>
                      <a:pt x="6363" y="2093"/>
                      <a:pt x="6279" y="2093"/>
                    </a:cubicBezTo>
                    <a:cubicBezTo>
                      <a:pt x="7116" y="3349"/>
                      <a:pt x="7200" y="4940"/>
                      <a:pt x="7116" y="6363"/>
                    </a:cubicBezTo>
                    <a:cubicBezTo>
                      <a:pt x="4856" y="6279"/>
                      <a:pt x="2428" y="6279"/>
                      <a:pt x="84" y="6196"/>
                    </a:cubicBezTo>
                    <a:cubicBezTo>
                      <a:pt x="84" y="6279"/>
                      <a:pt x="0" y="6363"/>
                      <a:pt x="0" y="6531"/>
                    </a:cubicBezTo>
                    <a:cubicBezTo>
                      <a:pt x="10046" y="6782"/>
                      <a:pt x="20093" y="7117"/>
                      <a:pt x="30055" y="7451"/>
                    </a:cubicBezTo>
                    <a:cubicBezTo>
                      <a:pt x="30139" y="7368"/>
                      <a:pt x="30139" y="7200"/>
                      <a:pt x="30223" y="7117"/>
                    </a:cubicBezTo>
                    <a:cubicBezTo>
                      <a:pt x="28465" y="7033"/>
                      <a:pt x="26706" y="7033"/>
                      <a:pt x="24948" y="6949"/>
                    </a:cubicBezTo>
                    <a:cubicBezTo>
                      <a:pt x="24948" y="5944"/>
                      <a:pt x="25116" y="5107"/>
                      <a:pt x="25451" y="4270"/>
                    </a:cubicBezTo>
                    <a:cubicBezTo>
                      <a:pt x="25618" y="3433"/>
                      <a:pt x="26037" y="2596"/>
                      <a:pt x="26790" y="2010"/>
                    </a:cubicBezTo>
                    <a:cubicBezTo>
                      <a:pt x="27879" y="1089"/>
                      <a:pt x="29302" y="670"/>
                      <a:pt x="30641" y="335"/>
                    </a:cubicBezTo>
                    <a:lnTo>
                      <a:pt x="3064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7" name="Google Shape;2777;p46"/>
              <p:cNvSpPr/>
              <p:nvPr/>
            </p:nvSpPr>
            <p:spPr>
              <a:xfrm flipH="1">
                <a:off x="1253301" y="2638671"/>
                <a:ext cx="145753" cy="372965"/>
              </a:xfrm>
              <a:custGeom>
                <a:rect b="b" l="l" r="r" t="t"/>
                <a:pathLst>
                  <a:path extrusionOk="0" fill="none" h="19926" w="7787">
                    <a:moveTo>
                      <a:pt x="1675" y="1"/>
                    </a:moveTo>
                    <a:cubicBezTo>
                      <a:pt x="1675" y="1"/>
                      <a:pt x="1" y="16912"/>
                      <a:pt x="7787" y="19926"/>
                    </a:cubicBezTo>
                  </a:path>
                </a:pathLst>
              </a:custGeom>
              <a:noFill/>
              <a:ln cap="rnd" cmpd="sng" w="104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8" name="Google Shape;2778;p46"/>
              <p:cNvSpPr/>
              <p:nvPr/>
            </p:nvSpPr>
            <p:spPr>
              <a:xfrm flipH="1">
                <a:off x="1178075" y="2665306"/>
                <a:ext cx="134785" cy="451316"/>
              </a:xfrm>
              <a:custGeom>
                <a:rect b="b" l="l" r="r" t="t"/>
                <a:pathLst>
                  <a:path extrusionOk="0" fill="none" h="24112" w="7201">
                    <a:moveTo>
                      <a:pt x="7200" y="1"/>
                    </a:moveTo>
                    <a:cubicBezTo>
                      <a:pt x="7200" y="1"/>
                      <a:pt x="6698" y="16577"/>
                      <a:pt x="0" y="24112"/>
                    </a:cubicBezTo>
                  </a:path>
                </a:pathLst>
              </a:custGeom>
              <a:noFill/>
              <a:ln cap="rnd" cmpd="sng" w="104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9" name="Google Shape;2779;p46"/>
              <p:cNvSpPr/>
              <p:nvPr/>
            </p:nvSpPr>
            <p:spPr>
              <a:xfrm flipH="1">
                <a:off x="1002580" y="2687243"/>
                <a:ext cx="919853" cy="1639129"/>
              </a:xfrm>
              <a:custGeom>
                <a:rect b="b" l="l" r="r" t="t"/>
                <a:pathLst>
                  <a:path extrusionOk="0" h="87572" w="49144">
                    <a:moveTo>
                      <a:pt x="48474" y="1"/>
                    </a:moveTo>
                    <a:lnTo>
                      <a:pt x="48474" y="85"/>
                    </a:lnTo>
                    <a:lnTo>
                      <a:pt x="17833" y="85"/>
                    </a:lnTo>
                    <a:cubicBezTo>
                      <a:pt x="17833" y="85"/>
                      <a:pt x="5777" y="32735"/>
                      <a:pt x="3349" y="44037"/>
                    </a:cubicBezTo>
                    <a:cubicBezTo>
                      <a:pt x="587" y="56930"/>
                      <a:pt x="1" y="86818"/>
                      <a:pt x="1" y="86818"/>
                    </a:cubicBezTo>
                    <a:lnTo>
                      <a:pt x="24949" y="87571"/>
                    </a:lnTo>
                    <a:lnTo>
                      <a:pt x="30307" y="50316"/>
                    </a:lnTo>
                    <a:lnTo>
                      <a:pt x="41442" y="28131"/>
                    </a:lnTo>
                    <a:cubicBezTo>
                      <a:pt x="49143" y="14151"/>
                      <a:pt x="48474" y="4"/>
                      <a:pt x="48474"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0" name="Google Shape;2780;p46"/>
              <p:cNvSpPr/>
              <p:nvPr/>
            </p:nvSpPr>
            <p:spPr>
              <a:xfrm flipH="1">
                <a:off x="1789220" y="3343835"/>
                <a:ext cx="64257" cy="383933"/>
              </a:xfrm>
              <a:custGeom>
                <a:rect b="b" l="l" r="r" t="t"/>
                <a:pathLst>
                  <a:path extrusionOk="0" fill="none" h="20512" w="3433">
                    <a:moveTo>
                      <a:pt x="3433" y="0"/>
                    </a:moveTo>
                    <a:cubicBezTo>
                      <a:pt x="3433" y="0"/>
                      <a:pt x="419" y="11972"/>
                      <a:pt x="0" y="20512"/>
                    </a:cubicBezTo>
                  </a:path>
                </a:pathLst>
              </a:custGeom>
              <a:noFill/>
              <a:ln cap="rnd" cmpd="sng" w="104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1" name="Google Shape;2781;p46"/>
              <p:cNvSpPr/>
              <p:nvPr/>
            </p:nvSpPr>
            <p:spPr>
              <a:xfrm flipH="1">
                <a:off x="1054274" y="2802596"/>
                <a:ext cx="158294" cy="470127"/>
              </a:xfrm>
              <a:custGeom>
                <a:rect b="b" l="l" r="r" t="t"/>
                <a:pathLst>
                  <a:path extrusionOk="0" fill="none" h="25117" w="8457">
                    <a:moveTo>
                      <a:pt x="8456" y="1"/>
                    </a:moveTo>
                    <a:cubicBezTo>
                      <a:pt x="8456" y="1"/>
                      <a:pt x="5694" y="15656"/>
                      <a:pt x="1" y="25117"/>
                    </a:cubicBezTo>
                  </a:path>
                </a:pathLst>
              </a:custGeom>
              <a:noFill/>
              <a:ln cap="rnd" cmpd="sng" w="104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2" name="Google Shape;2782;p46"/>
              <p:cNvSpPr/>
              <p:nvPr/>
            </p:nvSpPr>
            <p:spPr>
              <a:xfrm flipH="1">
                <a:off x="1489902" y="4276216"/>
                <a:ext cx="341632" cy="12559"/>
              </a:xfrm>
              <a:custGeom>
                <a:rect b="b" l="l" r="r" t="t"/>
                <a:pathLst>
                  <a:path extrusionOk="0" fill="none" h="671" w="18252">
                    <a:moveTo>
                      <a:pt x="0" y="1"/>
                    </a:moveTo>
                    <a:lnTo>
                      <a:pt x="18251" y="671"/>
                    </a:lnTo>
                  </a:path>
                </a:pathLst>
              </a:custGeom>
              <a:noFill/>
              <a:ln cap="rnd" cmpd="sng" w="104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3" name="Google Shape;2783;p46"/>
              <p:cNvSpPr/>
              <p:nvPr/>
            </p:nvSpPr>
            <p:spPr>
              <a:xfrm flipH="1">
                <a:off x="1085630" y="1411702"/>
                <a:ext cx="308708" cy="377663"/>
              </a:xfrm>
              <a:custGeom>
                <a:rect b="b" l="l" r="r" t="t"/>
                <a:pathLst>
                  <a:path extrusionOk="0" h="20177" w="16493">
                    <a:moveTo>
                      <a:pt x="7953" y="0"/>
                    </a:moveTo>
                    <a:cubicBezTo>
                      <a:pt x="3516" y="0"/>
                      <a:pt x="0" y="3600"/>
                      <a:pt x="0" y="7953"/>
                    </a:cubicBezTo>
                    <a:lnTo>
                      <a:pt x="0" y="12223"/>
                    </a:lnTo>
                    <a:cubicBezTo>
                      <a:pt x="0" y="16660"/>
                      <a:pt x="3516" y="20177"/>
                      <a:pt x="7953" y="20177"/>
                    </a:cubicBezTo>
                    <a:lnTo>
                      <a:pt x="8539" y="20177"/>
                    </a:lnTo>
                    <a:cubicBezTo>
                      <a:pt x="12977" y="20177"/>
                      <a:pt x="16493" y="16660"/>
                      <a:pt x="16493" y="12223"/>
                    </a:cubicBezTo>
                    <a:lnTo>
                      <a:pt x="16493" y="7953"/>
                    </a:lnTo>
                    <a:cubicBezTo>
                      <a:pt x="16493" y="3600"/>
                      <a:pt x="12893" y="0"/>
                      <a:pt x="85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4" name="Google Shape;2784;p46"/>
              <p:cNvSpPr/>
              <p:nvPr/>
            </p:nvSpPr>
            <p:spPr>
              <a:xfrm flipH="1">
                <a:off x="1163981" y="1626373"/>
                <a:ext cx="142609" cy="269551"/>
              </a:xfrm>
              <a:custGeom>
                <a:rect b="b" l="l" r="r" t="t"/>
                <a:pathLst>
                  <a:path extrusionOk="0" h="14401" w="7619">
                    <a:moveTo>
                      <a:pt x="0" y="1"/>
                    </a:moveTo>
                    <a:lnTo>
                      <a:pt x="0" y="14400"/>
                    </a:lnTo>
                    <a:lnTo>
                      <a:pt x="7619" y="14400"/>
                    </a:lnTo>
                    <a:lnTo>
                      <a:pt x="7619" y="1"/>
                    </a:ln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5" name="Google Shape;2785;p46"/>
              <p:cNvSpPr/>
              <p:nvPr/>
            </p:nvSpPr>
            <p:spPr>
              <a:xfrm flipH="1">
                <a:off x="1165535" y="1627945"/>
                <a:ext cx="144200" cy="181953"/>
              </a:xfrm>
              <a:custGeom>
                <a:rect b="b" l="l" r="r" t="t"/>
                <a:pathLst>
                  <a:path extrusionOk="0" h="9721" w="7704">
                    <a:moveTo>
                      <a:pt x="1" y="0"/>
                    </a:moveTo>
                    <a:lnTo>
                      <a:pt x="1" y="9712"/>
                    </a:lnTo>
                    <a:cubicBezTo>
                      <a:pt x="131" y="9718"/>
                      <a:pt x="261" y="9721"/>
                      <a:pt x="391" y="9721"/>
                    </a:cubicBezTo>
                    <a:cubicBezTo>
                      <a:pt x="2100" y="9721"/>
                      <a:pt x="3773" y="9204"/>
                      <a:pt x="4940" y="8037"/>
                    </a:cubicBezTo>
                    <a:cubicBezTo>
                      <a:pt x="5694" y="7284"/>
                      <a:pt x="6364" y="6447"/>
                      <a:pt x="6615" y="5526"/>
                    </a:cubicBezTo>
                    <a:cubicBezTo>
                      <a:pt x="7033" y="4689"/>
                      <a:pt x="7368" y="3517"/>
                      <a:pt x="7284" y="2596"/>
                    </a:cubicBezTo>
                    <a:cubicBezTo>
                      <a:pt x="7117" y="2261"/>
                      <a:pt x="7368" y="1842"/>
                      <a:pt x="7703" y="1759"/>
                    </a:cubicBezTo>
                    <a:lnTo>
                      <a:pt x="7703"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6" name="Google Shape;2786;p46"/>
              <p:cNvSpPr/>
              <p:nvPr/>
            </p:nvSpPr>
            <p:spPr>
              <a:xfrm flipH="1">
                <a:off x="1163966" y="1466550"/>
                <a:ext cx="233509" cy="324393"/>
              </a:xfrm>
              <a:custGeom>
                <a:rect b="b" l="l" r="r" t="t"/>
                <a:pathLst>
                  <a:path extrusionOk="0" h="17331" w="12224">
                    <a:moveTo>
                      <a:pt x="6029" y="0"/>
                    </a:moveTo>
                    <a:cubicBezTo>
                      <a:pt x="2680" y="0"/>
                      <a:pt x="1" y="2763"/>
                      <a:pt x="1" y="6112"/>
                    </a:cubicBezTo>
                    <a:lnTo>
                      <a:pt x="1" y="11219"/>
                    </a:lnTo>
                    <a:cubicBezTo>
                      <a:pt x="1" y="11805"/>
                      <a:pt x="84" y="12558"/>
                      <a:pt x="336" y="13144"/>
                    </a:cubicBezTo>
                    <a:cubicBezTo>
                      <a:pt x="1173" y="15572"/>
                      <a:pt x="3433" y="17330"/>
                      <a:pt x="6029" y="17330"/>
                    </a:cubicBezTo>
                    <a:cubicBezTo>
                      <a:pt x="9126" y="17330"/>
                      <a:pt x="11638" y="15154"/>
                      <a:pt x="12140" y="12307"/>
                    </a:cubicBezTo>
                    <a:cubicBezTo>
                      <a:pt x="12140" y="12223"/>
                      <a:pt x="12224" y="6614"/>
                      <a:pt x="12140" y="6614"/>
                    </a:cubicBezTo>
                    <a:lnTo>
                      <a:pt x="12140" y="6112"/>
                    </a:lnTo>
                    <a:cubicBezTo>
                      <a:pt x="12140" y="4354"/>
                      <a:pt x="11387" y="2847"/>
                      <a:pt x="10382" y="1758"/>
                    </a:cubicBezTo>
                    <a:cubicBezTo>
                      <a:pt x="9210" y="586"/>
                      <a:pt x="7703" y="0"/>
                      <a:pt x="6029" y="0"/>
                    </a:cubicBez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7" name="Google Shape;2787;p46"/>
              <p:cNvSpPr/>
              <p:nvPr/>
            </p:nvSpPr>
            <p:spPr>
              <a:xfrm flipH="1">
                <a:off x="1138900" y="1450859"/>
                <a:ext cx="255438" cy="130087"/>
              </a:xfrm>
              <a:custGeom>
                <a:rect b="b" l="l" r="r" t="t"/>
                <a:pathLst>
                  <a:path extrusionOk="0" h="6950" w="13647">
                    <a:moveTo>
                      <a:pt x="8104" y="0"/>
                    </a:moveTo>
                    <a:cubicBezTo>
                      <a:pt x="8082" y="0"/>
                      <a:pt x="8059" y="1"/>
                      <a:pt x="8037" y="1"/>
                    </a:cubicBezTo>
                    <a:cubicBezTo>
                      <a:pt x="4353" y="85"/>
                      <a:pt x="0" y="1759"/>
                      <a:pt x="0" y="6950"/>
                    </a:cubicBezTo>
                    <a:cubicBezTo>
                      <a:pt x="1842" y="6364"/>
                      <a:pt x="3767" y="5108"/>
                      <a:pt x="4353" y="3434"/>
                    </a:cubicBezTo>
                    <a:cubicBezTo>
                      <a:pt x="4353" y="3434"/>
                      <a:pt x="4939" y="6950"/>
                      <a:pt x="13228" y="6950"/>
                    </a:cubicBezTo>
                    <a:lnTo>
                      <a:pt x="13646" y="6950"/>
                    </a:lnTo>
                    <a:cubicBezTo>
                      <a:pt x="13646" y="6950"/>
                      <a:pt x="11826" y="0"/>
                      <a:pt x="810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8" name="Google Shape;2788;p46"/>
              <p:cNvSpPr/>
              <p:nvPr/>
            </p:nvSpPr>
            <p:spPr>
              <a:xfrm flipH="1">
                <a:off x="1328508" y="2107132"/>
                <a:ext cx="982538" cy="605212"/>
              </a:xfrm>
              <a:custGeom>
                <a:rect b="b" l="l" r="r" t="t"/>
                <a:pathLst>
                  <a:path extrusionOk="0" h="32334" w="52493">
                    <a:moveTo>
                      <a:pt x="40049" y="1"/>
                    </a:moveTo>
                    <a:cubicBezTo>
                      <a:pt x="39931" y="1"/>
                      <a:pt x="39862" y="33"/>
                      <a:pt x="39851" y="101"/>
                    </a:cubicBezTo>
                    <a:cubicBezTo>
                      <a:pt x="38595" y="7552"/>
                      <a:pt x="9879" y="27645"/>
                      <a:pt x="9879" y="27645"/>
                    </a:cubicBezTo>
                    <a:lnTo>
                      <a:pt x="7535" y="28231"/>
                    </a:lnTo>
                    <a:lnTo>
                      <a:pt x="1340" y="28985"/>
                    </a:lnTo>
                    <a:cubicBezTo>
                      <a:pt x="921" y="29068"/>
                      <a:pt x="503" y="29319"/>
                      <a:pt x="251" y="29822"/>
                    </a:cubicBezTo>
                    <a:cubicBezTo>
                      <a:pt x="0" y="30659"/>
                      <a:pt x="586" y="31496"/>
                      <a:pt x="1424" y="31496"/>
                    </a:cubicBezTo>
                    <a:lnTo>
                      <a:pt x="5526" y="31580"/>
                    </a:lnTo>
                    <a:lnTo>
                      <a:pt x="6865" y="31245"/>
                    </a:lnTo>
                    <a:lnTo>
                      <a:pt x="6782" y="31998"/>
                    </a:lnTo>
                    <a:lnTo>
                      <a:pt x="8958" y="32333"/>
                    </a:lnTo>
                    <a:lnTo>
                      <a:pt x="10047" y="32333"/>
                    </a:lnTo>
                    <a:cubicBezTo>
                      <a:pt x="12642" y="31915"/>
                      <a:pt x="31814" y="28650"/>
                      <a:pt x="39599" y="22287"/>
                    </a:cubicBezTo>
                    <a:cubicBezTo>
                      <a:pt x="49730" y="14166"/>
                      <a:pt x="52492" y="5962"/>
                      <a:pt x="52492" y="5962"/>
                    </a:cubicBezTo>
                    <a:cubicBezTo>
                      <a:pt x="52492" y="5962"/>
                      <a:pt x="41661" y="1"/>
                      <a:pt x="40049" y="1"/>
                    </a:cubicBezTo>
                    <a:close/>
                  </a:path>
                </a:pathLst>
              </a:custGeom>
              <a:solidFill>
                <a:srgbClr val="FFB5A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9" name="Google Shape;2789;p46"/>
              <p:cNvSpPr/>
              <p:nvPr/>
            </p:nvSpPr>
            <p:spPr>
              <a:xfrm flipH="1">
                <a:off x="1138900" y="1862513"/>
                <a:ext cx="482668" cy="436136"/>
              </a:xfrm>
              <a:custGeom>
                <a:rect b="b" l="l" r="r" t="t"/>
                <a:pathLst>
                  <a:path extrusionOk="0" h="23301" w="25787">
                    <a:moveTo>
                      <a:pt x="14924" y="0"/>
                    </a:moveTo>
                    <a:cubicBezTo>
                      <a:pt x="6193" y="0"/>
                      <a:pt x="1" y="16435"/>
                      <a:pt x="1" y="16435"/>
                    </a:cubicBezTo>
                    <a:lnTo>
                      <a:pt x="13814" y="23300"/>
                    </a:lnTo>
                    <a:cubicBezTo>
                      <a:pt x="13814" y="23300"/>
                      <a:pt x="25786" y="1868"/>
                      <a:pt x="16159" y="110"/>
                    </a:cubicBezTo>
                    <a:cubicBezTo>
                      <a:pt x="15742" y="36"/>
                      <a:pt x="15330" y="0"/>
                      <a:pt x="14924"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0" name="Google Shape;2790;p46"/>
              <p:cNvSpPr/>
              <p:nvPr/>
            </p:nvSpPr>
            <p:spPr>
              <a:xfrm flipH="1">
                <a:off x="1458576" y="2130304"/>
                <a:ext cx="145753" cy="66485"/>
              </a:xfrm>
              <a:custGeom>
                <a:rect b="b" l="l" r="r" t="t"/>
                <a:pathLst>
                  <a:path extrusionOk="0" h="3552" w="7787">
                    <a:moveTo>
                      <a:pt x="328" y="1"/>
                    </a:moveTo>
                    <a:cubicBezTo>
                      <a:pt x="245" y="1"/>
                      <a:pt x="144" y="60"/>
                      <a:pt x="84" y="119"/>
                    </a:cubicBezTo>
                    <a:cubicBezTo>
                      <a:pt x="1" y="203"/>
                      <a:pt x="84" y="370"/>
                      <a:pt x="168" y="454"/>
                    </a:cubicBezTo>
                    <a:lnTo>
                      <a:pt x="7535" y="3552"/>
                    </a:lnTo>
                    <a:cubicBezTo>
                      <a:pt x="7619" y="3552"/>
                      <a:pt x="7703" y="3468"/>
                      <a:pt x="7703" y="3468"/>
                    </a:cubicBezTo>
                    <a:cubicBezTo>
                      <a:pt x="7787" y="3384"/>
                      <a:pt x="7703" y="3300"/>
                      <a:pt x="7619" y="3133"/>
                    </a:cubicBezTo>
                    <a:lnTo>
                      <a:pt x="419" y="35"/>
                    </a:lnTo>
                    <a:cubicBezTo>
                      <a:pt x="395" y="11"/>
                      <a:pt x="363" y="1"/>
                      <a:pt x="32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1" name="Google Shape;2791;p46"/>
              <p:cNvSpPr/>
              <p:nvPr/>
            </p:nvSpPr>
            <p:spPr>
              <a:xfrm flipH="1">
                <a:off x="988467" y="1831648"/>
                <a:ext cx="645623" cy="879124"/>
              </a:xfrm>
              <a:custGeom>
                <a:rect b="b" l="l" r="r" t="t"/>
                <a:pathLst>
                  <a:path extrusionOk="0" h="46968" w="34493">
                    <a:moveTo>
                      <a:pt x="17162" y="1"/>
                    </a:moveTo>
                    <a:cubicBezTo>
                      <a:pt x="4102" y="838"/>
                      <a:pt x="0" y="46968"/>
                      <a:pt x="84" y="46968"/>
                    </a:cubicBezTo>
                    <a:lnTo>
                      <a:pt x="34492" y="46968"/>
                    </a:lnTo>
                    <a:cubicBezTo>
                      <a:pt x="34492" y="46968"/>
                      <a:pt x="33823" y="7787"/>
                      <a:pt x="30725" y="3433"/>
                    </a:cubicBezTo>
                    <a:cubicBezTo>
                      <a:pt x="28799" y="671"/>
                      <a:pt x="24781" y="85"/>
                      <a:pt x="24781" y="85"/>
                    </a:cubicBezTo>
                    <a:cubicBezTo>
                      <a:pt x="23040" y="792"/>
                      <a:pt x="21625" y="1031"/>
                      <a:pt x="20510" y="1031"/>
                    </a:cubicBezTo>
                    <a:cubicBezTo>
                      <a:pt x="18192" y="1031"/>
                      <a:pt x="17162" y="1"/>
                      <a:pt x="17162"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2" name="Google Shape;2792;p46"/>
              <p:cNvSpPr/>
              <p:nvPr/>
            </p:nvSpPr>
            <p:spPr>
              <a:xfrm flipH="1">
                <a:off x="1030787" y="2673149"/>
                <a:ext cx="587636" cy="7843"/>
              </a:xfrm>
              <a:custGeom>
                <a:rect b="b" l="l" r="r" t="t"/>
                <a:pathLst>
                  <a:path extrusionOk="0" h="419" w="31395">
                    <a:moveTo>
                      <a:pt x="251" y="0"/>
                    </a:moveTo>
                    <a:cubicBezTo>
                      <a:pt x="84" y="0"/>
                      <a:pt x="0" y="84"/>
                      <a:pt x="0" y="168"/>
                    </a:cubicBezTo>
                    <a:cubicBezTo>
                      <a:pt x="0" y="335"/>
                      <a:pt x="84" y="419"/>
                      <a:pt x="251" y="419"/>
                    </a:cubicBezTo>
                    <a:lnTo>
                      <a:pt x="31227" y="419"/>
                    </a:lnTo>
                    <a:cubicBezTo>
                      <a:pt x="31311" y="419"/>
                      <a:pt x="31395" y="335"/>
                      <a:pt x="31395" y="168"/>
                    </a:cubicBezTo>
                    <a:cubicBezTo>
                      <a:pt x="31395" y="84"/>
                      <a:pt x="31311" y="0"/>
                      <a:pt x="312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3" name="Google Shape;2793;p46"/>
              <p:cNvSpPr/>
              <p:nvPr/>
            </p:nvSpPr>
            <p:spPr>
              <a:xfrm flipH="1">
                <a:off x="1127931" y="1960143"/>
                <a:ext cx="490492" cy="630256"/>
              </a:xfrm>
              <a:custGeom>
                <a:rect b="b" l="l" r="r" t="t"/>
                <a:pathLst>
                  <a:path extrusionOk="0" h="33672" w="26205">
                    <a:moveTo>
                      <a:pt x="25116" y="1"/>
                    </a:moveTo>
                    <a:cubicBezTo>
                      <a:pt x="24530" y="1675"/>
                      <a:pt x="23609" y="3266"/>
                      <a:pt x="22939" y="4857"/>
                    </a:cubicBezTo>
                    <a:cubicBezTo>
                      <a:pt x="19758" y="10801"/>
                      <a:pt x="15739" y="16159"/>
                      <a:pt x="10967" y="20847"/>
                    </a:cubicBezTo>
                    <a:cubicBezTo>
                      <a:pt x="7619" y="24196"/>
                      <a:pt x="4102" y="27294"/>
                      <a:pt x="419" y="30224"/>
                    </a:cubicBezTo>
                    <a:cubicBezTo>
                      <a:pt x="251" y="31312"/>
                      <a:pt x="84" y="32317"/>
                      <a:pt x="0" y="33321"/>
                    </a:cubicBezTo>
                    <a:cubicBezTo>
                      <a:pt x="1355" y="33547"/>
                      <a:pt x="2743" y="33671"/>
                      <a:pt x="4135" y="33671"/>
                    </a:cubicBezTo>
                    <a:cubicBezTo>
                      <a:pt x="5840" y="33671"/>
                      <a:pt x="7550" y="33485"/>
                      <a:pt x="9209" y="33070"/>
                    </a:cubicBezTo>
                    <a:cubicBezTo>
                      <a:pt x="12809" y="32233"/>
                      <a:pt x="15907" y="30391"/>
                      <a:pt x="18670" y="27963"/>
                    </a:cubicBezTo>
                    <a:cubicBezTo>
                      <a:pt x="21014" y="25787"/>
                      <a:pt x="23107" y="23024"/>
                      <a:pt x="24362" y="19926"/>
                    </a:cubicBezTo>
                    <a:cubicBezTo>
                      <a:pt x="25618" y="16745"/>
                      <a:pt x="26204" y="13312"/>
                      <a:pt x="26037" y="9964"/>
                    </a:cubicBezTo>
                    <a:cubicBezTo>
                      <a:pt x="25953" y="6699"/>
                      <a:pt x="25953" y="3266"/>
                      <a:pt x="25116"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4" name="Google Shape;2794;p46"/>
              <p:cNvSpPr/>
              <p:nvPr/>
            </p:nvSpPr>
            <p:spPr>
              <a:xfrm flipH="1">
                <a:off x="1163981" y="2107132"/>
                <a:ext cx="982538" cy="605212"/>
              </a:xfrm>
              <a:custGeom>
                <a:rect b="b" l="l" r="r" t="t"/>
                <a:pathLst>
                  <a:path extrusionOk="0" h="32334" w="52493">
                    <a:moveTo>
                      <a:pt x="40049" y="1"/>
                    </a:moveTo>
                    <a:cubicBezTo>
                      <a:pt x="39931" y="1"/>
                      <a:pt x="39863" y="33"/>
                      <a:pt x="39851" y="101"/>
                    </a:cubicBezTo>
                    <a:cubicBezTo>
                      <a:pt x="38595" y="7552"/>
                      <a:pt x="9880" y="27645"/>
                      <a:pt x="9880" y="27645"/>
                    </a:cubicBezTo>
                    <a:lnTo>
                      <a:pt x="7536" y="28231"/>
                    </a:lnTo>
                    <a:lnTo>
                      <a:pt x="1340" y="28985"/>
                    </a:lnTo>
                    <a:cubicBezTo>
                      <a:pt x="922" y="29068"/>
                      <a:pt x="503" y="29319"/>
                      <a:pt x="252" y="29822"/>
                    </a:cubicBezTo>
                    <a:cubicBezTo>
                      <a:pt x="1" y="30659"/>
                      <a:pt x="587" y="31496"/>
                      <a:pt x="1424" y="31496"/>
                    </a:cubicBezTo>
                    <a:lnTo>
                      <a:pt x="5526" y="31580"/>
                    </a:lnTo>
                    <a:lnTo>
                      <a:pt x="6866" y="31245"/>
                    </a:lnTo>
                    <a:lnTo>
                      <a:pt x="6782" y="31998"/>
                    </a:lnTo>
                    <a:lnTo>
                      <a:pt x="8959" y="32333"/>
                    </a:lnTo>
                    <a:lnTo>
                      <a:pt x="10047" y="32333"/>
                    </a:lnTo>
                    <a:cubicBezTo>
                      <a:pt x="12642" y="31915"/>
                      <a:pt x="31814" y="28650"/>
                      <a:pt x="39600" y="22287"/>
                    </a:cubicBezTo>
                    <a:cubicBezTo>
                      <a:pt x="49730" y="14166"/>
                      <a:pt x="52493" y="5962"/>
                      <a:pt x="52493" y="5962"/>
                    </a:cubicBezTo>
                    <a:cubicBezTo>
                      <a:pt x="52493" y="5962"/>
                      <a:pt x="41662" y="1"/>
                      <a:pt x="40049" y="1"/>
                    </a:cubicBez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5" name="Google Shape;2795;p46"/>
              <p:cNvSpPr/>
              <p:nvPr/>
            </p:nvSpPr>
            <p:spPr>
              <a:xfrm flipH="1">
                <a:off x="958706" y="1862513"/>
                <a:ext cx="482649" cy="436136"/>
              </a:xfrm>
              <a:custGeom>
                <a:rect b="b" l="l" r="r" t="t"/>
                <a:pathLst>
                  <a:path extrusionOk="0" h="23301" w="25786">
                    <a:moveTo>
                      <a:pt x="14924" y="0"/>
                    </a:moveTo>
                    <a:cubicBezTo>
                      <a:pt x="6192" y="0"/>
                      <a:pt x="0" y="16435"/>
                      <a:pt x="0" y="16435"/>
                    </a:cubicBezTo>
                    <a:lnTo>
                      <a:pt x="13730" y="23300"/>
                    </a:lnTo>
                    <a:cubicBezTo>
                      <a:pt x="13730" y="23300"/>
                      <a:pt x="25786" y="1868"/>
                      <a:pt x="16158" y="110"/>
                    </a:cubicBezTo>
                    <a:cubicBezTo>
                      <a:pt x="15742" y="36"/>
                      <a:pt x="15330" y="0"/>
                      <a:pt x="14924"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6" name="Google Shape;2796;p46"/>
              <p:cNvSpPr/>
              <p:nvPr/>
            </p:nvSpPr>
            <p:spPr>
              <a:xfrm flipH="1">
                <a:off x="1157711" y="2125644"/>
                <a:ext cx="266406" cy="132258"/>
              </a:xfrm>
              <a:custGeom>
                <a:rect b="b" l="l" r="r" t="t"/>
                <a:pathLst>
                  <a:path extrusionOk="0" h="7066" w="14233">
                    <a:moveTo>
                      <a:pt x="337" y="0"/>
                    </a:moveTo>
                    <a:cubicBezTo>
                      <a:pt x="252" y="0"/>
                      <a:pt x="145" y="78"/>
                      <a:pt x="84" y="201"/>
                    </a:cubicBezTo>
                    <a:cubicBezTo>
                      <a:pt x="0" y="284"/>
                      <a:pt x="84" y="368"/>
                      <a:pt x="168" y="452"/>
                    </a:cubicBezTo>
                    <a:lnTo>
                      <a:pt x="13814" y="7066"/>
                    </a:lnTo>
                    <a:lnTo>
                      <a:pt x="13898" y="7066"/>
                    </a:lnTo>
                    <a:cubicBezTo>
                      <a:pt x="13981" y="7066"/>
                      <a:pt x="13981" y="6982"/>
                      <a:pt x="14149" y="6982"/>
                    </a:cubicBezTo>
                    <a:cubicBezTo>
                      <a:pt x="14233" y="6898"/>
                      <a:pt x="14149" y="6731"/>
                      <a:pt x="13981" y="6647"/>
                    </a:cubicBezTo>
                    <a:lnTo>
                      <a:pt x="419" y="33"/>
                    </a:lnTo>
                    <a:cubicBezTo>
                      <a:pt x="397" y="11"/>
                      <a:pt x="368" y="0"/>
                      <a:pt x="3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7" name="Google Shape;2797;p46"/>
              <p:cNvSpPr/>
              <p:nvPr/>
            </p:nvSpPr>
            <p:spPr>
              <a:xfrm flipH="1">
                <a:off x="2449518" y="2990804"/>
                <a:ext cx="525943" cy="490941"/>
              </a:xfrm>
              <a:custGeom>
                <a:rect b="b" l="l" r="r" t="t"/>
                <a:pathLst>
                  <a:path extrusionOk="0" h="26229" w="28099">
                    <a:moveTo>
                      <a:pt x="24881" y="0"/>
                    </a:moveTo>
                    <a:cubicBezTo>
                      <a:pt x="24405" y="0"/>
                      <a:pt x="23912" y="136"/>
                      <a:pt x="23442" y="443"/>
                    </a:cubicBezTo>
                    <a:cubicBezTo>
                      <a:pt x="13647" y="6471"/>
                      <a:pt x="0" y="26229"/>
                      <a:pt x="0" y="26229"/>
                    </a:cubicBezTo>
                    <a:lnTo>
                      <a:pt x="20344" y="22796"/>
                    </a:lnTo>
                    <a:lnTo>
                      <a:pt x="27377" y="3624"/>
                    </a:lnTo>
                    <a:cubicBezTo>
                      <a:pt x="28099" y="1786"/>
                      <a:pt x="26608" y="0"/>
                      <a:pt x="24881"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8" name="Google Shape;2798;p46"/>
              <p:cNvSpPr/>
              <p:nvPr/>
            </p:nvSpPr>
            <p:spPr>
              <a:xfrm flipH="1">
                <a:off x="2961348" y="3437010"/>
                <a:ext cx="286771" cy="266687"/>
              </a:xfrm>
              <a:custGeom>
                <a:rect b="b" l="l" r="r" t="t"/>
                <a:pathLst>
                  <a:path extrusionOk="0" h="14248" w="15321">
                    <a:moveTo>
                      <a:pt x="1437" y="1"/>
                    </a:moveTo>
                    <a:cubicBezTo>
                      <a:pt x="1062" y="1"/>
                      <a:pt x="691" y="146"/>
                      <a:pt x="419" y="464"/>
                    </a:cubicBezTo>
                    <a:cubicBezTo>
                      <a:pt x="0" y="966"/>
                      <a:pt x="0" y="1804"/>
                      <a:pt x="503" y="2306"/>
                    </a:cubicBezTo>
                    <a:lnTo>
                      <a:pt x="12977" y="13943"/>
                    </a:lnTo>
                    <a:cubicBezTo>
                      <a:pt x="13216" y="14143"/>
                      <a:pt x="13532" y="14247"/>
                      <a:pt x="13861" y="14247"/>
                    </a:cubicBezTo>
                    <a:cubicBezTo>
                      <a:pt x="14221" y="14247"/>
                      <a:pt x="14596" y="14122"/>
                      <a:pt x="14902" y="13859"/>
                    </a:cubicBezTo>
                    <a:cubicBezTo>
                      <a:pt x="15321" y="13273"/>
                      <a:pt x="15321" y="12436"/>
                      <a:pt x="14735" y="11934"/>
                    </a:cubicBezTo>
                    <a:lnTo>
                      <a:pt x="2344" y="297"/>
                    </a:lnTo>
                    <a:cubicBezTo>
                      <a:pt x="2076" y="105"/>
                      <a:pt x="1755" y="1"/>
                      <a:pt x="1437" y="1"/>
                    </a:cubicBezTo>
                    <a:close/>
                  </a:path>
                </a:pathLst>
              </a:custGeom>
              <a:solidFill>
                <a:srgbClr val="95C6E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9" name="Google Shape;2799;p46"/>
              <p:cNvSpPr/>
              <p:nvPr/>
            </p:nvSpPr>
            <p:spPr>
              <a:xfrm flipH="1">
                <a:off x="3085145" y="3190201"/>
                <a:ext cx="102216" cy="136413"/>
              </a:xfrm>
              <a:custGeom>
                <a:rect b="b" l="l" r="r" t="t"/>
                <a:pathLst>
                  <a:path extrusionOk="0" h="7288" w="5461">
                    <a:moveTo>
                      <a:pt x="1819" y="0"/>
                    </a:moveTo>
                    <a:cubicBezTo>
                      <a:pt x="1349" y="0"/>
                      <a:pt x="1191" y="1367"/>
                      <a:pt x="1191" y="2181"/>
                    </a:cubicBezTo>
                    <a:lnTo>
                      <a:pt x="940" y="2432"/>
                    </a:lnTo>
                    <a:cubicBezTo>
                      <a:pt x="856" y="2181"/>
                      <a:pt x="773" y="2097"/>
                      <a:pt x="605" y="2013"/>
                    </a:cubicBezTo>
                    <a:cubicBezTo>
                      <a:pt x="551" y="1981"/>
                      <a:pt x="500" y="1965"/>
                      <a:pt x="453" y="1965"/>
                    </a:cubicBezTo>
                    <a:cubicBezTo>
                      <a:pt x="134" y="1965"/>
                      <a:pt x="0" y="2678"/>
                      <a:pt x="438" y="3771"/>
                    </a:cubicBezTo>
                    <a:cubicBezTo>
                      <a:pt x="856" y="4776"/>
                      <a:pt x="1275" y="5948"/>
                      <a:pt x="3117" y="7287"/>
                    </a:cubicBezTo>
                    <a:lnTo>
                      <a:pt x="5461" y="5362"/>
                    </a:lnTo>
                    <a:cubicBezTo>
                      <a:pt x="5461" y="5194"/>
                      <a:pt x="5377" y="5194"/>
                      <a:pt x="5377" y="5111"/>
                    </a:cubicBezTo>
                    <a:lnTo>
                      <a:pt x="5377" y="5027"/>
                    </a:lnTo>
                    <a:cubicBezTo>
                      <a:pt x="5210" y="5027"/>
                      <a:pt x="5210" y="4943"/>
                      <a:pt x="5210" y="4943"/>
                    </a:cubicBezTo>
                    <a:lnTo>
                      <a:pt x="5210" y="4776"/>
                    </a:lnTo>
                    <a:lnTo>
                      <a:pt x="4959" y="4525"/>
                    </a:lnTo>
                    <a:cubicBezTo>
                      <a:pt x="4624" y="4190"/>
                      <a:pt x="4373" y="3855"/>
                      <a:pt x="4289" y="3436"/>
                    </a:cubicBezTo>
                    <a:lnTo>
                      <a:pt x="4289" y="2432"/>
                    </a:lnTo>
                    <a:cubicBezTo>
                      <a:pt x="4289" y="2181"/>
                      <a:pt x="4289" y="2097"/>
                      <a:pt x="4205" y="1929"/>
                    </a:cubicBezTo>
                    <a:cubicBezTo>
                      <a:pt x="4121" y="1678"/>
                      <a:pt x="3954" y="1511"/>
                      <a:pt x="3954" y="1260"/>
                    </a:cubicBezTo>
                    <a:cubicBezTo>
                      <a:pt x="3954" y="1260"/>
                      <a:pt x="3535" y="674"/>
                      <a:pt x="3033" y="674"/>
                    </a:cubicBezTo>
                    <a:cubicBezTo>
                      <a:pt x="2980" y="409"/>
                      <a:pt x="2827" y="244"/>
                      <a:pt x="2636" y="244"/>
                    </a:cubicBezTo>
                    <a:cubicBezTo>
                      <a:pt x="2525" y="244"/>
                      <a:pt x="2403" y="299"/>
                      <a:pt x="2280" y="422"/>
                    </a:cubicBezTo>
                    <a:cubicBezTo>
                      <a:pt x="2196" y="255"/>
                      <a:pt x="2196" y="88"/>
                      <a:pt x="1861" y="4"/>
                    </a:cubicBezTo>
                    <a:cubicBezTo>
                      <a:pt x="1847" y="1"/>
                      <a:pt x="1833" y="0"/>
                      <a:pt x="1819" y="0"/>
                    </a:cubicBez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0" name="Google Shape;2800;p46"/>
              <p:cNvSpPr/>
              <p:nvPr/>
            </p:nvSpPr>
            <p:spPr>
              <a:xfrm flipH="1">
                <a:off x="2906505" y="3278024"/>
                <a:ext cx="233501" cy="255438"/>
              </a:xfrm>
              <a:custGeom>
                <a:rect b="b" l="l" r="r" t="t"/>
                <a:pathLst>
                  <a:path extrusionOk="0" h="13647" w="12475">
                    <a:moveTo>
                      <a:pt x="3433" y="0"/>
                    </a:moveTo>
                    <a:lnTo>
                      <a:pt x="1" y="3600"/>
                    </a:lnTo>
                    <a:cubicBezTo>
                      <a:pt x="1" y="3600"/>
                      <a:pt x="3098" y="9042"/>
                      <a:pt x="9377" y="13646"/>
                    </a:cubicBezTo>
                    <a:lnTo>
                      <a:pt x="12475" y="6865"/>
                    </a:lnTo>
                    <a:cubicBezTo>
                      <a:pt x="8289" y="1842"/>
                      <a:pt x="3433" y="0"/>
                      <a:pt x="3433"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1" name="Google Shape;2801;p46"/>
              <p:cNvSpPr/>
              <p:nvPr/>
            </p:nvSpPr>
            <p:spPr>
              <a:xfrm flipH="1">
                <a:off x="3063190" y="3270181"/>
                <a:ext cx="89339" cy="83143"/>
              </a:xfrm>
              <a:custGeom>
                <a:rect b="b" l="l" r="r" t="t"/>
                <a:pathLst>
                  <a:path extrusionOk="0" h="4442" w="4773">
                    <a:moveTo>
                      <a:pt x="3767" y="0"/>
                    </a:moveTo>
                    <a:cubicBezTo>
                      <a:pt x="3684" y="0"/>
                      <a:pt x="3600" y="0"/>
                      <a:pt x="3516" y="168"/>
                    </a:cubicBezTo>
                    <a:lnTo>
                      <a:pt x="251" y="3266"/>
                    </a:lnTo>
                    <a:cubicBezTo>
                      <a:pt x="168" y="3349"/>
                      <a:pt x="0" y="3600"/>
                      <a:pt x="168" y="3684"/>
                    </a:cubicBezTo>
                    <a:lnTo>
                      <a:pt x="419" y="4186"/>
                    </a:lnTo>
                    <a:cubicBezTo>
                      <a:pt x="527" y="4349"/>
                      <a:pt x="635" y="4441"/>
                      <a:pt x="766" y="4441"/>
                    </a:cubicBezTo>
                    <a:cubicBezTo>
                      <a:pt x="837" y="4441"/>
                      <a:pt x="916" y="4413"/>
                      <a:pt x="1005" y="4354"/>
                    </a:cubicBezTo>
                    <a:lnTo>
                      <a:pt x="4521" y="754"/>
                    </a:lnTo>
                    <a:cubicBezTo>
                      <a:pt x="4772" y="587"/>
                      <a:pt x="4605" y="252"/>
                      <a:pt x="4437" y="252"/>
                    </a:cubicBezTo>
                    <a:lnTo>
                      <a:pt x="3767" y="0"/>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2" name="Google Shape;2802;p46"/>
              <p:cNvSpPr/>
              <p:nvPr/>
            </p:nvSpPr>
            <p:spPr>
              <a:xfrm flipH="1">
                <a:off x="3296690" y="3688574"/>
                <a:ext cx="189627" cy="144724"/>
              </a:xfrm>
              <a:custGeom>
                <a:rect b="b" l="l" r="r" t="t"/>
                <a:pathLst>
                  <a:path extrusionOk="0" h="7732" w="10131">
                    <a:moveTo>
                      <a:pt x="8122" y="1"/>
                    </a:moveTo>
                    <a:lnTo>
                      <a:pt x="3768" y="1340"/>
                    </a:lnTo>
                    <a:lnTo>
                      <a:pt x="1340" y="252"/>
                    </a:lnTo>
                    <a:cubicBezTo>
                      <a:pt x="1215" y="210"/>
                      <a:pt x="1110" y="189"/>
                      <a:pt x="1006" y="189"/>
                    </a:cubicBezTo>
                    <a:cubicBezTo>
                      <a:pt x="901" y="189"/>
                      <a:pt x="796" y="210"/>
                      <a:pt x="671" y="252"/>
                    </a:cubicBezTo>
                    <a:cubicBezTo>
                      <a:pt x="168" y="503"/>
                      <a:pt x="1" y="1089"/>
                      <a:pt x="252" y="1508"/>
                    </a:cubicBezTo>
                    <a:lnTo>
                      <a:pt x="503" y="1926"/>
                    </a:lnTo>
                    <a:lnTo>
                      <a:pt x="3433" y="7284"/>
                    </a:lnTo>
                    <a:cubicBezTo>
                      <a:pt x="3563" y="7609"/>
                      <a:pt x="3844" y="7732"/>
                      <a:pt x="4159" y="7732"/>
                    </a:cubicBezTo>
                    <a:cubicBezTo>
                      <a:pt x="4250" y="7732"/>
                      <a:pt x="4344" y="7722"/>
                      <a:pt x="4438" y="7703"/>
                    </a:cubicBezTo>
                    <a:cubicBezTo>
                      <a:pt x="5610" y="7368"/>
                      <a:pt x="6112" y="6698"/>
                      <a:pt x="6112" y="6698"/>
                    </a:cubicBezTo>
                    <a:lnTo>
                      <a:pt x="10131" y="5108"/>
                    </a:lnTo>
                    <a:lnTo>
                      <a:pt x="8122" y="1"/>
                    </a:lnTo>
                    <a:close/>
                  </a:path>
                </a:pathLst>
              </a:custGeom>
              <a:solidFill>
                <a:srgbClr val="FFB5A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3" name="Google Shape;2803;p46"/>
              <p:cNvSpPr/>
              <p:nvPr/>
            </p:nvSpPr>
            <p:spPr>
              <a:xfrm flipH="1">
                <a:off x="3024014" y="3549109"/>
                <a:ext cx="349474" cy="288343"/>
              </a:xfrm>
              <a:custGeom>
                <a:rect b="b" l="l" r="r" t="t"/>
                <a:pathLst>
                  <a:path extrusionOk="0" h="15405" w="18671">
                    <a:moveTo>
                      <a:pt x="10717" y="1"/>
                    </a:moveTo>
                    <a:lnTo>
                      <a:pt x="670" y="7200"/>
                    </a:lnTo>
                    <a:cubicBezTo>
                      <a:pt x="84" y="7619"/>
                      <a:pt x="1" y="8289"/>
                      <a:pt x="336" y="8875"/>
                    </a:cubicBezTo>
                    <a:lnTo>
                      <a:pt x="4270" y="15405"/>
                    </a:lnTo>
                    <a:lnTo>
                      <a:pt x="18670" y="4689"/>
                    </a:lnTo>
                    <a:lnTo>
                      <a:pt x="16745" y="838"/>
                    </a:lnTo>
                    <a:lnTo>
                      <a:pt x="10717" y="1"/>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4" name="Google Shape;2804;p46"/>
              <p:cNvSpPr/>
              <p:nvPr/>
            </p:nvSpPr>
            <p:spPr>
              <a:xfrm flipH="1">
                <a:off x="3274754" y="3672907"/>
                <a:ext cx="148879" cy="154139"/>
              </a:xfrm>
              <a:custGeom>
                <a:rect b="b" l="l" r="r" t="t"/>
                <a:pathLst>
                  <a:path extrusionOk="0" h="8235" w="7954">
                    <a:moveTo>
                      <a:pt x="922" y="0"/>
                    </a:moveTo>
                    <a:cubicBezTo>
                      <a:pt x="419" y="0"/>
                      <a:pt x="1" y="503"/>
                      <a:pt x="84" y="1005"/>
                    </a:cubicBezTo>
                    <a:lnTo>
                      <a:pt x="168" y="1424"/>
                    </a:lnTo>
                    <a:lnTo>
                      <a:pt x="922" y="7368"/>
                    </a:lnTo>
                    <a:cubicBezTo>
                      <a:pt x="922" y="7954"/>
                      <a:pt x="1340" y="8205"/>
                      <a:pt x="1759" y="8205"/>
                    </a:cubicBezTo>
                    <a:cubicBezTo>
                      <a:pt x="1884" y="8226"/>
                      <a:pt x="2007" y="8235"/>
                      <a:pt x="2126" y="8235"/>
                    </a:cubicBezTo>
                    <a:cubicBezTo>
                      <a:pt x="2960" y="8235"/>
                      <a:pt x="3601" y="7786"/>
                      <a:pt x="3601" y="7786"/>
                    </a:cubicBezTo>
                    <a:lnTo>
                      <a:pt x="7954" y="7786"/>
                    </a:lnTo>
                    <a:lnTo>
                      <a:pt x="7954" y="2261"/>
                    </a:lnTo>
                    <a:lnTo>
                      <a:pt x="3433" y="2093"/>
                    </a:lnTo>
                    <a:lnTo>
                      <a:pt x="1508" y="168"/>
                    </a:lnTo>
                    <a:cubicBezTo>
                      <a:pt x="1340" y="84"/>
                      <a:pt x="1089" y="0"/>
                      <a:pt x="922" y="0"/>
                    </a:cubicBez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5" name="Google Shape;2805;p46"/>
              <p:cNvSpPr/>
              <p:nvPr/>
            </p:nvSpPr>
            <p:spPr>
              <a:xfrm flipH="1">
                <a:off x="2752928" y="3550682"/>
                <a:ext cx="561001" cy="283645"/>
              </a:xfrm>
              <a:custGeom>
                <a:rect b="b" l="l" r="r" t="t"/>
                <a:pathLst>
                  <a:path extrusionOk="0" h="15154" w="29972">
                    <a:moveTo>
                      <a:pt x="24027" y="0"/>
                    </a:moveTo>
                    <a:lnTo>
                      <a:pt x="11470" y="1340"/>
                    </a:lnTo>
                    <a:lnTo>
                      <a:pt x="9377" y="4521"/>
                    </a:lnTo>
                    <a:lnTo>
                      <a:pt x="0" y="7786"/>
                    </a:lnTo>
                    <a:lnTo>
                      <a:pt x="1088" y="15154"/>
                    </a:lnTo>
                    <a:lnTo>
                      <a:pt x="19339" y="15154"/>
                    </a:lnTo>
                    <a:cubicBezTo>
                      <a:pt x="29971" y="13814"/>
                      <a:pt x="24027" y="0"/>
                      <a:pt x="24027"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6" name="Google Shape;2806;p46"/>
              <p:cNvSpPr/>
              <p:nvPr/>
            </p:nvSpPr>
            <p:spPr>
              <a:xfrm flipH="1">
                <a:off x="3030284" y="3104082"/>
                <a:ext cx="28226" cy="36050"/>
              </a:xfrm>
              <a:custGeom>
                <a:rect b="b" l="l" r="r" t="t"/>
                <a:pathLst>
                  <a:path extrusionOk="0" h="1926" w="1508">
                    <a:moveTo>
                      <a:pt x="754" y="0"/>
                    </a:moveTo>
                    <a:cubicBezTo>
                      <a:pt x="335" y="0"/>
                      <a:pt x="0" y="419"/>
                      <a:pt x="0" y="921"/>
                    </a:cubicBezTo>
                    <a:cubicBezTo>
                      <a:pt x="0" y="1507"/>
                      <a:pt x="335" y="1926"/>
                      <a:pt x="754" y="1926"/>
                    </a:cubicBezTo>
                    <a:cubicBezTo>
                      <a:pt x="1172" y="1926"/>
                      <a:pt x="1507" y="1507"/>
                      <a:pt x="1507" y="921"/>
                    </a:cubicBezTo>
                    <a:cubicBezTo>
                      <a:pt x="1507" y="419"/>
                      <a:pt x="1172" y="0"/>
                      <a:pt x="754" y="0"/>
                    </a:cubicBezTo>
                    <a:close/>
                  </a:path>
                </a:pathLst>
              </a:custGeom>
              <a:solidFill>
                <a:srgbClr val="2791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7" name="Google Shape;2807;p46"/>
              <p:cNvSpPr/>
              <p:nvPr/>
            </p:nvSpPr>
            <p:spPr>
              <a:xfrm flipH="1">
                <a:off x="3044397" y="3108780"/>
                <a:ext cx="26654" cy="26654"/>
              </a:xfrm>
              <a:custGeom>
                <a:rect b="b" l="l" r="r" t="t"/>
                <a:pathLst>
                  <a:path extrusionOk="0" h="1424" w="1424">
                    <a:moveTo>
                      <a:pt x="670" y="0"/>
                    </a:moveTo>
                    <a:cubicBezTo>
                      <a:pt x="419" y="0"/>
                      <a:pt x="0" y="252"/>
                      <a:pt x="0" y="670"/>
                    </a:cubicBezTo>
                    <a:cubicBezTo>
                      <a:pt x="0" y="1089"/>
                      <a:pt x="252" y="1424"/>
                      <a:pt x="670" y="1424"/>
                    </a:cubicBezTo>
                    <a:cubicBezTo>
                      <a:pt x="1089" y="1424"/>
                      <a:pt x="1424" y="1089"/>
                      <a:pt x="1424" y="670"/>
                    </a:cubicBezTo>
                    <a:cubicBezTo>
                      <a:pt x="1424" y="252"/>
                      <a:pt x="1089" y="0"/>
                      <a:pt x="670" y="0"/>
                    </a:cubicBezTo>
                    <a:close/>
                  </a:path>
                </a:pathLst>
              </a:custGeom>
              <a:solidFill>
                <a:srgbClr val="50AA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8" name="Google Shape;2808;p46"/>
              <p:cNvSpPr/>
              <p:nvPr/>
            </p:nvSpPr>
            <p:spPr>
              <a:xfrm flipH="1">
                <a:off x="3157226" y="3408204"/>
                <a:ext cx="123798" cy="111538"/>
              </a:xfrm>
              <a:custGeom>
                <a:rect b="b" l="l" r="r" t="t"/>
                <a:pathLst>
                  <a:path extrusionOk="0" h="5959" w="6614">
                    <a:moveTo>
                      <a:pt x="2570" y="0"/>
                    </a:moveTo>
                    <a:cubicBezTo>
                      <a:pt x="2066" y="0"/>
                      <a:pt x="1574" y="216"/>
                      <a:pt x="1256" y="580"/>
                    </a:cubicBezTo>
                    <a:lnTo>
                      <a:pt x="754" y="1166"/>
                    </a:lnTo>
                    <a:cubicBezTo>
                      <a:pt x="0" y="1836"/>
                      <a:pt x="84" y="3008"/>
                      <a:pt x="837" y="3677"/>
                    </a:cubicBezTo>
                    <a:lnTo>
                      <a:pt x="3014" y="5770"/>
                    </a:lnTo>
                    <a:cubicBezTo>
                      <a:pt x="3223" y="5896"/>
                      <a:pt x="3495" y="5959"/>
                      <a:pt x="3747" y="5959"/>
                    </a:cubicBezTo>
                    <a:cubicBezTo>
                      <a:pt x="3998" y="5959"/>
                      <a:pt x="4228" y="5896"/>
                      <a:pt x="4354" y="5770"/>
                    </a:cubicBezTo>
                    <a:cubicBezTo>
                      <a:pt x="5023" y="5184"/>
                      <a:pt x="5526" y="4682"/>
                      <a:pt x="6195" y="4180"/>
                    </a:cubicBezTo>
                    <a:cubicBezTo>
                      <a:pt x="6614" y="3761"/>
                      <a:pt x="6614" y="3091"/>
                      <a:pt x="6195" y="2673"/>
                    </a:cubicBezTo>
                    <a:lnTo>
                      <a:pt x="3767" y="496"/>
                    </a:lnTo>
                    <a:cubicBezTo>
                      <a:pt x="3424" y="152"/>
                      <a:pt x="2992" y="0"/>
                      <a:pt x="2570" y="0"/>
                    </a:cubicBezTo>
                    <a:close/>
                  </a:path>
                </a:pathLst>
              </a:custGeom>
              <a:solidFill>
                <a:srgbClr val="2791E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9" name="Google Shape;2809;p46"/>
              <p:cNvSpPr/>
              <p:nvPr/>
            </p:nvSpPr>
            <p:spPr>
              <a:xfrm flipH="1">
                <a:off x="2514561" y="3198830"/>
                <a:ext cx="794670" cy="659006"/>
              </a:xfrm>
              <a:custGeom>
                <a:rect b="b" l="l" r="r" t="t"/>
                <a:pathLst>
                  <a:path extrusionOk="0" h="35208" w="42456">
                    <a:moveTo>
                      <a:pt x="39113" y="0"/>
                    </a:moveTo>
                    <a:cubicBezTo>
                      <a:pt x="38592" y="0"/>
                      <a:pt x="38045" y="120"/>
                      <a:pt x="37506" y="380"/>
                    </a:cubicBezTo>
                    <a:lnTo>
                      <a:pt x="15907" y="10510"/>
                    </a:lnTo>
                    <a:cubicBezTo>
                      <a:pt x="7953" y="14277"/>
                      <a:pt x="2093" y="21728"/>
                      <a:pt x="586" y="30100"/>
                    </a:cubicBezTo>
                    <a:cubicBezTo>
                      <a:pt x="0" y="32947"/>
                      <a:pt x="1926" y="35207"/>
                      <a:pt x="4605" y="35207"/>
                    </a:cubicBezTo>
                    <a:lnTo>
                      <a:pt x="32986" y="35207"/>
                    </a:lnTo>
                    <a:cubicBezTo>
                      <a:pt x="36251" y="35207"/>
                      <a:pt x="39181" y="32612"/>
                      <a:pt x="39599" y="29263"/>
                    </a:cubicBezTo>
                    <a:lnTo>
                      <a:pt x="42195" y="3561"/>
                    </a:lnTo>
                    <a:cubicBezTo>
                      <a:pt x="42455" y="1477"/>
                      <a:pt x="40941" y="0"/>
                      <a:pt x="39113"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0" name="Google Shape;2810;p46"/>
              <p:cNvSpPr/>
              <p:nvPr/>
            </p:nvSpPr>
            <p:spPr>
              <a:xfrm flipH="1">
                <a:off x="2329838" y="2725371"/>
                <a:ext cx="882249" cy="662356"/>
              </a:xfrm>
              <a:custGeom>
                <a:rect b="b" l="l" r="r" t="t"/>
                <a:pathLst>
                  <a:path extrusionOk="0" h="35387" w="47135">
                    <a:moveTo>
                      <a:pt x="31893" y="1"/>
                    </a:moveTo>
                    <a:cubicBezTo>
                      <a:pt x="18729" y="1"/>
                      <a:pt x="6089" y="7408"/>
                      <a:pt x="1" y="20066"/>
                    </a:cubicBezTo>
                    <a:lnTo>
                      <a:pt x="31730" y="35386"/>
                    </a:lnTo>
                    <a:lnTo>
                      <a:pt x="47135" y="3489"/>
                    </a:lnTo>
                    <a:cubicBezTo>
                      <a:pt x="42211" y="1121"/>
                      <a:pt x="37013" y="1"/>
                      <a:pt x="31893"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1" name="Google Shape;2811;p46"/>
              <p:cNvSpPr/>
              <p:nvPr/>
            </p:nvSpPr>
            <p:spPr>
              <a:xfrm flipH="1">
                <a:off x="2596225" y="3084859"/>
                <a:ext cx="639371" cy="316962"/>
              </a:xfrm>
              <a:custGeom>
                <a:rect b="b" l="l" r="r" t="t"/>
                <a:pathLst>
                  <a:path extrusionOk="0" h="16934" w="34159">
                    <a:moveTo>
                      <a:pt x="624" y="0"/>
                    </a:moveTo>
                    <a:cubicBezTo>
                      <a:pt x="407" y="0"/>
                      <a:pt x="227" y="157"/>
                      <a:pt x="168" y="274"/>
                    </a:cubicBezTo>
                    <a:cubicBezTo>
                      <a:pt x="1" y="609"/>
                      <a:pt x="168" y="943"/>
                      <a:pt x="420" y="1027"/>
                    </a:cubicBezTo>
                    <a:lnTo>
                      <a:pt x="33237" y="16934"/>
                    </a:lnTo>
                    <a:lnTo>
                      <a:pt x="33489" y="16934"/>
                    </a:lnTo>
                    <a:cubicBezTo>
                      <a:pt x="33656" y="16934"/>
                      <a:pt x="33907" y="16850"/>
                      <a:pt x="33991" y="16766"/>
                    </a:cubicBezTo>
                    <a:cubicBezTo>
                      <a:pt x="34158" y="16432"/>
                      <a:pt x="33991" y="16097"/>
                      <a:pt x="33740" y="16013"/>
                    </a:cubicBezTo>
                    <a:lnTo>
                      <a:pt x="922" y="106"/>
                    </a:lnTo>
                    <a:cubicBezTo>
                      <a:pt x="820" y="30"/>
                      <a:pt x="718" y="0"/>
                      <a:pt x="624"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2" name="Google Shape;2812;p46"/>
              <p:cNvSpPr/>
              <p:nvPr/>
            </p:nvSpPr>
            <p:spPr>
              <a:xfrm flipH="1">
                <a:off x="2597798" y="2736826"/>
                <a:ext cx="246042" cy="664995"/>
              </a:xfrm>
              <a:custGeom>
                <a:rect b="b" l="l" r="r" t="t"/>
                <a:pathLst>
                  <a:path extrusionOk="0" h="35528" w="13145">
                    <a:moveTo>
                      <a:pt x="595" y="1"/>
                    </a:moveTo>
                    <a:cubicBezTo>
                      <a:pt x="538" y="1"/>
                      <a:pt x="479" y="11"/>
                      <a:pt x="419" y="31"/>
                    </a:cubicBezTo>
                    <a:cubicBezTo>
                      <a:pt x="84" y="198"/>
                      <a:pt x="1" y="366"/>
                      <a:pt x="84" y="701"/>
                    </a:cubicBezTo>
                    <a:lnTo>
                      <a:pt x="11973" y="35193"/>
                    </a:lnTo>
                    <a:cubicBezTo>
                      <a:pt x="12056" y="35444"/>
                      <a:pt x="12307" y="35528"/>
                      <a:pt x="12559" y="35528"/>
                    </a:cubicBezTo>
                    <a:cubicBezTo>
                      <a:pt x="12642" y="35528"/>
                      <a:pt x="12726" y="35528"/>
                      <a:pt x="12726" y="35444"/>
                    </a:cubicBezTo>
                    <a:cubicBezTo>
                      <a:pt x="13061" y="35277"/>
                      <a:pt x="13145" y="35109"/>
                      <a:pt x="13061" y="34774"/>
                    </a:cubicBezTo>
                    <a:lnTo>
                      <a:pt x="1005" y="366"/>
                    </a:lnTo>
                    <a:cubicBezTo>
                      <a:pt x="941" y="110"/>
                      <a:pt x="780" y="1"/>
                      <a:pt x="595"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3" name="Google Shape;2813;p46"/>
              <p:cNvSpPr/>
              <p:nvPr/>
            </p:nvSpPr>
            <p:spPr>
              <a:xfrm flipH="1">
                <a:off x="2599370" y="2871761"/>
                <a:ext cx="476379" cy="530061"/>
              </a:xfrm>
              <a:custGeom>
                <a:rect b="b" l="l" r="r" t="t"/>
                <a:pathLst>
                  <a:path extrusionOk="0" h="28319" w="25451">
                    <a:moveTo>
                      <a:pt x="576" y="1"/>
                    </a:moveTo>
                    <a:cubicBezTo>
                      <a:pt x="440" y="1"/>
                      <a:pt x="293" y="64"/>
                      <a:pt x="168" y="189"/>
                    </a:cubicBezTo>
                    <a:cubicBezTo>
                      <a:pt x="0" y="357"/>
                      <a:pt x="0" y="691"/>
                      <a:pt x="168" y="943"/>
                    </a:cubicBezTo>
                    <a:lnTo>
                      <a:pt x="24446" y="28151"/>
                    </a:lnTo>
                    <a:cubicBezTo>
                      <a:pt x="24614" y="28235"/>
                      <a:pt x="24781" y="28319"/>
                      <a:pt x="24949" y="28319"/>
                    </a:cubicBezTo>
                    <a:cubicBezTo>
                      <a:pt x="25116" y="28319"/>
                      <a:pt x="25200" y="28235"/>
                      <a:pt x="25200" y="28151"/>
                    </a:cubicBezTo>
                    <a:cubicBezTo>
                      <a:pt x="25451" y="27900"/>
                      <a:pt x="25451" y="27565"/>
                      <a:pt x="25200" y="27398"/>
                    </a:cubicBezTo>
                    <a:lnTo>
                      <a:pt x="921" y="189"/>
                    </a:lnTo>
                    <a:cubicBezTo>
                      <a:pt x="838" y="64"/>
                      <a:pt x="712" y="1"/>
                      <a:pt x="576"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4" name="Google Shape;2814;p46"/>
              <p:cNvSpPr/>
              <p:nvPr/>
            </p:nvSpPr>
            <p:spPr>
              <a:xfrm flipH="1">
                <a:off x="2560194" y="2701356"/>
                <a:ext cx="59559" cy="700465"/>
              </a:xfrm>
              <a:custGeom>
                <a:rect b="b" l="l" r="r" t="t"/>
                <a:pathLst>
                  <a:path extrusionOk="0" h="37423" w="3182">
                    <a:moveTo>
                      <a:pt x="2680" y="0"/>
                    </a:moveTo>
                    <a:cubicBezTo>
                      <a:pt x="2345" y="0"/>
                      <a:pt x="2094" y="168"/>
                      <a:pt x="2094" y="503"/>
                    </a:cubicBezTo>
                    <a:lnTo>
                      <a:pt x="1" y="36921"/>
                    </a:lnTo>
                    <a:cubicBezTo>
                      <a:pt x="1" y="37088"/>
                      <a:pt x="252" y="37423"/>
                      <a:pt x="587" y="37423"/>
                    </a:cubicBezTo>
                    <a:cubicBezTo>
                      <a:pt x="838" y="37423"/>
                      <a:pt x="1089" y="37255"/>
                      <a:pt x="1089" y="36921"/>
                    </a:cubicBezTo>
                    <a:lnTo>
                      <a:pt x="3182" y="503"/>
                    </a:lnTo>
                    <a:cubicBezTo>
                      <a:pt x="3182" y="251"/>
                      <a:pt x="2931" y="0"/>
                      <a:pt x="2680"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5" name="Google Shape;2815;p46"/>
              <p:cNvSpPr/>
              <p:nvPr/>
            </p:nvSpPr>
            <p:spPr>
              <a:xfrm flipH="1">
                <a:off x="1996068" y="2685690"/>
                <a:ext cx="1140794" cy="1794241"/>
              </a:xfrm>
              <a:custGeom>
                <a:rect b="b" l="l" r="r" t="t"/>
                <a:pathLst>
                  <a:path extrusionOk="0" h="95859" w="60948">
                    <a:moveTo>
                      <a:pt x="45627" y="0"/>
                    </a:moveTo>
                    <a:cubicBezTo>
                      <a:pt x="45209" y="0"/>
                      <a:pt x="44957" y="251"/>
                      <a:pt x="44706" y="586"/>
                    </a:cubicBezTo>
                    <a:lnTo>
                      <a:pt x="251" y="94352"/>
                    </a:lnTo>
                    <a:cubicBezTo>
                      <a:pt x="0" y="94854"/>
                      <a:pt x="251" y="95524"/>
                      <a:pt x="754" y="95692"/>
                    </a:cubicBezTo>
                    <a:cubicBezTo>
                      <a:pt x="837" y="95859"/>
                      <a:pt x="1089" y="95859"/>
                      <a:pt x="1172" y="95859"/>
                    </a:cubicBezTo>
                    <a:cubicBezTo>
                      <a:pt x="1591" y="95859"/>
                      <a:pt x="1926" y="95608"/>
                      <a:pt x="2093" y="95189"/>
                    </a:cubicBezTo>
                    <a:lnTo>
                      <a:pt x="46297" y="2093"/>
                    </a:lnTo>
                    <a:lnTo>
                      <a:pt x="59860" y="2093"/>
                    </a:lnTo>
                    <a:cubicBezTo>
                      <a:pt x="60529" y="2093"/>
                      <a:pt x="60948" y="1674"/>
                      <a:pt x="60948" y="1005"/>
                    </a:cubicBezTo>
                    <a:cubicBezTo>
                      <a:pt x="60948" y="419"/>
                      <a:pt x="60529" y="0"/>
                      <a:pt x="59860"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6" name="Google Shape;2816;p46"/>
              <p:cNvSpPr/>
              <p:nvPr/>
            </p:nvSpPr>
            <p:spPr>
              <a:xfrm flipH="1">
                <a:off x="2439523" y="3839493"/>
                <a:ext cx="780389" cy="595011"/>
              </a:xfrm>
              <a:custGeom>
                <a:rect b="b" l="l" r="r" t="t"/>
                <a:pathLst>
                  <a:path extrusionOk="0" h="31789" w="41693">
                    <a:moveTo>
                      <a:pt x="1186" y="1"/>
                    </a:moveTo>
                    <a:cubicBezTo>
                      <a:pt x="833" y="1"/>
                      <a:pt x="461" y="132"/>
                      <a:pt x="251" y="393"/>
                    </a:cubicBezTo>
                    <a:cubicBezTo>
                      <a:pt x="0" y="812"/>
                      <a:pt x="84" y="1482"/>
                      <a:pt x="502" y="1817"/>
                    </a:cubicBezTo>
                    <a:lnTo>
                      <a:pt x="39934" y="31537"/>
                    </a:lnTo>
                    <a:cubicBezTo>
                      <a:pt x="40102" y="31704"/>
                      <a:pt x="40353" y="31788"/>
                      <a:pt x="40520" y="31788"/>
                    </a:cubicBezTo>
                    <a:cubicBezTo>
                      <a:pt x="40855" y="31788"/>
                      <a:pt x="41190" y="31704"/>
                      <a:pt x="41357" y="31370"/>
                    </a:cubicBezTo>
                    <a:cubicBezTo>
                      <a:pt x="41692" y="30951"/>
                      <a:pt x="41609" y="30197"/>
                      <a:pt x="41190" y="29863"/>
                    </a:cubicBezTo>
                    <a:lnTo>
                      <a:pt x="1758" y="142"/>
                    </a:lnTo>
                    <a:cubicBezTo>
                      <a:pt x="1601" y="48"/>
                      <a:pt x="1397" y="1"/>
                      <a:pt x="1186" y="1"/>
                    </a:cubicBezTo>
                    <a:close/>
                  </a:path>
                </a:pathLst>
              </a:custGeom>
              <a:solidFill>
                <a:srgbClr val="2791E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7" name="Google Shape;2817;p46"/>
              <p:cNvSpPr/>
              <p:nvPr/>
            </p:nvSpPr>
            <p:spPr>
              <a:xfrm>
                <a:off x="2221058" y="4299999"/>
                <a:ext cx="125370" cy="292760"/>
              </a:xfrm>
              <a:custGeom>
                <a:rect b="b" l="l" r="r" t="t"/>
                <a:pathLst>
                  <a:path extrusionOk="0" h="15641" w="6698">
                    <a:moveTo>
                      <a:pt x="4900" y="0"/>
                    </a:moveTo>
                    <a:cubicBezTo>
                      <a:pt x="4521" y="0"/>
                      <a:pt x="4191" y="227"/>
                      <a:pt x="4019" y="571"/>
                    </a:cubicBezTo>
                    <a:cubicBezTo>
                      <a:pt x="3851" y="990"/>
                      <a:pt x="0" y="8943"/>
                      <a:pt x="4688" y="15222"/>
                    </a:cubicBezTo>
                    <a:cubicBezTo>
                      <a:pt x="4856" y="15557"/>
                      <a:pt x="5191" y="15641"/>
                      <a:pt x="5526" y="15641"/>
                    </a:cubicBezTo>
                    <a:cubicBezTo>
                      <a:pt x="5693" y="15641"/>
                      <a:pt x="5944" y="15641"/>
                      <a:pt x="6112" y="15473"/>
                    </a:cubicBezTo>
                    <a:cubicBezTo>
                      <a:pt x="6698" y="15138"/>
                      <a:pt x="6698" y="14385"/>
                      <a:pt x="6363" y="13966"/>
                    </a:cubicBezTo>
                    <a:cubicBezTo>
                      <a:pt x="2512" y="8776"/>
                      <a:pt x="5944" y="1576"/>
                      <a:pt x="5944" y="1492"/>
                    </a:cubicBezTo>
                    <a:cubicBezTo>
                      <a:pt x="6112" y="990"/>
                      <a:pt x="5944" y="320"/>
                      <a:pt x="5442" y="153"/>
                    </a:cubicBezTo>
                    <a:cubicBezTo>
                      <a:pt x="5258" y="48"/>
                      <a:pt x="5074" y="0"/>
                      <a:pt x="490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8" name="Google Shape;2818;p46"/>
              <p:cNvSpPr/>
              <p:nvPr/>
            </p:nvSpPr>
            <p:spPr>
              <a:xfrm flipH="1">
                <a:off x="1938081" y="2679419"/>
                <a:ext cx="336934" cy="53289"/>
              </a:xfrm>
              <a:custGeom>
                <a:rect b="b" l="l" r="r" t="t"/>
                <a:pathLst>
                  <a:path extrusionOk="0" h="2847" w="18001">
                    <a:moveTo>
                      <a:pt x="1173" y="0"/>
                    </a:moveTo>
                    <a:cubicBezTo>
                      <a:pt x="587" y="0"/>
                      <a:pt x="1" y="503"/>
                      <a:pt x="1" y="1172"/>
                    </a:cubicBezTo>
                    <a:lnTo>
                      <a:pt x="1" y="1675"/>
                    </a:lnTo>
                    <a:cubicBezTo>
                      <a:pt x="1" y="2261"/>
                      <a:pt x="587" y="2847"/>
                      <a:pt x="1173" y="2847"/>
                    </a:cubicBezTo>
                    <a:lnTo>
                      <a:pt x="16912" y="2847"/>
                    </a:lnTo>
                    <a:cubicBezTo>
                      <a:pt x="17498" y="2847"/>
                      <a:pt x="18000" y="2261"/>
                      <a:pt x="17917" y="1675"/>
                    </a:cubicBezTo>
                    <a:lnTo>
                      <a:pt x="17917" y="1172"/>
                    </a:lnTo>
                    <a:cubicBezTo>
                      <a:pt x="17917" y="503"/>
                      <a:pt x="17414" y="0"/>
                      <a:pt x="16745"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9" name="Google Shape;2819;p46"/>
              <p:cNvSpPr/>
              <p:nvPr/>
            </p:nvSpPr>
            <p:spPr>
              <a:xfrm flipH="1">
                <a:off x="2238946" y="2651212"/>
                <a:ext cx="106577" cy="106577"/>
              </a:xfrm>
              <a:custGeom>
                <a:rect b="b" l="l" r="r" t="t"/>
                <a:pathLst>
                  <a:path extrusionOk="0" h="5694" w="5694">
                    <a:moveTo>
                      <a:pt x="2847" y="0"/>
                    </a:moveTo>
                    <a:cubicBezTo>
                      <a:pt x="1256" y="0"/>
                      <a:pt x="0" y="1256"/>
                      <a:pt x="0" y="2847"/>
                    </a:cubicBezTo>
                    <a:cubicBezTo>
                      <a:pt x="0" y="4437"/>
                      <a:pt x="1256" y="5693"/>
                      <a:pt x="2847" y="5693"/>
                    </a:cubicBezTo>
                    <a:cubicBezTo>
                      <a:pt x="4438" y="5693"/>
                      <a:pt x="5693" y="4437"/>
                      <a:pt x="5693" y="2847"/>
                    </a:cubicBezTo>
                    <a:cubicBezTo>
                      <a:pt x="5693" y="1256"/>
                      <a:pt x="4438" y="0"/>
                      <a:pt x="2847"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0" name="Google Shape;2820;p46"/>
              <p:cNvSpPr/>
              <p:nvPr/>
            </p:nvSpPr>
            <p:spPr>
              <a:xfrm flipH="1">
                <a:off x="2257757" y="2670005"/>
                <a:ext cx="70528" cy="70546"/>
              </a:xfrm>
              <a:custGeom>
                <a:rect b="b" l="l" r="r" t="t"/>
                <a:pathLst>
                  <a:path extrusionOk="0" h="3769" w="3768">
                    <a:moveTo>
                      <a:pt x="1926" y="1"/>
                    </a:moveTo>
                    <a:cubicBezTo>
                      <a:pt x="921" y="1"/>
                      <a:pt x="0" y="838"/>
                      <a:pt x="0" y="1843"/>
                    </a:cubicBezTo>
                    <a:cubicBezTo>
                      <a:pt x="0" y="2847"/>
                      <a:pt x="921" y="3768"/>
                      <a:pt x="1926" y="3768"/>
                    </a:cubicBezTo>
                    <a:cubicBezTo>
                      <a:pt x="2931" y="3768"/>
                      <a:pt x="3768" y="2847"/>
                      <a:pt x="3768" y="1843"/>
                    </a:cubicBezTo>
                    <a:cubicBezTo>
                      <a:pt x="3768" y="838"/>
                      <a:pt x="2931" y="1"/>
                      <a:pt x="1926"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1" name="Google Shape;2821;p46"/>
              <p:cNvSpPr/>
              <p:nvPr/>
            </p:nvSpPr>
            <p:spPr>
              <a:xfrm flipH="1">
                <a:off x="2776438" y="3804528"/>
                <a:ext cx="105005" cy="106577"/>
              </a:xfrm>
              <a:custGeom>
                <a:rect b="b" l="l" r="r" t="t"/>
                <a:pathLst>
                  <a:path extrusionOk="0" h="5694" w="5610">
                    <a:moveTo>
                      <a:pt x="2763" y="1"/>
                    </a:moveTo>
                    <a:cubicBezTo>
                      <a:pt x="1256" y="1"/>
                      <a:pt x="1" y="1340"/>
                      <a:pt x="1" y="2847"/>
                    </a:cubicBezTo>
                    <a:cubicBezTo>
                      <a:pt x="1" y="4438"/>
                      <a:pt x="1256" y="5694"/>
                      <a:pt x="2763" y="5694"/>
                    </a:cubicBezTo>
                    <a:cubicBezTo>
                      <a:pt x="4354" y="5694"/>
                      <a:pt x="5610" y="4438"/>
                      <a:pt x="5610" y="2847"/>
                    </a:cubicBezTo>
                    <a:cubicBezTo>
                      <a:pt x="5610" y="1340"/>
                      <a:pt x="4354" y="1"/>
                      <a:pt x="2763" y="1"/>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2" name="Google Shape;2822;p46"/>
              <p:cNvSpPr/>
              <p:nvPr/>
            </p:nvSpPr>
            <p:spPr>
              <a:xfrm flipH="1">
                <a:off x="2793676" y="3823340"/>
                <a:ext cx="70528" cy="70528"/>
              </a:xfrm>
              <a:custGeom>
                <a:rect b="b" l="l" r="r" t="t"/>
                <a:pathLst>
                  <a:path extrusionOk="0" h="3768" w="3768">
                    <a:moveTo>
                      <a:pt x="1842" y="0"/>
                    </a:moveTo>
                    <a:cubicBezTo>
                      <a:pt x="838" y="0"/>
                      <a:pt x="0" y="838"/>
                      <a:pt x="0" y="1842"/>
                    </a:cubicBezTo>
                    <a:cubicBezTo>
                      <a:pt x="0" y="2931"/>
                      <a:pt x="838" y="3768"/>
                      <a:pt x="1842" y="3768"/>
                    </a:cubicBezTo>
                    <a:cubicBezTo>
                      <a:pt x="2931" y="3768"/>
                      <a:pt x="3768" y="2931"/>
                      <a:pt x="3768" y="1842"/>
                    </a:cubicBezTo>
                    <a:cubicBezTo>
                      <a:pt x="3768" y="838"/>
                      <a:pt x="2931" y="0"/>
                      <a:pt x="1842"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3" name="Google Shape;2823;p46"/>
              <p:cNvSpPr/>
              <p:nvPr/>
            </p:nvSpPr>
            <p:spPr>
              <a:xfrm flipH="1">
                <a:off x="3125875" y="3804528"/>
                <a:ext cx="106577" cy="106577"/>
              </a:xfrm>
              <a:custGeom>
                <a:rect b="b" l="l" r="r" t="t"/>
                <a:pathLst>
                  <a:path extrusionOk="0" h="5694" w="5694">
                    <a:moveTo>
                      <a:pt x="2847" y="1"/>
                    </a:moveTo>
                    <a:cubicBezTo>
                      <a:pt x="1256" y="1"/>
                      <a:pt x="0" y="1340"/>
                      <a:pt x="0" y="2847"/>
                    </a:cubicBezTo>
                    <a:cubicBezTo>
                      <a:pt x="0" y="4438"/>
                      <a:pt x="1256" y="5694"/>
                      <a:pt x="2847" y="5694"/>
                    </a:cubicBezTo>
                    <a:cubicBezTo>
                      <a:pt x="4354" y="5694"/>
                      <a:pt x="5693" y="4438"/>
                      <a:pt x="5693" y="2847"/>
                    </a:cubicBezTo>
                    <a:cubicBezTo>
                      <a:pt x="5693" y="1340"/>
                      <a:pt x="4354" y="1"/>
                      <a:pt x="2847" y="1"/>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4" name="Google Shape;2824;p46"/>
              <p:cNvSpPr/>
              <p:nvPr/>
            </p:nvSpPr>
            <p:spPr>
              <a:xfrm flipH="1">
                <a:off x="3144686" y="3823340"/>
                <a:ext cx="70528" cy="70528"/>
              </a:xfrm>
              <a:custGeom>
                <a:rect b="b" l="l" r="r" t="t"/>
                <a:pathLst>
                  <a:path extrusionOk="0" h="3768" w="3768">
                    <a:moveTo>
                      <a:pt x="1926" y="0"/>
                    </a:moveTo>
                    <a:cubicBezTo>
                      <a:pt x="838" y="0"/>
                      <a:pt x="0" y="838"/>
                      <a:pt x="0" y="1842"/>
                    </a:cubicBezTo>
                    <a:cubicBezTo>
                      <a:pt x="0" y="2931"/>
                      <a:pt x="838" y="3768"/>
                      <a:pt x="1926" y="3768"/>
                    </a:cubicBezTo>
                    <a:cubicBezTo>
                      <a:pt x="2930" y="3768"/>
                      <a:pt x="3768" y="2931"/>
                      <a:pt x="3768" y="1842"/>
                    </a:cubicBezTo>
                    <a:cubicBezTo>
                      <a:pt x="3768" y="838"/>
                      <a:pt x="2930" y="0"/>
                      <a:pt x="1926"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5" name="Google Shape;2825;p46"/>
              <p:cNvSpPr/>
              <p:nvPr/>
            </p:nvSpPr>
            <p:spPr>
              <a:xfrm flipH="1">
                <a:off x="1268968" y="1653008"/>
                <a:ext cx="14113" cy="25100"/>
              </a:xfrm>
              <a:custGeom>
                <a:rect b="b" l="l" r="r" t="t"/>
                <a:pathLst>
                  <a:path extrusionOk="0" h="1341" w="754">
                    <a:moveTo>
                      <a:pt x="84" y="1"/>
                    </a:moveTo>
                    <a:cubicBezTo>
                      <a:pt x="0" y="503"/>
                      <a:pt x="84" y="1257"/>
                      <a:pt x="754" y="1340"/>
                    </a:cubicBezTo>
                    <a:cubicBezTo>
                      <a:pt x="168" y="1257"/>
                      <a:pt x="168" y="587"/>
                      <a:pt x="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6" name="Google Shape;2826;p46"/>
              <p:cNvSpPr/>
              <p:nvPr/>
            </p:nvSpPr>
            <p:spPr>
              <a:xfrm flipH="1">
                <a:off x="1255229" y="1640430"/>
                <a:ext cx="32232" cy="34590"/>
              </a:xfrm>
              <a:custGeom>
                <a:rect b="b" l="l" r="r" t="t"/>
                <a:pathLst>
                  <a:path extrusionOk="0" h="1848" w="1722">
                    <a:moveTo>
                      <a:pt x="794" y="0"/>
                    </a:moveTo>
                    <a:cubicBezTo>
                      <a:pt x="775" y="0"/>
                      <a:pt x="756" y="1"/>
                      <a:pt x="736" y="3"/>
                    </a:cubicBezTo>
                    <a:cubicBezTo>
                      <a:pt x="0" y="167"/>
                      <a:pt x="223" y="1848"/>
                      <a:pt x="858" y="1848"/>
                    </a:cubicBezTo>
                    <a:cubicBezTo>
                      <a:pt x="873" y="1848"/>
                      <a:pt x="888" y="1847"/>
                      <a:pt x="904" y="1845"/>
                    </a:cubicBezTo>
                    <a:cubicBezTo>
                      <a:pt x="1722" y="1681"/>
                      <a:pt x="1581" y="0"/>
                      <a:pt x="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7" name="Google Shape;2827;p46"/>
              <p:cNvSpPr/>
              <p:nvPr/>
            </p:nvSpPr>
            <p:spPr>
              <a:xfrm flipH="1">
                <a:off x="1333206" y="1656152"/>
                <a:ext cx="9434" cy="28226"/>
              </a:xfrm>
              <a:custGeom>
                <a:rect b="b" l="l" r="r" t="t"/>
                <a:pathLst>
                  <a:path extrusionOk="0" h="1508" w="504">
                    <a:moveTo>
                      <a:pt x="419" y="0"/>
                    </a:moveTo>
                    <a:cubicBezTo>
                      <a:pt x="419" y="670"/>
                      <a:pt x="419" y="1256"/>
                      <a:pt x="1" y="1507"/>
                    </a:cubicBezTo>
                    <a:cubicBezTo>
                      <a:pt x="503" y="1424"/>
                      <a:pt x="503" y="586"/>
                      <a:pt x="4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8" name="Google Shape;2828;p46"/>
              <p:cNvSpPr/>
              <p:nvPr/>
            </p:nvSpPr>
            <p:spPr>
              <a:xfrm flipH="1">
                <a:off x="1330080" y="1646756"/>
                <a:ext cx="29798" cy="32924"/>
              </a:xfrm>
              <a:custGeom>
                <a:rect b="b" l="l" r="r" t="t"/>
                <a:pathLst>
                  <a:path extrusionOk="0" h="1759" w="1592">
                    <a:moveTo>
                      <a:pt x="838" y="0"/>
                    </a:moveTo>
                    <a:cubicBezTo>
                      <a:pt x="1" y="0"/>
                      <a:pt x="1" y="1758"/>
                      <a:pt x="838" y="1758"/>
                    </a:cubicBezTo>
                    <a:cubicBezTo>
                      <a:pt x="1592" y="1758"/>
                      <a:pt x="1592" y="0"/>
                      <a:pt x="8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9" name="Google Shape;2829;p46"/>
              <p:cNvSpPr/>
              <p:nvPr/>
            </p:nvSpPr>
            <p:spPr>
              <a:xfrm flipH="1">
                <a:off x="1250156" y="1604436"/>
                <a:ext cx="39194" cy="20383"/>
              </a:xfrm>
              <a:custGeom>
                <a:rect b="b" l="l" r="r" t="t"/>
                <a:pathLst>
                  <a:path extrusionOk="0" h="1089" w="2094">
                    <a:moveTo>
                      <a:pt x="1089" y="1"/>
                    </a:moveTo>
                    <a:cubicBezTo>
                      <a:pt x="754" y="1"/>
                      <a:pt x="335" y="1"/>
                      <a:pt x="84" y="168"/>
                    </a:cubicBezTo>
                    <a:cubicBezTo>
                      <a:pt x="0" y="252"/>
                      <a:pt x="0" y="503"/>
                      <a:pt x="84" y="587"/>
                    </a:cubicBezTo>
                    <a:cubicBezTo>
                      <a:pt x="251" y="838"/>
                      <a:pt x="419" y="838"/>
                      <a:pt x="754" y="922"/>
                    </a:cubicBezTo>
                    <a:cubicBezTo>
                      <a:pt x="1089" y="1005"/>
                      <a:pt x="1256" y="1089"/>
                      <a:pt x="1507" y="1089"/>
                    </a:cubicBezTo>
                    <a:cubicBezTo>
                      <a:pt x="1758" y="1089"/>
                      <a:pt x="2093" y="838"/>
                      <a:pt x="1926" y="503"/>
                    </a:cubicBezTo>
                    <a:cubicBezTo>
                      <a:pt x="1675" y="168"/>
                      <a:pt x="1340" y="84"/>
                      <a:pt x="10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0" name="Google Shape;2830;p46"/>
              <p:cNvSpPr/>
              <p:nvPr/>
            </p:nvSpPr>
            <p:spPr>
              <a:xfrm flipH="1">
                <a:off x="1334778" y="1608198"/>
                <a:ext cx="37210" cy="23210"/>
              </a:xfrm>
              <a:custGeom>
                <a:rect b="b" l="l" r="r" t="t"/>
                <a:pathLst>
                  <a:path extrusionOk="0" h="1240" w="1988">
                    <a:moveTo>
                      <a:pt x="1204" y="1"/>
                    </a:moveTo>
                    <a:cubicBezTo>
                      <a:pt x="1094" y="1"/>
                      <a:pt x="991" y="20"/>
                      <a:pt x="899" y="51"/>
                    </a:cubicBezTo>
                    <a:cubicBezTo>
                      <a:pt x="564" y="218"/>
                      <a:pt x="229" y="386"/>
                      <a:pt x="146" y="721"/>
                    </a:cubicBezTo>
                    <a:cubicBezTo>
                      <a:pt x="0" y="1011"/>
                      <a:pt x="234" y="1239"/>
                      <a:pt x="517" y="1239"/>
                    </a:cubicBezTo>
                    <a:cubicBezTo>
                      <a:pt x="560" y="1239"/>
                      <a:pt x="604" y="1234"/>
                      <a:pt x="648" y="1223"/>
                    </a:cubicBezTo>
                    <a:cubicBezTo>
                      <a:pt x="899" y="1139"/>
                      <a:pt x="1066" y="1139"/>
                      <a:pt x="1318" y="1055"/>
                    </a:cubicBezTo>
                    <a:cubicBezTo>
                      <a:pt x="1485" y="888"/>
                      <a:pt x="1820" y="888"/>
                      <a:pt x="1904" y="637"/>
                    </a:cubicBezTo>
                    <a:cubicBezTo>
                      <a:pt x="1987" y="469"/>
                      <a:pt x="1987" y="302"/>
                      <a:pt x="1820" y="218"/>
                    </a:cubicBezTo>
                    <a:cubicBezTo>
                      <a:pt x="1608" y="59"/>
                      <a:pt x="1395" y="1"/>
                      <a:pt x="12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1" name="Google Shape;2831;p46"/>
              <p:cNvSpPr/>
              <p:nvPr/>
            </p:nvSpPr>
            <p:spPr>
              <a:xfrm flipH="1">
                <a:off x="1257999" y="1742328"/>
                <a:ext cx="18830" cy="8853"/>
              </a:xfrm>
              <a:custGeom>
                <a:rect b="b" l="l" r="r" t="t"/>
                <a:pathLst>
                  <a:path extrusionOk="0" h="473" w="1006">
                    <a:moveTo>
                      <a:pt x="1006" y="1"/>
                    </a:moveTo>
                    <a:cubicBezTo>
                      <a:pt x="922" y="168"/>
                      <a:pt x="838" y="336"/>
                      <a:pt x="587" y="336"/>
                    </a:cubicBezTo>
                    <a:cubicBezTo>
                      <a:pt x="420" y="336"/>
                      <a:pt x="168" y="336"/>
                      <a:pt x="1" y="252"/>
                    </a:cubicBezTo>
                    <a:lnTo>
                      <a:pt x="1" y="252"/>
                    </a:lnTo>
                    <a:cubicBezTo>
                      <a:pt x="124" y="375"/>
                      <a:pt x="291" y="452"/>
                      <a:pt x="470" y="452"/>
                    </a:cubicBezTo>
                    <a:cubicBezTo>
                      <a:pt x="536" y="452"/>
                      <a:pt x="603" y="442"/>
                      <a:pt x="671" y="420"/>
                    </a:cubicBezTo>
                    <a:cubicBezTo>
                      <a:pt x="726" y="456"/>
                      <a:pt x="773" y="473"/>
                      <a:pt x="813" y="473"/>
                    </a:cubicBezTo>
                    <a:cubicBezTo>
                      <a:pt x="955" y="473"/>
                      <a:pt x="1006" y="262"/>
                      <a:pt x="10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2" name="Google Shape;2832;p46"/>
              <p:cNvSpPr/>
              <p:nvPr/>
            </p:nvSpPr>
            <p:spPr>
              <a:xfrm flipH="1">
                <a:off x="1272093" y="1607955"/>
                <a:ext cx="59578" cy="124995"/>
              </a:xfrm>
              <a:custGeom>
                <a:rect b="b" l="l" r="r" t="t"/>
                <a:pathLst>
                  <a:path extrusionOk="0" h="6678" w="3183">
                    <a:moveTo>
                      <a:pt x="336" y="1"/>
                    </a:moveTo>
                    <a:cubicBezTo>
                      <a:pt x="294" y="1"/>
                      <a:pt x="252" y="22"/>
                      <a:pt x="252" y="64"/>
                    </a:cubicBezTo>
                    <a:cubicBezTo>
                      <a:pt x="1" y="1989"/>
                      <a:pt x="85" y="3999"/>
                      <a:pt x="85" y="5757"/>
                    </a:cubicBezTo>
                    <a:cubicBezTo>
                      <a:pt x="98" y="5784"/>
                      <a:pt x="130" y="5796"/>
                      <a:pt x="174" y="5796"/>
                    </a:cubicBezTo>
                    <a:cubicBezTo>
                      <a:pt x="397" y="5796"/>
                      <a:pt x="935" y="5492"/>
                      <a:pt x="1005" y="5422"/>
                    </a:cubicBezTo>
                    <a:cubicBezTo>
                      <a:pt x="1005" y="5422"/>
                      <a:pt x="1089" y="6092"/>
                      <a:pt x="1089" y="6426"/>
                    </a:cubicBezTo>
                    <a:lnTo>
                      <a:pt x="1089" y="6594"/>
                    </a:lnTo>
                    <a:cubicBezTo>
                      <a:pt x="1089" y="6594"/>
                      <a:pt x="1089" y="6678"/>
                      <a:pt x="1257" y="6678"/>
                    </a:cubicBezTo>
                    <a:lnTo>
                      <a:pt x="1424" y="6678"/>
                    </a:lnTo>
                    <a:cubicBezTo>
                      <a:pt x="1675" y="6678"/>
                      <a:pt x="1843" y="6678"/>
                      <a:pt x="2094" y="6594"/>
                    </a:cubicBezTo>
                    <a:cubicBezTo>
                      <a:pt x="2512" y="6510"/>
                      <a:pt x="3015" y="6175"/>
                      <a:pt x="3182" y="5673"/>
                    </a:cubicBezTo>
                    <a:lnTo>
                      <a:pt x="3182" y="5673"/>
                    </a:lnTo>
                    <a:cubicBezTo>
                      <a:pt x="2700" y="6086"/>
                      <a:pt x="2218" y="6386"/>
                      <a:pt x="1642" y="6386"/>
                    </a:cubicBezTo>
                    <a:cubicBezTo>
                      <a:pt x="1518" y="6386"/>
                      <a:pt x="1390" y="6372"/>
                      <a:pt x="1257" y="6343"/>
                    </a:cubicBezTo>
                    <a:cubicBezTo>
                      <a:pt x="1257" y="6259"/>
                      <a:pt x="1340" y="5003"/>
                      <a:pt x="1257" y="5003"/>
                    </a:cubicBezTo>
                    <a:cubicBezTo>
                      <a:pt x="1005" y="5003"/>
                      <a:pt x="587" y="5171"/>
                      <a:pt x="419" y="5338"/>
                    </a:cubicBezTo>
                    <a:cubicBezTo>
                      <a:pt x="252" y="3580"/>
                      <a:pt x="503" y="1906"/>
                      <a:pt x="419" y="64"/>
                    </a:cubicBezTo>
                    <a:cubicBezTo>
                      <a:pt x="419" y="22"/>
                      <a:pt x="378" y="1"/>
                      <a:pt x="3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3" name="Google Shape;2833;p46"/>
              <p:cNvSpPr/>
              <p:nvPr/>
            </p:nvSpPr>
            <p:spPr>
              <a:xfrm flipH="1">
                <a:off x="1264269" y="1710995"/>
                <a:ext cx="36050" cy="28226"/>
              </a:xfrm>
              <a:custGeom>
                <a:rect b="b" l="l" r="r" t="t"/>
                <a:pathLst>
                  <a:path extrusionOk="0" h="1508" w="1926">
                    <a:moveTo>
                      <a:pt x="1507" y="1"/>
                    </a:moveTo>
                    <a:cubicBezTo>
                      <a:pt x="1507" y="1"/>
                      <a:pt x="1005" y="754"/>
                      <a:pt x="0" y="1005"/>
                    </a:cubicBezTo>
                    <a:cubicBezTo>
                      <a:pt x="0" y="1005"/>
                      <a:pt x="419" y="1424"/>
                      <a:pt x="921" y="1507"/>
                    </a:cubicBezTo>
                    <a:lnTo>
                      <a:pt x="1507" y="1507"/>
                    </a:lnTo>
                    <a:cubicBezTo>
                      <a:pt x="1926" y="1256"/>
                      <a:pt x="1926" y="1005"/>
                      <a:pt x="1758" y="587"/>
                    </a:cubicBezTo>
                    <a:cubicBezTo>
                      <a:pt x="1675" y="252"/>
                      <a:pt x="1507" y="1"/>
                      <a:pt x="15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4" name="Google Shape;2834;p46"/>
              <p:cNvSpPr/>
              <p:nvPr/>
            </p:nvSpPr>
            <p:spPr>
              <a:xfrm flipH="1">
                <a:off x="1264269" y="1723535"/>
                <a:ext cx="18811" cy="17258"/>
              </a:xfrm>
              <a:custGeom>
                <a:rect b="b" l="l" r="r" t="t"/>
                <a:pathLst>
                  <a:path extrusionOk="0" h="922" w="1005">
                    <a:moveTo>
                      <a:pt x="837" y="0"/>
                    </a:moveTo>
                    <a:lnTo>
                      <a:pt x="837" y="0"/>
                    </a:lnTo>
                    <a:cubicBezTo>
                      <a:pt x="419" y="84"/>
                      <a:pt x="0" y="419"/>
                      <a:pt x="0" y="921"/>
                    </a:cubicBezTo>
                    <a:lnTo>
                      <a:pt x="586" y="921"/>
                    </a:lnTo>
                    <a:cubicBezTo>
                      <a:pt x="1005" y="754"/>
                      <a:pt x="1005" y="419"/>
                      <a:pt x="83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5" name="Google Shape;2835;p46"/>
              <p:cNvSpPr/>
              <p:nvPr/>
            </p:nvSpPr>
            <p:spPr>
              <a:xfrm flipH="1">
                <a:off x="1099724" y="1597642"/>
                <a:ext cx="67402" cy="95104"/>
              </a:xfrm>
              <a:custGeom>
                <a:rect b="b" l="l" r="r" t="t"/>
                <a:pathLst>
                  <a:path extrusionOk="0" h="5081" w="3601">
                    <a:moveTo>
                      <a:pt x="2131" y="1"/>
                    </a:moveTo>
                    <a:cubicBezTo>
                      <a:pt x="968" y="1"/>
                      <a:pt x="0" y="2457"/>
                      <a:pt x="0" y="2457"/>
                    </a:cubicBezTo>
                    <a:lnTo>
                      <a:pt x="0" y="4550"/>
                    </a:lnTo>
                    <a:cubicBezTo>
                      <a:pt x="0" y="4550"/>
                      <a:pt x="355" y="5081"/>
                      <a:pt x="999" y="5081"/>
                    </a:cubicBezTo>
                    <a:cubicBezTo>
                      <a:pt x="1240" y="5081"/>
                      <a:pt x="1522" y="5006"/>
                      <a:pt x="1842" y="4801"/>
                    </a:cubicBezTo>
                    <a:cubicBezTo>
                      <a:pt x="3014" y="4131"/>
                      <a:pt x="3600" y="447"/>
                      <a:pt x="2344" y="29"/>
                    </a:cubicBezTo>
                    <a:cubicBezTo>
                      <a:pt x="2273" y="10"/>
                      <a:pt x="2201" y="1"/>
                      <a:pt x="2131" y="1"/>
                    </a:cubicBezTo>
                    <a:close/>
                  </a:path>
                </a:pathLst>
              </a:custGeom>
              <a:solidFill>
                <a:srgbClr val="FFCF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6" name="Google Shape;2836;p46"/>
              <p:cNvSpPr/>
              <p:nvPr/>
            </p:nvSpPr>
            <p:spPr>
              <a:xfrm flipH="1">
                <a:off x="1124759" y="1613052"/>
                <a:ext cx="32943" cy="65043"/>
              </a:xfrm>
              <a:custGeom>
                <a:rect b="b" l="l" r="r" t="t"/>
                <a:pathLst>
                  <a:path extrusionOk="0" h="3475" w="1760">
                    <a:moveTo>
                      <a:pt x="1759" y="0"/>
                    </a:moveTo>
                    <a:lnTo>
                      <a:pt x="1759" y="0"/>
                    </a:lnTo>
                    <a:cubicBezTo>
                      <a:pt x="503" y="419"/>
                      <a:pt x="1" y="2261"/>
                      <a:pt x="168" y="3349"/>
                    </a:cubicBezTo>
                    <a:cubicBezTo>
                      <a:pt x="168" y="3433"/>
                      <a:pt x="210" y="3475"/>
                      <a:pt x="252" y="3475"/>
                    </a:cubicBezTo>
                    <a:cubicBezTo>
                      <a:pt x="294" y="3475"/>
                      <a:pt x="336" y="3433"/>
                      <a:pt x="336" y="3349"/>
                    </a:cubicBezTo>
                    <a:cubicBezTo>
                      <a:pt x="503" y="3098"/>
                      <a:pt x="587" y="2763"/>
                      <a:pt x="671" y="2512"/>
                    </a:cubicBezTo>
                    <a:cubicBezTo>
                      <a:pt x="922" y="2261"/>
                      <a:pt x="1089" y="2093"/>
                      <a:pt x="1508" y="2093"/>
                    </a:cubicBezTo>
                    <a:lnTo>
                      <a:pt x="1508" y="2010"/>
                    </a:lnTo>
                    <a:cubicBezTo>
                      <a:pt x="1378" y="1966"/>
                      <a:pt x="1260" y="1945"/>
                      <a:pt x="1152" y="1945"/>
                    </a:cubicBezTo>
                    <a:cubicBezTo>
                      <a:pt x="844" y="1945"/>
                      <a:pt x="627" y="2118"/>
                      <a:pt x="503" y="2428"/>
                    </a:cubicBezTo>
                    <a:cubicBezTo>
                      <a:pt x="587" y="1507"/>
                      <a:pt x="922" y="670"/>
                      <a:pt x="1759"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37" name="Google Shape;2837;p46"/>
            <p:cNvSpPr/>
            <p:nvPr/>
          </p:nvSpPr>
          <p:spPr>
            <a:xfrm>
              <a:off x="2688471" y="1794716"/>
              <a:ext cx="160464" cy="147047"/>
            </a:xfrm>
            <a:custGeom>
              <a:rect b="b" l="l" r="r" t="t"/>
              <a:pathLst>
                <a:path extrusionOk="0" h="8132" w="8874">
                  <a:moveTo>
                    <a:pt x="1896" y="0"/>
                  </a:moveTo>
                  <a:cubicBezTo>
                    <a:pt x="1800" y="0"/>
                    <a:pt x="1697" y="17"/>
                    <a:pt x="1588" y="51"/>
                  </a:cubicBezTo>
                  <a:cubicBezTo>
                    <a:pt x="141" y="518"/>
                    <a:pt x="1" y="3086"/>
                    <a:pt x="561" y="4581"/>
                  </a:cubicBezTo>
                  <a:cubicBezTo>
                    <a:pt x="1115" y="6196"/>
                    <a:pt x="2444" y="8131"/>
                    <a:pt x="2656" y="8131"/>
                  </a:cubicBezTo>
                  <a:cubicBezTo>
                    <a:pt x="2658" y="8131"/>
                    <a:pt x="2660" y="8131"/>
                    <a:pt x="2663" y="8130"/>
                  </a:cubicBezTo>
                  <a:cubicBezTo>
                    <a:pt x="4671" y="7009"/>
                    <a:pt x="8874" y="3460"/>
                    <a:pt x="7239" y="1452"/>
                  </a:cubicBezTo>
                  <a:cubicBezTo>
                    <a:pt x="6998" y="1145"/>
                    <a:pt x="6718" y="1014"/>
                    <a:pt x="6419" y="1014"/>
                  </a:cubicBezTo>
                  <a:cubicBezTo>
                    <a:pt x="5217" y="1014"/>
                    <a:pt x="3719" y="3141"/>
                    <a:pt x="3270" y="4487"/>
                  </a:cubicBezTo>
                  <a:cubicBezTo>
                    <a:pt x="3401" y="3180"/>
                    <a:pt x="3246" y="0"/>
                    <a:pt x="1896"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8" name="Google Shape;2838;p46"/>
            <p:cNvSpPr/>
            <p:nvPr/>
          </p:nvSpPr>
          <p:spPr>
            <a:xfrm>
              <a:off x="692102" y="1665433"/>
              <a:ext cx="162996" cy="14726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9" name="Google Shape;2839;p46"/>
            <p:cNvSpPr/>
            <p:nvPr/>
          </p:nvSpPr>
          <p:spPr>
            <a:xfrm>
              <a:off x="2173435" y="2066944"/>
              <a:ext cx="285450" cy="246483"/>
            </a:xfrm>
            <a:custGeom>
              <a:rect b="b" l="l" r="r" t="t"/>
              <a:pathLst>
                <a:path extrusionOk="0" h="13631" w="15786">
                  <a:moveTo>
                    <a:pt x="3020" y="0"/>
                  </a:moveTo>
                  <a:cubicBezTo>
                    <a:pt x="2772" y="0"/>
                    <a:pt x="2513" y="70"/>
                    <a:pt x="2243" y="222"/>
                  </a:cubicBezTo>
                  <a:cubicBezTo>
                    <a:pt x="1" y="1576"/>
                    <a:pt x="701" y="6013"/>
                    <a:pt x="2009" y="8301"/>
                  </a:cubicBezTo>
                  <a:cubicBezTo>
                    <a:pt x="3515" y="10720"/>
                    <a:pt x="6449" y="13630"/>
                    <a:pt x="6799" y="13630"/>
                  </a:cubicBezTo>
                  <a:cubicBezTo>
                    <a:pt x="6807" y="13630"/>
                    <a:pt x="6814" y="13629"/>
                    <a:pt x="6819" y="13625"/>
                  </a:cubicBezTo>
                  <a:cubicBezTo>
                    <a:pt x="9855" y="11104"/>
                    <a:pt x="15786" y="3491"/>
                    <a:pt x="12424" y="689"/>
                  </a:cubicBezTo>
                  <a:cubicBezTo>
                    <a:pt x="11992" y="324"/>
                    <a:pt x="11560" y="164"/>
                    <a:pt x="11138" y="164"/>
                  </a:cubicBezTo>
                  <a:cubicBezTo>
                    <a:pt x="8912" y="164"/>
                    <a:pt x="6954" y="4629"/>
                    <a:pt x="6679" y="7181"/>
                  </a:cubicBezTo>
                  <a:cubicBezTo>
                    <a:pt x="6428" y="5049"/>
                    <a:pt x="5130" y="0"/>
                    <a:pt x="3020"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43" name="Shape 2843"/>
        <p:cNvGrpSpPr/>
        <p:nvPr/>
      </p:nvGrpSpPr>
      <p:grpSpPr>
        <a:xfrm>
          <a:off x="0" y="0"/>
          <a:ext cx="0" cy="0"/>
          <a:chOff x="0" y="0"/>
          <a:chExt cx="0" cy="0"/>
        </a:xfrm>
      </p:grpSpPr>
      <p:sp>
        <p:nvSpPr>
          <p:cNvPr id="2844" name="Google Shape;2844;p47"/>
          <p:cNvSpPr/>
          <p:nvPr/>
        </p:nvSpPr>
        <p:spPr>
          <a:xfrm rot="5400000">
            <a:off x="3119454" y="969251"/>
            <a:ext cx="630300" cy="1474200"/>
          </a:xfrm>
          <a:prstGeom prst="round2SameRect">
            <a:avLst>
              <a:gd fmla="val 48231" name="adj1"/>
              <a:gd fmla="val 0" name="adj2"/>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5" name="Google Shape;2845;p47"/>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grpSp>
        <p:nvGrpSpPr>
          <p:cNvPr id="2846" name="Google Shape;2846;p47"/>
          <p:cNvGrpSpPr/>
          <p:nvPr/>
        </p:nvGrpSpPr>
        <p:grpSpPr>
          <a:xfrm>
            <a:off x="4529079" y="1326551"/>
            <a:ext cx="2330100" cy="759600"/>
            <a:chOff x="4529079" y="1326551"/>
            <a:chExt cx="2330100" cy="759600"/>
          </a:xfrm>
        </p:grpSpPr>
        <p:sp>
          <p:nvSpPr>
            <p:cNvPr id="2847" name="Google Shape;2847;p47"/>
            <p:cNvSpPr txBox="1"/>
            <p:nvPr/>
          </p:nvSpPr>
          <p:spPr>
            <a:xfrm>
              <a:off x="4529079" y="1326551"/>
              <a:ext cx="2330100" cy="315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Mercury</a:t>
              </a:r>
              <a:endParaRPr b="1" sz="1800">
                <a:solidFill>
                  <a:schemeClr val="lt2"/>
                </a:solidFill>
                <a:latin typeface="Fira Sans Extra Condensed"/>
                <a:ea typeface="Fira Sans Extra Condensed"/>
                <a:cs typeface="Fira Sans Extra Condensed"/>
                <a:sym typeface="Fira Sans Extra Condensed"/>
              </a:endParaRPr>
            </a:p>
          </p:txBody>
        </p:sp>
        <p:sp>
          <p:nvSpPr>
            <p:cNvPr id="2848" name="Google Shape;2848;p47"/>
            <p:cNvSpPr txBox="1"/>
            <p:nvPr/>
          </p:nvSpPr>
          <p:spPr>
            <a:xfrm>
              <a:off x="4529079" y="1641851"/>
              <a:ext cx="2330100" cy="444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It’s the closest planet to the Sun and the smallest one</a:t>
              </a:r>
              <a:endParaRPr sz="1200">
                <a:solidFill>
                  <a:srgbClr val="0D0D0D"/>
                </a:solidFill>
                <a:latin typeface="Roboto"/>
                <a:ea typeface="Roboto"/>
                <a:cs typeface="Roboto"/>
                <a:sym typeface="Roboto"/>
              </a:endParaRPr>
            </a:p>
          </p:txBody>
        </p:sp>
      </p:grpSp>
      <p:sp>
        <p:nvSpPr>
          <p:cNvPr id="2849" name="Google Shape;2849;p47"/>
          <p:cNvSpPr txBox="1"/>
          <p:nvPr/>
        </p:nvSpPr>
        <p:spPr>
          <a:xfrm>
            <a:off x="2769930" y="1548701"/>
            <a:ext cx="1235100" cy="31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1st step</a:t>
            </a:r>
            <a:endParaRPr b="1" sz="1800">
              <a:solidFill>
                <a:schemeClr val="dk1"/>
              </a:solidFill>
              <a:latin typeface="Fira Sans Extra Condensed"/>
              <a:ea typeface="Fira Sans Extra Condensed"/>
              <a:cs typeface="Fira Sans Extra Condensed"/>
              <a:sym typeface="Fira Sans Extra Condensed"/>
            </a:endParaRPr>
          </a:p>
        </p:txBody>
      </p:sp>
      <p:sp>
        <p:nvSpPr>
          <p:cNvPr id="2850" name="Google Shape;2850;p47"/>
          <p:cNvSpPr/>
          <p:nvPr/>
        </p:nvSpPr>
        <p:spPr>
          <a:xfrm rot="5400000">
            <a:off x="4033854" y="2150914"/>
            <a:ext cx="630300" cy="1474200"/>
          </a:xfrm>
          <a:prstGeom prst="round2SameRect">
            <a:avLst>
              <a:gd fmla="val 48231" name="adj1"/>
              <a:gd fmla="val 0" name="adj2"/>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51" name="Google Shape;2851;p47"/>
          <p:cNvGrpSpPr/>
          <p:nvPr/>
        </p:nvGrpSpPr>
        <p:grpSpPr>
          <a:xfrm>
            <a:off x="5443479" y="2508214"/>
            <a:ext cx="2330100" cy="759600"/>
            <a:chOff x="5443479" y="2508214"/>
            <a:chExt cx="2330100" cy="759600"/>
          </a:xfrm>
        </p:grpSpPr>
        <p:sp>
          <p:nvSpPr>
            <p:cNvPr id="2852" name="Google Shape;2852;p47"/>
            <p:cNvSpPr txBox="1"/>
            <p:nvPr/>
          </p:nvSpPr>
          <p:spPr>
            <a:xfrm>
              <a:off x="5443479" y="2508214"/>
              <a:ext cx="2330100" cy="315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Venus</a:t>
              </a:r>
              <a:endParaRPr b="1" sz="1800">
                <a:solidFill>
                  <a:schemeClr val="accent1"/>
                </a:solidFill>
                <a:latin typeface="Fira Sans Extra Condensed"/>
                <a:ea typeface="Fira Sans Extra Condensed"/>
                <a:cs typeface="Fira Sans Extra Condensed"/>
                <a:sym typeface="Fira Sans Extra Condensed"/>
              </a:endParaRPr>
            </a:p>
          </p:txBody>
        </p:sp>
        <p:sp>
          <p:nvSpPr>
            <p:cNvPr id="2853" name="Google Shape;2853;p47"/>
            <p:cNvSpPr txBox="1"/>
            <p:nvPr/>
          </p:nvSpPr>
          <p:spPr>
            <a:xfrm>
              <a:off x="5443479" y="2823514"/>
              <a:ext cx="2330100" cy="444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It has a beautiful name and is the second planet from the Sun</a:t>
              </a:r>
              <a:endParaRPr sz="1200">
                <a:solidFill>
                  <a:srgbClr val="0D0D0D"/>
                </a:solidFill>
                <a:latin typeface="Roboto"/>
                <a:ea typeface="Roboto"/>
                <a:cs typeface="Roboto"/>
                <a:sym typeface="Roboto"/>
              </a:endParaRPr>
            </a:p>
          </p:txBody>
        </p:sp>
      </p:grpSp>
      <p:sp>
        <p:nvSpPr>
          <p:cNvPr id="2854" name="Google Shape;2854;p47"/>
          <p:cNvSpPr txBox="1"/>
          <p:nvPr/>
        </p:nvSpPr>
        <p:spPr>
          <a:xfrm>
            <a:off x="3684330" y="2730364"/>
            <a:ext cx="1235100" cy="31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2nd</a:t>
            </a:r>
            <a:r>
              <a:rPr b="1" lang="en" sz="1800">
                <a:solidFill>
                  <a:schemeClr val="dk1"/>
                </a:solidFill>
                <a:latin typeface="Fira Sans Extra Condensed"/>
                <a:ea typeface="Fira Sans Extra Condensed"/>
                <a:cs typeface="Fira Sans Extra Condensed"/>
                <a:sym typeface="Fira Sans Extra Condensed"/>
              </a:rPr>
              <a:t> step</a:t>
            </a:r>
            <a:endParaRPr b="1" sz="1800">
              <a:solidFill>
                <a:schemeClr val="dk1"/>
              </a:solidFill>
              <a:latin typeface="Fira Sans Extra Condensed"/>
              <a:ea typeface="Fira Sans Extra Condensed"/>
              <a:cs typeface="Fira Sans Extra Condensed"/>
              <a:sym typeface="Fira Sans Extra Condensed"/>
            </a:endParaRPr>
          </a:p>
        </p:txBody>
      </p:sp>
      <p:sp>
        <p:nvSpPr>
          <p:cNvPr id="2855" name="Google Shape;2855;p47"/>
          <p:cNvSpPr/>
          <p:nvPr/>
        </p:nvSpPr>
        <p:spPr>
          <a:xfrm rot="5400000">
            <a:off x="4948254" y="3393639"/>
            <a:ext cx="630300" cy="1474200"/>
          </a:xfrm>
          <a:prstGeom prst="round2SameRect">
            <a:avLst>
              <a:gd fmla="val 48231" name="adj1"/>
              <a:gd fmla="val 0" name="adj2"/>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56" name="Google Shape;2856;p47"/>
          <p:cNvGrpSpPr/>
          <p:nvPr/>
        </p:nvGrpSpPr>
        <p:grpSpPr>
          <a:xfrm>
            <a:off x="6357879" y="3750939"/>
            <a:ext cx="2330100" cy="759600"/>
            <a:chOff x="6357879" y="3750939"/>
            <a:chExt cx="2330100" cy="759600"/>
          </a:xfrm>
        </p:grpSpPr>
        <p:sp>
          <p:nvSpPr>
            <p:cNvPr id="2857" name="Google Shape;2857;p47"/>
            <p:cNvSpPr txBox="1"/>
            <p:nvPr/>
          </p:nvSpPr>
          <p:spPr>
            <a:xfrm>
              <a:off x="6357879" y="3750939"/>
              <a:ext cx="2330100" cy="315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Mars</a:t>
              </a:r>
              <a:endParaRPr b="1" sz="1800">
                <a:solidFill>
                  <a:schemeClr val="accent2"/>
                </a:solidFill>
                <a:latin typeface="Fira Sans Extra Condensed"/>
                <a:ea typeface="Fira Sans Extra Condensed"/>
                <a:cs typeface="Fira Sans Extra Condensed"/>
                <a:sym typeface="Fira Sans Extra Condensed"/>
              </a:endParaRPr>
            </a:p>
          </p:txBody>
        </p:sp>
        <p:sp>
          <p:nvSpPr>
            <p:cNvPr id="2858" name="Google Shape;2858;p47"/>
            <p:cNvSpPr txBox="1"/>
            <p:nvPr/>
          </p:nvSpPr>
          <p:spPr>
            <a:xfrm>
              <a:off x="6357879" y="4066239"/>
              <a:ext cx="2330100" cy="444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It's full of iron oxide dust, which gives the planet its reddish cast</a:t>
              </a:r>
              <a:endParaRPr sz="1200">
                <a:solidFill>
                  <a:schemeClr val="dk1"/>
                </a:solidFill>
                <a:latin typeface="Roboto"/>
                <a:ea typeface="Roboto"/>
                <a:cs typeface="Roboto"/>
                <a:sym typeface="Roboto"/>
              </a:endParaRPr>
            </a:p>
          </p:txBody>
        </p:sp>
      </p:grpSp>
      <p:sp>
        <p:nvSpPr>
          <p:cNvPr id="2859" name="Google Shape;2859;p47"/>
          <p:cNvSpPr txBox="1"/>
          <p:nvPr/>
        </p:nvSpPr>
        <p:spPr>
          <a:xfrm>
            <a:off x="4598730" y="3973089"/>
            <a:ext cx="1235100" cy="31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3rd</a:t>
            </a:r>
            <a:r>
              <a:rPr b="1" lang="en" sz="1800">
                <a:solidFill>
                  <a:schemeClr val="dk1"/>
                </a:solidFill>
                <a:latin typeface="Fira Sans Extra Condensed"/>
                <a:ea typeface="Fira Sans Extra Condensed"/>
                <a:cs typeface="Fira Sans Extra Condensed"/>
                <a:sym typeface="Fira Sans Extra Condensed"/>
              </a:rPr>
              <a:t> step</a:t>
            </a:r>
            <a:endParaRPr b="1" sz="1800">
              <a:solidFill>
                <a:schemeClr val="dk1"/>
              </a:solidFill>
              <a:latin typeface="Fira Sans Extra Condensed"/>
              <a:ea typeface="Fira Sans Extra Condensed"/>
              <a:cs typeface="Fira Sans Extra Condensed"/>
              <a:sym typeface="Fira Sans Extra Condensed"/>
            </a:endParaRPr>
          </a:p>
        </p:txBody>
      </p:sp>
      <p:cxnSp>
        <p:nvCxnSpPr>
          <p:cNvPr id="2860" name="Google Shape;2860;p47"/>
          <p:cNvCxnSpPr>
            <a:stCxn id="2844" idx="0"/>
            <a:endCxn id="2850" idx="2"/>
          </p:cNvCxnSpPr>
          <p:nvPr/>
        </p:nvCxnSpPr>
        <p:spPr>
          <a:xfrm flipH="1" rot="-5400000">
            <a:off x="3616104" y="1840001"/>
            <a:ext cx="551400" cy="914400"/>
          </a:xfrm>
          <a:prstGeom prst="bentConnector3">
            <a:avLst>
              <a:gd fmla="val 49996" name="adj1"/>
            </a:avLst>
          </a:prstGeom>
          <a:noFill/>
          <a:ln cap="flat" cmpd="sng" w="9525">
            <a:solidFill>
              <a:schemeClr val="dk1"/>
            </a:solidFill>
            <a:prstDash val="solid"/>
            <a:round/>
            <a:headEnd len="med" w="med" type="none"/>
            <a:tailEnd len="med" w="med" type="none"/>
          </a:ln>
        </p:spPr>
      </p:cxnSp>
      <p:cxnSp>
        <p:nvCxnSpPr>
          <p:cNvPr id="2861" name="Google Shape;2861;p47"/>
          <p:cNvCxnSpPr>
            <a:stCxn id="2850" idx="0"/>
            <a:endCxn id="2855" idx="2"/>
          </p:cNvCxnSpPr>
          <p:nvPr/>
        </p:nvCxnSpPr>
        <p:spPr>
          <a:xfrm flipH="1" rot="-5400000">
            <a:off x="4500054" y="3052114"/>
            <a:ext cx="612300" cy="914400"/>
          </a:xfrm>
          <a:prstGeom prst="bentConnector3">
            <a:avLst>
              <a:gd fmla="val 50010" name="adj1"/>
            </a:avLst>
          </a:prstGeom>
          <a:noFill/>
          <a:ln cap="flat" cmpd="sng" w="9525">
            <a:solidFill>
              <a:schemeClr val="dk1"/>
            </a:solidFill>
            <a:prstDash val="solid"/>
            <a:round/>
            <a:headEnd len="med" w="med" type="none"/>
            <a:tailEnd len="med" w="med" type="none"/>
          </a:ln>
        </p:spPr>
      </p:cxnSp>
      <p:grpSp>
        <p:nvGrpSpPr>
          <p:cNvPr id="2862" name="Google Shape;2862;p47"/>
          <p:cNvGrpSpPr/>
          <p:nvPr/>
        </p:nvGrpSpPr>
        <p:grpSpPr>
          <a:xfrm>
            <a:off x="194972" y="2046740"/>
            <a:ext cx="3341517" cy="2763063"/>
            <a:chOff x="194972" y="2046740"/>
            <a:chExt cx="3341517" cy="2763063"/>
          </a:xfrm>
        </p:grpSpPr>
        <p:sp>
          <p:nvSpPr>
            <p:cNvPr id="2863" name="Google Shape;2863;p47"/>
            <p:cNvSpPr/>
            <p:nvPr/>
          </p:nvSpPr>
          <p:spPr>
            <a:xfrm>
              <a:off x="194972" y="4420325"/>
              <a:ext cx="3341517" cy="389478"/>
            </a:xfrm>
            <a:custGeom>
              <a:rect b="b" l="l" r="r" t="t"/>
              <a:pathLst>
                <a:path extrusionOk="0" h="28264" w="219656">
                  <a:moveTo>
                    <a:pt x="109807" y="0"/>
                  </a:moveTo>
                  <a:cubicBezTo>
                    <a:pt x="49173" y="0"/>
                    <a:pt x="0" y="6327"/>
                    <a:pt x="0" y="14132"/>
                  </a:cubicBezTo>
                  <a:cubicBezTo>
                    <a:pt x="0" y="21937"/>
                    <a:pt x="49173" y="28263"/>
                    <a:pt x="109807" y="28263"/>
                  </a:cubicBezTo>
                  <a:cubicBezTo>
                    <a:pt x="170483" y="28263"/>
                    <a:pt x="219655" y="21937"/>
                    <a:pt x="219655" y="14132"/>
                  </a:cubicBezTo>
                  <a:cubicBezTo>
                    <a:pt x="219655" y="6327"/>
                    <a:pt x="170483" y="0"/>
                    <a:pt x="10980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4" name="Google Shape;2864;p47"/>
            <p:cNvSpPr/>
            <p:nvPr/>
          </p:nvSpPr>
          <p:spPr>
            <a:xfrm>
              <a:off x="1576800" y="2420568"/>
              <a:ext cx="868664" cy="1107667"/>
            </a:xfrm>
            <a:custGeom>
              <a:rect b="b" l="l" r="r" t="t"/>
              <a:pathLst>
                <a:path extrusionOk="0" h="72801" w="57102">
                  <a:moveTo>
                    <a:pt x="35716" y="0"/>
                  </a:moveTo>
                  <a:cubicBezTo>
                    <a:pt x="31552" y="0"/>
                    <a:pt x="27198" y="1535"/>
                    <a:pt x="24443" y="7291"/>
                  </a:cubicBezTo>
                  <a:cubicBezTo>
                    <a:pt x="21444" y="13494"/>
                    <a:pt x="20910" y="20560"/>
                    <a:pt x="17993" y="27667"/>
                  </a:cubicBezTo>
                  <a:cubicBezTo>
                    <a:pt x="15077" y="34815"/>
                    <a:pt x="0" y="48987"/>
                    <a:pt x="9490" y="62667"/>
                  </a:cubicBezTo>
                  <a:cubicBezTo>
                    <a:pt x="13910" y="69042"/>
                    <a:pt x="23100" y="72801"/>
                    <a:pt x="31926" y="72801"/>
                  </a:cubicBezTo>
                  <a:cubicBezTo>
                    <a:pt x="40164" y="72801"/>
                    <a:pt x="48084" y="69527"/>
                    <a:pt x="51515" y="62051"/>
                  </a:cubicBezTo>
                  <a:cubicBezTo>
                    <a:pt x="57102" y="49850"/>
                    <a:pt x="46996" y="32391"/>
                    <a:pt x="47407" y="26845"/>
                  </a:cubicBezTo>
                  <a:cubicBezTo>
                    <a:pt x="47817" y="21299"/>
                    <a:pt x="52624" y="13576"/>
                    <a:pt x="51022" y="8647"/>
                  </a:cubicBezTo>
                  <a:cubicBezTo>
                    <a:pt x="49502" y="4210"/>
                    <a:pt x="44942" y="1417"/>
                    <a:pt x="39848" y="431"/>
                  </a:cubicBezTo>
                  <a:cubicBezTo>
                    <a:pt x="38540" y="180"/>
                    <a:pt x="37139" y="0"/>
                    <a:pt x="3571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5" name="Google Shape;2865;p47"/>
            <p:cNvSpPr/>
            <p:nvPr/>
          </p:nvSpPr>
          <p:spPr>
            <a:xfrm>
              <a:off x="1967777" y="2904131"/>
              <a:ext cx="952013" cy="553735"/>
            </a:xfrm>
            <a:custGeom>
              <a:rect b="b" l="l" r="r" t="t"/>
              <a:pathLst>
                <a:path extrusionOk="0" h="36394" w="62581">
                  <a:moveTo>
                    <a:pt x="2580" y="0"/>
                  </a:moveTo>
                  <a:cubicBezTo>
                    <a:pt x="431" y="0"/>
                    <a:pt x="1" y="2234"/>
                    <a:pt x="1987" y="6484"/>
                  </a:cubicBezTo>
                  <a:cubicBezTo>
                    <a:pt x="7862" y="19095"/>
                    <a:pt x="18255" y="32857"/>
                    <a:pt x="25321" y="36020"/>
                  </a:cubicBezTo>
                  <a:cubicBezTo>
                    <a:pt x="25873" y="36277"/>
                    <a:pt x="26666" y="36394"/>
                    <a:pt x="27648" y="36394"/>
                  </a:cubicBezTo>
                  <a:cubicBezTo>
                    <a:pt x="34847" y="36394"/>
                    <a:pt x="52227" y="30091"/>
                    <a:pt x="59746" y="26079"/>
                  </a:cubicBezTo>
                  <a:cubicBezTo>
                    <a:pt x="62580" y="24559"/>
                    <a:pt x="54981" y="9277"/>
                    <a:pt x="51324" y="7264"/>
                  </a:cubicBezTo>
                  <a:cubicBezTo>
                    <a:pt x="51272" y="7236"/>
                    <a:pt x="51202" y="7223"/>
                    <a:pt x="51115" y="7223"/>
                  </a:cubicBezTo>
                  <a:cubicBezTo>
                    <a:pt x="48640" y="7223"/>
                    <a:pt x="32442" y="18151"/>
                    <a:pt x="29303" y="18151"/>
                  </a:cubicBezTo>
                  <a:cubicBezTo>
                    <a:pt x="29147" y="18151"/>
                    <a:pt x="29024" y="18124"/>
                    <a:pt x="28936" y="18068"/>
                  </a:cubicBezTo>
                  <a:cubicBezTo>
                    <a:pt x="25649" y="15891"/>
                    <a:pt x="18378" y="9852"/>
                    <a:pt x="8560" y="2745"/>
                  </a:cubicBezTo>
                  <a:cubicBezTo>
                    <a:pt x="5995" y="897"/>
                    <a:pt x="3942" y="0"/>
                    <a:pt x="2580"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6" name="Google Shape;2866;p47"/>
            <p:cNvSpPr/>
            <p:nvPr/>
          </p:nvSpPr>
          <p:spPr>
            <a:xfrm>
              <a:off x="1950359" y="2895413"/>
              <a:ext cx="400743" cy="418017"/>
            </a:xfrm>
            <a:custGeom>
              <a:rect b="b" l="l" r="r" t="t"/>
              <a:pathLst>
                <a:path extrusionOk="0" h="27474" w="26343">
                  <a:moveTo>
                    <a:pt x="3844" y="0"/>
                  </a:moveTo>
                  <a:cubicBezTo>
                    <a:pt x="794" y="0"/>
                    <a:pt x="0" y="3100"/>
                    <a:pt x="3707" y="10096"/>
                  </a:cubicBezTo>
                  <a:cubicBezTo>
                    <a:pt x="9130" y="20449"/>
                    <a:pt x="14429" y="27473"/>
                    <a:pt x="14429" y="27473"/>
                  </a:cubicBezTo>
                  <a:lnTo>
                    <a:pt x="26342" y="14615"/>
                  </a:lnTo>
                  <a:cubicBezTo>
                    <a:pt x="26342" y="14615"/>
                    <a:pt x="16319" y="6071"/>
                    <a:pt x="9459" y="2004"/>
                  </a:cubicBezTo>
                  <a:cubicBezTo>
                    <a:pt x="7240" y="696"/>
                    <a:pt x="5288" y="0"/>
                    <a:pt x="3844"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7" name="Google Shape;2867;p47"/>
            <p:cNvSpPr/>
            <p:nvPr/>
          </p:nvSpPr>
          <p:spPr>
            <a:xfrm>
              <a:off x="2152533" y="3095672"/>
              <a:ext cx="156537" cy="157871"/>
            </a:xfrm>
            <a:custGeom>
              <a:rect b="b" l="l" r="r" t="t"/>
              <a:pathLst>
                <a:path extrusionOk="0" h="10376" w="10290">
                  <a:moveTo>
                    <a:pt x="10213" y="0"/>
                  </a:moveTo>
                  <a:cubicBezTo>
                    <a:pt x="10200" y="0"/>
                    <a:pt x="10187" y="5"/>
                    <a:pt x="10177" y="15"/>
                  </a:cubicBezTo>
                  <a:cubicBezTo>
                    <a:pt x="8451" y="1618"/>
                    <a:pt x="6685" y="3302"/>
                    <a:pt x="5001" y="5027"/>
                  </a:cubicBezTo>
                  <a:cubicBezTo>
                    <a:pt x="4179" y="5808"/>
                    <a:pt x="3275" y="6629"/>
                    <a:pt x="2536" y="7533"/>
                  </a:cubicBezTo>
                  <a:cubicBezTo>
                    <a:pt x="1714" y="8396"/>
                    <a:pt x="893" y="9382"/>
                    <a:pt x="71" y="10244"/>
                  </a:cubicBezTo>
                  <a:cubicBezTo>
                    <a:pt x="0" y="10280"/>
                    <a:pt x="82" y="10376"/>
                    <a:pt x="132" y="10376"/>
                  </a:cubicBezTo>
                  <a:cubicBezTo>
                    <a:pt x="140" y="10376"/>
                    <a:pt x="148" y="10373"/>
                    <a:pt x="153" y="10368"/>
                  </a:cubicBezTo>
                  <a:cubicBezTo>
                    <a:pt x="975" y="9546"/>
                    <a:pt x="1920" y="8766"/>
                    <a:pt x="2782" y="7944"/>
                  </a:cubicBezTo>
                  <a:cubicBezTo>
                    <a:pt x="3645" y="7122"/>
                    <a:pt x="4508" y="6177"/>
                    <a:pt x="5329" y="5356"/>
                  </a:cubicBezTo>
                  <a:cubicBezTo>
                    <a:pt x="7055" y="3672"/>
                    <a:pt x="8698" y="1946"/>
                    <a:pt x="10259" y="139"/>
                  </a:cubicBezTo>
                  <a:cubicBezTo>
                    <a:pt x="10290" y="46"/>
                    <a:pt x="10251" y="0"/>
                    <a:pt x="1021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8" name="Google Shape;2868;p47"/>
            <p:cNvSpPr/>
            <p:nvPr/>
          </p:nvSpPr>
          <p:spPr>
            <a:xfrm>
              <a:off x="1951134" y="2897132"/>
              <a:ext cx="354968" cy="416921"/>
            </a:xfrm>
            <a:custGeom>
              <a:rect b="b" l="l" r="r" t="t"/>
              <a:pathLst>
                <a:path extrusionOk="0" h="27402" w="23334">
                  <a:moveTo>
                    <a:pt x="3656" y="1"/>
                  </a:moveTo>
                  <a:cubicBezTo>
                    <a:pt x="740" y="42"/>
                    <a:pt x="0" y="3164"/>
                    <a:pt x="3656" y="10025"/>
                  </a:cubicBezTo>
                  <a:cubicBezTo>
                    <a:pt x="9079" y="20377"/>
                    <a:pt x="14378" y="27401"/>
                    <a:pt x="14378" y="27401"/>
                  </a:cubicBezTo>
                  <a:lnTo>
                    <a:pt x="23334" y="17748"/>
                  </a:lnTo>
                  <a:lnTo>
                    <a:pt x="3656"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9" name="Google Shape;2869;p47"/>
            <p:cNvSpPr/>
            <p:nvPr/>
          </p:nvSpPr>
          <p:spPr>
            <a:xfrm>
              <a:off x="716321" y="3742964"/>
              <a:ext cx="1102343" cy="833995"/>
            </a:xfrm>
            <a:custGeom>
              <a:rect b="b" l="l" r="r" t="t"/>
              <a:pathLst>
                <a:path extrusionOk="0" h="54814" w="72463">
                  <a:moveTo>
                    <a:pt x="23400" y="1"/>
                  </a:moveTo>
                  <a:cubicBezTo>
                    <a:pt x="23230" y="1"/>
                    <a:pt x="23110" y="24"/>
                    <a:pt x="23043" y="73"/>
                  </a:cubicBezTo>
                  <a:cubicBezTo>
                    <a:pt x="21030" y="1428"/>
                    <a:pt x="243" y="50930"/>
                    <a:pt x="79" y="52902"/>
                  </a:cubicBezTo>
                  <a:cubicBezTo>
                    <a:pt x="0" y="54134"/>
                    <a:pt x="2247" y="54814"/>
                    <a:pt x="4491" y="54814"/>
                  </a:cubicBezTo>
                  <a:cubicBezTo>
                    <a:pt x="5764" y="54814"/>
                    <a:pt x="7037" y="54595"/>
                    <a:pt x="7884" y="54134"/>
                  </a:cubicBezTo>
                  <a:cubicBezTo>
                    <a:pt x="8624" y="53723"/>
                    <a:pt x="10719" y="51957"/>
                    <a:pt x="13307" y="49697"/>
                  </a:cubicBezTo>
                  <a:cubicBezTo>
                    <a:pt x="18894" y="44727"/>
                    <a:pt x="26699" y="37497"/>
                    <a:pt x="26699" y="37497"/>
                  </a:cubicBezTo>
                  <a:lnTo>
                    <a:pt x="32450" y="40044"/>
                  </a:lnTo>
                  <a:lnTo>
                    <a:pt x="60590" y="49410"/>
                  </a:lnTo>
                  <a:lnTo>
                    <a:pt x="72462" y="18723"/>
                  </a:lnTo>
                  <a:cubicBezTo>
                    <a:pt x="72462" y="18723"/>
                    <a:pt x="58824" y="12972"/>
                    <a:pt x="45883" y="7837"/>
                  </a:cubicBezTo>
                  <a:cubicBezTo>
                    <a:pt x="43870" y="7097"/>
                    <a:pt x="41940" y="6317"/>
                    <a:pt x="40050" y="5536"/>
                  </a:cubicBezTo>
                  <a:cubicBezTo>
                    <a:pt x="39927" y="5495"/>
                    <a:pt x="39762" y="5454"/>
                    <a:pt x="39680" y="5372"/>
                  </a:cubicBezTo>
                  <a:cubicBezTo>
                    <a:pt x="31762" y="2347"/>
                    <a:pt x="25101" y="1"/>
                    <a:pt x="23400"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0" name="Google Shape;2870;p47"/>
            <p:cNvSpPr/>
            <p:nvPr/>
          </p:nvSpPr>
          <p:spPr>
            <a:xfrm>
              <a:off x="716305" y="3742964"/>
              <a:ext cx="704278" cy="834162"/>
            </a:xfrm>
            <a:custGeom>
              <a:rect b="b" l="l" r="r" t="t"/>
              <a:pathLst>
                <a:path extrusionOk="0" h="54825" w="46296">
                  <a:moveTo>
                    <a:pt x="23370" y="1"/>
                  </a:moveTo>
                  <a:cubicBezTo>
                    <a:pt x="23197" y="1"/>
                    <a:pt x="23074" y="24"/>
                    <a:pt x="23003" y="73"/>
                  </a:cubicBezTo>
                  <a:cubicBezTo>
                    <a:pt x="21031" y="1428"/>
                    <a:pt x="244" y="50930"/>
                    <a:pt x="80" y="52902"/>
                  </a:cubicBezTo>
                  <a:cubicBezTo>
                    <a:pt x="1" y="54144"/>
                    <a:pt x="2284" y="54825"/>
                    <a:pt x="4546" y="54825"/>
                  </a:cubicBezTo>
                  <a:cubicBezTo>
                    <a:pt x="5801" y="54825"/>
                    <a:pt x="7050" y="54615"/>
                    <a:pt x="7885" y="54175"/>
                  </a:cubicBezTo>
                  <a:cubicBezTo>
                    <a:pt x="8625" y="53764"/>
                    <a:pt x="10720" y="52039"/>
                    <a:pt x="13308" y="49739"/>
                  </a:cubicBezTo>
                  <a:cubicBezTo>
                    <a:pt x="18936" y="44768"/>
                    <a:pt x="26700" y="37538"/>
                    <a:pt x="26700" y="37538"/>
                  </a:cubicBezTo>
                  <a:lnTo>
                    <a:pt x="32451" y="40085"/>
                  </a:lnTo>
                  <a:lnTo>
                    <a:pt x="33355" y="40413"/>
                  </a:lnTo>
                  <a:lnTo>
                    <a:pt x="46295" y="8042"/>
                  </a:lnTo>
                  <a:cubicBezTo>
                    <a:pt x="46131" y="8001"/>
                    <a:pt x="46049" y="7960"/>
                    <a:pt x="45884" y="7919"/>
                  </a:cubicBezTo>
                  <a:cubicBezTo>
                    <a:pt x="43871" y="7138"/>
                    <a:pt x="41941" y="6358"/>
                    <a:pt x="40051" y="5577"/>
                  </a:cubicBezTo>
                  <a:cubicBezTo>
                    <a:pt x="39928" y="5536"/>
                    <a:pt x="39763" y="5495"/>
                    <a:pt x="39681" y="5454"/>
                  </a:cubicBezTo>
                  <a:cubicBezTo>
                    <a:pt x="31762" y="2354"/>
                    <a:pt x="25100" y="1"/>
                    <a:pt x="23370"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1" name="Google Shape;2871;p47"/>
            <p:cNvSpPr/>
            <p:nvPr/>
          </p:nvSpPr>
          <p:spPr>
            <a:xfrm>
              <a:off x="716321" y="3832185"/>
              <a:ext cx="606142" cy="746433"/>
            </a:xfrm>
            <a:custGeom>
              <a:rect b="b" l="l" r="r" t="t"/>
              <a:pathLst>
                <a:path extrusionOk="0" h="49059" w="39845">
                  <a:moveTo>
                    <a:pt x="19921" y="1"/>
                  </a:moveTo>
                  <a:cubicBezTo>
                    <a:pt x="13594" y="13393"/>
                    <a:pt x="202" y="45477"/>
                    <a:pt x="79" y="47079"/>
                  </a:cubicBezTo>
                  <a:cubicBezTo>
                    <a:pt x="1" y="48360"/>
                    <a:pt x="2235" y="49058"/>
                    <a:pt x="4473" y="49058"/>
                  </a:cubicBezTo>
                  <a:cubicBezTo>
                    <a:pt x="5752" y="49058"/>
                    <a:pt x="7033" y="48830"/>
                    <a:pt x="7884" y="48352"/>
                  </a:cubicBezTo>
                  <a:cubicBezTo>
                    <a:pt x="8624" y="47941"/>
                    <a:pt x="10719" y="46175"/>
                    <a:pt x="13307" y="43916"/>
                  </a:cubicBezTo>
                  <a:cubicBezTo>
                    <a:pt x="18935" y="38986"/>
                    <a:pt x="26699" y="31674"/>
                    <a:pt x="26699" y="31674"/>
                  </a:cubicBezTo>
                  <a:lnTo>
                    <a:pt x="32450" y="34262"/>
                  </a:lnTo>
                  <a:lnTo>
                    <a:pt x="33354" y="34549"/>
                  </a:lnTo>
                  <a:lnTo>
                    <a:pt x="39845" y="18323"/>
                  </a:lnTo>
                  <a:lnTo>
                    <a:pt x="1992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2" name="Google Shape;2872;p47"/>
            <p:cNvSpPr/>
            <p:nvPr/>
          </p:nvSpPr>
          <p:spPr>
            <a:xfrm>
              <a:off x="818914" y="4319293"/>
              <a:ext cx="106670" cy="201081"/>
            </a:xfrm>
            <a:custGeom>
              <a:rect b="b" l="l" r="r" t="t"/>
              <a:pathLst>
                <a:path extrusionOk="0" h="13216" w="7012">
                  <a:moveTo>
                    <a:pt x="43" y="0"/>
                  </a:moveTo>
                  <a:cubicBezTo>
                    <a:pt x="16" y="0"/>
                    <a:pt x="0" y="70"/>
                    <a:pt x="31" y="70"/>
                  </a:cubicBezTo>
                  <a:cubicBezTo>
                    <a:pt x="401" y="316"/>
                    <a:pt x="729" y="686"/>
                    <a:pt x="1058" y="973"/>
                  </a:cubicBezTo>
                  <a:cubicBezTo>
                    <a:pt x="1346" y="1302"/>
                    <a:pt x="1674" y="1672"/>
                    <a:pt x="1962" y="1959"/>
                  </a:cubicBezTo>
                  <a:cubicBezTo>
                    <a:pt x="2537" y="2616"/>
                    <a:pt x="2989" y="3356"/>
                    <a:pt x="3400" y="4136"/>
                  </a:cubicBezTo>
                  <a:cubicBezTo>
                    <a:pt x="3728" y="4753"/>
                    <a:pt x="4016" y="5410"/>
                    <a:pt x="4221" y="6067"/>
                  </a:cubicBezTo>
                  <a:cubicBezTo>
                    <a:pt x="4180" y="6149"/>
                    <a:pt x="4139" y="6149"/>
                    <a:pt x="4098" y="6190"/>
                  </a:cubicBezTo>
                  <a:cubicBezTo>
                    <a:pt x="3934" y="6273"/>
                    <a:pt x="3810" y="6314"/>
                    <a:pt x="3687" y="6437"/>
                  </a:cubicBezTo>
                  <a:cubicBezTo>
                    <a:pt x="3523" y="6519"/>
                    <a:pt x="3400" y="6642"/>
                    <a:pt x="3276" y="6725"/>
                  </a:cubicBezTo>
                  <a:cubicBezTo>
                    <a:pt x="3206" y="6725"/>
                    <a:pt x="3256" y="6815"/>
                    <a:pt x="3298" y="6815"/>
                  </a:cubicBezTo>
                  <a:cubicBezTo>
                    <a:pt x="3305" y="6815"/>
                    <a:pt x="3312" y="6813"/>
                    <a:pt x="3318" y="6807"/>
                  </a:cubicBezTo>
                  <a:cubicBezTo>
                    <a:pt x="3482" y="6725"/>
                    <a:pt x="3605" y="6683"/>
                    <a:pt x="3728" y="6642"/>
                  </a:cubicBezTo>
                  <a:cubicBezTo>
                    <a:pt x="3893" y="6601"/>
                    <a:pt x="4016" y="6478"/>
                    <a:pt x="4180" y="6437"/>
                  </a:cubicBezTo>
                  <a:cubicBezTo>
                    <a:pt x="4221" y="6437"/>
                    <a:pt x="4303" y="6396"/>
                    <a:pt x="4303" y="6396"/>
                  </a:cubicBezTo>
                  <a:cubicBezTo>
                    <a:pt x="4427" y="6889"/>
                    <a:pt x="4550" y="7423"/>
                    <a:pt x="4632" y="7998"/>
                  </a:cubicBezTo>
                  <a:cubicBezTo>
                    <a:pt x="4345" y="8039"/>
                    <a:pt x="3975" y="8080"/>
                    <a:pt x="3687" y="8121"/>
                  </a:cubicBezTo>
                  <a:cubicBezTo>
                    <a:pt x="3605" y="8121"/>
                    <a:pt x="3605" y="8244"/>
                    <a:pt x="3687" y="8244"/>
                  </a:cubicBezTo>
                  <a:cubicBezTo>
                    <a:pt x="4016" y="8244"/>
                    <a:pt x="4345" y="8244"/>
                    <a:pt x="4714" y="8203"/>
                  </a:cubicBezTo>
                  <a:cubicBezTo>
                    <a:pt x="4796" y="8696"/>
                    <a:pt x="4837" y="9230"/>
                    <a:pt x="4837" y="9723"/>
                  </a:cubicBezTo>
                  <a:lnTo>
                    <a:pt x="4837" y="11408"/>
                  </a:lnTo>
                  <a:cubicBezTo>
                    <a:pt x="4796" y="12024"/>
                    <a:pt x="4632" y="12599"/>
                    <a:pt x="4550" y="13174"/>
                  </a:cubicBezTo>
                  <a:cubicBezTo>
                    <a:pt x="4550" y="13215"/>
                    <a:pt x="4591" y="13215"/>
                    <a:pt x="4591" y="13215"/>
                  </a:cubicBezTo>
                  <a:cubicBezTo>
                    <a:pt x="5372" y="11613"/>
                    <a:pt x="5741" y="9806"/>
                    <a:pt x="5577" y="8080"/>
                  </a:cubicBezTo>
                  <a:cubicBezTo>
                    <a:pt x="6029" y="8039"/>
                    <a:pt x="6481" y="7998"/>
                    <a:pt x="6974" y="7875"/>
                  </a:cubicBezTo>
                  <a:cubicBezTo>
                    <a:pt x="6986" y="7887"/>
                    <a:pt x="6994" y="7892"/>
                    <a:pt x="6999" y="7892"/>
                  </a:cubicBezTo>
                  <a:cubicBezTo>
                    <a:pt x="7011" y="7892"/>
                    <a:pt x="7003" y="7863"/>
                    <a:pt x="6974" y="7834"/>
                  </a:cubicBezTo>
                  <a:cubicBezTo>
                    <a:pt x="6481" y="7834"/>
                    <a:pt x="6029" y="7834"/>
                    <a:pt x="5577" y="7875"/>
                  </a:cubicBezTo>
                  <a:cubicBezTo>
                    <a:pt x="5536" y="7587"/>
                    <a:pt x="5536" y="7259"/>
                    <a:pt x="5413" y="6971"/>
                  </a:cubicBezTo>
                  <a:cubicBezTo>
                    <a:pt x="5372" y="6601"/>
                    <a:pt x="5248" y="6273"/>
                    <a:pt x="5166" y="5944"/>
                  </a:cubicBezTo>
                  <a:cubicBezTo>
                    <a:pt x="5659" y="5615"/>
                    <a:pt x="6193" y="5246"/>
                    <a:pt x="6645" y="4835"/>
                  </a:cubicBezTo>
                  <a:cubicBezTo>
                    <a:pt x="6686" y="4794"/>
                    <a:pt x="6645" y="4753"/>
                    <a:pt x="6563" y="4753"/>
                  </a:cubicBezTo>
                  <a:cubicBezTo>
                    <a:pt x="6029" y="4999"/>
                    <a:pt x="5536" y="5328"/>
                    <a:pt x="5002" y="5615"/>
                  </a:cubicBezTo>
                  <a:cubicBezTo>
                    <a:pt x="4509" y="4219"/>
                    <a:pt x="3687" y="2945"/>
                    <a:pt x="2660" y="1877"/>
                  </a:cubicBezTo>
                  <a:cubicBezTo>
                    <a:pt x="2291" y="1507"/>
                    <a:pt x="1880" y="1138"/>
                    <a:pt x="1469" y="850"/>
                  </a:cubicBezTo>
                  <a:cubicBezTo>
                    <a:pt x="1017" y="521"/>
                    <a:pt x="524" y="316"/>
                    <a:pt x="72" y="28"/>
                  </a:cubicBezTo>
                  <a:cubicBezTo>
                    <a:pt x="62" y="8"/>
                    <a:pt x="52" y="0"/>
                    <a:pt x="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3" name="Google Shape;2873;p47"/>
            <p:cNvSpPr/>
            <p:nvPr/>
          </p:nvSpPr>
          <p:spPr>
            <a:xfrm>
              <a:off x="1000612" y="3828655"/>
              <a:ext cx="278480" cy="143493"/>
            </a:xfrm>
            <a:custGeom>
              <a:rect b="b" l="l" r="r" t="t"/>
              <a:pathLst>
                <a:path extrusionOk="0" h="9431" w="18306">
                  <a:moveTo>
                    <a:pt x="18208" y="1"/>
                  </a:moveTo>
                  <a:cubicBezTo>
                    <a:pt x="18172" y="1"/>
                    <a:pt x="18134" y="10"/>
                    <a:pt x="18117" y="28"/>
                  </a:cubicBezTo>
                  <a:cubicBezTo>
                    <a:pt x="17295" y="1465"/>
                    <a:pt x="16268" y="2780"/>
                    <a:pt x="15077" y="3971"/>
                  </a:cubicBezTo>
                  <a:cubicBezTo>
                    <a:pt x="15036" y="3848"/>
                    <a:pt x="14995" y="3766"/>
                    <a:pt x="14953" y="3601"/>
                  </a:cubicBezTo>
                  <a:cubicBezTo>
                    <a:pt x="14871" y="3437"/>
                    <a:pt x="14830" y="3355"/>
                    <a:pt x="14789" y="3191"/>
                  </a:cubicBezTo>
                  <a:cubicBezTo>
                    <a:pt x="14748" y="3026"/>
                    <a:pt x="14748" y="2903"/>
                    <a:pt x="14625" y="2780"/>
                  </a:cubicBezTo>
                  <a:cubicBezTo>
                    <a:pt x="14625" y="2766"/>
                    <a:pt x="14620" y="2762"/>
                    <a:pt x="14614" y="2762"/>
                  </a:cubicBezTo>
                  <a:cubicBezTo>
                    <a:pt x="14602" y="2762"/>
                    <a:pt x="14584" y="2780"/>
                    <a:pt x="14584" y="2780"/>
                  </a:cubicBezTo>
                  <a:cubicBezTo>
                    <a:pt x="14584" y="2944"/>
                    <a:pt x="14625" y="3109"/>
                    <a:pt x="14625" y="3191"/>
                  </a:cubicBezTo>
                  <a:cubicBezTo>
                    <a:pt x="14666" y="3355"/>
                    <a:pt x="14666" y="3437"/>
                    <a:pt x="14707" y="3601"/>
                  </a:cubicBezTo>
                  <a:lnTo>
                    <a:pt x="14871" y="4053"/>
                  </a:lnTo>
                  <a:lnTo>
                    <a:pt x="14789" y="4177"/>
                  </a:lnTo>
                  <a:cubicBezTo>
                    <a:pt x="14296" y="4136"/>
                    <a:pt x="13844" y="4136"/>
                    <a:pt x="13392" y="4053"/>
                  </a:cubicBezTo>
                  <a:cubicBezTo>
                    <a:pt x="13351" y="4053"/>
                    <a:pt x="13351" y="4136"/>
                    <a:pt x="13392" y="4177"/>
                  </a:cubicBezTo>
                  <a:lnTo>
                    <a:pt x="14625" y="4341"/>
                  </a:lnTo>
                  <a:cubicBezTo>
                    <a:pt x="14173" y="4752"/>
                    <a:pt x="13721" y="5163"/>
                    <a:pt x="13146" y="5491"/>
                  </a:cubicBezTo>
                  <a:cubicBezTo>
                    <a:pt x="11585" y="6518"/>
                    <a:pt x="9818" y="7093"/>
                    <a:pt x="7970" y="7299"/>
                  </a:cubicBezTo>
                  <a:cubicBezTo>
                    <a:pt x="7847" y="6929"/>
                    <a:pt x="7806" y="6600"/>
                    <a:pt x="7682" y="6272"/>
                  </a:cubicBezTo>
                  <a:cubicBezTo>
                    <a:pt x="7682" y="6251"/>
                    <a:pt x="7662" y="6241"/>
                    <a:pt x="7646" y="6241"/>
                  </a:cubicBezTo>
                  <a:cubicBezTo>
                    <a:pt x="7631" y="6241"/>
                    <a:pt x="7621" y="6251"/>
                    <a:pt x="7641" y="6272"/>
                  </a:cubicBezTo>
                  <a:cubicBezTo>
                    <a:pt x="7682" y="6641"/>
                    <a:pt x="7764" y="6929"/>
                    <a:pt x="7806" y="7299"/>
                  </a:cubicBezTo>
                  <a:cubicBezTo>
                    <a:pt x="7207" y="7377"/>
                    <a:pt x="6608" y="7405"/>
                    <a:pt x="6009" y="7405"/>
                  </a:cubicBezTo>
                  <a:cubicBezTo>
                    <a:pt x="5663" y="7405"/>
                    <a:pt x="5317" y="7396"/>
                    <a:pt x="4971" y="7381"/>
                  </a:cubicBezTo>
                  <a:cubicBezTo>
                    <a:pt x="3328" y="7258"/>
                    <a:pt x="1644" y="6888"/>
                    <a:pt x="41" y="6395"/>
                  </a:cubicBezTo>
                  <a:cubicBezTo>
                    <a:pt x="0" y="6395"/>
                    <a:pt x="0" y="6436"/>
                    <a:pt x="0" y="6477"/>
                  </a:cubicBezTo>
                  <a:cubicBezTo>
                    <a:pt x="1397" y="7258"/>
                    <a:pt x="2835" y="7792"/>
                    <a:pt x="4396" y="8038"/>
                  </a:cubicBezTo>
                  <a:cubicBezTo>
                    <a:pt x="5182" y="8179"/>
                    <a:pt x="5987" y="8242"/>
                    <a:pt x="6785" y="8242"/>
                  </a:cubicBezTo>
                  <a:cubicBezTo>
                    <a:pt x="7155" y="8242"/>
                    <a:pt x="7524" y="8228"/>
                    <a:pt x="7888" y="8202"/>
                  </a:cubicBezTo>
                  <a:cubicBezTo>
                    <a:pt x="7970" y="8613"/>
                    <a:pt x="8011" y="8942"/>
                    <a:pt x="8093" y="9353"/>
                  </a:cubicBezTo>
                  <a:cubicBezTo>
                    <a:pt x="8093" y="9408"/>
                    <a:pt x="8127" y="9430"/>
                    <a:pt x="8163" y="9430"/>
                  </a:cubicBezTo>
                  <a:cubicBezTo>
                    <a:pt x="8208" y="9430"/>
                    <a:pt x="8257" y="9398"/>
                    <a:pt x="8257" y="9353"/>
                  </a:cubicBezTo>
                  <a:cubicBezTo>
                    <a:pt x="8257" y="8942"/>
                    <a:pt x="8216" y="8613"/>
                    <a:pt x="8093" y="8202"/>
                  </a:cubicBezTo>
                  <a:cubicBezTo>
                    <a:pt x="8422" y="8120"/>
                    <a:pt x="8709" y="8120"/>
                    <a:pt x="9038" y="8079"/>
                  </a:cubicBezTo>
                  <a:cubicBezTo>
                    <a:pt x="10517" y="7874"/>
                    <a:pt x="11914" y="7422"/>
                    <a:pt x="13187" y="6600"/>
                  </a:cubicBezTo>
                  <a:cubicBezTo>
                    <a:pt x="13926" y="6148"/>
                    <a:pt x="14584" y="5614"/>
                    <a:pt x="15159" y="4998"/>
                  </a:cubicBezTo>
                  <a:cubicBezTo>
                    <a:pt x="15200" y="5163"/>
                    <a:pt x="15241" y="5245"/>
                    <a:pt x="15282" y="5409"/>
                  </a:cubicBezTo>
                  <a:cubicBezTo>
                    <a:pt x="15405" y="5614"/>
                    <a:pt x="15488" y="5984"/>
                    <a:pt x="15693" y="6148"/>
                  </a:cubicBezTo>
                  <a:cubicBezTo>
                    <a:pt x="15775" y="6148"/>
                    <a:pt x="15816" y="6148"/>
                    <a:pt x="15816" y="6066"/>
                  </a:cubicBezTo>
                  <a:cubicBezTo>
                    <a:pt x="15816" y="5902"/>
                    <a:pt x="15775" y="5820"/>
                    <a:pt x="15693" y="5655"/>
                  </a:cubicBezTo>
                  <a:cubicBezTo>
                    <a:pt x="15652" y="5491"/>
                    <a:pt x="15611" y="5409"/>
                    <a:pt x="15488" y="5245"/>
                  </a:cubicBezTo>
                  <a:lnTo>
                    <a:pt x="15364" y="4793"/>
                  </a:lnTo>
                  <a:cubicBezTo>
                    <a:pt x="15446" y="4711"/>
                    <a:pt x="15488" y="4587"/>
                    <a:pt x="15611" y="4464"/>
                  </a:cubicBezTo>
                  <a:cubicBezTo>
                    <a:pt x="15857" y="4505"/>
                    <a:pt x="16124" y="4526"/>
                    <a:pt x="16396" y="4526"/>
                  </a:cubicBezTo>
                  <a:cubicBezTo>
                    <a:pt x="16669" y="4526"/>
                    <a:pt x="16946" y="4505"/>
                    <a:pt x="17213" y="4464"/>
                  </a:cubicBezTo>
                  <a:cubicBezTo>
                    <a:pt x="17236" y="4472"/>
                    <a:pt x="17255" y="4475"/>
                    <a:pt x="17271" y="4475"/>
                  </a:cubicBezTo>
                  <a:cubicBezTo>
                    <a:pt x="17335" y="4475"/>
                    <a:pt x="17328" y="4415"/>
                    <a:pt x="17295" y="4382"/>
                  </a:cubicBezTo>
                  <a:cubicBezTo>
                    <a:pt x="16843" y="4341"/>
                    <a:pt x="16391" y="4300"/>
                    <a:pt x="15898" y="4300"/>
                  </a:cubicBezTo>
                  <a:cubicBezTo>
                    <a:pt x="16022" y="4177"/>
                    <a:pt x="16104" y="4094"/>
                    <a:pt x="16186" y="3971"/>
                  </a:cubicBezTo>
                  <a:cubicBezTo>
                    <a:pt x="17090" y="2780"/>
                    <a:pt x="17829" y="1465"/>
                    <a:pt x="18281" y="69"/>
                  </a:cubicBezTo>
                  <a:cubicBezTo>
                    <a:pt x="18305" y="20"/>
                    <a:pt x="18259" y="1"/>
                    <a:pt x="182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4" name="Google Shape;2874;p47"/>
            <p:cNvSpPr/>
            <p:nvPr/>
          </p:nvSpPr>
          <p:spPr>
            <a:xfrm>
              <a:off x="1187467" y="3863802"/>
              <a:ext cx="184512" cy="448432"/>
            </a:xfrm>
            <a:custGeom>
              <a:rect b="b" l="l" r="r" t="t"/>
              <a:pathLst>
                <a:path extrusionOk="0" h="29473" w="12129">
                  <a:moveTo>
                    <a:pt x="12095" y="1"/>
                  </a:moveTo>
                  <a:cubicBezTo>
                    <a:pt x="12081" y="1"/>
                    <a:pt x="12061" y="6"/>
                    <a:pt x="12037" y="18"/>
                  </a:cubicBezTo>
                  <a:cubicBezTo>
                    <a:pt x="11133" y="1908"/>
                    <a:pt x="10352" y="3797"/>
                    <a:pt x="9531" y="5769"/>
                  </a:cubicBezTo>
                  <a:cubicBezTo>
                    <a:pt x="8709" y="7659"/>
                    <a:pt x="7929" y="9508"/>
                    <a:pt x="7107" y="11397"/>
                  </a:cubicBezTo>
                  <a:cubicBezTo>
                    <a:pt x="5546" y="15259"/>
                    <a:pt x="3985" y="19079"/>
                    <a:pt x="2465" y="22900"/>
                  </a:cubicBezTo>
                  <a:cubicBezTo>
                    <a:pt x="1561" y="25077"/>
                    <a:pt x="740" y="27213"/>
                    <a:pt x="0" y="29431"/>
                  </a:cubicBezTo>
                  <a:cubicBezTo>
                    <a:pt x="0" y="29472"/>
                    <a:pt x="41" y="29472"/>
                    <a:pt x="41" y="29472"/>
                  </a:cubicBezTo>
                  <a:cubicBezTo>
                    <a:pt x="1849" y="25775"/>
                    <a:pt x="3369" y="21955"/>
                    <a:pt x="4971" y="18093"/>
                  </a:cubicBezTo>
                  <a:cubicBezTo>
                    <a:pt x="6573" y="14314"/>
                    <a:pt x="8134" y="10493"/>
                    <a:pt x="9572" y="6632"/>
                  </a:cubicBezTo>
                  <a:cubicBezTo>
                    <a:pt x="10394" y="4414"/>
                    <a:pt x="11338" y="2277"/>
                    <a:pt x="12037" y="59"/>
                  </a:cubicBezTo>
                  <a:cubicBezTo>
                    <a:pt x="12124" y="30"/>
                    <a:pt x="12129" y="1"/>
                    <a:pt x="120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5" name="Google Shape;2875;p47"/>
            <p:cNvSpPr/>
            <p:nvPr/>
          </p:nvSpPr>
          <p:spPr>
            <a:xfrm>
              <a:off x="1287459" y="3654687"/>
              <a:ext cx="1553592" cy="947377"/>
            </a:xfrm>
            <a:custGeom>
              <a:rect b="b" l="l" r="r" t="t"/>
              <a:pathLst>
                <a:path extrusionOk="0" h="62266" w="102126">
                  <a:moveTo>
                    <a:pt x="30030" y="0"/>
                  </a:moveTo>
                  <a:cubicBezTo>
                    <a:pt x="30030" y="0"/>
                    <a:pt x="22224" y="12365"/>
                    <a:pt x="25511" y="18445"/>
                  </a:cubicBezTo>
                  <a:cubicBezTo>
                    <a:pt x="25552" y="18527"/>
                    <a:pt x="25593" y="18651"/>
                    <a:pt x="25716" y="18733"/>
                  </a:cubicBezTo>
                  <a:lnTo>
                    <a:pt x="15857" y="14994"/>
                  </a:lnTo>
                  <a:lnTo>
                    <a:pt x="0" y="51556"/>
                  </a:lnTo>
                  <a:cubicBezTo>
                    <a:pt x="0" y="51556"/>
                    <a:pt x="46701" y="62265"/>
                    <a:pt x="73484" y="62265"/>
                  </a:cubicBezTo>
                  <a:cubicBezTo>
                    <a:pt x="77332" y="62265"/>
                    <a:pt x="80770" y="62044"/>
                    <a:pt x="83598" y="61538"/>
                  </a:cubicBezTo>
                  <a:cubicBezTo>
                    <a:pt x="94361" y="59566"/>
                    <a:pt x="102125" y="45763"/>
                    <a:pt x="96949" y="35124"/>
                  </a:cubicBezTo>
                  <a:cubicBezTo>
                    <a:pt x="92102" y="25223"/>
                    <a:pt x="62565" y="15200"/>
                    <a:pt x="54267" y="9366"/>
                  </a:cubicBezTo>
                  <a:cubicBezTo>
                    <a:pt x="51638" y="7559"/>
                    <a:pt x="51884" y="329"/>
                    <a:pt x="51884" y="329"/>
                  </a:cubicBezTo>
                  <a:lnTo>
                    <a:pt x="30030" y="0"/>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6" name="Google Shape;2876;p47"/>
            <p:cNvSpPr/>
            <p:nvPr/>
          </p:nvSpPr>
          <p:spPr>
            <a:xfrm>
              <a:off x="1384788" y="3946860"/>
              <a:ext cx="226164" cy="484872"/>
            </a:xfrm>
            <a:custGeom>
              <a:rect b="b" l="l" r="r" t="t"/>
              <a:pathLst>
                <a:path extrusionOk="0" h="31868" w="14867">
                  <a:moveTo>
                    <a:pt x="14773" y="1"/>
                  </a:moveTo>
                  <a:cubicBezTo>
                    <a:pt x="14742" y="1"/>
                    <a:pt x="14706" y="18"/>
                    <a:pt x="14676" y="64"/>
                  </a:cubicBezTo>
                  <a:cubicBezTo>
                    <a:pt x="12170" y="5363"/>
                    <a:pt x="9500" y="10539"/>
                    <a:pt x="7076" y="15839"/>
                  </a:cubicBezTo>
                  <a:cubicBezTo>
                    <a:pt x="4694" y="21097"/>
                    <a:pt x="2434" y="26437"/>
                    <a:pt x="52" y="31695"/>
                  </a:cubicBezTo>
                  <a:cubicBezTo>
                    <a:pt x="1" y="31797"/>
                    <a:pt x="76" y="31867"/>
                    <a:pt x="150" y="31867"/>
                  </a:cubicBezTo>
                  <a:cubicBezTo>
                    <a:pt x="196" y="31867"/>
                    <a:pt x="241" y="31840"/>
                    <a:pt x="257" y="31778"/>
                  </a:cubicBezTo>
                  <a:cubicBezTo>
                    <a:pt x="2845" y="26560"/>
                    <a:pt x="5433" y="21384"/>
                    <a:pt x="7898" y="16085"/>
                  </a:cubicBezTo>
                  <a:cubicBezTo>
                    <a:pt x="10322" y="10786"/>
                    <a:pt x="12499" y="5404"/>
                    <a:pt x="14841" y="105"/>
                  </a:cubicBezTo>
                  <a:cubicBezTo>
                    <a:pt x="14867" y="53"/>
                    <a:pt x="14827" y="1"/>
                    <a:pt x="14773"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7" name="Google Shape;2877;p47"/>
            <p:cNvSpPr/>
            <p:nvPr/>
          </p:nvSpPr>
          <p:spPr>
            <a:xfrm>
              <a:off x="1672578" y="3944015"/>
              <a:ext cx="741396" cy="354631"/>
            </a:xfrm>
            <a:custGeom>
              <a:rect b="b" l="l" r="r" t="t"/>
              <a:pathLst>
                <a:path extrusionOk="0" h="23308" w="48736">
                  <a:moveTo>
                    <a:pt x="159" y="0"/>
                  </a:moveTo>
                  <a:cubicBezTo>
                    <a:pt x="81" y="0"/>
                    <a:pt x="0" y="97"/>
                    <a:pt x="31" y="127"/>
                  </a:cubicBezTo>
                  <a:cubicBezTo>
                    <a:pt x="1509" y="1401"/>
                    <a:pt x="3153" y="2551"/>
                    <a:pt x="4755" y="3619"/>
                  </a:cubicBezTo>
                  <a:cubicBezTo>
                    <a:pt x="6398" y="4770"/>
                    <a:pt x="8041" y="5838"/>
                    <a:pt x="9725" y="6865"/>
                  </a:cubicBezTo>
                  <a:cubicBezTo>
                    <a:pt x="15682" y="10562"/>
                    <a:pt x="21967" y="13684"/>
                    <a:pt x="28417" y="16313"/>
                  </a:cubicBezTo>
                  <a:cubicBezTo>
                    <a:pt x="31703" y="17628"/>
                    <a:pt x="35031" y="18819"/>
                    <a:pt x="38440" y="19846"/>
                  </a:cubicBezTo>
                  <a:cubicBezTo>
                    <a:pt x="38892" y="20010"/>
                    <a:pt x="39344" y="20092"/>
                    <a:pt x="39837" y="20257"/>
                  </a:cubicBezTo>
                  <a:cubicBezTo>
                    <a:pt x="39755" y="20298"/>
                    <a:pt x="39755" y="20421"/>
                    <a:pt x="39878" y="20462"/>
                  </a:cubicBezTo>
                  <a:cubicBezTo>
                    <a:pt x="41398" y="21448"/>
                    <a:pt x="43000" y="22311"/>
                    <a:pt x="44602" y="23297"/>
                  </a:cubicBezTo>
                  <a:cubicBezTo>
                    <a:pt x="44610" y="23304"/>
                    <a:pt x="44619" y="23308"/>
                    <a:pt x="44628" y="23308"/>
                  </a:cubicBezTo>
                  <a:cubicBezTo>
                    <a:pt x="44668" y="23308"/>
                    <a:pt x="44711" y="23241"/>
                    <a:pt x="44644" y="23173"/>
                  </a:cubicBezTo>
                  <a:lnTo>
                    <a:pt x="40330" y="20421"/>
                  </a:lnTo>
                  <a:lnTo>
                    <a:pt x="40330" y="20421"/>
                  </a:lnTo>
                  <a:cubicBezTo>
                    <a:pt x="43082" y="21202"/>
                    <a:pt x="45835" y="21859"/>
                    <a:pt x="48628" y="22516"/>
                  </a:cubicBezTo>
                  <a:cubicBezTo>
                    <a:pt x="48645" y="22533"/>
                    <a:pt x="48660" y="22539"/>
                    <a:pt x="48672" y="22539"/>
                  </a:cubicBezTo>
                  <a:cubicBezTo>
                    <a:pt x="48722" y="22539"/>
                    <a:pt x="48735" y="22434"/>
                    <a:pt x="48669" y="22434"/>
                  </a:cubicBezTo>
                  <a:cubicBezTo>
                    <a:pt x="44849" y="21489"/>
                    <a:pt x="41152" y="20216"/>
                    <a:pt x="37455" y="18942"/>
                  </a:cubicBezTo>
                  <a:cubicBezTo>
                    <a:pt x="30841" y="16642"/>
                    <a:pt x="24432" y="13807"/>
                    <a:pt x="18147" y="10603"/>
                  </a:cubicBezTo>
                  <a:cubicBezTo>
                    <a:pt x="15066" y="9042"/>
                    <a:pt x="11985" y="7399"/>
                    <a:pt x="9027" y="5591"/>
                  </a:cubicBezTo>
                  <a:cubicBezTo>
                    <a:pt x="7548" y="4728"/>
                    <a:pt x="6110" y="3784"/>
                    <a:pt x="4673" y="2880"/>
                  </a:cubicBezTo>
                  <a:cubicBezTo>
                    <a:pt x="3153" y="1935"/>
                    <a:pt x="1715" y="908"/>
                    <a:pt x="236" y="45"/>
                  </a:cubicBezTo>
                  <a:cubicBezTo>
                    <a:pt x="214" y="13"/>
                    <a:pt x="187" y="0"/>
                    <a:pt x="159"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8" name="Google Shape;2878;p47"/>
            <p:cNvSpPr/>
            <p:nvPr/>
          </p:nvSpPr>
          <p:spPr>
            <a:xfrm>
              <a:off x="2404208" y="2780022"/>
              <a:ext cx="268105" cy="240884"/>
            </a:xfrm>
            <a:custGeom>
              <a:rect b="b" l="l" r="r" t="t"/>
              <a:pathLst>
                <a:path extrusionOk="0" h="15832" w="17624">
                  <a:moveTo>
                    <a:pt x="6376" y="1"/>
                  </a:moveTo>
                  <a:cubicBezTo>
                    <a:pt x="5035" y="1"/>
                    <a:pt x="3755" y="568"/>
                    <a:pt x="2712" y="1577"/>
                  </a:cubicBezTo>
                  <a:cubicBezTo>
                    <a:pt x="658" y="3590"/>
                    <a:pt x="0" y="6137"/>
                    <a:pt x="658" y="8807"/>
                  </a:cubicBezTo>
                  <a:cubicBezTo>
                    <a:pt x="863" y="9752"/>
                    <a:pt x="1233" y="10656"/>
                    <a:pt x="1808" y="11559"/>
                  </a:cubicBezTo>
                  <a:cubicBezTo>
                    <a:pt x="1972" y="11888"/>
                    <a:pt x="2260" y="12258"/>
                    <a:pt x="2670" y="12586"/>
                  </a:cubicBezTo>
                  <a:cubicBezTo>
                    <a:pt x="4273" y="14148"/>
                    <a:pt x="7436" y="15832"/>
                    <a:pt x="10722" y="15832"/>
                  </a:cubicBezTo>
                  <a:cubicBezTo>
                    <a:pt x="11667" y="15832"/>
                    <a:pt x="12653" y="15668"/>
                    <a:pt x="13557" y="15380"/>
                  </a:cubicBezTo>
                  <a:cubicBezTo>
                    <a:pt x="14830" y="14928"/>
                    <a:pt x="17624" y="13449"/>
                    <a:pt x="16268" y="12545"/>
                  </a:cubicBezTo>
                  <a:cubicBezTo>
                    <a:pt x="15775" y="12258"/>
                    <a:pt x="14009" y="12094"/>
                    <a:pt x="13146" y="10656"/>
                  </a:cubicBezTo>
                  <a:cubicBezTo>
                    <a:pt x="12324" y="9300"/>
                    <a:pt x="12365" y="6753"/>
                    <a:pt x="11544" y="4370"/>
                  </a:cubicBezTo>
                  <a:cubicBezTo>
                    <a:pt x="11010" y="2892"/>
                    <a:pt x="10188" y="1495"/>
                    <a:pt x="8545" y="591"/>
                  </a:cubicBezTo>
                  <a:cubicBezTo>
                    <a:pt x="8381" y="550"/>
                    <a:pt x="8216" y="427"/>
                    <a:pt x="8052" y="386"/>
                  </a:cubicBezTo>
                  <a:cubicBezTo>
                    <a:pt x="7764" y="221"/>
                    <a:pt x="7395" y="139"/>
                    <a:pt x="7107" y="57"/>
                  </a:cubicBezTo>
                  <a:cubicBezTo>
                    <a:pt x="6862" y="19"/>
                    <a:pt x="6618" y="1"/>
                    <a:pt x="637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9" name="Google Shape;2879;p47"/>
            <p:cNvSpPr/>
            <p:nvPr/>
          </p:nvSpPr>
          <p:spPr>
            <a:xfrm>
              <a:off x="2497324" y="2781315"/>
              <a:ext cx="144929" cy="178974"/>
            </a:xfrm>
            <a:custGeom>
              <a:rect b="b" l="l" r="r" t="t"/>
              <a:pathLst>
                <a:path extrusionOk="0" h="11763" w="9527">
                  <a:moveTo>
                    <a:pt x="1190" y="0"/>
                  </a:moveTo>
                  <a:cubicBezTo>
                    <a:pt x="1094" y="0"/>
                    <a:pt x="999" y="4"/>
                    <a:pt x="904" y="13"/>
                  </a:cubicBezTo>
                  <a:cubicBezTo>
                    <a:pt x="616" y="13"/>
                    <a:pt x="288" y="54"/>
                    <a:pt x="41" y="136"/>
                  </a:cubicBezTo>
                  <a:cubicBezTo>
                    <a:pt x="0" y="136"/>
                    <a:pt x="41" y="219"/>
                    <a:pt x="41" y="219"/>
                  </a:cubicBezTo>
                  <a:cubicBezTo>
                    <a:pt x="284" y="170"/>
                    <a:pt x="527" y="147"/>
                    <a:pt x="770" y="147"/>
                  </a:cubicBezTo>
                  <a:cubicBezTo>
                    <a:pt x="1144" y="147"/>
                    <a:pt x="1517" y="201"/>
                    <a:pt x="1890" y="301"/>
                  </a:cubicBezTo>
                  <a:cubicBezTo>
                    <a:pt x="2958" y="629"/>
                    <a:pt x="3985" y="1287"/>
                    <a:pt x="4601" y="2190"/>
                  </a:cubicBezTo>
                  <a:cubicBezTo>
                    <a:pt x="4971" y="2807"/>
                    <a:pt x="5341" y="3505"/>
                    <a:pt x="5587" y="4162"/>
                  </a:cubicBezTo>
                  <a:cubicBezTo>
                    <a:pt x="5916" y="4943"/>
                    <a:pt x="6162" y="5764"/>
                    <a:pt x="6327" y="6586"/>
                  </a:cubicBezTo>
                  <a:cubicBezTo>
                    <a:pt x="6737" y="8558"/>
                    <a:pt x="7189" y="11187"/>
                    <a:pt x="9490" y="11762"/>
                  </a:cubicBezTo>
                  <a:cubicBezTo>
                    <a:pt x="7846" y="11105"/>
                    <a:pt x="7230" y="9544"/>
                    <a:pt x="6861" y="7859"/>
                  </a:cubicBezTo>
                  <a:cubicBezTo>
                    <a:pt x="6573" y="6504"/>
                    <a:pt x="6409" y="5148"/>
                    <a:pt x="5916" y="3834"/>
                  </a:cubicBezTo>
                  <a:lnTo>
                    <a:pt x="5751" y="3546"/>
                  </a:lnTo>
                  <a:cubicBezTo>
                    <a:pt x="5300" y="2396"/>
                    <a:pt x="4601" y="1246"/>
                    <a:pt x="3492" y="629"/>
                  </a:cubicBezTo>
                  <a:cubicBezTo>
                    <a:pt x="2830" y="298"/>
                    <a:pt x="2004" y="0"/>
                    <a:pt x="1190" y="0"/>
                  </a:cubicBezTo>
                  <a:close/>
                  <a:moveTo>
                    <a:pt x="9517" y="11744"/>
                  </a:moveTo>
                  <a:cubicBezTo>
                    <a:pt x="9513" y="11744"/>
                    <a:pt x="9503" y="11748"/>
                    <a:pt x="9490" y="11762"/>
                  </a:cubicBezTo>
                  <a:cubicBezTo>
                    <a:pt x="9517" y="11762"/>
                    <a:pt x="9526" y="11744"/>
                    <a:pt x="9517" y="11744"/>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0" name="Google Shape;2880;p47"/>
            <p:cNvSpPr/>
            <p:nvPr/>
          </p:nvSpPr>
          <p:spPr>
            <a:xfrm>
              <a:off x="2406079" y="2775884"/>
              <a:ext cx="101254" cy="89434"/>
            </a:xfrm>
            <a:custGeom>
              <a:rect b="b" l="l" r="r" t="t"/>
              <a:pathLst>
                <a:path extrusionOk="0" h="5878" w="6656">
                  <a:moveTo>
                    <a:pt x="4643" y="0"/>
                  </a:moveTo>
                  <a:cubicBezTo>
                    <a:pt x="4643" y="0"/>
                    <a:pt x="3698" y="2178"/>
                    <a:pt x="2671" y="2794"/>
                  </a:cubicBezTo>
                  <a:cubicBezTo>
                    <a:pt x="1644" y="3410"/>
                    <a:pt x="1" y="3780"/>
                    <a:pt x="1" y="3780"/>
                  </a:cubicBezTo>
                  <a:lnTo>
                    <a:pt x="288" y="5669"/>
                  </a:lnTo>
                  <a:cubicBezTo>
                    <a:pt x="408" y="5811"/>
                    <a:pt x="651" y="5877"/>
                    <a:pt x="971" y="5877"/>
                  </a:cubicBezTo>
                  <a:cubicBezTo>
                    <a:pt x="1857" y="5877"/>
                    <a:pt x="3328" y="5365"/>
                    <a:pt x="4355" y="4519"/>
                  </a:cubicBezTo>
                  <a:cubicBezTo>
                    <a:pt x="5957" y="3164"/>
                    <a:pt x="6655" y="863"/>
                    <a:pt x="6573" y="452"/>
                  </a:cubicBezTo>
                  <a:cubicBezTo>
                    <a:pt x="6409" y="41"/>
                    <a:pt x="4643" y="0"/>
                    <a:pt x="4643" y="0"/>
                  </a:cubicBezTo>
                  <a:close/>
                </a:path>
              </a:pathLst>
            </a:custGeom>
            <a:solidFill>
              <a:srgbClr val="FFC7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1" name="Google Shape;2881;p47"/>
            <p:cNvSpPr/>
            <p:nvPr/>
          </p:nvSpPr>
          <p:spPr>
            <a:xfrm>
              <a:off x="1806144" y="2978578"/>
              <a:ext cx="807282" cy="369344"/>
            </a:xfrm>
            <a:custGeom>
              <a:rect b="b" l="l" r="r" t="t"/>
              <a:pathLst>
                <a:path extrusionOk="0" h="24275" w="53067">
                  <a:moveTo>
                    <a:pt x="51635" y="0"/>
                  </a:moveTo>
                  <a:cubicBezTo>
                    <a:pt x="50775" y="0"/>
                    <a:pt x="49439" y="668"/>
                    <a:pt x="47777" y="1919"/>
                  </a:cubicBezTo>
                  <a:cubicBezTo>
                    <a:pt x="42190" y="6233"/>
                    <a:pt x="37794" y="10916"/>
                    <a:pt x="36028" y="12559"/>
                  </a:cubicBezTo>
                  <a:cubicBezTo>
                    <a:pt x="35945" y="12638"/>
                    <a:pt x="35778" y="12673"/>
                    <a:pt x="35541" y="12673"/>
                  </a:cubicBezTo>
                  <a:cubicBezTo>
                    <a:pt x="33425" y="12673"/>
                    <a:pt x="25718" y="9827"/>
                    <a:pt x="22430" y="9272"/>
                  </a:cubicBezTo>
                  <a:lnTo>
                    <a:pt x="22430" y="9231"/>
                  </a:lnTo>
                  <a:cubicBezTo>
                    <a:pt x="19179" y="8158"/>
                    <a:pt x="15387" y="6777"/>
                    <a:pt x="11564" y="6777"/>
                  </a:cubicBezTo>
                  <a:cubicBezTo>
                    <a:pt x="10557" y="6777"/>
                    <a:pt x="9547" y="6873"/>
                    <a:pt x="8545" y="7095"/>
                  </a:cubicBezTo>
                  <a:cubicBezTo>
                    <a:pt x="7641" y="7301"/>
                    <a:pt x="7231" y="7876"/>
                    <a:pt x="7231" y="7876"/>
                  </a:cubicBezTo>
                  <a:cubicBezTo>
                    <a:pt x="5136" y="8328"/>
                    <a:pt x="4643" y="9478"/>
                    <a:pt x="4643" y="9478"/>
                  </a:cubicBezTo>
                  <a:cubicBezTo>
                    <a:pt x="2794" y="10505"/>
                    <a:pt x="2506" y="11737"/>
                    <a:pt x="2506" y="11737"/>
                  </a:cubicBezTo>
                  <a:cubicBezTo>
                    <a:pt x="2506" y="11737"/>
                    <a:pt x="1" y="12312"/>
                    <a:pt x="83" y="13832"/>
                  </a:cubicBezTo>
                  <a:cubicBezTo>
                    <a:pt x="148" y="14767"/>
                    <a:pt x="1156" y="14897"/>
                    <a:pt x="2426" y="14897"/>
                  </a:cubicBezTo>
                  <a:cubicBezTo>
                    <a:pt x="2913" y="14897"/>
                    <a:pt x="3439" y="14878"/>
                    <a:pt x="3965" y="14878"/>
                  </a:cubicBezTo>
                  <a:cubicBezTo>
                    <a:pt x="4658" y="14878"/>
                    <a:pt x="5352" y="14911"/>
                    <a:pt x="5957" y="15065"/>
                  </a:cubicBezTo>
                  <a:cubicBezTo>
                    <a:pt x="7847" y="15517"/>
                    <a:pt x="10106" y="16297"/>
                    <a:pt x="12242" y="17078"/>
                  </a:cubicBezTo>
                  <a:cubicBezTo>
                    <a:pt x="12777" y="17489"/>
                    <a:pt x="12448" y="17776"/>
                    <a:pt x="11215" y="17858"/>
                  </a:cubicBezTo>
                  <a:cubicBezTo>
                    <a:pt x="11184" y="17859"/>
                    <a:pt x="11150" y="17860"/>
                    <a:pt x="11114" y="17860"/>
                  </a:cubicBezTo>
                  <a:cubicBezTo>
                    <a:pt x="10443" y="17860"/>
                    <a:pt x="9004" y="17697"/>
                    <a:pt x="7626" y="17697"/>
                  </a:cubicBezTo>
                  <a:cubicBezTo>
                    <a:pt x="5992" y="17697"/>
                    <a:pt x="4442" y="17926"/>
                    <a:pt x="4355" y="18926"/>
                  </a:cubicBezTo>
                  <a:cubicBezTo>
                    <a:pt x="4191" y="20816"/>
                    <a:pt x="11791" y="21597"/>
                    <a:pt x="14009" y="21679"/>
                  </a:cubicBezTo>
                  <a:cubicBezTo>
                    <a:pt x="14264" y="21693"/>
                    <a:pt x="14513" y="21700"/>
                    <a:pt x="14757" y="21700"/>
                  </a:cubicBezTo>
                  <a:cubicBezTo>
                    <a:pt x="15890" y="21700"/>
                    <a:pt x="16902" y="21553"/>
                    <a:pt x="17747" y="21350"/>
                  </a:cubicBezTo>
                  <a:cubicBezTo>
                    <a:pt x="21252" y="23046"/>
                    <a:pt x="29461" y="24275"/>
                    <a:pt x="34832" y="24275"/>
                  </a:cubicBezTo>
                  <a:cubicBezTo>
                    <a:pt x="37268" y="24275"/>
                    <a:pt x="39120" y="24022"/>
                    <a:pt x="39684" y="23445"/>
                  </a:cubicBezTo>
                  <a:cubicBezTo>
                    <a:pt x="44162" y="18885"/>
                    <a:pt x="49749" y="11614"/>
                    <a:pt x="52254" y="3562"/>
                  </a:cubicBezTo>
                  <a:cubicBezTo>
                    <a:pt x="53067" y="1126"/>
                    <a:pt x="52752" y="0"/>
                    <a:pt x="51635"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2" name="Google Shape;2882;p47"/>
            <p:cNvSpPr/>
            <p:nvPr/>
          </p:nvSpPr>
          <p:spPr>
            <a:xfrm>
              <a:off x="1844890" y="3150949"/>
              <a:ext cx="152429" cy="18882"/>
            </a:xfrm>
            <a:custGeom>
              <a:rect b="b" l="l" r="r" t="t"/>
              <a:pathLst>
                <a:path extrusionOk="0" h="1241" w="10020">
                  <a:moveTo>
                    <a:pt x="3550" y="1"/>
                  </a:moveTo>
                  <a:cubicBezTo>
                    <a:pt x="2342" y="1"/>
                    <a:pt x="1150" y="119"/>
                    <a:pt x="42" y="367"/>
                  </a:cubicBezTo>
                  <a:cubicBezTo>
                    <a:pt x="1" y="408"/>
                    <a:pt x="1" y="449"/>
                    <a:pt x="42" y="449"/>
                  </a:cubicBezTo>
                  <a:cubicBezTo>
                    <a:pt x="1260" y="393"/>
                    <a:pt x="2440" y="297"/>
                    <a:pt x="3621" y="297"/>
                  </a:cubicBezTo>
                  <a:cubicBezTo>
                    <a:pt x="4152" y="297"/>
                    <a:pt x="4683" y="316"/>
                    <a:pt x="5218" y="367"/>
                  </a:cubicBezTo>
                  <a:cubicBezTo>
                    <a:pt x="6820" y="490"/>
                    <a:pt x="8381" y="860"/>
                    <a:pt x="9901" y="1230"/>
                  </a:cubicBezTo>
                  <a:cubicBezTo>
                    <a:pt x="9923" y="1237"/>
                    <a:pt x="9942" y="1241"/>
                    <a:pt x="9956" y="1241"/>
                  </a:cubicBezTo>
                  <a:cubicBezTo>
                    <a:pt x="10020" y="1241"/>
                    <a:pt x="10001" y="1174"/>
                    <a:pt x="9901" y="1107"/>
                  </a:cubicBezTo>
                  <a:cubicBezTo>
                    <a:pt x="7994" y="391"/>
                    <a:pt x="5744" y="1"/>
                    <a:pt x="3550"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3" name="Google Shape;2883;p47"/>
            <p:cNvSpPr/>
            <p:nvPr/>
          </p:nvSpPr>
          <p:spPr>
            <a:xfrm>
              <a:off x="1877384" y="3113398"/>
              <a:ext cx="138753" cy="10651"/>
            </a:xfrm>
            <a:custGeom>
              <a:rect b="b" l="l" r="r" t="t"/>
              <a:pathLst>
                <a:path extrusionOk="0" h="700" w="9121">
                  <a:moveTo>
                    <a:pt x="4627" y="0"/>
                  </a:moveTo>
                  <a:cubicBezTo>
                    <a:pt x="3095" y="0"/>
                    <a:pt x="1559" y="216"/>
                    <a:pt x="1" y="658"/>
                  </a:cubicBezTo>
                  <a:lnTo>
                    <a:pt x="1" y="699"/>
                  </a:lnTo>
                  <a:cubicBezTo>
                    <a:pt x="1983" y="411"/>
                    <a:pt x="3602" y="312"/>
                    <a:pt x="4927" y="312"/>
                  </a:cubicBezTo>
                  <a:cubicBezTo>
                    <a:pt x="6814" y="312"/>
                    <a:pt x="8104" y="513"/>
                    <a:pt x="8997" y="658"/>
                  </a:cubicBezTo>
                  <a:cubicBezTo>
                    <a:pt x="9121" y="658"/>
                    <a:pt x="9121" y="617"/>
                    <a:pt x="8997" y="576"/>
                  </a:cubicBezTo>
                  <a:cubicBezTo>
                    <a:pt x="7535" y="195"/>
                    <a:pt x="6083" y="0"/>
                    <a:pt x="4627"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4" name="Google Shape;2884;p47"/>
            <p:cNvSpPr/>
            <p:nvPr/>
          </p:nvSpPr>
          <p:spPr>
            <a:xfrm>
              <a:off x="1917378" y="3091914"/>
              <a:ext cx="108754" cy="8383"/>
            </a:xfrm>
            <a:custGeom>
              <a:rect b="b" l="l" r="r" t="t"/>
              <a:pathLst>
                <a:path extrusionOk="0" h="551" w="7149">
                  <a:moveTo>
                    <a:pt x="3709" y="0"/>
                  </a:moveTo>
                  <a:cubicBezTo>
                    <a:pt x="2652" y="0"/>
                    <a:pt x="1572" y="133"/>
                    <a:pt x="1" y="468"/>
                  </a:cubicBezTo>
                  <a:lnTo>
                    <a:pt x="1" y="550"/>
                  </a:lnTo>
                  <a:cubicBezTo>
                    <a:pt x="1646" y="354"/>
                    <a:pt x="2910" y="216"/>
                    <a:pt x="4222" y="216"/>
                  </a:cubicBezTo>
                  <a:cubicBezTo>
                    <a:pt x="5105" y="216"/>
                    <a:pt x="6009" y="278"/>
                    <a:pt x="7067" y="427"/>
                  </a:cubicBezTo>
                  <a:cubicBezTo>
                    <a:pt x="7149" y="427"/>
                    <a:pt x="7149" y="304"/>
                    <a:pt x="7108" y="304"/>
                  </a:cubicBezTo>
                  <a:cubicBezTo>
                    <a:pt x="5719" y="122"/>
                    <a:pt x="4725" y="0"/>
                    <a:pt x="3709"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5" name="Google Shape;2885;p47"/>
            <p:cNvSpPr/>
            <p:nvPr/>
          </p:nvSpPr>
          <p:spPr>
            <a:xfrm>
              <a:off x="2410461" y="2956942"/>
              <a:ext cx="211286" cy="260861"/>
            </a:xfrm>
            <a:custGeom>
              <a:rect b="b" l="l" r="r" t="t"/>
              <a:pathLst>
                <a:path extrusionOk="0" h="17145" w="13889">
                  <a:moveTo>
                    <a:pt x="12095" y="1"/>
                  </a:moveTo>
                  <a:cubicBezTo>
                    <a:pt x="11214" y="1"/>
                    <a:pt x="10028" y="640"/>
                    <a:pt x="8750" y="1616"/>
                  </a:cubicBezTo>
                  <a:cubicBezTo>
                    <a:pt x="5710" y="3793"/>
                    <a:pt x="0" y="9339"/>
                    <a:pt x="0" y="9339"/>
                  </a:cubicBezTo>
                  <a:lnTo>
                    <a:pt x="8380" y="17144"/>
                  </a:lnTo>
                  <a:cubicBezTo>
                    <a:pt x="8380" y="17144"/>
                    <a:pt x="12858" y="9051"/>
                    <a:pt x="13515" y="3998"/>
                  </a:cubicBezTo>
                  <a:cubicBezTo>
                    <a:pt x="13889" y="1105"/>
                    <a:pt x="13255" y="1"/>
                    <a:pt x="12095"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6" name="Google Shape;2886;p47"/>
            <p:cNvSpPr/>
            <p:nvPr/>
          </p:nvSpPr>
          <p:spPr>
            <a:xfrm>
              <a:off x="2438269" y="3086833"/>
              <a:ext cx="108435" cy="99719"/>
            </a:xfrm>
            <a:custGeom>
              <a:rect b="b" l="l" r="r" t="t"/>
              <a:pathLst>
                <a:path extrusionOk="0" h="6554" w="7128">
                  <a:moveTo>
                    <a:pt x="10" y="1"/>
                  </a:moveTo>
                  <a:cubicBezTo>
                    <a:pt x="0" y="1"/>
                    <a:pt x="0" y="21"/>
                    <a:pt x="21" y="62"/>
                  </a:cubicBezTo>
                  <a:cubicBezTo>
                    <a:pt x="2650" y="2733"/>
                    <a:pt x="5813" y="5649"/>
                    <a:pt x="7045" y="6553"/>
                  </a:cubicBezTo>
                  <a:cubicBezTo>
                    <a:pt x="7045" y="6553"/>
                    <a:pt x="7128" y="6553"/>
                    <a:pt x="7128" y="6512"/>
                  </a:cubicBezTo>
                  <a:cubicBezTo>
                    <a:pt x="6101" y="5321"/>
                    <a:pt x="678" y="596"/>
                    <a:pt x="62" y="62"/>
                  </a:cubicBezTo>
                  <a:cubicBezTo>
                    <a:pt x="41" y="21"/>
                    <a:pt x="21" y="1"/>
                    <a:pt x="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7" name="Google Shape;2887;p47"/>
            <p:cNvSpPr/>
            <p:nvPr/>
          </p:nvSpPr>
          <p:spPr>
            <a:xfrm>
              <a:off x="2444826" y="2967136"/>
              <a:ext cx="174366" cy="250028"/>
            </a:xfrm>
            <a:custGeom>
              <a:rect b="b" l="l" r="r" t="t"/>
              <a:pathLst>
                <a:path extrusionOk="0" h="16433" w="11462">
                  <a:moveTo>
                    <a:pt x="11051" y="1"/>
                  </a:moveTo>
                  <a:lnTo>
                    <a:pt x="0" y="10723"/>
                  </a:lnTo>
                  <a:lnTo>
                    <a:pt x="6121" y="16433"/>
                  </a:lnTo>
                  <a:cubicBezTo>
                    <a:pt x="6121" y="16433"/>
                    <a:pt x="10599" y="8381"/>
                    <a:pt x="11256" y="3287"/>
                  </a:cubicBezTo>
                  <a:cubicBezTo>
                    <a:pt x="11462" y="1685"/>
                    <a:pt x="11339" y="617"/>
                    <a:pt x="1105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8" name="Google Shape;2888;p47"/>
            <p:cNvSpPr/>
            <p:nvPr/>
          </p:nvSpPr>
          <p:spPr>
            <a:xfrm>
              <a:off x="2650423" y="2800258"/>
              <a:ext cx="284991" cy="227084"/>
            </a:xfrm>
            <a:custGeom>
              <a:rect b="b" l="l" r="r" t="t"/>
              <a:pathLst>
                <a:path extrusionOk="0" h="14925" w="18734">
                  <a:moveTo>
                    <a:pt x="5711" y="1"/>
                  </a:moveTo>
                  <a:cubicBezTo>
                    <a:pt x="4109" y="42"/>
                    <a:pt x="2712" y="904"/>
                    <a:pt x="1726" y="2301"/>
                  </a:cubicBezTo>
                  <a:cubicBezTo>
                    <a:pt x="165" y="4643"/>
                    <a:pt x="1" y="7313"/>
                    <a:pt x="1192" y="9778"/>
                  </a:cubicBezTo>
                  <a:cubicBezTo>
                    <a:pt x="1603" y="10681"/>
                    <a:pt x="2137" y="11544"/>
                    <a:pt x="2876" y="12325"/>
                  </a:cubicBezTo>
                  <a:cubicBezTo>
                    <a:pt x="3123" y="12612"/>
                    <a:pt x="3493" y="12859"/>
                    <a:pt x="3945" y="13187"/>
                  </a:cubicBezTo>
                  <a:cubicBezTo>
                    <a:pt x="5425" y="14056"/>
                    <a:pt x="7863" y="14925"/>
                    <a:pt x="10410" y="14925"/>
                  </a:cubicBezTo>
                  <a:cubicBezTo>
                    <a:pt x="11114" y="14925"/>
                    <a:pt x="11827" y="14859"/>
                    <a:pt x="12530" y="14707"/>
                  </a:cubicBezTo>
                  <a:cubicBezTo>
                    <a:pt x="13434" y="14502"/>
                    <a:pt x="14379" y="14214"/>
                    <a:pt x="15200" y="13680"/>
                  </a:cubicBezTo>
                  <a:cubicBezTo>
                    <a:pt x="16310" y="13023"/>
                    <a:pt x="18733" y="10969"/>
                    <a:pt x="17131" y="10394"/>
                  </a:cubicBezTo>
                  <a:cubicBezTo>
                    <a:pt x="16597" y="10188"/>
                    <a:pt x="14872" y="10394"/>
                    <a:pt x="13681" y="9161"/>
                  </a:cubicBezTo>
                  <a:cubicBezTo>
                    <a:pt x="12612" y="8052"/>
                    <a:pt x="12161" y="5546"/>
                    <a:pt x="10887" y="3369"/>
                  </a:cubicBezTo>
                  <a:cubicBezTo>
                    <a:pt x="10065" y="1972"/>
                    <a:pt x="8956" y="822"/>
                    <a:pt x="7190" y="247"/>
                  </a:cubicBezTo>
                  <a:cubicBezTo>
                    <a:pt x="6984" y="124"/>
                    <a:pt x="6820" y="124"/>
                    <a:pt x="6656" y="83"/>
                  </a:cubicBezTo>
                  <a:cubicBezTo>
                    <a:pt x="6368" y="42"/>
                    <a:pt x="5999" y="1"/>
                    <a:pt x="571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9" name="Google Shape;2889;p47"/>
            <p:cNvSpPr/>
            <p:nvPr/>
          </p:nvSpPr>
          <p:spPr>
            <a:xfrm>
              <a:off x="2644809" y="2800288"/>
              <a:ext cx="90621" cy="101454"/>
            </a:xfrm>
            <a:custGeom>
              <a:rect b="b" l="l" r="r" t="t"/>
              <a:pathLst>
                <a:path extrusionOk="0" h="6668" w="5957">
                  <a:moveTo>
                    <a:pt x="4905" y="0"/>
                  </a:moveTo>
                  <a:cubicBezTo>
                    <a:pt x="4384" y="0"/>
                    <a:pt x="3821" y="81"/>
                    <a:pt x="3821" y="81"/>
                  </a:cubicBezTo>
                  <a:cubicBezTo>
                    <a:pt x="3821" y="81"/>
                    <a:pt x="3287" y="2463"/>
                    <a:pt x="2424" y="3285"/>
                  </a:cubicBezTo>
                  <a:cubicBezTo>
                    <a:pt x="1561" y="4065"/>
                    <a:pt x="0" y="4764"/>
                    <a:pt x="0" y="4764"/>
                  </a:cubicBezTo>
                  <a:lnTo>
                    <a:pt x="657" y="6571"/>
                  </a:lnTo>
                  <a:cubicBezTo>
                    <a:pt x="749" y="6637"/>
                    <a:pt x="879" y="6668"/>
                    <a:pt x="1036" y="6668"/>
                  </a:cubicBezTo>
                  <a:cubicBezTo>
                    <a:pt x="1865" y="6668"/>
                    <a:pt x="3470" y="5808"/>
                    <a:pt x="4437" y="4600"/>
                  </a:cubicBezTo>
                  <a:cubicBezTo>
                    <a:pt x="5710" y="2956"/>
                    <a:pt x="5957" y="533"/>
                    <a:pt x="5751" y="204"/>
                  </a:cubicBezTo>
                  <a:cubicBezTo>
                    <a:pt x="5663" y="45"/>
                    <a:pt x="5296" y="0"/>
                    <a:pt x="4905"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0" name="Google Shape;2890;p47"/>
            <p:cNvSpPr/>
            <p:nvPr/>
          </p:nvSpPr>
          <p:spPr>
            <a:xfrm>
              <a:off x="2327963" y="3339660"/>
              <a:ext cx="453089" cy="1325424"/>
            </a:xfrm>
            <a:custGeom>
              <a:rect b="b" l="l" r="r" t="t"/>
              <a:pathLst>
                <a:path extrusionOk="0" h="87113" w="29784">
                  <a:moveTo>
                    <a:pt x="10065" y="1"/>
                  </a:moveTo>
                  <a:cubicBezTo>
                    <a:pt x="10065" y="1"/>
                    <a:pt x="6286" y="26580"/>
                    <a:pt x="4807" y="36973"/>
                  </a:cubicBezTo>
                  <a:cubicBezTo>
                    <a:pt x="3903" y="43299"/>
                    <a:pt x="9161" y="62319"/>
                    <a:pt x="11174" y="69180"/>
                  </a:cubicBezTo>
                  <a:lnTo>
                    <a:pt x="13228" y="77848"/>
                  </a:lnTo>
                  <a:cubicBezTo>
                    <a:pt x="13228" y="77848"/>
                    <a:pt x="2753" y="82449"/>
                    <a:pt x="1767" y="83270"/>
                  </a:cubicBezTo>
                  <a:cubicBezTo>
                    <a:pt x="740" y="84092"/>
                    <a:pt x="0" y="86680"/>
                    <a:pt x="904" y="87009"/>
                  </a:cubicBezTo>
                  <a:cubicBezTo>
                    <a:pt x="1136" y="87079"/>
                    <a:pt x="2884" y="87113"/>
                    <a:pt x="5405" y="87113"/>
                  </a:cubicBezTo>
                  <a:cubicBezTo>
                    <a:pt x="13157" y="87113"/>
                    <a:pt x="28218" y="86796"/>
                    <a:pt x="28962" y="86269"/>
                  </a:cubicBezTo>
                  <a:cubicBezTo>
                    <a:pt x="29291" y="86023"/>
                    <a:pt x="29784" y="81422"/>
                    <a:pt x="29784" y="76780"/>
                  </a:cubicBezTo>
                  <a:cubicBezTo>
                    <a:pt x="29660" y="76122"/>
                    <a:pt x="29250" y="74109"/>
                    <a:pt x="28757" y="71768"/>
                  </a:cubicBezTo>
                  <a:cubicBezTo>
                    <a:pt x="28798" y="71768"/>
                    <a:pt x="28633" y="71275"/>
                    <a:pt x="28469" y="70535"/>
                  </a:cubicBezTo>
                  <a:cubicBezTo>
                    <a:pt x="27442" y="66099"/>
                    <a:pt x="26169" y="61087"/>
                    <a:pt x="26086" y="60676"/>
                  </a:cubicBezTo>
                  <a:cubicBezTo>
                    <a:pt x="23950" y="51926"/>
                    <a:pt x="21485" y="40834"/>
                    <a:pt x="21773" y="38082"/>
                  </a:cubicBezTo>
                  <a:cubicBezTo>
                    <a:pt x="22595" y="28428"/>
                    <a:pt x="28839" y="1"/>
                    <a:pt x="28839"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1" name="Google Shape;2891;p47"/>
            <p:cNvSpPr/>
            <p:nvPr/>
          </p:nvSpPr>
          <p:spPr>
            <a:xfrm>
              <a:off x="2326092" y="4554730"/>
              <a:ext cx="452465" cy="110643"/>
            </a:xfrm>
            <a:custGeom>
              <a:rect b="b" l="l" r="r" t="t"/>
              <a:pathLst>
                <a:path extrusionOk="0" h="7272" w="29743">
                  <a:moveTo>
                    <a:pt x="29742" y="1"/>
                  </a:moveTo>
                  <a:cubicBezTo>
                    <a:pt x="26415" y="740"/>
                    <a:pt x="15364" y="2876"/>
                    <a:pt x="9284" y="3287"/>
                  </a:cubicBezTo>
                  <a:cubicBezTo>
                    <a:pt x="8662" y="3326"/>
                    <a:pt x="8123" y="3345"/>
                    <a:pt x="7658" y="3345"/>
                  </a:cubicBezTo>
                  <a:cubicBezTo>
                    <a:pt x="3274" y="3345"/>
                    <a:pt x="5573" y="1688"/>
                    <a:pt x="8545" y="165"/>
                  </a:cubicBezTo>
                  <a:lnTo>
                    <a:pt x="8545" y="165"/>
                  </a:lnTo>
                  <a:cubicBezTo>
                    <a:pt x="5587" y="1479"/>
                    <a:pt x="2342" y="2999"/>
                    <a:pt x="1808" y="3451"/>
                  </a:cubicBezTo>
                  <a:cubicBezTo>
                    <a:pt x="781" y="4273"/>
                    <a:pt x="0" y="6902"/>
                    <a:pt x="904" y="7190"/>
                  </a:cubicBezTo>
                  <a:cubicBezTo>
                    <a:pt x="1119" y="7246"/>
                    <a:pt x="2633" y="7272"/>
                    <a:pt x="4857" y="7272"/>
                  </a:cubicBezTo>
                  <a:cubicBezTo>
                    <a:pt x="12423" y="7272"/>
                    <a:pt x="28200" y="6967"/>
                    <a:pt x="28962" y="6491"/>
                  </a:cubicBezTo>
                  <a:cubicBezTo>
                    <a:pt x="29290" y="6286"/>
                    <a:pt x="29578" y="3451"/>
                    <a:pt x="29742"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2" name="Google Shape;2892;p47"/>
            <p:cNvSpPr/>
            <p:nvPr/>
          </p:nvSpPr>
          <p:spPr>
            <a:xfrm>
              <a:off x="2454820" y="4553300"/>
              <a:ext cx="116878" cy="38950"/>
            </a:xfrm>
            <a:custGeom>
              <a:rect b="b" l="l" r="r" t="t"/>
              <a:pathLst>
                <a:path extrusionOk="0" h="2560" w="7683">
                  <a:moveTo>
                    <a:pt x="1965" y="0"/>
                  </a:moveTo>
                  <a:cubicBezTo>
                    <a:pt x="792" y="0"/>
                    <a:pt x="1" y="259"/>
                    <a:pt x="1" y="259"/>
                  </a:cubicBezTo>
                  <a:lnTo>
                    <a:pt x="7683" y="2559"/>
                  </a:lnTo>
                  <a:cubicBezTo>
                    <a:pt x="5741" y="453"/>
                    <a:pt x="3518" y="0"/>
                    <a:pt x="19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3" name="Google Shape;2893;p47"/>
            <p:cNvSpPr/>
            <p:nvPr/>
          </p:nvSpPr>
          <p:spPr>
            <a:xfrm>
              <a:off x="2479191" y="3340908"/>
              <a:ext cx="848675" cy="1329091"/>
            </a:xfrm>
            <a:custGeom>
              <a:rect b="b" l="l" r="r" t="t"/>
              <a:pathLst>
                <a:path extrusionOk="0" h="87354" w="55788">
                  <a:moveTo>
                    <a:pt x="1" y="1"/>
                  </a:moveTo>
                  <a:cubicBezTo>
                    <a:pt x="288" y="2342"/>
                    <a:pt x="3041" y="10969"/>
                    <a:pt x="5711" y="12654"/>
                  </a:cubicBezTo>
                  <a:lnTo>
                    <a:pt x="7847" y="13352"/>
                  </a:lnTo>
                  <a:cubicBezTo>
                    <a:pt x="7847" y="13352"/>
                    <a:pt x="11093" y="33317"/>
                    <a:pt x="14009" y="42519"/>
                  </a:cubicBezTo>
                  <a:cubicBezTo>
                    <a:pt x="16228" y="49379"/>
                    <a:pt x="32947" y="67578"/>
                    <a:pt x="32947" y="67578"/>
                  </a:cubicBezTo>
                  <a:lnTo>
                    <a:pt x="35535" y="70659"/>
                  </a:lnTo>
                  <a:lnTo>
                    <a:pt x="37343" y="73124"/>
                  </a:lnTo>
                  <a:cubicBezTo>
                    <a:pt x="37343" y="73124"/>
                    <a:pt x="31674" y="82490"/>
                    <a:pt x="31263" y="83722"/>
                  </a:cubicBezTo>
                  <a:cubicBezTo>
                    <a:pt x="30910" y="84900"/>
                    <a:pt x="31644" y="87354"/>
                    <a:pt x="32535" y="87354"/>
                  </a:cubicBezTo>
                  <a:cubicBezTo>
                    <a:pt x="32576" y="87354"/>
                    <a:pt x="32618" y="87348"/>
                    <a:pt x="32660" y="87337"/>
                  </a:cubicBezTo>
                  <a:cubicBezTo>
                    <a:pt x="33563" y="87091"/>
                    <a:pt x="55048" y="72179"/>
                    <a:pt x="55500" y="71070"/>
                  </a:cubicBezTo>
                  <a:cubicBezTo>
                    <a:pt x="55788" y="70577"/>
                    <a:pt x="53775" y="67372"/>
                    <a:pt x="51269" y="63511"/>
                  </a:cubicBezTo>
                  <a:cubicBezTo>
                    <a:pt x="50694" y="62689"/>
                    <a:pt x="50119" y="61827"/>
                    <a:pt x="49543" y="60923"/>
                  </a:cubicBezTo>
                  <a:cubicBezTo>
                    <a:pt x="48722" y="59649"/>
                    <a:pt x="47818" y="58376"/>
                    <a:pt x="46914" y="57184"/>
                  </a:cubicBezTo>
                  <a:cubicBezTo>
                    <a:pt x="46914" y="57184"/>
                    <a:pt x="46832" y="57020"/>
                    <a:pt x="46627" y="56815"/>
                  </a:cubicBezTo>
                  <a:cubicBezTo>
                    <a:pt x="43710" y="52871"/>
                    <a:pt x="41040" y="49749"/>
                    <a:pt x="40958" y="49708"/>
                  </a:cubicBezTo>
                  <a:cubicBezTo>
                    <a:pt x="37753" y="45477"/>
                    <a:pt x="34097" y="40383"/>
                    <a:pt x="32331" y="37014"/>
                  </a:cubicBezTo>
                  <a:cubicBezTo>
                    <a:pt x="31016" y="34426"/>
                    <a:pt x="26498" y="16721"/>
                    <a:pt x="26498" y="16721"/>
                  </a:cubicBezTo>
                  <a:cubicBezTo>
                    <a:pt x="28428" y="10353"/>
                    <a:pt x="24813" y="1"/>
                    <a:pt x="24813"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4" name="Google Shape;2894;p47"/>
            <p:cNvSpPr/>
            <p:nvPr/>
          </p:nvSpPr>
          <p:spPr>
            <a:xfrm>
              <a:off x="2441707" y="2949015"/>
              <a:ext cx="453089" cy="455263"/>
            </a:xfrm>
            <a:custGeom>
              <a:rect b="b" l="l" r="r" t="t"/>
              <a:pathLst>
                <a:path extrusionOk="0" h="29922" w="29784">
                  <a:moveTo>
                    <a:pt x="12083" y="1"/>
                  </a:moveTo>
                  <a:cubicBezTo>
                    <a:pt x="9560" y="1"/>
                    <a:pt x="7158" y="1421"/>
                    <a:pt x="6573" y="2424"/>
                  </a:cubicBezTo>
                  <a:cubicBezTo>
                    <a:pt x="3163" y="8217"/>
                    <a:pt x="0" y="29660"/>
                    <a:pt x="82" y="29743"/>
                  </a:cubicBezTo>
                  <a:cubicBezTo>
                    <a:pt x="271" y="29868"/>
                    <a:pt x="17456" y="29922"/>
                    <a:pt x="25560" y="29922"/>
                  </a:cubicBezTo>
                  <a:cubicBezTo>
                    <a:pt x="28064" y="29922"/>
                    <a:pt x="29701" y="29917"/>
                    <a:pt x="29701" y="29907"/>
                  </a:cubicBezTo>
                  <a:cubicBezTo>
                    <a:pt x="29783" y="29784"/>
                    <a:pt x="22512" y="6615"/>
                    <a:pt x="15569" y="1151"/>
                  </a:cubicBezTo>
                  <a:cubicBezTo>
                    <a:pt x="14500" y="319"/>
                    <a:pt x="13278" y="1"/>
                    <a:pt x="12083"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5" name="Google Shape;2895;p47"/>
            <p:cNvSpPr/>
            <p:nvPr/>
          </p:nvSpPr>
          <p:spPr>
            <a:xfrm>
              <a:off x="2330458" y="3401540"/>
              <a:ext cx="646197" cy="513232"/>
            </a:xfrm>
            <a:custGeom>
              <a:rect b="b" l="l" r="r" t="t"/>
              <a:pathLst>
                <a:path extrusionOk="0" h="33732" w="42478">
                  <a:moveTo>
                    <a:pt x="7354" y="1"/>
                  </a:moveTo>
                  <a:lnTo>
                    <a:pt x="1" y="28305"/>
                  </a:lnTo>
                  <a:cubicBezTo>
                    <a:pt x="1" y="28305"/>
                    <a:pt x="8135" y="32700"/>
                    <a:pt x="17542" y="33645"/>
                  </a:cubicBezTo>
                  <a:cubicBezTo>
                    <a:pt x="18154" y="33704"/>
                    <a:pt x="18793" y="33732"/>
                    <a:pt x="19451" y="33732"/>
                  </a:cubicBezTo>
                  <a:cubicBezTo>
                    <a:pt x="28905" y="33732"/>
                    <a:pt x="42478" y="28058"/>
                    <a:pt x="42478" y="28058"/>
                  </a:cubicBezTo>
                  <a:lnTo>
                    <a:pt x="36932" y="206"/>
                  </a:lnTo>
                  <a:lnTo>
                    <a:pt x="7354"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6" name="Google Shape;2896;p47"/>
            <p:cNvSpPr/>
            <p:nvPr/>
          </p:nvSpPr>
          <p:spPr>
            <a:xfrm>
              <a:off x="2337958" y="3749065"/>
              <a:ext cx="633692" cy="130012"/>
            </a:xfrm>
            <a:custGeom>
              <a:rect b="b" l="l" r="r" t="t"/>
              <a:pathLst>
                <a:path extrusionOk="0" h="8545" w="41656">
                  <a:moveTo>
                    <a:pt x="40958" y="0"/>
                  </a:moveTo>
                  <a:cubicBezTo>
                    <a:pt x="35289" y="1972"/>
                    <a:pt x="25101" y="5053"/>
                    <a:pt x="18446" y="5053"/>
                  </a:cubicBezTo>
                  <a:lnTo>
                    <a:pt x="18281" y="5053"/>
                  </a:lnTo>
                  <a:cubicBezTo>
                    <a:pt x="11955" y="5012"/>
                    <a:pt x="4971" y="2383"/>
                    <a:pt x="822" y="575"/>
                  </a:cubicBezTo>
                  <a:lnTo>
                    <a:pt x="576" y="1602"/>
                  </a:lnTo>
                  <a:cubicBezTo>
                    <a:pt x="4766" y="3451"/>
                    <a:pt x="11791" y="6080"/>
                    <a:pt x="18281" y="6121"/>
                  </a:cubicBezTo>
                  <a:lnTo>
                    <a:pt x="18446" y="6121"/>
                  </a:lnTo>
                  <a:cubicBezTo>
                    <a:pt x="25306" y="6121"/>
                    <a:pt x="35412" y="3040"/>
                    <a:pt x="41163" y="1109"/>
                  </a:cubicBezTo>
                  <a:lnTo>
                    <a:pt x="40958" y="0"/>
                  </a:lnTo>
                  <a:close/>
                  <a:moveTo>
                    <a:pt x="41451" y="2342"/>
                  </a:moveTo>
                  <a:cubicBezTo>
                    <a:pt x="35823" y="4273"/>
                    <a:pt x="25306" y="7518"/>
                    <a:pt x="18446" y="7518"/>
                  </a:cubicBezTo>
                  <a:lnTo>
                    <a:pt x="18281" y="7518"/>
                  </a:lnTo>
                  <a:cubicBezTo>
                    <a:pt x="11626" y="7477"/>
                    <a:pt x="4314" y="4601"/>
                    <a:pt x="247" y="2794"/>
                  </a:cubicBezTo>
                  <a:lnTo>
                    <a:pt x="1" y="3821"/>
                  </a:lnTo>
                  <a:cubicBezTo>
                    <a:pt x="4150" y="5669"/>
                    <a:pt x="11503" y="8504"/>
                    <a:pt x="18281" y="8545"/>
                  </a:cubicBezTo>
                  <a:lnTo>
                    <a:pt x="18446" y="8545"/>
                  </a:lnTo>
                  <a:cubicBezTo>
                    <a:pt x="25470" y="8545"/>
                    <a:pt x="35946" y="5300"/>
                    <a:pt x="41656" y="3369"/>
                  </a:cubicBezTo>
                  <a:lnTo>
                    <a:pt x="41451" y="2342"/>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7" name="Google Shape;2897;p47"/>
            <p:cNvSpPr/>
            <p:nvPr/>
          </p:nvSpPr>
          <p:spPr>
            <a:xfrm>
              <a:off x="2453573" y="3389048"/>
              <a:ext cx="426224" cy="63857"/>
            </a:xfrm>
            <a:custGeom>
              <a:rect b="b" l="l" r="r" t="t"/>
              <a:pathLst>
                <a:path extrusionOk="0" h="4197" w="28018">
                  <a:moveTo>
                    <a:pt x="27812" y="0"/>
                  </a:moveTo>
                  <a:cubicBezTo>
                    <a:pt x="24484" y="1643"/>
                    <a:pt x="20951" y="2794"/>
                    <a:pt x="17213" y="3286"/>
                  </a:cubicBezTo>
                  <a:cubicBezTo>
                    <a:pt x="15606" y="3483"/>
                    <a:pt x="13983" y="3586"/>
                    <a:pt x="12365" y="3586"/>
                  </a:cubicBezTo>
                  <a:cubicBezTo>
                    <a:pt x="10261" y="3586"/>
                    <a:pt x="8165" y="3412"/>
                    <a:pt x="6122" y="3040"/>
                  </a:cubicBezTo>
                  <a:cubicBezTo>
                    <a:pt x="4068" y="2670"/>
                    <a:pt x="2055" y="2054"/>
                    <a:pt x="83" y="1397"/>
                  </a:cubicBezTo>
                  <a:cubicBezTo>
                    <a:pt x="42" y="1397"/>
                    <a:pt x="1" y="1438"/>
                    <a:pt x="42" y="1479"/>
                  </a:cubicBezTo>
                  <a:cubicBezTo>
                    <a:pt x="3369" y="3122"/>
                    <a:pt x="7149" y="3944"/>
                    <a:pt x="10887" y="4149"/>
                  </a:cubicBezTo>
                  <a:cubicBezTo>
                    <a:pt x="11465" y="4181"/>
                    <a:pt x="12048" y="4197"/>
                    <a:pt x="12632" y="4197"/>
                  </a:cubicBezTo>
                  <a:cubicBezTo>
                    <a:pt x="15826" y="4197"/>
                    <a:pt x="19087" y="3718"/>
                    <a:pt x="22143" y="2711"/>
                  </a:cubicBezTo>
                  <a:cubicBezTo>
                    <a:pt x="24115" y="2054"/>
                    <a:pt x="26086" y="1232"/>
                    <a:pt x="27894" y="164"/>
                  </a:cubicBezTo>
                  <a:cubicBezTo>
                    <a:pt x="28017" y="123"/>
                    <a:pt x="27935" y="0"/>
                    <a:pt x="27812"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8" name="Google Shape;2898;p47"/>
            <p:cNvSpPr/>
            <p:nvPr/>
          </p:nvSpPr>
          <p:spPr>
            <a:xfrm>
              <a:off x="2507136" y="2935474"/>
              <a:ext cx="156430" cy="149290"/>
            </a:xfrm>
            <a:custGeom>
              <a:rect b="b" l="l" r="r" t="t"/>
              <a:pathLst>
                <a:path extrusionOk="0" h="9812" w="10283">
                  <a:moveTo>
                    <a:pt x="7208" y="0"/>
                  </a:moveTo>
                  <a:cubicBezTo>
                    <a:pt x="3240" y="0"/>
                    <a:pt x="1" y="7973"/>
                    <a:pt x="875" y="8449"/>
                  </a:cubicBezTo>
                  <a:cubicBezTo>
                    <a:pt x="977" y="8494"/>
                    <a:pt x="1082" y="8514"/>
                    <a:pt x="1189" y="8514"/>
                  </a:cubicBezTo>
                  <a:cubicBezTo>
                    <a:pt x="2157" y="8514"/>
                    <a:pt x="3258" y="6848"/>
                    <a:pt x="3258" y="6847"/>
                  </a:cubicBezTo>
                  <a:lnTo>
                    <a:pt x="3258" y="6847"/>
                  </a:lnTo>
                  <a:cubicBezTo>
                    <a:pt x="3258" y="6848"/>
                    <a:pt x="2888" y="9641"/>
                    <a:pt x="4696" y="9805"/>
                  </a:cubicBezTo>
                  <a:cubicBezTo>
                    <a:pt x="4757" y="9809"/>
                    <a:pt x="4817" y="9811"/>
                    <a:pt x="4878" y="9811"/>
                  </a:cubicBezTo>
                  <a:cubicBezTo>
                    <a:pt x="6613" y="9811"/>
                    <a:pt x="8178" y="8121"/>
                    <a:pt x="9091" y="5779"/>
                  </a:cubicBezTo>
                  <a:cubicBezTo>
                    <a:pt x="10077" y="3355"/>
                    <a:pt x="10283" y="398"/>
                    <a:pt x="7612" y="28"/>
                  </a:cubicBezTo>
                  <a:cubicBezTo>
                    <a:pt x="7477" y="9"/>
                    <a:pt x="7342" y="0"/>
                    <a:pt x="7208"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9" name="Google Shape;2899;p47"/>
            <p:cNvSpPr/>
            <p:nvPr/>
          </p:nvSpPr>
          <p:spPr>
            <a:xfrm>
              <a:off x="2531689" y="2799634"/>
              <a:ext cx="124377" cy="234631"/>
            </a:xfrm>
            <a:custGeom>
              <a:rect b="b" l="l" r="r" t="t"/>
              <a:pathLst>
                <a:path extrusionOk="0" h="15421" w="8176">
                  <a:moveTo>
                    <a:pt x="7354" y="0"/>
                  </a:moveTo>
                  <a:lnTo>
                    <a:pt x="1" y="4396"/>
                  </a:lnTo>
                  <a:lnTo>
                    <a:pt x="1028" y="9778"/>
                  </a:lnTo>
                  <a:lnTo>
                    <a:pt x="1069" y="10188"/>
                  </a:lnTo>
                  <a:cubicBezTo>
                    <a:pt x="1069" y="10188"/>
                    <a:pt x="904" y="15364"/>
                    <a:pt x="1849" y="15406"/>
                  </a:cubicBezTo>
                  <a:cubicBezTo>
                    <a:pt x="1949" y="15415"/>
                    <a:pt x="2048" y="15420"/>
                    <a:pt x="2148" y="15420"/>
                  </a:cubicBezTo>
                  <a:cubicBezTo>
                    <a:pt x="4981" y="15420"/>
                    <a:pt x="7974" y="11605"/>
                    <a:pt x="8093" y="11010"/>
                  </a:cubicBezTo>
                  <a:cubicBezTo>
                    <a:pt x="8176" y="10763"/>
                    <a:pt x="7354" y="42"/>
                    <a:pt x="7354"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0" name="Google Shape;2900;p47"/>
            <p:cNvSpPr/>
            <p:nvPr/>
          </p:nvSpPr>
          <p:spPr>
            <a:xfrm>
              <a:off x="2531689" y="2800258"/>
              <a:ext cx="119372" cy="185030"/>
            </a:xfrm>
            <a:custGeom>
              <a:rect b="b" l="l" r="r" t="t"/>
              <a:pathLst>
                <a:path extrusionOk="0" h="12161" w="7847">
                  <a:moveTo>
                    <a:pt x="7354" y="1"/>
                  </a:moveTo>
                  <a:lnTo>
                    <a:pt x="1" y="4355"/>
                  </a:lnTo>
                  <a:lnTo>
                    <a:pt x="1028" y="9737"/>
                  </a:lnTo>
                  <a:lnTo>
                    <a:pt x="1069" y="10147"/>
                  </a:lnTo>
                  <a:cubicBezTo>
                    <a:pt x="1069" y="10147"/>
                    <a:pt x="1028" y="11092"/>
                    <a:pt x="1069" y="12160"/>
                  </a:cubicBezTo>
                  <a:cubicBezTo>
                    <a:pt x="5095" y="11708"/>
                    <a:pt x="6984" y="8751"/>
                    <a:pt x="7847" y="6697"/>
                  </a:cubicBezTo>
                  <a:cubicBezTo>
                    <a:pt x="7642" y="3616"/>
                    <a:pt x="7354" y="1"/>
                    <a:pt x="7354"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1" name="Google Shape;2901;p47"/>
            <p:cNvSpPr/>
            <p:nvPr/>
          </p:nvSpPr>
          <p:spPr>
            <a:xfrm>
              <a:off x="2334216" y="2556499"/>
              <a:ext cx="419971" cy="415293"/>
            </a:xfrm>
            <a:custGeom>
              <a:rect b="b" l="l" r="r" t="t"/>
              <a:pathLst>
                <a:path extrusionOk="0" h="27295" w="27607">
                  <a:moveTo>
                    <a:pt x="14728" y="1"/>
                  </a:moveTo>
                  <a:cubicBezTo>
                    <a:pt x="10481" y="1"/>
                    <a:pt x="5885" y="2738"/>
                    <a:pt x="3328" y="11421"/>
                  </a:cubicBezTo>
                  <a:cubicBezTo>
                    <a:pt x="0" y="22718"/>
                    <a:pt x="6409" y="26004"/>
                    <a:pt x="8833" y="26743"/>
                  </a:cubicBezTo>
                  <a:cubicBezTo>
                    <a:pt x="9533" y="26955"/>
                    <a:pt x="10795" y="27294"/>
                    <a:pt x="12335" y="27294"/>
                  </a:cubicBezTo>
                  <a:cubicBezTo>
                    <a:pt x="15582" y="27294"/>
                    <a:pt x="20064" y="25788"/>
                    <a:pt x="23128" y="18404"/>
                  </a:cubicBezTo>
                  <a:cubicBezTo>
                    <a:pt x="27606" y="7518"/>
                    <a:pt x="23416" y="2383"/>
                    <a:pt x="18404" y="658"/>
                  </a:cubicBezTo>
                  <a:cubicBezTo>
                    <a:pt x="17254" y="249"/>
                    <a:pt x="16007" y="1"/>
                    <a:pt x="14728"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2" name="Google Shape;2902;p47"/>
            <p:cNvSpPr/>
            <p:nvPr/>
          </p:nvSpPr>
          <p:spPr>
            <a:xfrm>
              <a:off x="2407038" y="2727259"/>
              <a:ext cx="36890" cy="17802"/>
            </a:xfrm>
            <a:custGeom>
              <a:rect b="b" l="l" r="r" t="t"/>
              <a:pathLst>
                <a:path extrusionOk="0" h="1170" w="2425">
                  <a:moveTo>
                    <a:pt x="1398" y="1"/>
                  </a:moveTo>
                  <a:cubicBezTo>
                    <a:pt x="987" y="1"/>
                    <a:pt x="658" y="83"/>
                    <a:pt x="371" y="329"/>
                  </a:cubicBezTo>
                  <a:cubicBezTo>
                    <a:pt x="1" y="576"/>
                    <a:pt x="206" y="1110"/>
                    <a:pt x="576" y="1151"/>
                  </a:cubicBezTo>
                  <a:cubicBezTo>
                    <a:pt x="658" y="1165"/>
                    <a:pt x="740" y="1169"/>
                    <a:pt x="826" y="1169"/>
                  </a:cubicBezTo>
                  <a:cubicBezTo>
                    <a:pt x="996" y="1169"/>
                    <a:pt x="1178" y="1151"/>
                    <a:pt x="1398" y="1151"/>
                  </a:cubicBezTo>
                  <a:cubicBezTo>
                    <a:pt x="1480" y="1151"/>
                    <a:pt x="1562" y="1154"/>
                    <a:pt x="1643" y="1154"/>
                  </a:cubicBezTo>
                  <a:cubicBezTo>
                    <a:pt x="1846" y="1154"/>
                    <a:pt x="2043" y="1133"/>
                    <a:pt x="2219" y="987"/>
                  </a:cubicBezTo>
                  <a:cubicBezTo>
                    <a:pt x="2384" y="905"/>
                    <a:pt x="2425" y="617"/>
                    <a:pt x="2301" y="494"/>
                  </a:cubicBezTo>
                  <a:cubicBezTo>
                    <a:pt x="2096" y="124"/>
                    <a:pt x="1767" y="1"/>
                    <a:pt x="139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3" name="Google Shape;2903;p47"/>
            <p:cNvSpPr/>
            <p:nvPr/>
          </p:nvSpPr>
          <p:spPr>
            <a:xfrm>
              <a:off x="2510787" y="2753855"/>
              <a:ext cx="33589" cy="23172"/>
            </a:xfrm>
            <a:custGeom>
              <a:rect b="b" l="l" r="r" t="t"/>
              <a:pathLst>
                <a:path extrusionOk="0" h="1523" w="2208">
                  <a:moveTo>
                    <a:pt x="657" y="0"/>
                  </a:moveTo>
                  <a:cubicBezTo>
                    <a:pt x="498" y="0"/>
                    <a:pt x="344" y="38"/>
                    <a:pt x="206" y="142"/>
                  </a:cubicBezTo>
                  <a:cubicBezTo>
                    <a:pt x="82" y="266"/>
                    <a:pt x="0" y="512"/>
                    <a:pt x="123" y="676"/>
                  </a:cubicBezTo>
                  <a:cubicBezTo>
                    <a:pt x="288" y="923"/>
                    <a:pt x="493" y="1005"/>
                    <a:pt x="781" y="1128"/>
                  </a:cubicBezTo>
                  <a:cubicBezTo>
                    <a:pt x="986" y="1293"/>
                    <a:pt x="1233" y="1416"/>
                    <a:pt x="1520" y="1498"/>
                  </a:cubicBezTo>
                  <a:cubicBezTo>
                    <a:pt x="1559" y="1515"/>
                    <a:pt x="1599" y="1522"/>
                    <a:pt x="1641" y="1522"/>
                  </a:cubicBezTo>
                  <a:cubicBezTo>
                    <a:pt x="1909" y="1522"/>
                    <a:pt x="2207" y="1202"/>
                    <a:pt x="2136" y="882"/>
                  </a:cubicBezTo>
                  <a:cubicBezTo>
                    <a:pt x="1931" y="512"/>
                    <a:pt x="1643" y="307"/>
                    <a:pt x="1315" y="142"/>
                  </a:cubicBezTo>
                  <a:cubicBezTo>
                    <a:pt x="1101" y="71"/>
                    <a:pt x="874" y="0"/>
                    <a:pt x="6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4" name="Google Shape;2904;p47"/>
            <p:cNvSpPr/>
            <p:nvPr/>
          </p:nvSpPr>
          <p:spPr>
            <a:xfrm>
              <a:off x="2460160" y="2899143"/>
              <a:ext cx="25009" cy="10240"/>
            </a:xfrm>
            <a:custGeom>
              <a:rect b="b" l="l" r="r" t="t"/>
              <a:pathLst>
                <a:path extrusionOk="0" h="673" w="1644">
                  <a:moveTo>
                    <a:pt x="1603" y="1"/>
                  </a:moveTo>
                  <a:cubicBezTo>
                    <a:pt x="1397" y="165"/>
                    <a:pt x="1151" y="371"/>
                    <a:pt x="863" y="371"/>
                  </a:cubicBezTo>
                  <a:cubicBezTo>
                    <a:pt x="617" y="371"/>
                    <a:pt x="329" y="165"/>
                    <a:pt x="42" y="83"/>
                  </a:cubicBezTo>
                  <a:cubicBezTo>
                    <a:pt x="42" y="83"/>
                    <a:pt x="1" y="83"/>
                    <a:pt x="1" y="124"/>
                  </a:cubicBezTo>
                  <a:cubicBezTo>
                    <a:pt x="146" y="414"/>
                    <a:pt x="483" y="672"/>
                    <a:pt x="814" y="672"/>
                  </a:cubicBezTo>
                  <a:cubicBezTo>
                    <a:pt x="858" y="672"/>
                    <a:pt x="902" y="668"/>
                    <a:pt x="946" y="658"/>
                  </a:cubicBezTo>
                  <a:cubicBezTo>
                    <a:pt x="1274" y="658"/>
                    <a:pt x="1562" y="371"/>
                    <a:pt x="1644" y="83"/>
                  </a:cubicBezTo>
                  <a:cubicBezTo>
                    <a:pt x="1644" y="1"/>
                    <a:pt x="1603" y="1"/>
                    <a:pt x="160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5" name="Google Shape;2905;p47"/>
            <p:cNvSpPr/>
            <p:nvPr/>
          </p:nvSpPr>
          <p:spPr>
            <a:xfrm>
              <a:off x="2422296" y="2773497"/>
              <a:ext cx="61626" cy="103173"/>
            </a:xfrm>
            <a:custGeom>
              <a:rect b="b" l="l" r="r" t="t"/>
              <a:pathLst>
                <a:path extrusionOk="0" h="6781" w="4051">
                  <a:moveTo>
                    <a:pt x="2154" y="0"/>
                  </a:moveTo>
                  <a:cubicBezTo>
                    <a:pt x="2123" y="0"/>
                    <a:pt x="2093" y="14"/>
                    <a:pt x="2079" y="43"/>
                  </a:cubicBezTo>
                  <a:cubicBezTo>
                    <a:pt x="1093" y="2015"/>
                    <a:pt x="600" y="3083"/>
                    <a:pt x="25" y="4685"/>
                  </a:cubicBezTo>
                  <a:cubicBezTo>
                    <a:pt x="1" y="4733"/>
                    <a:pt x="400" y="4753"/>
                    <a:pt x="784" y="4753"/>
                  </a:cubicBezTo>
                  <a:cubicBezTo>
                    <a:pt x="1055" y="4753"/>
                    <a:pt x="1319" y="4743"/>
                    <a:pt x="1422" y="4726"/>
                  </a:cubicBezTo>
                  <a:lnTo>
                    <a:pt x="1422" y="4726"/>
                  </a:lnTo>
                  <a:cubicBezTo>
                    <a:pt x="1422" y="4726"/>
                    <a:pt x="1011" y="5835"/>
                    <a:pt x="888" y="6410"/>
                  </a:cubicBezTo>
                  <a:cubicBezTo>
                    <a:pt x="888" y="6492"/>
                    <a:pt x="1011" y="6533"/>
                    <a:pt x="1216" y="6574"/>
                  </a:cubicBezTo>
                  <a:cubicBezTo>
                    <a:pt x="1550" y="6711"/>
                    <a:pt x="1912" y="6780"/>
                    <a:pt x="2273" y="6780"/>
                  </a:cubicBezTo>
                  <a:cubicBezTo>
                    <a:pt x="2889" y="6780"/>
                    <a:pt x="3502" y="6578"/>
                    <a:pt x="3969" y="6164"/>
                  </a:cubicBezTo>
                  <a:cubicBezTo>
                    <a:pt x="4051" y="6123"/>
                    <a:pt x="3969" y="6082"/>
                    <a:pt x="3927" y="6082"/>
                  </a:cubicBezTo>
                  <a:cubicBezTo>
                    <a:pt x="3469" y="6265"/>
                    <a:pt x="2997" y="6346"/>
                    <a:pt x="2520" y="6346"/>
                  </a:cubicBezTo>
                  <a:cubicBezTo>
                    <a:pt x="2142" y="6346"/>
                    <a:pt x="1761" y="6295"/>
                    <a:pt x="1381" y="6205"/>
                  </a:cubicBezTo>
                  <a:cubicBezTo>
                    <a:pt x="1381" y="6082"/>
                    <a:pt x="2120" y="4274"/>
                    <a:pt x="2038" y="4274"/>
                  </a:cubicBezTo>
                  <a:lnTo>
                    <a:pt x="682" y="4274"/>
                  </a:lnTo>
                  <a:cubicBezTo>
                    <a:pt x="970" y="3535"/>
                    <a:pt x="1791" y="1439"/>
                    <a:pt x="2243" y="125"/>
                  </a:cubicBezTo>
                  <a:cubicBezTo>
                    <a:pt x="2270" y="45"/>
                    <a:pt x="2211" y="0"/>
                    <a:pt x="21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6" name="Google Shape;2906;p47"/>
            <p:cNvSpPr/>
            <p:nvPr/>
          </p:nvSpPr>
          <p:spPr>
            <a:xfrm>
              <a:off x="2520158" y="2803517"/>
              <a:ext cx="21267" cy="14393"/>
            </a:xfrm>
            <a:custGeom>
              <a:rect b="b" l="l" r="r" t="t"/>
              <a:pathLst>
                <a:path extrusionOk="0" h="946" w="1398">
                  <a:moveTo>
                    <a:pt x="206" y="1"/>
                  </a:moveTo>
                  <a:cubicBezTo>
                    <a:pt x="124" y="206"/>
                    <a:pt x="83" y="411"/>
                    <a:pt x="0" y="535"/>
                  </a:cubicBezTo>
                  <a:cubicBezTo>
                    <a:pt x="83" y="658"/>
                    <a:pt x="124" y="699"/>
                    <a:pt x="165" y="822"/>
                  </a:cubicBezTo>
                  <a:cubicBezTo>
                    <a:pt x="288" y="904"/>
                    <a:pt x="411" y="945"/>
                    <a:pt x="575" y="945"/>
                  </a:cubicBezTo>
                  <a:cubicBezTo>
                    <a:pt x="1027" y="945"/>
                    <a:pt x="1315" y="493"/>
                    <a:pt x="1397" y="42"/>
                  </a:cubicBezTo>
                  <a:cubicBezTo>
                    <a:pt x="1397" y="1"/>
                    <a:pt x="1397" y="1"/>
                    <a:pt x="1356" y="1"/>
                  </a:cubicBezTo>
                  <a:cubicBezTo>
                    <a:pt x="1189" y="168"/>
                    <a:pt x="994" y="362"/>
                    <a:pt x="773" y="362"/>
                  </a:cubicBezTo>
                  <a:cubicBezTo>
                    <a:pt x="722" y="362"/>
                    <a:pt x="670" y="352"/>
                    <a:pt x="617" y="329"/>
                  </a:cubicBezTo>
                  <a:cubicBezTo>
                    <a:pt x="411" y="288"/>
                    <a:pt x="329" y="124"/>
                    <a:pt x="2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7" name="Google Shape;2907;p47"/>
            <p:cNvSpPr/>
            <p:nvPr/>
          </p:nvSpPr>
          <p:spPr>
            <a:xfrm>
              <a:off x="2495164" y="2795240"/>
              <a:ext cx="29375" cy="33914"/>
            </a:xfrm>
            <a:custGeom>
              <a:rect b="b" l="l" r="r" t="t"/>
              <a:pathLst>
                <a:path extrusionOk="0" h="2229" w="1931">
                  <a:moveTo>
                    <a:pt x="1025" y="0"/>
                  </a:moveTo>
                  <a:cubicBezTo>
                    <a:pt x="813" y="0"/>
                    <a:pt x="596" y="86"/>
                    <a:pt x="493" y="257"/>
                  </a:cubicBezTo>
                  <a:cubicBezTo>
                    <a:pt x="329" y="421"/>
                    <a:pt x="206" y="627"/>
                    <a:pt x="164" y="832"/>
                  </a:cubicBezTo>
                  <a:cubicBezTo>
                    <a:pt x="123" y="914"/>
                    <a:pt x="123" y="1079"/>
                    <a:pt x="41" y="1202"/>
                  </a:cubicBezTo>
                  <a:cubicBezTo>
                    <a:pt x="0" y="1448"/>
                    <a:pt x="0" y="1695"/>
                    <a:pt x="123" y="1941"/>
                  </a:cubicBezTo>
                  <a:cubicBezTo>
                    <a:pt x="123" y="1736"/>
                    <a:pt x="164" y="1530"/>
                    <a:pt x="206" y="1407"/>
                  </a:cubicBezTo>
                  <a:cubicBezTo>
                    <a:pt x="288" y="1243"/>
                    <a:pt x="329" y="1079"/>
                    <a:pt x="411" y="914"/>
                  </a:cubicBezTo>
                  <a:cubicBezTo>
                    <a:pt x="563" y="648"/>
                    <a:pt x="786" y="417"/>
                    <a:pt x="1014" y="417"/>
                  </a:cubicBezTo>
                  <a:cubicBezTo>
                    <a:pt x="1032" y="417"/>
                    <a:pt x="1050" y="418"/>
                    <a:pt x="1068" y="421"/>
                  </a:cubicBezTo>
                  <a:cubicBezTo>
                    <a:pt x="1397" y="462"/>
                    <a:pt x="1561" y="709"/>
                    <a:pt x="1602" y="1079"/>
                  </a:cubicBezTo>
                  <a:cubicBezTo>
                    <a:pt x="1643" y="1448"/>
                    <a:pt x="1643" y="1818"/>
                    <a:pt x="1643" y="2229"/>
                  </a:cubicBezTo>
                  <a:cubicBezTo>
                    <a:pt x="1808" y="1818"/>
                    <a:pt x="1931" y="1407"/>
                    <a:pt x="1931" y="996"/>
                  </a:cubicBezTo>
                  <a:cubicBezTo>
                    <a:pt x="1931" y="791"/>
                    <a:pt x="1849" y="586"/>
                    <a:pt x="1767" y="380"/>
                  </a:cubicBezTo>
                  <a:cubicBezTo>
                    <a:pt x="1643" y="175"/>
                    <a:pt x="1397" y="10"/>
                    <a:pt x="1150" y="10"/>
                  </a:cubicBezTo>
                  <a:cubicBezTo>
                    <a:pt x="1109" y="4"/>
                    <a:pt x="1067" y="0"/>
                    <a:pt x="10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8" name="Google Shape;2908;p47"/>
            <p:cNvSpPr/>
            <p:nvPr/>
          </p:nvSpPr>
          <p:spPr>
            <a:xfrm>
              <a:off x="2395172" y="2768203"/>
              <a:ext cx="18757" cy="20084"/>
            </a:xfrm>
            <a:custGeom>
              <a:rect b="b" l="l" r="r" t="t"/>
              <a:pathLst>
                <a:path extrusionOk="0" h="1320" w="1233">
                  <a:moveTo>
                    <a:pt x="185" y="0"/>
                  </a:moveTo>
                  <a:cubicBezTo>
                    <a:pt x="175" y="0"/>
                    <a:pt x="165" y="21"/>
                    <a:pt x="165" y="62"/>
                  </a:cubicBezTo>
                  <a:cubicBezTo>
                    <a:pt x="0" y="473"/>
                    <a:pt x="0" y="1007"/>
                    <a:pt x="411" y="1212"/>
                  </a:cubicBezTo>
                  <a:cubicBezTo>
                    <a:pt x="489" y="1290"/>
                    <a:pt x="584" y="1319"/>
                    <a:pt x="674" y="1319"/>
                  </a:cubicBezTo>
                  <a:cubicBezTo>
                    <a:pt x="726" y="1319"/>
                    <a:pt x="777" y="1310"/>
                    <a:pt x="822" y="1295"/>
                  </a:cubicBezTo>
                  <a:cubicBezTo>
                    <a:pt x="945" y="1212"/>
                    <a:pt x="986" y="1171"/>
                    <a:pt x="1110" y="1130"/>
                  </a:cubicBezTo>
                  <a:cubicBezTo>
                    <a:pt x="1151" y="925"/>
                    <a:pt x="1151" y="760"/>
                    <a:pt x="1233" y="596"/>
                  </a:cubicBezTo>
                  <a:lnTo>
                    <a:pt x="1233" y="596"/>
                  </a:lnTo>
                  <a:cubicBezTo>
                    <a:pt x="1065" y="663"/>
                    <a:pt x="897" y="730"/>
                    <a:pt x="774" y="730"/>
                  </a:cubicBezTo>
                  <a:cubicBezTo>
                    <a:pt x="747" y="730"/>
                    <a:pt x="721" y="727"/>
                    <a:pt x="699" y="719"/>
                  </a:cubicBezTo>
                  <a:cubicBezTo>
                    <a:pt x="411" y="678"/>
                    <a:pt x="329" y="350"/>
                    <a:pt x="206" y="62"/>
                  </a:cubicBezTo>
                  <a:cubicBezTo>
                    <a:pt x="206" y="21"/>
                    <a:pt x="195" y="0"/>
                    <a:pt x="1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9" name="Google Shape;2909;p47"/>
            <p:cNvSpPr/>
            <p:nvPr/>
          </p:nvSpPr>
          <p:spPr>
            <a:xfrm>
              <a:off x="2404543" y="2773102"/>
              <a:ext cx="30014" cy="33549"/>
            </a:xfrm>
            <a:custGeom>
              <a:rect b="b" l="l" r="r" t="t"/>
              <a:pathLst>
                <a:path extrusionOk="0" h="2205" w="1973">
                  <a:moveTo>
                    <a:pt x="1168" y="1"/>
                  </a:moveTo>
                  <a:cubicBezTo>
                    <a:pt x="1036" y="1"/>
                    <a:pt x="901" y="21"/>
                    <a:pt x="781" y="69"/>
                  </a:cubicBezTo>
                  <a:cubicBezTo>
                    <a:pt x="617" y="192"/>
                    <a:pt x="494" y="397"/>
                    <a:pt x="370" y="562"/>
                  </a:cubicBezTo>
                  <a:cubicBezTo>
                    <a:pt x="165" y="890"/>
                    <a:pt x="83" y="1301"/>
                    <a:pt x="1" y="1589"/>
                  </a:cubicBezTo>
                  <a:cubicBezTo>
                    <a:pt x="206" y="1260"/>
                    <a:pt x="370" y="890"/>
                    <a:pt x="576" y="644"/>
                  </a:cubicBezTo>
                  <a:cubicBezTo>
                    <a:pt x="733" y="455"/>
                    <a:pt x="915" y="314"/>
                    <a:pt x="1120" y="314"/>
                  </a:cubicBezTo>
                  <a:cubicBezTo>
                    <a:pt x="1183" y="314"/>
                    <a:pt x="1248" y="327"/>
                    <a:pt x="1315" y="356"/>
                  </a:cubicBezTo>
                  <a:cubicBezTo>
                    <a:pt x="1521" y="438"/>
                    <a:pt x="1603" y="767"/>
                    <a:pt x="1603" y="1096"/>
                  </a:cubicBezTo>
                  <a:cubicBezTo>
                    <a:pt x="1603" y="1260"/>
                    <a:pt x="1603" y="1465"/>
                    <a:pt x="1562" y="1630"/>
                  </a:cubicBezTo>
                  <a:cubicBezTo>
                    <a:pt x="1521" y="1835"/>
                    <a:pt x="1438" y="2041"/>
                    <a:pt x="1397" y="2205"/>
                  </a:cubicBezTo>
                  <a:cubicBezTo>
                    <a:pt x="1603" y="2000"/>
                    <a:pt x="1726" y="1794"/>
                    <a:pt x="1808" y="1507"/>
                  </a:cubicBezTo>
                  <a:cubicBezTo>
                    <a:pt x="1849" y="1424"/>
                    <a:pt x="1931" y="1260"/>
                    <a:pt x="1931" y="1178"/>
                  </a:cubicBezTo>
                  <a:cubicBezTo>
                    <a:pt x="1972" y="973"/>
                    <a:pt x="1972" y="767"/>
                    <a:pt x="1931" y="562"/>
                  </a:cubicBezTo>
                  <a:cubicBezTo>
                    <a:pt x="1849" y="356"/>
                    <a:pt x="1644" y="69"/>
                    <a:pt x="1438" y="28"/>
                  </a:cubicBezTo>
                  <a:cubicBezTo>
                    <a:pt x="1353" y="11"/>
                    <a:pt x="1261" y="1"/>
                    <a:pt x="11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0" name="Google Shape;2910;p47"/>
            <p:cNvSpPr/>
            <p:nvPr/>
          </p:nvSpPr>
          <p:spPr>
            <a:xfrm>
              <a:off x="2397956" y="2550002"/>
              <a:ext cx="372478" cy="324019"/>
            </a:xfrm>
            <a:custGeom>
              <a:rect b="b" l="l" r="r" t="t"/>
              <a:pathLst>
                <a:path extrusionOk="0" h="21296" w="24485">
                  <a:moveTo>
                    <a:pt x="9255" y="1"/>
                  </a:moveTo>
                  <a:cubicBezTo>
                    <a:pt x="7861" y="1"/>
                    <a:pt x="5990" y="396"/>
                    <a:pt x="4108" y="1988"/>
                  </a:cubicBezTo>
                  <a:cubicBezTo>
                    <a:pt x="1027" y="4576"/>
                    <a:pt x="0" y="9218"/>
                    <a:pt x="0" y="9218"/>
                  </a:cubicBezTo>
                  <a:cubicBezTo>
                    <a:pt x="576" y="8520"/>
                    <a:pt x="1397" y="7041"/>
                    <a:pt x="4355" y="5110"/>
                  </a:cubicBezTo>
                  <a:cubicBezTo>
                    <a:pt x="4355" y="5110"/>
                    <a:pt x="5259" y="11396"/>
                    <a:pt x="12283" y="14477"/>
                  </a:cubicBezTo>
                  <a:cubicBezTo>
                    <a:pt x="12160" y="13491"/>
                    <a:pt x="12037" y="11601"/>
                    <a:pt x="12037" y="11355"/>
                  </a:cubicBezTo>
                  <a:lnTo>
                    <a:pt x="12037" y="11355"/>
                  </a:lnTo>
                  <a:cubicBezTo>
                    <a:pt x="12160" y="11642"/>
                    <a:pt x="13269" y="14600"/>
                    <a:pt x="16145" y="16695"/>
                  </a:cubicBezTo>
                  <a:cubicBezTo>
                    <a:pt x="16145" y="16695"/>
                    <a:pt x="15611" y="19488"/>
                    <a:pt x="17870" y="21296"/>
                  </a:cubicBezTo>
                  <a:cubicBezTo>
                    <a:pt x="17870" y="21296"/>
                    <a:pt x="24484" y="12258"/>
                    <a:pt x="20951" y="5891"/>
                  </a:cubicBezTo>
                  <a:cubicBezTo>
                    <a:pt x="18134" y="719"/>
                    <a:pt x="13117" y="378"/>
                    <a:pt x="11844" y="378"/>
                  </a:cubicBezTo>
                  <a:cubicBezTo>
                    <a:pt x="11651" y="378"/>
                    <a:pt x="11544" y="386"/>
                    <a:pt x="11544" y="386"/>
                  </a:cubicBezTo>
                  <a:cubicBezTo>
                    <a:pt x="11544" y="386"/>
                    <a:pt x="10632" y="1"/>
                    <a:pt x="925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1" name="Google Shape;2911;p47"/>
            <p:cNvSpPr/>
            <p:nvPr/>
          </p:nvSpPr>
          <p:spPr>
            <a:xfrm>
              <a:off x="2636047" y="2809585"/>
              <a:ext cx="112512" cy="102534"/>
            </a:xfrm>
            <a:custGeom>
              <a:rect b="b" l="l" r="r" t="t"/>
              <a:pathLst>
                <a:path extrusionOk="0" h="6739" w="7396">
                  <a:moveTo>
                    <a:pt x="5094" y="0"/>
                  </a:moveTo>
                  <a:cubicBezTo>
                    <a:pt x="3487" y="0"/>
                    <a:pt x="1233" y="2140"/>
                    <a:pt x="1233" y="2140"/>
                  </a:cubicBezTo>
                  <a:lnTo>
                    <a:pt x="1" y="5139"/>
                  </a:lnTo>
                  <a:cubicBezTo>
                    <a:pt x="1" y="5139"/>
                    <a:pt x="314" y="6738"/>
                    <a:pt x="1963" y="6738"/>
                  </a:cubicBezTo>
                  <a:cubicBezTo>
                    <a:pt x="2107" y="6738"/>
                    <a:pt x="2260" y="6726"/>
                    <a:pt x="2425" y="6700"/>
                  </a:cubicBezTo>
                  <a:cubicBezTo>
                    <a:pt x="4479" y="6371"/>
                    <a:pt x="7395" y="1524"/>
                    <a:pt x="5958" y="291"/>
                  </a:cubicBezTo>
                  <a:cubicBezTo>
                    <a:pt x="5711" y="86"/>
                    <a:pt x="5416" y="0"/>
                    <a:pt x="5094" y="0"/>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2" name="Google Shape;2912;p47"/>
            <p:cNvSpPr/>
            <p:nvPr/>
          </p:nvSpPr>
          <p:spPr>
            <a:xfrm>
              <a:off x="2650757" y="2834340"/>
              <a:ext cx="62797" cy="58304"/>
            </a:xfrm>
            <a:custGeom>
              <a:rect b="b" l="l" r="r" t="t"/>
              <a:pathLst>
                <a:path extrusionOk="0" h="3832" w="4128">
                  <a:moveTo>
                    <a:pt x="3796" y="1"/>
                  </a:moveTo>
                  <a:cubicBezTo>
                    <a:pt x="2048" y="1"/>
                    <a:pt x="372" y="2037"/>
                    <a:pt x="61" y="3594"/>
                  </a:cubicBezTo>
                  <a:lnTo>
                    <a:pt x="61" y="3635"/>
                  </a:lnTo>
                  <a:cubicBezTo>
                    <a:pt x="1" y="3755"/>
                    <a:pt x="95" y="3832"/>
                    <a:pt x="182" y="3832"/>
                  </a:cubicBezTo>
                  <a:cubicBezTo>
                    <a:pt x="214" y="3832"/>
                    <a:pt x="244" y="3821"/>
                    <a:pt x="266" y="3799"/>
                  </a:cubicBezTo>
                  <a:cubicBezTo>
                    <a:pt x="595" y="3471"/>
                    <a:pt x="842" y="3142"/>
                    <a:pt x="1170" y="2854"/>
                  </a:cubicBezTo>
                  <a:cubicBezTo>
                    <a:pt x="1423" y="2671"/>
                    <a:pt x="1662" y="2590"/>
                    <a:pt x="1910" y="2590"/>
                  </a:cubicBezTo>
                  <a:cubicBezTo>
                    <a:pt x="2107" y="2590"/>
                    <a:pt x="2308" y="2641"/>
                    <a:pt x="2526" y="2731"/>
                  </a:cubicBezTo>
                  <a:cubicBezTo>
                    <a:pt x="2548" y="2742"/>
                    <a:pt x="2567" y="2747"/>
                    <a:pt x="2582" y="2747"/>
                  </a:cubicBezTo>
                  <a:cubicBezTo>
                    <a:pt x="2624" y="2747"/>
                    <a:pt x="2638" y="2709"/>
                    <a:pt x="2608" y="2649"/>
                  </a:cubicBezTo>
                  <a:cubicBezTo>
                    <a:pt x="2313" y="2373"/>
                    <a:pt x="2027" y="2258"/>
                    <a:pt x="1750" y="2258"/>
                  </a:cubicBezTo>
                  <a:cubicBezTo>
                    <a:pt x="1450" y="2258"/>
                    <a:pt x="1161" y="2394"/>
                    <a:pt x="883" y="2608"/>
                  </a:cubicBezTo>
                  <a:cubicBezTo>
                    <a:pt x="1663" y="1417"/>
                    <a:pt x="2649" y="307"/>
                    <a:pt x="4087" y="61"/>
                  </a:cubicBezTo>
                  <a:cubicBezTo>
                    <a:pt x="4128" y="61"/>
                    <a:pt x="4128" y="20"/>
                    <a:pt x="4087" y="20"/>
                  </a:cubicBezTo>
                  <a:cubicBezTo>
                    <a:pt x="3990" y="7"/>
                    <a:pt x="3893" y="1"/>
                    <a:pt x="3796"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3" name="Google Shape;2913;p47"/>
            <p:cNvSpPr/>
            <p:nvPr/>
          </p:nvSpPr>
          <p:spPr>
            <a:xfrm>
              <a:off x="452825" y="3857503"/>
              <a:ext cx="1101491" cy="834467"/>
            </a:xfrm>
            <a:custGeom>
              <a:rect b="b" l="l" r="r" t="t"/>
              <a:pathLst>
                <a:path extrusionOk="0" h="54845" w="72407">
                  <a:moveTo>
                    <a:pt x="23384" y="0"/>
                  </a:moveTo>
                  <a:cubicBezTo>
                    <a:pt x="23234" y="0"/>
                    <a:pt x="23128" y="20"/>
                    <a:pt x="23069" y="62"/>
                  </a:cubicBezTo>
                  <a:cubicBezTo>
                    <a:pt x="21056" y="1418"/>
                    <a:pt x="270" y="50920"/>
                    <a:pt x="105" y="52932"/>
                  </a:cubicBezTo>
                  <a:cubicBezTo>
                    <a:pt x="0" y="54164"/>
                    <a:pt x="2254" y="54845"/>
                    <a:pt x="4507" y="54845"/>
                  </a:cubicBezTo>
                  <a:cubicBezTo>
                    <a:pt x="5785" y="54845"/>
                    <a:pt x="7063" y="54626"/>
                    <a:pt x="7911" y="54165"/>
                  </a:cubicBezTo>
                  <a:cubicBezTo>
                    <a:pt x="8650" y="53754"/>
                    <a:pt x="10745" y="51988"/>
                    <a:pt x="13292" y="49728"/>
                  </a:cubicBezTo>
                  <a:cubicBezTo>
                    <a:pt x="18920" y="44758"/>
                    <a:pt x="26725" y="37527"/>
                    <a:pt x="26725" y="37527"/>
                  </a:cubicBezTo>
                  <a:lnTo>
                    <a:pt x="32435" y="40074"/>
                  </a:lnTo>
                  <a:lnTo>
                    <a:pt x="59713" y="49400"/>
                  </a:lnTo>
                  <a:lnTo>
                    <a:pt x="72406" y="18754"/>
                  </a:lnTo>
                  <a:cubicBezTo>
                    <a:pt x="72406" y="18754"/>
                    <a:pt x="58809" y="13003"/>
                    <a:pt x="45869" y="7868"/>
                  </a:cubicBezTo>
                  <a:cubicBezTo>
                    <a:pt x="43856" y="7087"/>
                    <a:pt x="41884" y="6348"/>
                    <a:pt x="39994" y="5567"/>
                  </a:cubicBezTo>
                  <a:cubicBezTo>
                    <a:pt x="39912" y="5526"/>
                    <a:pt x="39748" y="5485"/>
                    <a:pt x="39624" y="5403"/>
                  </a:cubicBezTo>
                  <a:cubicBezTo>
                    <a:pt x="31692" y="2357"/>
                    <a:pt x="24997" y="0"/>
                    <a:pt x="23384"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4" name="Google Shape;2914;p47"/>
            <p:cNvSpPr/>
            <p:nvPr/>
          </p:nvSpPr>
          <p:spPr>
            <a:xfrm>
              <a:off x="452825" y="3857503"/>
              <a:ext cx="709663" cy="834467"/>
            </a:xfrm>
            <a:custGeom>
              <a:rect b="b" l="l" r="r" t="t"/>
              <a:pathLst>
                <a:path extrusionOk="0" h="54845" w="46650">
                  <a:moveTo>
                    <a:pt x="23393" y="0"/>
                  </a:moveTo>
                  <a:cubicBezTo>
                    <a:pt x="23241" y="0"/>
                    <a:pt x="23132" y="20"/>
                    <a:pt x="23069" y="62"/>
                  </a:cubicBezTo>
                  <a:cubicBezTo>
                    <a:pt x="21056" y="1418"/>
                    <a:pt x="270" y="50920"/>
                    <a:pt x="105" y="52932"/>
                  </a:cubicBezTo>
                  <a:cubicBezTo>
                    <a:pt x="0" y="54164"/>
                    <a:pt x="2254" y="54845"/>
                    <a:pt x="4507" y="54845"/>
                  </a:cubicBezTo>
                  <a:cubicBezTo>
                    <a:pt x="5785" y="54845"/>
                    <a:pt x="7063" y="54626"/>
                    <a:pt x="7911" y="54165"/>
                  </a:cubicBezTo>
                  <a:cubicBezTo>
                    <a:pt x="8650" y="53754"/>
                    <a:pt x="10745" y="51988"/>
                    <a:pt x="13292" y="49728"/>
                  </a:cubicBezTo>
                  <a:cubicBezTo>
                    <a:pt x="18920" y="44758"/>
                    <a:pt x="26725" y="37527"/>
                    <a:pt x="26725" y="37527"/>
                  </a:cubicBezTo>
                  <a:lnTo>
                    <a:pt x="32435" y="40115"/>
                  </a:lnTo>
                  <a:lnTo>
                    <a:pt x="33216" y="40403"/>
                  </a:lnTo>
                  <a:lnTo>
                    <a:pt x="46649" y="8196"/>
                  </a:lnTo>
                  <a:cubicBezTo>
                    <a:pt x="46362" y="8073"/>
                    <a:pt x="46115" y="7991"/>
                    <a:pt x="45910" y="7868"/>
                  </a:cubicBezTo>
                  <a:cubicBezTo>
                    <a:pt x="43897" y="7087"/>
                    <a:pt x="41966" y="6348"/>
                    <a:pt x="40035" y="5567"/>
                  </a:cubicBezTo>
                  <a:cubicBezTo>
                    <a:pt x="39953" y="5526"/>
                    <a:pt x="39789" y="5485"/>
                    <a:pt x="39707" y="5403"/>
                  </a:cubicBezTo>
                  <a:cubicBezTo>
                    <a:pt x="31736" y="2357"/>
                    <a:pt x="25039" y="0"/>
                    <a:pt x="23393"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5" name="Google Shape;2915;p47"/>
            <p:cNvSpPr/>
            <p:nvPr/>
          </p:nvSpPr>
          <p:spPr>
            <a:xfrm>
              <a:off x="553319" y="4437422"/>
              <a:ext cx="87974" cy="200458"/>
            </a:xfrm>
            <a:custGeom>
              <a:rect b="b" l="l" r="r" t="t"/>
              <a:pathLst>
                <a:path extrusionOk="0" h="13175" w="5783">
                  <a:moveTo>
                    <a:pt x="43" y="0"/>
                  </a:moveTo>
                  <a:cubicBezTo>
                    <a:pt x="16" y="0"/>
                    <a:pt x="0" y="70"/>
                    <a:pt x="31" y="70"/>
                  </a:cubicBezTo>
                  <a:cubicBezTo>
                    <a:pt x="401" y="316"/>
                    <a:pt x="729" y="686"/>
                    <a:pt x="1058" y="973"/>
                  </a:cubicBezTo>
                  <a:cubicBezTo>
                    <a:pt x="1346" y="1302"/>
                    <a:pt x="1674" y="1672"/>
                    <a:pt x="1962" y="1959"/>
                  </a:cubicBezTo>
                  <a:cubicBezTo>
                    <a:pt x="2496" y="2576"/>
                    <a:pt x="2907" y="3233"/>
                    <a:pt x="3276" y="3931"/>
                  </a:cubicBezTo>
                  <a:cubicBezTo>
                    <a:pt x="3112" y="4013"/>
                    <a:pt x="2989" y="4054"/>
                    <a:pt x="2866" y="4178"/>
                  </a:cubicBezTo>
                  <a:cubicBezTo>
                    <a:pt x="2742" y="4219"/>
                    <a:pt x="2660" y="4342"/>
                    <a:pt x="2537" y="4383"/>
                  </a:cubicBezTo>
                  <a:cubicBezTo>
                    <a:pt x="2455" y="4424"/>
                    <a:pt x="2332" y="4465"/>
                    <a:pt x="2249" y="4589"/>
                  </a:cubicBezTo>
                  <a:cubicBezTo>
                    <a:pt x="2167" y="4630"/>
                    <a:pt x="2249" y="4630"/>
                    <a:pt x="2290" y="4630"/>
                  </a:cubicBezTo>
                  <a:cubicBezTo>
                    <a:pt x="2373" y="4630"/>
                    <a:pt x="2537" y="4547"/>
                    <a:pt x="2660" y="4465"/>
                  </a:cubicBezTo>
                  <a:lnTo>
                    <a:pt x="2948" y="4342"/>
                  </a:lnTo>
                  <a:cubicBezTo>
                    <a:pt x="3112" y="4260"/>
                    <a:pt x="3276" y="4178"/>
                    <a:pt x="3359" y="4137"/>
                  </a:cubicBezTo>
                  <a:cubicBezTo>
                    <a:pt x="3359" y="4137"/>
                    <a:pt x="3359" y="4178"/>
                    <a:pt x="3400" y="4178"/>
                  </a:cubicBezTo>
                  <a:cubicBezTo>
                    <a:pt x="4303" y="5862"/>
                    <a:pt x="4796" y="7752"/>
                    <a:pt x="4837" y="9682"/>
                  </a:cubicBezTo>
                  <a:lnTo>
                    <a:pt x="4837" y="11367"/>
                  </a:lnTo>
                  <a:cubicBezTo>
                    <a:pt x="4796" y="11983"/>
                    <a:pt x="4632" y="12558"/>
                    <a:pt x="4550" y="13092"/>
                  </a:cubicBezTo>
                  <a:cubicBezTo>
                    <a:pt x="4550" y="13174"/>
                    <a:pt x="4591" y="13174"/>
                    <a:pt x="4591" y="13174"/>
                  </a:cubicBezTo>
                  <a:cubicBezTo>
                    <a:pt x="5536" y="11243"/>
                    <a:pt x="5782" y="8943"/>
                    <a:pt x="5371" y="6889"/>
                  </a:cubicBezTo>
                  <a:cubicBezTo>
                    <a:pt x="5125" y="5698"/>
                    <a:pt x="4714" y="4671"/>
                    <a:pt x="4098" y="3726"/>
                  </a:cubicBezTo>
                  <a:cubicBezTo>
                    <a:pt x="4344" y="3561"/>
                    <a:pt x="4591" y="3397"/>
                    <a:pt x="4837" y="3192"/>
                  </a:cubicBezTo>
                  <a:cubicBezTo>
                    <a:pt x="4931" y="3161"/>
                    <a:pt x="4882" y="3082"/>
                    <a:pt x="4836" y="3082"/>
                  </a:cubicBezTo>
                  <a:cubicBezTo>
                    <a:pt x="4821" y="3082"/>
                    <a:pt x="4806" y="3090"/>
                    <a:pt x="4796" y="3110"/>
                  </a:cubicBezTo>
                  <a:cubicBezTo>
                    <a:pt x="4509" y="3233"/>
                    <a:pt x="4221" y="3356"/>
                    <a:pt x="3975" y="3520"/>
                  </a:cubicBezTo>
                  <a:cubicBezTo>
                    <a:pt x="3564" y="2945"/>
                    <a:pt x="3153" y="2370"/>
                    <a:pt x="2660" y="1877"/>
                  </a:cubicBezTo>
                  <a:cubicBezTo>
                    <a:pt x="2290" y="1507"/>
                    <a:pt x="1880" y="1138"/>
                    <a:pt x="1469" y="850"/>
                  </a:cubicBezTo>
                  <a:cubicBezTo>
                    <a:pt x="1017" y="522"/>
                    <a:pt x="524" y="316"/>
                    <a:pt x="72" y="29"/>
                  </a:cubicBezTo>
                  <a:cubicBezTo>
                    <a:pt x="62" y="8"/>
                    <a:pt x="52" y="0"/>
                    <a:pt x="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6" name="Google Shape;2916;p47"/>
            <p:cNvSpPr/>
            <p:nvPr/>
          </p:nvSpPr>
          <p:spPr>
            <a:xfrm>
              <a:off x="735017" y="3944913"/>
              <a:ext cx="276959" cy="142838"/>
            </a:xfrm>
            <a:custGeom>
              <a:rect b="b" l="l" r="r" t="t"/>
              <a:pathLst>
                <a:path extrusionOk="0" h="9388" w="18206">
                  <a:moveTo>
                    <a:pt x="18114" y="0"/>
                  </a:moveTo>
                  <a:cubicBezTo>
                    <a:pt x="18076" y="0"/>
                    <a:pt x="18027" y="10"/>
                    <a:pt x="17993" y="27"/>
                  </a:cubicBezTo>
                  <a:cubicBezTo>
                    <a:pt x="17336" y="1137"/>
                    <a:pt x="16638" y="2164"/>
                    <a:pt x="15816" y="3150"/>
                  </a:cubicBezTo>
                  <a:cubicBezTo>
                    <a:pt x="15487" y="2944"/>
                    <a:pt x="15241" y="2739"/>
                    <a:pt x="14912" y="2533"/>
                  </a:cubicBezTo>
                  <a:cubicBezTo>
                    <a:pt x="14906" y="2527"/>
                    <a:pt x="14901" y="2525"/>
                    <a:pt x="14895" y="2525"/>
                  </a:cubicBezTo>
                  <a:cubicBezTo>
                    <a:pt x="14861" y="2525"/>
                    <a:pt x="14836" y="2615"/>
                    <a:pt x="14871" y="2615"/>
                  </a:cubicBezTo>
                  <a:cubicBezTo>
                    <a:pt x="15200" y="2821"/>
                    <a:pt x="15446" y="3026"/>
                    <a:pt x="15693" y="3232"/>
                  </a:cubicBezTo>
                  <a:cubicBezTo>
                    <a:pt x="14912" y="4094"/>
                    <a:pt x="14050" y="4875"/>
                    <a:pt x="13105" y="5532"/>
                  </a:cubicBezTo>
                  <a:cubicBezTo>
                    <a:pt x="11010" y="6915"/>
                    <a:pt x="8573" y="7424"/>
                    <a:pt x="6123" y="7424"/>
                  </a:cubicBezTo>
                  <a:cubicBezTo>
                    <a:pt x="6027" y="7424"/>
                    <a:pt x="5930" y="7423"/>
                    <a:pt x="5834" y="7422"/>
                  </a:cubicBezTo>
                  <a:cubicBezTo>
                    <a:pt x="5916" y="7052"/>
                    <a:pt x="5916" y="6723"/>
                    <a:pt x="5957" y="6354"/>
                  </a:cubicBezTo>
                  <a:cubicBezTo>
                    <a:pt x="5957" y="6313"/>
                    <a:pt x="5926" y="6292"/>
                    <a:pt x="5895" y="6292"/>
                  </a:cubicBezTo>
                  <a:cubicBezTo>
                    <a:pt x="5864" y="6292"/>
                    <a:pt x="5834" y="6313"/>
                    <a:pt x="5834" y="6354"/>
                  </a:cubicBezTo>
                  <a:cubicBezTo>
                    <a:pt x="5751" y="6682"/>
                    <a:pt x="5669" y="7052"/>
                    <a:pt x="5628" y="7422"/>
                  </a:cubicBezTo>
                  <a:cubicBezTo>
                    <a:pt x="5382" y="7422"/>
                    <a:pt x="5176" y="7422"/>
                    <a:pt x="4930" y="7381"/>
                  </a:cubicBezTo>
                  <a:cubicBezTo>
                    <a:pt x="4519" y="7299"/>
                    <a:pt x="4108" y="7299"/>
                    <a:pt x="3739" y="7258"/>
                  </a:cubicBezTo>
                  <a:cubicBezTo>
                    <a:pt x="3739" y="7216"/>
                    <a:pt x="3780" y="7093"/>
                    <a:pt x="3780" y="7052"/>
                  </a:cubicBezTo>
                  <a:cubicBezTo>
                    <a:pt x="3821" y="6806"/>
                    <a:pt x="3903" y="6559"/>
                    <a:pt x="3903" y="6313"/>
                  </a:cubicBezTo>
                  <a:cubicBezTo>
                    <a:pt x="3903" y="6253"/>
                    <a:pt x="3837" y="6214"/>
                    <a:pt x="3785" y="6214"/>
                  </a:cubicBezTo>
                  <a:cubicBezTo>
                    <a:pt x="3766" y="6214"/>
                    <a:pt x="3750" y="6220"/>
                    <a:pt x="3739" y="6231"/>
                  </a:cubicBezTo>
                  <a:cubicBezTo>
                    <a:pt x="3615" y="6559"/>
                    <a:pt x="3533" y="6929"/>
                    <a:pt x="3492" y="7216"/>
                  </a:cubicBezTo>
                  <a:cubicBezTo>
                    <a:pt x="2301" y="7052"/>
                    <a:pt x="1109" y="6765"/>
                    <a:pt x="41" y="6395"/>
                  </a:cubicBezTo>
                  <a:cubicBezTo>
                    <a:pt x="0" y="6395"/>
                    <a:pt x="0" y="6436"/>
                    <a:pt x="0" y="6477"/>
                  </a:cubicBezTo>
                  <a:cubicBezTo>
                    <a:pt x="1068" y="7093"/>
                    <a:pt x="2219" y="7504"/>
                    <a:pt x="3369" y="7833"/>
                  </a:cubicBezTo>
                  <a:cubicBezTo>
                    <a:pt x="3287" y="8326"/>
                    <a:pt x="3163" y="8819"/>
                    <a:pt x="3122" y="9312"/>
                  </a:cubicBezTo>
                  <a:cubicBezTo>
                    <a:pt x="3094" y="9340"/>
                    <a:pt x="3163" y="9388"/>
                    <a:pt x="3209" y="9388"/>
                  </a:cubicBezTo>
                  <a:cubicBezTo>
                    <a:pt x="3230" y="9388"/>
                    <a:pt x="3246" y="9378"/>
                    <a:pt x="3246" y="9353"/>
                  </a:cubicBezTo>
                  <a:cubicBezTo>
                    <a:pt x="3369" y="8901"/>
                    <a:pt x="3492" y="8408"/>
                    <a:pt x="3615" y="7874"/>
                  </a:cubicBezTo>
                  <a:lnTo>
                    <a:pt x="4396" y="8038"/>
                  </a:lnTo>
                  <a:lnTo>
                    <a:pt x="5628" y="8202"/>
                  </a:lnTo>
                  <a:cubicBezTo>
                    <a:pt x="5628" y="8490"/>
                    <a:pt x="5628" y="8819"/>
                    <a:pt x="5669" y="9106"/>
                  </a:cubicBezTo>
                  <a:cubicBezTo>
                    <a:pt x="5669" y="9147"/>
                    <a:pt x="5700" y="9168"/>
                    <a:pt x="5731" y="9168"/>
                  </a:cubicBezTo>
                  <a:cubicBezTo>
                    <a:pt x="5762" y="9168"/>
                    <a:pt x="5793" y="9147"/>
                    <a:pt x="5793" y="9106"/>
                  </a:cubicBezTo>
                  <a:lnTo>
                    <a:pt x="5793" y="8202"/>
                  </a:lnTo>
                  <a:cubicBezTo>
                    <a:pt x="6149" y="8216"/>
                    <a:pt x="6505" y="8225"/>
                    <a:pt x="6862" y="8225"/>
                  </a:cubicBezTo>
                  <a:cubicBezTo>
                    <a:pt x="7577" y="8225"/>
                    <a:pt x="8298" y="8189"/>
                    <a:pt x="9038" y="8079"/>
                  </a:cubicBezTo>
                  <a:cubicBezTo>
                    <a:pt x="10517" y="7874"/>
                    <a:pt x="11914" y="7422"/>
                    <a:pt x="13187" y="6600"/>
                  </a:cubicBezTo>
                  <a:cubicBezTo>
                    <a:pt x="14255" y="5943"/>
                    <a:pt x="15241" y="4998"/>
                    <a:pt x="16063" y="3971"/>
                  </a:cubicBezTo>
                  <a:cubicBezTo>
                    <a:pt x="16104" y="3889"/>
                    <a:pt x="16227" y="3766"/>
                    <a:pt x="16268" y="3684"/>
                  </a:cubicBezTo>
                  <a:cubicBezTo>
                    <a:pt x="16350" y="3725"/>
                    <a:pt x="16473" y="3848"/>
                    <a:pt x="16514" y="3930"/>
                  </a:cubicBezTo>
                  <a:cubicBezTo>
                    <a:pt x="16679" y="4094"/>
                    <a:pt x="16884" y="4259"/>
                    <a:pt x="17049" y="4382"/>
                  </a:cubicBezTo>
                  <a:cubicBezTo>
                    <a:pt x="17057" y="4390"/>
                    <a:pt x="17065" y="4393"/>
                    <a:pt x="17073" y="4393"/>
                  </a:cubicBezTo>
                  <a:cubicBezTo>
                    <a:pt x="17103" y="4393"/>
                    <a:pt x="17122" y="4341"/>
                    <a:pt x="17090" y="4341"/>
                  </a:cubicBezTo>
                  <a:cubicBezTo>
                    <a:pt x="17049" y="4135"/>
                    <a:pt x="16884" y="3971"/>
                    <a:pt x="16679" y="3848"/>
                  </a:cubicBezTo>
                  <a:cubicBezTo>
                    <a:pt x="16597" y="3725"/>
                    <a:pt x="16473" y="3684"/>
                    <a:pt x="16391" y="3560"/>
                  </a:cubicBezTo>
                  <a:cubicBezTo>
                    <a:pt x="17131" y="2492"/>
                    <a:pt x="17747" y="1301"/>
                    <a:pt x="18158" y="68"/>
                  </a:cubicBezTo>
                  <a:cubicBezTo>
                    <a:pt x="18206" y="20"/>
                    <a:pt x="18169" y="0"/>
                    <a:pt x="181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7" name="Google Shape;2917;p47"/>
            <p:cNvSpPr/>
            <p:nvPr/>
          </p:nvSpPr>
          <p:spPr>
            <a:xfrm>
              <a:off x="920624" y="3980318"/>
              <a:ext cx="185608" cy="448797"/>
            </a:xfrm>
            <a:custGeom>
              <a:rect b="b" l="l" r="r" t="t"/>
              <a:pathLst>
                <a:path extrusionOk="0" h="29497" w="12201">
                  <a:moveTo>
                    <a:pt x="12078" y="1"/>
                  </a:moveTo>
                  <a:cubicBezTo>
                    <a:pt x="11174" y="1932"/>
                    <a:pt x="10393" y="3821"/>
                    <a:pt x="9572" y="5752"/>
                  </a:cubicBezTo>
                  <a:cubicBezTo>
                    <a:pt x="8750" y="7683"/>
                    <a:pt x="7970" y="9532"/>
                    <a:pt x="7148" y="11421"/>
                  </a:cubicBezTo>
                  <a:cubicBezTo>
                    <a:pt x="5546" y="15283"/>
                    <a:pt x="4026" y="19062"/>
                    <a:pt x="2465" y="22924"/>
                  </a:cubicBezTo>
                  <a:cubicBezTo>
                    <a:pt x="1602" y="25060"/>
                    <a:pt x="781" y="27237"/>
                    <a:pt x="0" y="29455"/>
                  </a:cubicBezTo>
                  <a:cubicBezTo>
                    <a:pt x="0" y="29496"/>
                    <a:pt x="82" y="29496"/>
                    <a:pt x="82" y="29496"/>
                  </a:cubicBezTo>
                  <a:cubicBezTo>
                    <a:pt x="1849" y="25799"/>
                    <a:pt x="3410" y="21938"/>
                    <a:pt x="5012" y="18076"/>
                  </a:cubicBezTo>
                  <a:cubicBezTo>
                    <a:pt x="6573" y="14297"/>
                    <a:pt x="8175" y="10476"/>
                    <a:pt x="9613" y="6656"/>
                  </a:cubicBezTo>
                  <a:cubicBezTo>
                    <a:pt x="10434" y="4438"/>
                    <a:pt x="11379" y="2260"/>
                    <a:pt x="12078" y="42"/>
                  </a:cubicBezTo>
                  <a:cubicBezTo>
                    <a:pt x="12201" y="1"/>
                    <a:pt x="12078" y="1"/>
                    <a:pt x="120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8" name="Google Shape;2918;p47"/>
            <p:cNvSpPr/>
            <p:nvPr/>
          </p:nvSpPr>
          <p:spPr>
            <a:xfrm>
              <a:off x="1023735" y="3649057"/>
              <a:ext cx="1635450" cy="1056377"/>
            </a:xfrm>
            <a:custGeom>
              <a:rect b="b" l="l" r="r" t="t"/>
              <a:pathLst>
                <a:path extrusionOk="0" h="69430" w="107507">
                  <a:moveTo>
                    <a:pt x="30276" y="0"/>
                  </a:moveTo>
                  <a:cubicBezTo>
                    <a:pt x="30276" y="0"/>
                    <a:pt x="22266" y="20335"/>
                    <a:pt x="25593" y="26374"/>
                  </a:cubicBezTo>
                  <a:cubicBezTo>
                    <a:pt x="25648" y="26475"/>
                    <a:pt x="25712" y="26576"/>
                    <a:pt x="25783" y="26678"/>
                  </a:cubicBezTo>
                  <a:lnTo>
                    <a:pt x="25783" y="26678"/>
                  </a:lnTo>
                  <a:lnTo>
                    <a:pt x="15898" y="22923"/>
                  </a:lnTo>
                  <a:lnTo>
                    <a:pt x="0" y="59443"/>
                  </a:lnTo>
                  <a:cubicBezTo>
                    <a:pt x="0" y="59443"/>
                    <a:pt x="45931" y="69430"/>
                    <a:pt x="77672" y="69430"/>
                  </a:cubicBezTo>
                  <a:cubicBezTo>
                    <a:pt x="81601" y="69430"/>
                    <a:pt x="85312" y="69277"/>
                    <a:pt x="88692" y="68933"/>
                  </a:cubicBezTo>
                  <a:cubicBezTo>
                    <a:pt x="100236" y="67742"/>
                    <a:pt x="107507" y="52706"/>
                    <a:pt x="100688" y="41081"/>
                  </a:cubicBezTo>
                  <a:cubicBezTo>
                    <a:pt x="93622" y="28921"/>
                    <a:pt x="67782" y="12242"/>
                    <a:pt x="67782" y="12242"/>
                  </a:cubicBezTo>
                  <a:lnTo>
                    <a:pt x="67906" y="576"/>
                  </a:lnTo>
                  <a:lnTo>
                    <a:pt x="30276" y="0"/>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9" name="Google Shape;2919;p47"/>
            <p:cNvSpPr/>
            <p:nvPr/>
          </p:nvSpPr>
          <p:spPr>
            <a:xfrm>
              <a:off x="1411075" y="4056834"/>
              <a:ext cx="745413" cy="306126"/>
            </a:xfrm>
            <a:custGeom>
              <a:rect b="b" l="l" r="r" t="t"/>
              <a:pathLst>
                <a:path extrusionOk="0" h="20120" w="49000">
                  <a:moveTo>
                    <a:pt x="281" y="0"/>
                  </a:moveTo>
                  <a:cubicBezTo>
                    <a:pt x="94" y="0"/>
                    <a:pt x="1" y="300"/>
                    <a:pt x="213" y="477"/>
                  </a:cubicBezTo>
                  <a:cubicBezTo>
                    <a:pt x="4157" y="2531"/>
                    <a:pt x="18330" y="8652"/>
                    <a:pt x="25847" y="11527"/>
                  </a:cubicBezTo>
                  <a:cubicBezTo>
                    <a:pt x="28271" y="12390"/>
                    <a:pt x="30613" y="13253"/>
                    <a:pt x="33036" y="14156"/>
                  </a:cubicBezTo>
                  <a:cubicBezTo>
                    <a:pt x="33611" y="14690"/>
                    <a:pt x="34310" y="15183"/>
                    <a:pt x="34967" y="15635"/>
                  </a:cubicBezTo>
                  <a:cubicBezTo>
                    <a:pt x="35748" y="16128"/>
                    <a:pt x="36487" y="16662"/>
                    <a:pt x="37227" y="17155"/>
                  </a:cubicBezTo>
                  <a:cubicBezTo>
                    <a:pt x="38788" y="18182"/>
                    <a:pt x="40472" y="19004"/>
                    <a:pt x="42033" y="20113"/>
                  </a:cubicBezTo>
                  <a:cubicBezTo>
                    <a:pt x="42042" y="20117"/>
                    <a:pt x="42051" y="20120"/>
                    <a:pt x="42061" y="20120"/>
                  </a:cubicBezTo>
                  <a:cubicBezTo>
                    <a:pt x="42139" y="20120"/>
                    <a:pt x="42225" y="19985"/>
                    <a:pt x="42115" y="19949"/>
                  </a:cubicBezTo>
                  <a:cubicBezTo>
                    <a:pt x="40513" y="19004"/>
                    <a:pt x="39157" y="17730"/>
                    <a:pt x="37596" y="16662"/>
                  </a:cubicBezTo>
                  <a:cubicBezTo>
                    <a:pt x="36816" y="16128"/>
                    <a:pt x="36117" y="15635"/>
                    <a:pt x="35337" y="15101"/>
                  </a:cubicBezTo>
                  <a:cubicBezTo>
                    <a:pt x="35131" y="14978"/>
                    <a:pt x="34967" y="14855"/>
                    <a:pt x="34844" y="14773"/>
                  </a:cubicBezTo>
                  <a:lnTo>
                    <a:pt x="34844" y="14773"/>
                  </a:lnTo>
                  <a:cubicBezTo>
                    <a:pt x="35666" y="15060"/>
                    <a:pt x="36487" y="15307"/>
                    <a:pt x="37309" y="15635"/>
                  </a:cubicBezTo>
                  <a:cubicBezTo>
                    <a:pt x="39198" y="16293"/>
                    <a:pt x="41088" y="16909"/>
                    <a:pt x="42978" y="17525"/>
                  </a:cubicBezTo>
                  <a:cubicBezTo>
                    <a:pt x="44950" y="18141"/>
                    <a:pt x="46963" y="18675"/>
                    <a:pt x="48852" y="19374"/>
                  </a:cubicBezTo>
                  <a:cubicBezTo>
                    <a:pt x="48869" y="19379"/>
                    <a:pt x="48884" y="19382"/>
                    <a:pt x="48898" y="19382"/>
                  </a:cubicBezTo>
                  <a:cubicBezTo>
                    <a:pt x="48984" y="19382"/>
                    <a:pt x="49000" y="19280"/>
                    <a:pt x="48893" y="19209"/>
                  </a:cubicBezTo>
                  <a:cubicBezTo>
                    <a:pt x="46634" y="18593"/>
                    <a:pt x="44498" y="17689"/>
                    <a:pt x="42320" y="16909"/>
                  </a:cubicBezTo>
                  <a:cubicBezTo>
                    <a:pt x="40225" y="16128"/>
                    <a:pt x="38171" y="15389"/>
                    <a:pt x="36076" y="14608"/>
                  </a:cubicBezTo>
                  <a:cubicBezTo>
                    <a:pt x="20959" y="9062"/>
                    <a:pt x="14961" y="6680"/>
                    <a:pt x="378" y="25"/>
                  </a:cubicBezTo>
                  <a:cubicBezTo>
                    <a:pt x="344" y="8"/>
                    <a:pt x="311" y="0"/>
                    <a:pt x="28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0" name="Google Shape;2920;p47"/>
            <p:cNvSpPr/>
            <p:nvPr/>
          </p:nvSpPr>
          <p:spPr>
            <a:xfrm>
              <a:off x="1108818" y="4056241"/>
              <a:ext cx="226545" cy="484872"/>
            </a:xfrm>
            <a:custGeom>
              <a:rect b="b" l="l" r="r" t="t"/>
              <a:pathLst>
                <a:path extrusionOk="0" h="31868" w="14892">
                  <a:moveTo>
                    <a:pt x="14780" y="1"/>
                  </a:moveTo>
                  <a:cubicBezTo>
                    <a:pt x="14748" y="1"/>
                    <a:pt x="14716" y="18"/>
                    <a:pt x="14701" y="64"/>
                  </a:cubicBezTo>
                  <a:cubicBezTo>
                    <a:pt x="12195" y="5363"/>
                    <a:pt x="9525" y="10539"/>
                    <a:pt x="7101" y="15839"/>
                  </a:cubicBezTo>
                  <a:cubicBezTo>
                    <a:pt x="4677" y="21097"/>
                    <a:pt x="2418" y="26437"/>
                    <a:pt x="76" y="31696"/>
                  </a:cubicBezTo>
                  <a:cubicBezTo>
                    <a:pt x="0" y="31797"/>
                    <a:pt x="81" y="31867"/>
                    <a:pt x="163" y="31867"/>
                  </a:cubicBezTo>
                  <a:cubicBezTo>
                    <a:pt x="214" y="31867"/>
                    <a:pt x="266" y="31840"/>
                    <a:pt x="282" y="31778"/>
                  </a:cubicBezTo>
                  <a:cubicBezTo>
                    <a:pt x="2829" y="26560"/>
                    <a:pt x="5458" y="21384"/>
                    <a:pt x="7923" y="16085"/>
                  </a:cubicBezTo>
                  <a:cubicBezTo>
                    <a:pt x="10346" y="10786"/>
                    <a:pt x="12483" y="5404"/>
                    <a:pt x="14865" y="105"/>
                  </a:cubicBezTo>
                  <a:cubicBezTo>
                    <a:pt x="14891" y="53"/>
                    <a:pt x="14835" y="1"/>
                    <a:pt x="1478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1" name="Google Shape;2921;p47"/>
            <p:cNvSpPr/>
            <p:nvPr/>
          </p:nvSpPr>
          <p:spPr>
            <a:xfrm>
              <a:off x="1933001" y="3828442"/>
              <a:ext cx="213751" cy="41263"/>
            </a:xfrm>
            <a:custGeom>
              <a:rect b="b" l="l" r="r" t="t"/>
              <a:pathLst>
                <a:path extrusionOk="0" h="2712" w="14051">
                  <a:moveTo>
                    <a:pt x="13968" y="0"/>
                  </a:moveTo>
                  <a:cubicBezTo>
                    <a:pt x="11668" y="42"/>
                    <a:pt x="9367" y="206"/>
                    <a:pt x="7067" y="534"/>
                  </a:cubicBezTo>
                  <a:cubicBezTo>
                    <a:pt x="4725" y="904"/>
                    <a:pt x="2342" y="1315"/>
                    <a:pt x="124" y="2383"/>
                  </a:cubicBezTo>
                  <a:cubicBezTo>
                    <a:pt x="1" y="2465"/>
                    <a:pt x="1" y="2712"/>
                    <a:pt x="165" y="2712"/>
                  </a:cubicBezTo>
                  <a:cubicBezTo>
                    <a:pt x="2425" y="2424"/>
                    <a:pt x="4684" y="1767"/>
                    <a:pt x="6943" y="1315"/>
                  </a:cubicBezTo>
                  <a:cubicBezTo>
                    <a:pt x="9285" y="863"/>
                    <a:pt x="11627" y="452"/>
                    <a:pt x="13968" y="124"/>
                  </a:cubicBezTo>
                  <a:cubicBezTo>
                    <a:pt x="14050" y="83"/>
                    <a:pt x="14050" y="0"/>
                    <a:pt x="139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2" name="Google Shape;2922;p47"/>
            <p:cNvSpPr/>
            <p:nvPr/>
          </p:nvSpPr>
          <p:spPr>
            <a:xfrm>
              <a:off x="1508070" y="3707346"/>
              <a:ext cx="233101" cy="172462"/>
            </a:xfrm>
            <a:custGeom>
              <a:rect b="b" l="l" r="r" t="t"/>
              <a:pathLst>
                <a:path extrusionOk="0" h="11335" w="15323">
                  <a:moveTo>
                    <a:pt x="15240" y="0"/>
                  </a:moveTo>
                  <a:cubicBezTo>
                    <a:pt x="15199" y="0"/>
                    <a:pt x="15158" y="10"/>
                    <a:pt x="15158" y="31"/>
                  </a:cubicBezTo>
                  <a:cubicBezTo>
                    <a:pt x="14583" y="3153"/>
                    <a:pt x="13515" y="6727"/>
                    <a:pt x="10845" y="8699"/>
                  </a:cubicBezTo>
                  <a:cubicBezTo>
                    <a:pt x="9448" y="9726"/>
                    <a:pt x="7764" y="9931"/>
                    <a:pt x="6120" y="10219"/>
                  </a:cubicBezTo>
                  <a:cubicBezTo>
                    <a:pt x="4107" y="10506"/>
                    <a:pt x="2136" y="10712"/>
                    <a:pt x="123" y="10753"/>
                  </a:cubicBezTo>
                  <a:cubicBezTo>
                    <a:pt x="13" y="10753"/>
                    <a:pt x="1" y="10883"/>
                    <a:pt x="115" y="10883"/>
                  </a:cubicBezTo>
                  <a:cubicBezTo>
                    <a:pt x="129" y="10883"/>
                    <a:pt x="145" y="10881"/>
                    <a:pt x="164" y="10876"/>
                  </a:cubicBezTo>
                  <a:cubicBezTo>
                    <a:pt x="1835" y="11106"/>
                    <a:pt x="3585" y="11335"/>
                    <a:pt x="5288" y="11335"/>
                  </a:cubicBezTo>
                  <a:cubicBezTo>
                    <a:pt x="5720" y="11335"/>
                    <a:pt x="6148" y="11320"/>
                    <a:pt x="6572" y="11287"/>
                  </a:cubicBezTo>
                  <a:cubicBezTo>
                    <a:pt x="8421" y="11164"/>
                    <a:pt x="10228" y="10794"/>
                    <a:pt x="11707" y="9685"/>
                  </a:cubicBezTo>
                  <a:cubicBezTo>
                    <a:pt x="14706" y="7384"/>
                    <a:pt x="14870" y="3482"/>
                    <a:pt x="15322" y="31"/>
                  </a:cubicBezTo>
                  <a:cubicBezTo>
                    <a:pt x="15322" y="10"/>
                    <a:pt x="15281" y="0"/>
                    <a:pt x="152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3" name="Google Shape;2923;p47"/>
            <p:cNvSpPr/>
            <p:nvPr/>
          </p:nvSpPr>
          <p:spPr>
            <a:xfrm>
              <a:off x="1442428" y="3674984"/>
              <a:ext cx="85175" cy="409740"/>
            </a:xfrm>
            <a:custGeom>
              <a:rect b="b" l="l" r="r" t="t"/>
              <a:pathLst>
                <a:path extrusionOk="0" h="26930" w="5599">
                  <a:moveTo>
                    <a:pt x="5529" y="0"/>
                  </a:moveTo>
                  <a:cubicBezTo>
                    <a:pt x="5506" y="0"/>
                    <a:pt x="5480" y="18"/>
                    <a:pt x="5465" y="63"/>
                  </a:cubicBezTo>
                  <a:cubicBezTo>
                    <a:pt x="4602" y="2199"/>
                    <a:pt x="3780" y="4376"/>
                    <a:pt x="3041" y="6595"/>
                  </a:cubicBezTo>
                  <a:cubicBezTo>
                    <a:pt x="2425" y="8525"/>
                    <a:pt x="1850" y="10497"/>
                    <a:pt x="1398" y="12469"/>
                  </a:cubicBezTo>
                  <a:cubicBezTo>
                    <a:pt x="946" y="14400"/>
                    <a:pt x="494" y="16372"/>
                    <a:pt x="330" y="18344"/>
                  </a:cubicBezTo>
                  <a:cubicBezTo>
                    <a:pt x="1" y="21630"/>
                    <a:pt x="1357" y="24875"/>
                    <a:pt x="3904" y="26929"/>
                  </a:cubicBezTo>
                  <a:lnTo>
                    <a:pt x="3904" y="26847"/>
                  </a:lnTo>
                  <a:cubicBezTo>
                    <a:pt x="2466" y="25615"/>
                    <a:pt x="1398" y="24054"/>
                    <a:pt x="864" y="22164"/>
                  </a:cubicBezTo>
                  <a:cubicBezTo>
                    <a:pt x="371" y="20356"/>
                    <a:pt x="576" y="18508"/>
                    <a:pt x="946" y="16700"/>
                  </a:cubicBezTo>
                  <a:cubicBezTo>
                    <a:pt x="1357" y="14852"/>
                    <a:pt x="1767" y="13003"/>
                    <a:pt x="2219" y="11155"/>
                  </a:cubicBezTo>
                  <a:cubicBezTo>
                    <a:pt x="3205" y="7416"/>
                    <a:pt x="4314" y="3760"/>
                    <a:pt x="5547" y="104"/>
                  </a:cubicBezTo>
                  <a:cubicBezTo>
                    <a:pt x="5599" y="52"/>
                    <a:pt x="5569" y="0"/>
                    <a:pt x="552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4" name="Google Shape;2924;p47"/>
            <p:cNvSpPr/>
            <p:nvPr/>
          </p:nvSpPr>
          <p:spPr>
            <a:xfrm>
              <a:off x="1348065" y="4123461"/>
              <a:ext cx="586564" cy="198906"/>
            </a:xfrm>
            <a:custGeom>
              <a:rect b="b" l="l" r="r" t="t"/>
              <a:pathLst>
                <a:path extrusionOk="0" h="13073" w="38558">
                  <a:moveTo>
                    <a:pt x="42" y="0"/>
                  </a:moveTo>
                  <a:cubicBezTo>
                    <a:pt x="1" y="0"/>
                    <a:pt x="1" y="124"/>
                    <a:pt x="42" y="124"/>
                  </a:cubicBezTo>
                  <a:cubicBezTo>
                    <a:pt x="2835" y="1233"/>
                    <a:pt x="5629" y="2178"/>
                    <a:pt x="8463" y="3122"/>
                  </a:cubicBezTo>
                  <a:cubicBezTo>
                    <a:pt x="18364" y="6614"/>
                    <a:pt x="28346" y="9901"/>
                    <a:pt x="38411" y="13064"/>
                  </a:cubicBezTo>
                  <a:cubicBezTo>
                    <a:pt x="38422" y="13070"/>
                    <a:pt x="38434" y="13072"/>
                    <a:pt x="38445" y="13072"/>
                  </a:cubicBezTo>
                  <a:cubicBezTo>
                    <a:pt x="38512" y="13072"/>
                    <a:pt x="38558" y="12976"/>
                    <a:pt x="38452" y="12941"/>
                  </a:cubicBezTo>
                  <a:cubicBezTo>
                    <a:pt x="35699" y="11914"/>
                    <a:pt x="32865" y="10887"/>
                    <a:pt x="30030" y="9901"/>
                  </a:cubicBezTo>
                  <a:cubicBezTo>
                    <a:pt x="25060" y="8216"/>
                    <a:pt x="20089" y="6491"/>
                    <a:pt x="15077" y="4848"/>
                  </a:cubicBezTo>
                  <a:cubicBezTo>
                    <a:pt x="12571" y="4026"/>
                    <a:pt x="10107" y="3205"/>
                    <a:pt x="7601" y="2383"/>
                  </a:cubicBezTo>
                  <a:cubicBezTo>
                    <a:pt x="5095" y="1561"/>
                    <a:pt x="2589" y="658"/>
                    <a:pt x="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5" name="Google Shape;2925;p47"/>
            <p:cNvSpPr/>
            <p:nvPr/>
          </p:nvSpPr>
          <p:spPr>
            <a:xfrm>
              <a:off x="1434944" y="2893465"/>
              <a:ext cx="846165" cy="896240"/>
            </a:xfrm>
            <a:custGeom>
              <a:rect b="b" l="l" r="r" t="t"/>
              <a:pathLst>
                <a:path extrusionOk="0" h="58905" w="55623">
                  <a:moveTo>
                    <a:pt x="36097" y="1"/>
                  </a:moveTo>
                  <a:cubicBezTo>
                    <a:pt x="33088" y="1"/>
                    <a:pt x="29839" y="1336"/>
                    <a:pt x="26784" y="4391"/>
                  </a:cubicBezTo>
                  <a:cubicBezTo>
                    <a:pt x="14542" y="16592"/>
                    <a:pt x="0" y="53728"/>
                    <a:pt x="0" y="53728"/>
                  </a:cubicBezTo>
                  <a:cubicBezTo>
                    <a:pt x="10886" y="54961"/>
                    <a:pt x="50200" y="58904"/>
                    <a:pt x="50200" y="58904"/>
                  </a:cubicBezTo>
                  <a:lnTo>
                    <a:pt x="49871" y="38529"/>
                  </a:lnTo>
                  <a:cubicBezTo>
                    <a:pt x="49871" y="38529"/>
                    <a:pt x="55622" y="32613"/>
                    <a:pt x="54637" y="26657"/>
                  </a:cubicBezTo>
                  <a:cubicBezTo>
                    <a:pt x="53486" y="19878"/>
                    <a:pt x="45065" y="4843"/>
                    <a:pt x="43997" y="3652"/>
                  </a:cubicBezTo>
                  <a:cubicBezTo>
                    <a:pt x="41898" y="1347"/>
                    <a:pt x="39118" y="1"/>
                    <a:pt x="36097"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6" name="Google Shape;2926;p47"/>
            <p:cNvSpPr/>
            <p:nvPr/>
          </p:nvSpPr>
          <p:spPr>
            <a:xfrm>
              <a:off x="1967381" y="3421197"/>
              <a:ext cx="195618" cy="19734"/>
            </a:xfrm>
            <a:custGeom>
              <a:rect b="b" l="l" r="r" t="t"/>
              <a:pathLst>
                <a:path extrusionOk="0" h="1297" w="12859">
                  <a:moveTo>
                    <a:pt x="2886" y="1"/>
                  </a:moveTo>
                  <a:cubicBezTo>
                    <a:pt x="1959" y="1"/>
                    <a:pt x="1033" y="29"/>
                    <a:pt x="124" y="64"/>
                  </a:cubicBezTo>
                  <a:cubicBezTo>
                    <a:pt x="0" y="64"/>
                    <a:pt x="0" y="188"/>
                    <a:pt x="124" y="270"/>
                  </a:cubicBezTo>
                  <a:cubicBezTo>
                    <a:pt x="2260" y="311"/>
                    <a:pt x="4437" y="557"/>
                    <a:pt x="6573" y="804"/>
                  </a:cubicBezTo>
                  <a:cubicBezTo>
                    <a:pt x="7682" y="968"/>
                    <a:pt x="8709" y="1132"/>
                    <a:pt x="9777" y="1215"/>
                  </a:cubicBezTo>
                  <a:cubicBezTo>
                    <a:pt x="10229" y="1297"/>
                    <a:pt x="10763" y="1297"/>
                    <a:pt x="11256" y="1297"/>
                  </a:cubicBezTo>
                  <a:cubicBezTo>
                    <a:pt x="11790" y="1215"/>
                    <a:pt x="12283" y="1173"/>
                    <a:pt x="12817" y="1091"/>
                  </a:cubicBezTo>
                  <a:cubicBezTo>
                    <a:pt x="12858" y="1091"/>
                    <a:pt x="12858" y="1009"/>
                    <a:pt x="12817" y="1009"/>
                  </a:cubicBezTo>
                  <a:cubicBezTo>
                    <a:pt x="12679" y="1029"/>
                    <a:pt x="12541" y="1037"/>
                    <a:pt x="12403" y="1037"/>
                  </a:cubicBezTo>
                  <a:cubicBezTo>
                    <a:pt x="11970" y="1037"/>
                    <a:pt x="11548" y="958"/>
                    <a:pt x="11174" y="927"/>
                  </a:cubicBezTo>
                  <a:cubicBezTo>
                    <a:pt x="10640" y="804"/>
                    <a:pt x="10147" y="763"/>
                    <a:pt x="9613" y="681"/>
                  </a:cubicBezTo>
                  <a:cubicBezTo>
                    <a:pt x="8586" y="516"/>
                    <a:pt x="7518" y="311"/>
                    <a:pt x="6491" y="188"/>
                  </a:cubicBezTo>
                  <a:cubicBezTo>
                    <a:pt x="5306" y="48"/>
                    <a:pt x="4094" y="1"/>
                    <a:pt x="2886"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7" name="Google Shape;2927;p47"/>
            <p:cNvSpPr/>
            <p:nvPr/>
          </p:nvSpPr>
          <p:spPr>
            <a:xfrm>
              <a:off x="1892429" y="3442164"/>
              <a:ext cx="160583" cy="20768"/>
            </a:xfrm>
            <a:custGeom>
              <a:rect b="b" l="l" r="r" t="t"/>
              <a:pathLst>
                <a:path extrusionOk="0" h="1365" w="10556">
                  <a:moveTo>
                    <a:pt x="9117" y="1"/>
                  </a:moveTo>
                  <a:cubicBezTo>
                    <a:pt x="8707" y="1"/>
                    <a:pt x="8296" y="42"/>
                    <a:pt x="7885" y="42"/>
                  </a:cubicBezTo>
                  <a:cubicBezTo>
                    <a:pt x="6981" y="124"/>
                    <a:pt x="6119" y="165"/>
                    <a:pt x="5256" y="247"/>
                  </a:cubicBezTo>
                  <a:cubicBezTo>
                    <a:pt x="3572" y="453"/>
                    <a:pt x="1805" y="822"/>
                    <a:pt x="121" y="1233"/>
                  </a:cubicBezTo>
                  <a:cubicBezTo>
                    <a:pt x="15" y="1269"/>
                    <a:pt x="0" y="1365"/>
                    <a:pt x="76" y="1365"/>
                  </a:cubicBezTo>
                  <a:cubicBezTo>
                    <a:pt x="89" y="1365"/>
                    <a:pt x="104" y="1362"/>
                    <a:pt x="121" y="1357"/>
                  </a:cubicBezTo>
                  <a:cubicBezTo>
                    <a:pt x="1805" y="1069"/>
                    <a:pt x="3572" y="946"/>
                    <a:pt x="5297" y="740"/>
                  </a:cubicBezTo>
                  <a:lnTo>
                    <a:pt x="7926" y="412"/>
                  </a:lnTo>
                  <a:cubicBezTo>
                    <a:pt x="8337" y="371"/>
                    <a:pt x="8789" y="330"/>
                    <a:pt x="9200" y="247"/>
                  </a:cubicBezTo>
                  <a:cubicBezTo>
                    <a:pt x="9610" y="206"/>
                    <a:pt x="10062" y="124"/>
                    <a:pt x="10473" y="124"/>
                  </a:cubicBezTo>
                  <a:cubicBezTo>
                    <a:pt x="10555" y="124"/>
                    <a:pt x="10555" y="42"/>
                    <a:pt x="10473" y="42"/>
                  </a:cubicBezTo>
                  <a:cubicBezTo>
                    <a:pt x="10021" y="42"/>
                    <a:pt x="9569" y="1"/>
                    <a:pt x="91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8" name="Google Shape;2928;p47"/>
            <p:cNvSpPr/>
            <p:nvPr/>
          </p:nvSpPr>
          <p:spPr>
            <a:xfrm>
              <a:off x="1984876" y="2716499"/>
              <a:ext cx="204365" cy="342094"/>
            </a:xfrm>
            <a:custGeom>
              <a:rect b="b" l="l" r="r" t="t"/>
              <a:pathLst>
                <a:path extrusionOk="0" h="22484" w="13434">
                  <a:moveTo>
                    <a:pt x="5711" y="1"/>
                  </a:moveTo>
                  <a:cubicBezTo>
                    <a:pt x="5711" y="1"/>
                    <a:pt x="4807" y="1890"/>
                    <a:pt x="3739" y="4191"/>
                  </a:cubicBezTo>
                  <a:cubicBezTo>
                    <a:pt x="3698" y="4314"/>
                    <a:pt x="3657" y="4396"/>
                    <a:pt x="3574" y="4561"/>
                  </a:cubicBezTo>
                  <a:cubicBezTo>
                    <a:pt x="3533" y="4725"/>
                    <a:pt x="3492" y="4807"/>
                    <a:pt x="3451" y="4930"/>
                  </a:cubicBezTo>
                  <a:lnTo>
                    <a:pt x="2958" y="5998"/>
                  </a:lnTo>
                  <a:cubicBezTo>
                    <a:pt x="2876" y="6245"/>
                    <a:pt x="2712" y="6533"/>
                    <a:pt x="2630" y="6820"/>
                  </a:cubicBezTo>
                  <a:cubicBezTo>
                    <a:pt x="2506" y="7149"/>
                    <a:pt x="2342" y="7395"/>
                    <a:pt x="2260" y="7683"/>
                  </a:cubicBezTo>
                  <a:cubicBezTo>
                    <a:pt x="1028" y="10682"/>
                    <a:pt x="83" y="13680"/>
                    <a:pt x="42" y="14050"/>
                  </a:cubicBezTo>
                  <a:cubicBezTo>
                    <a:pt x="1" y="14954"/>
                    <a:pt x="2424" y="21568"/>
                    <a:pt x="6286" y="22472"/>
                  </a:cubicBezTo>
                  <a:cubicBezTo>
                    <a:pt x="6316" y="22479"/>
                    <a:pt x="6347" y="22483"/>
                    <a:pt x="6378" y="22483"/>
                  </a:cubicBezTo>
                  <a:cubicBezTo>
                    <a:pt x="7689" y="22483"/>
                    <a:pt x="9531" y="15899"/>
                    <a:pt x="9531" y="15899"/>
                  </a:cubicBezTo>
                  <a:lnTo>
                    <a:pt x="9819" y="15447"/>
                  </a:lnTo>
                  <a:lnTo>
                    <a:pt x="13434" y="8833"/>
                  </a:lnTo>
                  <a:lnTo>
                    <a:pt x="6655" y="1069"/>
                  </a:lnTo>
                  <a:lnTo>
                    <a:pt x="5711" y="1"/>
                  </a:ln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9" name="Google Shape;2929;p47"/>
            <p:cNvSpPr/>
            <p:nvPr/>
          </p:nvSpPr>
          <p:spPr>
            <a:xfrm>
              <a:off x="2041740" y="2717123"/>
              <a:ext cx="147500" cy="235041"/>
            </a:xfrm>
            <a:custGeom>
              <a:rect b="b" l="l" r="r" t="t"/>
              <a:pathLst>
                <a:path extrusionOk="0" h="15448" w="9696">
                  <a:moveTo>
                    <a:pt x="1973" y="1"/>
                  </a:moveTo>
                  <a:cubicBezTo>
                    <a:pt x="1973" y="42"/>
                    <a:pt x="1069" y="1973"/>
                    <a:pt x="1" y="4273"/>
                  </a:cubicBezTo>
                  <a:cubicBezTo>
                    <a:pt x="412" y="10476"/>
                    <a:pt x="4191" y="14091"/>
                    <a:pt x="6081" y="15447"/>
                  </a:cubicBezTo>
                  <a:lnTo>
                    <a:pt x="9696" y="8833"/>
                  </a:lnTo>
                  <a:lnTo>
                    <a:pt x="2917" y="1069"/>
                  </a:lnTo>
                  <a:lnTo>
                    <a:pt x="1973"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0" name="Google Shape;2930;p47"/>
            <p:cNvSpPr/>
            <p:nvPr/>
          </p:nvSpPr>
          <p:spPr>
            <a:xfrm>
              <a:off x="2017370" y="2448244"/>
              <a:ext cx="380480" cy="475180"/>
            </a:xfrm>
            <a:custGeom>
              <a:rect b="b" l="l" r="r" t="t"/>
              <a:pathLst>
                <a:path extrusionOk="0" h="31231" w="25011">
                  <a:moveTo>
                    <a:pt x="12669" y="0"/>
                  </a:moveTo>
                  <a:cubicBezTo>
                    <a:pt x="12513" y="0"/>
                    <a:pt x="12357" y="3"/>
                    <a:pt x="12201" y="8"/>
                  </a:cubicBezTo>
                  <a:cubicBezTo>
                    <a:pt x="6204" y="214"/>
                    <a:pt x="1" y="4281"/>
                    <a:pt x="1069" y="17467"/>
                  </a:cubicBezTo>
                  <a:cubicBezTo>
                    <a:pt x="2219" y="30654"/>
                    <a:pt x="11010" y="31188"/>
                    <a:pt x="13598" y="31229"/>
                  </a:cubicBezTo>
                  <a:cubicBezTo>
                    <a:pt x="13639" y="31230"/>
                    <a:pt x="13681" y="31230"/>
                    <a:pt x="13723" y="31230"/>
                  </a:cubicBezTo>
                  <a:cubicBezTo>
                    <a:pt x="16661" y="31230"/>
                    <a:pt x="24447" y="29765"/>
                    <a:pt x="24731" y="16687"/>
                  </a:cubicBezTo>
                  <a:cubicBezTo>
                    <a:pt x="25011" y="3804"/>
                    <a:pt x="18511" y="0"/>
                    <a:pt x="12669"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1" name="Google Shape;2931;p47"/>
            <p:cNvSpPr/>
            <p:nvPr/>
          </p:nvSpPr>
          <p:spPr>
            <a:xfrm>
              <a:off x="2334216" y="2648078"/>
              <a:ext cx="38959" cy="23127"/>
            </a:xfrm>
            <a:custGeom>
              <a:rect b="b" l="l" r="r" t="t"/>
              <a:pathLst>
                <a:path extrusionOk="0" h="1520" w="2561">
                  <a:moveTo>
                    <a:pt x="800" y="1"/>
                  </a:moveTo>
                  <a:cubicBezTo>
                    <a:pt x="554" y="1"/>
                    <a:pt x="317" y="56"/>
                    <a:pt x="124" y="225"/>
                  </a:cubicBezTo>
                  <a:cubicBezTo>
                    <a:pt x="0" y="349"/>
                    <a:pt x="0" y="636"/>
                    <a:pt x="82" y="801"/>
                  </a:cubicBezTo>
                  <a:cubicBezTo>
                    <a:pt x="288" y="1088"/>
                    <a:pt x="534" y="1170"/>
                    <a:pt x="904" y="1252"/>
                  </a:cubicBezTo>
                  <a:cubicBezTo>
                    <a:pt x="1233" y="1376"/>
                    <a:pt x="1479" y="1458"/>
                    <a:pt x="1767" y="1499"/>
                  </a:cubicBezTo>
                  <a:cubicBezTo>
                    <a:pt x="1814" y="1513"/>
                    <a:pt x="1861" y="1520"/>
                    <a:pt x="1907" y="1520"/>
                  </a:cubicBezTo>
                  <a:cubicBezTo>
                    <a:pt x="2263" y="1520"/>
                    <a:pt x="2560" y="1128"/>
                    <a:pt x="2342" y="801"/>
                  </a:cubicBezTo>
                  <a:cubicBezTo>
                    <a:pt x="2095" y="390"/>
                    <a:pt x="1767" y="184"/>
                    <a:pt x="1315" y="61"/>
                  </a:cubicBezTo>
                  <a:cubicBezTo>
                    <a:pt x="1146" y="27"/>
                    <a:pt x="971" y="1"/>
                    <a:pt x="8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2" name="Google Shape;2932;p47"/>
            <p:cNvSpPr/>
            <p:nvPr/>
          </p:nvSpPr>
          <p:spPr>
            <a:xfrm>
              <a:off x="2219848" y="2642555"/>
              <a:ext cx="41256" cy="20829"/>
            </a:xfrm>
            <a:custGeom>
              <a:rect b="b" l="l" r="r" t="t"/>
              <a:pathLst>
                <a:path extrusionOk="0" h="1369" w="2712">
                  <a:moveTo>
                    <a:pt x="1725" y="0"/>
                  </a:moveTo>
                  <a:cubicBezTo>
                    <a:pt x="1642" y="0"/>
                    <a:pt x="1559" y="5"/>
                    <a:pt x="1480" y="13"/>
                  </a:cubicBezTo>
                  <a:cubicBezTo>
                    <a:pt x="1028" y="95"/>
                    <a:pt x="658" y="219"/>
                    <a:pt x="370" y="547"/>
                  </a:cubicBezTo>
                  <a:cubicBezTo>
                    <a:pt x="1" y="835"/>
                    <a:pt x="329" y="1369"/>
                    <a:pt x="740" y="1369"/>
                  </a:cubicBezTo>
                  <a:cubicBezTo>
                    <a:pt x="1028" y="1369"/>
                    <a:pt x="1356" y="1328"/>
                    <a:pt x="1644" y="1246"/>
                  </a:cubicBezTo>
                  <a:cubicBezTo>
                    <a:pt x="2014" y="1205"/>
                    <a:pt x="2260" y="1205"/>
                    <a:pt x="2589" y="958"/>
                  </a:cubicBezTo>
                  <a:cubicBezTo>
                    <a:pt x="2712" y="794"/>
                    <a:pt x="2712" y="547"/>
                    <a:pt x="2630" y="383"/>
                  </a:cubicBezTo>
                  <a:cubicBezTo>
                    <a:pt x="2431" y="85"/>
                    <a:pt x="2072" y="0"/>
                    <a:pt x="17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3" name="Google Shape;2933;p47"/>
            <p:cNvSpPr/>
            <p:nvPr/>
          </p:nvSpPr>
          <p:spPr>
            <a:xfrm>
              <a:off x="2238605" y="2820890"/>
              <a:ext cx="26880" cy="14469"/>
            </a:xfrm>
            <a:custGeom>
              <a:rect b="b" l="l" r="r" t="t"/>
              <a:pathLst>
                <a:path extrusionOk="0" h="951" w="1767">
                  <a:moveTo>
                    <a:pt x="0" y="0"/>
                  </a:moveTo>
                  <a:cubicBezTo>
                    <a:pt x="0" y="370"/>
                    <a:pt x="164" y="740"/>
                    <a:pt x="575" y="904"/>
                  </a:cubicBezTo>
                  <a:cubicBezTo>
                    <a:pt x="659" y="935"/>
                    <a:pt x="756" y="951"/>
                    <a:pt x="860" y="951"/>
                  </a:cubicBezTo>
                  <a:cubicBezTo>
                    <a:pt x="1163" y="951"/>
                    <a:pt x="1522" y="820"/>
                    <a:pt x="1766" y="575"/>
                  </a:cubicBezTo>
                  <a:cubicBezTo>
                    <a:pt x="1766" y="575"/>
                    <a:pt x="1766" y="534"/>
                    <a:pt x="1684" y="534"/>
                  </a:cubicBezTo>
                  <a:cubicBezTo>
                    <a:pt x="1474" y="594"/>
                    <a:pt x="1219" y="632"/>
                    <a:pt x="985" y="632"/>
                  </a:cubicBezTo>
                  <a:cubicBezTo>
                    <a:pt x="899" y="632"/>
                    <a:pt x="817" y="627"/>
                    <a:pt x="739" y="616"/>
                  </a:cubicBezTo>
                  <a:cubicBezTo>
                    <a:pt x="411" y="575"/>
                    <a:pt x="247" y="288"/>
                    <a:pt x="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4" name="Google Shape;2934;p47"/>
            <p:cNvSpPr/>
            <p:nvPr/>
          </p:nvSpPr>
          <p:spPr>
            <a:xfrm>
              <a:off x="2252342" y="2643224"/>
              <a:ext cx="73142" cy="165311"/>
            </a:xfrm>
            <a:custGeom>
              <a:rect b="b" l="l" r="r" t="t"/>
              <a:pathLst>
                <a:path extrusionOk="0" h="10865" w="4808">
                  <a:moveTo>
                    <a:pt x="3739" y="0"/>
                  </a:moveTo>
                  <a:cubicBezTo>
                    <a:pt x="3698" y="0"/>
                    <a:pt x="3657" y="31"/>
                    <a:pt x="3657" y="93"/>
                  </a:cubicBezTo>
                  <a:cubicBezTo>
                    <a:pt x="3657" y="2927"/>
                    <a:pt x="4109" y="5721"/>
                    <a:pt x="4191" y="8555"/>
                  </a:cubicBezTo>
                  <a:cubicBezTo>
                    <a:pt x="3821" y="8391"/>
                    <a:pt x="3164" y="8103"/>
                    <a:pt x="2794" y="8103"/>
                  </a:cubicBezTo>
                  <a:cubicBezTo>
                    <a:pt x="2671" y="8103"/>
                    <a:pt x="2917" y="10239"/>
                    <a:pt x="2835" y="10404"/>
                  </a:cubicBezTo>
                  <a:cubicBezTo>
                    <a:pt x="1890" y="10280"/>
                    <a:pt x="946" y="10034"/>
                    <a:pt x="165" y="9377"/>
                  </a:cubicBezTo>
                  <a:cubicBezTo>
                    <a:pt x="124" y="9377"/>
                    <a:pt x="1" y="9418"/>
                    <a:pt x="83" y="9500"/>
                  </a:cubicBezTo>
                  <a:cubicBezTo>
                    <a:pt x="655" y="10377"/>
                    <a:pt x="1616" y="10864"/>
                    <a:pt x="2671" y="10864"/>
                  </a:cubicBezTo>
                  <a:cubicBezTo>
                    <a:pt x="2752" y="10864"/>
                    <a:pt x="2835" y="10861"/>
                    <a:pt x="2917" y="10856"/>
                  </a:cubicBezTo>
                  <a:cubicBezTo>
                    <a:pt x="3082" y="10856"/>
                    <a:pt x="3246" y="10856"/>
                    <a:pt x="3246" y="10814"/>
                  </a:cubicBezTo>
                  <a:cubicBezTo>
                    <a:pt x="3328" y="10157"/>
                    <a:pt x="3246" y="8802"/>
                    <a:pt x="3246" y="8802"/>
                  </a:cubicBezTo>
                  <a:lnTo>
                    <a:pt x="3246" y="8802"/>
                  </a:lnTo>
                  <a:cubicBezTo>
                    <a:pt x="3403" y="8927"/>
                    <a:pt x="4209" y="9293"/>
                    <a:pt x="4598" y="9293"/>
                  </a:cubicBezTo>
                  <a:cubicBezTo>
                    <a:pt x="4717" y="9293"/>
                    <a:pt x="4797" y="9258"/>
                    <a:pt x="4807" y="9171"/>
                  </a:cubicBezTo>
                  <a:cubicBezTo>
                    <a:pt x="4643" y="6255"/>
                    <a:pt x="4520" y="3009"/>
                    <a:pt x="3821" y="93"/>
                  </a:cubicBezTo>
                  <a:cubicBezTo>
                    <a:pt x="3821" y="31"/>
                    <a:pt x="3780" y="0"/>
                    <a:pt x="37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5" name="Google Shape;2935;p47"/>
            <p:cNvSpPr/>
            <p:nvPr/>
          </p:nvSpPr>
          <p:spPr>
            <a:xfrm>
              <a:off x="2244842" y="2785256"/>
              <a:ext cx="50019" cy="37049"/>
            </a:xfrm>
            <a:custGeom>
              <a:rect b="b" l="l" r="r" t="t"/>
              <a:pathLst>
                <a:path extrusionOk="0" h="2435" w="3288">
                  <a:moveTo>
                    <a:pt x="576" y="1"/>
                  </a:moveTo>
                  <a:cubicBezTo>
                    <a:pt x="576" y="1"/>
                    <a:pt x="371" y="411"/>
                    <a:pt x="206" y="863"/>
                  </a:cubicBezTo>
                  <a:cubicBezTo>
                    <a:pt x="1" y="1438"/>
                    <a:pt x="1" y="2096"/>
                    <a:pt x="740" y="2342"/>
                  </a:cubicBezTo>
                  <a:cubicBezTo>
                    <a:pt x="905" y="2404"/>
                    <a:pt x="1079" y="2435"/>
                    <a:pt x="1254" y="2435"/>
                  </a:cubicBezTo>
                  <a:cubicBezTo>
                    <a:pt x="1428" y="2435"/>
                    <a:pt x="1603" y="2404"/>
                    <a:pt x="1767" y="2342"/>
                  </a:cubicBezTo>
                  <a:cubicBezTo>
                    <a:pt x="2630" y="2096"/>
                    <a:pt x="3287" y="1274"/>
                    <a:pt x="3287" y="1274"/>
                  </a:cubicBezTo>
                  <a:cubicBezTo>
                    <a:pt x="1603" y="1069"/>
                    <a:pt x="576" y="1"/>
                    <a:pt x="5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6" name="Google Shape;2936;p47"/>
            <p:cNvSpPr/>
            <p:nvPr/>
          </p:nvSpPr>
          <p:spPr>
            <a:xfrm>
              <a:off x="2244842" y="2798387"/>
              <a:ext cx="26896" cy="23918"/>
            </a:xfrm>
            <a:custGeom>
              <a:rect b="b" l="l" r="r" t="t"/>
              <a:pathLst>
                <a:path extrusionOk="0" h="1572" w="1768">
                  <a:moveTo>
                    <a:pt x="206" y="0"/>
                  </a:moveTo>
                  <a:lnTo>
                    <a:pt x="206" y="0"/>
                  </a:lnTo>
                  <a:cubicBezTo>
                    <a:pt x="1" y="575"/>
                    <a:pt x="1" y="1233"/>
                    <a:pt x="740" y="1479"/>
                  </a:cubicBezTo>
                  <a:cubicBezTo>
                    <a:pt x="905" y="1541"/>
                    <a:pt x="1079" y="1572"/>
                    <a:pt x="1254" y="1572"/>
                  </a:cubicBezTo>
                  <a:cubicBezTo>
                    <a:pt x="1428" y="1572"/>
                    <a:pt x="1603" y="1541"/>
                    <a:pt x="1767" y="1479"/>
                  </a:cubicBezTo>
                  <a:cubicBezTo>
                    <a:pt x="1685" y="740"/>
                    <a:pt x="987" y="165"/>
                    <a:pt x="2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7" name="Google Shape;2937;p47"/>
            <p:cNvSpPr/>
            <p:nvPr/>
          </p:nvSpPr>
          <p:spPr>
            <a:xfrm>
              <a:off x="2207359" y="2700402"/>
              <a:ext cx="21252" cy="20282"/>
            </a:xfrm>
            <a:custGeom>
              <a:rect b="b" l="l" r="r" t="t"/>
              <a:pathLst>
                <a:path extrusionOk="0" h="1333" w="1397">
                  <a:moveTo>
                    <a:pt x="144" y="1"/>
                  </a:moveTo>
                  <a:cubicBezTo>
                    <a:pt x="134" y="1"/>
                    <a:pt x="123" y="11"/>
                    <a:pt x="123" y="32"/>
                  </a:cubicBezTo>
                  <a:cubicBezTo>
                    <a:pt x="0" y="525"/>
                    <a:pt x="41" y="1100"/>
                    <a:pt x="575" y="1305"/>
                  </a:cubicBezTo>
                  <a:cubicBezTo>
                    <a:pt x="643" y="1322"/>
                    <a:pt x="704" y="1332"/>
                    <a:pt x="764" y="1332"/>
                  </a:cubicBezTo>
                  <a:cubicBezTo>
                    <a:pt x="849" y="1332"/>
                    <a:pt x="931" y="1312"/>
                    <a:pt x="1027" y="1264"/>
                  </a:cubicBezTo>
                  <a:cubicBezTo>
                    <a:pt x="1150" y="1223"/>
                    <a:pt x="1191" y="1141"/>
                    <a:pt x="1274" y="1059"/>
                  </a:cubicBezTo>
                  <a:cubicBezTo>
                    <a:pt x="1274" y="853"/>
                    <a:pt x="1356" y="648"/>
                    <a:pt x="1397" y="484"/>
                  </a:cubicBezTo>
                  <a:lnTo>
                    <a:pt x="1397" y="484"/>
                  </a:lnTo>
                  <a:cubicBezTo>
                    <a:pt x="1191" y="607"/>
                    <a:pt x="986" y="689"/>
                    <a:pt x="781" y="689"/>
                  </a:cubicBezTo>
                  <a:cubicBezTo>
                    <a:pt x="452" y="689"/>
                    <a:pt x="329" y="319"/>
                    <a:pt x="164" y="32"/>
                  </a:cubicBezTo>
                  <a:cubicBezTo>
                    <a:pt x="164" y="11"/>
                    <a:pt x="154" y="1"/>
                    <a:pt x="1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8" name="Google Shape;2938;p47"/>
            <p:cNvSpPr/>
            <p:nvPr/>
          </p:nvSpPr>
          <p:spPr>
            <a:xfrm>
              <a:off x="2220472" y="2701908"/>
              <a:ext cx="33133" cy="37733"/>
            </a:xfrm>
            <a:custGeom>
              <a:rect b="b" l="l" r="r" t="t"/>
              <a:pathLst>
                <a:path extrusionOk="0" h="2480" w="2178">
                  <a:moveTo>
                    <a:pt x="1212" y="0"/>
                  </a:moveTo>
                  <a:cubicBezTo>
                    <a:pt x="1003" y="0"/>
                    <a:pt x="774" y="54"/>
                    <a:pt x="617" y="179"/>
                  </a:cubicBezTo>
                  <a:cubicBezTo>
                    <a:pt x="412" y="344"/>
                    <a:pt x="329" y="549"/>
                    <a:pt x="206" y="754"/>
                  </a:cubicBezTo>
                  <a:cubicBezTo>
                    <a:pt x="42" y="1165"/>
                    <a:pt x="1" y="1617"/>
                    <a:pt x="42" y="2151"/>
                  </a:cubicBezTo>
                  <a:cubicBezTo>
                    <a:pt x="165" y="1740"/>
                    <a:pt x="329" y="1371"/>
                    <a:pt x="535" y="1001"/>
                  </a:cubicBezTo>
                  <a:cubicBezTo>
                    <a:pt x="647" y="738"/>
                    <a:pt x="932" y="544"/>
                    <a:pt x="1199" y="544"/>
                  </a:cubicBezTo>
                  <a:cubicBezTo>
                    <a:pt x="1225" y="544"/>
                    <a:pt x="1250" y="545"/>
                    <a:pt x="1274" y="549"/>
                  </a:cubicBezTo>
                  <a:cubicBezTo>
                    <a:pt x="1603" y="549"/>
                    <a:pt x="1767" y="919"/>
                    <a:pt x="1808" y="1330"/>
                  </a:cubicBezTo>
                  <a:lnTo>
                    <a:pt x="1808" y="1864"/>
                  </a:lnTo>
                  <a:cubicBezTo>
                    <a:pt x="1808" y="2069"/>
                    <a:pt x="1767" y="2274"/>
                    <a:pt x="1685" y="2480"/>
                  </a:cubicBezTo>
                  <a:cubicBezTo>
                    <a:pt x="1890" y="2233"/>
                    <a:pt x="2014" y="1987"/>
                    <a:pt x="2055" y="1658"/>
                  </a:cubicBezTo>
                  <a:cubicBezTo>
                    <a:pt x="2055" y="1576"/>
                    <a:pt x="2096" y="1412"/>
                    <a:pt x="2096" y="1247"/>
                  </a:cubicBezTo>
                  <a:cubicBezTo>
                    <a:pt x="2178" y="1001"/>
                    <a:pt x="2096" y="795"/>
                    <a:pt x="2014" y="549"/>
                  </a:cubicBezTo>
                  <a:cubicBezTo>
                    <a:pt x="1931" y="302"/>
                    <a:pt x="1644" y="97"/>
                    <a:pt x="1397" y="15"/>
                  </a:cubicBezTo>
                  <a:cubicBezTo>
                    <a:pt x="1339" y="5"/>
                    <a:pt x="1276" y="0"/>
                    <a:pt x="121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9" name="Google Shape;2939;p47"/>
            <p:cNvSpPr/>
            <p:nvPr/>
          </p:nvSpPr>
          <p:spPr>
            <a:xfrm>
              <a:off x="2354828" y="2714004"/>
              <a:ext cx="21267" cy="18760"/>
            </a:xfrm>
            <a:custGeom>
              <a:rect b="b" l="l" r="r" t="t"/>
              <a:pathLst>
                <a:path extrusionOk="0" h="1233" w="1398">
                  <a:moveTo>
                    <a:pt x="1357" y="0"/>
                  </a:moveTo>
                  <a:cubicBezTo>
                    <a:pt x="1163" y="233"/>
                    <a:pt x="896" y="538"/>
                    <a:pt x="626" y="538"/>
                  </a:cubicBezTo>
                  <a:cubicBezTo>
                    <a:pt x="609" y="538"/>
                    <a:pt x="593" y="537"/>
                    <a:pt x="576" y="535"/>
                  </a:cubicBezTo>
                  <a:cubicBezTo>
                    <a:pt x="371" y="535"/>
                    <a:pt x="206" y="329"/>
                    <a:pt x="1" y="165"/>
                  </a:cubicBezTo>
                  <a:lnTo>
                    <a:pt x="1" y="165"/>
                  </a:lnTo>
                  <a:cubicBezTo>
                    <a:pt x="124" y="370"/>
                    <a:pt x="83" y="617"/>
                    <a:pt x="1" y="822"/>
                  </a:cubicBezTo>
                  <a:cubicBezTo>
                    <a:pt x="83" y="945"/>
                    <a:pt x="165" y="986"/>
                    <a:pt x="206" y="1069"/>
                  </a:cubicBezTo>
                  <a:cubicBezTo>
                    <a:pt x="371" y="1192"/>
                    <a:pt x="535" y="1233"/>
                    <a:pt x="658" y="1233"/>
                  </a:cubicBezTo>
                  <a:cubicBezTo>
                    <a:pt x="1192" y="1151"/>
                    <a:pt x="1398" y="617"/>
                    <a:pt x="1398" y="42"/>
                  </a:cubicBezTo>
                  <a:cubicBezTo>
                    <a:pt x="1398" y="0"/>
                    <a:pt x="1398" y="0"/>
                    <a:pt x="13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0" name="Google Shape;2940;p47"/>
            <p:cNvSpPr/>
            <p:nvPr/>
          </p:nvSpPr>
          <p:spPr>
            <a:xfrm>
              <a:off x="2326716" y="2708375"/>
              <a:ext cx="33133" cy="35649"/>
            </a:xfrm>
            <a:custGeom>
              <a:rect b="b" l="l" r="r" t="t"/>
              <a:pathLst>
                <a:path extrusionOk="0" h="2343" w="2178">
                  <a:moveTo>
                    <a:pt x="1027" y="1"/>
                  </a:moveTo>
                  <a:cubicBezTo>
                    <a:pt x="781" y="1"/>
                    <a:pt x="452" y="165"/>
                    <a:pt x="329" y="370"/>
                  </a:cubicBezTo>
                  <a:cubicBezTo>
                    <a:pt x="165" y="576"/>
                    <a:pt x="82" y="781"/>
                    <a:pt x="82" y="1028"/>
                  </a:cubicBezTo>
                  <a:cubicBezTo>
                    <a:pt x="82" y="1192"/>
                    <a:pt x="0" y="1356"/>
                    <a:pt x="0" y="1439"/>
                  </a:cubicBezTo>
                  <a:cubicBezTo>
                    <a:pt x="0" y="1767"/>
                    <a:pt x="82" y="2055"/>
                    <a:pt x="206" y="2342"/>
                  </a:cubicBezTo>
                  <a:cubicBezTo>
                    <a:pt x="206" y="2137"/>
                    <a:pt x="206" y="1932"/>
                    <a:pt x="247" y="1726"/>
                  </a:cubicBezTo>
                  <a:cubicBezTo>
                    <a:pt x="329" y="1521"/>
                    <a:pt x="370" y="1356"/>
                    <a:pt x="411" y="1151"/>
                  </a:cubicBezTo>
                  <a:cubicBezTo>
                    <a:pt x="534" y="781"/>
                    <a:pt x="781" y="494"/>
                    <a:pt x="1109" y="494"/>
                  </a:cubicBezTo>
                  <a:cubicBezTo>
                    <a:pt x="1397" y="494"/>
                    <a:pt x="1644" y="740"/>
                    <a:pt x="1767" y="1110"/>
                  </a:cubicBezTo>
                  <a:cubicBezTo>
                    <a:pt x="1849" y="1439"/>
                    <a:pt x="1931" y="1849"/>
                    <a:pt x="1972" y="2342"/>
                  </a:cubicBezTo>
                  <a:cubicBezTo>
                    <a:pt x="2136" y="1849"/>
                    <a:pt x="2178" y="1439"/>
                    <a:pt x="2054" y="987"/>
                  </a:cubicBezTo>
                  <a:cubicBezTo>
                    <a:pt x="2013" y="781"/>
                    <a:pt x="1972" y="535"/>
                    <a:pt x="1767" y="329"/>
                  </a:cubicBezTo>
                  <a:cubicBezTo>
                    <a:pt x="1602" y="124"/>
                    <a:pt x="1274" y="1"/>
                    <a:pt x="102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1" name="Google Shape;2941;p47"/>
            <p:cNvSpPr/>
            <p:nvPr/>
          </p:nvSpPr>
          <p:spPr>
            <a:xfrm>
              <a:off x="1986747" y="2438871"/>
              <a:ext cx="426848" cy="275635"/>
            </a:xfrm>
            <a:custGeom>
              <a:rect b="b" l="l" r="r" t="t"/>
              <a:pathLst>
                <a:path extrusionOk="0" h="18116" w="28059">
                  <a:moveTo>
                    <a:pt x="14811" y="0"/>
                  </a:moveTo>
                  <a:cubicBezTo>
                    <a:pt x="13174" y="0"/>
                    <a:pt x="6787" y="340"/>
                    <a:pt x="3616" y="5472"/>
                  </a:cubicBezTo>
                  <a:cubicBezTo>
                    <a:pt x="1" y="11346"/>
                    <a:pt x="3369" y="18083"/>
                    <a:pt x="3369" y="18083"/>
                  </a:cubicBezTo>
                  <a:cubicBezTo>
                    <a:pt x="3471" y="18105"/>
                    <a:pt x="3570" y="18115"/>
                    <a:pt x="3667" y="18115"/>
                  </a:cubicBezTo>
                  <a:cubicBezTo>
                    <a:pt x="5609" y="18115"/>
                    <a:pt x="6615" y="14017"/>
                    <a:pt x="6615" y="14017"/>
                  </a:cubicBezTo>
                  <a:cubicBezTo>
                    <a:pt x="6615" y="14017"/>
                    <a:pt x="6723" y="14031"/>
                    <a:pt x="6916" y="14031"/>
                  </a:cubicBezTo>
                  <a:cubicBezTo>
                    <a:pt x="7945" y="14031"/>
                    <a:pt x="11366" y="13622"/>
                    <a:pt x="13270" y="8430"/>
                  </a:cubicBezTo>
                  <a:lnTo>
                    <a:pt x="13270" y="8430"/>
                  </a:lnTo>
                  <a:cubicBezTo>
                    <a:pt x="13270" y="8430"/>
                    <a:pt x="12818" y="11347"/>
                    <a:pt x="10640" y="13441"/>
                  </a:cubicBezTo>
                  <a:cubicBezTo>
                    <a:pt x="10640" y="13441"/>
                    <a:pt x="10661" y="13442"/>
                    <a:pt x="10701" y="13442"/>
                  </a:cubicBezTo>
                  <a:cubicBezTo>
                    <a:pt x="11444" y="13442"/>
                    <a:pt x="18780" y="13294"/>
                    <a:pt x="22677" y="7526"/>
                  </a:cubicBezTo>
                  <a:lnTo>
                    <a:pt x="22677" y="7526"/>
                  </a:lnTo>
                  <a:cubicBezTo>
                    <a:pt x="22677" y="7527"/>
                    <a:pt x="20910" y="10689"/>
                    <a:pt x="19596" y="11716"/>
                  </a:cubicBezTo>
                  <a:cubicBezTo>
                    <a:pt x="19596" y="11716"/>
                    <a:pt x="22965" y="11223"/>
                    <a:pt x="24854" y="8758"/>
                  </a:cubicBezTo>
                  <a:cubicBezTo>
                    <a:pt x="24854" y="8758"/>
                    <a:pt x="25758" y="12702"/>
                    <a:pt x="26662" y="13811"/>
                  </a:cubicBezTo>
                  <a:cubicBezTo>
                    <a:pt x="26662" y="13811"/>
                    <a:pt x="28058" y="172"/>
                    <a:pt x="15200" y="8"/>
                  </a:cubicBezTo>
                  <a:cubicBezTo>
                    <a:pt x="15200" y="8"/>
                    <a:pt x="15061" y="0"/>
                    <a:pt x="1481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2" name="Google Shape;2942;p47"/>
            <p:cNvSpPr/>
            <p:nvPr/>
          </p:nvSpPr>
          <p:spPr>
            <a:xfrm>
              <a:off x="1982381" y="2670565"/>
              <a:ext cx="102502" cy="128734"/>
            </a:xfrm>
            <a:custGeom>
              <a:rect b="b" l="l" r="r" t="t"/>
              <a:pathLst>
                <a:path extrusionOk="0" h="8461" w="6738">
                  <a:moveTo>
                    <a:pt x="2454" y="1"/>
                  </a:moveTo>
                  <a:cubicBezTo>
                    <a:pt x="2278" y="1"/>
                    <a:pt x="2103" y="33"/>
                    <a:pt x="1931" y="103"/>
                  </a:cubicBezTo>
                  <a:cubicBezTo>
                    <a:pt x="0" y="925"/>
                    <a:pt x="1479" y="7128"/>
                    <a:pt x="3574" y="8155"/>
                  </a:cubicBezTo>
                  <a:cubicBezTo>
                    <a:pt x="4031" y="8374"/>
                    <a:pt x="4436" y="8461"/>
                    <a:pt x="4792" y="8461"/>
                  </a:cubicBezTo>
                  <a:cubicBezTo>
                    <a:pt x="6102" y="8461"/>
                    <a:pt x="6737" y="7292"/>
                    <a:pt x="6737" y="7292"/>
                  </a:cubicBezTo>
                  <a:lnTo>
                    <a:pt x="6368" y="3677"/>
                  </a:lnTo>
                  <a:cubicBezTo>
                    <a:pt x="6368" y="3677"/>
                    <a:pt x="4340" y="1"/>
                    <a:pt x="2454" y="1"/>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3" name="Google Shape;2943;p47"/>
            <p:cNvSpPr/>
            <p:nvPr/>
          </p:nvSpPr>
          <p:spPr>
            <a:xfrm>
              <a:off x="2019241" y="2698378"/>
              <a:ext cx="50642" cy="83485"/>
            </a:xfrm>
            <a:custGeom>
              <a:rect b="b" l="l" r="r" t="t"/>
              <a:pathLst>
                <a:path extrusionOk="0" h="5487" w="3329">
                  <a:moveTo>
                    <a:pt x="42" y="0"/>
                  </a:moveTo>
                  <a:cubicBezTo>
                    <a:pt x="1" y="0"/>
                    <a:pt x="1" y="42"/>
                    <a:pt x="42" y="42"/>
                  </a:cubicBezTo>
                  <a:cubicBezTo>
                    <a:pt x="1521" y="822"/>
                    <a:pt x="2137" y="2383"/>
                    <a:pt x="2548" y="3903"/>
                  </a:cubicBezTo>
                  <a:cubicBezTo>
                    <a:pt x="2270" y="3486"/>
                    <a:pt x="1935" y="3182"/>
                    <a:pt x="1493" y="3182"/>
                  </a:cubicBezTo>
                  <a:cubicBezTo>
                    <a:pt x="1282" y="3182"/>
                    <a:pt x="1047" y="3251"/>
                    <a:pt x="781" y="3410"/>
                  </a:cubicBezTo>
                  <a:cubicBezTo>
                    <a:pt x="699" y="3410"/>
                    <a:pt x="781" y="3492"/>
                    <a:pt x="823" y="3492"/>
                  </a:cubicBezTo>
                  <a:cubicBezTo>
                    <a:pt x="886" y="3488"/>
                    <a:pt x="948" y="3486"/>
                    <a:pt x="1007" y="3486"/>
                  </a:cubicBezTo>
                  <a:cubicBezTo>
                    <a:pt x="1559" y="3486"/>
                    <a:pt x="1927" y="3663"/>
                    <a:pt x="2260" y="4108"/>
                  </a:cubicBezTo>
                  <a:cubicBezTo>
                    <a:pt x="2507" y="4519"/>
                    <a:pt x="2671" y="4971"/>
                    <a:pt x="2877" y="5382"/>
                  </a:cubicBezTo>
                  <a:cubicBezTo>
                    <a:pt x="2895" y="5454"/>
                    <a:pt x="2952" y="5487"/>
                    <a:pt x="3007" y="5487"/>
                  </a:cubicBezTo>
                  <a:cubicBezTo>
                    <a:pt x="3078" y="5487"/>
                    <a:pt x="3146" y="5433"/>
                    <a:pt x="3123" y="5341"/>
                  </a:cubicBezTo>
                  <a:lnTo>
                    <a:pt x="3123" y="5300"/>
                  </a:lnTo>
                  <a:cubicBezTo>
                    <a:pt x="3328" y="3328"/>
                    <a:pt x="2096" y="411"/>
                    <a:pt x="42"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4" name="Google Shape;2944;p47"/>
            <p:cNvSpPr/>
            <p:nvPr/>
          </p:nvSpPr>
          <p:spPr>
            <a:xfrm>
              <a:off x="2666670" y="3195437"/>
              <a:ext cx="131253" cy="127989"/>
            </a:xfrm>
            <a:custGeom>
              <a:rect b="b" l="l" r="r" t="t"/>
              <a:pathLst>
                <a:path extrusionOk="0" h="8412" w="8628">
                  <a:moveTo>
                    <a:pt x="6389" y="0"/>
                  </a:moveTo>
                  <a:cubicBezTo>
                    <a:pt x="6204" y="0"/>
                    <a:pt x="6019" y="11"/>
                    <a:pt x="5834" y="31"/>
                  </a:cubicBezTo>
                  <a:cubicBezTo>
                    <a:pt x="5136" y="155"/>
                    <a:pt x="4479" y="319"/>
                    <a:pt x="3780" y="565"/>
                  </a:cubicBezTo>
                  <a:cubicBezTo>
                    <a:pt x="2466" y="1017"/>
                    <a:pt x="1192" y="1592"/>
                    <a:pt x="1" y="2291"/>
                  </a:cubicBezTo>
                  <a:cubicBezTo>
                    <a:pt x="658" y="2044"/>
                    <a:pt x="1274" y="1798"/>
                    <a:pt x="1891" y="1633"/>
                  </a:cubicBezTo>
                  <a:cubicBezTo>
                    <a:pt x="2507" y="1387"/>
                    <a:pt x="3205" y="1182"/>
                    <a:pt x="3862" y="976"/>
                  </a:cubicBezTo>
                  <a:cubicBezTo>
                    <a:pt x="4520" y="812"/>
                    <a:pt x="5177" y="606"/>
                    <a:pt x="5834" y="565"/>
                  </a:cubicBezTo>
                  <a:cubicBezTo>
                    <a:pt x="6017" y="555"/>
                    <a:pt x="6199" y="547"/>
                    <a:pt x="6378" y="547"/>
                  </a:cubicBezTo>
                  <a:cubicBezTo>
                    <a:pt x="6883" y="547"/>
                    <a:pt x="7360" y="610"/>
                    <a:pt x="7724" y="853"/>
                  </a:cubicBezTo>
                  <a:cubicBezTo>
                    <a:pt x="7929" y="1017"/>
                    <a:pt x="8053" y="1264"/>
                    <a:pt x="8135" y="1592"/>
                  </a:cubicBezTo>
                  <a:cubicBezTo>
                    <a:pt x="8176" y="1880"/>
                    <a:pt x="8135" y="2209"/>
                    <a:pt x="8012" y="2496"/>
                  </a:cubicBezTo>
                  <a:cubicBezTo>
                    <a:pt x="7806" y="3112"/>
                    <a:pt x="7395" y="3687"/>
                    <a:pt x="6985" y="4221"/>
                  </a:cubicBezTo>
                  <a:cubicBezTo>
                    <a:pt x="6574" y="4714"/>
                    <a:pt x="6122" y="5248"/>
                    <a:pt x="5588" y="5700"/>
                  </a:cubicBezTo>
                  <a:cubicBezTo>
                    <a:pt x="5095" y="6193"/>
                    <a:pt x="2507" y="7960"/>
                    <a:pt x="2014" y="8412"/>
                  </a:cubicBezTo>
                  <a:cubicBezTo>
                    <a:pt x="3616" y="7590"/>
                    <a:pt x="6286" y="5454"/>
                    <a:pt x="7231" y="4427"/>
                  </a:cubicBezTo>
                  <a:cubicBezTo>
                    <a:pt x="7724" y="3893"/>
                    <a:pt x="8176" y="3318"/>
                    <a:pt x="8422" y="2619"/>
                  </a:cubicBezTo>
                  <a:cubicBezTo>
                    <a:pt x="8587" y="2250"/>
                    <a:pt x="8628" y="1880"/>
                    <a:pt x="8587" y="1469"/>
                  </a:cubicBezTo>
                  <a:cubicBezTo>
                    <a:pt x="8546" y="1140"/>
                    <a:pt x="8381" y="730"/>
                    <a:pt x="8012" y="442"/>
                  </a:cubicBezTo>
                  <a:cubicBezTo>
                    <a:pt x="7724" y="196"/>
                    <a:pt x="7313" y="113"/>
                    <a:pt x="6943" y="31"/>
                  </a:cubicBezTo>
                  <a:cubicBezTo>
                    <a:pt x="6759" y="11"/>
                    <a:pt x="6574" y="0"/>
                    <a:pt x="6389"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5" name="Google Shape;2945;p47"/>
            <p:cNvSpPr/>
            <p:nvPr/>
          </p:nvSpPr>
          <p:spPr>
            <a:xfrm>
              <a:off x="2738549" y="3237248"/>
              <a:ext cx="239353" cy="116182"/>
            </a:xfrm>
            <a:custGeom>
              <a:rect b="b" l="l" r="r" t="t"/>
              <a:pathLst>
                <a:path extrusionOk="0" h="7636" w="15734">
                  <a:moveTo>
                    <a:pt x="13559" y="0"/>
                  </a:moveTo>
                  <a:cubicBezTo>
                    <a:pt x="13433" y="0"/>
                    <a:pt x="13300" y="48"/>
                    <a:pt x="13187" y="77"/>
                  </a:cubicBezTo>
                  <a:cubicBezTo>
                    <a:pt x="12858" y="159"/>
                    <a:pt x="12530" y="282"/>
                    <a:pt x="12242" y="446"/>
                  </a:cubicBezTo>
                  <a:cubicBezTo>
                    <a:pt x="11626" y="734"/>
                    <a:pt x="11092" y="1104"/>
                    <a:pt x="10517" y="1515"/>
                  </a:cubicBezTo>
                  <a:cubicBezTo>
                    <a:pt x="10024" y="1925"/>
                    <a:pt x="9490" y="2336"/>
                    <a:pt x="8997" y="2788"/>
                  </a:cubicBezTo>
                  <a:cubicBezTo>
                    <a:pt x="8463" y="3240"/>
                    <a:pt x="8011" y="3733"/>
                    <a:pt x="7518" y="4062"/>
                  </a:cubicBezTo>
                  <a:cubicBezTo>
                    <a:pt x="6943" y="4431"/>
                    <a:pt x="6368" y="4801"/>
                    <a:pt x="5792" y="5089"/>
                  </a:cubicBezTo>
                  <a:cubicBezTo>
                    <a:pt x="5258" y="5458"/>
                    <a:pt x="575" y="7307"/>
                    <a:pt x="0" y="7635"/>
                  </a:cubicBezTo>
                  <a:cubicBezTo>
                    <a:pt x="1274" y="7143"/>
                    <a:pt x="5464" y="5869"/>
                    <a:pt x="7600" y="4349"/>
                  </a:cubicBezTo>
                  <a:cubicBezTo>
                    <a:pt x="8216" y="3979"/>
                    <a:pt x="8668" y="3527"/>
                    <a:pt x="9202" y="3117"/>
                  </a:cubicBezTo>
                  <a:lnTo>
                    <a:pt x="10722" y="1884"/>
                  </a:lnTo>
                  <a:cubicBezTo>
                    <a:pt x="11256" y="1473"/>
                    <a:pt x="11831" y="1104"/>
                    <a:pt x="12365" y="775"/>
                  </a:cubicBezTo>
                  <a:cubicBezTo>
                    <a:pt x="12854" y="531"/>
                    <a:pt x="13371" y="346"/>
                    <a:pt x="13869" y="346"/>
                  </a:cubicBezTo>
                  <a:cubicBezTo>
                    <a:pt x="13957" y="346"/>
                    <a:pt x="14045" y="352"/>
                    <a:pt x="14132" y="364"/>
                  </a:cubicBezTo>
                  <a:cubicBezTo>
                    <a:pt x="14378" y="446"/>
                    <a:pt x="14707" y="570"/>
                    <a:pt x="14912" y="775"/>
                  </a:cubicBezTo>
                  <a:cubicBezTo>
                    <a:pt x="15118" y="1063"/>
                    <a:pt x="15241" y="1309"/>
                    <a:pt x="15364" y="1597"/>
                  </a:cubicBezTo>
                  <a:cubicBezTo>
                    <a:pt x="15569" y="2213"/>
                    <a:pt x="15569" y="2911"/>
                    <a:pt x="15446" y="3569"/>
                  </a:cubicBezTo>
                  <a:cubicBezTo>
                    <a:pt x="15652" y="2952"/>
                    <a:pt x="15734" y="2213"/>
                    <a:pt x="15611" y="1556"/>
                  </a:cubicBezTo>
                  <a:cubicBezTo>
                    <a:pt x="15528" y="1268"/>
                    <a:pt x="15405" y="898"/>
                    <a:pt x="15159" y="652"/>
                  </a:cubicBezTo>
                  <a:cubicBezTo>
                    <a:pt x="14912" y="364"/>
                    <a:pt x="14584" y="159"/>
                    <a:pt x="14214" y="77"/>
                  </a:cubicBezTo>
                  <a:lnTo>
                    <a:pt x="13967" y="36"/>
                  </a:lnTo>
                  <a:lnTo>
                    <a:pt x="13721" y="36"/>
                  </a:lnTo>
                  <a:cubicBezTo>
                    <a:pt x="13670" y="10"/>
                    <a:pt x="13615" y="0"/>
                    <a:pt x="13559"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6" name="Google Shape;2946;p47"/>
            <p:cNvSpPr/>
            <p:nvPr/>
          </p:nvSpPr>
          <p:spPr>
            <a:xfrm>
              <a:off x="1857669" y="2951586"/>
              <a:ext cx="1138990" cy="849514"/>
            </a:xfrm>
            <a:custGeom>
              <a:rect b="b" l="l" r="r" t="t"/>
              <a:pathLst>
                <a:path extrusionOk="0" h="55834" w="74872">
                  <a:moveTo>
                    <a:pt x="41268" y="31340"/>
                  </a:moveTo>
                  <a:cubicBezTo>
                    <a:pt x="40876" y="31446"/>
                    <a:pt x="40500" y="31540"/>
                    <a:pt x="40155" y="31628"/>
                  </a:cubicBezTo>
                  <a:lnTo>
                    <a:pt x="40155" y="31628"/>
                  </a:lnTo>
                  <a:cubicBezTo>
                    <a:pt x="40507" y="31533"/>
                    <a:pt x="40881" y="31437"/>
                    <a:pt x="41268" y="31340"/>
                  </a:cubicBezTo>
                  <a:close/>
                  <a:moveTo>
                    <a:pt x="2582" y="1"/>
                  </a:moveTo>
                  <a:cubicBezTo>
                    <a:pt x="882" y="1"/>
                    <a:pt x="0" y="2378"/>
                    <a:pt x="23" y="5583"/>
                  </a:cubicBezTo>
                  <a:cubicBezTo>
                    <a:pt x="105" y="18030"/>
                    <a:pt x="7993" y="51675"/>
                    <a:pt x="14360" y="54756"/>
                  </a:cubicBezTo>
                  <a:lnTo>
                    <a:pt x="15839" y="55290"/>
                  </a:lnTo>
                  <a:cubicBezTo>
                    <a:pt x="16872" y="55581"/>
                    <a:pt x="18937" y="55834"/>
                    <a:pt x="21742" y="55834"/>
                  </a:cubicBezTo>
                  <a:cubicBezTo>
                    <a:pt x="27644" y="55834"/>
                    <a:pt x="36822" y="54715"/>
                    <a:pt x="46567" y="50483"/>
                  </a:cubicBezTo>
                  <a:cubicBezTo>
                    <a:pt x="54578" y="48388"/>
                    <a:pt x="62876" y="44979"/>
                    <a:pt x="68422" y="38324"/>
                  </a:cubicBezTo>
                  <a:cubicBezTo>
                    <a:pt x="69531" y="36968"/>
                    <a:pt x="69449" y="35695"/>
                    <a:pt x="69449" y="35695"/>
                  </a:cubicBezTo>
                  <a:cubicBezTo>
                    <a:pt x="71996" y="32696"/>
                    <a:pt x="71379" y="30642"/>
                    <a:pt x="71379" y="30642"/>
                  </a:cubicBezTo>
                  <a:cubicBezTo>
                    <a:pt x="72858" y="27150"/>
                    <a:pt x="71913" y="25178"/>
                    <a:pt x="71913" y="25178"/>
                  </a:cubicBezTo>
                  <a:cubicBezTo>
                    <a:pt x="71913" y="25178"/>
                    <a:pt x="74871" y="21686"/>
                    <a:pt x="73064" y="19509"/>
                  </a:cubicBezTo>
                  <a:cubicBezTo>
                    <a:pt x="72704" y="19099"/>
                    <a:pt x="72295" y="18925"/>
                    <a:pt x="71843" y="18925"/>
                  </a:cubicBezTo>
                  <a:cubicBezTo>
                    <a:pt x="69711" y="18925"/>
                    <a:pt x="66637" y="22810"/>
                    <a:pt x="63451" y="24233"/>
                  </a:cubicBezTo>
                  <a:cubicBezTo>
                    <a:pt x="60123" y="25712"/>
                    <a:pt x="56015" y="27109"/>
                    <a:pt x="52154" y="28300"/>
                  </a:cubicBezTo>
                  <a:cubicBezTo>
                    <a:pt x="51168" y="28177"/>
                    <a:pt x="51332" y="27479"/>
                    <a:pt x="52976" y="26082"/>
                  </a:cubicBezTo>
                  <a:cubicBezTo>
                    <a:pt x="54824" y="24480"/>
                    <a:pt x="63410" y="19879"/>
                    <a:pt x="61520" y="17044"/>
                  </a:cubicBezTo>
                  <a:cubicBezTo>
                    <a:pt x="61206" y="16556"/>
                    <a:pt x="60599" y="16345"/>
                    <a:pt x="59792" y="16345"/>
                  </a:cubicBezTo>
                  <a:cubicBezTo>
                    <a:pt x="55849" y="16345"/>
                    <a:pt x="47147" y="21394"/>
                    <a:pt x="44759" y="23781"/>
                  </a:cubicBezTo>
                  <a:cubicBezTo>
                    <a:pt x="42048" y="26452"/>
                    <a:pt x="38721" y="31587"/>
                    <a:pt x="38351" y="32162"/>
                  </a:cubicBezTo>
                  <a:cubicBezTo>
                    <a:pt x="38228" y="32162"/>
                    <a:pt x="38146" y="32080"/>
                    <a:pt x="38105" y="32080"/>
                  </a:cubicBezTo>
                  <a:cubicBezTo>
                    <a:pt x="36256" y="32203"/>
                    <a:pt x="27054" y="35982"/>
                    <a:pt x="27054" y="35982"/>
                  </a:cubicBezTo>
                  <a:cubicBezTo>
                    <a:pt x="26232" y="34257"/>
                    <a:pt x="10293" y="8787"/>
                    <a:pt x="7911" y="4926"/>
                  </a:cubicBezTo>
                  <a:cubicBezTo>
                    <a:pt x="5678" y="1407"/>
                    <a:pt x="3888" y="1"/>
                    <a:pt x="2582"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7" name="Google Shape;2947;p47"/>
            <p:cNvSpPr/>
            <p:nvPr/>
          </p:nvSpPr>
          <p:spPr>
            <a:xfrm>
              <a:off x="2724142" y="3333285"/>
              <a:ext cx="228598" cy="150339"/>
            </a:xfrm>
            <a:custGeom>
              <a:rect b="b" l="l" r="r" t="t"/>
              <a:pathLst>
                <a:path extrusionOk="0" h="9881" w="15027">
                  <a:moveTo>
                    <a:pt x="14895" y="1"/>
                  </a:moveTo>
                  <a:cubicBezTo>
                    <a:pt x="14886" y="1"/>
                    <a:pt x="14879" y="3"/>
                    <a:pt x="14873" y="9"/>
                  </a:cubicBezTo>
                  <a:cubicBezTo>
                    <a:pt x="12491" y="2063"/>
                    <a:pt x="10231" y="4199"/>
                    <a:pt x="7643" y="5883"/>
                  </a:cubicBezTo>
                  <a:cubicBezTo>
                    <a:pt x="5219" y="7486"/>
                    <a:pt x="2631" y="8554"/>
                    <a:pt x="84" y="9786"/>
                  </a:cubicBezTo>
                  <a:cubicBezTo>
                    <a:pt x="0" y="9814"/>
                    <a:pt x="12" y="9880"/>
                    <a:pt x="54" y="9880"/>
                  </a:cubicBezTo>
                  <a:cubicBezTo>
                    <a:pt x="73" y="9880"/>
                    <a:pt x="99" y="9866"/>
                    <a:pt x="126" y="9827"/>
                  </a:cubicBezTo>
                  <a:cubicBezTo>
                    <a:pt x="5589" y="8143"/>
                    <a:pt x="11299" y="4528"/>
                    <a:pt x="14955" y="132"/>
                  </a:cubicBezTo>
                  <a:cubicBezTo>
                    <a:pt x="15026" y="97"/>
                    <a:pt x="14945" y="1"/>
                    <a:pt x="148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8" name="Google Shape;2948;p47"/>
            <p:cNvSpPr/>
            <p:nvPr/>
          </p:nvSpPr>
          <p:spPr>
            <a:xfrm>
              <a:off x="2747767" y="3417165"/>
              <a:ext cx="194522" cy="153322"/>
            </a:xfrm>
            <a:custGeom>
              <a:rect b="b" l="l" r="r" t="t"/>
              <a:pathLst>
                <a:path extrusionOk="0" h="10077" w="12787">
                  <a:moveTo>
                    <a:pt x="12745" y="1"/>
                  </a:moveTo>
                  <a:cubicBezTo>
                    <a:pt x="6830" y="6327"/>
                    <a:pt x="2598" y="8627"/>
                    <a:pt x="134" y="9983"/>
                  </a:cubicBezTo>
                  <a:cubicBezTo>
                    <a:pt x="1" y="10016"/>
                    <a:pt x="2" y="10077"/>
                    <a:pt x="95" y="10077"/>
                  </a:cubicBezTo>
                  <a:cubicBezTo>
                    <a:pt x="116" y="10077"/>
                    <a:pt x="143" y="10073"/>
                    <a:pt x="175" y="10065"/>
                  </a:cubicBezTo>
                  <a:cubicBezTo>
                    <a:pt x="5310" y="7847"/>
                    <a:pt x="9500" y="4643"/>
                    <a:pt x="12786" y="42"/>
                  </a:cubicBezTo>
                  <a:cubicBezTo>
                    <a:pt x="12786" y="1"/>
                    <a:pt x="12745" y="1"/>
                    <a:pt x="127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9" name="Google Shape;2949;p47"/>
            <p:cNvSpPr/>
            <p:nvPr/>
          </p:nvSpPr>
          <p:spPr>
            <a:xfrm>
              <a:off x="2761048" y="3495294"/>
              <a:ext cx="153114" cy="122526"/>
            </a:xfrm>
            <a:custGeom>
              <a:rect b="b" l="l" r="r" t="t"/>
              <a:pathLst>
                <a:path extrusionOk="0" h="8053" w="10065">
                  <a:moveTo>
                    <a:pt x="10024" y="1"/>
                  </a:moveTo>
                  <a:cubicBezTo>
                    <a:pt x="6491" y="3451"/>
                    <a:pt x="4231" y="5464"/>
                    <a:pt x="164" y="7847"/>
                  </a:cubicBezTo>
                  <a:cubicBezTo>
                    <a:pt x="0" y="7929"/>
                    <a:pt x="82" y="8052"/>
                    <a:pt x="205" y="8052"/>
                  </a:cubicBezTo>
                  <a:cubicBezTo>
                    <a:pt x="4642" y="5547"/>
                    <a:pt x="6450" y="4437"/>
                    <a:pt x="10065" y="42"/>
                  </a:cubicBezTo>
                  <a:cubicBezTo>
                    <a:pt x="10065" y="1"/>
                    <a:pt x="10024" y="1"/>
                    <a:pt x="1002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0" name="Google Shape;2950;p47"/>
            <p:cNvSpPr/>
            <p:nvPr/>
          </p:nvSpPr>
          <p:spPr>
            <a:xfrm rot="198969">
              <a:off x="2234428" y="3405658"/>
              <a:ext cx="308321" cy="121541"/>
            </a:xfrm>
            <a:custGeom>
              <a:rect b="b" l="l" r="r" t="t"/>
              <a:pathLst>
                <a:path extrusionOk="0" h="7988" w="20267">
                  <a:moveTo>
                    <a:pt x="19874" y="1"/>
                  </a:moveTo>
                  <a:cubicBezTo>
                    <a:pt x="19831" y="1"/>
                    <a:pt x="19790" y="4"/>
                    <a:pt x="19757" y="12"/>
                  </a:cubicBezTo>
                  <a:cubicBezTo>
                    <a:pt x="19716" y="12"/>
                    <a:pt x="8172" y="2436"/>
                    <a:pt x="38" y="7777"/>
                  </a:cubicBezTo>
                  <a:cubicBezTo>
                    <a:pt x="1" y="7814"/>
                    <a:pt x="134" y="7987"/>
                    <a:pt x="220" y="7987"/>
                  </a:cubicBezTo>
                  <a:cubicBezTo>
                    <a:pt x="228" y="7987"/>
                    <a:pt x="236" y="7986"/>
                    <a:pt x="244" y="7982"/>
                  </a:cubicBezTo>
                  <a:cubicBezTo>
                    <a:pt x="6488" y="4613"/>
                    <a:pt x="18442" y="834"/>
                    <a:pt x="20167" y="53"/>
                  </a:cubicBezTo>
                  <a:cubicBezTo>
                    <a:pt x="20266" y="53"/>
                    <a:pt x="20049" y="1"/>
                    <a:pt x="198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1" name="Google Shape;2951;p47"/>
            <p:cNvSpPr/>
            <p:nvPr/>
          </p:nvSpPr>
          <p:spPr>
            <a:xfrm>
              <a:off x="1346283" y="2479412"/>
              <a:ext cx="277476" cy="256905"/>
            </a:xfrm>
            <a:custGeom>
              <a:rect b="b" l="l" r="r" t="t"/>
              <a:pathLst>
                <a:path extrusionOk="0" h="16885" w="18240">
                  <a:moveTo>
                    <a:pt x="12745" y="0"/>
                  </a:moveTo>
                  <a:cubicBezTo>
                    <a:pt x="8433" y="0"/>
                    <a:pt x="9449" y="7313"/>
                    <a:pt x="9449" y="7313"/>
                  </a:cubicBezTo>
                  <a:cubicBezTo>
                    <a:pt x="9449" y="7313"/>
                    <a:pt x="7202" y="2435"/>
                    <a:pt x="4263" y="2435"/>
                  </a:cubicBezTo>
                  <a:cubicBezTo>
                    <a:pt x="3738" y="2435"/>
                    <a:pt x="3190" y="2591"/>
                    <a:pt x="2629" y="2959"/>
                  </a:cubicBezTo>
                  <a:cubicBezTo>
                    <a:pt x="0" y="4643"/>
                    <a:pt x="0" y="8915"/>
                    <a:pt x="2876" y="12037"/>
                  </a:cubicBezTo>
                  <a:cubicBezTo>
                    <a:pt x="6327" y="15817"/>
                    <a:pt x="12201" y="16885"/>
                    <a:pt x="12201" y="16885"/>
                  </a:cubicBezTo>
                  <a:cubicBezTo>
                    <a:pt x="12201" y="16885"/>
                    <a:pt x="16638" y="12777"/>
                    <a:pt x="17500" y="7806"/>
                  </a:cubicBezTo>
                  <a:cubicBezTo>
                    <a:pt x="18240" y="3616"/>
                    <a:pt x="15980" y="42"/>
                    <a:pt x="12817" y="1"/>
                  </a:cubicBezTo>
                  <a:cubicBezTo>
                    <a:pt x="12793" y="1"/>
                    <a:pt x="12769" y="0"/>
                    <a:pt x="1274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2" name="Google Shape;2952;p47"/>
            <p:cNvSpPr/>
            <p:nvPr/>
          </p:nvSpPr>
          <p:spPr>
            <a:xfrm>
              <a:off x="1740513" y="2120655"/>
              <a:ext cx="201870" cy="187266"/>
            </a:xfrm>
            <a:custGeom>
              <a:rect b="b" l="l" r="r" t="t"/>
              <a:pathLst>
                <a:path extrusionOk="0" h="12308" w="13270">
                  <a:moveTo>
                    <a:pt x="4260" y="0"/>
                  </a:moveTo>
                  <a:cubicBezTo>
                    <a:pt x="2247" y="0"/>
                    <a:pt x="356" y="2061"/>
                    <a:pt x="206" y="4907"/>
                  </a:cubicBezTo>
                  <a:cubicBezTo>
                    <a:pt x="1" y="8646"/>
                    <a:pt x="2466" y="12302"/>
                    <a:pt x="2466" y="12302"/>
                  </a:cubicBezTo>
                  <a:cubicBezTo>
                    <a:pt x="2466" y="12302"/>
                    <a:pt x="2585" y="12307"/>
                    <a:pt x="2798" y="12307"/>
                  </a:cubicBezTo>
                  <a:cubicBezTo>
                    <a:pt x="3884" y="12307"/>
                    <a:pt x="7407" y="12164"/>
                    <a:pt x="9983" y="10412"/>
                  </a:cubicBezTo>
                  <a:cubicBezTo>
                    <a:pt x="12530" y="8646"/>
                    <a:pt x="13270" y="5565"/>
                    <a:pt x="11709" y="3921"/>
                  </a:cubicBezTo>
                  <a:cubicBezTo>
                    <a:pt x="11230" y="3425"/>
                    <a:pt x="10701" y="3230"/>
                    <a:pt x="10166" y="3230"/>
                  </a:cubicBezTo>
                  <a:cubicBezTo>
                    <a:pt x="8173" y="3230"/>
                    <a:pt x="6081" y="5934"/>
                    <a:pt x="6081" y="5934"/>
                  </a:cubicBezTo>
                  <a:cubicBezTo>
                    <a:pt x="6081" y="5934"/>
                    <a:pt x="8011" y="799"/>
                    <a:pt x="4848" y="60"/>
                  </a:cubicBezTo>
                  <a:cubicBezTo>
                    <a:pt x="4652" y="20"/>
                    <a:pt x="4456" y="0"/>
                    <a:pt x="4260"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3" name="Google Shape;2953;p47"/>
            <p:cNvSpPr/>
            <p:nvPr/>
          </p:nvSpPr>
          <p:spPr>
            <a:xfrm>
              <a:off x="1371964" y="2046740"/>
              <a:ext cx="140001" cy="121872"/>
            </a:xfrm>
            <a:custGeom>
              <a:rect b="b" l="l" r="r" t="t"/>
              <a:pathLst>
                <a:path extrusionOk="0" h="8010" w="9203">
                  <a:moveTo>
                    <a:pt x="2533" y="0"/>
                  </a:moveTo>
                  <a:cubicBezTo>
                    <a:pt x="2421" y="0"/>
                    <a:pt x="2303" y="13"/>
                    <a:pt x="2178" y="40"/>
                  </a:cubicBezTo>
                  <a:cubicBezTo>
                    <a:pt x="740" y="409"/>
                    <a:pt x="1" y="2340"/>
                    <a:pt x="781" y="4230"/>
                  </a:cubicBezTo>
                  <a:cubicBezTo>
                    <a:pt x="1685" y="6489"/>
                    <a:pt x="4232" y="8009"/>
                    <a:pt x="4232" y="8009"/>
                  </a:cubicBezTo>
                  <a:cubicBezTo>
                    <a:pt x="4232" y="8009"/>
                    <a:pt x="6943" y="6859"/>
                    <a:pt x="8176" y="4723"/>
                  </a:cubicBezTo>
                  <a:cubicBezTo>
                    <a:pt x="9203" y="2915"/>
                    <a:pt x="8792" y="902"/>
                    <a:pt x="7395" y="409"/>
                  </a:cubicBezTo>
                  <a:cubicBezTo>
                    <a:pt x="7191" y="332"/>
                    <a:pt x="6999" y="297"/>
                    <a:pt x="6819" y="297"/>
                  </a:cubicBezTo>
                  <a:cubicBezTo>
                    <a:pt x="5194" y="297"/>
                    <a:pt x="4561" y="3162"/>
                    <a:pt x="4561" y="3162"/>
                  </a:cubicBezTo>
                  <a:cubicBezTo>
                    <a:pt x="4561" y="3162"/>
                    <a:pt x="4306" y="0"/>
                    <a:pt x="2533"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4" name="Google Shape;2954;p47"/>
            <p:cNvSpPr/>
            <p:nvPr/>
          </p:nvSpPr>
          <p:spPr>
            <a:xfrm>
              <a:off x="2950687" y="4333474"/>
              <a:ext cx="375931" cy="334730"/>
            </a:xfrm>
            <a:custGeom>
              <a:rect b="b" l="l" r="r" t="t"/>
              <a:pathLst>
                <a:path extrusionOk="0" h="22000" w="24712">
                  <a:moveTo>
                    <a:pt x="21425" y="0"/>
                  </a:moveTo>
                  <a:cubicBezTo>
                    <a:pt x="18714" y="2753"/>
                    <a:pt x="11237" y="10147"/>
                    <a:pt x="6554" y="13680"/>
                  </a:cubicBezTo>
                  <a:cubicBezTo>
                    <a:pt x="4735" y="15051"/>
                    <a:pt x="3678" y="15601"/>
                    <a:pt x="3145" y="15601"/>
                  </a:cubicBezTo>
                  <a:cubicBezTo>
                    <a:pt x="2018" y="15601"/>
                    <a:pt x="3243" y="13135"/>
                    <a:pt x="4582" y="10763"/>
                  </a:cubicBezTo>
                  <a:lnTo>
                    <a:pt x="4582" y="10763"/>
                  </a:lnTo>
                  <a:cubicBezTo>
                    <a:pt x="2898" y="13639"/>
                    <a:pt x="597" y="17624"/>
                    <a:pt x="351" y="18404"/>
                  </a:cubicBezTo>
                  <a:cubicBezTo>
                    <a:pt x="0" y="19573"/>
                    <a:pt x="722" y="22000"/>
                    <a:pt x="1569" y="22000"/>
                  </a:cubicBezTo>
                  <a:cubicBezTo>
                    <a:pt x="1614" y="22000"/>
                    <a:pt x="1660" y="21993"/>
                    <a:pt x="1707" y="21978"/>
                  </a:cubicBezTo>
                  <a:cubicBezTo>
                    <a:pt x="2651" y="21732"/>
                    <a:pt x="24095" y="6861"/>
                    <a:pt x="24588" y="5751"/>
                  </a:cubicBezTo>
                  <a:cubicBezTo>
                    <a:pt x="24712" y="5464"/>
                    <a:pt x="23356" y="3081"/>
                    <a:pt x="21425"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5" name="Google Shape;2955;p47"/>
            <p:cNvSpPr/>
            <p:nvPr/>
          </p:nvSpPr>
          <p:spPr>
            <a:xfrm>
              <a:off x="3020391" y="4481242"/>
              <a:ext cx="93755" cy="16630"/>
            </a:xfrm>
            <a:custGeom>
              <a:rect b="b" l="l" r="r" t="t"/>
              <a:pathLst>
                <a:path extrusionOk="0" h="1093" w="6163">
                  <a:moveTo>
                    <a:pt x="3553" y="0"/>
                  </a:moveTo>
                  <a:cubicBezTo>
                    <a:pt x="1320" y="0"/>
                    <a:pt x="0" y="1092"/>
                    <a:pt x="0" y="1092"/>
                  </a:cubicBezTo>
                  <a:lnTo>
                    <a:pt x="6162" y="476"/>
                  </a:lnTo>
                  <a:cubicBezTo>
                    <a:pt x="5195" y="129"/>
                    <a:pt x="4320" y="0"/>
                    <a:pt x="35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6" name="Google Shape;2956;p47"/>
            <p:cNvSpPr/>
            <p:nvPr/>
          </p:nvSpPr>
          <p:spPr>
            <a:xfrm>
              <a:off x="1831169" y="2944831"/>
              <a:ext cx="306836" cy="452357"/>
            </a:xfrm>
            <a:custGeom>
              <a:rect b="b" l="l" r="r" t="t"/>
              <a:pathLst>
                <a:path extrusionOk="0" h="29731" w="20170">
                  <a:moveTo>
                    <a:pt x="3409" y="1"/>
                  </a:moveTo>
                  <a:cubicBezTo>
                    <a:pt x="1260" y="1"/>
                    <a:pt x="1" y="2852"/>
                    <a:pt x="738" y="9560"/>
                  </a:cubicBezTo>
                  <a:cubicBezTo>
                    <a:pt x="2012" y="21226"/>
                    <a:pt x="4394" y="29730"/>
                    <a:pt x="4394" y="29730"/>
                  </a:cubicBezTo>
                  <a:lnTo>
                    <a:pt x="20169" y="22130"/>
                  </a:lnTo>
                  <a:cubicBezTo>
                    <a:pt x="20169" y="22130"/>
                    <a:pt x="14007" y="10463"/>
                    <a:pt x="9078" y="4137"/>
                  </a:cubicBezTo>
                  <a:cubicBezTo>
                    <a:pt x="7002" y="1508"/>
                    <a:pt x="4970" y="1"/>
                    <a:pt x="3409"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7" name="Google Shape;2957;p47"/>
            <p:cNvSpPr/>
            <p:nvPr/>
          </p:nvSpPr>
          <p:spPr>
            <a:xfrm>
              <a:off x="1907535" y="3239530"/>
              <a:ext cx="197337" cy="100571"/>
            </a:xfrm>
            <a:custGeom>
              <a:rect b="b" l="l" r="r" t="t"/>
              <a:pathLst>
                <a:path extrusionOk="0" h="6610" w="12972">
                  <a:moveTo>
                    <a:pt x="12907" y="1"/>
                  </a:moveTo>
                  <a:cubicBezTo>
                    <a:pt x="12901" y="1"/>
                    <a:pt x="12895" y="3"/>
                    <a:pt x="12890" y="9"/>
                  </a:cubicBezTo>
                  <a:cubicBezTo>
                    <a:pt x="10671" y="995"/>
                    <a:pt x="8535" y="2022"/>
                    <a:pt x="6399" y="3090"/>
                  </a:cubicBezTo>
                  <a:cubicBezTo>
                    <a:pt x="5331" y="3624"/>
                    <a:pt x="4304" y="4117"/>
                    <a:pt x="3236" y="4692"/>
                  </a:cubicBezTo>
                  <a:cubicBezTo>
                    <a:pt x="2127" y="5267"/>
                    <a:pt x="1100" y="5924"/>
                    <a:pt x="32" y="6500"/>
                  </a:cubicBezTo>
                  <a:cubicBezTo>
                    <a:pt x="0" y="6531"/>
                    <a:pt x="17" y="6609"/>
                    <a:pt x="62" y="6609"/>
                  </a:cubicBezTo>
                  <a:cubicBezTo>
                    <a:pt x="77" y="6609"/>
                    <a:pt x="94" y="6601"/>
                    <a:pt x="114" y="6582"/>
                  </a:cubicBezTo>
                  <a:cubicBezTo>
                    <a:pt x="1182" y="6089"/>
                    <a:pt x="2250" y="5596"/>
                    <a:pt x="3318" y="5144"/>
                  </a:cubicBezTo>
                  <a:cubicBezTo>
                    <a:pt x="4427" y="4651"/>
                    <a:pt x="5495" y="4076"/>
                    <a:pt x="6604" y="3501"/>
                  </a:cubicBezTo>
                  <a:cubicBezTo>
                    <a:pt x="8782" y="2433"/>
                    <a:pt x="10877" y="1282"/>
                    <a:pt x="12972" y="132"/>
                  </a:cubicBezTo>
                  <a:cubicBezTo>
                    <a:pt x="12972" y="97"/>
                    <a:pt x="12941" y="1"/>
                    <a:pt x="129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8" name="Google Shape;2958;p47"/>
            <p:cNvSpPr/>
            <p:nvPr/>
          </p:nvSpPr>
          <p:spPr>
            <a:xfrm>
              <a:off x="2035488" y="3099020"/>
              <a:ext cx="103764" cy="187525"/>
            </a:xfrm>
            <a:custGeom>
              <a:rect b="b" l="l" r="r" t="t"/>
              <a:pathLst>
                <a:path extrusionOk="0" h="12325" w="6821">
                  <a:moveTo>
                    <a:pt x="1" y="1"/>
                  </a:moveTo>
                  <a:cubicBezTo>
                    <a:pt x="453" y="1110"/>
                    <a:pt x="987" y="2137"/>
                    <a:pt x="1480" y="3164"/>
                  </a:cubicBezTo>
                  <a:cubicBezTo>
                    <a:pt x="1932" y="4191"/>
                    <a:pt x="2507" y="5136"/>
                    <a:pt x="3082" y="6163"/>
                  </a:cubicBezTo>
                  <a:cubicBezTo>
                    <a:pt x="3657" y="7149"/>
                    <a:pt x="4273" y="8176"/>
                    <a:pt x="4807" y="9162"/>
                  </a:cubicBezTo>
                  <a:cubicBezTo>
                    <a:pt x="5457" y="10136"/>
                    <a:pt x="5986" y="11071"/>
                    <a:pt x="6633" y="12044"/>
                  </a:cubicBezTo>
                  <a:lnTo>
                    <a:pt x="6633" y="12044"/>
                  </a:lnTo>
                  <a:cubicBezTo>
                    <a:pt x="6463" y="12132"/>
                    <a:pt x="6292" y="12257"/>
                    <a:pt x="6122" y="12325"/>
                  </a:cubicBezTo>
                  <a:cubicBezTo>
                    <a:pt x="6327" y="12243"/>
                    <a:pt x="6574" y="12202"/>
                    <a:pt x="6779" y="12037"/>
                  </a:cubicBezTo>
                  <a:lnTo>
                    <a:pt x="6820" y="12037"/>
                  </a:lnTo>
                  <a:lnTo>
                    <a:pt x="6779" y="11996"/>
                  </a:lnTo>
                  <a:cubicBezTo>
                    <a:pt x="6327" y="10969"/>
                    <a:pt x="5793" y="9942"/>
                    <a:pt x="5300" y="8915"/>
                  </a:cubicBezTo>
                  <a:cubicBezTo>
                    <a:pt x="4766" y="7888"/>
                    <a:pt x="4191" y="6861"/>
                    <a:pt x="3657" y="5875"/>
                  </a:cubicBezTo>
                  <a:cubicBezTo>
                    <a:pt x="3082" y="4848"/>
                    <a:pt x="2507" y="3862"/>
                    <a:pt x="1891" y="2876"/>
                  </a:cubicBezTo>
                  <a:cubicBezTo>
                    <a:pt x="1274" y="1932"/>
                    <a:pt x="658" y="946"/>
                    <a:pt x="1"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9" name="Google Shape;2959;p47"/>
            <p:cNvSpPr/>
            <p:nvPr/>
          </p:nvSpPr>
          <p:spPr>
            <a:xfrm>
              <a:off x="2062992" y="3112774"/>
              <a:ext cx="11896" cy="51898"/>
            </a:xfrm>
            <a:custGeom>
              <a:rect b="b" l="l" r="r" t="t"/>
              <a:pathLst>
                <a:path extrusionOk="0" h="3411" w="782">
                  <a:moveTo>
                    <a:pt x="83" y="1"/>
                  </a:moveTo>
                  <a:cubicBezTo>
                    <a:pt x="1" y="617"/>
                    <a:pt x="83" y="1151"/>
                    <a:pt x="206" y="1726"/>
                  </a:cubicBezTo>
                  <a:cubicBezTo>
                    <a:pt x="288" y="2301"/>
                    <a:pt x="452" y="2876"/>
                    <a:pt x="699" y="3410"/>
                  </a:cubicBezTo>
                  <a:cubicBezTo>
                    <a:pt x="781" y="2794"/>
                    <a:pt x="699" y="2260"/>
                    <a:pt x="617" y="1685"/>
                  </a:cubicBezTo>
                  <a:cubicBezTo>
                    <a:pt x="493" y="1110"/>
                    <a:pt x="370" y="535"/>
                    <a:pt x="83"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0" name="Google Shape;2960;p47"/>
            <p:cNvSpPr/>
            <p:nvPr/>
          </p:nvSpPr>
          <p:spPr>
            <a:xfrm>
              <a:off x="1844312" y="3006497"/>
              <a:ext cx="878598" cy="425685"/>
            </a:xfrm>
            <a:custGeom>
              <a:rect b="b" l="l" r="r" t="t"/>
              <a:pathLst>
                <a:path extrusionOk="0" h="27978" w="57755">
                  <a:moveTo>
                    <a:pt x="4680" y="0"/>
                  </a:moveTo>
                  <a:cubicBezTo>
                    <a:pt x="2430" y="0"/>
                    <a:pt x="581" y="331"/>
                    <a:pt x="408" y="1317"/>
                  </a:cubicBezTo>
                  <a:cubicBezTo>
                    <a:pt x="203" y="2713"/>
                    <a:pt x="3654" y="3288"/>
                    <a:pt x="6159" y="3453"/>
                  </a:cubicBezTo>
                  <a:cubicBezTo>
                    <a:pt x="5997" y="3450"/>
                    <a:pt x="5830" y="3449"/>
                    <a:pt x="5660" y="3449"/>
                  </a:cubicBezTo>
                  <a:cubicBezTo>
                    <a:pt x="3136" y="3449"/>
                    <a:pt x="0" y="3769"/>
                    <a:pt x="39" y="5425"/>
                  </a:cubicBezTo>
                  <a:cubicBezTo>
                    <a:pt x="39" y="6534"/>
                    <a:pt x="1764" y="7027"/>
                    <a:pt x="3777" y="7109"/>
                  </a:cubicBezTo>
                  <a:cubicBezTo>
                    <a:pt x="2298" y="7396"/>
                    <a:pt x="1230" y="7930"/>
                    <a:pt x="1394" y="8957"/>
                  </a:cubicBezTo>
                  <a:cubicBezTo>
                    <a:pt x="1600" y="10067"/>
                    <a:pt x="4064" y="10395"/>
                    <a:pt x="6406" y="10519"/>
                  </a:cubicBezTo>
                  <a:cubicBezTo>
                    <a:pt x="4722" y="10683"/>
                    <a:pt x="3120" y="11094"/>
                    <a:pt x="3284" y="12121"/>
                  </a:cubicBezTo>
                  <a:cubicBezTo>
                    <a:pt x="3571" y="14462"/>
                    <a:pt x="11870" y="14503"/>
                    <a:pt x="11870" y="14503"/>
                  </a:cubicBezTo>
                  <a:cubicBezTo>
                    <a:pt x="13143" y="18611"/>
                    <a:pt x="15197" y="20706"/>
                    <a:pt x="17128" y="21898"/>
                  </a:cubicBezTo>
                  <a:lnTo>
                    <a:pt x="17210" y="21939"/>
                  </a:lnTo>
                  <a:cubicBezTo>
                    <a:pt x="17662" y="22267"/>
                    <a:pt x="18114" y="22514"/>
                    <a:pt x="18566" y="22719"/>
                  </a:cubicBezTo>
                  <a:cubicBezTo>
                    <a:pt x="22345" y="24661"/>
                    <a:pt x="30191" y="27978"/>
                    <a:pt x="36499" y="27978"/>
                  </a:cubicBezTo>
                  <a:cubicBezTo>
                    <a:pt x="37665" y="27978"/>
                    <a:pt x="38779" y="27864"/>
                    <a:pt x="39804" y="27608"/>
                  </a:cubicBezTo>
                  <a:cubicBezTo>
                    <a:pt x="43501" y="26663"/>
                    <a:pt x="51717" y="14216"/>
                    <a:pt x="55620" y="7314"/>
                  </a:cubicBezTo>
                  <a:cubicBezTo>
                    <a:pt x="57754" y="3552"/>
                    <a:pt x="57653" y="726"/>
                    <a:pt x="55565" y="726"/>
                  </a:cubicBezTo>
                  <a:cubicBezTo>
                    <a:pt x="54438" y="726"/>
                    <a:pt x="52731" y="1550"/>
                    <a:pt x="50485" y="3494"/>
                  </a:cubicBezTo>
                  <a:cubicBezTo>
                    <a:pt x="45391" y="7848"/>
                    <a:pt x="38900" y="13641"/>
                    <a:pt x="37668" y="14298"/>
                  </a:cubicBezTo>
                  <a:cubicBezTo>
                    <a:pt x="37573" y="14351"/>
                    <a:pt x="37426" y="14376"/>
                    <a:pt x="37233" y="14376"/>
                  </a:cubicBezTo>
                  <a:cubicBezTo>
                    <a:pt x="35332" y="14376"/>
                    <a:pt x="28983" y="11969"/>
                    <a:pt x="24769" y="10477"/>
                  </a:cubicBezTo>
                  <a:cubicBezTo>
                    <a:pt x="23824" y="9533"/>
                    <a:pt x="20825" y="6657"/>
                    <a:pt x="18607" y="4767"/>
                  </a:cubicBezTo>
                  <a:cubicBezTo>
                    <a:pt x="17128" y="3494"/>
                    <a:pt x="14458" y="1481"/>
                    <a:pt x="12938" y="1029"/>
                  </a:cubicBezTo>
                  <a:cubicBezTo>
                    <a:pt x="11630" y="625"/>
                    <a:pt x="7775" y="0"/>
                    <a:pt x="4680"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1" name="Google Shape;2961;p47"/>
            <p:cNvSpPr/>
            <p:nvPr/>
          </p:nvSpPr>
          <p:spPr>
            <a:xfrm>
              <a:off x="1868409" y="3056463"/>
              <a:ext cx="148352" cy="10088"/>
            </a:xfrm>
            <a:custGeom>
              <a:rect b="b" l="l" r="r" t="t"/>
              <a:pathLst>
                <a:path extrusionOk="0" h="663" w="9752">
                  <a:moveTo>
                    <a:pt x="4915" y="1"/>
                  </a:moveTo>
                  <a:cubicBezTo>
                    <a:pt x="1716" y="1"/>
                    <a:pt x="0" y="663"/>
                    <a:pt x="13" y="663"/>
                  </a:cubicBezTo>
                  <a:cubicBezTo>
                    <a:pt x="13" y="663"/>
                    <a:pt x="14" y="662"/>
                    <a:pt x="16" y="662"/>
                  </a:cubicBezTo>
                  <a:cubicBezTo>
                    <a:pt x="1401" y="419"/>
                    <a:pt x="3262" y="348"/>
                    <a:pt x="4762" y="348"/>
                  </a:cubicBezTo>
                  <a:cubicBezTo>
                    <a:pt x="5798" y="348"/>
                    <a:pt x="6662" y="382"/>
                    <a:pt x="7081" y="415"/>
                  </a:cubicBezTo>
                  <a:cubicBezTo>
                    <a:pt x="7595" y="456"/>
                    <a:pt x="8006" y="467"/>
                    <a:pt x="8416" y="467"/>
                  </a:cubicBezTo>
                  <a:cubicBezTo>
                    <a:pt x="8827" y="467"/>
                    <a:pt x="9238" y="456"/>
                    <a:pt x="9752" y="456"/>
                  </a:cubicBezTo>
                  <a:cubicBezTo>
                    <a:pt x="7886" y="119"/>
                    <a:pt x="6268" y="1"/>
                    <a:pt x="49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2" name="Google Shape;2962;p47"/>
            <p:cNvSpPr/>
            <p:nvPr/>
          </p:nvSpPr>
          <p:spPr>
            <a:xfrm>
              <a:off x="1901131" y="3111755"/>
              <a:ext cx="120635" cy="8536"/>
            </a:xfrm>
            <a:custGeom>
              <a:rect b="b" l="l" r="r" t="t"/>
              <a:pathLst>
                <a:path extrusionOk="0" h="561" w="7930">
                  <a:moveTo>
                    <a:pt x="2815" y="0"/>
                  </a:moveTo>
                  <a:cubicBezTo>
                    <a:pt x="1636" y="0"/>
                    <a:pt x="659" y="84"/>
                    <a:pt x="124" y="191"/>
                  </a:cubicBezTo>
                  <a:cubicBezTo>
                    <a:pt x="1" y="191"/>
                    <a:pt x="42" y="273"/>
                    <a:pt x="165" y="273"/>
                  </a:cubicBezTo>
                  <a:cubicBezTo>
                    <a:pt x="1439" y="314"/>
                    <a:pt x="6574" y="519"/>
                    <a:pt x="7929" y="561"/>
                  </a:cubicBezTo>
                  <a:cubicBezTo>
                    <a:pt x="6233" y="142"/>
                    <a:pt x="4352" y="0"/>
                    <a:pt x="2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3" name="Google Shape;2963;p47"/>
            <p:cNvSpPr/>
            <p:nvPr/>
          </p:nvSpPr>
          <p:spPr>
            <a:xfrm>
              <a:off x="1934887" y="3164490"/>
              <a:ext cx="94378" cy="5797"/>
            </a:xfrm>
            <a:custGeom>
              <a:rect b="b" l="l" r="r" t="t"/>
              <a:pathLst>
                <a:path extrusionOk="0" h="381" w="6204">
                  <a:moveTo>
                    <a:pt x="2739" y="0"/>
                  </a:moveTo>
                  <a:cubicBezTo>
                    <a:pt x="1888" y="0"/>
                    <a:pt x="1090" y="81"/>
                    <a:pt x="82" y="217"/>
                  </a:cubicBezTo>
                  <a:cubicBezTo>
                    <a:pt x="0" y="217"/>
                    <a:pt x="41" y="299"/>
                    <a:pt x="164" y="299"/>
                  </a:cubicBezTo>
                  <a:cubicBezTo>
                    <a:pt x="2136" y="299"/>
                    <a:pt x="3738" y="299"/>
                    <a:pt x="6121" y="381"/>
                  </a:cubicBezTo>
                  <a:cubicBezTo>
                    <a:pt x="6203" y="381"/>
                    <a:pt x="6203" y="340"/>
                    <a:pt x="6162" y="340"/>
                  </a:cubicBezTo>
                  <a:cubicBezTo>
                    <a:pt x="4709" y="101"/>
                    <a:pt x="3691" y="0"/>
                    <a:pt x="27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4" name="Google Shape;2964;p47"/>
            <p:cNvSpPr/>
            <p:nvPr/>
          </p:nvSpPr>
          <p:spPr>
            <a:xfrm>
              <a:off x="2501066" y="3001598"/>
              <a:ext cx="221616" cy="256205"/>
            </a:xfrm>
            <a:custGeom>
              <a:rect b="b" l="l" r="r" t="t"/>
              <a:pathLst>
                <a:path extrusionOk="0" h="16839" w="14568">
                  <a:moveTo>
                    <a:pt x="12644" y="1"/>
                  </a:moveTo>
                  <a:cubicBezTo>
                    <a:pt x="11784" y="1"/>
                    <a:pt x="10631" y="497"/>
                    <a:pt x="9367" y="1269"/>
                  </a:cubicBezTo>
                  <a:cubicBezTo>
                    <a:pt x="6122" y="3323"/>
                    <a:pt x="1" y="8417"/>
                    <a:pt x="1" y="8417"/>
                  </a:cubicBezTo>
                  <a:lnTo>
                    <a:pt x="7724" y="16838"/>
                  </a:lnTo>
                  <a:cubicBezTo>
                    <a:pt x="7724" y="16838"/>
                    <a:pt x="12859" y="9156"/>
                    <a:pt x="13927" y="4103"/>
                  </a:cubicBezTo>
                  <a:cubicBezTo>
                    <a:pt x="14568" y="1120"/>
                    <a:pt x="13936" y="1"/>
                    <a:pt x="12644"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5" name="Google Shape;2965;p47"/>
            <p:cNvSpPr/>
            <p:nvPr/>
          </p:nvSpPr>
          <p:spPr>
            <a:xfrm>
              <a:off x="2530442" y="3119180"/>
              <a:ext cx="100631" cy="107996"/>
            </a:xfrm>
            <a:custGeom>
              <a:rect b="b" l="l" r="r" t="t"/>
              <a:pathLst>
                <a:path extrusionOk="0" h="7098" w="6615">
                  <a:moveTo>
                    <a:pt x="16" y="1"/>
                  </a:moveTo>
                  <a:cubicBezTo>
                    <a:pt x="0" y="1"/>
                    <a:pt x="0" y="11"/>
                    <a:pt x="42" y="31"/>
                  </a:cubicBezTo>
                  <a:cubicBezTo>
                    <a:pt x="2383" y="2907"/>
                    <a:pt x="5300" y="6070"/>
                    <a:pt x="6532" y="7097"/>
                  </a:cubicBezTo>
                  <a:cubicBezTo>
                    <a:pt x="6532" y="7097"/>
                    <a:pt x="6614" y="7097"/>
                    <a:pt x="6614" y="7056"/>
                  </a:cubicBezTo>
                  <a:cubicBezTo>
                    <a:pt x="5628" y="5783"/>
                    <a:pt x="576" y="648"/>
                    <a:pt x="83" y="31"/>
                  </a:cubicBezTo>
                  <a:cubicBezTo>
                    <a:pt x="62" y="11"/>
                    <a:pt x="31" y="1"/>
                    <a:pt x="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6" name="Google Shape;2966;p47"/>
            <p:cNvSpPr/>
            <p:nvPr/>
          </p:nvSpPr>
          <p:spPr>
            <a:xfrm>
              <a:off x="2557931" y="2966406"/>
              <a:ext cx="409216" cy="389504"/>
            </a:xfrm>
            <a:custGeom>
              <a:rect b="b" l="l" r="r" t="t"/>
              <a:pathLst>
                <a:path extrusionOk="0" h="25600" w="26900">
                  <a:moveTo>
                    <a:pt x="7805" y="0"/>
                  </a:moveTo>
                  <a:cubicBezTo>
                    <a:pt x="7777" y="0"/>
                    <a:pt x="7763" y="3"/>
                    <a:pt x="7765" y="8"/>
                  </a:cubicBezTo>
                  <a:lnTo>
                    <a:pt x="9080" y="4814"/>
                  </a:lnTo>
                  <a:cubicBezTo>
                    <a:pt x="7108" y="7033"/>
                    <a:pt x="1" y="6457"/>
                    <a:pt x="1069" y="9949"/>
                  </a:cubicBezTo>
                  <a:cubicBezTo>
                    <a:pt x="1685" y="12127"/>
                    <a:pt x="5259" y="12127"/>
                    <a:pt x="5259" y="12127"/>
                  </a:cubicBezTo>
                  <a:cubicBezTo>
                    <a:pt x="5259" y="12127"/>
                    <a:pt x="1233" y="13400"/>
                    <a:pt x="2671" y="15988"/>
                  </a:cubicBezTo>
                  <a:cubicBezTo>
                    <a:pt x="3341" y="17151"/>
                    <a:pt x="4701" y="17453"/>
                    <a:pt x="5935" y="17453"/>
                  </a:cubicBezTo>
                  <a:cubicBezTo>
                    <a:pt x="7273" y="17453"/>
                    <a:pt x="8463" y="17097"/>
                    <a:pt x="8463" y="17097"/>
                  </a:cubicBezTo>
                  <a:lnTo>
                    <a:pt x="8463" y="17097"/>
                  </a:lnTo>
                  <a:cubicBezTo>
                    <a:pt x="8463" y="17097"/>
                    <a:pt x="4725" y="18987"/>
                    <a:pt x="6327" y="21205"/>
                  </a:cubicBezTo>
                  <a:cubicBezTo>
                    <a:pt x="7025" y="22171"/>
                    <a:pt x="8276" y="22444"/>
                    <a:pt x="9466" y="22444"/>
                  </a:cubicBezTo>
                  <a:cubicBezTo>
                    <a:pt x="11008" y="22444"/>
                    <a:pt x="12448" y="21986"/>
                    <a:pt x="12448" y="21986"/>
                  </a:cubicBezTo>
                  <a:lnTo>
                    <a:pt x="12448" y="21986"/>
                  </a:lnTo>
                  <a:cubicBezTo>
                    <a:pt x="12448" y="21986"/>
                    <a:pt x="9655" y="23629"/>
                    <a:pt x="11709" y="24944"/>
                  </a:cubicBezTo>
                  <a:cubicBezTo>
                    <a:pt x="12400" y="25400"/>
                    <a:pt x="13256" y="25600"/>
                    <a:pt x="14206" y="25600"/>
                  </a:cubicBezTo>
                  <a:cubicBezTo>
                    <a:pt x="19242" y="25600"/>
                    <a:pt x="26899" y="19985"/>
                    <a:pt x="26415" y="17220"/>
                  </a:cubicBezTo>
                  <a:cubicBezTo>
                    <a:pt x="26087" y="15618"/>
                    <a:pt x="24033" y="14838"/>
                    <a:pt x="24033" y="14838"/>
                  </a:cubicBezTo>
                  <a:cubicBezTo>
                    <a:pt x="24033" y="14838"/>
                    <a:pt x="25183" y="13236"/>
                    <a:pt x="24444" y="11921"/>
                  </a:cubicBezTo>
                  <a:cubicBezTo>
                    <a:pt x="23710" y="10488"/>
                    <a:pt x="22220" y="10353"/>
                    <a:pt x="21684" y="10353"/>
                  </a:cubicBezTo>
                  <a:cubicBezTo>
                    <a:pt x="21559" y="10353"/>
                    <a:pt x="21486" y="10360"/>
                    <a:pt x="21486" y="10360"/>
                  </a:cubicBezTo>
                  <a:cubicBezTo>
                    <a:pt x="21486" y="10360"/>
                    <a:pt x="22472" y="8594"/>
                    <a:pt x="21897" y="7649"/>
                  </a:cubicBezTo>
                  <a:cubicBezTo>
                    <a:pt x="21075" y="6328"/>
                    <a:pt x="19541" y="6140"/>
                    <a:pt x="18731" y="6140"/>
                  </a:cubicBezTo>
                  <a:cubicBezTo>
                    <a:pt x="18407" y="6140"/>
                    <a:pt x="18199" y="6170"/>
                    <a:pt x="18199" y="6170"/>
                  </a:cubicBezTo>
                  <a:cubicBezTo>
                    <a:pt x="18199" y="6170"/>
                    <a:pt x="19226" y="4568"/>
                    <a:pt x="17830" y="2966"/>
                  </a:cubicBezTo>
                  <a:cubicBezTo>
                    <a:pt x="16374" y="1313"/>
                    <a:pt x="8438" y="0"/>
                    <a:pt x="7805"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7" name="Google Shape;2967;p47"/>
            <p:cNvSpPr/>
            <p:nvPr/>
          </p:nvSpPr>
          <p:spPr>
            <a:xfrm>
              <a:off x="2741241" y="3195635"/>
              <a:ext cx="180831" cy="105988"/>
            </a:xfrm>
            <a:custGeom>
              <a:rect b="b" l="l" r="r" t="t"/>
              <a:pathLst>
                <a:path extrusionOk="0" h="6966" w="11887">
                  <a:moveTo>
                    <a:pt x="11869" y="0"/>
                  </a:moveTo>
                  <a:cubicBezTo>
                    <a:pt x="11864" y="0"/>
                    <a:pt x="11860" y="5"/>
                    <a:pt x="11860" y="18"/>
                  </a:cubicBezTo>
                  <a:cubicBezTo>
                    <a:pt x="11887" y="18"/>
                    <a:pt x="11878" y="0"/>
                    <a:pt x="11869" y="0"/>
                  </a:cubicBezTo>
                  <a:close/>
                  <a:moveTo>
                    <a:pt x="11860" y="18"/>
                  </a:moveTo>
                  <a:lnTo>
                    <a:pt x="11860" y="18"/>
                  </a:lnTo>
                  <a:cubicBezTo>
                    <a:pt x="8162" y="2976"/>
                    <a:pt x="4465" y="4907"/>
                    <a:pt x="152" y="6714"/>
                  </a:cubicBezTo>
                  <a:cubicBezTo>
                    <a:pt x="0" y="6752"/>
                    <a:pt x="58" y="6965"/>
                    <a:pt x="198" y="6965"/>
                  </a:cubicBezTo>
                  <a:cubicBezTo>
                    <a:pt x="209" y="6965"/>
                    <a:pt x="221" y="6964"/>
                    <a:pt x="234" y="6961"/>
                  </a:cubicBezTo>
                  <a:cubicBezTo>
                    <a:pt x="4588" y="6057"/>
                    <a:pt x="8902" y="3387"/>
                    <a:pt x="11860" y="18"/>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8" name="Google Shape;2968;p47"/>
            <p:cNvSpPr/>
            <p:nvPr/>
          </p:nvSpPr>
          <p:spPr>
            <a:xfrm>
              <a:off x="2679174" y="3123896"/>
              <a:ext cx="206784" cy="103279"/>
            </a:xfrm>
            <a:custGeom>
              <a:rect b="b" l="l" r="r" t="t"/>
              <a:pathLst>
                <a:path extrusionOk="0" h="6788" w="13593">
                  <a:moveTo>
                    <a:pt x="13533" y="1"/>
                  </a:moveTo>
                  <a:cubicBezTo>
                    <a:pt x="13528" y="1"/>
                    <a:pt x="13522" y="3"/>
                    <a:pt x="13516" y="9"/>
                  </a:cubicBezTo>
                  <a:cubicBezTo>
                    <a:pt x="10229" y="2679"/>
                    <a:pt x="3657" y="6089"/>
                    <a:pt x="206" y="6582"/>
                  </a:cubicBezTo>
                  <a:cubicBezTo>
                    <a:pt x="1" y="6623"/>
                    <a:pt x="206" y="6787"/>
                    <a:pt x="370" y="6787"/>
                  </a:cubicBezTo>
                  <a:cubicBezTo>
                    <a:pt x="5546" y="6335"/>
                    <a:pt x="10476" y="3460"/>
                    <a:pt x="13557" y="91"/>
                  </a:cubicBezTo>
                  <a:cubicBezTo>
                    <a:pt x="13592" y="91"/>
                    <a:pt x="13567" y="1"/>
                    <a:pt x="135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9" name="Google Shape;2969;p47"/>
            <p:cNvSpPr/>
            <p:nvPr/>
          </p:nvSpPr>
          <p:spPr>
            <a:xfrm>
              <a:off x="2631681" y="3060724"/>
              <a:ext cx="204243" cy="89053"/>
            </a:xfrm>
            <a:custGeom>
              <a:rect b="b" l="l" r="r" t="t"/>
              <a:pathLst>
                <a:path extrusionOk="0" h="5853" w="13426">
                  <a:moveTo>
                    <a:pt x="13374" y="1"/>
                  </a:moveTo>
                  <a:cubicBezTo>
                    <a:pt x="13367" y="1"/>
                    <a:pt x="13359" y="4"/>
                    <a:pt x="13351" y="12"/>
                  </a:cubicBezTo>
                  <a:cubicBezTo>
                    <a:pt x="9285" y="2846"/>
                    <a:pt x="5012" y="4983"/>
                    <a:pt x="83" y="5599"/>
                  </a:cubicBezTo>
                  <a:cubicBezTo>
                    <a:pt x="0" y="5599"/>
                    <a:pt x="42" y="5763"/>
                    <a:pt x="83" y="5804"/>
                  </a:cubicBezTo>
                  <a:cubicBezTo>
                    <a:pt x="460" y="5837"/>
                    <a:pt x="832" y="5853"/>
                    <a:pt x="1199" y="5853"/>
                  </a:cubicBezTo>
                  <a:cubicBezTo>
                    <a:pt x="3144" y="5853"/>
                    <a:pt x="4947" y="5401"/>
                    <a:pt x="6779" y="4572"/>
                  </a:cubicBezTo>
                  <a:cubicBezTo>
                    <a:pt x="9038" y="3545"/>
                    <a:pt x="11790" y="2025"/>
                    <a:pt x="13393" y="94"/>
                  </a:cubicBezTo>
                  <a:cubicBezTo>
                    <a:pt x="13426" y="61"/>
                    <a:pt x="13405" y="1"/>
                    <a:pt x="133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73" name="Shape 2973"/>
        <p:cNvGrpSpPr/>
        <p:nvPr/>
      </p:nvGrpSpPr>
      <p:grpSpPr>
        <a:xfrm>
          <a:off x="0" y="0"/>
          <a:ext cx="0" cy="0"/>
          <a:chOff x="0" y="0"/>
          <a:chExt cx="0" cy="0"/>
        </a:xfrm>
      </p:grpSpPr>
      <p:sp>
        <p:nvSpPr>
          <p:cNvPr id="2974" name="Google Shape;2974;p48"/>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grpSp>
        <p:nvGrpSpPr>
          <p:cNvPr id="2975" name="Google Shape;2975;p48"/>
          <p:cNvGrpSpPr/>
          <p:nvPr/>
        </p:nvGrpSpPr>
        <p:grpSpPr>
          <a:xfrm>
            <a:off x="482613" y="2109562"/>
            <a:ext cx="2274912" cy="717310"/>
            <a:chOff x="482613" y="2136674"/>
            <a:chExt cx="2274912" cy="717310"/>
          </a:xfrm>
        </p:grpSpPr>
        <p:sp>
          <p:nvSpPr>
            <p:cNvPr id="2976" name="Google Shape;2976;p48"/>
            <p:cNvSpPr txBox="1"/>
            <p:nvPr/>
          </p:nvSpPr>
          <p:spPr>
            <a:xfrm>
              <a:off x="482613" y="2136674"/>
              <a:ext cx="2274900" cy="315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Mercury</a:t>
              </a:r>
              <a:endParaRPr b="1" sz="1800">
                <a:solidFill>
                  <a:schemeClr val="lt2"/>
                </a:solidFill>
                <a:latin typeface="Fira Sans Extra Condensed"/>
                <a:ea typeface="Fira Sans Extra Condensed"/>
                <a:cs typeface="Fira Sans Extra Condensed"/>
                <a:sym typeface="Fira Sans Extra Condensed"/>
              </a:endParaRPr>
            </a:p>
          </p:txBody>
        </p:sp>
        <p:sp>
          <p:nvSpPr>
            <p:cNvPr id="2977" name="Google Shape;2977;p48"/>
            <p:cNvSpPr txBox="1"/>
            <p:nvPr/>
          </p:nvSpPr>
          <p:spPr>
            <a:xfrm>
              <a:off x="482625" y="2452885"/>
              <a:ext cx="2274900" cy="4011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chemeClr val="dk1"/>
                  </a:solidFill>
                  <a:latin typeface="Roboto"/>
                  <a:ea typeface="Roboto"/>
                  <a:cs typeface="Roboto"/>
                  <a:sym typeface="Roboto"/>
                </a:rPr>
                <a:t>It’s the closest planet to the Sun and the smallest one</a:t>
              </a:r>
              <a:endParaRPr sz="1200">
                <a:solidFill>
                  <a:schemeClr val="dk1"/>
                </a:solidFill>
                <a:latin typeface="Roboto"/>
                <a:ea typeface="Roboto"/>
                <a:cs typeface="Roboto"/>
                <a:sym typeface="Roboto"/>
              </a:endParaRPr>
            </a:p>
          </p:txBody>
        </p:sp>
      </p:grpSp>
      <p:sp>
        <p:nvSpPr>
          <p:cNvPr id="2978" name="Google Shape;2978;p48"/>
          <p:cNvSpPr txBox="1"/>
          <p:nvPr/>
        </p:nvSpPr>
        <p:spPr>
          <a:xfrm>
            <a:off x="3245160" y="2064201"/>
            <a:ext cx="774300" cy="268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21</a:t>
            </a:r>
            <a:r>
              <a:rPr b="1" lang="en" sz="2000">
                <a:solidFill>
                  <a:schemeClr val="dk1"/>
                </a:solidFill>
                <a:latin typeface="Fira Sans Extra Condensed"/>
                <a:ea typeface="Fira Sans Extra Condensed"/>
                <a:cs typeface="Fira Sans Extra Condensed"/>
                <a:sym typeface="Fira Sans Extra Condensed"/>
              </a:rPr>
              <a:t>%</a:t>
            </a:r>
            <a:endParaRPr b="1" sz="2000">
              <a:solidFill>
                <a:schemeClr val="dk1"/>
              </a:solidFill>
              <a:latin typeface="Fira Sans Extra Condensed"/>
              <a:ea typeface="Fira Sans Extra Condensed"/>
              <a:cs typeface="Fira Sans Extra Condensed"/>
              <a:sym typeface="Fira Sans Extra Condensed"/>
            </a:endParaRPr>
          </a:p>
        </p:txBody>
      </p:sp>
      <p:sp>
        <p:nvSpPr>
          <p:cNvPr id="2979" name="Google Shape;2979;p48"/>
          <p:cNvSpPr/>
          <p:nvPr/>
        </p:nvSpPr>
        <p:spPr>
          <a:xfrm>
            <a:off x="3023910" y="1589901"/>
            <a:ext cx="1216800" cy="1216800"/>
          </a:xfrm>
          <a:prstGeom prst="donut">
            <a:avLst>
              <a:gd fmla="val 19745"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0" name="Google Shape;2980;p48"/>
          <p:cNvSpPr/>
          <p:nvPr/>
        </p:nvSpPr>
        <p:spPr>
          <a:xfrm>
            <a:off x="3023910" y="1589901"/>
            <a:ext cx="1216800" cy="1216800"/>
          </a:xfrm>
          <a:prstGeom prst="blockArc">
            <a:avLst>
              <a:gd fmla="val 16175166" name="adj1"/>
              <a:gd fmla="val 21137268" name="adj2"/>
              <a:gd fmla="val 19716" name="adj3"/>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81" name="Google Shape;2981;p48"/>
          <p:cNvGrpSpPr/>
          <p:nvPr/>
        </p:nvGrpSpPr>
        <p:grpSpPr>
          <a:xfrm>
            <a:off x="482613" y="3779469"/>
            <a:ext cx="2274912" cy="716389"/>
            <a:chOff x="482613" y="3805356"/>
            <a:chExt cx="2274912" cy="716389"/>
          </a:xfrm>
        </p:grpSpPr>
        <p:sp>
          <p:nvSpPr>
            <p:cNvPr id="2982" name="Google Shape;2982;p48"/>
            <p:cNvSpPr txBox="1"/>
            <p:nvPr/>
          </p:nvSpPr>
          <p:spPr>
            <a:xfrm>
              <a:off x="482613" y="3805356"/>
              <a:ext cx="2274900" cy="315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Earth</a:t>
              </a:r>
              <a:endParaRPr b="1" sz="1800">
                <a:solidFill>
                  <a:schemeClr val="accent2"/>
                </a:solidFill>
                <a:latin typeface="Fira Sans Extra Condensed"/>
                <a:ea typeface="Fira Sans Extra Condensed"/>
                <a:cs typeface="Fira Sans Extra Condensed"/>
                <a:sym typeface="Fira Sans Extra Condensed"/>
              </a:endParaRPr>
            </a:p>
          </p:txBody>
        </p:sp>
        <p:sp>
          <p:nvSpPr>
            <p:cNvPr id="2983" name="Google Shape;2983;p48"/>
            <p:cNvSpPr txBox="1"/>
            <p:nvPr/>
          </p:nvSpPr>
          <p:spPr>
            <a:xfrm>
              <a:off x="482625" y="4120646"/>
              <a:ext cx="2274900" cy="4011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chemeClr val="dk1"/>
                  </a:solidFill>
                  <a:latin typeface="Roboto"/>
                  <a:ea typeface="Roboto"/>
                  <a:cs typeface="Roboto"/>
                  <a:sym typeface="Roboto"/>
                </a:rPr>
                <a:t>It’s the only one that harbors life in the Solar System</a:t>
              </a:r>
              <a:endParaRPr sz="1200">
                <a:solidFill>
                  <a:schemeClr val="dk1"/>
                </a:solidFill>
                <a:latin typeface="Roboto"/>
                <a:ea typeface="Roboto"/>
                <a:cs typeface="Roboto"/>
                <a:sym typeface="Roboto"/>
              </a:endParaRPr>
            </a:p>
          </p:txBody>
        </p:sp>
      </p:grpSp>
      <p:sp>
        <p:nvSpPr>
          <p:cNvPr id="2984" name="Google Shape;2984;p48"/>
          <p:cNvSpPr txBox="1"/>
          <p:nvPr/>
        </p:nvSpPr>
        <p:spPr>
          <a:xfrm>
            <a:off x="3245160" y="3732883"/>
            <a:ext cx="774300" cy="268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67</a:t>
            </a:r>
            <a:r>
              <a:rPr b="1" lang="en" sz="2000">
                <a:solidFill>
                  <a:schemeClr val="dk1"/>
                </a:solidFill>
                <a:latin typeface="Fira Sans Extra Condensed"/>
                <a:ea typeface="Fira Sans Extra Condensed"/>
                <a:cs typeface="Fira Sans Extra Condensed"/>
                <a:sym typeface="Fira Sans Extra Condensed"/>
              </a:rPr>
              <a:t>%</a:t>
            </a:r>
            <a:endParaRPr b="1" sz="2000">
              <a:solidFill>
                <a:schemeClr val="dk1"/>
              </a:solidFill>
              <a:latin typeface="Fira Sans Extra Condensed"/>
              <a:ea typeface="Fira Sans Extra Condensed"/>
              <a:cs typeface="Fira Sans Extra Condensed"/>
              <a:sym typeface="Fira Sans Extra Condensed"/>
            </a:endParaRPr>
          </a:p>
        </p:txBody>
      </p:sp>
      <p:sp>
        <p:nvSpPr>
          <p:cNvPr id="2985" name="Google Shape;2985;p48"/>
          <p:cNvSpPr/>
          <p:nvPr/>
        </p:nvSpPr>
        <p:spPr>
          <a:xfrm>
            <a:off x="3023910" y="3258583"/>
            <a:ext cx="1216800" cy="1216800"/>
          </a:xfrm>
          <a:prstGeom prst="donut">
            <a:avLst>
              <a:gd fmla="val 19745"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6" name="Google Shape;2986;p48"/>
          <p:cNvSpPr/>
          <p:nvPr/>
        </p:nvSpPr>
        <p:spPr>
          <a:xfrm>
            <a:off x="3023910" y="3258583"/>
            <a:ext cx="1216800" cy="1216800"/>
          </a:xfrm>
          <a:prstGeom prst="blockArc">
            <a:avLst>
              <a:gd fmla="val 16175166" name="adj1"/>
              <a:gd fmla="val 7727835" name="adj2"/>
              <a:gd fmla="val 19677" name="adj3"/>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7" name="Google Shape;2987;p48"/>
          <p:cNvSpPr txBox="1"/>
          <p:nvPr/>
        </p:nvSpPr>
        <p:spPr>
          <a:xfrm>
            <a:off x="5129610" y="2064201"/>
            <a:ext cx="774300" cy="268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44</a:t>
            </a:r>
            <a:r>
              <a:rPr b="1" lang="en" sz="2000">
                <a:solidFill>
                  <a:schemeClr val="dk1"/>
                </a:solidFill>
                <a:latin typeface="Fira Sans Extra Condensed"/>
                <a:ea typeface="Fira Sans Extra Condensed"/>
                <a:cs typeface="Fira Sans Extra Condensed"/>
                <a:sym typeface="Fira Sans Extra Condensed"/>
              </a:rPr>
              <a:t>%</a:t>
            </a:r>
            <a:endParaRPr b="1" sz="2000">
              <a:solidFill>
                <a:schemeClr val="dk1"/>
              </a:solidFill>
              <a:latin typeface="Fira Sans Extra Condensed"/>
              <a:ea typeface="Fira Sans Extra Condensed"/>
              <a:cs typeface="Fira Sans Extra Condensed"/>
              <a:sym typeface="Fira Sans Extra Condensed"/>
            </a:endParaRPr>
          </a:p>
        </p:txBody>
      </p:sp>
      <p:sp>
        <p:nvSpPr>
          <p:cNvPr id="2988" name="Google Shape;2988;p48"/>
          <p:cNvSpPr/>
          <p:nvPr/>
        </p:nvSpPr>
        <p:spPr>
          <a:xfrm>
            <a:off x="4908360" y="1589901"/>
            <a:ext cx="1216800" cy="1216800"/>
          </a:xfrm>
          <a:prstGeom prst="donut">
            <a:avLst>
              <a:gd fmla="val 19745"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9" name="Google Shape;2989;p48"/>
          <p:cNvSpPr/>
          <p:nvPr/>
        </p:nvSpPr>
        <p:spPr>
          <a:xfrm>
            <a:off x="4908360" y="1589901"/>
            <a:ext cx="1216800" cy="1216800"/>
          </a:xfrm>
          <a:prstGeom prst="blockArc">
            <a:avLst>
              <a:gd fmla="val 16175166" name="adj1"/>
              <a:gd fmla="val 4045993" name="adj2"/>
              <a:gd fmla="val 19904" name="adj3"/>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0" name="Google Shape;2990;p48"/>
          <p:cNvSpPr txBox="1"/>
          <p:nvPr/>
        </p:nvSpPr>
        <p:spPr>
          <a:xfrm>
            <a:off x="5129610" y="3732883"/>
            <a:ext cx="774300" cy="268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85</a:t>
            </a:r>
            <a:r>
              <a:rPr b="1" lang="en" sz="2000">
                <a:solidFill>
                  <a:schemeClr val="dk1"/>
                </a:solidFill>
                <a:latin typeface="Fira Sans Extra Condensed"/>
                <a:ea typeface="Fira Sans Extra Condensed"/>
                <a:cs typeface="Fira Sans Extra Condensed"/>
                <a:sym typeface="Fira Sans Extra Condensed"/>
              </a:rPr>
              <a:t>%</a:t>
            </a:r>
            <a:endParaRPr b="1" sz="2000">
              <a:solidFill>
                <a:schemeClr val="dk1"/>
              </a:solidFill>
              <a:latin typeface="Fira Sans Extra Condensed"/>
              <a:ea typeface="Fira Sans Extra Condensed"/>
              <a:cs typeface="Fira Sans Extra Condensed"/>
              <a:sym typeface="Fira Sans Extra Condensed"/>
            </a:endParaRPr>
          </a:p>
        </p:txBody>
      </p:sp>
      <p:sp>
        <p:nvSpPr>
          <p:cNvPr id="2991" name="Google Shape;2991;p48"/>
          <p:cNvSpPr/>
          <p:nvPr/>
        </p:nvSpPr>
        <p:spPr>
          <a:xfrm>
            <a:off x="4908360" y="3258583"/>
            <a:ext cx="1216800" cy="1216800"/>
          </a:xfrm>
          <a:prstGeom prst="donut">
            <a:avLst>
              <a:gd fmla="val 19745"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2" name="Google Shape;2992;p48"/>
          <p:cNvSpPr/>
          <p:nvPr/>
        </p:nvSpPr>
        <p:spPr>
          <a:xfrm>
            <a:off x="4908360" y="3258583"/>
            <a:ext cx="1216800" cy="1216800"/>
          </a:xfrm>
          <a:prstGeom prst="blockArc">
            <a:avLst>
              <a:gd fmla="val 16175166" name="adj1"/>
              <a:gd fmla="val 12446878" name="adj2"/>
              <a:gd fmla="val 19756" name="adj3"/>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93" name="Google Shape;2993;p48"/>
          <p:cNvGrpSpPr/>
          <p:nvPr/>
        </p:nvGrpSpPr>
        <p:grpSpPr>
          <a:xfrm>
            <a:off x="6391488" y="2109562"/>
            <a:ext cx="2274912" cy="717310"/>
            <a:chOff x="6391488" y="2136674"/>
            <a:chExt cx="2274912" cy="717310"/>
          </a:xfrm>
        </p:grpSpPr>
        <p:sp>
          <p:nvSpPr>
            <p:cNvPr id="2994" name="Google Shape;2994;p48"/>
            <p:cNvSpPr txBox="1"/>
            <p:nvPr/>
          </p:nvSpPr>
          <p:spPr>
            <a:xfrm>
              <a:off x="6391488" y="2136674"/>
              <a:ext cx="2274900" cy="315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Mars</a:t>
              </a:r>
              <a:endParaRPr b="1" sz="1800">
                <a:solidFill>
                  <a:schemeClr val="accent1"/>
                </a:solidFill>
                <a:latin typeface="Fira Sans Extra Condensed"/>
                <a:ea typeface="Fira Sans Extra Condensed"/>
                <a:cs typeface="Fira Sans Extra Condensed"/>
                <a:sym typeface="Fira Sans Extra Condensed"/>
              </a:endParaRPr>
            </a:p>
          </p:txBody>
        </p:sp>
        <p:sp>
          <p:nvSpPr>
            <p:cNvPr id="2995" name="Google Shape;2995;p48"/>
            <p:cNvSpPr txBox="1"/>
            <p:nvPr/>
          </p:nvSpPr>
          <p:spPr>
            <a:xfrm>
              <a:off x="6391500" y="2452885"/>
              <a:ext cx="2274900" cy="401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Despite being red, Mars is actually a cold place</a:t>
              </a:r>
              <a:endParaRPr sz="1200">
                <a:solidFill>
                  <a:schemeClr val="dk1"/>
                </a:solidFill>
                <a:latin typeface="Roboto"/>
                <a:ea typeface="Roboto"/>
                <a:cs typeface="Roboto"/>
                <a:sym typeface="Roboto"/>
              </a:endParaRPr>
            </a:p>
          </p:txBody>
        </p:sp>
      </p:grpSp>
      <p:grpSp>
        <p:nvGrpSpPr>
          <p:cNvPr id="2996" name="Google Shape;2996;p48"/>
          <p:cNvGrpSpPr/>
          <p:nvPr/>
        </p:nvGrpSpPr>
        <p:grpSpPr>
          <a:xfrm>
            <a:off x="6391488" y="3779469"/>
            <a:ext cx="2274912" cy="716389"/>
            <a:chOff x="6391488" y="3805356"/>
            <a:chExt cx="2274912" cy="716389"/>
          </a:xfrm>
        </p:grpSpPr>
        <p:sp>
          <p:nvSpPr>
            <p:cNvPr id="2997" name="Google Shape;2997;p48"/>
            <p:cNvSpPr txBox="1"/>
            <p:nvPr/>
          </p:nvSpPr>
          <p:spPr>
            <a:xfrm>
              <a:off x="6391488" y="3805356"/>
              <a:ext cx="2274900" cy="315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6"/>
                  </a:solidFill>
                  <a:latin typeface="Fira Sans Extra Condensed"/>
                  <a:ea typeface="Fira Sans Extra Condensed"/>
                  <a:cs typeface="Fira Sans Extra Condensed"/>
                  <a:sym typeface="Fira Sans Extra Condensed"/>
                </a:rPr>
                <a:t>Sun</a:t>
              </a:r>
              <a:endParaRPr b="1" sz="1800">
                <a:solidFill>
                  <a:schemeClr val="accent6"/>
                </a:solidFill>
                <a:latin typeface="Fira Sans Extra Condensed"/>
                <a:ea typeface="Fira Sans Extra Condensed"/>
                <a:cs typeface="Fira Sans Extra Condensed"/>
                <a:sym typeface="Fira Sans Extra Condensed"/>
              </a:endParaRPr>
            </a:p>
          </p:txBody>
        </p:sp>
        <p:sp>
          <p:nvSpPr>
            <p:cNvPr id="2998" name="Google Shape;2998;p48"/>
            <p:cNvSpPr txBox="1"/>
            <p:nvPr/>
          </p:nvSpPr>
          <p:spPr>
            <a:xfrm>
              <a:off x="6391500" y="4120646"/>
              <a:ext cx="2274900" cy="401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The Sun is the star at the center of the Solar System</a:t>
              </a:r>
              <a:endParaRPr sz="1200">
                <a:solidFill>
                  <a:schemeClr val="dk1"/>
                </a:solidFill>
                <a:latin typeface="Roboto"/>
                <a:ea typeface="Roboto"/>
                <a:cs typeface="Roboto"/>
                <a:sym typeface="Roboto"/>
              </a:endParaRPr>
            </a:p>
          </p:txBody>
        </p:sp>
      </p:grpSp>
      <p:grpSp>
        <p:nvGrpSpPr>
          <p:cNvPr id="2999" name="Google Shape;2999;p48"/>
          <p:cNvGrpSpPr/>
          <p:nvPr/>
        </p:nvGrpSpPr>
        <p:grpSpPr>
          <a:xfrm>
            <a:off x="2162021" y="3238099"/>
            <a:ext cx="491360" cy="490220"/>
            <a:chOff x="1712660" y="3469435"/>
            <a:chExt cx="415421" cy="414493"/>
          </a:xfrm>
        </p:grpSpPr>
        <p:sp>
          <p:nvSpPr>
            <p:cNvPr id="3000" name="Google Shape;3000;p48"/>
            <p:cNvSpPr/>
            <p:nvPr/>
          </p:nvSpPr>
          <p:spPr>
            <a:xfrm>
              <a:off x="1719065" y="3562241"/>
              <a:ext cx="170066" cy="121366"/>
            </a:xfrm>
            <a:custGeom>
              <a:rect b="b" l="l" r="r" t="t"/>
              <a:pathLst>
                <a:path extrusionOk="0" h="3145" w="4407">
                  <a:moveTo>
                    <a:pt x="4407" y="3144"/>
                  </a:moveTo>
                  <a:lnTo>
                    <a:pt x="4407" y="310"/>
                  </a:lnTo>
                  <a:cubicBezTo>
                    <a:pt x="4407" y="144"/>
                    <a:pt x="4264" y="1"/>
                    <a:pt x="4097" y="1"/>
                  </a:cubicBezTo>
                  <a:lnTo>
                    <a:pt x="310" y="1"/>
                  </a:lnTo>
                  <a:cubicBezTo>
                    <a:pt x="144" y="1"/>
                    <a:pt x="1" y="144"/>
                    <a:pt x="1" y="310"/>
                  </a:cubicBezTo>
                  <a:lnTo>
                    <a:pt x="1" y="3144"/>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1" name="Google Shape;3001;p48"/>
            <p:cNvSpPr/>
            <p:nvPr/>
          </p:nvSpPr>
          <p:spPr>
            <a:xfrm>
              <a:off x="1719065" y="3683565"/>
              <a:ext cx="170066" cy="193953"/>
            </a:xfrm>
            <a:custGeom>
              <a:rect b="b" l="l" r="r" t="t"/>
              <a:pathLst>
                <a:path extrusionOk="0" h="5026" w="4407">
                  <a:moveTo>
                    <a:pt x="4407" y="0"/>
                  </a:moveTo>
                  <a:lnTo>
                    <a:pt x="1" y="0"/>
                  </a:lnTo>
                  <a:lnTo>
                    <a:pt x="1" y="4715"/>
                  </a:lnTo>
                  <a:cubicBezTo>
                    <a:pt x="1" y="4906"/>
                    <a:pt x="144" y="5025"/>
                    <a:pt x="310" y="5025"/>
                  </a:cubicBezTo>
                  <a:lnTo>
                    <a:pt x="4407" y="5025"/>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2" name="Google Shape;3002;p48"/>
            <p:cNvSpPr/>
            <p:nvPr/>
          </p:nvSpPr>
          <p:spPr>
            <a:xfrm>
              <a:off x="1889088" y="3720301"/>
              <a:ext cx="232543" cy="23926"/>
            </a:xfrm>
            <a:custGeom>
              <a:rect b="b" l="l" r="r" t="t"/>
              <a:pathLst>
                <a:path extrusionOk="0" h="620" w="6026">
                  <a:moveTo>
                    <a:pt x="1" y="1"/>
                  </a:moveTo>
                  <a:lnTo>
                    <a:pt x="6026" y="1"/>
                  </a:lnTo>
                  <a:lnTo>
                    <a:pt x="6026" y="620"/>
                  </a:lnTo>
                  <a:lnTo>
                    <a:pt x="1" y="62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3" name="Google Shape;3003;p48"/>
            <p:cNvSpPr/>
            <p:nvPr/>
          </p:nvSpPr>
          <p:spPr>
            <a:xfrm>
              <a:off x="1889088" y="3744188"/>
              <a:ext cx="110329" cy="133328"/>
            </a:xfrm>
            <a:custGeom>
              <a:rect b="b" l="l" r="r" t="t"/>
              <a:pathLst>
                <a:path extrusionOk="0" h="3455" w="2859">
                  <a:moveTo>
                    <a:pt x="2858" y="1"/>
                  </a:moveTo>
                  <a:lnTo>
                    <a:pt x="1" y="1"/>
                  </a:lnTo>
                  <a:lnTo>
                    <a:pt x="1" y="3454"/>
                  </a:lnTo>
                  <a:lnTo>
                    <a:pt x="2858" y="3454"/>
                  </a:lnTo>
                  <a:close/>
                  <a:moveTo>
                    <a:pt x="953" y="715"/>
                  </a:moveTo>
                  <a:lnTo>
                    <a:pt x="1906" y="715"/>
                  </a:lnTo>
                  <a:cubicBezTo>
                    <a:pt x="2096" y="715"/>
                    <a:pt x="2215" y="858"/>
                    <a:pt x="2215" y="1025"/>
                  </a:cubicBezTo>
                  <a:lnTo>
                    <a:pt x="2215" y="1811"/>
                  </a:lnTo>
                  <a:cubicBezTo>
                    <a:pt x="2215" y="1978"/>
                    <a:pt x="2096" y="2120"/>
                    <a:pt x="1906" y="2120"/>
                  </a:cubicBezTo>
                  <a:lnTo>
                    <a:pt x="953" y="2120"/>
                  </a:lnTo>
                  <a:cubicBezTo>
                    <a:pt x="763" y="2120"/>
                    <a:pt x="644" y="1978"/>
                    <a:pt x="644" y="1811"/>
                  </a:cubicBezTo>
                  <a:lnTo>
                    <a:pt x="644" y="1025"/>
                  </a:lnTo>
                  <a:cubicBezTo>
                    <a:pt x="644" y="858"/>
                    <a:pt x="763" y="715"/>
                    <a:pt x="953" y="7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4" name="Google Shape;3004;p48"/>
            <p:cNvSpPr/>
            <p:nvPr/>
          </p:nvSpPr>
          <p:spPr>
            <a:xfrm>
              <a:off x="1913901" y="3771779"/>
              <a:ext cx="60702" cy="54258"/>
            </a:xfrm>
            <a:custGeom>
              <a:rect b="b" l="l" r="r" t="t"/>
              <a:pathLst>
                <a:path extrusionOk="0" h="1406" w="1573">
                  <a:moveTo>
                    <a:pt x="1263" y="0"/>
                  </a:moveTo>
                  <a:lnTo>
                    <a:pt x="310" y="0"/>
                  </a:lnTo>
                  <a:cubicBezTo>
                    <a:pt x="120" y="0"/>
                    <a:pt x="1" y="143"/>
                    <a:pt x="1" y="310"/>
                  </a:cubicBezTo>
                  <a:lnTo>
                    <a:pt x="1" y="1096"/>
                  </a:lnTo>
                  <a:cubicBezTo>
                    <a:pt x="1" y="1263"/>
                    <a:pt x="120" y="1405"/>
                    <a:pt x="310" y="1405"/>
                  </a:cubicBezTo>
                  <a:lnTo>
                    <a:pt x="1263" y="1405"/>
                  </a:lnTo>
                  <a:cubicBezTo>
                    <a:pt x="1453" y="1405"/>
                    <a:pt x="1572" y="1263"/>
                    <a:pt x="1572" y="1096"/>
                  </a:cubicBezTo>
                  <a:lnTo>
                    <a:pt x="1572" y="310"/>
                  </a:lnTo>
                  <a:cubicBezTo>
                    <a:pt x="1572" y="143"/>
                    <a:pt x="1453" y="0"/>
                    <a:pt x="12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5" name="Google Shape;3005;p48"/>
            <p:cNvSpPr/>
            <p:nvPr/>
          </p:nvSpPr>
          <p:spPr>
            <a:xfrm>
              <a:off x="1999375" y="3799331"/>
              <a:ext cx="110329" cy="78183"/>
            </a:xfrm>
            <a:custGeom>
              <a:rect b="b" l="l" r="r" t="t"/>
              <a:pathLst>
                <a:path extrusionOk="0" h="2026" w="2859">
                  <a:moveTo>
                    <a:pt x="0" y="1"/>
                  </a:moveTo>
                  <a:lnTo>
                    <a:pt x="2858" y="1"/>
                  </a:lnTo>
                  <a:lnTo>
                    <a:pt x="2858" y="2025"/>
                  </a:lnTo>
                  <a:lnTo>
                    <a:pt x="0" y="202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6" name="Google Shape;3006;p48"/>
            <p:cNvSpPr/>
            <p:nvPr/>
          </p:nvSpPr>
          <p:spPr>
            <a:xfrm>
              <a:off x="1999375" y="3744188"/>
              <a:ext cx="110329" cy="55184"/>
            </a:xfrm>
            <a:custGeom>
              <a:rect b="b" l="l" r="r" t="t"/>
              <a:pathLst>
                <a:path extrusionOk="0" h="1430" w="2859">
                  <a:moveTo>
                    <a:pt x="0" y="1"/>
                  </a:moveTo>
                  <a:lnTo>
                    <a:pt x="2858" y="1"/>
                  </a:lnTo>
                  <a:lnTo>
                    <a:pt x="2858" y="1430"/>
                  </a:lnTo>
                  <a:lnTo>
                    <a:pt x="0" y="143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7" name="Google Shape;3007;p48"/>
            <p:cNvSpPr/>
            <p:nvPr/>
          </p:nvSpPr>
          <p:spPr>
            <a:xfrm>
              <a:off x="1931382" y="3689970"/>
              <a:ext cx="49627" cy="30370"/>
            </a:xfrm>
            <a:custGeom>
              <a:rect b="b" l="l" r="r" t="t"/>
              <a:pathLst>
                <a:path extrusionOk="0" h="787" w="1286">
                  <a:moveTo>
                    <a:pt x="333" y="787"/>
                  </a:moveTo>
                  <a:lnTo>
                    <a:pt x="976" y="787"/>
                  </a:lnTo>
                  <a:cubicBezTo>
                    <a:pt x="1143" y="787"/>
                    <a:pt x="1286" y="644"/>
                    <a:pt x="1286" y="453"/>
                  </a:cubicBezTo>
                  <a:lnTo>
                    <a:pt x="1286" y="1"/>
                  </a:lnTo>
                  <a:lnTo>
                    <a:pt x="0" y="1"/>
                  </a:lnTo>
                  <a:lnTo>
                    <a:pt x="0" y="453"/>
                  </a:lnTo>
                  <a:cubicBezTo>
                    <a:pt x="0" y="644"/>
                    <a:pt x="143" y="787"/>
                    <a:pt x="333" y="787"/>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8" name="Google Shape;3008;p48"/>
            <p:cNvSpPr/>
            <p:nvPr/>
          </p:nvSpPr>
          <p:spPr>
            <a:xfrm>
              <a:off x="2029706" y="3677120"/>
              <a:ext cx="61590" cy="43221"/>
            </a:xfrm>
            <a:custGeom>
              <a:rect b="b" l="l" r="r" t="t"/>
              <a:pathLst>
                <a:path extrusionOk="0" h="1120" w="1596">
                  <a:moveTo>
                    <a:pt x="0" y="786"/>
                  </a:moveTo>
                  <a:cubicBezTo>
                    <a:pt x="0" y="977"/>
                    <a:pt x="143" y="1120"/>
                    <a:pt x="310" y="1120"/>
                  </a:cubicBezTo>
                  <a:lnTo>
                    <a:pt x="1286" y="1120"/>
                  </a:lnTo>
                  <a:cubicBezTo>
                    <a:pt x="1453" y="1120"/>
                    <a:pt x="1596" y="977"/>
                    <a:pt x="1596" y="786"/>
                  </a:cubicBezTo>
                  <a:lnTo>
                    <a:pt x="1596" y="1"/>
                  </a:lnTo>
                  <a:lnTo>
                    <a:pt x="0" y="1"/>
                  </a:lnTo>
                  <a:lnTo>
                    <a:pt x="0" y="786"/>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9" name="Google Shape;3009;p48"/>
            <p:cNvSpPr/>
            <p:nvPr/>
          </p:nvSpPr>
          <p:spPr>
            <a:xfrm>
              <a:off x="1999375" y="3571425"/>
              <a:ext cx="122253" cy="24852"/>
            </a:xfrm>
            <a:custGeom>
              <a:rect b="b" l="l" r="r" t="t"/>
              <a:pathLst>
                <a:path extrusionOk="0" h="644" w="3168">
                  <a:moveTo>
                    <a:pt x="0" y="1"/>
                  </a:moveTo>
                  <a:lnTo>
                    <a:pt x="3168" y="1"/>
                  </a:lnTo>
                  <a:lnTo>
                    <a:pt x="3168" y="644"/>
                  </a:lnTo>
                  <a:lnTo>
                    <a:pt x="0" y="644"/>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0" name="Google Shape;3010;p48"/>
            <p:cNvSpPr/>
            <p:nvPr/>
          </p:nvSpPr>
          <p:spPr>
            <a:xfrm>
              <a:off x="1999375" y="3475879"/>
              <a:ext cx="122253" cy="95587"/>
            </a:xfrm>
            <a:custGeom>
              <a:rect b="b" l="l" r="r" t="t"/>
              <a:pathLst>
                <a:path extrusionOk="0" h="2477" w="3168">
                  <a:moveTo>
                    <a:pt x="0" y="2477"/>
                  </a:moveTo>
                  <a:lnTo>
                    <a:pt x="3168" y="2477"/>
                  </a:lnTo>
                  <a:lnTo>
                    <a:pt x="2382" y="1524"/>
                  </a:lnTo>
                  <a:lnTo>
                    <a:pt x="2382" y="0"/>
                  </a:lnTo>
                  <a:lnTo>
                    <a:pt x="786" y="0"/>
                  </a:lnTo>
                  <a:lnTo>
                    <a:pt x="786" y="152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1" name="Google Shape;3011;p48"/>
            <p:cNvSpPr/>
            <p:nvPr/>
          </p:nvSpPr>
          <p:spPr>
            <a:xfrm>
              <a:off x="1719065" y="3562241"/>
              <a:ext cx="30370" cy="121366"/>
            </a:xfrm>
            <a:custGeom>
              <a:rect b="b" l="l" r="r" t="t"/>
              <a:pathLst>
                <a:path extrusionOk="0" h="3145" w="787">
                  <a:moveTo>
                    <a:pt x="787" y="1"/>
                  </a:moveTo>
                  <a:lnTo>
                    <a:pt x="310" y="1"/>
                  </a:lnTo>
                  <a:cubicBezTo>
                    <a:pt x="144" y="1"/>
                    <a:pt x="1" y="144"/>
                    <a:pt x="1" y="310"/>
                  </a:cubicBezTo>
                  <a:lnTo>
                    <a:pt x="1" y="3144"/>
                  </a:lnTo>
                  <a:lnTo>
                    <a:pt x="477" y="3144"/>
                  </a:lnTo>
                  <a:lnTo>
                    <a:pt x="477" y="310"/>
                  </a:lnTo>
                  <a:cubicBezTo>
                    <a:pt x="477" y="144"/>
                    <a:pt x="620" y="1"/>
                    <a:pt x="787"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2" name="Google Shape;3012;p48"/>
            <p:cNvSpPr/>
            <p:nvPr/>
          </p:nvSpPr>
          <p:spPr>
            <a:xfrm>
              <a:off x="1719065" y="3683565"/>
              <a:ext cx="170066" cy="193953"/>
            </a:xfrm>
            <a:custGeom>
              <a:rect b="b" l="l" r="r" t="t"/>
              <a:pathLst>
                <a:path extrusionOk="0" h="5026" w="4407">
                  <a:moveTo>
                    <a:pt x="477" y="0"/>
                  </a:moveTo>
                  <a:lnTo>
                    <a:pt x="1" y="0"/>
                  </a:lnTo>
                  <a:lnTo>
                    <a:pt x="1" y="4715"/>
                  </a:lnTo>
                  <a:cubicBezTo>
                    <a:pt x="1" y="4906"/>
                    <a:pt x="144" y="5025"/>
                    <a:pt x="310" y="5025"/>
                  </a:cubicBezTo>
                  <a:lnTo>
                    <a:pt x="4407" y="5025"/>
                  </a:lnTo>
                  <a:lnTo>
                    <a:pt x="4407" y="4573"/>
                  </a:lnTo>
                  <a:lnTo>
                    <a:pt x="477" y="4573"/>
                  </a:lnTo>
                  <a:lnTo>
                    <a:pt x="477"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3" name="Google Shape;3013;p48"/>
            <p:cNvSpPr/>
            <p:nvPr/>
          </p:nvSpPr>
          <p:spPr>
            <a:xfrm>
              <a:off x="1889088" y="3744188"/>
              <a:ext cx="110329" cy="133328"/>
            </a:xfrm>
            <a:custGeom>
              <a:rect b="b" l="l" r="r" t="t"/>
              <a:pathLst>
                <a:path extrusionOk="0" h="3455" w="2859">
                  <a:moveTo>
                    <a:pt x="1" y="3454"/>
                  </a:moveTo>
                  <a:lnTo>
                    <a:pt x="2858" y="3454"/>
                  </a:lnTo>
                  <a:lnTo>
                    <a:pt x="2858" y="3002"/>
                  </a:lnTo>
                  <a:lnTo>
                    <a:pt x="477" y="3002"/>
                  </a:lnTo>
                  <a:lnTo>
                    <a:pt x="477" y="1"/>
                  </a:lnTo>
                  <a:lnTo>
                    <a:pt x="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4" name="Google Shape;3014;p48"/>
            <p:cNvSpPr/>
            <p:nvPr/>
          </p:nvSpPr>
          <p:spPr>
            <a:xfrm>
              <a:off x="1999375" y="3859993"/>
              <a:ext cx="110329" cy="17520"/>
            </a:xfrm>
            <a:custGeom>
              <a:rect b="b" l="l" r="r" t="t"/>
              <a:pathLst>
                <a:path extrusionOk="0" h="454" w="2859">
                  <a:moveTo>
                    <a:pt x="0" y="1"/>
                  </a:moveTo>
                  <a:lnTo>
                    <a:pt x="2858" y="1"/>
                  </a:lnTo>
                  <a:lnTo>
                    <a:pt x="2858" y="453"/>
                  </a:lnTo>
                  <a:lnTo>
                    <a:pt x="0" y="45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5" name="Google Shape;3015;p48"/>
            <p:cNvSpPr/>
            <p:nvPr/>
          </p:nvSpPr>
          <p:spPr>
            <a:xfrm>
              <a:off x="1999375" y="3571425"/>
              <a:ext cx="18407" cy="24852"/>
            </a:xfrm>
            <a:custGeom>
              <a:rect b="b" l="l" r="r" t="t"/>
              <a:pathLst>
                <a:path extrusionOk="0" h="644" w="477">
                  <a:moveTo>
                    <a:pt x="0" y="1"/>
                  </a:moveTo>
                  <a:lnTo>
                    <a:pt x="477" y="1"/>
                  </a:lnTo>
                  <a:lnTo>
                    <a:pt x="477" y="644"/>
                  </a:lnTo>
                  <a:lnTo>
                    <a:pt x="0" y="64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6" name="Google Shape;3016;p48"/>
            <p:cNvSpPr/>
            <p:nvPr/>
          </p:nvSpPr>
          <p:spPr>
            <a:xfrm>
              <a:off x="1999375" y="3475879"/>
              <a:ext cx="48739" cy="95587"/>
            </a:xfrm>
            <a:custGeom>
              <a:rect b="b" l="l" r="r" t="t"/>
              <a:pathLst>
                <a:path extrusionOk="0" h="2477" w="1263">
                  <a:moveTo>
                    <a:pt x="0" y="2477"/>
                  </a:moveTo>
                  <a:lnTo>
                    <a:pt x="619" y="2477"/>
                  </a:lnTo>
                  <a:lnTo>
                    <a:pt x="1262" y="1691"/>
                  </a:lnTo>
                  <a:lnTo>
                    <a:pt x="1262" y="0"/>
                  </a:lnTo>
                  <a:lnTo>
                    <a:pt x="786" y="0"/>
                  </a:lnTo>
                  <a:lnTo>
                    <a:pt x="786" y="152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7" name="Google Shape;3017;p48"/>
            <p:cNvSpPr/>
            <p:nvPr/>
          </p:nvSpPr>
          <p:spPr>
            <a:xfrm>
              <a:off x="1931382" y="3689970"/>
              <a:ext cx="30332" cy="30370"/>
            </a:xfrm>
            <a:custGeom>
              <a:rect b="b" l="l" r="r" t="t"/>
              <a:pathLst>
                <a:path extrusionOk="0" h="787" w="786">
                  <a:moveTo>
                    <a:pt x="333" y="787"/>
                  </a:moveTo>
                  <a:lnTo>
                    <a:pt x="786" y="787"/>
                  </a:lnTo>
                  <a:cubicBezTo>
                    <a:pt x="619" y="787"/>
                    <a:pt x="476" y="644"/>
                    <a:pt x="476" y="453"/>
                  </a:cubicBezTo>
                  <a:lnTo>
                    <a:pt x="476" y="1"/>
                  </a:lnTo>
                  <a:lnTo>
                    <a:pt x="0" y="1"/>
                  </a:lnTo>
                  <a:lnTo>
                    <a:pt x="0" y="453"/>
                  </a:lnTo>
                  <a:cubicBezTo>
                    <a:pt x="0" y="644"/>
                    <a:pt x="143" y="787"/>
                    <a:pt x="333" y="78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8" name="Google Shape;3018;p48"/>
            <p:cNvSpPr/>
            <p:nvPr/>
          </p:nvSpPr>
          <p:spPr>
            <a:xfrm>
              <a:off x="2029706" y="3677120"/>
              <a:ext cx="30370" cy="43221"/>
            </a:xfrm>
            <a:custGeom>
              <a:rect b="b" l="l" r="r" t="t"/>
              <a:pathLst>
                <a:path extrusionOk="0" h="1120" w="787">
                  <a:moveTo>
                    <a:pt x="0" y="786"/>
                  </a:moveTo>
                  <a:cubicBezTo>
                    <a:pt x="0" y="977"/>
                    <a:pt x="143" y="1120"/>
                    <a:pt x="310" y="1120"/>
                  </a:cubicBezTo>
                  <a:lnTo>
                    <a:pt x="786" y="1120"/>
                  </a:lnTo>
                  <a:cubicBezTo>
                    <a:pt x="619" y="1120"/>
                    <a:pt x="476" y="977"/>
                    <a:pt x="476" y="786"/>
                  </a:cubicBezTo>
                  <a:lnTo>
                    <a:pt x="476" y="1"/>
                  </a:lnTo>
                  <a:lnTo>
                    <a:pt x="0"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9" name="Google Shape;3019;p48"/>
            <p:cNvSpPr/>
            <p:nvPr/>
          </p:nvSpPr>
          <p:spPr>
            <a:xfrm>
              <a:off x="1889088" y="3720301"/>
              <a:ext cx="18407" cy="23926"/>
            </a:xfrm>
            <a:custGeom>
              <a:rect b="b" l="l" r="r" t="t"/>
              <a:pathLst>
                <a:path extrusionOk="0" h="620" w="477">
                  <a:moveTo>
                    <a:pt x="1" y="1"/>
                  </a:moveTo>
                  <a:lnTo>
                    <a:pt x="477" y="1"/>
                  </a:lnTo>
                  <a:lnTo>
                    <a:pt x="477" y="620"/>
                  </a:lnTo>
                  <a:lnTo>
                    <a:pt x="1" y="62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0" name="Google Shape;3020;p48"/>
            <p:cNvSpPr/>
            <p:nvPr/>
          </p:nvSpPr>
          <p:spPr>
            <a:xfrm>
              <a:off x="1913901" y="3771779"/>
              <a:ext cx="30370" cy="54258"/>
            </a:xfrm>
            <a:custGeom>
              <a:rect b="b" l="l" r="r" t="t"/>
              <a:pathLst>
                <a:path extrusionOk="0" h="1406" w="787">
                  <a:moveTo>
                    <a:pt x="786" y="0"/>
                  </a:moveTo>
                  <a:cubicBezTo>
                    <a:pt x="596" y="0"/>
                    <a:pt x="453" y="143"/>
                    <a:pt x="453" y="310"/>
                  </a:cubicBezTo>
                  <a:lnTo>
                    <a:pt x="453" y="1096"/>
                  </a:lnTo>
                  <a:cubicBezTo>
                    <a:pt x="453" y="1263"/>
                    <a:pt x="596" y="1405"/>
                    <a:pt x="786" y="1405"/>
                  </a:cubicBezTo>
                  <a:lnTo>
                    <a:pt x="310" y="1405"/>
                  </a:lnTo>
                  <a:cubicBezTo>
                    <a:pt x="120" y="1405"/>
                    <a:pt x="1" y="1263"/>
                    <a:pt x="1" y="1096"/>
                  </a:cubicBezTo>
                  <a:lnTo>
                    <a:pt x="1" y="310"/>
                  </a:lnTo>
                  <a:cubicBezTo>
                    <a:pt x="1" y="143"/>
                    <a:pt x="120" y="0"/>
                    <a:pt x="31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1" name="Google Shape;3021;p48"/>
            <p:cNvSpPr/>
            <p:nvPr/>
          </p:nvSpPr>
          <p:spPr>
            <a:xfrm>
              <a:off x="2048074" y="3871955"/>
              <a:ext cx="12001" cy="11963"/>
            </a:xfrm>
            <a:custGeom>
              <a:rect b="b" l="l" r="r" t="t"/>
              <a:pathLst>
                <a:path extrusionOk="0" h="310" w="311">
                  <a:moveTo>
                    <a:pt x="0" y="0"/>
                  </a:moveTo>
                  <a:lnTo>
                    <a:pt x="0" y="310"/>
                  </a:lnTo>
                  <a:lnTo>
                    <a:pt x="310" y="310"/>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2" name="Google Shape;3022;p48"/>
            <p:cNvSpPr/>
            <p:nvPr/>
          </p:nvSpPr>
          <p:spPr>
            <a:xfrm>
              <a:off x="1907457" y="3765334"/>
              <a:ext cx="73553" cy="67147"/>
            </a:xfrm>
            <a:custGeom>
              <a:rect b="b" l="l" r="r" t="t"/>
              <a:pathLst>
                <a:path extrusionOk="0" h="1740" w="1906">
                  <a:moveTo>
                    <a:pt x="1430" y="310"/>
                  </a:moveTo>
                  <a:cubicBezTo>
                    <a:pt x="1525" y="310"/>
                    <a:pt x="1596" y="382"/>
                    <a:pt x="1596" y="477"/>
                  </a:cubicBezTo>
                  <a:lnTo>
                    <a:pt x="1596" y="1263"/>
                  </a:lnTo>
                  <a:cubicBezTo>
                    <a:pt x="1596" y="1358"/>
                    <a:pt x="1525" y="1430"/>
                    <a:pt x="1430" y="1430"/>
                  </a:cubicBezTo>
                  <a:lnTo>
                    <a:pt x="477" y="1430"/>
                  </a:lnTo>
                  <a:cubicBezTo>
                    <a:pt x="382" y="1430"/>
                    <a:pt x="310" y="1358"/>
                    <a:pt x="310" y="1263"/>
                  </a:cubicBezTo>
                  <a:lnTo>
                    <a:pt x="310" y="477"/>
                  </a:lnTo>
                  <a:cubicBezTo>
                    <a:pt x="310" y="382"/>
                    <a:pt x="382" y="310"/>
                    <a:pt x="477" y="310"/>
                  </a:cubicBezTo>
                  <a:close/>
                  <a:moveTo>
                    <a:pt x="477" y="1"/>
                  </a:moveTo>
                  <a:cubicBezTo>
                    <a:pt x="215" y="1"/>
                    <a:pt x="1" y="215"/>
                    <a:pt x="1" y="477"/>
                  </a:cubicBezTo>
                  <a:lnTo>
                    <a:pt x="1" y="1263"/>
                  </a:lnTo>
                  <a:cubicBezTo>
                    <a:pt x="1" y="1525"/>
                    <a:pt x="215" y="1739"/>
                    <a:pt x="477" y="1739"/>
                  </a:cubicBezTo>
                  <a:lnTo>
                    <a:pt x="1430" y="1739"/>
                  </a:lnTo>
                  <a:cubicBezTo>
                    <a:pt x="1692" y="1739"/>
                    <a:pt x="1906" y="1525"/>
                    <a:pt x="1906" y="1263"/>
                  </a:cubicBezTo>
                  <a:lnTo>
                    <a:pt x="1906" y="477"/>
                  </a:lnTo>
                  <a:cubicBezTo>
                    <a:pt x="1906" y="215"/>
                    <a:pt x="1692" y="1"/>
                    <a:pt x="14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3" name="Google Shape;3023;p48"/>
            <p:cNvSpPr/>
            <p:nvPr/>
          </p:nvSpPr>
          <p:spPr>
            <a:xfrm>
              <a:off x="1737472" y="3701933"/>
              <a:ext cx="11963" cy="23926"/>
            </a:xfrm>
            <a:custGeom>
              <a:rect b="b" l="l" r="r" t="t"/>
              <a:pathLst>
                <a:path extrusionOk="0" h="620" w="310">
                  <a:moveTo>
                    <a:pt x="0" y="1"/>
                  </a:moveTo>
                  <a:lnTo>
                    <a:pt x="0" y="620"/>
                  </a:lnTo>
                  <a:lnTo>
                    <a:pt x="310" y="620"/>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4" name="Google Shape;3024;p48"/>
            <p:cNvSpPr/>
            <p:nvPr/>
          </p:nvSpPr>
          <p:spPr>
            <a:xfrm>
              <a:off x="1737472" y="3641271"/>
              <a:ext cx="11963" cy="23926"/>
            </a:xfrm>
            <a:custGeom>
              <a:rect b="b" l="l" r="r" t="t"/>
              <a:pathLst>
                <a:path extrusionOk="0" h="620" w="310">
                  <a:moveTo>
                    <a:pt x="0" y="1"/>
                  </a:moveTo>
                  <a:lnTo>
                    <a:pt x="0" y="620"/>
                  </a:lnTo>
                  <a:lnTo>
                    <a:pt x="310" y="620"/>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5" name="Google Shape;3025;p48"/>
            <p:cNvSpPr/>
            <p:nvPr/>
          </p:nvSpPr>
          <p:spPr>
            <a:xfrm>
              <a:off x="1992931" y="3469435"/>
              <a:ext cx="135142" cy="132364"/>
            </a:xfrm>
            <a:custGeom>
              <a:rect b="b" l="l" r="r" t="t"/>
              <a:pathLst>
                <a:path extrusionOk="0" h="3430" w="3502">
                  <a:moveTo>
                    <a:pt x="2382" y="310"/>
                  </a:moveTo>
                  <a:lnTo>
                    <a:pt x="2382" y="1763"/>
                  </a:lnTo>
                  <a:lnTo>
                    <a:pt x="3001" y="2501"/>
                  </a:lnTo>
                  <a:lnTo>
                    <a:pt x="501" y="2501"/>
                  </a:lnTo>
                  <a:lnTo>
                    <a:pt x="1120" y="1763"/>
                  </a:lnTo>
                  <a:lnTo>
                    <a:pt x="1120" y="310"/>
                  </a:lnTo>
                  <a:close/>
                  <a:moveTo>
                    <a:pt x="3168" y="2811"/>
                  </a:moveTo>
                  <a:lnTo>
                    <a:pt x="3168" y="3120"/>
                  </a:lnTo>
                  <a:lnTo>
                    <a:pt x="334" y="3120"/>
                  </a:lnTo>
                  <a:lnTo>
                    <a:pt x="334" y="2811"/>
                  </a:lnTo>
                  <a:close/>
                  <a:moveTo>
                    <a:pt x="810" y="0"/>
                  </a:moveTo>
                  <a:lnTo>
                    <a:pt x="810" y="1644"/>
                  </a:lnTo>
                  <a:lnTo>
                    <a:pt x="1" y="2596"/>
                  </a:lnTo>
                  <a:lnTo>
                    <a:pt x="1" y="3430"/>
                  </a:lnTo>
                  <a:lnTo>
                    <a:pt x="3501" y="3430"/>
                  </a:lnTo>
                  <a:lnTo>
                    <a:pt x="3501" y="2596"/>
                  </a:lnTo>
                  <a:lnTo>
                    <a:pt x="2692" y="1644"/>
                  </a:lnTo>
                  <a:lnTo>
                    <a:pt x="269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6" name="Google Shape;3026;p48"/>
            <p:cNvSpPr/>
            <p:nvPr/>
          </p:nvSpPr>
          <p:spPr>
            <a:xfrm>
              <a:off x="1925863" y="3844364"/>
              <a:ext cx="11963" cy="12001"/>
            </a:xfrm>
            <a:custGeom>
              <a:rect b="b" l="l" r="r" t="t"/>
              <a:pathLst>
                <a:path extrusionOk="0" h="311" w="310">
                  <a:moveTo>
                    <a:pt x="0" y="1"/>
                  </a:moveTo>
                  <a:lnTo>
                    <a:pt x="0" y="310"/>
                  </a:lnTo>
                  <a:lnTo>
                    <a:pt x="310" y="310"/>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7" name="Google Shape;3027;p48"/>
            <p:cNvSpPr/>
            <p:nvPr/>
          </p:nvSpPr>
          <p:spPr>
            <a:xfrm>
              <a:off x="1950676" y="3844364"/>
              <a:ext cx="11963" cy="12001"/>
            </a:xfrm>
            <a:custGeom>
              <a:rect b="b" l="l" r="r" t="t"/>
              <a:pathLst>
                <a:path extrusionOk="0" h="311" w="310">
                  <a:moveTo>
                    <a:pt x="0" y="1"/>
                  </a:moveTo>
                  <a:lnTo>
                    <a:pt x="0" y="310"/>
                  </a:lnTo>
                  <a:lnTo>
                    <a:pt x="310" y="310"/>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8" name="Google Shape;3028;p48"/>
            <p:cNvSpPr/>
            <p:nvPr/>
          </p:nvSpPr>
          <p:spPr>
            <a:xfrm>
              <a:off x="1712660" y="3555835"/>
              <a:ext cx="415421" cy="328092"/>
            </a:xfrm>
            <a:custGeom>
              <a:rect b="b" l="l" r="r" t="t"/>
              <a:pathLst>
                <a:path extrusionOk="0" h="8502" w="10765">
                  <a:moveTo>
                    <a:pt x="6787" y="3620"/>
                  </a:moveTo>
                  <a:lnTo>
                    <a:pt x="6787" y="3929"/>
                  </a:lnTo>
                  <a:cubicBezTo>
                    <a:pt x="6787" y="4025"/>
                    <a:pt x="6740" y="4096"/>
                    <a:pt x="6644" y="4096"/>
                  </a:cubicBezTo>
                  <a:lnTo>
                    <a:pt x="6001" y="4096"/>
                  </a:lnTo>
                  <a:cubicBezTo>
                    <a:pt x="5906" y="4096"/>
                    <a:pt x="5835" y="4025"/>
                    <a:pt x="5835" y="3929"/>
                  </a:cubicBezTo>
                  <a:lnTo>
                    <a:pt x="5835" y="3620"/>
                  </a:lnTo>
                  <a:close/>
                  <a:moveTo>
                    <a:pt x="9645" y="3310"/>
                  </a:moveTo>
                  <a:lnTo>
                    <a:pt x="9645" y="3929"/>
                  </a:lnTo>
                  <a:cubicBezTo>
                    <a:pt x="9645" y="4025"/>
                    <a:pt x="9574" y="4096"/>
                    <a:pt x="9502" y="4096"/>
                  </a:cubicBezTo>
                  <a:lnTo>
                    <a:pt x="8526" y="4096"/>
                  </a:lnTo>
                  <a:cubicBezTo>
                    <a:pt x="8454" y="4096"/>
                    <a:pt x="8383" y="4025"/>
                    <a:pt x="8383" y="3929"/>
                  </a:cubicBezTo>
                  <a:lnTo>
                    <a:pt x="8383" y="3310"/>
                  </a:lnTo>
                  <a:close/>
                  <a:moveTo>
                    <a:pt x="10431" y="4406"/>
                  </a:moveTo>
                  <a:lnTo>
                    <a:pt x="10431" y="4715"/>
                  </a:lnTo>
                  <a:lnTo>
                    <a:pt x="4739" y="4715"/>
                  </a:lnTo>
                  <a:lnTo>
                    <a:pt x="4739" y="4406"/>
                  </a:lnTo>
                  <a:close/>
                  <a:moveTo>
                    <a:pt x="10121" y="5049"/>
                  </a:moveTo>
                  <a:lnTo>
                    <a:pt x="10121" y="6144"/>
                  </a:lnTo>
                  <a:lnTo>
                    <a:pt x="7597" y="6144"/>
                  </a:lnTo>
                  <a:lnTo>
                    <a:pt x="7597" y="5049"/>
                  </a:lnTo>
                  <a:close/>
                  <a:moveTo>
                    <a:pt x="4406" y="3477"/>
                  </a:moveTo>
                  <a:lnTo>
                    <a:pt x="4406" y="8192"/>
                  </a:lnTo>
                  <a:lnTo>
                    <a:pt x="476" y="8192"/>
                  </a:lnTo>
                  <a:cubicBezTo>
                    <a:pt x="405" y="8192"/>
                    <a:pt x="334" y="8121"/>
                    <a:pt x="334" y="8025"/>
                  </a:cubicBezTo>
                  <a:lnTo>
                    <a:pt x="334" y="3477"/>
                  </a:lnTo>
                  <a:close/>
                  <a:moveTo>
                    <a:pt x="7264" y="5049"/>
                  </a:moveTo>
                  <a:lnTo>
                    <a:pt x="7264" y="8192"/>
                  </a:lnTo>
                  <a:lnTo>
                    <a:pt x="4739" y="8192"/>
                  </a:lnTo>
                  <a:lnTo>
                    <a:pt x="4739" y="5049"/>
                  </a:lnTo>
                  <a:close/>
                  <a:moveTo>
                    <a:pt x="476" y="0"/>
                  </a:moveTo>
                  <a:cubicBezTo>
                    <a:pt x="214" y="0"/>
                    <a:pt x="0" y="214"/>
                    <a:pt x="0" y="476"/>
                  </a:cubicBezTo>
                  <a:lnTo>
                    <a:pt x="0" y="953"/>
                  </a:lnTo>
                  <a:lnTo>
                    <a:pt x="334" y="953"/>
                  </a:lnTo>
                  <a:lnTo>
                    <a:pt x="334" y="476"/>
                  </a:lnTo>
                  <a:cubicBezTo>
                    <a:pt x="334" y="381"/>
                    <a:pt x="405" y="310"/>
                    <a:pt x="476" y="310"/>
                  </a:cubicBezTo>
                  <a:lnTo>
                    <a:pt x="4263" y="310"/>
                  </a:lnTo>
                  <a:cubicBezTo>
                    <a:pt x="4334" y="310"/>
                    <a:pt x="4406" y="381"/>
                    <a:pt x="4406" y="476"/>
                  </a:cubicBezTo>
                  <a:lnTo>
                    <a:pt x="4406" y="3144"/>
                  </a:lnTo>
                  <a:lnTo>
                    <a:pt x="334" y="3144"/>
                  </a:lnTo>
                  <a:lnTo>
                    <a:pt x="334" y="1262"/>
                  </a:lnTo>
                  <a:lnTo>
                    <a:pt x="0" y="1262"/>
                  </a:lnTo>
                  <a:lnTo>
                    <a:pt x="0" y="8025"/>
                  </a:lnTo>
                  <a:cubicBezTo>
                    <a:pt x="0" y="8287"/>
                    <a:pt x="214" y="8502"/>
                    <a:pt x="476" y="8502"/>
                  </a:cubicBezTo>
                  <a:lnTo>
                    <a:pt x="8383" y="8502"/>
                  </a:lnTo>
                  <a:lnTo>
                    <a:pt x="8383" y="8192"/>
                  </a:lnTo>
                  <a:lnTo>
                    <a:pt x="7597" y="8192"/>
                  </a:lnTo>
                  <a:lnTo>
                    <a:pt x="7597" y="6454"/>
                  </a:lnTo>
                  <a:lnTo>
                    <a:pt x="10121" y="6454"/>
                  </a:lnTo>
                  <a:lnTo>
                    <a:pt x="10121" y="8192"/>
                  </a:lnTo>
                  <a:lnTo>
                    <a:pt x="9335" y="8192"/>
                  </a:lnTo>
                  <a:lnTo>
                    <a:pt x="9335" y="8502"/>
                  </a:lnTo>
                  <a:lnTo>
                    <a:pt x="10431" y="8502"/>
                  </a:lnTo>
                  <a:lnTo>
                    <a:pt x="10431" y="5049"/>
                  </a:lnTo>
                  <a:lnTo>
                    <a:pt x="10764" y="5049"/>
                  </a:lnTo>
                  <a:lnTo>
                    <a:pt x="10764" y="4096"/>
                  </a:lnTo>
                  <a:lnTo>
                    <a:pt x="9931" y="4096"/>
                  </a:lnTo>
                  <a:cubicBezTo>
                    <a:pt x="9955" y="4048"/>
                    <a:pt x="9978" y="4001"/>
                    <a:pt x="9978" y="3929"/>
                  </a:cubicBezTo>
                  <a:lnTo>
                    <a:pt x="9978" y="3310"/>
                  </a:lnTo>
                  <a:lnTo>
                    <a:pt x="10288" y="3310"/>
                  </a:lnTo>
                  <a:lnTo>
                    <a:pt x="10288" y="3001"/>
                  </a:lnTo>
                  <a:lnTo>
                    <a:pt x="7740" y="3001"/>
                  </a:lnTo>
                  <a:lnTo>
                    <a:pt x="7740" y="3310"/>
                  </a:lnTo>
                  <a:lnTo>
                    <a:pt x="8049" y="3310"/>
                  </a:lnTo>
                  <a:lnTo>
                    <a:pt x="8049" y="3929"/>
                  </a:lnTo>
                  <a:cubicBezTo>
                    <a:pt x="8049" y="4001"/>
                    <a:pt x="8073" y="4048"/>
                    <a:pt x="8073" y="4096"/>
                  </a:cubicBezTo>
                  <a:lnTo>
                    <a:pt x="7097" y="4096"/>
                  </a:lnTo>
                  <a:cubicBezTo>
                    <a:pt x="7097" y="4048"/>
                    <a:pt x="7121" y="4001"/>
                    <a:pt x="7121" y="3929"/>
                  </a:cubicBezTo>
                  <a:lnTo>
                    <a:pt x="7121" y="3310"/>
                  </a:lnTo>
                  <a:lnTo>
                    <a:pt x="5192" y="3310"/>
                  </a:lnTo>
                  <a:lnTo>
                    <a:pt x="5192" y="3620"/>
                  </a:lnTo>
                  <a:lnTo>
                    <a:pt x="5525" y="3620"/>
                  </a:lnTo>
                  <a:lnTo>
                    <a:pt x="5525" y="3929"/>
                  </a:lnTo>
                  <a:cubicBezTo>
                    <a:pt x="5525" y="4001"/>
                    <a:pt x="5525" y="4048"/>
                    <a:pt x="5549" y="4096"/>
                  </a:cubicBezTo>
                  <a:lnTo>
                    <a:pt x="4739" y="4096"/>
                  </a:lnTo>
                  <a:lnTo>
                    <a:pt x="4739" y="476"/>
                  </a:lnTo>
                  <a:cubicBezTo>
                    <a:pt x="4739" y="214"/>
                    <a:pt x="4525" y="0"/>
                    <a:pt x="42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9" name="Google Shape;3029;p48"/>
            <p:cNvSpPr/>
            <p:nvPr/>
          </p:nvSpPr>
          <p:spPr>
            <a:xfrm>
              <a:off x="2042556" y="3762595"/>
              <a:ext cx="23926" cy="11963"/>
            </a:xfrm>
            <a:custGeom>
              <a:rect b="b" l="l" r="r" t="t"/>
              <a:pathLst>
                <a:path extrusionOk="0" h="310" w="620">
                  <a:moveTo>
                    <a:pt x="1" y="0"/>
                  </a:moveTo>
                  <a:lnTo>
                    <a:pt x="1" y="310"/>
                  </a:lnTo>
                  <a:lnTo>
                    <a:pt x="620" y="310"/>
                  </a:lnTo>
                  <a:lnTo>
                    <a:pt x="62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30" name="Google Shape;3030;p48"/>
          <p:cNvGrpSpPr/>
          <p:nvPr/>
        </p:nvGrpSpPr>
        <p:grpSpPr>
          <a:xfrm>
            <a:off x="2156234" y="1569749"/>
            <a:ext cx="502934" cy="490223"/>
            <a:chOff x="948985" y="3469435"/>
            <a:chExt cx="380492" cy="414495"/>
          </a:xfrm>
        </p:grpSpPr>
        <p:sp>
          <p:nvSpPr>
            <p:cNvPr id="3031" name="Google Shape;3031;p48"/>
            <p:cNvSpPr/>
            <p:nvPr/>
          </p:nvSpPr>
          <p:spPr>
            <a:xfrm>
              <a:off x="998611" y="3756150"/>
              <a:ext cx="84589" cy="24852"/>
            </a:xfrm>
            <a:custGeom>
              <a:rect b="b" l="l" r="r" t="t"/>
              <a:pathLst>
                <a:path extrusionOk="0" h="644" w="2192">
                  <a:moveTo>
                    <a:pt x="2191" y="644"/>
                  </a:moveTo>
                  <a:lnTo>
                    <a:pt x="2025" y="1"/>
                  </a:lnTo>
                  <a:lnTo>
                    <a:pt x="143" y="1"/>
                  </a:lnTo>
                  <a:lnTo>
                    <a:pt x="0" y="64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2" name="Google Shape;3032;p48"/>
            <p:cNvSpPr/>
            <p:nvPr/>
          </p:nvSpPr>
          <p:spPr>
            <a:xfrm>
              <a:off x="1028942" y="3475879"/>
              <a:ext cx="23926" cy="280318"/>
            </a:xfrm>
            <a:custGeom>
              <a:rect b="b" l="l" r="r" t="t"/>
              <a:pathLst>
                <a:path extrusionOk="0" h="7264" w="620">
                  <a:moveTo>
                    <a:pt x="619" y="7264"/>
                  </a:moveTo>
                  <a:lnTo>
                    <a:pt x="619" y="310"/>
                  </a:lnTo>
                  <a:cubicBezTo>
                    <a:pt x="619" y="119"/>
                    <a:pt x="476" y="0"/>
                    <a:pt x="310" y="0"/>
                  </a:cubicBezTo>
                  <a:cubicBezTo>
                    <a:pt x="143" y="0"/>
                    <a:pt x="0" y="119"/>
                    <a:pt x="0" y="310"/>
                  </a:cubicBezTo>
                  <a:lnTo>
                    <a:pt x="0" y="7264"/>
                  </a:lnTo>
                  <a:lnTo>
                    <a:pt x="619" y="726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3" name="Google Shape;3033;p48"/>
            <p:cNvSpPr/>
            <p:nvPr/>
          </p:nvSpPr>
          <p:spPr>
            <a:xfrm>
              <a:off x="961836" y="3780963"/>
              <a:ext cx="158103" cy="30370"/>
            </a:xfrm>
            <a:custGeom>
              <a:rect b="b" l="l" r="r" t="t"/>
              <a:pathLst>
                <a:path extrusionOk="0" h="787" w="4097">
                  <a:moveTo>
                    <a:pt x="310" y="1"/>
                  </a:moveTo>
                  <a:cubicBezTo>
                    <a:pt x="144" y="1"/>
                    <a:pt x="1" y="143"/>
                    <a:pt x="1" y="310"/>
                  </a:cubicBezTo>
                  <a:lnTo>
                    <a:pt x="1" y="786"/>
                  </a:lnTo>
                  <a:lnTo>
                    <a:pt x="4097" y="786"/>
                  </a:lnTo>
                  <a:lnTo>
                    <a:pt x="4097" y="310"/>
                  </a:lnTo>
                  <a:cubicBezTo>
                    <a:pt x="4097" y="143"/>
                    <a:pt x="3954" y="1"/>
                    <a:pt x="37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4" name="Google Shape;3034;p48"/>
            <p:cNvSpPr/>
            <p:nvPr/>
          </p:nvSpPr>
          <p:spPr>
            <a:xfrm>
              <a:off x="955430" y="3811294"/>
              <a:ext cx="170028" cy="66220"/>
            </a:xfrm>
            <a:custGeom>
              <a:rect b="b" l="l" r="r" t="t"/>
              <a:pathLst>
                <a:path extrusionOk="0" h="1716" w="4406">
                  <a:moveTo>
                    <a:pt x="4263" y="0"/>
                  </a:moveTo>
                  <a:lnTo>
                    <a:pt x="167" y="0"/>
                  </a:lnTo>
                  <a:lnTo>
                    <a:pt x="0" y="1715"/>
                  </a:lnTo>
                  <a:lnTo>
                    <a:pt x="4406" y="1715"/>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5" name="Google Shape;3035;p48"/>
            <p:cNvSpPr/>
            <p:nvPr/>
          </p:nvSpPr>
          <p:spPr>
            <a:xfrm>
              <a:off x="1153005" y="3720301"/>
              <a:ext cx="158103" cy="157216"/>
            </a:xfrm>
            <a:custGeom>
              <a:rect b="b" l="l" r="r" t="t"/>
              <a:pathLst>
                <a:path extrusionOk="0" h="4074" w="4097">
                  <a:moveTo>
                    <a:pt x="0" y="1"/>
                  </a:moveTo>
                  <a:lnTo>
                    <a:pt x="334" y="3763"/>
                  </a:lnTo>
                  <a:cubicBezTo>
                    <a:pt x="334" y="3930"/>
                    <a:pt x="453" y="4073"/>
                    <a:pt x="643" y="4073"/>
                  </a:cubicBezTo>
                  <a:lnTo>
                    <a:pt x="3477" y="4073"/>
                  </a:lnTo>
                  <a:cubicBezTo>
                    <a:pt x="3644" y="4073"/>
                    <a:pt x="3763" y="3930"/>
                    <a:pt x="3787" y="3763"/>
                  </a:cubicBezTo>
                  <a:lnTo>
                    <a:pt x="4096" y="1"/>
                  </a:lnTo>
                  <a:lnTo>
                    <a:pt x="3144" y="1"/>
                  </a:lnTo>
                  <a:lnTo>
                    <a:pt x="3144" y="2192"/>
                  </a:lnTo>
                  <a:lnTo>
                    <a:pt x="1572" y="2192"/>
                  </a:lnTo>
                  <a:lnTo>
                    <a:pt x="1572" y="1573"/>
                  </a:lnTo>
                  <a:lnTo>
                    <a:pt x="953" y="1573"/>
                  </a:lnTo>
                  <a:lnTo>
                    <a:pt x="953" y="1"/>
                  </a:lnTo>
                  <a:lnTo>
                    <a:pt x="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6" name="Google Shape;3036;p48"/>
            <p:cNvSpPr/>
            <p:nvPr/>
          </p:nvSpPr>
          <p:spPr>
            <a:xfrm>
              <a:off x="1189742" y="3683565"/>
              <a:ext cx="84589" cy="121327"/>
            </a:xfrm>
            <a:custGeom>
              <a:rect b="b" l="l" r="r" t="t"/>
              <a:pathLst>
                <a:path extrusionOk="0" h="3144" w="2192">
                  <a:moveTo>
                    <a:pt x="620" y="2525"/>
                  </a:moveTo>
                  <a:lnTo>
                    <a:pt x="620" y="3144"/>
                  </a:lnTo>
                  <a:lnTo>
                    <a:pt x="2192" y="3144"/>
                  </a:lnTo>
                  <a:lnTo>
                    <a:pt x="2192" y="310"/>
                  </a:lnTo>
                  <a:cubicBezTo>
                    <a:pt x="2192" y="143"/>
                    <a:pt x="2073" y="0"/>
                    <a:pt x="1882" y="0"/>
                  </a:cubicBezTo>
                  <a:lnTo>
                    <a:pt x="310" y="0"/>
                  </a:lnTo>
                  <a:cubicBezTo>
                    <a:pt x="144" y="0"/>
                    <a:pt x="1" y="143"/>
                    <a:pt x="1" y="310"/>
                  </a:cubicBezTo>
                  <a:lnTo>
                    <a:pt x="1" y="2525"/>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7" name="Google Shape;3037;p48"/>
            <p:cNvSpPr/>
            <p:nvPr/>
          </p:nvSpPr>
          <p:spPr>
            <a:xfrm>
              <a:off x="1141042" y="3695489"/>
              <a:ext cx="181990" cy="24852"/>
            </a:xfrm>
            <a:custGeom>
              <a:rect b="b" l="l" r="r" t="t"/>
              <a:pathLst>
                <a:path extrusionOk="0" h="644" w="4716">
                  <a:moveTo>
                    <a:pt x="3454" y="1"/>
                  </a:moveTo>
                  <a:lnTo>
                    <a:pt x="3454" y="644"/>
                  </a:lnTo>
                  <a:lnTo>
                    <a:pt x="4716" y="644"/>
                  </a:lnTo>
                  <a:lnTo>
                    <a:pt x="4716" y="1"/>
                  </a:lnTo>
                  <a:close/>
                  <a:moveTo>
                    <a:pt x="1263" y="644"/>
                  </a:moveTo>
                  <a:lnTo>
                    <a:pt x="1263" y="1"/>
                  </a:lnTo>
                  <a:lnTo>
                    <a:pt x="1" y="1"/>
                  </a:lnTo>
                  <a:lnTo>
                    <a:pt x="1" y="644"/>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8" name="Google Shape;3038;p48"/>
            <p:cNvSpPr/>
            <p:nvPr/>
          </p:nvSpPr>
          <p:spPr>
            <a:xfrm>
              <a:off x="1171373" y="3695489"/>
              <a:ext cx="121327" cy="24852"/>
            </a:xfrm>
            <a:custGeom>
              <a:rect b="b" l="l" r="r" t="t"/>
              <a:pathLst>
                <a:path extrusionOk="0" h="644" w="3144">
                  <a:moveTo>
                    <a:pt x="2668" y="1"/>
                  </a:moveTo>
                  <a:lnTo>
                    <a:pt x="2668" y="644"/>
                  </a:lnTo>
                  <a:lnTo>
                    <a:pt x="3144" y="644"/>
                  </a:lnTo>
                  <a:lnTo>
                    <a:pt x="3144" y="1"/>
                  </a:lnTo>
                  <a:close/>
                  <a:moveTo>
                    <a:pt x="0" y="644"/>
                  </a:moveTo>
                  <a:lnTo>
                    <a:pt x="0" y="1"/>
                  </a:lnTo>
                  <a:lnTo>
                    <a:pt x="477" y="1"/>
                  </a:lnTo>
                  <a:lnTo>
                    <a:pt x="477" y="64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9" name="Google Shape;3039;p48"/>
            <p:cNvSpPr/>
            <p:nvPr/>
          </p:nvSpPr>
          <p:spPr>
            <a:xfrm>
              <a:off x="1201704" y="3598090"/>
              <a:ext cx="60702" cy="24852"/>
            </a:xfrm>
            <a:custGeom>
              <a:rect b="b" l="l" r="r" t="t"/>
              <a:pathLst>
                <a:path extrusionOk="0" h="644" w="1573">
                  <a:moveTo>
                    <a:pt x="310" y="643"/>
                  </a:moveTo>
                  <a:lnTo>
                    <a:pt x="1262" y="643"/>
                  </a:lnTo>
                  <a:cubicBezTo>
                    <a:pt x="1429" y="643"/>
                    <a:pt x="1572" y="501"/>
                    <a:pt x="1572" y="334"/>
                  </a:cubicBezTo>
                  <a:cubicBezTo>
                    <a:pt x="1572" y="143"/>
                    <a:pt x="1429" y="0"/>
                    <a:pt x="1262" y="0"/>
                  </a:cubicBezTo>
                  <a:lnTo>
                    <a:pt x="310" y="0"/>
                  </a:lnTo>
                  <a:cubicBezTo>
                    <a:pt x="143" y="0"/>
                    <a:pt x="0" y="143"/>
                    <a:pt x="0" y="334"/>
                  </a:cubicBezTo>
                  <a:cubicBezTo>
                    <a:pt x="0" y="501"/>
                    <a:pt x="143" y="643"/>
                    <a:pt x="310" y="6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0" name="Google Shape;3040;p48"/>
            <p:cNvSpPr/>
            <p:nvPr/>
          </p:nvSpPr>
          <p:spPr>
            <a:xfrm>
              <a:off x="998611" y="3756150"/>
              <a:ext cx="23926" cy="24852"/>
            </a:xfrm>
            <a:custGeom>
              <a:rect b="b" l="l" r="r" t="t"/>
              <a:pathLst>
                <a:path extrusionOk="0" h="644" w="620">
                  <a:moveTo>
                    <a:pt x="619" y="1"/>
                  </a:moveTo>
                  <a:lnTo>
                    <a:pt x="143" y="1"/>
                  </a:lnTo>
                  <a:lnTo>
                    <a:pt x="0" y="644"/>
                  </a:lnTo>
                  <a:lnTo>
                    <a:pt x="453" y="64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1" name="Google Shape;3041;p48"/>
            <p:cNvSpPr/>
            <p:nvPr/>
          </p:nvSpPr>
          <p:spPr>
            <a:xfrm>
              <a:off x="961836" y="3780963"/>
              <a:ext cx="30370" cy="30370"/>
            </a:xfrm>
            <a:custGeom>
              <a:rect b="b" l="l" r="r" t="t"/>
              <a:pathLst>
                <a:path extrusionOk="0" h="787" w="787">
                  <a:moveTo>
                    <a:pt x="310" y="1"/>
                  </a:moveTo>
                  <a:cubicBezTo>
                    <a:pt x="144" y="1"/>
                    <a:pt x="1" y="143"/>
                    <a:pt x="1" y="310"/>
                  </a:cubicBezTo>
                  <a:lnTo>
                    <a:pt x="1" y="786"/>
                  </a:lnTo>
                  <a:lnTo>
                    <a:pt x="477" y="786"/>
                  </a:lnTo>
                  <a:lnTo>
                    <a:pt x="477" y="310"/>
                  </a:lnTo>
                  <a:cubicBezTo>
                    <a:pt x="477" y="143"/>
                    <a:pt x="620" y="1"/>
                    <a:pt x="787"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2" name="Google Shape;3042;p48"/>
            <p:cNvSpPr/>
            <p:nvPr/>
          </p:nvSpPr>
          <p:spPr>
            <a:xfrm>
              <a:off x="955430" y="3811294"/>
              <a:ext cx="24852" cy="66220"/>
            </a:xfrm>
            <a:custGeom>
              <a:rect b="b" l="l" r="r" t="t"/>
              <a:pathLst>
                <a:path extrusionOk="0" h="1716" w="644">
                  <a:moveTo>
                    <a:pt x="643" y="0"/>
                  </a:moveTo>
                  <a:lnTo>
                    <a:pt x="167" y="0"/>
                  </a:lnTo>
                  <a:lnTo>
                    <a:pt x="0" y="1715"/>
                  </a:lnTo>
                  <a:lnTo>
                    <a:pt x="476" y="1715"/>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3" name="Google Shape;3043;p48"/>
            <p:cNvSpPr/>
            <p:nvPr/>
          </p:nvSpPr>
          <p:spPr>
            <a:xfrm>
              <a:off x="1028942" y="3737782"/>
              <a:ext cx="23926" cy="18407"/>
            </a:xfrm>
            <a:custGeom>
              <a:rect b="b" l="l" r="r" t="t"/>
              <a:pathLst>
                <a:path extrusionOk="0" h="477" w="620">
                  <a:moveTo>
                    <a:pt x="0" y="0"/>
                  </a:moveTo>
                  <a:lnTo>
                    <a:pt x="619" y="0"/>
                  </a:lnTo>
                  <a:lnTo>
                    <a:pt x="619" y="477"/>
                  </a:lnTo>
                  <a:lnTo>
                    <a:pt x="0" y="477"/>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4" name="Google Shape;3044;p48"/>
            <p:cNvSpPr/>
            <p:nvPr/>
          </p:nvSpPr>
          <p:spPr>
            <a:xfrm>
              <a:off x="1201704" y="3598090"/>
              <a:ext cx="30370" cy="24852"/>
            </a:xfrm>
            <a:custGeom>
              <a:rect b="b" l="l" r="r" t="t"/>
              <a:pathLst>
                <a:path extrusionOk="0" h="644" w="787">
                  <a:moveTo>
                    <a:pt x="310" y="643"/>
                  </a:moveTo>
                  <a:lnTo>
                    <a:pt x="786" y="643"/>
                  </a:lnTo>
                  <a:cubicBezTo>
                    <a:pt x="619" y="643"/>
                    <a:pt x="477" y="501"/>
                    <a:pt x="477" y="334"/>
                  </a:cubicBezTo>
                  <a:cubicBezTo>
                    <a:pt x="477" y="143"/>
                    <a:pt x="619" y="0"/>
                    <a:pt x="786" y="0"/>
                  </a:cubicBezTo>
                  <a:lnTo>
                    <a:pt x="310" y="0"/>
                  </a:lnTo>
                  <a:cubicBezTo>
                    <a:pt x="143" y="0"/>
                    <a:pt x="0" y="143"/>
                    <a:pt x="0" y="334"/>
                  </a:cubicBezTo>
                  <a:cubicBezTo>
                    <a:pt x="0" y="501"/>
                    <a:pt x="143" y="643"/>
                    <a:pt x="310" y="64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5" name="Google Shape;3045;p48"/>
            <p:cNvSpPr/>
            <p:nvPr/>
          </p:nvSpPr>
          <p:spPr>
            <a:xfrm>
              <a:off x="1153005" y="3720301"/>
              <a:ext cx="43221" cy="157216"/>
            </a:xfrm>
            <a:custGeom>
              <a:rect b="b" l="l" r="r" t="t"/>
              <a:pathLst>
                <a:path extrusionOk="0" h="4074" w="1120">
                  <a:moveTo>
                    <a:pt x="0" y="1"/>
                  </a:moveTo>
                  <a:lnTo>
                    <a:pt x="334" y="3763"/>
                  </a:lnTo>
                  <a:cubicBezTo>
                    <a:pt x="334" y="3930"/>
                    <a:pt x="453" y="4073"/>
                    <a:pt x="643" y="4073"/>
                  </a:cubicBezTo>
                  <a:lnTo>
                    <a:pt x="1119" y="4073"/>
                  </a:lnTo>
                  <a:cubicBezTo>
                    <a:pt x="929" y="4073"/>
                    <a:pt x="810" y="3930"/>
                    <a:pt x="786" y="3763"/>
                  </a:cubicBezTo>
                  <a:lnTo>
                    <a:pt x="476"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6" name="Google Shape;3046;p48"/>
            <p:cNvSpPr/>
            <p:nvPr/>
          </p:nvSpPr>
          <p:spPr>
            <a:xfrm>
              <a:off x="1189742" y="3683565"/>
              <a:ext cx="42333" cy="121327"/>
            </a:xfrm>
            <a:custGeom>
              <a:rect b="b" l="l" r="r" t="t"/>
              <a:pathLst>
                <a:path extrusionOk="0" h="3144" w="1097">
                  <a:moveTo>
                    <a:pt x="620" y="1882"/>
                  </a:moveTo>
                  <a:lnTo>
                    <a:pt x="620" y="3144"/>
                  </a:lnTo>
                  <a:lnTo>
                    <a:pt x="1096" y="3144"/>
                  </a:lnTo>
                  <a:lnTo>
                    <a:pt x="1096" y="1882"/>
                  </a:lnTo>
                  <a:close/>
                  <a:moveTo>
                    <a:pt x="787" y="0"/>
                  </a:moveTo>
                  <a:cubicBezTo>
                    <a:pt x="620" y="0"/>
                    <a:pt x="477" y="143"/>
                    <a:pt x="477" y="310"/>
                  </a:cubicBezTo>
                  <a:lnTo>
                    <a:pt x="477" y="2525"/>
                  </a:lnTo>
                  <a:lnTo>
                    <a:pt x="1" y="2525"/>
                  </a:lnTo>
                  <a:lnTo>
                    <a:pt x="1" y="310"/>
                  </a:lnTo>
                  <a:cubicBezTo>
                    <a:pt x="1" y="143"/>
                    <a:pt x="144" y="0"/>
                    <a:pt x="31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7" name="Google Shape;3047;p48"/>
            <p:cNvSpPr/>
            <p:nvPr/>
          </p:nvSpPr>
          <p:spPr>
            <a:xfrm>
              <a:off x="948985" y="3469435"/>
              <a:ext cx="183843" cy="414495"/>
            </a:xfrm>
            <a:custGeom>
              <a:rect b="b" l="l" r="r" t="t"/>
              <a:pathLst>
                <a:path extrusionOk="0" h="10741" w="4764">
                  <a:moveTo>
                    <a:pt x="3191" y="7597"/>
                  </a:moveTo>
                  <a:lnTo>
                    <a:pt x="3287" y="7907"/>
                  </a:lnTo>
                  <a:lnTo>
                    <a:pt x="1477" y="7907"/>
                  </a:lnTo>
                  <a:lnTo>
                    <a:pt x="1548" y="7597"/>
                  </a:lnTo>
                  <a:close/>
                  <a:moveTo>
                    <a:pt x="4120" y="8216"/>
                  </a:moveTo>
                  <a:cubicBezTo>
                    <a:pt x="4192" y="8216"/>
                    <a:pt x="4263" y="8288"/>
                    <a:pt x="4263" y="8383"/>
                  </a:cubicBezTo>
                  <a:lnTo>
                    <a:pt x="4263" y="8693"/>
                  </a:lnTo>
                  <a:lnTo>
                    <a:pt x="500" y="8693"/>
                  </a:lnTo>
                  <a:lnTo>
                    <a:pt x="500" y="8383"/>
                  </a:lnTo>
                  <a:cubicBezTo>
                    <a:pt x="500" y="8288"/>
                    <a:pt x="548" y="8216"/>
                    <a:pt x="643" y="8216"/>
                  </a:cubicBezTo>
                  <a:close/>
                  <a:moveTo>
                    <a:pt x="4287" y="9002"/>
                  </a:moveTo>
                  <a:lnTo>
                    <a:pt x="4406" y="10431"/>
                  </a:lnTo>
                  <a:lnTo>
                    <a:pt x="3787" y="10431"/>
                  </a:lnTo>
                  <a:lnTo>
                    <a:pt x="3787" y="9645"/>
                  </a:lnTo>
                  <a:lnTo>
                    <a:pt x="3477" y="9645"/>
                  </a:lnTo>
                  <a:lnTo>
                    <a:pt x="3477" y="10431"/>
                  </a:lnTo>
                  <a:lnTo>
                    <a:pt x="3168" y="10431"/>
                  </a:lnTo>
                  <a:lnTo>
                    <a:pt x="3168" y="9645"/>
                  </a:lnTo>
                  <a:lnTo>
                    <a:pt x="2858" y="9645"/>
                  </a:lnTo>
                  <a:lnTo>
                    <a:pt x="2858" y="10431"/>
                  </a:lnTo>
                  <a:lnTo>
                    <a:pt x="2525" y="10431"/>
                  </a:lnTo>
                  <a:lnTo>
                    <a:pt x="2525" y="9645"/>
                  </a:lnTo>
                  <a:lnTo>
                    <a:pt x="2215" y="9645"/>
                  </a:lnTo>
                  <a:lnTo>
                    <a:pt x="2215" y="10431"/>
                  </a:lnTo>
                  <a:lnTo>
                    <a:pt x="1905" y="10431"/>
                  </a:lnTo>
                  <a:lnTo>
                    <a:pt x="1905" y="9645"/>
                  </a:lnTo>
                  <a:lnTo>
                    <a:pt x="1596" y="9645"/>
                  </a:lnTo>
                  <a:lnTo>
                    <a:pt x="1596" y="10431"/>
                  </a:lnTo>
                  <a:lnTo>
                    <a:pt x="1286" y="10431"/>
                  </a:lnTo>
                  <a:lnTo>
                    <a:pt x="1286" y="9645"/>
                  </a:lnTo>
                  <a:lnTo>
                    <a:pt x="953" y="9645"/>
                  </a:lnTo>
                  <a:lnTo>
                    <a:pt x="953" y="10431"/>
                  </a:lnTo>
                  <a:lnTo>
                    <a:pt x="358" y="10431"/>
                  </a:lnTo>
                  <a:lnTo>
                    <a:pt x="477" y="9002"/>
                  </a:lnTo>
                  <a:close/>
                  <a:moveTo>
                    <a:pt x="2382" y="0"/>
                  </a:moveTo>
                  <a:cubicBezTo>
                    <a:pt x="2120" y="0"/>
                    <a:pt x="1905" y="215"/>
                    <a:pt x="1905" y="477"/>
                  </a:cubicBezTo>
                  <a:lnTo>
                    <a:pt x="1905" y="953"/>
                  </a:lnTo>
                  <a:lnTo>
                    <a:pt x="2215" y="953"/>
                  </a:lnTo>
                  <a:lnTo>
                    <a:pt x="2215" y="477"/>
                  </a:lnTo>
                  <a:cubicBezTo>
                    <a:pt x="2215" y="382"/>
                    <a:pt x="2287" y="310"/>
                    <a:pt x="2382" y="310"/>
                  </a:cubicBezTo>
                  <a:cubicBezTo>
                    <a:pt x="2453" y="310"/>
                    <a:pt x="2525" y="382"/>
                    <a:pt x="2525" y="477"/>
                  </a:cubicBezTo>
                  <a:lnTo>
                    <a:pt x="2525" y="7288"/>
                  </a:lnTo>
                  <a:lnTo>
                    <a:pt x="2215" y="7288"/>
                  </a:lnTo>
                  <a:lnTo>
                    <a:pt x="2215" y="1263"/>
                  </a:lnTo>
                  <a:lnTo>
                    <a:pt x="1905" y="1263"/>
                  </a:lnTo>
                  <a:lnTo>
                    <a:pt x="1905" y="7288"/>
                  </a:lnTo>
                  <a:lnTo>
                    <a:pt x="1310" y="7288"/>
                  </a:lnTo>
                  <a:lnTo>
                    <a:pt x="1143" y="7907"/>
                  </a:lnTo>
                  <a:lnTo>
                    <a:pt x="643" y="7907"/>
                  </a:lnTo>
                  <a:cubicBezTo>
                    <a:pt x="381" y="7907"/>
                    <a:pt x="167" y="8121"/>
                    <a:pt x="167" y="8383"/>
                  </a:cubicBezTo>
                  <a:lnTo>
                    <a:pt x="167" y="8836"/>
                  </a:lnTo>
                  <a:lnTo>
                    <a:pt x="0" y="10741"/>
                  </a:lnTo>
                  <a:lnTo>
                    <a:pt x="4763" y="10741"/>
                  </a:lnTo>
                  <a:lnTo>
                    <a:pt x="4573" y="8836"/>
                  </a:lnTo>
                  <a:lnTo>
                    <a:pt x="4573" y="8383"/>
                  </a:lnTo>
                  <a:cubicBezTo>
                    <a:pt x="4573" y="8121"/>
                    <a:pt x="4358" y="7907"/>
                    <a:pt x="4120" y="7907"/>
                  </a:cubicBezTo>
                  <a:lnTo>
                    <a:pt x="3596" y="7907"/>
                  </a:lnTo>
                  <a:lnTo>
                    <a:pt x="3453" y="7288"/>
                  </a:lnTo>
                  <a:lnTo>
                    <a:pt x="2858" y="7288"/>
                  </a:lnTo>
                  <a:lnTo>
                    <a:pt x="2858" y="477"/>
                  </a:lnTo>
                  <a:cubicBezTo>
                    <a:pt x="2858" y="215"/>
                    <a:pt x="2644" y="0"/>
                    <a:pt x="23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8" name="Google Shape;3048;p48"/>
            <p:cNvSpPr/>
            <p:nvPr/>
          </p:nvSpPr>
          <p:spPr>
            <a:xfrm>
              <a:off x="1226517" y="3871955"/>
              <a:ext cx="11963" cy="11963"/>
            </a:xfrm>
            <a:custGeom>
              <a:rect b="b" l="l" r="r" t="t"/>
              <a:pathLst>
                <a:path extrusionOk="0" h="310" w="310">
                  <a:moveTo>
                    <a:pt x="0" y="0"/>
                  </a:moveTo>
                  <a:lnTo>
                    <a:pt x="0" y="310"/>
                  </a:lnTo>
                  <a:lnTo>
                    <a:pt x="310" y="310"/>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9" name="Google Shape;3049;p48"/>
            <p:cNvSpPr/>
            <p:nvPr/>
          </p:nvSpPr>
          <p:spPr>
            <a:xfrm>
              <a:off x="1134598" y="3592572"/>
              <a:ext cx="194880" cy="291354"/>
            </a:xfrm>
            <a:custGeom>
              <a:rect b="b" l="l" r="r" t="t"/>
              <a:pathLst>
                <a:path extrusionOk="0" h="7550" w="5050">
                  <a:moveTo>
                    <a:pt x="3001" y="310"/>
                  </a:moveTo>
                  <a:cubicBezTo>
                    <a:pt x="3097" y="310"/>
                    <a:pt x="3168" y="382"/>
                    <a:pt x="3168" y="477"/>
                  </a:cubicBezTo>
                  <a:cubicBezTo>
                    <a:pt x="3168" y="548"/>
                    <a:pt x="3097" y="620"/>
                    <a:pt x="3001" y="620"/>
                  </a:cubicBezTo>
                  <a:lnTo>
                    <a:pt x="2049" y="620"/>
                  </a:lnTo>
                  <a:cubicBezTo>
                    <a:pt x="1977" y="620"/>
                    <a:pt x="1906" y="548"/>
                    <a:pt x="1906" y="477"/>
                  </a:cubicBezTo>
                  <a:cubicBezTo>
                    <a:pt x="1906" y="382"/>
                    <a:pt x="1977" y="310"/>
                    <a:pt x="2049" y="310"/>
                  </a:cubicBezTo>
                  <a:close/>
                  <a:moveTo>
                    <a:pt x="3454" y="644"/>
                  </a:moveTo>
                  <a:cubicBezTo>
                    <a:pt x="4168" y="691"/>
                    <a:pt x="4740" y="1310"/>
                    <a:pt x="4740" y="2049"/>
                  </a:cubicBezTo>
                  <a:lnTo>
                    <a:pt x="4740" y="2525"/>
                  </a:lnTo>
                  <a:lnTo>
                    <a:pt x="3764" y="2525"/>
                  </a:lnTo>
                  <a:cubicBezTo>
                    <a:pt x="3692" y="2334"/>
                    <a:pt x="3525" y="2192"/>
                    <a:pt x="3311" y="2192"/>
                  </a:cubicBezTo>
                  <a:lnTo>
                    <a:pt x="1739" y="2192"/>
                  </a:lnTo>
                  <a:cubicBezTo>
                    <a:pt x="1549" y="2192"/>
                    <a:pt x="1358" y="2334"/>
                    <a:pt x="1287" y="2525"/>
                  </a:cubicBezTo>
                  <a:lnTo>
                    <a:pt x="334" y="2525"/>
                  </a:lnTo>
                  <a:lnTo>
                    <a:pt x="334" y="2049"/>
                  </a:lnTo>
                  <a:cubicBezTo>
                    <a:pt x="334" y="1310"/>
                    <a:pt x="882" y="691"/>
                    <a:pt x="1620" y="644"/>
                  </a:cubicBezTo>
                  <a:cubicBezTo>
                    <a:pt x="1692" y="810"/>
                    <a:pt x="1858" y="953"/>
                    <a:pt x="2049" y="953"/>
                  </a:cubicBezTo>
                  <a:lnTo>
                    <a:pt x="3001" y="953"/>
                  </a:lnTo>
                  <a:cubicBezTo>
                    <a:pt x="3216" y="953"/>
                    <a:pt x="3383" y="810"/>
                    <a:pt x="3454" y="644"/>
                  </a:cubicBezTo>
                  <a:close/>
                  <a:moveTo>
                    <a:pt x="1263" y="2835"/>
                  </a:moveTo>
                  <a:lnTo>
                    <a:pt x="1263" y="3144"/>
                  </a:lnTo>
                  <a:lnTo>
                    <a:pt x="334" y="3144"/>
                  </a:lnTo>
                  <a:lnTo>
                    <a:pt x="334" y="2835"/>
                  </a:lnTo>
                  <a:close/>
                  <a:moveTo>
                    <a:pt x="4740" y="2835"/>
                  </a:moveTo>
                  <a:lnTo>
                    <a:pt x="4740" y="3144"/>
                  </a:lnTo>
                  <a:lnTo>
                    <a:pt x="3787" y="3144"/>
                  </a:lnTo>
                  <a:lnTo>
                    <a:pt x="3787" y="2835"/>
                  </a:lnTo>
                  <a:close/>
                  <a:moveTo>
                    <a:pt x="3311" y="2525"/>
                  </a:moveTo>
                  <a:cubicBezTo>
                    <a:pt x="3406" y="2525"/>
                    <a:pt x="3478" y="2596"/>
                    <a:pt x="3478" y="2668"/>
                  </a:cubicBezTo>
                  <a:lnTo>
                    <a:pt x="3478" y="5359"/>
                  </a:lnTo>
                  <a:lnTo>
                    <a:pt x="2216" y="5359"/>
                  </a:lnTo>
                  <a:lnTo>
                    <a:pt x="2216" y="4240"/>
                  </a:lnTo>
                  <a:lnTo>
                    <a:pt x="1906" y="4240"/>
                  </a:lnTo>
                  <a:lnTo>
                    <a:pt x="1906" y="4716"/>
                  </a:lnTo>
                  <a:lnTo>
                    <a:pt x="1596" y="4716"/>
                  </a:lnTo>
                  <a:lnTo>
                    <a:pt x="1596" y="2668"/>
                  </a:lnTo>
                  <a:cubicBezTo>
                    <a:pt x="1596" y="2596"/>
                    <a:pt x="1668" y="2525"/>
                    <a:pt x="1739" y="2525"/>
                  </a:cubicBezTo>
                  <a:close/>
                  <a:moveTo>
                    <a:pt x="2049" y="1"/>
                  </a:moveTo>
                  <a:cubicBezTo>
                    <a:pt x="1858" y="1"/>
                    <a:pt x="1668" y="120"/>
                    <a:pt x="1620" y="310"/>
                  </a:cubicBezTo>
                  <a:cubicBezTo>
                    <a:pt x="715" y="382"/>
                    <a:pt x="1" y="1144"/>
                    <a:pt x="1" y="2049"/>
                  </a:cubicBezTo>
                  <a:lnTo>
                    <a:pt x="1" y="3454"/>
                  </a:lnTo>
                  <a:lnTo>
                    <a:pt x="334" y="3454"/>
                  </a:lnTo>
                  <a:lnTo>
                    <a:pt x="644" y="7097"/>
                  </a:lnTo>
                  <a:cubicBezTo>
                    <a:pt x="668" y="7359"/>
                    <a:pt x="858" y="7550"/>
                    <a:pt x="1120" y="7550"/>
                  </a:cubicBezTo>
                  <a:lnTo>
                    <a:pt x="2049" y="7550"/>
                  </a:lnTo>
                  <a:lnTo>
                    <a:pt x="2049" y="7240"/>
                  </a:lnTo>
                  <a:lnTo>
                    <a:pt x="1120" y="7240"/>
                  </a:lnTo>
                  <a:cubicBezTo>
                    <a:pt x="1025" y="7240"/>
                    <a:pt x="953" y="7145"/>
                    <a:pt x="953" y="7073"/>
                  </a:cubicBezTo>
                  <a:lnTo>
                    <a:pt x="644" y="3454"/>
                  </a:lnTo>
                  <a:lnTo>
                    <a:pt x="1263" y="3454"/>
                  </a:lnTo>
                  <a:lnTo>
                    <a:pt x="1263" y="5025"/>
                  </a:lnTo>
                  <a:lnTo>
                    <a:pt x="1906" y="5025"/>
                  </a:lnTo>
                  <a:lnTo>
                    <a:pt x="1906" y="5668"/>
                  </a:lnTo>
                  <a:lnTo>
                    <a:pt x="3787" y="5668"/>
                  </a:lnTo>
                  <a:lnTo>
                    <a:pt x="3787" y="3454"/>
                  </a:lnTo>
                  <a:lnTo>
                    <a:pt x="4407" y="3454"/>
                  </a:lnTo>
                  <a:lnTo>
                    <a:pt x="4097" y="7073"/>
                  </a:lnTo>
                  <a:cubicBezTo>
                    <a:pt x="4097" y="7145"/>
                    <a:pt x="4049" y="7240"/>
                    <a:pt x="3954" y="7240"/>
                  </a:cubicBezTo>
                  <a:lnTo>
                    <a:pt x="3001" y="7240"/>
                  </a:lnTo>
                  <a:lnTo>
                    <a:pt x="3001" y="7550"/>
                  </a:lnTo>
                  <a:lnTo>
                    <a:pt x="3954" y="7550"/>
                  </a:lnTo>
                  <a:cubicBezTo>
                    <a:pt x="4192" y="7550"/>
                    <a:pt x="4407" y="7359"/>
                    <a:pt x="4407" y="7097"/>
                  </a:cubicBezTo>
                  <a:lnTo>
                    <a:pt x="4716" y="3454"/>
                  </a:lnTo>
                  <a:lnTo>
                    <a:pt x="5050" y="3454"/>
                  </a:lnTo>
                  <a:lnTo>
                    <a:pt x="5050" y="2049"/>
                  </a:lnTo>
                  <a:cubicBezTo>
                    <a:pt x="5050" y="1144"/>
                    <a:pt x="4335" y="382"/>
                    <a:pt x="3454" y="310"/>
                  </a:cubicBezTo>
                  <a:cubicBezTo>
                    <a:pt x="3383" y="120"/>
                    <a:pt x="3216" y="1"/>
                    <a:pt x="30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50" name="Google Shape;3050;p48"/>
          <p:cNvGrpSpPr/>
          <p:nvPr/>
        </p:nvGrpSpPr>
        <p:grpSpPr>
          <a:xfrm>
            <a:off x="6499016" y="1569746"/>
            <a:ext cx="557786" cy="490230"/>
            <a:chOff x="1712660" y="2780199"/>
            <a:chExt cx="415421" cy="345573"/>
          </a:xfrm>
        </p:grpSpPr>
        <p:sp>
          <p:nvSpPr>
            <p:cNvPr id="3051" name="Google Shape;3051;p48"/>
            <p:cNvSpPr/>
            <p:nvPr/>
          </p:nvSpPr>
          <p:spPr>
            <a:xfrm>
              <a:off x="1810984" y="2785717"/>
              <a:ext cx="218767" cy="139734"/>
            </a:xfrm>
            <a:custGeom>
              <a:rect b="b" l="l" r="r" t="t"/>
              <a:pathLst>
                <a:path extrusionOk="0" h="3621" w="5669">
                  <a:moveTo>
                    <a:pt x="5359" y="3620"/>
                  </a:moveTo>
                  <a:cubicBezTo>
                    <a:pt x="5525" y="3620"/>
                    <a:pt x="5668" y="3477"/>
                    <a:pt x="5668" y="3311"/>
                  </a:cubicBezTo>
                  <a:lnTo>
                    <a:pt x="5668" y="310"/>
                  </a:lnTo>
                  <a:cubicBezTo>
                    <a:pt x="5668" y="143"/>
                    <a:pt x="5525" y="1"/>
                    <a:pt x="5359" y="1"/>
                  </a:cubicBezTo>
                  <a:lnTo>
                    <a:pt x="310" y="1"/>
                  </a:lnTo>
                  <a:cubicBezTo>
                    <a:pt x="143" y="1"/>
                    <a:pt x="0" y="143"/>
                    <a:pt x="0" y="310"/>
                  </a:cubicBezTo>
                  <a:lnTo>
                    <a:pt x="0" y="3311"/>
                  </a:lnTo>
                  <a:cubicBezTo>
                    <a:pt x="0" y="3477"/>
                    <a:pt x="143" y="3620"/>
                    <a:pt x="310" y="362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2" name="Google Shape;3052;p48"/>
            <p:cNvSpPr/>
            <p:nvPr/>
          </p:nvSpPr>
          <p:spPr>
            <a:xfrm>
              <a:off x="1883570" y="2925409"/>
              <a:ext cx="73553" cy="36776"/>
            </a:xfrm>
            <a:custGeom>
              <a:rect b="b" l="l" r="r" t="t"/>
              <a:pathLst>
                <a:path extrusionOk="0" h="953" w="1906">
                  <a:moveTo>
                    <a:pt x="1572" y="643"/>
                  </a:moveTo>
                  <a:lnTo>
                    <a:pt x="1430" y="0"/>
                  </a:lnTo>
                  <a:lnTo>
                    <a:pt x="477" y="0"/>
                  </a:lnTo>
                  <a:lnTo>
                    <a:pt x="334" y="643"/>
                  </a:lnTo>
                  <a:cubicBezTo>
                    <a:pt x="286" y="810"/>
                    <a:pt x="191" y="953"/>
                    <a:pt x="1" y="953"/>
                  </a:cubicBezTo>
                  <a:lnTo>
                    <a:pt x="1906" y="953"/>
                  </a:lnTo>
                  <a:cubicBezTo>
                    <a:pt x="1715" y="953"/>
                    <a:pt x="1620" y="810"/>
                    <a:pt x="1572" y="64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3" name="Google Shape;3053;p48"/>
            <p:cNvSpPr/>
            <p:nvPr/>
          </p:nvSpPr>
          <p:spPr>
            <a:xfrm>
              <a:off x="1719065" y="2962146"/>
              <a:ext cx="201324" cy="67147"/>
            </a:xfrm>
            <a:custGeom>
              <a:rect b="b" l="l" r="r" t="t"/>
              <a:pathLst>
                <a:path extrusionOk="0" h="1740" w="5217">
                  <a:moveTo>
                    <a:pt x="5216" y="1"/>
                  </a:moveTo>
                  <a:lnTo>
                    <a:pt x="310" y="1"/>
                  </a:lnTo>
                  <a:cubicBezTo>
                    <a:pt x="144" y="1"/>
                    <a:pt x="1" y="144"/>
                    <a:pt x="1" y="311"/>
                  </a:cubicBezTo>
                  <a:lnTo>
                    <a:pt x="1" y="1739"/>
                  </a:lnTo>
                  <a:lnTo>
                    <a:pt x="1263" y="1739"/>
                  </a:lnTo>
                  <a:lnTo>
                    <a:pt x="1263" y="620"/>
                  </a:lnTo>
                  <a:lnTo>
                    <a:pt x="3144" y="620"/>
                  </a:lnTo>
                  <a:lnTo>
                    <a:pt x="3144" y="1739"/>
                  </a:lnTo>
                  <a:lnTo>
                    <a:pt x="5216" y="1739"/>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4" name="Google Shape;3054;p48"/>
            <p:cNvSpPr/>
            <p:nvPr/>
          </p:nvSpPr>
          <p:spPr>
            <a:xfrm>
              <a:off x="1719065" y="3029252"/>
              <a:ext cx="201324" cy="66220"/>
            </a:xfrm>
            <a:custGeom>
              <a:rect b="b" l="l" r="r" t="t"/>
              <a:pathLst>
                <a:path extrusionOk="0" h="1716" w="5217">
                  <a:moveTo>
                    <a:pt x="1" y="0"/>
                  </a:moveTo>
                  <a:lnTo>
                    <a:pt x="1" y="1405"/>
                  </a:lnTo>
                  <a:cubicBezTo>
                    <a:pt x="1" y="1572"/>
                    <a:pt x="144" y="1715"/>
                    <a:pt x="310" y="1715"/>
                  </a:cubicBezTo>
                  <a:lnTo>
                    <a:pt x="2525" y="1715"/>
                  </a:lnTo>
                  <a:lnTo>
                    <a:pt x="2525" y="1239"/>
                  </a:lnTo>
                  <a:cubicBezTo>
                    <a:pt x="2525" y="1072"/>
                    <a:pt x="2668" y="929"/>
                    <a:pt x="2835" y="929"/>
                  </a:cubicBezTo>
                  <a:lnTo>
                    <a:pt x="4097" y="929"/>
                  </a:lnTo>
                  <a:cubicBezTo>
                    <a:pt x="4264" y="929"/>
                    <a:pt x="4407" y="1072"/>
                    <a:pt x="4407" y="1239"/>
                  </a:cubicBezTo>
                  <a:lnTo>
                    <a:pt x="4407" y="1715"/>
                  </a:lnTo>
                  <a:lnTo>
                    <a:pt x="5216" y="1715"/>
                  </a:lnTo>
                  <a:lnTo>
                    <a:pt x="521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5" name="Google Shape;3055;p48"/>
            <p:cNvSpPr/>
            <p:nvPr/>
          </p:nvSpPr>
          <p:spPr>
            <a:xfrm>
              <a:off x="1920345" y="2962146"/>
              <a:ext cx="201285" cy="133328"/>
            </a:xfrm>
            <a:custGeom>
              <a:rect b="b" l="l" r="r" t="t"/>
              <a:pathLst>
                <a:path extrusionOk="0" h="3455" w="5216">
                  <a:moveTo>
                    <a:pt x="0" y="3454"/>
                  </a:moveTo>
                  <a:lnTo>
                    <a:pt x="4906" y="3454"/>
                  </a:lnTo>
                  <a:cubicBezTo>
                    <a:pt x="5073" y="3454"/>
                    <a:pt x="5216" y="3311"/>
                    <a:pt x="5216" y="3144"/>
                  </a:cubicBezTo>
                  <a:lnTo>
                    <a:pt x="5216" y="311"/>
                  </a:lnTo>
                  <a:cubicBezTo>
                    <a:pt x="5216" y="144"/>
                    <a:pt x="5073" y="1"/>
                    <a:pt x="4906" y="1"/>
                  </a:cubicBez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6" name="Google Shape;3056;p48"/>
            <p:cNvSpPr/>
            <p:nvPr/>
          </p:nvSpPr>
          <p:spPr>
            <a:xfrm>
              <a:off x="1920345" y="3077025"/>
              <a:ext cx="201285" cy="18446"/>
            </a:xfrm>
            <a:custGeom>
              <a:rect b="b" l="l" r="r" t="t"/>
              <a:pathLst>
                <a:path extrusionOk="0" h="478" w="5216">
                  <a:moveTo>
                    <a:pt x="0" y="477"/>
                  </a:moveTo>
                  <a:lnTo>
                    <a:pt x="4906" y="477"/>
                  </a:lnTo>
                  <a:cubicBezTo>
                    <a:pt x="5073" y="477"/>
                    <a:pt x="5216" y="334"/>
                    <a:pt x="5216" y="167"/>
                  </a:cubicBezTo>
                  <a:lnTo>
                    <a:pt x="5216" y="1"/>
                  </a:lnTo>
                  <a:lnTo>
                    <a:pt x="0"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7" name="Google Shape;3057;p48"/>
            <p:cNvSpPr/>
            <p:nvPr/>
          </p:nvSpPr>
          <p:spPr>
            <a:xfrm>
              <a:off x="1755841" y="3095432"/>
              <a:ext cx="329057" cy="24852"/>
            </a:xfrm>
            <a:custGeom>
              <a:rect b="b" l="l" r="r" t="t"/>
              <a:pathLst>
                <a:path extrusionOk="0" h="644" w="8527">
                  <a:moveTo>
                    <a:pt x="7597" y="0"/>
                  </a:moveTo>
                  <a:lnTo>
                    <a:pt x="7907" y="643"/>
                  </a:lnTo>
                  <a:lnTo>
                    <a:pt x="8526" y="643"/>
                  </a:lnTo>
                  <a:lnTo>
                    <a:pt x="8526" y="0"/>
                  </a:lnTo>
                  <a:close/>
                  <a:moveTo>
                    <a:pt x="929" y="0"/>
                  </a:moveTo>
                  <a:lnTo>
                    <a:pt x="0" y="0"/>
                  </a:lnTo>
                  <a:lnTo>
                    <a:pt x="0" y="643"/>
                  </a:lnTo>
                  <a:lnTo>
                    <a:pt x="620" y="643"/>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8" name="Google Shape;3058;p48"/>
            <p:cNvSpPr/>
            <p:nvPr/>
          </p:nvSpPr>
          <p:spPr>
            <a:xfrm>
              <a:off x="1816502" y="3065101"/>
              <a:ext cx="72626" cy="30370"/>
            </a:xfrm>
            <a:custGeom>
              <a:rect b="b" l="l" r="r" t="t"/>
              <a:pathLst>
                <a:path extrusionOk="0" h="787" w="1882">
                  <a:moveTo>
                    <a:pt x="1882" y="786"/>
                  </a:moveTo>
                  <a:lnTo>
                    <a:pt x="1882" y="310"/>
                  </a:lnTo>
                  <a:cubicBezTo>
                    <a:pt x="1882" y="143"/>
                    <a:pt x="1739" y="0"/>
                    <a:pt x="1572" y="0"/>
                  </a:cubicBezTo>
                  <a:lnTo>
                    <a:pt x="310" y="0"/>
                  </a:lnTo>
                  <a:cubicBezTo>
                    <a:pt x="143" y="0"/>
                    <a:pt x="0" y="143"/>
                    <a:pt x="0" y="310"/>
                  </a:cubicBezTo>
                  <a:lnTo>
                    <a:pt x="0" y="786"/>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9" name="Google Shape;3059;p48"/>
            <p:cNvSpPr/>
            <p:nvPr/>
          </p:nvSpPr>
          <p:spPr>
            <a:xfrm>
              <a:off x="1767803" y="2986071"/>
              <a:ext cx="23926" cy="43221"/>
            </a:xfrm>
            <a:custGeom>
              <a:rect b="b" l="l" r="r" t="t"/>
              <a:pathLst>
                <a:path extrusionOk="0" h="1120" w="620">
                  <a:moveTo>
                    <a:pt x="0" y="0"/>
                  </a:moveTo>
                  <a:lnTo>
                    <a:pt x="619" y="0"/>
                  </a:lnTo>
                  <a:lnTo>
                    <a:pt x="619" y="1119"/>
                  </a:lnTo>
                  <a:lnTo>
                    <a:pt x="0" y="1119"/>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0" name="Google Shape;3060;p48"/>
            <p:cNvSpPr/>
            <p:nvPr/>
          </p:nvSpPr>
          <p:spPr>
            <a:xfrm>
              <a:off x="1791690" y="2986071"/>
              <a:ext cx="24852" cy="43221"/>
            </a:xfrm>
            <a:custGeom>
              <a:rect b="b" l="l" r="r" t="t"/>
              <a:pathLst>
                <a:path extrusionOk="0" h="1120" w="644">
                  <a:moveTo>
                    <a:pt x="0" y="0"/>
                  </a:moveTo>
                  <a:lnTo>
                    <a:pt x="643" y="0"/>
                  </a:lnTo>
                  <a:lnTo>
                    <a:pt x="643" y="1119"/>
                  </a:lnTo>
                  <a:lnTo>
                    <a:pt x="0" y="1119"/>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1" name="Google Shape;3061;p48"/>
            <p:cNvSpPr/>
            <p:nvPr/>
          </p:nvSpPr>
          <p:spPr>
            <a:xfrm>
              <a:off x="1816502" y="2986071"/>
              <a:ext cx="23926" cy="43221"/>
            </a:xfrm>
            <a:custGeom>
              <a:rect b="b" l="l" r="r" t="t"/>
              <a:pathLst>
                <a:path extrusionOk="0" h="1120" w="620">
                  <a:moveTo>
                    <a:pt x="0" y="0"/>
                  </a:moveTo>
                  <a:lnTo>
                    <a:pt x="619" y="0"/>
                  </a:lnTo>
                  <a:lnTo>
                    <a:pt x="619" y="1119"/>
                  </a:lnTo>
                  <a:lnTo>
                    <a:pt x="0" y="1119"/>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2" name="Google Shape;3062;p48"/>
            <p:cNvSpPr/>
            <p:nvPr/>
          </p:nvSpPr>
          <p:spPr>
            <a:xfrm>
              <a:off x="1810984" y="2785717"/>
              <a:ext cx="30370" cy="139734"/>
            </a:xfrm>
            <a:custGeom>
              <a:rect b="b" l="l" r="r" t="t"/>
              <a:pathLst>
                <a:path extrusionOk="0" h="3621" w="787">
                  <a:moveTo>
                    <a:pt x="786" y="1"/>
                  </a:moveTo>
                  <a:lnTo>
                    <a:pt x="310" y="1"/>
                  </a:lnTo>
                  <a:cubicBezTo>
                    <a:pt x="143" y="1"/>
                    <a:pt x="0" y="143"/>
                    <a:pt x="0" y="310"/>
                  </a:cubicBezTo>
                  <a:lnTo>
                    <a:pt x="0" y="3311"/>
                  </a:lnTo>
                  <a:cubicBezTo>
                    <a:pt x="0" y="3477"/>
                    <a:pt x="143" y="3620"/>
                    <a:pt x="310" y="3620"/>
                  </a:cubicBezTo>
                  <a:lnTo>
                    <a:pt x="786" y="3620"/>
                  </a:lnTo>
                  <a:cubicBezTo>
                    <a:pt x="619" y="3620"/>
                    <a:pt x="477" y="3477"/>
                    <a:pt x="477" y="3311"/>
                  </a:cubicBezTo>
                  <a:lnTo>
                    <a:pt x="477" y="310"/>
                  </a:lnTo>
                  <a:cubicBezTo>
                    <a:pt x="477" y="143"/>
                    <a:pt x="619" y="1"/>
                    <a:pt x="786"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3" name="Google Shape;3063;p48"/>
            <p:cNvSpPr/>
            <p:nvPr/>
          </p:nvSpPr>
          <p:spPr>
            <a:xfrm>
              <a:off x="1719065" y="2962146"/>
              <a:ext cx="201324" cy="133328"/>
            </a:xfrm>
            <a:custGeom>
              <a:rect b="b" l="l" r="r" t="t"/>
              <a:pathLst>
                <a:path extrusionOk="0" h="3455" w="5217">
                  <a:moveTo>
                    <a:pt x="787" y="1"/>
                  </a:moveTo>
                  <a:lnTo>
                    <a:pt x="310" y="1"/>
                  </a:lnTo>
                  <a:cubicBezTo>
                    <a:pt x="144" y="1"/>
                    <a:pt x="1" y="144"/>
                    <a:pt x="1" y="311"/>
                  </a:cubicBezTo>
                  <a:lnTo>
                    <a:pt x="1" y="3144"/>
                  </a:lnTo>
                  <a:cubicBezTo>
                    <a:pt x="1" y="3311"/>
                    <a:pt x="144" y="3454"/>
                    <a:pt x="310" y="3454"/>
                  </a:cubicBezTo>
                  <a:lnTo>
                    <a:pt x="2525" y="3454"/>
                  </a:lnTo>
                  <a:lnTo>
                    <a:pt x="2525" y="2978"/>
                  </a:lnTo>
                  <a:lnTo>
                    <a:pt x="477" y="2978"/>
                  </a:lnTo>
                  <a:lnTo>
                    <a:pt x="477" y="1739"/>
                  </a:lnTo>
                  <a:lnTo>
                    <a:pt x="1263" y="1739"/>
                  </a:lnTo>
                  <a:lnTo>
                    <a:pt x="1263" y="1263"/>
                  </a:lnTo>
                  <a:lnTo>
                    <a:pt x="477" y="1263"/>
                  </a:lnTo>
                  <a:lnTo>
                    <a:pt x="477" y="311"/>
                  </a:lnTo>
                  <a:cubicBezTo>
                    <a:pt x="477" y="144"/>
                    <a:pt x="620" y="1"/>
                    <a:pt x="787" y="1"/>
                  </a:cubicBezTo>
                  <a:close/>
                  <a:moveTo>
                    <a:pt x="3144" y="1263"/>
                  </a:moveTo>
                  <a:lnTo>
                    <a:pt x="3144" y="1739"/>
                  </a:lnTo>
                  <a:lnTo>
                    <a:pt x="5216" y="1739"/>
                  </a:lnTo>
                  <a:lnTo>
                    <a:pt x="5216" y="1263"/>
                  </a:lnTo>
                  <a:close/>
                  <a:moveTo>
                    <a:pt x="4407" y="2978"/>
                  </a:moveTo>
                  <a:lnTo>
                    <a:pt x="4407" y="3454"/>
                  </a:lnTo>
                  <a:lnTo>
                    <a:pt x="5216" y="3454"/>
                  </a:lnTo>
                  <a:lnTo>
                    <a:pt x="5216" y="2978"/>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4" name="Google Shape;3064;p48"/>
            <p:cNvSpPr/>
            <p:nvPr/>
          </p:nvSpPr>
          <p:spPr>
            <a:xfrm>
              <a:off x="1816502" y="3065101"/>
              <a:ext cx="30370" cy="30370"/>
            </a:xfrm>
            <a:custGeom>
              <a:rect b="b" l="l" r="r" t="t"/>
              <a:pathLst>
                <a:path extrusionOk="0" h="787" w="787">
                  <a:moveTo>
                    <a:pt x="786" y="0"/>
                  </a:moveTo>
                  <a:lnTo>
                    <a:pt x="310" y="0"/>
                  </a:lnTo>
                  <a:cubicBezTo>
                    <a:pt x="143" y="0"/>
                    <a:pt x="0" y="143"/>
                    <a:pt x="0" y="310"/>
                  </a:cubicBezTo>
                  <a:lnTo>
                    <a:pt x="0" y="786"/>
                  </a:lnTo>
                  <a:lnTo>
                    <a:pt x="476" y="786"/>
                  </a:lnTo>
                  <a:lnTo>
                    <a:pt x="476" y="310"/>
                  </a:lnTo>
                  <a:cubicBezTo>
                    <a:pt x="476" y="143"/>
                    <a:pt x="619" y="0"/>
                    <a:pt x="786"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5" name="Google Shape;3065;p48"/>
            <p:cNvSpPr/>
            <p:nvPr/>
          </p:nvSpPr>
          <p:spPr>
            <a:xfrm>
              <a:off x="1767803" y="3010883"/>
              <a:ext cx="23926" cy="18407"/>
            </a:xfrm>
            <a:custGeom>
              <a:rect b="b" l="l" r="r" t="t"/>
              <a:pathLst>
                <a:path extrusionOk="0" h="477" w="620">
                  <a:moveTo>
                    <a:pt x="0" y="0"/>
                  </a:moveTo>
                  <a:lnTo>
                    <a:pt x="619" y="0"/>
                  </a:lnTo>
                  <a:lnTo>
                    <a:pt x="619" y="476"/>
                  </a:lnTo>
                  <a:lnTo>
                    <a:pt x="0" y="47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6" name="Google Shape;3066;p48"/>
            <p:cNvSpPr/>
            <p:nvPr/>
          </p:nvSpPr>
          <p:spPr>
            <a:xfrm>
              <a:off x="1791690" y="3010883"/>
              <a:ext cx="24852" cy="18407"/>
            </a:xfrm>
            <a:custGeom>
              <a:rect b="b" l="l" r="r" t="t"/>
              <a:pathLst>
                <a:path extrusionOk="0" h="477" w="644">
                  <a:moveTo>
                    <a:pt x="0" y="0"/>
                  </a:moveTo>
                  <a:lnTo>
                    <a:pt x="643" y="0"/>
                  </a:lnTo>
                  <a:lnTo>
                    <a:pt x="643" y="476"/>
                  </a:lnTo>
                  <a:lnTo>
                    <a:pt x="0" y="47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7" name="Google Shape;3067;p48"/>
            <p:cNvSpPr/>
            <p:nvPr/>
          </p:nvSpPr>
          <p:spPr>
            <a:xfrm>
              <a:off x="1816502" y="3010883"/>
              <a:ext cx="23926" cy="18407"/>
            </a:xfrm>
            <a:custGeom>
              <a:rect b="b" l="l" r="r" t="t"/>
              <a:pathLst>
                <a:path extrusionOk="0" h="477" w="620">
                  <a:moveTo>
                    <a:pt x="0" y="0"/>
                  </a:moveTo>
                  <a:lnTo>
                    <a:pt x="619" y="0"/>
                  </a:lnTo>
                  <a:lnTo>
                    <a:pt x="619" y="476"/>
                  </a:lnTo>
                  <a:lnTo>
                    <a:pt x="0" y="47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8" name="Google Shape;3068;p48"/>
            <p:cNvSpPr/>
            <p:nvPr/>
          </p:nvSpPr>
          <p:spPr>
            <a:xfrm>
              <a:off x="1993857" y="3089913"/>
              <a:ext cx="11963" cy="11963"/>
            </a:xfrm>
            <a:custGeom>
              <a:rect b="b" l="l" r="r" t="t"/>
              <a:pathLst>
                <a:path extrusionOk="0" h="310" w="310">
                  <a:moveTo>
                    <a:pt x="0" y="0"/>
                  </a:moveTo>
                  <a:lnTo>
                    <a:pt x="0" y="310"/>
                  </a:lnTo>
                  <a:lnTo>
                    <a:pt x="310" y="310"/>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9" name="Google Shape;3069;p48"/>
            <p:cNvSpPr/>
            <p:nvPr/>
          </p:nvSpPr>
          <p:spPr>
            <a:xfrm>
              <a:off x="1712660" y="2780199"/>
              <a:ext cx="415421" cy="345573"/>
            </a:xfrm>
            <a:custGeom>
              <a:rect b="b" l="l" r="r" t="t"/>
              <a:pathLst>
                <a:path extrusionOk="0" h="8955" w="10765">
                  <a:moveTo>
                    <a:pt x="5739" y="3930"/>
                  </a:moveTo>
                  <a:lnTo>
                    <a:pt x="5859" y="4430"/>
                  </a:lnTo>
                  <a:cubicBezTo>
                    <a:pt x="5859" y="4478"/>
                    <a:pt x="5882" y="4525"/>
                    <a:pt x="5906" y="4549"/>
                  </a:cubicBezTo>
                  <a:lnTo>
                    <a:pt x="4858" y="4549"/>
                  </a:lnTo>
                  <a:cubicBezTo>
                    <a:pt x="4882" y="4525"/>
                    <a:pt x="4906" y="4478"/>
                    <a:pt x="4906" y="4430"/>
                  </a:cubicBezTo>
                  <a:lnTo>
                    <a:pt x="5025" y="3930"/>
                  </a:lnTo>
                  <a:close/>
                  <a:moveTo>
                    <a:pt x="1905" y="5502"/>
                  </a:moveTo>
                  <a:lnTo>
                    <a:pt x="1905" y="6288"/>
                  </a:lnTo>
                  <a:lnTo>
                    <a:pt x="1596" y="6288"/>
                  </a:lnTo>
                  <a:lnTo>
                    <a:pt x="1596" y="5502"/>
                  </a:lnTo>
                  <a:close/>
                  <a:moveTo>
                    <a:pt x="2524" y="5502"/>
                  </a:moveTo>
                  <a:lnTo>
                    <a:pt x="2524" y="6288"/>
                  </a:lnTo>
                  <a:lnTo>
                    <a:pt x="2215" y="6288"/>
                  </a:lnTo>
                  <a:lnTo>
                    <a:pt x="2215" y="5502"/>
                  </a:lnTo>
                  <a:close/>
                  <a:moveTo>
                    <a:pt x="3167" y="5502"/>
                  </a:moveTo>
                  <a:lnTo>
                    <a:pt x="3167" y="6288"/>
                  </a:lnTo>
                  <a:lnTo>
                    <a:pt x="2834" y="6288"/>
                  </a:lnTo>
                  <a:lnTo>
                    <a:pt x="2834" y="5502"/>
                  </a:lnTo>
                  <a:close/>
                  <a:moveTo>
                    <a:pt x="5216" y="4883"/>
                  </a:moveTo>
                  <a:lnTo>
                    <a:pt x="5216" y="6288"/>
                  </a:lnTo>
                  <a:lnTo>
                    <a:pt x="3477" y="6288"/>
                  </a:lnTo>
                  <a:lnTo>
                    <a:pt x="3477" y="5192"/>
                  </a:lnTo>
                  <a:lnTo>
                    <a:pt x="1262" y="5192"/>
                  </a:lnTo>
                  <a:lnTo>
                    <a:pt x="1262" y="6288"/>
                  </a:lnTo>
                  <a:lnTo>
                    <a:pt x="334" y="6288"/>
                  </a:lnTo>
                  <a:lnTo>
                    <a:pt x="334" y="5026"/>
                  </a:lnTo>
                  <a:cubicBezTo>
                    <a:pt x="334" y="4930"/>
                    <a:pt x="405" y="4883"/>
                    <a:pt x="476" y="4883"/>
                  </a:cubicBezTo>
                  <a:close/>
                  <a:moveTo>
                    <a:pt x="4263" y="7550"/>
                  </a:moveTo>
                  <a:cubicBezTo>
                    <a:pt x="4358" y="7550"/>
                    <a:pt x="4406" y="7621"/>
                    <a:pt x="4406" y="7693"/>
                  </a:cubicBezTo>
                  <a:lnTo>
                    <a:pt x="4406" y="8026"/>
                  </a:lnTo>
                  <a:lnTo>
                    <a:pt x="2834" y="8026"/>
                  </a:lnTo>
                  <a:lnTo>
                    <a:pt x="2834" y="7693"/>
                  </a:lnTo>
                  <a:cubicBezTo>
                    <a:pt x="2834" y="7621"/>
                    <a:pt x="2906" y="7550"/>
                    <a:pt x="3001" y="7550"/>
                  </a:cubicBezTo>
                  <a:close/>
                  <a:moveTo>
                    <a:pt x="5216" y="6597"/>
                  </a:moveTo>
                  <a:lnTo>
                    <a:pt x="5216" y="8026"/>
                  </a:lnTo>
                  <a:lnTo>
                    <a:pt x="4739" y="8026"/>
                  </a:lnTo>
                  <a:lnTo>
                    <a:pt x="4739" y="7693"/>
                  </a:lnTo>
                  <a:cubicBezTo>
                    <a:pt x="4739" y="7455"/>
                    <a:pt x="4525" y="7240"/>
                    <a:pt x="4263" y="7240"/>
                  </a:cubicBezTo>
                  <a:lnTo>
                    <a:pt x="3001" y="7240"/>
                  </a:lnTo>
                  <a:cubicBezTo>
                    <a:pt x="2739" y="7240"/>
                    <a:pt x="2524" y="7455"/>
                    <a:pt x="2524" y="7693"/>
                  </a:cubicBezTo>
                  <a:lnTo>
                    <a:pt x="2524" y="8026"/>
                  </a:lnTo>
                  <a:lnTo>
                    <a:pt x="476" y="8026"/>
                  </a:lnTo>
                  <a:cubicBezTo>
                    <a:pt x="405" y="8026"/>
                    <a:pt x="334" y="7955"/>
                    <a:pt x="334" y="7859"/>
                  </a:cubicBezTo>
                  <a:lnTo>
                    <a:pt x="334" y="6597"/>
                  </a:lnTo>
                  <a:close/>
                  <a:moveTo>
                    <a:pt x="1810" y="8336"/>
                  </a:moveTo>
                  <a:lnTo>
                    <a:pt x="1643" y="8645"/>
                  </a:lnTo>
                  <a:lnTo>
                    <a:pt x="1262" y="8645"/>
                  </a:lnTo>
                  <a:lnTo>
                    <a:pt x="1262" y="8336"/>
                  </a:lnTo>
                  <a:close/>
                  <a:moveTo>
                    <a:pt x="9502" y="8336"/>
                  </a:moveTo>
                  <a:lnTo>
                    <a:pt x="9502" y="8645"/>
                  </a:lnTo>
                  <a:lnTo>
                    <a:pt x="9121" y="8645"/>
                  </a:lnTo>
                  <a:lnTo>
                    <a:pt x="8954" y="8336"/>
                  </a:lnTo>
                  <a:close/>
                  <a:moveTo>
                    <a:pt x="2858" y="1"/>
                  </a:moveTo>
                  <a:cubicBezTo>
                    <a:pt x="2596" y="1"/>
                    <a:pt x="2382" y="215"/>
                    <a:pt x="2382" y="453"/>
                  </a:cubicBezTo>
                  <a:lnTo>
                    <a:pt x="2382" y="929"/>
                  </a:lnTo>
                  <a:lnTo>
                    <a:pt x="2715" y="929"/>
                  </a:lnTo>
                  <a:lnTo>
                    <a:pt x="2715" y="453"/>
                  </a:lnTo>
                  <a:cubicBezTo>
                    <a:pt x="2715" y="382"/>
                    <a:pt x="2786" y="310"/>
                    <a:pt x="2858" y="310"/>
                  </a:cubicBezTo>
                  <a:lnTo>
                    <a:pt x="7907" y="310"/>
                  </a:lnTo>
                  <a:cubicBezTo>
                    <a:pt x="7978" y="310"/>
                    <a:pt x="8049" y="382"/>
                    <a:pt x="8049" y="453"/>
                  </a:cubicBezTo>
                  <a:lnTo>
                    <a:pt x="8049" y="3454"/>
                  </a:lnTo>
                  <a:cubicBezTo>
                    <a:pt x="8049" y="3549"/>
                    <a:pt x="7978" y="3620"/>
                    <a:pt x="7907" y="3620"/>
                  </a:cubicBezTo>
                  <a:lnTo>
                    <a:pt x="2858" y="3620"/>
                  </a:lnTo>
                  <a:cubicBezTo>
                    <a:pt x="2786" y="3620"/>
                    <a:pt x="2715" y="3549"/>
                    <a:pt x="2715" y="3454"/>
                  </a:cubicBezTo>
                  <a:lnTo>
                    <a:pt x="2715" y="1263"/>
                  </a:lnTo>
                  <a:lnTo>
                    <a:pt x="2382" y="1263"/>
                  </a:lnTo>
                  <a:lnTo>
                    <a:pt x="2382" y="3454"/>
                  </a:lnTo>
                  <a:cubicBezTo>
                    <a:pt x="2382" y="3716"/>
                    <a:pt x="2596" y="3930"/>
                    <a:pt x="2858" y="3930"/>
                  </a:cubicBezTo>
                  <a:lnTo>
                    <a:pt x="4715" y="3930"/>
                  </a:lnTo>
                  <a:lnTo>
                    <a:pt x="4596" y="4359"/>
                  </a:lnTo>
                  <a:cubicBezTo>
                    <a:pt x="4573" y="4430"/>
                    <a:pt x="4549" y="4549"/>
                    <a:pt x="4430" y="4549"/>
                  </a:cubicBezTo>
                  <a:lnTo>
                    <a:pt x="476" y="4549"/>
                  </a:lnTo>
                  <a:cubicBezTo>
                    <a:pt x="214" y="4549"/>
                    <a:pt x="0" y="4764"/>
                    <a:pt x="0" y="5026"/>
                  </a:cubicBezTo>
                  <a:lnTo>
                    <a:pt x="0" y="7859"/>
                  </a:lnTo>
                  <a:cubicBezTo>
                    <a:pt x="0" y="8121"/>
                    <a:pt x="214" y="8336"/>
                    <a:pt x="476" y="8336"/>
                  </a:cubicBezTo>
                  <a:lnTo>
                    <a:pt x="953" y="8336"/>
                  </a:lnTo>
                  <a:lnTo>
                    <a:pt x="953" y="8955"/>
                  </a:lnTo>
                  <a:lnTo>
                    <a:pt x="1834" y="8955"/>
                  </a:lnTo>
                  <a:lnTo>
                    <a:pt x="2143" y="8336"/>
                  </a:lnTo>
                  <a:lnTo>
                    <a:pt x="6978" y="8336"/>
                  </a:lnTo>
                  <a:lnTo>
                    <a:pt x="6978" y="8026"/>
                  </a:lnTo>
                  <a:lnTo>
                    <a:pt x="5549" y="8026"/>
                  </a:lnTo>
                  <a:lnTo>
                    <a:pt x="5549" y="4883"/>
                  </a:lnTo>
                  <a:lnTo>
                    <a:pt x="10288" y="4883"/>
                  </a:lnTo>
                  <a:cubicBezTo>
                    <a:pt x="10359" y="4883"/>
                    <a:pt x="10431" y="4930"/>
                    <a:pt x="10431" y="5026"/>
                  </a:cubicBezTo>
                  <a:lnTo>
                    <a:pt x="10431" y="7859"/>
                  </a:lnTo>
                  <a:cubicBezTo>
                    <a:pt x="10431" y="7955"/>
                    <a:pt x="10359" y="8026"/>
                    <a:pt x="10288" y="8026"/>
                  </a:cubicBezTo>
                  <a:lnTo>
                    <a:pt x="7930" y="8026"/>
                  </a:lnTo>
                  <a:lnTo>
                    <a:pt x="7930" y="8336"/>
                  </a:lnTo>
                  <a:lnTo>
                    <a:pt x="8621" y="8336"/>
                  </a:lnTo>
                  <a:lnTo>
                    <a:pt x="8931" y="8955"/>
                  </a:lnTo>
                  <a:lnTo>
                    <a:pt x="9812" y="8955"/>
                  </a:lnTo>
                  <a:lnTo>
                    <a:pt x="9812" y="8336"/>
                  </a:lnTo>
                  <a:lnTo>
                    <a:pt x="10288" y="8336"/>
                  </a:lnTo>
                  <a:cubicBezTo>
                    <a:pt x="10550" y="8336"/>
                    <a:pt x="10764" y="8121"/>
                    <a:pt x="10764" y="7859"/>
                  </a:cubicBezTo>
                  <a:lnTo>
                    <a:pt x="10764" y="5026"/>
                  </a:lnTo>
                  <a:cubicBezTo>
                    <a:pt x="10764" y="4764"/>
                    <a:pt x="10550" y="4549"/>
                    <a:pt x="10288" y="4549"/>
                  </a:cubicBezTo>
                  <a:lnTo>
                    <a:pt x="6335" y="4549"/>
                  </a:lnTo>
                  <a:cubicBezTo>
                    <a:pt x="6240" y="4549"/>
                    <a:pt x="6192" y="4430"/>
                    <a:pt x="6168" y="4359"/>
                  </a:cubicBezTo>
                  <a:lnTo>
                    <a:pt x="6049" y="3930"/>
                  </a:lnTo>
                  <a:lnTo>
                    <a:pt x="7907" y="3930"/>
                  </a:lnTo>
                  <a:cubicBezTo>
                    <a:pt x="8169" y="3930"/>
                    <a:pt x="8383" y="3716"/>
                    <a:pt x="8383" y="3454"/>
                  </a:cubicBezTo>
                  <a:lnTo>
                    <a:pt x="8383" y="453"/>
                  </a:lnTo>
                  <a:cubicBezTo>
                    <a:pt x="8383" y="215"/>
                    <a:pt x="8169" y="1"/>
                    <a:pt x="79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0" name="Google Shape;3070;p48"/>
            <p:cNvSpPr/>
            <p:nvPr/>
          </p:nvSpPr>
          <p:spPr>
            <a:xfrm>
              <a:off x="1944232" y="3013623"/>
              <a:ext cx="12889" cy="30370"/>
            </a:xfrm>
            <a:custGeom>
              <a:rect b="b" l="l" r="r" t="t"/>
              <a:pathLst>
                <a:path extrusionOk="0" h="787" w="334">
                  <a:moveTo>
                    <a:pt x="0" y="1"/>
                  </a:moveTo>
                  <a:lnTo>
                    <a:pt x="0" y="786"/>
                  </a:lnTo>
                  <a:lnTo>
                    <a:pt x="334" y="786"/>
                  </a:lnTo>
                  <a:lnTo>
                    <a:pt x="33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71" name="Google Shape;3071;p48"/>
          <p:cNvGrpSpPr/>
          <p:nvPr/>
        </p:nvGrpSpPr>
        <p:grpSpPr>
          <a:xfrm>
            <a:off x="6498809" y="3240577"/>
            <a:ext cx="558201" cy="490209"/>
            <a:chOff x="3258377" y="1369583"/>
            <a:chExt cx="414495" cy="363981"/>
          </a:xfrm>
        </p:grpSpPr>
        <p:sp>
          <p:nvSpPr>
            <p:cNvPr id="3072" name="Google Shape;3072;p48"/>
            <p:cNvSpPr/>
            <p:nvPr/>
          </p:nvSpPr>
          <p:spPr>
            <a:xfrm>
              <a:off x="3312594" y="1502830"/>
              <a:ext cx="170028" cy="170066"/>
            </a:xfrm>
            <a:custGeom>
              <a:rect b="b" l="l" r="r" t="t"/>
              <a:pathLst>
                <a:path extrusionOk="0" h="4407" w="4406">
                  <a:moveTo>
                    <a:pt x="2215" y="644"/>
                  </a:moveTo>
                  <a:cubicBezTo>
                    <a:pt x="3072" y="644"/>
                    <a:pt x="3787" y="1334"/>
                    <a:pt x="3787" y="2215"/>
                  </a:cubicBezTo>
                  <a:cubicBezTo>
                    <a:pt x="3787" y="3073"/>
                    <a:pt x="3072" y="3787"/>
                    <a:pt x="2215" y="3787"/>
                  </a:cubicBezTo>
                  <a:cubicBezTo>
                    <a:pt x="1334" y="3787"/>
                    <a:pt x="643" y="3073"/>
                    <a:pt x="643" y="2215"/>
                  </a:cubicBezTo>
                  <a:cubicBezTo>
                    <a:pt x="643" y="1334"/>
                    <a:pt x="1334" y="644"/>
                    <a:pt x="2215" y="644"/>
                  </a:cubicBezTo>
                  <a:close/>
                  <a:moveTo>
                    <a:pt x="0" y="2215"/>
                  </a:moveTo>
                  <a:cubicBezTo>
                    <a:pt x="0" y="3430"/>
                    <a:pt x="1000" y="4406"/>
                    <a:pt x="2215" y="4406"/>
                  </a:cubicBezTo>
                  <a:cubicBezTo>
                    <a:pt x="3429" y="4406"/>
                    <a:pt x="4406" y="3430"/>
                    <a:pt x="4406" y="2215"/>
                  </a:cubicBezTo>
                  <a:cubicBezTo>
                    <a:pt x="4406" y="1001"/>
                    <a:pt x="3429" y="1"/>
                    <a:pt x="2215" y="1"/>
                  </a:cubicBezTo>
                  <a:cubicBezTo>
                    <a:pt x="1000" y="1"/>
                    <a:pt x="0" y="1001"/>
                    <a:pt x="0" y="2215"/>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3" name="Google Shape;3073;p48"/>
            <p:cNvSpPr/>
            <p:nvPr/>
          </p:nvSpPr>
          <p:spPr>
            <a:xfrm>
              <a:off x="3337407" y="1527643"/>
              <a:ext cx="121327" cy="121366"/>
            </a:xfrm>
            <a:custGeom>
              <a:rect b="b" l="l" r="r" t="t"/>
              <a:pathLst>
                <a:path extrusionOk="0" h="3145" w="3144">
                  <a:moveTo>
                    <a:pt x="3144" y="1572"/>
                  </a:moveTo>
                  <a:cubicBezTo>
                    <a:pt x="3144" y="2430"/>
                    <a:pt x="2429" y="3144"/>
                    <a:pt x="1572" y="3144"/>
                  </a:cubicBezTo>
                  <a:cubicBezTo>
                    <a:pt x="691" y="3144"/>
                    <a:pt x="0" y="2430"/>
                    <a:pt x="0" y="1572"/>
                  </a:cubicBezTo>
                  <a:cubicBezTo>
                    <a:pt x="0" y="691"/>
                    <a:pt x="691" y="1"/>
                    <a:pt x="1572" y="1"/>
                  </a:cubicBezTo>
                  <a:cubicBezTo>
                    <a:pt x="2429" y="1"/>
                    <a:pt x="3144" y="691"/>
                    <a:pt x="3144" y="1572"/>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4" name="Google Shape;3074;p48"/>
            <p:cNvSpPr/>
            <p:nvPr/>
          </p:nvSpPr>
          <p:spPr>
            <a:xfrm>
              <a:off x="3263895" y="1448613"/>
              <a:ext cx="267467" cy="279430"/>
            </a:xfrm>
            <a:custGeom>
              <a:rect b="b" l="l" r="r" t="t"/>
              <a:pathLst>
                <a:path extrusionOk="0" h="7241" w="6931">
                  <a:moveTo>
                    <a:pt x="1262" y="3620"/>
                  </a:moveTo>
                  <a:cubicBezTo>
                    <a:pt x="1262" y="2406"/>
                    <a:pt x="2262" y="1406"/>
                    <a:pt x="3477" y="1406"/>
                  </a:cubicBezTo>
                  <a:cubicBezTo>
                    <a:pt x="4691" y="1406"/>
                    <a:pt x="5668" y="2406"/>
                    <a:pt x="5668" y="3620"/>
                  </a:cubicBezTo>
                  <a:cubicBezTo>
                    <a:pt x="5668" y="4835"/>
                    <a:pt x="4691" y="5811"/>
                    <a:pt x="3477" y="5811"/>
                  </a:cubicBezTo>
                  <a:cubicBezTo>
                    <a:pt x="2262" y="5811"/>
                    <a:pt x="1262" y="4835"/>
                    <a:pt x="1262" y="3620"/>
                  </a:cubicBezTo>
                  <a:close/>
                  <a:moveTo>
                    <a:pt x="333" y="7240"/>
                  </a:moveTo>
                  <a:lnTo>
                    <a:pt x="6620" y="7240"/>
                  </a:lnTo>
                  <a:cubicBezTo>
                    <a:pt x="6454" y="7240"/>
                    <a:pt x="6311" y="7097"/>
                    <a:pt x="6311" y="6907"/>
                  </a:cubicBezTo>
                  <a:lnTo>
                    <a:pt x="6311" y="5811"/>
                  </a:lnTo>
                  <a:lnTo>
                    <a:pt x="6930" y="5811"/>
                  </a:lnTo>
                  <a:cubicBezTo>
                    <a:pt x="6668" y="5811"/>
                    <a:pt x="6454" y="5597"/>
                    <a:pt x="6454" y="5335"/>
                  </a:cubicBezTo>
                  <a:cubicBezTo>
                    <a:pt x="6454" y="5073"/>
                    <a:pt x="6668" y="4883"/>
                    <a:pt x="6930" y="4883"/>
                  </a:cubicBezTo>
                  <a:cubicBezTo>
                    <a:pt x="6668" y="4883"/>
                    <a:pt x="6454" y="4668"/>
                    <a:pt x="6454" y="4406"/>
                  </a:cubicBezTo>
                  <a:cubicBezTo>
                    <a:pt x="6454" y="4144"/>
                    <a:pt x="6668" y="3930"/>
                    <a:pt x="6930" y="3930"/>
                  </a:cubicBezTo>
                  <a:cubicBezTo>
                    <a:pt x="6668" y="3930"/>
                    <a:pt x="6454" y="3716"/>
                    <a:pt x="6454" y="3454"/>
                  </a:cubicBezTo>
                  <a:cubicBezTo>
                    <a:pt x="6454" y="3192"/>
                    <a:pt x="6668" y="2977"/>
                    <a:pt x="6930" y="2977"/>
                  </a:cubicBezTo>
                  <a:lnTo>
                    <a:pt x="6930" y="1"/>
                  </a:lnTo>
                  <a:lnTo>
                    <a:pt x="0" y="1"/>
                  </a:lnTo>
                  <a:lnTo>
                    <a:pt x="0" y="6907"/>
                  </a:lnTo>
                  <a:cubicBezTo>
                    <a:pt x="0" y="7097"/>
                    <a:pt x="143" y="7240"/>
                    <a:pt x="333" y="724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5" name="Google Shape;3075;p48"/>
            <p:cNvSpPr/>
            <p:nvPr/>
          </p:nvSpPr>
          <p:spPr>
            <a:xfrm>
              <a:off x="3263895" y="1375101"/>
              <a:ext cx="267467" cy="73553"/>
            </a:xfrm>
            <a:custGeom>
              <a:rect b="b" l="l" r="r" t="t"/>
              <a:pathLst>
                <a:path extrusionOk="0" h="1906" w="6931">
                  <a:moveTo>
                    <a:pt x="0" y="1906"/>
                  </a:moveTo>
                  <a:lnTo>
                    <a:pt x="6930" y="1906"/>
                  </a:lnTo>
                  <a:lnTo>
                    <a:pt x="6930" y="334"/>
                  </a:lnTo>
                  <a:cubicBezTo>
                    <a:pt x="6930" y="143"/>
                    <a:pt x="6787" y="1"/>
                    <a:pt x="6620" y="1"/>
                  </a:cubicBezTo>
                  <a:lnTo>
                    <a:pt x="333" y="1"/>
                  </a:lnTo>
                  <a:cubicBezTo>
                    <a:pt x="143" y="1"/>
                    <a:pt x="0" y="143"/>
                    <a:pt x="0" y="334"/>
                  </a:cubicBezTo>
                  <a:close/>
                  <a:moveTo>
                    <a:pt x="2215" y="644"/>
                  </a:moveTo>
                  <a:cubicBezTo>
                    <a:pt x="2381" y="644"/>
                    <a:pt x="2524" y="786"/>
                    <a:pt x="2524" y="953"/>
                  </a:cubicBezTo>
                  <a:cubicBezTo>
                    <a:pt x="2524" y="1120"/>
                    <a:pt x="2381" y="1263"/>
                    <a:pt x="2215" y="1263"/>
                  </a:cubicBezTo>
                  <a:lnTo>
                    <a:pt x="953" y="1263"/>
                  </a:lnTo>
                  <a:cubicBezTo>
                    <a:pt x="786" y="1263"/>
                    <a:pt x="643" y="1120"/>
                    <a:pt x="643" y="953"/>
                  </a:cubicBezTo>
                  <a:cubicBezTo>
                    <a:pt x="643" y="786"/>
                    <a:pt x="786" y="644"/>
                    <a:pt x="953" y="644"/>
                  </a:cubicBezTo>
                  <a:close/>
                  <a:moveTo>
                    <a:pt x="4739" y="1263"/>
                  </a:moveTo>
                  <a:cubicBezTo>
                    <a:pt x="4549" y="1263"/>
                    <a:pt x="4406" y="1120"/>
                    <a:pt x="4406" y="953"/>
                  </a:cubicBezTo>
                  <a:cubicBezTo>
                    <a:pt x="4406" y="786"/>
                    <a:pt x="4549" y="644"/>
                    <a:pt x="4739" y="644"/>
                  </a:cubicBezTo>
                  <a:cubicBezTo>
                    <a:pt x="4906" y="644"/>
                    <a:pt x="5049" y="786"/>
                    <a:pt x="5049" y="953"/>
                  </a:cubicBezTo>
                  <a:cubicBezTo>
                    <a:pt x="5049" y="1120"/>
                    <a:pt x="4906" y="1263"/>
                    <a:pt x="4739" y="1263"/>
                  </a:cubicBezTo>
                  <a:close/>
                  <a:moveTo>
                    <a:pt x="5977" y="1263"/>
                  </a:moveTo>
                  <a:cubicBezTo>
                    <a:pt x="5811" y="1263"/>
                    <a:pt x="5668" y="1120"/>
                    <a:pt x="5668" y="953"/>
                  </a:cubicBezTo>
                  <a:cubicBezTo>
                    <a:pt x="5668" y="786"/>
                    <a:pt x="5811" y="644"/>
                    <a:pt x="5977" y="644"/>
                  </a:cubicBezTo>
                  <a:cubicBezTo>
                    <a:pt x="6168" y="644"/>
                    <a:pt x="6311" y="786"/>
                    <a:pt x="6311" y="953"/>
                  </a:cubicBezTo>
                  <a:cubicBezTo>
                    <a:pt x="6311" y="1120"/>
                    <a:pt x="6168" y="1263"/>
                    <a:pt x="5977" y="126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6" name="Google Shape;3076;p48"/>
            <p:cNvSpPr/>
            <p:nvPr/>
          </p:nvSpPr>
          <p:spPr>
            <a:xfrm>
              <a:off x="3288669" y="1399914"/>
              <a:ext cx="72665" cy="23926"/>
            </a:xfrm>
            <a:custGeom>
              <a:rect b="b" l="l" r="r" t="t"/>
              <a:pathLst>
                <a:path extrusionOk="0" h="620" w="1883">
                  <a:moveTo>
                    <a:pt x="311" y="620"/>
                  </a:moveTo>
                  <a:lnTo>
                    <a:pt x="1573" y="620"/>
                  </a:lnTo>
                  <a:cubicBezTo>
                    <a:pt x="1739" y="620"/>
                    <a:pt x="1882" y="477"/>
                    <a:pt x="1882" y="310"/>
                  </a:cubicBezTo>
                  <a:cubicBezTo>
                    <a:pt x="1882" y="143"/>
                    <a:pt x="1739" y="1"/>
                    <a:pt x="1573" y="1"/>
                  </a:cubicBezTo>
                  <a:lnTo>
                    <a:pt x="311" y="1"/>
                  </a:lnTo>
                  <a:cubicBezTo>
                    <a:pt x="144" y="1"/>
                    <a:pt x="1" y="143"/>
                    <a:pt x="1" y="310"/>
                  </a:cubicBezTo>
                  <a:cubicBezTo>
                    <a:pt x="1" y="477"/>
                    <a:pt x="144" y="620"/>
                    <a:pt x="311" y="62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7" name="Google Shape;3077;p48"/>
            <p:cNvSpPr/>
            <p:nvPr/>
          </p:nvSpPr>
          <p:spPr>
            <a:xfrm>
              <a:off x="3433879" y="1399914"/>
              <a:ext cx="24852" cy="23926"/>
            </a:xfrm>
            <a:custGeom>
              <a:rect b="b" l="l" r="r" t="t"/>
              <a:pathLst>
                <a:path extrusionOk="0" h="620" w="644">
                  <a:moveTo>
                    <a:pt x="644" y="310"/>
                  </a:moveTo>
                  <a:cubicBezTo>
                    <a:pt x="644" y="477"/>
                    <a:pt x="501" y="620"/>
                    <a:pt x="334" y="620"/>
                  </a:cubicBezTo>
                  <a:cubicBezTo>
                    <a:pt x="144" y="620"/>
                    <a:pt x="1" y="477"/>
                    <a:pt x="1" y="310"/>
                  </a:cubicBezTo>
                  <a:cubicBezTo>
                    <a:pt x="1" y="143"/>
                    <a:pt x="144" y="1"/>
                    <a:pt x="334" y="1"/>
                  </a:cubicBezTo>
                  <a:cubicBezTo>
                    <a:pt x="501" y="1"/>
                    <a:pt x="644" y="143"/>
                    <a:pt x="644" y="31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8" name="Google Shape;3078;p48"/>
            <p:cNvSpPr/>
            <p:nvPr/>
          </p:nvSpPr>
          <p:spPr>
            <a:xfrm>
              <a:off x="3482578" y="1399914"/>
              <a:ext cx="24852" cy="23926"/>
            </a:xfrm>
            <a:custGeom>
              <a:rect b="b" l="l" r="r" t="t"/>
              <a:pathLst>
                <a:path extrusionOk="0" h="620" w="644">
                  <a:moveTo>
                    <a:pt x="644" y="310"/>
                  </a:moveTo>
                  <a:cubicBezTo>
                    <a:pt x="644" y="477"/>
                    <a:pt x="501" y="620"/>
                    <a:pt x="310" y="620"/>
                  </a:cubicBezTo>
                  <a:cubicBezTo>
                    <a:pt x="144" y="620"/>
                    <a:pt x="1" y="477"/>
                    <a:pt x="1" y="310"/>
                  </a:cubicBezTo>
                  <a:cubicBezTo>
                    <a:pt x="1" y="143"/>
                    <a:pt x="144" y="1"/>
                    <a:pt x="310" y="1"/>
                  </a:cubicBezTo>
                  <a:cubicBezTo>
                    <a:pt x="501" y="1"/>
                    <a:pt x="644" y="143"/>
                    <a:pt x="644" y="31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9" name="Google Shape;3079;p48"/>
            <p:cNvSpPr/>
            <p:nvPr/>
          </p:nvSpPr>
          <p:spPr>
            <a:xfrm>
              <a:off x="3512909" y="1563492"/>
              <a:ext cx="147993" cy="36815"/>
            </a:xfrm>
            <a:custGeom>
              <a:rect b="b" l="l" r="r" t="t"/>
              <a:pathLst>
                <a:path extrusionOk="0" h="954" w="3835">
                  <a:moveTo>
                    <a:pt x="3359" y="0"/>
                  </a:moveTo>
                  <a:lnTo>
                    <a:pt x="477" y="0"/>
                  </a:lnTo>
                  <a:cubicBezTo>
                    <a:pt x="215" y="0"/>
                    <a:pt x="1" y="215"/>
                    <a:pt x="1" y="477"/>
                  </a:cubicBezTo>
                  <a:cubicBezTo>
                    <a:pt x="1" y="739"/>
                    <a:pt x="215" y="953"/>
                    <a:pt x="477" y="953"/>
                  </a:cubicBezTo>
                  <a:lnTo>
                    <a:pt x="3359" y="953"/>
                  </a:lnTo>
                  <a:cubicBezTo>
                    <a:pt x="3621" y="953"/>
                    <a:pt x="3835" y="739"/>
                    <a:pt x="3835" y="477"/>
                  </a:cubicBezTo>
                  <a:cubicBezTo>
                    <a:pt x="3835" y="215"/>
                    <a:pt x="3621" y="0"/>
                    <a:pt x="335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0" name="Google Shape;3080;p48"/>
            <p:cNvSpPr/>
            <p:nvPr/>
          </p:nvSpPr>
          <p:spPr>
            <a:xfrm>
              <a:off x="3512909" y="1600267"/>
              <a:ext cx="147993" cy="36776"/>
            </a:xfrm>
            <a:custGeom>
              <a:rect b="b" l="l" r="r" t="t"/>
              <a:pathLst>
                <a:path extrusionOk="0" h="953" w="3835">
                  <a:moveTo>
                    <a:pt x="3359" y="0"/>
                  </a:moveTo>
                  <a:lnTo>
                    <a:pt x="477" y="0"/>
                  </a:lnTo>
                  <a:cubicBezTo>
                    <a:pt x="215" y="0"/>
                    <a:pt x="1" y="214"/>
                    <a:pt x="1" y="476"/>
                  </a:cubicBezTo>
                  <a:cubicBezTo>
                    <a:pt x="1" y="738"/>
                    <a:pt x="215" y="953"/>
                    <a:pt x="477" y="953"/>
                  </a:cubicBezTo>
                  <a:lnTo>
                    <a:pt x="3359" y="953"/>
                  </a:lnTo>
                  <a:cubicBezTo>
                    <a:pt x="3621" y="953"/>
                    <a:pt x="3835" y="738"/>
                    <a:pt x="3835" y="476"/>
                  </a:cubicBezTo>
                  <a:cubicBezTo>
                    <a:pt x="3835" y="214"/>
                    <a:pt x="3621" y="0"/>
                    <a:pt x="33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1" name="Google Shape;3081;p48"/>
            <p:cNvSpPr/>
            <p:nvPr/>
          </p:nvSpPr>
          <p:spPr>
            <a:xfrm>
              <a:off x="3512909" y="1637004"/>
              <a:ext cx="147993" cy="35889"/>
            </a:xfrm>
            <a:custGeom>
              <a:rect b="b" l="l" r="r" t="t"/>
              <a:pathLst>
                <a:path extrusionOk="0" h="930" w="3835">
                  <a:moveTo>
                    <a:pt x="3359" y="1"/>
                  </a:moveTo>
                  <a:lnTo>
                    <a:pt x="477" y="1"/>
                  </a:lnTo>
                  <a:cubicBezTo>
                    <a:pt x="215" y="1"/>
                    <a:pt x="1" y="191"/>
                    <a:pt x="1" y="453"/>
                  </a:cubicBezTo>
                  <a:cubicBezTo>
                    <a:pt x="1" y="715"/>
                    <a:pt x="215" y="929"/>
                    <a:pt x="477" y="929"/>
                  </a:cubicBezTo>
                  <a:lnTo>
                    <a:pt x="3359" y="929"/>
                  </a:lnTo>
                  <a:cubicBezTo>
                    <a:pt x="3621" y="929"/>
                    <a:pt x="3835" y="715"/>
                    <a:pt x="3835" y="453"/>
                  </a:cubicBezTo>
                  <a:cubicBezTo>
                    <a:pt x="3835" y="191"/>
                    <a:pt x="3621" y="1"/>
                    <a:pt x="335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2" name="Google Shape;3082;p48"/>
            <p:cNvSpPr/>
            <p:nvPr/>
          </p:nvSpPr>
          <p:spPr>
            <a:xfrm>
              <a:off x="3507391" y="1672853"/>
              <a:ext cx="159029" cy="55184"/>
            </a:xfrm>
            <a:custGeom>
              <a:rect b="b" l="l" r="r" t="t"/>
              <a:pathLst>
                <a:path extrusionOk="0" h="1430" w="4121">
                  <a:moveTo>
                    <a:pt x="1" y="0"/>
                  </a:moveTo>
                  <a:lnTo>
                    <a:pt x="1" y="1096"/>
                  </a:lnTo>
                  <a:cubicBezTo>
                    <a:pt x="1" y="1286"/>
                    <a:pt x="144" y="1429"/>
                    <a:pt x="310" y="1429"/>
                  </a:cubicBezTo>
                  <a:lnTo>
                    <a:pt x="3811" y="1429"/>
                  </a:lnTo>
                  <a:cubicBezTo>
                    <a:pt x="3978" y="1429"/>
                    <a:pt x="4121" y="1286"/>
                    <a:pt x="4121" y="1096"/>
                  </a:cubicBezTo>
                  <a:lnTo>
                    <a:pt x="412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3" name="Google Shape;3083;p48"/>
            <p:cNvSpPr/>
            <p:nvPr/>
          </p:nvSpPr>
          <p:spPr>
            <a:xfrm>
              <a:off x="3337407" y="1522125"/>
              <a:ext cx="69886" cy="131476"/>
            </a:xfrm>
            <a:custGeom>
              <a:rect b="b" l="l" r="r" t="t"/>
              <a:pathLst>
                <a:path extrusionOk="0" h="3407" w="1811">
                  <a:moveTo>
                    <a:pt x="1810" y="144"/>
                  </a:moveTo>
                  <a:cubicBezTo>
                    <a:pt x="857" y="1"/>
                    <a:pt x="0" y="739"/>
                    <a:pt x="0" y="1715"/>
                  </a:cubicBezTo>
                  <a:cubicBezTo>
                    <a:pt x="0" y="2668"/>
                    <a:pt x="857" y="3406"/>
                    <a:pt x="1810" y="3263"/>
                  </a:cubicBezTo>
                  <a:cubicBezTo>
                    <a:pt x="1048" y="3144"/>
                    <a:pt x="453" y="2501"/>
                    <a:pt x="453" y="1715"/>
                  </a:cubicBezTo>
                  <a:cubicBezTo>
                    <a:pt x="453" y="930"/>
                    <a:pt x="1048" y="263"/>
                    <a:pt x="1810" y="14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4" name="Google Shape;3084;p48"/>
            <p:cNvSpPr/>
            <p:nvPr/>
          </p:nvSpPr>
          <p:spPr>
            <a:xfrm>
              <a:off x="3263895" y="1448613"/>
              <a:ext cx="267467" cy="279430"/>
            </a:xfrm>
            <a:custGeom>
              <a:rect b="b" l="l" r="r" t="t"/>
              <a:pathLst>
                <a:path extrusionOk="0" h="7241" w="6931">
                  <a:moveTo>
                    <a:pt x="333" y="7240"/>
                  </a:moveTo>
                  <a:lnTo>
                    <a:pt x="786" y="7240"/>
                  </a:lnTo>
                  <a:cubicBezTo>
                    <a:pt x="619" y="7240"/>
                    <a:pt x="476" y="7097"/>
                    <a:pt x="476" y="6907"/>
                  </a:cubicBezTo>
                  <a:lnTo>
                    <a:pt x="476" y="1"/>
                  </a:lnTo>
                  <a:lnTo>
                    <a:pt x="0" y="1"/>
                  </a:lnTo>
                  <a:lnTo>
                    <a:pt x="0" y="6907"/>
                  </a:lnTo>
                  <a:cubicBezTo>
                    <a:pt x="0" y="7097"/>
                    <a:pt x="143" y="7240"/>
                    <a:pt x="333" y="7240"/>
                  </a:cubicBezTo>
                  <a:close/>
                  <a:moveTo>
                    <a:pt x="6120" y="3930"/>
                  </a:moveTo>
                  <a:cubicBezTo>
                    <a:pt x="6025" y="3787"/>
                    <a:pt x="5977" y="3620"/>
                    <a:pt x="5977" y="3454"/>
                  </a:cubicBezTo>
                  <a:cubicBezTo>
                    <a:pt x="5977" y="2930"/>
                    <a:pt x="6406" y="2501"/>
                    <a:pt x="6930" y="2501"/>
                  </a:cubicBezTo>
                  <a:lnTo>
                    <a:pt x="6930" y="2977"/>
                  </a:lnTo>
                  <a:cubicBezTo>
                    <a:pt x="6668" y="2977"/>
                    <a:pt x="6454" y="3192"/>
                    <a:pt x="6454" y="3454"/>
                  </a:cubicBezTo>
                  <a:cubicBezTo>
                    <a:pt x="6454" y="3716"/>
                    <a:pt x="6668" y="3930"/>
                    <a:pt x="6930" y="3930"/>
                  </a:cubicBezTo>
                  <a:cubicBezTo>
                    <a:pt x="6668" y="3930"/>
                    <a:pt x="6454" y="4144"/>
                    <a:pt x="6454" y="4406"/>
                  </a:cubicBezTo>
                  <a:cubicBezTo>
                    <a:pt x="6454" y="4668"/>
                    <a:pt x="6668" y="4883"/>
                    <a:pt x="6930" y="4883"/>
                  </a:cubicBezTo>
                  <a:cubicBezTo>
                    <a:pt x="6668" y="4883"/>
                    <a:pt x="6454" y="5073"/>
                    <a:pt x="6454" y="5335"/>
                  </a:cubicBezTo>
                  <a:cubicBezTo>
                    <a:pt x="6454" y="5597"/>
                    <a:pt x="6668" y="5811"/>
                    <a:pt x="6930" y="5811"/>
                  </a:cubicBezTo>
                  <a:lnTo>
                    <a:pt x="6311" y="5811"/>
                  </a:lnTo>
                  <a:lnTo>
                    <a:pt x="6311" y="6907"/>
                  </a:lnTo>
                  <a:cubicBezTo>
                    <a:pt x="6311" y="7097"/>
                    <a:pt x="6454" y="7240"/>
                    <a:pt x="6620" y="7240"/>
                  </a:cubicBezTo>
                  <a:lnTo>
                    <a:pt x="5906" y="7240"/>
                  </a:lnTo>
                  <a:cubicBezTo>
                    <a:pt x="5858" y="7145"/>
                    <a:pt x="5835" y="7026"/>
                    <a:pt x="5835" y="6907"/>
                  </a:cubicBezTo>
                  <a:lnTo>
                    <a:pt x="5835" y="5335"/>
                  </a:lnTo>
                  <a:lnTo>
                    <a:pt x="5977" y="5335"/>
                  </a:lnTo>
                  <a:lnTo>
                    <a:pt x="5977" y="5335"/>
                  </a:lnTo>
                  <a:cubicBezTo>
                    <a:pt x="5977" y="5168"/>
                    <a:pt x="6025" y="5002"/>
                    <a:pt x="6120" y="4883"/>
                  </a:cubicBezTo>
                  <a:cubicBezTo>
                    <a:pt x="6025" y="4740"/>
                    <a:pt x="5977" y="4573"/>
                    <a:pt x="5977" y="4406"/>
                  </a:cubicBezTo>
                  <a:cubicBezTo>
                    <a:pt x="5977" y="4216"/>
                    <a:pt x="6025" y="4073"/>
                    <a:pt x="6120" y="393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5" name="Google Shape;3085;p48"/>
            <p:cNvSpPr/>
            <p:nvPr/>
          </p:nvSpPr>
          <p:spPr>
            <a:xfrm>
              <a:off x="3288669" y="1399914"/>
              <a:ext cx="30370" cy="23926"/>
            </a:xfrm>
            <a:custGeom>
              <a:rect b="b" l="l" r="r" t="t"/>
              <a:pathLst>
                <a:path extrusionOk="0" h="620" w="787">
                  <a:moveTo>
                    <a:pt x="787" y="1"/>
                  </a:moveTo>
                  <a:cubicBezTo>
                    <a:pt x="596" y="1"/>
                    <a:pt x="477" y="143"/>
                    <a:pt x="477" y="310"/>
                  </a:cubicBezTo>
                  <a:cubicBezTo>
                    <a:pt x="477" y="477"/>
                    <a:pt x="596" y="620"/>
                    <a:pt x="787" y="620"/>
                  </a:cubicBezTo>
                  <a:lnTo>
                    <a:pt x="311" y="620"/>
                  </a:lnTo>
                  <a:cubicBezTo>
                    <a:pt x="144" y="620"/>
                    <a:pt x="1" y="477"/>
                    <a:pt x="1" y="310"/>
                  </a:cubicBezTo>
                  <a:cubicBezTo>
                    <a:pt x="1" y="143"/>
                    <a:pt x="144" y="1"/>
                    <a:pt x="31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6" name="Google Shape;3086;p48"/>
            <p:cNvSpPr/>
            <p:nvPr/>
          </p:nvSpPr>
          <p:spPr>
            <a:xfrm>
              <a:off x="3263895" y="1375101"/>
              <a:ext cx="30332" cy="73553"/>
            </a:xfrm>
            <a:custGeom>
              <a:rect b="b" l="l" r="r" t="t"/>
              <a:pathLst>
                <a:path extrusionOk="0" h="1906" w="786">
                  <a:moveTo>
                    <a:pt x="0" y="1906"/>
                  </a:moveTo>
                  <a:lnTo>
                    <a:pt x="476" y="1906"/>
                  </a:lnTo>
                  <a:lnTo>
                    <a:pt x="476" y="334"/>
                  </a:lnTo>
                  <a:cubicBezTo>
                    <a:pt x="476" y="143"/>
                    <a:pt x="619" y="1"/>
                    <a:pt x="786" y="1"/>
                  </a:cubicBezTo>
                  <a:lnTo>
                    <a:pt x="333" y="1"/>
                  </a:lnTo>
                  <a:cubicBezTo>
                    <a:pt x="143" y="1"/>
                    <a:pt x="0" y="143"/>
                    <a:pt x="0" y="33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7" name="Google Shape;3087;p48"/>
            <p:cNvSpPr/>
            <p:nvPr/>
          </p:nvSpPr>
          <p:spPr>
            <a:xfrm>
              <a:off x="3512909" y="1637004"/>
              <a:ext cx="36815" cy="35889"/>
            </a:xfrm>
            <a:custGeom>
              <a:rect b="b" l="l" r="r" t="t"/>
              <a:pathLst>
                <a:path extrusionOk="0" h="930" w="954">
                  <a:moveTo>
                    <a:pt x="953" y="1"/>
                  </a:moveTo>
                  <a:lnTo>
                    <a:pt x="477" y="1"/>
                  </a:lnTo>
                  <a:cubicBezTo>
                    <a:pt x="215" y="1"/>
                    <a:pt x="1" y="191"/>
                    <a:pt x="1" y="453"/>
                  </a:cubicBezTo>
                  <a:cubicBezTo>
                    <a:pt x="1" y="715"/>
                    <a:pt x="215" y="929"/>
                    <a:pt x="477" y="929"/>
                  </a:cubicBezTo>
                  <a:lnTo>
                    <a:pt x="953" y="929"/>
                  </a:lnTo>
                  <a:cubicBezTo>
                    <a:pt x="691" y="929"/>
                    <a:pt x="477" y="715"/>
                    <a:pt x="477" y="453"/>
                  </a:cubicBezTo>
                  <a:cubicBezTo>
                    <a:pt x="477" y="191"/>
                    <a:pt x="691" y="1"/>
                    <a:pt x="953"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8" name="Google Shape;3088;p48"/>
            <p:cNvSpPr/>
            <p:nvPr/>
          </p:nvSpPr>
          <p:spPr>
            <a:xfrm>
              <a:off x="3507391" y="1672853"/>
              <a:ext cx="30370" cy="55184"/>
            </a:xfrm>
            <a:custGeom>
              <a:rect b="b" l="l" r="r" t="t"/>
              <a:pathLst>
                <a:path extrusionOk="0" h="1430" w="787">
                  <a:moveTo>
                    <a:pt x="1" y="0"/>
                  </a:moveTo>
                  <a:lnTo>
                    <a:pt x="1" y="1096"/>
                  </a:lnTo>
                  <a:cubicBezTo>
                    <a:pt x="1" y="1286"/>
                    <a:pt x="144" y="1429"/>
                    <a:pt x="310" y="1429"/>
                  </a:cubicBezTo>
                  <a:lnTo>
                    <a:pt x="787" y="1429"/>
                  </a:lnTo>
                  <a:cubicBezTo>
                    <a:pt x="596" y="1429"/>
                    <a:pt x="453" y="1286"/>
                    <a:pt x="453" y="1096"/>
                  </a:cubicBezTo>
                  <a:lnTo>
                    <a:pt x="453"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9" name="Google Shape;3089;p48"/>
            <p:cNvSpPr/>
            <p:nvPr/>
          </p:nvSpPr>
          <p:spPr>
            <a:xfrm>
              <a:off x="3512909" y="1563492"/>
              <a:ext cx="36815" cy="36815"/>
            </a:xfrm>
            <a:custGeom>
              <a:rect b="b" l="l" r="r" t="t"/>
              <a:pathLst>
                <a:path extrusionOk="0" h="954" w="954">
                  <a:moveTo>
                    <a:pt x="953" y="0"/>
                  </a:moveTo>
                  <a:lnTo>
                    <a:pt x="477" y="0"/>
                  </a:lnTo>
                  <a:cubicBezTo>
                    <a:pt x="215" y="0"/>
                    <a:pt x="1" y="215"/>
                    <a:pt x="1" y="477"/>
                  </a:cubicBezTo>
                  <a:cubicBezTo>
                    <a:pt x="1" y="739"/>
                    <a:pt x="215" y="953"/>
                    <a:pt x="477" y="953"/>
                  </a:cubicBezTo>
                  <a:lnTo>
                    <a:pt x="953" y="953"/>
                  </a:lnTo>
                  <a:cubicBezTo>
                    <a:pt x="691" y="953"/>
                    <a:pt x="477" y="739"/>
                    <a:pt x="477" y="477"/>
                  </a:cubicBezTo>
                  <a:cubicBezTo>
                    <a:pt x="477" y="215"/>
                    <a:pt x="691" y="0"/>
                    <a:pt x="953"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0" name="Google Shape;3090;p48"/>
            <p:cNvSpPr/>
            <p:nvPr/>
          </p:nvSpPr>
          <p:spPr>
            <a:xfrm>
              <a:off x="3512909" y="1600267"/>
              <a:ext cx="36815" cy="36776"/>
            </a:xfrm>
            <a:custGeom>
              <a:rect b="b" l="l" r="r" t="t"/>
              <a:pathLst>
                <a:path extrusionOk="0" h="953" w="954">
                  <a:moveTo>
                    <a:pt x="953" y="0"/>
                  </a:moveTo>
                  <a:lnTo>
                    <a:pt x="477" y="0"/>
                  </a:lnTo>
                  <a:cubicBezTo>
                    <a:pt x="215" y="0"/>
                    <a:pt x="1" y="214"/>
                    <a:pt x="1" y="476"/>
                  </a:cubicBezTo>
                  <a:cubicBezTo>
                    <a:pt x="1" y="738"/>
                    <a:pt x="215" y="953"/>
                    <a:pt x="477" y="953"/>
                  </a:cubicBezTo>
                  <a:lnTo>
                    <a:pt x="953" y="953"/>
                  </a:lnTo>
                  <a:cubicBezTo>
                    <a:pt x="691" y="953"/>
                    <a:pt x="477" y="738"/>
                    <a:pt x="477" y="476"/>
                  </a:cubicBezTo>
                  <a:cubicBezTo>
                    <a:pt x="477" y="214"/>
                    <a:pt x="691" y="0"/>
                    <a:pt x="953"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1" name="Google Shape;3091;p48"/>
            <p:cNvSpPr/>
            <p:nvPr/>
          </p:nvSpPr>
          <p:spPr>
            <a:xfrm>
              <a:off x="3612160" y="1721552"/>
              <a:ext cx="12001" cy="12001"/>
            </a:xfrm>
            <a:custGeom>
              <a:rect b="b" l="l" r="r" t="t"/>
              <a:pathLst>
                <a:path extrusionOk="0" h="311" w="311">
                  <a:moveTo>
                    <a:pt x="1" y="1"/>
                  </a:moveTo>
                  <a:lnTo>
                    <a:pt x="1" y="310"/>
                  </a:lnTo>
                  <a:lnTo>
                    <a:pt x="310" y="310"/>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2" name="Google Shape;3092;p48"/>
            <p:cNvSpPr/>
            <p:nvPr/>
          </p:nvSpPr>
          <p:spPr>
            <a:xfrm>
              <a:off x="3258377" y="1369583"/>
              <a:ext cx="414495" cy="363981"/>
            </a:xfrm>
            <a:custGeom>
              <a:rect b="b" l="l" r="r" t="t"/>
              <a:pathLst>
                <a:path extrusionOk="0" h="9432" w="10741">
                  <a:moveTo>
                    <a:pt x="6763" y="310"/>
                  </a:moveTo>
                  <a:cubicBezTo>
                    <a:pt x="6835" y="310"/>
                    <a:pt x="6906" y="382"/>
                    <a:pt x="6906" y="477"/>
                  </a:cubicBezTo>
                  <a:lnTo>
                    <a:pt x="6906" y="1882"/>
                  </a:lnTo>
                  <a:lnTo>
                    <a:pt x="310" y="1882"/>
                  </a:lnTo>
                  <a:lnTo>
                    <a:pt x="310" y="477"/>
                  </a:lnTo>
                  <a:cubicBezTo>
                    <a:pt x="310" y="382"/>
                    <a:pt x="381" y="310"/>
                    <a:pt x="476" y="310"/>
                  </a:cubicBezTo>
                  <a:close/>
                  <a:moveTo>
                    <a:pt x="9955" y="5192"/>
                  </a:moveTo>
                  <a:cubicBezTo>
                    <a:pt x="10121" y="5192"/>
                    <a:pt x="10264" y="5335"/>
                    <a:pt x="10264" y="5502"/>
                  </a:cubicBezTo>
                  <a:cubicBezTo>
                    <a:pt x="10264" y="5668"/>
                    <a:pt x="10121" y="5811"/>
                    <a:pt x="9955" y="5811"/>
                  </a:cubicBezTo>
                  <a:lnTo>
                    <a:pt x="7073" y="5811"/>
                  </a:lnTo>
                  <a:cubicBezTo>
                    <a:pt x="6906" y="5811"/>
                    <a:pt x="6763" y="5668"/>
                    <a:pt x="6763" y="5502"/>
                  </a:cubicBezTo>
                  <a:cubicBezTo>
                    <a:pt x="6763" y="5335"/>
                    <a:pt x="6906" y="5192"/>
                    <a:pt x="7073" y="5192"/>
                  </a:cubicBezTo>
                  <a:close/>
                  <a:moveTo>
                    <a:pt x="9955" y="6121"/>
                  </a:moveTo>
                  <a:cubicBezTo>
                    <a:pt x="10121" y="6121"/>
                    <a:pt x="10264" y="6264"/>
                    <a:pt x="10264" y="6454"/>
                  </a:cubicBezTo>
                  <a:cubicBezTo>
                    <a:pt x="10264" y="6621"/>
                    <a:pt x="10121" y="6764"/>
                    <a:pt x="9955" y="6764"/>
                  </a:cubicBezTo>
                  <a:lnTo>
                    <a:pt x="7073" y="6764"/>
                  </a:lnTo>
                  <a:cubicBezTo>
                    <a:pt x="6906" y="6764"/>
                    <a:pt x="6763" y="6621"/>
                    <a:pt x="6763" y="6454"/>
                  </a:cubicBezTo>
                  <a:cubicBezTo>
                    <a:pt x="6763" y="6264"/>
                    <a:pt x="6906" y="6121"/>
                    <a:pt x="7073" y="6121"/>
                  </a:cubicBezTo>
                  <a:close/>
                  <a:moveTo>
                    <a:pt x="9955" y="7074"/>
                  </a:moveTo>
                  <a:cubicBezTo>
                    <a:pt x="10121" y="7074"/>
                    <a:pt x="10264" y="7216"/>
                    <a:pt x="10264" y="7383"/>
                  </a:cubicBezTo>
                  <a:cubicBezTo>
                    <a:pt x="10264" y="7574"/>
                    <a:pt x="10121" y="7717"/>
                    <a:pt x="9955" y="7717"/>
                  </a:cubicBezTo>
                  <a:lnTo>
                    <a:pt x="7073" y="7717"/>
                  </a:lnTo>
                  <a:cubicBezTo>
                    <a:pt x="6906" y="7717"/>
                    <a:pt x="6763" y="7574"/>
                    <a:pt x="6763" y="7383"/>
                  </a:cubicBezTo>
                  <a:cubicBezTo>
                    <a:pt x="6763" y="7216"/>
                    <a:pt x="6906" y="7074"/>
                    <a:pt x="7073" y="7074"/>
                  </a:cubicBezTo>
                  <a:close/>
                  <a:moveTo>
                    <a:pt x="476" y="1"/>
                  </a:moveTo>
                  <a:cubicBezTo>
                    <a:pt x="214" y="1"/>
                    <a:pt x="0" y="215"/>
                    <a:pt x="0" y="477"/>
                  </a:cubicBezTo>
                  <a:lnTo>
                    <a:pt x="0" y="2668"/>
                  </a:lnTo>
                  <a:lnTo>
                    <a:pt x="310" y="2668"/>
                  </a:lnTo>
                  <a:lnTo>
                    <a:pt x="310" y="2192"/>
                  </a:lnTo>
                  <a:lnTo>
                    <a:pt x="6906" y="2192"/>
                  </a:lnTo>
                  <a:lnTo>
                    <a:pt x="6906" y="4883"/>
                  </a:lnTo>
                  <a:cubicBezTo>
                    <a:pt x="6644" y="4954"/>
                    <a:pt x="6454" y="5216"/>
                    <a:pt x="6454" y="5502"/>
                  </a:cubicBezTo>
                  <a:cubicBezTo>
                    <a:pt x="6454" y="5692"/>
                    <a:pt x="6525" y="5859"/>
                    <a:pt x="6668" y="5978"/>
                  </a:cubicBezTo>
                  <a:cubicBezTo>
                    <a:pt x="6525" y="6097"/>
                    <a:pt x="6454" y="6264"/>
                    <a:pt x="6454" y="6454"/>
                  </a:cubicBezTo>
                  <a:cubicBezTo>
                    <a:pt x="6454" y="6645"/>
                    <a:pt x="6525" y="6812"/>
                    <a:pt x="6668" y="6931"/>
                  </a:cubicBezTo>
                  <a:cubicBezTo>
                    <a:pt x="6525" y="7026"/>
                    <a:pt x="6454" y="7193"/>
                    <a:pt x="6454" y="7383"/>
                  </a:cubicBezTo>
                  <a:cubicBezTo>
                    <a:pt x="6454" y="7502"/>
                    <a:pt x="6478" y="7621"/>
                    <a:pt x="6525" y="7717"/>
                  </a:cubicBezTo>
                  <a:lnTo>
                    <a:pt x="6287" y="7717"/>
                  </a:lnTo>
                  <a:lnTo>
                    <a:pt x="6287" y="8955"/>
                  </a:lnTo>
                  <a:cubicBezTo>
                    <a:pt x="6287" y="9026"/>
                    <a:pt x="6287" y="9074"/>
                    <a:pt x="6311" y="9122"/>
                  </a:cubicBezTo>
                  <a:lnTo>
                    <a:pt x="476" y="9122"/>
                  </a:lnTo>
                  <a:cubicBezTo>
                    <a:pt x="381" y="9122"/>
                    <a:pt x="310" y="9050"/>
                    <a:pt x="310" y="8955"/>
                  </a:cubicBezTo>
                  <a:lnTo>
                    <a:pt x="310" y="2977"/>
                  </a:lnTo>
                  <a:lnTo>
                    <a:pt x="0" y="2977"/>
                  </a:lnTo>
                  <a:lnTo>
                    <a:pt x="0" y="8955"/>
                  </a:lnTo>
                  <a:cubicBezTo>
                    <a:pt x="0" y="9217"/>
                    <a:pt x="214" y="9431"/>
                    <a:pt x="476" y="9431"/>
                  </a:cubicBezTo>
                  <a:lnTo>
                    <a:pt x="8859" y="9431"/>
                  </a:lnTo>
                  <a:lnTo>
                    <a:pt x="8859" y="9122"/>
                  </a:lnTo>
                  <a:lnTo>
                    <a:pt x="6763" y="9122"/>
                  </a:lnTo>
                  <a:cubicBezTo>
                    <a:pt x="6668" y="9122"/>
                    <a:pt x="6597" y="9050"/>
                    <a:pt x="6597" y="8955"/>
                  </a:cubicBezTo>
                  <a:lnTo>
                    <a:pt x="6597" y="8026"/>
                  </a:lnTo>
                  <a:lnTo>
                    <a:pt x="10431" y="8026"/>
                  </a:lnTo>
                  <a:lnTo>
                    <a:pt x="10431" y="8955"/>
                  </a:lnTo>
                  <a:cubicBezTo>
                    <a:pt x="10431" y="9050"/>
                    <a:pt x="10359" y="9122"/>
                    <a:pt x="10264" y="9122"/>
                  </a:cubicBezTo>
                  <a:lnTo>
                    <a:pt x="9788" y="9122"/>
                  </a:lnTo>
                  <a:lnTo>
                    <a:pt x="9788" y="9431"/>
                  </a:lnTo>
                  <a:lnTo>
                    <a:pt x="10264" y="9431"/>
                  </a:lnTo>
                  <a:cubicBezTo>
                    <a:pt x="10526" y="9431"/>
                    <a:pt x="10740" y="9217"/>
                    <a:pt x="10740" y="8955"/>
                  </a:cubicBezTo>
                  <a:lnTo>
                    <a:pt x="10740" y="7717"/>
                  </a:lnTo>
                  <a:lnTo>
                    <a:pt x="10502" y="7717"/>
                  </a:lnTo>
                  <a:cubicBezTo>
                    <a:pt x="10550" y="7621"/>
                    <a:pt x="10574" y="7502"/>
                    <a:pt x="10574" y="7383"/>
                  </a:cubicBezTo>
                  <a:cubicBezTo>
                    <a:pt x="10574" y="7193"/>
                    <a:pt x="10502" y="7026"/>
                    <a:pt x="10359" y="6931"/>
                  </a:cubicBezTo>
                  <a:cubicBezTo>
                    <a:pt x="10502" y="6812"/>
                    <a:pt x="10574" y="6645"/>
                    <a:pt x="10574" y="6454"/>
                  </a:cubicBezTo>
                  <a:cubicBezTo>
                    <a:pt x="10574" y="6264"/>
                    <a:pt x="10502" y="6097"/>
                    <a:pt x="10359" y="5978"/>
                  </a:cubicBezTo>
                  <a:cubicBezTo>
                    <a:pt x="10502" y="5859"/>
                    <a:pt x="10574" y="5692"/>
                    <a:pt x="10574" y="5502"/>
                  </a:cubicBezTo>
                  <a:cubicBezTo>
                    <a:pt x="10574" y="5145"/>
                    <a:pt x="10288" y="4883"/>
                    <a:pt x="9955" y="4883"/>
                  </a:cubicBezTo>
                  <a:lnTo>
                    <a:pt x="7240" y="4883"/>
                  </a:lnTo>
                  <a:lnTo>
                    <a:pt x="7240" y="477"/>
                  </a:lnTo>
                  <a:cubicBezTo>
                    <a:pt x="7240" y="215"/>
                    <a:pt x="7025" y="1"/>
                    <a:pt x="67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3" name="Google Shape;3093;p48"/>
            <p:cNvSpPr/>
            <p:nvPr/>
          </p:nvSpPr>
          <p:spPr>
            <a:xfrm>
              <a:off x="3282263" y="1393470"/>
              <a:ext cx="85515" cy="36815"/>
            </a:xfrm>
            <a:custGeom>
              <a:rect b="b" l="l" r="r" t="t"/>
              <a:pathLst>
                <a:path extrusionOk="0" h="954" w="2216">
                  <a:moveTo>
                    <a:pt x="1739" y="310"/>
                  </a:moveTo>
                  <a:cubicBezTo>
                    <a:pt x="1810" y="310"/>
                    <a:pt x="1882" y="382"/>
                    <a:pt x="1882" y="477"/>
                  </a:cubicBezTo>
                  <a:cubicBezTo>
                    <a:pt x="1882" y="572"/>
                    <a:pt x="1810" y="644"/>
                    <a:pt x="1739" y="644"/>
                  </a:cubicBezTo>
                  <a:lnTo>
                    <a:pt x="477" y="644"/>
                  </a:lnTo>
                  <a:cubicBezTo>
                    <a:pt x="381" y="644"/>
                    <a:pt x="310" y="572"/>
                    <a:pt x="310" y="477"/>
                  </a:cubicBezTo>
                  <a:cubicBezTo>
                    <a:pt x="310" y="382"/>
                    <a:pt x="381" y="310"/>
                    <a:pt x="477" y="310"/>
                  </a:cubicBezTo>
                  <a:close/>
                  <a:moveTo>
                    <a:pt x="477" y="1"/>
                  </a:moveTo>
                  <a:cubicBezTo>
                    <a:pt x="215" y="1"/>
                    <a:pt x="0" y="215"/>
                    <a:pt x="0" y="477"/>
                  </a:cubicBezTo>
                  <a:cubicBezTo>
                    <a:pt x="0" y="739"/>
                    <a:pt x="215" y="953"/>
                    <a:pt x="477" y="953"/>
                  </a:cubicBezTo>
                  <a:lnTo>
                    <a:pt x="1739" y="953"/>
                  </a:lnTo>
                  <a:cubicBezTo>
                    <a:pt x="2001" y="953"/>
                    <a:pt x="2215" y="739"/>
                    <a:pt x="2215" y="477"/>
                  </a:cubicBezTo>
                  <a:cubicBezTo>
                    <a:pt x="2215" y="215"/>
                    <a:pt x="2001" y="1"/>
                    <a:pt x="17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4" name="Google Shape;3094;p48"/>
            <p:cNvSpPr/>
            <p:nvPr/>
          </p:nvSpPr>
          <p:spPr>
            <a:xfrm>
              <a:off x="3477060" y="1393470"/>
              <a:ext cx="35889" cy="36815"/>
            </a:xfrm>
            <a:custGeom>
              <a:rect b="b" l="l" r="r" t="t"/>
              <a:pathLst>
                <a:path extrusionOk="0" h="954" w="930">
                  <a:moveTo>
                    <a:pt x="453" y="310"/>
                  </a:moveTo>
                  <a:cubicBezTo>
                    <a:pt x="549" y="310"/>
                    <a:pt x="620" y="382"/>
                    <a:pt x="620" y="477"/>
                  </a:cubicBezTo>
                  <a:cubicBezTo>
                    <a:pt x="620" y="572"/>
                    <a:pt x="549" y="644"/>
                    <a:pt x="453" y="644"/>
                  </a:cubicBezTo>
                  <a:cubicBezTo>
                    <a:pt x="382" y="644"/>
                    <a:pt x="311" y="572"/>
                    <a:pt x="311" y="477"/>
                  </a:cubicBezTo>
                  <a:cubicBezTo>
                    <a:pt x="311" y="382"/>
                    <a:pt x="382" y="310"/>
                    <a:pt x="453" y="310"/>
                  </a:cubicBezTo>
                  <a:close/>
                  <a:moveTo>
                    <a:pt x="453" y="1"/>
                  </a:moveTo>
                  <a:cubicBezTo>
                    <a:pt x="191" y="1"/>
                    <a:pt x="1" y="215"/>
                    <a:pt x="1" y="477"/>
                  </a:cubicBezTo>
                  <a:cubicBezTo>
                    <a:pt x="1" y="739"/>
                    <a:pt x="191" y="953"/>
                    <a:pt x="453" y="953"/>
                  </a:cubicBezTo>
                  <a:cubicBezTo>
                    <a:pt x="715" y="953"/>
                    <a:pt x="930" y="739"/>
                    <a:pt x="930" y="477"/>
                  </a:cubicBezTo>
                  <a:cubicBezTo>
                    <a:pt x="930" y="215"/>
                    <a:pt x="715" y="1"/>
                    <a:pt x="4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5" name="Google Shape;3095;p48"/>
            <p:cNvSpPr/>
            <p:nvPr/>
          </p:nvSpPr>
          <p:spPr>
            <a:xfrm>
              <a:off x="3428361" y="1393470"/>
              <a:ext cx="35889" cy="36815"/>
            </a:xfrm>
            <a:custGeom>
              <a:rect b="b" l="l" r="r" t="t"/>
              <a:pathLst>
                <a:path extrusionOk="0" h="954" w="930">
                  <a:moveTo>
                    <a:pt x="477" y="310"/>
                  </a:moveTo>
                  <a:cubicBezTo>
                    <a:pt x="549" y="310"/>
                    <a:pt x="620" y="382"/>
                    <a:pt x="620" y="477"/>
                  </a:cubicBezTo>
                  <a:cubicBezTo>
                    <a:pt x="620" y="572"/>
                    <a:pt x="549" y="644"/>
                    <a:pt x="477" y="644"/>
                  </a:cubicBezTo>
                  <a:cubicBezTo>
                    <a:pt x="382" y="644"/>
                    <a:pt x="310" y="572"/>
                    <a:pt x="310" y="477"/>
                  </a:cubicBezTo>
                  <a:cubicBezTo>
                    <a:pt x="310" y="382"/>
                    <a:pt x="382" y="310"/>
                    <a:pt x="477" y="310"/>
                  </a:cubicBezTo>
                  <a:close/>
                  <a:moveTo>
                    <a:pt x="477" y="1"/>
                  </a:moveTo>
                  <a:cubicBezTo>
                    <a:pt x="215" y="1"/>
                    <a:pt x="1" y="215"/>
                    <a:pt x="1" y="477"/>
                  </a:cubicBezTo>
                  <a:cubicBezTo>
                    <a:pt x="1" y="739"/>
                    <a:pt x="215" y="953"/>
                    <a:pt x="477" y="953"/>
                  </a:cubicBezTo>
                  <a:cubicBezTo>
                    <a:pt x="715" y="953"/>
                    <a:pt x="930" y="739"/>
                    <a:pt x="930" y="477"/>
                  </a:cubicBezTo>
                  <a:cubicBezTo>
                    <a:pt x="930" y="215"/>
                    <a:pt x="715" y="1"/>
                    <a:pt x="4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6" name="Google Shape;3096;p48"/>
            <p:cNvSpPr/>
            <p:nvPr/>
          </p:nvSpPr>
          <p:spPr>
            <a:xfrm>
              <a:off x="3307076" y="1497312"/>
              <a:ext cx="181990" cy="182029"/>
            </a:xfrm>
            <a:custGeom>
              <a:rect b="b" l="l" r="r" t="t"/>
              <a:pathLst>
                <a:path extrusionOk="0" h="4717" w="4716">
                  <a:moveTo>
                    <a:pt x="2358" y="310"/>
                  </a:moveTo>
                  <a:cubicBezTo>
                    <a:pt x="3477" y="310"/>
                    <a:pt x="4406" y="1215"/>
                    <a:pt x="4406" y="2358"/>
                  </a:cubicBezTo>
                  <a:cubicBezTo>
                    <a:pt x="4406" y="3478"/>
                    <a:pt x="3477" y="4407"/>
                    <a:pt x="2358" y="4407"/>
                  </a:cubicBezTo>
                  <a:cubicBezTo>
                    <a:pt x="1215" y="4407"/>
                    <a:pt x="310" y="3478"/>
                    <a:pt x="310" y="2358"/>
                  </a:cubicBezTo>
                  <a:cubicBezTo>
                    <a:pt x="310" y="1215"/>
                    <a:pt x="1215" y="310"/>
                    <a:pt x="2358" y="310"/>
                  </a:cubicBezTo>
                  <a:close/>
                  <a:moveTo>
                    <a:pt x="2358" y="1"/>
                  </a:moveTo>
                  <a:cubicBezTo>
                    <a:pt x="1048" y="1"/>
                    <a:pt x="0" y="1049"/>
                    <a:pt x="0" y="2358"/>
                  </a:cubicBezTo>
                  <a:cubicBezTo>
                    <a:pt x="0" y="3644"/>
                    <a:pt x="1048" y="4716"/>
                    <a:pt x="2358" y="4716"/>
                  </a:cubicBezTo>
                  <a:cubicBezTo>
                    <a:pt x="3644" y="4716"/>
                    <a:pt x="4716" y="3644"/>
                    <a:pt x="4716" y="2358"/>
                  </a:cubicBezTo>
                  <a:cubicBezTo>
                    <a:pt x="4716" y="1049"/>
                    <a:pt x="3644" y="1"/>
                    <a:pt x="23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7" name="Google Shape;3097;p48"/>
            <p:cNvSpPr/>
            <p:nvPr/>
          </p:nvSpPr>
          <p:spPr>
            <a:xfrm>
              <a:off x="3330962" y="1521237"/>
              <a:ext cx="133290" cy="133290"/>
            </a:xfrm>
            <a:custGeom>
              <a:rect b="b" l="l" r="r" t="t"/>
              <a:pathLst>
                <a:path extrusionOk="0" h="3454" w="3454">
                  <a:moveTo>
                    <a:pt x="1739" y="310"/>
                  </a:moveTo>
                  <a:cubicBezTo>
                    <a:pt x="2501" y="310"/>
                    <a:pt x="3144" y="953"/>
                    <a:pt x="3144" y="1738"/>
                  </a:cubicBezTo>
                  <a:cubicBezTo>
                    <a:pt x="3144" y="2501"/>
                    <a:pt x="2501" y="3144"/>
                    <a:pt x="1739" y="3144"/>
                  </a:cubicBezTo>
                  <a:cubicBezTo>
                    <a:pt x="953" y="3144"/>
                    <a:pt x="310" y="2501"/>
                    <a:pt x="310" y="1738"/>
                  </a:cubicBezTo>
                  <a:cubicBezTo>
                    <a:pt x="310" y="953"/>
                    <a:pt x="953" y="310"/>
                    <a:pt x="1739" y="310"/>
                  </a:cubicBezTo>
                  <a:close/>
                  <a:moveTo>
                    <a:pt x="1739" y="0"/>
                  </a:moveTo>
                  <a:cubicBezTo>
                    <a:pt x="786" y="0"/>
                    <a:pt x="0" y="786"/>
                    <a:pt x="0" y="1738"/>
                  </a:cubicBezTo>
                  <a:cubicBezTo>
                    <a:pt x="0" y="2691"/>
                    <a:pt x="786" y="3453"/>
                    <a:pt x="1739" y="3453"/>
                  </a:cubicBezTo>
                  <a:cubicBezTo>
                    <a:pt x="2692" y="3453"/>
                    <a:pt x="3454" y="2691"/>
                    <a:pt x="3454" y="1738"/>
                  </a:cubicBezTo>
                  <a:cubicBezTo>
                    <a:pt x="3454" y="786"/>
                    <a:pt x="2692" y="0"/>
                    <a:pt x="17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01" name="Shape 3101"/>
        <p:cNvGrpSpPr/>
        <p:nvPr/>
      </p:nvGrpSpPr>
      <p:grpSpPr>
        <a:xfrm>
          <a:off x="0" y="0"/>
          <a:ext cx="0" cy="0"/>
          <a:chOff x="0" y="0"/>
          <a:chExt cx="0" cy="0"/>
        </a:xfrm>
      </p:grpSpPr>
      <p:sp>
        <p:nvSpPr>
          <p:cNvPr id="3102" name="Google Shape;3102;p49"/>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grpSp>
        <p:nvGrpSpPr>
          <p:cNvPr id="3103" name="Google Shape;3103;p49"/>
          <p:cNvGrpSpPr/>
          <p:nvPr/>
        </p:nvGrpSpPr>
        <p:grpSpPr>
          <a:xfrm>
            <a:off x="6239250" y="1834550"/>
            <a:ext cx="1902913" cy="953879"/>
            <a:chOff x="6239250" y="1834550"/>
            <a:chExt cx="1902913" cy="953879"/>
          </a:xfrm>
        </p:grpSpPr>
        <p:sp>
          <p:nvSpPr>
            <p:cNvPr id="3104" name="Google Shape;3104;p49"/>
            <p:cNvSpPr txBox="1"/>
            <p:nvPr/>
          </p:nvSpPr>
          <p:spPr>
            <a:xfrm>
              <a:off x="6239250" y="2189929"/>
              <a:ext cx="1902600" cy="598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Venus has a beautiful name and is the second planet from the Sun</a:t>
              </a:r>
              <a:endParaRPr sz="1200">
                <a:solidFill>
                  <a:schemeClr val="dk1"/>
                </a:solidFill>
                <a:latin typeface="Roboto"/>
                <a:ea typeface="Roboto"/>
                <a:cs typeface="Roboto"/>
                <a:sym typeface="Roboto"/>
              </a:endParaRPr>
            </a:p>
          </p:txBody>
        </p:sp>
        <p:sp>
          <p:nvSpPr>
            <p:cNvPr id="3105" name="Google Shape;3105;p49"/>
            <p:cNvSpPr txBox="1"/>
            <p:nvPr/>
          </p:nvSpPr>
          <p:spPr>
            <a:xfrm>
              <a:off x="6239263" y="1834550"/>
              <a:ext cx="1902900" cy="33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Venus</a:t>
              </a:r>
              <a:endParaRPr b="1" sz="1800">
                <a:solidFill>
                  <a:schemeClr val="accent1"/>
                </a:solidFill>
                <a:latin typeface="Fira Sans Extra Condensed"/>
                <a:ea typeface="Fira Sans Extra Condensed"/>
                <a:cs typeface="Fira Sans Extra Condensed"/>
                <a:sym typeface="Fira Sans Extra Condensed"/>
              </a:endParaRPr>
            </a:p>
          </p:txBody>
        </p:sp>
      </p:grpSp>
      <p:grpSp>
        <p:nvGrpSpPr>
          <p:cNvPr id="3106" name="Google Shape;3106;p49"/>
          <p:cNvGrpSpPr/>
          <p:nvPr/>
        </p:nvGrpSpPr>
        <p:grpSpPr>
          <a:xfrm>
            <a:off x="6696450" y="3229450"/>
            <a:ext cx="1902913" cy="952377"/>
            <a:chOff x="6696450" y="3229450"/>
            <a:chExt cx="1902913" cy="952377"/>
          </a:xfrm>
        </p:grpSpPr>
        <p:sp>
          <p:nvSpPr>
            <p:cNvPr id="3107" name="Google Shape;3107;p49"/>
            <p:cNvSpPr txBox="1"/>
            <p:nvPr/>
          </p:nvSpPr>
          <p:spPr>
            <a:xfrm>
              <a:off x="6696450" y="3584827"/>
              <a:ext cx="1902600" cy="597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It’s the closest planet to the Sun and the smallest one in the Solar System</a:t>
              </a:r>
              <a:endParaRPr sz="1200">
                <a:solidFill>
                  <a:schemeClr val="dk1"/>
                </a:solidFill>
                <a:latin typeface="Roboto"/>
                <a:ea typeface="Roboto"/>
                <a:cs typeface="Roboto"/>
                <a:sym typeface="Roboto"/>
              </a:endParaRPr>
            </a:p>
          </p:txBody>
        </p:sp>
        <p:sp>
          <p:nvSpPr>
            <p:cNvPr id="3108" name="Google Shape;3108;p49"/>
            <p:cNvSpPr txBox="1"/>
            <p:nvPr/>
          </p:nvSpPr>
          <p:spPr>
            <a:xfrm>
              <a:off x="6696463" y="3229450"/>
              <a:ext cx="1902900" cy="33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6"/>
                  </a:solidFill>
                  <a:latin typeface="Fira Sans Extra Condensed"/>
                  <a:ea typeface="Fira Sans Extra Condensed"/>
                  <a:cs typeface="Fira Sans Extra Condensed"/>
                  <a:sym typeface="Fira Sans Extra Condensed"/>
                </a:rPr>
                <a:t>Mercury</a:t>
              </a:r>
              <a:endParaRPr b="1" sz="1800">
                <a:solidFill>
                  <a:schemeClr val="accent6"/>
                </a:solidFill>
                <a:latin typeface="Fira Sans Extra Condensed"/>
                <a:ea typeface="Fira Sans Extra Condensed"/>
                <a:cs typeface="Fira Sans Extra Condensed"/>
                <a:sym typeface="Fira Sans Extra Condensed"/>
              </a:endParaRPr>
            </a:p>
          </p:txBody>
        </p:sp>
      </p:grpSp>
      <p:grpSp>
        <p:nvGrpSpPr>
          <p:cNvPr id="3109" name="Google Shape;3109;p49"/>
          <p:cNvGrpSpPr/>
          <p:nvPr/>
        </p:nvGrpSpPr>
        <p:grpSpPr>
          <a:xfrm>
            <a:off x="1002350" y="1834550"/>
            <a:ext cx="1902612" cy="952378"/>
            <a:chOff x="1002350" y="1834550"/>
            <a:chExt cx="1902612" cy="952378"/>
          </a:xfrm>
        </p:grpSpPr>
        <p:sp>
          <p:nvSpPr>
            <p:cNvPr id="3110" name="Google Shape;3110;p49"/>
            <p:cNvSpPr txBox="1"/>
            <p:nvPr/>
          </p:nvSpPr>
          <p:spPr>
            <a:xfrm>
              <a:off x="1002350" y="2189928"/>
              <a:ext cx="1902300" cy="5970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chemeClr val="dk1"/>
                  </a:solidFill>
                  <a:latin typeface="Roboto"/>
                  <a:ea typeface="Roboto"/>
                  <a:cs typeface="Roboto"/>
                  <a:sym typeface="Roboto"/>
                </a:rPr>
                <a:t>It was named after the Roman god of the skies and lightning</a:t>
              </a:r>
              <a:endParaRPr sz="1200">
                <a:solidFill>
                  <a:schemeClr val="dk1"/>
                </a:solidFill>
                <a:latin typeface="Roboto"/>
                <a:ea typeface="Roboto"/>
                <a:cs typeface="Roboto"/>
                <a:sym typeface="Roboto"/>
              </a:endParaRPr>
            </a:p>
          </p:txBody>
        </p:sp>
        <p:sp>
          <p:nvSpPr>
            <p:cNvPr id="3111" name="Google Shape;3111;p49"/>
            <p:cNvSpPr txBox="1"/>
            <p:nvPr/>
          </p:nvSpPr>
          <p:spPr>
            <a:xfrm>
              <a:off x="1002362" y="1834550"/>
              <a:ext cx="1902600" cy="338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Jupiter</a:t>
              </a:r>
              <a:endParaRPr b="1" sz="1800">
                <a:solidFill>
                  <a:schemeClr val="lt2"/>
                </a:solidFill>
                <a:latin typeface="Fira Sans Extra Condensed"/>
                <a:ea typeface="Fira Sans Extra Condensed"/>
                <a:cs typeface="Fira Sans Extra Condensed"/>
                <a:sym typeface="Fira Sans Extra Condensed"/>
              </a:endParaRPr>
            </a:p>
          </p:txBody>
        </p:sp>
      </p:grpSp>
      <p:grpSp>
        <p:nvGrpSpPr>
          <p:cNvPr id="3112" name="Google Shape;3112;p49"/>
          <p:cNvGrpSpPr/>
          <p:nvPr/>
        </p:nvGrpSpPr>
        <p:grpSpPr>
          <a:xfrm>
            <a:off x="545450" y="3229450"/>
            <a:ext cx="1902312" cy="953877"/>
            <a:chOff x="545450" y="3229450"/>
            <a:chExt cx="1902312" cy="953877"/>
          </a:xfrm>
        </p:grpSpPr>
        <p:sp>
          <p:nvSpPr>
            <p:cNvPr id="3113" name="Google Shape;3113;p49"/>
            <p:cNvSpPr txBox="1"/>
            <p:nvPr/>
          </p:nvSpPr>
          <p:spPr>
            <a:xfrm>
              <a:off x="545450" y="3584827"/>
              <a:ext cx="1902000" cy="598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chemeClr val="dk1"/>
                  </a:solidFill>
                  <a:latin typeface="Roboto"/>
                  <a:ea typeface="Roboto"/>
                  <a:cs typeface="Roboto"/>
                  <a:sym typeface="Roboto"/>
                </a:rPr>
                <a:t>It's the fourth-largest object by diameter in the Solar System </a:t>
              </a:r>
              <a:endParaRPr sz="1200">
                <a:solidFill>
                  <a:schemeClr val="dk1"/>
                </a:solidFill>
                <a:latin typeface="Roboto"/>
                <a:ea typeface="Roboto"/>
                <a:cs typeface="Roboto"/>
                <a:sym typeface="Roboto"/>
              </a:endParaRPr>
            </a:p>
          </p:txBody>
        </p:sp>
        <p:sp>
          <p:nvSpPr>
            <p:cNvPr id="3114" name="Google Shape;3114;p49"/>
            <p:cNvSpPr txBox="1"/>
            <p:nvPr/>
          </p:nvSpPr>
          <p:spPr>
            <a:xfrm>
              <a:off x="545462" y="3229450"/>
              <a:ext cx="1902300" cy="338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Neptune</a:t>
              </a:r>
              <a:endParaRPr b="1" sz="1800">
                <a:solidFill>
                  <a:schemeClr val="accent2"/>
                </a:solidFill>
                <a:latin typeface="Fira Sans Extra Condensed"/>
                <a:ea typeface="Fira Sans Extra Condensed"/>
                <a:cs typeface="Fira Sans Extra Condensed"/>
                <a:sym typeface="Fira Sans Extra Condensed"/>
              </a:endParaRPr>
            </a:p>
          </p:txBody>
        </p:sp>
      </p:grpSp>
      <p:grpSp>
        <p:nvGrpSpPr>
          <p:cNvPr id="3115" name="Google Shape;3115;p49"/>
          <p:cNvGrpSpPr/>
          <p:nvPr/>
        </p:nvGrpSpPr>
        <p:grpSpPr>
          <a:xfrm>
            <a:off x="2234860" y="2183520"/>
            <a:ext cx="4674280" cy="2622252"/>
            <a:chOff x="2197100" y="2218418"/>
            <a:chExt cx="4674280" cy="2622252"/>
          </a:xfrm>
        </p:grpSpPr>
        <p:grpSp>
          <p:nvGrpSpPr>
            <p:cNvPr id="3116" name="Google Shape;3116;p49"/>
            <p:cNvGrpSpPr/>
            <p:nvPr/>
          </p:nvGrpSpPr>
          <p:grpSpPr>
            <a:xfrm>
              <a:off x="4777311" y="2218418"/>
              <a:ext cx="483255" cy="469015"/>
              <a:chOff x="4777311" y="2218418"/>
              <a:chExt cx="483255" cy="469015"/>
            </a:xfrm>
          </p:grpSpPr>
          <p:sp>
            <p:nvSpPr>
              <p:cNvPr id="3117" name="Google Shape;3117;p49"/>
              <p:cNvSpPr/>
              <p:nvPr/>
            </p:nvSpPr>
            <p:spPr>
              <a:xfrm>
                <a:off x="4777311" y="2218418"/>
                <a:ext cx="483255" cy="469015"/>
              </a:xfrm>
              <a:custGeom>
                <a:rect b="b" l="l" r="r" t="t"/>
                <a:pathLst>
                  <a:path extrusionOk="0" h="16764" w="17273">
                    <a:moveTo>
                      <a:pt x="0" y="1"/>
                    </a:moveTo>
                    <a:lnTo>
                      <a:pt x="0" y="16763"/>
                    </a:lnTo>
                    <a:lnTo>
                      <a:pt x="17273" y="16763"/>
                    </a:lnTo>
                    <a:lnTo>
                      <a:pt x="17273" y="1"/>
                    </a:ln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8" name="Google Shape;3118;p49"/>
              <p:cNvSpPr/>
              <p:nvPr/>
            </p:nvSpPr>
            <p:spPr>
              <a:xfrm>
                <a:off x="4833323" y="2271688"/>
                <a:ext cx="372325" cy="361917"/>
              </a:xfrm>
              <a:custGeom>
                <a:rect b="b" l="l" r="r" t="t"/>
                <a:pathLst>
                  <a:path extrusionOk="0" h="12936" w="13308">
                    <a:moveTo>
                      <a:pt x="0" y="1"/>
                    </a:moveTo>
                    <a:lnTo>
                      <a:pt x="0" y="12936"/>
                    </a:lnTo>
                    <a:lnTo>
                      <a:pt x="13308" y="12936"/>
                    </a:lnTo>
                    <a:lnTo>
                      <a:pt x="13308"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9" name="Google Shape;3119;p49"/>
              <p:cNvSpPr/>
              <p:nvPr/>
            </p:nvSpPr>
            <p:spPr>
              <a:xfrm>
                <a:off x="4833323" y="2271688"/>
                <a:ext cx="14297" cy="361917"/>
              </a:xfrm>
              <a:custGeom>
                <a:rect b="b" l="l" r="r" t="t"/>
                <a:pathLst>
                  <a:path extrusionOk="0" h="12936" w="511">
                    <a:moveTo>
                      <a:pt x="0" y="1"/>
                    </a:moveTo>
                    <a:lnTo>
                      <a:pt x="0" y="12936"/>
                    </a:lnTo>
                    <a:lnTo>
                      <a:pt x="511" y="12936"/>
                    </a:lnTo>
                    <a:lnTo>
                      <a:pt x="51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0" name="Google Shape;3120;p49"/>
              <p:cNvSpPr/>
              <p:nvPr/>
            </p:nvSpPr>
            <p:spPr>
              <a:xfrm>
                <a:off x="4913479" y="2358449"/>
                <a:ext cx="208712" cy="190331"/>
              </a:xfrm>
              <a:custGeom>
                <a:rect b="b" l="l" r="r" t="t"/>
                <a:pathLst>
                  <a:path extrusionOk="0" h="6803" w="7460">
                    <a:moveTo>
                      <a:pt x="3828" y="1"/>
                    </a:moveTo>
                    <a:cubicBezTo>
                      <a:pt x="982" y="217"/>
                      <a:pt x="1" y="3083"/>
                      <a:pt x="884" y="5006"/>
                    </a:cubicBezTo>
                    <a:cubicBezTo>
                      <a:pt x="1437" y="6214"/>
                      <a:pt x="2660" y="6802"/>
                      <a:pt x="3893" y="6802"/>
                    </a:cubicBezTo>
                    <a:cubicBezTo>
                      <a:pt x="5506" y="6802"/>
                      <a:pt x="7136" y="5795"/>
                      <a:pt x="7303" y="3848"/>
                    </a:cubicBezTo>
                    <a:cubicBezTo>
                      <a:pt x="7460" y="2101"/>
                      <a:pt x="6223" y="1"/>
                      <a:pt x="3828"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1" name="Google Shape;3121;p49"/>
              <p:cNvSpPr/>
              <p:nvPr/>
            </p:nvSpPr>
            <p:spPr>
              <a:xfrm>
                <a:off x="4922908" y="2339200"/>
                <a:ext cx="40036" cy="33069"/>
              </a:xfrm>
              <a:custGeom>
                <a:rect b="b" l="l" r="r" t="t"/>
                <a:pathLst>
                  <a:path extrusionOk="0" h="1182" w="1431">
                    <a:moveTo>
                      <a:pt x="274" y="1"/>
                    </a:moveTo>
                    <a:cubicBezTo>
                      <a:pt x="141" y="1"/>
                      <a:pt x="1" y="202"/>
                      <a:pt x="76" y="296"/>
                    </a:cubicBezTo>
                    <a:cubicBezTo>
                      <a:pt x="253" y="493"/>
                      <a:pt x="370" y="669"/>
                      <a:pt x="567" y="826"/>
                    </a:cubicBezTo>
                    <a:cubicBezTo>
                      <a:pt x="743" y="1003"/>
                      <a:pt x="940" y="1180"/>
                      <a:pt x="1175" y="1180"/>
                    </a:cubicBezTo>
                    <a:cubicBezTo>
                      <a:pt x="1201" y="1180"/>
                      <a:pt x="1223" y="1182"/>
                      <a:pt x="1242" y="1182"/>
                    </a:cubicBezTo>
                    <a:cubicBezTo>
                      <a:pt x="1280" y="1182"/>
                      <a:pt x="1306" y="1173"/>
                      <a:pt x="1332" y="1121"/>
                    </a:cubicBezTo>
                    <a:cubicBezTo>
                      <a:pt x="1430" y="866"/>
                      <a:pt x="1214" y="512"/>
                      <a:pt x="999" y="336"/>
                    </a:cubicBezTo>
                    <a:cubicBezTo>
                      <a:pt x="783" y="139"/>
                      <a:pt x="586" y="41"/>
                      <a:pt x="292" y="2"/>
                    </a:cubicBezTo>
                    <a:cubicBezTo>
                      <a:pt x="286" y="1"/>
                      <a:pt x="280" y="1"/>
                      <a:pt x="274"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2" name="Google Shape;3122;p49"/>
              <p:cNvSpPr/>
              <p:nvPr/>
            </p:nvSpPr>
            <p:spPr>
              <a:xfrm>
                <a:off x="4979927" y="2308703"/>
                <a:ext cx="24760" cy="41910"/>
              </a:xfrm>
              <a:custGeom>
                <a:rect b="b" l="l" r="r" t="t"/>
                <a:pathLst>
                  <a:path extrusionOk="0" h="1498" w="885">
                    <a:moveTo>
                      <a:pt x="168" y="0"/>
                    </a:moveTo>
                    <a:cubicBezTo>
                      <a:pt x="90" y="0"/>
                      <a:pt x="15" y="65"/>
                      <a:pt x="1" y="150"/>
                    </a:cubicBezTo>
                    <a:cubicBezTo>
                      <a:pt x="1" y="405"/>
                      <a:pt x="99" y="641"/>
                      <a:pt x="197" y="896"/>
                    </a:cubicBezTo>
                    <a:cubicBezTo>
                      <a:pt x="276" y="1092"/>
                      <a:pt x="374" y="1386"/>
                      <a:pt x="570" y="1485"/>
                    </a:cubicBezTo>
                    <a:cubicBezTo>
                      <a:pt x="586" y="1493"/>
                      <a:pt x="609" y="1497"/>
                      <a:pt x="632" y="1497"/>
                    </a:cubicBezTo>
                    <a:cubicBezTo>
                      <a:pt x="664" y="1497"/>
                      <a:pt x="696" y="1488"/>
                      <a:pt x="707" y="1465"/>
                    </a:cubicBezTo>
                    <a:cubicBezTo>
                      <a:pt x="884" y="1288"/>
                      <a:pt x="806" y="935"/>
                      <a:pt x="747" y="719"/>
                    </a:cubicBezTo>
                    <a:cubicBezTo>
                      <a:pt x="668" y="444"/>
                      <a:pt x="492" y="189"/>
                      <a:pt x="256" y="32"/>
                    </a:cubicBezTo>
                    <a:cubicBezTo>
                      <a:pt x="229" y="10"/>
                      <a:pt x="198" y="0"/>
                      <a:pt x="168"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3" name="Google Shape;3123;p49"/>
              <p:cNvSpPr/>
              <p:nvPr/>
            </p:nvSpPr>
            <p:spPr>
              <a:xfrm>
                <a:off x="4889866" y="2380188"/>
                <a:ext cx="42862" cy="20843"/>
              </a:xfrm>
              <a:custGeom>
                <a:rect b="b" l="l" r="r" t="t"/>
                <a:pathLst>
                  <a:path extrusionOk="0" h="745" w="1532">
                    <a:moveTo>
                      <a:pt x="545" y="1"/>
                    </a:moveTo>
                    <a:cubicBezTo>
                      <a:pt x="452" y="1"/>
                      <a:pt x="361" y="10"/>
                      <a:pt x="276" y="29"/>
                    </a:cubicBezTo>
                    <a:cubicBezTo>
                      <a:pt x="1" y="107"/>
                      <a:pt x="60" y="441"/>
                      <a:pt x="276" y="519"/>
                    </a:cubicBezTo>
                    <a:cubicBezTo>
                      <a:pt x="472" y="598"/>
                      <a:pt x="688" y="598"/>
                      <a:pt x="884" y="657"/>
                    </a:cubicBezTo>
                    <a:cubicBezTo>
                      <a:pt x="1002" y="709"/>
                      <a:pt x="1111" y="744"/>
                      <a:pt x="1229" y="744"/>
                    </a:cubicBezTo>
                    <a:cubicBezTo>
                      <a:pt x="1288" y="744"/>
                      <a:pt x="1349" y="735"/>
                      <a:pt x="1414" y="716"/>
                    </a:cubicBezTo>
                    <a:cubicBezTo>
                      <a:pt x="1473" y="696"/>
                      <a:pt x="1532" y="618"/>
                      <a:pt x="1512" y="539"/>
                    </a:cubicBezTo>
                    <a:cubicBezTo>
                      <a:pt x="1369" y="173"/>
                      <a:pt x="942" y="1"/>
                      <a:pt x="545"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4" name="Google Shape;3124;p49"/>
              <p:cNvSpPr/>
              <p:nvPr/>
            </p:nvSpPr>
            <p:spPr>
              <a:xfrm>
                <a:off x="5043633" y="2308144"/>
                <a:ext cx="20731" cy="40316"/>
              </a:xfrm>
              <a:custGeom>
                <a:rect b="b" l="l" r="r" t="t"/>
                <a:pathLst>
                  <a:path extrusionOk="0" h="1441" w="741">
                    <a:moveTo>
                      <a:pt x="623" y="0"/>
                    </a:moveTo>
                    <a:cubicBezTo>
                      <a:pt x="598" y="0"/>
                      <a:pt x="573" y="10"/>
                      <a:pt x="550" y="32"/>
                    </a:cubicBezTo>
                    <a:cubicBezTo>
                      <a:pt x="393" y="170"/>
                      <a:pt x="256" y="327"/>
                      <a:pt x="158" y="543"/>
                    </a:cubicBezTo>
                    <a:cubicBezTo>
                      <a:pt x="79" y="739"/>
                      <a:pt x="1" y="1033"/>
                      <a:pt x="60" y="1230"/>
                    </a:cubicBezTo>
                    <a:cubicBezTo>
                      <a:pt x="81" y="1371"/>
                      <a:pt x="182" y="1440"/>
                      <a:pt x="290" y="1440"/>
                    </a:cubicBezTo>
                    <a:cubicBezTo>
                      <a:pt x="377" y="1440"/>
                      <a:pt x="469" y="1396"/>
                      <a:pt x="531" y="1308"/>
                    </a:cubicBezTo>
                    <a:cubicBezTo>
                      <a:pt x="629" y="1151"/>
                      <a:pt x="648" y="935"/>
                      <a:pt x="668" y="739"/>
                    </a:cubicBezTo>
                    <a:cubicBezTo>
                      <a:pt x="688" y="543"/>
                      <a:pt x="688" y="327"/>
                      <a:pt x="727" y="131"/>
                    </a:cubicBezTo>
                    <a:cubicBezTo>
                      <a:pt x="741" y="60"/>
                      <a:pt x="685" y="0"/>
                      <a:pt x="623"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5" name="Google Shape;3125;p49"/>
              <p:cNvSpPr/>
              <p:nvPr/>
            </p:nvSpPr>
            <p:spPr>
              <a:xfrm>
                <a:off x="4874506" y="2429010"/>
                <a:ext cx="44512" cy="18661"/>
              </a:xfrm>
              <a:custGeom>
                <a:rect b="b" l="l" r="r" t="t"/>
                <a:pathLst>
                  <a:path extrusionOk="0" h="667" w="1591">
                    <a:moveTo>
                      <a:pt x="573" y="0"/>
                    </a:moveTo>
                    <a:cubicBezTo>
                      <a:pt x="344" y="0"/>
                      <a:pt x="36" y="83"/>
                      <a:pt x="20" y="325"/>
                    </a:cubicBezTo>
                    <a:cubicBezTo>
                      <a:pt x="0" y="639"/>
                      <a:pt x="452" y="619"/>
                      <a:pt x="648" y="639"/>
                    </a:cubicBezTo>
                    <a:cubicBezTo>
                      <a:pt x="787" y="648"/>
                      <a:pt x="921" y="666"/>
                      <a:pt x="1053" y="666"/>
                    </a:cubicBezTo>
                    <a:cubicBezTo>
                      <a:pt x="1201" y="666"/>
                      <a:pt x="1347" y="644"/>
                      <a:pt x="1492" y="561"/>
                    </a:cubicBezTo>
                    <a:cubicBezTo>
                      <a:pt x="1571" y="521"/>
                      <a:pt x="1590" y="384"/>
                      <a:pt x="1512" y="325"/>
                    </a:cubicBezTo>
                    <a:cubicBezTo>
                      <a:pt x="1315" y="70"/>
                      <a:pt x="1001" y="31"/>
                      <a:pt x="707" y="11"/>
                    </a:cubicBezTo>
                    <a:cubicBezTo>
                      <a:pt x="668" y="4"/>
                      <a:pt x="623" y="0"/>
                      <a:pt x="573"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6" name="Google Shape;3126;p49"/>
              <p:cNvSpPr/>
              <p:nvPr/>
            </p:nvSpPr>
            <p:spPr>
              <a:xfrm>
                <a:off x="4884382" y="2481805"/>
                <a:ext cx="40120" cy="24396"/>
              </a:xfrm>
              <a:custGeom>
                <a:rect b="b" l="l" r="r" t="t"/>
                <a:pathLst>
                  <a:path extrusionOk="0" h="872" w="1434">
                    <a:moveTo>
                      <a:pt x="1097" y="1"/>
                    </a:moveTo>
                    <a:cubicBezTo>
                      <a:pt x="680" y="1"/>
                      <a:pt x="330" y="276"/>
                      <a:pt x="79" y="617"/>
                    </a:cubicBezTo>
                    <a:cubicBezTo>
                      <a:pt x="1" y="715"/>
                      <a:pt x="99" y="872"/>
                      <a:pt x="236" y="872"/>
                    </a:cubicBezTo>
                    <a:cubicBezTo>
                      <a:pt x="668" y="813"/>
                      <a:pt x="1119" y="636"/>
                      <a:pt x="1355" y="244"/>
                    </a:cubicBezTo>
                    <a:cubicBezTo>
                      <a:pt x="1433" y="126"/>
                      <a:pt x="1335" y="8"/>
                      <a:pt x="1218" y="8"/>
                    </a:cubicBezTo>
                    <a:cubicBezTo>
                      <a:pt x="1177" y="3"/>
                      <a:pt x="1137" y="1"/>
                      <a:pt x="1097"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7" name="Google Shape;3127;p49"/>
              <p:cNvSpPr/>
              <p:nvPr/>
            </p:nvSpPr>
            <p:spPr>
              <a:xfrm>
                <a:off x="4907996" y="2531998"/>
                <a:ext cx="38469" cy="32482"/>
              </a:xfrm>
              <a:custGeom>
                <a:rect b="b" l="l" r="r" t="t"/>
                <a:pathLst>
                  <a:path extrusionOk="0" h="1161" w="1375">
                    <a:moveTo>
                      <a:pt x="1218" y="0"/>
                    </a:moveTo>
                    <a:cubicBezTo>
                      <a:pt x="923" y="59"/>
                      <a:pt x="707" y="177"/>
                      <a:pt x="491" y="373"/>
                    </a:cubicBezTo>
                    <a:cubicBezTo>
                      <a:pt x="295" y="550"/>
                      <a:pt x="118" y="687"/>
                      <a:pt x="20" y="962"/>
                    </a:cubicBezTo>
                    <a:cubicBezTo>
                      <a:pt x="1" y="1060"/>
                      <a:pt x="59" y="1139"/>
                      <a:pt x="138" y="1159"/>
                    </a:cubicBezTo>
                    <a:cubicBezTo>
                      <a:pt x="160" y="1160"/>
                      <a:pt x="181" y="1161"/>
                      <a:pt x="202" y="1161"/>
                    </a:cubicBezTo>
                    <a:cubicBezTo>
                      <a:pt x="433" y="1161"/>
                      <a:pt x="645" y="1065"/>
                      <a:pt x="825" y="903"/>
                    </a:cubicBezTo>
                    <a:cubicBezTo>
                      <a:pt x="943" y="805"/>
                      <a:pt x="1041" y="687"/>
                      <a:pt x="1119" y="570"/>
                    </a:cubicBezTo>
                    <a:cubicBezTo>
                      <a:pt x="1198" y="452"/>
                      <a:pt x="1276" y="314"/>
                      <a:pt x="1316" y="197"/>
                    </a:cubicBezTo>
                    <a:cubicBezTo>
                      <a:pt x="1375" y="99"/>
                      <a:pt x="1316" y="0"/>
                      <a:pt x="1218"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8" name="Google Shape;3128;p49"/>
              <p:cNvSpPr/>
              <p:nvPr/>
            </p:nvSpPr>
            <p:spPr>
              <a:xfrm>
                <a:off x="4968960" y="2554520"/>
                <a:ext cx="26942" cy="43337"/>
              </a:xfrm>
              <a:custGeom>
                <a:rect b="b" l="l" r="r" t="t"/>
                <a:pathLst>
                  <a:path extrusionOk="0" h="1549" w="963">
                    <a:moveTo>
                      <a:pt x="724" y="0"/>
                    </a:moveTo>
                    <a:cubicBezTo>
                      <a:pt x="682" y="0"/>
                      <a:pt x="638" y="20"/>
                      <a:pt x="609" y="59"/>
                    </a:cubicBezTo>
                    <a:cubicBezTo>
                      <a:pt x="334" y="432"/>
                      <a:pt x="0" y="883"/>
                      <a:pt x="138" y="1374"/>
                    </a:cubicBezTo>
                    <a:cubicBezTo>
                      <a:pt x="174" y="1484"/>
                      <a:pt x="271" y="1548"/>
                      <a:pt x="378" y="1548"/>
                    </a:cubicBezTo>
                    <a:cubicBezTo>
                      <a:pt x="442" y="1548"/>
                      <a:pt x="510" y="1524"/>
                      <a:pt x="570" y="1472"/>
                    </a:cubicBezTo>
                    <a:cubicBezTo>
                      <a:pt x="766" y="1296"/>
                      <a:pt x="825" y="982"/>
                      <a:pt x="884" y="746"/>
                    </a:cubicBezTo>
                    <a:cubicBezTo>
                      <a:pt x="923" y="530"/>
                      <a:pt x="962" y="255"/>
                      <a:pt x="825" y="59"/>
                    </a:cubicBezTo>
                    <a:cubicBezTo>
                      <a:pt x="805" y="20"/>
                      <a:pt x="766" y="0"/>
                      <a:pt x="724"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9" name="Google Shape;3129;p49"/>
              <p:cNvSpPr/>
              <p:nvPr/>
            </p:nvSpPr>
            <p:spPr>
              <a:xfrm>
                <a:off x="5045283" y="2551834"/>
                <a:ext cx="22550" cy="45268"/>
              </a:xfrm>
              <a:custGeom>
                <a:rect b="b" l="l" r="r" t="t"/>
                <a:pathLst>
                  <a:path extrusionOk="0" h="1618" w="806">
                    <a:moveTo>
                      <a:pt x="266" y="0"/>
                    </a:moveTo>
                    <a:cubicBezTo>
                      <a:pt x="217" y="0"/>
                      <a:pt x="169" y="25"/>
                      <a:pt x="138" y="77"/>
                    </a:cubicBezTo>
                    <a:cubicBezTo>
                      <a:pt x="20" y="332"/>
                      <a:pt x="1" y="567"/>
                      <a:pt x="40" y="842"/>
                    </a:cubicBezTo>
                    <a:cubicBezTo>
                      <a:pt x="59" y="1058"/>
                      <a:pt x="138" y="1411"/>
                      <a:pt x="315" y="1549"/>
                    </a:cubicBezTo>
                    <a:cubicBezTo>
                      <a:pt x="369" y="1594"/>
                      <a:pt x="435" y="1618"/>
                      <a:pt x="498" y="1618"/>
                    </a:cubicBezTo>
                    <a:cubicBezTo>
                      <a:pt x="574" y="1618"/>
                      <a:pt x="645" y="1584"/>
                      <a:pt x="688" y="1509"/>
                    </a:cubicBezTo>
                    <a:cubicBezTo>
                      <a:pt x="805" y="1274"/>
                      <a:pt x="727" y="960"/>
                      <a:pt x="707" y="744"/>
                    </a:cubicBezTo>
                    <a:cubicBezTo>
                      <a:pt x="688" y="469"/>
                      <a:pt x="550" y="253"/>
                      <a:pt x="393" y="57"/>
                    </a:cubicBezTo>
                    <a:cubicBezTo>
                      <a:pt x="356" y="20"/>
                      <a:pt x="310" y="0"/>
                      <a:pt x="266"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0" name="Google Shape;3130;p49"/>
              <p:cNvSpPr/>
              <p:nvPr/>
            </p:nvSpPr>
            <p:spPr>
              <a:xfrm>
                <a:off x="5098749" y="2523073"/>
                <a:ext cx="37714" cy="27166"/>
              </a:xfrm>
              <a:custGeom>
                <a:rect b="b" l="l" r="r" t="t"/>
                <a:pathLst>
                  <a:path extrusionOk="0" h="971" w="1348">
                    <a:moveTo>
                      <a:pt x="129" y="0"/>
                    </a:moveTo>
                    <a:cubicBezTo>
                      <a:pt x="62" y="0"/>
                      <a:pt x="0" y="38"/>
                      <a:pt x="33" y="104"/>
                    </a:cubicBezTo>
                    <a:cubicBezTo>
                      <a:pt x="33" y="241"/>
                      <a:pt x="33" y="339"/>
                      <a:pt x="92" y="476"/>
                    </a:cubicBezTo>
                    <a:cubicBezTo>
                      <a:pt x="151" y="594"/>
                      <a:pt x="268" y="692"/>
                      <a:pt x="366" y="771"/>
                    </a:cubicBezTo>
                    <a:cubicBezTo>
                      <a:pt x="539" y="909"/>
                      <a:pt x="756" y="971"/>
                      <a:pt x="979" y="971"/>
                    </a:cubicBezTo>
                    <a:cubicBezTo>
                      <a:pt x="1010" y="971"/>
                      <a:pt x="1042" y="970"/>
                      <a:pt x="1073" y="967"/>
                    </a:cubicBezTo>
                    <a:cubicBezTo>
                      <a:pt x="1250" y="967"/>
                      <a:pt x="1348" y="712"/>
                      <a:pt x="1171" y="614"/>
                    </a:cubicBezTo>
                    <a:cubicBezTo>
                      <a:pt x="1034" y="516"/>
                      <a:pt x="877" y="398"/>
                      <a:pt x="739" y="280"/>
                    </a:cubicBezTo>
                    <a:cubicBezTo>
                      <a:pt x="661" y="202"/>
                      <a:pt x="563" y="123"/>
                      <a:pt x="465" y="84"/>
                    </a:cubicBezTo>
                    <a:cubicBezTo>
                      <a:pt x="366" y="25"/>
                      <a:pt x="268" y="25"/>
                      <a:pt x="170" y="5"/>
                    </a:cubicBezTo>
                    <a:cubicBezTo>
                      <a:pt x="157" y="2"/>
                      <a:pt x="143" y="0"/>
                      <a:pt x="129"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1" name="Google Shape;3131;p49"/>
              <p:cNvSpPr/>
              <p:nvPr/>
            </p:nvSpPr>
            <p:spPr>
              <a:xfrm>
                <a:off x="5124909" y="2470194"/>
                <a:ext cx="40679" cy="25096"/>
              </a:xfrm>
              <a:custGeom>
                <a:rect b="b" l="l" r="r" t="t"/>
                <a:pathLst>
                  <a:path extrusionOk="0" h="897" w="1454">
                    <a:moveTo>
                      <a:pt x="489" y="0"/>
                    </a:moveTo>
                    <a:cubicBezTo>
                      <a:pt x="415" y="0"/>
                      <a:pt x="343" y="10"/>
                      <a:pt x="275" y="31"/>
                    </a:cubicBezTo>
                    <a:cubicBezTo>
                      <a:pt x="118" y="70"/>
                      <a:pt x="1" y="266"/>
                      <a:pt x="99" y="404"/>
                    </a:cubicBezTo>
                    <a:cubicBezTo>
                      <a:pt x="275" y="639"/>
                      <a:pt x="491" y="659"/>
                      <a:pt x="727" y="757"/>
                    </a:cubicBezTo>
                    <a:cubicBezTo>
                      <a:pt x="888" y="811"/>
                      <a:pt x="1065" y="897"/>
                      <a:pt x="1229" y="897"/>
                    </a:cubicBezTo>
                    <a:cubicBezTo>
                      <a:pt x="1245" y="897"/>
                      <a:pt x="1261" y="896"/>
                      <a:pt x="1277" y="894"/>
                    </a:cubicBezTo>
                    <a:cubicBezTo>
                      <a:pt x="1316" y="894"/>
                      <a:pt x="1355" y="835"/>
                      <a:pt x="1375" y="796"/>
                    </a:cubicBezTo>
                    <a:cubicBezTo>
                      <a:pt x="1453" y="561"/>
                      <a:pt x="1257" y="325"/>
                      <a:pt x="1080" y="207"/>
                    </a:cubicBezTo>
                    <a:cubicBezTo>
                      <a:pt x="921" y="77"/>
                      <a:pt x="698" y="0"/>
                      <a:pt x="489"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2" name="Google Shape;3132;p49"/>
              <p:cNvSpPr/>
              <p:nvPr/>
            </p:nvSpPr>
            <p:spPr>
              <a:xfrm>
                <a:off x="5123258" y="2407830"/>
                <a:ext cx="39952" cy="23921"/>
              </a:xfrm>
              <a:custGeom>
                <a:rect b="b" l="l" r="r" t="t"/>
                <a:pathLst>
                  <a:path extrusionOk="0" h="855" w="1428">
                    <a:moveTo>
                      <a:pt x="1163" y="1"/>
                    </a:moveTo>
                    <a:cubicBezTo>
                      <a:pt x="1155" y="1"/>
                      <a:pt x="1147" y="1"/>
                      <a:pt x="1139" y="2"/>
                    </a:cubicBezTo>
                    <a:cubicBezTo>
                      <a:pt x="884" y="42"/>
                      <a:pt x="668" y="81"/>
                      <a:pt x="433" y="140"/>
                    </a:cubicBezTo>
                    <a:cubicBezTo>
                      <a:pt x="295" y="199"/>
                      <a:pt x="138" y="218"/>
                      <a:pt x="60" y="375"/>
                    </a:cubicBezTo>
                    <a:cubicBezTo>
                      <a:pt x="1" y="474"/>
                      <a:pt x="1" y="611"/>
                      <a:pt x="60" y="709"/>
                    </a:cubicBezTo>
                    <a:cubicBezTo>
                      <a:pt x="135" y="817"/>
                      <a:pt x="241" y="855"/>
                      <a:pt x="356" y="855"/>
                    </a:cubicBezTo>
                    <a:cubicBezTo>
                      <a:pt x="511" y="855"/>
                      <a:pt x="681" y="785"/>
                      <a:pt x="806" y="729"/>
                    </a:cubicBezTo>
                    <a:cubicBezTo>
                      <a:pt x="1041" y="631"/>
                      <a:pt x="1178" y="434"/>
                      <a:pt x="1336" y="238"/>
                    </a:cubicBezTo>
                    <a:cubicBezTo>
                      <a:pt x="1427" y="128"/>
                      <a:pt x="1279" y="1"/>
                      <a:pt x="1163"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3" name="Google Shape;3133;p49"/>
              <p:cNvSpPr/>
              <p:nvPr/>
            </p:nvSpPr>
            <p:spPr>
              <a:xfrm>
                <a:off x="5090356" y="2346250"/>
                <a:ext cx="34328" cy="33433"/>
              </a:xfrm>
              <a:custGeom>
                <a:rect b="b" l="l" r="r" t="t"/>
                <a:pathLst>
                  <a:path extrusionOk="0" h="1195" w="1227">
                    <a:moveTo>
                      <a:pt x="1025" y="0"/>
                    </a:moveTo>
                    <a:cubicBezTo>
                      <a:pt x="1011" y="0"/>
                      <a:pt x="996" y="2"/>
                      <a:pt x="981" y="5"/>
                    </a:cubicBezTo>
                    <a:cubicBezTo>
                      <a:pt x="588" y="143"/>
                      <a:pt x="97" y="339"/>
                      <a:pt x="38" y="810"/>
                    </a:cubicBezTo>
                    <a:cubicBezTo>
                      <a:pt x="0" y="1039"/>
                      <a:pt x="160" y="1194"/>
                      <a:pt x="331" y="1194"/>
                    </a:cubicBezTo>
                    <a:cubicBezTo>
                      <a:pt x="424" y="1194"/>
                      <a:pt x="519" y="1149"/>
                      <a:pt x="588" y="1045"/>
                    </a:cubicBezTo>
                    <a:cubicBezTo>
                      <a:pt x="686" y="928"/>
                      <a:pt x="745" y="790"/>
                      <a:pt x="843" y="672"/>
                    </a:cubicBezTo>
                    <a:cubicBezTo>
                      <a:pt x="941" y="555"/>
                      <a:pt x="1039" y="398"/>
                      <a:pt x="1138" y="280"/>
                    </a:cubicBezTo>
                    <a:cubicBezTo>
                      <a:pt x="1227" y="173"/>
                      <a:pt x="1170" y="0"/>
                      <a:pt x="1025"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4" name="Google Shape;3134;p49"/>
              <p:cNvSpPr/>
              <p:nvPr/>
            </p:nvSpPr>
            <p:spPr>
              <a:xfrm>
                <a:off x="4982697" y="2419357"/>
                <a:ext cx="12646" cy="7274"/>
              </a:xfrm>
              <a:custGeom>
                <a:rect b="b" l="l" r="r" t="t"/>
                <a:pathLst>
                  <a:path extrusionOk="0" h="260" w="452">
                    <a:moveTo>
                      <a:pt x="246" y="0"/>
                    </a:moveTo>
                    <a:cubicBezTo>
                      <a:pt x="236" y="0"/>
                      <a:pt x="226" y="1"/>
                      <a:pt x="216" y="3"/>
                    </a:cubicBezTo>
                    <a:cubicBezTo>
                      <a:pt x="98" y="3"/>
                      <a:pt x="0" y="101"/>
                      <a:pt x="0" y="219"/>
                    </a:cubicBezTo>
                    <a:cubicBezTo>
                      <a:pt x="0" y="248"/>
                      <a:pt x="4" y="259"/>
                      <a:pt x="13" y="259"/>
                    </a:cubicBezTo>
                    <a:cubicBezTo>
                      <a:pt x="43" y="259"/>
                      <a:pt x="123" y="101"/>
                      <a:pt x="216" y="101"/>
                    </a:cubicBezTo>
                    <a:cubicBezTo>
                      <a:pt x="324" y="101"/>
                      <a:pt x="408" y="259"/>
                      <a:pt x="439" y="259"/>
                    </a:cubicBezTo>
                    <a:cubicBezTo>
                      <a:pt x="447" y="259"/>
                      <a:pt x="451" y="248"/>
                      <a:pt x="451" y="219"/>
                    </a:cubicBezTo>
                    <a:cubicBezTo>
                      <a:pt x="451" y="93"/>
                      <a:pt x="353" y="0"/>
                      <a:pt x="2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5" name="Google Shape;3135;p49"/>
              <p:cNvSpPr/>
              <p:nvPr/>
            </p:nvSpPr>
            <p:spPr>
              <a:xfrm>
                <a:off x="5050236" y="2419413"/>
                <a:ext cx="12114" cy="7218"/>
              </a:xfrm>
              <a:custGeom>
                <a:rect b="b" l="l" r="r" t="t"/>
                <a:pathLst>
                  <a:path extrusionOk="0" h="258" w="433">
                    <a:moveTo>
                      <a:pt x="216" y="1"/>
                    </a:moveTo>
                    <a:cubicBezTo>
                      <a:pt x="98" y="1"/>
                      <a:pt x="0" y="99"/>
                      <a:pt x="0" y="217"/>
                    </a:cubicBezTo>
                    <a:cubicBezTo>
                      <a:pt x="0" y="246"/>
                      <a:pt x="5" y="257"/>
                      <a:pt x="13" y="257"/>
                    </a:cubicBezTo>
                    <a:cubicBezTo>
                      <a:pt x="43" y="257"/>
                      <a:pt x="123" y="99"/>
                      <a:pt x="216" y="99"/>
                    </a:cubicBezTo>
                    <a:cubicBezTo>
                      <a:pt x="309" y="99"/>
                      <a:pt x="390" y="257"/>
                      <a:pt x="420" y="257"/>
                    </a:cubicBezTo>
                    <a:cubicBezTo>
                      <a:pt x="428" y="257"/>
                      <a:pt x="432" y="246"/>
                      <a:pt x="432" y="217"/>
                    </a:cubicBezTo>
                    <a:cubicBezTo>
                      <a:pt x="432" y="79"/>
                      <a:pt x="334" y="1"/>
                      <a:pt x="2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6" name="Google Shape;3136;p49"/>
              <p:cNvSpPr/>
              <p:nvPr/>
            </p:nvSpPr>
            <p:spPr>
              <a:xfrm>
                <a:off x="4946437" y="2427107"/>
                <a:ext cx="30244" cy="30244"/>
              </a:xfrm>
              <a:custGeom>
                <a:rect b="b" l="l" r="r" t="t"/>
                <a:pathLst>
                  <a:path extrusionOk="0" h="1081" w="1081">
                    <a:moveTo>
                      <a:pt x="531" y="0"/>
                    </a:moveTo>
                    <a:cubicBezTo>
                      <a:pt x="236" y="0"/>
                      <a:pt x="1" y="236"/>
                      <a:pt x="1" y="530"/>
                    </a:cubicBezTo>
                    <a:cubicBezTo>
                      <a:pt x="1" y="825"/>
                      <a:pt x="236" y="1080"/>
                      <a:pt x="531" y="1080"/>
                    </a:cubicBezTo>
                    <a:cubicBezTo>
                      <a:pt x="825" y="1080"/>
                      <a:pt x="1080" y="825"/>
                      <a:pt x="1080" y="530"/>
                    </a:cubicBezTo>
                    <a:cubicBezTo>
                      <a:pt x="1080" y="236"/>
                      <a:pt x="825" y="0"/>
                      <a:pt x="531"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7" name="Google Shape;3137;p49"/>
              <p:cNvSpPr/>
              <p:nvPr/>
            </p:nvSpPr>
            <p:spPr>
              <a:xfrm>
                <a:off x="5071107" y="2427107"/>
                <a:ext cx="30216" cy="30244"/>
              </a:xfrm>
              <a:custGeom>
                <a:rect b="b" l="l" r="r" t="t"/>
                <a:pathLst>
                  <a:path extrusionOk="0" h="1081" w="1080">
                    <a:moveTo>
                      <a:pt x="550" y="0"/>
                    </a:moveTo>
                    <a:cubicBezTo>
                      <a:pt x="255" y="0"/>
                      <a:pt x="0" y="236"/>
                      <a:pt x="0" y="530"/>
                    </a:cubicBezTo>
                    <a:cubicBezTo>
                      <a:pt x="0" y="825"/>
                      <a:pt x="255" y="1080"/>
                      <a:pt x="550" y="1080"/>
                    </a:cubicBezTo>
                    <a:cubicBezTo>
                      <a:pt x="844" y="1080"/>
                      <a:pt x="1080" y="825"/>
                      <a:pt x="1080" y="530"/>
                    </a:cubicBezTo>
                    <a:cubicBezTo>
                      <a:pt x="1080" y="236"/>
                      <a:pt x="844" y="0"/>
                      <a:pt x="55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8" name="Google Shape;3138;p49"/>
              <p:cNvSpPr/>
              <p:nvPr/>
            </p:nvSpPr>
            <p:spPr>
              <a:xfrm>
                <a:off x="5009584" y="2427107"/>
                <a:ext cx="24760" cy="11023"/>
              </a:xfrm>
              <a:custGeom>
                <a:rect b="b" l="l" r="r" t="t"/>
                <a:pathLst>
                  <a:path extrusionOk="0" h="394" w="885">
                    <a:moveTo>
                      <a:pt x="884" y="0"/>
                    </a:moveTo>
                    <a:lnTo>
                      <a:pt x="884" y="0"/>
                    </a:lnTo>
                    <a:cubicBezTo>
                      <a:pt x="825" y="99"/>
                      <a:pt x="766" y="138"/>
                      <a:pt x="688" y="197"/>
                    </a:cubicBezTo>
                    <a:cubicBezTo>
                      <a:pt x="609" y="216"/>
                      <a:pt x="511" y="236"/>
                      <a:pt x="433" y="236"/>
                    </a:cubicBezTo>
                    <a:cubicBezTo>
                      <a:pt x="334" y="236"/>
                      <a:pt x="276" y="236"/>
                      <a:pt x="197" y="197"/>
                    </a:cubicBezTo>
                    <a:cubicBezTo>
                      <a:pt x="119" y="138"/>
                      <a:pt x="40" y="99"/>
                      <a:pt x="1" y="0"/>
                    </a:cubicBezTo>
                    <a:lnTo>
                      <a:pt x="1" y="0"/>
                    </a:lnTo>
                    <a:cubicBezTo>
                      <a:pt x="1" y="118"/>
                      <a:pt x="40" y="216"/>
                      <a:pt x="119" y="295"/>
                    </a:cubicBezTo>
                    <a:cubicBezTo>
                      <a:pt x="217" y="373"/>
                      <a:pt x="334" y="393"/>
                      <a:pt x="433" y="393"/>
                    </a:cubicBezTo>
                    <a:cubicBezTo>
                      <a:pt x="570" y="393"/>
                      <a:pt x="688" y="373"/>
                      <a:pt x="766" y="295"/>
                    </a:cubicBezTo>
                    <a:cubicBezTo>
                      <a:pt x="845" y="216"/>
                      <a:pt x="884" y="99"/>
                      <a:pt x="88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39" name="Google Shape;3139;p49"/>
            <p:cNvSpPr/>
            <p:nvPr/>
          </p:nvSpPr>
          <p:spPr>
            <a:xfrm>
              <a:off x="4005998" y="3092188"/>
              <a:ext cx="323495" cy="299501"/>
            </a:xfrm>
            <a:custGeom>
              <a:rect b="b" l="l" r="r" t="t"/>
              <a:pathLst>
                <a:path extrusionOk="0" h="17188" w="18565">
                  <a:moveTo>
                    <a:pt x="12979" y="1"/>
                  </a:moveTo>
                  <a:cubicBezTo>
                    <a:pt x="8558" y="1"/>
                    <a:pt x="9595" y="7468"/>
                    <a:pt x="9595" y="7468"/>
                  </a:cubicBezTo>
                  <a:cubicBezTo>
                    <a:pt x="9595" y="7468"/>
                    <a:pt x="7314" y="2515"/>
                    <a:pt x="4330" y="2515"/>
                  </a:cubicBezTo>
                  <a:cubicBezTo>
                    <a:pt x="3796" y="2515"/>
                    <a:pt x="3240" y="2673"/>
                    <a:pt x="2671" y="3046"/>
                  </a:cubicBezTo>
                  <a:cubicBezTo>
                    <a:pt x="1" y="4757"/>
                    <a:pt x="1" y="9095"/>
                    <a:pt x="2921" y="12265"/>
                  </a:cubicBezTo>
                  <a:cubicBezTo>
                    <a:pt x="6425" y="16103"/>
                    <a:pt x="12390" y="17188"/>
                    <a:pt x="12390" y="17188"/>
                  </a:cubicBezTo>
                  <a:cubicBezTo>
                    <a:pt x="12390" y="17188"/>
                    <a:pt x="16896" y="13016"/>
                    <a:pt x="17772" y="7969"/>
                  </a:cubicBezTo>
                  <a:cubicBezTo>
                    <a:pt x="18564" y="3714"/>
                    <a:pt x="16228" y="85"/>
                    <a:pt x="13016" y="1"/>
                  </a:cubicBezTo>
                  <a:cubicBezTo>
                    <a:pt x="13004" y="1"/>
                    <a:pt x="12991" y="1"/>
                    <a:pt x="12979" y="1"/>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0" name="Google Shape;3140;p49"/>
            <p:cNvSpPr/>
            <p:nvPr/>
          </p:nvSpPr>
          <p:spPr>
            <a:xfrm>
              <a:off x="4505145" y="2814844"/>
              <a:ext cx="234087" cy="217778"/>
            </a:xfrm>
            <a:custGeom>
              <a:rect b="b" l="l" r="r" t="t"/>
              <a:pathLst>
                <a:path extrusionOk="0" h="12498" w="13434">
                  <a:moveTo>
                    <a:pt x="4285" y="1"/>
                  </a:moveTo>
                  <a:cubicBezTo>
                    <a:pt x="2240" y="1"/>
                    <a:pt x="324" y="2094"/>
                    <a:pt x="210" y="4984"/>
                  </a:cubicBezTo>
                  <a:cubicBezTo>
                    <a:pt x="1" y="8780"/>
                    <a:pt x="2504" y="12492"/>
                    <a:pt x="2504" y="12492"/>
                  </a:cubicBezTo>
                  <a:cubicBezTo>
                    <a:pt x="2504" y="12492"/>
                    <a:pt x="2624" y="12498"/>
                    <a:pt x="2838" y="12498"/>
                  </a:cubicBezTo>
                  <a:cubicBezTo>
                    <a:pt x="3931" y="12498"/>
                    <a:pt x="7480" y="12352"/>
                    <a:pt x="10096" y="10573"/>
                  </a:cubicBezTo>
                  <a:cubicBezTo>
                    <a:pt x="12724" y="8780"/>
                    <a:pt x="13433" y="5693"/>
                    <a:pt x="11890" y="3982"/>
                  </a:cubicBezTo>
                  <a:cubicBezTo>
                    <a:pt x="11404" y="3479"/>
                    <a:pt x="10865" y="3280"/>
                    <a:pt x="10318" y="3280"/>
                  </a:cubicBezTo>
                  <a:cubicBezTo>
                    <a:pt x="8284" y="3280"/>
                    <a:pt x="6133" y="6026"/>
                    <a:pt x="6133" y="6026"/>
                  </a:cubicBezTo>
                  <a:cubicBezTo>
                    <a:pt x="6133" y="6026"/>
                    <a:pt x="8135" y="812"/>
                    <a:pt x="4882" y="61"/>
                  </a:cubicBezTo>
                  <a:cubicBezTo>
                    <a:pt x="4682" y="21"/>
                    <a:pt x="4483" y="1"/>
                    <a:pt x="4285"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1" name="Google Shape;3141;p49"/>
            <p:cNvSpPr/>
            <p:nvPr/>
          </p:nvSpPr>
          <p:spPr>
            <a:xfrm>
              <a:off x="3855062" y="2586440"/>
              <a:ext cx="163568" cy="141735"/>
            </a:xfrm>
            <a:custGeom>
              <a:rect b="b" l="l" r="r" t="t"/>
              <a:pathLst>
                <a:path extrusionOk="0" h="8134" w="9387">
                  <a:moveTo>
                    <a:pt x="2572" y="0"/>
                  </a:moveTo>
                  <a:cubicBezTo>
                    <a:pt x="2458" y="0"/>
                    <a:pt x="2338" y="13"/>
                    <a:pt x="2211" y="41"/>
                  </a:cubicBezTo>
                  <a:cubicBezTo>
                    <a:pt x="751" y="416"/>
                    <a:pt x="0" y="2377"/>
                    <a:pt x="793" y="4295"/>
                  </a:cubicBezTo>
                  <a:cubicBezTo>
                    <a:pt x="1711" y="6590"/>
                    <a:pt x="4297" y="8133"/>
                    <a:pt x="4297" y="8133"/>
                  </a:cubicBezTo>
                  <a:cubicBezTo>
                    <a:pt x="4297" y="8133"/>
                    <a:pt x="7050" y="6965"/>
                    <a:pt x="8302" y="4796"/>
                  </a:cubicBezTo>
                  <a:cubicBezTo>
                    <a:pt x="9386" y="3002"/>
                    <a:pt x="8928" y="917"/>
                    <a:pt x="7509" y="416"/>
                  </a:cubicBezTo>
                  <a:cubicBezTo>
                    <a:pt x="7302" y="337"/>
                    <a:pt x="7107" y="302"/>
                    <a:pt x="6925" y="302"/>
                  </a:cubicBezTo>
                  <a:cubicBezTo>
                    <a:pt x="5274" y="302"/>
                    <a:pt x="4631" y="3211"/>
                    <a:pt x="4631" y="3211"/>
                  </a:cubicBezTo>
                  <a:cubicBezTo>
                    <a:pt x="4631" y="3211"/>
                    <a:pt x="4373" y="0"/>
                    <a:pt x="2572" y="0"/>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42" name="Google Shape;3142;p49"/>
            <p:cNvGrpSpPr/>
            <p:nvPr/>
          </p:nvGrpSpPr>
          <p:grpSpPr>
            <a:xfrm>
              <a:off x="2197100" y="2840350"/>
              <a:ext cx="4674280" cy="2000319"/>
              <a:chOff x="2197100" y="2840350"/>
              <a:chExt cx="4674280" cy="2000319"/>
            </a:xfrm>
          </p:grpSpPr>
          <p:sp>
            <p:nvSpPr>
              <p:cNvPr id="3143" name="Google Shape;3143;p49"/>
              <p:cNvSpPr/>
              <p:nvPr/>
            </p:nvSpPr>
            <p:spPr>
              <a:xfrm>
                <a:off x="2197100" y="4397772"/>
                <a:ext cx="4674280" cy="442897"/>
              </a:xfrm>
              <a:custGeom>
                <a:rect b="b" l="l" r="r" t="t"/>
                <a:pathLst>
                  <a:path extrusionOk="0" h="28264" w="219656">
                    <a:moveTo>
                      <a:pt x="109807" y="0"/>
                    </a:moveTo>
                    <a:cubicBezTo>
                      <a:pt x="49173" y="0"/>
                      <a:pt x="0" y="6327"/>
                      <a:pt x="0" y="14132"/>
                    </a:cubicBezTo>
                    <a:cubicBezTo>
                      <a:pt x="0" y="21937"/>
                      <a:pt x="49173" y="28263"/>
                      <a:pt x="109807" y="28263"/>
                    </a:cubicBezTo>
                    <a:cubicBezTo>
                      <a:pt x="170483" y="28263"/>
                      <a:pt x="219655" y="21937"/>
                      <a:pt x="219655" y="14132"/>
                    </a:cubicBezTo>
                    <a:cubicBezTo>
                      <a:pt x="219655" y="6327"/>
                      <a:pt x="170483" y="0"/>
                      <a:pt x="10980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4" name="Google Shape;3144;p49"/>
              <p:cNvSpPr/>
              <p:nvPr/>
            </p:nvSpPr>
            <p:spPr>
              <a:xfrm>
                <a:off x="5847064" y="4346211"/>
                <a:ext cx="1008815" cy="334701"/>
              </a:xfrm>
              <a:custGeom>
                <a:rect b="b" l="l" r="r" t="t"/>
                <a:pathLst>
                  <a:path extrusionOk="0" h="17688" w="53313">
                    <a:moveTo>
                      <a:pt x="1" y="0"/>
                    </a:moveTo>
                    <a:lnTo>
                      <a:pt x="1586" y="17687"/>
                    </a:lnTo>
                    <a:lnTo>
                      <a:pt x="25739" y="17521"/>
                    </a:lnTo>
                    <a:lnTo>
                      <a:pt x="51561" y="17687"/>
                    </a:lnTo>
                    <a:cubicBezTo>
                      <a:pt x="52437" y="17687"/>
                      <a:pt x="53229" y="17020"/>
                      <a:pt x="53313" y="16102"/>
                    </a:cubicBezTo>
                    <a:cubicBezTo>
                      <a:pt x="53313" y="15268"/>
                      <a:pt x="52812" y="14434"/>
                      <a:pt x="51978" y="14225"/>
                    </a:cubicBezTo>
                    <a:cubicBezTo>
                      <a:pt x="48182" y="13182"/>
                      <a:pt x="38170" y="10262"/>
                      <a:pt x="37252" y="7926"/>
                    </a:cubicBezTo>
                    <a:cubicBezTo>
                      <a:pt x="35832" y="4321"/>
                      <a:pt x="33015" y="3462"/>
                      <a:pt x="30655" y="3462"/>
                    </a:cubicBezTo>
                    <a:cubicBezTo>
                      <a:pt x="28509" y="3462"/>
                      <a:pt x="26740" y="4172"/>
                      <a:pt x="26740" y="4172"/>
                    </a:cubicBezTo>
                    <a:lnTo>
                      <a:pt x="1" y="0"/>
                    </a:ln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5" name="Google Shape;3145;p49"/>
              <p:cNvSpPr/>
              <p:nvPr/>
            </p:nvSpPr>
            <p:spPr>
              <a:xfrm>
                <a:off x="4060758" y="4599581"/>
                <a:ext cx="94745" cy="94745"/>
              </a:xfrm>
              <a:custGeom>
                <a:rect b="b" l="l" r="r" t="t"/>
                <a:pathLst>
                  <a:path extrusionOk="0" h="5007" w="5007">
                    <a:moveTo>
                      <a:pt x="668" y="1"/>
                    </a:moveTo>
                    <a:cubicBezTo>
                      <a:pt x="293" y="1"/>
                      <a:pt x="1" y="334"/>
                      <a:pt x="1" y="710"/>
                    </a:cubicBezTo>
                    <a:lnTo>
                      <a:pt x="1" y="4339"/>
                    </a:lnTo>
                    <a:cubicBezTo>
                      <a:pt x="1" y="4715"/>
                      <a:pt x="335" y="5007"/>
                      <a:pt x="668" y="5007"/>
                    </a:cubicBezTo>
                    <a:lnTo>
                      <a:pt x="4339" y="5007"/>
                    </a:lnTo>
                    <a:cubicBezTo>
                      <a:pt x="4715" y="5007"/>
                      <a:pt x="4965" y="4756"/>
                      <a:pt x="5007" y="4339"/>
                    </a:cubicBezTo>
                    <a:lnTo>
                      <a:pt x="5007" y="710"/>
                    </a:lnTo>
                    <a:cubicBezTo>
                      <a:pt x="5007" y="334"/>
                      <a:pt x="4715" y="1"/>
                      <a:pt x="4339" y="1"/>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6" name="Google Shape;3146;p49"/>
              <p:cNvSpPr/>
              <p:nvPr/>
            </p:nvSpPr>
            <p:spPr>
              <a:xfrm>
                <a:off x="4071809" y="4610632"/>
                <a:ext cx="72643" cy="73438"/>
              </a:xfrm>
              <a:custGeom>
                <a:rect b="b" l="l" r="r" t="t"/>
                <a:pathLst>
                  <a:path extrusionOk="0" fill="none" h="3881" w="3839">
                    <a:moveTo>
                      <a:pt x="3338" y="3880"/>
                    </a:moveTo>
                    <a:lnTo>
                      <a:pt x="501" y="3880"/>
                    </a:lnTo>
                    <a:cubicBezTo>
                      <a:pt x="251" y="3880"/>
                      <a:pt x="1" y="3672"/>
                      <a:pt x="1" y="3338"/>
                    </a:cubicBezTo>
                    <a:lnTo>
                      <a:pt x="1" y="543"/>
                    </a:lnTo>
                    <a:cubicBezTo>
                      <a:pt x="1" y="251"/>
                      <a:pt x="209" y="1"/>
                      <a:pt x="501" y="1"/>
                    </a:cubicBezTo>
                    <a:lnTo>
                      <a:pt x="3338" y="1"/>
                    </a:lnTo>
                    <a:cubicBezTo>
                      <a:pt x="3588" y="1"/>
                      <a:pt x="3839" y="209"/>
                      <a:pt x="3839" y="543"/>
                    </a:cubicBezTo>
                    <a:lnTo>
                      <a:pt x="3839" y="3338"/>
                    </a:lnTo>
                    <a:cubicBezTo>
                      <a:pt x="3797" y="3672"/>
                      <a:pt x="3588" y="3880"/>
                      <a:pt x="3338" y="3880"/>
                    </a:cubicBezTo>
                    <a:close/>
                  </a:path>
                </a:pathLst>
              </a:custGeom>
              <a:noFill/>
              <a:ln cap="flat" cmpd="sng" w="3125">
                <a:solidFill>
                  <a:schemeClr val="lt1"/>
                </a:solidFill>
                <a:prstDash val="solid"/>
                <a:miter lim="4171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7" name="Google Shape;3147;p49"/>
              <p:cNvSpPr/>
              <p:nvPr/>
            </p:nvSpPr>
            <p:spPr>
              <a:xfrm>
                <a:off x="3960508" y="4599581"/>
                <a:ext cx="94745" cy="94745"/>
              </a:xfrm>
              <a:custGeom>
                <a:rect b="b" l="l" r="r" t="t"/>
                <a:pathLst>
                  <a:path extrusionOk="0" h="5007" w="5007">
                    <a:moveTo>
                      <a:pt x="668" y="1"/>
                    </a:moveTo>
                    <a:cubicBezTo>
                      <a:pt x="293" y="1"/>
                      <a:pt x="1" y="334"/>
                      <a:pt x="1" y="710"/>
                    </a:cubicBezTo>
                    <a:lnTo>
                      <a:pt x="1" y="4339"/>
                    </a:lnTo>
                    <a:cubicBezTo>
                      <a:pt x="1" y="4715"/>
                      <a:pt x="293" y="5007"/>
                      <a:pt x="668" y="5007"/>
                    </a:cubicBezTo>
                    <a:lnTo>
                      <a:pt x="4298" y="5007"/>
                    </a:lnTo>
                    <a:cubicBezTo>
                      <a:pt x="4673" y="5007"/>
                      <a:pt x="5007" y="4756"/>
                      <a:pt x="5007" y="4339"/>
                    </a:cubicBezTo>
                    <a:lnTo>
                      <a:pt x="5007" y="710"/>
                    </a:lnTo>
                    <a:cubicBezTo>
                      <a:pt x="5007" y="334"/>
                      <a:pt x="4673" y="1"/>
                      <a:pt x="4298"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8" name="Google Shape;3148;p49"/>
              <p:cNvSpPr/>
              <p:nvPr/>
            </p:nvSpPr>
            <p:spPr>
              <a:xfrm>
                <a:off x="3970783" y="4610632"/>
                <a:ext cx="73419" cy="73438"/>
              </a:xfrm>
              <a:custGeom>
                <a:rect b="b" l="l" r="r" t="t"/>
                <a:pathLst>
                  <a:path extrusionOk="0" fill="none" h="3881" w="3880">
                    <a:moveTo>
                      <a:pt x="3338" y="3880"/>
                    </a:moveTo>
                    <a:lnTo>
                      <a:pt x="543" y="3880"/>
                    </a:lnTo>
                    <a:cubicBezTo>
                      <a:pt x="292" y="3880"/>
                      <a:pt x="0" y="3672"/>
                      <a:pt x="0" y="3338"/>
                    </a:cubicBezTo>
                    <a:lnTo>
                      <a:pt x="0" y="543"/>
                    </a:lnTo>
                    <a:cubicBezTo>
                      <a:pt x="0" y="251"/>
                      <a:pt x="209" y="1"/>
                      <a:pt x="543" y="1"/>
                    </a:cubicBezTo>
                    <a:lnTo>
                      <a:pt x="3338" y="1"/>
                    </a:lnTo>
                    <a:cubicBezTo>
                      <a:pt x="3630" y="1"/>
                      <a:pt x="3880" y="209"/>
                      <a:pt x="3880" y="543"/>
                    </a:cubicBezTo>
                    <a:lnTo>
                      <a:pt x="3880" y="3338"/>
                    </a:lnTo>
                    <a:cubicBezTo>
                      <a:pt x="3880" y="3672"/>
                      <a:pt x="3630" y="3880"/>
                      <a:pt x="3338" y="3880"/>
                    </a:cubicBezTo>
                    <a:close/>
                  </a:path>
                </a:pathLst>
              </a:custGeom>
              <a:noFill/>
              <a:ln cap="flat" cmpd="sng" w="3125">
                <a:solidFill>
                  <a:schemeClr val="lt1"/>
                </a:solidFill>
                <a:prstDash val="solid"/>
                <a:miter lim="4171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9" name="Google Shape;3149;p49"/>
              <p:cNvSpPr/>
              <p:nvPr/>
            </p:nvSpPr>
            <p:spPr>
              <a:xfrm>
                <a:off x="4013396" y="4505651"/>
                <a:ext cx="94745" cy="95540"/>
              </a:xfrm>
              <a:custGeom>
                <a:rect b="b" l="l" r="r" t="t"/>
                <a:pathLst>
                  <a:path extrusionOk="0" h="5049" w="5007">
                    <a:moveTo>
                      <a:pt x="668" y="1"/>
                    </a:moveTo>
                    <a:cubicBezTo>
                      <a:pt x="335" y="1"/>
                      <a:pt x="1" y="334"/>
                      <a:pt x="1" y="710"/>
                    </a:cubicBezTo>
                    <a:lnTo>
                      <a:pt x="1" y="4339"/>
                    </a:lnTo>
                    <a:cubicBezTo>
                      <a:pt x="1" y="4714"/>
                      <a:pt x="335" y="5048"/>
                      <a:pt x="668" y="5048"/>
                    </a:cubicBezTo>
                    <a:lnTo>
                      <a:pt x="4339" y="5048"/>
                    </a:lnTo>
                    <a:cubicBezTo>
                      <a:pt x="4715" y="5048"/>
                      <a:pt x="5007" y="4756"/>
                      <a:pt x="5007" y="4339"/>
                    </a:cubicBezTo>
                    <a:lnTo>
                      <a:pt x="5007" y="710"/>
                    </a:lnTo>
                    <a:cubicBezTo>
                      <a:pt x="5007" y="334"/>
                      <a:pt x="4715" y="1"/>
                      <a:pt x="4339"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0" name="Google Shape;3150;p49"/>
              <p:cNvSpPr/>
              <p:nvPr/>
            </p:nvSpPr>
            <p:spPr>
              <a:xfrm>
                <a:off x="4024446" y="4516702"/>
                <a:ext cx="72643" cy="73438"/>
              </a:xfrm>
              <a:custGeom>
                <a:rect b="b" l="l" r="r" t="t"/>
                <a:pathLst>
                  <a:path extrusionOk="0" fill="none" h="3881" w="3839">
                    <a:moveTo>
                      <a:pt x="3338" y="3880"/>
                    </a:moveTo>
                    <a:lnTo>
                      <a:pt x="502" y="3880"/>
                    </a:lnTo>
                    <a:cubicBezTo>
                      <a:pt x="251" y="3880"/>
                      <a:pt x="1" y="3672"/>
                      <a:pt x="1" y="3338"/>
                    </a:cubicBezTo>
                    <a:lnTo>
                      <a:pt x="1" y="543"/>
                    </a:lnTo>
                    <a:cubicBezTo>
                      <a:pt x="1" y="293"/>
                      <a:pt x="210" y="1"/>
                      <a:pt x="502" y="1"/>
                    </a:cubicBezTo>
                    <a:lnTo>
                      <a:pt x="3338" y="1"/>
                    </a:lnTo>
                    <a:cubicBezTo>
                      <a:pt x="3588" y="1"/>
                      <a:pt x="3839" y="209"/>
                      <a:pt x="3839" y="543"/>
                    </a:cubicBezTo>
                    <a:lnTo>
                      <a:pt x="3839" y="3338"/>
                    </a:lnTo>
                    <a:cubicBezTo>
                      <a:pt x="3839" y="3672"/>
                      <a:pt x="3588" y="3880"/>
                      <a:pt x="3338" y="3880"/>
                    </a:cubicBezTo>
                    <a:close/>
                  </a:path>
                </a:pathLst>
              </a:custGeom>
              <a:noFill/>
              <a:ln cap="flat" cmpd="sng" w="3125">
                <a:solidFill>
                  <a:schemeClr val="lt1"/>
                </a:solidFill>
                <a:prstDash val="solid"/>
                <a:miter lim="4171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1" name="Google Shape;3151;p49"/>
              <p:cNvSpPr/>
              <p:nvPr/>
            </p:nvSpPr>
            <p:spPr>
              <a:xfrm>
                <a:off x="4628315" y="3742133"/>
                <a:ext cx="115030" cy="154956"/>
              </a:xfrm>
              <a:custGeom>
                <a:rect b="b" l="l" r="r" t="t"/>
                <a:pathLst>
                  <a:path extrusionOk="0" h="8189" w="6079">
                    <a:moveTo>
                      <a:pt x="4123" y="1"/>
                    </a:moveTo>
                    <a:cubicBezTo>
                      <a:pt x="4098" y="1"/>
                      <a:pt x="4073" y="5"/>
                      <a:pt x="4047" y="12"/>
                    </a:cubicBezTo>
                    <a:cubicBezTo>
                      <a:pt x="3963" y="137"/>
                      <a:pt x="3838" y="221"/>
                      <a:pt x="3755" y="429"/>
                    </a:cubicBezTo>
                    <a:cubicBezTo>
                      <a:pt x="3593" y="284"/>
                      <a:pt x="3457" y="220"/>
                      <a:pt x="3341" y="220"/>
                    </a:cubicBezTo>
                    <a:cubicBezTo>
                      <a:pt x="3156" y="220"/>
                      <a:pt x="3023" y="382"/>
                      <a:pt x="2920" y="638"/>
                    </a:cubicBezTo>
                    <a:cubicBezTo>
                      <a:pt x="2904" y="637"/>
                      <a:pt x="2888" y="636"/>
                      <a:pt x="2873" y="636"/>
                    </a:cubicBezTo>
                    <a:cubicBezTo>
                      <a:pt x="2273" y="636"/>
                      <a:pt x="1877" y="1389"/>
                      <a:pt x="1877" y="1389"/>
                    </a:cubicBezTo>
                    <a:lnTo>
                      <a:pt x="1794" y="1389"/>
                    </a:lnTo>
                    <a:cubicBezTo>
                      <a:pt x="1752" y="1639"/>
                      <a:pt x="1710" y="1847"/>
                      <a:pt x="1585" y="2098"/>
                    </a:cubicBezTo>
                    <a:cubicBezTo>
                      <a:pt x="1502" y="2306"/>
                      <a:pt x="1460" y="2515"/>
                      <a:pt x="1460" y="2682"/>
                    </a:cubicBezTo>
                    <a:cubicBezTo>
                      <a:pt x="1377" y="3099"/>
                      <a:pt x="1502" y="3516"/>
                      <a:pt x="1377" y="3933"/>
                    </a:cubicBezTo>
                    <a:cubicBezTo>
                      <a:pt x="1293" y="4392"/>
                      <a:pt x="1085" y="4768"/>
                      <a:pt x="709" y="5143"/>
                    </a:cubicBezTo>
                    <a:lnTo>
                      <a:pt x="334" y="5477"/>
                    </a:lnTo>
                    <a:lnTo>
                      <a:pt x="292" y="5560"/>
                    </a:lnTo>
                    <a:cubicBezTo>
                      <a:pt x="292" y="5602"/>
                      <a:pt x="250" y="5602"/>
                      <a:pt x="250" y="5644"/>
                    </a:cubicBezTo>
                    <a:cubicBezTo>
                      <a:pt x="250" y="5644"/>
                      <a:pt x="250" y="5685"/>
                      <a:pt x="209" y="5685"/>
                    </a:cubicBezTo>
                    <a:cubicBezTo>
                      <a:pt x="209" y="5769"/>
                      <a:pt x="125" y="5769"/>
                      <a:pt x="125" y="5810"/>
                    </a:cubicBezTo>
                    <a:cubicBezTo>
                      <a:pt x="84" y="5894"/>
                      <a:pt x="42" y="5977"/>
                      <a:pt x="0" y="6019"/>
                    </a:cubicBezTo>
                    <a:lnTo>
                      <a:pt x="2545" y="8188"/>
                    </a:lnTo>
                    <a:cubicBezTo>
                      <a:pt x="4672" y="6686"/>
                      <a:pt x="5131" y="5393"/>
                      <a:pt x="5632" y="4225"/>
                    </a:cubicBezTo>
                    <a:cubicBezTo>
                      <a:pt x="6079" y="2995"/>
                      <a:pt x="5827" y="2232"/>
                      <a:pt x="5530" y="2232"/>
                    </a:cubicBezTo>
                    <a:cubicBezTo>
                      <a:pt x="5495" y="2232"/>
                      <a:pt x="5459" y="2242"/>
                      <a:pt x="5423" y="2265"/>
                    </a:cubicBezTo>
                    <a:cubicBezTo>
                      <a:pt x="5256" y="2348"/>
                      <a:pt x="5131" y="2515"/>
                      <a:pt x="5048" y="2682"/>
                    </a:cubicBezTo>
                    <a:lnTo>
                      <a:pt x="4839" y="2473"/>
                    </a:lnTo>
                    <a:cubicBezTo>
                      <a:pt x="4799" y="1637"/>
                      <a:pt x="4645" y="1"/>
                      <a:pt x="4123" y="1"/>
                    </a:cubicBez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2" name="Google Shape;3152;p49"/>
              <p:cNvSpPr/>
              <p:nvPr/>
            </p:nvSpPr>
            <p:spPr>
              <a:xfrm>
                <a:off x="4430179" y="3841816"/>
                <a:ext cx="263666" cy="287338"/>
              </a:xfrm>
              <a:custGeom>
                <a:rect b="b" l="l" r="r" t="t"/>
                <a:pathLst>
                  <a:path extrusionOk="0" h="15185" w="13934">
                    <a:moveTo>
                      <a:pt x="10096" y="0"/>
                    </a:moveTo>
                    <a:cubicBezTo>
                      <a:pt x="10096" y="0"/>
                      <a:pt x="4714" y="2002"/>
                      <a:pt x="1" y="7634"/>
                    </a:cubicBezTo>
                    <a:lnTo>
                      <a:pt x="3421" y="15184"/>
                    </a:lnTo>
                    <a:cubicBezTo>
                      <a:pt x="10388" y="10137"/>
                      <a:pt x="13934" y="3963"/>
                      <a:pt x="13934" y="3963"/>
                    </a:cubicBezTo>
                    <a:lnTo>
                      <a:pt x="10096"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3" name="Google Shape;3153;p49"/>
              <p:cNvSpPr/>
              <p:nvPr/>
            </p:nvSpPr>
            <p:spPr>
              <a:xfrm>
                <a:off x="4608579" y="3832033"/>
                <a:ext cx="99476" cy="93231"/>
              </a:xfrm>
              <a:custGeom>
                <a:rect b="b" l="l" r="r" t="t"/>
                <a:pathLst>
                  <a:path extrusionOk="0" h="4927" w="5257">
                    <a:moveTo>
                      <a:pt x="1168" y="0"/>
                    </a:moveTo>
                    <a:cubicBezTo>
                      <a:pt x="1136" y="0"/>
                      <a:pt x="1107" y="5"/>
                      <a:pt x="1085" y="17"/>
                    </a:cubicBezTo>
                    <a:lnTo>
                      <a:pt x="417" y="225"/>
                    </a:lnTo>
                    <a:cubicBezTo>
                      <a:pt x="42" y="309"/>
                      <a:pt x="0" y="684"/>
                      <a:pt x="209" y="851"/>
                    </a:cubicBezTo>
                    <a:lnTo>
                      <a:pt x="4214" y="4814"/>
                    </a:lnTo>
                    <a:cubicBezTo>
                      <a:pt x="4285" y="4886"/>
                      <a:pt x="4380" y="4927"/>
                      <a:pt x="4479" y="4927"/>
                    </a:cubicBezTo>
                    <a:cubicBezTo>
                      <a:pt x="4609" y="4927"/>
                      <a:pt x="4744" y="4855"/>
                      <a:pt x="4839" y="4689"/>
                    </a:cubicBezTo>
                    <a:lnTo>
                      <a:pt x="5173" y="4146"/>
                    </a:lnTo>
                    <a:cubicBezTo>
                      <a:pt x="5256" y="3979"/>
                      <a:pt x="5215" y="3813"/>
                      <a:pt x="5090" y="3646"/>
                    </a:cubicBezTo>
                    <a:lnTo>
                      <a:pt x="1460" y="100"/>
                    </a:lnTo>
                    <a:cubicBezTo>
                      <a:pt x="1369" y="39"/>
                      <a:pt x="1255" y="0"/>
                      <a:pt x="1168"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4" name="Google Shape;3154;p49"/>
              <p:cNvSpPr/>
              <p:nvPr/>
            </p:nvSpPr>
            <p:spPr>
              <a:xfrm>
                <a:off x="4731706" y="4527752"/>
                <a:ext cx="215527" cy="167672"/>
              </a:xfrm>
              <a:custGeom>
                <a:rect b="b" l="l" r="r" t="t"/>
                <a:pathLst>
                  <a:path extrusionOk="0" h="8861" w="11390">
                    <a:moveTo>
                      <a:pt x="2295" y="1"/>
                    </a:moveTo>
                    <a:lnTo>
                      <a:pt x="1" y="5799"/>
                    </a:lnTo>
                    <a:lnTo>
                      <a:pt x="4506" y="7551"/>
                    </a:lnTo>
                    <a:cubicBezTo>
                      <a:pt x="4506" y="7551"/>
                      <a:pt x="5132" y="8385"/>
                      <a:pt x="6300" y="8803"/>
                    </a:cubicBezTo>
                    <a:cubicBezTo>
                      <a:pt x="6417" y="8842"/>
                      <a:pt x="6535" y="8860"/>
                      <a:pt x="6648" y="8860"/>
                    </a:cubicBezTo>
                    <a:cubicBezTo>
                      <a:pt x="7019" y="8860"/>
                      <a:pt x="7350" y="8663"/>
                      <a:pt x="7510" y="8344"/>
                    </a:cubicBezTo>
                    <a:lnTo>
                      <a:pt x="10805" y="2337"/>
                    </a:lnTo>
                    <a:lnTo>
                      <a:pt x="11055" y="1878"/>
                    </a:lnTo>
                    <a:cubicBezTo>
                      <a:pt x="11389" y="1377"/>
                      <a:pt x="11181" y="668"/>
                      <a:pt x="10597" y="460"/>
                    </a:cubicBezTo>
                    <a:cubicBezTo>
                      <a:pt x="10471" y="418"/>
                      <a:pt x="10336" y="397"/>
                      <a:pt x="10205" y="397"/>
                    </a:cubicBezTo>
                    <a:cubicBezTo>
                      <a:pt x="10075" y="397"/>
                      <a:pt x="9950" y="418"/>
                      <a:pt x="9846" y="460"/>
                    </a:cubicBezTo>
                    <a:lnTo>
                      <a:pt x="7134" y="1669"/>
                    </a:lnTo>
                    <a:lnTo>
                      <a:pt x="2295" y="1"/>
                    </a:lnTo>
                    <a:close/>
                  </a:path>
                </a:pathLst>
              </a:custGeom>
              <a:solidFill>
                <a:srgbClr val="FFB5A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5" name="Google Shape;3155;p49"/>
              <p:cNvSpPr/>
              <p:nvPr/>
            </p:nvSpPr>
            <p:spPr>
              <a:xfrm>
                <a:off x="4423083" y="4369883"/>
                <a:ext cx="397051" cy="324445"/>
              </a:xfrm>
              <a:custGeom>
                <a:rect b="b" l="l" r="r" t="t"/>
                <a:pathLst>
                  <a:path extrusionOk="0" h="17146" w="20983">
                    <a:moveTo>
                      <a:pt x="8969" y="1"/>
                    </a:moveTo>
                    <a:lnTo>
                      <a:pt x="2086" y="835"/>
                    </a:lnTo>
                    <a:lnTo>
                      <a:pt x="0" y="5173"/>
                    </a:lnTo>
                    <a:lnTo>
                      <a:pt x="16144" y="17146"/>
                    </a:lnTo>
                    <a:lnTo>
                      <a:pt x="20649" y="9929"/>
                    </a:lnTo>
                    <a:cubicBezTo>
                      <a:pt x="20983" y="9303"/>
                      <a:pt x="20858" y="8511"/>
                      <a:pt x="20274" y="8093"/>
                    </a:cubicBezTo>
                    <a:lnTo>
                      <a:pt x="8969"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6" name="Google Shape;3156;p49"/>
              <p:cNvSpPr/>
              <p:nvPr/>
            </p:nvSpPr>
            <p:spPr>
              <a:xfrm>
                <a:off x="4708829" y="4508016"/>
                <a:ext cx="169716" cy="176888"/>
              </a:xfrm>
              <a:custGeom>
                <a:rect b="b" l="l" r="r" t="t"/>
                <a:pathLst>
                  <a:path extrusionOk="0" h="9348" w="8969">
                    <a:moveTo>
                      <a:pt x="7926" y="1"/>
                    </a:moveTo>
                    <a:cubicBezTo>
                      <a:pt x="7676" y="1"/>
                      <a:pt x="7425" y="126"/>
                      <a:pt x="7259" y="251"/>
                    </a:cubicBezTo>
                    <a:lnTo>
                      <a:pt x="5173" y="2337"/>
                    </a:lnTo>
                    <a:lnTo>
                      <a:pt x="0" y="2671"/>
                    </a:lnTo>
                    <a:lnTo>
                      <a:pt x="0" y="8886"/>
                    </a:lnTo>
                    <a:lnTo>
                      <a:pt x="4881" y="8886"/>
                    </a:lnTo>
                    <a:cubicBezTo>
                      <a:pt x="4881" y="8886"/>
                      <a:pt x="5688" y="9347"/>
                      <a:pt x="6860" y="9347"/>
                    </a:cubicBezTo>
                    <a:cubicBezTo>
                      <a:pt x="6909" y="9347"/>
                      <a:pt x="6958" y="9347"/>
                      <a:pt x="7008" y="9345"/>
                    </a:cubicBezTo>
                    <a:cubicBezTo>
                      <a:pt x="7467" y="9345"/>
                      <a:pt x="7884" y="8928"/>
                      <a:pt x="7926" y="8469"/>
                    </a:cubicBezTo>
                    <a:lnTo>
                      <a:pt x="8760" y="1669"/>
                    </a:lnTo>
                    <a:lnTo>
                      <a:pt x="8885" y="1169"/>
                    </a:lnTo>
                    <a:cubicBezTo>
                      <a:pt x="8969" y="585"/>
                      <a:pt x="8510" y="1"/>
                      <a:pt x="7926" y="1"/>
                    </a:cubicBez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7" name="Google Shape;3157;p49"/>
              <p:cNvSpPr/>
              <p:nvPr/>
            </p:nvSpPr>
            <p:spPr>
              <a:xfrm>
                <a:off x="4115236" y="4372248"/>
                <a:ext cx="637026" cy="322080"/>
              </a:xfrm>
              <a:custGeom>
                <a:rect b="b" l="l" r="r" t="t"/>
                <a:pathLst>
                  <a:path extrusionOk="0" h="17021" w="33665">
                    <a:moveTo>
                      <a:pt x="6716" y="1"/>
                    </a:moveTo>
                    <a:cubicBezTo>
                      <a:pt x="6716" y="1"/>
                      <a:pt x="0" y="15477"/>
                      <a:pt x="12014" y="17021"/>
                    </a:cubicBezTo>
                    <a:lnTo>
                      <a:pt x="32371" y="17021"/>
                    </a:lnTo>
                    <a:lnTo>
                      <a:pt x="33664" y="8678"/>
                    </a:lnTo>
                    <a:lnTo>
                      <a:pt x="23152" y="5048"/>
                    </a:lnTo>
                    <a:lnTo>
                      <a:pt x="20816" y="1544"/>
                    </a:lnTo>
                    <a:lnTo>
                      <a:pt x="6716"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8" name="Google Shape;3158;p49"/>
              <p:cNvSpPr/>
              <p:nvPr/>
            </p:nvSpPr>
            <p:spPr>
              <a:xfrm>
                <a:off x="3988929" y="4293323"/>
                <a:ext cx="146063" cy="123905"/>
              </a:xfrm>
              <a:custGeom>
                <a:rect b="b" l="l" r="r" t="t"/>
                <a:pathLst>
                  <a:path extrusionOk="0" h="6548" w="7719">
                    <a:moveTo>
                      <a:pt x="4881" y="0"/>
                    </a:moveTo>
                    <a:cubicBezTo>
                      <a:pt x="4881" y="84"/>
                      <a:pt x="4840" y="125"/>
                      <a:pt x="4756" y="209"/>
                    </a:cubicBezTo>
                    <a:cubicBezTo>
                      <a:pt x="4673" y="209"/>
                      <a:pt x="4673" y="251"/>
                      <a:pt x="4631" y="251"/>
                    </a:cubicBezTo>
                    <a:lnTo>
                      <a:pt x="4589" y="292"/>
                    </a:lnTo>
                    <a:cubicBezTo>
                      <a:pt x="4548" y="334"/>
                      <a:pt x="4464" y="334"/>
                      <a:pt x="4464" y="417"/>
                    </a:cubicBezTo>
                    <a:lnTo>
                      <a:pt x="4423" y="459"/>
                    </a:lnTo>
                    <a:cubicBezTo>
                      <a:pt x="4339" y="626"/>
                      <a:pt x="4256" y="751"/>
                      <a:pt x="4172" y="918"/>
                    </a:cubicBezTo>
                    <a:cubicBezTo>
                      <a:pt x="3922" y="1335"/>
                      <a:pt x="3588" y="1669"/>
                      <a:pt x="3171" y="1877"/>
                    </a:cubicBezTo>
                    <a:cubicBezTo>
                      <a:pt x="2754" y="2003"/>
                      <a:pt x="2337" y="2044"/>
                      <a:pt x="1961" y="2211"/>
                    </a:cubicBezTo>
                    <a:cubicBezTo>
                      <a:pt x="1753" y="2295"/>
                      <a:pt x="1669" y="2378"/>
                      <a:pt x="1461" y="2545"/>
                    </a:cubicBezTo>
                    <a:cubicBezTo>
                      <a:pt x="1252" y="2712"/>
                      <a:pt x="1044" y="2837"/>
                      <a:pt x="835" y="2962"/>
                    </a:cubicBezTo>
                    <a:lnTo>
                      <a:pt x="835" y="3004"/>
                    </a:lnTo>
                    <a:cubicBezTo>
                      <a:pt x="835" y="3004"/>
                      <a:pt x="168" y="3629"/>
                      <a:pt x="376" y="4213"/>
                    </a:cubicBezTo>
                    <a:lnTo>
                      <a:pt x="418" y="4213"/>
                    </a:lnTo>
                    <a:cubicBezTo>
                      <a:pt x="84" y="4464"/>
                      <a:pt x="1" y="4714"/>
                      <a:pt x="460" y="5048"/>
                    </a:cubicBezTo>
                    <a:cubicBezTo>
                      <a:pt x="293" y="5131"/>
                      <a:pt x="209" y="5298"/>
                      <a:pt x="209" y="5465"/>
                    </a:cubicBezTo>
                    <a:cubicBezTo>
                      <a:pt x="191" y="5708"/>
                      <a:pt x="523" y="5792"/>
                      <a:pt x="974" y="5792"/>
                    </a:cubicBezTo>
                    <a:cubicBezTo>
                      <a:pt x="1531" y="5792"/>
                      <a:pt x="2270" y="5664"/>
                      <a:pt x="2754" y="5548"/>
                    </a:cubicBezTo>
                    <a:lnTo>
                      <a:pt x="3004" y="5715"/>
                    </a:lnTo>
                    <a:cubicBezTo>
                      <a:pt x="2879" y="5882"/>
                      <a:pt x="2754" y="6007"/>
                      <a:pt x="2712" y="6174"/>
                    </a:cubicBezTo>
                    <a:cubicBezTo>
                      <a:pt x="2654" y="6405"/>
                      <a:pt x="2819" y="6547"/>
                      <a:pt x="3127" y="6547"/>
                    </a:cubicBezTo>
                    <a:cubicBezTo>
                      <a:pt x="3488" y="6547"/>
                      <a:pt x="4044" y="6354"/>
                      <a:pt x="4673" y="5882"/>
                    </a:cubicBezTo>
                    <a:cubicBezTo>
                      <a:pt x="5716" y="5089"/>
                      <a:pt x="6842" y="4380"/>
                      <a:pt x="7718" y="1877"/>
                    </a:cubicBezTo>
                    <a:lnTo>
                      <a:pt x="4881" y="0"/>
                    </a:ln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9" name="Google Shape;3159;p49"/>
              <p:cNvSpPr/>
              <p:nvPr/>
            </p:nvSpPr>
            <p:spPr>
              <a:xfrm>
                <a:off x="4067078" y="3999686"/>
                <a:ext cx="568356" cy="416806"/>
              </a:xfrm>
              <a:custGeom>
                <a:rect b="b" l="l" r="r" t="t"/>
                <a:pathLst>
                  <a:path extrusionOk="0" h="22027" w="30036">
                    <a:moveTo>
                      <a:pt x="12015" y="0"/>
                    </a:moveTo>
                    <a:cubicBezTo>
                      <a:pt x="12015" y="0"/>
                      <a:pt x="1961" y="4797"/>
                      <a:pt x="1" y="14893"/>
                    </a:cubicBezTo>
                    <a:cubicBezTo>
                      <a:pt x="42" y="14934"/>
                      <a:pt x="2211" y="15769"/>
                      <a:pt x="4798" y="18438"/>
                    </a:cubicBezTo>
                    <a:cubicBezTo>
                      <a:pt x="4803" y="18443"/>
                      <a:pt x="4810" y="18446"/>
                      <a:pt x="4820" y="18446"/>
                    </a:cubicBezTo>
                    <a:cubicBezTo>
                      <a:pt x="5246" y="18446"/>
                      <a:pt x="10226" y="14262"/>
                      <a:pt x="10429" y="14058"/>
                    </a:cubicBezTo>
                    <a:lnTo>
                      <a:pt x="10429" y="14058"/>
                    </a:lnTo>
                    <a:cubicBezTo>
                      <a:pt x="10429" y="14058"/>
                      <a:pt x="10554" y="16770"/>
                      <a:pt x="9303" y="19690"/>
                    </a:cubicBezTo>
                    <a:cubicBezTo>
                      <a:pt x="9303" y="19690"/>
                      <a:pt x="12297" y="22026"/>
                      <a:pt x="17704" y="22026"/>
                    </a:cubicBezTo>
                    <a:cubicBezTo>
                      <a:pt x="20472" y="22026"/>
                      <a:pt x="23871" y="21414"/>
                      <a:pt x="27825" y="19565"/>
                    </a:cubicBezTo>
                    <a:cubicBezTo>
                      <a:pt x="27825" y="19565"/>
                      <a:pt x="30036" y="12264"/>
                      <a:pt x="23820" y="2378"/>
                    </a:cubicBezTo>
                    <a:lnTo>
                      <a:pt x="12015"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0" name="Google Shape;3160;p49"/>
              <p:cNvSpPr/>
              <p:nvPr/>
            </p:nvSpPr>
            <p:spPr>
              <a:xfrm>
                <a:off x="4303891" y="4105462"/>
                <a:ext cx="427043" cy="203587"/>
              </a:xfrm>
              <a:custGeom>
                <a:rect b="b" l="l" r="r" t="t"/>
                <a:pathLst>
                  <a:path extrusionOk="0" h="10759" w="22568">
                    <a:moveTo>
                      <a:pt x="0" y="0"/>
                    </a:moveTo>
                    <a:cubicBezTo>
                      <a:pt x="0" y="0"/>
                      <a:pt x="1970" y="10759"/>
                      <a:pt x="7710" y="10759"/>
                    </a:cubicBezTo>
                    <a:cubicBezTo>
                      <a:pt x="8808" y="10759"/>
                      <a:pt x="10044" y="10365"/>
                      <a:pt x="11430" y="9428"/>
                    </a:cubicBezTo>
                    <a:cubicBezTo>
                      <a:pt x="22568" y="1919"/>
                      <a:pt x="1" y="0"/>
                      <a:pt x="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1" name="Google Shape;3161;p49"/>
              <p:cNvSpPr/>
              <p:nvPr/>
            </p:nvSpPr>
            <p:spPr>
              <a:xfrm>
                <a:off x="4167329" y="3680087"/>
                <a:ext cx="363123" cy="326129"/>
              </a:xfrm>
              <a:custGeom>
                <a:rect b="b" l="l" r="r" t="t"/>
                <a:pathLst>
                  <a:path extrusionOk="0" h="17235" w="19190">
                    <a:moveTo>
                      <a:pt x="9609" y="0"/>
                    </a:moveTo>
                    <a:cubicBezTo>
                      <a:pt x="8832" y="0"/>
                      <a:pt x="8042" y="106"/>
                      <a:pt x="7259" y="329"/>
                    </a:cubicBezTo>
                    <a:cubicBezTo>
                      <a:pt x="2670" y="1622"/>
                      <a:pt x="0" y="6378"/>
                      <a:pt x="1294" y="10967"/>
                    </a:cubicBezTo>
                    <a:cubicBezTo>
                      <a:pt x="2395" y="14754"/>
                      <a:pt x="5799" y="17234"/>
                      <a:pt x="9535" y="17234"/>
                    </a:cubicBezTo>
                    <a:cubicBezTo>
                      <a:pt x="10325" y="17234"/>
                      <a:pt x="11130" y="17123"/>
                      <a:pt x="11931" y="16890"/>
                    </a:cubicBezTo>
                    <a:cubicBezTo>
                      <a:pt x="16520" y="15597"/>
                      <a:pt x="19189" y="10841"/>
                      <a:pt x="17896" y="6253"/>
                    </a:cubicBezTo>
                    <a:cubicBezTo>
                      <a:pt x="16791" y="2455"/>
                      <a:pt x="13343" y="0"/>
                      <a:pt x="960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2" name="Google Shape;3162;p49"/>
              <p:cNvSpPr/>
              <p:nvPr/>
            </p:nvSpPr>
            <p:spPr>
              <a:xfrm>
                <a:off x="4270739" y="3936523"/>
                <a:ext cx="211554" cy="153953"/>
              </a:xfrm>
              <a:custGeom>
                <a:rect b="b" l="l" r="r" t="t"/>
                <a:pathLst>
                  <a:path extrusionOk="0" h="8136" w="11180">
                    <a:moveTo>
                      <a:pt x="0" y="1"/>
                    </a:moveTo>
                    <a:lnTo>
                      <a:pt x="2169" y="5633"/>
                    </a:lnTo>
                    <a:lnTo>
                      <a:pt x="5006" y="8135"/>
                    </a:lnTo>
                    <a:cubicBezTo>
                      <a:pt x="5006" y="8135"/>
                      <a:pt x="11180" y="7259"/>
                      <a:pt x="10846" y="5633"/>
                    </a:cubicBezTo>
                    <a:cubicBezTo>
                      <a:pt x="10512" y="4089"/>
                      <a:pt x="9303" y="1795"/>
                      <a:pt x="9303" y="1795"/>
                    </a:cubicBezTo>
                    <a:lnTo>
                      <a:pt x="0" y="1"/>
                    </a:ln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3" name="Google Shape;3163;p49"/>
              <p:cNvSpPr/>
              <p:nvPr/>
            </p:nvSpPr>
            <p:spPr>
              <a:xfrm>
                <a:off x="4289325" y="3950600"/>
                <a:ext cx="169736" cy="68973"/>
              </a:xfrm>
              <a:custGeom>
                <a:rect b="b" l="l" r="r" t="t"/>
                <a:pathLst>
                  <a:path extrusionOk="0" h="3646" w="9929">
                    <a:moveTo>
                      <a:pt x="8093" y="1"/>
                    </a:moveTo>
                    <a:lnTo>
                      <a:pt x="0" y="126"/>
                    </a:lnTo>
                    <a:cubicBezTo>
                      <a:pt x="0" y="126"/>
                      <a:pt x="2085" y="3646"/>
                      <a:pt x="5701" y="3646"/>
                    </a:cubicBezTo>
                    <a:cubicBezTo>
                      <a:pt x="6938" y="3646"/>
                      <a:pt x="8355" y="3234"/>
                      <a:pt x="9929" y="2128"/>
                    </a:cubicBezTo>
                    <a:lnTo>
                      <a:pt x="8093"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4" name="Google Shape;3164;p49"/>
              <p:cNvSpPr/>
              <p:nvPr/>
            </p:nvSpPr>
            <p:spPr>
              <a:xfrm>
                <a:off x="4204530" y="3717307"/>
                <a:ext cx="336972" cy="279183"/>
              </a:xfrm>
              <a:custGeom>
                <a:rect b="b" l="l" r="r" t="t"/>
                <a:pathLst>
                  <a:path extrusionOk="0" h="14754" w="17808">
                    <a:moveTo>
                      <a:pt x="9901" y="1"/>
                    </a:moveTo>
                    <a:cubicBezTo>
                      <a:pt x="9219" y="1"/>
                      <a:pt x="8524" y="105"/>
                      <a:pt x="7838" y="323"/>
                    </a:cubicBezTo>
                    <a:lnTo>
                      <a:pt x="7254" y="531"/>
                    </a:lnTo>
                    <a:cubicBezTo>
                      <a:pt x="4125" y="1533"/>
                      <a:pt x="2248" y="4661"/>
                      <a:pt x="2665" y="7832"/>
                    </a:cubicBezTo>
                    <a:cubicBezTo>
                      <a:pt x="2281" y="7581"/>
                      <a:pt x="1950" y="7472"/>
                      <a:pt x="1678" y="7472"/>
                    </a:cubicBezTo>
                    <a:cubicBezTo>
                      <a:pt x="0" y="7472"/>
                      <a:pt x="546" y="11613"/>
                      <a:pt x="4459" y="12295"/>
                    </a:cubicBezTo>
                    <a:cubicBezTo>
                      <a:pt x="5732" y="13848"/>
                      <a:pt x="7629" y="14753"/>
                      <a:pt x="9652" y="14753"/>
                    </a:cubicBezTo>
                    <a:cubicBezTo>
                      <a:pt x="10346" y="14753"/>
                      <a:pt x="11055" y="14646"/>
                      <a:pt x="11759" y="14423"/>
                    </a:cubicBezTo>
                    <a:lnTo>
                      <a:pt x="12343" y="14214"/>
                    </a:lnTo>
                    <a:cubicBezTo>
                      <a:pt x="15889" y="13046"/>
                      <a:pt x="17807" y="9250"/>
                      <a:pt x="16639" y="5746"/>
                    </a:cubicBezTo>
                    <a:lnTo>
                      <a:pt x="16306" y="4661"/>
                    </a:lnTo>
                    <a:cubicBezTo>
                      <a:pt x="15364" y="1802"/>
                      <a:pt x="12741" y="1"/>
                      <a:pt x="9901" y="1"/>
                    </a:cubicBez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5" name="Google Shape;3165;p49"/>
              <p:cNvSpPr/>
              <p:nvPr/>
            </p:nvSpPr>
            <p:spPr>
              <a:xfrm>
                <a:off x="4258099" y="4001256"/>
                <a:ext cx="414441" cy="293091"/>
              </a:xfrm>
              <a:custGeom>
                <a:rect b="b" l="l" r="r" t="t"/>
                <a:pathLst>
                  <a:path extrusionOk="0" h="15489" w="21902">
                    <a:moveTo>
                      <a:pt x="1920" y="1"/>
                    </a:moveTo>
                    <a:cubicBezTo>
                      <a:pt x="1920" y="1"/>
                      <a:pt x="752" y="1"/>
                      <a:pt x="209" y="459"/>
                    </a:cubicBezTo>
                    <a:cubicBezTo>
                      <a:pt x="42" y="543"/>
                      <a:pt x="1" y="751"/>
                      <a:pt x="126" y="960"/>
                    </a:cubicBezTo>
                    <a:cubicBezTo>
                      <a:pt x="543" y="1753"/>
                      <a:pt x="2295" y="4798"/>
                      <a:pt x="3046" y="7509"/>
                    </a:cubicBezTo>
                    <a:cubicBezTo>
                      <a:pt x="4822" y="14208"/>
                      <a:pt x="8273" y="15489"/>
                      <a:pt x="10864" y="15489"/>
                    </a:cubicBezTo>
                    <a:cubicBezTo>
                      <a:pt x="11194" y="15489"/>
                      <a:pt x="11510" y="15468"/>
                      <a:pt x="11806" y="15435"/>
                    </a:cubicBezTo>
                    <a:cubicBezTo>
                      <a:pt x="21901" y="14225"/>
                      <a:pt x="14518" y="3588"/>
                      <a:pt x="12766" y="918"/>
                    </a:cubicBezTo>
                    <a:cubicBezTo>
                      <a:pt x="12640" y="626"/>
                      <a:pt x="12307" y="418"/>
                      <a:pt x="12015" y="334"/>
                    </a:cubicBezTo>
                    <a:lnTo>
                      <a:pt x="10805" y="209"/>
                    </a:lnTo>
                    <a:lnTo>
                      <a:pt x="10805" y="209"/>
                    </a:lnTo>
                    <a:cubicBezTo>
                      <a:pt x="10805" y="209"/>
                      <a:pt x="11639" y="2337"/>
                      <a:pt x="9762" y="3254"/>
                    </a:cubicBezTo>
                    <a:cubicBezTo>
                      <a:pt x="9174" y="3555"/>
                      <a:pt x="8580" y="3683"/>
                      <a:pt x="7996" y="3683"/>
                    </a:cubicBezTo>
                    <a:cubicBezTo>
                      <a:pt x="5099" y="3683"/>
                      <a:pt x="2440" y="556"/>
                      <a:pt x="1920"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6" name="Google Shape;3166;p49"/>
              <p:cNvSpPr/>
              <p:nvPr/>
            </p:nvSpPr>
            <p:spPr>
              <a:xfrm>
                <a:off x="4262830" y="4232544"/>
                <a:ext cx="33966" cy="33171"/>
              </a:xfrm>
              <a:custGeom>
                <a:rect b="b" l="l" r="r" t="t"/>
                <a:pathLst>
                  <a:path extrusionOk="0" fill="none" h="1753" w="1795">
                    <a:moveTo>
                      <a:pt x="1" y="1752"/>
                    </a:moveTo>
                    <a:cubicBezTo>
                      <a:pt x="1" y="1752"/>
                      <a:pt x="1002" y="1043"/>
                      <a:pt x="1795" y="0"/>
                    </a:cubicBezTo>
                  </a:path>
                </a:pathLst>
              </a:custGeom>
              <a:noFill/>
              <a:ln cap="rnd" cmpd="sng" w="31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7" name="Google Shape;3167;p49"/>
              <p:cNvSpPr/>
              <p:nvPr/>
            </p:nvSpPr>
            <p:spPr>
              <a:xfrm>
                <a:off x="4198910" y="3701393"/>
                <a:ext cx="303914" cy="163320"/>
              </a:xfrm>
              <a:custGeom>
                <a:rect b="b" l="l" r="r" t="t"/>
                <a:pathLst>
                  <a:path extrusionOk="0" h="8631" w="16061">
                    <a:moveTo>
                      <a:pt x="10085" y="0"/>
                    </a:moveTo>
                    <a:cubicBezTo>
                      <a:pt x="8959" y="0"/>
                      <a:pt x="7671" y="327"/>
                      <a:pt x="6216" y="1164"/>
                    </a:cubicBezTo>
                    <a:cubicBezTo>
                      <a:pt x="0" y="4877"/>
                      <a:pt x="2962" y="8631"/>
                      <a:pt x="2962" y="8631"/>
                    </a:cubicBezTo>
                    <a:cubicBezTo>
                      <a:pt x="2962" y="8631"/>
                      <a:pt x="5798" y="7087"/>
                      <a:pt x="5757" y="3667"/>
                    </a:cubicBezTo>
                    <a:lnTo>
                      <a:pt x="5757" y="3667"/>
                    </a:lnTo>
                    <a:cubicBezTo>
                      <a:pt x="5757" y="3667"/>
                      <a:pt x="9133" y="4814"/>
                      <a:pt x="12482" y="4814"/>
                    </a:cubicBezTo>
                    <a:cubicBezTo>
                      <a:pt x="13739" y="4814"/>
                      <a:pt x="14991" y="4653"/>
                      <a:pt x="16060" y="4209"/>
                    </a:cubicBezTo>
                    <a:cubicBezTo>
                      <a:pt x="16060" y="4209"/>
                      <a:pt x="14122" y="0"/>
                      <a:pt x="1008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8" name="Google Shape;3168;p49"/>
              <p:cNvSpPr/>
              <p:nvPr/>
            </p:nvSpPr>
            <p:spPr>
              <a:xfrm>
                <a:off x="4048932" y="4263161"/>
                <a:ext cx="123148" cy="105077"/>
              </a:xfrm>
              <a:custGeom>
                <a:rect b="b" l="l" r="r" t="t"/>
                <a:pathLst>
                  <a:path extrusionOk="0" h="5553" w="6508">
                    <a:moveTo>
                      <a:pt x="1072" y="1"/>
                    </a:moveTo>
                    <a:cubicBezTo>
                      <a:pt x="888" y="1"/>
                      <a:pt x="703" y="76"/>
                      <a:pt x="584" y="218"/>
                    </a:cubicBezTo>
                    <a:lnTo>
                      <a:pt x="209" y="760"/>
                    </a:lnTo>
                    <a:cubicBezTo>
                      <a:pt x="0" y="1010"/>
                      <a:pt x="42" y="1386"/>
                      <a:pt x="292" y="1511"/>
                    </a:cubicBezTo>
                    <a:lnTo>
                      <a:pt x="4631" y="5390"/>
                    </a:lnTo>
                    <a:cubicBezTo>
                      <a:pt x="4741" y="5500"/>
                      <a:pt x="4897" y="5552"/>
                      <a:pt x="5051" y="5552"/>
                    </a:cubicBezTo>
                    <a:cubicBezTo>
                      <a:pt x="5189" y="5552"/>
                      <a:pt x="5325" y="5511"/>
                      <a:pt x="5423" y="5432"/>
                    </a:cubicBezTo>
                    <a:lnTo>
                      <a:pt x="6216" y="4848"/>
                    </a:lnTo>
                    <a:cubicBezTo>
                      <a:pt x="6508" y="4639"/>
                      <a:pt x="6508" y="4181"/>
                      <a:pt x="6216" y="3930"/>
                    </a:cubicBezTo>
                    <a:lnTo>
                      <a:pt x="1460" y="134"/>
                    </a:lnTo>
                    <a:cubicBezTo>
                      <a:pt x="1352" y="44"/>
                      <a:pt x="1213" y="1"/>
                      <a:pt x="1072"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9" name="Google Shape;3169;p49"/>
              <p:cNvSpPr/>
              <p:nvPr/>
            </p:nvSpPr>
            <p:spPr>
              <a:xfrm>
                <a:off x="2891737" y="3107723"/>
                <a:ext cx="599143" cy="622853"/>
              </a:xfrm>
              <a:custGeom>
                <a:rect b="b" l="l" r="r" t="t"/>
                <a:pathLst>
                  <a:path extrusionOk="0" h="32916" w="31663">
                    <a:moveTo>
                      <a:pt x="19982" y="0"/>
                    </a:moveTo>
                    <a:cubicBezTo>
                      <a:pt x="19148" y="2294"/>
                      <a:pt x="17104" y="4088"/>
                      <a:pt x="14976" y="5256"/>
                    </a:cubicBezTo>
                    <a:cubicBezTo>
                      <a:pt x="12807" y="6466"/>
                      <a:pt x="10429" y="7258"/>
                      <a:pt x="8177" y="8260"/>
                    </a:cubicBezTo>
                    <a:cubicBezTo>
                      <a:pt x="5924" y="9302"/>
                      <a:pt x="3713" y="10596"/>
                      <a:pt x="2295" y="12640"/>
                    </a:cubicBezTo>
                    <a:cubicBezTo>
                      <a:pt x="1669" y="13516"/>
                      <a:pt x="1210" y="14559"/>
                      <a:pt x="835" y="15643"/>
                    </a:cubicBezTo>
                    <a:cubicBezTo>
                      <a:pt x="209" y="17687"/>
                      <a:pt x="0" y="19856"/>
                      <a:pt x="209" y="21942"/>
                    </a:cubicBezTo>
                    <a:cubicBezTo>
                      <a:pt x="292" y="23110"/>
                      <a:pt x="584" y="24195"/>
                      <a:pt x="1085" y="25196"/>
                    </a:cubicBezTo>
                    <a:cubicBezTo>
                      <a:pt x="1460" y="25989"/>
                      <a:pt x="2044" y="26614"/>
                      <a:pt x="2670" y="27240"/>
                    </a:cubicBezTo>
                    <a:cubicBezTo>
                      <a:pt x="5090" y="29743"/>
                      <a:pt x="8344" y="31453"/>
                      <a:pt x="11764" y="32162"/>
                    </a:cubicBezTo>
                    <a:cubicBezTo>
                      <a:pt x="13119" y="32448"/>
                      <a:pt x="14443" y="32915"/>
                      <a:pt x="15814" y="32915"/>
                    </a:cubicBezTo>
                    <a:cubicBezTo>
                      <a:pt x="16048" y="32915"/>
                      <a:pt x="16283" y="32902"/>
                      <a:pt x="16520" y="32872"/>
                    </a:cubicBezTo>
                    <a:cubicBezTo>
                      <a:pt x="17771" y="32705"/>
                      <a:pt x="18939" y="32204"/>
                      <a:pt x="20066" y="31704"/>
                    </a:cubicBezTo>
                    <a:cubicBezTo>
                      <a:pt x="21150" y="31245"/>
                      <a:pt x="22193" y="30786"/>
                      <a:pt x="23194" y="30160"/>
                    </a:cubicBezTo>
                    <a:cubicBezTo>
                      <a:pt x="24195" y="29451"/>
                      <a:pt x="25071" y="28617"/>
                      <a:pt x="25906" y="27824"/>
                    </a:cubicBezTo>
                    <a:cubicBezTo>
                      <a:pt x="27032" y="26614"/>
                      <a:pt x="28158" y="25363"/>
                      <a:pt x="28826" y="23819"/>
                    </a:cubicBezTo>
                    <a:cubicBezTo>
                      <a:pt x="29660" y="22109"/>
                      <a:pt x="29869" y="20190"/>
                      <a:pt x="30077" y="18313"/>
                    </a:cubicBezTo>
                    <a:cubicBezTo>
                      <a:pt x="30286" y="16060"/>
                      <a:pt x="30536" y="13891"/>
                      <a:pt x="30828" y="11680"/>
                    </a:cubicBezTo>
                    <a:cubicBezTo>
                      <a:pt x="30870" y="11055"/>
                      <a:pt x="31037" y="10304"/>
                      <a:pt x="31662" y="10095"/>
                    </a:cubicBezTo>
                    <a:lnTo>
                      <a:pt x="19982"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0" name="Google Shape;3170;p49"/>
              <p:cNvSpPr/>
              <p:nvPr/>
            </p:nvSpPr>
            <p:spPr>
              <a:xfrm>
                <a:off x="3391400" y="3654731"/>
                <a:ext cx="499686" cy="680453"/>
              </a:xfrm>
              <a:custGeom>
                <a:rect b="b" l="l" r="r" t="t"/>
                <a:pathLst>
                  <a:path extrusionOk="0" h="35960" w="26407">
                    <a:moveTo>
                      <a:pt x="12181" y="1"/>
                    </a:moveTo>
                    <a:lnTo>
                      <a:pt x="0" y="4965"/>
                    </a:lnTo>
                    <a:cubicBezTo>
                      <a:pt x="0" y="4965"/>
                      <a:pt x="11430" y="32622"/>
                      <a:pt x="23861" y="35333"/>
                    </a:cubicBezTo>
                    <a:cubicBezTo>
                      <a:pt x="23861" y="35333"/>
                      <a:pt x="24988" y="35625"/>
                      <a:pt x="26281" y="35959"/>
                    </a:cubicBezTo>
                    <a:cubicBezTo>
                      <a:pt x="26364" y="35542"/>
                      <a:pt x="26406" y="35083"/>
                      <a:pt x="26364" y="34457"/>
                    </a:cubicBezTo>
                    <a:cubicBezTo>
                      <a:pt x="26364" y="33957"/>
                      <a:pt x="26323" y="33373"/>
                      <a:pt x="26197" y="32831"/>
                    </a:cubicBezTo>
                    <a:cubicBezTo>
                      <a:pt x="25989" y="31370"/>
                      <a:pt x="25196" y="30077"/>
                      <a:pt x="24070" y="29201"/>
                    </a:cubicBezTo>
                    <a:cubicBezTo>
                      <a:pt x="22693" y="28158"/>
                      <a:pt x="20983" y="26907"/>
                      <a:pt x="20983" y="26782"/>
                    </a:cubicBezTo>
                    <a:cubicBezTo>
                      <a:pt x="20691" y="22151"/>
                      <a:pt x="13850" y="5090"/>
                      <a:pt x="12181" y="1"/>
                    </a:cubicBez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1" name="Google Shape;3171;p49"/>
              <p:cNvSpPr/>
              <p:nvPr/>
            </p:nvSpPr>
            <p:spPr>
              <a:xfrm>
                <a:off x="3444288" y="3631059"/>
                <a:ext cx="284178" cy="218668"/>
              </a:xfrm>
              <a:custGeom>
                <a:rect b="b" l="l" r="r" t="t"/>
                <a:pathLst>
                  <a:path extrusionOk="0" h="11556" w="15018">
                    <a:moveTo>
                      <a:pt x="11138" y="0"/>
                    </a:moveTo>
                    <a:lnTo>
                      <a:pt x="0" y="4047"/>
                    </a:lnTo>
                    <a:lnTo>
                      <a:pt x="2169" y="11555"/>
                    </a:lnTo>
                    <a:lnTo>
                      <a:pt x="2712" y="10679"/>
                    </a:lnTo>
                    <a:lnTo>
                      <a:pt x="15018" y="7467"/>
                    </a:lnTo>
                    <a:lnTo>
                      <a:pt x="11138" y="0"/>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2" name="Google Shape;3172;p49"/>
              <p:cNvSpPr/>
              <p:nvPr/>
            </p:nvSpPr>
            <p:spPr>
              <a:xfrm>
                <a:off x="3216955" y="3010822"/>
                <a:ext cx="351277" cy="346944"/>
              </a:xfrm>
              <a:custGeom>
                <a:rect b="b" l="l" r="r" t="t"/>
                <a:pathLst>
                  <a:path extrusionOk="0" h="18335" w="18564">
                    <a:moveTo>
                      <a:pt x="9831" y="0"/>
                    </a:moveTo>
                    <a:cubicBezTo>
                      <a:pt x="7011" y="0"/>
                      <a:pt x="4346" y="1634"/>
                      <a:pt x="3129" y="4412"/>
                    </a:cubicBezTo>
                    <a:lnTo>
                      <a:pt x="1585" y="7999"/>
                    </a:lnTo>
                    <a:cubicBezTo>
                      <a:pt x="0" y="11712"/>
                      <a:pt x="1669" y="15967"/>
                      <a:pt x="5381" y="17552"/>
                    </a:cubicBezTo>
                    <a:lnTo>
                      <a:pt x="5924" y="17761"/>
                    </a:lnTo>
                    <a:cubicBezTo>
                      <a:pt x="6850" y="18150"/>
                      <a:pt x="7813" y="18335"/>
                      <a:pt x="8761" y="18335"/>
                    </a:cubicBezTo>
                    <a:cubicBezTo>
                      <a:pt x="11571" y="18335"/>
                      <a:pt x="14249" y="16710"/>
                      <a:pt x="15435" y="13965"/>
                    </a:cubicBezTo>
                    <a:lnTo>
                      <a:pt x="17020" y="10335"/>
                    </a:lnTo>
                    <a:cubicBezTo>
                      <a:pt x="18563" y="6664"/>
                      <a:pt x="16895" y="2410"/>
                      <a:pt x="13224" y="824"/>
                    </a:cubicBezTo>
                    <a:lnTo>
                      <a:pt x="12682" y="574"/>
                    </a:lnTo>
                    <a:cubicBezTo>
                      <a:pt x="11747" y="185"/>
                      <a:pt x="10780" y="0"/>
                      <a:pt x="983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3" name="Google Shape;3173;p49"/>
              <p:cNvSpPr/>
              <p:nvPr/>
            </p:nvSpPr>
            <p:spPr>
              <a:xfrm>
                <a:off x="3222480" y="3180328"/>
                <a:ext cx="217874" cy="279447"/>
              </a:xfrm>
              <a:custGeom>
                <a:rect b="b" l="l" r="r" t="t"/>
                <a:pathLst>
                  <a:path extrusionOk="0" h="14768" w="11514">
                    <a:moveTo>
                      <a:pt x="5131" y="1"/>
                    </a:moveTo>
                    <a:lnTo>
                      <a:pt x="0" y="12015"/>
                    </a:lnTo>
                    <a:lnTo>
                      <a:pt x="6383" y="14768"/>
                    </a:lnTo>
                    <a:lnTo>
                      <a:pt x="11514" y="2712"/>
                    </a:lnTo>
                    <a:lnTo>
                      <a:pt x="5131" y="1"/>
                    </a:ln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4" name="Google Shape;3174;p49"/>
              <p:cNvSpPr/>
              <p:nvPr/>
            </p:nvSpPr>
            <p:spPr>
              <a:xfrm>
                <a:off x="3298245" y="3181123"/>
                <a:ext cx="142903" cy="206823"/>
              </a:xfrm>
              <a:custGeom>
                <a:rect b="b" l="l" r="r" t="t"/>
                <a:pathLst>
                  <a:path extrusionOk="0" h="10930" w="7552">
                    <a:moveTo>
                      <a:pt x="1127" y="1"/>
                    </a:moveTo>
                    <a:lnTo>
                      <a:pt x="501" y="1461"/>
                    </a:lnTo>
                    <a:cubicBezTo>
                      <a:pt x="793" y="1669"/>
                      <a:pt x="710" y="2045"/>
                      <a:pt x="585" y="2295"/>
                    </a:cubicBezTo>
                    <a:cubicBezTo>
                      <a:pt x="84" y="3004"/>
                      <a:pt x="1" y="4047"/>
                      <a:pt x="1" y="4965"/>
                    </a:cubicBezTo>
                    <a:cubicBezTo>
                      <a:pt x="1" y="5882"/>
                      <a:pt x="168" y="6842"/>
                      <a:pt x="501" y="7718"/>
                    </a:cubicBezTo>
                    <a:cubicBezTo>
                      <a:pt x="1211" y="9178"/>
                      <a:pt x="2504" y="10304"/>
                      <a:pt x="4047" y="10930"/>
                    </a:cubicBezTo>
                    <a:lnTo>
                      <a:pt x="7551" y="2754"/>
                    </a:lnTo>
                    <a:lnTo>
                      <a:pt x="1127"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5" name="Google Shape;3175;p49"/>
              <p:cNvSpPr/>
              <p:nvPr/>
            </p:nvSpPr>
            <p:spPr>
              <a:xfrm>
                <a:off x="3286419" y="3076823"/>
                <a:ext cx="269191" cy="292542"/>
              </a:xfrm>
              <a:custGeom>
                <a:rect b="b" l="l" r="r" t="t"/>
                <a:pathLst>
                  <a:path extrusionOk="0" h="15460" w="14226">
                    <a:moveTo>
                      <a:pt x="7839" y="1"/>
                    </a:moveTo>
                    <a:cubicBezTo>
                      <a:pt x="7128" y="1"/>
                      <a:pt x="6433" y="136"/>
                      <a:pt x="5799" y="382"/>
                    </a:cubicBezTo>
                    <a:cubicBezTo>
                      <a:pt x="4422" y="924"/>
                      <a:pt x="3337" y="1967"/>
                      <a:pt x="2712" y="3385"/>
                    </a:cubicBezTo>
                    <a:lnTo>
                      <a:pt x="2503" y="3802"/>
                    </a:lnTo>
                    <a:cubicBezTo>
                      <a:pt x="2503" y="3801"/>
                      <a:pt x="2502" y="3801"/>
                      <a:pt x="2502" y="3801"/>
                    </a:cubicBezTo>
                    <a:cubicBezTo>
                      <a:pt x="2427" y="3801"/>
                      <a:pt x="460" y="8517"/>
                      <a:pt x="626" y="8599"/>
                    </a:cubicBezTo>
                    <a:cubicBezTo>
                      <a:pt x="0" y="11186"/>
                      <a:pt x="1293" y="13897"/>
                      <a:pt x="3838" y="14982"/>
                    </a:cubicBezTo>
                    <a:cubicBezTo>
                      <a:pt x="4567" y="15306"/>
                      <a:pt x="5327" y="15460"/>
                      <a:pt x="6076" y="15460"/>
                    </a:cubicBezTo>
                    <a:cubicBezTo>
                      <a:pt x="7638" y="15460"/>
                      <a:pt x="9149" y="14790"/>
                      <a:pt x="10220" y="13605"/>
                    </a:cubicBezTo>
                    <a:cubicBezTo>
                      <a:pt x="10596" y="13188"/>
                      <a:pt x="10888" y="12646"/>
                      <a:pt x="11138" y="12062"/>
                    </a:cubicBezTo>
                    <a:lnTo>
                      <a:pt x="12974" y="7807"/>
                    </a:lnTo>
                    <a:cubicBezTo>
                      <a:pt x="14225" y="4929"/>
                      <a:pt x="12890" y="1633"/>
                      <a:pt x="10054" y="465"/>
                    </a:cubicBezTo>
                    <a:cubicBezTo>
                      <a:pt x="9331" y="146"/>
                      <a:pt x="8576" y="1"/>
                      <a:pt x="7839" y="1"/>
                    </a:cubicBez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6" name="Google Shape;3176;p49"/>
              <p:cNvSpPr/>
              <p:nvPr/>
            </p:nvSpPr>
            <p:spPr>
              <a:xfrm>
                <a:off x="3322731" y="3038259"/>
                <a:ext cx="233655" cy="169716"/>
              </a:xfrm>
              <a:custGeom>
                <a:rect b="b" l="l" r="r" t="t"/>
                <a:pathLst>
                  <a:path extrusionOk="0" h="8969" w="12348">
                    <a:moveTo>
                      <a:pt x="5381" y="0"/>
                    </a:moveTo>
                    <a:lnTo>
                      <a:pt x="0" y="4046"/>
                    </a:lnTo>
                    <a:lnTo>
                      <a:pt x="6466" y="6883"/>
                    </a:lnTo>
                    <a:cubicBezTo>
                      <a:pt x="6624" y="6944"/>
                      <a:pt x="6790" y="6973"/>
                      <a:pt x="6953" y="6973"/>
                    </a:cubicBezTo>
                    <a:cubicBezTo>
                      <a:pt x="7349" y="6973"/>
                      <a:pt x="7731" y="6803"/>
                      <a:pt x="7968" y="6508"/>
                    </a:cubicBezTo>
                    <a:lnTo>
                      <a:pt x="8677" y="5715"/>
                    </a:lnTo>
                    <a:lnTo>
                      <a:pt x="8760" y="7092"/>
                    </a:lnTo>
                    <a:cubicBezTo>
                      <a:pt x="8802" y="7551"/>
                      <a:pt x="9094" y="7968"/>
                      <a:pt x="9553" y="8176"/>
                    </a:cubicBezTo>
                    <a:lnTo>
                      <a:pt x="11388" y="8969"/>
                    </a:lnTo>
                    <a:cubicBezTo>
                      <a:pt x="12348" y="5840"/>
                      <a:pt x="10387" y="2169"/>
                      <a:pt x="10387" y="2128"/>
                    </a:cubicBezTo>
                    <a:lnTo>
                      <a:pt x="5381"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7" name="Google Shape;3177;p49"/>
              <p:cNvSpPr/>
              <p:nvPr/>
            </p:nvSpPr>
            <p:spPr>
              <a:xfrm>
                <a:off x="2292618" y="4378568"/>
                <a:ext cx="916455" cy="303914"/>
              </a:xfrm>
              <a:custGeom>
                <a:rect b="b" l="l" r="r" t="t"/>
                <a:pathLst>
                  <a:path extrusionOk="0" h="16061" w="48432">
                    <a:moveTo>
                      <a:pt x="48432" y="0"/>
                    </a:moveTo>
                    <a:lnTo>
                      <a:pt x="24154" y="3838"/>
                    </a:lnTo>
                    <a:cubicBezTo>
                      <a:pt x="24154" y="3838"/>
                      <a:pt x="22525" y="3177"/>
                      <a:pt x="20559" y="3177"/>
                    </a:cubicBezTo>
                    <a:cubicBezTo>
                      <a:pt x="18421" y="3177"/>
                      <a:pt x="15883" y="3958"/>
                      <a:pt x="14601" y="7217"/>
                    </a:cubicBezTo>
                    <a:cubicBezTo>
                      <a:pt x="13767" y="9345"/>
                      <a:pt x="4714" y="12014"/>
                      <a:pt x="1252" y="12932"/>
                    </a:cubicBezTo>
                    <a:cubicBezTo>
                      <a:pt x="459" y="13141"/>
                      <a:pt x="1" y="13892"/>
                      <a:pt x="126" y="14684"/>
                    </a:cubicBezTo>
                    <a:cubicBezTo>
                      <a:pt x="209" y="15519"/>
                      <a:pt x="877" y="16061"/>
                      <a:pt x="1711" y="16061"/>
                    </a:cubicBezTo>
                    <a:lnTo>
                      <a:pt x="25155" y="15936"/>
                    </a:lnTo>
                    <a:lnTo>
                      <a:pt x="29660" y="15977"/>
                    </a:lnTo>
                    <a:lnTo>
                      <a:pt x="36752" y="16019"/>
                    </a:lnTo>
                    <a:lnTo>
                      <a:pt x="47055" y="16061"/>
                    </a:lnTo>
                    <a:lnTo>
                      <a:pt x="48432" y="0"/>
                    </a:ln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8" name="Google Shape;3178;p49"/>
              <p:cNvSpPr/>
              <p:nvPr/>
            </p:nvSpPr>
            <p:spPr>
              <a:xfrm>
                <a:off x="2852265" y="4064400"/>
                <a:ext cx="1153270" cy="629930"/>
              </a:xfrm>
              <a:custGeom>
                <a:rect b="b" l="l" r="r" t="t"/>
                <a:pathLst>
                  <a:path extrusionOk="0" h="33290" w="60947">
                    <a:moveTo>
                      <a:pt x="33832" y="1"/>
                    </a:moveTo>
                    <a:lnTo>
                      <a:pt x="11139" y="1377"/>
                    </a:lnTo>
                    <a:cubicBezTo>
                      <a:pt x="11139" y="1377"/>
                      <a:pt x="5632" y="6508"/>
                      <a:pt x="8427" y="13809"/>
                    </a:cubicBezTo>
                    <a:lnTo>
                      <a:pt x="1" y="15060"/>
                    </a:lnTo>
                    <a:cubicBezTo>
                      <a:pt x="1" y="15060"/>
                      <a:pt x="501" y="26907"/>
                      <a:pt x="4130" y="33290"/>
                    </a:cubicBezTo>
                    <a:lnTo>
                      <a:pt x="47932" y="33290"/>
                    </a:lnTo>
                    <a:cubicBezTo>
                      <a:pt x="55565" y="33290"/>
                      <a:pt x="60947" y="25656"/>
                      <a:pt x="58194" y="18481"/>
                    </a:cubicBezTo>
                    <a:cubicBezTo>
                      <a:pt x="55941" y="12724"/>
                      <a:pt x="47014" y="4840"/>
                      <a:pt x="33832"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9" name="Google Shape;3179;p49"/>
              <p:cNvSpPr/>
              <p:nvPr/>
            </p:nvSpPr>
            <p:spPr>
              <a:xfrm>
                <a:off x="3026710" y="4099936"/>
                <a:ext cx="129487" cy="245501"/>
              </a:xfrm>
              <a:custGeom>
                <a:rect b="b" l="l" r="r" t="t"/>
                <a:pathLst>
                  <a:path extrusionOk="0" fill="none" h="12974" w="6843">
                    <a:moveTo>
                      <a:pt x="2837" y="0"/>
                    </a:moveTo>
                    <a:cubicBezTo>
                      <a:pt x="2837" y="0"/>
                      <a:pt x="6842" y="9928"/>
                      <a:pt x="1" y="12973"/>
                    </a:cubicBezTo>
                  </a:path>
                </a:pathLst>
              </a:custGeom>
              <a:noFill/>
              <a:ln cap="flat" cmpd="sng" w="4175">
                <a:solidFill>
                  <a:srgbClr val="FFEEE6"/>
                </a:solidFill>
                <a:prstDash val="solid"/>
                <a:miter lim="4171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0" name="Google Shape;3180;p49"/>
              <p:cNvSpPr/>
              <p:nvPr/>
            </p:nvSpPr>
            <p:spPr>
              <a:xfrm>
                <a:off x="2802537" y="4090456"/>
                <a:ext cx="1102747" cy="605444"/>
              </a:xfrm>
              <a:custGeom>
                <a:rect b="b" l="l" r="r" t="t"/>
                <a:pathLst>
                  <a:path extrusionOk="0" h="31996" w="58277">
                    <a:moveTo>
                      <a:pt x="8427" y="0"/>
                    </a:moveTo>
                    <a:cubicBezTo>
                      <a:pt x="8427" y="0"/>
                      <a:pt x="4130" y="7217"/>
                      <a:pt x="6967" y="14476"/>
                    </a:cubicBezTo>
                    <a:lnTo>
                      <a:pt x="1" y="14559"/>
                    </a:lnTo>
                    <a:cubicBezTo>
                      <a:pt x="1" y="14559"/>
                      <a:pt x="126" y="25572"/>
                      <a:pt x="3713" y="31996"/>
                    </a:cubicBezTo>
                    <a:lnTo>
                      <a:pt x="45220" y="31913"/>
                    </a:lnTo>
                    <a:cubicBezTo>
                      <a:pt x="52896" y="31913"/>
                      <a:pt x="58277" y="24279"/>
                      <a:pt x="55482" y="17104"/>
                    </a:cubicBezTo>
                    <a:cubicBezTo>
                      <a:pt x="53229" y="11347"/>
                      <a:pt x="47514" y="4923"/>
                      <a:pt x="34291"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1" name="Google Shape;3181;p49"/>
              <p:cNvSpPr/>
              <p:nvPr/>
            </p:nvSpPr>
            <p:spPr>
              <a:xfrm>
                <a:off x="2879892" y="3364254"/>
                <a:ext cx="804377" cy="775160"/>
              </a:xfrm>
              <a:custGeom>
                <a:rect b="b" l="l" r="r" t="t"/>
                <a:pathLst>
                  <a:path extrusionOk="0" h="40965" w="42509">
                    <a:moveTo>
                      <a:pt x="19065" y="0"/>
                    </a:moveTo>
                    <a:cubicBezTo>
                      <a:pt x="19065" y="0"/>
                      <a:pt x="14726" y="84"/>
                      <a:pt x="11723" y="2670"/>
                    </a:cubicBezTo>
                    <a:cubicBezTo>
                      <a:pt x="1" y="12807"/>
                      <a:pt x="2378" y="40965"/>
                      <a:pt x="2378" y="40965"/>
                    </a:cubicBezTo>
                    <a:cubicBezTo>
                      <a:pt x="2378" y="40965"/>
                      <a:pt x="17563" y="40881"/>
                      <a:pt x="39380" y="40005"/>
                    </a:cubicBezTo>
                    <a:cubicBezTo>
                      <a:pt x="39380" y="40005"/>
                      <a:pt x="37419" y="28993"/>
                      <a:pt x="35042" y="19565"/>
                    </a:cubicBezTo>
                    <a:lnTo>
                      <a:pt x="42509" y="17187"/>
                    </a:lnTo>
                    <a:cubicBezTo>
                      <a:pt x="42425" y="17062"/>
                      <a:pt x="36543" y="2629"/>
                      <a:pt x="25572" y="2420"/>
                    </a:cubicBezTo>
                    <a:cubicBezTo>
                      <a:pt x="25572" y="2420"/>
                      <a:pt x="25474" y="2429"/>
                      <a:pt x="25293" y="2429"/>
                    </a:cubicBezTo>
                    <a:cubicBezTo>
                      <a:pt x="24455" y="2429"/>
                      <a:pt x="21845" y="2231"/>
                      <a:pt x="19065"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2" name="Google Shape;3182;p49"/>
              <p:cNvSpPr/>
              <p:nvPr/>
            </p:nvSpPr>
            <p:spPr>
              <a:xfrm>
                <a:off x="2867271" y="4242800"/>
                <a:ext cx="308645" cy="224194"/>
              </a:xfrm>
              <a:custGeom>
                <a:rect b="b" l="l" r="r" t="t"/>
                <a:pathLst>
                  <a:path extrusionOk="0" fill="none" h="11848" w="16311">
                    <a:moveTo>
                      <a:pt x="2587" y="0"/>
                    </a:moveTo>
                    <a:cubicBezTo>
                      <a:pt x="2587" y="0"/>
                      <a:pt x="0" y="11848"/>
                      <a:pt x="16311" y="10805"/>
                    </a:cubicBezTo>
                  </a:path>
                </a:pathLst>
              </a:custGeom>
              <a:noFill/>
              <a:ln cap="rnd" cmpd="sng" w="41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3" name="Google Shape;3183;p49"/>
              <p:cNvSpPr/>
              <p:nvPr/>
            </p:nvSpPr>
            <p:spPr>
              <a:xfrm>
                <a:off x="3510592" y="3612118"/>
                <a:ext cx="73419" cy="320490"/>
              </a:xfrm>
              <a:custGeom>
                <a:rect b="b" l="l" r="r" t="t"/>
                <a:pathLst>
                  <a:path extrusionOk="0" fill="none" h="16937" w="3880">
                    <a:moveTo>
                      <a:pt x="0" y="0"/>
                    </a:moveTo>
                    <a:cubicBezTo>
                      <a:pt x="0" y="0"/>
                      <a:pt x="2503" y="8593"/>
                      <a:pt x="3880" y="16936"/>
                    </a:cubicBezTo>
                  </a:path>
                </a:pathLst>
              </a:custGeom>
              <a:noFill/>
              <a:ln cap="rnd" cmpd="sng" w="41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4" name="Google Shape;3184;p49"/>
              <p:cNvSpPr/>
              <p:nvPr/>
            </p:nvSpPr>
            <p:spPr>
              <a:xfrm>
                <a:off x="3163272" y="3655526"/>
                <a:ext cx="691788" cy="723842"/>
              </a:xfrm>
              <a:custGeom>
                <a:rect b="b" l="l" r="r" t="t"/>
                <a:pathLst>
                  <a:path extrusionOk="0" h="38253" w="36559">
                    <a:moveTo>
                      <a:pt x="12140" y="0"/>
                    </a:moveTo>
                    <a:lnTo>
                      <a:pt x="1" y="4964"/>
                    </a:lnTo>
                    <a:cubicBezTo>
                      <a:pt x="1" y="4964"/>
                      <a:pt x="11389" y="32663"/>
                      <a:pt x="23820" y="35375"/>
                    </a:cubicBezTo>
                    <a:cubicBezTo>
                      <a:pt x="23820" y="35375"/>
                      <a:pt x="28200" y="36418"/>
                      <a:pt x="29952" y="37294"/>
                    </a:cubicBezTo>
                    <a:cubicBezTo>
                      <a:pt x="31100" y="37868"/>
                      <a:pt x="32059" y="38252"/>
                      <a:pt x="32946" y="38252"/>
                    </a:cubicBezTo>
                    <a:cubicBezTo>
                      <a:pt x="33671" y="38252"/>
                      <a:pt x="34348" y="37996"/>
                      <a:pt x="35041" y="37377"/>
                    </a:cubicBezTo>
                    <a:cubicBezTo>
                      <a:pt x="36558" y="36106"/>
                      <a:pt x="28887" y="29153"/>
                      <a:pt x="25653" y="29153"/>
                    </a:cubicBezTo>
                    <a:cubicBezTo>
                      <a:pt x="25597" y="29153"/>
                      <a:pt x="25542" y="29155"/>
                      <a:pt x="25489" y="29159"/>
                    </a:cubicBezTo>
                    <a:cubicBezTo>
                      <a:pt x="25489" y="29159"/>
                      <a:pt x="13892" y="5465"/>
                      <a:pt x="12140" y="0"/>
                    </a:cubicBez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5" name="Google Shape;3185;p49"/>
              <p:cNvSpPr/>
              <p:nvPr/>
            </p:nvSpPr>
            <p:spPr>
              <a:xfrm>
                <a:off x="3110385" y="3612118"/>
                <a:ext cx="346547" cy="261282"/>
              </a:xfrm>
              <a:custGeom>
                <a:rect b="b" l="l" r="r" t="t"/>
                <a:pathLst>
                  <a:path extrusionOk="0" h="13808" w="18314">
                    <a:moveTo>
                      <a:pt x="13391" y="0"/>
                    </a:moveTo>
                    <a:cubicBezTo>
                      <a:pt x="13391" y="0"/>
                      <a:pt x="1" y="7342"/>
                      <a:pt x="126" y="7759"/>
                    </a:cubicBezTo>
                    <a:cubicBezTo>
                      <a:pt x="209" y="8134"/>
                      <a:pt x="2086" y="13808"/>
                      <a:pt x="2086" y="13808"/>
                    </a:cubicBezTo>
                    <a:lnTo>
                      <a:pt x="18314" y="5882"/>
                    </a:lnTo>
                    <a:lnTo>
                      <a:pt x="13391" y="0"/>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6" name="Google Shape;3186;p49"/>
              <p:cNvSpPr/>
              <p:nvPr/>
            </p:nvSpPr>
            <p:spPr>
              <a:xfrm>
                <a:off x="3013294" y="3368927"/>
                <a:ext cx="412056" cy="442900"/>
              </a:xfrm>
              <a:custGeom>
                <a:rect b="b" l="l" r="r" t="t"/>
                <a:pathLst>
                  <a:path extrusionOk="0" h="23406" w="21776">
                    <a:moveTo>
                      <a:pt x="10208" y="1"/>
                    </a:moveTo>
                    <a:cubicBezTo>
                      <a:pt x="7977" y="1"/>
                      <a:pt x="5051" y="2100"/>
                      <a:pt x="4047" y="2966"/>
                    </a:cubicBezTo>
                    <a:cubicBezTo>
                      <a:pt x="1" y="6595"/>
                      <a:pt x="6174" y="23406"/>
                      <a:pt x="6174" y="23406"/>
                    </a:cubicBezTo>
                    <a:lnTo>
                      <a:pt x="21776" y="17357"/>
                    </a:lnTo>
                    <a:cubicBezTo>
                      <a:pt x="21776" y="17357"/>
                      <a:pt x="18397" y="4092"/>
                      <a:pt x="11472" y="296"/>
                    </a:cubicBezTo>
                    <a:cubicBezTo>
                      <a:pt x="11095" y="90"/>
                      <a:pt x="10666" y="1"/>
                      <a:pt x="10208" y="1"/>
                    </a:cubicBezTo>
                    <a:close/>
                  </a:path>
                </a:pathLst>
              </a:custGeom>
              <a:solidFill>
                <a:schemeClr val="accent1"/>
              </a:solid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7" name="Google Shape;3187;p49"/>
              <p:cNvSpPr/>
              <p:nvPr/>
            </p:nvSpPr>
            <p:spPr>
              <a:xfrm>
                <a:off x="3236691" y="2913542"/>
                <a:ext cx="156300" cy="156300"/>
              </a:xfrm>
              <a:custGeom>
                <a:rect b="b" l="l" r="r" t="t"/>
                <a:pathLst>
                  <a:path extrusionOk="0" h="8260" w="8260">
                    <a:moveTo>
                      <a:pt x="4130" y="0"/>
                    </a:moveTo>
                    <a:cubicBezTo>
                      <a:pt x="1836" y="0"/>
                      <a:pt x="0" y="1836"/>
                      <a:pt x="0" y="4130"/>
                    </a:cubicBezTo>
                    <a:cubicBezTo>
                      <a:pt x="0" y="6424"/>
                      <a:pt x="1836" y="8260"/>
                      <a:pt x="4130" y="8260"/>
                    </a:cubicBezTo>
                    <a:cubicBezTo>
                      <a:pt x="6424" y="8260"/>
                      <a:pt x="8260" y="6424"/>
                      <a:pt x="8260" y="4130"/>
                    </a:cubicBezTo>
                    <a:cubicBezTo>
                      <a:pt x="8260" y="1836"/>
                      <a:pt x="6382" y="0"/>
                      <a:pt x="413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8" name="Google Shape;3188;p49"/>
              <p:cNvSpPr/>
              <p:nvPr/>
            </p:nvSpPr>
            <p:spPr>
              <a:xfrm>
                <a:off x="4955898" y="3740771"/>
                <a:ext cx="498097" cy="681229"/>
              </a:xfrm>
              <a:custGeom>
                <a:rect b="b" l="l" r="r" t="t"/>
                <a:pathLst>
                  <a:path extrusionOk="0" h="36001" w="26323">
                    <a:moveTo>
                      <a:pt x="14183" y="1"/>
                    </a:moveTo>
                    <a:cubicBezTo>
                      <a:pt x="12515" y="5090"/>
                      <a:pt x="5673" y="22151"/>
                      <a:pt x="5381" y="26782"/>
                    </a:cubicBezTo>
                    <a:cubicBezTo>
                      <a:pt x="5381" y="26907"/>
                      <a:pt x="3629" y="28158"/>
                      <a:pt x="2294" y="29201"/>
                    </a:cubicBezTo>
                    <a:cubicBezTo>
                      <a:pt x="1126" y="30077"/>
                      <a:pt x="375" y="31370"/>
                      <a:pt x="167" y="32830"/>
                    </a:cubicBezTo>
                    <a:cubicBezTo>
                      <a:pt x="42" y="33373"/>
                      <a:pt x="0" y="33915"/>
                      <a:pt x="0" y="34457"/>
                    </a:cubicBezTo>
                    <a:cubicBezTo>
                      <a:pt x="0" y="35083"/>
                      <a:pt x="0" y="35542"/>
                      <a:pt x="42" y="36001"/>
                    </a:cubicBezTo>
                    <a:cubicBezTo>
                      <a:pt x="1335" y="35667"/>
                      <a:pt x="2503" y="35375"/>
                      <a:pt x="2503" y="35375"/>
                    </a:cubicBezTo>
                    <a:cubicBezTo>
                      <a:pt x="14892" y="32664"/>
                      <a:pt x="26322" y="5006"/>
                      <a:pt x="26322" y="5006"/>
                    </a:cubicBezTo>
                    <a:lnTo>
                      <a:pt x="14183" y="1"/>
                    </a:ln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9" name="Google Shape;3189;p49"/>
              <p:cNvSpPr/>
              <p:nvPr/>
            </p:nvSpPr>
            <p:spPr>
              <a:xfrm>
                <a:off x="5118497" y="3717099"/>
                <a:ext cx="284178" cy="218668"/>
              </a:xfrm>
              <a:custGeom>
                <a:rect b="b" l="l" r="r" t="t"/>
                <a:pathLst>
                  <a:path extrusionOk="0" h="11556" w="15018">
                    <a:moveTo>
                      <a:pt x="3880" y="0"/>
                    </a:moveTo>
                    <a:lnTo>
                      <a:pt x="0" y="7425"/>
                    </a:lnTo>
                    <a:lnTo>
                      <a:pt x="12306" y="10679"/>
                    </a:lnTo>
                    <a:lnTo>
                      <a:pt x="12849" y="11555"/>
                    </a:lnTo>
                    <a:lnTo>
                      <a:pt x="15018" y="4047"/>
                    </a:lnTo>
                    <a:lnTo>
                      <a:pt x="3880" y="0"/>
                    </a:lnTo>
                    <a:close/>
                  </a:path>
                </a:pathLst>
              </a:custGeom>
              <a:solidFill>
                <a:srgbClr val="FFB5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0" name="Google Shape;3190;p49"/>
              <p:cNvSpPr/>
              <p:nvPr/>
            </p:nvSpPr>
            <p:spPr>
              <a:xfrm>
                <a:off x="5386078" y="2840350"/>
                <a:ext cx="386814" cy="382405"/>
              </a:xfrm>
              <a:custGeom>
                <a:rect b="b" l="l" r="r" t="t"/>
                <a:pathLst>
                  <a:path extrusionOk="0" h="20209" w="20442">
                    <a:moveTo>
                      <a:pt x="9678" y="0"/>
                    </a:moveTo>
                    <a:cubicBezTo>
                      <a:pt x="8623" y="0"/>
                      <a:pt x="7547" y="211"/>
                      <a:pt x="6508" y="656"/>
                    </a:cubicBezTo>
                    <a:lnTo>
                      <a:pt x="5924" y="906"/>
                    </a:lnTo>
                    <a:cubicBezTo>
                      <a:pt x="1878" y="2617"/>
                      <a:pt x="1" y="7330"/>
                      <a:pt x="1711" y="11377"/>
                    </a:cubicBezTo>
                    <a:lnTo>
                      <a:pt x="3422" y="15340"/>
                    </a:lnTo>
                    <a:cubicBezTo>
                      <a:pt x="4697" y="18390"/>
                      <a:pt x="7645" y="20209"/>
                      <a:pt x="10740" y="20209"/>
                    </a:cubicBezTo>
                    <a:cubicBezTo>
                      <a:pt x="11794" y="20209"/>
                      <a:pt x="12864" y="19998"/>
                      <a:pt x="13892" y="19553"/>
                    </a:cubicBezTo>
                    <a:lnTo>
                      <a:pt x="14476" y="19303"/>
                    </a:lnTo>
                    <a:cubicBezTo>
                      <a:pt x="18564" y="17592"/>
                      <a:pt x="20441" y="12837"/>
                      <a:pt x="18731" y="8832"/>
                    </a:cubicBezTo>
                    <a:lnTo>
                      <a:pt x="16979" y="4869"/>
                    </a:lnTo>
                    <a:cubicBezTo>
                      <a:pt x="15703" y="1819"/>
                      <a:pt x="12779" y="0"/>
                      <a:pt x="967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1" name="Google Shape;3191;p49"/>
              <p:cNvSpPr/>
              <p:nvPr/>
            </p:nvSpPr>
            <p:spPr>
              <a:xfrm>
                <a:off x="5525800" y="3026414"/>
                <a:ext cx="240770" cy="308645"/>
              </a:xfrm>
              <a:custGeom>
                <a:rect b="b" l="l" r="r" t="t"/>
                <a:pathLst>
                  <a:path extrusionOk="0" h="16311" w="12724">
                    <a:moveTo>
                      <a:pt x="7009" y="0"/>
                    </a:moveTo>
                    <a:lnTo>
                      <a:pt x="0" y="3004"/>
                    </a:lnTo>
                    <a:lnTo>
                      <a:pt x="5674" y="16311"/>
                    </a:lnTo>
                    <a:lnTo>
                      <a:pt x="12724" y="13266"/>
                    </a:lnTo>
                    <a:lnTo>
                      <a:pt x="7009" y="0"/>
                    </a:ln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2" name="Google Shape;3192;p49"/>
              <p:cNvSpPr/>
              <p:nvPr/>
            </p:nvSpPr>
            <p:spPr>
              <a:xfrm>
                <a:off x="5525800" y="3026414"/>
                <a:ext cx="157095" cy="227354"/>
              </a:xfrm>
              <a:custGeom>
                <a:rect b="b" l="l" r="r" t="t"/>
                <a:pathLst>
                  <a:path extrusionOk="0" h="12015" w="8302">
                    <a:moveTo>
                      <a:pt x="7050" y="0"/>
                    </a:moveTo>
                    <a:lnTo>
                      <a:pt x="0" y="3004"/>
                    </a:lnTo>
                    <a:lnTo>
                      <a:pt x="3880" y="12014"/>
                    </a:lnTo>
                    <a:cubicBezTo>
                      <a:pt x="5549" y="11389"/>
                      <a:pt x="7009" y="10137"/>
                      <a:pt x="7718" y="8552"/>
                    </a:cubicBezTo>
                    <a:cubicBezTo>
                      <a:pt x="8135" y="7593"/>
                      <a:pt x="8302" y="6550"/>
                      <a:pt x="8302" y="5507"/>
                    </a:cubicBezTo>
                    <a:cubicBezTo>
                      <a:pt x="8302" y="4589"/>
                      <a:pt x="8218" y="3379"/>
                      <a:pt x="7676" y="2545"/>
                    </a:cubicBezTo>
                    <a:cubicBezTo>
                      <a:pt x="7468" y="2211"/>
                      <a:pt x="7468" y="1878"/>
                      <a:pt x="7718" y="1586"/>
                    </a:cubicBezTo>
                    <a:lnTo>
                      <a:pt x="7050"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3" name="Google Shape;3193;p49"/>
              <p:cNvSpPr/>
              <p:nvPr/>
            </p:nvSpPr>
            <p:spPr>
              <a:xfrm>
                <a:off x="5399513" y="2911366"/>
                <a:ext cx="297594" cy="322799"/>
              </a:xfrm>
              <a:custGeom>
                <a:rect b="b" l="l" r="r" t="t"/>
                <a:pathLst>
                  <a:path extrusionOk="0" h="17059" w="15727">
                    <a:moveTo>
                      <a:pt x="6993" y="0"/>
                    </a:moveTo>
                    <a:cubicBezTo>
                      <a:pt x="6195" y="0"/>
                      <a:pt x="5381" y="157"/>
                      <a:pt x="4589" y="491"/>
                    </a:cubicBezTo>
                    <a:cubicBezTo>
                      <a:pt x="1460" y="1825"/>
                      <a:pt x="0" y="5455"/>
                      <a:pt x="1377" y="8583"/>
                    </a:cubicBezTo>
                    <a:lnTo>
                      <a:pt x="3421" y="13297"/>
                    </a:lnTo>
                    <a:cubicBezTo>
                      <a:pt x="3671" y="13923"/>
                      <a:pt x="4046" y="14507"/>
                      <a:pt x="4464" y="14966"/>
                    </a:cubicBezTo>
                    <a:cubicBezTo>
                      <a:pt x="5631" y="16304"/>
                      <a:pt x="7303" y="17059"/>
                      <a:pt x="9043" y="17059"/>
                    </a:cubicBezTo>
                    <a:cubicBezTo>
                      <a:pt x="9853" y="17059"/>
                      <a:pt x="10677" y="16895"/>
                      <a:pt x="11472" y="16551"/>
                    </a:cubicBezTo>
                    <a:cubicBezTo>
                      <a:pt x="14308" y="15341"/>
                      <a:pt x="15727" y="12338"/>
                      <a:pt x="15018" y="9459"/>
                    </a:cubicBezTo>
                    <a:cubicBezTo>
                      <a:pt x="15142" y="9418"/>
                      <a:pt x="12966" y="4202"/>
                      <a:pt x="12891" y="4202"/>
                    </a:cubicBezTo>
                    <a:cubicBezTo>
                      <a:pt x="12891" y="4202"/>
                      <a:pt x="12890" y="4203"/>
                      <a:pt x="12890" y="4203"/>
                    </a:cubicBezTo>
                    <a:lnTo>
                      <a:pt x="12682" y="3703"/>
                    </a:lnTo>
                    <a:cubicBezTo>
                      <a:pt x="12014" y="2159"/>
                      <a:pt x="10763" y="991"/>
                      <a:pt x="9303" y="449"/>
                    </a:cubicBezTo>
                    <a:cubicBezTo>
                      <a:pt x="8573" y="157"/>
                      <a:pt x="7790" y="0"/>
                      <a:pt x="6993" y="0"/>
                    </a:cubicBez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4" name="Google Shape;3194;p49"/>
              <p:cNvSpPr/>
              <p:nvPr/>
            </p:nvSpPr>
            <p:spPr>
              <a:xfrm>
                <a:off x="5397923" y="2869339"/>
                <a:ext cx="258141" cy="186292"/>
              </a:xfrm>
              <a:custGeom>
                <a:rect b="b" l="l" r="r" t="t"/>
                <a:pathLst>
                  <a:path extrusionOk="0" h="9845" w="13642">
                    <a:moveTo>
                      <a:pt x="7760" y="0"/>
                    </a:moveTo>
                    <a:lnTo>
                      <a:pt x="2295" y="2336"/>
                    </a:lnTo>
                    <a:cubicBezTo>
                      <a:pt x="2253" y="2378"/>
                      <a:pt x="1" y="6466"/>
                      <a:pt x="1085" y="9845"/>
                    </a:cubicBezTo>
                    <a:lnTo>
                      <a:pt x="3088" y="9010"/>
                    </a:lnTo>
                    <a:cubicBezTo>
                      <a:pt x="3546" y="8802"/>
                      <a:pt x="3922" y="8343"/>
                      <a:pt x="3964" y="7801"/>
                    </a:cubicBezTo>
                    <a:lnTo>
                      <a:pt x="4047" y="6299"/>
                    </a:lnTo>
                    <a:lnTo>
                      <a:pt x="4840" y="7175"/>
                    </a:lnTo>
                    <a:cubicBezTo>
                      <a:pt x="5118" y="7509"/>
                      <a:pt x="5507" y="7676"/>
                      <a:pt x="5909" y="7676"/>
                    </a:cubicBezTo>
                    <a:cubicBezTo>
                      <a:pt x="6110" y="7676"/>
                      <a:pt x="6314" y="7634"/>
                      <a:pt x="6508" y="7550"/>
                    </a:cubicBezTo>
                    <a:lnTo>
                      <a:pt x="13642" y="4464"/>
                    </a:lnTo>
                    <a:lnTo>
                      <a:pt x="776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5" name="Google Shape;3195;p49"/>
              <p:cNvSpPr/>
              <p:nvPr/>
            </p:nvSpPr>
            <p:spPr>
              <a:xfrm>
                <a:off x="5865229" y="4346211"/>
                <a:ext cx="412851" cy="334701"/>
              </a:xfrm>
              <a:custGeom>
                <a:rect b="b" l="l" r="r" t="t"/>
                <a:pathLst>
                  <a:path extrusionOk="0" h="17688" w="21818">
                    <a:moveTo>
                      <a:pt x="0" y="0"/>
                    </a:moveTo>
                    <a:lnTo>
                      <a:pt x="1627" y="17687"/>
                    </a:lnTo>
                    <a:lnTo>
                      <a:pt x="20774" y="17562"/>
                    </a:lnTo>
                    <a:lnTo>
                      <a:pt x="21817" y="3546"/>
                    </a:lnTo>
                    <a:lnTo>
                      <a:pt x="0"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6" name="Google Shape;3196;p49"/>
              <p:cNvSpPr/>
              <p:nvPr/>
            </p:nvSpPr>
            <p:spPr>
              <a:xfrm>
                <a:off x="4903010" y="3998096"/>
                <a:ext cx="1278764" cy="695440"/>
              </a:xfrm>
              <a:custGeom>
                <a:rect b="b" l="l" r="r" t="t"/>
                <a:pathLst>
                  <a:path extrusionOk="0" h="36752" w="67579">
                    <a:moveTo>
                      <a:pt x="29910" y="1"/>
                    </a:moveTo>
                    <a:cubicBezTo>
                      <a:pt x="15351" y="5382"/>
                      <a:pt x="5507" y="14059"/>
                      <a:pt x="3045" y="20441"/>
                    </a:cubicBezTo>
                    <a:cubicBezTo>
                      <a:pt x="0" y="28325"/>
                      <a:pt x="5924" y="36752"/>
                      <a:pt x="14350" y="36752"/>
                    </a:cubicBezTo>
                    <a:lnTo>
                      <a:pt x="63533" y="36752"/>
                    </a:lnTo>
                    <a:cubicBezTo>
                      <a:pt x="67496" y="29660"/>
                      <a:pt x="67579" y="17563"/>
                      <a:pt x="67579" y="17563"/>
                    </a:cubicBezTo>
                    <a:lnTo>
                      <a:pt x="57859" y="15269"/>
                    </a:lnTo>
                    <a:cubicBezTo>
                      <a:pt x="60988" y="7259"/>
                      <a:pt x="54897" y="1628"/>
                      <a:pt x="54897" y="1628"/>
                    </a:cubicBezTo>
                    <a:lnTo>
                      <a:pt x="29910" y="1"/>
                    </a:lnTo>
                    <a:close/>
                  </a:path>
                </a:pathLst>
              </a:custGeom>
              <a:solidFill>
                <a:srgbClr val="0F7FB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7" name="Google Shape;3197;p49"/>
              <p:cNvSpPr/>
              <p:nvPr/>
            </p:nvSpPr>
            <p:spPr>
              <a:xfrm>
                <a:off x="5701835" y="4033613"/>
                <a:ext cx="449163" cy="502847"/>
              </a:xfrm>
              <a:custGeom>
                <a:rect b="b" l="l" r="r" t="t"/>
                <a:pathLst>
                  <a:path extrusionOk="0" fill="none" h="26574" w="23737">
                    <a:moveTo>
                      <a:pt x="14267" y="1"/>
                    </a:moveTo>
                    <a:cubicBezTo>
                      <a:pt x="14267" y="1"/>
                      <a:pt x="22485" y="11431"/>
                      <a:pt x="2086" y="18147"/>
                    </a:cubicBezTo>
                    <a:cubicBezTo>
                      <a:pt x="0" y="18814"/>
                      <a:pt x="250" y="21943"/>
                      <a:pt x="2336" y="22652"/>
                    </a:cubicBezTo>
                    <a:cubicBezTo>
                      <a:pt x="7550" y="24446"/>
                      <a:pt x="15852" y="26574"/>
                      <a:pt x="23736" y="25364"/>
                    </a:cubicBezTo>
                  </a:path>
                </a:pathLst>
              </a:custGeom>
              <a:noFill/>
              <a:ln cap="rnd" cmpd="sng" w="41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8" name="Google Shape;3198;p49"/>
              <p:cNvSpPr/>
              <p:nvPr/>
            </p:nvSpPr>
            <p:spPr>
              <a:xfrm>
                <a:off x="5821026" y="4054939"/>
                <a:ext cx="145249" cy="187087"/>
              </a:xfrm>
              <a:custGeom>
                <a:rect b="b" l="l" r="r" t="t"/>
                <a:pathLst>
                  <a:path extrusionOk="0" fill="none" h="9887" w="7676">
                    <a:moveTo>
                      <a:pt x="2420" y="0"/>
                    </a:moveTo>
                    <a:cubicBezTo>
                      <a:pt x="2420" y="0"/>
                      <a:pt x="0" y="7467"/>
                      <a:pt x="7676" y="9887"/>
                    </a:cubicBezTo>
                  </a:path>
                </a:pathLst>
              </a:custGeom>
              <a:noFill/>
              <a:ln cap="rnd" cmpd="sng" w="41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9" name="Google Shape;3199;p49"/>
              <p:cNvSpPr/>
              <p:nvPr/>
            </p:nvSpPr>
            <p:spPr>
              <a:xfrm>
                <a:off x="5442921" y="3988427"/>
                <a:ext cx="397070" cy="239710"/>
              </a:xfrm>
              <a:custGeom>
                <a:rect b="b" l="l" r="r" t="t"/>
                <a:pathLst>
                  <a:path extrusionOk="0" h="12668" w="20984">
                    <a:moveTo>
                      <a:pt x="652" y="1"/>
                    </a:moveTo>
                    <a:cubicBezTo>
                      <a:pt x="595" y="1"/>
                      <a:pt x="543" y="32"/>
                      <a:pt x="543" y="95"/>
                    </a:cubicBezTo>
                    <a:cubicBezTo>
                      <a:pt x="0" y="4224"/>
                      <a:pt x="2086" y="8396"/>
                      <a:pt x="5423" y="10774"/>
                    </a:cubicBezTo>
                    <a:cubicBezTo>
                      <a:pt x="7047" y="11892"/>
                      <a:pt x="9045" y="12667"/>
                      <a:pt x="11013" y="12667"/>
                    </a:cubicBezTo>
                    <a:cubicBezTo>
                      <a:pt x="11320" y="12667"/>
                      <a:pt x="11627" y="12649"/>
                      <a:pt x="11931" y="12609"/>
                    </a:cubicBezTo>
                    <a:cubicBezTo>
                      <a:pt x="14309" y="12275"/>
                      <a:pt x="16103" y="10565"/>
                      <a:pt x="17479" y="8730"/>
                    </a:cubicBezTo>
                    <a:cubicBezTo>
                      <a:pt x="19148" y="6394"/>
                      <a:pt x="20357" y="3724"/>
                      <a:pt x="20983" y="929"/>
                    </a:cubicBezTo>
                    <a:cubicBezTo>
                      <a:pt x="20983" y="856"/>
                      <a:pt x="20927" y="812"/>
                      <a:pt x="20880" y="812"/>
                    </a:cubicBezTo>
                    <a:cubicBezTo>
                      <a:pt x="20846" y="812"/>
                      <a:pt x="20816" y="835"/>
                      <a:pt x="20816" y="887"/>
                    </a:cubicBezTo>
                    <a:cubicBezTo>
                      <a:pt x="20274" y="3265"/>
                      <a:pt x="19356" y="5559"/>
                      <a:pt x="18063" y="7603"/>
                    </a:cubicBezTo>
                    <a:cubicBezTo>
                      <a:pt x="16812" y="9522"/>
                      <a:pt x="15185" y="11525"/>
                      <a:pt x="12932" y="12192"/>
                    </a:cubicBezTo>
                    <a:cubicBezTo>
                      <a:pt x="12320" y="12374"/>
                      <a:pt x="11682" y="12456"/>
                      <a:pt x="11040" y="12456"/>
                    </a:cubicBezTo>
                    <a:cubicBezTo>
                      <a:pt x="9322" y="12456"/>
                      <a:pt x="7571" y="11863"/>
                      <a:pt x="6174" y="10982"/>
                    </a:cubicBezTo>
                    <a:cubicBezTo>
                      <a:pt x="4422" y="9939"/>
                      <a:pt x="3046" y="8438"/>
                      <a:pt x="2086" y="6644"/>
                    </a:cubicBezTo>
                    <a:cubicBezTo>
                      <a:pt x="1002" y="4683"/>
                      <a:pt x="543" y="2389"/>
                      <a:pt x="793" y="95"/>
                    </a:cubicBezTo>
                    <a:cubicBezTo>
                      <a:pt x="772" y="32"/>
                      <a:pt x="710" y="1"/>
                      <a:pt x="652" y="1"/>
                    </a:cubicBezTo>
                    <a:close/>
                  </a:path>
                </a:pathLst>
              </a:custGeom>
              <a:solidFill>
                <a:srgbClr val="FFEE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0" name="Google Shape;3200;p49"/>
              <p:cNvSpPr/>
              <p:nvPr/>
            </p:nvSpPr>
            <p:spPr>
              <a:xfrm>
                <a:off x="5016676" y="4028883"/>
                <a:ext cx="1239310" cy="667018"/>
              </a:xfrm>
              <a:custGeom>
                <a:rect b="b" l="l" r="r" t="t"/>
                <a:pathLst>
                  <a:path extrusionOk="0" h="35250" w="65494">
                    <a:moveTo>
                      <a:pt x="54814" y="1"/>
                    </a:moveTo>
                    <a:lnTo>
                      <a:pt x="54814" y="42"/>
                    </a:lnTo>
                    <a:lnTo>
                      <a:pt x="26406" y="42"/>
                    </a:lnTo>
                    <a:cubicBezTo>
                      <a:pt x="11847" y="5382"/>
                      <a:pt x="5507" y="12515"/>
                      <a:pt x="3045" y="18856"/>
                    </a:cubicBezTo>
                    <a:cubicBezTo>
                      <a:pt x="0" y="26740"/>
                      <a:pt x="5924" y="35167"/>
                      <a:pt x="14350" y="35167"/>
                    </a:cubicBezTo>
                    <a:lnTo>
                      <a:pt x="61447" y="35250"/>
                    </a:lnTo>
                    <a:cubicBezTo>
                      <a:pt x="65410" y="28117"/>
                      <a:pt x="65493" y="16019"/>
                      <a:pt x="65493" y="16019"/>
                    </a:cubicBezTo>
                    <a:lnTo>
                      <a:pt x="57776" y="13642"/>
                    </a:lnTo>
                    <a:cubicBezTo>
                      <a:pt x="60904" y="5632"/>
                      <a:pt x="54814" y="1"/>
                      <a:pt x="54814"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1" name="Google Shape;3201;p49"/>
              <p:cNvSpPr/>
              <p:nvPr/>
            </p:nvSpPr>
            <p:spPr>
              <a:xfrm>
                <a:off x="5194281" y="3218362"/>
                <a:ext cx="899878" cy="862639"/>
              </a:xfrm>
              <a:custGeom>
                <a:rect b="b" l="l" r="r" t="t"/>
                <a:pathLst>
                  <a:path extrusionOk="0" h="45588" w="47556">
                    <a:moveTo>
                      <a:pt x="0" y="25147"/>
                    </a:moveTo>
                    <a:lnTo>
                      <a:pt x="0" y="25147"/>
                    </a:lnTo>
                    <a:cubicBezTo>
                      <a:pt x="0" y="25147"/>
                      <a:pt x="0" y="25147"/>
                      <a:pt x="0" y="25147"/>
                    </a:cubicBezTo>
                    <a:cubicBezTo>
                      <a:pt x="0" y="25147"/>
                      <a:pt x="0" y="25147"/>
                      <a:pt x="0" y="25147"/>
                    </a:cubicBezTo>
                    <a:lnTo>
                      <a:pt x="0" y="25147"/>
                    </a:lnTo>
                    <a:lnTo>
                      <a:pt x="0" y="25147"/>
                    </a:lnTo>
                    <a:close/>
                    <a:moveTo>
                      <a:pt x="31498" y="0"/>
                    </a:moveTo>
                    <a:cubicBezTo>
                      <a:pt x="29807" y="0"/>
                      <a:pt x="29117" y="786"/>
                      <a:pt x="29117" y="786"/>
                    </a:cubicBezTo>
                    <a:cubicBezTo>
                      <a:pt x="26456" y="2944"/>
                      <a:pt x="23984" y="3258"/>
                      <a:pt x="22770" y="3258"/>
                    </a:cubicBezTo>
                    <a:cubicBezTo>
                      <a:pt x="22271" y="3258"/>
                      <a:pt x="21984" y="3205"/>
                      <a:pt x="21984" y="3205"/>
                    </a:cubicBezTo>
                    <a:cubicBezTo>
                      <a:pt x="9948" y="3455"/>
                      <a:pt x="32" y="25119"/>
                      <a:pt x="0" y="25147"/>
                    </a:cubicBezTo>
                    <a:lnTo>
                      <a:pt x="0" y="25147"/>
                    </a:lnTo>
                    <a:lnTo>
                      <a:pt x="10345" y="28526"/>
                    </a:lnTo>
                    <a:cubicBezTo>
                      <a:pt x="7676" y="38913"/>
                      <a:pt x="6841" y="44545"/>
                      <a:pt x="6841" y="44545"/>
                    </a:cubicBezTo>
                    <a:cubicBezTo>
                      <a:pt x="30869" y="45546"/>
                      <a:pt x="47556" y="45588"/>
                      <a:pt x="47556" y="45588"/>
                    </a:cubicBezTo>
                    <a:cubicBezTo>
                      <a:pt x="47556" y="45588"/>
                      <a:pt x="42633" y="3956"/>
                      <a:pt x="34624" y="702"/>
                    </a:cubicBezTo>
                    <a:cubicBezTo>
                      <a:pt x="33333" y="178"/>
                      <a:pt x="32302" y="0"/>
                      <a:pt x="31498"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2" name="Google Shape;3202;p49"/>
              <p:cNvSpPr/>
              <p:nvPr/>
            </p:nvSpPr>
            <p:spPr>
              <a:xfrm>
                <a:off x="5416865" y="3612118"/>
                <a:ext cx="524948" cy="413684"/>
              </a:xfrm>
              <a:custGeom>
                <a:rect b="b" l="l" r="r" t="t"/>
                <a:pathLst>
                  <a:path extrusionOk="0" h="21862" w="27742">
                    <a:moveTo>
                      <a:pt x="27741" y="0"/>
                    </a:moveTo>
                    <a:lnTo>
                      <a:pt x="1" y="19231"/>
                    </a:lnTo>
                    <a:cubicBezTo>
                      <a:pt x="1" y="19231"/>
                      <a:pt x="5546" y="21862"/>
                      <a:pt x="11669" y="21862"/>
                    </a:cubicBezTo>
                    <a:cubicBezTo>
                      <a:pt x="18833" y="21862"/>
                      <a:pt x="26787" y="18260"/>
                      <a:pt x="27575" y="2628"/>
                    </a:cubicBezTo>
                    <a:lnTo>
                      <a:pt x="27741"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3" name="Google Shape;3203;p49"/>
              <p:cNvSpPr/>
              <p:nvPr/>
            </p:nvSpPr>
            <p:spPr>
              <a:xfrm>
                <a:off x="4998511" y="3536296"/>
                <a:ext cx="151569" cy="315798"/>
              </a:xfrm>
              <a:custGeom>
                <a:rect b="b" l="l" r="r" t="t"/>
                <a:pathLst>
                  <a:path extrusionOk="0" h="16689" w="8010">
                    <a:moveTo>
                      <a:pt x="1706" y="1"/>
                    </a:moveTo>
                    <a:cubicBezTo>
                      <a:pt x="1694" y="1"/>
                      <a:pt x="1681" y="1"/>
                      <a:pt x="1669" y="2"/>
                    </a:cubicBezTo>
                    <a:cubicBezTo>
                      <a:pt x="1" y="86"/>
                      <a:pt x="2003" y="8429"/>
                      <a:pt x="2003" y="8429"/>
                    </a:cubicBezTo>
                    <a:lnTo>
                      <a:pt x="1961" y="10223"/>
                    </a:lnTo>
                    <a:cubicBezTo>
                      <a:pt x="1836" y="12475"/>
                      <a:pt x="2754" y="14644"/>
                      <a:pt x="4422" y="16230"/>
                    </a:cubicBezTo>
                    <a:cubicBezTo>
                      <a:pt x="4714" y="16522"/>
                      <a:pt x="5132" y="16688"/>
                      <a:pt x="5632" y="16688"/>
                    </a:cubicBezTo>
                    <a:lnTo>
                      <a:pt x="8010" y="16688"/>
                    </a:lnTo>
                    <a:lnTo>
                      <a:pt x="8010" y="8429"/>
                    </a:lnTo>
                    <a:lnTo>
                      <a:pt x="6341" y="8429"/>
                    </a:lnTo>
                    <a:cubicBezTo>
                      <a:pt x="5927" y="8429"/>
                      <a:pt x="3375" y="1"/>
                      <a:pt x="1706" y="1"/>
                    </a:cubicBezTo>
                    <a:close/>
                  </a:path>
                </a:pathLst>
              </a:custGeom>
              <a:solidFill>
                <a:srgbClr val="FFCFC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4" name="Google Shape;3204;p49"/>
              <p:cNvSpPr/>
              <p:nvPr/>
            </p:nvSpPr>
            <p:spPr>
              <a:xfrm>
                <a:off x="5018247" y="3535539"/>
                <a:ext cx="52113" cy="108956"/>
              </a:xfrm>
              <a:custGeom>
                <a:rect b="b" l="l" r="r" t="t"/>
                <a:pathLst>
                  <a:path extrusionOk="0" fill="none" h="5758" w="2754">
                    <a:moveTo>
                      <a:pt x="1" y="1044"/>
                    </a:moveTo>
                    <a:cubicBezTo>
                      <a:pt x="1" y="1044"/>
                      <a:pt x="42" y="1"/>
                      <a:pt x="626" y="1"/>
                    </a:cubicBezTo>
                    <a:cubicBezTo>
                      <a:pt x="1294" y="1"/>
                      <a:pt x="2754" y="5757"/>
                      <a:pt x="2754" y="5757"/>
                    </a:cubicBezTo>
                  </a:path>
                </a:pathLst>
              </a:custGeom>
              <a:noFill/>
              <a:ln cap="rnd" cmpd="sng" w="41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5" name="Google Shape;3205;p49"/>
              <p:cNvSpPr/>
              <p:nvPr/>
            </p:nvSpPr>
            <p:spPr>
              <a:xfrm>
                <a:off x="5036393" y="3533174"/>
                <a:ext cx="41857" cy="101841"/>
              </a:xfrm>
              <a:custGeom>
                <a:rect b="b" l="l" r="r" t="t"/>
                <a:pathLst>
                  <a:path extrusionOk="0" fill="none" h="5382" w="2212">
                    <a:moveTo>
                      <a:pt x="1" y="209"/>
                    </a:moveTo>
                    <a:cubicBezTo>
                      <a:pt x="1" y="209"/>
                      <a:pt x="418" y="0"/>
                      <a:pt x="752" y="1043"/>
                    </a:cubicBezTo>
                    <a:cubicBezTo>
                      <a:pt x="1044" y="2045"/>
                      <a:pt x="2212" y="5382"/>
                      <a:pt x="2212" y="5382"/>
                    </a:cubicBezTo>
                  </a:path>
                </a:pathLst>
              </a:custGeom>
              <a:noFill/>
              <a:ln cap="rnd" cmpd="sng" w="41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6" name="Google Shape;3206;p49"/>
              <p:cNvSpPr/>
              <p:nvPr/>
            </p:nvSpPr>
            <p:spPr>
              <a:xfrm>
                <a:off x="5018247" y="3563165"/>
                <a:ext cx="45017" cy="98700"/>
              </a:xfrm>
              <a:custGeom>
                <a:rect b="b" l="l" r="r" t="t"/>
                <a:pathLst>
                  <a:path extrusionOk="0" fill="none" h="5216" w="2379">
                    <a:moveTo>
                      <a:pt x="1" y="1169"/>
                    </a:moveTo>
                    <a:cubicBezTo>
                      <a:pt x="1" y="1169"/>
                      <a:pt x="84" y="1"/>
                      <a:pt x="626" y="42"/>
                    </a:cubicBezTo>
                    <a:cubicBezTo>
                      <a:pt x="1127" y="84"/>
                      <a:pt x="2378" y="5215"/>
                      <a:pt x="2378" y="5215"/>
                    </a:cubicBezTo>
                  </a:path>
                </a:pathLst>
              </a:custGeom>
              <a:noFill/>
              <a:ln cap="rnd" cmpd="sng" w="41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7" name="Google Shape;3207;p49"/>
              <p:cNvSpPr/>
              <p:nvPr/>
            </p:nvSpPr>
            <p:spPr>
              <a:xfrm>
                <a:off x="5817072" y="4196232"/>
                <a:ext cx="331541" cy="236815"/>
              </a:xfrm>
              <a:custGeom>
                <a:rect b="b" l="l" r="r" t="t"/>
                <a:pathLst>
                  <a:path extrusionOk="0" fill="none" h="12515" w="17521">
                    <a:moveTo>
                      <a:pt x="16395" y="0"/>
                    </a:moveTo>
                    <a:cubicBezTo>
                      <a:pt x="16395" y="0"/>
                      <a:pt x="17521" y="12515"/>
                      <a:pt x="0" y="11889"/>
                    </a:cubicBezTo>
                  </a:path>
                </a:pathLst>
              </a:custGeom>
              <a:noFill/>
              <a:ln cap="rnd" cmpd="sng" w="41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8" name="Google Shape;3208;p49"/>
              <p:cNvSpPr/>
              <p:nvPr/>
            </p:nvSpPr>
            <p:spPr>
              <a:xfrm>
                <a:off x="5390033" y="3501592"/>
                <a:ext cx="59227" cy="308664"/>
              </a:xfrm>
              <a:custGeom>
                <a:rect b="b" l="l" r="r" t="t"/>
                <a:pathLst>
                  <a:path extrusionOk="0" fill="none" h="16312" w="3130">
                    <a:moveTo>
                      <a:pt x="3129" y="1"/>
                    </a:moveTo>
                    <a:cubicBezTo>
                      <a:pt x="3129" y="1"/>
                      <a:pt x="1544" y="7134"/>
                      <a:pt x="0" y="16312"/>
                    </a:cubicBezTo>
                  </a:path>
                </a:pathLst>
              </a:custGeom>
              <a:noFill/>
              <a:ln cap="rnd" cmpd="sng" w="41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9" name="Google Shape;3209;p49"/>
              <p:cNvSpPr/>
              <p:nvPr/>
            </p:nvSpPr>
            <p:spPr>
              <a:xfrm>
                <a:off x="5127183" y="3217265"/>
                <a:ext cx="855675" cy="770203"/>
              </a:xfrm>
              <a:custGeom>
                <a:rect b="b" l="l" r="r" t="t"/>
                <a:pathLst>
                  <a:path extrusionOk="0" h="40703" w="45220">
                    <a:moveTo>
                      <a:pt x="36552" y="1"/>
                    </a:moveTo>
                    <a:cubicBezTo>
                      <a:pt x="35758" y="1"/>
                      <a:pt x="34750" y="101"/>
                      <a:pt x="33373" y="218"/>
                    </a:cubicBezTo>
                    <a:cubicBezTo>
                      <a:pt x="30327" y="468"/>
                      <a:pt x="22318" y="25247"/>
                      <a:pt x="22318" y="25247"/>
                    </a:cubicBezTo>
                    <a:lnTo>
                      <a:pt x="0" y="23787"/>
                    </a:lnTo>
                    <a:lnTo>
                      <a:pt x="0" y="38179"/>
                    </a:lnTo>
                    <a:cubicBezTo>
                      <a:pt x="0" y="38179"/>
                      <a:pt x="8300" y="40702"/>
                      <a:pt x="17576" y="40702"/>
                    </a:cubicBezTo>
                    <a:cubicBezTo>
                      <a:pt x="24301" y="40702"/>
                      <a:pt x="31539" y="39376"/>
                      <a:pt x="36501" y="34800"/>
                    </a:cubicBezTo>
                    <a:cubicBezTo>
                      <a:pt x="40798" y="30837"/>
                      <a:pt x="45220" y="14234"/>
                      <a:pt x="45220" y="14234"/>
                    </a:cubicBezTo>
                    <a:cubicBezTo>
                      <a:pt x="45220" y="14234"/>
                      <a:pt x="42466" y="5599"/>
                      <a:pt x="41048" y="3430"/>
                    </a:cubicBezTo>
                    <a:cubicBezTo>
                      <a:pt x="39215" y="666"/>
                      <a:pt x="38595" y="1"/>
                      <a:pt x="36552" y="1"/>
                    </a:cubicBezTo>
                    <a:close/>
                  </a:path>
                </a:pathLst>
              </a:custGeom>
              <a:solidFill>
                <a:schemeClr val="accent2"/>
              </a:solid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0" name="Google Shape;3210;p49"/>
              <p:cNvSpPr/>
              <p:nvPr/>
            </p:nvSpPr>
            <p:spPr>
              <a:xfrm>
                <a:off x="5555792" y="3087192"/>
                <a:ext cx="19755" cy="23729"/>
              </a:xfrm>
              <a:custGeom>
                <a:rect b="b" l="l" r="r" t="t"/>
                <a:pathLst>
                  <a:path extrusionOk="0" h="1254" w="1044">
                    <a:moveTo>
                      <a:pt x="1" y="0"/>
                    </a:moveTo>
                    <a:cubicBezTo>
                      <a:pt x="82" y="528"/>
                      <a:pt x="440" y="1254"/>
                      <a:pt x="997" y="1254"/>
                    </a:cubicBezTo>
                    <a:cubicBezTo>
                      <a:pt x="1012" y="1254"/>
                      <a:pt x="1028" y="1253"/>
                      <a:pt x="1044" y="1252"/>
                    </a:cubicBezTo>
                    <a:lnTo>
                      <a:pt x="1044" y="1210"/>
                    </a:lnTo>
                    <a:cubicBezTo>
                      <a:pt x="501" y="1210"/>
                      <a:pt x="209" y="584"/>
                      <a:pt x="42" y="42"/>
                    </a:cubicBezTo>
                    <a:cubicBezTo>
                      <a:pt x="42" y="0"/>
                      <a:pt x="1" y="0"/>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1" name="Google Shape;3211;p49"/>
              <p:cNvSpPr/>
              <p:nvPr/>
            </p:nvSpPr>
            <p:spPr>
              <a:xfrm>
                <a:off x="5548980" y="3072754"/>
                <a:ext cx="39378" cy="33247"/>
              </a:xfrm>
              <a:custGeom>
                <a:rect b="b" l="l" r="r" t="t"/>
                <a:pathLst>
                  <a:path extrusionOk="0" h="1757" w="2081">
                    <a:moveTo>
                      <a:pt x="892" y="1"/>
                    </a:moveTo>
                    <a:cubicBezTo>
                      <a:pt x="815" y="1"/>
                      <a:pt x="734" y="17"/>
                      <a:pt x="653" y="54"/>
                    </a:cubicBezTo>
                    <a:cubicBezTo>
                      <a:pt x="0" y="323"/>
                      <a:pt x="513" y="1757"/>
                      <a:pt x="1217" y="1757"/>
                    </a:cubicBezTo>
                    <a:cubicBezTo>
                      <a:pt x="1278" y="1757"/>
                      <a:pt x="1340" y="1746"/>
                      <a:pt x="1404" y="1723"/>
                    </a:cubicBezTo>
                    <a:cubicBezTo>
                      <a:pt x="2081" y="1422"/>
                      <a:pt x="1604" y="1"/>
                      <a:pt x="89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2" name="Google Shape;3212;p49"/>
              <p:cNvSpPr/>
              <p:nvPr/>
            </p:nvSpPr>
            <p:spPr>
              <a:xfrm>
                <a:off x="5502129" y="3107723"/>
                <a:ext cx="11070" cy="30787"/>
              </a:xfrm>
              <a:custGeom>
                <a:rect b="b" l="l" r="r" t="t"/>
                <a:pathLst>
                  <a:path extrusionOk="0" h="1627" w="585">
                    <a:moveTo>
                      <a:pt x="83" y="0"/>
                    </a:moveTo>
                    <a:cubicBezTo>
                      <a:pt x="83" y="0"/>
                      <a:pt x="0" y="42"/>
                      <a:pt x="83" y="42"/>
                    </a:cubicBezTo>
                    <a:cubicBezTo>
                      <a:pt x="292" y="584"/>
                      <a:pt x="501" y="1210"/>
                      <a:pt x="83" y="1585"/>
                    </a:cubicBezTo>
                    <a:lnTo>
                      <a:pt x="83" y="1627"/>
                    </a:lnTo>
                    <a:cubicBezTo>
                      <a:pt x="584" y="1335"/>
                      <a:pt x="334" y="501"/>
                      <a:pt x="8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3" name="Google Shape;3213;p49"/>
              <p:cNvSpPr/>
              <p:nvPr/>
            </p:nvSpPr>
            <p:spPr>
              <a:xfrm>
                <a:off x="5473859" y="3100400"/>
                <a:ext cx="40967" cy="34496"/>
              </a:xfrm>
              <a:custGeom>
                <a:rect b="b" l="l" r="r" t="t"/>
                <a:pathLst>
                  <a:path extrusionOk="0" h="1823" w="2165">
                    <a:moveTo>
                      <a:pt x="930" y="0"/>
                    </a:moveTo>
                    <a:cubicBezTo>
                      <a:pt x="896" y="0"/>
                      <a:pt x="861" y="4"/>
                      <a:pt x="827" y="12"/>
                    </a:cubicBezTo>
                    <a:cubicBezTo>
                      <a:pt x="1" y="287"/>
                      <a:pt x="510" y="1823"/>
                      <a:pt x="1235" y="1823"/>
                    </a:cubicBezTo>
                    <a:cubicBezTo>
                      <a:pt x="1279" y="1823"/>
                      <a:pt x="1324" y="1817"/>
                      <a:pt x="1369" y="1805"/>
                    </a:cubicBezTo>
                    <a:cubicBezTo>
                      <a:pt x="2165" y="1567"/>
                      <a:pt x="1632" y="0"/>
                      <a:pt x="9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4" name="Google Shape;3214;p49"/>
              <p:cNvSpPr/>
              <p:nvPr/>
            </p:nvSpPr>
            <p:spPr>
              <a:xfrm>
                <a:off x="5536056" y="3035099"/>
                <a:ext cx="41062" cy="19831"/>
              </a:xfrm>
              <a:custGeom>
                <a:rect b="b" l="l" r="r" t="t"/>
                <a:pathLst>
                  <a:path extrusionOk="0" h="1048" w="2170">
                    <a:moveTo>
                      <a:pt x="1002" y="0"/>
                    </a:moveTo>
                    <a:cubicBezTo>
                      <a:pt x="627" y="42"/>
                      <a:pt x="251" y="125"/>
                      <a:pt x="84" y="459"/>
                    </a:cubicBezTo>
                    <a:cubicBezTo>
                      <a:pt x="1" y="626"/>
                      <a:pt x="43" y="835"/>
                      <a:pt x="209" y="918"/>
                    </a:cubicBezTo>
                    <a:cubicBezTo>
                      <a:pt x="376" y="1029"/>
                      <a:pt x="525" y="1048"/>
                      <a:pt x="704" y="1048"/>
                    </a:cubicBezTo>
                    <a:cubicBezTo>
                      <a:pt x="793" y="1048"/>
                      <a:pt x="891" y="1043"/>
                      <a:pt x="1002" y="1043"/>
                    </a:cubicBezTo>
                    <a:cubicBezTo>
                      <a:pt x="1106" y="1022"/>
                      <a:pt x="1221" y="1022"/>
                      <a:pt x="1341" y="1022"/>
                    </a:cubicBezTo>
                    <a:cubicBezTo>
                      <a:pt x="1461" y="1022"/>
                      <a:pt x="1586" y="1022"/>
                      <a:pt x="1711" y="1001"/>
                    </a:cubicBezTo>
                    <a:cubicBezTo>
                      <a:pt x="2045" y="918"/>
                      <a:pt x="2170" y="459"/>
                      <a:pt x="1961" y="250"/>
                    </a:cubicBezTo>
                    <a:cubicBezTo>
                      <a:pt x="1669" y="42"/>
                      <a:pt x="1336" y="0"/>
                      <a:pt x="100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5" name="Google Shape;3215;p49"/>
              <p:cNvSpPr/>
              <p:nvPr/>
            </p:nvSpPr>
            <p:spPr>
              <a:xfrm>
                <a:off x="5457453" y="3061439"/>
                <a:ext cx="36010" cy="29841"/>
              </a:xfrm>
              <a:custGeom>
                <a:rect b="b" l="l" r="r" t="t"/>
                <a:pathLst>
                  <a:path extrusionOk="0" h="1577" w="1903">
                    <a:moveTo>
                      <a:pt x="1367" y="0"/>
                    </a:moveTo>
                    <a:cubicBezTo>
                      <a:pt x="1131" y="0"/>
                      <a:pt x="901" y="128"/>
                      <a:pt x="692" y="277"/>
                    </a:cubicBezTo>
                    <a:cubicBezTo>
                      <a:pt x="400" y="485"/>
                      <a:pt x="192" y="736"/>
                      <a:pt x="67" y="1111"/>
                    </a:cubicBezTo>
                    <a:cubicBezTo>
                      <a:pt x="0" y="1344"/>
                      <a:pt x="279" y="1577"/>
                      <a:pt x="521" y="1577"/>
                    </a:cubicBezTo>
                    <a:cubicBezTo>
                      <a:pt x="583" y="1577"/>
                      <a:pt x="642" y="1562"/>
                      <a:pt x="692" y="1528"/>
                    </a:cubicBezTo>
                    <a:lnTo>
                      <a:pt x="1318" y="1028"/>
                    </a:lnTo>
                    <a:cubicBezTo>
                      <a:pt x="1527" y="903"/>
                      <a:pt x="1735" y="777"/>
                      <a:pt x="1860" y="485"/>
                    </a:cubicBezTo>
                    <a:cubicBezTo>
                      <a:pt x="1902" y="319"/>
                      <a:pt x="1777" y="110"/>
                      <a:pt x="1652" y="68"/>
                    </a:cubicBezTo>
                    <a:cubicBezTo>
                      <a:pt x="1557" y="21"/>
                      <a:pt x="1461" y="0"/>
                      <a:pt x="136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6" name="Google Shape;3216;p49"/>
              <p:cNvSpPr/>
              <p:nvPr/>
            </p:nvSpPr>
            <p:spPr>
              <a:xfrm>
                <a:off x="5588944" y="3172873"/>
                <a:ext cx="21345" cy="14589"/>
              </a:xfrm>
              <a:custGeom>
                <a:rect b="b" l="l" r="r" t="t"/>
                <a:pathLst>
                  <a:path extrusionOk="0" h="771" w="1128">
                    <a:moveTo>
                      <a:pt x="1033" y="1"/>
                    </a:moveTo>
                    <a:cubicBezTo>
                      <a:pt x="1020" y="1"/>
                      <a:pt x="1002" y="19"/>
                      <a:pt x="1002" y="19"/>
                    </a:cubicBezTo>
                    <a:cubicBezTo>
                      <a:pt x="960" y="186"/>
                      <a:pt x="835" y="437"/>
                      <a:pt x="710" y="478"/>
                    </a:cubicBezTo>
                    <a:cubicBezTo>
                      <a:pt x="543" y="603"/>
                      <a:pt x="293" y="603"/>
                      <a:pt x="84" y="603"/>
                    </a:cubicBezTo>
                    <a:cubicBezTo>
                      <a:pt x="84" y="603"/>
                      <a:pt x="1" y="603"/>
                      <a:pt x="84" y="645"/>
                    </a:cubicBezTo>
                    <a:cubicBezTo>
                      <a:pt x="188" y="729"/>
                      <a:pt x="324" y="770"/>
                      <a:pt x="460" y="770"/>
                    </a:cubicBezTo>
                    <a:cubicBezTo>
                      <a:pt x="595" y="770"/>
                      <a:pt x="731" y="729"/>
                      <a:pt x="835" y="645"/>
                    </a:cubicBezTo>
                    <a:cubicBezTo>
                      <a:pt x="1044" y="478"/>
                      <a:pt x="1127" y="270"/>
                      <a:pt x="1044" y="19"/>
                    </a:cubicBezTo>
                    <a:cubicBezTo>
                      <a:pt x="1044" y="5"/>
                      <a:pt x="1039" y="1"/>
                      <a:pt x="10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7" name="Google Shape;3217;p49"/>
              <p:cNvSpPr/>
              <p:nvPr/>
            </p:nvSpPr>
            <p:spPr>
              <a:xfrm>
                <a:off x="5499744" y="3056481"/>
                <a:ext cx="85284" cy="121501"/>
              </a:xfrm>
              <a:custGeom>
                <a:rect b="b" l="l" r="r" t="t"/>
                <a:pathLst>
                  <a:path extrusionOk="0" h="6421" w="4507">
                    <a:moveTo>
                      <a:pt x="49" y="1"/>
                    </a:moveTo>
                    <a:cubicBezTo>
                      <a:pt x="26" y="1"/>
                      <a:pt x="1" y="34"/>
                      <a:pt x="1" y="80"/>
                    </a:cubicBezTo>
                    <a:cubicBezTo>
                      <a:pt x="209" y="1999"/>
                      <a:pt x="877" y="3959"/>
                      <a:pt x="1461" y="5795"/>
                    </a:cubicBezTo>
                    <a:cubicBezTo>
                      <a:pt x="1473" y="5824"/>
                      <a:pt x="1495" y="5837"/>
                      <a:pt x="1525" y="5837"/>
                    </a:cubicBezTo>
                    <a:cubicBezTo>
                      <a:pt x="1710" y="5837"/>
                      <a:pt x="2188" y="5354"/>
                      <a:pt x="2295" y="5211"/>
                    </a:cubicBezTo>
                    <a:cubicBezTo>
                      <a:pt x="2295" y="5211"/>
                      <a:pt x="2504" y="5837"/>
                      <a:pt x="2629" y="6254"/>
                    </a:cubicBezTo>
                    <a:lnTo>
                      <a:pt x="2629" y="6337"/>
                    </a:lnTo>
                    <a:lnTo>
                      <a:pt x="2629" y="6379"/>
                    </a:lnTo>
                    <a:cubicBezTo>
                      <a:pt x="2712" y="6421"/>
                      <a:pt x="2754" y="6421"/>
                      <a:pt x="2796" y="6421"/>
                    </a:cubicBezTo>
                    <a:cubicBezTo>
                      <a:pt x="2838" y="6379"/>
                      <a:pt x="2838" y="6379"/>
                      <a:pt x="2921" y="6379"/>
                    </a:cubicBezTo>
                    <a:cubicBezTo>
                      <a:pt x="2921" y="6379"/>
                      <a:pt x="2963" y="6337"/>
                      <a:pt x="3004" y="6337"/>
                    </a:cubicBezTo>
                    <a:cubicBezTo>
                      <a:pt x="3213" y="6254"/>
                      <a:pt x="3422" y="6170"/>
                      <a:pt x="3630" y="6045"/>
                    </a:cubicBezTo>
                    <a:cubicBezTo>
                      <a:pt x="4047" y="5795"/>
                      <a:pt x="4423" y="5378"/>
                      <a:pt x="4506" y="4794"/>
                    </a:cubicBezTo>
                    <a:cubicBezTo>
                      <a:pt x="4506" y="4775"/>
                      <a:pt x="4498" y="4756"/>
                      <a:pt x="4489" y="4756"/>
                    </a:cubicBezTo>
                    <a:cubicBezTo>
                      <a:pt x="4477" y="4756"/>
                      <a:pt x="4464" y="4785"/>
                      <a:pt x="4464" y="4877"/>
                    </a:cubicBezTo>
                    <a:cubicBezTo>
                      <a:pt x="4006" y="5586"/>
                      <a:pt x="3588" y="5962"/>
                      <a:pt x="2838" y="6170"/>
                    </a:cubicBezTo>
                    <a:cubicBezTo>
                      <a:pt x="2754" y="6004"/>
                      <a:pt x="2420" y="4752"/>
                      <a:pt x="2379" y="4752"/>
                    </a:cubicBezTo>
                    <a:cubicBezTo>
                      <a:pt x="2170" y="4794"/>
                      <a:pt x="1878" y="5127"/>
                      <a:pt x="1670" y="5336"/>
                    </a:cubicBezTo>
                    <a:cubicBezTo>
                      <a:pt x="1085" y="3626"/>
                      <a:pt x="710" y="1790"/>
                      <a:pt x="84" y="80"/>
                    </a:cubicBezTo>
                    <a:cubicBezTo>
                      <a:pt x="84" y="23"/>
                      <a:pt x="67" y="1"/>
                      <a:pt x="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8" name="Google Shape;3218;p49"/>
              <p:cNvSpPr/>
              <p:nvPr/>
            </p:nvSpPr>
            <p:spPr>
              <a:xfrm>
                <a:off x="5559747" y="3146400"/>
                <a:ext cx="39491" cy="30882"/>
              </a:xfrm>
              <a:custGeom>
                <a:rect b="b" l="l" r="r" t="t"/>
                <a:pathLst>
                  <a:path extrusionOk="0" h="1632" w="2087">
                    <a:moveTo>
                      <a:pt x="1293" y="0"/>
                    </a:moveTo>
                    <a:cubicBezTo>
                      <a:pt x="1293" y="0"/>
                      <a:pt x="918" y="834"/>
                      <a:pt x="0" y="1377"/>
                    </a:cubicBezTo>
                    <a:cubicBezTo>
                      <a:pt x="0" y="1377"/>
                      <a:pt x="509" y="1631"/>
                      <a:pt x="1018" y="1631"/>
                    </a:cubicBezTo>
                    <a:cubicBezTo>
                      <a:pt x="1054" y="1631"/>
                      <a:pt x="1090" y="1630"/>
                      <a:pt x="1127" y="1627"/>
                    </a:cubicBezTo>
                    <a:cubicBezTo>
                      <a:pt x="1335" y="1627"/>
                      <a:pt x="1544" y="1585"/>
                      <a:pt x="1711" y="1418"/>
                    </a:cubicBezTo>
                    <a:cubicBezTo>
                      <a:pt x="2086" y="1085"/>
                      <a:pt x="1919" y="709"/>
                      <a:pt x="1711" y="417"/>
                    </a:cubicBezTo>
                    <a:cubicBezTo>
                      <a:pt x="1544" y="167"/>
                      <a:pt x="1293" y="0"/>
                      <a:pt x="1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9" name="Google Shape;3219;p49"/>
              <p:cNvSpPr/>
              <p:nvPr/>
            </p:nvSpPr>
            <p:spPr>
              <a:xfrm>
                <a:off x="5578688" y="3154291"/>
                <a:ext cx="20550" cy="22896"/>
              </a:xfrm>
              <a:custGeom>
                <a:rect b="b" l="l" r="r" t="t"/>
                <a:pathLst>
                  <a:path extrusionOk="0" h="1210" w="1086">
                    <a:moveTo>
                      <a:pt x="710" y="0"/>
                    </a:moveTo>
                    <a:cubicBezTo>
                      <a:pt x="292" y="250"/>
                      <a:pt x="0" y="751"/>
                      <a:pt x="126" y="1210"/>
                    </a:cubicBezTo>
                    <a:cubicBezTo>
                      <a:pt x="334" y="1210"/>
                      <a:pt x="543" y="1168"/>
                      <a:pt x="710" y="1001"/>
                    </a:cubicBezTo>
                    <a:cubicBezTo>
                      <a:pt x="1085" y="668"/>
                      <a:pt x="918" y="292"/>
                      <a:pt x="7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0" name="Google Shape;3220;p49"/>
              <p:cNvSpPr/>
              <p:nvPr/>
            </p:nvSpPr>
            <p:spPr>
              <a:xfrm>
                <a:off x="4240729" y="3878904"/>
                <a:ext cx="30030" cy="44827"/>
              </a:xfrm>
              <a:custGeom>
                <a:rect b="b" l="l" r="r" t="t"/>
                <a:pathLst>
                  <a:path extrusionOk="0" h="2369" w="1587">
                    <a:moveTo>
                      <a:pt x="84" y="1"/>
                    </a:moveTo>
                    <a:lnTo>
                      <a:pt x="84" y="42"/>
                    </a:lnTo>
                    <a:cubicBezTo>
                      <a:pt x="293" y="209"/>
                      <a:pt x="460" y="334"/>
                      <a:pt x="627" y="501"/>
                    </a:cubicBezTo>
                    <a:cubicBezTo>
                      <a:pt x="752" y="626"/>
                      <a:pt x="877" y="835"/>
                      <a:pt x="919" y="960"/>
                    </a:cubicBezTo>
                    <a:cubicBezTo>
                      <a:pt x="1086" y="1169"/>
                      <a:pt x="1127" y="1377"/>
                      <a:pt x="1169" y="1586"/>
                    </a:cubicBezTo>
                    <a:cubicBezTo>
                      <a:pt x="919" y="1252"/>
                      <a:pt x="460" y="1044"/>
                      <a:pt x="43" y="1044"/>
                    </a:cubicBezTo>
                    <a:cubicBezTo>
                      <a:pt x="43" y="1044"/>
                      <a:pt x="1" y="1085"/>
                      <a:pt x="43" y="1085"/>
                    </a:cubicBezTo>
                    <a:cubicBezTo>
                      <a:pt x="335" y="1085"/>
                      <a:pt x="627" y="1210"/>
                      <a:pt x="835" y="1377"/>
                    </a:cubicBezTo>
                    <a:cubicBezTo>
                      <a:pt x="1044" y="1586"/>
                      <a:pt x="1169" y="1795"/>
                      <a:pt x="1294" y="2087"/>
                    </a:cubicBezTo>
                    <a:cubicBezTo>
                      <a:pt x="1294" y="2170"/>
                      <a:pt x="1336" y="2212"/>
                      <a:pt x="1336" y="2337"/>
                    </a:cubicBezTo>
                    <a:cubicBezTo>
                      <a:pt x="1336" y="2358"/>
                      <a:pt x="1346" y="2368"/>
                      <a:pt x="1357" y="2368"/>
                    </a:cubicBezTo>
                    <a:cubicBezTo>
                      <a:pt x="1367" y="2368"/>
                      <a:pt x="1378" y="2358"/>
                      <a:pt x="1378" y="2337"/>
                    </a:cubicBezTo>
                    <a:cubicBezTo>
                      <a:pt x="1586" y="1377"/>
                      <a:pt x="919" y="418"/>
                      <a:pt x="84"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1" name="Google Shape;3221;p49"/>
              <p:cNvSpPr/>
              <p:nvPr/>
            </p:nvSpPr>
            <p:spPr>
              <a:xfrm>
                <a:off x="3469549" y="3213480"/>
                <a:ext cx="27305" cy="20474"/>
              </a:xfrm>
              <a:custGeom>
                <a:rect b="b" l="l" r="r" t="t"/>
                <a:pathLst>
                  <a:path extrusionOk="0" h="1082" w="1443">
                    <a:moveTo>
                      <a:pt x="406" y="1"/>
                    </a:moveTo>
                    <a:cubicBezTo>
                      <a:pt x="329" y="1"/>
                      <a:pt x="250" y="15"/>
                      <a:pt x="167" y="43"/>
                    </a:cubicBezTo>
                    <a:cubicBezTo>
                      <a:pt x="42" y="126"/>
                      <a:pt x="0" y="251"/>
                      <a:pt x="42" y="376"/>
                    </a:cubicBezTo>
                    <a:cubicBezTo>
                      <a:pt x="167" y="543"/>
                      <a:pt x="334" y="627"/>
                      <a:pt x="501" y="752"/>
                    </a:cubicBezTo>
                    <a:lnTo>
                      <a:pt x="960" y="1044"/>
                    </a:lnTo>
                    <a:cubicBezTo>
                      <a:pt x="1003" y="1070"/>
                      <a:pt x="1051" y="1082"/>
                      <a:pt x="1097" y="1082"/>
                    </a:cubicBezTo>
                    <a:cubicBezTo>
                      <a:pt x="1274" y="1082"/>
                      <a:pt x="1443" y="917"/>
                      <a:pt x="1377" y="752"/>
                    </a:cubicBezTo>
                    <a:cubicBezTo>
                      <a:pt x="1252" y="460"/>
                      <a:pt x="1168" y="335"/>
                      <a:pt x="876" y="168"/>
                    </a:cubicBezTo>
                    <a:cubicBezTo>
                      <a:pt x="709" y="56"/>
                      <a:pt x="561" y="1"/>
                      <a:pt x="4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2" name="Google Shape;3222;p49"/>
              <p:cNvSpPr/>
              <p:nvPr/>
            </p:nvSpPr>
            <p:spPr>
              <a:xfrm>
                <a:off x="3389035" y="3189505"/>
                <a:ext cx="29216" cy="15119"/>
              </a:xfrm>
              <a:custGeom>
                <a:rect b="b" l="l" r="r" t="t"/>
                <a:pathLst>
                  <a:path extrusionOk="0" h="799" w="1544">
                    <a:moveTo>
                      <a:pt x="737" y="1"/>
                    </a:moveTo>
                    <a:cubicBezTo>
                      <a:pt x="561" y="1"/>
                      <a:pt x="396" y="48"/>
                      <a:pt x="209" y="142"/>
                    </a:cubicBezTo>
                    <a:cubicBezTo>
                      <a:pt x="0" y="225"/>
                      <a:pt x="42" y="600"/>
                      <a:pt x="292" y="642"/>
                    </a:cubicBezTo>
                    <a:cubicBezTo>
                      <a:pt x="501" y="684"/>
                      <a:pt x="668" y="684"/>
                      <a:pt x="834" y="767"/>
                    </a:cubicBezTo>
                    <a:cubicBezTo>
                      <a:pt x="939" y="788"/>
                      <a:pt x="1033" y="799"/>
                      <a:pt x="1126" y="799"/>
                    </a:cubicBezTo>
                    <a:cubicBezTo>
                      <a:pt x="1220" y="799"/>
                      <a:pt x="1314" y="788"/>
                      <a:pt x="1418" y="767"/>
                    </a:cubicBezTo>
                    <a:cubicBezTo>
                      <a:pt x="1502" y="684"/>
                      <a:pt x="1544" y="559"/>
                      <a:pt x="1502" y="434"/>
                    </a:cubicBezTo>
                    <a:cubicBezTo>
                      <a:pt x="1418" y="183"/>
                      <a:pt x="1126" y="58"/>
                      <a:pt x="918" y="16"/>
                    </a:cubicBezTo>
                    <a:cubicBezTo>
                      <a:pt x="855" y="6"/>
                      <a:pt x="795" y="1"/>
                      <a:pt x="7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3" name="Google Shape;3223;p49"/>
              <p:cNvSpPr/>
              <p:nvPr/>
            </p:nvSpPr>
            <p:spPr>
              <a:xfrm>
                <a:off x="3370075" y="3316891"/>
                <a:ext cx="18979" cy="14230"/>
              </a:xfrm>
              <a:custGeom>
                <a:rect b="b" l="l" r="r" t="t"/>
                <a:pathLst>
                  <a:path extrusionOk="0" h="752" w="1003">
                    <a:moveTo>
                      <a:pt x="1" y="1"/>
                    </a:moveTo>
                    <a:cubicBezTo>
                      <a:pt x="1" y="293"/>
                      <a:pt x="1" y="501"/>
                      <a:pt x="210" y="626"/>
                    </a:cubicBezTo>
                    <a:cubicBezTo>
                      <a:pt x="314" y="710"/>
                      <a:pt x="439" y="751"/>
                      <a:pt x="569" y="751"/>
                    </a:cubicBezTo>
                    <a:cubicBezTo>
                      <a:pt x="700" y="751"/>
                      <a:pt x="835" y="710"/>
                      <a:pt x="960" y="626"/>
                    </a:cubicBezTo>
                    <a:cubicBezTo>
                      <a:pt x="1002" y="585"/>
                      <a:pt x="960" y="585"/>
                      <a:pt x="960" y="585"/>
                    </a:cubicBezTo>
                    <a:cubicBezTo>
                      <a:pt x="794" y="585"/>
                      <a:pt x="543" y="585"/>
                      <a:pt x="376" y="501"/>
                    </a:cubicBezTo>
                    <a:cubicBezTo>
                      <a:pt x="168" y="376"/>
                      <a:pt x="126" y="167"/>
                      <a:pt x="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4" name="Google Shape;3224;p49"/>
              <p:cNvSpPr/>
              <p:nvPr/>
            </p:nvSpPr>
            <p:spPr>
              <a:xfrm>
                <a:off x="3386651" y="3201843"/>
                <a:ext cx="67913" cy="117793"/>
              </a:xfrm>
              <a:custGeom>
                <a:rect b="b" l="l" r="r" t="t"/>
                <a:pathLst>
                  <a:path extrusionOk="0" h="6225" w="3589">
                    <a:moveTo>
                      <a:pt x="3547" y="1"/>
                    </a:moveTo>
                    <a:cubicBezTo>
                      <a:pt x="3526" y="1"/>
                      <a:pt x="3505" y="11"/>
                      <a:pt x="3505" y="32"/>
                    </a:cubicBezTo>
                    <a:cubicBezTo>
                      <a:pt x="3088" y="1700"/>
                      <a:pt x="2921" y="3369"/>
                      <a:pt x="2504" y="5038"/>
                    </a:cubicBezTo>
                    <a:cubicBezTo>
                      <a:pt x="2295" y="4913"/>
                      <a:pt x="2003" y="4620"/>
                      <a:pt x="1795" y="4579"/>
                    </a:cubicBezTo>
                    <a:cubicBezTo>
                      <a:pt x="1711" y="4579"/>
                      <a:pt x="1503" y="5830"/>
                      <a:pt x="1461" y="5955"/>
                    </a:cubicBezTo>
                    <a:cubicBezTo>
                      <a:pt x="877" y="5663"/>
                      <a:pt x="418" y="5413"/>
                      <a:pt x="84" y="4913"/>
                    </a:cubicBezTo>
                    <a:cubicBezTo>
                      <a:pt x="84" y="4913"/>
                      <a:pt x="1" y="4913"/>
                      <a:pt x="1" y="4954"/>
                    </a:cubicBezTo>
                    <a:cubicBezTo>
                      <a:pt x="210" y="5622"/>
                      <a:pt x="752" y="6039"/>
                      <a:pt x="1419" y="6206"/>
                    </a:cubicBezTo>
                    <a:cubicBezTo>
                      <a:pt x="1503" y="6206"/>
                      <a:pt x="1568" y="6224"/>
                      <a:pt x="1602" y="6224"/>
                    </a:cubicBezTo>
                    <a:cubicBezTo>
                      <a:pt x="1619" y="6224"/>
                      <a:pt x="1628" y="6220"/>
                      <a:pt x="1628" y="6206"/>
                    </a:cubicBezTo>
                    <a:cubicBezTo>
                      <a:pt x="1795" y="5830"/>
                      <a:pt x="1962" y="5038"/>
                      <a:pt x="1962" y="5038"/>
                    </a:cubicBezTo>
                    <a:cubicBezTo>
                      <a:pt x="2061" y="5170"/>
                      <a:pt x="2476" y="5540"/>
                      <a:pt x="2643" y="5540"/>
                    </a:cubicBezTo>
                    <a:cubicBezTo>
                      <a:pt x="2686" y="5540"/>
                      <a:pt x="2712" y="5515"/>
                      <a:pt x="2712" y="5455"/>
                    </a:cubicBezTo>
                    <a:cubicBezTo>
                      <a:pt x="3130" y="3744"/>
                      <a:pt x="3547" y="1826"/>
                      <a:pt x="3588" y="32"/>
                    </a:cubicBezTo>
                    <a:cubicBezTo>
                      <a:pt x="3588" y="11"/>
                      <a:pt x="3568" y="1"/>
                      <a:pt x="3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5" name="Google Shape;3225;p49"/>
              <p:cNvSpPr/>
              <p:nvPr/>
            </p:nvSpPr>
            <p:spPr>
              <a:xfrm>
                <a:off x="3376395" y="3294790"/>
                <a:ext cx="37126" cy="28441"/>
              </a:xfrm>
              <a:custGeom>
                <a:rect b="b" l="l" r="r" t="t"/>
                <a:pathLst>
                  <a:path extrusionOk="0" h="1503" w="1962">
                    <a:moveTo>
                      <a:pt x="668" y="1"/>
                    </a:moveTo>
                    <a:cubicBezTo>
                      <a:pt x="668" y="1"/>
                      <a:pt x="460" y="126"/>
                      <a:pt x="293" y="418"/>
                    </a:cubicBezTo>
                    <a:cubicBezTo>
                      <a:pt x="84" y="710"/>
                      <a:pt x="1" y="1085"/>
                      <a:pt x="334" y="1335"/>
                    </a:cubicBezTo>
                    <a:cubicBezTo>
                      <a:pt x="501" y="1461"/>
                      <a:pt x="710" y="1502"/>
                      <a:pt x="918" y="1502"/>
                    </a:cubicBezTo>
                    <a:cubicBezTo>
                      <a:pt x="1419" y="1502"/>
                      <a:pt x="1961" y="1127"/>
                      <a:pt x="1961" y="1127"/>
                    </a:cubicBezTo>
                    <a:cubicBezTo>
                      <a:pt x="1044" y="751"/>
                      <a:pt x="668" y="1"/>
                      <a:pt x="6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6" name="Google Shape;3226;p49"/>
              <p:cNvSpPr/>
              <p:nvPr/>
            </p:nvSpPr>
            <p:spPr>
              <a:xfrm>
                <a:off x="3376395" y="3302680"/>
                <a:ext cx="19755" cy="20550"/>
              </a:xfrm>
              <a:custGeom>
                <a:rect b="b" l="l" r="r" t="t"/>
                <a:pathLst>
                  <a:path extrusionOk="0" h="1086" w="1044">
                    <a:moveTo>
                      <a:pt x="293" y="1"/>
                    </a:moveTo>
                    <a:cubicBezTo>
                      <a:pt x="84" y="293"/>
                      <a:pt x="1" y="668"/>
                      <a:pt x="334" y="918"/>
                    </a:cubicBezTo>
                    <a:cubicBezTo>
                      <a:pt x="501" y="1044"/>
                      <a:pt x="710" y="1085"/>
                      <a:pt x="918" y="1085"/>
                    </a:cubicBezTo>
                    <a:cubicBezTo>
                      <a:pt x="1044" y="668"/>
                      <a:pt x="668" y="209"/>
                      <a:pt x="2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7" name="Google Shape;3227;p49"/>
              <p:cNvSpPr/>
              <p:nvPr/>
            </p:nvSpPr>
            <p:spPr>
              <a:xfrm>
                <a:off x="3369299" y="3223055"/>
                <a:ext cx="16595" cy="17295"/>
              </a:xfrm>
              <a:custGeom>
                <a:rect b="b" l="l" r="r" t="t"/>
                <a:pathLst>
                  <a:path extrusionOk="0" h="914" w="877">
                    <a:moveTo>
                      <a:pt x="240" y="0"/>
                    </a:moveTo>
                    <a:cubicBezTo>
                      <a:pt x="227" y="0"/>
                      <a:pt x="209" y="37"/>
                      <a:pt x="209" y="37"/>
                    </a:cubicBezTo>
                    <a:cubicBezTo>
                      <a:pt x="42" y="329"/>
                      <a:pt x="0" y="705"/>
                      <a:pt x="251" y="871"/>
                    </a:cubicBezTo>
                    <a:cubicBezTo>
                      <a:pt x="292" y="913"/>
                      <a:pt x="417" y="913"/>
                      <a:pt x="501" y="913"/>
                    </a:cubicBezTo>
                    <a:cubicBezTo>
                      <a:pt x="584" y="913"/>
                      <a:pt x="626" y="913"/>
                      <a:pt x="668" y="871"/>
                    </a:cubicBezTo>
                    <a:cubicBezTo>
                      <a:pt x="709" y="746"/>
                      <a:pt x="709" y="663"/>
                      <a:pt x="876" y="454"/>
                    </a:cubicBezTo>
                    <a:lnTo>
                      <a:pt x="876" y="454"/>
                    </a:lnTo>
                    <a:cubicBezTo>
                      <a:pt x="788" y="484"/>
                      <a:pt x="699" y="513"/>
                      <a:pt x="611" y="513"/>
                    </a:cubicBezTo>
                    <a:cubicBezTo>
                      <a:pt x="574" y="513"/>
                      <a:pt x="537" y="508"/>
                      <a:pt x="501" y="496"/>
                    </a:cubicBezTo>
                    <a:cubicBezTo>
                      <a:pt x="334" y="454"/>
                      <a:pt x="292" y="246"/>
                      <a:pt x="251" y="37"/>
                    </a:cubicBezTo>
                    <a:cubicBezTo>
                      <a:pt x="251" y="9"/>
                      <a:pt x="246" y="0"/>
                      <a:pt x="2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8" name="Google Shape;3228;p49"/>
              <p:cNvSpPr/>
              <p:nvPr/>
            </p:nvSpPr>
            <p:spPr>
              <a:xfrm>
                <a:off x="3374029" y="3230453"/>
                <a:ext cx="26075" cy="28838"/>
              </a:xfrm>
              <a:custGeom>
                <a:rect b="b" l="l" r="r" t="t"/>
                <a:pathLst>
                  <a:path extrusionOk="0" h="1524" w="1378">
                    <a:moveTo>
                      <a:pt x="871" y="1"/>
                    </a:moveTo>
                    <a:cubicBezTo>
                      <a:pt x="793" y="1"/>
                      <a:pt x="710" y="22"/>
                      <a:pt x="626" y="63"/>
                    </a:cubicBezTo>
                    <a:cubicBezTo>
                      <a:pt x="543" y="105"/>
                      <a:pt x="418" y="188"/>
                      <a:pt x="334" y="314"/>
                    </a:cubicBezTo>
                    <a:cubicBezTo>
                      <a:pt x="167" y="564"/>
                      <a:pt x="42" y="772"/>
                      <a:pt x="1" y="1023"/>
                    </a:cubicBezTo>
                    <a:cubicBezTo>
                      <a:pt x="167" y="814"/>
                      <a:pt x="334" y="606"/>
                      <a:pt x="459" y="480"/>
                    </a:cubicBezTo>
                    <a:cubicBezTo>
                      <a:pt x="579" y="361"/>
                      <a:pt x="720" y="263"/>
                      <a:pt x="852" y="263"/>
                    </a:cubicBezTo>
                    <a:cubicBezTo>
                      <a:pt x="904" y="263"/>
                      <a:pt x="954" y="278"/>
                      <a:pt x="1002" y="314"/>
                    </a:cubicBezTo>
                    <a:cubicBezTo>
                      <a:pt x="1169" y="355"/>
                      <a:pt x="1210" y="606"/>
                      <a:pt x="1169" y="814"/>
                    </a:cubicBezTo>
                    <a:cubicBezTo>
                      <a:pt x="1085" y="939"/>
                      <a:pt x="1085" y="1023"/>
                      <a:pt x="1043" y="1148"/>
                    </a:cubicBezTo>
                    <a:cubicBezTo>
                      <a:pt x="1002" y="1273"/>
                      <a:pt x="960" y="1398"/>
                      <a:pt x="877" y="1523"/>
                    </a:cubicBezTo>
                    <a:cubicBezTo>
                      <a:pt x="1002" y="1398"/>
                      <a:pt x="1085" y="1231"/>
                      <a:pt x="1210" y="1106"/>
                    </a:cubicBezTo>
                    <a:cubicBezTo>
                      <a:pt x="1252" y="981"/>
                      <a:pt x="1252" y="939"/>
                      <a:pt x="1294" y="814"/>
                    </a:cubicBezTo>
                    <a:cubicBezTo>
                      <a:pt x="1377" y="731"/>
                      <a:pt x="1377" y="564"/>
                      <a:pt x="1377" y="397"/>
                    </a:cubicBezTo>
                    <a:cubicBezTo>
                      <a:pt x="1377" y="272"/>
                      <a:pt x="1252" y="105"/>
                      <a:pt x="1085" y="63"/>
                    </a:cubicBezTo>
                    <a:cubicBezTo>
                      <a:pt x="1023" y="22"/>
                      <a:pt x="950" y="1"/>
                      <a:pt x="8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9" name="Google Shape;3229;p49"/>
              <p:cNvSpPr/>
              <p:nvPr/>
            </p:nvSpPr>
            <p:spPr>
              <a:xfrm>
                <a:off x="3472690" y="3265592"/>
                <a:ext cx="18979" cy="12091"/>
              </a:xfrm>
              <a:custGeom>
                <a:rect b="b" l="l" r="r" t="t"/>
                <a:pathLst>
                  <a:path extrusionOk="0" h="639" w="1003">
                    <a:moveTo>
                      <a:pt x="210" y="0"/>
                    </a:moveTo>
                    <a:cubicBezTo>
                      <a:pt x="126" y="83"/>
                      <a:pt x="43" y="167"/>
                      <a:pt x="1" y="334"/>
                    </a:cubicBezTo>
                    <a:cubicBezTo>
                      <a:pt x="1" y="375"/>
                      <a:pt x="43" y="417"/>
                      <a:pt x="84" y="501"/>
                    </a:cubicBezTo>
                    <a:cubicBezTo>
                      <a:pt x="168" y="584"/>
                      <a:pt x="251" y="626"/>
                      <a:pt x="376" y="626"/>
                    </a:cubicBezTo>
                    <a:cubicBezTo>
                      <a:pt x="407" y="635"/>
                      <a:pt x="437" y="639"/>
                      <a:pt x="467" y="639"/>
                    </a:cubicBezTo>
                    <a:cubicBezTo>
                      <a:pt x="712" y="639"/>
                      <a:pt x="890" y="344"/>
                      <a:pt x="1002" y="83"/>
                    </a:cubicBezTo>
                    <a:lnTo>
                      <a:pt x="1002" y="83"/>
                    </a:lnTo>
                    <a:cubicBezTo>
                      <a:pt x="853" y="158"/>
                      <a:pt x="671" y="299"/>
                      <a:pt x="515" y="299"/>
                    </a:cubicBezTo>
                    <a:cubicBezTo>
                      <a:pt x="496" y="299"/>
                      <a:pt x="478" y="297"/>
                      <a:pt x="460" y="292"/>
                    </a:cubicBezTo>
                    <a:cubicBezTo>
                      <a:pt x="376" y="209"/>
                      <a:pt x="251" y="125"/>
                      <a:pt x="2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0" name="Google Shape;3230;p49"/>
              <p:cNvSpPr/>
              <p:nvPr/>
            </p:nvSpPr>
            <p:spPr>
              <a:xfrm>
                <a:off x="3451384" y="3255809"/>
                <a:ext cx="24486" cy="27949"/>
              </a:xfrm>
              <a:custGeom>
                <a:rect b="b" l="l" r="r" t="t"/>
                <a:pathLst>
                  <a:path extrusionOk="0" h="1477" w="1294">
                    <a:moveTo>
                      <a:pt x="737" y="0"/>
                    </a:moveTo>
                    <a:cubicBezTo>
                      <a:pt x="607" y="0"/>
                      <a:pt x="479" y="39"/>
                      <a:pt x="418" y="100"/>
                    </a:cubicBezTo>
                    <a:cubicBezTo>
                      <a:pt x="293" y="225"/>
                      <a:pt x="209" y="308"/>
                      <a:pt x="126" y="434"/>
                    </a:cubicBezTo>
                    <a:cubicBezTo>
                      <a:pt x="84" y="517"/>
                      <a:pt x="84" y="600"/>
                      <a:pt x="42" y="684"/>
                    </a:cubicBezTo>
                    <a:cubicBezTo>
                      <a:pt x="1" y="851"/>
                      <a:pt x="1" y="1059"/>
                      <a:pt x="1" y="1226"/>
                    </a:cubicBezTo>
                    <a:cubicBezTo>
                      <a:pt x="42" y="1101"/>
                      <a:pt x="42" y="934"/>
                      <a:pt x="84" y="851"/>
                    </a:cubicBezTo>
                    <a:lnTo>
                      <a:pt x="251" y="517"/>
                    </a:lnTo>
                    <a:cubicBezTo>
                      <a:pt x="382" y="353"/>
                      <a:pt x="488" y="241"/>
                      <a:pt x="608" y="241"/>
                    </a:cubicBezTo>
                    <a:cubicBezTo>
                      <a:pt x="640" y="241"/>
                      <a:pt x="674" y="249"/>
                      <a:pt x="710" y="267"/>
                    </a:cubicBezTo>
                    <a:cubicBezTo>
                      <a:pt x="918" y="308"/>
                      <a:pt x="960" y="475"/>
                      <a:pt x="1043" y="726"/>
                    </a:cubicBezTo>
                    <a:cubicBezTo>
                      <a:pt x="1043" y="934"/>
                      <a:pt x="1043" y="1226"/>
                      <a:pt x="960" y="1476"/>
                    </a:cubicBezTo>
                    <a:cubicBezTo>
                      <a:pt x="1127" y="1268"/>
                      <a:pt x="1252" y="1018"/>
                      <a:pt x="1294" y="726"/>
                    </a:cubicBezTo>
                    <a:cubicBezTo>
                      <a:pt x="1294" y="600"/>
                      <a:pt x="1294" y="475"/>
                      <a:pt x="1252" y="308"/>
                    </a:cubicBezTo>
                    <a:cubicBezTo>
                      <a:pt x="1169" y="183"/>
                      <a:pt x="1043" y="58"/>
                      <a:pt x="877" y="16"/>
                    </a:cubicBezTo>
                    <a:cubicBezTo>
                      <a:pt x="832" y="5"/>
                      <a:pt x="784" y="0"/>
                      <a:pt x="7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1" name="Google Shape;3231;p49"/>
              <p:cNvSpPr/>
              <p:nvPr/>
            </p:nvSpPr>
            <p:spPr>
              <a:xfrm>
                <a:off x="3258585" y="3146362"/>
                <a:ext cx="60609" cy="92777"/>
              </a:xfrm>
              <a:custGeom>
                <a:rect b="b" l="l" r="r" t="t"/>
                <a:pathLst>
                  <a:path extrusionOk="0" h="4903" w="3203">
                    <a:moveTo>
                      <a:pt x="1993" y="1"/>
                    </a:moveTo>
                    <a:cubicBezTo>
                      <a:pt x="886" y="1"/>
                      <a:pt x="0" y="3269"/>
                      <a:pt x="742" y="4299"/>
                    </a:cubicBezTo>
                    <a:cubicBezTo>
                      <a:pt x="1064" y="4773"/>
                      <a:pt x="1447" y="4902"/>
                      <a:pt x="1768" y="4902"/>
                    </a:cubicBezTo>
                    <a:cubicBezTo>
                      <a:pt x="2154" y="4902"/>
                      <a:pt x="2452" y="4716"/>
                      <a:pt x="2452" y="4716"/>
                    </a:cubicBezTo>
                    <a:lnTo>
                      <a:pt x="3203" y="2880"/>
                    </a:lnTo>
                    <a:cubicBezTo>
                      <a:pt x="3203" y="2880"/>
                      <a:pt x="3203" y="127"/>
                      <a:pt x="2035" y="2"/>
                    </a:cubicBezTo>
                    <a:cubicBezTo>
                      <a:pt x="2021" y="1"/>
                      <a:pt x="2007" y="1"/>
                      <a:pt x="1993" y="1"/>
                    </a:cubicBezTo>
                    <a:close/>
                  </a:path>
                </a:pathLst>
              </a:custGeom>
              <a:solidFill>
                <a:srgbClr val="FFCF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2" name="Google Shape;3232;p49"/>
              <p:cNvSpPr/>
              <p:nvPr/>
            </p:nvSpPr>
            <p:spPr>
              <a:xfrm>
                <a:off x="3281292" y="3165342"/>
                <a:ext cx="27646" cy="63636"/>
              </a:xfrm>
              <a:custGeom>
                <a:rect b="b" l="l" r="r" t="t"/>
                <a:pathLst>
                  <a:path extrusionOk="0" h="3363" w="1461">
                    <a:moveTo>
                      <a:pt x="626" y="0"/>
                    </a:moveTo>
                    <a:cubicBezTo>
                      <a:pt x="1085" y="793"/>
                      <a:pt x="1002" y="1669"/>
                      <a:pt x="793" y="2503"/>
                    </a:cubicBezTo>
                    <a:cubicBezTo>
                      <a:pt x="752" y="2086"/>
                      <a:pt x="585" y="1752"/>
                      <a:pt x="42" y="1752"/>
                    </a:cubicBezTo>
                    <a:cubicBezTo>
                      <a:pt x="1" y="1752"/>
                      <a:pt x="1" y="1794"/>
                      <a:pt x="42" y="1794"/>
                    </a:cubicBezTo>
                    <a:cubicBezTo>
                      <a:pt x="376" y="1961"/>
                      <a:pt x="543" y="2128"/>
                      <a:pt x="585" y="2503"/>
                    </a:cubicBezTo>
                    <a:cubicBezTo>
                      <a:pt x="585" y="2753"/>
                      <a:pt x="585" y="3004"/>
                      <a:pt x="543" y="3254"/>
                    </a:cubicBezTo>
                    <a:cubicBezTo>
                      <a:pt x="543" y="3333"/>
                      <a:pt x="577" y="3362"/>
                      <a:pt x="612" y="3362"/>
                    </a:cubicBezTo>
                    <a:cubicBezTo>
                      <a:pt x="632" y="3362"/>
                      <a:pt x="653" y="3353"/>
                      <a:pt x="668" y="3337"/>
                    </a:cubicBezTo>
                    <a:cubicBezTo>
                      <a:pt x="1294" y="2461"/>
                      <a:pt x="1461" y="709"/>
                      <a:pt x="626"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3" name="Google Shape;3233;p49"/>
              <p:cNvSpPr/>
              <p:nvPr/>
            </p:nvSpPr>
            <p:spPr>
              <a:xfrm>
                <a:off x="5658408" y="2979732"/>
                <a:ext cx="68367" cy="104736"/>
              </a:xfrm>
              <a:custGeom>
                <a:rect b="b" l="l" r="r" t="t"/>
                <a:pathLst>
                  <a:path extrusionOk="0" h="5535" w="3613">
                    <a:moveTo>
                      <a:pt x="1377" y="1"/>
                    </a:moveTo>
                    <a:cubicBezTo>
                      <a:pt x="1349" y="1"/>
                      <a:pt x="1322" y="3"/>
                      <a:pt x="1294" y="6"/>
                    </a:cubicBezTo>
                    <a:cubicBezTo>
                      <a:pt x="1" y="90"/>
                      <a:pt x="1" y="3218"/>
                      <a:pt x="1" y="3218"/>
                    </a:cubicBezTo>
                    <a:lnTo>
                      <a:pt x="877" y="5304"/>
                    </a:lnTo>
                    <a:cubicBezTo>
                      <a:pt x="877" y="5304"/>
                      <a:pt x="1209" y="5534"/>
                      <a:pt x="1648" y="5534"/>
                    </a:cubicBezTo>
                    <a:cubicBezTo>
                      <a:pt x="2001" y="5534"/>
                      <a:pt x="2423" y="5385"/>
                      <a:pt x="2796" y="4845"/>
                    </a:cubicBezTo>
                    <a:cubicBezTo>
                      <a:pt x="3612" y="3661"/>
                      <a:pt x="2631" y="1"/>
                      <a:pt x="1377" y="1"/>
                    </a:cubicBezTo>
                    <a:close/>
                  </a:path>
                </a:pathLst>
              </a:custGeom>
              <a:solidFill>
                <a:srgbClr val="FFCF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4" name="Google Shape;3234;p49"/>
              <p:cNvSpPr/>
              <p:nvPr/>
            </p:nvSpPr>
            <p:spPr>
              <a:xfrm>
                <a:off x="5669459" y="2999582"/>
                <a:ext cx="31601" cy="73041"/>
              </a:xfrm>
              <a:custGeom>
                <a:rect b="b" l="l" r="r" t="t"/>
                <a:pathLst>
                  <a:path extrusionOk="0" h="3860" w="1670">
                    <a:moveTo>
                      <a:pt x="960" y="0"/>
                    </a:moveTo>
                    <a:lnTo>
                      <a:pt x="960" y="0"/>
                    </a:lnTo>
                    <a:cubicBezTo>
                      <a:pt x="1" y="876"/>
                      <a:pt x="209" y="2795"/>
                      <a:pt x="918" y="3796"/>
                    </a:cubicBezTo>
                    <a:cubicBezTo>
                      <a:pt x="918" y="3842"/>
                      <a:pt x="941" y="3860"/>
                      <a:pt x="969" y="3860"/>
                    </a:cubicBezTo>
                    <a:cubicBezTo>
                      <a:pt x="1019" y="3860"/>
                      <a:pt x="1085" y="3807"/>
                      <a:pt x="1085" y="3754"/>
                    </a:cubicBezTo>
                    <a:cubicBezTo>
                      <a:pt x="1085" y="3421"/>
                      <a:pt x="960" y="3170"/>
                      <a:pt x="1044" y="2878"/>
                    </a:cubicBezTo>
                    <a:cubicBezTo>
                      <a:pt x="1044" y="2461"/>
                      <a:pt x="1252" y="2211"/>
                      <a:pt x="1586" y="2086"/>
                    </a:cubicBezTo>
                    <a:cubicBezTo>
                      <a:pt x="1669" y="2086"/>
                      <a:pt x="1669" y="2044"/>
                      <a:pt x="1586" y="2044"/>
                    </a:cubicBezTo>
                    <a:cubicBezTo>
                      <a:pt x="1044" y="2044"/>
                      <a:pt x="835" y="2378"/>
                      <a:pt x="752" y="2878"/>
                    </a:cubicBezTo>
                    <a:cubicBezTo>
                      <a:pt x="543" y="1877"/>
                      <a:pt x="460" y="876"/>
                      <a:pt x="96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5" name="Google Shape;3235;p49"/>
              <p:cNvSpPr/>
              <p:nvPr/>
            </p:nvSpPr>
            <p:spPr>
              <a:xfrm>
                <a:off x="2852265" y="4365152"/>
                <a:ext cx="204458" cy="80269"/>
              </a:xfrm>
              <a:custGeom>
                <a:rect b="b" l="l" r="r" t="t"/>
                <a:pathLst>
                  <a:path extrusionOk="0" h="4242" w="10805">
                    <a:moveTo>
                      <a:pt x="1" y="0"/>
                    </a:moveTo>
                    <a:cubicBezTo>
                      <a:pt x="1" y="0"/>
                      <a:pt x="3263" y="4242"/>
                      <a:pt x="8605" y="4242"/>
                    </a:cubicBezTo>
                    <a:cubicBezTo>
                      <a:pt x="9304" y="4242"/>
                      <a:pt x="10038" y="4169"/>
                      <a:pt x="10805" y="4005"/>
                    </a:cubicBezTo>
                    <a:cubicBezTo>
                      <a:pt x="10805" y="4005"/>
                      <a:pt x="6258" y="3004"/>
                      <a:pt x="4548"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6" name="Google Shape;3236;p49"/>
              <p:cNvSpPr/>
              <p:nvPr/>
            </p:nvSpPr>
            <p:spPr>
              <a:xfrm>
                <a:off x="5839173" y="4287003"/>
                <a:ext cx="335496" cy="166499"/>
              </a:xfrm>
              <a:custGeom>
                <a:rect b="b" l="l" r="r" t="t"/>
                <a:pathLst>
                  <a:path extrusionOk="0" h="8799" w="17730">
                    <a:moveTo>
                      <a:pt x="14309" y="1"/>
                    </a:moveTo>
                    <a:cubicBezTo>
                      <a:pt x="14309" y="1"/>
                      <a:pt x="12403" y="7147"/>
                      <a:pt x="883" y="7147"/>
                    </a:cubicBezTo>
                    <a:cubicBezTo>
                      <a:pt x="595" y="7147"/>
                      <a:pt x="301" y="7143"/>
                      <a:pt x="0" y="7134"/>
                    </a:cubicBezTo>
                    <a:lnTo>
                      <a:pt x="0" y="7134"/>
                    </a:lnTo>
                    <a:cubicBezTo>
                      <a:pt x="1" y="7134"/>
                      <a:pt x="3362" y="8798"/>
                      <a:pt x="7283" y="8798"/>
                    </a:cubicBezTo>
                    <a:cubicBezTo>
                      <a:pt x="11091" y="8798"/>
                      <a:pt x="15428" y="7229"/>
                      <a:pt x="17729" y="1043"/>
                    </a:cubicBezTo>
                    <a:lnTo>
                      <a:pt x="14309"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7" name="Google Shape;3237;p49"/>
              <p:cNvSpPr/>
              <p:nvPr/>
            </p:nvSpPr>
            <p:spPr>
              <a:xfrm>
                <a:off x="4356193" y="3825524"/>
                <a:ext cx="27438" cy="17976"/>
              </a:xfrm>
              <a:custGeom>
                <a:rect b="b" l="l" r="r" t="t"/>
                <a:pathLst>
                  <a:path extrusionOk="0" h="950" w="1450">
                    <a:moveTo>
                      <a:pt x="1015" y="0"/>
                    </a:moveTo>
                    <a:cubicBezTo>
                      <a:pt x="892" y="0"/>
                      <a:pt x="768" y="43"/>
                      <a:pt x="657" y="110"/>
                    </a:cubicBezTo>
                    <a:cubicBezTo>
                      <a:pt x="407" y="194"/>
                      <a:pt x="240" y="361"/>
                      <a:pt x="115" y="569"/>
                    </a:cubicBezTo>
                    <a:cubicBezTo>
                      <a:pt x="0" y="760"/>
                      <a:pt x="199" y="950"/>
                      <a:pt x="393" y="950"/>
                    </a:cubicBezTo>
                    <a:cubicBezTo>
                      <a:pt x="412" y="950"/>
                      <a:pt x="430" y="948"/>
                      <a:pt x="448" y="945"/>
                    </a:cubicBezTo>
                    <a:cubicBezTo>
                      <a:pt x="615" y="861"/>
                      <a:pt x="782" y="778"/>
                      <a:pt x="907" y="736"/>
                    </a:cubicBezTo>
                    <a:cubicBezTo>
                      <a:pt x="1116" y="611"/>
                      <a:pt x="1283" y="569"/>
                      <a:pt x="1366" y="402"/>
                    </a:cubicBezTo>
                    <a:cubicBezTo>
                      <a:pt x="1449" y="319"/>
                      <a:pt x="1366" y="152"/>
                      <a:pt x="1324" y="110"/>
                    </a:cubicBezTo>
                    <a:cubicBezTo>
                      <a:pt x="1227" y="33"/>
                      <a:pt x="1121" y="0"/>
                      <a:pt x="10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8" name="Google Shape;3238;p49"/>
              <p:cNvSpPr/>
              <p:nvPr/>
            </p:nvSpPr>
            <p:spPr>
              <a:xfrm>
                <a:off x="4449915" y="3813906"/>
                <a:ext cx="29216" cy="14495"/>
              </a:xfrm>
              <a:custGeom>
                <a:rect b="b" l="l" r="r" t="t"/>
                <a:pathLst>
                  <a:path extrusionOk="0" h="766" w="1544">
                    <a:moveTo>
                      <a:pt x="537" y="1"/>
                    </a:moveTo>
                    <a:cubicBezTo>
                      <a:pt x="337" y="1"/>
                      <a:pt x="139" y="62"/>
                      <a:pt x="42" y="224"/>
                    </a:cubicBezTo>
                    <a:cubicBezTo>
                      <a:pt x="1" y="307"/>
                      <a:pt x="1" y="516"/>
                      <a:pt x="84" y="557"/>
                    </a:cubicBezTo>
                    <a:cubicBezTo>
                      <a:pt x="251" y="641"/>
                      <a:pt x="418" y="641"/>
                      <a:pt x="585" y="724"/>
                    </a:cubicBezTo>
                    <a:cubicBezTo>
                      <a:pt x="751" y="724"/>
                      <a:pt x="960" y="766"/>
                      <a:pt x="1127" y="766"/>
                    </a:cubicBezTo>
                    <a:cubicBezTo>
                      <a:pt x="1335" y="766"/>
                      <a:pt x="1544" y="432"/>
                      <a:pt x="1377" y="349"/>
                    </a:cubicBezTo>
                    <a:cubicBezTo>
                      <a:pt x="1169" y="140"/>
                      <a:pt x="960" y="15"/>
                      <a:pt x="710" y="15"/>
                    </a:cubicBezTo>
                    <a:cubicBezTo>
                      <a:pt x="653" y="6"/>
                      <a:pt x="595" y="1"/>
                      <a:pt x="5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9" name="Google Shape;3239;p49"/>
              <p:cNvSpPr/>
              <p:nvPr/>
            </p:nvSpPr>
            <p:spPr>
              <a:xfrm>
                <a:off x="4395456" y="3919947"/>
                <a:ext cx="41857" cy="27154"/>
              </a:xfrm>
              <a:custGeom>
                <a:rect b="b" l="l" r="r" t="t"/>
                <a:pathLst>
                  <a:path extrusionOk="0" h="1435" w="2212">
                    <a:moveTo>
                      <a:pt x="0" y="1"/>
                    </a:moveTo>
                    <a:lnTo>
                      <a:pt x="0" y="251"/>
                    </a:lnTo>
                    <a:cubicBezTo>
                      <a:pt x="0" y="627"/>
                      <a:pt x="42" y="1252"/>
                      <a:pt x="626" y="1419"/>
                    </a:cubicBezTo>
                    <a:cubicBezTo>
                      <a:pt x="678" y="1430"/>
                      <a:pt x="733" y="1435"/>
                      <a:pt x="788" y="1435"/>
                    </a:cubicBezTo>
                    <a:cubicBezTo>
                      <a:pt x="954" y="1435"/>
                      <a:pt x="1126" y="1388"/>
                      <a:pt x="1252" y="1294"/>
                    </a:cubicBezTo>
                    <a:cubicBezTo>
                      <a:pt x="1836" y="1044"/>
                      <a:pt x="2211" y="293"/>
                      <a:pt x="2211" y="293"/>
                    </a:cubicBezTo>
                    <a:lnTo>
                      <a:pt x="2211" y="293"/>
                    </a:lnTo>
                    <a:cubicBezTo>
                      <a:pt x="1931" y="413"/>
                      <a:pt x="1658" y="459"/>
                      <a:pt x="1404" y="459"/>
                    </a:cubicBezTo>
                    <a:cubicBezTo>
                      <a:pt x="603" y="459"/>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0" name="Google Shape;3240;p49"/>
              <p:cNvSpPr/>
              <p:nvPr/>
            </p:nvSpPr>
            <p:spPr>
              <a:xfrm>
                <a:off x="4394662" y="3924696"/>
                <a:ext cx="23691" cy="22404"/>
              </a:xfrm>
              <a:custGeom>
                <a:rect b="b" l="l" r="r" t="t"/>
                <a:pathLst>
                  <a:path extrusionOk="0" h="1184" w="1252">
                    <a:moveTo>
                      <a:pt x="0" y="0"/>
                    </a:moveTo>
                    <a:cubicBezTo>
                      <a:pt x="0" y="376"/>
                      <a:pt x="42" y="1001"/>
                      <a:pt x="626" y="1168"/>
                    </a:cubicBezTo>
                    <a:cubicBezTo>
                      <a:pt x="678" y="1179"/>
                      <a:pt x="733" y="1184"/>
                      <a:pt x="788" y="1184"/>
                    </a:cubicBezTo>
                    <a:cubicBezTo>
                      <a:pt x="955" y="1184"/>
                      <a:pt x="1127" y="1137"/>
                      <a:pt x="1252" y="1043"/>
                    </a:cubicBezTo>
                    <a:cubicBezTo>
                      <a:pt x="1127" y="751"/>
                      <a:pt x="918" y="501"/>
                      <a:pt x="668" y="334"/>
                    </a:cubicBezTo>
                    <a:cubicBezTo>
                      <a:pt x="543" y="167"/>
                      <a:pt x="292" y="42"/>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1" name="Google Shape;3241;p49"/>
              <p:cNvSpPr/>
              <p:nvPr/>
            </p:nvSpPr>
            <p:spPr>
              <a:xfrm>
                <a:off x="4362096" y="3857541"/>
                <a:ext cx="37731" cy="34931"/>
              </a:xfrm>
              <a:custGeom>
                <a:rect b="b" l="l" r="r" t="t"/>
                <a:pathLst>
                  <a:path extrusionOk="0" h="1846" w="1994">
                    <a:moveTo>
                      <a:pt x="981" y="1"/>
                    </a:moveTo>
                    <a:cubicBezTo>
                      <a:pt x="964" y="1"/>
                      <a:pt x="946" y="2"/>
                      <a:pt x="929" y="3"/>
                    </a:cubicBezTo>
                    <a:cubicBezTo>
                      <a:pt x="1" y="124"/>
                      <a:pt x="283" y="1845"/>
                      <a:pt x="1057" y="1845"/>
                    </a:cubicBezTo>
                    <a:cubicBezTo>
                      <a:pt x="1083" y="1845"/>
                      <a:pt x="1110" y="1843"/>
                      <a:pt x="1137" y="1839"/>
                    </a:cubicBezTo>
                    <a:cubicBezTo>
                      <a:pt x="1994" y="1757"/>
                      <a:pt x="1734" y="1"/>
                      <a:pt x="98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2" name="Google Shape;3242;p49"/>
              <p:cNvSpPr/>
              <p:nvPr/>
            </p:nvSpPr>
            <p:spPr>
              <a:xfrm>
                <a:off x="4353619" y="3859168"/>
                <a:ext cx="26851" cy="19906"/>
              </a:xfrm>
              <a:custGeom>
                <a:rect b="b" l="l" r="r" t="t"/>
                <a:pathLst>
                  <a:path extrusionOk="0" h="1052" w="1419">
                    <a:moveTo>
                      <a:pt x="1419" y="1"/>
                    </a:moveTo>
                    <a:cubicBezTo>
                      <a:pt x="1168" y="1"/>
                      <a:pt x="1001" y="43"/>
                      <a:pt x="835" y="251"/>
                    </a:cubicBezTo>
                    <a:cubicBezTo>
                      <a:pt x="751" y="335"/>
                      <a:pt x="709" y="460"/>
                      <a:pt x="626" y="627"/>
                    </a:cubicBezTo>
                    <a:cubicBezTo>
                      <a:pt x="534" y="764"/>
                      <a:pt x="442" y="826"/>
                      <a:pt x="330" y="826"/>
                    </a:cubicBezTo>
                    <a:cubicBezTo>
                      <a:pt x="237" y="826"/>
                      <a:pt x="131" y="785"/>
                      <a:pt x="0" y="710"/>
                    </a:cubicBezTo>
                    <a:lnTo>
                      <a:pt x="0" y="710"/>
                    </a:lnTo>
                    <a:cubicBezTo>
                      <a:pt x="146" y="929"/>
                      <a:pt x="323" y="1052"/>
                      <a:pt x="533" y="1052"/>
                    </a:cubicBezTo>
                    <a:cubicBezTo>
                      <a:pt x="563" y="1052"/>
                      <a:pt x="594" y="1049"/>
                      <a:pt x="626" y="1044"/>
                    </a:cubicBezTo>
                    <a:cubicBezTo>
                      <a:pt x="793" y="960"/>
                      <a:pt x="835" y="752"/>
                      <a:pt x="960" y="627"/>
                    </a:cubicBezTo>
                    <a:cubicBezTo>
                      <a:pt x="1043" y="418"/>
                      <a:pt x="1210" y="209"/>
                      <a:pt x="1419" y="43"/>
                    </a:cubicBezTo>
                    <a:lnTo>
                      <a:pt x="141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3" name="Google Shape;3243;p49"/>
              <p:cNvSpPr/>
              <p:nvPr/>
            </p:nvSpPr>
            <p:spPr>
              <a:xfrm>
                <a:off x="4450426" y="3847796"/>
                <a:ext cx="31960" cy="32925"/>
              </a:xfrm>
              <a:custGeom>
                <a:rect b="b" l="l" r="r" t="t"/>
                <a:pathLst>
                  <a:path extrusionOk="0" h="1740" w="1689">
                    <a:moveTo>
                      <a:pt x="687" y="1"/>
                    </a:moveTo>
                    <a:cubicBezTo>
                      <a:pt x="645" y="1"/>
                      <a:pt x="602" y="6"/>
                      <a:pt x="558" y="18"/>
                    </a:cubicBezTo>
                    <a:cubicBezTo>
                      <a:pt x="1" y="177"/>
                      <a:pt x="278" y="1740"/>
                      <a:pt x="956" y="1740"/>
                    </a:cubicBezTo>
                    <a:cubicBezTo>
                      <a:pt x="989" y="1740"/>
                      <a:pt x="1023" y="1736"/>
                      <a:pt x="1058" y="1728"/>
                    </a:cubicBezTo>
                    <a:cubicBezTo>
                      <a:pt x="1688" y="1571"/>
                      <a:pt x="1389" y="1"/>
                      <a:pt x="6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4" name="Google Shape;3244;p49"/>
              <p:cNvSpPr/>
              <p:nvPr/>
            </p:nvSpPr>
            <p:spPr>
              <a:xfrm>
                <a:off x="4459395" y="3844957"/>
                <a:ext cx="26056" cy="10294"/>
              </a:xfrm>
              <a:custGeom>
                <a:rect b="b" l="l" r="r" t="t"/>
                <a:pathLst>
                  <a:path extrusionOk="0" h="544" w="1377">
                    <a:moveTo>
                      <a:pt x="1377" y="1"/>
                    </a:moveTo>
                    <a:lnTo>
                      <a:pt x="1377" y="1"/>
                    </a:lnTo>
                    <a:cubicBezTo>
                      <a:pt x="1286" y="181"/>
                      <a:pt x="1175" y="318"/>
                      <a:pt x="1025" y="318"/>
                    </a:cubicBezTo>
                    <a:cubicBezTo>
                      <a:pt x="968" y="318"/>
                      <a:pt x="904" y="298"/>
                      <a:pt x="834" y="251"/>
                    </a:cubicBezTo>
                    <a:cubicBezTo>
                      <a:pt x="751" y="210"/>
                      <a:pt x="626" y="84"/>
                      <a:pt x="542" y="84"/>
                    </a:cubicBezTo>
                    <a:cubicBezTo>
                      <a:pt x="490" y="74"/>
                      <a:pt x="441" y="69"/>
                      <a:pt x="393" y="69"/>
                    </a:cubicBezTo>
                    <a:cubicBezTo>
                      <a:pt x="250" y="69"/>
                      <a:pt x="125" y="116"/>
                      <a:pt x="0" y="210"/>
                    </a:cubicBezTo>
                    <a:cubicBezTo>
                      <a:pt x="209" y="210"/>
                      <a:pt x="417" y="293"/>
                      <a:pt x="584" y="376"/>
                    </a:cubicBezTo>
                    <a:cubicBezTo>
                      <a:pt x="668" y="418"/>
                      <a:pt x="834" y="543"/>
                      <a:pt x="1001" y="543"/>
                    </a:cubicBezTo>
                    <a:cubicBezTo>
                      <a:pt x="1252" y="460"/>
                      <a:pt x="1377" y="251"/>
                      <a:pt x="13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5" name="Google Shape;3245;p49"/>
              <p:cNvSpPr/>
              <p:nvPr/>
            </p:nvSpPr>
            <p:spPr>
              <a:xfrm>
                <a:off x="4394813" y="3844371"/>
                <a:ext cx="70638" cy="85586"/>
              </a:xfrm>
              <a:custGeom>
                <a:rect b="b" l="l" r="r" t="t"/>
                <a:pathLst>
                  <a:path extrusionOk="0" h="4523" w="3733">
                    <a:moveTo>
                      <a:pt x="1906" y="1"/>
                    </a:moveTo>
                    <a:cubicBezTo>
                      <a:pt x="1880" y="1"/>
                      <a:pt x="1849" y="11"/>
                      <a:pt x="1828" y="32"/>
                    </a:cubicBezTo>
                    <a:cubicBezTo>
                      <a:pt x="1953" y="1283"/>
                      <a:pt x="2203" y="2118"/>
                      <a:pt x="2245" y="2118"/>
                    </a:cubicBezTo>
                    <a:cubicBezTo>
                      <a:pt x="2537" y="2076"/>
                      <a:pt x="2954" y="1993"/>
                      <a:pt x="3288" y="1993"/>
                    </a:cubicBezTo>
                    <a:cubicBezTo>
                      <a:pt x="3038" y="2326"/>
                      <a:pt x="2412" y="2910"/>
                      <a:pt x="2412" y="2952"/>
                    </a:cubicBezTo>
                    <a:cubicBezTo>
                      <a:pt x="2537" y="3202"/>
                      <a:pt x="2787" y="3494"/>
                      <a:pt x="3038" y="3578"/>
                    </a:cubicBezTo>
                    <a:cubicBezTo>
                      <a:pt x="2550" y="4183"/>
                      <a:pt x="1980" y="4368"/>
                      <a:pt x="1460" y="4368"/>
                    </a:cubicBezTo>
                    <a:cubicBezTo>
                      <a:pt x="869" y="4368"/>
                      <a:pt x="342" y="4128"/>
                      <a:pt x="76" y="3995"/>
                    </a:cubicBezTo>
                    <a:cubicBezTo>
                      <a:pt x="59" y="3978"/>
                      <a:pt x="34" y="3968"/>
                      <a:pt x="20" y="3968"/>
                    </a:cubicBezTo>
                    <a:cubicBezTo>
                      <a:pt x="1" y="3968"/>
                      <a:pt x="3" y="3988"/>
                      <a:pt x="76" y="4037"/>
                    </a:cubicBezTo>
                    <a:cubicBezTo>
                      <a:pt x="334" y="4252"/>
                      <a:pt x="847" y="4522"/>
                      <a:pt x="1455" y="4522"/>
                    </a:cubicBezTo>
                    <a:cubicBezTo>
                      <a:pt x="2027" y="4522"/>
                      <a:pt x="2682" y="4284"/>
                      <a:pt x="3288" y="3536"/>
                    </a:cubicBezTo>
                    <a:cubicBezTo>
                      <a:pt x="3371" y="3536"/>
                      <a:pt x="2787" y="3244"/>
                      <a:pt x="2620" y="2952"/>
                    </a:cubicBezTo>
                    <a:cubicBezTo>
                      <a:pt x="2620" y="2952"/>
                      <a:pt x="3455" y="2285"/>
                      <a:pt x="3705" y="1867"/>
                    </a:cubicBezTo>
                    <a:cubicBezTo>
                      <a:pt x="3733" y="1826"/>
                      <a:pt x="3626" y="1812"/>
                      <a:pt x="3463" y="1812"/>
                    </a:cubicBezTo>
                    <a:cubicBezTo>
                      <a:pt x="3135" y="1812"/>
                      <a:pt x="2579" y="1867"/>
                      <a:pt x="2412" y="1867"/>
                    </a:cubicBezTo>
                    <a:cubicBezTo>
                      <a:pt x="2120" y="783"/>
                      <a:pt x="2203" y="1117"/>
                      <a:pt x="1953" y="32"/>
                    </a:cubicBezTo>
                    <a:cubicBezTo>
                      <a:pt x="1953" y="11"/>
                      <a:pt x="1932" y="1"/>
                      <a:pt x="19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6" name="Google Shape;3246;p49"/>
              <p:cNvSpPr/>
              <p:nvPr/>
            </p:nvSpPr>
            <p:spPr>
              <a:xfrm>
                <a:off x="4387547" y="3964944"/>
                <a:ext cx="16595" cy="13435"/>
              </a:xfrm>
              <a:custGeom>
                <a:rect b="b" l="l" r="r" t="t"/>
                <a:pathLst>
                  <a:path extrusionOk="0" h="710" w="877">
                    <a:moveTo>
                      <a:pt x="418" y="1"/>
                    </a:moveTo>
                    <a:cubicBezTo>
                      <a:pt x="293" y="1"/>
                      <a:pt x="168" y="84"/>
                      <a:pt x="168" y="168"/>
                    </a:cubicBezTo>
                    <a:cubicBezTo>
                      <a:pt x="168" y="293"/>
                      <a:pt x="210" y="376"/>
                      <a:pt x="293" y="376"/>
                    </a:cubicBezTo>
                    <a:cubicBezTo>
                      <a:pt x="330" y="401"/>
                      <a:pt x="359" y="411"/>
                      <a:pt x="384" y="411"/>
                    </a:cubicBezTo>
                    <a:cubicBezTo>
                      <a:pt x="443" y="411"/>
                      <a:pt x="472" y="352"/>
                      <a:pt x="502" y="293"/>
                    </a:cubicBezTo>
                    <a:lnTo>
                      <a:pt x="502" y="293"/>
                    </a:lnTo>
                    <a:cubicBezTo>
                      <a:pt x="460" y="334"/>
                      <a:pt x="418" y="334"/>
                      <a:pt x="335" y="334"/>
                    </a:cubicBezTo>
                    <a:cubicBezTo>
                      <a:pt x="293" y="293"/>
                      <a:pt x="293" y="251"/>
                      <a:pt x="335" y="168"/>
                    </a:cubicBezTo>
                    <a:cubicBezTo>
                      <a:pt x="376" y="147"/>
                      <a:pt x="418" y="136"/>
                      <a:pt x="455" y="136"/>
                    </a:cubicBezTo>
                    <a:cubicBezTo>
                      <a:pt x="491" y="136"/>
                      <a:pt x="522" y="147"/>
                      <a:pt x="543" y="168"/>
                    </a:cubicBezTo>
                    <a:cubicBezTo>
                      <a:pt x="668" y="251"/>
                      <a:pt x="668" y="376"/>
                      <a:pt x="543" y="501"/>
                    </a:cubicBezTo>
                    <a:cubicBezTo>
                      <a:pt x="483" y="561"/>
                      <a:pt x="420" y="587"/>
                      <a:pt x="360" y="587"/>
                    </a:cubicBezTo>
                    <a:cubicBezTo>
                      <a:pt x="212" y="587"/>
                      <a:pt x="84" y="429"/>
                      <a:pt x="84" y="251"/>
                    </a:cubicBezTo>
                    <a:cubicBezTo>
                      <a:pt x="43" y="334"/>
                      <a:pt x="1" y="460"/>
                      <a:pt x="84" y="543"/>
                    </a:cubicBezTo>
                    <a:cubicBezTo>
                      <a:pt x="210" y="668"/>
                      <a:pt x="293" y="710"/>
                      <a:pt x="418" y="710"/>
                    </a:cubicBezTo>
                    <a:cubicBezTo>
                      <a:pt x="585" y="710"/>
                      <a:pt x="668" y="710"/>
                      <a:pt x="752" y="543"/>
                    </a:cubicBezTo>
                    <a:cubicBezTo>
                      <a:pt x="877" y="460"/>
                      <a:pt x="877" y="293"/>
                      <a:pt x="835" y="168"/>
                    </a:cubicBezTo>
                    <a:cubicBezTo>
                      <a:pt x="752" y="84"/>
                      <a:pt x="710"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7" name="Google Shape;3247;p49"/>
              <p:cNvSpPr/>
              <p:nvPr/>
            </p:nvSpPr>
            <p:spPr>
              <a:xfrm>
                <a:off x="5168225" y="3668147"/>
                <a:ext cx="4750" cy="283592"/>
              </a:xfrm>
              <a:custGeom>
                <a:rect b="b" l="l" r="r" t="t"/>
                <a:pathLst>
                  <a:path extrusionOk="0" h="14987" w="251">
                    <a:moveTo>
                      <a:pt x="126" y="1"/>
                    </a:moveTo>
                    <a:cubicBezTo>
                      <a:pt x="63" y="1"/>
                      <a:pt x="0" y="43"/>
                      <a:pt x="0" y="126"/>
                    </a:cubicBezTo>
                    <a:lnTo>
                      <a:pt x="0" y="14893"/>
                    </a:lnTo>
                    <a:cubicBezTo>
                      <a:pt x="0" y="14956"/>
                      <a:pt x="63" y="14987"/>
                      <a:pt x="126" y="14987"/>
                    </a:cubicBezTo>
                    <a:cubicBezTo>
                      <a:pt x="188" y="14987"/>
                      <a:pt x="251" y="14956"/>
                      <a:pt x="251" y="14893"/>
                    </a:cubicBezTo>
                    <a:lnTo>
                      <a:pt x="251" y="126"/>
                    </a:lnTo>
                    <a:cubicBezTo>
                      <a:pt x="251" y="43"/>
                      <a:pt x="188" y="1"/>
                      <a:pt x="12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8" name="Google Shape;3248;p49"/>
              <p:cNvSpPr/>
              <p:nvPr/>
            </p:nvSpPr>
            <p:spPr>
              <a:xfrm>
                <a:off x="5200582" y="3669131"/>
                <a:ext cx="4768" cy="290517"/>
              </a:xfrm>
              <a:custGeom>
                <a:rect b="b" l="l" r="r" t="t"/>
                <a:pathLst>
                  <a:path extrusionOk="0" h="15353" w="252">
                    <a:moveTo>
                      <a:pt x="110" y="1"/>
                    </a:moveTo>
                    <a:cubicBezTo>
                      <a:pt x="53" y="1"/>
                      <a:pt x="1" y="53"/>
                      <a:pt x="1" y="157"/>
                    </a:cubicBezTo>
                    <a:lnTo>
                      <a:pt x="1" y="15258"/>
                    </a:lnTo>
                    <a:cubicBezTo>
                      <a:pt x="1" y="15321"/>
                      <a:pt x="63" y="15352"/>
                      <a:pt x="126" y="15352"/>
                    </a:cubicBezTo>
                    <a:cubicBezTo>
                      <a:pt x="189" y="15352"/>
                      <a:pt x="251" y="15321"/>
                      <a:pt x="251" y="15258"/>
                    </a:cubicBezTo>
                    <a:lnTo>
                      <a:pt x="251" y="157"/>
                    </a:lnTo>
                    <a:cubicBezTo>
                      <a:pt x="230" y="53"/>
                      <a:pt x="168" y="1"/>
                      <a:pt x="11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249" name="Google Shape;3249;p49"/>
          <p:cNvSpPr/>
          <p:nvPr/>
        </p:nvSpPr>
        <p:spPr>
          <a:xfrm>
            <a:off x="3232875" y="3978975"/>
            <a:ext cx="111300" cy="1113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0" name="Google Shape;3250;p49"/>
          <p:cNvSpPr/>
          <p:nvPr/>
        </p:nvSpPr>
        <p:spPr>
          <a:xfrm>
            <a:off x="5593750" y="4516350"/>
            <a:ext cx="111300" cy="1113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1" name="Google Shape;3251;p49"/>
          <p:cNvSpPr/>
          <p:nvPr/>
        </p:nvSpPr>
        <p:spPr>
          <a:xfrm>
            <a:off x="4858925" y="2419350"/>
            <a:ext cx="111300" cy="1113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2" name="Google Shape;3252;p49"/>
          <p:cNvSpPr/>
          <p:nvPr/>
        </p:nvSpPr>
        <p:spPr>
          <a:xfrm>
            <a:off x="4341425" y="4125550"/>
            <a:ext cx="111300" cy="1113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253" name="Google Shape;3253;p49"/>
          <p:cNvCxnSpPr>
            <a:stCxn id="3111" idx="3"/>
            <a:endCxn id="3251" idx="2"/>
          </p:cNvCxnSpPr>
          <p:nvPr/>
        </p:nvCxnSpPr>
        <p:spPr>
          <a:xfrm>
            <a:off x="2904962" y="2003750"/>
            <a:ext cx="1953900" cy="471300"/>
          </a:xfrm>
          <a:prstGeom prst="bentConnector3">
            <a:avLst>
              <a:gd fmla="val 50002" name="adj1"/>
            </a:avLst>
          </a:prstGeom>
          <a:noFill/>
          <a:ln cap="flat" cmpd="sng" w="9525">
            <a:solidFill>
              <a:schemeClr val="dk1"/>
            </a:solidFill>
            <a:prstDash val="solid"/>
            <a:round/>
            <a:headEnd len="med" w="med" type="none"/>
            <a:tailEnd len="med" w="med" type="oval"/>
          </a:ln>
        </p:spPr>
      </p:cxnSp>
      <p:cxnSp>
        <p:nvCxnSpPr>
          <p:cNvPr id="3254" name="Google Shape;3254;p49"/>
          <p:cNvCxnSpPr>
            <a:stCxn id="3114" idx="3"/>
            <a:endCxn id="3249" idx="2"/>
          </p:cNvCxnSpPr>
          <p:nvPr/>
        </p:nvCxnSpPr>
        <p:spPr>
          <a:xfrm>
            <a:off x="2447762" y="3398650"/>
            <a:ext cx="785100" cy="636000"/>
          </a:xfrm>
          <a:prstGeom prst="bentConnector3">
            <a:avLst>
              <a:gd fmla="val 50001" name="adj1"/>
            </a:avLst>
          </a:prstGeom>
          <a:noFill/>
          <a:ln cap="flat" cmpd="sng" w="9525">
            <a:solidFill>
              <a:schemeClr val="dk1"/>
            </a:solidFill>
            <a:prstDash val="solid"/>
            <a:round/>
            <a:headEnd len="med" w="med" type="none"/>
            <a:tailEnd len="med" w="med" type="oval"/>
          </a:ln>
        </p:spPr>
      </p:cxnSp>
      <p:cxnSp>
        <p:nvCxnSpPr>
          <p:cNvPr id="3255" name="Google Shape;3255;p49"/>
          <p:cNvCxnSpPr>
            <a:stCxn id="3105" idx="1"/>
            <a:endCxn id="3252" idx="6"/>
          </p:cNvCxnSpPr>
          <p:nvPr/>
        </p:nvCxnSpPr>
        <p:spPr>
          <a:xfrm flipH="1">
            <a:off x="4452763" y="2003750"/>
            <a:ext cx="1786500" cy="2177400"/>
          </a:xfrm>
          <a:prstGeom prst="bentConnector3">
            <a:avLst>
              <a:gd fmla="val 50001" name="adj1"/>
            </a:avLst>
          </a:prstGeom>
          <a:noFill/>
          <a:ln cap="flat" cmpd="sng" w="9525">
            <a:solidFill>
              <a:schemeClr val="dk1"/>
            </a:solidFill>
            <a:prstDash val="solid"/>
            <a:round/>
            <a:headEnd len="med" w="med" type="none"/>
            <a:tailEnd len="med" w="med" type="oval"/>
          </a:ln>
        </p:spPr>
      </p:cxnSp>
      <p:cxnSp>
        <p:nvCxnSpPr>
          <p:cNvPr id="3256" name="Google Shape;3256;p49"/>
          <p:cNvCxnSpPr>
            <a:stCxn id="3108" idx="1"/>
            <a:endCxn id="3250" idx="6"/>
          </p:cNvCxnSpPr>
          <p:nvPr/>
        </p:nvCxnSpPr>
        <p:spPr>
          <a:xfrm flipH="1">
            <a:off x="5704963" y="3398650"/>
            <a:ext cx="991500" cy="1173300"/>
          </a:xfrm>
          <a:prstGeom prst="bentConnector3">
            <a:avLst>
              <a:gd fmla="val 49996" name="adj1"/>
            </a:avLst>
          </a:prstGeom>
          <a:noFill/>
          <a:ln cap="flat" cmpd="sng" w="9525">
            <a:solidFill>
              <a:schemeClr val="dk1"/>
            </a:solidFill>
            <a:prstDash val="solid"/>
            <a:round/>
            <a:headEnd len="med" w="med" type="none"/>
            <a:tailEnd len="med" w="med" type="oval"/>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60" name="Shape 3260"/>
        <p:cNvGrpSpPr/>
        <p:nvPr/>
      </p:nvGrpSpPr>
      <p:grpSpPr>
        <a:xfrm>
          <a:off x="0" y="0"/>
          <a:ext cx="0" cy="0"/>
          <a:chOff x="0" y="0"/>
          <a:chExt cx="0" cy="0"/>
        </a:xfrm>
      </p:grpSpPr>
      <p:sp>
        <p:nvSpPr>
          <p:cNvPr id="3261" name="Google Shape;3261;p50"/>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graphicFrame>
        <p:nvGraphicFramePr>
          <p:cNvPr id="3262" name="Google Shape;3262;p50"/>
          <p:cNvGraphicFramePr/>
          <p:nvPr/>
        </p:nvGraphicFramePr>
        <p:xfrm>
          <a:off x="952500" y="1696671"/>
          <a:ext cx="3000000" cy="3000000"/>
        </p:xfrm>
        <a:graphic>
          <a:graphicData uri="http://schemas.openxmlformats.org/drawingml/2006/table">
            <a:tbl>
              <a:tblPr>
                <a:noFill/>
                <a:tableStyleId>{28252217-0346-4AB3-B6C4-77BB09C5A56E}</a:tableStyleId>
              </a:tblPr>
              <a:tblGrid>
                <a:gridCol w="1809750"/>
                <a:gridCol w="1809750"/>
                <a:gridCol w="1809750"/>
                <a:gridCol w="1809750"/>
              </a:tblGrid>
              <a:tr h="552225">
                <a:tc gridSpan="4">
                  <a:txBody>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Key points to positive parenting success</a:t>
                      </a:r>
                      <a:endParaRPr b="1" sz="1800">
                        <a:solidFill>
                          <a:schemeClr val="dk1"/>
                        </a:solidFill>
                        <a:latin typeface="Fira Sans Extra Condensed"/>
                        <a:ea typeface="Fira Sans Extra Condensed"/>
                        <a:cs typeface="Fira Sans Extra Condensed"/>
                        <a:sym typeface="Fira Sans Extra Condensed"/>
                      </a:endParaRPr>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hMerge="1"/>
                <a:tc hMerge="1"/>
                <a:tc hMerge="1"/>
              </a:tr>
              <a:tr h="471300">
                <a:tc>
                  <a:txBody>
                    <a:bodyPr/>
                    <a:lstStyle/>
                    <a:p>
                      <a:pPr indent="0" lvl="0" marL="0" rtl="0" algn="ctr">
                        <a:spcBef>
                          <a:spcPts val="0"/>
                        </a:spcBef>
                        <a:spcAft>
                          <a:spcPts val="0"/>
                        </a:spcAft>
                        <a:buNone/>
                      </a:pPr>
                      <a:r>
                        <a:rPr b="1" lang="en" sz="1600">
                          <a:solidFill>
                            <a:schemeClr val="dk1"/>
                          </a:solidFill>
                          <a:latin typeface="Fira Sans Extra Condensed"/>
                          <a:ea typeface="Fira Sans Extra Condensed"/>
                          <a:cs typeface="Fira Sans Extra Condensed"/>
                          <a:sym typeface="Fira Sans Extra Condensed"/>
                        </a:rPr>
                        <a:t>01</a:t>
                      </a:r>
                      <a:endParaRPr b="1" sz="1600">
                        <a:solidFill>
                          <a:schemeClr val="dk1"/>
                        </a:solidFill>
                        <a:latin typeface="Fira Sans Extra Condensed"/>
                        <a:ea typeface="Fira Sans Extra Condensed"/>
                        <a:cs typeface="Fira Sans Extra Condensed"/>
                        <a:sym typeface="Fira Sans Extra Condensed"/>
                      </a:endParaRPr>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sz="1600">
                          <a:solidFill>
                            <a:schemeClr val="dk1"/>
                          </a:solidFill>
                          <a:latin typeface="Fira Sans Extra Condensed"/>
                          <a:ea typeface="Fira Sans Extra Condensed"/>
                          <a:cs typeface="Fira Sans Extra Condensed"/>
                          <a:sym typeface="Fira Sans Extra Condensed"/>
                        </a:rPr>
                        <a:t>02</a:t>
                      </a:r>
                      <a:endParaRPr b="1" sz="1600">
                        <a:solidFill>
                          <a:schemeClr val="dk1"/>
                        </a:solidFill>
                        <a:latin typeface="Fira Sans Extra Condensed"/>
                        <a:ea typeface="Fira Sans Extra Condensed"/>
                        <a:cs typeface="Fira Sans Extra Condensed"/>
                        <a:sym typeface="Fira Sans Extra Condensed"/>
                      </a:endParaRPr>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b="1" lang="en" sz="1600">
                          <a:solidFill>
                            <a:schemeClr val="dk1"/>
                          </a:solidFill>
                          <a:latin typeface="Fira Sans Extra Condensed"/>
                          <a:ea typeface="Fira Sans Extra Condensed"/>
                          <a:cs typeface="Fira Sans Extra Condensed"/>
                          <a:sym typeface="Fira Sans Extra Condensed"/>
                        </a:rPr>
                        <a:t>03</a:t>
                      </a:r>
                      <a:endParaRPr b="1" sz="1600">
                        <a:solidFill>
                          <a:schemeClr val="dk1"/>
                        </a:solidFill>
                        <a:latin typeface="Fira Sans Extra Condensed"/>
                        <a:ea typeface="Fira Sans Extra Condensed"/>
                        <a:cs typeface="Fira Sans Extra Condensed"/>
                        <a:sym typeface="Fira Sans Extra Condensed"/>
                      </a:endParaRPr>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b="1" lang="en" sz="1600">
                          <a:solidFill>
                            <a:schemeClr val="dk1"/>
                          </a:solidFill>
                          <a:latin typeface="Fira Sans Extra Condensed"/>
                          <a:ea typeface="Fira Sans Extra Condensed"/>
                          <a:cs typeface="Fira Sans Extra Condensed"/>
                          <a:sym typeface="Fira Sans Extra Condensed"/>
                        </a:rPr>
                        <a:t>04</a:t>
                      </a:r>
                      <a:endParaRPr b="1" sz="1600">
                        <a:solidFill>
                          <a:schemeClr val="dk1"/>
                        </a:solidFill>
                        <a:latin typeface="Fira Sans Extra Condensed"/>
                        <a:ea typeface="Fira Sans Extra Condensed"/>
                        <a:cs typeface="Fira Sans Extra Condensed"/>
                        <a:sym typeface="Fira Sans Extra Condensed"/>
                      </a:endParaRPr>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3"/>
                    </a:solidFill>
                  </a:tcPr>
                </a:tc>
              </a:tr>
              <a:tr h="712550">
                <a:tc>
                  <a:txBody>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Effective parenting</a:t>
                      </a:r>
                      <a:endParaRPr b="1" sz="1800">
                        <a:solidFill>
                          <a:schemeClr val="dk1"/>
                        </a:solidFill>
                        <a:latin typeface="Fira Sans Extra Condensed"/>
                        <a:ea typeface="Fira Sans Extra Condensed"/>
                        <a:cs typeface="Fira Sans Extra Condensed"/>
                        <a:sym typeface="Fira Sans Extra Condensed"/>
                      </a:endParaRPr>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Consistent parenting</a:t>
                      </a:r>
                      <a:endParaRPr b="1" sz="1800">
                        <a:solidFill>
                          <a:schemeClr val="dk1"/>
                        </a:solidFill>
                        <a:latin typeface="Fira Sans Extra Condensed"/>
                        <a:ea typeface="Fira Sans Extra Condensed"/>
                        <a:cs typeface="Fira Sans Extra Condensed"/>
                        <a:sym typeface="Fira Sans Extra Condensed"/>
                      </a:endParaRPr>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Active</a:t>
                      </a:r>
                      <a:endParaRPr b="1" sz="1800">
                        <a:solidFill>
                          <a:schemeClr val="dk1"/>
                        </a:solidFill>
                        <a:latin typeface="Fira Sans Extra Condensed"/>
                        <a:ea typeface="Fira Sans Extra Condensed"/>
                        <a:cs typeface="Fira Sans Extra Condensed"/>
                        <a:sym typeface="Fira Sans Extra Condensed"/>
                      </a:endParaRPr>
                    </a:p>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parenting</a:t>
                      </a:r>
                      <a:endParaRPr b="1" sz="1800">
                        <a:solidFill>
                          <a:schemeClr val="dk1"/>
                        </a:solidFill>
                        <a:latin typeface="Fira Sans Extra Condensed"/>
                        <a:ea typeface="Fira Sans Extra Condensed"/>
                        <a:cs typeface="Fira Sans Extra Condensed"/>
                        <a:sym typeface="Fira Sans Extra Condensed"/>
                      </a:endParaRPr>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Attentive parenting</a:t>
                      </a:r>
                      <a:endParaRPr b="1" sz="1800">
                        <a:solidFill>
                          <a:schemeClr val="dk1"/>
                        </a:solidFill>
                        <a:latin typeface="Fira Sans Extra Condensed"/>
                        <a:ea typeface="Fira Sans Extra Condensed"/>
                        <a:cs typeface="Fira Sans Extra Condensed"/>
                        <a:sym typeface="Fira Sans Extra Condensed"/>
                      </a:endParaRPr>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r>
              <a:tr h="724525">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Mercury is the closest planet to the Sun and the smallest one in the Solar System</a:t>
                      </a:r>
                      <a:endParaRPr sz="1200">
                        <a:solidFill>
                          <a:schemeClr val="dk1"/>
                        </a:solidFill>
                        <a:latin typeface="Roboto"/>
                        <a:ea typeface="Roboto"/>
                        <a:cs typeface="Roboto"/>
                        <a:sym typeface="Roboto"/>
                      </a:endParaRPr>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It’s terribly hot, even hotter than Mercury, and its atmosphere is extremely poisonous</a:t>
                      </a:r>
                      <a:endParaRPr sz="1200">
                        <a:solidFill>
                          <a:schemeClr val="dk1"/>
                        </a:solidFill>
                        <a:latin typeface="Roboto"/>
                        <a:ea typeface="Roboto"/>
                        <a:cs typeface="Roboto"/>
                        <a:sym typeface="Roboto"/>
                      </a:endParaRPr>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Earth is the third planet from the Sun and the only one that harbors life in the Solar System</a:t>
                      </a:r>
                      <a:endParaRPr sz="1200">
                        <a:solidFill>
                          <a:schemeClr val="dk1"/>
                        </a:solidFill>
                        <a:latin typeface="Roboto"/>
                        <a:ea typeface="Roboto"/>
                        <a:cs typeface="Roboto"/>
                        <a:sym typeface="Roboto"/>
                      </a:endParaRPr>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sz="1200">
                          <a:solidFill>
                            <a:schemeClr val="dk1"/>
                          </a:solidFill>
                          <a:latin typeface="Roboto"/>
                          <a:ea typeface="Roboto"/>
                          <a:cs typeface="Roboto"/>
                          <a:sym typeface="Roboto"/>
                        </a:rPr>
                        <a:t>Saturn is a gas giant and has several rings. It's composed mostly of hydrogen and helium</a:t>
                      </a:r>
                      <a:endParaRPr sz="1200">
                        <a:solidFill>
                          <a:schemeClr val="dk1"/>
                        </a:solidFill>
                        <a:latin typeface="Roboto"/>
                        <a:ea typeface="Roboto"/>
                        <a:cs typeface="Roboto"/>
                        <a:sym typeface="Roboto"/>
                      </a:endParaRPr>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66" name="Shape 3266"/>
        <p:cNvGrpSpPr/>
        <p:nvPr/>
      </p:nvGrpSpPr>
      <p:grpSpPr>
        <a:xfrm>
          <a:off x="0" y="0"/>
          <a:ext cx="0" cy="0"/>
          <a:chOff x="0" y="0"/>
          <a:chExt cx="0" cy="0"/>
        </a:xfrm>
      </p:grpSpPr>
      <p:sp>
        <p:nvSpPr>
          <p:cNvPr id="3267" name="Google Shape;3267;p51"/>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sp>
        <p:nvSpPr>
          <p:cNvPr id="3268" name="Google Shape;3268;p51"/>
          <p:cNvSpPr/>
          <p:nvPr/>
        </p:nvSpPr>
        <p:spPr>
          <a:xfrm>
            <a:off x="2478004" y="1709389"/>
            <a:ext cx="594300" cy="59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A</a:t>
            </a:r>
            <a:endParaRPr b="1" sz="2000">
              <a:solidFill>
                <a:schemeClr val="dk1"/>
              </a:solidFill>
              <a:latin typeface="Fira Sans Extra Condensed"/>
              <a:ea typeface="Fira Sans Extra Condensed"/>
              <a:cs typeface="Fira Sans Extra Condensed"/>
              <a:sym typeface="Fira Sans Extra Condensed"/>
            </a:endParaRPr>
          </a:p>
        </p:txBody>
      </p:sp>
      <p:grpSp>
        <p:nvGrpSpPr>
          <p:cNvPr id="3269" name="Google Shape;3269;p51"/>
          <p:cNvGrpSpPr/>
          <p:nvPr/>
        </p:nvGrpSpPr>
        <p:grpSpPr>
          <a:xfrm>
            <a:off x="2090554" y="2602675"/>
            <a:ext cx="1369200" cy="1117650"/>
            <a:chOff x="2090554" y="2602675"/>
            <a:chExt cx="1369200" cy="1117650"/>
          </a:xfrm>
        </p:grpSpPr>
        <p:sp>
          <p:nvSpPr>
            <p:cNvPr id="3270" name="Google Shape;3270;p51"/>
            <p:cNvSpPr txBox="1"/>
            <p:nvPr/>
          </p:nvSpPr>
          <p:spPr>
            <a:xfrm>
              <a:off x="2090554" y="2992525"/>
              <a:ext cx="1369200" cy="727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Pluto is now considered a dwarf planet</a:t>
              </a:r>
              <a:endParaRPr sz="1200">
                <a:solidFill>
                  <a:schemeClr val="dk1"/>
                </a:solidFill>
                <a:latin typeface="Roboto"/>
                <a:ea typeface="Roboto"/>
                <a:cs typeface="Roboto"/>
                <a:sym typeface="Roboto"/>
              </a:endParaRPr>
            </a:p>
          </p:txBody>
        </p:sp>
        <p:sp>
          <p:nvSpPr>
            <p:cNvPr id="3271" name="Google Shape;3271;p51"/>
            <p:cNvSpPr txBox="1"/>
            <p:nvPr/>
          </p:nvSpPr>
          <p:spPr>
            <a:xfrm>
              <a:off x="2090554" y="2602675"/>
              <a:ext cx="1369200" cy="36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Pluto</a:t>
              </a:r>
              <a:endParaRPr b="1" sz="1800">
                <a:solidFill>
                  <a:schemeClr val="lt2"/>
                </a:solidFill>
                <a:latin typeface="Fira Sans Extra Condensed"/>
                <a:ea typeface="Fira Sans Extra Condensed"/>
                <a:cs typeface="Fira Sans Extra Condensed"/>
                <a:sym typeface="Fira Sans Extra Condensed"/>
              </a:endParaRPr>
            </a:p>
          </p:txBody>
        </p:sp>
      </p:grpSp>
      <p:sp>
        <p:nvSpPr>
          <p:cNvPr id="3272" name="Google Shape;3272;p51"/>
          <p:cNvSpPr/>
          <p:nvPr/>
        </p:nvSpPr>
        <p:spPr>
          <a:xfrm>
            <a:off x="4050154" y="1709389"/>
            <a:ext cx="594300" cy="594300"/>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B</a:t>
            </a:r>
            <a:endParaRPr b="1" sz="2000">
              <a:solidFill>
                <a:schemeClr val="dk1"/>
              </a:solidFill>
              <a:latin typeface="Fira Sans Extra Condensed"/>
              <a:ea typeface="Fira Sans Extra Condensed"/>
              <a:cs typeface="Fira Sans Extra Condensed"/>
              <a:sym typeface="Fira Sans Extra Condensed"/>
            </a:endParaRPr>
          </a:p>
        </p:txBody>
      </p:sp>
      <p:grpSp>
        <p:nvGrpSpPr>
          <p:cNvPr id="3273" name="Google Shape;3273;p51"/>
          <p:cNvGrpSpPr/>
          <p:nvPr/>
        </p:nvGrpSpPr>
        <p:grpSpPr>
          <a:xfrm>
            <a:off x="3662696" y="2602675"/>
            <a:ext cx="1369200" cy="1117650"/>
            <a:chOff x="3662704" y="2602675"/>
            <a:chExt cx="1369200" cy="1117650"/>
          </a:xfrm>
        </p:grpSpPr>
        <p:sp>
          <p:nvSpPr>
            <p:cNvPr id="3274" name="Google Shape;3274;p51"/>
            <p:cNvSpPr txBox="1"/>
            <p:nvPr/>
          </p:nvSpPr>
          <p:spPr>
            <a:xfrm>
              <a:off x="3662704" y="2992525"/>
              <a:ext cx="1369200" cy="727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Ceres is located in the main asteroid belt</a:t>
              </a:r>
              <a:endParaRPr sz="1200">
                <a:solidFill>
                  <a:schemeClr val="dk1"/>
                </a:solidFill>
                <a:latin typeface="Roboto"/>
                <a:ea typeface="Roboto"/>
                <a:cs typeface="Roboto"/>
                <a:sym typeface="Roboto"/>
              </a:endParaRPr>
            </a:p>
          </p:txBody>
        </p:sp>
        <p:sp>
          <p:nvSpPr>
            <p:cNvPr id="3275" name="Google Shape;3275;p51"/>
            <p:cNvSpPr txBox="1"/>
            <p:nvPr/>
          </p:nvSpPr>
          <p:spPr>
            <a:xfrm>
              <a:off x="3662704" y="2602675"/>
              <a:ext cx="1369200" cy="36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Ceres</a:t>
              </a:r>
              <a:endParaRPr b="1" sz="1800">
                <a:solidFill>
                  <a:schemeClr val="accent1"/>
                </a:solidFill>
                <a:latin typeface="Fira Sans Extra Condensed"/>
                <a:ea typeface="Fira Sans Extra Condensed"/>
                <a:cs typeface="Fira Sans Extra Condensed"/>
                <a:sym typeface="Fira Sans Extra Condensed"/>
              </a:endParaRPr>
            </a:p>
          </p:txBody>
        </p:sp>
      </p:grpSp>
      <p:sp>
        <p:nvSpPr>
          <p:cNvPr id="3276" name="Google Shape;3276;p51"/>
          <p:cNvSpPr/>
          <p:nvPr/>
        </p:nvSpPr>
        <p:spPr>
          <a:xfrm>
            <a:off x="5622304" y="1709389"/>
            <a:ext cx="594300" cy="5943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C</a:t>
            </a:r>
            <a:endParaRPr b="1" sz="2000">
              <a:solidFill>
                <a:schemeClr val="dk1"/>
              </a:solidFill>
              <a:latin typeface="Fira Sans Extra Condensed"/>
              <a:ea typeface="Fira Sans Extra Condensed"/>
              <a:cs typeface="Fira Sans Extra Condensed"/>
              <a:sym typeface="Fira Sans Extra Condensed"/>
            </a:endParaRPr>
          </a:p>
        </p:txBody>
      </p:sp>
      <p:grpSp>
        <p:nvGrpSpPr>
          <p:cNvPr id="3277" name="Google Shape;3277;p51"/>
          <p:cNvGrpSpPr/>
          <p:nvPr/>
        </p:nvGrpSpPr>
        <p:grpSpPr>
          <a:xfrm>
            <a:off x="5234837" y="2602675"/>
            <a:ext cx="1369200" cy="1117650"/>
            <a:chOff x="5234854" y="2602675"/>
            <a:chExt cx="1369200" cy="1117650"/>
          </a:xfrm>
        </p:grpSpPr>
        <p:sp>
          <p:nvSpPr>
            <p:cNvPr id="3278" name="Google Shape;3278;p51"/>
            <p:cNvSpPr txBox="1"/>
            <p:nvPr/>
          </p:nvSpPr>
          <p:spPr>
            <a:xfrm>
              <a:off x="5234854" y="2992525"/>
              <a:ext cx="1369200" cy="727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Neptune is the farthest planet from the Sun</a:t>
              </a:r>
              <a:endParaRPr sz="1200">
                <a:solidFill>
                  <a:schemeClr val="dk1"/>
                </a:solidFill>
                <a:latin typeface="Roboto"/>
                <a:ea typeface="Roboto"/>
                <a:cs typeface="Roboto"/>
                <a:sym typeface="Roboto"/>
              </a:endParaRPr>
            </a:p>
          </p:txBody>
        </p:sp>
        <p:sp>
          <p:nvSpPr>
            <p:cNvPr id="3279" name="Google Shape;3279;p51"/>
            <p:cNvSpPr txBox="1"/>
            <p:nvPr/>
          </p:nvSpPr>
          <p:spPr>
            <a:xfrm>
              <a:off x="5234854" y="2602675"/>
              <a:ext cx="1369200" cy="36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Neptune</a:t>
              </a:r>
              <a:endParaRPr b="1" sz="1800">
                <a:solidFill>
                  <a:schemeClr val="accent2"/>
                </a:solidFill>
                <a:latin typeface="Fira Sans Extra Condensed"/>
                <a:ea typeface="Fira Sans Extra Condensed"/>
                <a:cs typeface="Fira Sans Extra Condensed"/>
                <a:sym typeface="Fira Sans Extra Condensed"/>
              </a:endParaRPr>
            </a:p>
          </p:txBody>
        </p:sp>
      </p:grpSp>
      <p:sp>
        <p:nvSpPr>
          <p:cNvPr id="3280" name="Google Shape;3280;p51"/>
          <p:cNvSpPr/>
          <p:nvPr/>
        </p:nvSpPr>
        <p:spPr>
          <a:xfrm>
            <a:off x="7194429" y="1709389"/>
            <a:ext cx="594300" cy="594300"/>
          </a:xfrm>
          <a:prstGeom prst="ellipse">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D</a:t>
            </a:r>
            <a:endParaRPr b="1" sz="2000">
              <a:solidFill>
                <a:schemeClr val="dk1"/>
              </a:solidFill>
              <a:latin typeface="Fira Sans Extra Condensed"/>
              <a:ea typeface="Fira Sans Extra Condensed"/>
              <a:cs typeface="Fira Sans Extra Condensed"/>
              <a:sym typeface="Fira Sans Extra Condensed"/>
            </a:endParaRPr>
          </a:p>
        </p:txBody>
      </p:sp>
      <p:grpSp>
        <p:nvGrpSpPr>
          <p:cNvPr id="3281" name="Google Shape;3281;p51"/>
          <p:cNvGrpSpPr/>
          <p:nvPr/>
        </p:nvGrpSpPr>
        <p:grpSpPr>
          <a:xfrm>
            <a:off x="6806979" y="2602675"/>
            <a:ext cx="1369200" cy="1117650"/>
            <a:chOff x="6806979" y="2602675"/>
            <a:chExt cx="1369200" cy="1117650"/>
          </a:xfrm>
        </p:grpSpPr>
        <p:sp>
          <p:nvSpPr>
            <p:cNvPr id="3282" name="Google Shape;3282;p51"/>
            <p:cNvSpPr txBox="1"/>
            <p:nvPr/>
          </p:nvSpPr>
          <p:spPr>
            <a:xfrm>
              <a:off x="6806979" y="2992525"/>
              <a:ext cx="1369200" cy="727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Venus is the second planet from the Sun</a:t>
              </a:r>
              <a:endParaRPr sz="1200">
                <a:solidFill>
                  <a:schemeClr val="dk1"/>
                </a:solidFill>
                <a:latin typeface="Roboto"/>
                <a:ea typeface="Roboto"/>
                <a:cs typeface="Roboto"/>
                <a:sym typeface="Roboto"/>
              </a:endParaRPr>
            </a:p>
          </p:txBody>
        </p:sp>
        <p:sp>
          <p:nvSpPr>
            <p:cNvPr id="3283" name="Google Shape;3283;p51"/>
            <p:cNvSpPr txBox="1"/>
            <p:nvPr/>
          </p:nvSpPr>
          <p:spPr>
            <a:xfrm>
              <a:off x="6806979" y="2602675"/>
              <a:ext cx="1369200" cy="36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6"/>
                  </a:solidFill>
                  <a:latin typeface="Fira Sans Extra Condensed"/>
                  <a:ea typeface="Fira Sans Extra Condensed"/>
                  <a:cs typeface="Fira Sans Extra Condensed"/>
                  <a:sym typeface="Fira Sans Extra Condensed"/>
                </a:rPr>
                <a:t>Venus</a:t>
              </a:r>
              <a:endParaRPr b="1" sz="1800">
                <a:solidFill>
                  <a:schemeClr val="accent6"/>
                </a:solidFill>
                <a:latin typeface="Fira Sans Extra Condensed"/>
                <a:ea typeface="Fira Sans Extra Condensed"/>
                <a:cs typeface="Fira Sans Extra Condensed"/>
                <a:sym typeface="Fira Sans Extra Condensed"/>
              </a:endParaRPr>
            </a:p>
          </p:txBody>
        </p:sp>
      </p:grpSp>
      <p:cxnSp>
        <p:nvCxnSpPr>
          <p:cNvPr id="3284" name="Google Shape;3284;p51"/>
          <p:cNvCxnSpPr/>
          <p:nvPr/>
        </p:nvCxnSpPr>
        <p:spPr>
          <a:xfrm>
            <a:off x="1210575" y="4128050"/>
            <a:ext cx="7392900" cy="0"/>
          </a:xfrm>
          <a:prstGeom prst="straightConnector1">
            <a:avLst/>
          </a:prstGeom>
          <a:noFill/>
          <a:ln cap="flat" cmpd="sng" w="9525">
            <a:solidFill>
              <a:schemeClr val="dk1"/>
            </a:solidFill>
            <a:prstDash val="solid"/>
            <a:round/>
            <a:headEnd len="med" w="med" type="none"/>
            <a:tailEnd len="med" w="med" type="none"/>
          </a:ln>
        </p:spPr>
      </p:cxnSp>
      <p:sp>
        <p:nvSpPr>
          <p:cNvPr id="3285" name="Google Shape;3285;p51"/>
          <p:cNvSpPr/>
          <p:nvPr/>
        </p:nvSpPr>
        <p:spPr>
          <a:xfrm>
            <a:off x="2711104" y="4063997"/>
            <a:ext cx="128100" cy="1281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6" name="Google Shape;3286;p51"/>
          <p:cNvSpPr/>
          <p:nvPr/>
        </p:nvSpPr>
        <p:spPr>
          <a:xfrm>
            <a:off x="4283254" y="4063997"/>
            <a:ext cx="128100" cy="128100"/>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7" name="Google Shape;3287;p51"/>
          <p:cNvSpPr/>
          <p:nvPr/>
        </p:nvSpPr>
        <p:spPr>
          <a:xfrm>
            <a:off x="5855404" y="4063997"/>
            <a:ext cx="128100" cy="1281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8" name="Google Shape;3288;p51"/>
          <p:cNvSpPr/>
          <p:nvPr/>
        </p:nvSpPr>
        <p:spPr>
          <a:xfrm>
            <a:off x="7427529" y="4063997"/>
            <a:ext cx="128100" cy="128100"/>
          </a:xfrm>
          <a:prstGeom prst="ellipse">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289" name="Google Shape;3289;p51"/>
          <p:cNvCxnSpPr>
            <a:stCxn id="3270" idx="2"/>
            <a:endCxn id="3285" idx="0"/>
          </p:cNvCxnSpPr>
          <p:nvPr/>
        </p:nvCxnSpPr>
        <p:spPr>
          <a:xfrm>
            <a:off x="2775154" y="3720325"/>
            <a:ext cx="0" cy="343800"/>
          </a:xfrm>
          <a:prstGeom prst="straightConnector1">
            <a:avLst/>
          </a:prstGeom>
          <a:noFill/>
          <a:ln cap="flat" cmpd="sng" w="9525">
            <a:solidFill>
              <a:schemeClr val="dk1"/>
            </a:solidFill>
            <a:prstDash val="solid"/>
            <a:round/>
            <a:headEnd len="med" w="med" type="none"/>
            <a:tailEnd len="med" w="med" type="none"/>
          </a:ln>
        </p:spPr>
      </p:cxnSp>
      <p:cxnSp>
        <p:nvCxnSpPr>
          <p:cNvPr id="3290" name="Google Shape;3290;p51"/>
          <p:cNvCxnSpPr>
            <a:stCxn id="3274" idx="2"/>
            <a:endCxn id="3286" idx="0"/>
          </p:cNvCxnSpPr>
          <p:nvPr/>
        </p:nvCxnSpPr>
        <p:spPr>
          <a:xfrm>
            <a:off x="4347296" y="3720325"/>
            <a:ext cx="0" cy="343800"/>
          </a:xfrm>
          <a:prstGeom prst="straightConnector1">
            <a:avLst/>
          </a:prstGeom>
          <a:noFill/>
          <a:ln cap="flat" cmpd="sng" w="9525">
            <a:solidFill>
              <a:schemeClr val="dk1"/>
            </a:solidFill>
            <a:prstDash val="solid"/>
            <a:round/>
            <a:headEnd len="med" w="med" type="none"/>
            <a:tailEnd len="med" w="med" type="none"/>
          </a:ln>
        </p:spPr>
      </p:cxnSp>
      <p:cxnSp>
        <p:nvCxnSpPr>
          <p:cNvPr id="3291" name="Google Shape;3291;p51"/>
          <p:cNvCxnSpPr>
            <a:stCxn id="3278" idx="2"/>
            <a:endCxn id="3287" idx="0"/>
          </p:cNvCxnSpPr>
          <p:nvPr/>
        </p:nvCxnSpPr>
        <p:spPr>
          <a:xfrm>
            <a:off x="5919438" y="3720325"/>
            <a:ext cx="0" cy="343800"/>
          </a:xfrm>
          <a:prstGeom prst="straightConnector1">
            <a:avLst/>
          </a:prstGeom>
          <a:noFill/>
          <a:ln cap="flat" cmpd="sng" w="9525">
            <a:solidFill>
              <a:schemeClr val="dk1"/>
            </a:solidFill>
            <a:prstDash val="solid"/>
            <a:round/>
            <a:headEnd len="med" w="med" type="none"/>
            <a:tailEnd len="med" w="med" type="none"/>
          </a:ln>
        </p:spPr>
      </p:cxnSp>
      <p:cxnSp>
        <p:nvCxnSpPr>
          <p:cNvPr id="3292" name="Google Shape;3292;p51"/>
          <p:cNvCxnSpPr>
            <a:stCxn id="3282" idx="2"/>
            <a:endCxn id="3288" idx="0"/>
          </p:cNvCxnSpPr>
          <p:nvPr/>
        </p:nvCxnSpPr>
        <p:spPr>
          <a:xfrm>
            <a:off x="7491579" y="3720325"/>
            <a:ext cx="0" cy="343800"/>
          </a:xfrm>
          <a:prstGeom prst="straightConnector1">
            <a:avLst/>
          </a:prstGeom>
          <a:noFill/>
          <a:ln cap="flat" cmpd="sng" w="9525">
            <a:solidFill>
              <a:schemeClr val="dk1"/>
            </a:solidFill>
            <a:prstDash val="solid"/>
            <a:round/>
            <a:headEnd len="med" w="med" type="none"/>
            <a:tailEnd len="med" w="med" type="none"/>
          </a:ln>
        </p:spPr>
      </p:cxnSp>
      <p:cxnSp>
        <p:nvCxnSpPr>
          <p:cNvPr id="3293" name="Google Shape;3293;p51"/>
          <p:cNvCxnSpPr>
            <a:stCxn id="3268" idx="4"/>
            <a:endCxn id="3271" idx="0"/>
          </p:cNvCxnSpPr>
          <p:nvPr/>
        </p:nvCxnSpPr>
        <p:spPr>
          <a:xfrm>
            <a:off x="2775154" y="2303689"/>
            <a:ext cx="0" cy="299100"/>
          </a:xfrm>
          <a:prstGeom prst="straightConnector1">
            <a:avLst/>
          </a:prstGeom>
          <a:noFill/>
          <a:ln cap="flat" cmpd="sng" w="9525">
            <a:solidFill>
              <a:schemeClr val="dk1"/>
            </a:solidFill>
            <a:prstDash val="solid"/>
            <a:round/>
            <a:headEnd len="med" w="med" type="none"/>
            <a:tailEnd len="med" w="med" type="none"/>
          </a:ln>
        </p:spPr>
      </p:cxnSp>
      <p:cxnSp>
        <p:nvCxnSpPr>
          <p:cNvPr id="3294" name="Google Shape;3294;p51"/>
          <p:cNvCxnSpPr>
            <a:stCxn id="3272" idx="4"/>
            <a:endCxn id="3275" idx="0"/>
          </p:cNvCxnSpPr>
          <p:nvPr/>
        </p:nvCxnSpPr>
        <p:spPr>
          <a:xfrm>
            <a:off x="4347304" y="2303689"/>
            <a:ext cx="0" cy="299100"/>
          </a:xfrm>
          <a:prstGeom prst="straightConnector1">
            <a:avLst/>
          </a:prstGeom>
          <a:noFill/>
          <a:ln cap="flat" cmpd="sng" w="9525">
            <a:solidFill>
              <a:schemeClr val="dk1"/>
            </a:solidFill>
            <a:prstDash val="solid"/>
            <a:round/>
            <a:headEnd len="med" w="med" type="none"/>
            <a:tailEnd len="med" w="med" type="none"/>
          </a:ln>
        </p:spPr>
      </p:cxnSp>
      <p:cxnSp>
        <p:nvCxnSpPr>
          <p:cNvPr id="3295" name="Google Shape;3295;p51"/>
          <p:cNvCxnSpPr>
            <a:stCxn id="3276" idx="4"/>
            <a:endCxn id="3279" idx="0"/>
          </p:cNvCxnSpPr>
          <p:nvPr/>
        </p:nvCxnSpPr>
        <p:spPr>
          <a:xfrm>
            <a:off x="5919454" y="2303689"/>
            <a:ext cx="0" cy="299100"/>
          </a:xfrm>
          <a:prstGeom prst="straightConnector1">
            <a:avLst/>
          </a:prstGeom>
          <a:noFill/>
          <a:ln cap="flat" cmpd="sng" w="9525">
            <a:solidFill>
              <a:schemeClr val="dk1"/>
            </a:solidFill>
            <a:prstDash val="solid"/>
            <a:round/>
            <a:headEnd len="med" w="med" type="none"/>
            <a:tailEnd len="med" w="med" type="none"/>
          </a:ln>
        </p:spPr>
      </p:cxnSp>
      <p:cxnSp>
        <p:nvCxnSpPr>
          <p:cNvPr id="3296" name="Google Shape;3296;p51"/>
          <p:cNvCxnSpPr>
            <a:stCxn id="3280" idx="4"/>
            <a:endCxn id="3283" idx="0"/>
          </p:cNvCxnSpPr>
          <p:nvPr/>
        </p:nvCxnSpPr>
        <p:spPr>
          <a:xfrm>
            <a:off x="7491579" y="2303689"/>
            <a:ext cx="0" cy="299100"/>
          </a:xfrm>
          <a:prstGeom prst="straightConnector1">
            <a:avLst/>
          </a:prstGeom>
          <a:noFill/>
          <a:ln cap="flat" cmpd="sng" w="9525">
            <a:solidFill>
              <a:schemeClr val="dk1"/>
            </a:solidFill>
            <a:prstDash val="solid"/>
            <a:round/>
            <a:headEnd len="med" w="med" type="none"/>
            <a:tailEnd len="med" w="med" type="none"/>
          </a:ln>
        </p:spPr>
      </p:cxnSp>
      <p:grpSp>
        <p:nvGrpSpPr>
          <p:cNvPr id="3297" name="Google Shape;3297;p51"/>
          <p:cNvGrpSpPr/>
          <p:nvPr/>
        </p:nvGrpSpPr>
        <p:grpSpPr>
          <a:xfrm>
            <a:off x="320371" y="2303710"/>
            <a:ext cx="1758797" cy="2202873"/>
            <a:chOff x="288566" y="2303710"/>
            <a:chExt cx="1758797" cy="2202873"/>
          </a:xfrm>
        </p:grpSpPr>
        <p:grpSp>
          <p:nvGrpSpPr>
            <p:cNvPr id="3298" name="Google Shape;3298;p51"/>
            <p:cNvGrpSpPr/>
            <p:nvPr/>
          </p:nvGrpSpPr>
          <p:grpSpPr>
            <a:xfrm>
              <a:off x="288566" y="2763906"/>
              <a:ext cx="1758797" cy="1742677"/>
              <a:chOff x="283928" y="2763906"/>
              <a:chExt cx="1758797" cy="1742677"/>
            </a:xfrm>
          </p:grpSpPr>
          <p:sp>
            <p:nvSpPr>
              <p:cNvPr id="3299" name="Google Shape;3299;p51"/>
              <p:cNvSpPr/>
              <p:nvPr/>
            </p:nvSpPr>
            <p:spPr>
              <a:xfrm flipH="1">
                <a:off x="295421" y="4302304"/>
                <a:ext cx="1747304" cy="204279"/>
              </a:xfrm>
              <a:custGeom>
                <a:rect b="b" l="l" r="r" t="t"/>
                <a:pathLst>
                  <a:path extrusionOk="0" h="8773" w="103452">
                    <a:moveTo>
                      <a:pt x="103451" y="4403"/>
                    </a:moveTo>
                    <a:cubicBezTo>
                      <a:pt x="103451" y="6820"/>
                      <a:pt x="80279" y="8773"/>
                      <a:pt x="51710" y="8773"/>
                    </a:cubicBezTo>
                    <a:cubicBezTo>
                      <a:pt x="23141" y="8773"/>
                      <a:pt x="1" y="6820"/>
                      <a:pt x="1" y="4403"/>
                    </a:cubicBezTo>
                    <a:cubicBezTo>
                      <a:pt x="1" y="1987"/>
                      <a:pt x="23141" y="0"/>
                      <a:pt x="51710" y="0"/>
                    </a:cubicBezTo>
                    <a:cubicBezTo>
                      <a:pt x="80279" y="0"/>
                      <a:pt x="103451" y="1987"/>
                      <a:pt x="103451" y="4403"/>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0" name="Google Shape;3300;p51"/>
              <p:cNvSpPr/>
              <p:nvPr/>
            </p:nvSpPr>
            <p:spPr>
              <a:xfrm flipH="1">
                <a:off x="615774" y="3622018"/>
                <a:ext cx="686577" cy="691065"/>
              </a:xfrm>
              <a:custGeom>
                <a:rect b="b" l="l" r="r" t="t"/>
                <a:pathLst>
                  <a:path extrusionOk="0" h="48049" w="47737">
                    <a:moveTo>
                      <a:pt x="15027" y="0"/>
                    </a:moveTo>
                    <a:cubicBezTo>
                      <a:pt x="13684" y="0"/>
                      <a:pt x="12323" y="208"/>
                      <a:pt x="10991" y="630"/>
                    </a:cubicBezTo>
                    <a:cubicBezTo>
                      <a:pt x="3675" y="2947"/>
                      <a:pt x="0" y="16421"/>
                      <a:pt x="232" y="23373"/>
                    </a:cubicBezTo>
                    <a:cubicBezTo>
                      <a:pt x="563" y="32046"/>
                      <a:pt x="894" y="38700"/>
                      <a:pt x="6720" y="44460"/>
                    </a:cubicBezTo>
                    <a:cubicBezTo>
                      <a:pt x="9358" y="47051"/>
                      <a:pt x="12536" y="48048"/>
                      <a:pt x="15846" y="48048"/>
                    </a:cubicBezTo>
                    <a:cubicBezTo>
                      <a:pt x="22052" y="48048"/>
                      <a:pt x="28724" y="44546"/>
                      <a:pt x="33171" y="41481"/>
                    </a:cubicBezTo>
                    <a:cubicBezTo>
                      <a:pt x="36226" y="44172"/>
                      <a:pt x="39828" y="46151"/>
                      <a:pt x="42066" y="46151"/>
                    </a:cubicBezTo>
                    <a:cubicBezTo>
                      <a:pt x="42471" y="46151"/>
                      <a:pt x="42831" y="46087"/>
                      <a:pt x="43135" y="45950"/>
                    </a:cubicBezTo>
                    <a:cubicBezTo>
                      <a:pt x="47736" y="43798"/>
                      <a:pt x="39195" y="25955"/>
                      <a:pt x="34760" y="25260"/>
                    </a:cubicBezTo>
                    <a:cubicBezTo>
                      <a:pt x="34627" y="25260"/>
                      <a:pt x="34561" y="25260"/>
                      <a:pt x="34428" y="25227"/>
                    </a:cubicBezTo>
                    <a:cubicBezTo>
                      <a:pt x="34329" y="25160"/>
                      <a:pt x="34263" y="25160"/>
                      <a:pt x="34164" y="25127"/>
                    </a:cubicBezTo>
                    <a:cubicBezTo>
                      <a:pt x="34023" y="25097"/>
                      <a:pt x="33857" y="25083"/>
                      <a:pt x="33670" y="25083"/>
                    </a:cubicBezTo>
                    <a:cubicBezTo>
                      <a:pt x="31400" y="25083"/>
                      <a:pt x="26086" y="27147"/>
                      <a:pt x="26086" y="27147"/>
                    </a:cubicBezTo>
                    <a:cubicBezTo>
                      <a:pt x="26086" y="27147"/>
                      <a:pt x="28933" y="19467"/>
                      <a:pt x="27841" y="12018"/>
                    </a:cubicBezTo>
                    <a:cubicBezTo>
                      <a:pt x="26731" y="4193"/>
                      <a:pt x="21059" y="0"/>
                      <a:pt x="15027" y="0"/>
                    </a:cubicBezTo>
                    <a:close/>
                  </a:path>
                </a:pathLst>
              </a:custGeom>
              <a:solidFill>
                <a:srgbClr val="77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1" name="Google Shape;3301;p51"/>
              <p:cNvSpPr/>
              <p:nvPr/>
            </p:nvSpPr>
            <p:spPr>
              <a:xfrm flipH="1">
                <a:off x="922870" y="3996306"/>
                <a:ext cx="98391" cy="148298"/>
              </a:xfrm>
              <a:custGeom>
                <a:rect b="b" l="l" r="r" t="t"/>
                <a:pathLst>
                  <a:path extrusionOk="0" h="10311" w="6841">
                    <a:moveTo>
                      <a:pt x="6791" y="1"/>
                    </a:moveTo>
                    <a:cubicBezTo>
                      <a:pt x="6781" y="1"/>
                      <a:pt x="6774" y="8"/>
                      <a:pt x="6774" y="30"/>
                    </a:cubicBezTo>
                    <a:cubicBezTo>
                      <a:pt x="6178" y="2017"/>
                      <a:pt x="5317" y="3837"/>
                      <a:pt x="4126" y="5526"/>
                    </a:cubicBezTo>
                    <a:cubicBezTo>
                      <a:pt x="3530" y="6320"/>
                      <a:pt x="2967" y="7081"/>
                      <a:pt x="2305" y="7843"/>
                    </a:cubicBezTo>
                    <a:cubicBezTo>
                      <a:pt x="1643" y="8637"/>
                      <a:pt x="881" y="9498"/>
                      <a:pt x="54" y="10160"/>
                    </a:cubicBezTo>
                    <a:cubicBezTo>
                      <a:pt x="0" y="10214"/>
                      <a:pt x="33" y="10311"/>
                      <a:pt x="118" y="10311"/>
                    </a:cubicBezTo>
                    <a:cubicBezTo>
                      <a:pt x="138" y="10311"/>
                      <a:pt x="161" y="10305"/>
                      <a:pt x="186" y="10293"/>
                    </a:cubicBezTo>
                    <a:cubicBezTo>
                      <a:pt x="650" y="9962"/>
                      <a:pt x="1113" y="9697"/>
                      <a:pt x="1510" y="9333"/>
                    </a:cubicBezTo>
                    <a:cubicBezTo>
                      <a:pt x="1941" y="9002"/>
                      <a:pt x="2338" y="8637"/>
                      <a:pt x="2702" y="8207"/>
                    </a:cubicBezTo>
                    <a:cubicBezTo>
                      <a:pt x="3430" y="7479"/>
                      <a:pt x="4093" y="6651"/>
                      <a:pt x="4622" y="5757"/>
                    </a:cubicBezTo>
                    <a:cubicBezTo>
                      <a:pt x="5682" y="4003"/>
                      <a:pt x="6443" y="2050"/>
                      <a:pt x="6840" y="30"/>
                    </a:cubicBezTo>
                    <a:cubicBezTo>
                      <a:pt x="6840" y="30"/>
                      <a:pt x="6811" y="1"/>
                      <a:pt x="6791" y="1"/>
                    </a:cubicBezTo>
                    <a:close/>
                  </a:path>
                </a:pathLst>
              </a:custGeom>
              <a:solidFill>
                <a:srgbClr val="7744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2" name="Google Shape;3302;p51"/>
              <p:cNvSpPr/>
              <p:nvPr/>
            </p:nvSpPr>
            <p:spPr>
              <a:xfrm flipH="1">
                <a:off x="788135" y="4158884"/>
                <a:ext cx="91703" cy="91257"/>
              </a:xfrm>
              <a:custGeom>
                <a:rect b="b" l="l" r="r" t="t"/>
                <a:pathLst>
                  <a:path extrusionOk="0" h="6345" w="6376">
                    <a:moveTo>
                      <a:pt x="6295" y="0"/>
                    </a:moveTo>
                    <a:cubicBezTo>
                      <a:pt x="6284" y="0"/>
                      <a:pt x="6276" y="4"/>
                      <a:pt x="6276" y="15"/>
                    </a:cubicBezTo>
                    <a:cubicBezTo>
                      <a:pt x="5548" y="1405"/>
                      <a:pt x="4621" y="2630"/>
                      <a:pt x="3562" y="3623"/>
                    </a:cubicBezTo>
                    <a:cubicBezTo>
                      <a:pt x="3065" y="4087"/>
                      <a:pt x="2502" y="4550"/>
                      <a:pt x="1940" y="4980"/>
                    </a:cubicBezTo>
                    <a:cubicBezTo>
                      <a:pt x="1377" y="5444"/>
                      <a:pt x="715" y="5940"/>
                      <a:pt x="86" y="6205"/>
                    </a:cubicBezTo>
                    <a:cubicBezTo>
                      <a:pt x="0" y="6262"/>
                      <a:pt x="13" y="6344"/>
                      <a:pt x="82" y="6344"/>
                    </a:cubicBezTo>
                    <a:cubicBezTo>
                      <a:pt x="93" y="6344"/>
                      <a:pt x="105" y="6342"/>
                      <a:pt x="119" y="6338"/>
                    </a:cubicBezTo>
                    <a:cubicBezTo>
                      <a:pt x="450" y="6205"/>
                      <a:pt x="814" y="6106"/>
                      <a:pt x="1145" y="5940"/>
                    </a:cubicBezTo>
                    <a:cubicBezTo>
                      <a:pt x="1476" y="5775"/>
                      <a:pt x="1807" y="5543"/>
                      <a:pt x="2138" y="5345"/>
                    </a:cubicBezTo>
                    <a:cubicBezTo>
                      <a:pt x="2767" y="4980"/>
                      <a:pt x="3297" y="4484"/>
                      <a:pt x="3860" y="3888"/>
                    </a:cubicBezTo>
                    <a:cubicBezTo>
                      <a:pt x="4886" y="2796"/>
                      <a:pt x="5714" y="1471"/>
                      <a:pt x="6376" y="15"/>
                    </a:cubicBezTo>
                    <a:cubicBezTo>
                      <a:pt x="6354" y="15"/>
                      <a:pt x="6317" y="0"/>
                      <a:pt x="6295" y="0"/>
                    </a:cubicBezTo>
                    <a:close/>
                  </a:path>
                </a:pathLst>
              </a:custGeom>
              <a:solidFill>
                <a:srgbClr val="7744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3" name="Google Shape;3303;p51"/>
              <p:cNvSpPr/>
              <p:nvPr/>
            </p:nvSpPr>
            <p:spPr>
              <a:xfrm flipH="1">
                <a:off x="1200695" y="3676484"/>
                <a:ext cx="842023" cy="367444"/>
              </a:xfrm>
              <a:custGeom>
                <a:rect b="b" l="l" r="r" t="t"/>
                <a:pathLst>
                  <a:path extrusionOk="0" h="25548" w="58545">
                    <a:moveTo>
                      <a:pt x="6588" y="18195"/>
                    </a:moveTo>
                    <a:lnTo>
                      <a:pt x="6588" y="18195"/>
                    </a:lnTo>
                    <a:cubicBezTo>
                      <a:pt x="6820" y="18229"/>
                      <a:pt x="6952" y="18229"/>
                      <a:pt x="6952" y="18295"/>
                    </a:cubicBezTo>
                    <a:cubicBezTo>
                      <a:pt x="6952" y="18295"/>
                      <a:pt x="6820" y="18229"/>
                      <a:pt x="6588" y="18195"/>
                    </a:cubicBezTo>
                    <a:close/>
                    <a:moveTo>
                      <a:pt x="51458" y="1"/>
                    </a:moveTo>
                    <a:cubicBezTo>
                      <a:pt x="50641" y="1"/>
                      <a:pt x="49772" y="218"/>
                      <a:pt x="48895" y="683"/>
                    </a:cubicBezTo>
                    <a:cubicBezTo>
                      <a:pt x="42440" y="4126"/>
                      <a:pt x="36481" y="8430"/>
                      <a:pt x="32310" y="9787"/>
                    </a:cubicBezTo>
                    <a:cubicBezTo>
                      <a:pt x="27808" y="11277"/>
                      <a:pt x="20326" y="11839"/>
                      <a:pt x="17744" y="12104"/>
                    </a:cubicBezTo>
                    <a:cubicBezTo>
                      <a:pt x="16850" y="10946"/>
                      <a:pt x="13904" y="9125"/>
                      <a:pt x="13440" y="8231"/>
                    </a:cubicBezTo>
                    <a:cubicBezTo>
                      <a:pt x="13032" y="7386"/>
                      <a:pt x="12470" y="5258"/>
                      <a:pt x="11393" y="5258"/>
                    </a:cubicBezTo>
                    <a:cubicBezTo>
                      <a:pt x="11247" y="5258"/>
                      <a:pt x="11091" y="5297"/>
                      <a:pt x="10925" y="5384"/>
                    </a:cubicBezTo>
                    <a:cubicBezTo>
                      <a:pt x="9501" y="6079"/>
                      <a:pt x="10958" y="9853"/>
                      <a:pt x="11289" y="10714"/>
                    </a:cubicBezTo>
                    <a:cubicBezTo>
                      <a:pt x="11333" y="10828"/>
                      <a:pt x="11215" y="10875"/>
                      <a:pt x="10977" y="10875"/>
                    </a:cubicBezTo>
                    <a:cubicBezTo>
                      <a:pt x="9910" y="10875"/>
                      <a:pt x="6411" y="9937"/>
                      <a:pt x="4101" y="9937"/>
                    </a:cubicBezTo>
                    <a:cubicBezTo>
                      <a:pt x="3039" y="9937"/>
                      <a:pt x="2228" y="10135"/>
                      <a:pt x="2020" y="10714"/>
                    </a:cubicBezTo>
                    <a:cubicBezTo>
                      <a:pt x="1258" y="12766"/>
                      <a:pt x="7515" y="14223"/>
                      <a:pt x="7416" y="14653"/>
                    </a:cubicBezTo>
                    <a:cubicBezTo>
                      <a:pt x="7283" y="15051"/>
                      <a:pt x="629" y="14256"/>
                      <a:pt x="166" y="16143"/>
                    </a:cubicBezTo>
                    <a:cubicBezTo>
                      <a:pt x="0" y="16838"/>
                      <a:pt x="894" y="17302"/>
                      <a:pt x="2053" y="17566"/>
                    </a:cubicBezTo>
                    <a:cubicBezTo>
                      <a:pt x="1622" y="17666"/>
                      <a:pt x="1225" y="17831"/>
                      <a:pt x="1093" y="18162"/>
                    </a:cubicBezTo>
                    <a:cubicBezTo>
                      <a:pt x="397" y="19685"/>
                      <a:pt x="7680" y="21109"/>
                      <a:pt x="7647" y="21440"/>
                    </a:cubicBezTo>
                    <a:cubicBezTo>
                      <a:pt x="7614" y="21771"/>
                      <a:pt x="3377" y="22333"/>
                      <a:pt x="3675" y="23989"/>
                    </a:cubicBezTo>
                    <a:cubicBezTo>
                      <a:pt x="3783" y="24528"/>
                      <a:pt x="4530" y="24712"/>
                      <a:pt x="5510" y="24712"/>
                    </a:cubicBezTo>
                    <a:cubicBezTo>
                      <a:pt x="7536" y="24712"/>
                      <a:pt x="10556" y="23923"/>
                      <a:pt x="10958" y="23856"/>
                    </a:cubicBezTo>
                    <a:cubicBezTo>
                      <a:pt x="11003" y="23853"/>
                      <a:pt x="11071" y="23852"/>
                      <a:pt x="11158" y="23852"/>
                    </a:cubicBezTo>
                    <a:cubicBezTo>
                      <a:pt x="11580" y="23852"/>
                      <a:pt x="12452" y="23883"/>
                      <a:pt x="13393" y="23883"/>
                    </a:cubicBezTo>
                    <a:cubicBezTo>
                      <a:pt x="14254" y="23883"/>
                      <a:pt x="15172" y="23857"/>
                      <a:pt x="15857" y="23757"/>
                    </a:cubicBezTo>
                    <a:cubicBezTo>
                      <a:pt x="18085" y="24262"/>
                      <a:pt x="24629" y="25548"/>
                      <a:pt x="31026" y="25548"/>
                    </a:cubicBezTo>
                    <a:cubicBezTo>
                      <a:pt x="33851" y="25548"/>
                      <a:pt x="36647" y="25297"/>
                      <a:pt x="39030" y="24618"/>
                    </a:cubicBezTo>
                    <a:cubicBezTo>
                      <a:pt x="47736" y="22135"/>
                      <a:pt x="52007" y="16474"/>
                      <a:pt x="53993" y="13263"/>
                    </a:cubicBezTo>
                    <a:cubicBezTo>
                      <a:pt x="58545" y="5852"/>
                      <a:pt x="55697" y="1"/>
                      <a:pt x="51458"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4" name="Google Shape;3304;p51"/>
              <p:cNvSpPr/>
              <p:nvPr/>
            </p:nvSpPr>
            <p:spPr>
              <a:xfrm flipH="1">
                <a:off x="1865037" y="3856854"/>
                <a:ext cx="26751" cy="127990"/>
              </a:xfrm>
              <a:custGeom>
                <a:rect b="b" l="l" r="r" t="t"/>
                <a:pathLst>
                  <a:path extrusionOk="0" h="8899" w="1860">
                    <a:moveTo>
                      <a:pt x="1765" y="0"/>
                    </a:moveTo>
                    <a:cubicBezTo>
                      <a:pt x="1748" y="0"/>
                      <a:pt x="1731" y="8"/>
                      <a:pt x="1722" y="27"/>
                    </a:cubicBezTo>
                    <a:cubicBezTo>
                      <a:pt x="1093" y="1384"/>
                      <a:pt x="596" y="2807"/>
                      <a:pt x="298" y="4297"/>
                    </a:cubicBezTo>
                    <a:cubicBezTo>
                      <a:pt x="0" y="5820"/>
                      <a:pt x="100" y="7277"/>
                      <a:pt x="232" y="8799"/>
                    </a:cubicBezTo>
                    <a:cubicBezTo>
                      <a:pt x="232" y="8866"/>
                      <a:pt x="282" y="8899"/>
                      <a:pt x="327" y="8899"/>
                    </a:cubicBezTo>
                    <a:cubicBezTo>
                      <a:pt x="373" y="8899"/>
                      <a:pt x="414" y="8866"/>
                      <a:pt x="397" y="8799"/>
                    </a:cubicBezTo>
                    <a:cubicBezTo>
                      <a:pt x="265" y="7343"/>
                      <a:pt x="431" y="5820"/>
                      <a:pt x="629" y="4363"/>
                    </a:cubicBezTo>
                    <a:cubicBezTo>
                      <a:pt x="828" y="2874"/>
                      <a:pt x="1258" y="1483"/>
                      <a:pt x="1788" y="126"/>
                    </a:cubicBezTo>
                    <a:cubicBezTo>
                      <a:pt x="1859" y="54"/>
                      <a:pt x="1811" y="0"/>
                      <a:pt x="17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5" name="Google Shape;3305;p51"/>
              <p:cNvSpPr/>
              <p:nvPr/>
            </p:nvSpPr>
            <p:spPr>
              <a:xfrm rot="-1697034">
                <a:off x="1936902" y="3916132"/>
                <a:ext cx="79435" cy="33210"/>
              </a:xfrm>
              <a:custGeom>
                <a:rect b="b" l="l" r="r" t="t"/>
                <a:pathLst>
                  <a:path extrusionOk="0" h="983" w="5521">
                    <a:moveTo>
                      <a:pt x="64" y="1"/>
                    </a:moveTo>
                    <a:cubicBezTo>
                      <a:pt x="1" y="1"/>
                      <a:pt x="26" y="38"/>
                      <a:pt x="125" y="113"/>
                    </a:cubicBezTo>
                    <a:cubicBezTo>
                      <a:pt x="754" y="311"/>
                      <a:pt x="2244" y="675"/>
                      <a:pt x="2674" y="709"/>
                    </a:cubicBezTo>
                    <a:cubicBezTo>
                      <a:pt x="3137" y="775"/>
                      <a:pt x="3601" y="841"/>
                      <a:pt x="3998" y="874"/>
                    </a:cubicBezTo>
                    <a:cubicBezTo>
                      <a:pt x="4377" y="928"/>
                      <a:pt x="4777" y="982"/>
                      <a:pt x="5182" y="982"/>
                    </a:cubicBezTo>
                    <a:cubicBezTo>
                      <a:pt x="5272" y="982"/>
                      <a:pt x="5364" y="979"/>
                      <a:pt x="5455" y="973"/>
                    </a:cubicBezTo>
                    <a:cubicBezTo>
                      <a:pt x="5488" y="973"/>
                      <a:pt x="5521" y="874"/>
                      <a:pt x="5455" y="841"/>
                    </a:cubicBezTo>
                    <a:cubicBezTo>
                      <a:pt x="4991" y="709"/>
                      <a:pt x="4561" y="675"/>
                      <a:pt x="4131" y="642"/>
                    </a:cubicBezTo>
                    <a:lnTo>
                      <a:pt x="2773" y="377"/>
                    </a:lnTo>
                    <a:cubicBezTo>
                      <a:pt x="2343" y="311"/>
                      <a:pt x="1946" y="245"/>
                      <a:pt x="1482" y="179"/>
                    </a:cubicBezTo>
                    <a:cubicBezTo>
                      <a:pt x="986" y="146"/>
                      <a:pt x="655" y="113"/>
                      <a:pt x="158" y="13"/>
                    </a:cubicBezTo>
                    <a:cubicBezTo>
                      <a:pt x="117" y="5"/>
                      <a:pt x="86" y="1"/>
                      <a:pt x="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6" name="Google Shape;3306;p51"/>
              <p:cNvSpPr/>
              <p:nvPr/>
            </p:nvSpPr>
            <p:spPr>
              <a:xfrm flipH="1">
                <a:off x="546739" y="3583933"/>
                <a:ext cx="496613" cy="582146"/>
              </a:xfrm>
              <a:custGeom>
                <a:rect b="b" l="l" r="r" t="t"/>
                <a:pathLst>
                  <a:path extrusionOk="0" h="40476" w="34529">
                    <a:moveTo>
                      <a:pt x="15068" y="1"/>
                    </a:moveTo>
                    <a:cubicBezTo>
                      <a:pt x="9474" y="1"/>
                      <a:pt x="4277" y="1623"/>
                      <a:pt x="4073" y="1623"/>
                    </a:cubicBezTo>
                    <a:cubicBezTo>
                      <a:pt x="3903" y="1623"/>
                      <a:pt x="3118" y="1145"/>
                      <a:pt x="2359" y="1145"/>
                    </a:cubicBezTo>
                    <a:cubicBezTo>
                      <a:pt x="1937" y="1145"/>
                      <a:pt x="1522" y="1293"/>
                      <a:pt x="1226" y="1755"/>
                    </a:cubicBezTo>
                    <a:cubicBezTo>
                      <a:pt x="862" y="2384"/>
                      <a:pt x="3080" y="9204"/>
                      <a:pt x="2848" y="20459"/>
                    </a:cubicBezTo>
                    <a:cubicBezTo>
                      <a:pt x="2649" y="29728"/>
                      <a:pt x="1" y="38700"/>
                      <a:pt x="431" y="38998"/>
                    </a:cubicBezTo>
                    <a:cubicBezTo>
                      <a:pt x="710" y="39184"/>
                      <a:pt x="963" y="39249"/>
                      <a:pt x="1185" y="39249"/>
                    </a:cubicBezTo>
                    <a:cubicBezTo>
                      <a:pt x="1725" y="39249"/>
                      <a:pt x="2084" y="38862"/>
                      <a:pt x="2202" y="38862"/>
                    </a:cubicBezTo>
                    <a:cubicBezTo>
                      <a:pt x="2208" y="38862"/>
                      <a:pt x="2214" y="38863"/>
                      <a:pt x="2219" y="38865"/>
                    </a:cubicBezTo>
                    <a:cubicBezTo>
                      <a:pt x="6227" y="39986"/>
                      <a:pt x="9732" y="40476"/>
                      <a:pt x="12795" y="40476"/>
                    </a:cubicBezTo>
                    <a:cubicBezTo>
                      <a:pt x="27184" y="40476"/>
                      <a:pt x="31811" y="29678"/>
                      <a:pt x="33039" y="22909"/>
                    </a:cubicBezTo>
                    <a:cubicBezTo>
                      <a:pt x="34528" y="14666"/>
                      <a:pt x="29828" y="4470"/>
                      <a:pt x="22545" y="1325"/>
                    </a:cubicBezTo>
                    <a:cubicBezTo>
                      <a:pt x="20261" y="339"/>
                      <a:pt x="17623" y="1"/>
                      <a:pt x="15068" y="1"/>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7" name="Google Shape;3307;p51"/>
              <p:cNvSpPr/>
              <p:nvPr/>
            </p:nvSpPr>
            <p:spPr>
              <a:xfrm flipH="1">
                <a:off x="943351" y="3630604"/>
                <a:ext cx="60953" cy="496124"/>
              </a:xfrm>
              <a:custGeom>
                <a:rect b="b" l="l" r="r" t="t"/>
                <a:pathLst>
                  <a:path extrusionOk="0" h="34495" w="4238">
                    <a:moveTo>
                      <a:pt x="1424" y="0"/>
                    </a:moveTo>
                    <a:cubicBezTo>
                      <a:pt x="2251" y="2814"/>
                      <a:pt x="2748" y="5694"/>
                      <a:pt x="2947" y="8607"/>
                    </a:cubicBezTo>
                    <a:cubicBezTo>
                      <a:pt x="3112" y="10031"/>
                      <a:pt x="3178" y="11487"/>
                      <a:pt x="3245" y="12944"/>
                    </a:cubicBezTo>
                    <a:lnTo>
                      <a:pt x="3278" y="15129"/>
                    </a:lnTo>
                    <a:lnTo>
                      <a:pt x="3178" y="17314"/>
                    </a:lnTo>
                    <a:cubicBezTo>
                      <a:pt x="3178" y="18075"/>
                      <a:pt x="3112" y="18770"/>
                      <a:pt x="3079" y="19532"/>
                    </a:cubicBezTo>
                    <a:cubicBezTo>
                      <a:pt x="3013" y="20260"/>
                      <a:pt x="2980" y="21021"/>
                      <a:pt x="2847" y="21716"/>
                    </a:cubicBezTo>
                    <a:lnTo>
                      <a:pt x="2582" y="23868"/>
                    </a:lnTo>
                    <a:cubicBezTo>
                      <a:pt x="2516" y="24232"/>
                      <a:pt x="2450" y="24563"/>
                      <a:pt x="2351" y="24928"/>
                    </a:cubicBezTo>
                    <a:lnTo>
                      <a:pt x="2152" y="26020"/>
                    </a:lnTo>
                    <a:cubicBezTo>
                      <a:pt x="1954" y="27477"/>
                      <a:pt x="1523" y="28867"/>
                      <a:pt x="1192" y="30290"/>
                    </a:cubicBezTo>
                    <a:cubicBezTo>
                      <a:pt x="1093" y="30986"/>
                      <a:pt x="828" y="31681"/>
                      <a:pt x="629" y="32409"/>
                    </a:cubicBezTo>
                    <a:lnTo>
                      <a:pt x="0" y="34495"/>
                    </a:lnTo>
                    <a:cubicBezTo>
                      <a:pt x="298" y="33833"/>
                      <a:pt x="530" y="33171"/>
                      <a:pt x="828" y="32475"/>
                    </a:cubicBezTo>
                    <a:cubicBezTo>
                      <a:pt x="1126" y="31780"/>
                      <a:pt x="1424" y="31118"/>
                      <a:pt x="1622" y="30423"/>
                    </a:cubicBezTo>
                    <a:cubicBezTo>
                      <a:pt x="2020" y="28999"/>
                      <a:pt x="2516" y="27609"/>
                      <a:pt x="2814" y="26152"/>
                    </a:cubicBezTo>
                    <a:cubicBezTo>
                      <a:pt x="3576" y="23305"/>
                      <a:pt x="3907" y="20326"/>
                      <a:pt x="4072" y="17380"/>
                    </a:cubicBezTo>
                    <a:cubicBezTo>
                      <a:pt x="4238" y="14400"/>
                      <a:pt x="4072" y="11454"/>
                      <a:pt x="3642" y="8508"/>
                    </a:cubicBezTo>
                    <a:cubicBezTo>
                      <a:pt x="3443" y="7084"/>
                      <a:pt x="3112" y="5628"/>
                      <a:pt x="2781" y="4171"/>
                    </a:cubicBezTo>
                    <a:cubicBezTo>
                      <a:pt x="2417" y="2781"/>
                      <a:pt x="1987" y="1357"/>
                      <a:pt x="14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8" name="Google Shape;3308;p51"/>
              <p:cNvSpPr/>
              <p:nvPr/>
            </p:nvSpPr>
            <p:spPr>
              <a:xfrm flipH="1">
                <a:off x="283928" y="3720336"/>
                <a:ext cx="669433" cy="691309"/>
              </a:xfrm>
              <a:custGeom>
                <a:rect b="b" l="l" r="r" t="t"/>
                <a:pathLst>
                  <a:path extrusionOk="0" h="48066" w="46545">
                    <a:moveTo>
                      <a:pt x="15571" y="1"/>
                    </a:moveTo>
                    <a:cubicBezTo>
                      <a:pt x="14471" y="1"/>
                      <a:pt x="13356" y="137"/>
                      <a:pt x="12249" y="415"/>
                    </a:cubicBezTo>
                    <a:cubicBezTo>
                      <a:pt x="4801" y="2335"/>
                      <a:pt x="398" y="15577"/>
                      <a:pt x="232" y="22529"/>
                    </a:cubicBezTo>
                    <a:cubicBezTo>
                      <a:pt x="67" y="31169"/>
                      <a:pt x="1" y="37823"/>
                      <a:pt x="5529" y="43914"/>
                    </a:cubicBezTo>
                    <a:cubicBezTo>
                      <a:pt x="8261" y="46938"/>
                      <a:pt x="11748" y="48066"/>
                      <a:pt x="15409" y="48066"/>
                    </a:cubicBezTo>
                    <a:cubicBezTo>
                      <a:pt x="21328" y="48066"/>
                      <a:pt x="27701" y="45116"/>
                      <a:pt x="32078" y="42457"/>
                    </a:cubicBezTo>
                    <a:cubicBezTo>
                      <a:pt x="35065" y="45386"/>
                      <a:pt x="38674" y="47618"/>
                      <a:pt x="40896" y="47618"/>
                    </a:cubicBezTo>
                    <a:cubicBezTo>
                      <a:pt x="41236" y="47618"/>
                      <a:pt x="41543" y="47566"/>
                      <a:pt x="41811" y="47456"/>
                    </a:cubicBezTo>
                    <a:cubicBezTo>
                      <a:pt x="46545" y="45569"/>
                      <a:pt x="38997" y="27263"/>
                      <a:pt x="34627" y="26336"/>
                    </a:cubicBezTo>
                    <a:cubicBezTo>
                      <a:pt x="34495" y="26269"/>
                      <a:pt x="34396" y="26269"/>
                      <a:pt x="34296" y="26269"/>
                    </a:cubicBezTo>
                    <a:cubicBezTo>
                      <a:pt x="34197" y="26236"/>
                      <a:pt x="34131" y="26236"/>
                      <a:pt x="34032" y="26203"/>
                    </a:cubicBezTo>
                    <a:cubicBezTo>
                      <a:pt x="33832" y="26150"/>
                      <a:pt x="33579" y="26126"/>
                      <a:pt x="33288" y="26126"/>
                    </a:cubicBezTo>
                    <a:cubicBezTo>
                      <a:pt x="30880" y="26126"/>
                      <a:pt x="25822" y="27759"/>
                      <a:pt x="25822" y="27759"/>
                    </a:cubicBezTo>
                    <a:cubicBezTo>
                      <a:pt x="25822" y="27759"/>
                      <a:pt x="29066" y="20244"/>
                      <a:pt x="28437" y="12763"/>
                    </a:cubicBezTo>
                    <a:cubicBezTo>
                      <a:pt x="27788" y="4576"/>
                      <a:pt x="21939" y="1"/>
                      <a:pt x="15571"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9" name="Google Shape;3309;p51"/>
              <p:cNvSpPr/>
              <p:nvPr/>
            </p:nvSpPr>
            <p:spPr>
              <a:xfrm flipH="1">
                <a:off x="576065" y="4102707"/>
                <a:ext cx="106704" cy="142646"/>
              </a:xfrm>
              <a:custGeom>
                <a:rect b="b" l="l" r="r" t="t"/>
                <a:pathLst>
                  <a:path extrusionOk="0" h="9918" w="7419">
                    <a:moveTo>
                      <a:pt x="7361" y="1"/>
                    </a:moveTo>
                    <a:cubicBezTo>
                      <a:pt x="7344" y="1"/>
                      <a:pt x="7325" y="5"/>
                      <a:pt x="7306" y="15"/>
                    </a:cubicBezTo>
                    <a:cubicBezTo>
                      <a:pt x="6644" y="1968"/>
                      <a:pt x="5617" y="3755"/>
                      <a:pt x="4393" y="5377"/>
                    </a:cubicBezTo>
                    <a:cubicBezTo>
                      <a:pt x="3764" y="6139"/>
                      <a:pt x="3135" y="6867"/>
                      <a:pt x="2439" y="7595"/>
                    </a:cubicBezTo>
                    <a:cubicBezTo>
                      <a:pt x="1744" y="8357"/>
                      <a:pt x="950" y="9184"/>
                      <a:pt x="89" y="9747"/>
                    </a:cubicBezTo>
                    <a:cubicBezTo>
                      <a:pt x="0" y="9806"/>
                      <a:pt x="70" y="9918"/>
                      <a:pt x="133" y="9918"/>
                    </a:cubicBezTo>
                    <a:cubicBezTo>
                      <a:pt x="140" y="9918"/>
                      <a:pt x="148" y="9916"/>
                      <a:pt x="155" y="9913"/>
                    </a:cubicBezTo>
                    <a:cubicBezTo>
                      <a:pt x="619" y="9615"/>
                      <a:pt x="1115" y="9383"/>
                      <a:pt x="1512" y="9052"/>
                    </a:cubicBezTo>
                    <a:cubicBezTo>
                      <a:pt x="1976" y="8721"/>
                      <a:pt x="2340" y="8390"/>
                      <a:pt x="2770" y="7993"/>
                    </a:cubicBezTo>
                    <a:cubicBezTo>
                      <a:pt x="3499" y="7297"/>
                      <a:pt x="4227" y="6503"/>
                      <a:pt x="4790" y="5675"/>
                    </a:cubicBezTo>
                    <a:cubicBezTo>
                      <a:pt x="5948" y="3987"/>
                      <a:pt x="6809" y="2034"/>
                      <a:pt x="7372" y="48"/>
                    </a:cubicBezTo>
                    <a:cubicBezTo>
                      <a:pt x="7419" y="24"/>
                      <a:pt x="7399" y="1"/>
                      <a:pt x="736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0" name="Google Shape;3310;p51"/>
              <p:cNvSpPr/>
              <p:nvPr/>
            </p:nvSpPr>
            <p:spPr>
              <a:xfrm flipH="1">
                <a:off x="451657" y="4273167"/>
                <a:ext cx="96420" cy="85979"/>
              </a:xfrm>
              <a:custGeom>
                <a:rect b="b" l="l" r="r" t="t"/>
                <a:pathLst>
                  <a:path extrusionOk="0" h="5978" w="6704">
                    <a:moveTo>
                      <a:pt x="6675" y="0"/>
                    </a:moveTo>
                    <a:cubicBezTo>
                      <a:pt x="6666" y="0"/>
                      <a:pt x="6657" y="4"/>
                      <a:pt x="6647" y="14"/>
                    </a:cubicBezTo>
                    <a:cubicBezTo>
                      <a:pt x="5853" y="1371"/>
                      <a:pt x="4859" y="2497"/>
                      <a:pt x="3701" y="3457"/>
                    </a:cubicBezTo>
                    <a:cubicBezTo>
                      <a:pt x="3171" y="3887"/>
                      <a:pt x="2575" y="4317"/>
                      <a:pt x="2013" y="4715"/>
                    </a:cubicBezTo>
                    <a:cubicBezTo>
                      <a:pt x="1384" y="5145"/>
                      <a:pt x="721" y="5608"/>
                      <a:pt x="59" y="5840"/>
                    </a:cubicBezTo>
                    <a:cubicBezTo>
                      <a:pt x="0" y="5870"/>
                      <a:pt x="20" y="5978"/>
                      <a:pt x="72" y="5978"/>
                    </a:cubicBezTo>
                    <a:cubicBezTo>
                      <a:pt x="78" y="5978"/>
                      <a:pt x="85" y="5976"/>
                      <a:pt x="92" y="5973"/>
                    </a:cubicBezTo>
                    <a:cubicBezTo>
                      <a:pt x="490" y="5840"/>
                      <a:pt x="821" y="5774"/>
                      <a:pt x="1185" y="5642"/>
                    </a:cubicBezTo>
                    <a:lnTo>
                      <a:pt x="2178" y="5145"/>
                    </a:lnTo>
                    <a:cubicBezTo>
                      <a:pt x="2807" y="4781"/>
                      <a:pt x="3403" y="4317"/>
                      <a:pt x="3966" y="3821"/>
                    </a:cubicBezTo>
                    <a:cubicBezTo>
                      <a:pt x="5025" y="2795"/>
                      <a:pt x="5952" y="1504"/>
                      <a:pt x="6680" y="47"/>
                    </a:cubicBezTo>
                    <a:cubicBezTo>
                      <a:pt x="6704" y="24"/>
                      <a:pt x="6694" y="0"/>
                      <a:pt x="667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1" name="Google Shape;3311;p51"/>
              <p:cNvSpPr/>
              <p:nvPr/>
            </p:nvSpPr>
            <p:spPr>
              <a:xfrm flipH="1">
                <a:off x="942875" y="3600818"/>
                <a:ext cx="595162" cy="860491"/>
              </a:xfrm>
              <a:custGeom>
                <a:rect b="b" l="l" r="r" t="t"/>
                <a:pathLst>
                  <a:path extrusionOk="0" h="59829" w="41381">
                    <a:moveTo>
                      <a:pt x="27070" y="0"/>
                    </a:moveTo>
                    <a:cubicBezTo>
                      <a:pt x="24929" y="0"/>
                      <a:pt x="22836" y="264"/>
                      <a:pt x="21220" y="1078"/>
                    </a:cubicBezTo>
                    <a:cubicBezTo>
                      <a:pt x="17016" y="3230"/>
                      <a:pt x="1" y="13360"/>
                      <a:pt x="563" y="14651"/>
                    </a:cubicBezTo>
                    <a:cubicBezTo>
                      <a:pt x="5165" y="24946"/>
                      <a:pt x="12183" y="30541"/>
                      <a:pt x="18704" y="33553"/>
                    </a:cubicBezTo>
                    <a:cubicBezTo>
                      <a:pt x="18738" y="33752"/>
                      <a:pt x="18771" y="33917"/>
                      <a:pt x="18870" y="34149"/>
                    </a:cubicBezTo>
                    <a:cubicBezTo>
                      <a:pt x="18936" y="34579"/>
                      <a:pt x="17910" y="43253"/>
                      <a:pt x="18407" y="48351"/>
                    </a:cubicBezTo>
                    <a:cubicBezTo>
                      <a:pt x="17281" y="48814"/>
                      <a:pt x="15758" y="50238"/>
                      <a:pt x="14897" y="50403"/>
                    </a:cubicBezTo>
                    <a:cubicBezTo>
                      <a:pt x="13937" y="50569"/>
                      <a:pt x="11190" y="51430"/>
                      <a:pt x="11852" y="52290"/>
                    </a:cubicBezTo>
                    <a:cubicBezTo>
                      <a:pt x="12173" y="52740"/>
                      <a:pt x="13225" y="52870"/>
                      <a:pt x="14322" y="52870"/>
                    </a:cubicBezTo>
                    <a:cubicBezTo>
                      <a:pt x="15488" y="52870"/>
                      <a:pt x="16705" y="52723"/>
                      <a:pt x="17149" y="52654"/>
                    </a:cubicBezTo>
                    <a:cubicBezTo>
                      <a:pt x="17155" y="52654"/>
                      <a:pt x="17161" y="52654"/>
                      <a:pt x="17166" y="52654"/>
                    </a:cubicBezTo>
                    <a:cubicBezTo>
                      <a:pt x="18001" y="52654"/>
                      <a:pt x="14977" y="57426"/>
                      <a:pt x="16983" y="58083"/>
                    </a:cubicBezTo>
                    <a:cubicBezTo>
                      <a:pt x="17165" y="58141"/>
                      <a:pt x="17342" y="58167"/>
                      <a:pt x="17514" y="58167"/>
                    </a:cubicBezTo>
                    <a:cubicBezTo>
                      <a:pt x="19283" y="58167"/>
                      <a:pt x="20540" y="55398"/>
                      <a:pt x="20932" y="55398"/>
                    </a:cubicBezTo>
                    <a:cubicBezTo>
                      <a:pt x="20940" y="55398"/>
                      <a:pt x="20948" y="55400"/>
                      <a:pt x="20956" y="55402"/>
                    </a:cubicBezTo>
                    <a:cubicBezTo>
                      <a:pt x="21386" y="55534"/>
                      <a:pt x="20525" y="59341"/>
                      <a:pt x="22346" y="59805"/>
                    </a:cubicBezTo>
                    <a:cubicBezTo>
                      <a:pt x="22427" y="59821"/>
                      <a:pt x="22505" y="59829"/>
                      <a:pt x="22581" y="59829"/>
                    </a:cubicBezTo>
                    <a:cubicBezTo>
                      <a:pt x="23127" y="59829"/>
                      <a:pt x="23545" y="59426"/>
                      <a:pt x="23836" y="58845"/>
                    </a:cubicBezTo>
                    <a:cubicBezTo>
                      <a:pt x="23902" y="59110"/>
                      <a:pt x="24034" y="59341"/>
                      <a:pt x="24365" y="59441"/>
                    </a:cubicBezTo>
                    <a:cubicBezTo>
                      <a:pt x="24468" y="59481"/>
                      <a:pt x="24571" y="59500"/>
                      <a:pt x="24674" y="59500"/>
                    </a:cubicBezTo>
                    <a:cubicBezTo>
                      <a:pt x="26072" y="59500"/>
                      <a:pt x="27375" y="55997"/>
                      <a:pt x="27668" y="55997"/>
                    </a:cubicBezTo>
                    <a:cubicBezTo>
                      <a:pt x="27671" y="55997"/>
                      <a:pt x="27673" y="55997"/>
                      <a:pt x="27676" y="55998"/>
                    </a:cubicBezTo>
                    <a:cubicBezTo>
                      <a:pt x="28007" y="56031"/>
                      <a:pt x="28503" y="58580"/>
                      <a:pt x="30158" y="58580"/>
                    </a:cubicBezTo>
                    <a:cubicBezTo>
                      <a:pt x="31814" y="58580"/>
                      <a:pt x="30258" y="54674"/>
                      <a:pt x="30158" y="54343"/>
                    </a:cubicBezTo>
                    <a:cubicBezTo>
                      <a:pt x="30125" y="54078"/>
                      <a:pt x="30291" y="52721"/>
                      <a:pt x="30158" y="51761"/>
                    </a:cubicBezTo>
                    <a:cubicBezTo>
                      <a:pt x="31152" y="49278"/>
                      <a:pt x="33800" y="43120"/>
                      <a:pt x="34826" y="37029"/>
                    </a:cubicBezTo>
                    <a:cubicBezTo>
                      <a:pt x="36283" y="35871"/>
                      <a:pt x="41381" y="14055"/>
                      <a:pt x="36382" y="1210"/>
                    </a:cubicBezTo>
                    <a:cubicBezTo>
                      <a:pt x="36283" y="946"/>
                      <a:pt x="35919" y="813"/>
                      <a:pt x="35323" y="780"/>
                    </a:cubicBezTo>
                    <a:cubicBezTo>
                      <a:pt x="33331" y="546"/>
                      <a:pt x="30151" y="0"/>
                      <a:pt x="27070" y="0"/>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2" name="Google Shape;3312;p51"/>
              <p:cNvSpPr/>
              <p:nvPr/>
            </p:nvSpPr>
            <p:spPr>
              <a:xfrm flipH="1">
                <a:off x="1238537" y="4026725"/>
                <a:ext cx="37164" cy="134764"/>
              </a:xfrm>
              <a:custGeom>
                <a:rect b="b" l="l" r="r" t="t"/>
                <a:pathLst>
                  <a:path extrusionOk="0" h="9370" w="2584">
                    <a:moveTo>
                      <a:pt x="2583" y="1"/>
                    </a:moveTo>
                    <a:cubicBezTo>
                      <a:pt x="2087" y="663"/>
                      <a:pt x="1623" y="1391"/>
                      <a:pt x="1292" y="2119"/>
                    </a:cubicBezTo>
                    <a:cubicBezTo>
                      <a:pt x="1127" y="2484"/>
                      <a:pt x="994" y="2914"/>
                      <a:pt x="829" y="3278"/>
                    </a:cubicBezTo>
                    <a:cubicBezTo>
                      <a:pt x="696" y="3708"/>
                      <a:pt x="564" y="4073"/>
                      <a:pt x="498" y="4470"/>
                    </a:cubicBezTo>
                    <a:cubicBezTo>
                      <a:pt x="133" y="6059"/>
                      <a:pt x="1" y="7747"/>
                      <a:pt x="299" y="9369"/>
                    </a:cubicBezTo>
                    <a:cubicBezTo>
                      <a:pt x="332" y="8542"/>
                      <a:pt x="365" y="7714"/>
                      <a:pt x="431" y="6920"/>
                    </a:cubicBezTo>
                    <a:cubicBezTo>
                      <a:pt x="531" y="6125"/>
                      <a:pt x="663" y="5364"/>
                      <a:pt x="862" y="4569"/>
                    </a:cubicBezTo>
                    <a:cubicBezTo>
                      <a:pt x="1027" y="3775"/>
                      <a:pt x="1292" y="2980"/>
                      <a:pt x="1590" y="2252"/>
                    </a:cubicBezTo>
                    <a:cubicBezTo>
                      <a:pt x="1855" y="1457"/>
                      <a:pt x="2186" y="762"/>
                      <a:pt x="25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3" name="Google Shape;3313;p51"/>
              <p:cNvSpPr/>
              <p:nvPr/>
            </p:nvSpPr>
            <p:spPr>
              <a:xfrm flipH="1">
                <a:off x="1266640" y="3912456"/>
                <a:ext cx="73811" cy="179522"/>
              </a:xfrm>
              <a:custGeom>
                <a:rect b="b" l="l" r="r" t="t"/>
                <a:pathLst>
                  <a:path extrusionOk="0" h="12482" w="5132">
                    <a:moveTo>
                      <a:pt x="1" y="1"/>
                    </a:moveTo>
                    <a:lnTo>
                      <a:pt x="1" y="1"/>
                    </a:lnTo>
                    <a:cubicBezTo>
                      <a:pt x="332" y="1093"/>
                      <a:pt x="696" y="2119"/>
                      <a:pt x="1060" y="3212"/>
                    </a:cubicBezTo>
                    <a:cubicBezTo>
                      <a:pt x="1457" y="4271"/>
                      <a:pt x="1855" y="5297"/>
                      <a:pt x="2285" y="6357"/>
                    </a:cubicBezTo>
                    <a:cubicBezTo>
                      <a:pt x="2682" y="7383"/>
                      <a:pt x="3146" y="8409"/>
                      <a:pt x="3609" y="9436"/>
                    </a:cubicBezTo>
                    <a:cubicBezTo>
                      <a:pt x="4040" y="10495"/>
                      <a:pt x="4536" y="11488"/>
                      <a:pt x="5132" y="12481"/>
                    </a:cubicBezTo>
                    <a:cubicBezTo>
                      <a:pt x="4867" y="11356"/>
                      <a:pt x="4536" y="10263"/>
                      <a:pt x="4172" y="9171"/>
                    </a:cubicBezTo>
                    <a:cubicBezTo>
                      <a:pt x="3841" y="8111"/>
                      <a:pt x="3444" y="7052"/>
                      <a:pt x="3013" y="6026"/>
                    </a:cubicBezTo>
                    <a:cubicBezTo>
                      <a:pt x="2616" y="4966"/>
                      <a:pt x="2153" y="3940"/>
                      <a:pt x="1656" y="2947"/>
                    </a:cubicBezTo>
                    <a:cubicBezTo>
                      <a:pt x="1159" y="1954"/>
                      <a:pt x="630" y="961"/>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4" name="Google Shape;3314;p51"/>
              <p:cNvSpPr/>
              <p:nvPr/>
            </p:nvSpPr>
            <p:spPr>
              <a:xfrm flipH="1">
                <a:off x="1313771" y="3936274"/>
                <a:ext cx="31440" cy="34763"/>
              </a:xfrm>
              <a:custGeom>
                <a:rect b="b" l="l" r="r" t="t"/>
                <a:pathLst>
                  <a:path extrusionOk="0" h="2417" w="2186">
                    <a:moveTo>
                      <a:pt x="1" y="0"/>
                    </a:moveTo>
                    <a:lnTo>
                      <a:pt x="1" y="0"/>
                    </a:lnTo>
                    <a:cubicBezTo>
                      <a:pt x="233" y="563"/>
                      <a:pt x="564" y="960"/>
                      <a:pt x="961" y="1324"/>
                    </a:cubicBezTo>
                    <a:cubicBezTo>
                      <a:pt x="1325" y="1755"/>
                      <a:pt x="1689" y="2119"/>
                      <a:pt x="2186" y="2417"/>
                    </a:cubicBezTo>
                    <a:cubicBezTo>
                      <a:pt x="1954" y="1920"/>
                      <a:pt x="1590" y="1490"/>
                      <a:pt x="1226" y="1092"/>
                    </a:cubicBezTo>
                    <a:cubicBezTo>
                      <a:pt x="861" y="662"/>
                      <a:pt x="497" y="298"/>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5" name="Google Shape;3315;p51"/>
              <p:cNvSpPr/>
              <p:nvPr/>
            </p:nvSpPr>
            <p:spPr>
              <a:xfrm flipH="1">
                <a:off x="1031904" y="3840573"/>
                <a:ext cx="59055" cy="471847"/>
              </a:xfrm>
              <a:custGeom>
                <a:rect b="b" l="l" r="r" t="t"/>
                <a:pathLst>
                  <a:path extrusionOk="0" h="32807" w="4106">
                    <a:moveTo>
                      <a:pt x="0" y="0"/>
                    </a:moveTo>
                    <a:lnTo>
                      <a:pt x="0" y="0"/>
                    </a:lnTo>
                    <a:cubicBezTo>
                      <a:pt x="762" y="2748"/>
                      <a:pt x="1523" y="5462"/>
                      <a:pt x="2285" y="8111"/>
                    </a:cubicBezTo>
                    <a:cubicBezTo>
                      <a:pt x="2649" y="9468"/>
                      <a:pt x="2980" y="10858"/>
                      <a:pt x="3178" y="12216"/>
                    </a:cubicBezTo>
                    <a:lnTo>
                      <a:pt x="3311" y="13242"/>
                    </a:lnTo>
                    <a:cubicBezTo>
                      <a:pt x="3311" y="13606"/>
                      <a:pt x="3344" y="13937"/>
                      <a:pt x="3344" y="14268"/>
                    </a:cubicBezTo>
                    <a:lnTo>
                      <a:pt x="3344" y="15327"/>
                    </a:lnTo>
                    <a:cubicBezTo>
                      <a:pt x="3344" y="15658"/>
                      <a:pt x="3344" y="16023"/>
                      <a:pt x="3311" y="16354"/>
                    </a:cubicBezTo>
                    <a:cubicBezTo>
                      <a:pt x="3145" y="19134"/>
                      <a:pt x="2715" y="21882"/>
                      <a:pt x="2251" y="24663"/>
                    </a:cubicBezTo>
                    <a:cubicBezTo>
                      <a:pt x="2020" y="26086"/>
                      <a:pt x="1722" y="27443"/>
                      <a:pt x="1391" y="28801"/>
                    </a:cubicBezTo>
                    <a:cubicBezTo>
                      <a:pt x="1093" y="30158"/>
                      <a:pt x="696" y="31548"/>
                      <a:pt x="100" y="32806"/>
                    </a:cubicBezTo>
                    <a:cubicBezTo>
                      <a:pt x="265" y="32475"/>
                      <a:pt x="431" y="32211"/>
                      <a:pt x="596" y="31879"/>
                    </a:cubicBezTo>
                    <a:cubicBezTo>
                      <a:pt x="729" y="31582"/>
                      <a:pt x="894" y="31250"/>
                      <a:pt x="1027" y="30919"/>
                    </a:cubicBezTo>
                    <a:lnTo>
                      <a:pt x="1391" y="29926"/>
                    </a:lnTo>
                    <a:lnTo>
                      <a:pt x="1722" y="28933"/>
                    </a:lnTo>
                    <a:cubicBezTo>
                      <a:pt x="2185" y="27609"/>
                      <a:pt x="2516" y="26186"/>
                      <a:pt x="2847" y="24828"/>
                    </a:cubicBezTo>
                    <a:cubicBezTo>
                      <a:pt x="3443" y="22047"/>
                      <a:pt x="3874" y="19300"/>
                      <a:pt x="4072" y="16420"/>
                    </a:cubicBezTo>
                    <a:cubicBezTo>
                      <a:pt x="4072" y="16056"/>
                      <a:pt x="4105" y="15725"/>
                      <a:pt x="4105" y="15360"/>
                    </a:cubicBezTo>
                    <a:lnTo>
                      <a:pt x="4105" y="14268"/>
                    </a:lnTo>
                    <a:cubicBezTo>
                      <a:pt x="4105" y="13937"/>
                      <a:pt x="4072" y="13573"/>
                      <a:pt x="4039" y="13209"/>
                    </a:cubicBezTo>
                    <a:cubicBezTo>
                      <a:pt x="4006" y="12845"/>
                      <a:pt x="3940" y="12513"/>
                      <a:pt x="3874" y="12116"/>
                    </a:cubicBezTo>
                    <a:cubicBezTo>
                      <a:pt x="3576" y="10726"/>
                      <a:pt x="3245" y="9369"/>
                      <a:pt x="2847" y="7978"/>
                    </a:cubicBezTo>
                    <a:cubicBezTo>
                      <a:pt x="2053" y="5264"/>
                      <a:pt x="1060" y="2615"/>
                      <a:pt x="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6" name="Google Shape;3316;p51"/>
              <p:cNvSpPr/>
              <p:nvPr/>
            </p:nvSpPr>
            <p:spPr>
              <a:xfrm flipH="1">
                <a:off x="1067141" y="3854380"/>
                <a:ext cx="9061" cy="52381"/>
              </a:xfrm>
              <a:custGeom>
                <a:rect b="b" l="l" r="r" t="t"/>
                <a:pathLst>
                  <a:path extrusionOk="0" h="3642" w="630">
                    <a:moveTo>
                      <a:pt x="67" y="0"/>
                    </a:moveTo>
                    <a:lnTo>
                      <a:pt x="67" y="0"/>
                    </a:lnTo>
                    <a:cubicBezTo>
                      <a:pt x="1" y="629"/>
                      <a:pt x="34" y="1225"/>
                      <a:pt x="133" y="1854"/>
                    </a:cubicBezTo>
                    <a:cubicBezTo>
                      <a:pt x="199" y="2450"/>
                      <a:pt x="299" y="3046"/>
                      <a:pt x="497" y="3642"/>
                    </a:cubicBezTo>
                    <a:cubicBezTo>
                      <a:pt x="630" y="3013"/>
                      <a:pt x="630" y="2384"/>
                      <a:pt x="530" y="1788"/>
                    </a:cubicBezTo>
                    <a:cubicBezTo>
                      <a:pt x="431" y="1192"/>
                      <a:pt x="332" y="563"/>
                      <a:pt x="6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7" name="Google Shape;3317;p51"/>
              <p:cNvSpPr/>
              <p:nvPr/>
            </p:nvSpPr>
            <p:spPr>
              <a:xfrm flipH="1">
                <a:off x="1132955" y="4290972"/>
                <a:ext cx="104172" cy="27226"/>
              </a:xfrm>
              <a:custGeom>
                <a:rect b="b" l="l" r="r" t="t"/>
                <a:pathLst>
                  <a:path extrusionOk="0" h="1893" w="7243">
                    <a:moveTo>
                      <a:pt x="133" y="1"/>
                    </a:moveTo>
                    <a:cubicBezTo>
                      <a:pt x="67" y="1"/>
                      <a:pt x="0" y="166"/>
                      <a:pt x="100" y="166"/>
                    </a:cubicBezTo>
                    <a:cubicBezTo>
                      <a:pt x="168" y="164"/>
                      <a:pt x="237" y="163"/>
                      <a:pt x="305" y="163"/>
                    </a:cubicBezTo>
                    <a:cubicBezTo>
                      <a:pt x="1432" y="163"/>
                      <a:pt x="2587" y="411"/>
                      <a:pt x="3741" y="630"/>
                    </a:cubicBezTo>
                    <a:cubicBezTo>
                      <a:pt x="4933" y="895"/>
                      <a:pt x="6058" y="1292"/>
                      <a:pt x="7118" y="1888"/>
                    </a:cubicBezTo>
                    <a:cubicBezTo>
                      <a:pt x="7125" y="1891"/>
                      <a:pt x="7132" y="1893"/>
                      <a:pt x="7139" y="1893"/>
                    </a:cubicBezTo>
                    <a:cubicBezTo>
                      <a:pt x="7197" y="1893"/>
                      <a:pt x="7243" y="1785"/>
                      <a:pt x="7184" y="1755"/>
                    </a:cubicBezTo>
                    <a:cubicBezTo>
                      <a:pt x="6125" y="1126"/>
                      <a:pt x="5032" y="663"/>
                      <a:pt x="3807" y="332"/>
                    </a:cubicBezTo>
                    <a:cubicBezTo>
                      <a:pt x="2616" y="1"/>
                      <a:pt x="1391" y="1"/>
                      <a:pt x="1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8" name="Google Shape;3318;p51"/>
              <p:cNvSpPr/>
              <p:nvPr/>
            </p:nvSpPr>
            <p:spPr>
              <a:xfrm flipH="1">
                <a:off x="991905" y="2763906"/>
                <a:ext cx="562802" cy="571014"/>
              </a:xfrm>
              <a:custGeom>
                <a:rect b="b" l="l" r="r" t="t"/>
                <a:pathLst>
                  <a:path extrusionOk="0" h="39702" w="39131">
                    <a:moveTo>
                      <a:pt x="11527" y="1741"/>
                    </a:moveTo>
                    <a:cubicBezTo>
                      <a:pt x="11901" y="1741"/>
                      <a:pt x="12281" y="1827"/>
                      <a:pt x="12647" y="1998"/>
                    </a:cubicBezTo>
                    <a:cubicBezTo>
                      <a:pt x="12614" y="2064"/>
                      <a:pt x="12581" y="2130"/>
                      <a:pt x="12581" y="2130"/>
                    </a:cubicBezTo>
                    <a:cubicBezTo>
                      <a:pt x="12581" y="2130"/>
                      <a:pt x="12216" y="2064"/>
                      <a:pt x="12051" y="2064"/>
                    </a:cubicBezTo>
                    <a:cubicBezTo>
                      <a:pt x="11720" y="2064"/>
                      <a:pt x="11422" y="2130"/>
                      <a:pt x="11091" y="2196"/>
                    </a:cubicBezTo>
                    <a:cubicBezTo>
                      <a:pt x="10462" y="2362"/>
                      <a:pt x="9833" y="2726"/>
                      <a:pt x="9436" y="3222"/>
                    </a:cubicBezTo>
                    <a:cubicBezTo>
                      <a:pt x="9237" y="3454"/>
                      <a:pt x="9105" y="3719"/>
                      <a:pt x="8939" y="3984"/>
                    </a:cubicBezTo>
                    <a:cubicBezTo>
                      <a:pt x="8939" y="4017"/>
                      <a:pt x="8906" y="4050"/>
                      <a:pt x="8906" y="4050"/>
                    </a:cubicBezTo>
                    <a:cubicBezTo>
                      <a:pt x="9071" y="3454"/>
                      <a:pt x="9303" y="2891"/>
                      <a:pt x="9734" y="2494"/>
                    </a:cubicBezTo>
                    <a:cubicBezTo>
                      <a:pt x="10256" y="1992"/>
                      <a:pt x="10885" y="1741"/>
                      <a:pt x="11527" y="1741"/>
                    </a:cubicBezTo>
                    <a:close/>
                    <a:moveTo>
                      <a:pt x="33107" y="4709"/>
                    </a:moveTo>
                    <a:cubicBezTo>
                      <a:pt x="33623" y="4709"/>
                      <a:pt x="34116" y="4893"/>
                      <a:pt x="34562" y="5374"/>
                    </a:cubicBezTo>
                    <a:cubicBezTo>
                      <a:pt x="35124" y="6003"/>
                      <a:pt x="35158" y="6798"/>
                      <a:pt x="34992" y="7493"/>
                    </a:cubicBezTo>
                    <a:cubicBezTo>
                      <a:pt x="34926" y="6996"/>
                      <a:pt x="34793" y="6500"/>
                      <a:pt x="34462" y="6102"/>
                    </a:cubicBezTo>
                    <a:cubicBezTo>
                      <a:pt x="33969" y="5453"/>
                      <a:pt x="33210" y="5048"/>
                      <a:pt x="32426" y="5048"/>
                    </a:cubicBezTo>
                    <a:cubicBezTo>
                      <a:pt x="32211" y="5048"/>
                      <a:pt x="31995" y="5078"/>
                      <a:pt x="31781" y="5142"/>
                    </a:cubicBezTo>
                    <a:cubicBezTo>
                      <a:pt x="31781" y="5109"/>
                      <a:pt x="31748" y="5109"/>
                      <a:pt x="31748" y="5043"/>
                    </a:cubicBezTo>
                    <a:cubicBezTo>
                      <a:pt x="32206" y="4844"/>
                      <a:pt x="32665" y="4709"/>
                      <a:pt x="33107" y="4709"/>
                    </a:cubicBezTo>
                    <a:close/>
                    <a:moveTo>
                      <a:pt x="15063" y="36227"/>
                    </a:moveTo>
                    <a:lnTo>
                      <a:pt x="15063" y="36227"/>
                    </a:lnTo>
                    <a:cubicBezTo>
                      <a:pt x="15770" y="38085"/>
                      <a:pt x="17530" y="39136"/>
                      <a:pt x="19332" y="39136"/>
                    </a:cubicBezTo>
                    <a:cubicBezTo>
                      <a:pt x="19810" y="39136"/>
                      <a:pt x="20292" y="39062"/>
                      <a:pt x="20757" y="38909"/>
                    </a:cubicBezTo>
                    <a:lnTo>
                      <a:pt x="20757" y="38909"/>
                    </a:lnTo>
                    <a:cubicBezTo>
                      <a:pt x="20057" y="39205"/>
                      <a:pt x="19331" y="39368"/>
                      <a:pt x="18637" y="39368"/>
                    </a:cubicBezTo>
                    <a:cubicBezTo>
                      <a:pt x="17003" y="39368"/>
                      <a:pt x="15551" y="38459"/>
                      <a:pt x="15063" y="36227"/>
                    </a:cubicBezTo>
                    <a:close/>
                    <a:moveTo>
                      <a:pt x="20973" y="0"/>
                    </a:moveTo>
                    <a:cubicBezTo>
                      <a:pt x="19911" y="0"/>
                      <a:pt x="18838" y="360"/>
                      <a:pt x="17943" y="1104"/>
                    </a:cubicBezTo>
                    <a:cubicBezTo>
                      <a:pt x="17375" y="623"/>
                      <a:pt x="16620" y="388"/>
                      <a:pt x="15868" y="388"/>
                    </a:cubicBezTo>
                    <a:cubicBezTo>
                      <a:pt x="15480" y="388"/>
                      <a:pt x="15093" y="450"/>
                      <a:pt x="14732" y="574"/>
                    </a:cubicBezTo>
                    <a:cubicBezTo>
                      <a:pt x="13607" y="1004"/>
                      <a:pt x="13011" y="1534"/>
                      <a:pt x="12746" y="1832"/>
                    </a:cubicBezTo>
                    <a:cubicBezTo>
                      <a:pt x="12311" y="1526"/>
                      <a:pt x="11821" y="1377"/>
                      <a:pt x="11337" y="1377"/>
                    </a:cubicBezTo>
                    <a:cubicBezTo>
                      <a:pt x="10827" y="1377"/>
                      <a:pt x="10324" y="1542"/>
                      <a:pt x="9899" y="1865"/>
                    </a:cubicBezTo>
                    <a:cubicBezTo>
                      <a:pt x="9071" y="2494"/>
                      <a:pt x="8707" y="3388"/>
                      <a:pt x="8641" y="4348"/>
                    </a:cubicBezTo>
                    <a:cubicBezTo>
                      <a:pt x="8476" y="4547"/>
                      <a:pt x="8310" y="4712"/>
                      <a:pt x="8012" y="4878"/>
                    </a:cubicBezTo>
                    <a:cubicBezTo>
                      <a:pt x="6721" y="5573"/>
                      <a:pt x="5893" y="6765"/>
                      <a:pt x="5761" y="8188"/>
                    </a:cubicBezTo>
                    <a:cubicBezTo>
                      <a:pt x="4040" y="8486"/>
                      <a:pt x="2980" y="10340"/>
                      <a:pt x="3543" y="11962"/>
                    </a:cubicBezTo>
                    <a:cubicBezTo>
                      <a:pt x="1987" y="12756"/>
                      <a:pt x="1358" y="14809"/>
                      <a:pt x="2219" y="16332"/>
                    </a:cubicBezTo>
                    <a:cubicBezTo>
                      <a:pt x="1060" y="17093"/>
                      <a:pt x="299" y="18351"/>
                      <a:pt x="133" y="19708"/>
                    </a:cubicBezTo>
                    <a:cubicBezTo>
                      <a:pt x="1" y="20735"/>
                      <a:pt x="299" y="21959"/>
                      <a:pt x="1226" y="22522"/>
                    </a:cubicBezTo>
                    <a:cubicBezTo>
                      <a:pt x="564" y="23052"/>
                      <a:pt x="663" y="24078"/>
                      <a:pt x="1160" y="24740"/>
                    </a:cubicBezTo>
                    <a:cubicBezTo>
                      <a:pt x="1325" y="25005"/>
                      <a:pt x="1557" y="25204"/>
                      <a:pt x="1789" y="25402"/>
                    </a:cubicBezTo>
                    <a:cubicBezTo>
                      <a:pt x="2053" y="25667"/>
                      <a:pt x="2484" y="25899"/>
                      <a:pt x="2649" y="26230"/>
                    </a:cubicBezTo>
                    <a:cubicBezTo>
                      <a:pt x="2815" y="26561"/>
                      <a:pt x="2715" y="27024"/>
                      <a:pt x="2715" y="27389"/>
                    </a:cubicBezTo>
                    <a:cubicBezTo>
                      <a:pt x="2715" y="27653"/>
                      <a:pt x="2782" y="27951"/>
                      <a:pt x="2848" y="28183"/>
                    </a:cubicBezTo>
                    <a:cubicBezTo>
                      <a:pt x="3349" y="29999"/>
                      <a:pt x="5094" y="31341"/>
                      <a:pt x="6962" y="31341"/>
                    </a:cubicBezTo>
                    <a:cubicBezTo>
                      <a:pt x="7069" y="31341"/>
                      <a:pt x="7176" y="31337"/>
                      <a:pt x="7284" y="31328"/>
                    </a:cubicBezTo>
                    <a:cubicBezTo>
                      <a:pt x="7350" y="32751"/>
                      <a:pt x="8575" y="33678"/>
                      <a:pt x="9800" y="34175"/>
                    </a:cubicBezTo>
                    <a:cubicBezTo>
                      <a:pt x="10230" y="34340"/>
                      <a:pt x="10627" y="34440"/>
                      <a:pt x="11091" y="34506"/>
                    </a:cubicBezTo>
                    <a:cubicBezTo>
                      <a:pt x="11488" y="34605"/>
                      <a:pt x="11819" y="34671"/>
                      <a:pt x="12117" y="34969"/>
                    </a:cubicBezTo>
                    <a:cubicBezTo>
                      <a:pt x="12283" y="35135"/>
                      <a:pt x="12448" y="35400"/>
                      <a:pt x="12614" y="35565"/>
                    </a:cubicBezTo>
                    <a:cubicBezTo>
                      <a:pt x="13243" y="36161"/>
                      <a:pt x="14070" y="36227"/>
                      <a:pt x="14898" y="36227"/>
                    </a:cubicBezTo>
                    <a:cubicBezTo>
                      <a:pt x="15121" y="38516"/>
                      <a:pt x="16916" y="39701"/>
                      <a:pt x="18823" y="39701"/>
                    </a:cubicBezTo>
                    <a:cubicBezTo>
                      <a:pt x="20033" y="39701"/>
                      <a:pt x="21288" y="39224"/>
                      <a:pt x="22214" y="38247"/>
                    </a:cubicBezTo>
                    <a:cubicBezTo>
                      <a:pt x="22971" y="38896"/>
                      <a:pt x="23955" y="39262"/>
                      <a:pt x="24953" y="39262"/>
                    </a:cubicBezTo>
                    <a:cubicBezTo>
                      <a:pt x="25481" y="39262"/>
                      <a:pt x="26013" y="39160"/>
                      <a:pt x="26517" y="38942"/>
                    </a:cubicBezTo>
                    <a:cubicBezTo>
                      <a:pt x="27908" y="38313"/>
                      <a:pt x="28835" y="36923"/>
                      <a:pt x="28934" y="35400"/>
                    </a:cubicBezTo>
                    <a:cubicBezTo>
                      <a:pt x="29658" y="35956"/>
                      <a:pt x="30527" y="36284"/>
                      <a:pt x="31407" y="36284"/>
                    </a:cubicBezTo>
                    <a:cubicBezTo>
                      <a:pt x="32098" y="36284"/>
                      <a:pt x="32796" y="36083"/>
                      <a:pt x="33436" y="35631"/>
                    </a:cubicBezTo>
                    <a:cubicBezTo>
                      <a:pt x="34926" y="34506"/>
                      <a:pt x="35158" y="32619"/>
                      <a:pt x="34297" y="31030"/>
                    </a:cubicBezTo>
                    <a:lnTo>
                      <a:pt x="34264" y="31030"/>
                    </a:lnTo>
                    <a:cubicBezTo>
                      <a:pt x="34893" y="32586"/>
                      <a:pt x="34628" y="34407"/>
                      <a:pt x="33238" y="35400"/>
                    </a:cubicBezTo>
                    <a:cubicBezTo>
                      <a:pt x="32639" y="35820"/>
                      <a:pt x="32025" y="35996"/>
                      <a:pt x="31425" y="35996"/>
                    </a:cubicBezTo>
                    <a:cubicBezTo>
                      <a:pt x="30798" y="35996"/>
                      <a:pt x="30188" y="35804"/>
                      <a:pt x="29629" y="35499"/>
                    </a:cubicBezTo>
                    <a:lnTo>
                      <a:pt x="29629" y="35499"/>
                    </a:lnTo>
                    <a:cubicBezTo>
                      <a:pt x="29883" y="35534"/>
                      <a:pt x="30141" y="35553"/>
                      <a:pt x="30400" y="35553"/>
                    </a:cubicBezTo>
                    <a:cubicBezTo>
                      <a:pt x="31356" y="35553"/>
                      <a:pt x="32316" y="35297"/>
                      <a:pt x="33072" y="34671"/>
                    </a:cubicBezTo>
                    <a:cubicBezTo>
                      <a:pt x="34131" y="33811"/>
                      <a:pt x="34628" y="32354"/>
                      <a:pt x="34231" y="31030"/>
                    </a:cubicBezTo>
                    <a:cubicBezTo>
                      <a:pt x="35720" y="30633"/>
                      <a:pt x="37144" y="29640"/>
                      <a:pt x="37707" y="28117"/>
                    </a:cubicBezTo>
                    <a:cubicBezTo>
                      <a:pt x="38137" y="26826"/>
                      <a:pt x="37839" y="25336"/>
                      <a:pt x="36879" y="24409"/>
                    </a:cubicBezTo>
                    <a:cubicBezTo>
                      <a:pt x="38236" y="23714"/>
                      <a:pt x="39130" y="22191"/>
                      <a:pt x="39031" y="20602"/>
                    </a:cubicBezTo>
                    <a:cubicBezTo>
                      <a:pt x="38898" y="19179"/>
                      <a:pt x="37839" y="17888"/>
                      <a:pt x="36548" y="17358"/>
                    </a:cubicBezTo>
                    <a:cubicBezTo>
                      <a:pt x="38534" y="16133"/>
                      <a:pt x="38567" y="13220"/>
                      <a:pt x="36581" y="11929"/>
                    </a:cubicBezTo>
                    <a:cubicBezTo>
                      <a:pt x="37210" y="11399"/>
                      <a:pt x="37409" y="10472"/>
                      <a:pt x="37144" y="9645"/>
                    </a:cubicBezTo>
                    <a:cubicBezTo>
                      <a:pt x="36879" y="8685"/>
                      <a:pt x="36084" y="8089"/>
                      <a:pt x="35257" y="7625"/>
                    </a:cubicBezTo>
                    <a:cubicBezTo>
                      <a:pt x="35456" y="6798"/>
                      <a:pt x="35290" y="5838"/>
                      <a:pt x="34661" y="5176"/>
                    </a:cubicBezTo>
                    <a:cubicBezTo>
                      <a:pt x="34187" y="4683"/>
                      <a:pt x="33562" y="4440"/>
                      <a:pt x="32946" y="4440"/>
                    </a:cubicBezTo>
                    <a:cubicBezTo>
                      <a:pt x="32486" y="4440"/>
                      <a:pt x="32031" y="4576"/>
                      <a:pt x="31649" y="4845"/>
                    </a:cubicBezTo>
                    <a:cubicBezTo>
                      <a:pt x="30953" y="3454"/>
                      <a:pt x="30026" y="2031"/>
                      <a:pt x="28537" y="1468"/>
                    </a:cubicBezTo>
                    <a:cubicBezTo>
                      <a:pt x="28071" y="1279"/>
                      <a:pt x="27566" y="1176"/>
                      <a:pt x="27067" y="1176"/>
                    </a:cubicBezTo>
                    <a:cubicBezTo>
                      <a:pt x="26255" y="1176"/>
                      <a:pt x="25457" y="1449"/>
                      <a:pt x="24862" y="2064"/>
                    </a:cubicBezTo>
                    <a:cubicBezTo>
                      <a:pt x="23934" y="710"/>
                      <a:pt x="22464" y="0"/>
                      <a:pt x="2097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9" name="Google Shape;3319;p51"/>
              <p:cNvSpPr/>
              <p:nvPr/>
            </p:nvSpPr>
            <p:spPr>
              <a:xfrm flipH="1">
                <a:off x="1119981" y="3014894"/>
                <a:ext cx="781329" cy="796201"/>
              </a:xfrm>
              <a:custGeom>
                <a:rect b="b" l="l" r="r" t="t"/>
                <a:pathLst>
                  <a:path extrusionOk="0" h="55359" w="54325">
                    <a:moveTo>
                      <a:pt x="26967" y="0"/>
                    </a:moveTo>
                    <a:cubicBezTo>
                      <a:pt x="17286" y="0"/>
                      <a:pt x="8283" y="4342"/>
                      <a:pt x="4271" y="10302"/>
                    </a:cubicBezTo>
                    <a:cubicBezTo>
                      <a:pt x="1622" y="14208"/>
                      <a:pt x="0" y="24570"/>
                      <a:pt x="298" y="33607"/>
                    </a:cubicBezTo>
                    <a:cubicBezTo>
                      <a:pt x="430" y="38341"/>
                      <a:pt x="1126" y="42711"/>
                      <a:pt x="2450" y="45657"/>
                    </a:cubicBezTo>
                    <a:cubicBezTo>
                      <a:pt x="5890" y="53229"/>
                      <a:pt x="14442" y="55358"/>
                      <a:pt x="22311" y="55358"/>
                    </a:cubicBezTo>
                    <a:cubicBezTo>
                      <a:pt x="27618" y="55358"/>
                      <a:pt x="32614" y="54390"/>
                      <a:pt x="35521" y="53470"/>
                    </a:cubicBezTo>
                    <a:cubicBezTo>
                      <a:pt x="40155" y="52013"/>
                      <a:pt x="48067" y="47842"/>
                      <a:pt x="51212" y="38771"/>
                    </a:cubicBezTo>
                    <a:cubicBezTo>
                      <a:pt x="54324" y="29668"/>
                      <a:pt x="49127" y="6561"/>
                      <a:pt x="38467" y="2191"/>
                    </a:cubicBezTo>
                    <a:cubicBezTo>
                      <a:pt x="34704" y="675"/>
                      <a:pt x="30783" y="0"/>
                      <a:pt x="26967" y="0"/>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0" name="Google Shape;3320;p51"/>
              <p:cNvSpPr/>
              <p:nvPr/>
            </p:nvSpPr>
            <p:spPr>
              <a:xfrm flipH="1">
                <a:off x="1475689" y="3328473"/>
                <a:ext cx="72344" cy="41896"/>
              </a:xfrm>
              <a:custGeom>
                <a:rect b="b" l="l" r="r" t="t"/>
                <a:pathLst>
                  <a:path extrusionOk="0" h="2913" w="5030">
                    <a:moveTo>
                      <a:pt x="1537" y="0"/>
                    </a:moveTo>
                    <a:cubicBezTo>
                      <a:pt x="1092" y="0"/>
                      <a:pt x="674" y="121"/>
                      <a:pt x="331" y="482"/>
                    </a:cubicBezTo>
                    <a:cubicBezTo>
                      <a:pt x="67" y="780"/>
                      <a:pt x="0" y="1310"/>
                      <a:pt x="232" y="1608"/>
                    </a:cubicBezTo>
                    <a:cubicBezTo>
                      <a:pt x="662" y="2138"/>
                      <a:pt x="1192" y="2204"/>
                      <a:pt x="1854" y="2436"/>
                    </a:cubicBezTo>
                    <a:cubicBezTo>
                      <a:pt x="2417" y="2568"/>
                      <a:pt x="2980" y="2800"/>
                      <a:pt x="3543" y="2899"/>
                    </a:cubicBezTo>
                    <a:cubicBezTo>
                      <a:pt x="3596" y="2908"/>
                      <a:pt x="3649" y="2912"/>
                      <a:pt x="3702" y="2912"/>
                    </a:cubicBezTo>
                    <a:cubicBezTo>
                      <a:pt x="4429" y="2912"/>
                      <a:pt x="5030" y="2093"/>
                      <a:pt x="4536" y="1476"/>
                    </a:cubicBezTo>
                    <a:cubicBezTo>
                      <a:pt x="4006" y="780"/>
                      <a:pt x="3410" y="350"/>
                      <a:pt x="2549" y="151"/>
                    </a:cubicBezTo>
                    <a:cubicBezTo>
                      <a:pt x="2211" y="67"/>
                      <a:pt x="1867" y="0"/>
                      <a:pt x="15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1" name="Google Shape;3321;p51"/>
              <p:cNvSpPr/>
              <p:nvPr/>
            </p:nvSpPr>
            <p:spPr>
              <a:xfrm flipH="1">
                <a:off x="1711806" y="3327970"/>
                <a:ext cx="72402" cy="41911"/>
              </a:xfrm>
              <a:custGeom>
                <a:rect b="b" l="l" r="r" t="t"/>
                <a:pathLst>
                  <a:path extrusionOk="0" h="2914" w="5034">
                    <a:moveTo>
                      <a:pt x="3402" y="0"/>
                    </a:moveTo>
                    <a:cubicBezTo>
                      <a:pt x="3090" y="0"/>
                      <a:pt x="2768" y="61"/>
                      <a:pt x="2451" y="153"/>
                    </a:cubicBezTo>
                    <a:cubicBezTo>
                      <a:pt x="1591" y="352"/>
                      <a:pt x="1028" y="716"/>
                      <a:pt x="465" y="1411"/>
                    </a:cubicBezTo>
                    <a:cubicBezTo>
                      <a:pt x="1" y="2061"/>
                      <a:pt x="607" y="2914"/>
                      <a:pt x="1310" y="2914"/>
                    </a:cubicBezTo>
                    <a:cubicBezTo>
                      <a:pt x="1359" y="2914"/>
                      <a:pt x="1409" y="2910"/>
                      <a:pt x="1458" y="2901"/>
                    </a:cubicBezTo>
                    <a:cubicBezTo>
                      <a:pt x="2054" y="2802"/>
                      <a:pt x="2584" y="2636"/>
                      <a:pt x="3180" y="2471"/>
                    </a:cubicBezTo>
                    <a:cubicBezTo>
                      <a:pt x="3842" y="2239"/>
                      <a:pt x="4338" y="2173"/>
                      <a:pt x="4769" y="1643"/>
                    </a:cubicBezTo>
                    <a:cubicBezTo>
                      <a:pt x="5034" y="1345"/>
                      <a:pt x="4934" y="815"/>
                      <a:pt x="4703" y="517"/>
                    </a:cubicBezTo>
                    <a:cubicBezTo>
                      <a:pt x="4324" y="139"/>
                      <a:pt x="3874" y="0"/>
                      <a:pt x="340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2" name="Google Shape;3322;p51"/>
              <p:cNvSpPr/>
              <p:nvPr/>
            </p:nvSpPr>
            <p:spPr>
              <a:xfrm flipH="1">
                <a:off x="1574209" y="3573463"/>
                <a:ext cx="92379" cy="62161"/>
              </a:xfrm>
              <a:custGeom>
                <a:rect b="b" l="l" r="r" t="t"/>
                <a:pathLst>
                  <a:path extrusionOk="0" h="4322" w="6423">
                    <a:moveTo>
                      <a:pt x="5827" y="1"/>
                    </a:moveTo>
                    <a:cubicBezTo>
                      <a:pt x="5827" y="1"/>
                      <a:pt x="3923" y="2173"/>
                      <a:pt x="1008" y="2173"/>
                    </a:cubicBezTo>
                    <a:cubicBezTo>
                      <a:pt x="684" y="2173"/>
                      <a:pt x="348" y="2146"/>
                      <a:pt x="0" y="2086"/>
                    </a:cubicBezTo>
                    <a:lnTo>
                      <a:pt x="0" y="2086"/>
                    </a:lnTo>
                    <a:cubicBezTo>
                      <a:pt x="1" y="2086"/>
                      <a:pt x="1523" y="3841"/>
                      <a:pt x="3145" y="4205"/>
                    </a:cubicBezTo>
                    <a:cubicBezTo>
                      <a:pt x="3403" y="4281"/>
                      <a:pt x="3675" y="4322"/>
                      <a:pt x="3951" y="4322"/>
                    </a:cubicBezTo>
                    <a:cubicBezTo>
                      <a:pt x="4277" y="4322"/>
                      <a:pt x="4610" y="4264"/>
                      <a:pt x="4933" y="4139"/>
                    </a:cubicBezTo>
                    <a:cubicBezTo>
                      <a:pt x="6423" y="3477"/>
                      <a:pt x="6290" y="1722"/>
                      <a:pt x="6025" y="729"/>
                    </a:cubicBezTo>
                    <a:cubicBezTo>
                      <a:pt x="5959" y="298"/>
                      <a:pt x="5827" y="1"/>
                      <a:pt x="582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3" name="Google Shape;3323;p51"/>
              <p:cNvSpPr/>
              <p:nvPr/>
            </p:nvSpPr>
            <p:spPr>
              <a:xfrm flipH="1">
                <a:off x="1574209" y="3583933"/>
                <a:ext cx="47146" cy="51691"/>
              </a:xfrm>
              <a:custGeom>
                <a:rect b="b" l="l" r="r" t="t"/>
                <a:pathLst>
                  <a:path extrusionOk="0" h="3594" w="3278">
                    <a:moveTo>
                      <a:pt x="2880" y="1"/>
                    </a:moveTo>
                    <a:lnTo>
                      <a:pt x="2880" y="1"/>
                    </a:lnTo>
                    <a:cubicBezTo>
                      <a:pt x="2185" y="233"/>
                      <a:pt x="1523" y="729"/>
                      <a:pt x="1159" y="1160"/>
                    </a:cubicBezTo>
                    <a:cubicBezTo>
                      <a:pt x="497" y="1822"/>
                      <a:pt x="133" y="2616"/>
                      <a:pt x="0" y="3477"/>
                    </a:cubicBezTo>
                    <a:cubicBezTo>
                      <a:pt x="258" y="3553"/>
                      <a:pt x="530" y="3594"/>
                      <a:pt x="806" y="3594"/>
                    </a:cubicBezTo>
                    <a:cubicBezTo>
                      <a:pt x="1132" y="3594"/>
                      <a:pt x="1465" y="3536"/>
                      <a:pt x="1788" y="3411"/>
                    </a:cubicBezTo>
                    <a:cubicBezTo>
                      <a:pt x="3278" y="2749"/>
                      <a:pt x="3145" y="994"/>
                      <a:pt x="2880" y="1"/>
                    </a:cubicBezTo>
                    <a:close/>
                  </a:path>
                </a:pathLst>
              </a:custGeom>
              <a:solidFill>
                <a:srgbClr val="FF99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4" name="Google Shape;3324;p51"/>
              <p:cNvSpPr/>
              <p:nvPr/>
            </p:nvSpPr>
            <p:spPr>
              <a:xfrm flipH="1">
                <a:off x="1580379" y="3398012"/>
                <a:ext cx="192855" cy="210833"/>
              </a:xfrm>
              <a:custGeom>
                <a:rect b="b" l="l" r="r" t="t"/>
                <a:pathLst>
                  <a:path extrusionOk="0" h="14659" w="13409">
                    <a:moveTo>
                      <a:pt x="5284" y="1"/>
                    </a:moveTo>
                    <a:cubicBezTo>
                      <a:pt x="5206" y="1"/>
                      <a:pt x="5131" y="50"/>
                      <a:pt x="5131" y="150"/>
                    </a:cubicBezTo>
                    <a:cubicBezTo>
                      <a:pt x="4800" y="3857"/>
                      <a:pt x="5065" y="2566"/>
                      <a:pt x="4569" y="6274"/>
                    </a:cubicBezTo>
                    <a:cubicBezTo>
                      <a:pt x="3741" y="6340"/>
                      <a:pt x="0" y="6572"/>
                      <a:pt x="298" y="6903"/>
                    </a:cubicBezTo>
                    <a:cubicBezTo>
                      <a:pt x="1324" y="8062"/>
                      <a:pt x="4337" y="10015"/>
                      <a:pt x="4337" y="10015"/>
                    </a:cubicBezTo>
                    <a:cubicBezTo>
                      <a:pt x="3973" y="11041"/>
                      <a:pt x="2317" y="12133"/>
                      <a:pt x="2417" y="12233"/>
                    </a:cubicBezTo>
                    <a:cubicBezTo>
                      <a:pt x="4352" y="14035"/>
                      <a:pt x="6240" y="14658"/>
                      <a:pt x="7901" y="14658"/>
                    </a:cubicBezTo>
                    <a:cubicBezTo>
                      <a:pt x="10358" y="14658"/>
                      <a:pt x="12320" y="13294"/>
                      <a:pt x="13209" y="12365"/>
                    </a:cubicBezTo>
                    <a:cubicBezTo>
                      <a:pt x="13380" y="12175"/>
                      <a:pt x="13409" y="12105"/>
                      <a:pt x="13371" y="12105"/>
                    </a:cubicBezTo>
                    <a:cubicBezTo>
                      <a:pt x="13344" y="12105"/>
                      <a:pt x="13279" y="12143"/>
                      <a:pt x="13209" y="12200"/>
                    </a:cubicBezTo>
                    <a:cubicBezTo>
                      <a:pt x="12309" y="12884"/>
                      <a:pt x="10347" y="13800"/>
                      <a:pt x="8195" y="13800"/>
                    </a:cubicBezTo>
                    <a:cubicBezTo>
                      <a:pt x="6704" y="13800"/>
                      <a:pt x="5123" y="13360"/>
                      <a:pt x="3741" y="12100"/>
                    </a:cubicBezTo>
                    <a:cubicBezTo>
                      <a:pt x="4337" y="11537"/>
                      <a:pt x="4833" y="10710"/>
                      <a:pt x="5098" y="9915"/>
                    </a:cubicBezTo>
                    <a:cubicBezTo>
                      <a:pt x="5131" y="9849"/>
                      <a:pt x="2748" y="8194"/>
                      <a:pt x="1788" y="7267"/>
                    </a:cubicBezTo>
                    <a:cubicBezTo>
                      <a:pt x="2913" y="7135"/>
                      <a:pt x="4304" y="7135"/>
                      <a:pt x="5131" y="7068"/>
                    </a:cubicBezTo>
                    <a:cubicBezTo>
                      <a:pt x="5330" y="7068"/>
                      <a:pt x="5793" y="4122"/>
                      <a:pt x="5462" y="150"/>
                    </a:cubicBezTo>
                    <a:cubicBezTo>
                      <a:pt x="5446" y="50"/>
                      <a:pt x="5363" y="1"/>
                      <a:pt x="52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5" name="Google Shape;3325;p51"/>
              <p:cNvSpPr/>
              <p:nvPr/>
            </p:nvSpPr>
            <p:spPr>
              <a:xfrm flipH="1">
                <a:off x="1483758" y="3412049"/>
                <a:ext cx="81880" cy="87633"/>
              </a:xfrm>
              <a:custGeom>
                <a:rect b="b" l="l" r="r" t="t"/>
                <a:pathLst>
                  <a:path extrusionOk="0" h="6093" w="5693">
                    <a:moveTo>
                      <a:pt x="2665" y="1"/>
                    </a:moveTo>
                    <a:cubicBezTo>
                      <a:pt x="2648" y="1"/>
                      <a:pt x="2632" y="1"/>
                      <a:pt x="2615" y="1"/>
                    </a:cubicBezTo>
                    <a:cubicBezTo>
                      <a:pt x="80" y="100"/>
                      <a:pt x="0" y="6093"/>
                      <a:pt x="2735" y="6093"/>
                    </a:cubicBezTo>
                    <a:cubicBezTo>
                      <a:pt x="2750" y="6093"/>
                      <a:pt x="2765" y="6093"/>
                      <a:pt x="2780" y="6092"/>
                    </a:cubicBezTo>
                    <a:cubicBezTo>
                      <a:pt x="5579" y="5994"/>
                      <a:pt x="5692" y="1"/>
                      <a:pt x="26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6" name="Google Shape;3326;p51"/>
              <p:cNvSpPr/>
              <p:nvPr/>
            </p:nvSpPr>
            <p:spPr>
              <a:xfrm flipH="1">
                <a:off x="1468987" y="3408799"/>
                <a:ext cx="49936" cy="34935"/>
              </a:xfrm>
              <a:custGeom>
                <a:rect b="b" l="l" r="r" t="t"/>
                <a:pathLst>
                  <a:path extrusionOk="0" h="2429" w="3472">
                    <a:moveTo>
                      <a:pt x="3303" y="0"/>
                    </a:moveTo>
                    <a:cubicBezTo>
                      <a:pt x="3294" y="0"/>
                      <a:pt x="3283" y="8"/>
                      <a:pt x="3273" y="29"/>
                    </a:cubicBezTo>
                    <a:cubicBezTo>
                      <a:pt x="2942" y="558"/>
                      <a:pt x="2512" y="1187"/>
                      <a:pt x="1850" y="1187"/>
                    </a:cubicBezTo>
                    <a:cubicBezTo>
                      <a:pt x="1320" y="1187"/>
                      <a:pt x="823" y="724"/>
                      <a:pt x="327" y="492"/>
                    </a:cubicBezTo>
                    <a:cubicBezTo>
                      <a:pt x="299" y="478"/>
                      <a:pt x="273" y="472"/>
                      <a:pt x="248" y="472"/>
                    </a:cubicBezTo>
                    <a:cubicBezTo>
                      <a:pt x="95" y="472"/>
                      <a:pt x="0" y="709"/>
                      <a:pt x="29" y="823"/>
                    </a:cubicBezTo>
                    <a:cubicBezTo>
                      <a:pt x="317" y="1689"/>
                      <a:pt x="984" y="2429"/>
                      <a:pt x="1786" y="2429"/>
                    </a:cubicBezTo>
                    <a:cubicBezTo>
                      <a:pt x="1904" y="2429"/>
                      <a:pt x="2024" y="2413"/>
                      <a:pt x="2148" y="2379"/>
                    </a:cubicBezTo>
                    <a:cubicBezTo>
                      <a:pt x="3174" y="2147"/>
                      <a:pt x="3472" y="1055"/>
                      <a:pt x="3339" y="62"/>
                    </a:cubicBezTo>
                    <a:cubicBezTo>
                      <a:pt x="3339" y="39"/>
                      <a:pt x="3324" y="0"/>
                      <a:pt x="33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7" name="Google Shape;3327;p51"/>
              <p:cNvSpPr/>
              <p:nvPr/>
            </p:nvSpPr>
            <p:spPr>
              <a:xfrm flipH="1">
                <a:off x="1702256" y="3413890"/>
                <a:ext cx="72775" cy="84411"/>
              </a:xfrm>
              <a:custGeom>
                <a:rect b="b" l="l" r="r" t="t"/>
                <a:pathLst>
                  <a:path extrusionOk="0" h="5869" w="5060">
                    <a:moveTo>
                      <a:pt x="2742" y="1"/>
                    </a:moveTo>
                    <a:cubicBezTo>
                      <a:pt x="216" y="1"/>
                      <a:pt x="0" y="5670"/>
                      <a:pt x="2409" y="5865"/>
                    </a:cubicBezTo>
                    <a:cubicBezTo>
                      <a:pt x="2443" y="5867"/>
                      <a:pt x="2477" y="5869"/>
                      <a:pt x="2510" y="5869"/>
                    </a:cubicBezTo>
                    <a:cubicBezTo>
                      <a:pt x="4865" y="5869"/>
                      <a:pt x="5060" y="169"/>
                      <a:pt x="2873" y="6"/>
                    </a:cubicBezTo>
                    <a:cubicBezTo>
                      <a:pt x="2829" y="2"/>
                      <a:pt x="2785" y="1"/>
                      <a:pt x="27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8" name="Google Shape;3328;p51"/>
              <p:cNvSpPr/>
              <p:nvPr/>
            </p:nvSpPr>
            <p:spPr>
              <a:xfrm flipH="1">
                <a:off x="1739493" y="3408799"/>
                <a:ext cx="49936" cy="34935"/>
              </a:xfrm>
              <a:custGeom>
                <a:rect b="b" l="l" r="r" t="t"/>
                <a:pathLst>
                  <a:path extrusionOk="0" h="2429" w="3472">
                    <a:moveTo>
                      <a:pt x="180" y="0"/>
                    </a:moveTo>
                    <a:cubicBezTo>
                      <a:pt x="149" y="0"/>
                      <a:pt x="133" y="39"/>
                      <a:pt x="133" y="62"/>
                    </a:cubicBezTo>
                    <a:cubicBezTo>
                      <a:pt x="1" y="1055"/>
                      <a:pt x="299" y="2147"/>
                      <a:pt x="1325" y="2379"/>
                    </a:cubicBezTo>
                    <a:cubicBezTo>
                      <a:pt x="1448" y="2413"/>
                      <a:pt x="1569" y="2429"/>
                      <a:pt x="1687" y="2429"/>
                    </a:cubicBezTo>
                    <a:cubicBezTo>
                      <a:pt x="2489" y="2429"/>
                      <a:pt x="3155" y="1689"/>
                      <a:pt x="3443" y="823"/>
                    </a:cubicBezTo>
                    <a:cubicBezTo>
                      <a:pt x="3472" y="709"/>
                      <a:pt x="3353" y="472"/>
                      <a:pt x="3214" y="472"/>
                    </a:cubicBezTo>
                    <a:cubicBezTo>
                      <a:pt x="3191" y="472"/>
                      <a:pt x="3168" y="478"/>
                      <a:pt x="3145" y="492"/>
                    </a:cubicBezTo>
                    <a:cubicBezTo>
                      <a:pt x="2649" y="724"/>
                      <a:pt x="2152" y="1187"/>
                      <a:pt x="1623" y="1187"/>
                    </a:cubicBezTo>
                    <a:cubicBezTo>
                      <a:pt x="961" y="1187"/>
                      <a:pt x="563" y="558"/>
                      <a:pt x="232" y="29"/>
                    </a:cubicBezTo>
                    <a:cubicBezTo>
                      <a:pt x="212" y="8"/>
                      <a:pt x="194" y="0"/>
                      <a:pt x="1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9" name="Google Shape;3329;p51"/>
              <p:cNvSpPr/>
              <p:nvPr/>
            </p:nvSpPr>
            <p:spPr>
              <a:xfrm flipH="1">
                <a:off x="1115709" y="2995693"/>
                <a:ext cx="791800" cy="493420"/>
              </a:xfrm>
              <a:custGeom>
                <a:rect b="b" l="l" r="r" t="t"/>
                <a:pathLst>
                  <a:path extrusionOk="0" h="34307" w="55053">
                    <a:moveTo>
                      <a:pt x="15758" y="10743"/>
                    </a:moveTo>
                    <a:cubicBezTo>
                      <a:pt x="17380" y="13921"/>
                      <a:pt x="20360" y="16040"/>
                      <a:pt x="23670" y="16669"/>
                    </a:cubicBezTo>
                    <a:cubicBezTo>
                      <a:pt x="20128" y="16337"/>
                      <a:pt x="17083" y="14550"/>
                      <a:pt x="15758" y="10743"/>
                    </a:cubicBezTo>
                    <a:close/>
                    <a:moveTo>
                      <a:pt x="39626" y="26600"/>
                    </a:moveTo>
                    <a:lnTo>
                      <a:pt x="39626" y="26600"/>
                    </a:lnTo>
                    <a:cubicBezTo>
                      <a:pt x="40388" y="30076"/>
                      <a:pt x="41480" y="31698"/>
                      <a:pt x="42904" y="32790"/>
                    </a:cubicBezTo>
                    <a:cubicBezTo>
                      <a:pt x="40686" y="31532"/>
                      <a:pt x="39229" y="29281"/>
                      <a:pt x="39626" y="26600"/>
                    </a:cubicBezTo>
                    <a:close/>
                    <a:moveTo>
                      <a:pt x="30948" y="1"/>
                    </a:moveTo>
                    <a:cubicBezTo>
                      <a:pt x="30719" y="1"/>
                      <a:pt x="30489" y="6"/>
                      <a:pt x="30258" y="17"/>
                    </a:cubicBezTo>
                    <a:cubicBezTo>
                      <a:pt x="29065" y="121"/>
                      <a:pt x="27891" y="611"/>
                      <a:pt x="26723" y="611"/>
                    </a:cubicBezTo>
                    <a:cubicBezTo>
                      <a:pt x="26400" y="611"/>
                      <a:pt x="26078" y="574"/>
                      <a:pt x="25756" y="481"/>
                    </a:cubicBezTo>
                    <a:cubicBezTo>
                      <a:pt x="25325" y="362"/>
                      <a:pt x="24600" y="314"/>
                      <a:pt x="23773" y="314"/>
                    </a:cubicBezTo>
                    <a:cubicBezTo>
                      <a:pt x="22056" y="314"/>
                      <a:pt x="19896" y="522"/>
                      <a:pt x="19003" y="745"/>
                    </a:cubicBezTo>
                    <a:cubicBezTo>
                      <a:pt x="13176" y="2003"/>
                      <a:pt x="10793" y="4718"/>
                      <a:pt x="10793" y="4718"/>
                    </a:cubicBezTo>
                    <a:cubicBezTo>
                      <a:pt x="10793" y="4718"/>
                      <a:pt x="7714" y="5314"/>
                      <a:pt x="5165" y="9021"/>
                    </a:cubicBezTo>
                    <a:cubicBezTo>
                      <a:pt x="2715" y="12497"/>
                      <a:pt x="2682" y="14384"/>
                      <a:pt x="2682" y="14384"/>
                    </a:cubicBezTo>
                    <a:cubicBezTo>
                      <a:pt x="2682" y="14384"/>
                      <a:pt x="1888" y="16536"/>
                      <a:pt x="1524" y="17165"/>
                    </a:cubicBezTo>
                    <a:cubicBezTo>
                      <a:pt x="1" y="19383"/>
                      <a:pt x="1490" y="22826"/>
                      <a:pt x="1590" y="22826"/>
                    </a:cubicBezTo>
                    <a:cubicBezTo>
                      <a:pt x="2748" y="22793"/>
                      <a:pt x="3808" y="22362"/>
                      <a:pt x="4635" y="21535"/>
                    </a:cubicBezTo>
                    <a:cubicBezTo>
                      <a:pt x="6324" y="19946"/>
                      <a:pt x="6456" y="18390"/>
                      <a:pt x="6456" y="18390"/>
                    </a:cubicBezTo>
                    <a:cubicBezTo>
                      <a:pt x="8310" y="17132"/>
                      <a:pt x="9667" y="14748"/>
                      <a:pt x="9303" y="12564"/>
                    </a:cubicBezTo>
                    <a:lnTo>
                      <a:pt x="9303" y="12564"/>
                    </a:lnTo>
                    <a:cubicBezTo>
                      <a:pt x="9719" y="12652"/>
                      <a:pt x="10137" y="12694"/>
                      <a:pt x="10553" y="12694"/>
                    </a:cubicBezTo>
                    <a:cubicBezTo>
                      <a:pt x="12318" y="12694"/>
                      <a:pt x="14023" y="11924"/>
                      <a:pt x="15229" y="10610"/>
                    </a:cubicBezTo>
                    <a:cubicBezTo>
                      <a:pt x="16268" y="14953"/>
                      <a:pt x="20531" y="17506"/>
                      <a:pt x="24845" y="17506"/>
                    </a:cubicBezTo>
                    <a:cubicBezTo>
                      <a:pt x="26715" y="17506"/>
                      <a:pt x="28594" y="17027"/>
                      <a:pt x="30225" y="16006"/>
                    </a:cubicBezTo>
                    <a:cubicBezTo>
                      <a:pt x="30457" y="18522"/>
                      <a:pt x="31218" y="21104"/>
                      <a:pt x="33105" y="22859"/>
                    </a:cubicBezTo>
                    <a:cubicBezTo>
                      <a:pt x="36151" y="25805"/>
                      <a:pt x="39593" y="26302"/>
                      <a:pt x="39593" y="26302"/>
                    </a:cubicBezTo>
                    <a:lnTo>
                      <a:pt x="39593" y="26335"/>
                    </a:lnTo>
                    <a:cubicBezTo>
                      <a:pt x="38425" y="30619"/>
                      <a:pt x="42245" y="34306"/>
                      <a:pt x="46293" y="34306"/>
                    </a:cubicBezTo>
                    <a:cubicBezTo>
                      <a:pt x="46719" y="34306"/>
                      <a:pt x="47147" y="34266"/>
                      <a:pt x="47571" y="34181"/>
                    </a:cubicBezTo>
                    <a:cubicBezTo>
                      <a:pt x="48002" y="34114"/>
                      <a:pt x="48399" y="34048"/>
                      <a:pt x="48829" y="33916"/>
                    </a:cubicBezTo>
                    <a:cubicBezTo>
                      <a:pt x="50981" y="33254"/>
                      <a:pt x="53067" y="32194"/>
                      <a:pt x="53927" y="30043"/>
                    </a:cubicBezTo>
                    <a:cubicBezTo>
                      <a:pt x="55053" y="27229"/>
                      <a:pt x="53861" y="23786"/>
                      <a:pt x="51213" y="22429"/>
                    </a:cubicBezTo>
                    <a:cubicBezTo>
                      <a:pt x="53001" y="20608"/>
                      <a:pt x="53431" y="17794"/>
                      <a:pt x="52041" y="15543"/>
                    </a:cubicBezTo>
                    <a:cubicBezTo>
                      <a:pt x="51180" y="14186"/>
                      <a:pt x="49094" y="13524"/>
                      <a:pt x="48896" y="11868"/>
                    </a:cubicBezTo>
                    <a:cubicBezTo>
                      <a:pt x="48730" y="10511"/>
                      <a:pt x="48300" y="9253"/>
                      <a:pt x="47571" y="8095"/>
                    </a:cubicBezTo>
                    <a:cubicBezTo>
                      <a:pt x="46247" y="6108"/>
                      <a:pt x="44261" y="4784"/>
                      <a:pt x="41911" y="4321"/>
                    </a:cubicBezTo>
                    <a:cubicBezTo>
                      <a:pt x="40818" y="4122"/>
                      <a:pt x="40024" y="3923"/>
                      <a:pt x="39163" y="3162"/>
                    </a:cubicBezTo>
                    <a:cubicBezTo>
                      <a:pt x="38666" y="2732"/>
                      <a:pt x="38170" y="2301"/>
                      <a:pt x="37607" y="1937"/>
                    </a:cubicBezTo>
                    <a:cubicBezTo>
                      <a:pt x="36647" y="1308"/>
                      <a:pt x="35555" y="812"/>
                      <a:pt x="34462" y="481"/>
                    </a:cubicBezTo>
                    <a:cubicBezTo>
                      <a:pt x="33297" y="148"/>
                      <a:pt x="32133" y="1"/>
                      <a:pt x="3094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0" name="Google Shape;3330;p51"/>
              <p:cNvSpPr/>
              <p:nvPr/>
            </p:nvSpPr>
            <p:spPr>
              <a:xfrm flipH="1">
                <a:off x="1129345" y="3365997"/>
                <a:ext cx="200621" cy="214443"/>
              </a:xfrm>
              <a:custGeom>
                <a:rect b="b" l="l" r="r" t="t"/>
                <a:pathLst>
                  <a:path extrusionOk="0" h="14910" w="13949">
                    <a:moveTo>
                      <a:pt x="8259" y="1"/>
                    </a:moveTo>
                    <a:cubicBezTo>
                      <a:pt x="8124" y="1"/>
                      <a:pt x="7986" y="9"/>
                      <a:pt x="7846" y="25"/>
                    </a:cubicBezTo>
                    <a:cubicBezTo>
                      <a:pt x="3476" y="522"/>
                      <a:pt x="0" y="8268"/>
                      <a:pt x="0" y="8268"/>
                    </a:cubicBezTo>
                    <a:lnTo>
                      <a:pt x="1986" y="14790"/>
                    </a:lnTo>
                    <a:cubicBezTo>
                      <a:pt x="1986" y="14790"/>
                      <a:pt x="2624" y="14910"/>
                      <a:pt x="3600" y="14910"/>
                    </a:cubicBezTo>
                    <a:cubicBezTo>
                      <a:pt x="5567" y="14910"/>
                      <a:pt x="8910" y="14422"/>
                      <a:pt x="11189" y="11479"/>
                    </a:cubicBezTo>
                    <a:cubicBezTo>
                      <a:pt x="13949" y="7886"/>
                      <a:pt x="12510" y="1"/>
                      <a:pt x="8259" y="1"/>
                    </a:cubicBezTo>
                    <a:close/>
                  </a:path>
                </a:pathLst>
              </a:custGeom>
              <a:solidFill>
                <a:srgbClr val="AD6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1" name="Google Shape;3331;p51"/>
              <p:cNvSpPr/>
              <p:nvPr/>
            </p:nvSpPr>
            <p:spPr>
              <a:xfrm flipH="1">
                <a:off x="1199977" y="3410884"/>
                <a:ext cx="88093" cy="131643"/>
              </a:xfrm>
              <a:custGeom>
                <a:rect b="b" l="l" r="r" t="t"/>
                <a:pathLst>
                  <a:path extrusionOk="0" h="9153" w="6125">
                    <a:moveTo>
                      <a:pt x="5960" y="1"/>
                    </a:moveTo>
                    <a:cubicBezTo>
                      <a:pt x="5948" y="1"/>
                      <a:pt x="5937" y="5"/>
                      <a:pt x="5926" y="16"/>
                    </a:cubicBezTo>
                    <a:cubicBezTo>
                      <a:pt x="2715" y="1605"/>
                      <a:pt x="0" y="5313"/>
                      <a:pt x="729" y="9053"/>
                    </a:cubicBezTo>
                    <a:cubicBezTo>
                      <a:pt x="762" y="9120"/>
                      <a:pt x="820" y="9153"/>
                      <a:pt x="873" y="9153"/>
                    </a:cubicBezTo>
                    <a:cubicBezTo>
                      <a:pt x="927" y="9153"/>
                      <a:pt x="977" y="9120"/>
                      <a:pt x="993" y="9053"/>
                    </a:cubicBezTo>
                    <a:cubicBezTo>
                      <a:pt x="1027" y="8722"/>
                      <a:pt x="1126" y="8391"/>
                      <a:pt x="1159" y="8060"/>
                    </a:cubicBezTo>
                    <a:cubicBezTo>
                      <a:pt x="1655" y="7133"/>
                      <a:pt x="2119" y="6240"/>
                      <a:pt x="3013" y="5544"/>
                    </a:cubicBezTo>
                    <a:cubicBezTo>
                      <a:pt x="3873" y="4882"/>
                      <a:pt x="4933" y="4485"/>
                      <a:pt x="5992" y="4353"/>
                    </a:cubicBezTo>
                    <a:cubicBezTo>
                      <a:pt x="6125" y="4353"/>
                      <a:pt x="6091" y="4154"/>
                      <a:pt x="5959" y="4154"/>
                    </a:cubicBezTo>
                    <a:cubicBezTo>
                      <a:pt x="4337" y="4187"/>
                      <a:pt x="2549" y="4982"/>
                      <a:pt x="1523" y="6240"/>
                    </a:cubicBezTo>
                    <a:cubicBezTo>
                      <a:pt x="1722" y="5412"/>
                      <a:pt x="2053" y="4584"/>
                      <a:pt x="2516" y="3757"/>
                    </a:cubicBezTo>
                    <a:cubicBezTo>
                      <a:pt x="2880" y="3095"/>
                      <a:pt x="3377" y="2499"/>
                      <a:pt x="3940" y="1903"/>
                    </a:cubicBezTo>
                    <a:cubicBezTo>
                      <a:pt x="4536" y="1241"/>
                      <a:pt x="5198" y="678"/>
                      <a:pt x="5992" y="182"/>
                    </a:cubicBezTo>
                    <a:cubicBezTo>
                      <a:pt x="6075" y="126"/>
                      <a:pt x="6019" y="1"/>
                      <a:pt x="5960"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2" name="Google Shape;3332;p51"/>
              <p:cNvSpPr/>
              <p:nvPr/>
            </p:nvSpPr>
            <p:spPr>
              <a:xfrm flipH="1">
                <a:off x="1287581" y="3575362"/>
                <a:ext cx="964" cy="503"/>
              </a:xfrm>
              <a:custGeom>
                <a:rect b="b" l="l" r="r" t="t"/>
                <a:pathLst>
                  <a:path extrusionOk="0" h="35" w="67">
                    <a:moveTo>
                      <a:pt x="33" y="1"/>
                    </a:moveTo>
                    <a:cubicBezTo>
                      <a:pt x="0" y="1"/>
                      <a:pt x="0" y="34"/>
                      <a:pt x="33" y="34"/>
                    </a:cubicBezTo>
                    <a:cubicBezTo>
                      <a:pt x="66" y="34"/>
                      <a:pt x="66" y="1"/>
                      <a:pt x="33"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3" name="Google Shape;3333;p51"/>
              <p:cNvSpPr/>
              <p:nvPr/>
            </p:nvSpPr>
            <p:spPr>
              <a:xfrm flipH="1">
                <a:off x="1109985" y="3011643"/>
                <a:ext cx="813704" cy="626300"/>
              </a:xfrm>
              <a:custGeom>
                <a:rect b="b" l="l" r="r" t="t"/>
                <a:pathLst>
                  <a:path extrusionOk="0" h="43546" w="56576">
                    <a:moveTo>
                      <a:pt x="1758" y="32808"/>
                    </a:moveTo>
                    <a:cubicBezTo>
                      <a:pt x="1768" y="33036"/>
                      <a:pt x="1781" y="33157"/>
                      <a:pt x="1786" y="33157"/>
                    </a:cubicBezTo>
                    <a:cubicBezTo>
                      <a:pt x="1787" y="33157"/>
                      <a:pt x="1788" y="33151"/>
                      <a:pt x="1788" y="33138"/>
                    </a:cubicBezTo>
                    <a:cubicBezTo>
                      <a:pt x="1788" y="33013"/>
                      <a:pt x="1777" y="32906"/>
                      <a:pt x="1758" y="32808"/>
                    </a:cubicBezTo>
                    <a:close/>
                    <a:moveTo>
                      <a:pt x="24833" y="0"/>
                    </a:moveTo>
                    <a:cubicBezTo>
                      <a:pt x="23150" y="0"/>
                      <a:pt x="22213" y="199"/>
                      <a:pt x="22213" y="199"/>
                    </a:cubicBezTo>
                    <a:cubicBezTo>
                      <a:pt x="22213" y="199"/>
                      <a:pt x="16718" y="795"/>
                      <a:pt x="10726" y="2980"/>
                    </a:cubicBezTo>
                    <a:cubicBezTo>
                      <a:pt x="4668" y="5165"/>
                      <a:pt x="0" y="22114"/>
                      <a:pt x="66" y="22445"/>
                    </a:cubicBezTo>
                    <a:cubicBezTo>
                      <a:pt x="166" y="22809"/>
                      <a:pt x="861" y="23637"/>
                      <a:pt x="828" y="24564"/>
                    </a:cubicBezTo>
                    <a:cubicBezTo>
                      <a:pt x="795" y="25524"/>
                      <a:pt x="133" y="26683"/>
                      <a:pt x="828" y="27378"/>
                    </a:cubicBezTo>
                    <a:cubicBezTo>
                      <a:pt x="1523" y="28106"/>
                      <a:pt x="894" y="30589"/>
                      <a:pt x="1192" y="31450"/>
                    </a:cubicBezTo>
                    <a:cubicBezTo>
                      <a:pt x="1434" y="32148"/>
                      <a:pt x="1675" y="32388"/>
                      <a:pt x="1758" y="32808"/>
                    </a:cubicBezTo>
                    <a:lnTo>
                      <a:pt x="1758" y="32808"/>
                    </a:lnTo>
                    <a:cubicBezTo>
                      <a:pt x="1655" y="30411"/>
                      <a:pt x="1974" y="16205"/>
                      <a:pt x="17413" y="6456"/>
                    </a:cubicBezTo>
                    <a:cubicBezTo>
                      <a:pt x="17413" y="6489"/>
                      <a:pt x="44757" y="18406"/>
                      <a:pt x="50881" y="43367"/>
                    </a:cubicBezTo>
                    <a:cubicBezTo>
                      <a:pt x="50913" y="43490"/>
                      <a:pt x="50967" y="43546"/>
                      <a:pt x="51038" y="43546"/>
                    </a:cubicBezTo>
                    <a:cubicBezTo>
                      <a:pt x="51632" y="43546"/>
                      <a:pt x="53430" y="39626"/>
                      <a:pt x="53430" y="39064"/>
                    </a:cubicBezTo>
                    <a:cubicBezTo>
                      <a:pt x="53430" y="38435"/>
                      <a:pt x="55251" y="36084"/>
                      <a:pt x="55483" y="34793"/>
                    </a:cubicBezTo>
                    <a:cubicBezTo>
                      <a:pt x="55748" y="33469"/>
                      <a:pt x="55946" y="29827"/>
                      <a:pt x="55814" y="29000"/>
                    </a:cubicBezTo>
                    <a:cubicBezTo>
                      <a:pt x="55681" y="28172"/>
                      <a:pt x="56575" y="25756"/>
                      <a:pt x="56145" y="24365"/>
                    </a:cubicBezTo>
                    <a:cubicBezTo>
                      <a:pt x="55748" y="22975"/>
                      <a:pt x="51543" y="10594"/>
                      <a:pt x="40718" y="4602"/>
                    </a:cubicBezTo>
                    <a:cubicBezTo>
                      <a:pt x="33661" y="686"/>
                      <a:pt x="27959" y="0"/>
                      <a:pt x="24833"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4" name="Google Shape;3334;p51"/>
              <p:cNvSpPr/>
              <p:nvPr/>
            </p:nvSpPr>
            <p:spPr>
              <a:xfrm flipH="1">
                <a:off x="1897973" y="3486334"/>
                <a:ext cx="14" cy="2387"/>
              </a:xfrm>
              <a:custGeom>
                <a:rect b="b" l="l" r="r" t="t"/>
                <a:pathLst>
                  <a:path extrusionOk="0" h="166" w="1">
                    <a:moveTo>
                      <a:pt x="1" y="0"/>
                    </a:moveTo>
                    <a:lnTo>
                      <a:pt x="1" y="166"/>
                    </a:lnTo>
                    <a:close/>
                  </a:path>
                </a:pathLst>
              </a:custGeom>
              <a:solidFill>
                <a:srgbClr val="FFC7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5" name="Google Shape;3335;p51"/>
              <p:cNvSpPr/>
              <p:nvPr/>
            </p:nvSpPr>
            <p:spPr>
              <a:xfrm flipH="1">
                <a:off x="1897973" y="3486334"/>
                <a:ext cx="14" cy="2387"/>
              </a:xfrm>
              <a:custGeom>
                <a:rect b="b" l="l" r="r" t="t"/>
                <a:pathLst>
                  <a:path extrusionOk="0" h="166" w="1">
                    <a:moveTo>
                      <a:pt x="1" y="0"/>
                    </a:moveTo>
                    <a:lnTo>
                      <a:pt x="1" y="166"/>
                    </a:lnTo>
                    <a:close/>
                  </a:path>
                </a:pathLst>
              </a:custGeom>
              <a:solidFill>
                <a:srgbClr val="FFC7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6" name="Google Shape;3336;p51"/>
              <p:cNvSpPr/>
              <p:nvPr/>
            </p:nvSpPr>
            <p:spPr>
              <a:xfrm flipH="1">
                <a:off x="1118557" y="3030686"/>
                <a:ext cx="778956" cy="566599"/>
              </a:xfrm>
              <a:custGeom>
                <a:rect b="b" l="l" r="r" t="t"/>
                <a:pathLst>
                  <a:path extrusionOk="0" h="39395" w="54160">
                    <a:moveTo>
                      <a:pt x="31284" y="1"/>
                    </a:moveTo>
                    <a:cubicBezTo>
                      <a:pt x="31152" y="232"/>
                      <a:pt x="31086" y="497"/>
                      <a:pt x="31086" y="828"/>
                    </a:cubicBezTo>
                    <a:cubicBezTo>
                      <a:pt x="31086" y="1722"/>
                      <a:pt x="31814" y="2484"/>
                      <a:pt x="32741" y="2484"/>
                    </a:cubicBezTo>
                    <a:cubicBezTo>
                      <a:pt x="33569" y="2484"/>
                      <a:pt x="34231" y="1888"/>
                      <a:pt x="34396" y="1126"/>
                    </a:cubicBezTo>
                    <a:cubicBezTo>
                      <a:pt x="33271" y="630"/>
                      <a:pt x="32244" y="299"/>
                      <a:pt x="31284" y="1"/>
                    </a:cubicBezTo>
                    <a:close/>
                    <a:moveTo>
                      <a:pt x="12945" y="365"/>
                    </a:moveTo>
                    <a:cubicBezTo>
                      <a:pt x="11985" y="630"/>
                      <a:pt x="10958" y="961"/>
                      <a:pt x="9932" y="1259"/>
                    </a:cubicBezTo>
                    <a:cubicBezTo>
                      <a:pt x="9932" y="2186"/>
                      <a:pt x="10660" y="2914"/>
                      <a:pt x="11587" y="2914"/>
                    </a:cubicBezTo>
                    <a:cubicBezTo>
                      <a:pt x="12481" y="2914"/>
                      <a:pt x="13243" y="2186"/>
                      <a:pt x="13243" y="1259"/>
                    </a:cubicBezTo>
                    <a:cubicBezTo>
                      <a:pt x="13243" y="994"/>
                      <a:pt x="13143" y="663"/>
                      <a:pt x="12945" y="365"/>
                    </a:cubicBezTo>
                    <a:close/>
                    <a:moveTo>
                      <a:pt x="21254" y="795"/>
                    </a:moveTo>
                    <a:cubicBezTo>
                      <a:pt x="20360" y="795"/>
                      <a:pt x="19599" y="1523"/>
                      <a:pt x="19599" y="2450"/>
                    </a:cubicBezTo>
                    <a:cubicBezTo>
                      <a:pt x="19599" y="3344"/>
                      <a:pt x="20360" y="4106"/>
                      <a:pt x="21254" y="4106"/>
                    </a:cubicBezTo>
                    <a:cubicBezTo>
                      <a:pt x="22181" y="4106"/>
                      <a:pt x="22909" y="3344"/>
                      <a:pt x="22909" y="2450"/>
                    </a:cubicBezTo>
                    <a:cubicBezTo>
                      <a:pt x="22909" y="1523"/>
                      <a:pt x="22214" y="795"/>
                      <a:pt x="21254" y="795"/>
                    </a:cubicBezTo>
                    <a:close/>
                    <a:moveTo>
                      <a:pt x="40587" y="5529"/>
                    </a:moveTo>
                    <a:cubicBezTo>
                      <a:pt x="39693" y="5529"/>
                      <a:pt x="38931" y="6291"/>
                      <a:pt x="38931" y="7184"/>
                    </a:cubicBezTo>
                    <a:cubicBezTo>
                      <a:pt x="38931" y="8111"/>
                      <a:pt x="39693" y="8840"/>
                      <a:pt x="40587" y="8840"/>
                    </a:cubicBezTo>
                    <a:cubicBezTo>
                      <a:pt x="41514" y="8840"/>
                      <a:pt x="42242" y="8111"/>
                      <a:pt x="42242" y="7184"/>
                    </a:cubicBezTo>
                    <a:cubicBezTo>
                      <a:pt x="42242" y="6291"/>
                      <a:pt x="41514" y="5529"/>
                      <a:pt x="40587" y="5529"/>
                    </a:cubicBezTo>
                    <a:close/>
                    <a:moveTo>
                      <a:pt x="28106" y="7184"/>
                    </a:moveTo>
                    <a:cubicBezTo>
                      <a:pt x="27179" y="7184"/>
                      <a:pt x="26451" y="7946"/>
                      <a:pt x="26451" y="8840"/>
                    </a:cubicBezTo>
                    <a:cubicBezTo>
                      <a:pt x="26451" y="9766"/>
                      <a:pt x="27179" y="10495"/>
                      <a:pt x="28106" y="10495"/>
                    </a:cubicBezTo>
                    <a:cubicBezTo>
                      <a:pt x="29000" y="10495"/>
                      <a:pt x="29762" y="9766"/>
                      <a:pt x="29762" y="8840"/>
                    </a:cubicBezTo>
                    <a:cubicBezTo>
                      <a:pt x="29762" y="7946"/>
                      <a:pt x="29000" y="7184"/>
                      <a:pt x="28106" y="7184"/>
                    </a:cubicBezTo>
                    <a:close/>
                    <a:moveTo>
                      <a:pt x="9833" y="7813"/>
                    </a:moveTo>
                    <a:cubicBezTo>
                      <a:pt x="8939" y="7813"/>
                      <a:pt x="8178" y="8575"/>
                      <a:pt x="8178" y="9469"/>
                    </a:cubicBezTo>
                    <a:cubicBezTo>
                      <a:pt x="8178" y="9965"/>
                      <a:pt x="8409" y="10362"/>
                      <a:pt x="8740" y="10726"/>
                    </a:cubicBezTo>
                    <a:cubicBezTo>
                      <a:pt x="9469" y="9932"/>
                      <a:pt x="10296" y="9171"/>
                      <a:pt x="11157" y="8442"/>
                    </a:cubicBezTo>
                    <a:cubicBezTo>
                      <a:pt x="10826" y="8078"/>
                      <a:pt x="10396" y="7813"/>
                      <a:pt x="9833" y="7813"/>
                    </a:cubicBezTo>
                    <a:close/>
                    <a:moveTo>
                      <a:pt x="48234" y="11455"/>
                    </a:moveTo>
                    <a:cubicBezTo>
                      <a:pt x="47671" y="11720"/>
                      <a:pt x="47207" y="12315"/>
                      <a:pt x="47207" y="12978"/>
                    </a:cubicBezTo>
                    <a:cubicBezTo>
                      <a:pt x="47207" y="13904"/>
                      <a:pt x="47969" y="14633"/>
                      <a:pt x="48863" y="14633"/>
                    </a:cubicBezTo>
                    <a:cubicBezTo>
                      <a:pt x="49359" y="14633"/>
                      <a:pt x="49790" y="14434"/>
                      <a:pt x="50054" y="14103"/>
                    </a:cubicBezTo>
                    <a:cubicBezTo>
                      <a:pt x="49525" y="13276"/>
                      <a:pt x="48896" y="12382"/>
                      <a:pt x="48234" y="11455"/>
                    </a:cubicBezTo>
                    <a:close/>
                    <a:moveTo>
                      <a:pt x="2393" y="11385"/>
                    </a:moveTo>
                    <a:cubicBezTo>
                      <a:pt x="2358" y="11385"/>
                      <a:pt x="2321" y="11386"/>
                      <a:pt x="2285" y="11389"/>
                    </a:cubicBezTo>
                    <a:cubicBezTo>
                      <a:pt x="2053" y="11389"/>
                      <a:pt x="1822" y="11422"/>
                      <a:pt x="1623" y="11488"/>
                    </a:cubicBezTo>
                    <a:cubicBezTo>
                      <a:pt x="1325" y="12249"/>
                      <a:pt x="994" y="12944"/>
                      <a:pt x="729" y="13640"/>
                    </a:cubicBezTo>
                    <a:cubicBezTo>
                      <a:pt x="994" y="14269"/>
                      <a:pt x="1557" y="14699"/>
                      <a:pt x="2285" y="14699"/>
                    </a:cubicBezTo>
                    <a:cubicBezTo>
                      <a:pt x="3179" y="14699"/>
                      <a:pt x="3940" y="13938"/>
                      <a:pt x="3940" y="13044"/>
                    </a:cubicBezTo>
                    <a:cubicBezTo>
                      <a:pt x="3940" y="12123"/>
                      <a:pt x="3240" y="11385"/>
                      <a:pt x="2393" y="11385"/>
                    </a:cubicBezTo>
                    <a:close/>
                    <a:moveTo>
                      <a:pt x="36283" y="13044"/>
                    </a:moveTo>
                    <a:cubicBezTo>
                      <a:pt x="35389" y="13044"/>
                      <a:pt x="34628" y="13772"/>
                      <a:pt x="34628" y="14699"/>
                    </a:cubicBezTo>
                    <a:cubicBezTo>
                      <a:pt x="34628" y="15593"/>
                      <a:pt x="35389" y="16354"/>
                      <a:pt x="36283" y="16354"/>
                    </a:cubicBezTo>
                    <a:cubicBezTo>
                      <a:pt x="37177" y="16354"/>
                      <a:pt x="37938" y="15593"/>
                      <a:pt x="37938" y="14699"/>
                    </a:cubicBezTo>
                    <a:cubicBezTo>
                      <a:pt x="37938" y="13772"/>
                      <a:pt x="37210" y="13044"/>
                      <a:pt x="36283" y="13044"/>
                    </a:cubicBezTo>
                    <a:close/>
                    <a:moveTo>
                      <a:pt x="44195" y="17678"/>
                    </a:moveTo>
                    <a:cubicBezTo>
                      <a:pt x="43268" y="17678"/>
                      <a:pt x="42540" y="18407"/>
                      <a:pt x="42540" y="19334"/>
                    </a:cubicBezTo>
                    <a:cubicBezTo>
                      <a:pt x="42540" y="20227"/>
                      <a:pt x="43268" y="20989"/>
                      <a:pt x="44195" y="20989"/>
                    </a:cubicBezTo>
                    <a:cubicBezTo>
                      <a:pt x="45089" y="20989"/>
                      <a:pt x="45850" y="20227"/>
                      <a:pt x="45850" y="19334"/>
                    </a:cubicBezTo>
                    <a:cubicBezTo>
                      <a:pt x="45850" y="18407"/>
                      <a:pt x="45089" y="17678"/>
                      <a:pt x="44195" y="17678"/>
                    </a:cubicBezTo>
                    <a:close/>
                    <a:moveTo>
                      <a:pt x="1656" y="19201"/>
                    </a:moveTo>
                    <a:cubicBezTo>
                      <a:pt x="729" y="19201"/>
                      <a:pt x="1" y="19929"/>
                      <a:pt x="1" y="20856"/>
                    </a:cubicBezTo>
                    <a:cubicBezTo>
                      <a:pt x="1" y="21717"/>
                      <a:pt x="630" y="22379"/>
                      <a:pt x="1458" y="22512"/>
                    </a:cubicBezTo>
                    <a:cubicBezTo>
                      <a:pt x="1789" y="21552"/>
                      <a:pt x="2153" y="20558"/>
                      <a:pt x="2649" y="19532"/>
                    </a:cubicBezTo>
                    <a:cubicBezTo>
                      <a:pt x="2351" y="19334"/>
                      <a:pt x="2020" y="19201"/>
                      <a:pt x="1656" y="19201"/>
                    </a:cubicBezTo>
                    <a:close/>
                    <a:moveTo>
                      <a:pt x="52935" y="19367"/>
                    </a:moveTo>
                    <a:cubicBezTo>
                      <a:pt x="52173" y="19532"/>
                      <a:pt x="51643" y="20194"/>
                      <a:pt x="51643" y="20989"/>
                    </a:cubicBezTo>
                    <a:cubicBezTo>
                      <a:pt x="51643" y="21883"/>
                      <a:pt x="52372" y="22644"/>
                      <a:pt x="53299" y="22644"/>
                    </a:cubicBezTo>
                    <a:cubicBezTo>
                      <a:pt x="53630" y="22644"/>
                      <a:pt x="53928" y="22545"/>
                      <a:pt x="54159" y="22379"/>
                    </a:cubicBezTo>
                    <a:cubicBezTo>
                      <a:pt x="53928" y="21750"/>
                      <a:pt x="53530" y="20691"/>
                      <a:pt x="52935" y="19367"/>
                    </a:cubicBezTo>
                    <a:close/>
                    <a:moveTo>
                      <a:pt x="40587" y="24332"/>
                    </a:moveTo>
                    <a:cubicBezTo>
                      <a:pt x="40454" y="24332"/>
                      <a:pt x="40355" y="24332"/>
                      <a:pt x="40223" y="24365"/>
                    </a:cubicBezTo>
                    <a:cubicBezTo>
                      <a:pt x="40851" y="25160"/>
                      <a:pt x="41447" y="25988"/>
                      <a:pt x="42043" y="26815"/>
                    </a:cubicBezTo>
                    <a:cubicBezTo>
                      <a:pt x="42209" y="26550"/>
                      <a:pt x="42242" y="26285"/>
                      <a:pt x="42242" y="25988"/>
                    </a:cubicBezTo>
                    <a:cubicBezTo>
                      <a:pt x="42242" y="25061"/>
                      <a:pt x="41514" y="24332"/>
                      <a:pt x="40587" y="24332"/>
                    </a:cubicBezTo>
                    <a:close/>
                    <a:moveTo>
                      <a:pt x="48863" y="26285"/>
                    </a:moveTo>
                    <a:cubicBezTo>
                      <a:pt x="47969" y="26285"/>
                      <a:pt x="47207" y="27014"/>
                      <a:pt x="47207" y="27941"/>
                    </a:cubicBezTo>
                    <a:cubicBezTo>
                      <a:pt x="47207" y="28835"/>
                      <a:pt x="47969" y="29596"/>
                      <a:pt x="48863" y="29596"/>
                    </a:cubicBezTo>
                    <a:cubicBezTo>
                      <a:pt x="49790" y="29596"/>
                      <a:pt x="50518" y="28835"/>
                      <a:pt x="50518" y="27941"/>
                    </a:cubicBezTo>
                    <a:cubicBezTo>
                      <a:pt x="50551" y="27014"/>
                      <a:pt x="49823" y="26285"/>
                      <a:pt x="48863" y="26285"/>
                    </a:cubicBezTo>
                    <a:close/>
                    <a:moveTo>
                      <a:pt x="54027" y="29364"/>
                    </a:moveTo>
                    <a:cubicBezTo>
                      <a:pt x="53597" y="29662"/>
                      <a:pt x="53299" y="30159"/>
                      <a:pt x="53299" y="30755"/>
                    </a:cubicBezTo>
                    <a:cubicBezTo>
                      <a:pt x="53299" y="31251"/>
                      <a:pt x="53497" y="31681"/>
                      <a:pt x="53861" y="31979"/>
                    </a:cubicBezTo>
                    <a:cubicBezTo>
                      <a:pt x="53961" y="31152"/>
                      <a:pt x="53994" y="30192"/>
                      <a:pt x="54027" y="29364"/>
                    </a:cubicBezTo>
                    <a:close/>
                    <a:moveTo>
                      <a:pt x="48134" y="36084"/>
                    </a:moveTo>
                    <a:cubicBezTo>
                      <a:pt x="47803" y="36084"/>
                      <a:pt x="47505" y="36151"/>
                      <a:pt x="47241" y="36316"/>
                    </a:cubicBezTo>
                    <a:cubicBezTo>
                      <a:pt x="47671" y="37309"/>
                      <a:pt x="48035" y="38369"/>
                      <a:pt x="48333" y="39395"/>
                    </a:cubicBezTo>
                    <a:cubicBezTo>
                      <a:pt x="49161" y="39295"/>
                      <a:pt x="49790" y="38600"/>
                      <a:pt x="49790" y="37740"/>
                    </a:cubicBezTo>
                    <a:cubicBezTo>
                      <a:pt x="49790" y="36813"/>
                      <a:pt x="49028" y="36084"/>
                      <a:pt x="48134" y="3608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7" name="Google Shape;3337;p51"/>
              <p:cNvSpPr/>
              <p:nvPr/>
            </p:nvSpPr>
            <p:spPr>
              <a:xfrm flipH="1">
                <a:off x="1155693" y="3235419"/>
                <a:ext cx="206173" cy="338061"/>
              </a:xfrm>
              <a:custGeom>
                <a:rect b="b" l="l" r="r" t="t"/>
                <a:pathLst>
                  <a:path extrusionOk="0" h="23505" w="14335">
                    <a:moveTo>
                      <a:pt x="0" y="1"/>
                    </a:moveTo>
                    <a:lnTo>
                      <a:pt x="2648" y="2351"/>
                    </a:lnTo>
                    <a:cubicBezTo>
                      <a:pt x="3509" y="3145"/>
                      <a:pt x="4370" y="3940"/>
                      <a:pt x="5231" y="4768"/>
                    </a:cubicBezTo>
                    <a:cubicBezTo>
                      <a:pt x="6124" y="5595"/>
                      <a:pt x="6985" y="6357"/>
                      <a:pt x="7780" y="7250"/>
                    </a:cubicBezTo>
                    <a:cubicBezTo>
                      <a:pt x="8177" y="7681"/>
                      <a:pt x="8574" y="8111"/>
                      <a:pt x="8839" y="8608"/>
                    </a:cubicBezTo>
                    <a:cubicBezTo>
                      <a:pt x="9137" y="9137"/>
                      <a:pt x="9336" y="9667"/>
                      <a:pt x="9600" y="10230"/>
                    </a:cubicBezTo>
                    <a:cubicBezTo>
                      <a:pt x="10560" y="12382"/>
                      <a:pt x="11421" y="14600"/>
                      <a:pt x="12249" y="16784"/>
                    </a:cubicBezTo>
                    <a:cubicBezTo>
                      <a:pt x="12646" y="17877"/>
                      <a:pt x="13076" y="19002"/>
                      <a:pt x="13440" y="20095"/>
                    </a:cubicBezTo>
                    <a:cubicBezTo>
                      <a:pt x="13805" y="21220"/>
                      <a:pt x="14235" y="22346"/>
                      <a:pt x="14334" y="23505"/>
                    </a:cubicBezTo>
                    <a:cubicBezTo>
                      <a:pt x="14334" y="22909"/>
                      <a:pt x="14235" y="22313"/>
                      <a:pt x="14003" y="21750"/>
                    </a:cubicBezTo>
                    <a:cubicBezTo>
                      <a:pt x="13904" y="21187"/>
                      <a:pt x="13738" y="20591"/>
                      <a:pt x="13573" y="20029"/>
                    </a:cubicBezTo>
                    <a:cubicBezTo>
                      <a:pt x="13242" y="18870"/>
                      <a:pt x="12845" y="17744"/>
                      <a:pt x="12480" y="16619"/>
                    </a:cubicBezTo>
                    <a:cubicBezTo>
                      <a:pt x="11686" y="14401"/>
                      <a:pt x="10825" y="12216"/>
                      <a:pt x="9931" y="9998"/>
                    </a:cubicBezTo>
                    <a:cubicBezTo>
                      <a:pt x="9667" y="9468"/>
                      <a:pt x="9435" y="8939"/>
                      <a:pt x="9137" y="8409"/>
                    </a:cubicBezTo>
                    <a:cubicBezTo>
                      <a:pt x="8839" y="7846"/>
                      <a:pt x="8442" y="7416"/>
                      <a:pt x="8011" y="6986"/>
                    </a:cubicBezTo>
                    <a:cubicBezTo>
                      <a:pt x="7184" y="6158"/>
                      <a:pt x="6323" y="5330"/>
                      <a:pt x="5462" y="4536"/>
                    </a:cubicBezTo>
                    <a:cubicBezTo>
                      <a:pt x="3675" y="2980"/>
                      <a:pt x="1854" y="1457"/>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8" name="Google Shape;3338;p51"/>
              <p:cNvSpPr/>
              <p:nvPr/>
            </p:nvSpPr>
            <p:spPr>
              <a:xfrm flipH="1">
                <a:off x="1120471" y="3242078"/>
                <a:ext cx="148082" cy="187131"/>
              </a:xfrm>
              <a:custGeom>
                <a:rect b="b" l="l" r="r" t="t"/>
                <a:pathLst>
                  <a:path extrusionOk="0" h="13011" w="10296">
                    <a:moveTo>
                      <a:pt x="1" y="1"/>
                    </a:moveTo>
                    <a:cubicBezTo>
                      <a:pt x="596" y="431"/>
                      <a:pt x="1126" y="895"/>
                      <a:pt x="1689" y="1424"/>
                    </a:cubicBezTo>
                    <a:cubicBezTo>
                      <a:pt x="2219" y="1888"/>
                      <a:pt x="2781" y="2351"/>
                      <a:pt x="3278" y="2848"/>
                    </a:cubicBezTo>
                    <a:cubicBezTo>
                      <a:pt x="4271" y="3775"/>
                      <a:pt x="5264" y="4768"/>
                      <a:pt x="6158" y="5860"/>
                    </a:cubicBezTo>
                    <a:cubicBezTo>
                      <a:pt x="6357" y="6092"/>
                      <a:pt x="6621" y="6357"/>
                      <a:pt x="6820" y="6655"/>
                    </a:cubicBezTo>
                    <a:cubicBezTo>
                      <a:pt x="7085" y="6920"/>
                      <a:pt x="7283" y="7185"/>
                      <a:pt x="7482" y="7483"/>
                    </a:cubicBezTo>
                    <a:lnTo>
                      <a:pt x="8111" y="8310"/>
                    </a:lnTo>
                    <a:lnTo>
                      <a:pt x="8674" y="9171"/>
                    </a:lnTo>
                    <a:cubicBezTo>
                      <a:pt x="8839" y="9469"/>
                      <a:pt x="9038" y="9800"/>
                      <a:pt x="9170" y="10098"/>
                    </a:cubicBezTo>
                    <a:lnTo>
                      <a:pt x="9435" y="10528"/>
                    </a:lnTo>
                    <a:cubicBezTo>
                      <a:pt x="9501" y="10694"/>
                      <a:pt x="9568" y="10859"/>
                      <a:pt x="9634" y="11025"/>
                    </a:cubicBezTo>
                    <a:lnTo>
                      <a:pt x="9866" y="11521"/>
                    </a:lnTo>
                    <a:cubicBezTo>
                      <a:pt x="9899" y="11687"/>
                      <a:pt x="9965" y="11852"/>
                      <a:pt x="9998" y="12018"/>
                    </a:cubicBezTo>
                    <a:cubicBezTo>
                      <a:pt x="10097" y="12349"/>
                      <a:pt x="10164" y="12680"/>
                      <a:pt x="10296" y="13011"/>
                    </a:cubicBezTo>
                    <a:cubicBezTo>
                      <a:pt x="10097" y="11621"/>
                      <a:pt x="9568" y="10230"/>
                      <a:pt x="8906" y="9005"/>
                    </a:cubicBezTo>
                    <a:cubicBezTo>
                      <a:pt x="8210" y="7714"/>
                      <a:pt x="7317" y="6622"/>
                      <a:pt x="6423" y="5529"/>
                    </a:cubicBezTo>
                    <a:cubicBezTo>
                      <a:pt x="5463" y="4470"/>
                      <a:pt x="4470" y="3477"/>
                      <a:pt x="3377" y="2550"/>
                    </a:cubicBezTo>
                    <a:cubicBezTo>
                      <a:pt x="2318" y="1590"/>
                      <a:pt x="1192" y="729"/>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9" name="Google Shape;3339;p51"/>
              <p:cNvSpPr/>
              <p:nvPr/>
            </p:nvSpPr>
            <p:spPr>
              <a:xfrm flipH="1">
                <a:off x="1807507" y="3150189"/>
                <a:ext cx="104288" cy="204275"/>
              </a:xfrm>
              <a:custGeom>
                <a:rect b="b" l="l" r="r" t="t"/>
                <a:pathLst>
                  <a:path extrusionOk="0" h="14203" w="7251">
                    <a:moveTo>
                      <a:pt x="7251" y="1"/>
                    </a:moveTo>
                    <a:lnTo>
                      <a:pt x="7251" y="1"/>
                    </a:lnTo>
                    <a:cubicBezTo>
                      <a:pt x="6258" y="862"/>
                      <a:pt x="5364" y="1888"/>
                      <a:pt x="4635" y="3080"/>
                    </a:cubicBezTo>
                    <a:cubicBezTo>
                      <a:pt x="3940" y="4205"/>
                      <a:pt x="3377" y="5463"/>
                      <a:pt x="2815" y="6655"/>
                    </a:cubicBezTo>
                    <a:cubicBezTo>
                      <a:pt x="2285" y="7847"/>
                      <a:pt x="1722" y="9105"/>
                      <a:pt x="1226" y="10329"/>
                    </a:cubicBezTo>
                    <a:cubicBezTo>
                      <a:pt x="729" y="11620"/>
                      <a:pt x="233" y="12878"/>
                      <a:pt x="1" y="14203"/>
                    </a:cubicBezTo>
                    <a:cubicBezTo>
                      <a:pt x="199" y="13574"/>
                      <a:pt x="464" y="12945"/>
                      <a:pt x="729" y="12283"/>
                    </a:cubicBezTo>
                    <a:cubicBezTo>
                      <a:pt x="994" y="11687"/>
                      <a:pt x="1226" y="11091"/>
                      <a:pt x="1524" y="10462"/>
                    </a:cubicBezTo>
                    <a:lnTo>
                      <a:pt x="3179" y="6820"/>
                    </a:lnTo>
                    <a:lnTo>
                      <a:pt x="4006" y="5000"/>
                    </a:lnTo>
                    <a:cubicBezTo>
                      <a:pt x="4304" y="4437"/>
                      <a:pt x="4536" y="3808"/>
                      <a:pt x="4867" y="3245"/>
                    </a:cubicBezTo>
                    <a:cubicBezTo>
                      <a:pt x="5165" y="2649"/>
                      <a:pt x="5529" y="2120"/>
                      <a:pt x="5960" y="1590"/>
                    </a:cubicBezTo>
                    <a:cubicBezTo>
                      <a:pt x="6357" y="994"/>
                      <a:pt x="6787" y="497"/>
                      <a:pt x="72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0" name="Google Shape;3340;p51"/>
              <p:cNvSpPr/>
              <p:nvPr/>
            </p:nvSpPr>
            <p:spPr>
              <a:xfrm flipH="1">
                <a:off x="1848929" y="3259222"/>
                <a:ext cx="58580" cy="154756"/>
              </a:xfrm>
              <a:custGeom>
                <a:rect b="b" l="l" r="r" t="t"/>
                <a:pathLst>
                  <a:path extrusionOk="0" h="10760" w="4073">
                    <a:moveTo>
                      <a:pt x="4073" y="1"/>
                    </a:moveTo>
                    <a:lnTo>
                      <a:pt x="3344" y="1226"/>
                    </a:lnTo>
                    <a:lnTo>
                      <a:pt x="2649" y="2484"/>
                    </a:lnTo>
                    <a:cubicBezTo>
                      <a:pt x="2384" y="2881"/>
                      <a:pt x="2186" y="3344"/>
                      <a:pt x="1921" y="3775"/>
                    </a:cubicBezTo>
                    <a:cubicBezTo>
                      <a:pt x="1722" y="4205"/>
                      <a:pt x="1524" y="4668"/>
                      <a:pt x="1358" y="5132"/>
                    </a:cubicBezTo>
                    <a:cubicBezTo>
                      <a:pt x="1027" y="6026"/>
                      <a:pt x="762" y="6953"/>
                      <a:pt x="530" y="7913"/>
                    </a:cubicBezTo>
                    <a:cubicBezTo>
                      <a:pt x="332" y="8840"/>
                      <a:pt x="67" y="9800"/>
                      <a:pt x="1" y="10760"/>
                    </a:cubicBezTo>
                    <a:cubicBezTo>
                      <a:pt x="100" y="10296"/>
                      <a:pt x="232" y="9833"/>
                      <a:pt x="398" y="9336"/>
                    </a:cubicBezTo>
                    <a:cubicBezTo>
                      <a:pt x="530" y="8906"/>
                      <a:pt x="663" y="8442"/>
                      <a:pt x="828" y="7979"/>
                    </a:cubicBezTo>
                    <a:cubicBezTo>
                      <a:pt x="1093" y="7052"/>
                      <a:pt x="1391" y="6158"/>
                      <a:pt x="1722" y="5231"/>
                    </a:cubicBezTo>
                    <a:cubicBezTo>
                      <a:pt x="1888" y="4801"/>
                      <a:pt x="2053" y="4337"/>
                      <a:pt x="2252" y="3940"/>
                    </a:cubicBezTo>
                    <a:cubicBezTo>
                      <a:pt x="2484" y="3510"/>
                      <a:pt x="2682" y="3113"/>
                      <a:pt x="2881" y="2649"/>
                    </a:cubicBezTo>
                    <a:lnTo>
                      <a:pt x="3510" y="1325"/>
                    </a:lnTo>
                    <a:cubicBezTo>
                      <a:pt x="3708" y="861"/>
                      <a:pt x="3907" y="464"/>
                      <a:pt x="407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1" name="Google Shape;3341;p51"/>
              <p:cNvSpPr/>
              <p:nvPr/>
            </p:nvSpPr>
            <p:spPr>
              <a:xfrm flipH="1">
                <a:off x="1369949" y="3011686"/>
                <a:ext cx="472321" cy="162335"/>
              </a:xfrm>
              <a:custGeom>
                <a:rect b="b" l="l" r="r" t="t"/>
                <a:pathLst>
                  <a:path extrusionOk="0" h="11287" w="32840">
                    <a:moveTo>
                      <a:pt x="19179" y="1"/>
                    </a:moveTo>
                    <a:cubicBezTo>
                      <a:pt x="17512" y="1"/>
                      <a:pt x="16585" y="196"/>
                      <a:pt x="16585" y="196"/>
                    </a:cubicBezTo>
                    <a:cubicBezTo>
                      <a:pt x="16585" y="196"/>
                      <a:pt x="11123" y="792"/>
                      <a:pt x="5098" y="2977"/>
                    </a:cubicBezTo>
                    <a:cubicBezTo>
                      <a:pt x="3244" y="3639"/>
                      <a:pt x="1490" y="5691"/>
                      <a:pt x="0" y="8274"/>
                    </a:cubicBezTo>
                    <a:cubicBezTo>
                      <a:pt x="993" y="8803"/>
                      <a:pt x="3774" y="10161"/>
                      <a:pt x="6124" y="10790"/>
                    </a:cubicBezTo>
                    <a:cubicBezTo>
                      <a:pt x="7746" y="9300"/>
                      <a:pt x="9600" y="7843"/>
                      <a:pt x="11752" y="6486"/>
                    </a:cubicBezTo>
                    <a:cubicBezTo>
                      <a:pt x="11752" y="6486"/>
                      <a:pt x="15393" y="8075"/>
                      <a:pt x="20326" y="11286"/>
                    </a:cubicBezTo>
                    <a:cubicBezTo>
                      <a:pt x="21054" y="11253"/>
                      <a:pt x="21683" y="11220"/>
                      <a:pt x="22047" y="11121"/>
                    </a:cubicBezTo>
                    <a:cubicBezTo>
                      <a:pt x="23736" y="10790"/>
                      <a:pt x="30092" y="5691"/>
                      <a:pt x="32839" y="3440"/>
                    </a:cubicBezTo>
                    <a:cubicBezTo>
                      <a:pt x="26798" y="544"/>
                      <a:pt x="21959" y="1"/>
                      <a:pt x="19179"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2" name="Google Shape;3342;p51"/>
              <p:cNvSpPr/>
              <p:nvPr/>
            </p:nvSpPr>
            <p:spPr>
              <a:xfrm flipH="1">
                <a:off x="1671334" y="2988948"/>
                <a:ext cx="255217" cy="154123"/>
              </a:xfrm>
              <a:custGeom>
                <a:rect b="b" l="l" r="r" t="t"/>
                <a:pathLst>
                  <a:path extrusionOk="0" h="10716" w="17745">
                    <a:moveTo>
                      <a:pt x="4615" y="1"/>
                    </a:moveTo>
                    <a:cubicBezTo>
                      <a:pt x="3114" y="1"/>
                      <a:pt x="1561" y="191"/>
                      <a:pt x="1" y="652"/>
                    </a:cubicBezTo>
                    <a:cubicBezTo>
                      <a:pt x="1" y="652"/>
                      <a:pt x="3874" y="9027"/>
                      <a:pt x="8045" y="10550"/>
                    </a:cubicBezTo>
                    <a:cubicBezTo>
                      <a:pt x="8344" y="10664"/>
                      <a:pt x="8744" y="10715"/>
                      <a:pt x="9210" y="10715"/>
                    </a:cubicBezTo>
                    <a:cubicBezTo>
                      <a:pt x="11990" y="10715"/>
                      <a:pt x="17130" y="8889"/>
                      <a:pt x="17413" y="7670"/>
                    </a:cubicBezTo>
                    <a:cubicBezTo>
                      <a:pt x="17744" y="6213"/>
                      <a:pt x="17711" y="4293"/>
                      <a:pt x="17711" y="4293"/>
                    </a:cubicBezTo>
                    <a:cubicBezTo>
                      <a:pt x="17711" y="4293"/>
                      <a:pt x="11747" y="1"/>
                      <a:pt x="4615"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3" name="Google Shape;3343;p51"/>
              <p:cNvSpPr/>
              <p:nvPr/>
            </p:nvSpPr>
            <p:spPr>
              <a:xfrm flipH="1">
                <a:off x="1707045" y="2989739"/>
                <a:ext cx="172849" cy="124768"/>
              </a:xfrm>
              <a:custGeom>
                <a:rect b="b" l="l" r="r" t="t"/>
                <a:pathLst>
                  <a:path extrusionOk="0" h="8675" w="12018">
                    <a:moveTo>
                      <a:pt x="2119" y="1"/>
                    </a:moveTo>
                    <a:cubicBezTo>
                      <a:pt x="2318" y="696"/>
                      <a:pt x="2947" y="1226"/>
                      <a:pt x="3742" y="1226"/>
                    </a:cubicBezTo>
                    <a:cubicBezTo>
                      <a:pt x="4371" y="1226"/>
                      <a:pt x="4900" y="861"/>
                      <a:pt x="5198" y="365"/>
                    </a:cubicBezTo>
                    <a:cubicBezTo>
                      <a:pt x="4238" y="166"/>
                      <a:pt x="3212" y="34"/>
                      <a:pt x="2119" y="1"/>
                    </a:cubicBezTo>
                    <a:close/>
                    <a:moveTo>
                      <a:pt x="10362" y="2517"/>
                    </a:moveTo>
                    <a:cubicBezTo>
                      <a:pt x="9435" y="2517"/>
                      <a:pt x="8707" y="3245"/>
                      <a:pt x="8707" y="4172"/>
                    </a:cubicBezTo>
                    <a:cubicBezTo>
                      <a:pt x="8707" y="5066"/>
                      <a:pt x="9435" y="5827"/>
                      <a:pt x="10362" y="5827"/>
                    </a:cubicBezTo>
                    <a:cubicBezTo>
                      <a:pt x="11256" y="5827"/>
                      <a:pt x="12018" y="5066"/>
                      <a:pt x="12018" y="4172"/>
                    </a:cubicBezTo>
                    <a:cubicBezTo>
                      <a:pt x="12018" y="3245"/>
                      <a:pt x="11256" y="2517"/>
                      <a:pt x="10362" y="2517"/>
                    </a:cubicBezTo>
                    <a:close/>
                    <a:moveTo>
                      <a:pt x="1093" y="5728"/>
                    </a:moveTo>
                    <a:cubicBezTo>
                      <a:pt x="663" y="5728"/>
                      <a:pt x="299" y="5860"/>
                      <a:pt x="1" y="6125"/>
                    </a:cubicBezTo>
                    <a:cubicBezTo>
                      <a:pt x="663" y="7019"/>
                      <a:pt x="1391" y="7880"/>
                      <a:pt x="2153" y="8674"/>
                    </a:cubicBezTo>
                    <a:cubicBezTo>
                      <a:pt x="2550" y="8376"/>
                      <a:pt x="2748" y="7946"/>
                      <a:pt x="2748" y="7449"/>
                    </a:cubicBezTo>
                    <a:cubicBezTo>
                      <a:pt x="2748" y="6489"/>
                      <a:pt x="1987" y="5728"/>
                      <a:pt x="1093" y="5728"/>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4" name="Google Shape;3344;p51"/>
              <p:cNvSpPr/>
              <p:nvPr/>
            </p:nvSpPr>
            <p:spPr>
              <a:xfrm flipH="1">
                <a:off x="1671334" y="3024026"/>
                <a:ext cx="71438" cy="107135"/>
              </a:xfrm>
              <a:custGeom>
                <a:rect b="b" l="l" r="r" t="t"/>
                <a:pathLst>
                  <a:path extrusionOk="0" h="7449" w="4967">
                    <a:moveTo>
                      <a:pt x="1623" y="0"/>
                    </a:moveTo>
                    <a:cubicBezTo>
                      <a:pt x="795" y="1093"/>
                      <a:pt x="1" y="2318"/>
                      <a:pt x="34" y="3377"/>
                    </a:cubicBezTo>
                    <a:cubicBezTo>
                      <a:pt x="67" y="4635"/>
                      <a:pt x="365" y="6257"/>
                      <a:pt x="663" y="7449"/>
                    </a:cubicBezTo>
                    <a:cubicBezTo>
                      <a:pt x="2219" y="6985"/>
                      <a:pt x="3642" y="6323"/>
                      <a:pt x="4304" y="5727"/>
                    </a:cubicBezTo>
                    <a:lnTo>
                      <a:pt x="4437" y="5595"/>
                    </a:lnTo>
                    <a:cubicBezTo>
                      <a:pt x="4470" y="5496"/>
                      <a:pt x="4503" y="5462"/>
                      <a:pt x="4536" y="5396"/>
                    </a:cubicBezTo>
                    <a:cubicBezTo>
                      <a:pt x="4602" y="5297"/>
                      <a:pt x="4635" y="5231"/>
                      <a:pt x="4635" y="5164"/>
                    </a:cubicBezTo>
                    <a:cubicBezTo>
                      <a:pt x="4966" y="3774"/>
                      <a:pt x="4933" y="1854"/>
                      <a:pt x="4933" y="1854"/>
                    </a:cubicBezTo>
                    <a:cubicBezTo>
                      <a:pt x="4933" y="1854"/>
                      <a:pt x="3675" y="960"/>
                      <a:pt x="1623"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5" name="Google Shape;3345;p51"/>
              <p:cNvSpPr/>
              <p:nvPr/>
            </p:nvSpPr>
            <p:spPr>
              <a:xfrm flipH="1">
                <a:off x="1375659" y="2959234"/>
                <a:ext cx="265213" cy="177782"/>
              </a:xfrm>
              <a:custGeom>
                <a:rect b="b" l="l" r="r" t="t"/>
                <a:pathLst>
                  <a:path extrusionOk="0" h="12361" w="18440">
                    <a:moveTo>
                      <a:pt x="18192" y="0"/>
                    </a:moveTo>
                    <a:cubicBezTo>
                      <a:pt x="11353" y="0"/>
                      <a:pt x="430" y="6657"/>
                      <a:pt x="430" y="6657"/>
                    </a:cubicBezTo>
                    <a:cubicBezTo>
                      <a:pt x="430" y="6657"/>
                      <a:pt x="0" y="8643"/>
                      <a:pt x="166" y="10166"/>
                    </a:cubicBezTo>
                    <a:cubicBezTo>
                      <a:pt x="279" y="11256"/>
                      <a:pt x="4938" y="12361"/>
                      <a:pt x="8634" y="12361"/>
                    </a:cubicBezTo>
                    <a:cubicBezTo>
                      <a:pt x="10328" y="12361"/>
                      <a:pt x="11820" y="12129"/>
                      <a:pt x="12580" y="11556"/>
                    </a:cubicBezTo>
                    <a:cubicBezTo>
                      <a:pt x="17909" y="7518"/>
                      <a:pt x="18439" y="3"/>
                      <a:pt x="18439" y="3"/>
                    </a:cubicBezTo>
                    <a:cubicBezTo>
                      <a:pt x="18357" y="1"/>
                      <a:pt x="18275" y="0"/>
                      <a:pt x="18192"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6" name="Google Shape;3346;p51"/>
              <p:cNvSpPr/>
              <p:nvPr/>
            </p:nvSpPr>
            <p:spPr>
              <a:xfrm flipH="1">
                <a:off x="1402799" y="3018302"/>
                <a:ext cx="212847" cy="119058"/>
              </a:xfrm>
              <a:custGeom>
                <a:rect b="b" l="l" r="r" t="t"/>
                <a:pathLst>
                  <a:path extrusionOk="0" h="8278" w="14799">
                    <a:moveTo>
                      <a:pt x="13143" y="1"/>
                    </a:moveTo>
                    <a:cubicBezTo>
                      <a:pt x="12216" y="1"/>
                      <a:pt x="11488" y="729"/>
                      <a:pt x="11488" y="1656"/>
                    </a:cubicBezTo>
                    <a:cubicBezTo>
                      <a:pt x="11488" y="2550"/>
                      <a:pt x="12216" y="3311"/>
                      <a:pt x="13143" y="3311"/>
                    </a:cubicBezTo>
                    <a:cubicBezTo>
                      <a:pt x="14037" y="3311"/>
                      <a:pt x="14798" y="2550"/>
                      <a:pt x="14798" y="1656"/>
                    </a:cubicBezTo>
                    <a:cubicBezTo>
                      <a:pt x="14798" y="729"/>
                      <a:pt x="14037" y="1"/>
                      <a:pt x="13143" y="1"/>
                    </a:cubicBezTo>
                    <a:close/>
                    <a:moveTo>
                      <a:pt x="1656" y="1656"/>
                    </a:moveTo>
                    <a:cubicBezTo>
                      <a:pt x="762" y="1656"/>
                      <a:pt x="1" y="2384"/>
                      <a:pt x="1" y="3311"/>
                    </a:cubicBezTo>
                    <a:cubicBezTo>
                      <a:pt x="1" y="4205"/>
                      <a:pt x="762" y="4967"/>
                      <a:pt x="1656" y="4967"/>
                    </a:cubicBezTo>
                    <a:cubicBezTo>
                      <a:pt x="2583" y="4967"/>
                      <a:pt x="3311" y="4205"/>
                      <a:pt x="3311" y="3311"/>
                    </a:cubicBezTo>
                    <a:cubicBezTo>
                      <a:pt x="3311" y="2384"/>
                      <a:pt x="2616" y="1656"/>
                      <a:pt x="1656" y="1656"/>
                    </a:cubicBezTo>
                    <a:close/>
                    <a:moveTo>
                      <a:pt x="8508" y="8045"/>
                    </a:moveTo>
                    <a:cubicBezTo>
                      <a:pt x="8210" y="8045"/>
                      <a:pt x="7913" y="8145"/>
                      <a:pt x="7714" y="8277"/>
                    </a:cubicBezTo>
                    <a:cubicBezTo>
                      <a:pt x="8177" y="8211"/>
                      <a:pt x="8608" y="8178"/>
                      <a:pt x="9005" y="8145"/>
                    </a:cubicBezTo>
                    <a:cubicBezTo>
                      <a:pt x="8806" y="8045"/>
                      <a:pt x="8674" y="8045"/>
                      <a:pt x="8508" y="8045"/>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7" name="Google Shape;3347;p51"/>
              <p:cNvSpPr/>
              <p:nvPr/>
            </p:nvSpPr>
            <p:spPr>
              <a:xfrm flipH="1">
                <a:off x="1576582" y="3034022"/>
                <a:ext cx="64290" cy="96190"/>
              </a:xfrm>
              <a:custGeom>
                <a:rect b="b" l="l" r="r" t="t"/>
                <a:pathLst>
                  <a:path extrusionOk="0" h="6688" w="4470">
                    <a:moveTo>
                      <a:pt x="3013" y="0"/>
                    </a:moveTo>
                    <a:cubicBezTo>
                      <a:pt x="1424" y="828"/>
                      <a:pt x="430" y="1490"/>
                      <a:pt x="430" y="1490"/>
                    </a:cubicBezTo>
                    <a:cubicBezTo>
                      <a:pt x="430" y="1490"/>
                      <a:pt x="0" y="3476"/>
                      <a:pt x="166" y="5065"/>
                    </a:cubicBezTo>
                    <a:cubicBezTo>
                      <a:pt x="232" y="5628"/>
                      <a:pt x="1722" y="6257"/>
                      <a:pt x="3708" y="6687"/>
                    </a:cubicBezTo>
                    <a:cubicBezTo>
                      <a:pt x="4138" y="5794"/>
                      <a:pt x="4469" y="4900"/>
                      <a:pt x="4469" y="4072"/>
                    </a:cubicBezTo>
                    <a:cubicBezTo>
                      <a:pt x="4469" y="2583"/>
                      <a:pt x="3675" y="1060"/>
                      <a:pt x="3013"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8" name="Google Shape;3348;p51"/>
              <p:cNvSpPr/>
              <p:nvPr/>
            </p:nvSpPr>
            <p:spPr>
              <a:xfrm flipH="1">
                <a:off x="1597537" y="3020388"/>
                <a:ext cx="128091" cy="122424"/>
              </a:xfrm>
              <a:custGeom>
                <a:rect b="b" l="l" r="r" t="t"/>
                <a:pathLst>
                  <a:path extrusionOk="0" h="8512" w="8906">
                    <a:moveTo>
                      <a:pt x="4384" y="1"/>
                    </a:moveTo>
                    <a:cubicBezTo>
                      <a:pt x="2216" y="1"/>
                      <a:pt x="417" y="1684"/>
                      <a:pt x="199" y="3895"/>
                    </a:cubicBezTo>
                    <a:cubicBezTo>
                      <a:pt x="1" y="6245"/>
                      <a:pt x="1755" y="8298"/>
                      <a:pt x="4105" y="8496"/>
                    </a:cubicBezTo>
                    <a:cubicBezTo>
                      <a:pt x="4227" y="8506"/>
                      <a:pt x="4348" y="8512"/>
                      <a:pt x="4468" y="8512"/>
                    </a:cubicBezTo>
                    <a:cubicBezTo>
                      <a:pt x="6660" y="8512"/>
                      <a:pt x="8487" y="6819"/>
                      <a:pt x="8707" y="4590"/>
                    </a:cubicBezTo>
                    <a:cubicBezTo>
                      <a:pt x="8906" y="2239"/>
                      <a:pt x="7151" y="220"/>
                      <a:pt x="4801" y="22"/>
                    </a:cubicBezTo>
                    <a:cubicBezTo>
                      <a:pt x="4661" y="8"/>
                      <a:pt x="4522" y="1"/>
                      <a:pt x="4384"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49" name="Google Shape;3349;p51"/>
            <p:cNvGrpSpPr/>
            <p:nvPr/>
          </p:nvGrpSpPr>
          <p:grpSpPr>
            <a:xfrm>
              <a:off x="329969" y="2303710"/>
              <a:ext cx="518868" cy="703861"/>
              <a:chOff x="401544" y="2019460"/>
              <a:chExt cx="518868" cy="703861"/>
            </a:xfrm>
          </p:grpSpPr>
          <p:sp>
            <p:nvSpPr>
              <p:cNvPr id="3350" name="Google Shape;3350;p51"/>
              <p:cNvSpPr/>
              <p:nvPr/>
            </p:nvSpPr>
            <p:spPr>
              <a:xfrm>
                <a:off x="477302" y="2233085"/>
                <a:ext cx="9713" cy="303048"/>
              </a:xfrm>
              <a:custGeom>
                <a:rect b="b" l="l" r="r" t="t"/>
                <a:pathLst>
                  <a:path extrusionOk="0" h="22777" w="730">
                    <a:moveTo>
                      <a:pt x="382" y="1"/>
                    </a:moveTo>
                    <a:cubicBezTo>
                      <a:pt x="340" y="1"/>
                      <a:pt x="299" y="34"/>
                      <a:pt x="299" y="100"/>
                    </a:cubicBezTo>
                    <a:cubicBezTo>
                      <a:pt x="1" y="3841"/>
                      <a:pt x="67" y="7615"/>
                      <a:pt x="166" y="11389"/>
                    </a:cubicBezTo>
                    <a:cubicBezTo>
                      <a:pt x="199" y="15162"/>
                      <a:pt x="67" y="18903"/>
                      <a:pt x="299" y="22677"/>
                    </a:cubicBezTo>
                    <a:cubicBezTo>
                      <a:pt x="299" y="22743"/>
                      <a:pt x="348" y="22776"/>
                      <a:pt x="398" y="22776"/>
                    </a:cubicBezTo>
                    <a:cubicBezTo>
                      <a:pt x="448" y="22776"/>
                      <a:pt x="497" y="22743"/>
                      <a:pt x="497" y="22677"/>
                    </a:cubicBezTo>
                    <a:cubicBezTo>
                      <a:pt x="696" y="18903"/>
                      <a:pt x="564" y="15162"/>
                      <a:pt x="630" y="11389"/>
                    </a:cubicBezTo>
                    <a:cubicBezTo>
                      <a:pt x="663" y="7615"/>
                      <a:pt x="729" y="3841"/>
                      <a:pt x="464" y="100"/>
                    </a:cubicBezTo>
                    <a:cubicBezTo>
                      <a:pt x="464" y="34"/>
                      <a:pt x="423" y="1"/>
                      <a:pt x="38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1" name="Google Shape;3351;p51"/>
              <p:cNvSpPr/>
              <p:nvPr/>
            </p:nvSpPr>
            <p:spPr>
              <a:xfrm>
                <a:off x="455722" y="2497802"/>
                <a:ext cx="52874" cy="118933"/>
              </a:xfrm>
              <a:custGeom>
                <a:rect b="b" l="l" r="r" t="t"/>
                <a:pathLst>
                  <a:path extrusionOk="0" h="8939" w="3974">
                    <a:moveTo>
                      <a:pt x="1987" y="0"/>
                    </a:moveTo>
                    <a:cubicBezTo>
                      <a:pt x="1987" y="0"/>
                      <a:pt x="1" y="3609"/>
                      <a:pt x="1" y="5893"/>
                    </a:cubicBezTo>
                    <a:cubicBezTo>
                      <a:pt x="1" y="8177"/>
                      <a:pt x="1292" y="8938"/>
                      <a:pt x="1987" y="8938"/>
                    </a:cubicBezTo>
                    <a:cubicBezTo>
                      <a:pt x="2682" y="8938"/>
                      <a:pt x="3973" y="8177"/>
                      <a:pt x="3973" y="5893"/>
                    </a:cubicBezTo>
                    <a:cubicBezTo>
                      <a:pt x="3973" y="3642"/>
                      <a:pt x="2086" y="133"/>
                      <a:pt x="1987" y="0"/>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2" name="Google Shape;3352;p51"/>
              <p:cNvSpPr/>
              <p:nvPr/>
            </p:nvSpPr>
            <p:spPr>
              <a:xfrm>
                <a:off x="563639" y="2238368"/>
                <a:ext cx="11456" cy="389703"/>
              </a:xfrm>
              <a:custGeom>
                <a:rect b="b" l="l" r="r" t="t"/>
                <a:pathLst>
                  <a:path extrusionOk="0" h="29290" w="861">
                    <a:moveTo>
                      <a:pt x="431" y="1"/>
                    </a:moveTo>
                    <a:cubicBezTo>
                      <a:pt x="381" y="1"/>
                      <a:pt x="331" y="34"/>
                      <a:pt x="331" y="100"/>
                    </a:cubicBezTo>
                    <a:cubicBezTo>
                      <a:pt x="0" y="4933"/>
                      <a:pt x="166" y="9833"/>
                      <a:pt x="199" y="14633"/>
                    </a:cubicBezTo>
                    <a:cubicBezTo>
                      <a:pt x="265" y="19466"/>
                      <a:pt x="265" y="24299"/>
                      <a:pt x="331" y="29166"/>
                    </a:cubicBezTo>
                    <a:cubicBezTo>
                      <a:pt x="331" y="29249"/>
                      <a:pt x="398" y="29290"/>
                      <a:pt x="464" y="29290"/>
                    </a:cubicBezTo>
                    <a:cubicBezTo>
                      <a:pt x="530" y="29290"/>
                      <a:pt x="596" y="29249"/>
                      <a:pt x="596" y="29166"/>
                    </a:cubicBezTo>
                    <a:cubicBezTo>
                      <a:pt x="695" y="24299"/>
                      <a:pt x="662" y="19466"/>
                      <a:pt x="695" y="14633"/>
                    </a:cubicBezTo>
                    <a:cubicBezTo>
                      <a:pt x="695" y="9800"/>
                      <a:pt x="861" y="4900"/>
                      <a:pt x="530" y="100"/>
                    </a:cubicBezTo>
                    <a:cubicBezTo>
                      <a:pt x="530" y="34"/>
                      <a:pt x="480" y="1"/>
                      <a:pt x="4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3" name="Google Shape;3353;p51"/>
              <p:cNvSpPr/>
              <p:nvPr/>
            </p:nvSpPr>
            <p:spPr>
              <a:xfrm>
                <a:off x="542936" y="2604388"/>
                <a:ext cx="52861" cy="118933"/>
              </a:xfrm>
              <a:custGeom>
                <a:rect b="b" l="l" r="r" t="t"/>
                <a:pathLst>
                  <a:path extrusionOk="0" h="8939" w="3973">
                    <a:moveTo>
                      <a:pt x="1987" y="1"/>
                    </a:moveTo>
                    <a:cubicBezTo>
                      <a:pt x="1987" y="1"/>
                      <a:pt x="0" y="3576"/>
                      <a:pt x="0" y="5860"/>
                    </a:cubicBezTo>
                    <a:cubicBezTo>
                      <a:pt x="0" y="8144"/>
                      <a:pt x="1258" y="8939"/>
                      <a:pt x="1987" y="8939"/>
                    </a:cubicBezTo>
                    <a:cubicBezTo>
                      <a:pt x="2682" y="8939"/>
                      <a:pt x="3973" y="8144"/>
                      <a:pt x="3973" y="5860"/>
                    </a:cubicBezTo>
                    <a:cubicBezTo>
                      <a:pt x="3973" y="3609"/>
                      <a:pt x="2053" y="100"/>
                      <a:pt x="1987" y="1"/>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4" name="Google Shape;3354;p51"/>
              <p:cNvSpPr/>
              <p:nvPr/>
            </p:nvSpPr>
            <p:spPr>
              <a:xfrm>
                <a:off x="658769" y="2174064"/>
                <a:ext cx="10152" cy="308117"/>
              </a:xfrm>
              <a:custGeom>
                <a:rect b="b" l="l" r="r" t="t"/>
                <a:pathLst>
                  <a:path extrusionOk="0" h="23158" w="763">
                    <a:moveTo>
                      <a:pt x="365" y="1"/>
                    </a:moveTo>
                    <a:cubicBezTo>
                      <a:pt x="315" y="1"/>
                      <a:pt x="266" y="34"/>
                      <a:pt x="266" y="100"/>
                    </a:cubicBezTo>
                    <a:cubicBezTo>
                      <a:pt x="133" y="7747"/>
                      <a:pt x="1" y="15394"/>
                      <a:pt x="299" y="23107"/>
                    </a:cubicBezTo>
                    <a:cubicBezTo>
                      <a:pt x="299" y="23141"/>
                      <a:pt x="332" y="23157"/>
                      <a:pt x="365" y="23157"/>
                    </a:cubicBezTo>
                    <a:cubicBezTo>
                      <a:pt x="398" y="23157"/>
                      <a:pt x="431" y="23141"/>
                      <a:pt x="431" y="23107"/>
                    </a:cubicBezTo>
                    <a:cubicBezTo>
                      <a:pt x="762" y="15460"/>
                      <a:pt x="630" y="7747"/>
                      <a:pt x="464" y="100"/>
                    </a:cubicBezTo>
                    <a:cubicBezTo>
                      <a:pt x="464" y="34"/>
                      <a:pt x="415" y="1"/>
                      <a:pt x="3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5" name="Google Shape;3355;p51"/>
              <p:cNvSpPr/>
              <p:nvPr/>
            </p:nvSpPr>
            <p:spPr>
              <a:xfrm>
                <a:off x="637189" y="2435694"/>
                <a:ext cx="53313" cy="118933"/>
              </a:xfrm>
              <a:custGeom>
                <a:rect b="b" l="l" r="r" t="t"/>
                <a:pathLst>
                  <a:path extrusionOk="0" h="8939" w="4007">
                    <a:moveTo>
                      <a:pt x="2020" y="1"/>
                    </a:moveTo>
                    <a:cubicBezTo>
                      <a:pt x="2020" y="1"/>
                      <a:pt x="1" y="3609"/>
                      <a:pt x="1" y="5893"/>
                    </a:cubicBezTo>
                    <a:cubicBezTo>
                      <a:pt x="1" y="8144"/>
                      <a:pt x="1292" y="8939"/>
                      <a:pt x="2020" y="8939"/>
                    </a:cubicBezTo>
                    <a:cubicBezTo>
                      <a:pt x="2715" y="8939"/>
                      <a:pt x="4006" y="8144"/>
                      <a:pt x="4006" y="5893"/>
                    </a:cubicBezTo>
                    <a:cubicBezTo>
                      <a:pt x="4006" y="3675"/>
                      <a:pt x="2053" y="133"/>
                      <a:pt x="2020" y="1"/>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6" name="Google Shape;3356;p51"/>
              <p:cNvSpPr/>
              <p:nvPr/>
            </p:nvSpPr>
            <p:spPr>
              <a:xfrm>
                <a:off x="755231" y="2210400"/>
                <a:ext cx="9260" cy="409302"/>
              </a:xfrm>
              <a:custGeom>
                <a:rect b="b" l="l" r="r" t="t"/>
                <a:pathLst>
                  <a:path extrusionOk="0" h="30763" w="696">
                    <a:moveTo>
                      <a:pt x="377" y="1"/>
                    </a:moveTo>
                    <a:cubicBezTo>
                      <a:pt x="348" y="1"/>
                      <a:pt x="315" y="17"/>
                      <a:pt x="299" y="50"/>
                    </a:cubicBezTo>
                    <a:cubicBezTo>
                      <a:pt x="1" y="2566"/>
                      <a:pt x="133" y="5149"/>
                      <a:pt x="133" y="7698"/>
                    </a:cubicBezTo>
                    <a:lnTo>
                      <a:pt x="133" y="15378"/>
                    </a:lnTo>
                    <a:cubicBezTo>
                      <a:pt x="166" y="20443"/>
                      <a:pt x="133" y="25541"/>
                      <a:pt x="265" y="30639"/>
                    </a:cubicBezTo>
                    <a:cubicBezTo>
                      <a:pt x="265" y="30722"/>
                      <a:pt x="315" y="30763"/>
                      <a:pt x="369" y="30763"/>
                    </a:cubicBezTo>
                    <a:cubicBezTo>
                      <a:pt x="423" y="30763"/>
                      <a:pt x="481" y="30722"/>
                      <a:pt x="497" y="30639"/>
                    </a:cubicBezTo>
                    <a:cubicBezTo>
                      <a:pt x="630" y="25541"/>
                      <a:pt x="596" y="20443"/>
                      <a:pt x="630" y="15378"/>
                    </a:cubicBezTo>
                    <a:lnTo>
                      <a:pt x="630" y="7962"/>
                    </a:lnTo>
                    <a:cubicBezTo>
                      <a:pt x="596" y="5314"/>
                      <a:pt x="696" y="2666"/>
                      <a:pt x="431" y="50"/>
                    </a:cubicBezTo>
                    <a:cubicBezTo>
                      <a:pt x="431" y="17"/>
                      <a:pt x="406" y="1"/>
                      <a:pt x="3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7" name="Google Shape;3357;p51"/>
              <p:cNvSpPr/>
              <p:nvPr/>
            </p:nvSpPr>
            <p:spPr>
              <a:xfrm>
                <a:off x="733650" y="2568278"/>
                <a:ext cx="52861" cy="118933"/>
              </a:xfrm>
              <a:custGeom>
                <a:rect b="b" l="l" r="r" t="t"/>
                <a:pathLst>
                  <a:path extrusionOk="0" h="8939" w="3973">
                    <a:moveTo>
                      <a:pt x="1987" y="0"/>
                    </a:moveTo>
                    <a:cubicBezTo>
                      <a:pt x="1987" y="0"/>
                      <a:pt x="0" y="3608"/>
                      <a:pt x="0" y="5893"/>
                    </a:cubicBezTo>
                    <a:cubicBezTo>
                      <a:pt x="0" y="8177"/>
                      <a:pt x="1292" y="8938"/>
                      <a:pt x="1987" y="8938"/>
                    </a:cubicBezTo>
                    <a:cubicBezTo>
                      <a:pt x="2715" y="8938"/>
                      <a:pt x="3973" y="8177"/>
                      <a:pt x="3973" y="5893"/>
                    </a:cubicBezTo>
                    <a:cubicBezTo>
                      <a:pt x="3973" y="3641"/>
                      <a:pt x="2053" y="132"/>
                      <a:pt x="1987" y="0"/>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8" name="Google Shape;3358;p51"/>
              <p:cNvSpPr/>
              <p:nvPr/>
            </p:nvSpPr>
            <p:spPr>
              <a:xfrm>
                <a:off x="843762" y="2216241"/>
                <a:ext cx="11030" cy="361843"/>
              </a:xfrm>
              <a:custGeom>
                <a:rect b="b" l="l" r="r" t="t"/>
                <a:pathLst>
                  <a:path extrusionOk="0" h="27196" w="829">
                    <a:moveTo>
                      <a:pt x="427" y="0"/>
                    </a:moveTo>
                    <a:cubicBezTo>
                      <a:pt x="389" y="0"/>
                      <a:pt x="348" y="25"/>
                      <a:pt x="332" y="75"/>
                    </a:cubicBezTo>
                    <a:cubicBezTo>
                      <a:pt x="1" y="4544"/>
                      <a:pt x="199" y="9145"/>
                      <a:pt x="199" y="13615"/>
                    </a:cubicBezTo>
                    <a:cubicBezTo>
                      <a:pt x="199" y="18117"/>
                      <a:pt x="34" y="22652"/>
                      <a:pt x="332" y="27121"/>
                    </a:cubicBezTo>
                    <a:cubicBezTo>
                      <a:pt x="332" y="27171"/>
                      <a:pt x="356" y="27196"/>
                      <a:pt x="385" y="27196"/>
                    </a:cubicBezTo>
                    <a:cubicBezTo>
                      <a:pt x="414" y="27196"/>
                      <a:pt x="447" y="27171"/>
                      <a:pt x="464" y="27121"/>
                    </a:cubicBezTo>
                    <a:cubicBezTo>
                      <a:pt x="795" y="22652"/>
                      <a:pt x="596" y="18117"/>
                      <a:pt x="596" y="13615"/>
                    </a:cubicBezTo>
                    <a:cubicBezTo>
                      <a:pt x="629" y="9079"/>
                      <a:pt x="828" y="4544"/>
                      <a:pt x="497" y="75"/>
                    </a:cubicBezTo>
                    <a:cubicBezTo>
                      <a:pt x="497" y="25"/>
                      <a:pt x="464"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9" name="Google Shape;3359;p51"/>
              <p:cNvSpPr/>
              <p:nvPr/>
            </p:nvSpPr>
            <p:spPr>
              <a:xfrm>
                <a:off x="823059" y="2494276"/>
                <a:ext cx="52874" cy="118933"/>
              </a:xfrm>
              <a:custGeom>
                <a:rect b="b" l="l" r="r" t="t"/>
                <a:pathLst>
                  <a:path extrusionOk="0" h="8939" w="3974">
                    <a:moveTo>
                      <a:pt x="1987" y="0"/>
                    </a:moveTo>
                    <a:cubicBezTo>
                      <a:pt x="1987" y="0"/>
                      <a:pt x="1" y="3576"/>
                      <a:pt x="1" y="5860"/>
                    </a:cubicBezTo>
                    <a:cubicBezTo>
                      <a:pt x="1" y="8144"/>
                      <a:pt x="1292" y="8939"/>
                      <a:pt x="1987" y="8939"/>
                    </a:cubicBezTo>
                    <a:cubicBezTo>
                      <a:pt x="2682" y="8939"/>
                      <a:pt x="3973" y="8144"/>
                      <a:pt x="3973" y="5860"/>
                    </a:cubicBezTo>
                    <a:cubicBezTo>
                      <a:pt x="3973" y="3609"/>
                      <a:pt x="2053" y="100"/>
                      <a:pt x="1987" y="0"/>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0" name="Google Shape;3360;p51"/>
              <p:cNvSpPr/>
              <p:nvPr/>
            </p:nvSpPr>
            <p:spPr>
              <a:xfrm>
                <a:off x="401544" y="2019460"/>
                <a:ext cx="518868" cy="326904"/>
              </a:xfrm>
              <a:custGeom>
                <a:rect b="b" l="l" r="r" t="t"/>
                <a:pathLst>
                  <a:path extrusionOk="0" h="24570" w="38998">
                    <a:moveTo>
                      <a:pt x="13502" y="1"/>
                    </a:moveTo>
                    <a:cubicBezTo>
                      <a:pt x="12866" y="1"/>
                      <a:pt x="12205" y="62"/>
                      <a:pt x="11521" y="200"/>
                    </a:cubicBezTo>
                    <a:cubicBezTo>
                      <a:pt x="4834" y="1524"/>
                      <a:pt x="4536" y="10495"/>
                      <a:pt x="4536" y="10495"/>
                    </a:cubicBezTo>
                    <a:cubicBezTo>
                      <a:pt x="4536" y="10495"/>
                      <a:pt x="1" y="11521"/>
                      <a:pt x="1" y="15693"/>
                    </a:cubicBezTo>
                    <a:cubicBezTo>
                      <a:pt x="1" y="19118"/>
                      <a:pt x="4107" y="19413"/>
                      <a:pt x="5521" y="19413"/>
                    </a:cubicBezTo>
                    <a:cubicBezTo>
                      <a:pt x="5815" y="19413"/>
                      <a:pt x="5993" y="19400"/>
                      <a:pt x="5993" y="19400"/>
                    </a:cubicBezTo>
                    <a:cubicBezTo>
                      <a:pt x="5993" y="19400"/>
                      <a:pt x="6357" y="22975"/>
                      <a:pt x="10892" y="24300"/>
                    </a:cubicBezTo>
                    <a:cubicBezTo>
                      <a:pt x="11586" y="24489"/>
                      <a:pt x="12249" y="24570"/>
                      <a:pt x="12875" y="24570"/>
                    </a:cubicBezTo>
                    <a:cubicBezTo>
                      <a:pt x="16398" y="24570"/>
                      <a:pt x="18738" y="22015"/>
                      <a:pt x="18738" y="22015"/>
                    </a:cubicBezTo>
                    <a:cubicBezTo>
                      <a:pt x="18738" y="22015"/>
                      <a:pt x="19861" y="23576"/>
                      <a:pt x="22168" y="23576"/>
                    </a:cubicBezTo>
                    <a:cubicBezTo>
                      <a:pt x="22238" y="23576"/>
                      <a:pt x="22308" y="23574"/>
                      <a:pt x="22379" y="23571"/>
                    </a:cubicBezTo>
                    <a:cubicBezTo>
                      <a:pt x="24796" y="23505"/>
                      <a:pt x="25690" y="21519"/>
                      <a:pt x="25690" y="21519"/>
                    </a:cubicBezTo>
                    <a:cubicBezTo>
                      <a:pt x="25690" y="21519"/>
                      <a:pt x="26937" y="22065"/>
                      <a:pt x="28544" y="22065"/>
                    </a:cubicBezTo>
                    <a:cubicBezTo>
                      <a:pt x="29278" y="22065"/>
                      <a:pt x="30087" y="21951"/>
                      <a:pt x="30887" y="21618"/>
                    </a:cubicBezTo>
                    <a:cubicBezTo>
                      <a:pt x="33469" y="20526"/>
                      <a:pt x="34131" y="18242"/>
                      <a:pt x="34131" y="18242"/>
                    </a:cubicBezTo>
                    <a:cubicBezTo>
                      <a:pt x="34131" y="18242"/>
                      <a:pt x="34285" y="18260"/>
                      <a:pt x="34533" y="18260"/>
                    </a:cubicBezTo>
                    <a:cubicBezTo>
                      <a:pt x="35480" y="18260"/>
                      <a:pt x="37811" y="17990"/>
                      <a:pt x="38336" y="15395"/>
                    </a:cubicBezTo>
                    <a:cubicBezTo>
                      <a:pt x="38998" y="12084"/>
                      <a:pt x="34992" y="11091"/>
                      <a:pt x="34992" y="11091"/>
                    </a:cubicBezTo>
                    <a:cubicBezTo>
                      <a:pt x="34992" y="11091"/>
                      <a:pt x="34893" y="5761"/>
                      <a:pt x="31185" y="4205"/>
                    </a:cubicBezTo>
                    <a:cubicBezTo>
                      <a:pt x="29955" y="3706"/>
                      <a:pt x="28780" y="3524"/>
                      <a:pt x="27720" y="3524"/>
                    </a:cubicBezTo>
                    <a:cubicBezTo>
                      <a:pt x="24843" y="3524"/>
                      <a:pt x="22810" y="4867"/>
                      <a:pt x="22810" y="4867"/>
                    </a:cubicBezTo>
                    <a:cubicBezTo>
                      <a:pt x="22810" y="4867"/>
                      <a:pt x="19146" y="1"/>
                      <a:pt x="13502" y="1"/>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1" name="Google Shape;3361;p51"/>
              <p:cNvSpPr/>
              <p:nvPr/>
            </p:nvSpPr>
            <p:spPr>
              <a:xfrm>
                <a:off x="705017" y="2168450"/>
                <a:ext cx="47579" cy="49920"/>
              </a:xfrm>
              <a:custGeom>
                <a:rect b="b" l="l" r="r" t="t"/>
                <a:pathLst>
                  <a:path extrusionOk="0" h="3752" w="3576">
                    <a:moveTo>
                      <a:pt x="3410" y="1"/>
                    </a:moveTo>
                    <a:cubicBezTo>
                      <a:pt x="3394" y="1"/>
                      <a:pt x="3377" y="9"/>
                      <a:pt x="3377" y="25"/>
                    </a:cubicBezTo>
                    <a:cubicBezTo>
                      <a:pt x="3278" y="688"/>
                      <a:pt x="2947" y="3237"/>
                      <a:pt x="1954" y="3237"/>
                    </a:cubicBezTo>
                    <a:cubicBezTo>
                      <a:pt x="1947" y="3237"/>
                      <a:pt x="1941" y="3237"/>
                      <a:pt x="1934" y="3237"/>
                    </a:cubicBezTo>
                    <a:cubicBezTo>
                      <a:pt x="1049" y="3237"/>
                      <a:pt x="297" y="1046"/>
                      <a:pt x="100" y="257"/>
                    </a:cubicBezTo>
                    <a:cubicBezTo>
                      <a:pt x="100" y="241"/>
                      <a:pt x="75" y="232"/>
                      <a:pt x="50" y="232"/>
                    </a:cubicBezTo>
                    <a:cubicBezTo>
                      <a:pt x="26" y="232"/>
                      <a:pt x="1" y="241"/>
                      <a:pt x="1" y="257"/>
                    </a:cubicBezTo>
                    <a:cubicBezTo>
                      <a:pt x="64" y="1236"/>
                      <a:pt x="609" y="3751"/>
                      <a:pt x="1895" y="3751"/>
                    </a:cubicBezTo>
                    <a:cubicBezTo>
                      <a:pt x="1957" y="3751"/>
                      <a:pt x="2021" y="3745"/>
                      <a:pt x="2086" y="3733"/>
                    </a:cubicBezTo>
                    <a:cubicBezTo>
                      <a:pt x="3410" y="3534"/>
                      <a:pt x="3576" y="754"/>
                      <a:pt x="3444" y="25"/>
                    </a:cubicBezTo>
                    <a:cubicBezTo>
                      <a:pt x="3444" y="9"/>
                      <a:pt x="3427" y="1"/>
                      <a:pt x="34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2" name="Google Shape;3362;p51"/>
              <p:cNvSpPr/>
              <p:nvPr/>
            </p:nvSpPr>
            <p:spPr>
              <a:xfrm>
                <a:off x="559674" y="2168450"/>
                <a:ext cx="48018" cy="49920"/>
              </a:xfrm>
              <a:custGeom>
                <a:rect b="b" l="l" r="r" t="t"/>
                <a:pathLst>
                  <a:path extrusionOk="0" h="3752" w="3609">
                    <a:moveTo>
                      <a:pt x="215" y="1"/>
                    </a:moveTo>
                    <a:cubicBezTo>
                      <a:pt x="191" y="1"/>
                      <a:pt x="166" y="9"/>
                      <a:pt x="166" y="25"/>
                    </a:cubicBezTo>
                    <a:cubicBezTo>
                      <a:pt x="0" y="754"/>
                      <a:pt x="232" y="3534"/>
                      <a:pt x="1556" y="3733"/>
                    </a:cubicBezTo>
                    <a:cubicBezTo>
                      <a:pt x="1620" y="3745"/>
                      <a:pt x="1683" y="3751"/>
                      <a:pt x="1744" y="3751"/>
                    </a:cubicBezTo>
                    <a:cubicBezTo>
                      <a:pt x="3003" y="3751"/>
                      <a:pt x="3577" y="1236"/>
                      <a:pt x="3609" y="257"/>
                    </a:cubicBezTo>
                    <a:cubicBezTo>
                      <a:pt x="3609" y="241"/>
                      <a:pt x="3592" y="232"/>
                      <a:pt x="3576" y="232"/>
                    </a:cubicBezTo>
                    <a:cubicBezTo>
                      <a:pt x="3559" y="232"/>
                      <a:pt x="3542" y="241"/>
                      <a:pt x="3542" y="257"/>
                    </a:cubicBezTo>
                    <a:cubicBezTo>
                      <a:pt x="3312" y="1046"/>
                      <a:pt x="2593" y="3237"/>
                      <a:pt x="1676" y="3237"/>
                    </a:cubicBezTo>
                    <a:cubicBezTo>
                      <a:pt x="1669" y="3237"/>
                      <a:pt x="1662" y="3237"/>
                      <a:pt x="1656" y="3237"/>
                    </a:cubicBezTo>
                    <a:cubicBezTo>
                      <a:pt x="662" y="3237"/>
                      <a:pt x="331" y="688"/>
                      <a:pt x="265" y="25"/>
                    </a:cubicBezTo>
                    <a:cubicBezTo>
                      <a:pt x="265" y="9"/>
                      <a:pt x="240" y="1"/>
                      <a:pt x="2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3" name="Google Shape;3363;p51"/>
              <p:cNvSpPr/>
              <p:nvPr/>
            </p:nvSpPr>
            <p:spPr>
              <a:xfrm>
                <a:off x="632346" y="2191680"/>
                <a:ext cx="46701" cy="16818"/>
              </a:xfrm>
              <a:custGeom>
                <a:rect b="b" l="l" r="r" t="t"/>
                <a:pathLst>
                  <a:path extrusionOk="0" h="1264" w="3510">
                    <a:moveTo>
                      <a:pt x="1" y="1"/>
                    </a:moveTo>
                    <a:cubicBezTo>
                      <a:pt x="133" y="332"/>
                      <a:pt x="398" y="630"/>
                      <a:pt x="663" y="862"/>
                    </a:cubicBezTo>
                    <a:cubicBezTo>
                      <a:pt x="961" y="1093"/>
                      <a:pt x="1325" y="1259"/>
                      <a:pt x="1755" y="1259"/>
                    </a:cubicBezTo>
                    <a:cubicBezTo>
                      <a:pt x="1796" y="1262"/>
                      <a:pt x="1836" y="1264"/>
                      <a:pt x="1876" y="1264"/>
                    </a:cubicBezTo>
                    <a:cubicBezTo>
                      <a:pt x="2226" y="1264"/>
                      <a:pt x="2550" y="1136"/>
                      <a:pt x="2847" y="928"/>
                    </a:cubicBezTo>
                    <a:cubicBezTo>
                      <a:pt x="3179" y="663"/>
                      <a:pt x="3443" y="398"/>
                      <a:pt x="3510" y="1"/>
                    </a:cubicBezTo>
                    <a:lnTo>
                      <a:pt x="3510" y="1"/>
                    </a:lnTo>
                    <a:cubicBezTo>
                      <a:pt x="3278" y="266"/>
                      <a:pt x="2980" y="497"/>
                      <a:pt x="2682" y="630"/>
                    </a:cubicBezTo>
                    <a:cubicBezTo>
                      <a:pt x="2417" y="795"/>
                      <a:pt x="2119" y="828"/>
                      <a:pt x="1788" y="828"/>
                    </a:cubicBezTo>
                    <a:cubicBezTo>
                      <a:pt x="1490" y="828"/>
                      <a:pt x="1159" y="762"/>
                      <a:pt x="894" y="597"/>
                    </a:cubicBezTo>
                    <a:cubicBezTo>
                      <a:pt x="596" y="464"/>
                      <a:pt x="298" y="266"/>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364" name="Google Shape;3364;p51"/>
          <p:cNvGrpSpPr/>
          <p:nvPr/>
        </p:nvGrpSpPr>
        <p:grpSpPr>
          <a:xfrm>
            <a:off x="7994227" y="3526297"/>
            <a:ext cx="932111" cy="972337"/>
            <a:chOff x="7994227" y="3526297"/>
            <a:chExt cx="932111" cy="972337"/>
          </a:xfrm>
        </p:grpSpPr>
        <p:grpSp>
          <p:nvGrpSpPr>
            <p:cNvPr id="3365" name="Google Shape;3365;p51"/>
            <p:cNvGrpSpPr/>
            <p:nvPr/>
          </p:nvGrpSpPr>
          <p:grpSpPr>
            <a:xfrm>
              <a:off x="7994236" y="3526297"/>
              <a:ext cx="932103" cy="972337"/>
              <a:chOff x="8065797" y="3526297"/>
              <a:chExt cx="932103" cy="972337"/>
            </a:xfrm>
          </p:grpSpPr>
          <p:sp>
            <p:nvSpPr>
              <p:cNvPr id="3366" name="Google Shape;3366;p51"/>
              <p:cNvSpPr/>
              <p:nvPr/>
            </p:nvSpPr>
            <p:spPr>
              <a:xfrm flipH="1">
                <a:off x="8065797" y="4263079"/>
                <a:ext cx="932103" cy="235555"/>
              </a:xfrm>
              <a:custGeom>
                <a:rect b="b" l="l" r="r" t="t"/>
                <a:pathLst>
                  <a:path extrusionOk="0" h="8773" w="103452">
                    <a:moveTo>
                      <a:pt x="103451" y="4403"/>
                    </a:moveTo>
                    <a:cubicBezTo>
                      <a:pt x="103451" y="6820"/>
                      <a:pt x="80279" y="8773"/>
                      <a:pt x="51710" y="8773"/>
                    </a:cubicBezTo>
                    <a:cubicBezTo>
                      <a:pt x="23141" y="8773"/>
                      <a:pt x="1" y="6820"/>
                      <a:pt x="1" y="4403"/>
                    </a:cubicBezTo>
                    <a:cubicBezTo>
                      <a:pt x="1" y="1987"/>
                      <a:pt x="23141" y="0"/>
                      <a:pt x="51710" y="0"/>
                    </a:cubicBezTo>
                    <a:cubicBezTo>
                      <a:pt x="80279" y="0"/>
                      <a:pt x="103451" y="1987"/>
                      <a:pt x="103451" y="4403"/>
                    </a:cubicBezTo>
                    <a:close/>
                  </a:path>
                </a:pathLst>
              </a:custGeom>
              <a:solidFill>
                <a:srgbClr val="EBEB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7" name="Google Shape;3367;p51"/>
              <p:cNvSpPr/>
              <p:nvPr/>
            </p:nvSpPr>
            <p:spPr>
              <a:xfrm>
                <a:off x="8768880" y="4145552"/>
                <a:ext cx="99109" cy="134287"/>
              </a:xfrm>
              <a:custGeom>
                <a:rect b="b" l="l" r="r" t="t"/>
                <a:pathLst>
                  <a:path extrusionOk="0" h="10093" w="7449">
                    <a:moveTo>
                      <a:pt x="5510" y="0"/>
                    </a:moveTo>
                    <a:cubicBezTo>
                      <a:pt x="4058" y="0"/>
                      <a:pt x="1" y="8404"/>
                      <a:pt x="3522" y="9871"/>
                    </a:cubicBezTo>
                    <a:cubicBezTo>
                      <a:pt x="3887" y="10023"/>
                      <a:pt x="4223" y="10093"/>
                      <a:pt x="4533" y="10093"/>
                    </a:cubicBezTo>
                    <a:cubicBezTo>
                      <a:pt x="6585" y="10093"/>
                      <a:pt x="7449" y="7042"/>
                      <a:pt x="7362" y="4740"/>
                    </a:cubicBezTo>
                    <a:cubicBezTo>
                      <a:pt x="7263" y="2092"/>
                      <a:pt x="6402" y="139"/>
                      <a:pt x="5575" y="6"/>
                    </a:cubicBezTo>
                    <a:cubicBezTo>
                      <a:pt x="5554" y="2"/>
                      <a:pt x="5532" y="0"/>
                      <a:pt x="5510"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8" name="Google Shape;3368;p51"/>
              <p:cNvSpPr/>
              <p:nvPr/>
            </p:nvSpPr>
            <p:spPr>
              <a:xfrm>
                <a:off x="8342255" y="4010133"/>
                <a:ext cx="203061" cy="197114"/>
              </a:xfrm>
              <a:custGeom>
                <a:rect b="b" l="l" r="r" t="t"/>
                <a:pathLst>
                  <a:path extrusionOk="0" h="14815" w="15262">
                    <a:moveTo>
                      <a:pt x="10574" y="0"/>
                    </a:moveTo>
                    <a:cubicBezTo>
                      <a:pt x="9887" y="0"/>
                      <a:pt x="9172" y="238"/>
                      <a:pt x="8475" y="816"/>
                    </a:cubicBezTo>
                    <a:cubicBezTo>
                      <a:pt x="7085" y="1974"/>
                      <a:pt x="0" y="12568"/>
                      <a:pt x="1821" y="14521"/>
                    </a:cubicBezTo>
                    <a:cubicBezTo>
                      <a:pt x="2012" y="14723"/>
                      <a:pt x="2279" y="14815"/>
                      <a:pt x="2606" y="14815"/>
                    </a:cubicBezTo>
                    <a:cubicBezTo>
                      <a:pt x="4318" y="14815"/>
                      <a:pt x="7671" y="12299"/>
                      <a:pt x="10395" y="9853"/>
                    </a:cubicBezTo>
                    <a:cubicBezTo>
                      <a:pt x="11951" y="8397"/>
                      <a:pt x="13341" y="6907"/>
                      <a:pt x="14037" y="6046"/>
                    </a:cubicBezTo>
                    <a:cubicBezTo>
                      <a:pt x="15261" y="4391"/>
                      <a:pt x="14202" y="1743"/>
                      <a:pt x="12414" y="551"/>
                    </a:cubicBezTo>
                    <a:cubicBezTo>
                      <a:pt x="11851" y="213"/>
                      <a:pt x="11225" y="0"/>
                      <a:pt x="10574"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9" name="Google Shape;3369;p51"/>
              <p:cNvSpPr/>
              <p:nvPr/>
            </p:nvSpPr>
            <p:spPr>
              <a:xfrm>
                <a:off x="8342255" y="4010133"/>
                <a:ext cx="165182" cy="197114"/>
              </a:xfrm>
              <a:custGeom>
                <a:rect b="b" l="l" r="r" t="t"/>
                <a:pathLst>
                  <a:path extrusionOk="0" h="14815" w="12415">
                    <a:moveTo>
                      <a:pt x="10574" y="0"/>
                    </a:moveTo>
                    <a:cubicBezTo>
                      <a:pt x="9887" y="0"/>
                      <a:pt x="9172" y="238"/>
                      <a:pt x="8475" y="816"/>
                    </a:cubicBezTo>
                    <a:cubicBezTo>
                      <a:pt x="7085" y="1974"/>
                      <a:pt x="0" y="12568"/>
                      <a:pt x="1821" y="14521"/>
                    </a:cubicBezTo>
                    <a:cubicBezTo>
                      <a:pt x="2012" y="14723"/>
                      <a:pt x="2279" y="14815"/>
                      <a:pt x="2606" y="14815"/>
                    </a:cubicBezTo>
                    <a:cubicBezTo>
                      <a:pt x="4318" y="14815"/>
                      <a:pt x="7671" y="12299"/>
                      <a:pt x="10395" y="9853"/>
                    </a:cubicBezTo>
                    <a:lnTo>
                      <a:pt x="10395" y="9853"/>
                    </a:lnTo>
                    <a:cubicBezTo>
                      <a:pt x="9634" y="10317"/>
                      <a:pt x="8839" y="10747"/>
                      <a:pt x="8078" y="11078"/>
                    </a:cubicBezTo>
                    <a:cubicBezTo>
                      <a:pt x="7702" y="11223"/>
                      <a:pt x="7124" y="11494"/>
                      <a:pt x="6675" y="11494"/>
                    </a:cubicBezTo>
                    <a:cubicBezTo>
                      <a:pt x="6610" y="11494"/>
                      <a:pt x="6547" y="11488"/>
                      <a:pt x="6489" y="11475"/>
                    </a:cubicBezTo>
                    <a:cubicBezTo>
                      <a:pt x="4304" y="11277"/>
                      <a:pt x="5297" y="9092"/>
                      <a:pt x="5661" y="8165"/>
                    </a:cubicBezTo>
                    <a:cubicBezTo>
                      <a:pt x="7018" y="4987"/>
                      <a:pt x="9468" y="2372"/>
                      <a:pt x="12414" y="551"/>
                    </a:cubicBezTo>
                    <a:cubicBezTo>
                      <a:pt x="11851" y="213"/>
                      <a:pt x="11225" y="0"/>
                      <a:pt x="10574"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0" name="Google Shape;3370;p51"/>
              <p:cNvSpPr/>
              <p:nvPr/>
            </p:nvSpPr>
            <p:spPr>
              <a:xfrm>
                <a:off x="8247550" y="4186957"/>
                <a:ext cx="340927" cy="178739"/>
              </a:xfrm>
              <a:custGeom>
                <a:rect b="b" l="l" r="r" t="t"/>
                <a:pathLst>
                  <a:path extrusionOk="0" h="13434" w="25624">
                    <a:moveTo>
                      <a:pt x="15906" y="0"/>
                    </a:moveTo>
                    <a:cubicBezTo>
                      <a:pt x="15339" y="0"/>
                      <a:pt x="14749" y="44"/>
                      <a:pt x="14136" y="139"/>
                    </a:cubicBezTo>
                    <a:cubicBezTo>
                      <a:pt x="13375" y="271"/>
                      <a:pt x="11587" y="1099"/>
                      <a:pt x="9800" y="2059"/>
                    </a:cubicBezTo>
                    <a:cubicBezTo>
                      <a:pt x="7245" y="3369"/>
                      <a:pt x="4625" y="4906"/>
                      <a:pt x="4410" y="4906"/>
                    </a:cubicBezTo>
                    <a:cubicBezTo>
                      <a:pt x="4408" y="4906"/>
                      <a:pt x="4406" y="4906"/>
                      <a:pt x="4404" y="4906"/>
                    </a:cubicBezTo>
                    <a:cubicBezTo>
                      <a:pt x="4139" y="4872"/>
                      <a:pt x="2252" y="2754"/>
                      <a:pt x="1160" y="2754"/>
                    </a:cubicBezTo>
                    <a:cubicBezTo>
                      <a:pt x="1" y="2754"/>
                      <a:pt x="1160" y="11725"/>
                      <a:pt x="4503" y="13182"/>
                    </a:cubicBezTo>
                    <a:cubicBezTo>
                      <a:pt x="4902" y="13356"/>
                      <a:pt x="5481" y="13433"/>
                      <a:pt x="6194" y="13433"/>
                    </a:cubicBezTo>
                    <a:cubicBezTo>
                      <a:pt x="11450" y="13433"/>
                      <a:pt x="23973" y="9211"/>
                      <a:pt x="25226" y="8249"/>
                    </a:cubicBezTo>
                    <a:cubicBezTo>
                      <a:pt x="25524" y="8050"/>
                      <a:pt x="25624" y="7587"/>
                      <a:pt x="25491" y="6958"/>
                    </a:cubicBezTo>
                    <a:cubicBezTo>
                      <a:pt x="25069" y="4606"/>
                      <a:pt x="21707" y="0"/>
                      <a:pt x="15906"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1" name="Google Shape;3371;p51"/>
              <p:cNvSpPr/>
              <p:nvPr/>
            </p:nvSpPr>
            <p:spPr>
              <a:xfrm>
                <a:off x="8247550" y="4214339"/>
                <a:ext cx="340927" cy="151358"/>
              </a:xfrm>
              <a:custGeom>
                <a:rect b="b" l="l" r="r" t="t"/>
                <a:pathLst>
                  <a:path extrusionOk="0" h="11376" w="25624">
                    <a:moveTo>
                      <a:pt x="9800" y="1"/>
                    </a:moveTo>
                    <a:cubicBezTo>
                      <a:pt x="7245" y="1311"/>
                      <a:pt x="4625" y="2848"/>
                      <a:pt x="4410" y="2848"/>
                    </a:cubicBezTo>
                    <a:cubicBezTo>
                      <a:pt x="4408" y="2848"/>
                      <a:pt x="4406" y="2848"/>
                      <a:pt x="4404" y="2848"/>
                    </a:cubicBezTo>
                    <a:cubicBezTo>
                      <a:pt x="4139" y="2814"/>
                      <a:pt x="2252" y="696"/>
                      <a:pt x="1160" y="696"/>
                    </a:cubicBezTo>
                    <a:cubicBezTo>
                      <a:pt x="1" y="696"/>
                      <a:pt x="1160" y="9667"/>
                      <a:pt x="4503" y="11124"/>
                    </a:cubicBezTo>
                    <a:cubicBezTo>
                      <a:pt x="4902" y="11298"/>
                      <a:pt x="5481" y="11375"/>
                      <a:pt x="6194" y="11375"/>
                    </a:cubicBezTo>
                    <a:cubicBezTo>
                      <a:pt x="11450" y="11375"/>
                      <a:pt x="23973" y="7153"/>
                      <a:pt x="25226" y="6191"/>
                    </a:cubicBezTo>
                    <a:cubicBezTo>
                      <a:pt x="25524" y="5992"/>
                      <a:pt x="25624" y="5529"/>
                      <a:pt x="25491" y="4966"/>
                    </a:cubicBezTo>
                    <a:lnTo>
                      <a:pt x="25491" y="4966"/>
                    </a:lnTo>
                    <a:cubicBezTo>
                      <a:pt x="23538" y="5992"/>
                      <a:pt x="20658" y="7118"/>
                      <a:pt x="19764" y="7449"/>
                    </a:cubicBezTo>
                    <a:cubicBezTo>
                      <a:pt x="17506" y="8244"/>
                      <a:pt x="15156" y="9009"/>
                      <a:pt x="12744" y="9009"/>
                    </a:cubicBezTo>
                    <a:cubicBezTo>
                      <a:pt x="12645" y="9009"/>
                      <a:pt x="12547" y="9008"/>
                      <a:pt x="12448" y="9005"/>
                    </a:cubicBezTo>
                    <a:cubicBezTo>
                      <a:pt x="9833" y="8972"/>
                      <a:pt x="4536" y="7250"/>
                      <a:pt x="6522" y="3543"/>
                    </a:cubicBezTo>
                    <a:cubicBezTo>
                      <a:pt x="7284" y="2219"/>
                      <a:pt x="8509" y="1027"/>
                      <a:pt x="9800"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2" name="Google Shape;3372;p51"/>
              <p:cNvSpPr/>
              <p:nvPr/>
            </p:nvSpPr>
            <p:spPr>
              <a:xfrm>
                <a:off x="8397751" y="3972094"/>
                <a:ext cx="447514" cy="394507"/>
              </a:xfrm>
              <a:custGeom>
                <a:rect b="b" l="l" r="r" t="t"/>
                <a:pathLst>
                  <a:path extrusionOk="0" h="29651" w="33635">
                    <a:moveTo>
                      <a:pt x="25822" y="0"/>
                    </a:moveTo>
                    <a:lnTo>
                      <a:pt x="5761" y="1523"/>
                    </a:lnTo>
                    <a:cubicBezTo>
                      <a:pt x="5330" y="2483"/>
                      <a:pt x="0" y="20889"/>
                      <a:pt x="1821" y="24828"/>
                    </a:cubicBezTo>
                    <a:cubicBezTo>
                      <a:pt x="3318" y="28068"/>
                      <a:pt x="10412" y="29651"/>
                      <a:pt x="15978" y="29651"/>
                    </a:cubicBezTo>
                    <a:cubicBezTo>
                      <a:pt x="17181" y="29651"/>
                      <a:pt x="18312" y="29577"/>
                      <a:pt x="19300" y="29430"/>
                    </a:cubicBezTo>
                    <a:cubicBezTo>
                      <a:pt x="24431" y="28669"/>
                      <a:pt x="30390" y="25292"/>
                      <a:pt x="31880" y="23306"/>
                    </a:cubicBezTo>
                    <a:cubicBezTo>
                      <a:pt x="31946" y="23173"/>
                      <a:pt x="32078" y="23008"/>
                      <a:pt x="32112" y="22875"/>
                    </a:cubicBezTo>
                    <a:cubicBezTo>
                      <a:pt x="33634" y="19598"/>
                      <a:pt x="27080" y="3046"/>
                      <a:pt x="25987" y="364"/>
                    </a:cubicBezTo>
                    <a:cubicBezTo>
                      <a:pt x="25855" y="133"/>
                      <a:pt x="25822" y="0"/>
                      <a:pt x="25822"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3" name="Google Shape;3373;p51"/>
              <p:cNvSpPr/>
              <p:nvPr/>
            </p:nvSpPr>
            <p:spPr>
              <a:xfrm>
                <a:off x="8397751" y="3972094"/>
                <a:ext cx="424163" cy="394507"/>
              </a:xfrm>
              <a:custGeom>
                <a:rect b="b" l="l" r="r" t="t"/>
                <a:pathLst>
                  <a:path extrusionOk="0" h="29651" w="31880">
                    <a:moveTo>
                      <a:pt x="25822" y="0"/>
                    </a:moveTo>
                    <a:lnTo>
                      <a:pt x="5761" y="1523"/>
                    </a:lnTo>
                    <a:cubicBezTo>
                      <a:pt x="5330" y="2483"/>
                      <a:pt x="0" y="20889"/>
                      <a:pt x="1821" y="24828"/>
                    </a:cubicBezTo>
                    <a:cubicBezTo>
                      <a:pt x="3318" y="28068"/>
                      <a:pt x="10412" y="29651"/>
                      <a:pt x="15978" y="29651"/>
                    </a:cubicBezTo>
                    <a:cubicBezTo>
                      <a:pt x="17181" y="29651"/>
                      <a:pt x="18312" y="29577"/>
                      <a:pt x="19300" y="29430"/>
                    </a:cubicBezTo>
                    <a:cubicBezTo>
                      <a:pt x="24431" y="28669"/>
                      <a:pt x="30390" y="25292"/>
                      <a:pt x="31880" y="23306"/>
                    </a:cubicBezTo>
                    <a:lnTo>
                      <a:pt x="31880" y="23306"/>
                    </a:lnTo>
                    <a:cubicBezTo>
                      <a:pt x="29662" y="24696"/>
                      <a:pt x="27378" y="25855"/>
                      <a:pt x="24994" y="26715"/>
                    </a:cubicBezTo>
                    <a:cubicBezTo>
                      <a:pt x="22729" y="27506"/>
                      <a:pt x="20060" y="28087"/>
                      <a:pt x="17447" y="28087"/>
                    </a:cubicBezTo>
                    <a:cubicBezTo>
                      <a:pt x="14369" y="28087"/>
                      <a:pt x="11370" y="27280"/>
                      <a:pt x="9203" y="25060"/>
                    </a:cubicBezTo>
                    <a:cubicBezTo>
                      <a:pt x="4569" y="20359"/>
                      <a:pt x="7416" y="13143"/>
                      <a:pt x="11421" y="9170"/>
                    </a:cubicBezTo>
                    <a:cubicBezTo>
                      <a:pt x="15493" y="5131"/>
                      <a:pt x="20724" y="2483"/>
                      <a:pt x="25987" y="364"/>
                    </a:cubicBezTo>
                    <a:cubicBezTo>
                      <a:pt x="25855" y="133"/>
                      <a:pt x="25822" y="0"/>
                      <a:pt x="25822"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4" name="Google Shape;3374;p51"/>
              <p:cNvSpPr/>
              <p:nvPr/>
            </p:nvSpPr>
            <p:spPr>
              <a:xfrm>
                <a:off x="8422857" y="4222095"/>
                <a:ext cx="396369" cy="253101"/>
              </a:xfrm>
              <a:custGeom>
                <a:rect b="b" l="l" r="r" t="t"/>
                <a:pathLst>
                  <a:path extrusionOk="0" h="19023" w="29791">
                    <a:moveTo>
                      <a:pt x="19705" y="1"/>
                    </a:moveTo>
                    <a:cubicBezTo>
                      <a:pt x="17933" y="1"/>
                      <a:pt x="16011" y="427"/>
                      <a:pt x="14037" y="1503"/>
                    </a:cubicBezTo>
                    <a:cubicBezTo>
                      <a:pt x="13507" y="1801"/>
                      <a:pt x="12646" y="2596"/>
                      <a:pt x="11686" y="3589"/>
                    </a:cubicBezTo>
                    <a:cubicBezTo>
                      <a:pt x="9071" y="6204"/>
                      <a:pt x="5727" y="10210"/>
                      <a:pt x="5529" y="10243"/>
                    </a:cubicBezTo>
                    <a:cubicBezTo>
                      <a:pt x="5518" y="10246"/>
                      <a:pt x="5505" y="10247"/>
                      <a:pt x="5490" y="10247"/>
                    </a:cubicBezTo>
                    <a:cubicBezTo>
                      <a:pt x="5079" y="10247"/>
                      <a:pt x="2981" y="9150"/>
                      <a:pt x="1697" y="9150"/>
                    </a:cubicBezTo>
                    <a:cubicBezTo>
                      <a:pt x="1523" y="9150"/>
                      <a:pt x="1363" y="9170"/>
                      <a:pt x="1225" y="9216"/>
                    </a:cubicBezTo>
                    <a:cubicBezTo>
                      <a:pt x="0" y="9647"/>
                      <a:pt x="4602" y="18784"/>
                      <a:pt x="8740" y="19015"/>
                    </a:cubicBezTo>
                    <a:cubicBezTo>
                      <a:pt x="8798" y="19020"/>
                      <a:pt x="8859" y="19023"/>
                      <a:pt x="8921" y="19023"/>
                    </a:cubicBezTo>
                    <a:cubicBezTo>
                      <a:pt x="11879" y="19023"/>
                      <a:pt x="19537" y="13736"/>
                      <a:pt x="24464" y="9845"/>
                    </a:cubicBezTo>
                    <a:cubicBezTo>
                      <a:pt x="26782" y="8025"/>
                      <a:pt x="28536" y="6502"/>
                      <a:pt x="28900" y="5939"/>
                    </a:cubicBezTo>
                    <a:cubicBezTo>
                      <a:pt x="29790" y="4668"/>
                      <a:pt x="25566" y="1"/>
                      <a:pt x="19705"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5" name="Google Shape;3375;p51"/>
              <p:cNvSpPr/>
              <p:nvPr/>
            </p:nvSpPr>
            <p:spPr>
              <a:xfrm>
                <a:off x="8422857" y="4269834"/>
                <a:ext cx="325507" cy="205363"/>
              </a:xfrm>
              <a:custGeom>
                <a:rect b="b" l="l" r="r" t="t"/>
                <a:pathLst>
                  <a:path extrusionOk="0" h="15435" w="24465">
                    <a:moveTo>
                      <a:pt x="11686" y="1"/>
                    </a:moveTo>
                    <a:cubicBezTo>
                      <a:pt x="9071" y="2616"/>
                      <a:pt x="5727" y="6622"/>
                      <a:pt x="5529" y="6655"/>
                    </a:cubicBezTo>
                    <a:cubicBezTo>
                      <a:pt x="5518" y="6658"/>
                      <a:pt x="5505" y="6659"/>
                      <a:pt x="5490" y="6659"/>
                    </a:cubicBezTo>
                    <a:cubicBezTo>
                      <a:pt x="5079" y="6659"/>
                      <a:pt x="2981" y="5562"/>
                      <a:pt x="1697" y="5562"/>
                    </a:cubicBezTo>
                    <a:cubicBezTo>
                      <a:pt x="1523" y="5562"/>
                      <a:pt x="1363" y="5582"/>
                      <a:pt x="1225" y="5628"/>
                    </a:cubicBezTo>
                    <a:cubicBezTo>
                      <a:pt x="0" y="6059"/>
                      <a:pt x="4602" y="15196"/>
                      <a:pt x="8740" y="15427"/>
                    </a:cubicBezTo>
                    <a:cubicBezTo>
                      <a:pt x="8798" y="15432"/>
                      <a:pt x="8859" y="15435"/>
                      <a:pt x="8921" y="15435"/>
                    </a:cubicBezTo>
                    <a:cubicBezTo>
                      <a:pt x="11879" y="15435"/>
                      <a:pt x="19537" y="10148"/>
                      <a:pt x="24464" y="6257"/>
                    </a:cubicBezTo>
                    <a:lnTo>
                      <a:pt x="24464" y="6257"/>
                    </a:lnTo>
                    <a:cubicBezTo>
                      <a:pt x="21750" y="8211"/>
                      <a:pt x="18936" y="9965"/>
                      <a:pt x="15659" y="10594"/>
                    </a:cubicBezTo>
                    <a:cubicBezTo>
                      <a:pt x="15030" y="10726"/>
                      <a:pt x="14289" y="10806"/>
                      <a:pt x="13523" y="10806"/>
                    </a:cubicBezTo>
                    <a:cubicBezTo>
                      <a:pt x="10822" y="10806"/>
                      <a:pt x="7805" y="9812"/>
                      <a:pt x="8243" y="6589"/>
                    </a:cubicBezTo>
                    <a:cubicBezTo>
                      <a:pt x="8574" y="4205"/>
                      <a:pt x="10163" y="1921"/>
                      <a:pt x="11686"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6" name="Google Shape;3376;p51"/>
              <p:cNvSpPr/>
              <p:nvPr/>
            </p:nvSpPr>
            <p:spPr>
              <a:xfrm>
                <a:off x="8631626" y="4018156"/>
                <a:ext cx="170916" cy="244094"/>
              </a:xfrm>
              <a:custGeom>
                <a:rect b="b" l="l" r="r" t="t"/>
                <a:pathLst>
                  <a:path extrusionOk="0" h="18346" w="12846">
                    <a:moveTo>
                      <a:pt x="5166" y="0"/>
                    </a:moveTo>
                    <a:cubicBezTo>
                      <a:pt x="4278" y="0"/>
                      <a:pt x="3366" y="220"/>
                      <a:pt x="2583" y="643"/>
                    </a:cubicBezTo>
                    <a:cubicBezTo>
                      <a:pt x="1060" y="1471"/>
                      <a:pt x="1" y="2961"/>
                      <a:pt x="597" y="5046"/>
                    </a:cubicBezTo>
                    <a:cubicBezTo>
                      <a:pt x="1106" y="7018"/>
                      <a:pt x="8248" y="18345"/>
                      <a:pt x="11332" y="18345"/>
                    </a:cubicBezTo>
                    <a:cubicBezTo>
                      <a:pt x="11457" y="18345"/>
                      <a:pt x="11575" y="18327"/>
                      <a:pt x="11687" y="18288"/>
                    </a:cubicBezTo>
                    <a:cubicBezTo>
                      <a:pt x="12713" y="17924"/>
                      <a:pt x="12845" y="16103"/>
                      <a:pt x="12514" y="13719"/>
                    </a:cubicBezTo>
                    <a:cubicBezTo>
                      <a:pt x="11852" y="9581"/>
                      <a:pt x="9733" y="3821"/>
                      <a:pt x="8575" y="1703"/>
                    </a:cubicBezTo>
                    <a:cubicBezTo>
                      <a:pt x="7906" y="547"/>
                      <a:pt x="6567" y="0"/>
                      <a:pt x="5166"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7" name="Google Shape;3377;p51"/>
              <p:cNvSpPr/>
              <p:nvPr/>
            </p:nvSpPr>
            <p:spPr>
              <a:xfrm>
                <a:off x="8631626" y="4026712"/>
                <a:ext cx="170916" cy="235538"/>
              </a:xfrm>
              <a:custGeom>
                <a:rect b="b" l="l" r="r" t="t"/>
                <a:pathLst>
                  <a:path extrusionOk="0" h="17703" w="12846">
                    <a:moveTo>
                      <a:pt x="2583" y="0"/>
                    </a:moveTo>
                    <a:lnTo>
                      <a:pt x="2583" y="0"/>
                    </a:lnTo>
                    <a:cubicBezTo>
                      <a:pt x="1060" y="828"/>
                      <a:pt x="1" y="2318"/>
                      <a:pt x="597" y="4403"/>
                    </a:cubicBezTo>
                    <a:cubicBezTo>
                      <a:pt x="1106" y="6375"/>
                      <a:pt x="8248" y="17702"/>
                      <a:pt x="11332" y="17702"/>
                    </a:cubicBezTo>
                    <a:cubicBezTo>
                      <a:pt x="11457" y="17702"/>
                      <a:pt x="11575" y="17684"/>
                      <a:pt x="11687" y="17645"/>
                    </a:cubicBezTo>
                    <a:cubicBezTo>
                      <a:pt x="12713" y="17281"/>
                      <a:pt x="12845" y="15460"/>
                      <a:pt x="12547" y="13043"/>
                    </a:cubicBezTo>
                    <a:lnTo>
                      <a:pt x="12547" y="13043"/>
                    </a:lnTo>
                    <a:cubicBezTo>
                      <a:pt x="12419" y="13652"/>
                      <a:pt x="12105" y="14137"/>
                      <a:pt x="11453" y="14137"/>
                    </a:cubicBezTo>
                    <a:cubicBezTo>
                      <a:pt x="11432" y="14137"/>
                      <a:pt x="11411" y="14137"/>
                      <a:pt x="11389" y="14136"/>
                    </a:cubicBezTo>
                    <a:cubicBezTo>
                      <a:pt x="10793" y="14136"/>
                      <a:pt x="9733" y="13109"/>
                      <a:pt x="9303" y="12745"/>
                    </a:cubicBezTo>
                    <a:cubicBezTo>
                      <a:pt x="8144" y="11752"/>
                      <a:pt x="7217" y="10494"/>
                      <a:pt x="6291" y="9269"/>
                    </a:cubicBezTo>
                    <a:cubicBezTo>
                      <a:pt x="5297" y="7879"/>
                      <a:pt x="4271" y="6522"/>
                      <a:pt x="3543" y="5032"/>
                    </a:cubicBezTo>
                    <a:cubicBezTo>
                      <a:pt x="3046" y="4072"/>
                      <a:pt x="1888" y="1324"/>
                      <a:pt x="2583"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8" name="Google Shape;3378;p51"/>
              <p:cNvSpPr/>
              <p:nvPr/>
            </p:nvSpPr>
            <p:spPr>
              <a:xfrm>
                <a:off x="8341936" y="3526297"/>
                <a:ext cx="176504" cy="168322"/>
              </a:xfrm>
              <a:custGeom>
                <a:rect b="b" l="l" r="r" t="t"/>
                <a:pathLst>
                  <a:path extrusionOk="0" h="12651" w="13266">
                    <a:moveTo>
                      <a:pt x="6948" y="1"/>
                    </a:moveTo>
                    <a:cubicBezTo>
                      <a:pt x="1856" y="1"/>
                      <a:pt x="1" y="4778"/>
                      <a:pt x="1481" y="8645"/>
                    </a:cubicBezTo>
                    <a:cubicBezTo>
                      <a:pt x="2640" y="11657"/>
                      <a:pt x="5155" y="12386"/>
                      <a:pt x="6546" y="12617"/>
                    </a:cubicBezTo>
                    <a:cubicBezTo>
                      <a:pt x="7142" y="12651"/>
                      <a:pt x="7506" y="12651"/>
                      <a:pt x="7506" y="12651"/>
                    </a:cubicBezTo>
                    <a:lnTo>
                      <a:pt x="13100" y="8645"/>
                    </a:lnTo>
                    <a:cubicBezTo>
                      <a:pt x="13100" y="8645"/>
                      <a:pt x="13266" y="7420"/>
                      <a:pt x="13067" y="5930"/>
                    </a:cubicBezTo>
                    <a:cubicBezTo>
                      <a:pt x="12769" y="3679"/>
                      <a:pt x="11776" y="733"/>
                      <a:pt x="8499" y="137"/>
                    </a:cubicBezTo>
                    <a:cubicBezTo>
                      <a:pt x="7952" y="45"/>
                      <a:pt x="7435" y="1"/>
                      <a:pt x="6948"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9" name="Google Shape;3379;p51"/>
              <p:cNvSpPr/>
              <p:nvPr/>
            </p:nvSpPr>
            <p:spPr>
              <a:xfrm>
                <a:off x="8387945" y="3569552"/>
                <a:ext cx="111123" cy="100413"/>
              </a:xfrm>
              <a:custGeom>
                <a:rect b="b" l="l" r="r" t="t"/>
                <a:pathLst>
                  <a:path extrusionOk="0" h="7547" w="8352">
                    <a:moveTo>
                      <a:pt x="4079" y="1"/>
                    </a:moveTo>
                    <a:cubicBezTo>
                      <a:pt x="1086" y="1"/>
                      <a:pt x="0" y="2850"/>
                      <a:pt x="870" y="5129"/>
                    </a:cubicBezTo>
                    <a:cubicBezTo>
                      <a:pt x="1760" y="7461"/>
                      <a:pt x="4100" y="7546"/>
                      <a:pt x="4437" y="7546"/>
                    </a:cubicBezTo>
                    <a:cubicBezTo>
                      <a:pt x="4464" y="7546"/>
                      <a:pt x="4478" y="7546"/>
                      <a:pt x="4478" y="7546"/>
                    </a:cubicBezTo>
                    <a:lnTo>
                      <a:pt x="7822" y="5162"/>
                    </a:lnTo>
                    <a:cubicBezTo>
                      <a:pt x="7822" y="5162"/>
                      <a:pt x="8351" y="660"/>
                      <a:pt x="5074" y="97"/>
                    </a:cubicBezTo>
                    <a:cubicBezTo>
                      <a:pt x="4722" y="32"/>
                      <a:pt x="4390" y="1"/>
                      <a:pt x="4079" y="1"/>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0" name="Google Shape;3380;p51"/>
              <p:cNvSpPr/>
              <p:nvPr/>
            </p:nvSpPr>
            <p:spPr>
              <a:xfrm>
                <a:off x="8703859" y="3541931"/>
                <a:ext cx="179724" cy="166339"/>
              </a:xfrm>
              <a:custGeom>
                <a:rect b="b" l="l" r="r" t="t"/>
                <a:pathLst>
                  <a:path extrusionOk="0" h="12502" w="13508">
                    <a:moveTo>
                      <a:pt x="7643" y="0"/>
                    </a:moveTo>
                    <a:cubicBezTo>
                      <a:pt x="6352" y="0"/>
                      <a:pt x="5020" y="374"/>
                      <a:pt x="3841" y="1081"/>
                    </a:cubicBezTo>
                    <a:cubicBezTo>
                      <a:pt x="1" y="3431"/>
                      <a:pt x="994" y="7735"/>
                      <a:pt x="994" y="7735"/>
                    </a:cubicBezTo>
                    <a:lnTo>
                      <a:pt x="5960" y="12502"/>
                    </a:lnTo>
                    <a:cubicBezTo>
                      <a:pt x="5960" y="12502"/>
                      <a:pt x="8707" y="12336"/>
                      <a:pt x="10859" y="10979"/>
                    </a:cubicBezTo>
                    <a:cubicBezTo>
                      <a:pt x="12283" y="10118"/>
                      <a:pt x="13507" y="8695"/>
                      <a:pt x="13441" y="6477"/>
                    </a:cubicBezTo>
                    <a:cubicBezTo>
                      <a:pt x="13408" y="3862"/>
                      <a:pt x="12448" y="2107"/>
                      <a:pt x="11091" y="1081"/>
                    </a:cubicBezTo>
                    <a:cubicBezTo>
                      <a:pt x="10098" y="349"/>
                      <a:pt x="8890" y="0"/>
                      <a:pt x="7643"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1" name="Google Shape;3381;p51"/>
              <p:cNvSpPr/>
              <p:nvPr/>
            </p:nvSpPr>
            <p:spPr>
              <a:xfrm>
                <a:off x="8734261" y="3584161"/>
                <a:ext cx="107917" cy="99894"/>
              </a:xfrm>
              <a:custGeom>
                <a:rect b="b" l="l" r="r" t="t"/>
                <a:pathLst>
                  <a:path extrusionOk="0" h="7508" w="8111">
                    <a:moveTo>
                      <a:pt x="4582" y="1"/>
                    </a:moveTo>
                    <a:cubicBezTo>
                      <a:pt x="3811" y="1"/>
                      <a:pt x="3016" y="225"/>
                      <a:pt x="2317" y="655"/>
                    </a:cubicBezTo>
                    <a:cubicBezTo>
                      <a:pt x="0" y="2045"/>
                      <a:pt x="629" y="4627"/>
                      <a:pt x="629" y="4627"/>
                    </a:cubicBezTo>
                    <a:lnTo>
                      <a:pt x="3608" y="7507"/>
                    </a:lnTo>
                    <a:cubicBezTo>
                      <a:pt x="3608" y="7507"/>
                      <a:pt x="8111" y="7176"/>
                      <a:pt x="8077" y="3866"/>
                    </a:cubicBezTo>
                    <a:cubicBezTo>
                      <a:pt x="8031" y="1206"/>
                      <a:pt x="6370" y="1"/>
                      <a:pt x="4582" y="1"/>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2" name="Google Shape;3382;p51"/>
              <p:cNvSpPr/>
              <p:nvPr/>
            </p:nvSpPr>
            <p:spPr>
              <a:xfrm>
                <a:off x="8703859" y="3541931"/>
                <a:ext cx="147566" cy="166339"/>
              </a:xfrm>
              <a:custGeom>
                <a:rect b="b" l="l" r="r" t="t"/>
                <a:pathLst>
                  <a:path extrusionOk="0" h="12502" w="11091">
                    <a:moveTo>
                      <a:pt x="7643" y="0"/>
                    </a:moveTo>
                    <a:cubicBezTo>
                      <a:pt x="6352" y="0"/>
                      <a:pt x="5020" y="374"/>
                      <a:pt x="3841" y="1081"/>
                    </a:cubicBezTo>
                    <a:cubicBezTo>
                      <a:pt x="1" y="3431"/>
                      <a:pt x="994" y="7735"/>
                      <a:pt x="994" y="7735"/>
                    </a:cubicBezTo>
                    <a:lnTo>
                      <a:pt x="5960" y="12502"/>
                    </a:lnTo>
                    <a:cubicBezTo>
                      <a:pt x="5960" y="12502"/>
                      <a:pt x="8674" y="12336"/>
                      <a:pt x="10859" y="10979"/>
                    </a:cubicBezTo>
                    <a:lnTo>
                      <a:pt x="10859" y="10979"/>
                    </a:lnTo>
                    <a:cubicBezTo>
                      <a:pt x="10357" y="11119"/>
                      <a:pt x="9858" y="11197"/>
                      <a:pt x="9375" y="11197"/>
                    </a:cubicBezTo>
                    <a:cubicBezTo>
                      <a:pt x="7912" y="11197"/>
                      <a:pt x="6599" y="10478"/>
                      <a:pt x="5827" y="8562"/>
                    </a:cubicBezTo>
                    <a:cubicBezTo>
                      <a:pt x="4317" y="4951"/>
                      <a:pt x="7267" y="1080"/>
                      <a:pt x="10996" y="1080"/>
                    </a:cubicBezTo>
                    <a:cubicBezTo>
                      <a:pt x="11028" y="1080"/>
                      <a:pt x="11059" y="1080"/>
                      <a:pt x="11091" y="1081"/>
                    </a:cubicBezTo>
                    <a:cubicBezTo>
                      <a:pt x="10098" y="349"/>
                      <a:pt x="8890" y="0"/>
                      <a:pt x="7643"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3" name="Google Shape;3383;p51"/>
              <p:cNvSpPr/>
              <p:nvPr/>
            </p:nvSpPr>
            <p:spPr>
              <a:xfrm>
                <a:off x="8358554" y="3585491"/>
                <a:ext cx="477011" cy="444573"/>
              </a:xfrm>
              <a:custGeom>
                <a:rect b="b" l="l" r="r" t="t"/>
                <a:pathLst>
                  <a:path extrusionOk="0" h="33414" w="35852">
                    <a:moveTo>
                      <a:pt x="19072" y="0"/>
                    </a:moveTo>
                    <a:cubicBezTo>
                      <a:pt x="18630" y="0"/>
                      <a:pt x="18174" y="8"/>
                      <a:pt x="17711" y="25"/>
                    </a:cubicBezTo>
                    <a:cubicBezTo>
                      <a:pt x="15427" y="157"/>
                      <a:pt x="13507" y="687"/>
                      <a:pt x="11851" y="1515"/>
                    </a:cubicBezTo>
                    <a:cubicBezTo>
                      <a:pt x="11189" y="1846"/>
                      <a:pt x="10560" y="2243"/>
                      <a:pt x="10031" y="2640"/>
                    </a:cubicBezTo>
                    <a:cubicBezTo>
                      <a:pt x="8574" y="3733"/>
                      <a:pt x="7416" y="4990"/>
                      <a:pt x="6456" y="6381"/>
                    </a:cubicBezTo>
                    <a:cubicBezTo>
                      <a:pt x="6058" y="6944"/>
                      <a:pt x="5661" y="7573"/>
                      <a:pt x="5330" y="8202"/>
                    </a:cubicBezTo>
                    <a:cubicBezTo>
                      <a:pt x="4668" y="9460"/>
                      <a:pt x="4138" y="10718"/>
                      <a:pt x="3774" y="11777"/>
                    </a:cubicBezTo>
                    <a:cubicBezTo>
                      <a:pt x="3112" y="13664"/>
                      <a:pt x="2152" y="15485"/>
                      <a:pt x="1457" y="17338"/>
                    </a:cubicBezTo>
                    <a:cubicBezTo>
                      <a:pt x="530" y="19722"/>
                      <a:pt x="0" y="22205"/>
                      <a:pt x="960" y="24820"/>
                    </a:cubicBezTo>
                    <a:cubicBezTo>
                      <a:pt x="1490" y="26409"/>
                      <a:pt x="2483" y="27832"/>
                      <a:pt x="3807" y="29090"/>
                    </a:cubicBezTo>
                    <a:cubicBezTo>
                      <a:pt x="6323" y="31441"/>
                      <a:pt x="10196" y="33063"/>
                      <a:pt x="14831" y="33361"/>
                    </a:cubicBezTo>
                    <a:cubicBezTo>
                      <a:pt x="15374" y="33395"/>
                      <a:pt x="15928" y="33413"/>
                      <a:pt x="16487" y="33413"/>
                    </a:cubicBezTo>
                    <a:cubicBezTo>
                      <a:pt x="19677" y="33413"/>
                      <a:pt x="23078" y="32841"/>
                      <a:pt x="26119" y="31573"/>
                    </a:cubicBezTo>
                    <a:cubicBezTo>
                      <a:pt x="28735" y="30448"/>
                      <a:pt x="30986" y="28892"/>
                      <a:pt x="32542" y="26740"/>
                    </a:cubicBezTo>
                    <a:cubicBezTo>
                      <a:pt x="32939" y="26111"/>
                      <a:pt x="33369" y="25416"/>
                      <a:pt x="33634" y="24721"/>
                    </a:cubicBezTo>
                    <a:cubicBezTo>
                      <a:pt x="33899" y="24092"/>
                      <a:pt x="34097" y="23430"/>
                      <a:pt x="34263" y="22767"/>
                    </a:cubicBezTo>
                    <a:cubicBezTo>
                      <a:pt x="35852" y="16213"/>
                      <a:pt x="33104" y="7440"/>
                      <a:pt x="31217" y="4957"/>
                    </a:cubicBezTo>
                    <a:cubicBezTo>
                      <a:pt x="29330" y="2574"/>
                      <a:pt x="25921" y="389"/>
                      <a:pt x="20359" y="25"/>
                    </a:cubicBezTo>
                    <a:cubicBezTo>
                      <a:pt x="19945" y="8"/>
                      <a:pt x="19515" y="0"/>
                      <a:pt x="19072"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4" name="Google Shape;3384;p51"/>
              <p:cNvSpPr/>
              <p:nvPr/>
            </p:nvSpPr>
            <p:spPr>
              <a:xfrm>
                <a:off x="8358115" y="3815734"/>
                <a:ext cx="96461" cy="156374"/>
              </a:xfrm>
              <a:custGeom>
                <a:rect b="b" l="l" r="r" t="t"/>
                <a:pathLst>
                  <a:path extrusionOk="0" h="11753" w="7250">
                    <a:moveTo>
                      <a:pt x="1457" y="0"/>
                    </a:moveTo>
                    <a:cubicBezTo>
                      <a:pt x="530" y="2384"/>
                      <a:pt x="0" y="4867"/>
                      <a:pt x="960" y="7482"/>
                    </a:cubicBezTo>
                    <a:cubicBezTo>
                      <a:pt x="1523" y="9071"/>
                      <a:pt x="2516" y="10494"/>
                      <a:pt x="3840" y="11752"/>
                    </a:cubicBezTo>
                    <a:cubicBezTo>
                      <a:pt x="5893" y="10627"/>
                      <a:pt x="7250" y="8442"/>
                      <a:pt x="7117" y="5959"/>
                    </a:cubicBezTo>
                    <a:cubicBezTo>
                      <a:pt x="6952" y="2814"/>
                      <a:pt x="4502" y="331"/>
                      <a:pt x="1457"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5" name="Google Shape;3385;p51"/>
              <p:cNvSpPr/>
              <p:nvPr/>
            </p:nvSpPr>
            <p:spPr>
              <a:xfrm>
                <a:off x="8636469" y="3827057"/>
                <a:ext cx="177954" cy="178087"/>
              </a:xfrm>
              <a:custGeom>
                <a:rect b="b" l="l" r="r" t="t"/>
                <a:pathLst>
                  <a:path extrusionOk="0" h="13385" w="13375">
                    <a:moveTo>
                      <a:pt x="6980" y="0"/>
                    </a:moveTo>
                    <a:cubicBezTo>
                      <a:pt x="6861" y="0"/>
                      <a:pt x="6742" y="4"/>
                      <a:pt x="6622" y="10"/>
                    </a:cubicBezTo>
                    <a:cubicBezTo>
                      <a:pt x="2914" y="175"/>
                      <a:pt x="1" y="3354"/>
                      <a:pt x="166" y="7127"/>
                    </a:cubicBezTo>
                    <a:cubicBezTo>
                      <a:pt x="299" y="10140"/>
                      <a:pt x="2418" y="12623"/>
                      <a:pt x="5231" y="13384"/>
                    </a:cubicBezTo>
                    <a:cubicBezTo>
                      <a:pt x="8575" y="12027"/>
                      <a:pt x="11389" y="9776"/>
                      <a:pt x="12746" y="6565"/>
                    </a:cubicBezTo>
                    <a:cubicBezTo>
                      <a:pt x="13011" y="5936"/>
                      <a:pt x="13209" y="5274"/>
                      <a:pt x="13375" y="4611"/>
                    </a:cubicBezTo>
                    <a:cubicBezTo>
                      <a:pt x="12484" y="1939"/>
                      <a:pt x="9912" y="0"/>
                      <a:pt x="6980"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6" name="Google Shape;3386;p51"/>
              <p:cNvSpPr/>
              <p:nvPr/>
            </p:nvSpPr>
            <p:spPr>
              <a:xfrm>
                <a:off x="8454124" y="3787075"/>
                <a:ext cx="189410" cy="133436"/>
              </a:xfrm>
              <a:custGeom>
                <a:rect b="b" l="l" r="r" t="t"/>
                <a:pathLst>
                  <a:path extrusionOk="0" h="10029" w="14236">
                    <a:moveTo>
                      <a:pt x="6240" y="0"/>
                    </a:moveTo>
                    <a:cubicBezTo>
                      <a:pt x="5534" y="0"/>
                      <a:pt x="4901" y="71"/>
                      <a:pt x="4470" y="234"/>
                    </a:cubicBezTo>
                    <a:cubicBezTo>
                      <a:pt x="2848" y="830"/>
                      <a:pt x="1" y="6656"/>
                      <a:pt x="1027" y="8179"/>
                    </a:cubicBezTo>
                    <a:cubicBezTo>
                      <a:pt x="1725" y="9226"/>
                      <a:pt x="5770" y="10029"/>
                      <a:pt x="8941" y="10029"/>
                    </a:cubicBezTo>
                    <a:cubicBezTo>
                      <a:pt x="10584" y="10029"/>
                      <a:pt x="11993" y="9813"/>
                      <a:pt x="12580" y="9305"/>
                    </a:cubicBezTo>
                    <a:cubicBezTo>
                      <a:pt x="14236" y="7815"/>
                      <a:pt x="11918" y="1790"/>
                      <a:pt x="10859" y="996"/>
                    </a:cubicBezTo>
                    <a:cubicBezTo>
                      <a:pt x="10153" y="431"/>
                      <a:pt x="7976" y="0"/>
                      <a:pt x="6240"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7" name="Google Shape;3387;p51"/>
              <p:cNvSpPr/>
              <p:nvPr/>
            </p:nvSpPr>
            <p:spPr>
              <a:xfrm>
                <a:off x="8454563" y="3781314"/>
                <a:ext cx="36136" cy="39848"/>
              </a:xfrm>
              <a:custGeom>
                <a:rect b="b" l="l" r="r" t="t"/>
                <a:pathLst>
                  <a:path extrusionOk="0" h="2995" w="2716">
                    <a:moveTo>
                      <a:pt x="1460" y="0"/>
                    </a:moveTo>
                    <a:cubicBezTo>
                      <a:pt x="832" y="0"/>
                      <a:pt x="228" y="605"/>
                      <a:pt x="133" y="1329"/>
                    </a:cubicBezTo>
                    <a:cubicBezTo>
                      <a:pt x="1" y="2157"/>
                      <a:pt x="497" y="2918"/>
                      <a:pt x="1160" y="2985"/>
                    </a:cubicBezTo>
                    <a:cubicBezTo>
                      <a:pt x="1206" y="2991"/>
                      <a:pt x="1252" y="2995"/>
                      <a:pt x="1299" y="2995"/>
                    </a:cubicBezTo>
                    <a:cubicBezTo>
                      <a:pt x="1912" y="2995"/>
                      <a:pt x="2493" y="2399"/>
                      <a:pt x="2616" y="1660"/>
                    </a:cubicBezTo>
                    <a:cubicBezTo>
                      <a:pt x="2715" y="899"/>
                      <a:pt x="2219" y="138"/>
                      <a:pt x="1557" y="5"/>
                    </a:cubicBezTo>
                    <a:cubicBezTo>
                      <a:pt x="1525" y="2"/>
                      <a:pt x="1492" y="0"/>
                      <a:pt x="146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8" name="Google Shape;3388;p51"/>
              <p:cNvSpPr/>
              <p:nvPr/>
            </p:nvSpPr>
            <p:spPr>
              <a:xfrm>
                <a:off x="8463823" y="3793515"/>
                <a:ext cx="30668" cy="34593"/>
              </a:xfrm>
              <a:custGeom>
                <a:rect b="b" l="l" r="r" t="t"/>
                <a:pathLst>
                  <a:path extrusionOk="0" h="2600" w="2305">
                    <a:moveTo>
                      <a:pt x="1771" y="0"/>
                    </a:moveTo>
                    <a:cubicBezTo>
                      <a:pt x="1751" y="0"/>
                      <a:pt x="1722" y="15"/>
                      <a:pt x="1722" y="15"/>
                    </a:cubicBezTo>
                    <a:cubicBezTo>
                      <a:pt x="1986" y="1207"/>
                      <a:pt x="1357" y="2531"/>
                      <a:pt x="33" y="2531"/>
                    </a:cubicBezTo>
                    <a:cubicBezTo>
                      <a:pt x="0" y="2531"/>
                      <a:pt x="0" y="2564"/>
                      <a:pt x="33" y="2564"/>
                    </a:cubicBezTo>
                    <a:cubicBezTo>
                      <a:pt x="152" y="2588"/>
                      <a:pt x="267" y="2600"/>
                      <a:pt x="377" y="2600"/>
                    </a:cubicBezTo>
                    <a:cubicBezTo>
                      <a:pt x="1621" y="2600"/>
                      <a:pt x="2305" y="1140"/>
                      <a:pt x="1788" y="15"/>
                    </a:cubicBezTo>
                    <a:cubicBezTo>
                      <a:pt x="1788" y="4"/>
                      <a:pt x="1780" y="0"/>
                      <a:pt x="17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9" name="Google Shape;3389;p51"/>
              <p:cNvSpPr/>
              <p:nvPr/>
            </p:nvSpPr>
            <p:spPr>
              <a:xfrm>
                <a:off x="8629431" y="3798544"/>
                <a:ext cx="34806" cy="40234"/>
              </a:xfrm>
              <a:custGeom>
                <a:rect b="b" l="l" r="r" t="t"/>
                <a:pathLst>
                  <a:path extrusionOk="0" h="3024" w="2616">
                    <a:moveTo>
                      <a:pt x="1376" y="0"/>
                    </a:moveTo>
                    <a:cubicBezTo>
                      <a:pt x="732" y="0"/>
                      <a:pt x="131" y="649"/>
                      <a:pt x="66" y="1425"/>
                    </a:cubicBezTo>
                    <a:cubicBezTo>
                      <a:pt x="0" y="2252"/>
                      <a:pt x="563" y="2981"/>
                      <a:pt x="1225" y="3014"/>
                    </a:cubicBezTo>
                    <a:cubicBezTo>
                      <a:pt x="1272" y="3020"/>
                      <a:pt x="1318" y="3024"/>
                      <a:pt x="1364" y="3024"/>
                    </a:cubicBezTo>
                    <a:cubicBezTo>
                      <a:pt x="2002" y="3024"/>
                      <a:pt x="2551" y="2395"/>
                      <a:pt x="2582" y="1623"/>
                    </a:cubicBezTo>
                    <a:cubicBezTo>
                      <a:pt x="2615" y="796"/>
                      <a:pt x="2086" y="34"/>
                      <a:pt x="1424" y="1"/>
                    </a:cubicBezTo>
                    <a:cubicBezTo>
                      <a:pt x="1408" y="0"/>
                      <a:pt x="1392" y="0"/>
                      <a:pt x="13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0" name="Google Shape;3390;p51"/>
              <p:cNvSpPr/>
              <p:nvPr/>
            </p:nvSpPr>
            <p:spPr>
              <a:xfrm>
                <a:off x="8623696" y="3807631"/>
                <a:ext cx="26450" cy="38944"/>
              </a:xfrm>
              <a:custGeom>
                <a:rect b="b" l="l" r="r" t="t"/>
                <a:pathLst>
                  <a:path extrusionOk="0" h="2927" w="1988">
                    <a:moveTo>
                      <a:pt x="774" y="0"/>
                    </a:moveTo>
                    <a:cubicBezTo>
                      <a:pt x="767" y="0"/>
                      <a:pt x="762" y="5"/>
                      <a:pt x="762" y="13"/>
                    </a:cubicBezTo>
                    <a:cubicBezTo>
                      <a:pt x="1" y="1139"/>
                      <a:pt x="531" y="2893"/>
                      <a:pt x="1987" y="2927"/>
                    </a:cubicBezTo>
                    <a:lnTo>
                      <a:pt x="1987" y="2893"/>
                    </a:lnTo>
                    <a:cubicBezTo>
                      <a:pt x="663" y="2629"/>
                      <a:pt x="332" y="1172"/>
                      <a:pt x="829" y="80"/>
                    </a:cubicBezTo>
                    <a:cubicBezTo>
                      <a:pt x="829" y="31"/>
                      <a:pt x="793" y="0"/>
                      <a:pt x="7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1" name="Google Shape;3391;p51"/>
              <p:cNvSpPr/>
              <p:nvPr/>
            </p:nvSpPr>
            <p:spPr>
              <a:xfrm>
                <a:off x="8462054" y="3737195"/>
                <a:ext cx="30841" cy="15860"/>
              </a:xfrm>
              <a:custGeom>
                <a:rect b="b" l="l" r="r" t="t"/>
                <a:pathLst>
                  <a:path extrusionOk="0" h="1192" w="2318">
                    <a:moveTo>
                      <a:pt x="1662" y="1"/>
                    </a:moveTo>
                    <a:cubicBezTo>
                      <a:pt x="1602" y="1"/>
                      <a:pt x="1544" y="5"/>
                      <a:pt x="1490" y="11"/>
                    </a:cubicBezTo>
                    <a:cubicBezTo>
                      <a:pt x="1126" y="77"/>
                      <a:pt x="729" y="143"/>
                      <a:pt x="398" y="342"/>
                    </a:cubicBezTo>
                    <a:cubicBezTo>
                      <a:pt x="67" y="573"/>
                      <a:pt x="1" y="1136"/>
                      <a:pt x="497" y="1169"/>
                    </a:cubicBezTo>
                    <a:cubicBezTo>
                      <a:pt x="590" y="1185"/>
                      <a:pt x="680" y="1191"/>
                      <a:pt x="769" y="1191"/>
                    </a:cubicBezTo>
                    <a:cubicBezTo>
                      <a:pt x="1064" y="1191"/>
                      <a:pt x="1343" y="1121"/>
                      <a:pt x="1623" y="1070"/>
                    </a:cubicBezTo>
                    <a:cubicBezTo>
                      <a:pt x="1888" y="971"/>
                      <a:pt x="2318" y="805"/>
                      <a:pt x="2285" y="408"/>
                    </a:cubicBezTo>
                    <a:cubicBezTo>
                      <a:pt x="2258" y="82"/>
                      <a:pt x="1940" y="1"/>
                      <a:pt x="16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2" name="Google Shape;3392;p51"/>
              <p:cNvSpPr/>
              <p:nvPr/>
            </p:nvSpPr>
            <p:spPr>
              <a:xfrm>
                <a:off x="8643960" y="3754731"/>
                <a:ext cx="30735" cy="18747"/>
              </a:xfrm>
              <a:custGeom>
                <a:rect b="b" l="l" r="r" t="t"/>
                <a:pathLst>
                  <a:path extrusionOk="0" h="1409" w="2310">
                    <a:moveTo>
                      <a:pt x="604" y="0"/>
                    </a:moveTo>
                    <a:cubicBezTo>
                      <a:pt x="391" y="0"/>
                      <a:pt x="194" y="79"/>
                      <a:pt x="133" y="282"/>
                    </a:cubicBezTo>
                    <a:cubicBezTo>
                      <a:pt x="1" y="679"/>
                      <a:pt x="398" y="944"/>
                      <a:pt x="696" y="1076"/>
                    </a:cubicBezTo>
                    <a:cubicBezTo>
                      <a:pt x="1027" y="1242"/>
                      <a:pt x="1358" y="1341"/>
                      <a:pt x="1722" y="1407"/>
                    </a:cubicBezTo>
                    <a:cubicBezTo>
                      <a:pt x="1735" y="1408"/>
                      <a:pt x="1749" y="1409"/>
                      <a:pt x="1761" y="1409"/>
                    </a:cubicBezTo>
                    <a:cubicBezTo>
                      <a:pt x="2224" y="1409"/>
                      <a:pt x="2310" y="838"/>
                      <a:pt x="2020" y="613"/>
                    </a:cubicBezTo>
                    <a:cubicBezTo>
                      <a:pt x="1722" y="348"/>
                      <a:pt x="1325" y="182"/>
                      <a:pt x="994" y="83"/>
                    </a:cubicBezTo>
                    <a:cubicBezTo>
                      <a:pt x="878" y="32"/>
                      <a:pt x="738" y="0"/>
                      <a:pt x="60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3" name="Google Shape;3393;p51"/>
              <p:cNvSpPr/>
              <p:nvPr/>
            </p:nvSpPr>
            <p:spPr>
              <a:xfrm>
                <a:off x="8509215" y="3808840"/>
                <a:ext cx="72619" cy="36855"/>
              </a:xfrm>
              <a:custGeom>
                <a:rect b="b" l="l" r="r" t="t"/>
                <a:pathLst>
                  <a:path extrusionOk="0" h="2770" w="5458">
                    <a:moveTo>
                      <a:pt x="1648" y="0"/>
                    </a:moveTo>
                    <a:cubicBezTo>
                      <a:pt x="979" y="0"/>
                      <a:pt x="446" y="102"/>
                      <a:pt x="332" y="353"/>
                    </a:cubicBezTo>
                    <a:cubicBezTo>
                      <a:pt x="1" y="1114"/>
                      <a:pt x="1722" y="2670"/>
                      <a:pt x="2484" y="2769"/>
                    </a:cubicBezTo>
                    <a:cubicBezTo>
                      <a:pt x="2488" y="2770"/>
                      <a:pt x="2494" y="2770"/>
                      <a:pt x="2499" y="2770"/>
                    </a:cubicBezTo>
                    <a:cubicBezTo>
                      <a:pt x="2943" y="2770"/>
                      <a:pt x="5457" y="1437"/>
                      <a:pt x="5000" y="783"/>
                    </a:cubicBezTo>
                    <a:cubicBezTo>
                      <a:pt x="4696" y="370"/>
                      <a:pt x="2924" y="0"/>
                      <a:pt x="16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94" name="Google Shape;3394;p51"/>
            <p:cNvSpPr/>
            <p:nvPr/>
          </p:nvSpPr>
          <p:spPr>
            <a:xfrm>
              <a:off x="7994227" y="3742683"/>
              <a:ext cx="162996" cy="14726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398" name="Shape 3398"/>
        <p:cNvGrpSpPr/>
        <p:nvPr/>
      </p:nvGrpSpPr>
      <p:grpSpPr>
        <a:xfrm>
          <a:off x="0" y="0"/>
          <a:ext cx="0" cy="0"/>
          <a:chOff x="0" y="0"/>
          <a:chExt cx="0" cy="0"/>
        </a:xfrm>
      </p:grpSpPr>
      <p:sp>
        <p:nvSpPr>
          <p:cNvPr id="3399" name="Google Shape;3399;p52"/>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sp>
        <p:nvSpPr>
          <p:cNvPr id="3400" name="Google Shape;3400;p52"/>
          <p:cNvSpPr txBox="1"/>
          <p:nvPr/>
        </p:nvSpPr>
        <p:spPr>
          <a:xfrm>
            <a:off x="457200" y="4524300"/>
            <a:ext cx="8229600" cy="276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Follow the link in the graph to modify its data and then paste the new one here. For more info, </a:t>
            </a:r>
            <a:r>
              <a:rPr b="1" lang="en" sz="1200">
                <a:solidFill>
                  <a:schemeClr val="hlink"/>
                </a:solidFill>
                <a:uFill>
                  <a:noFill/>
                </a:uFill>
                <a:latin typeface="Roboto"/>
                <a:ea typeface="Roboto"/>
                <a:cs typeface="Roboto"/>
                <a:sym typeface="Roboto"/>
                <a:hlinkClick r:id="rId3"/>
              </a:rPr>
              <a:t>click here</a:t>
            </a:r>
            <a:endParaRPr b="1" sz="1200">
              <a:solidFill>
                <a:schemeClr val="dk1"/>
              </a:solidFill>
              <a:latin typeface="Roboto"/>
              <a:ea typeface="Roboto"/>
              <a:cs typeface="Roboto"/>
              <a:sym typeface="Roboto"/>
            </a:endParaRPr>
          </a:p>
        </p:txBody>
      </p:sp>
      <p:grpSp>
        <p:nvGrpSpPr>
          <p:cNvPr id="3401" name="Google Shape;3401;p52"/>
          <p:cNvGrpSpPr/>
          <p:nvPr/>
        </p:nvGrpSpPr>
        <p:grpSpPr>
          <a:xfrm>
            <a:off x="1094256" y="3633100"/>
            <a:ext cx="1236995" cy="702317"/>
            <a:chOff x="1094256" y="3633100"/>
            <a:chExt cx="1236995" cy="702317"/>
          </a:xfrm>
        </p:grpSpPr>
        <p:sp>
          <p:nvSpPr>
            <p:cNvPr id="3402" name="Google Shape;3402;p52"/>
            <p:cNvSpPr txBox="1"/>
            <p:nvPr/>
          </p:nvSpPr>
          <p:spPr>
            <a:xfrm>
              <a:off x="1094256" y="3909417"/>
              <a:ext cx="1235400" cy="426000"/>
            </a:xfrm>
            <a:prstGeom prst="rect">
              <a:avLst/>
            </a:prstGeom>
            <a:no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Mercury is the smallest planet</a:t>
              </a:r>
              <a:endParaRPr sz="1200">
                <a:solidFill>
                  <a:schemeClr val="dk1"/>
                </a:solidFill>
                <a:latin typeface="Roboto"/>
                <a:ea typeface="Roboto"/>
                <a:cs typeface="Roboto"/>
                <a:sym typeface="Roboto"/>
              </a:endParaRPr>
            </a:p>
          </p:txBody>
        </p:sp>
        <p:sp>
          <p:nvSpPr>
            <p:cNvPr id="3403" name="Google Shape;3403;p52"/>
            <p:cNvSpPr txBox="1"/>
            <p:nvPr/>
          </p:nvSpPr>
          <p:spPr>
            <a:xfrm>
              <a:off x="1095851" y="3633100"/>
              <a:ext cx="1235400" cy="276300"/>
            </a:xfrm>
            <a:prstGeom prst="rect">
              <a:avLst/>
            </a:prstGeom>
            <a:no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Authoritarian</a:t>
              </a:r>
              <a:endParaRPr b="1" sz="1800">
                <a:solidFill>
                  <a:schemeClr val="lt2"/>
                </a:solidFill>
                <a:latin typeface="Fira Sans Extra Condensed"/>
                <a:ea typeface="Fira Sans Extra Condensed"/>
                <a:cs typeface="Fira Sans Extra Condensed"/>
                <a:sym typeface="Fira Sans Extra Condensed"/>
              </a:endParaRPr>
            </a:p>
          </p:txBody>
        </p:sp>
      </p:grpSp>
      <p:pic>
        <p:nvPicPr>
          <p:cNvPr id="3404" name="Google Shape;3404;p52" title="Gráfico">
            <a:hlinkClick r:id="rId4"/>
          </p:cNvPr>
          <p:cNvPicPr preferRelativeResize="0"/>
          <p:nvPr/>
        </p:nvPicPr>
        <p:blipFill>
          <a:blip r:embed="rId5">
            <a:alphaModFix/>
          </a:blip>
          <a:stretch>
            <a:fillRect/>
          </a:stretch>
        </p:blipFill>
        <p:spPr>
          <a:xfrm>
            <a:off x="374350" y="1382189"/>
            <a:ext cx="6086301" cy="2158825"/>
          </a:xfrm>
          <a:prstGeom prst="rect">
            <a:avLst/>
          </a:prstGeom>
          <a:noFill/>
          <a:ln>
            <a:noFill/>
          </a:ln>
        </p:spPr>
      </p:pic>
      <p:grpSp>
        <p:nvGrpSpPr>
          <p:cNvPr id="3405" name="Google Shape;3405;p52"/>
          <p:cNvGrpSpPr/>
          <p:nvPr/>
        </p:nvGrpSpPr>
        <p:grpSpPr>
          <a:xfrm>
            <a:off x="2351349" y="3633100"/>
            <a:ext cx="1238157" cy="702317"/>
            <a:chOff x="2351349" y="3633100"/>
            <a:chExt cx="1238157" cy="702317"/>
          </a:xfrm>
        </p:grpSpPr>
        <p:sp>
          <p:nvSpPr>
            <p:cNvPr id="3406" name="Google Shape;3406;p52"/>
            <p:cNvSpPr txBox="1"/>
            <p:nvPr/>
          </p:nvSpPr>
          <p:spPr>
            <a:xfrm>
              <a:off x="2351349" y="3633100"/>
              <a:ext cx="1236900" cy="276300"/>
            </a:xfrm>
            <a:prstGeom prst="rect">
              <a:avLst/>
            </a:prstGeom>
            <a:no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Permissive</a:t>
              </a:r>
              <a:endParaRPr b="1" sz="1800">
                <a:solidFill>
                  <a:schemeClr val="accent1"/>
                </a:solidFill>
                <a:latin typeface="Fira Sans Extra Condensed"/>
                <a:ea typeface="Fira Sans Extra Condensed"/>
                <a:cs typeface="Fira Sans Extra Condensed"/>
                <a:sym typeface="Fira Sans Extra Condensed"/>
              </a:endParaRPr>
            </a:p>
          </p:txBody>
        </p:sp>
        <p:sp>
          <p:nvSpPr>
            <p:cNvPr id="3407" name="Google Shape;3407;p52"/>
            <p:cNvSpPr txBox="1"/>
            <p:nvPr/>
          </p:nvSpPr>
          <p:spPr>
            <a:xfrm>
              <a:off x="2354106" y="3909417"/>
              <a:ext cx="1235400" cy="426000"/>
            </a:xfrm>
            <a:prstGeom prst="rect">
              <a:avLst/>
            </a:prstGeom>
            <a:no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Saturn is the ringed planet</a:t>
              </a:r>
              <a:endParaRPr sz="1200">
                <a:solidFill>
                  <a:schemeClr val="dk1"/>
                </a:solidFill>
                <a:latin typeface="Roboto"/>
                <a:ea typeface="Roboto"/>
                <a:cs typeface="Roboto"/>
                <a:sym typeface="Roboto"/>
              </a:endParaRPr>
            </a:p>
          </p:txBody>
        </p:sp>
      </p:grpSp>
      <p:grpSp>
        <p:nvGrpSpPr>
          <p:cNvPr id="3408" name="Google Shape;3408;p52"/>
          <p:cNvGrpSpPr/>
          <p:nvPr/>
        </p:nvGrpSpPr>
        <p:grpSpPr>
          <a:xfrm>
            <a:off x="3612401" y="3633100"/>
            <a:ext cx="1236955" cy="702317"/>
            <a:chOff x="3612401" y="3633100"/>
            <a:chExt cx="1236955" cy="702317"/>
          </a:xfrm>
        </p:grpSpPr>
        <p:sp>
          <p:nvSpPr>
            <p:cNvPr id="3409" name="Google Shape;3409;p52"/>
            <p:cNvSpPr txBox="1"/>
            <p:nvPr/>
          </p:nvSpPr>
          <p:spPr>
            <a:xfrm>
              <a:off x="3612401" y="3633100"/>
              <a:ext cx="1235400" cy="276300"/>
            </a:xfrm>
            <a:prstGeom prst="rect">
              <a:avLst/>
            </a:prstGeom>
            <a:no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Uninvolved</a:t>
              </a:r>
              <a:endParaRPr b="1" sz="1800">
                <a:solidFill>
                  <a:schemeClr val="accent2"/>
                </a:solidFill>
                <a:latin typeface="Fira Sans Extra Condensed"/>
                <a:ea typeface="Fira Sans Extra Condensed"/>
                <a:cs typeface="Fira Sans Extra Condensed"/>
                <a:sym typeface="Fira Sans Extra Condensed"/>
              </a:endParaRPr>
            </a:p>
          </p:txBody>
        </p:sp>
        <p:sp>
          <p:nvSpPr>
            <p:cNvPr id="3410" name="Google Shape;3410;p52"/>
            <p:cNvSpPr txBox="1"/>
            <p:nvPr/>
          </p:nvSpPr>
          <p:spPr>
            <a:xfrm>
              <a:off x="3613956" y="3909417"/>
              <a:ext cx="1235400" cy="426000"/>
            </a:xfrm>
            <a:prstGeom prst="rect">
              <a:avLst/>
            </a:prstGeom>
            <a:no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Pluto is now a dwarf planet</a:t>
              </a:r>
              <a:endParaRPr sz="1200">
                <a:solidFill>
                  <a:schemeClr val="dk1"/>
                </a:solidFill>
                <a:latin typeface="Roboto"/>
                <a:ea typeface="Roboto"/>
                <a:cs typeface="Roboto"/>
                <a:sym typeface="Roboto"/>
              </a:endParaRPr>
            </a:p>
          </p:txBody>
        </p:sp>
      </p:grpSp>
      <p:grpSp>
        <p:nvGrpSpPr>
          <p:cNvPr id="3411" name="Google Shape;3411;p52"/>
          <p:cNvGrpSpPr/>
          <p:nvPr/>
        </p:nvGrpSpPr>
        <p:grpSpPr>
          <a:xfrm>
            <a:off x="4871075" y="3633100"/>
            <a:ext cx="1238131" cy="702317"/>
            <a:chOff x="4871075" y="3633100"/>
            <a:chExt cx="1238131" cy="702317"/>
          </a:xfrm>
        </p:grpSpPr>
        <p:sp>
          <p:nvSpPr>
            <p:cNvPr id="3412" name="Google Shape;3412;p52"/>
            <p:cNvSpPr txBox="1"/>
            <p:nvPr/>
          </p:nvSpPr>
          <p:spPr>
            <a:xfrm>
              <a:off x="4871075" y="3633100"/>
              <a:ext cx="1238100" cy="276300"/>
            </a:xfrm>
            <a:prstGeom prst="rect">
              <a:avLst/>
            </a:prstGeom>
            <a:no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accent6"/>
                  </a:solidFill>
                  <a:latin typeface="Fira Sans Extra Condensed"/>
                  <a:ea typeface="Fira Sans Extra Condensed"/>
                  <a:cs typeface="Fira Sans Extra Condensed"/>
                  <a:sym typeface="Fira Sans Extra Condensed"/>
                </a:rPr>
                <a:t>Authoritative</a:t>
              </a:r>
              <a:endParaRPr b="1" sz="1800">
                <a:solidFill>
                  <a:schemeClr val="accent6"/>
                </a:solidFill>
                <a:latin typeface="Fira Sans Extra Condensed"/>
                <a:ea typeface="Fira Sans Extra Condensed"/>
                <a:cs typeface="Fira Sans Extra Condensed"/>
                <a:sym typeface="Fira Sans Extra Condensed"/>
              </a:endParaRPr>
            </a:p>
          </p:txBody>
        </p:sp>
        <p:sp>
          <p:nvSpPr>
            <p:cNvPr id="3413" name="Google Shape;3413;p52"/>
            <p:cNvSpPr txBox="1"/>
            <p:nvPr/>
          </p:nvSpPr>
          <p:spPr>
            <a:xfrm>
              <a:off x="4873806" y="3909417"/>
              <a:ext cx="1235400" cy="426000"/>
            </a:xfrm>
            <a:prstGeom prst="rect">
              <a:avLst/>
            </a:prstGeom>
            <a:no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Ceres is in the asteroid belt</a:t>
              </a:r>
              <a:endParaRPr sz="1200">
                <a:solidFill>
                  <a:schemeClr val="dk1"/>
                </a:solidFill>
                <a:latin typeface="Roboto"/>
                <a:ea typeface="Roboto"/>
                <a:cs typeface="Roboto"/>
                <a:sym typeface="Roboto"/>
              </a:endParaRPr>
            </a:p>
          </p:txBody>
        </p:sp>
      </p:grpSp>
      <p:grpSp>
        <p:nvGrpSpPr>
          <p:cNvPr id="3414" name="Google Shape;3414;p52"/>
          <p:cNvGrpSpPr/>
          <p:nvPr/>
        </p:nvGrpSpPr>
        <p:grpSpPr>
          <a:xfrm>
            <a:off x="6607550" y="1158539"/>
            <a:ext cx="2186675" cy="3246266"/>
            <a:chOff x="6607550" y="1158539"/>
            <a:chExt cx="2186675" cy="3246266"/>
          </a:xfrm>
        </p:grpSpPr>
        <p:grpSp>
          <p:nvGrpSpPr>
            <p:cNvPr id="3415" name="Google Shape;3415;p52"/>
            <p:cNvGrpSpPr/>
            <p:nvPr/>
          </p:nvGrpSpPr>
          <p:grpSpPr>
            <a:xfrm>
              <a:off x="6607550" y="1204401"/>
              <a:ext cx="2186675" cy="3200405"/>
              <a:chOff x="6607550" y="1204401"/>
              <a:chExt cx="2186675" cy="3200405"/>
            </a:xfrm>
          </p:grpSpPr>
          <p:sp>
            <p:nvSpPr>
              <p:cNvPr id="3416" name="Google Shape;3416;p52"/>
              <p:cNvSpPr/>
              <p:nvPr/>
            </p:nvSpPr>
            <p:spPr>
              <a:xfrm>
                <a:off x="6607550" y="4128525"/>
                <a:ext cx="2186675" cy="276281"/>
              </a:xfrm>
              <a:custGeom>
                <a:rect b="b" l="l" r="r" t="t"/>
                <a:pathLst>
                  <a:path extrusionOk="0" h="28264" w="219656">
                    <a:moveTo>
                      <a:pt x="109807" y="0"/>
                    </a:moveTo>
                    <a:cubicBezTo>
                      <a:pt x="49173" y="0"/>
                      <a:pt x="0" y="6327"/>
                      <a:pt x="0" y="14132"/>
                    </a:cubicBezTo>
                    <a:cubicBezTo>
                      <a:pt x="0" y="21937"/>
                      <a:pt x="49173" y="28263"/>
                      <a:pt x="109807" y="28263"/>
                    </a:cubicBezTo>
                    <a:cubicBezTo>
                      <a:pt x="170483" y="28263"/>
                      <a:pt x="219655" y="21937"/>
                      <a:pt x="219655" y="14132"/>
                    </a:cubicBezTo>
                    <a:cubicBezTo>
                      <a:pt x="219655" y="6327"/>
                      <a:pt x="170483" y="0"/>
                      <a:pt x="10980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7" name="Google Shape;3417;p52"/>
              <p:cNvSpPr/>
              <p:nvPr/>
            </p:nvSpPr>
            <p:spPr>
              <a:xfrm flipH="1">
                <a:off x="7382646" y="2145729"/>
                <a:ext cx="781762" cy="2110237"/>
              </a:xfrm>
              <a:custGeom>
                <a:rect b="b" l="l" r="r" t="t"/>
                <a:pathLst>
                  <a:path extrusionOk="0" h="114144" w="42286">
                    <a:moveTo>
                      <a:pt x="1" y="1"/>
                    </a:moveTo>
                    <a:cubicBezTo>
                      <a:pt x="1" y="1"/>
                      <a:pt x="13309" y="52053"/>
                      <a:pt x="13512" y="53151"/>
                    </a:cubicBezTo>
                    <a:cubicBezTo>
                      <a:pt x="13634" y="54047"/>
                      <a:pt x="9931" y="98854"/>
                      <a:pt x="9931" y="98854"/>
                    </a:cubicBezTo>
                    <a:cubicBezTo>
                      <a:pt x="9361" y="105936"/>
                      <a:pt x="8832" y="112895"/>
                      <a:pt x="9036" y="112976"/>
                    </a:cubicBezTo>
                    <a:cubicBezTo>
                      <a:pt x="9954" y="113588"/>
                      <a:pt x="31069" y="114144"/>
                      <a:pt x="38609" y="114144"/>
                    </a:cubicBezTo>
                    <a:cubicBezTo>
                      <a:pt x="40094" y="114144"/>
                      <a:pt x="41053" y="114122"/>
                      <a:pt x="41227" y="114075"/>
                    </a:cubicBezTo>
                    <a:cubicBezTo>
                      <a:pt x="42285" y="113790"/>
                      <a:pt x="41431" y="110860"/>
                      <a:pt x="40291" y="109924"/>
                    </a:cubicBezTo>
                    <a:cubicBezTo>
                      <a:pt x="39192" y="109029"/>
                      <a:pt x="28082" y="103738"/>
                      <a:pt x="28082" y="103738"/>
                    </a:cubicBezTo>
                    <a:lnTo>
                      <a:pt x="28611" y="99139"/>
                    </a:lnTo>
                    <a:cubicBezTo>
                      <a:pt x="28611" y="99139"/>
                      <a:pt x="29384" y="92791"/>
                      <a:pt x="30239" y="84692"/>
                    </a:cubicBezTo>
                    <a:lnTo>
                      <a:pt x="30239" y="84651"/>
                    </a:lnTo>
                    <a:cubicBezTo>
                      <a:pt x="31460" y="72971"/>
                      <a:pt x="32884" y="57710"/>
                      <a:pt x="32437" y="53233"/>
                    </a:cubicBezTo>
                    <a:cubicBezTo>
                      <a:pt x="31907" y="48553"/>
                      <a:pt x="17419" y="1"/>
                      <a:pt x="17419" y="1"/>
                    </a:cubicBezTo>
                    <a:close/>
                  </a:path>
                </a:pathLst>
              </a:custGeom>
              <a:solidFill>
                <a:srgbClr val="77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8" name="Google Shape;3418;p52"/>
              <p:cNvSpPr/>
              <p:nvPr/>
            </p:nvSpPr>
            <p:spPr>
              <a:xfrm flipH="1">
                <a:off x="7382646" y="4112485"/>
                <a:ext cx="616983" cy="145312"/>
              </a:xfrm>
              <a:custGeom>
                <a:rect b="b" l="l" r="r" t="t"/>
                <a:pathLst>
                  <a:path extrusionOk="0" h="7860" w="33373">
                    <a:moveTo>
                      <a:pt x="448" y="0"/>
                    </a:moveTo>
                    <a:cubicBezTo>
                      <a:pt x="1" y="3745"/>
                      <a:pt x="1" y="6593"/>
                      <a:pt x="163" y="6715"/>
                    </a:cubicBezTo>
                    <a:cubicBezTo>
                      <a:pt x="1062" y="7315"/>
                      <a:pt x="21359" y="7860"/>
                      <a:pt x="29267" y="7860"/>
                    </a:cubicBezTo>
                    <a:cubicBezTo>
                      <a:pt x="31024" y="7860"/>
                      <a:pt x="32170" y="7833"/>
                      <a:pt x="32355" y="7774"/>
                    </a:cubicBezTo>
                    <a:cubicBezTo>
                      <a:pt x="33372" y="7407"/>
                      <a:pt x="32518" y="4477"/>
                      <a:pt x="31378" y="3622"/>
                    </a:cubicBezTo>
                    <a:cubicBezTo>
                      <a:pt x="30890" y="3215"/>
                      <a:pt x="28611" y="1954"/>
                      <a:pt x="26087" y="774"/>
                    </a:cubicBezTo>
                    <a:lnTo>
                      <a:pt x="26087" y="774"/>
                    </a:lnTo>
                    <a:cubicBezTo>
                      <a:pt x="26942" y="1425"/>
                      <a:pt x="27919" y="2361"/>
                      <a:pt x="26861" y="2971"/>
                    </a:cubicBezTo>
                    <a:cubicBezTo>
                      <a:pt x="26662" y="3095"/>
                      <a:pt x="26151" y="3150"/>
                      <a:pt x="25401" y="3150"/>
                    </a:cubicBezTo>
                    <a:cubicBezTo>
                      <a:pt x="20466" y="3150"/>
                      <a:pt x="5182" y="778"/>
                      <a:pt x="448"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9" name="Google Shape;3419;p52"/>
              <p:cNvSpPr/>
              <p:nvPr/>
            </p:nvSpPr>
            <p:spPr>
              <a:xfrm flipH="1">
                <a:off x="7797209" y="2146487"/>
                <a:ext cx="619239" cy="2111254"/>
              </a:xfrm>
              <a:custGeom>
                <a:rect b="b" l="l" r="r" t="t"/>
                <a:pathLst>
                  <a:path extrusionOk="0" h="114199" w="33495">
                    <a:moveTo>
                      <a:pt x="6593" y="1"/>
                    </a:moveTo>
                    <a:cubicBezTo>
                      <a:pt x="6593" y="1"/>
                      <a:pt x="2605" y="49529"/>
                      <a:pt x="2605" y="54006"/>
                    </a:cubicBezTo>
                    <a:cubicBezTo>
                      <a:pt x="2605" y="56773"/>
                      <a:pt x="611" y="98569"/>
                      <a:pt x="611" y="98569"/>
                    </a:cubicBezTo>
                    <a:cubicBezTo>
                      <a:pt x="285" y="105732"/>
                      <a:pt x="0" y="112935"/>
                      <a:pt x="204" y="113057"/>
                    </a:cubicBezTo>
                    <a:cubicBezTo>
                      <a:pt x="1143" y="113628"/>
                      <a:pt x="21704" y="114198"/>
                      <a:pt x="29480" y="114198"/>
                    </a:cubicBezTo>
                    <a:cubicBezTo>
                      <a:pt x="31134" y="114198"/>
                      <a:pt x="32210" y="114173"/>
                      <a:pt x="32395" y="114116"/>
                    </a:cubicBezTo>
                    <a:cubicBezTo>
                      <a:pt x="33494" y="113871"/>
                      <a:pt x="32639" y="110900"/>
                      <a:pt x="31500" y="109964"/>
                    </a:cubicBezTo>
                    <a:cubicBezTo>
                      <a:pt x="30401" y="109028"/>
                      <a:pt x="19291" y="103738"/>
                      <a:pt x="19291" y="103738"/>
                    </a:cubicBezTo>
                    <a:lnTo>
                      <a:pt x="19535" y="98691"/>
                    </a:lnTo>
                    <a:cubicBezTo>
                      <a:pt x="19616" y="97552"/>
                      <a:pt x="21488" y="61657"/>
                      <a:pt x="21366" y="54209"/>
                    </a:cubicBezTo>
                    <a:cubicBezTo>
                      <a:pt x="21366" y="52174"/>
                      <a:pt x="22669" y="19495"/>
                      <a:pt x="22669" y="19495"/>
                    </a:cubicBezTo>
                    <a:cubicBezTo>
                      <a:pt x="25802" y="17622"/>
                      <a:pt x="27837" y="16890"/>
                      <a:pt x="27837" y="16890"/>
                    </a:cubicBezTo>
                    <a:cubicBezTo>
                      <a:pt x="28041" y="16402"/>
                      <a:pt x="28203" y="15832"/>
                      <a:pt x="28366" y="15262"/>
                    </a:cubicBezTo>
                    <a:cubicBezTo>
                      <a:pt x="30401" y="8506"/>
                      <a:pt x="30889" y="1"/>
                      <a:pt x="30889" y="1"/>
                    </a:cubicBezTo>
                    <a:close/>
                  </a:path>
                </a:pathLst>
              </a:custGeom>
              <a:solidFill>
                <a:srgbClr val="77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0" name="Google Shape;3420;p52"/>
              <p:cNvSpPr/>
              <p:nvPr/>
            </p:nvSpPr>
            <p:spPr>
              <a:xfrm flipH="1">
                <a:off x="7797209" y="4113243"/>
                <a:ext cx="618481" cy="145367"/>
              </a:xfrm>
              <a:custGeom>
                <a:rect b="b" l="l" r="r" t="t"/>
                <a:pathLst>
                  <a:path extrusionOk="0" h="7863" w="33454">
                    <a:moveTo>
                      <a:pt x="163" y="0"/>
                    </a:moveTo>
                    <a:cubicBezTo>
                      <a:pt x="81" y="3826"/>
                      <a:pt x="0" y="6634"/>
                      <a:pt x="163" y="6715"/>
                    </a:cubicBezTo>
                    <a:cubicBezTo>
                      <a:pt x="1087" y="7343"/>
                      <a:pt x="21035" y="7863"/>
                      <a:pt x="29071" y="7863"/>
                    </a:cubicBezTo>
                    <a:cubicBezTo>
                      <a:pt x="30938" y="7863"/>
                      <a:pt x="32162" y="7835"/>
                      <a:pt x="32354" y="7773"/>
                    </a:cubicBezTo>
                    <a:cubicBezTo>
                      <a:pt x="33453" y="7488"/>
                      <a:pt x="32598" y="4517"/>
                      <a:pt x="31418" y="3622"/>
                    </a:cubicBezTo>
                    <a:cubicBezTo>
                      <a:pt x="30889" y="3215"/>
                      <a:pt x="28610" y="1994"/>
                      <a:pt x="26128" y="773"/>
                    </a:cubicBezTo>
                    <a:lnTo>
                      <a:pt x="26128" y="773"/>
                    </a:lnTo>
                    <a:cubicBezTo>
                      <a:pt x="26982" y="1424"/>
                      <a:pt x="27959" y="2401"/>
                      <a:pt x="26901" y="3012"/>
                    </a:cubicBezTo>
                    <a:cubicBezTo>
                      <a:pt x="26702" y="3127"/>
                      <a:pt x="26204" y="3178"/>
                      <a:pt x="25475" y="3178"/>
                    </a:cubicBezTo>
                    <a:cubicBezTo>
                      <a:pt x="20522" y="3178"/>
                      <a:pt x="4916" y="816"/>
                      <a:pt x="163"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1" name="Google Shape;3421;p52"/>
              <p:cNvSpPr/>
              <p:nvPr/>
            </p:nvSpPr>
            <p:spPr>
              <a:xfrm flipH="1">
                <a:off x="7553452" y="2147245"/>
                <a:ext cx="829885" cy="1245965"/>
              </a:xfrm>
              <a:custGeom>
                <a:rect b="b" l="l" r="r" t="t"/>
                <a:pathLst>
                  <a:path extrusionOk="0" h="67395" w="44889">
                    <a:moveTo>
                      <a:pt x="4843" y="0"/>
                    </a:moveTo>
                    <a:cubicBezTo>
                      <a:pt x="285" y="10093"/>
                      <a:pt x="3296" y="17907"/>
                      <a:pt x="3296" y="17907"/>
                    </a:cubicBezTo>
                    <a:lnTo>
                      <a:pt x="0" y="64831"/>
                    </a:lnTo>
                    <a:cubicBezTo>
                      <a:pt x="0" y="64831"/>
                      <a:pt x="16849" y="67395"/>
                      <a:pt x="27186" y="67395"/>
                    </a:cubicBezTo>
                    <a:cubicBezTo>
                      <a:pt x="37482" y="67395"/>
                      <a:pt x="44808" y="63976"/>
                      <a:pt x="44808" y="63976"/>
                    </a:cubicBezTo>
                    <a:cubicBezTo>
                      <a:pt x="44808" y="63976"/>
                      <a:pt x="44889" y="56040"/>
                      <a:pt x="44604" y="53151"/>
                    </a:cubicBezTo>
                    <a:cubicBezTo>
                      <a:pt x="44279" y="50221"/>
                      <a:pt x="29302" y="0"/>
                      <a:pt x="29302"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2" name="Google Shape;3422;p52"/>
              <p:cNvSpPr/>
              <p:nvPr/>
            </p:nvSpPr>
            <p:spPr>
              <a:xfrm flipH="1">
                <a:off x="7448110" y="1667901"/>
                <a:ext cx="559635" cy="1036132"/>
              </a:xfrm>
              <a:custGeom>
                <a:rect b="b" l="l" r="r" t="t"/>
                <a:pathLst>
                  <a:path extrusionOk="0" h="56045" w="30271">
                    <a:moveTo>
                      <a:pt x="1338" y="0"/>
                    </a:moveTo>
                    <a:cubicBezTo>
                      <a:pt x="524" y="0"/>
                      <a:pt x="0" y="1100"/>
                      <a:pt x="358" y="4277"/>
                    </a:cubicBezTo>
                    <a:cubicBezTo>
                      <a:pt x="1091" y="11155"/>
                      <a:pt x="5445" y="20353"/>
                      <a:pt x="8253" y="27434"/>
                    </a:cubicBezTo>
                    <a:cubicBezTo>
                      <a:pt x="10166" y="32196"/>
                      <a:pt x="12486" y="37649"/>
                      <a:pt x="13463" y="39725"/>
                    </a:cubicBezTo>
                    <a:cubicBezTo>
                      <a:pt x="13463" y="41068"/>
                      <a:pt x="13503" y="42899"/>
                      <a:pt x="13707" y="44201"/>
                    </a:cubicBezTo>
                    <a:cubicBezTo>
                      <a:pt x="14095" y="46451"/>
                      <a:pt x="17256" y="53287"/>
                      <a:pt x="19173" y="53287"/>
                    </a:cubicBezTo>
                    <a:cubicBezTo>
                      <a:pt x="19267" y="53287"/>
                      <a:pt x="19358" y="53270"/>
                      <a:pt x="19445" y="53236"/>
                    </a:cubicBezTo>
                    <a:cubicBezTo>
                      <a:pt x="21358" y="52504"/>
                      <a:pt x="18794" y="47335"/>
                      <a:pt x="18509" y="45911"/>
                    </a:cubicBezTo>
                    <a:cubicBezTo>
                      <a:pt x="18255" y="44893"/>
                      <a:pt x="18323" y="44472"/>
                      <a:pt x="18618" y="44472"/>
                    </a:cubicBezTo>
                    <a:cubicBezTo>
                      <a:pt x="18700" y="44472"/>
                      <a:pt x="18800" y="44505"/>
                      <a:pt x="18916" y="44568"/>
                    </a:cubicBezTo>
                    <a:cubicBezTo>
                      <a:pt x="20381" y="46521"/>
                      <a:pt x="21846" y="48556"/>
                      <a:pt x="22986" y="50428"/>
                    </a:cubicBezTo>
                    <a:cubicBezTo>
                      <a:pt x="24175" y="52423"/>
                      <a:pt x="24207" y="56045"/>
                      <a:pt x="25707" y="56045"/>
                    </a:cubicBezTo>
                    <a:cubicBezTo>
                      <a:pt x="25798" y="56045"/>
                      <a:pt x="25895" y="56032"/>
                      <a:pt x="25997" y="56003"/>
                    </a:cubicBezTo>
                    <a:cubicBezTo>
                      <a:pt x="27625" y="55597"/>
                      <a:pt x="27422" y="52911"/>
                      <a:pt x="27422" y="52911"/>
                    </a:cubicBezTo>
                    <a:cubicBezTo>
                      <a:pt x="27422" y="52911"/>
                      <a:pt x="28561" y="52259"/>
                      <a:pt x="29050" y="50062"/>
                    </a:cubicBezTo>
                    <a:cubicBezTo>
                      <a:pt x="29050" y="50062"/>
                      <a:pt x="30067" y="49288"/>
                      <a:pt x="29864" y="46969"/>
                    </a:cubicBezTo>
                    <a:cubicBezTo>
                      <a:pt x="29782" y="46928"/>
                      <a:pt x="30271" y="46318"/>
                      <a:pt x="30189" y="45300"/>
                    </a:cubicBezTo>
                    <a:cubicBezTo>
                      <a:pt x="29945" y="41352"/>
                      <a:pt x="27869" y="37690"/>
                      <a:pt x="25672" y="34556"/>
                    </a:cubicBezTo>
                    <a:cubicBezTo>
                      <a:pt x="24492" y="32806"/>
                      <a:pt x="19811" y="26213"/>
                      <a:pt x="17858" y="22998"/>
                    </a:cubicBezTo>
                    <a:cubicBezTo>
                      <a:pt x="13300" y="15673"/>
                      <a:pt x="8172" y="8184"/>
                      <a:pt x="3899" y="2080"/>
                    </a:cubicBezTo>
                    <a:cubicBezTo>
                      <a:pt x="3113" y="959"/>
                      <a:pt x="2099" y="0"/>
                      <a:pt x="1338" y="0"/>
                    </a:cubicBezTo>
                    <a:close/>
                  </a:path>
                </a:pathLst>
              </a:custGeom>
              <a:solidFill>
                <a:srgbClr val="77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3" name="Google Shape;3423;p52"/>
              <p:cNvSpPr/>
              <p:nvPr/>
            </p:nvSpPr>
            <p:spPr>
              <a:xfrm flipH="1">
                <a:off x="7502278" y="2462309"/>
                <a:ext cx="71879" cy="183599"/>
              </a:xfrm>
              <a:custGeom>
                <a:rect b="b" l="l" r="r" t="t"/>
                <a:pathLst>
                  <a:path extrusionOk="0" h="9931" w="3888">
                    <a:moveTo>
                      <a:pt x="26" y="0"/>
                    </a:moveTo>
                    <a:cubicBezTo>
                      <a:pt x="11" y="0"/>
                      <a:pt x="1" y="31"/>
                      <a:pt x="21" y="92"/>
                    </a:cubicBezTo>
                    <a:cubicBezTo>
                      <a:pt x="835" y="1557"/>
                      <a:pt x="1730" y="2981"/>
                      <a:pt x="2341" y="4568"/>
                    </a:cubicBezTo>
                    <a:cubicBezTo>
                      <a:pt x="2992" y="6278"/>
                      <a:pt x="3399" y="8068"/>
                      <a:pt x="3806" y="9900"/>
                    </a:cubicBezTo>
                    <a:cubicBezTo>
                      <a:pt x="3806" y="9920"/>
                      <a:pt x="3826" y="9930"/>
                      <a:pt x="3847" y="9930"/>
                    </a:cubicBezTo>
                    <a:cubicBezTo>
                      <a:pt x="3867" y="9930"/>
                      <a:pt x="3887" y="9920"/>
                      <a:pt x="3887" y="9900"/>
                    </a:cubicBezTo>
                    <a:cubicBezTo>
                      <a:pt x="3643" y="6481"/>
                      <a:pt x="2178" y="2778"/>
                      <a:pt x="62" y="92"/>
                    </a:cubicBezTo>
                    <a:cubicBezTo>
                      <a:pt x="62" y="31"/>
                      <a:pt x="41" y="0"/>
                      <a:pt x="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4" name="Google Shape;3424;p52"/>
              <p:cNvSpPr/>
              <p:nvPr/>
            </p:nvSpPr>
            <p:spPr>
              <a:xfrm flipH="1">
                <a:off x="7472939" y="2421248"/>
                <a:ext cx="50120" cy="171416"/>
              </a:xfrm>
              <a:custGeom>
                <a:rect b="b" l="l" r="r" t="t"/>
                <a:pathLst>
                  <a:path extrusionOk="0" h="9272" w="2711">
                    <a:moveTo>
                      <a:pt x="20" y="1"/>
                    </a:moveTo>
                    <a:cubicBezTo>
                      <a:pt x="5" y="1"/>
                      <a:pt x="1" y="44"/>
                      <a:pt x="25" y="115"/>
                    </a:cubicBezTo>
                    <a:cubicBezTo>
                      <a:pt x="716" y="1580"/>
                      <a:pt x="2019" y="4185"/>
                      <a:pt x="2670" y="9272"/>
                    </a:cubicBezTo>
                    <a:lnTo>
                      <a:pt x="2711" y="9272"/>
                    </a:lnTo>
                    <a:cubicBezTo>
                      <a:pt x="2711" y="5894"/>
                      <a:pt x="1775" y="2923"/>
                      <a:pt x="65" y="74"/>
                    </a:cubicBezTo>
                    <a:cubicBezTo>
                      <a:pt x="48" y="23"/>
                      <a:pt x="31" y="1"/>
                      <a:pt x="20"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5" name="Google Shape;3425;p52"/>
              <p:cNvSpPr/>
              <p:nvPr/>
            </p:nvSpPr>
            <p:spPr>
              <a:xfrm flipH="1">
                <a:off x="7457132" y="2399636"/>
                <a:ext cx="38879" cy="135107"/>
              </a:xfrm>
              <a:custGeom>
                <a:rect b="b" l="l" r="r" t="t"/>
                <a:pathLst>
                  <a:path extrusionOk="0" h="7308" w="2103">
                    <a:moveTo>
                      <a:pt x="65" y="1"/>
                    </a:moveTo>
                    <a:cubicBezTo>
                      <a:pt x="24" y="1"/>
                      <a:pt x="1" y="52"/>
                      <a:pt x="27" y="104"/>
                    </a:cubicBezTo>
                    <a:cubicBezTo>
                      <a:pt x="1166" y="2668"/>
                      <a:pt x="1573" y="4418"/>
                      <a:pt x="2062" y="7307"/>
                    </a:cubicBezTo>
                    <a:lnTo>
                      <a:pt x="2102" y="7307"/>
                    </a:lnTo>
                    <a:cubicBezTo>
                      <a:pt x="1858" y="3970"/>
                      <a:pt x="1410" y="2790"/>
                      <a:pt x="149" y="63"/>
                    </a:cubicBezTo>
                    <a:cubicBezTo>
                      <a:pt x="119" y="18"/>
                      <a:pt x="89" y="1"/>
                      <a:pt x="65"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6" name="Google Shape;3426;p52"/>
              <p:cNvSpPr/>
              <p:nvPr/>
            </p:nvSpPr>
            <p:spPr>
              <a:xfrm flipH="1">
                <a:off x="7806989" y="1654183"/>
                <a:ext cx="223791" cy="300459"/>
              </a:xfrm>
              <a:custGeom>
                <a:rect b="b" l="l" r="r" t="t"/>
                <a:pathLst>
                  <a:path extrusionOk="0" h="16252" w="12105">
                    <a:moveTo>
                      <a:pt x="1999" y="1"/>
                    </a:moveTo>
                    <a:cubicBezTo>
                      <a:pt x="498" y="1"/>
                      <a:pt x="0" y="2091"/>
                      <a:pt x="424" y="5141"/>
                    </a:cubicBezTo>
                    <a:cubicBezTo>
                      <a:pt x="1034" y="9496"/>
                      <a:pt x="2906" y="16252"/>
                      <a:pt x="2906" y="16252"/>
                    </a:cubicBezTo>
                    <a:lnTo>
                      <a:pt x="12104" y="10636"/>
                    </a:lnTo>
                    <a:cubicBezTo>
                      <a:pt x="12104" y="10636"/>
                      <a:pt x="8034" y="4246"/>
                      <a:pt x="4575" y="1316"/>
                    </a:cubicBezTo>
                    <a:cubicBezTo>
                      <a:pt x="3517" y="407"/>
                      <a:pt x="2660" y="1"/>
                      <a:pt x="1999" y="1"/>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7" name="Google Shape;3427;p52"/>
              <p:cNvSpPr/>
              <p:nvPr/>
            </p:nvSpPr>
            <p:spPr>
              <a:xfrm flipH="1">
                <a:off x="7837845" y="1822216"/>
                <a:ext cx="143666" cy="86854"/>
              </a:xfrm>
              <a:custGeom>
                <a:rect b="b" l="l" r="r" t="t"/>
                <a:pathLst>
                  <a:path extrusionOk="0" h="4698" w="7771">
                    <a:moveTo>
                      <a:pt x="7730" y="0"/>
                    </a:moveTo>
                    <a:cubicBezTo>
                      <a:pt x="6387" y="733"/>
                      <a:pt x="5125" y="1424"/>
                      <a:pt x="3864" y="2198"/>
                    </a:cubicBezTo>
                    <a:cubicBezTo>
                      <a:pt x="3212" y="2605"/>
                      <a:pt x="648" y="4192"/>
                      <a:pt x="38" y="4640"/>
                    </a:cubicBezTo>
                    <a:cubicBezTo>
                      <a:pt x="9" y="4668"/>
                      <a:pt x="1" y="4697"/>
                      <a:pt x="41" y="4697"/>
                    </a:cubicBezTo>
                    <a:cubicBezTo>
                      <a:pt x="58" y="4697"/>
                      <a:pt x="84" y="4692"/>
                      <a:pt x="119" y="4680"/>
                    </a:cubicBezTo>
                    <a:cubicBezTo>
                      <a:pt x="1096" y="4192"/>
                      <a:pt x="3294" y="2849"/>
                      <a:pt x="3945" y="2442"/>
                    </a:cubicBezTo>
                    <a:cubicBezTo>
                      <a:pt x="5207" y="1628"/>
                      <a:pt x="6509" y="814"/>
                      <a:pt x="7770" y="41"/>
                    </a:cubicBezTo>
                    <a:cubicBezTo>
                      <a:pt x="7770" y="41"/>
                      <a:pt x="7770" y="0"/>
                      <a:pt x="77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8" name="Google Shape;3428;p52"/>
              <p:cNvSpPr/>
              <p:nvPr/>
            </p:nvSpPr>
            <p:spPr>
              <a:xfrm flipH="1">
                <a:off x="7819783" y="1653666"/>
                <a:ext cx="210702" cy="300976"/>
              </a:xfrm>
              <a:custGeom>
                <a:rect b="b" l="l" r="r" t="t"/>
                <a:pathLst>
                  <a:path extrusionOk="0" h="16280" w="11397">
                    <a:moveTo>
                      <a:pt x="1995" y="1"/>
                    </a:moveTo>
                    <a:cubicBezTo>
                      <a:pt x="489" y="1"/>
                      <a:pt x="1" y="2117"/>
                      <a:pt x="408" y="5169"/>
                    </a:cubicBezTo>
                    <a:cubicBezTo>
                      <a:pt x="978" y="9524"/>
                      <a:pt x="2890" y="16280"/>
                      <a:pt x="2890" y="16280"/>
                    </a:cubicBezTo>
                    <a:lnTo>
                      <a:pt x="11396" y="11111"/>
                    </a:lnTo>
                    <a:lnTo>
                      <a:pt x="1995"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9" name="Google Shape;3429;p52"/>
              <p:cNvSpPr/>
              <p:nvPr/>
            </p:nvSpPr>
            <p:spPr>
              <a:xfrm flipH="1">
                <a:off x="7816030" y="1204401"/>
                <a:ext cx="453702" cy="456678"/>
              </a:xfrm>
              <a:custGeom>
                <a:rect b="b" l="l" r="r" t="t"/>
                <a:pathLst>
                  <a:path extrusionOk="0" h="24702" w="24541">
                    <a:moveTo>
                      <a:pt x="14698" y="0"/>
                    </a:moveTo>
                    <a:cubicBezTo>
                      <a:pt x="14575" y="0"/>
                      <a:pt x="14450" y="15"/>
                      <a:pt x="14326" y="46"/>
                    </a:cubicBezTo>
                    <a:cubicBezTo>
                      <a:pt x="13919" y="128"/>
                      <a:pt x="13552" y="413"/>
                      <a:pt x="13349" y="738"/>
                    </a:cubicBezTo>
                    <a:cubicBezTo>
                      <a:pt x="13056" y="478"/>
                      <a:pt x="12685" y="295"/>
                      <a:pt x="12256" y="295"/>
                    </a:cubicBezTo>
                    <a:cubicBezTo>
                      <a:pt x="12149" y="295"/>
                      <a:pt x="12038" y="307"/>
                      <a:pt x="11925" y="331"/>
                    </a:cubicBezTo>
                    <a:cubicBezTo>
                      <a:pt x="11518" y="453"/>
                      <a:pt x="11192" y="657"/>
                      <a:pt x="10989" y="1023"/>
                    </a:cubicBezTo>
                    <a:cubicBezTo>
                      <a:pt x="10748" y="576"/>
                      <a:pt x="10274" y="303"/>
                      <a:pt x="9765" y="303"/>
                    </a:cubicBezTo>
                    <a:cubicBezTo>
                      <a:pt x="9672" y="303"/>
                      <a:pt x="9577" y="312"/>
                      <a:pt x="9483" y="331"/>
                    </a:cubicBezTo>
                    <a:cubicBezTo>
                      <a:pt x="9035" y="453"/>
                      <a:pt x="8628" y="820"/>
                      <a:pt x="8506" y="1267"/>
                    </a:cubicBezTo>
                    <a:cubicBezTo>
                      <a:pt x="8297" y="1088"/>
                      <a:pt x="8023" y="975"/>
                      <a:pt x="7732" y="975"/>
                    </a:cubicBezTo>
                    <a:cubicBezTo>
                      <a:pt x="7625" y="975"/>
                      <a:pt x="7516" y="990"/>
                      <a:pt x="7407" y="1023"/>
                    </a:cubicBezTo>
                    <a:cubicBezTo>
                      <a:pt x="6797" y="1145"/>
                      <a:pt x="6390" y="1634"/>
                      <a:pt x="6308" y="2244"/>
                    </a:cubicBezTo>
                    <a:cubicBezTo>
                      <a:pt x="6062" y="2028"/>
                      <a:pt x="5768" y="1929"/>
                      <a:pt x="5429" y="1929"/>
                    </a:cubicBezTo>
                    <a:cubicBezTo>
                      <a:pt x="5320" y="1929"/>
                      <a:pt x="5206" y="1939"/>
                      <a:pt x="5087" y="1959"/>
                    </a:cubicBezTo>
                    <a:cubicBezTo>
                      <a:pt x="4396" y="2122"/>
                      <a:pt x="3948" y="2773"/>
                      <a:pt x="3948" y="3506"/>
                    </a:cubicBezTo>
                    <a:lnTo>
                      <a:pt x="3419" y="3506"/>
                    </a:lnTo>
                    <a:cubicBezTo>
                      <a:pt x="2727" y="3668"/>
                      <a:pt x="2239" y="4401"/>
                      <a:pt x="2401" y="5133"/>
                    </a:cubicBezTo>
                    <a:cubicBezTo>
                      <a:pt x="2442" y="5296"/>
                      <a:pt x="2524" y="5418"/>
                      <a:pt x="2605" y="5581"/>
                    </a:cubicBezTo>
                    <a:lnTo>
                      <a:pt x="2524" y="5581"/>
                    </a:lnTo>
                    <a:cubicBezTo>
                      <a:pt x="1710" y="5785"/>
                      <a:pt x="1180" y="6599"/>
                      <a:pt x="1384" y="7413"/>
                    </a:cubicBezTo>
                    <a:cubicBezTo>
                      <a:pt x="1425" y="7575"/>
                      <a:pt x="1506" y="7738"/>
                      <a:pt x="1547" y="7819"/>
                    </a:cubicBezTo>
                    <a:cubicBezTo>
                      <a:pt x="1425" y="7819"/>
                      <a:pt x="1303" y="7819"/>
                      <a:pt x="1180" y="7860"/>
                    </a:cubicBezTo>
                    <a:cubicBezTo>
                      <a:pt x="489" y="8023"/>
                      <a:pt x="0" y="8796"/>
                      <a:pt x="163" y="9488"/>
                    </a:cubicBezTo>
                    <a:cubicBezTo>
                      <a:pt x="285" y="9854"/>
                      <a:pt x="489" y="10180"/>
                      <a:pt x="774" y="10383"/>
                    </a:cubicBezTo>
                    <a:cubicBezTo>
                      <a:pt x="611" y="10750"/>
                      <a:pt x="407" y="11238"/>
                      <a:pt x="529" y="11767"/>
                    </a:cubicBezTo>
                    <a:cubicBezTo>
                      <a:pt x="611" y="12093"/>
                      <a:pt x="814" y="12418"/>
                      <a:pt x="1140" y="12622"/>
                    </a:cubicBezTo>
                    <a:cubicBezTo>
                      <a:pt x="570" y="12907"/>
                      <a:pt x="285" y="13598"/>
                      <a:pt x="407" y="14250"/>
                    </a:cubicBezTo>
                    <a:cubicBezTo>
                      <a:pt x="570" y="14860"/>
                      <a:pt x="1058" y="15308"/>
                      <a:pt x="1750" y="15430"/>
                    </a:cubicBezTo>
                    <a:cubicBezTo>
                      <a:pt x="1425" y="15715"/>
                      <a:pt x="1221" y="16244"/>
                      <a:pt x="1384" y="16691"/>
                    </a:cubicBezTo>
                    <a:cubicBezTo>
                      <a:pt x="1506" y="17180"/>
                      <a:pt x="1954" y="17587"/>
                      <a:pt x="2442" y="17709"/>
                    </a:cubicBezTo>
                    <a:cubicBezTo>
                      <a:pt x="1994" y="17994"/>
                      <a:pt x="1791" y="18564"/>
                      <a:pt x="1913" y="19133"/>
                    </a:cubicBezTo>
                    <a:cubicBezTo>
                      <a:pt x="2019" y="19735"/>
                      <a:pt x="2586" y="20182"/>
                      <a:pt x="3161" y="20182"/>
                    </a:cubicBezTo>
                    <a:cubicBezTo>
                      <a:pt x="3247" y="20182"/>
                      <a:pt x="3334" y="20172"/>
                      <a:pt x="3419" y="20151"/>
                    </a:cubicBezTo>
                    <a:lnTo>
                      <a:pt x="3419" y="20151"/>
                    </a:lnTo>
                    <a:cubicBezTo>
                      <a:pt x="3378" y="20354"/>
                      <a:pt x="3378" y="20558"/>
                      <a:pt x="3419" y="20680"/>
                    </a:cubicBezTo>
                    <a:cubicBezTo>
                      <a:pt x="3566" y="21378"/>
                      <a:pt x="4211" y="21878"/>
                      <a:pt x="4874" y="21878"/>
                    </a:cubicBezTo>
                    <a:cubicBezTo>
                      <a:pt x="4945" y="21878"/>
                      <a:pt x="5017" y="21872"/>
                      <a:pt x="5087" y="21860"/>
                    </a:cubicBezTo>
                    <a:lnTo>
                      <a:pt x="5087" y="22389"/>
                    </a:lnTo>
                    <a:cubicBezTo>
                      <a:pt x="5226" y="22979"/>
                      <a:pt x="5809" y="23451"/>
                      <a:pt x="6406" y="23451"/>
                    </a:cubicBezTo>
                    <a:cubicBezTo>
                      <a:pt x="6510" y="23451"/>
                      <a:pt x="6613" y="23437"/>
                      <a:pt x="6715" y="23407"/>
                    </a:cubicBezTo>
                    <a:cubicBezTo>
                      <a:pt x="7041" y="23366"/>
                      <a:pt x="7285" y="23122"/>
                      <a:pt x="7489" y="22877"/>
                    </a:cubicBezTo>
                    <a:cubicBezTo>
                      <a:pt x="7668" y="23451"/>
                      <a:pt x="8257" y="23835"/>
                      <a:pt x="8868" y="23835"/>
                    </a:cubicBezTo>
                    <a:cubicBezTo>
                      <a:pt x="8951" y="23835"/>
                      <a:pt x="9034" y="23828"/>
                      <a:pt x="9116" y="23813"/>
                    </a:cubicBezTo>
                    <a:cubicBezTo>
                      <a:pt x="9320" y="23732"/>
                      <a:pt x="9483" y="23651"/>
                      <a:pt x="9646" y="23529"/>
                    </a:cubicBezTo>
                    <a:lnTo>
                      <a:pt x="9646" y="23651"/>
                    </a:lnTo>
                    <a:cubicBezTo>
                      <a:pt x="9751" y="24282"/>
                      <a:pt x="10339" y="24702"/>
                      <a:pt x="10969" y="24702"/>
                    </a:cubicBezTo>
                    <a:cubicBezTo>
                      <a:pt x="11070" y="24702"/>
                      <a:pt x="11172" y="24691"/>
                      <a:pt x="11273" y="24668"/>
                    </a:cubicBezTo>
                    <a:cubicBezTo>
                      <a:pt x="11721" y="24546"/>
                      <a:pt x="12087" y="24261"/>
                      <a:pt x="12209" y="23854"/>
                    </a:cubicBezTo>
                    <a:cubicBezTo>
                      <a:pt x="12448" y="24332"/>
                      <a:pt x="12944" y="24666"/>
                      <a:pt x="13458" y="24666"/>
                    </a:cubicBezTo>
                    <a:cubicBezTo>
                      <a:pt x="13557" y="24666"/>
                      <a:pt x="13657" y="24654"/>
                      <a:pt x="13756" y="24627"/>
                    </a:cubicBezTo>
                    <a:cubicBezTo>
                      <a:pt x="14244" y="24505"/>
                      <a:pt x="14611" y="24098"/>
                      <a:pt x="14773" y="23651"/>
                    </a:cubicBezTo>
                    <a:cubicBezTo>
                      <a:pt x="14946" y="23749"/>
                      <a:pt x="15148" y="23803"/>
                      <a:pt x="15362" y="23803"/>
                    </a:cubicBezTo>
                    <a:cubicBezTo>
                      <a:pt x="15502" y="23803"/>
                      <a:pt x="15646" y="23780"/>
                      <a:pt x="15791" y="23732"/>
                    </a:cubicBezTo>
                    <a:cubicBezTo>
                      <a:pt x="16198" y="23651"/>
                      <a:pt x="16564" y="23407"/>
                      <a:pt x="16768" y="23040"/>
                    </a:cubicBezTo>
                    <a:cubicBezTo>
                      <a:pt x="16979" y="23191"/>
                      <a:pt x="17257" y="23275"/>
                      <a:pt x="17553" y="23275"/>
                    </a:cubicBezTo>
                    <a:cubicBezTo>
                      <a:pt x="17656" y="23275"/>
                      <a:pt x="17761" y="23265"/>
                      <a:pt x="17866" y="23244"/>
                    </a:cubicBezTo>
                    <a:cubicBezTo>
                      <a:pt x="18517" y="23081"/>
                      <a:pt x="19006" y="22511"/>
                      <a:pt x="19047" y="21860"/>
                    </a:cubicBezTo>
                    <a:cubicBezTo>
                      <a:pt x="19128" y="21880"/>
                      <a:pt x="19220" y="21891"/>
                      <a:pt x="19316" y="21891"/>
                    </a:cubicBezTo>
                    <a:cubicBezTo>
                      <a:pt x="19413" y="21891"/>
                      <a:pt x="19515" y="21880"/>
                      <a:pt x="19616" y="21860"/>
                    </a:cubicBezTo>
                    <a:cubicBezTo>
                      <a:pt x="20267" y="21697"/>
                      <a:pt x="20715" y="21046"/>
                      <a:pt x="20674" y="20395"/>
                    </a:cubicBezTo>
                    <a:lnTo>
                      <a:pt x="20674" y="20395"/>
                    </a:lnTo>
                    <a:cubicBezTo>
                      <a:pt x="20776" y="20415"/>
                      <a:pt x="20888" y="20425"/>
                      <a:pt x="21000" y="20425"/>
                    </a:cubicBezTo>
                    <a:cubicBezTo>
                      <a:pt x="21112" y="20425"/>
                      <a:pt x="21224" y="20415"/>
                      <a:pt x="21326" y="20395"/>
                    </a:cubicBezTo>
                    <a:cubicBezTo>
                      <a:pt x="22140" y="20191"/>
                      <a:pt x="22669" y="19378"/>
                      <a:pt x="22465" y="18564"/>
                    </a:cubicBezTo>
                    <a:cubicBezTo>
                      <a:pt x="22384" y="18401"/>
                      <a:pt x="22343" y="18279"/>
                      <a:pt x="22262" y="18116"/>
                    </a:cubicBezTo>
                    <a:cubicBezTo>
                      <a:pt x="22343" y="18116"/>
                      <a:pt x="22384" y="18116"/>
                      <a:pt x="22506" y="18034"/>
                    </a:cubicBezTo>
                    <a:cubicBezTo>
                      <a:pt x="23198" y="17912"/>
                      <a:pt x="23727" y="17139"/>
                      <a:pt x="23523" y="16407"/>
                    </a:cubicBezTo>
                    <a:cubicBezTo>
                      <a:pt x="23483" y="16162"/>
                      <a:pt x="23320" y="15959"/>
                      <a:pt x="23157" y="15755"/>
                    </a:cubicBezTo>
                    <a:cubicBezTo>
                      <a:pt x="23890" y="15511"/>
                      <a:pt x="24337" y="14738"/>
                      <a:pt x="24174" y="13965"/>
                    </a:cubicBezTo>
                    <a:cubicBezTo>
                      <a:pt x="24134" y="13680"/>
                      <a:pt x="23971" y="13476"/>
                      <a:pt x="23767" y="13273"/>
                    </a:cubicBezTo>
                    <a:cubicBezTo>
                      <a:pt x="24296" y="12907"/>
                      <a:pt x="24541" y="12296"/>
                      <a:pt x="24419" y="11645"/>
                    </a:cubicBezTo>
                    <a:cubicBezTo>
                      <a:pt x="24337" y="11197"/>
                      <a:pt x="24012" y="10790"/>
                      <a:pt x="23564" y="10628"/>
                    </a:cubicBezTo>
                    <a:cubicBezTo>
                      <a:pt x="23767" y="10302"/>
                      <a:pt x="23890" y="9895"/>
                      <a:pt x="23767" y="9569"/>
                    </a:cubicBezTo>
                    <a:cubicBezTo>
                      <a:pt x="23686" y="9162"/>
                      <a:pt x="23401" y="8837"/>
                      <a:pt x="23116" y="8674"/>
                    </a:cubicBezTo>
                    <a:cubicBezTo>
                      <a:pt x="23401" y="8349"/>
                      <a:pt x="23523" y="7860"/>
                      <a:pt x="23401" y="7372"/>
                    </a:cubicBezTo>
                    <a:cubicBezTo>
                      <a:pt x="23279" y="6721"/>
                      <a:pt x="22709" y="6232"/>
                      <a:pt x="22058" y="6192"/>
                    </a:cubicBezTo>
                    <a:cubicBezTo>
                      <a:pt x="22099" y="5988"/>
                      <a:pt x="22099" y="5744"/>
                      <a:pt x="22058" y="5540"/>
                    </a:cubicBezTo>
                    <a:cubicBezTo>
                      <a:pt x="21907" y="4937"/>
                      <a:pt x="21337" y="4473"/>
                      <a:pt x="20704" y="4473"/>
                    </a:cubicBezTo>
                    <a:cubicBezTo>
                      <a:pt x="20654" y="4473"/>
                      <a:pt x="20603" y="4476"/>
                      <a:pt x="20552" y="4482"/>
                    </a:cubicBezTo>
                    <a:cubicBezTo>
                      <a:pt x="20634" y="4279"/>
                      <a:pt x="20634" y="4075"/>
                      <a:pt x="20552" y="3790"/>
                    </a:cubicBezTo>
                    <a:cubicBezTo>
                      <a:pt x="20380" y="3101"/>
                      <a:pt x="19770" y="2646"/>
                      <a:pt x="19093" y="2646"/>
                    </a:cubicBezTo>
                    <a:cubicBezTo>
                      <a:pt x="18970" y="2646"/>
                      <a:pt x="18846" y="2660"/>
                      <a:pt x="18721" y="2692"/>
                    </a:cubicBezTo>
                    <a:cubicBezTo>
                      <a:pt x="18640" y="2732"/>
                      <a:pt x="18477" y="2732"/>
                      <a:pt x="18436" y="2773"/>
                    </a:cubicBezTo>
                    <a:cubicBezTo>
                      <a:pt x="18436" y="2692"/>
                      <a:pt x="18436" y="2651"/>
                      <a:pt x="18395" y="2529"/>
                    </a:cubicBezTo>
                    <a:cubicBezTo>
                      <a:pt x="18223" y="1840"/>
                      <a:pt x="17613" y="1384"/>
                      <a:pt x="16936" y="1384"/>
                    </a:cubicBezTo>
                    <a:cubicBezTo>
                      <a:pt x="16814" y="1384"/>
                      <a:pt x="16689" y="1399"/>
                      <a:pt x="16564" y="1430"/>
                    </a:cubicBezTo>
                    <a:cubicBezTo>
                      <a:pt x="16442" y="1471"/>
                      <a:pt x="16279" y="1471"/>
                      <a:pt x="16198" y="1552"/>
                    </a:cubicBezTo>
                    <a:cubicBezTo>
                      <a:pt x="16198" y="1430"/>
                      <a:pt x="16198" y="1267"/>
                      <a:pt x="16157" y="1145"/>
                    </a:cubicBezTo>
                    <a:cubicBezTo>
                      <a:pt x="15985" y="456"/>
                      <a:pt x="15375" y="0"/>
                      <a:pt x="1469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0" name="Google Shape;3430;p52"/>
              <p:cNvSpPr/>
              <p:nvPr/>
            </p:nvSpPr>
            <p:spPr>
              <a:xfrm flipH="1">
                <a:off x="7806989" y="1633718"/>
                <a:ext cx="488329" cy="513546"/>
              </a:xfrm>
              <a:custGeom>
                <a:rect b="b" l="l" r="r" t="t"/>
                <a:pathLst>
                  <a:path extrusionOk="0" h="27778" w="26414">
                    <a:moveTo>
                      <a:pt x="12883" y="1"/>
                    </a:moveTo>
                    <a:cubicBezTo>
                      <a:pt x="11149" y="1"/>
                      <a:pt x="9282" y="792"/>
                      <a:pt x="7530" y="2586"/>
                    </a:cubicBezTo>
                    <a:cubicBezTo>
                      <a:pt x="611" y="9586"/>
                      <a:pt x="1" y="27777"/>
                      <a:pt x="1" y="27777"/>
                    </a:cubicBezTo>
                    <a:lnTo>
                      <a:pt x="24541" y="27777"/>
                    </a:lnTo>
                    <a:lnTo>
                      <a:pt x="23646" y="22161"/>
                    </a:lnTo>
                    <a:cubicBezTo>
                      <a:pt x="23646" y="22161"/>
                      <a:pt x="26413" y="18783"/>
                      <a:pt x="25803" y="15446"/>
                    </a:cubicBezTo>
                    <a:cubicBezTo>
                      <a:pt x="25151" y="11620"/>
                      <a:pt x="17948" y="2708"/>
                      <a:pt x="17338" y="2057"/>
                    </a:cubicBezTo>
                    <a:cubicBezTo>
                      <a:pt x="16133" y="751"/>
                      <a:pt x="14571" y="1"/>
                      <a:pt x="12883" y="1"/>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1" name="Google Shape;3431;p52"/>
              <p:cNvSpPr/>
              <p:nvPr/>
            </p:nvSpPr>
            <p:spPr>
              <a:xfrm flipH="1">
                <a:off x="7932649" y="2009550"/>
                <a:ext cx="145219" cy="32372"/>
              </a:xfrm>
              <a:custGeom>
                <a:rect b="b" l="l" r="r" t="t"/>
                <a:pathLst>
                  <a:path extrusionOk="0" h="1751" w="7855">
                    <a:moveTo>
                      <a:pt x="7733" y="1"/>
                    </a:moveTo>
                    <a:cubicBezTo>
                      <a:pt x="6430" y="163"/>
                      <a:pt x="5169" y="367"/>
                      <a:pt x="3866" y="652"/>
                    </a:cubicBezTo>
                    <a:cubicBezTo>
                      <a:pt x="3256" y="815"/>
                      <a:pt x="2605" y="1018"/>
                      <a:pt x="1994" y="1222"/>
                    </a:cubicBezTo>
                    <a:lnTo>
                      <a:pt x="1099" y="1506"/>
                    </a:lnTo>
                    <a:cubicBezTo>
                      <a:pt x="773" y="1629"/>
                      <a:pt x="407" y="1710"/>
                      <a:pt x="81" y="1710"/>
                    </a:cubicBezTo>
                    <a:cubicBezTo>
                      <a:pt x="0" y="1710"/>
                      <a:pt x="0" y="1751"/>
                      <a:pt x="81" y="1751"/>
                    </a:cubicBezTo>
                    <a:cubicBezTo>
                      <a:pt x="366" y="1751"/>
                      <a:pt x="733" y="1751"/>
                      <a:pt x="1017" y="1710"/>
                    </a:cubicBezTo>
                    <a:cubicBezTo>
                      <a:pt x="1343" y="1669"/>
                      <a:pt x="1628" y="1629"/>
                      <a:pt x="1954" y="1506"/>
                    </a:cubicBezTo>
                    <a:cubicBezTo>
                      <a:pt x="2605" y="1344"/>
                      <a:pt x="3215" y="1140"/>
                      <a:pt x="3866" y="1018"/>
                    </a:cubicBezTo>
                    <a:cubicBezTo>
                      <a:pt x="5169" y="652"/>
                      <a:pt x="6471" y="286"/>
                      <a:pt x="7814" y="82"/>
                    </a:cubicBezTo>
                    <a:cubicBezTo>
                      <a:pt x="7855" y="82"/>
                      <a:pt x="7855" y="1"/>
                      <a:pt x="77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2" name="Google Shape;3432;p52"/>
              <p:cNvSpPr/>
              <p:nvPr/>
            </p:nvSpPr>
            <p:spPr>
              <a:xfrm flipH="1">
                <a:off x="7873211" y="2028370"/>
                <a:ext cx="122646" cy="7543"/>
              </a:xfrm>
              <a:custGeom>
                <a:rect b="b" l="l" r="r" t="t"/>
                <a:pathLst>
                  <a:path extrusionOk="0" h="408" w="6634">
                    <a:moveTo>
                      <a:pt x="3297" y="0"/>
                    </a:moveTo>
                    <a:cubicBezTo>
                      <a:pt x="2767" y="0"/>
                      <a:pt x="2238" y="41"/>
                      <a:pt x="1669" y="81"/>
                    </a:cubicBezTo>
                    <a:cubicBezTo>
                      <a:pt x="1424" y="163"/>
                      <a:pt x="1180" y="163"/>
                      <a:pt x="895" y="204"/>
                    </a:cubicBezTo>
                    <a:cubicBezTo>
                      <a:pt x="611" y="244"/>
                      <a:pt x="366" y="285"/>
                      <a:pt x="41" y="366"/>
                    </a:cubicBezTo>
                    <a:cubicBezTo>
                      <a:pt x="0" y="366"/>
                      <a:pt x="0" y="407"/>
                      <a:pt x="41" y="407"/>
                    </a:cubicBezTo>
                    <a:lnTo>
                      <a:pt x="855" y="407"/>
                    </a:lnTo>
                    <a:cubicBezTo>
                      <a:pt x="1099" y="407"/>
                      <a:pt x="1424" y="407"/>
                      <a:pt x="1669" y="366"/>
                    </a:cubicBezTo>
                    <a:cubicBezTo>
                      <a:pt x="2238" y="366"/>
                      <a:pt x="2727" y="285"/>
                      <a:pt x="3297" y="285"/>
                    </a:cubicBezTo>
                    <a:cubicBezTo>
                      <a:pt x="4355" y="244"/>
                      <a:pt x="5453" y="204"/>
                      <a:pt x="6552" y="204"/>
                    </a:cubicBezTo>
                    <a:cubicBezTo>
                      <a:pt x="6634" y="204"/>
                      <a:pt x="6634" y="163"/>
                      <a:pt x="6552" y="163"/>
                    </a:cubicBezTo>
                    <a:cubicBezTo>
                      <a:pt x="5494" y="41"/>
                      <a:pt x="4395" y="0"/>
                      <a:pt x="329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3" name="Google Shape;3433;p52"/>
              <p:cNvSpPr/>
              <p:nvPr/>
            </p:nvSpPr>
            <p:spPr>
              <a:xfrm flipH="1">
                <a:off x="7954464" y="1511478"/>
                <a:ext cx="123404" cy="223477"/>
              </a:xfrm>
              <a:custGeom>
                <a:rect b="b" l="l" r="r" t="t"/>
                <a:pathLst>
                  <a:path extrusionOk="0" h="12088" w="6675">
                    <a:moveTo>
                      <a:pt x="1424" y="0"/>
                    </a:moveTo>
                    <a:cubicBezTo>
                      <a:pt x="1424" y="0"/>
                      <a:pt x="1180" y="1140"/>
                      <a:pt x="895" y="2523"/>
                    </a:cubicBezTo>
                    <a:cubicBezTo>
                      <a:pt x="895" y="2564"/>
                      <a:pt x="814" y="2686"/>
                      <a:pt x="814" y="2727"/>
                    </a:cubicBezTo>
                    <a:cubicBezTo>
                      <a:pt x="814" y="2808"/>
                      <a:pt x="773" y="2890"/>
                      <a:pt x="773" y="2930"/>
                    </a:cubicBezTo>
                    <a:lnTo>
                      <a:pt x="611" y="3541"/>
                    </a:lnTo>
                    <a:cubicBezTo>
                      <a:pt x="570" y="3704"/>
                      <a:pt x="570" y="3826"/>
                      <a:pt x="529" y="4029"/>
                    </a:cubicBezTo>
                    <a:cubicBezTo>
                      <a:pt x="488" y="4192"/>
                      <a:pt x="488" y="4395"/>
                      <a:pt x="407" y="4558"/>
                    </a:cubicBezTo>
                    <a:cubicBezTo>
                      <a:pt x="163" y="6267"/>
                      <a:pt x="0" y="8058"/>
                      <a:pt x="0" y="8262"/>
                    </a:cubicBezTo>
                    <a:cubicBezTo>
                      <a:pt x="122" y="8791"/>
                      <a:pt x="2198" y="12046"/>
                      <a:pt x="4436" y="12087"/>
                    </a:cubicBezTo>
                    <a:cubicBezTo>
                      <a:pt x="5169" y="12087"/>
                      <a:pt x="5413" y="8180"/>
                      <a:pt x="5413" y="8180"/>
                    </a:cubicBezTo>
                    <a:lnTo>
                      <a:pt x="5494" y="7855"/>
                    </a:lnTo>
                    <a:lnTo>
                      <a:pt x="6674" y="3826"/>
                    </a:lnTo>
                    <a:lnTo>
                      <a:pt x="2116" y="488"/>
                    </a:lnTo>
                    <a:lnTo>
                      <a:pt x="1424" y="0"/>
                    </a:lnTo>
                    <a:close/>
                  </a:path>
                </a:pathLst>
              </a:custGeom>
              <a:solidFill>
                <a:srgbClr val="77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4" name="Google Shape;3434;p52"/>
              <p:cNvSpPr/>
              <p:nvPr/>
            </p:nvSpPr>
            <p:spPr>
              <a:xfrm flipH="1">
                <a:off x="7955222" y="1511478"/>
                <a:ext cx="108355" cy="142206"/>
              </a:xfrm>
              <a:custGeom>
                <a:rect b="b" l="l" r="r" t="t"/>
                <a:pathLst>
                  <a:path extrusionOk="0" h="7692" w="5861">
                    <a:moveTo>
                      <a:pt x="651" y="0"/>
                    </a:moveTo>
                    <a:cubicBezTo>
                      <a:pt x="651" y="0"/>
                      <a:pt x="407" y="1140"/>
                      <a:pt x="122" y="2523"/>
                    </a:cubicBezTo>
                    <a:lnTo>
                      <a:pt x="0" y="2930"/>
                    </a:lnTo>
                    <a:cubicBezTo>
                      <a:pt x="529" y="4233"/>
                      <a:pt x="1872" y="6471"/>
                      <a:pt x="4721" y="7692"/>
                    </a:cubicBezTo>
                    <a:lnTo>
                      <a:pt x="5861" y="3826"/>
                    </a:lnTo>
                    <a:lnTo>
                      <a:pt x="1343" y="488"/>
                    </a:lnTo>
                    <a:lnTo>
                      <a:pt x="651"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5" name="Google Shape;3435;p52"/>
              <p:cNvSpPr/>
              <p:nvPr/>
            </p:nvSpPr>
            <p:spPr>
              <a:xfrm flipH="1">
                <a:off x="7839342" y="1306822"/>
                <a:ext cx="255830" cy="320000"/>
              </a:xfrm>
              <a:custGeom>
                <a:rect b="b" l="l" r="r" t="t"/>
                <a:pathLst>
                  <a:path extrusionOk="0" h="17309" w="13838">
                    <a:moveTo>
                      <a:pt x="6756" y="0"/>
                    </a:moveTo>
                    <a:cubicBezTo>
                      <a:pt x="3500" y="0"/>
                      <a:pt x="0" y="2198"/>
                      <a:pt x="448" y="9524"/>
                    </a:cubicBezTo>
                    <a:cubicBezTo>
                      <a:pt x="895" y="16849"/>
                      <a:pt x="5779" y="17256"/>
                      <a:pt x="7203" y="17297"/>
                    </a:cubicBezTo>
                    <a:cubicBezTo>
                      <a:pt x="7301" y="17304"/>
                      <a:pt x="7409" y="17309"/>
                      <a:pt x="7527" y="17309"/>
                    </a:cubicBezTo>
                    <a:cubicBezTo>
                      <a:pt x="9320" y="17309"/>
                      <a:pt x="13244" y="16277"/>
                      <a:pt x="13511" y="9402"/>
                    </a:cubicBezTo>
                    <a:cubicBezTo>
                      <a:pt x="13837" y="2076"/>
                      <a:pt x="10052" y="0"/>
                      <a:pt x="6756" y="0"/>
                    </a:cubicBezTo>
                    <a:close/>
                  </a:path>
                </a:pathLst>
              </a:custGeom>
              <a:solidFill>
                <a:srgbClr val="77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6" name="Google Shape;3436;p52"/>
              <p:cNvSpPr/>
              <p:nvPr/>
            </p:nvSpPr>
            <p:spPr>
              <a:xfrm flipH="1">
                <a:off x="7846127" y="1305786"/>
                <a:ext cx="271286" cy="195931"/>
              </a:xfrm>
              <a:custGeom>
                <a:rect b="b" l="l" r="r" t="t"/>
                <a:pathLst>
                  <a:path extrusionOk="0" h="10598" w="14674">
                    <a:moveTo>
                      <a:pt x="7279" y="0"/>
                    </a:moveTo>
                    <a:cubicBezTo>
                      <a:pt x="0" y="0"/>
                      <a:pt x="1287" y="10597"/>
                      <a:pt x="2009" y="10597"/>
                    </a:cubicBezTo>
                    <a:cubicBezTo>
                      <a:pt x="2012" y="10597"/>
                      <a:pt x="2014" y="10597"/>
                      <a:pt x="2017" y="10597"/>
                    </a:cubicBezTo>
                    <a:cubicBezTo>
                      <a:pt x="2709" y="10434"/>
                      <a:pt x="3360" y="8766"/>
                      <a:pt x="3563" y="8196"/>
                    </a:cubicBezTo>
                    <a:cubicBezTo>
                      <a:pt x="3767" y="7708"/>
                      <a:pt x="4784" y="8155"/>
                      <a:pt x="5720" y="7423"/>
                    </a:cubicBezTo>
                    <a:cubicBezTo>
                      <a:pt x="6372" y="6934"/>
                      <a:pt x="6331" y="5673"/>
                      <a:pt x="7023" y="5144"/>
                    </a:cubicBezTo>
                    <a:cubicBezTo>
                      <a:pt x="7796" y="4574"/>
                      <a:pt x="9668" y="5306"/>
                      <a:pt x="10685" y="3841"/>
                    </a:cubicBezTo>
                    <a:cubicBezTo>
                      <a:pt x="11174" y="3068"/>
                      <a:pt x="11052" y="1929"/>
                      <a:pt x="11052" y="1929"/>
                    </a:cubicBezTo>
                    <a:lnTo>
                      <a:pt x="11052" y="1929"/>
                    </a:lnTo>
                    <a:cubicBezTo>
                      <a:pt x="11052" y="1929"/>
                      <a:pt x="11459" y="3150"/>
                      <a:pt x="12313" y="3882"/>
                    </a:cubicBezTo>
                    <a:cubicBezTo>
                      <a:pt x="12802" y="4370"/>
                      <a:pt x="13087" y="4289"/>
                      <a:pt x="13534" y="4737"/>
                    </a:cubicBezTo>
                    <a:cubicBezTo>
                      <a:pt x="13860" y="5022"/>
                      <a:pt x="13941" y="5469"/>
                      <a:pt x="14348" y="5917"/>
                    </a:cubicBezTo>
                    <a:cubicBezTo>
                      <a:pt x="14633" y="6242"/>
                      <a:pt x="14674" y="6324"/>
                      <a:pt x="14674" y="6324"/>
                    </a:cubicBezTo>
                    <a:cubicBezTo>
                      <a:pt x="14674" y="6324"/>
                      <a:pt x="14267" y="2539"/>
                      <a:pt x="12232" y="1115"/>
                    </a:cubicBezTo>
                    <a:cubicBezTo>
                      <a:pt x="11024" y="282"/>
                      <a:pt x="10011" y="141"/>
                      <a:pt x="9461" y="141"/>
                    </a:cubicBezTo>
                    <a:cubicBezTo>
                      <a:pt x="9177" y="141"/>
                      <a:pt x="9017" y="179"/>
                      <a:pt x="9017" y="179"/>
                    </a:cubicBezTo>
                    <a:cubicBezTo>
                      <a:pt x="8389" y="57"/>
                      <a:pt x="7811" y="0"/>
                      <a:pt x="727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7" name="Google Shape;3437;p52"/>
              <p:cNvSpPr/>
              <p:nvPr/>
            </p:nvSpPr>
            <p:spPr>
              <a:xfrm flipH="1">
                <a:off x="8063559" y="1456293"/>
                <a:ext cx="67738" cy="87298"/>
              </a:xfrm>
              <a:custGeom>
                <a:rect b="b" l="l" r="r" t="t"/>
                <a:pathLst>
                  <a:path extrusionOk="0" h="4722" w="3664">
                    <a:moveTo>
                      <a:pt x="1415" y="1"/>
                    </a:moveTo>
                    <a:cubicBezTo>
                      <a:pt x="1323" y="1"/>
                      <a:pt x="1231" y="18"/>
                      <a:pt x="1140" y="55"/>
                    </a:cubicBezTo>
                    <a:cubicBezTo>
                      <a:pt x="1" y="503"/>
                      <a:pt x="774" y="3921"/>
                      <a:pt x="1954" y="4532"/>
                    </a:cubicBezTo>
                    <a:cubicBezTo>
                      <a:pt x="2209" y="4668"/>
                      <a:pt x="2436" y="4721"/>
                      <a:pt x="2634" y="4721"/>
                    </a:cubicBezTo>
                    <a:cubicBezTo>
                      <a:pt x="3320" y="4721"/>
                      <a:pt x="3663" y="4084"/>
                      <a:pt x="3663" y="4084"/>
                    </a:cubicBezTo>
                    <a:lnTo>
                      <a:pt x="3501" y="2090"/>
                    </a:lnTo>
                    <a:cubicBezTo>
                      <a:pt x="3501" y="2090"/>
                      <a:pt x="2439" y="1"/>
                      <a:pt x="1415" y="1"/>
                    </a:cubicBezTo>
                    <a:close/>
                  </a:path>
                </a:pathLst>
              </a:custGeom>
              <a:solidFill>
                <a:srgbClr val="7744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8" name="Google Shape;3438;p52"/>
              <p:cNvSpPr/>
              <p:nvPr/>
            </p:nvSpPr>
            <p:spPr>
              <a:xfrm flipH="1">
                <a:off x="8072599" y="1475354"/>
                <a:ext cx="33111" cy="56479"/>
              </a:xfrm>
              <a:custGeom>
                <a:rect b="b" l="l" r="r" t="t"/>
                <a:pathLst>
                  <a:path extrusionOk="0" h="3055" w="1791">
                    <a:moveTo>
                      <a:pt x="0" y="1"/>
                    </a:moveTo>
                    <a:cubicBezTo>
                      <a:pt x="814" y="489"/>
                      <a:pt x="1099" y="1303"/>
                      <a:pt x="1303" y="2198"/>
                    </a:cubicBezTo>
                    <a:cubicBezTo>
                      <a:pt x="1160" y="1942"/>
                      <a:pt x="979" y="1766"/>
                      <a:pt x="716" y="1766"/>
                    </a:cubicBezTo>
                    <a:cubicBezTo>
                      <a:pt x="602" y="1766"/>
                      <a:pt x="473" y="1799"/>
                      <a:pt x="326" y="1873"/>
                    </a:cubicBezTo>
                    <a:lnTo>
                      <a:pt x="326" y="1913"/>
                    </a:lnTo>
                    <a:cubicBezTo>
                      <a:pt x="382" y="1907"/>
                      <a:pt x="437" y="1904"/>
                      <a:pt x="490" y="1904"/>
                    </a:cubicBezTo>
                    <a:cubicBezTo>
                      <a:pt x="777" y="1904"/>
                      <a:pt x="1002" y="2004"/>
                      <a:pt x="1140" y="2280"/>
                    </a:cubicBezTo>
                    <a:cubicBezTo>
                      <a:pt x="1303" y="2483"/>
                      <a:pt x="1343" y="2727"/>
                      <a:pt x="1465" y="3012"/>
                    </a:cubicBezTo>
                    <a:cubicBezTo>
                      <a:pt x="1480" y="3041"/>
                      <a:pt x="1504" y="3055"/>
                      <a:pt x="1530" y="3055"/>
                    </a:cubicBezTo>
                    <a:cubicBezTo>
                      <a:pt x="1577" y="3055"/>
                      <a:pt x="1628" y="3010"/>
                      <a:pt x="1628" y="2931"/>
                    </a:cubicBezTo>
                    <a:cubicBezTo>
                      <a:pt x="1791" y="1873"/>
                      <a:pt x="1099" y="245"/>
                      <a:pt x="0"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9" name="Google Shape;3439;p52"/>
              <p:cNvSpPr/>
              <p:nvPr/>
            </p:nvSpPr>
            <p:spPr>
              <a:xfrm flipH="1">
                <a:off x="8078608" y="1527636"/>
                <a:ext cx="15067" cy="13588"/>
              </a:xfrm>
              <a:custGeom>
                <a:rect b="b" l="l" r="r" t="t"/>
                <a:pathLst>
                  <a:path extrusionOk="0" h="735" w="815">
                    <a:moveTo>
                      <a:pt x="339" y="0"/>
                    </a:moveTo>
                    <a:cubicBezTo>
                      <a:pt x="178" y="0"/>
                      <a:pt x="41" y="139"/>
                      <a:pt x="41" y="306"/>
                    </a:cubicBezTo>
                    <a:cubicBezTo>
                      <a:pt x="0" y="510"/>
                      <a:pt x="163" y="713"/>
                      <a:pt x="367" y="713"/>
                    </a:cubicBezTo>
                    <a:cubicBezTo>
                      <a:pt x="403" y="728"/>
                      <a:pt x="440" y="735"/>
                      <a:pt x="475" y="735"/>
                    </a:cubicBezTo>
                    <a:cubicBezTo>
                      <a:pt x="637" y="735"/>
                      <a:pt x="774" y="595"/>
                      <a:pt x="774" y="428"/>
                    </a:cubicBezTo>
                    <a:cubicBezTo>
                      <a:pt x="814" y="225"/>
                      <a:pt x="652" y="62"/>
                      <a:pt x="448" y="21"/>
                    </a:cubicBezTo>
                    <a:cubicBezTo>
                      <a:pt x="411" y="7"/>
                      <a:pt x="375" y="0"/>
                      <a:pt x="33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0" name="Google Shape;3440;p52"/>
              <p:cNvSpPr/>
              <p:nvPr/>
            </p:nvSpPr>
            <p:spPr>
              <a:xfrm flipH="1">
                <a:off x="6994427" y="3880744"/>
                <a:ext cx="471006" cy="414712"/>
              </a:xfrm>
              <a:custGeom>
                <a:rect b="b" l="l" r="r" t="t"/>
                <a:pathLst>
                  <a:path extrusionOk="0" h="22432" w="25477">
                    <a:moveTo>
                      <a:pt x="1" y="1"/>
                    </a:moveTo>
                    <a:cubicBezTo>
                      <a:pt x="1" y="1"/>
                      <a:pt x="367" y="6065"/>
                      <a:pt x="408" y="11803"/>
                    </a:cubicBezTo>
                    <a:cubicBezTo>
                      <a:pt x="448" y="12698"/>
                      <a:pt x="448" y="13553"/>
                      <a:pt x="448" y="14407"/>
                    </a:cubicBezTo>
                    <a:cubicBezTo>
                      <a:pt x="530" y="18314"/>
                      <a:pt x="652" y="21529"/>
                      <a:pt x="977" y="21733"/>
                    </a:cubicBezTo>
                    <a:cubicBezTo>
                      <a:pt x="1592" y="22163"/>
                      <a:pt x="14377" y="22431"/>
                      <a:pt x="20909" y="22431"/>
                    </a:cubicBezTo>
                    <a:cubicBezTo>
                      <a:pt x="23024" y="22431"/>
                      <a:pt x="24484" y="22403"/>
                      <a:pt x="24663" y="22343"/>
                    </a:cubicBezTo>
                    <a:cubicBezTo>
                      <a:pt x="25477" y="22099"/>
                      <a:pt x="24826" y="19902"/>
                      <a:pt x="23971" y="19128"/>
                    </a:cubicBezTo>
                    <a:cubicBezTo>
                      <a:pt x="23117" y="18477"/>
                      <a:pt x="14692" y="14570"/>
                      <a:pt x="14692" y="14570"/>
                    </a:cubicBezTo>
                    <a:lnTo>
                      <a:pt x="14814" y="11966"/>
                    </a:lnTo>
                    <a:lnTo>
                      <a:pt x="14814" y="163"/>
                    </a:lnTo>
                    <a:lnTo>
                      <a:pt x="1" y="1"/>
                    </a:ln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1" name="Google Shape;3441;p52"/>
              <p:cNvSpPr/>
              <p:nvPr/>
            </p:nvSpPr>
            <p:spPr>
              <a:xfrm flipH="1">
                <a:off x="6994427" y="4098933"/>
                <a:ext cx="463482" cy="196522"/>
              </a:xfrm>
              <a:custGeom>
                <a:rect b="b" l="l" r="r" t="t"/>
                <a:pathLst>
                  <a:path extrusionOk="0" h="10630" w="25070">
                    <a:moveTo>
                      <a:pt x="1" y="1"/>
                    </a:moveTo>
                    <a:lnTo>
                      <a:pt x="1" y="1"/>
                    </a:lnTo>
                    <a:cubicBezTo>
                      <a:pt x="41" y="5007"/>
                      <a:pt x="163" y="9687"/>
                      <a:pt x="570" y="9931"/>
                    </a:cubicBezTo>
                    <a:cubicBezTo>
                      <a:pt x="1185" y="10361"/>
                      <a:pt x="13970" y="10629"/>
                      <a:pt x="20502" y="10629"/>
                    </a:cubicBezTo>
                    <a:cubicBezTo>
                      <a:pt x="22617" y="10629"/>
                      <a:pt x="24077" y="10601"/>
                      <a:pt x="24256" y="10541"/>
                    </a:cubicBezTo>
                    <a:cubicBezTo>
                      <a:pt x="25070" y="10297"/>
                      <a:pt x="24419" y="8100"/>
                      <a:pt x="23564" y="7326"/>
                    </a:cubicBezTo>
                    <a:cubicBezTo>
                      <a:pt x="22710" y="6675"/>
                      <a:pt x="14285" y="2768"/>
                      <a:pt x="14285" y="2768"/>
                    </a:cubicBezTo>
                    <a:lnTo>
                      <a:pt x="14407" y="164"/>
                    </a:lnTo>
                    <a:lnTo>
                      <a:pt x="1" y="1"/>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2" name="Google Shape;3442;p52"/>
              <p:cNvSpPr/>
              <p:nvPr/>
            </p:nvSpPr>
            <p:spPr>
              <a:xfrm flipH="1">
                <a:off x="6994427" y="4147093"/>
                <a:ext cx="462724" cy="148362"/>
              </a:xfrm>
              <a:custGeom>
                <a:rect b="b" l="l" r="r" t="t"/>
                <a:pathLst>
                  <a:path extrusionOk="0" h="8025" w="25029">
                    <a:moveTo>
                      <a:pt x="0" y="0"/>
                    </a:moveTo>
                    <a:cubicBezTo>
                      <a:pt x="82" y="3907"/>
                      <a:pt x="204" y="7122"/>
                      <a:pt x="529" y="7326"/>
                    </a:cubicBezTo>
                    <a:cubicBezTo>
                      <a:pt x="1144" y="7756"/>
                      <a:pt x="13929" y="8024"/>
                      <a:pt x="20461" y="8024"/>
                    </a:cubicBezTo>
                    <a:cubicBezTo>
                      <a:pt x="22576" y="8024"/>
                      <a:pt x="24036" y="7996"/>
                      <a:pt x="24215" y="7936"/>
                    </a:cubicBezTo>
                    <a:cubicBezTo>
                      <a:pt x="25029" y="7692"/>
                      <a:pt x="24378" y="5495"/>
                      <a:pt x="23523" y="4721"/>
                    </a:cubicBezTo>
                    <a:cubicBezTo>
                      <a:pt x="22669" y="4070"/>
                      <a:pt x="14244" y="163"/>
                      <a:pt x="14244" y="163"/>
                    </a:cubicBezTo>
                    <a:lnTo>
                      <a:pt x="0"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3" name="Google Shape;3443;p52"/>
              <p:cNvSpPr/>
              <p:nvPr/>
            </p:nvSpPr>
            <p:spPr>
              <a:xfrm flipH="1">
                <a:off x="7013228" y="4273141"/>
                <a:ext cx="414582" cy="5824"/>
              </a:xfrm>
              <a:custGeom>
                <a:rect b="b" l="l" r="r" t="t"/>
                <a:pathLst>
                  <a:path extrusionOk="0" h="315" w="22425">
                    <a:moveTo>
                      <a:pt x="4747" y="0"/>
                    </a:moveTo>
                    <a:cubicBezTo>
                      <a:pt x="2666" y="0"/>
                      <a:pt x="952" y="18"/>
                      <a:pt x="0" y="60"/>
                    </a:cubicBezTo>
                    <a:cubicBezTo>
                      <a:pt x="3053" y="230"/>
                      <a:pt x="13962" y="315"/>
                      <a:pt x="19657" y="315"/>
                    </a:cubicBezTo>
                    <a:cubicBezTo>
                      <a:pt x="20796" y="315"/>
                      <a:pt x="21726" y="311"/>
                      <a:pt x="22343" y="304"/>
                    </a:cubicBezTo>
                    <a:cubicBezTo>
                      <a:pt x="22425" y="304"/>
                      <a:pt x="22425" y="264"/>
                      <a:pt x="22343" y="264"/>
                    </a:cubicBezTo>
                    <a:cubicBezTo>
                      <a:pt x="19601" y="143"/>
                      <a:pt x="10681" y="0"/>
                      <a:pt x="474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4" name="Google Shape;3444;p52"/>
              <p:cNvSpPr/>
              <p:nvPr/>
            </p:nvSpPr>
            <p:spPr>
              <a:xfrm flipH="1">
                <a:off x="7047929" y="4220636"/>
                <a:ext cx="57866" cy="52874"/>
              </a:xfrm>
              <a:custGeom>
                <a:rect b="b" l="l" r="r" t="t"/>
                <a:pathLst>
                  <a:path extrusionOk="0" h="2860" w="3130">
                    <a:moveTo>
                      <a:pt x="3094" y="11"/>
                    </a:moveTo>
                    <a:cubicBezTo>
                      <a:pt x="3107" y="24"/>
                      <a:pt x="3116" y="29"/>
                      <a:pt x="3121" y="29"/>
                    </a:cubicBezTo>
                    <a:cubicBezTo>
                      <a:pt x="3130" y="29"/>
                      <a:pt x="3121" y="11"/>
                      <a:pt x="3094" y="11"/>
                    </a:cubicBezTo>
                    <a:close/>
                    <a:moveTo>
                      <a:pt x="2872" y="0"/>
                    </a:moveTo>
                    <a:cubicBezTo>
                      <a:pt x="2088" y="0"/>
                      <a:pt x="1302" y="382"/>
                      <a:pt x="855" y="865"/>
                    </a:cubicBezTo>
                    <a:cubicBezTo>
                      <a:pt x="408" y="1354"/>
                      <a:pt x="1" y="2086"/>
                      <a:pt x="1" y="2860"/>
                    </a:cubicBezTo>
                    <a:lnTo>
                      <a:pt x="41" y="2860"/>
                    </a:lnTo>
                    <a:cubicBezTo>
                      <a:pt x="286" y="1354"/>
                      <a:pt x="1629" y="133"/>
                      <a:pt x="3094" y="11"/>
                    </a:cubicBezTo>
                    <a:cubicBezTo>
                      <a:pt x="3020" y="4"/>
                      <a:pt x="2946" y="0"/>
                      <a:pt x="287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5" name="Google Shape;3445;p52"/>
              <p:cNvSpPr/>
              <p:nvPr/>
            </p:nvSpPr>
            <p:spPr>
              <a:xfrm flipH="1">
                <a:off x="7165214" y="4157483"/>
                <a:ext cx="79533" cy="32409"/>
              </a:xfrm>
              <a:custGeom>
                <a:rect b="b" l="l" r="r" t="t"/>
                <a:pathLst>
                  <a:path extrusionOk="0" h="1753" w="4302">
                    <a:moveTo>
                      <a:pt x="3885" y="0"/>
                    </a:moveTo>
                    <a:cubicBezTo>
                      <a:pt x="2491" y="0"/>
                      <a:pt x="940" y="537"/>
                      <a:pt x="28" y="1677"/>
                    </a:cubicBezTo>
                    <a:cubicBezTo>
                      <a:pt x="0" y="1705"/>
                      <a:pt x="30" y="1752"/>
                      <a:pt x="52" y="1752"/>
                    </a:cubicBezTo>
                    <a:cubicBezTo>
                      <a:pt x="61" y="1752"/>
                      <a:pt x="69" y="1743"/>
                      <a:pt x="69" y="1718"/>
                    </a:cubicBezTo>
                    <a:cubicBezTo>
                      <a:pt x="1453" y="1066"/>
                      <a:pt x="2715" y="578"/>
                      <a:pt x="4180" y="171"/>
                    </a:cubicBezTo>
                    <a:cubicBezTo>
                      <a:pt x="4302" y="171"/>
                      <a:pt x="4302" y="8"/>
                      <a:pt x="4180" y="8"/>
                    </a:cubicBezTo>
                    <a:cubicBezTo>
                      <a:pt x="4082" y="3"/>
                      <a:pt x="3984" y="0"/>
                      <a:pt x="38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6" name="Google Shape;3446;p52"/>
              <p:cNvSpPr/>
              <p:nvPr/>
            </p:nvSpPr>
            <p:spPr>
              <a:xfrm flipH="1">
                <a:off x="7143399" y="4165858"/>
                <a:ext cx="81068" cy="32704"/>
              </a:xfrm>
              <a:custGeom>
                <a:rect b="b" l="l" r="r" t="t"/>
                <a:pathLst>
                  <a:path extrusionOk="0" h="1769" w="4385">
                    <a:moveTo>
                      <a:pt x="4053" y="1"/>
                    </a:moveTo>
                    <a:cubicBezTo>
                      <a:pt x="2625" y="1"/>
                      <a:pt x="970" y="497"/>
                      <a:pt x="30" y="1671"/>
                    </a:cubicBezTo>
                    <a:cubicBezTo>
                      <a:pt x="1" y="1731"/>
                      <a:pt x="58" y="1769"/>
                      <a:pt x="91" y="1769"/>
                    </a:cubicBezTo>
                    <a:cubicBezTo>
                      <a:pt x="103" y="1769"/>
                      <a:pt x="112" y="1764"/>
                      <a:pt x="112" y="1753"/>
                    </a:cubicBezTo>
                    <a:cubicBezTo>
                      <a:pt x="1455" y="1061"/>
                      <a:pt x="2757" y="573"/>
                      <a:pt x="4222" y="166"/>
                    </a:cubicBezTo>
                    <a:cubicBezTo>
                      <a:pt x="4385" y="166"/>
                      <a:pt x="4304" y="3"/>
                      <a:pt x="4222" y="3"/>
                    </a:cubicBezTo>
                    <a:cubicBezTo>
                      <a:pt x="4166" y="1"/>
                      <a:pt x="4110" y="1"/>
                      <a:pt x="40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7" name="Google Shape;3447;p52"/>
              <p:cNvSpPr/>
              <p:nvPr/>
            </p:nvSpPr>
            <p:spPr>
              <a:xfrm flipH="1">
                <a:off x="7123081" y="4174140"/>
                <a:ext cx="79552" cy="32723"/>
              </a:xfrm>
              <a:custGeom>
                <a:rect b="b" l="l" r="r" t="t"/>
                <a:pathLst>
                  <a:path extrusionOk="0" h="1770" w="4303">
                    <a:moveTo>
                      <a:pt x="4060" y="0"/>
                    </a:moveTo>
                    <a:cubicBezTo>
                      <a:pt x="2595" y="0"/>
                      <a:pt x="972" y="534"/>
                      <a:pt x="30" y="1712"/>
                    </a:cubicBezTo>
                    <a:cubicBezTo>
                      <a:pt x="1" y="1741"/>
                      <a:pt x="33" y="1769"/>
                      <a:pt x="54" y="1769"/>
                    </a:cubicBezTo>
                    <a:cubicBezTo>
                      <a:pt x="63" y="1769"/>
                      <a:pt x="70" y="1764"/>
                      <a:pt x="70" y="1753"/>
                    </a:cubicBezTo>
                    <a:cubicBezTo>
                      <a:pt x="1454" y="1101"/>
                      <a:pt x="2716" y="572"/>
                      <a:pt x="4221" y="165"/>
                    </a:cubicBezTo>
                    <a:cubicBezTo>
                      <a:pt x="4303" y="165"/>
                      <a:pt x="4303" y="3"/>
                      <a:pt x="4221" y="3"/>
                    </a:cubicBezTo>
                    <a:cubicBezTo>
                      <a:pt x="4168" y="1"/>
                      <a:pt x="4114" y="0"/>
                      <a:pt x="406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8" name="Google Shape;3448;p52"/>
              <p:cNvSpPr/>
              <p:nvPr/>
            </p:nvSpPr>
            <p:spPr>
              <a:xfrm flipH="1">
                <a:off x="7101266" y="4183051"/>
                <a:ext cx="80827" cy="32094"/>
              </a:xfrm>
              <a:custGeom>
                <a:rect b="b" l="l" r="r" t="t"/>
                <a:pathLst>
                  <a:path extrusionOk="0" h="1736" w="4372">
                    <a:moveTo>
                      <a:pt x="3914" y="1"/>
                    </a:moveTo>
                    <a:cubicBezTo>
                      <a:pt x="2515" y="1"/>
                      <a:pt x="932" y="538"/>
                      <a:pt x="58" y="1678"/>
                    </a:cubicBezTo>
                    <a:cubicBezTo>
                      <a:pt x="1" y="1706"/>
                      <a:pt x="45" y="1735"/>
                      <a:pt x="76" y="1735"/>
                    </a:cubicBezTo>
                    <a:cubicBezTo>
                      <a:pt x="88" y="1735"/>
                      <a:pt x="99" y="1730"/>
                      <a:pt x="99" y="1718"/>
                    </a:cubicBezTo>
                    <a:cubicBezTo>
                      <a:pt x="1482" y="1067"/>
                      <a:pt x="2744" y="538"/>
                      <a:pt x="4209" y="131"/>
                    </a:cubicBezTo>
                    <a:cubicBezTo>
                      <a:pt x="4372" y="131"/>
                      <a:pt x="4331" y="9"/>
                      <a:pt x="4209" y="9"/>
                    </a:cubicBezTo>
                    <a:cubicBezTo>
                      <a:pt x="4112" y="4"/>
                      <a:pt x="4013" y="1"/>
                      <a:pt x="391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9" name="Google Shape;3449;p52"/>
              <p:cNvSpPr/>
              <p:nvPr/>
            </p:nvSpPr>
            <p:spPr>
              <a:xfrm flipH="1">
                <a:off x="7378893" y="4209544"/>
                <a:ext cx="60953" cy="47420"/>
              </a:xfrm>
              <a:custGeom>
                <a:rect b="b" l="l" r="r" t="t"/>
                <a:pathLst>
                  <a:path extrusionOk="0" h="2565" w="3297">
                    <a:moveTo>
                      <a:pt x="1669" y="0"/>
                    </a:moveTo>
                    <a:cubicBezTo>
                      <a:pt x="0" y="0"/>
                      <a:pt x="0" y="2564"/>
                      <a:pt x="1628" y="2564"/>
                    </a:cubicBezTo>
                    <a:cubicBezTo>
                      <a:pt x="3297" y="2564"/>
                      <a:pt x="3297" y="0"/>
                      <a:pt x="16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0" name="Google Shape;3450;p52"/>
              <p:cNvSpPr/>
              <p:nvPr/>
            </p:nvSpPr>
            <p:spPr>
              <a:xfrm flipH="1">
                <a:off x="7123821" y="4080427"/>
                <a:ext cx="78276" cy="89110"/>
              </a:xfrm>
              <a:custGeom>
                <a:rect b="b" l="l" r="r" t="t"/>
                <a:pathLst>
                  <a:path extrusionOk="0" h="4820" w="4234">
                    <a:moveTo>
                      <a:pt x="2921" y="306"/>
                    </a:moveTo>
                    <a:cubicBezTo>
                      <a:pt x="3216" y="306"/>
                      <a:pt x="3455" y="516"/>
                      <a:pt x="3500" y="1124"/>
                    </a:cubicBezTo>
                    <a:cubicBezTo>
                      <a:pt x="3582" y="2101"/>
                      <a:pt x="2280" y="2955"/>
                      <a:pt x="1669" y="3362"/>
                    </a:cubicBezTo>
                    <a:cubicBezTo>
                      <a:pt x="1181" y="3729"/>
                      <a:pt x="611" y="4054"/>
                      <a:pt x="163" y="4420"/>
                    </a:cubicBezTo>
                    <a:cubicBezTo>
                      <a:pt x="408" y="3729"/>
                      <a:pt x="652" y="2955"/>
                      <a:pt x="1018" y="2223"/>
                    </a:cubicBezTo>
                    <a:cubicBezTo>
                      <a:pt x="1181" y="1897"/>
                      <a:pt x="1384" y="1572"/>
                      <a:pt x="1588" y="1205"/>
                    </a:cubicBezTo>
                    <a:cubicBezTo>
                      <a:pt x="1766" y="899"/>
                      <a:pt x="2424" y="306"/>
                      <a:pt x="2921" y="306"/>
                    </a:cubicBezTo>
                    <a:close/>
                    <a:moveTo>
                      <a:pt x="2837" y="1"/>
                    </a:moveTo>
                    <a:cubicBezTo>
                      <a:pt x="2273" y="1"/>
                      <a:pt x="1722" y="401"/>
                      <a:pt x="1384" y="880"/>
                    </a:cubicBezTo>
                    <a:cubicBezTo>
                      <a:pt x="611" y="1897"/>
                      <a:pt x="41" y="3362"/>
                      <a:pt x="1" y="4624"/>
                    </a:cubicBezTo>
                    <a:cubicBezTo>
                      <a:pt x="1" y="4665"/>
                      <a:pt x="1" y="4665"/>
                      <a:pt x="41" y="4665"/>
                    </a:cubicBezTo>
                    <a:cubicBezTo>
                      <a:pt x="100" y="4753"/>
                      <a:pt x="159" y="4819"/>
                      <a:pt x="232" y="4819"/>
                    </a:cubicBezTo>
                    <a:cubicBezTo>
                      <a:pt x="261" y="4819"/>
                      <a:pt x="292" y="4809"/>
                      <a:pt x="326" y="4787"/>
                    </a:cubicBezTo>
                    <a:cubicBezTo>
                      <a:pt x="1384" y="4054"/>
                      <a:pt x="2605" y="3403"/>
                      <a:pt x="3419" y="2386"/>
                    </a:cubicBezTo>
                    <a:cubicBezTo>
                      <a:pt x="3867" y="1816"/>
                      <a:pt x="4233" y="880"/>
                      <a:pt x="3582" y="269"/>
                    </a:cubicBezTo>
                    <a:cubicBezTo>
                      <a:pt x="3343" y="81"/>
                      <a:pt x="3089" y="1"/>
                      <a:pt x="28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1" name="Google Shape;3451;p52"/>
              <p:cNvSpPr/>
              <p:nvPr/>
            </p:nvSpPr>
            <p:spPr>
              <a:xfrm flipH="1">
                <a:off x="7195312" y="4128439"/>
                <a:ext cx="106359" cy="48363"/>
              </a:xfrm>
              <a:custGeom>
                <a:rect b="b" l="l" r="r" t="t"/>
                <a:pathLst>
                  <a:path extrusionOk="0" h="2616" w="5753">
                    <a:moveTo>
                      <a:pt x="1782" y="399"/>
                    </a:moveTo>
                    <a:cubicBezTo>
                      <a:pt x="1969" y="399"/>
                      <a:pt x="2138" y="415"/>
                      <a:pt x="2253" y="440"/>
                    </a:cubicBezTo>
                    <a:cubicBezTo>
                      <a:pt x="2578" y="562"/>
                      <a:pt x="2945" y="643"/>
                      <a:pt x="3311" y="806"/>
                    </a:cubicBezTo>
                    <a:cubicBezTo>
                      <a:pt x="4003" y="1132"/>
                      <a:pt x="4735" y="1457"/>
                      <a:pt x="5387" y="1864"/>
                    </a:cubicBezTo>
                    <a:cubicBezTo>
                      <a:pt x="4776" y="1946"/>
                      <a:pt x="4125" y="2027"/>
                      <a:pt x="3514" y="2068"/>
                    </a:cubicBezTo>
                    <a:cubicBezTo>
                      <a:pt x="3231" y="2121"/>
                      <a:pt x="2777" y="2189"/>
                      <a:pt x="2309" y="2189"/>
                    </a:cubicBezTo>
                    <a:cubicBezTo>
                      <a:pt x="1702" y="2189"/>
                      <a:pt x="1069" y="2074"/>
                      <a:pt x="747" y="1661"/>
                    </a:cubicBezTo>
                    <a:cubicBezTo>
                      <a:pt x="0" y="654"/>
                      <a:pt x="1041" y="399"/>
                      <a:pt x="1782" y="399"/>
                    </a:cubicBezTo>
                    <a:close/>
                    <a:moveTo>
                      <a:pt x="1716" y="1"/>
                    </a:moveTo>
                    <a:cubicBezTo>
                      <a:pt x="1012" y="1"/>
                      <a:pt x="231" y="273"/>
                      <a:pt x="96" y="1050"/>
                    </a:cubicBezTo>
                    <a:cubicBezTo>
                      <a:pt x="15" y="1946"/>
                      <a:pt x="910" y="2393"/>
                      <a:pt x="1683" y="2556"/>
                    </a:cubicBezTo>
                    <a:cubicBezTo>
                      <a:pt x="1945" y="2598"/>
                      <a:pt x="2213" y="2616"/>
                      <a:pt x="2484" y="2616"/>
                    </a:cubicBezTo>
                    <a:cubicBezTo>
                      <a:pt x="3515" y="2616"/>
                      <a:pt x="4591" y="2359"/>
                      <a:pt x="5590" y="2230"/>
                    </a:cubicBezTo>
                    <a:cubicBezTo>
                      <a:pt x="5753" y="2230"/>
                      <a:pt x="5753" y="2068"/>
                      <a:pt x="5712" y="1986"/>
                    </a:cubicBezTo>
                    <a:cubicBezTo>
                      <a:pt x="5712" y="1986"/>
                      <a:pt x="5753" y="1946"/>
                      <a:pt x="5712" y="1946"/>
                    </a:cubicBezTo>
                    <a:cubicBezTo>
                      <a:pt x="4776" y="1050"/>
                      <a:pt x="3392" y="318"/>
                      <a:pt x="2131" y="33"/>
                    </a:cubicBezTo>
                    <a:cubicBezTo>
                      <a:pt x="2000" y="12"/>
                      <a:pt x="1859" y="1"/>
                      <a:pt x="17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2" name="Google Shape;3452;p52"/>
              <p:cNvSpPr/>
              <p:nvPr/>
            </p:nvSpPr>
            <p:spPr>
              <a:xfrm flipH="1">
                <a:off x="7331689" y="4171922"/>
                <a:ext cx="201662" cy="121907"/>
              </a:xfrm>
              <a:custGeom>
                <a:rect b="b" l="l" r="r" t="t"/>
                <a:pathLst>
                  <a:path extrusionOk="0" h="6594" w="10908">
                    <a:moveTo>
                      <a:pt x="0" y="0"/>
                    </a:moveTo>
                    <a:cubicBezTo>
                      <a:pt x="122" y="3297"/>
                      <a:pt x="204" y="5820"/>
                      <a:pt x="529" y="6024"/>
                    </a:cubicBezTo>
                    <a:cubicBezTo>
                      <a:pt x="896" y="6268"/>
                      <a:pt x="5698" y="6512"/>
                      <a:pt x="10907" y="6593"/>
                    </a:cubicBezTo>
                    <a:lnTo>
                      <a:pt x="0"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3" name="Google Shape;3453;p52"/>
              <p:cNvSpPr/>
              <p:nvPr/>
            </p:nvSpPr>
            <p:spPr>
              <a:xfrm flipH="1">
                <a:off x="7176492" y="2938011"/>
                <a:ext cx="453720" cy="1121064"/>
              </a:xfrm>
              <a:custGeom>
                <a:rect b="b" l="l" r="r" t="t"/>
                <a:pathLst>
                  <a:path extrusionOk="0" h="60639" w="24542">
                    <a:moveTo>
                      <a:pt x="1" y="0"/>
                    </a:moveTo>
                    <a:cubicBezTo>
                      <a:pt x="1" y="0"/>
                      <a:pt x="6919" y="24256"/>
                      <a:pt x="7937" y="32354"/>
                    </a:cubicBezTo>
                    <a:cubicBezTo>
                      <a:pt x="8873" y="39680"/>
                      <a:pt x="8914" y="60639"/>
                      <a:pt x="8914" y="60639"/>
                    </a:cubicBezTo>
                    <a:lnTo>
                      <a:pt x="24541" y="60639"/>
                    </a:lnTo>
                    <a:cubicBezTo>
                      <a:pt x="24541" y="60639"/>
                      <a:pt x="23565" y="39069"/>
                      <a:pt x="22344" y="31418"/>
                    </a:cubicBezTo>
                    <a:cubicBezTo>
                      <a:pt x="21082" y="23523"/>
                      <a:pt x="15791" y="0"/>
                      <a:pt x="15791"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4" name="Google Shape;3454;p52"/>
              <p:cNvSpPr/>
              <p:nvPr/>
            </p:nvSpPr>
            <p:spPr>
              <a:xfrm flipH="1">
                <a:off x="7187787" y="4004887"/>
                <a:ext cx="255830" cy="7543"/>
              </a:xfrm>
              <a:custGeom>
                <a:rect b="b" l="l" r="r" t="t"/>
                <a:pathLst>
                  <a:path extrusionOk="0" h="408" w="13838">
                    <a:moveTo>
                      <a:pt x="3501" y="1"/>
                    </a:moveTo>
                    <a:cubicBezTo>
                      <a:pt x="2320" y="1"/>
                      <a:pt x="1222" y="123"/>
                      <a:pt x="41" y="163"/>
                    </a:cubicBezTo>
                    <a:cubicBezTo>
                      <a:pt x="1" y="163"/>
                      <a:pt x="1" y="204"/>
                      <a:pt x="41" y="204"/>
                    </a:cubicBezTo>
                    <a:cubicBezTo>
                      <a:pt x="1222" y="286"/>
                      <a:pt x="2320" y="367"/>
                      <a:pt x="3501" y="367"/>
                    </a:cubicBezTo>
                    <a:cubicBezTo>
                      <a:pt x="4640" y="367"/>
                      <a:pt x="5780" y="408"/>
                      <a:pt x="6919" y="408"/>
                    </a:cubicBezTo>
                    <a:cubicBezTo>
                      <a:pt x="9198" y="408"/>
                      <a:pt x="11477" y="408"/>
                      <a:pt x="13797" y="286"/>
                    </a:cubicBezTo>
                    <a:cubicBezTo>
                      <a:pt x="13838" y="286"/>
                      <a:pt x="13838" y="163"/>
                      <a:pt x="13797" y="163"/>
                    </a:cubicBezTo>
                    <a:cubicBezTo>
                      <a:pt x="11477" y="1"/>
                      <a:pt x="9198" y="1"/>
                      <a:pt x="69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5" name="Google Shape;3455;p52"/>
              <p:cNvSpPr/>
              <p:nvPr/>
            </p:nvSpPr>
            <p:spPr>
              <a:xfrm flipH="1">
                <a:off x="7419510" y="2958569"/>
                <a:ext cx="154260" cy="1013614"/>
              </a:xfrm>
              <a:custGeom>
                <a:rect b="b" l="l" r="r" t="t"/>
                <a:pathLst>
                  <a:path extrusionOk="0" h="54827" w="8344">
                    <a:moveTo>
                      <a:pt x="77" y="1"/>
                    </a:moveTo>
                    <a:cubicBezTo>
                      <a:pt x="42" y="1"/>
                      <a:pt x="0" y="21"/>
                      <a:pt x="0" y="68"/>
                    </a:cubicBezTo>
                    <a:cubicBezTo>
                      <a:pt x="1709" y="7150"/>
                      <a:pt x="3419" y="14231"/>
                      <a:pt x="5169" y="21312"/>
                    </a:cubicBezTo>
                    <a:cubicBezTo>
                      <a:pt x="6023" y="24771"/>
                      <a:pt x="7000" y="28231"/>
                      <a:pt x="7448" y="31771"/>
                    </a:cubicBezTo>
                    <a:cubicBezTo>
                      <a:pt x="7895" y="35353"/>
                      <a:pt x="7895" y="38893"/>
                      <a:pt x="7936" y="42515"/>
                    </a:cubicBezTo>
                    <a:cubicBezTo>
                      <a:pt x="8017" y="46585"/>
                      <a:pt x="8017" y="50655"/>
                      <a:pt x="8140" y="54765"/>
                    </a:cubicBezTo>
                    <a:cubicBezTo>
                      <a:pt x="8140" y="54806"/>
                      <a:pt x="8160" y="54826"/>
                      <a:pt x="8180" y="54826"/>
                    </a:cubicBezTo>
                    <a:cubicBezTo>
                      <a:pt x="8201" y="54826"/>
                      <a:pt x="8221" y="54806"/>
                      <a:pt x="8221" y="54765"/>
                    </a:cubicBezTo>
                    <a:cubicBezTo>
                      <a:pt x="8302" y="51103"/>
                      <a:pt x="8302" y="47521"/>
                      <a:pt x="8302" y="43858"/>
                    </a:cubicBezTo>
                    <a:cubicBezTo>
                      <a:pt x="8343" y="40236"/>
                      <a:pt x="8343" y="36614"/>
                      <a:pt x="7936" y="33033"/>
                    </a:cubicBezTo>
                    <a:cubicBezTo>
                      <a:pt x="7611" y="29492"/>
                      <a:pt x="6674" y="26033"/>
                      <a:pt x="5820" y="22533"/>
                    </a:cubicBezTo>
                    <a:cubicBezTo>
                      <a:pt x="4965" y="19033"/>
                      <a:pt x="4029" y="15452"/>
                      <a:pt x="3175" y="11952"/>
                    </a:cubicBezTo>
                    <a:cubicBezTo>
                      <a:pt x="2320" y="8411"/>
                      <a:pt x="1384" y="4871"/>
                      <a:pt x="489" y="1371"/>
                    </a:cubicBezTo>
                    <a:cubicBezTo>
                      <a:pt x="366" y="882"/>
                      <a:pt x="285" y="475"/>
                      <a:pt x="122" y="28"/>
                    </a:cubicBezTo>
                    <a:cubicBezTo>
                      <a:pt x="122" y="11"/>
                      <a:pt x="101" y="1"/>
                      <a:pt x="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6" name="Google Shape;3456;p52"/>
              <p:cNvSpPr/>
              <p:nvPr/>
            </p:nvSpPr>
            <p:spPr>
              <a:xfrm flipH="1">
                <a:off x="7332988" y="3895793"/>
                <a:ext cx="463500" cy="414712"/>
              </a:xfrm>
              <a:custGeom>
                <a:rect b="b" l="l" r="r" t="t"/>
                <a:pathLst>
                  <a:path extrusionOk="0" h="22432" w="25071">
                    <a:moveTo>
                      <a:pt x="123" y="1"/>
                    </a:moveTo>
                    <a:cubicBezTo>
                      <a:pt x="123" y="1"/>
                      <a:pt x="1" y="6064"/>
                      <a:pt x="41" y="11803"/>
                    </a:cubicBezTo>
                    <a:cubicBezTo>
                      <a:pt x="123" y="12698"/>
                      <a:pt x="123" y="13553"/>
                      <a:pt x="123" y="14407"/>
                    </a:cubicBezTo>
                    <a:cubicBezTo>
                      <a:pt x="164" y="18314"/>
                      <a:pt x="326" y="21529"/>
                      <a:pt x="611" y="21733"/>
                    </a:cubicBezTo>
                    <a:cubicBezTo>
                      <a:pt x="1226" y="22163"/>
                      <a:pt x="14011" y="22431"/>
                      <a:pt x="20561" y="22431"/>
                    </a:cubicBezTo>
                    <a:cubicBezTo>
                      <a:pt x="22681" y="22431"/>
                      <a:pt x="24149" y="22403"/>
                      <a:pt x="24338" y="22343"/>
                    </a:cubicBezTo>
                    <a:cubicBezTo>
                      <a:pt x="25070" y="22099"/>
                      <a:pt x="24419" y="19861"/>
                      <a:pt x="23605" y="19128"/>
                    </a:cubicBezTo>
                    <a:cubicBezTo>
                      <a:pt x="22750" y="18477"/>
                      <a:pt x="14367" y="14570"/>
                      <a:pt x="14367" y="14570"/>
                    </a:cubicBezTo>
                    <a:lnTo>
                      <a:pt x="14448" y="11966"/>
                    </a:lnTo>
                    <a:lnTo>
                      <a:pt x="14896" y="163"/>
                    </a:lnTo>
                    <a:lnTo>
                      <a:pt x="123" y="1"/>
                    </a:ln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7" name="Google Shape;3457;p52"/>
              <p:cNvSpPr/>
              <p:nvPr/>
            </p:nvSpPr>
            <p:spPr>
              <a:xfrm flipH="1">
                <a:off x="7332988" y="4113982"/>
                <a:ext cx="462742" cy="196522"/>
              </a:xfrm>
              <a:custGeom>
                <a:rect b="b" l="l" r="r" t="t"/>
                <a:pathLst>
                  <a:path extrusionOk="0" h="10630" w="25030">
                    <a:moveTo>
                      <a:pt x="0" y="1"/>
                    </a:moveTo>
                    <a:lnTo>
                      <a:pt x="0" y="1"/>
                    </a:lnTo>
                    <a:cubicBezTo>
                      <a:pt x="82" y="5007"/>
                      <a:pt x="163" y="9687"/>
                      <a:pt x="570" y="9931"/>
                    </a:cubicBezTo>
                    <a:cubicBezTo>
                      <a:pt x="1185" y="10361"/>
                      <a:pt x="13970" y="10629"/>
                      <a:pt x="20520" y="10629"/>
                    </a:cubicBezTo>
                    <a:cubicBezTo>
                      <a:pt x="22640" y="10629"/>
                      <a:pt x="24108" y="10601"/>
                      <a:pt x="24297" y="10541"/>
                    </a:cubicBezTo>
                    <a:cubicBezTo>
                      <a:pt x="25029" y="10297"/>
                      <a:pt x="24378" y="8059"/>
                      <a:pt x="23564" y="7326"/>
                    </a:cubicBezTo>
                    <a:cubicBezTo>
                      <a:pt x="22709" y="6675"/>
                      <a:pt x="14326" y="2768"/>
                      <a:pt x="14326" y="2768"/>
                    </a:cubicBezTo>
                    <a:lnTo>
                      <a:pt x="14407" y="164"/>
                    </a:lnTo>
                    <a:lnTo>
                      <a:pt x="0" y="1"/>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8" name="Google Shape;3458;p52"/>
              <p:cNvSpPr/>
              <p:nvPr/>
            </p:nvSpPr>
            <p:spPr>
              <a:xfrm flipH="1">
                <a:off x="7332988" y="4162142"/>
                <a:ext cx="461245" cy="148362"/>
              </a:xfrm>
              <a:custGeom>
                <a:rect b="b" l="l" r="r" t="t"/>
                <a:pathLst>
                  <a:path extrusionOk="0" h="8025" w="24949">
                    <a:moveTo>
                      <a:pt x="1" y="0"/>
                    </a:moveTo>
                    <a:lnTo>
                      <a:pt x="1" y="0"/>
                    </a:lnTo>
                    <a:cubicBezTo>
                      <a:pt x="42" y="3907"/>
                      <a:pt x="204" y="7122"/>
                      <a:pt x="489" y="7326"/>
                    </a:cubicBezTo>
                    <a:cubicBezTo>
                      <a:pt x="1104" y="7756"/>
                      <a:pt x="13889" y="8024"/>
                      <a:pt x="20439" y="8024"/>
                    </a:cubicBezTo>
                    <a:cubicBezTo>
                      <a:pt x="22559" y="8024"/>
                      <a:pt x="24027" y="7996"/>
                      <a:pt x="24216" y="7936"/>
                    </a:cubicBezTo>
                    <a:cubicBezTo>
                      <a:pt x="24948" y="7692"/>
                      <a:pt x="24297" y="5454"/>
                      <a:pt x="23483" y="4721"/>
                    </a:cubicBezTo>
                    <a:cubicBezTo>
                      <a:pt x="22628" y="4070"/>
                      <a:pt x="14245" y="163"/>
                      <a:pt x="14245" y="163"/>
                    </a:cubicBezTo>
                    <a:lnTo>
                      <a:pt x="1"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9" name="Google Shape;3459;p52"/>
              <p:cNvSpPr/>
              <p:nvPr/>
            </p:nvSpPr>
            <p:spPr>
              <a:xfrm flipH="1">
                <a:off x="7350293" y="4288190"/>
                <a:ext cx="415340" cy="5824"/>
              </a:xfrm>
              <a:custGeom>
                <a:rect b="b" l="l" r="r" t="t"/>
                <a:pathLst>
                  <a:path extrusionOk="0" h="315" w="22466">
                    <a:moveTo>
                      <a:pt x="4747" y="0"/>
                    </a:moveTo>
                    <a:cubicBezTo>
                      <a:pt x="2666" y="0"/>
                      <a:pt x="952" y="18"/>
                      <a:pt x="0" y="60"/>
                    </a:cubicBezTo>
                    <a:cubicBezTo>
                      <a:pt x="3053" y="230"/>
                      <a:pt x="13962" y="315"/>
                      <a:pt x="19657" y="315"/>
                    </a:cubicBezTo>
                    <a:cubicBezTo>
                      <a:pt x="20795" y="315"/>
                      <a:pt x="21726" y="311"/>
                      <a:pt x="22343" y="304"/>
                    </a:cubicBezTo>
                    <a:cubicBezTo>
                      <a:pt x="22465" y="304"/>
                      <a:pt x="22465" y="264"/>
                      <a:pt x="22343" y="264"/>
                    </a:cubicBezTo>
                    <a:cubicBezTo>
                      <a:pt x="19601" y="143"/>
                      <a:pt x="10681" y="0"/>
                      <a:pt x="474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0" name="Google Shape;3460;p52"/>
              <p:cNvSpPr/>
              <p:nvPr/>
            </p:nvSpPr>
            <p:spPr>
              <a:xfrm flipH="1">
                <a:off x="7385752" y="4235685"/>
                <a:ext cx="57866" cy="52116"/>
              </a:xfrm>
              <a:custGeom>
                <a:rect b="b" l="l" r="r" t="t"/>
                <a:pathLst>
                  <a:path extrusionOk="0" h="2819" w="3130">
                    <a:moveTo>
                      <a:pt x="3094" y="11"/>
                    </a:moveTo>
                    <a:cubicBezTo>
                      <a:pt x="3107" y="24"/>
                      <a:pt x="3116" y="29"/>
                      <a:pt x="3121" y="29"/>
                    </a:cubicBezTo>
                    <a:cubicBezTo>
                      <a:pt x="3130" y="29"/>
                      <a:pt x="3121" y="11"/>
                      <a:pt x="3094" y="11"/>
                    </a:cubicBezTo>
                    <a:close/>
                    <a:moveTo>
                      <a:pt x="2873" y="0"/>
                    </a:moveTo>
                    <a:cubicBezTo>
                      <a:pt x="2094" y="0"/>
                      <a:pt x="1339" y="382"/>
                      <a:pt x="855" y="865"/>
                    </a:cubicBezTo>
                    <a:cubicBezTo>
                      <a:pt x="408" y="1354"/>
                      <a:pt x="1" y="2086"/>
                      <a:pt x="1" y="2819"/>
                    </a:cubicBezTo>
                    <a:lnTo>
                      <a:pt x="41" y="2819"/>
                    </a:lnTo>
                    <a:cubicBezTo>
                      <a:pt x="286" y="1354"/>
                      <a:pt x="1629" y="92"/>
                      <a:pt x="3094" y="11"/>
                    </a:cubicBezTo>
                    <a:cubicBezTo>
                      <a:pt x="3020" y="4"/>
                      <a:pt x="2947" y="0"/>
                      <a:pt x="287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1" name="Google Shape;3461;p52"/>
              <p:cNvSpPr/>
              <p:nvPr/>
            </p:nvSpPr>
            <p:spPr>
              <a:xfrm flipH="1">
                <a:off x="7503036" y="4172624"/>
                <a:ext cx="79533" cy="32316"/>
              </a:xfrm>
              <a:custGeom>
                <a:rect b="b" l="l" r="r" t="t"/>
                <a:pathLst>
                  <a:path extrusionOk="0" h="1748" w="4302">
                    <a:moveTo>
                      <a:pt x="4047" y="1"/>
                    </a:moveTo>
                    <a:cubicBezTo>
                      <a:pt x="2585" y="1"/>
                      <a:pt x="968" y="497"/>
                      <a:pt x="28" y="1672"/>
                    </a:cubicBezTo>
                    <a:cubicBezTo>
                      <a:pt x="0" y="1700"/>
                      <a:pt x="30" y="1747"/>
                      <a:pt x="52" y="1747"/>
                    </a:cubicBezTo>
                    <a:cubicBezTo>
                      <a:pt x="61" y="1747"/>
                      <a:pt x="69" y="1738"/>
                      <a:pt x="69" y="1712"/>
                    </a:cubicBezTo>
                    <a:cubicBezTo>
                      <a:pt x="1453" y="1061"/>
                      <a:pt x="2714" y="573"/>
                      <a:pt x="4220" y="166"/>
                    </a:cubicBezTo>
                    <a:cubicBezTo>
                      <a:pt x="4302" y="166"/>
                      <a:pt x="4302" y="3"/>
                      <a:pt x="4220" y="3"/>
                    </a:cubicBezTo>
                    <a:cubicBezTo>
                      <a:pt x="4163" y="2"/>
                      <a:pt x="4105" y="1"/>
                      <a:pt x="40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2" name="Google Shape;3462;p52"/>
              <p:cNvSpPr/>
              <p:nvPr/>
            </p:nvSpPr>
            <p:spPr>
              <a:xfrm flipH="1">
                <a:off x="7481221" y="4180907"/>
                <a:ext cx="80864" cy="32704"/>
              </a:xfrm>
              <a:custGeom>
                <a:rect b="b" l="l" r="r" t="t"/>
                <a:pathLst>
                  <a:path extrusionOk="0" h="1769" w="4374">
                    <a:moveTo>
                      <a:pt x="4042" y="1"/>
                    </a:moveTo>
                    <a:cubicBezTo>
                      <a:pt x="2614" y="1"/>
                      <a:pt x="960" y="497"/>
                      <a:pt x="60" y="1671"/>
                    </a:cubicBezTo>
                    <a:cubicBezTo>
                      <a:pt x="0" y="1731"/>
                      <a:pt x="50" y="1769"/>
                      <a:pt x="81" y="1769"/>
                    </a:cubicBezTo>
                    <a:cubicBezTo>
                      <a:pt x="92" y="1769"/>
                      <a:pt x="101" y="1764"/>
                      <a:pt x="101" y="1753"/>
                    </a:cubicBezTo>
                    <a:cubicBezTo>
                      <a:pt x="1444" y="1061"/>
                      <a:pt x="2746" y="573"/>
                      <a:pt x="4211" y="166"/>
                    </a:cubicBezTo>
                    <a:cubicBezTo>
                      <a:pt x="4374" y="166"/>
                      <a:pt x="4333" y="3"/>
                      <a:pt x="4211" y="3"/>
                    </a:cubicBezTo>
                    <a:cubicBezTo>
                      <a:pt x="4155" y="1"/>
                      <a:pt x="4099" y="1"/>
                      <a:pt x="40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3" name="Google Shape;3463;p52"/>
              <p:cNvSpPr/>
              <p:nvPr/>
            </p:nvSpPr>
            <p:spPr>
              <a:xfrm flipH="1">
                <a:off x="7460903" y="4189189"/>
                <a:ext cx="80291" cy="32723"/>
              </a:xfrm>
              <a:custGeom>
                <a:rect b="b" l="l" r="r" t="t"/>
                <a:pathLst>
                  <a:path extrusionOk="0" h="1770" w="4343">
                    <a:moveTo>
                      <a:pt x="4059" y="0"/>
                    </a:moveTo>
                    <a:cubicBezTo>
                      <a:pt x="2594" y="0"/>
                      <a:pt x="971" y="534"/>
                      <a:pt x="29" y="1712"/>
                    </a:cubicBezTo>
                    <a:cubicBezTo>
                      <a:pt x="0" y="1741"/>
                      <a:pt x="32" y="1769"/>
                      <a:pt x="54" y="1769"/>
                    </a:cubicBezTo>
                    <a:cubicBezTo>
                      <a:pt x="63" y="1769"/>
                      <a:pt x="70" y="1764"/>
                      <a:pt x="70" y="1752"/>
                    </a:cubicBezTo>
                    <a:cubicBezTo>
                      <a:pt x="1453" y="1101"/>
                      <a:pt x="2715" y="572"/>
                      <a:pt x="4221" y="165"/>
                    </a:cubicBezTo>
                    <a:cubicBezTo>
                      <a:pt x="4343" y="165"/>
                      <a:pt x="4343" y="3"/>
                      <a:pt x="4221" y="3"/>
                    </a:cubicBezTo>
                    <a:cubicBezTo>
                      <a:pt x="4167" y="1"/>
                      <a:pt x="4113" y="0"/>
                      <a:pt x="405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4" name="Google Shape;3464;p52"/>
              <p:cNvSpPr/>
              <p:nvPr/>
            </p:nvSpPr>
            <p:spPr>
              <a:xfrm flipH="1">
                <a:off x="7439828" y="4198100"/>
                <a:ext cx="79552" cy="32094"/>
              </a:xfrm>
              <a:custGeom>
                <a:rect b="b" l="l" r="r" t="t"/>
                <a:pathLst>
                  <a:path extrusionOk="0" h="1736" w="4303">
                    <a:moveTo>
                      <a:pt x="3885" y="1"/>
                    </a:moveTo>
                    <a:cubicBezTo>
                      <a:pt x="2486" y="1"/>
                      <a:pt x="903" y="538"/>
                      <a:pt x="29" y="1677"/>
                    </a:cubicBezTo>
                    <a:cubicBezTo>
                      <a:pt x="0" y="1706"/>
                      <a:pt x="33" y="1735"/>
                      <a:pt x="54" y="1735"/>
                    </a:cubicBezTo>
                    <a:cubicBezTo>
                      <a:pt x="63" y="1735"/>
                      <a:pt x="70" y="1730"/>
                      <a:pt x="70" y="1718"/>
                    </a:cubicBezTo>
                    <a:cubicBezTo>
                      <a:pt x="1453" y="1067"/>
                      <a:pt x="2715" y="538"/>
                      <a:pt x="4180" y="131"/>
                    </a:cubicBezTo>
                    <a:cubicBezTo>
                      <a:pt x="4302" y="131"/>
                      <a:pt x="4302" y="9"/>
                      <a:pt x="4180" y="9"/>
                    </a:cubicBezTo>
                    <a:cubicBezTo>
                      <a:pt x="4083" y="3"/>
                      <a:pt x="3984" y="1"/>
                      <a:pt x="388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5" name="Google Shape;3465;p52"/>
              <p:cNvSpPr/>
              <p:nvPr/>
            </p:nvSpPr>
            <p:spPr>
              <a:xfrm flipH="1">
                <a:off x="7716715" y="4224593"/>
                <a:ext cx="61711" cy="47420"/>
              </a:xfrm>
              <a:custGeom>
                <a:rect b="b" l="l" r="r" t="t"/>
                <a:pathLst>
                  <a:path extrusionOk="0" h="2565" w="3338">
                    <a:moveTo>
                      <a:pt x="1669" y="0"/>
                    </a:moveTo>
                    <a:cubicBezTo>
                      <a:pt x="1" y="0"/>
                      <a:pt x="1" y="2564"/>
                      <a:pt x="1628" y="2564"/>
                    </a:cubicBezTo>
                    <a:cubicBezTo>
                      <a:pt x="3338" y="2564"/>
                      <a:pt x="3338" y="0"/>
                      <a:pt x="16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6" name="Google Shape;3466;p52"/>
              <p:cNvSpPr/>
              <p:nvPr/>
            </p:nvSpPr>
            <p:spPr>
              <a:xfrm flipH="1">
                <a:off x="7461643" y="4095476"/>
                <a:ext cx="79034" cy="89110"/>
              </a:xfrm>
              <a:custGeom>
                <a:rect b="b" l="l" r="r" t="t"/>
                <a:pathLst>
                  <a:path extrusionOk="0" h="4820" w="4275">
                    <a:moveTo>
                      <a:pt x="2972" y="305"/>
                    </a:moveTo>
                    <a:cubicBezTo>
                      <a:pt x="3273" y="305"/>
                      <a:pt x="3521" y="516"/>
                      <a:pt x="3582" y="1124"/>
                    </a:cubicBezTo>
                    <a:cubicBezTo>
                      <a:pt x="3582" y="2101"/>
                      <a:pt x="2361" y="2955"/>
                      <a:pt x="1751" y="3362"/>
                    </a:cubicBezTo>
                    <a:cubicBezTo>
                      <a:pt x="1222" y="3729"/>
                      <a:pt x="652" y="4054"/>
                      <a:pt x="204" y="4420"/>
                    </a:cubicBezTo>
                    <a:cubicBezTo>
                      <a:pt x="448" y="3729"/>
                      <a:pt x="733" y="2955"/>
                      <a:pt x="1059" y="2223"/>
                    </a:cubicBezTo>
                    <a:cubicBezTo>
                      <a:pt x="1222" y="1897"/>
                      <a:pt x="1425" y="1572"/>
                      <a:pt x="1629" y="1205"/>
                    </a:cubicBezTo>
                    <a:cubicBezTo>
                      <a:pt x="1807" y="899"/>
                      <a:pt x="2465" y="305"/>
                      <a:pt x="2972" y="305"/>
                    </a:cubicBezTo>
                    <a:close/>
                    <a:moveTo>
                      <a:pt x="2837" y="1"/>
                    </a:moveTo>
                    <a:cubicBezTo>
                      <a:pt x="2274" y="1"/>
                      <a:pt x="1722" y="401"/>
                      <a:pt x="1385" y="880"/>
                    </a:cubicBezTo>
                    <a:cubicBezTo>
                      <a:pt x="611" y="1897"/>
                      <a:pt x="42" y="3362"/>
                      <a:pt x="1" y="4624"/>
                    </a:cubicBezTo>
                    <a:cubicBezTo>
                      <a:pt x="1" y="4665"/>
                      <a:pt x="1" y="4665"/>
                      <a:pt x="42" y="4665"/>
                    </a:cubicBezTo>
                    <a:cubicBezTo>
                      <a:pt x="71" y="4753"/>
                      <a:pt x="142" y="4819"/>
                      <a:pt x="211" y="4819"/>
                    </a:cubicBezTo>
                    <a:cubicBezTo>
                      <a:pt x="237" y="4819"/>
                      <a:pt x="263" y="4809"/>
                      <a:pt x="286" y="4787"/>
                    </a:cubicBezTo>
                    <a:cubicBezTo>
                      <a:pt x="1385" y="4054"/>
                      <a:pt x="2605" y="3403"/>
                      <a:pt x="3419" y="2385"/>
                    </a:cubicBezTo>
                    <a:cubicBezTo>
                      <a:pt x="3908" y="1816"/>
                      <a:pt x="4274" y="798"/>
                      <a:pt x="3582" y="269"/>
                    </a:cubicBezTo>
                    <a:cubicBezTo>
                      <a:pt x="3343" y="81"/>
                      <a:pt x="3089" y="1"/>
                      <a:pt x="28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7" name="Google Shape;3467;p52"/>
              <p:cNvSpPr/>
              <p:nvPr/>
            </p:nvSpPr>
            <p:spPr>
              <a:xfrm flipH="1">
                <a:off x="7533134" y="4143211"/>
                <a:ext cx="106858" cy="48363"/>
              </a:xfrm>
              <a:custGeom>
                <a:rect b="b" l="l" r="r" t="t"/>
                <a:pathLst>
                  <a:path extrusionOk="0" h="2616" w="5780">
                    <a:moveTo>
                      <a:pt x="1809" y="414"/>
                    </a:moveTo>
                    <a:cubicBezTo>
                      <a:pt x="1996" y="414"/>
                      <a:pt x="2165" y="430"/>
                      <a:pt x="2280" y="455"/>
                    </a:cubicBezTo>
                    <a:cubicBezTo>
                      <a:pt x="2605" y="577"/>
                      <a:pt x="2972" y="658"/>
                      <a:pt x="3338" y="821"/>
                    </a:cubicBezTo>
                    <a:cubicBezTo>
                      <a:pt x="4071" y="1147"/>
                      <a:pt x="4762" y="1472"/>
                      <a:pt x="5414" y="1879"/>
                    </a:cubicBezTo>
                    <a:cubicBezTo>
                      <a:pt x="4803" y="1960"/>
                      <a:pt x="4152" y="2042"/>
                      <a:pt x="3541" y="2083"/>
                    </a:cubicBezTo>
                    <a:cubicBezTo>
                      <a:pt x="3240" y="2136"/>
                      <a:pt x="2784" y="2204"/>
                      <a:pt x="2322" y="2204"/>
                    </a:cubicBezTo>
                    <a:cubicBezTo>
                      <a:pt x="1723" y="2204"/>
                      <a:pt x="1113" y="2089"/>
                      <a:pt x="815" y="1676"/>
                    </a:cubicBezTo>
                    <a:cubicBezTo>
                      <a:pt x="35" y="669"/>
                      <a:pt x="1070" y="414"/>
                      <a:pt x="1809" y="414"/>
                    </a:cubicBezTo>
                    <a:close/>
                    <a:moveTo>
                      <a:pt x="1696" y="1"/>
                    </a:moveTo>
                    <a:cubicBezTo>
                      <a:pt x="1005" y="1"/>
                      <a:pt x="255" y="305"/>
                      <a:pt x="123" y="1065"/>
                    </a:cubicBezTo>
                    <a:cubicBezTo>
                      <a:pt x="1" y="1960"/>
                      <a:pt x="937" y="2408"/>
                      <a:pt x="1710" y="2571"/>
                    </a:cubicBezTo>
                    <a:cubicBezTo>
                      <a:pt x="1951" y="2602"/>
                      <a:pt x="2196" y="2615"/>
                      <a:pt x="2445" y="2615"/>
                    </a:cubicBezTo>
                    <a:cubicBezTo>
                      <a:pt x="3496" y="2615"/>
                      <a:pt x="4596" y="2377"/>
                      <a:pt x="5617" y="2245"/>
                    </a:cubicBezTo>
                    <a:cubicBezTo>
                      <a:pt x="5780" y="2245"/>
                      <a:pt x="5780" y="2083"/>
                      <a:pt x="5739" y="2001"/>
                    </a:cubicBezTo>
                    <a:cubicBezTo>
                      <a:pt x="5739" y="2001"/>
                      <a:pt x="5780" y="1920"/>
                      <a:pt x="5739" y="1920"/>
                    </a:cubicBezTo>
                    <a:cubicBezTo>
                      <a:pt x="4803" y="1065"/>
                      <a:pt x="3419" y="292"/>
                      <a:pt x="2158" y="48"/>
                    </a:cubicBezTo>
                    <a:cubicBezTo>
                      <a:pt x="2013" y="17"/>
                      <a:pt x="1856" y="1"/>
                      <a:pt x="169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8" name="Google Shape;3468;p52"/>
              <p:cNvSpPr/>
              <p:nvPr/>
            </p:nvSpPr>
            <p:spPr>
              <a:xfrm flipH="1">
                <a:off x="7339015" y="2937253"/>
                <a:ext cx="470267" cy="1121822"/>
              </a:xfrm>
              <a:custGeom>
                <a:rect b="b" l="l" r="r" t="t"/>
                <a:pathLst>
                  <a:path extrusionOk="0" h="60680" w="25437">
                    <a:moveTo>
                      <a:pt x="4559" y="0"/>
                    </a:moveTo>
                    <a:cubicBezTo>
                      <a:pt x="4559" y="0"/>
                      <a:pt x="1507" y="8710"/>
                      <a:pt x="3135" y="14041"/>
                    </a:cubicBezTo>
                    <a:cubicBezTo>
                      <a:pt x="3135" y="14041"/>
                      <a:pt x="2117" y="32924"/>
                      <a:pt x="1832" y="36302"/>
                    </a:cubicBezTo>
                    <a:cubicBezTo>
                      <a:pt x="1222" y="42651"/>
                      <a:pt x="1" y="60680"/>
                      <a:pt x="1" y="60680"/>
                    </a:cubicBezTo>
                    <a:lnTo>
                      <a:pt x="15914" y="60680"/>
                    </a:lnTo>
                    <a:cubicBezTo>
                      <a:pt x="15914" y="60680"/>
                      <a:pt x="16727" y="43668"/>
                      <a:pt x="17297" y="37605"/>
                    </a:cubicBezTo>
                    <a:cubicBezTo>
                      <a:pt x="17908" y="31215"/>
                      <a:pt x="18844" y="11192"/>
                      <a:pt x="18844" y="11192"/>
                    </a:cubicBezTo>
                    <a:lnTo>
                      <a:pt x="20634" y="10663"/>
                    </a:lnTo>
                    <a:cubicBezTo>
                      <a:pt x="22873" y="9239"/>
                      <a:pt x="25152" y="1994"/>
                      <a:pt x="25437"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9" name="Google Shape;3469;p52"/>
              <p:cNvSpPr/>
              <p:nvPr/>
            </p:nvSpPr>
            <p:spPr>
              <a:xfrm flipH="1">
                <a:off x="7413501" y="3128358"/>
                <a:ext cx="94822" cy="33869"/>
              </a:xfrm>
              <a:custGeom>
                <a:rect b="b" l="l" r="r" t="t"/>
                <a:pathLst>
                  <a:path extrusionOk="0" h="1832" w="5129">
                    <a:moveTo>
                      <a:pt x="4884" y="0"/>
                    </a:moveTo>
                    <a:cubicBezTo>
                      <a:pt x="3175" y="489"/>
                      <a:pt x="1547" y="1099"/>
                      <a:pt x="41" y="1750"/>
                    </a:cubicBezTo>
                    <a:cubicBezTo>
                      <a:pt x="1" y="1791"/>
                      <a:pt x="41" y="1832"/>
                      <a:pt x="82" y="1832"/>
                    </a:cubicBezTo>
                    <a:cubicBezTo>
                      <a:pt x="1710" y="1303"/>
                      <a:pt x="3379" y="774"/>
                      <a:pt x="4966" y="163"/>
                    </a:cubicBezTo>
                    <a:cubicBezTo>
                      <a:pt x="5129" y="123"/>
                      <a:pt x="5007" y="0"/>
                      <a:pt x="488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0" name="Google Shape;3470;p52"/>
              <p:cNvSpPr/>
              <p:nvPr/>
            </p:nvSpPr>
            <p:spPr>
              <a:xfrm flipH="1">
                <a:off x="7405219" y="2968293"/>
                <a:ext cx="74505" cy="156478"/>
              </a:xfrm>
              <a:custGeom>
                <a:rect b="b" l="l" r="r" t="t"/>
                <a:pathLst>
                  <a:path extrusionOk="0" h="8464" w="4030">
                    <a:moveTo>
                      <a:pt x="3826" y="0"/>
                    </a:moveTo>
                    <a:cubicBezTo>
                      <a:pt x="3805" y="0"/>
                      <a:pt x="3785" y="10"/>
                      <a:pt x="3785" y="31"/>
                    </a:cubicBezTo>
                    <a:cubicBezTo>
                      <a:pt x="3785" y="1496"/>
                      <a:pt x="3663" y="2839"/>
                      <a:pt x="3541" y="4263"/>
                    </a:cubicBezTo>
                    <a:cubicBezTo>
                      <a:pt x="3462" y="4893"/>
                      <a:pt x="2813" y="8223"/>
                      <a:pt x="1446" y="8223"/>
                    </a:cubicBezTo>
                    <a:cubicBezTo>
                      <a:pt x="1399" y="8223"/>
                      <a:pt x="1351" y="8219"/>
                      <a:pt x="1303" y="8211"/>
                    </a:cubicBezTo>
                    <a:cubicBezTo>
                      <a:pt x="1018" y="8170"/>
                      <a:pt x="936" y="7967"/>
                      <a:pt x="896" y="7722"/>
                    </a:cubicBezTo>
                    <a:cubicBezTo>
                      <a:pt x="814" y="7356"/>
                      <a:pt x="977" y="6949"/>
                      <a:pt x="1099" y="6583"/>
                    </a:cubicBezTo>
                    <a:cubicBezTo>
                      <a:pt x="1221" y="5810"/>
                      <a:pt x="1384" y="5077"/>
                      <a:pt x="1425" y="4345"/>
                    </a:cubicBezTo>
                    <a:cubicBezTo>
                      <a:pt x="1587" y="2920"/>
                      <a:pt x="1587" y="1496"/>
                      <a:pt x="1384" y="112"/>
                    </a:cubicBezTo>
                    <a:cubicBezTo>
                      <a:pt x="1384" y="92"/>
                      <a:pt x="1364" y="81"/>
                      <a:pt x="1343" y="81"/>
                    </a:cubicBezTo>
                    <a:cubicBezTo>
                      <a:pt x="1323" y="81"/>
                      <a:pt x="1303" y="92"/>
                      <a:pt x="1303" y="112"/>
                    </a:cubicBezTo>
                    <a:cubicBezTo>
                      <a:pt x="1303" y="2065"/>
                      <a:pt x="1221" y="4060"/>
                      <a:pt x="814" y="5972"/>
                    </a:cubicBezTo>
                    <a:cubicBezTo>
                      <a:pt x="611" y="6908"/>
                      <a:pt x="0" y="8333"/>
                      <a:pt x="1303" y="8455"/>
                    </a:cubicBezTo>
                    <a:cubicBezTo>
                      <a:pt x="1345" y="8460"/>
                      <a:pt x="1387" y="8463"/>
                      <a:pt x="1429" y="8463"/>
                    </a:cubicBezTo>
                    <a:cubicBezTo>
                      <a:pt x="2621" y="8463"/>
                      <a:pt x="3424" y="6275"/>
                      <a:pt x="3582" y="5606"/>
                    </a:cubicBezTo>
                    <a:cubicBezTo>
                      <a:pt x="4029" y="3775"/>
                      <a:pt x="4029" y="1862"/>
                      <a:pt x="3867" y="31"/>
                    </a:cubicBezTo>
                    <a:cubicBezTo>
                      <a:pt x="3867" y="10"/>
                      <a:pt x="3846" y="0"/>
                      <a:pt x="38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1" name="Google Shape;3471;p52"/>
              <p:cNvSpPr/>
              <p:nvPr/>
            </p:nvSpPr>
            <p:spPr>
              <a:xfrm flipH="1">
                <a:off x="7448406" y="3120649"/>
                <a:ext cx="14772" cy="27657"/>
              </a:xfrm>
              <a:custGeom>
                <a:rect b="b" l="l" r="r" t="t"/>
                <a:pathLst>
                  <a:path extrusionOk="0" h="1496" w="799">
                    <a:moveTo>
                      <a:pt x="592" y="1"/>
                    </a:moveTo>
                    <a:cubicBezTo>
                      <a:pt x="526" y="1"/>
                      <a:pt x="465" y="27"/>
                      <a:pt x="448" y="92"/>
                    </a:cubicBezTo>
                    <a:cubicBezTo>
                      <a:pt x="286" y="336"/>
                      <a:pt x="204" y="580"/>
                      <a:pt x="123" y="824"/>
                    </a:cubicBezTo>
                    <a:cubicBezTo>
                      <a:pt x="82" y="1028"/>
                      <a:pt x="1" y="1231"/>
                      <a:pt x="1" y="1435"/>
                    </a:cubicBezTo>
                    <a:cubicBezTo>
                      <a:pt x="1" y="1476"/>
                      <a:pt x="11" y="1496"/>
                      <a:pt x="26" y="1496"/>
                    </a:cubicBezTo>
                    <a:cubicBezTo>
                      <a:pt x="41" y="1496"/>
                      <a:pt x="62" y="1476"/>
                      <a:pt x="82" y="1435"/>
                    </a:cubicBezTo>
                    <a:cubicBezTo>
                      <a:pt x="245" y="1313"/>
                      <a:pt x="326" y="1028"/>
                      <a:pt x="448" y="824"/>
                    </a:cubicBezTo>
                    <a:cubicBezTo>
                      <a:pt x="530" y="580"/>
                      <a:pt x="652" y="377"/>
                      <a:pt x="774" y="133"/>
                    </a:cubicBezTo>
                    <a:cubicBezTo>
                      <a:pt x="798" y="59"/>
                      <a:pt x="691" y="1"/>
                      <a:pt x="59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2" name="Google Shape;3472;p52"/>
              <p:cNvSpPr/>
              <p:nvPr/>
            </p:nvSpPr>
            <p:spPr>
              <a:xfrm flipH="1">
                <a:off x="7528623" y="4008659"/>
                <a:ext cx="255830" cy="7543"/>
              </a:xfrm>
              <a:custGeom>
                <a:rect b="b" l="l" r="r" t="t"/>
                <a:pathLst>
                  <a:path extrusionOk="0" h="408" w="13838">
                    <a:moveTo>
                      <a:pt x="3542" y="0"/>
                    </a:moveTo>
                    <a:cubicBezTo>
                      <a:pt x="2361" y="0"/>
                      <a:pt x="1222" y="122"/>
                      <a:pt x="82" y="163"/>
                    </a:cubicBezTo>
                    <a:cubicBezTo>
                      <a:pt x="1" y="163"/>
                      <a:pt x="1" y="204"/>
                      <a:pt x="82" y="204"/>
                    </a:cubicBezTo>
                    <a:cubicBezTo>
                      <a:pt x="1222" y="285"/>
                      <a:pt x="2361" y="366"/>
                      <a:pt x="3542" y="366"/>
                    </a:cubicBezTo>
                    <a:cubicBezTo>
                      <a:pt x="4640" y="366"/>
                      <a:pt x="5821" y="407"/>
                      <a:pt x="6919" y="407"/>
                    </a:cubicBezTo>
                    <a:cubicBezTo>
                      <a:pt x="9239" y="407"/>
                      <a:pt x="11518" y="407"/>
                      <a:pt x="13797" y="285"/>
                    </a:cubicBezTo>
                    <a:cubicBezTo>
                      <a:pt x="13838" y="285"/>
                      <a:pt x="13838" y="163"/>
                      <a:pt x="13797" y="163"/>
                    </a:cubicBezTo>
                    <a:cubicBezTo>
                      <a:pt x="11518" y="0"/>
                      <a:pt x="9239" y="0"/>
                      <a:pt x="69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3" name="Google Shape;3473;p52"/>
              <p:cNvSpPr/>
              <p:nvPr/>
            </p:nvSpPr>
            <p:spPr>
              <a:xfrm flipH="1">
                <a:off x="7573751" y="2958310"/>
                <a:ext cx="118154" cy="107616"/>
              </a:xfrm>
              <a:custGeom>
                <a:rect b="b" l="l" r="r" t="t"/>
                <a:pathLst>
                  <a:path extrusionOk="0" h="5821" w="6391">
                    <a:moveTo>
                      <a:pt x="6349" y="1"/>
                    </a:moveTo>
                    <a:cubicBezTo>
                      <a:pt x="6187" y="855"/>
                      <a:pt x="5983" y="1751"/>
                      <a:pt x="5780" y="2565"/>
                    </a:cubicBezTo>
                    <a:cubicBezTo>
                      <a:pt x="5576" y="3297"/>
                      <a:pt x="5332" y="4030"/>
                      <a:pt x="4681" y="4478"/>
                    </a:cubicBezTo>
                    <a:cubicBezTo>
                      <a:pt x="3405" y="5290"/>
                      <a:pt x="1798" y="5661"/>
                      <a:pt x="279" y="5661"/>
                    </a:cubicBezTo>
                    <a:cubicBezTo>
                      <a:pt x="200" y="5661"/>
                      <a:pt x="120" y="5660"/>
                      <a:pt x="41" y="5658"/>
                    </a:cubicBezTo>
                    <a:cubicBezTo>
                      <a:pt x="1" y="5658"/>
                      <a:pt x="1" y="5698"/>
                      <a:pt x="41" y="5698"/>
                    </a:cubicBezTo>
                    <a:cubicBezTo>
                      <a:pt x="469" y="5780"/>
                      <a:pt x="906" y="5821"/>
                      <a:pt x="1339" y="5821"/>
                    </a:cubicBezTo>
                    <a:cubicBezTo>
                      <a:pt x="1771" y="5821"/>
                      <a:pt x="2198" y="5780"/>
                      <a:pt x="2605" y="5698"/>
                    </a:cubicBezTo>
                    <a:cubicBezTo>
                      <a:pt x="3419" y="5536"/>
                      <a:pt x="4315" y="5332"/>
                      <a:pt x="4966" y="4844"/>
                    </a:cubicBezTo>
                    <a:cubicBezTo>
                      <a:pt x="5658" y="4396"/>
                      <a:pt x="5942" y="3623"/>
                      <a:pt x="6105" y="2850"/>
                    </a:cubicBezTo>
                    <a:cubicBezTo>
                      <a:pt x="6309" y="1954"/>
                      <a:pt x="6390" y="978"/>
                      <a:pt x="639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4" name="Google Shape;3474;p52"/>
              <p:cNvSpPr/>
              <p:nvPr/>
            </p:nvSpPr>
            <p:spPr>
              <a:xfrm flipH="1">
                <a:off x="7691128" y="2962377"/>
                <a:ext cx="77518" cy="1018273"/>
              </a:xfrm>
              <a:custGeom>
                <a:rect b="b" l="l" r="r" t="t"/>
                <a:pathLst>
                  <a:path extrusionOk="0" h="55079" w="4193">
                    <a:moveTo>
                      <a:pt x="4115" y="1"/>
                    </a:moveTo>
                    <a:cubicBezTo>
                      <a:pt x="4089" y="1"/>
                      <a:pt x="4059" y="10"/>
                      <a:pt x="4030" y="25"/>
                    </a:cubicBezTo>
                    <a:cubicBezTo>
                      <a:pt x="3175" y="3403"/>
                      <a:pt x="2320" y="6862"/>
                      <a:pt x="2727" y="10321"/>
                    </a:cubicBezTo>
                    <a:cubicBezTo>
                      <a:pt x="2809" y="11176"/>
                      <a:pt x="3012" y="11990"/>
                      <a:pt x="3216" y="12845"/>
                    </a:cubicBezTo>
                    <a:cubicBezTo>
                      <a:pt x="3419" y="13781"/>
                      <a:pt x="3378" y="14676"/>
                      <a:pt x="3338" y="15612"/>
                    </a:cubicBezTo>
                    <a:cubicBezTo>
                      <a:pt x="3175" y="17443"/>
                      <a:pt x="3012" y="19234"/>
                      <a:pt x="2849" y="21066"/>
                    </a:cubicBezTo>
                    <a:cubicBezTo>
                      <a:pt x="2198" y="28269"/>
                      <a:pt x="1588" y="35554"/>
                      <a:pt x="977" y="42757"/>
                    </a:cubicBezTo>
                    <a:cubicBezTo>
                      <a:pt x="652" y="46827"/>
                      <a:pt x="285" y="50897"/>
                      <a:pt x="1" y="55048"/>
                    </a:cubicBezTo>
                    <a:cubicBezTo>
                      <a:pt x="1" y="55068"/>
                      <a:pt x="31" y="55078"/>
                      <a:pt x="62" y="55078"/>
                    </a:cubicBezTo>
                    <a:cubicBezTo>
                      <a:pt x="92" y="55078"/>
                      <a:pt x="123" y="55068"/>
                      <a:pt x="123" y="55048"/>
                    </a:cubicBezTo>
                    <a:cubicBezTo>
                      <a:pt x="896" y="47804"/>
                      <a:pt x="1506" y="40519"/>
                      <a:pt x="2158" y="33315"/>
                    </a:cubicBezTo>
                    <a:lnTo>
                      <a:pt x="3053" y="22490"/>
                    </a:lnTo>
                    <a:cubicBezTo>
                      <a:pt x="3216" y="20618"/>
                      <a:pt x="3378" y="18827"/>
                      <a:pt x="3541" y="17036"/>
                    </a:cubicBezTo>
                    <a:cubicBezTo>
                      <a:pt x="3623" y="16100"/>
                      <a:pt x="3745" y="15246"/>
                      <a:pt x="3745" y="14350"/>
                    </a:cubicBezTo>
                    <a:cubicBezTo>
                      <a:pt x="3745" y="13455"/>
                      <a:pt x="3541" y="12723"/>
                      <a:pt x="3378" y="11909"/>
                    </a:cubicBezTo>
                    <a:cubicBezTo>
                      <a:pt x="2402" y="7961"/>
                      <a:pt x="3338" y="3891"/>
                      <a:pt x="4192" y="106"/>
                    </a:cubicBezTo>
                    <a:cubicBezTo>
                      <a:pt x="4192" y="29"/>
                      <a:pt x="4160" y="1"/>
                      <a:pt x="41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5" name="Google Shape;3475;p52"/>
              <p:cNvSpPr/>
              <p:nvPr/>
            </p:nvSpPr>
            <p:spPr>
              <a:xfrm flipH="1">
                <a:off x="6889843" y="2222027"/>
                <a:ext cx="631163" cy="478327"/>
              </a:xfrm>
              <a:custGeom>
                <a:rect b="b" l="l" r="r" t="t"/>
                <a:pathLst>
                  <a:path extrusionOk="0" h="25873" w="34140">
                    <a:moveTo>
                      <a:pt x="27424" y="1"/>
                    </a:moveTo>
                    <a:cubicBezTo>
                      <a:pt x="26538" y="1"/>
                      <a:pt x="26320" y="1474"/>
                      <a:pt x="26245" y="1816"/>
                    </a:cubicBezTo>
                    <a:cubicBezTo>
                      <a:pt x="26245" y="1542"/>
                      <a:pt x="26207" y="221"/>
                      <a:pt x="25342" y="221"/>
                    </a:cubicBezTo>
                    <a:cubicBezTo>
                      <a:pt x="25306" y="221"/>
                      <a:pt x="25267" y="223"/>
                      <a:pt x="25227" y="228"/>
                    </a:cubicBezTo>
                    <a:cubicBezTo>
                      <a:pt x="24169" y="432"/>
                      <a:pt x="24169" y="2752"/>
                      <a:pt x="23884" y="4461"/>
                    </a:cubicBezTo>
                    <a:lnTo>
                      <a:pt x="23884" y="4420"/>
                    </a:lnTo>
                    <a:cubicBezTo>
                      <a:pt x="23803" y="4380"/>
                      <a:pt x="23721" y="4257"/>
                      <a:pt x="23599" y="4217"/>
                    </a:cubicBezTo>
                    <a:lnTo>
                      <a:pt x="23559" y="4217"/>
                    </a:lnTo>
                    <a:cubicBezTo>
                      <a:pt x="23502" y="4188"/>
                      <a:pt x="23439" y="4175"/>
                      <a:pt x="23370" y="4175"/>
                    </a:cubicBezTo>
                    <a:cubicBezTo>
                      <a:pt x="22844" y="4175"/>
                      <a:pt x="21985" y="4964"/>
                      <a:pt x="21157" y="6007"/>
                    </a:cubicBezTo>
                    <a:cubicBezTo>
                      <a:pt x="20140" y="7269"/>
                      <a:pt x="19245" y="8856"/>
                      <a:pt x="19041" y="9548"/>
                    </a:cubicBezTo>
                    <a:cubicBezTo>
                      <a:pt x="18878" y="10159"/>
                      <a:pt x="19041" y="12153"/>
                      <a:pt x="19123" y="13374"/>
                    </a:cubicBezTo>
                    <a:cubicBezTo>
                      <a:pt x="17780" y="15490"/>
                      <a:pt x="16233" y="17688"/>
                      <a:pt x="15745" y="17810"/>
                    </a:cubicBezTo>
                    <a:cubicBezTo>
                      <a:pt x="15677" y="17827"/>
                      <a:pt x="15574" y="17836"/>
                      <a:pt x="15441" y="17836"/>
                    </a:cubicBezTo>
                    <a:cubicBezTo>
                      <a:pt x="13732" y="17836"/>
                      <a:pt x="6959" y="16475"/>
                      <a:pt x="3373" y="16060"/>
                    </a:cubicBezTo>
                    <a:cubicBezTo>
                      <a:pt x="3138" y="16031"/>
                      <a:pt x="2918" y="16018"/>
                      <a:pt x="2713" y="16018"/>
                    </a:cubicBezTo>
                    <a:cubicBezTo>
                      <a:pt x="298" y="16018"/>
                      <a:pt x="0" y="17892"/>
                      <a:pt x="1501" y="18868"/>
                    </a:cubicBezTo>
                    <a:cubicBezTo>
                      <a:pt x="4206" y="20645"/>
                      <a:pt x="13406" y="25873"/>
                      <a:pt x="18334" y="25873"/>
                    </a:cubicBezTo>
                    <a:cubicBezTo>
                      <a:pt x="18596" y="25873"/>
                      <a:pt x="18846" y="25858"/>
                      <a:pt x="19082" y="25827"/>
                    </a:cubicBezTo>
                    <a:cubicBezTo>
                      <a:pt x="22256" y="25420"/>
                      <a:pt x="27832" y="19722"/>
                      <a:pt x="30029" y="14554"/>
                    </a:cubicBezTo>
                    <a:cubicBezTo>
                      <a:pt x="30925" y="12926"/>
                      <a:pt x="32105" y="10525"/>
                      <a:pt x="32756" y="8449"/>
                    </a:cubicBezTo>
                    <a:cubicBezTo>
                      <a:pt x="33245" y="6984"/>
                      <a:pt x="34140" y="2548"/>
                      <a:pt x="33041" y="2060"/>
                    </a:cubicBezTo>
                    <a:cubicBezTo>
                      <a:pt x="32869" y="1992"/>
                      <a:pt x="32715" y="1964"/>
                      <a:pt x="32577" y="1964"/>
                    </a:cubicBezTo>
                    <a:cubicBezTo>
                      <a:pt x="31799" y="1964"/>
                      <a:pt x="31535" y="2874"/>
                      <a:pt x="31535" y="2874"/>
                    </a:cubicBezTo>
                    <a:cubicBezTo>
                      <a:pt x="31535" y="2874"/>
                      <a:pt x="31657" y="961"/>
                      <a:pt x="30477" y="595"/>
                    </a:cubicBezTo>
                    <a:cubicBezTo>
                      <a:pt x="30382" y="567"/>
                      <a:pt x="30292" y="554"/>
                      <a:pt x="30207" y="554"/>
                    </a:cubicBezTo>
                    <a:cubicBezTo>
                      <a:pt x="29409" y="554"/>
                      <a:pt x="28996" y="1656"/>
                      <a:pt x="28849" y="2060"/>
                    </a:cubicBezTo>
                    <a:lnTo>
                      <a:pt x="28849" y="2182"/>
                    </a:lnTo>
                    <a:lnTo>
                      <a:pt x="28849" y="2263"/>
                    </a:lnTo>
                    <a:cubicBezTo>
                      <a:pt x="28849" y="2263"/>
                      <a:pt x="28809" y="310"/>
                      <a:pt x="27628" y="25"/>
                    </a:cubicBezTo>
                    <a:cubicBezTo>
                      <a:pt x="27557" y="8"/>
                      <a:pt x="27489" y="1"/>
                      <a:pt x="27424"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6" name="Google Shape;3476;p52"/>
              <p:cNvSpPr/>
              <p:nvPr/>
            </p:nvSpPr>
            <p:spPr>
              <a:xfrm flipH="1">
                <a:off x="7028277" y="2254084"/>
                <a:ext cx="33462" cy="110167"/>
              </a:xfrm>
              <a:custGeom>
                <a:rect b="b" l="l" r="r" t="t"/>
                <a:pathLst>
                  <a:path extrusionOk="0" h="5959" w="1810">
                    <a:moveTo>
                      <a:pt x="1321" y="0"/>
                    </a:moveTo>
                    <a:cubicBezTo>
                      <a:pt x="1321" y="0"/>
                      <a:pt x="1281" y="41"/>
                      <a:pt x="1321" y="82"/>
                    </a:cubicBezTo>
                    <a:cubicBezTo>
                      <a:pt x="1484" y="1628"/>
                      <a:pt x="1362" y="2646"/>
                      <a:pt x="996" y="3663"/>
                    </a:cubicBezTo>
                    <a:cubicBezTo>
                      <a:pt x="792" y="4314"/>
                      <a:pt x="507" y="5006"/>
                      <a:pt x="60" y="5861"/>
                    </a:cubicBezTo>
                    <a:cubicBezTo>
                      <a:pt x="0" y="5920"/>
                      <a:pt x="49" y="5958"/>
                      <a:pt x="80" y="5958"/>
                    </a:cubicBezTo>
                    <a:cubicBezTo>
                      <a:pt x="92" y="5958"/>
                      <a:pt x="100" y="5953"/>
                      <a:pt x="100" y="5942"/>
                    </a:cubicBezTo>
                    <a:cubicBezTo>
                      <a:pt x="548" y="5209"/>
                      <a:pt x="914" y="4640"/>
                      <a:pt x="1199" y="3948"/>
                    </a:cubicBezTo>
                    <a:cubicBezTo>
                      <a:pt x="1728" y="2768"/>
                      <a:pt x="1810" y="1669"/>
                      <a:pt x="1403" y="82"/>
                    </a:cubicBezTo>
                    <a:cubicBezTo>
                      <a:pt x="1403" y="41"/>
                      <a:pt x="1362" y="0"/>
                      <a:pt x="13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7" name="Google Shape;3477;p52"/>
              <p:cNvSpPr/>
              <p:nvPr/>
            </p:nvSpPr>
            <p:spPr>
              <a:xfrm flipH="1">
                <a:off x="6980117" y="2260850"/>
                <a:ext cx="34405" cy="115787"/>
              </a:xfrm>
              <a:custGeom>
                <a:rect b="b" l="l" r="r" t="t"/>
                <a:pathLst>
                  <a:path extrusionOk="0" h="6263" w="1861">
                    <a:moveTo>
                      <a:pt x="1413" y="1"/>
                    </a:moveTo>
                    <a:cubicBezTo>
                      <a:pt x="1413" y="1"/>
                      <a:pt x="1372" y="41"/>
                      <a:pt x="1413" y="41"/>
                    </a:cubicBezTo>
                    <a:cubicBezTo>
                      <a:pt x="1413" y="2646"/>
                      <a:pt x="1046" y="3867"/>
                      <a:pt x="29" y="6187"/>
                    </a:cubicBezTo>
                    <a:cubicBezTo>
                      <a:pt x="1" y="6215"/>
                      <a:pt x="31" y="6262"/>
                      <a:pt x="52" y="6262"/>
                    </a:cubicBezTo>
                    <a:cubicBezTo>
                      <a:pt x="62" y="6262"/>
                      <a:pt x="70" y="6252"/>
                      <a:pt x="70" y="6227"/>
                    </a:cubicBezTo>
                    <a:cubicBezTo>
                      <a:pt x="1250" y="3989"/>
                      <a:pt x="1860" y="2687"/>
                      <a:pt x="1494" y="82"/>
                    </a:cubicBezTo>
                    <a:cubicBezTo>
                      <a:pt x="1494" y="1"/>
                      <a:pt x="1453" y="1"/>
                      <a:pt x="141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8" name="Google Shape;3478;p52"/>
              <p:cNvSpPr/>
              <p:nvPr/>
            </p:nvSpPr>
            <p:spPr>
              <a:xfrm flipH="1">
                <a:off x="6934231" y="2277212"/>
                <a:ext cx="38158" cy="114123"/>
              </a:xfrm>
              <a:custGeom>
                <a:rect b="b" l="l" r="r" t="t"/>
                <a:pathLst>
                  <a:path extrusionOk="0" h="6173" w="2064">
                    <a:moveTo>
                      <a:pt x="1881" y="1"/>
                    </a:moveTo>
                    <a:cubicBezTo>
                      <a:pt x="1850" y="1"/>
                      <a:pt x="1820" y="31"/>
                      <a:pt x="1820" y="92"/>
                    </a:cubicBezTo>
                    <a:cubicBezTo>
                      <a:pt x="1616" y="2615"/>
                      <a:pt x="1331" y="3958"/>
                      <a:pt x="29" y="6115"/>
                    </a:cubicBezTo>
                    <a:cubicBezTo>
                      <a:pt x="0" y="6144"/>
                      <a:pt x="53" y="6173"/>
                      <a:pt x="100" y="6173"/>
                    </a:cubicBezTo>
                    <a:cubicBezTo>
                      <a:pt x="120" y="6173"/>
                      <a:pt x="139" y="6168"/>
                      <a:pt x="151" y="6156"/>
                    </a:cubicBezTo>
                    <a:cubicBezTo>
                      <a:pt x="1657" y="4081"/>
                      <a:pt x="2064" y="2412"/>
                      <a:pt x="1942" y="92"/>
                    </a:cubicBezTo>
                    <a:cubicBezTo>
                      <a:pt x="1942" y="31"/>
                      <a:pt x="1911" y="1"/>
                      <a:pt x="188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9" name="Google Shape;3479;p52"/>
              <p:cNvSpPr/>
              <p:nvPr/>
            </p:nvSpPr>
            <p:spPr>
              <a:xfrm flipH="1">
                <a:off x="7044824" y="2306755"/>
                <a:ext cx="59456" cy="166850"/>
              </a:xfrm>
              <a:custGeom>
                <a:rect b="b" l="l" r="r" t="t"/>
                <a:pathLst>
                  <a:path extrusionOk="0" h="9025" w="3216">
                    <a:moveTo>
                      <a:pt x="1262" y="0"/>
                    </a:moveTo>
                    <a:cubicBezTo>
                      <a:pt x="1954" y="1628"/>
                      <a:pt x="773" y="3337"/>
                      <a:pt x="41" y="4762"/>
                    </a:cubicBezTo>
                    <a:cubicBezTo>
                      <a:pt x="0" y="4884"/>
                      <a:pt x="41" y="4965"/>
                      <a:pt x="163" y="4965"/>
                    </a:cubicBezTo>
                    <a:cubicBezTo>
                      <a:pt x="1384" y="5860"/>
                      <a:pt x="2890" y="7407"/>
                      <a:pt x="2890" y="8994"/>
                    </a:cubicBezTo>
                    <a:cubicBezTo>
                      <a:pt x="2890" y="9014"/>
                      <a:pt x="2910" y="9025"/>
                      <a:pt x="2930" y="9025"/>
                    </a:cubicBezTo>
                    <a:cubicBezTo>
                      <a:pt x="2951" y="9025"/>
                      <a:pt x="2971" y="9014"/>
                      <a:pt x="2971" y="8994"/>
                    </a:cubicBezTo>
                    <a:cubicBezTo>
                      <a:pt x="3215" y="7285"/>
                      <a:pt x="1832" y="5657"/>
                      <a:pt x="407" y="4762"/>
                    </a:cubicBezTo>
                    <a:cubicBezTo>
                      <a:pt x="1180" y="3337"/>
                      <a:pt x="2279" y="1506"/>
                      <a:pt x="12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0" name="Google Shape;3480;p52"/>
              <p:cNvSpPr/>
              <p:nvPr/>
            </p:nvSpPr>
            <p:spPr>
              <a:xfrm flipH="1">
                <a:off x="6995924" y="2473771"/>
                <a:ext cx="545825" cy="242297"/>
              </a:xfrm>
              <a:custGeom>
                <a:rect b="b" l="l" r="r" t="t"/>
                <a:pathLst>
                  <a:path extrusionOk="0" h="13106" w="29524">
                    <a:moveTo>
                      <a:pt x="19797" y="1"/>
                    </a:moveTo>
                    <a:cubicBezTo>
                      <a:pt x="19797" y="1"/>
                      <a:pt x="17111" y="3623"/>
                      <a:pt x="16867" y="3745"/>
                    </a:cubicBezTo>
                    <a:cubicBezTo>
                      <a:pt x="16849" y="3753"/>
                      <a:pt x="16799" y="3756"/>
                      <a:pt x="16720" y="3756"/>
                    </a:cubicBezTo>
                    <a:cubicBezTo>
                      <a:pt x="15536" y="3756"/>
                      <a:pt x="7855" y="2934"/>
                      <a:pt x="5146" y="2361"/>
                    </a:cubicBezTo>
                    <a:cubicBezTo>
                      <a:pt x="4797" y="2288"/>
                      <a:pt x="4450" y="2252"/>
                      <a:pt x="4117" y="2252"/>
                    </a:cubicBezTo>
                    <a:cubicBezTo>
                      <a:pt x="1690" y="2252"/>
                      <a:pt x="0" y="4115"/>
                      <a:pt x="3722" y="6512"/>
                    </a:cubicBezTo>
                    <a:cubicBezTo>
                      <a:pt x="7954" y="9321"/>
                      <a:pt x="15768" y="12983"/>
                      <a:pt x="19797" y="13105"/>
                    </a:cubicBezTo>
                    <a:cubicBezTo>
                      <a:pt x="19818" y="13106"/>
                      <a:pt x="19839" y="13106"/>
                      <a:pt x="19861" y="13106"/>
                    </a:cubicBezTo>
                    <a:cubicBezTo>
                      <a:pt x="23925" y="13106"/>
                      <a:pt x="29524" y="5414"/>
                      <a:pt x="29524" y="5414"/>
                    </a:cubicBezTo>
                    <a:lnTo>
                      <a:pt x="19797"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1" name="Google Shape;3481;p52"/>
              <p:cNvSpPr/>
              <p:nvPr/>
            </p:nvSpPr>
            <p:spPr>
              <a:xfrm flipH="1">
                <a:off x="7036042" y="2519916"/>
                <a:ext cx="154574" cy="88148"/>
              </a:xfrm>
              <a:custGeom>
                <a:rect b="b" l="l" r="r" t="t"/>
                <a:pathLst>
                  <a:path extrusionOk="0" h="4768" w="8361">
                    <a:moveTo>
                      <a:pt x="59" y="0"/>
                    </a:moveTo>
                    <a:cubicBezTo>
                      <a:pt x="15" y="0"/>
                      <a:pt x="0" y="69"/>
                      <a:pt x="31" y="69"/>
                    </a:cubicBezTo>
                    <a:cubicBezTo>
                      <a:pt x="723" y="476"/>
                      <a:pt x="1374" y="923"/>
                      <a:pt x="2025" y="1290"/>
                    </a:cubicBezTo>
                    <a:cubicBezTo>
                      <a:pt x="2757" y="1697"/>
                      <a:pt x="3409" y="2104"/>
                      <a:pt x="4100" y="2511"/>
                    </a:cubicBezTo>
                    <a:cubicBezTo>
                      <a:pt x="5484" y="3284"/>
                      <a:pt x="6909" y="4016"/>
                      <a:pt x="8292" y="4749"/>
                    </a:cubicBezTo>
                    <a:cubicBezTo>
                      <a:pt x="8306" y="4763"/>
                      <a:pt x="8319" y="4767"/>
                      <a:pt x="8330" y="4767"/>
                    </a:cubicBezTo>
                    <a:cubicBezTo>
                      <a:pt x="8351" y="4767"/>
                      <a:pt x="8360" y="4749"/>
                      <a:pt x="8333" y="4749"/>
                    </a:cubicBezTo>
                    <a:cubicBezTo>
                      <a:pt x="7031" y="3894"/>
                      <a:pt x="5647" y="3080"/>
                      <a:pt x="4263" y="2307"/>
                    </a:cubicBezTo>
                    <a:cubicBezTo>
                      <a:pt x="3612" y="1900"/>
                      <a:pt x="2879" y="1534"/>
                      <a:pt x="2228" y="1127"/>
                    </a:cubicBezTo>
                    <a:cubicBezTo>
                      <a:pt x="1536" y="720"/>
                      <a:pt x="804" y="394"/>
                      <a:pt x="112" y="28"/>
                    </a:cubicBezTo>
                    <a:cubicBezTo>
                      <a:pt x="92" y="8"/>
                      <a:pt x="74" y="0"/>
                      <a:pt x="5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2" name="Google Shape;3482;p52"/>
              <p:cNvSpPr/>
              <p:nvPr/>
            </p:nvSpPr>
            <p:spPr>
              <a:xfrm flipH="1">
                <a:off x="7295366" y="2521931"/>
                <a:ext cx="229504" cy="164040"/>
              </a:xfrm>
              <a:custGeom>
                <a:rect b="b" l="l" r="r" t="t"/>
                <a:pathLst>
                  <a:path extrusionOk="0" h="8873" w="12414">
                    <a:moveTo>
                      <a:pt x="1628" y="0"/>
                    </a:moveTo>
                    <a:lnTo>
                      <a:pt x="1628" y="0"/>
                    </a:lnTo>
                    <a:cubicBezTo>
                      <a:pt x="245" y="611"/>
                      <a:pt x="0" y="2157"/>
                      <a:pt x="2809" y="3989"/>
                    </a:cubicBezTo>
                    <a:cubicBezTo>
                      <a:pt x="5250" y="5617"/>
                      <a:pt x="8954" y="7529"/>
                      <a:pt x="12413" y="8872"/>
                    </a:cubicBezTo>
                    <a:lnTo>
                      <a:pt x="1628"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3" name="Google Shape;3483;p52"/>
              <p:cNvSpPr/>
              <p:nvPr/>
            </p:nvSpPr>
            <p:spPr>
              <a:xfrm flipH="1">
                <a:off x="7299138" y="2508638"/>
                <a:ext cx="469509" cy="506317"/>
              </a:xfrm>
              <a:custGeom>
                <a:rect b="b" l="l" r="r" t="t"/>
                <a:pathLst>
                  <a:path extrusionOk="0" h="27387" w="25396">
                    <a:moveTo>
                      <a:pt x="13496" y="0"/>
                    </a:moveTo>
                    <a:cubicBezTo>
                      <a:pt x="12406" y="0"/>
                      <a:pt x="11222" y="277"/>
                      <a:pt x="10256" y="1126"/>
                    </a:cubicBezTo>
                    <a:cubicBezTo>
                      <a:pt x="3460" y="7028"/>
                      <a:pt x="1" y="27010"/>
                      <a:pt x="326" y="27376"/>
                    </a:cubicBezTo>
                    <a:cubicBezTo>
                      <a:pt x="333" y="27383"/>
                      <a:pt x="405" y="27386"/>
                      <a:pt x="536" y="27386"/>
                    </a:cubicBezTo>
                    <a:cubicBezTo>
                      <a:pt x="1192" y="27386"/>
                      <a:pt x="3317" y="27302"/>
                      <a:pt x="6064" y="27132"/>
                    </a:cubicBezTo>
                    <a:cubicBezTo>
                      <a:pt x="13309" y="26684"/>
                      <a:pt x="24744" y="25830"/>
                      <a:pt x="25111" y="25504"/>
                    </a:cubicBezTo>
                    <a:cubicBezTo>
                      <a:pt x="25396" y="25138"/>
                      <a:pt x="19372" y="3690"/>
                      <a:pt x="16686" y="842"/>
                    </a:cubicBezTo>
                    <a:cubicBezTo>
                      <a:pt x="16446" y="577"/>
                      <a:pt x="15069" y="0"/>
                      <a:pt x="13496"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4" name="Google Shape;3484;p52"/>
              <p:cNvSpPr/>
              <p:nvPr/>
            </p:nvSpPr>
            <p:spPr>
              <a:xfrm flipH="1">
                <a:off x="7322469" y="2716050"/>
                <a:ext cx="357400" cy="355145"/>
              </a:xfrm>
              <a:custGeom>
                <a:rect b="b" l="l" r="r" t="t"/>
                <a:pathLst>
                  <a:path extrusionOk="0" h="19210" w="19332">
                    <a:moveTo>
                      <a:pt x="9605" y="0"/>
                    </a:moveTo>
                    <a:cubicBezTo>
                      <a:pt x="7977" y="0"/>
                      <a:pt x="6472" y="407"/>
                      <a:pt x="5129" y="1099"/>
                    </a:cubicBezTo>
                    <a:cubicBezTo>
                      <a:pt x="4722" y="1303"/>
                      <a:pt x="4315" y="1547"/>
                      <a:pt x="3948" y="1832"/>
                    </a:cubicBezTo>
                    <a:cubicBezTo>
                      <a:pt x="3135" y="2442"/>
                      <a:pt x="2443" y="3134"/>
                      <a:pt x="1832" y="3948"/>
                    </a:cubicBezTo>
                    <a:cubicBezTo>
                      <a:pt x="652" y="5535"/>
                      <a:pt x="1" y="7448"/>
                      <a:pt x="1" y="9605"/>
                    </a:cubicBezTo>
                    <a:cubicBezTo>
                      <a:pt x="1" y="9849"/>
                      <a:pt x="42" y="10053"/>
                      <a:pt x="42" y="10297"/>
                    </a:cubicBezTo>
                    <a:cubicBezTo>
                      <a:pt x="204" y="12535"/>
                      <a:pt x="1100" y="14570"/>
                      <a:pt x="2524" y="16116"/>
                    </a:cubicBezTo>
                    <a:lnTo>
                      <a:pt x="3135" y="16727"/>
                    </a:lnTo>
                    <a:cubicBezTo>
                      <a:pt x="4681" y="18151"/>
                      <a:pt x="6757" y="19047"/>
                      <a:pt x="8995" y="19209"/>
                    </a:cubicBezTo>
                    <a:lnTo>
                      <a:pt x="9646" y="19209"/>
                    </a:lnTo>
                    <a:cubicBezTo>
                      <a:pt x="12332" y="19209"/>
                      <a:pt x="14693" y="18192"/>
                      <a:pt x="16442" y="16483"/>
                    </a:cubicBezTo>
                    <a:cubicBezTo>
                      <a:pt x="17867" y="15099"/>
                      <a:pt x="18844" y="13268"/>
                      <a:pt x="19169" y="11233"/>
                    </a:cubicBezTo>
                    <a:cubicBezTo>
                      <a:pt x="19291" y="10704"/>
                      <a:pt x="19332" y="10175"/>
                      <a:pt x="19332" y="9605"/>
                    </a:cubicBezTo>
                    <a:cubicBezTo>
                      <a:pt x="19332" y="7407"/>
                      <a:pt x="18640" y="5372"/>
                      <a:pt x="17338" y="3785"/>
                    </a:cubicBezTo>
                    <a:cubicBezTo>
                      <a:pt x="17297" y="3704"/>
                      <a:pt x="17216" y="3663"/>
                      <a:pt x="17134" y="3541"/>
                    </a:cubicBezTo>
                    <a:cubicBezTo>
                      <a:pt x="15466" y="1506"/>
                      <a:pt x="12943" y="122"/>
                      <a:pt x="10134"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5" name="Google Shape;3485;p52"/>
              <p:cNvSpPr/>
              <p:nvPr/>
            </p:nvSpPr>
            <p:spPr>
              <a:xfrm flipH="1">
                <a:off x="7326222" y="2714534"/>
                <a:ext cx="354387" cy="356661"/>
              </a:xfrm>
              <a:custGeom>
                <a:rect b="b" l="l" r="r" t="t"/>
                <a:pathLst>
                  <a:path extrusionOk="0" h="19292" w="19169">
                    <a:moveTo>
                      <a:pt x="8669" y="5047"/>
                    </a:moveTo>
                    <a:cubicBezTo>
                      <a:pt x="8831" y="5047"/>
                      <a:pt x="8872" y="5088"/>
                      <a:pt x="8994" y="5210"/>
                    </a:cubicBezTo>
                    <a:cubicBezTo>
                      <a:pt x="9849" y="6472"/>
                      <a:pt x="10744" y="7693"/>
                      <a:pt x="11599" y="8914"/>
                    </a:cubicBezTo>
                    <a:cubicBezTo>
                      <a:pt x="11680" y="9036"/>
                      <a:pt x="11680" y="9117"/>
                      <a:pt x="11640" y="9280"/>
                    </a:cubicBezTo>
                    <a:cubicBezTo>
                      <a:pt x="11273" y="10338"/>
                      <a:pt x="10826" y="11355"/>
                      <a:pt x="10256" y="12373"/>
                    </a:cubicBezTo>
                    <a:cubicBezTo>
                      <a:pt x="10012" y="12821"/>
                      <a:pt x="9686" y="13309"/>
                      <a:pt x="9401" y="13757"/>
                    </a:cubicBezTo>
                    <a:cubicBezTo>
                      <a:pt x="9360" y="13838"/>
                      <a:pt x="9320" y="13919"/>
                      <a:pt x="9157" y="13919"/>
                    </a:cubicBezTo>
                    <a:cubicBezTo>
                      <a:pt x="8302" y="13960"/>
                      <a:pt x="7407" y="14001"/>
                      <a:pt x="6715" y="14041"/>
                    </a:cubicBezTo>
                    <a:lnTo>
                      <a:pt x="5209" y="14041"/>
                    </a:lnTo>
                    <a:cubicBezTo>
                      <a:pt x="5128" y="14041"/>
                      <a:pt x="5006" y="14001"/>
                      <a:pt x="4965" y="13960"/>
                    </a:cubicBezTo>
                    <a:cubicBezTo>
                      <a:pt x="3948" y="12780"/>
                      <a:pt x="3134" y="11478"/>
                      <a:pt x="2483" y="10094"/>
                    </a:cubicBezTo>
                    <a:cubicBezTo>
                      <a:pt x="2442" y="10053"/>
                      <a:pt x="2442" y="9931"/>
                      <a:pt x="2442" y="9850"/>
                    </a:cubicBezTo>
                    <a:cubicBezTo>
                      <a:pt x="2727" y="8629"/>
                      <a:pt x="3134" y="7408"/>
                      <a:pt x="3785" y="6268"/>
                    </a:cubicBezTo>
                    <a:cubicBezTo>
                      <a:pt x="4192" y="5617"/>
                      <a:pt x="4273" y="5617"/>
                      <a:pt x="4965" y="5454"/>
                    </a:cubicBezTo>
                    <a:cubicBezTo>
                      <a:pt x="6186" y="5210"/>
                      <a:pt x="7448" y="5088"/>
                      <a:pt x="8669" y="5047"/>
                    </a:cubicBezTo>
                    <a:close/>
                    <a:moveTo>
                      <a:pt x="15776" y="8574"/>
                    </a:moveTo>
                    <a:cubicBezTo>
                      <a:pt x="15981" y="8574"/>
                      <a:pt x="16102" y="8641"/>
                      <a:pt x="16198" y="8832"/>
                    </a:cubicBezTo>
                    <a:cubicBezTo>
                      <a:pt x="16889" y="9605"/>
                      <a:pt x="17419" y="10419"/>
                      <a:pt x="17948" y="11315"/>
                    </a:cubicBezTo>
                    <a:cubicBezTo>
                      <a:pt x="18110" y="11722"/>
                      <a:pt x="18151" y="12088"/>
                      <a:pt x="17988" y="12536"/>
                    </a:cubicBezTo>
                    <a:cubicBezTo>
                      <a:pt x="17581" y="13594"/>
                      <a:pt x="17174" y="14611"/>
                      <a:pt x="16523" y="15547"/>
                    </a:cubicBezTo>
                    <a:cubicBezTo>
                      <a:pt x="16482" y="15629"/>
                      <a:pt x="16320" y="15751"/>
                      <a:pt x="16238" y="15791"/>
                    </a:cubicBezTo>
                    <a:cubicBezTo>
                      <a:pt x="15343" y="16239"/>
                      <a:pt x="14407" y="16646"/>
                      <a:pt x="13430" y="16809"/>
                    </a:cubicBezTo>
                    <a:cubicBezTo>
                      <a:pt x="13023" y="16850"/>
                      <a:pt x="12616" y="16850"/>
                      <a:pt x="12209" y="16890"/>
                    </a:cubicBezTo>
                    <a:cubicBezTo>
                      <a:pt x="12047" y="16890"/>
                      <a:pt x="11965" y="16850"/>
                      <a:pt x="11843" y="16728"/>
                    </a:cubicBezTo>
                    <a:cubicBezTo>
                      <a:pt x="11192" y="16076"/>
                      <a:pt x="10663" y="15303"/>
                      <a:pt x="10174" y="14611"/>
                    </a:cubicBezTo>
                    <a:cubicBezTo>
                      <a:pt x="10012" y="14408"/>
                      <a:pt x="9849" y="14164"/>
                      <a:pt x="9686" y="13960"/>
                    </a:cubicBezTo>
                    <a:cubicBezTo>
                      <a:pt x="10052" y="13268"/>
                      <a:pt x="10459" y="12658"/>
                      <a:pt x="10826" y="12088"/>
                    </a:cubicBezTo>
                    <a:cubicBezTo>
                      <a:pt x="11273" y="11193"/>
                      <a:pt x="11680" y="10297"/>
                      <a:pt x="12006" y="9321"/>
                    </a:cubicBezTo>
                    <a:cubicBezTo>
                      <a:pt x="12047" y="9158"/>
                      <a:pt x="12169" y="9158"/>
                      <a:pt x="12291" y="9117"/>
                    </a:cubicBezTo>
                    <a:cubicBezTo>
                      <a:pt x="13430" y="8954"/>
                      <a:pt x="14488" y="8832"/>
                      <a:pt x="15587" y="8588"/>
                    </a:cubicBezTo>
                    <a:cubicBezTo>
                      <a:pt x="15657" y="8579"/>
                      <a:pt x="15720" y="8574"/>
                      <a:pt x="15776" y="8574"/>
                    </a:cubicBezTo>
                    <a:close/>
                    <a:moveTo>
                      <a:pt x="9767" y="1"/>
                    </a:moveTo>
                    <a:cubicBezTo>
                      <a:pt x="10419" y="611"/>
                      <a:pt x="11029" y="1222"/>
                      <a:pt x="11517" y="1995"/>
                    </a:cubicBezTo>
                    <a:cubicBezTo>
                      <a:pt x="11517" y="2036"/>
                      <a:pt x="11599" y="2077"/>
                      <a:pt x="11599" y="2077"/>
                    </a:cubicBezTo>
                    <a:cubicBezTo>
                      <a:pt x="11233" y="2402"/>
                      <a:pt x="10866" y="2646"/>
                      <a:pt x="10500" y="3013"/>
                    </a:cubicBezTo>
                    <a:cubicBezTo>
                      <a:pt x="10012" y="3501"/>
                      <a:pt x="9483" y="4071"/>
                      <a:pt x="8994" y="4640"/>
                    </a:cubicBezTo>
                    <a:cubicBezTo>
                      <a:pt x="8954" y="4681"/>
                      <a:pt x="8872" y="4681"/>
                      <a:pt x="8831" y="4681"/>
                    </a:cubicBezTo>
                    <a:cubicBezTo>
                      <a:pt x="8017" y="4722"/>
                      <a:pt x="7204" y="4722"/>
                      <a:pt x="6430" y="4844"/>
                    </a:cubicBezTo>
                    <a:cubicBezTo>
                      <a:pt x="5738" y="4925"/>
                      <a:pt x="4965" y="5088"/>
                      <a:pt x="4273" y="5251"/>
                    </a:cubicBezTo>
                    <a:cubicBezTo>
                      <a:pt x="4151" y="5251"/>
                      <a:pt x="4070" y="5251"/>
                      <a:pt x="3988" y="5169"/>
                    </a:cubicBezTo>
                    <a:lnTo>
                      <a:pt x="3093" y="3623"/>
                    </a:lnTo>
                    <a:cubicBezTo>
                      <a:pt x="3052" y="3542"/>
                      <a:pt x="3052" y="3379"/>
                      <a:pt x="3134" y="3257"/>
                    </a:cubicBezTo>
                    <a:cubicBezTo>
                      <a:pt x="3704" y="2443"/>
                      <a:pt x="4395" y="1792"/>
                      <a:pt x="5128" y="1140"/>
                    </a:cubicBezTo>
                    <a:lnTo>
                      <a:pt x="5128" y="1140"/>
                    </a:lnTo>
                    <a:cubicBezTo>
                      <a:pt x="4721" y="1344"/>
                      <a:pt x="4314" y="1588"/>
                      <a:pt x="3948" y="1832"/>
                    </a:cubicBezTo>
                    <a:cubicBezTo>
                      <a:pt x="3785" y="1995"/>
                      <a:pt x="3663" y="2158"/>
                      <a:pt x="3541" y="2321"/>
                    </a:cubicBezTo>
                    <a:cubicBezTo>
                      <a:pt x="3297" y="2565"/>
                      <a:pt x="3093" y="2850"/>
                      <a:pt x="2849" y="3175"/>
                    </a:cubicBezTo>
                    <a:lnTo>
                      <a:pt x="2523" y="3460"/>
                    </a:lnTo>
                    <a:cubicBezTo>
                      <a:pt x="2279" y="3623"/>
                      <a:pt x="2076" y="3826"/>
                      <a:pt x="1832" y="3989"/>
                    </a:cubicBezTo>
                    <a:cubicBezTo>
                      <a:pt x="651" y="5576"/>
                      <a:pt x="0" y="7530"/>
                      <a:pt x="0" y="9646"/>
                    </a:cubicBezTo>
                    <a:cubicBezTo>
                      <a:pt x="0" y="9890"/>
                      <a:pt x="0" y="10094"/>
                      <a:pt x="41" y="10338"/>
                    </a:cubicBezTo>
                    <a:cubicBezTo>
                      <a:pt x="41" y="10257"/>
                      <a:pt x="82" y="10094"/>
                      <a:pt x="122" y="9972"/>
                    </a:cubicBezTo>
                    <a:cubicBezTo>
                      <a:pt x="122" y="9890"/>
                      <a:pt x="204" y="9850"/>
                      <a:pt x="204" y="9728"/>
                    </a:cubicBezTo>
                    <a:cubicBezTo>
                      <a:pt x="448" y="9728"/>
                      <a:pt x="692" y="9768"/>
                      <a:pt x="936" y="9768"/>
                    </a:cubicBezTo>
                    <a:cubicBezTo>
                      <a:pt x="1262" y="9850"/>
                      <a:pt x="1547" y="9850"/>
                      <a:pt x="1872" y="9890"/>
                    </a:cubicBezTo>
                    <a:cubicBezTo>
                      <a:pt x="1954" y="9890"/>
                      <a:pt x="2035" y="9931"/>
                      <a:pt x="2076" y="10053"/>
                    </a:cubicBezTo>
                    <a:cubicBezTo>
                      <a:pt x="2727" y="11355"/>
                      <a:pt x="3459" y="12617"/>
                      <a:pt x="4355" y="13797"/>
                    </a:cubicBezTo>
                    <a:cubicBezTo>
                      <a:pt x="4477" y="13960"/>
                      <a:pt x="4599" y="14123"/>
                      <a:pt x="4721" y="14245"/>
                    </a:cubicBezTo>
                    <a:cubicBezTo>
                      <a:pt x="4762" y="14326"/>
                      <a:pt x="4762" y="14408"/>
                      <a:pt x="4762" y="14448"/>
                    </a:cubicBezTo>
                    <a:cubicBezTo>
                      <a:pt x="4599" y="15262"/>
                      <a:pt x="4599" y="16158"/>
                      <a:pt x="4680" y="16972"/>
                    </a:cubicBezTo>
                    <a:lnTo>
                      <a:pt x="4680" y="17094"/>
                    </a:lnTo>
                    <a:cubicBezTo>
                      <a:pt x="4273" y="16972"/>
                      <a:pt x="3907" y="16809"/>
                      <a:pt x="3541" y="16646"/>
                    </a:cubicBezTo>
                    <a:cubicBezTo>
                      <a:pt x="3175" y="16483"/>
                      <a:pt x="2890" y="16280"/>
                      <a:pt x="2523" y="16158"/>
                    </a:cubicBezTo>
                    <a:lnTo>
                      <a:pt x="2523" y="16158"/>
                    </a:lnTo>
                    <a:lnTo>
                      <a:pt x="3134" y="16768"/>
                    </a:lnTo>
                    <a:cubicBezTo>
                      <a:pt x="3704" y="16972"/>
                      <a:pt x="4192" y="17216"/>
                      <a:pt x="4762" y="17419"/>
                    </a:cubicBezTo>
                    <a:cubicBezTo>
                      <a:pt x="4802" y="17460"/>
                      <a:pt x="4925" y="17460"/>
                      <a:pt x="4965" y="17501"/>
                    </a:cubicBezTo>
                    <a:lnTo>
                      <a:pt x="5006" y="17582"/>
                    </a:lnTo>
                    <a:cubicBezTo>
                      <a:pt x="5698" y="18111"/>
                      <a:pt x="6430" y="18477"/>
                      <a:pt x="7326" y="18681"/>
                    </a:cubicBezTo>
                    <a:cubicBezTo>
                      <a:pt x="7611" y="18803"/>
                      <a:pt x="7977" y="18844"/>
                      <a:pt x="8262" y="18925"/>
                    </a:cubicBezTo>
                    <a:cubicBezTo>
                      <a:pt x="8424" y="19007"/>
                      <a:pt x="8628" y="19047"/>
                      <a:pt x="8791" y="19088"/>
                    </a:cubicBezTo>
                    <a:cubicBezTo>
                      <a:pt x="8872" y="19129"/>
                      <a:pt x="8994" y="19210"/>
                      <a:pt x="9035" y="19291"/>
                    </a:cubicBezTo>
                    <a:lnTo>
                      <a:pt x="9442" y="19291"/>
                    </a:lnTo>
                    <a:lnTo>
                      <a:pt x="9360" y="19210"/>
                    </a:lnTo>
                    <a:cubicBezTo>
                      <a:pt x="9279" y="19129"/>
                      <a:pt x="9279" y="19088"/>
                      <a:pt x="9238" y="19088"/>
                    </a:cubicBezTo>
                    <a:cubicBezTo>
                      <a:pt x="10174" y="18600"/>
                      <a:pt x="10907" y="17908"/>
                      <a:pt x="11680" y="17257"/>
                    </a:cubicBezTo>
                    <a:cubicBezTo>
                      <a:pt x="11721" y="17216"/>
                      <a:pt x="11802" y="17216"/>
                      <a:pt x="11843" y="17216"/>
                    </a:cubicBezTo>
                    <a:cubicBezTo>
                      <a:pt x="12041" y="17241"/>
                      <a:pt x="12237" y="17252"/>
                      <a:pt x="12431" y="17252"/>
                    </a:cubicBezTo>
                    <a:cubicBezTo>
                      <a:pt x="13515" y="17252"/>
                      <a:pt x="14546" y="16891"/>
                      <a:pt x="15546" y="16443"/>
                    </a:cubicBezTo>
                    <a:cubicBezTo>
                      <a:pt x="15750" y="16361"/>
                      <a:pt x="15953" y="16239"/>
                      <a:pt x="16157" y="16198"/>
                    </a:cubicBezTo>
                    <a:cubicBezTo>
                      <a:pt x="16279" y="16280"/>
                      <a:pt x="16320" y="16443"/>
                      <a:pt x="16401" y="16565"/>
                    </a:cubicBezTo>
                    <a:cubicBezTo>
                      <a:pt x="17825" y="15181"/>
                      <a:pt x="18802" y="13350"/>
                      <a:pt x="19169" y="11315"/>
                    </a:cubicBezTo>
                    <a:lnTo>
                      <a:pt x="19169" y="11315"/>
                    </a:lnTo>
                    <a:cubicBezTo>
                      <a:pt x="18965" y="11478"/>
                      <a:pt x="18721" y="11600"/>
                      <a:pt x="18395" y="11762"/>
                    </a:cubicBezTo>
                    <a:cubicBezTo>
                      <a:pt x="18192" y="11355"/>
                      <a:pt x="17988" y="10989"/>
                      <a:pt x="17785" y="10582"/>
                    </a:cubicBezTo>
                    <a:cubicBezTo>
                      <a:pt x="17378" y="9850"/>
                      <a:pt x="16889" y="9158"/>
                      <a:pt x="16320" y="8507"/>
                    </a:cubicBezTo>
                    <a:cubicBezTo>
                      <a:pt x="16238" y="8344"/>
                      <a:pt x="16157" y="8222"/>
                      <a:pt x="16157" y="8059"/>
                    </a:cubicBezTo>
                    <a:cubicBezTo>
                      <a:pt x="16279" y="7042"/>
                      <a:pt x="16320" y="6065"/>
                      <a:pt x="16238" y="5047"/>
                    </a:cubicBezTo>
                    <a:cubicBezTo>
                      <a:pt x="16157" y="4763"/>
                      <a:pt x="16116" y="4437"/>
                      <a:pt x="16076" y="4071"/>
                    </a:cubicBezTo>
                    <a:cubicBezTo>
                      <a:pt x="16401" y="4030"/>
                      <a:pt x="17337" y="3826"/>
                      <a:pt x="17419" y="3826"/>
                    </a:cubicBezTo>
                    <a:cubicBezTo>
                      <a:pt x="17378" y="3745"/>
                      <a:pt x="17296" y="3664"/>
                      <a:pt x="17215" y="3582"/>
                    </a:cubicBezTo>
                    <a:cubicBezTo>
                      <a:pt x="16767" y="3664"/>
                      <a:pt x="16360" y="3786"/>
                      <a:pt x="15913" y="3826"/>
                    </a:cubicBezTo>
                    <a:cubicBezTo>
                      <a:pt x="15872" y="3826"/>
                      <a:pt x="15750" y="3786"/>
                      <a:pt x="15709" y="3786"/>
                    </a:cubicBezTo>
                    <a:cubicBezTo>
                      <a:pt x="14855" y="3257"/>
                      <a:pt x="13959" y="2768"/>
                      <a:pt x="13023" y="2402"/>
                    </a:cubicBezTo>
                    <a:lnTo>
                      <a:pt x="12087" y="2117"/>
                    </a:lnTo>
                    <a:cubicBezTo>
                      <a:pt x="12047" y="2036"/>
                      <a:pt x="11924" y="2036"/>
                      <a:pt x="11884" y="1954"/>
                    </a:cubicBezTo>
                    <a:cubicBezTo>
                      <a:pt x="11436" y="1222"/>
                      <a:pt x="10826" y="611"/>
                      <a:pt x="102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6" name="Google Shape;3486;p52"/>
              <p:cNvSpPr/>
              <p:nvPr/>
            </p:nvSpPr>
            <p:spPr>
              <a:xfrm flipH="1">
                <a:off x="7361588" y="2526756"/>
                <a:ext cx="554533" cy="565828"/>
              </a:xfrm>
              <a:custGeom>
                <a:rect b="b" l="l" r="r" t="t"/>
                <a:pathLst>
                  <a:path extrusionOk="0" h="30606" w="29995">
                    <a:moveTo>
                      <a:pt x="18637" y="0"/>
                    </a:moveTo>
                    <a:cubicBezTo>
                      <a:pt x="18175" y="0"/>
                      <a:pt x="17647" y="136"/>
                      <a:pt x="17175" y="350"/>
                    </a:cubicBezTo>
                    <a:cubicBezTo>
                      <a:pt x="11274" y="2873"/>
                      <a:pt x="1" y="11216"/>
                      <a:pt x="123" y="14024"/>
                    </a:cubicBezTo>
                    <a:cubicBezTo>
                      <a:pt x="327" y="19233"/>
                      <a:pt x="12332" y="26030"/>
                      <a:pt x="14611" y="27576"/>
                    </a:cubicBezTo>
                    <a:cubicBezTo>
                      <a:pt x="14638" y="27576"/>
                      <a:pt x="14684" y="27594"/>
                      <a:pt x="14723" y="27594"/>
                    </a:cubicBezTo>
                    <a:cubicBezTo>
                      <a:pt x="14742" y="27594"/>
                      <a:pt x="14760" y="27590"/>
                      <a:pt x="14774" y="27576"/>
                    </a:cubicBezTo>
                    <a:cubicBezTo>
                      <a:pt x="16198" y="28431"/>
                      <a:pt x="18600" y="29815"/>
                      <a:pt x="21326" y="30344"/>
                    </a:cubicBezTo>
                    <a:cubicBezTo>
                      <a:pt x="22021" y="30486"/>
                      <a:pt x="22974" y="30606"/>
                      <a:pt x="23901" y="30606"/>
                    </a:cubicBezTo>
                    <a:cubicBezTo>
                      <a:pt x="25090" y="30606"/>
                      <a:pt x="26236" y="30409"/>
                      <a:pt x="26739" y="29815"/>
                    </a:cubicBezTo>
                    <a:cubicBezTo>
                      <a:pt x="27349" y="29041"/>
                      <a:pt x="26820" y="28675"/>
                      <a:pt x="26820" y="28675"/>
                    </a:cubicBezTo>
                    <a:cubicBezTo>
                      <a:pt x="26820" y="28675"/>
                      <a:pt x="28692" y="28472"/>
                      <a:pt x="29059" y="27332"/>
                    </a:cubicBezTo>
                    <a:cubicBezTo>
                      <a:pt x="29425" y="26111"/>
                      <a:pt x="27431" y="25867"/>
                      <a:pt x="27431" y="25867"/>
                    </a:cubicBezTo>
                    <a:cubicBezTo>
                      <a:pt x="27431" y="25867"/>
                      <a:pt x="29466" y="25786"/>
                      <a:pt x="29710" y="24565"/>
                    </a:cubicBezTo>
                    <a:cubicBezTo>
                      <a:pt x="29995" y="23385"/>
                      <a:pt x="27838" y="23262"/>
                      <a:pt x="27838" y="23262"/>
                    </a:cubicBezTo>
                    <a:cubicBezTo>
                      <a:pt x="27838" y="23262"/>
                      <a:pt x="29628" y="22815"/>
                      <a:pt x="29506" y="21716"/>
                    </a:cubicBezTo>
                    <a:cubicBezTo>
                      <a:pt x="29467" y="21112"/>
                      <a:pt x="28887" y="20993"/>
                      <a:pt x="28109" y="20993"/>
                    </a:cubicBezTo>
                    <a:cubicBezTo>
                      <a:pt x="27605" y="20993"/>
                      <a:pt x="27019" y="21043"/>
                      <a:pt x="26443" y="21043"/>
                    </a:cubicBezTo>
                    <a:cubicBezTo>
                      <a:pt x="26052" y="21043"/>
                      <a:pt x="25666" y="21020"/>
                      <a:pt x="25315" y="20943"/>
                    </a:cubicBezTo>
                    <a:cubicBezTo>
                      <a:pt x="24582" y="20780"/>
                      <a:pt x="22262" y="20047"/>
                      <a:pt x="21937" y="19762"/>
                    </a:cubicBezTo>
                    <a:cubicBezTo>
                      <a:pt x="21530" y="19437"/>
                      <a:pt x="21693" y="19233"/>
                      <a:pt x="22669" y="19233"/>
                    </a:cubicBezTo>
                    <a:cubicBezTo>
                      <a:pt x="23217" y="19233"/>
                      <a:pt x="24741" y="19568"/>
                      <a:pt x="25952" y="19568"/>
                    </a:cubicBezTo>
                    <a:cubicBezTo>
                      <a:pt x="26809" y="19568"/>
                      <a:pt x="27509" y="19400"/>
                      <a:pt x="27594" y="18826"/>
                    </a:cubicBezTo>
                    <a:cubicBezTo>
                      <a:pt x="27794" y="17505"/>
                      <a:pt x="22638" y="16302"/>
                      <a:pt x="20959" y="16302"/>
                    </a:cubicBezTo>
                    <a:cubicBezTo>
                      <a:pt x="20931" y="16302"/>
                      <a:pt x="20904" y="16303"/>
                      <a:pt x="20879" y="16303"/>
                    </a:cubicBezTo>
                    <a:cubicBezTo>
                      <a:pt x="19698" y="16385"/>
                      <a:pt x="17826" y="16670"/>
                      <a:pt x="16809" y="16832"/>
                    </a:cubicBezTo>
                    <a:cubicBezTo>
                      <a:pt x="14530" y="15815"/>
                      <a:pt x="11355" y="14390"/>
                      <a:pt x="11396" y="13739"/>
                    </a:cubicBezTo>
                    <a:cubicBezTo>
                      <a:pt x="11478" y="13332"/>
                      <a:pt x="15344" y="9059"/>
                      <a:pt x="18722" y="3850"/>
                    </a:cubicBezTo>
                    <a:cubicBezTo>
                      <a:pt x="20607" y="934"/>
                      <a:pt x="19848" y="0"/>
                      <a:pt x="18637" y="0"/>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7" name="Google Shape;3487;p52"/>
              <p:cNvSpPr/>
              <p:nvPr/>
            </p:nvSpPr>
            <p:spPr>
              <a:xfrm flipH="1">
                <a:off x="7400708" y="2941764"/>
                <a:ext cx="115880" cy="23793"/>
              </a:xfrm>
              <a:custGeom>
                <a:rect b="b" l="l" r="r" t="t"/>
                <a:pathLst>
                  <a:path extrusionOk="0" h="1287" w="6268">
                    <a:moveTo>
                      <a:pt x="122" y="1"/>
                    </a:moveTo>
                    <a:cubicBezTo>
                      <a:pt x="82" y="1"/>
                      <a:pt x="0" y="41"/>
                      <a:pt x="82" y="41"/>
                    </a:cubicBezTo>
                    <a:cubicBezTo>
                      <a:pt x="1516" y="811"/>
                      <a:pt x="2603" y="1287"/>
                      <a:pt x="3875" y="1287"/>
                    </a:cubicBezTo>
                    <a:cubicBezTo>
                      <a:pt x="4553" y="1287"/>
                      <a:pt x="5283" y="1152"/>
                      <a:pt x="6145" y="855"/>
                    </a:cubicBezTo>
                    <a:cubicBezTo>
                      <a:pt x="6267" y="855"/>
                      <a:pt x="6227" y="733"/>
                      <a:pt x="6145" y="733"/>
                    </a:cubicBezTo>
                    <a:cubicBezTo>
                      <a:pt x="5331" y="864"/>
                      <a:pt x="4660" y="932"/>
                      <a:pt x="4046" y="932"/>
                    </a:cubicBezTo>
                    <a:cubicBezTo>
                      <a:pt x="2759" y="932"/>
                      <a:pt x="1720" y="634"/>
                      <a:pt x="1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8" name="Google Shape;3488;p52"/>
              <p:cNvSpPr/>
              <p:nvPr/>
            </p:nvSpPr>
            <p:spPr>
              <a:xfrm flipH="1">
                <a:off x="7404794" y="2989166"/>
                <a:ext cx="121574" cy="23035"/>
              </a:xfrm>
              <a:custGeom>
                <a:rect b="b" l="l" r="r" t="t"/>
                <a:pathLst>
                  <a:path extrusionOk="0" h="1246" w="6576">
                    <a:moveTo>
                      <a:pt x="41" y="0"/>
                    </a:moveTo>
                    <a:cubicBezTo>
                      <a:pt x="0" y="0"/>
                      <a:pt x="0" y="82"/>
                      <a:pt x="41" y="82"/>
                    </a:cubicBezTo>
                    <a:cubicBezTo>
                      <a:pt x="1718" y="793"/>
                      <a:pt x="2919" y="1245"/>
                      <a:pt x="4379" y="1245"/>
                    </a:cubicBezTo>
                    <a:cubicBezTo>
                      <a:pt x="5008" y="1245"/>
                      <a:pt x="5686" y="1161"/>
                      <a:pt x="6471" y="977"/>
                    </a:cubicBezTo>
                    <a:cubicBezTo>
                      <a:pt x="6536" y="977"/>
                      <a:pt x="6575" y="873"/>
                      <a:pt x="6526" y="873"/>
                    </a:cubicBezTo>
                    <a:cubicBezTo>
                      <a:pt x="6513" y="873"/>
                      <a:pt x="6495" y="879"/>
                      <a:pt x="6471" y="896"/>
                    </a:cubicBezTo>
                    <a:cubicBezTo>
                      <a:pt x="5925" y="938"/>
                      <a:pt x="5435" y="959"/>
                      <a:pt x="4981" y="959"/>
                    </a:cubicBezTo>
                    <a:cubicBezTo>
                      <a:pt x="3237" y="959"/>
                      <a:pt x="2011" y="646"/>
                      <a:pt x="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9" name="Google Shape;3489;p52"/>
              <p:cNvSpPr/>
              <p:nvPr/>
            </p:nvSpPr>
            <p:spPr>
              <a:xfrm flipH="1">
                <a:off x="7417254" y="3033351"/>
                <a:ext cx="121019" cy="29136"/>
              </a:xfrm>
              <a:custGeom>
                <a:rect b="b" l="l" r="r" t="t"/>
                <a:pathLst>
                  <a:path extrusionOk="0" h="1576" w="6546">
                    <a:moveTo>
                      <a:pt x="52" y="1"/>
                    </a:moveTo>
                    <a:cubicBezTo>
                      <a:pt x="21" y="1"/>
                      <a:pt x="0" y="67"/>
                      <a:pt x="34" y="134"/>
                    </a:cubicBezTo>
                    <a:cubicBezTo>
                      <a:pt x="1712" y="1141"/>
                      <a:pt x="3139" y="1576"/>
                      <a:pt x="4709" y="1576"/>
                    </a:cubicBezTo>
                    <a:cubicBezTo>
                      <a:pt x="5233" y="1576"/>
                      <a:pt x="5772" y="1528"/>
                      <a:pt x="6342" y="1436"/>
                    </a:cubicBezTo>
                    <a:cubicBezTo>
                      <a:pt x="6545" y="1395"/>
                      <a:pt x="6545" y="1355"/>
                      <a:pt x="6382" y="1355"/>
                    </a:cubicBezTo>
                    <a:cubicBezTo>
                      <a:pt x="3778" y="1355"/>
                      <a:pt x="2435" y="1151"/>
                      <a:pt x="74" y="12"/>
                    </a:cubicBezTo>
                    <a:cubicBezTo>
                      <a:pt x="67" y="4"/>
                      <a:pt x="59" y="1"/>
                      <a:pt x="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0" name="Google Shape;3490;p52"/>
              <p:cNvSpPr/>
              <p:nvPr/>
            </p:nvSpPr>
            <p:spPr>
              <a:xfrm flipH="1">
                <a:off x="7525720" y="2520415"/>
                <a:ext cx="414471" cy="471783"/>
              </a:xfrm>
              <a:custGeom>
                <a:rect b="b" l="l" r="r" t="t"/>
                <a:pathLst>
                  <a:path extrusionOk="0" h="25519" w="22419">
                    <a:moveTo>
                      <a:pt x="20366" y="1"/>
                    </a:moveTo>
                    <a:cubicBezTo>
                      <a:pt x="19409" y="1"/>
                      <a:pt x="18023" y="443"/>
                      <a:pt x="16361" y="1303"/>
                    </a:cubicBezTo>
                    <a:cubicBezTo>
                      <a:pt x="12047" y="3542"/>
                      <a:pt x="2931" y="10094"/>
                      <a:pt x="1466" y="13675"/>
                    </a:cubicBezTo>
                    <a:cubicBezTo>
                      <a:pt x="1" y="17216"/>
                      <a:pt x="8751" y="25518"/>
                      <a:pt x="8751" y="25518"/>
                    </a:cubicBezTo>
                    <a:lnTo>
                      <a:pt x="17256" y="16321"/>
                    </a:lnTo>
                    <a:cubicBezTo>
                      <a:pt x="17256" y="16321"/>
                      <a:pt x="13227" y="14489"/>
                      <a:pt x="13187" y="14123"/>
                    </a:cubicBezTo>
                    <a:cubicBezTo>
                      <a:pt x="13187" y="13797"/>
                      <a:pt x="18966" y="6798"/>
                      <a:pt x="20512" y="4396"/>
                    </a:cubicBezTo>
                    <a:cubicBezTo>
                      <a:pt x="22418" y="1419"/>
                      <a:pt x="22079" y="1"/>
                      <a:pt x="20366"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1" name="Google Shape;3491;p52"/>
              <p:cNvSpPr/>
              <p:nvPr/>
            </p:nvSpPr>
            <p:spPr>
              <a:xfrm flipH="1">
                <a:off x="7673510" y="2815808"/>
                <a:ext cx="123718" cy="117581"/>
              </a:xfrm>
              <a:custGeom>
                <a:rect b="b" l="l" r="r" t="t"/>
                <a:pathLst>
                  <a:path extrusionOk="0" h="6360" w="6692">
                    <a:moveTo>
                      <a:pt x="6634" y="0"/>
                    </a:moveTo>
                    <a:cubicBezTo>
                      <a:pt x="6620" y="0"/>
                      <a:pt x="6605" y="5"/>
                      <a:pt x="6593" y="17"/>
                    </a:cubicBezTo>
                    <a:cubicBezTo>
                      <a:pt x="6023" y="546"/>
                      <a:pt x="5494" y="994"/>
                      <a:pt x="4924" y="1523"/>
                    </a:cubicBezTo>
                    <a:cubicBezTo>
                      <a:pt x="4355" y="2011"/>
                      <a:pt x="3785" y="2581"/>
                      <a:pt x="3256" y="3069"/>
                    </a:cubicBezTo>
                    <a:cubicBezTo>
                      <a:pt x="2116" y="4127"/>
                      <a:pt x="1058" y="5226"/>
                      <a:pt x="0" y="6284"/>
                    </a:cubicBezTo>
                    <a:cubicBezTo>
                      <a:pt x="0" y="6313"/>
                      <a:pt x="19" y="6360"/>
                      <a:pt x="31" y="6360"/>
                    </a:cubicBezTo>
                    <a:cubicBezTo>
                      <a:pt x="37" y="6360"/>
                      <a:pt x="41" y="6350"/>
                      <a:pt x="41" y="6325"/>
                    </a:cubicBezTo>
                    <a:cubicBezTo>
                      <a:pt x="1221" y="5389"/>
                      <a:pt x="2320" y="4372"/>
                      <a:pt x="3419" y="3273"/>
                    </a:cubicBezTo>
                    <a:cubicBezTo>
                      <a:pt x="3948" y="2784"/>
                      <a:pt x="4477" y="2255"/>
                      <a:pt x="5006" y="1767"/>
                    </a:cubicBezTo>
                    <a:cubicBezTo>
                      <a:pt x="5576" y="1197"/>
                      <a:pt x="6105" y="628"/>
                      <a:pt x="6634" y="58"/>
                    </a:cubicBezTo>
                    <a:cubicBezTo>
                      <a:pt x="6691" y="29"/>
                      <a:pt x="6667" y="0"/>
                      <a:pt x="663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2" name="Google Shape;3492;p52"/>
              <p:cNvSpPr/>
              <p:nvPr/>
            </p:nvSpPr>
            <p:spPr>
              <a:xfrm flipH="1">
                <a:off x="7620413" y="2768721"/>
                <a:ext cx="127157" cy="52671"/>
              </a:xfrm>
              <a:custGeom>
                <a:rect b="b" l="l" r="r" t="t"/>
                <a:pathLst>
                  <a:path extrusionOk="0" h="2849" w="6878">
                    <a:moveTo>
                      <a:pt x="41" y="0"/>
                    </a:moveTo>
                    <a:cubicBezTo>
                      <a:pt x="41" y="0"/>
                      <a:pt x="0" y="41"/>
                      <a:pt x="41" y="41"/>
                    </a:cubicBezTo>
                    <a:cubicBezTo>
                      <a:pt x="1221" y="448"/>
                      <a:pt x="2401" y="895"/>
                      <a:pt x="3500" y="1343"/>
                    </a:cubicBezTo>
                    <a:cubicBezTo>
                      <a:pt x="4640" y="1832"/>
                      <a:pt x="5698" y="2361"/>
                      <a:pt x="6837" y="2849"/>
                    </a:cubicBezTo>
                    <a:cubicBezTo>
                      <a:pt x="6837" y="2849"/>
                      <a:pt x="6878" y="2768"/>
                      <a:pt x="6837" y="2727"/>
                    </a:cubicBezTo>
                    <a:cubicBezTo>
                      <a:pt x="5820" y="2076"/>
                      <a:pt x="4640" y="1547"/>
                      <a:pt x="3500" y="1099"/>
                    </a:cubicBezTo>
                    <a:cubicBezTo>
                      <a:pt x="2401" y="651"/>
                      <a:pt x="1221" y="285"/>
                      <a:pt x="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3" name="Google Shape;3493;p52"/>
              <p:cNvSpPr/>
              <p:nvPr/>
            </p:nvSpPr>
            <p:spPr>
              <a:xfrm flipH="1">
                <a:off x="7587302" y="2638975"/>
                <a:ext cx="111369" cy="145108"/>
              </a:xfrm>
              <a:custGeom>
                <a:rect b="b" l="l" r="r" t="t"/>
                <a:pathLst>
                  <a:path extrusionOk="0" h="7849" w="6024">
                    <a:moveTo>
                      <a:pt x="5999" y="0"/>
                    </a:moveTo>
                    <a:cubicBezTo>
                      <a:pt x="5987" y="0"/>
                      <a:pt x="5969" y="5"/>
                      <a:pt x="5942" y="18"/>
                    </a:cubicBezTo>
                    <a:cubicBezTo>
                      <a:pt x="4884" y="1321"/>
                      <a:pt x="3867" y="2623"/>
                      <a:pt x="2890" y="3884"/>
                    </a:cubicBezTo>
                    <a:cubicBezTo>
                      <a:pt x="2402" y="4576"/>
                      <a:pt x="1872" y="5227"/>
                      <a:pt x="1425" y="5838"/>
                    </a:cubicBezTo>
                    <a:cubicBezTo>
                      <a:pt x="1181" y="6123"/>
                      <a:pt x="936" y="6489"/>
                      <a:pt x="652" y="6815"/>
                    </a:cubicBezTo>
                    <a:cubicBezTo>
                      <a:pt x="407" y="7100"/>
                      <a:pt x="163" y="7425"/>
                      <a:pt x="0" y="7751"/>
                    </a:cubicBezTo>
                    <a:cubicBezTo>
                      <a:pt x="0" y="7810"/>
                      <a:pt x="22" y="7848"/>
                      <a:pt x="34" y="7848"/>
                    </a:cubicBezTo>
                    <a:cubicBezTo>
                      <a:pt x="38" y="7848"/>
                      <a:pt x="41" y="7843"/>
                      <a:pt x="41" y="7832"/>
                    </a:cubicBezTo>
                    <a:cubicBezTo>
                      <a:pt x="367" y="7547"/>
                      <a:pt x="570" y="7222"/>
                      <a:pt x="814" y="6937"/>
                    </a:cubicBezTo>
                    <a:cubicBezTo>
                      <a:pt x="1059" y="6652"/>
                      <a:pt x="1303" y="6286"/>
                      <a:pt x="1588" y="6001"/>
                    </a:cubicBezTo>
                    <a:lnTo>
                      <a:pt x="3093" y="4007"/>
                    </a:lnTo>
                    <a:cubicBezTo>
                      <a:pt x="3541" y="3437"/>
                      <a:pt x="3948" y="2826"/>
                      <a:pt x="4436" y="2216"/>
                    </a:cubicBezTo>
                    <a:cubicBezTo>
                      <a:pt x="4640" y="2053"/>
                      <a:pt x="4843" y="1931"/>
                      <a:pt x="4965" y="1768"/>
                    </a:cubicBezTo>
                    <a:cubicBezTo>
                      <a:pt x="5250" y="1605"/>
                      <a:pt x="5454" y="1361"/>
                      <a:pt x="5657" y="1117"/>
                    </a:cubicBezTo>
                    <a:lnTo>
                      <a:pt x="5657" y="1117"/>
                    </a:lnTo>
                    <a:cubicBezTo>
                      <a:pt x="5413" y="1321"/>
                      <a:pt x="5210" y="1524"/>
                      <a:pt x="4925" y="1728"/>
                    </a:cubicBezTo>
                    <a:cubicBezTo>
                      <a:pt x="4843" y="1768"/>
                      <a:pt x="4762" y="1850"/>
                      <a:pt x="4681" y="1931"/>
                    </a:cubicBezTo>
                    <a:cubicBezTo>
                      <a:pt x="5128" y="1321"/>
                      <a:pt x="5617" y="629"/>
                      <a:pt x="6024" y="18"/>
                    </a:cubicBezTo>
                    <a:cubicBezTo>
                      <a:pt x="6024" y="18"/>
                      <a:pt x="6024" y="0"/>
                      <a:pt x="59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4" name="Google Shape;3494;p52"/>
              <p:cNvSpPr/>
              <p:nvPr/>
            </p:nvSpPr>
            <p:spPr>
              <a:xfrm flipH="1">
                <a:off x="7444338" y="2430899"/>
                <a:ext cx="116656" cy="168902"/>
              </a:xfrm>
              <a:custGeom>
                <a:rect b="b" l="l" r="r" t="t"/>
                <a:pathLst>
                  <a:path extrusionOk="0" h="9136" w="6310">
                    <a:moveTo>
                      <a:pt x="652" y="0"/>
                    </a:moveTo>
                    <a:cubicBezTo>
                      <a:pt x="652" y="895"/>
                      <a:pt x="489" y="1913"/>
                      <a:pt x="367" y="2808"/>
                    </a:cubicBezTo>
                    <a:cubicBezTo>
                      <a:pt x="204" y="4233"/>
                      <a:pt x="1" y="5454"/>
                      <a:pt x="42" y="5535"/>
                    </a:cubicBezTo>
                    <a:cubicBezTo>
                      <a:pt x="813" y="7116"/>
                      <a:pt x="2826" y="9135"/>
                      <a:pt x="4178" y="9135"/>
                    </a:cubicBezTo>
                    <a:cubicBezTo>
                      <a:pt x="4253" y="9135"/>
                      <a:pt x="4326" y="9129"/>
                      <a:pt x="4396" y="9116"/>
                    </a:cubicBezTo>
                    <a:cubicBezTo>
                      <a:pt x="5699" y="8831"/>
                      <a:pt x="5699" y="6186"/>
                      <a:pt x="5577" y="5494"/>
                    </a:cubicBezTo>
                    <a:lnTo>
                      <a:pt x="5577" y="5413"/>
                    </a:lnTo>
                    <a:lnTo>
                      <a:pt x="5577" y="5087"/>
                    </a:lnTo>
                    <a:cubicBezTo>
                      <a:pt x="5617" y="3500"/>
                      <a:pt x="6309" y="1628"/>
                      <a:pt x="6309" y="1628"/>
                    </a:cubicBezTo>
                    <a:lnTo>
                      <a:pt x="652" y="0"/>
                    </a:ln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5" name="Google Shape;3495;p52"/>
              <p:cNvSpPr/>
              <p:nvPr/>
            </p:nvSpPr>
            <p:spPr>
              <a:xfrm flipH="1">
                <a:off x="7443599" y="2431638"/>
                <a:ext cx="100073" cy="100849"/>
              </a:xfrm>
              <a:custGeom>
                <a:rect b="b" l="l" r="r" t="t"/>
                <a:pathLst>
                  <a:path extrusionOk="0" h="5455" w="5413">
                    <a:moveTo>
                      <a:pt x="0" y="1"/>
                    </a:moveTo>
                    <a:cubicBezTo>
                      <a:pt x="163" y="1181"/>
                      <a:pt x="814" y="5251"/>
                      <a:pt x="4070" y="5454"/>
                    </a:cubicBezTo>
                    <a:lnTo>
                      <a:pt x="4680" y="5454"/>
                    </a:lnTo>
                    <a:lnTo>
                      <a:pt x="4680" y="5414"/>
                    </a:lnTo>
                    <a:cubicBezTo>
                      <a:pt x="4680" y="5291"/>
                      <a:pt x="4640" y="5129"/>
                      <a:pt x="4680" y="5047"/>
                    </a:cubicBezTo>
                    <a:cubicBezTo>
                      <a:pt x="4762" y="3460"/>
                      <a:pt x="5413" y="1588"/>
                      <a:pt x="5413" y="1588"/>
                    </a:cubicBezTo>
                    <a:lnTo>
                      <a:pt x="0"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6" name="Google Shape;3496;p52"/>
              <p:cNvSpPr/>
              <p:nvPr/>
            </p:nvSpPr>
            <p:spPr>
              <a:xfrm flipH="1">
                <a:off x="7340513" y="2215501"/>
                <a:ext cx="243037" cy="280751"/>
              </a:xfrm>
              <a:custGeom>
                <a:rect b="b" l="l" r="r" t="t"/>
                <a:pathLst>
                  <a:path extrusionOk="0" h="15186" w="13146">
                    <a:moveTo>
                      <a:pt x="6276" y="1"/>
                    </a:moveTo>
                    <a:cubicBezTo>
                      <a:pt x="3809" y="1"/>
                      <a:pt x="1281" y="1305"/>
                      <a:pt x="651" y="3715"/>
                    </a:cubicBezTo>
                    <a:cubicBezTo>
                      <a:pt x="0" y="6157"/>
                      <a:pt x="1221" y="12139"/>
                      <a:pt x="2971" y="13645"/>
                    </a:cubicBezTo>
                    <a:cubicBezTo>
                      <a:pt x="4185" y="14632"/>
                      <a:pt x="5718" y="15185"/>
                      <a:pt x="7190" y="15185"/>
                    </a:cubicBezTo>
                    <a:cubicBezTo>
                      <a:pt x="8875" y="15185"/>
                      <a:pt x="10480" y="14460"/>
                      <a:pt x="11436" y="12831"/>
                    </a:cubicBezTo>
                    <a:cubicBezTo>
                      <a:pt x="13145" y="9860"/>
                      <a:pt x="11517" y="2291"/>
                      <a:pt x="9605" y="948"/>
                    </a:cubicBezTo>
                    <a:cubicBezTo>
                      <a:pt x="8660" y="309"/>
                      <a:pt x="7475" y="1"/>
                      <a:pt x="6276"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7" name="Google Shape;3497;p52"/>
              <p:cNvSpPr/>
              <p:nvPr/>
            </p:nvSpPr>
            <p:spPr>
              <a:xfrm flipH="1">
                <a:off x="7344284" y="2184016"/>
                <a:ext cx="270121" cy="199961"/>
              </a:xfrm>
              <a:custGeom>
                <a:rect b="b" l="l" r="r" t="t"/>
                <a:pathLst>
                  <a:path extrusionOk="0" h="10816" w="14611">
                    <a:moveTo>
                      <a:pt x="6435" y="1"/>
                    </a:moveTo>
                    <a:cubicBezTo>
                      <a:pt x="6367" y="1"/>
                      <a:pt x="6298" y="2"/>
                      <a:pt x="6227" y="5"/>
                    </a:cubicBezTo>
                    <a:cubicBezTo>
                      <a:pt x="4396" y="128"/>
                      <a:pt x="3541" y="1755"/>
                      <a:pt x="3541" y="1755"/>
                    </a:cubicBezTo>
                    <a:cubicBezTo>
                      <a:pt x="3541" y="1755"/>
                      <a:pt x="1018" y="2040"/>
                      <a:pt x="530" y="3790"/>
                    </a:cubicBezTo>
                    <a:cubicBezTo>
                      <a:pt x="0" y="5500"/>
                      <a:pt x="814" y="6720"/>
                      <a:pt x="814" y="6720"/>
                    </a:cubicBezTo>
                    <a:cubicBezTo>
                      <a:pt x="814" y="6720"/>
                      <a:pt x="163" y="7412"/>
                      <a:pt x="407" y="8877"/>
                    </a:cubicBezTo>
                    <a:cubicBezTo>
                      <a:pt x="570" y="9895"/>
                      <a:pt x="1344" y="10749"/>
                      <a:pt x="1913" y="10790"/>
                    </a:cubicBezTo>
                    <a:cubicBezTo>
                      <a:pt x="2024" y="10807"/>
                      <a:pt x="2133" y="10815"/>
                      <a:pt x="2238" y="10815"/>
                    </a:cubicBezTo>
                    <a:cubicBezTo>
                      <a:pt x="3906" y="10815"/>
                      <a:pt x="4827" y="8769"/>
                      <a:pt x="4559" y="7046"/>
                    </a:cubicBezTo>
                    <a:lnTo>
                      <a:pt x="4559" y="7046"/>
                    </a:lnTo>
                    <a:cubicBezTo>
                      <a:pt x="4559" y="7046"/>
                      <a:pt x="5091" y="7152"/>
                      <a:pt x="5821" y="7152"/>
                    </a:cubicBezTo>
                    <a:cubicBezTo>
                      <a:pt x="7313" y="7152"/>
                      <a:pt x="9630" y="6712"/>
                      <a:pt x="9931" y="4034"/>
                    </a:cubicBezTo>
                    <a:cubicBezTo>
                      <a:pt x="9931" y="4034"/>
                      <a:pt x="10785" y="5825"/>
                      <a:pt x="13024" y="6029"/>
                    </a:cubicBezTo>
                    <a:lnTo>
                      <a:pt x="13512" y="7494"/>
                    </a:lnTo>
                    <a:cubicBezTo>
                      <a:pt x="14000" y="7412"/>
                      <a:pt x="14611" y="5988"/>
                      <a:pt x="13471" y="4767"/>
                    </a:cubicBezTo>
                    <a:cubicBezTo>
                      <a:pt x="13471" y="4767"/>
                      <a:pt x="13512" y="2773"/>
                      <a:pt x="12088" y="1511"/>
                    </a:cubicBezTo>
                    <a:cubicBezTo>
                      <a:pt x="11436" y="898"/>
                      <a:pt x="10758" y="736"/>
                      <a:pt x="10223" y="736"/>
                    </a:cubicBezTo>
                    <a:cubicBezTo>
                      <a:pt x="9620" y="736"/>
                      <a:pt x="9198" y="941"/>
                      <a:pt x="9198" y="941"/>
                    </a:cubicBezTo>
                    <a:cubicBezTo>
                      <a:pt x="9198" y="941"/>
                      <a:pt x="8145" y="1"/>
                      <a:pt x="643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8" name="Google Shape;3498;p52"/>
              <p:cNvSpPr/>
              <p:nvPr/>
            </p:nvSpPr>
            <p:spPr>
              <a:xfrm flipH="1">
                <a:off x="7527084" y="2339618"/>
                <a:ext cx="63967" cy="69587"/>
              </a:xfrm>
              <a:custGeom>
                <a:rect b="b" l="l" r="r" t="t"/>
                <a:pathLst>
                  <a:path extrusionOk="0" h="3764" w="3460">
                    <a:moveTo>
                      <a:pt x="1155" y="1"/>
                    </a:moveTo>
                    <a:cubicBezTo>
                      <a:pt x="1052" y="1"/>
                      <a:pt x="951" y="22"/>
                      <a:pt x="855" y="70"/>
                    </a:cubicBezTo>
                    <a:cubicBezTo>
                      <a:pt x="1" y="558"/>
                      <a:pt x="1059" y="3326"/>
                      <a:pt x="2076" y="3692"/>
                    </a:cubicBezTo>
                    <a:cubicBezTo>
                      <a:pt x="2233" y="3742"/>
                      <a:pt x="2374" y="3763"/>
                      <a:pt x="2500" y="3763"/>
                    </a:cubicBezTo>
                    <a:cubicBezTo>
                      <a:pt x="3198" y="3763"/>
                      <a:pt x="3460" y="3122"/>
                      <a:pt x="3460" y="3122"/>
                    </a:cubicBezTo>
                    <a:lnTo>
                      <a:pt x="3094" y="1494"/>
                    </a:lnTo>
                    <a:cubicBezTo>
                      <a:pt x="3094" y="1494"/>
                      <a:pt x="2022" y="1"/>
                      <a:pt x="1155" y="1"/>
                    </a:cubicBezTo>
                    <a:close/>
                  </a:path>
                </a:pathLst>
              </a:custGeom>
              <a:solidFill>
                <a:srgbClr val="AD6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9" name="Google Shape;3499;p52"/>
              <p:cNvSpPr/>
              <p:nvPr/>
            </p:nvSpPr>
            <p:spPr>
              <a:xfrm flipH="1">
                <a:off x="7537603" y="2355961"/>
                <a:ext cx="31632" cy="44093"/>
              </a:xfrm>
              <a:custGeom>
                <a:rect b="b" l="l" r="r" t="t"/>
                <a:pathLst>
                  <a:path extrusionOk="0" h="2385" w="1711">
                    <a:moveTo>
                      <a:pt x="1" y="0"/>
                    </a:moveTo>
                    <a:cubicBezTo>
                      <a:pt x="693" y="326"/>
                      <a:pt x="1100" y="977"/>
                      <a:pt x="1384" y="1669"/>
                    </a:cubicBezTo>
                    <a:cubicBezTo>
                      <a:pt x="1232" y="1516"/>
                      <a:pt x="1064" y="1396"/>
                      <a:pt x="870" y="1396"/>
                    </a:cubicBezTo>
                    <a:cubicBezTo>
                      <a:pt x="753" y="1396"/>
                      <a:pt x="627" y="1439"/>
                      <a:pt x="489" y="1547"/>
                    </a:cubicBezTo>
                    <a:lnTo>
                      <a:pt x="489" y="1587"/>
                    </a:lnTo>
                    <a:cubicBezTo>
                      <a:pt x="562" y="1578"/>
                      <a:pt x="629" y="1573"/>
                      <a:pt x="692" y="1573"/>
                    </a:cubicBezTo>
                    <a:cubicBezTo>
                      <a:pt x="906" y="1573"/>
                      <a:pt x="1064" y="1633"/>
                      <a:pt x="1222" y="1791"/>
                    </a:cubicBezTo>
                    <a:cubicBezTo>
                      <a:pt x="1384" y="1953"/>
                      <a:pt x="1466" y="2116"/>
                      <a:pt x="1588" y="2360"/>
                    </a:cubicBezTo>
                    <a:cubicBezTo>
                      <a:pt x="1603" y="2375"/>
                      <a:pt x="1623" y="2385"/>
                      <a:pt x="1641" y="2385"/>
                    </a:cubicBezTo>
                    <a:cubicBezTo>
                      <a:pt x="1672" y="2385"/>
                      <a:pt x="1695" y="2356"/>
                      <a:pt x="1669" y="2279"/>
                    </a:cubicBezTo>
                    <a:cubicBezTo>
                      <a:pt x="1710" y="1384"/>
                      <a:pt x="977" y="81"/>
                      <a:pt x="1"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0" name="Google Shape;3500;p52"/>
              <p:cNvSpPr/>
              <p:nvPr/>
            </p:nvSpPr>
            <p:spPr>
              <a:xfrm flipH="1">
                <a:off x="7442841" y="2542360"/>
                <a:ext cx="135976" cy="81881"/>
              </a:xfrm>
              <a:custGeom>
                <a:rect b="b" l="l" r="r" t="t"/>
                <a:pathLst>
                  <a:path extrusionOk="0" h="4429" w="7355">
                    <a:moveTo>
                      <a:pt x="52" y="0"/>
                    </a:moveTo>
                    <a:cubicBezTo>
                      <a:pt x="31" y="0"/>
                      <a:pt x="1" y="48"/>
                      <a:pt x="29" y="76"/>
                    </a:cubicBezTo>
                    <a:cubicBezTo>
                      <a:pt x="843" y="1500"/>
                      <a:pt x="1860" y="2762"/>
                      <a:pt x="3244" y="3738"/>
                    </a:cubicBezTo>
                    <a:cubicBezTo>
                      <a:pt x="3787" y="4112"/>
                      <a:pt x="4416" y="4429"/>
                      <a:pt x="5082" y="4429"/>
                    </a:cubicBezTo>
                    <a:cubicBezTo>
                      <a:pt x="5214" y="4429"/>
                      <a:pt x="5348" y="4417"/>
                      <a:pt x="5482" y="4390"/>
                    </a:cubicBezTo>
                    <a:cubicBezTo>
                      <a:pt x="6134" y="4227"/>
                      <a:pt x="6703" y="3698"/>
                      <a:pt x="6947" y="3087"/>
                    </a:cubicBezTo>
                    <a:cubicBezTo>
                      <a:pt x="7354" y="2192"/>
                      <a:pt x="7314" y="1175"/>
                      <a:pt x="7192" y="238"/>
                    </a:cubicBezTo>
                    <a:lnTo>
                      <a:pt x="7192" y="238"/>
                    </a:lnTo>
                    <a:cubicBezTo>
                      <a:pt x="7192" y="1256"/>
                      <a:pt x="7192" y="2314"/>
                      <a:pt x="6581" y="3169"/>
                    </a:cubicBezTo>
                    <a:cubicBezTo>
                      <a:pt x="6226" y="3742"/>
                      <a:pt x="5670" y="4004"/>
                      <a:pt x="5060" y="4004"/>
                    </a:cubicBezTo>
                    <a:cubicBezTo>
                      <a:pt x="4761" y="4004"/>
                      <a:pt x="4448" y="3940"/>
                      <a:pt x="4139" y="3820"/>
                    </a:cubicBezTo>
                    <a:cubicBezTo>
                      <a:pt x="3285" y="3494"/>
                      <a:pt x="2511" y="2884"/>
                      <a:pt x="1860" y="2192"/>
                    </a:cubicBezTo>
                    <a:cubicBezTo>
                      <a:pt x="1128" y="1541"/>
                      <a:pt x="558" y="849"/>
                      <a:pt x="70" y="35"/>
                    </a:cubicBezTo>
                    <a:cubicBezTo>
                      <a:pt x="70" y="10"/>
                      <a:pt x="62" y="0"/>
                      <a:pt x="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1" name="Google Shape;3501;p52"/>
              <p:cNvSpPr/>
              <p:nvPr/>
            </p:nvSpPr>
            <p:spPr>
              <a:xfrm flipH="1">
                <a:off x="7382646" y="2367671"/>
                <a:ext cx="27861" cy="30135"/>
              </a:xfrm>
              <a:custGeom>
                <a:rect b="b" l="l" r="r" t="t"/>
                <a:pathLst>
                  <a:path extrusionOk="0" h="1630" w="1507">
                    <a:moveTo>
                      <a:pt x="722" y="1"/>
                    </a:moveTo>
                    <a:cubicBezTo>
                      <a:pt x="712" y="1"/>
                      <a:pt x="702" y="1"/>
                      <a:pt x="692" y="2"/>
                    </a:cubicBezTo>
                    <a:cubicBezTo>
                      <a:pt x="0" y="2"/>
                      <a:pt x="0" y="1629"/>
                      <a:pt x="733" y="1629"/>
                    </a:cubicBezTo>
                    <a:cubicBezTo>
                      <a:pt x="1497" y="1589"/>
                      <a:pt x="1506" y="1"/>
                      <a:pt x="7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2" name="Google Shape;3502;p52"/>
              <p:cNvSpPr/>
              <p:nvPr/>
            </p:nvSpPr>
            <p:spPr>
              <a:xfrm flipH="1">
                <a:off x="7376120" y="2333432"/>
                <a:ext cx="29118" cy="14790"/>
              </a:xfrm>
              <a:custGeom>
                <a:rect b="b" l="l" r="r" t="t"/>
                <a:pathLst>
                  <a:path extrusionOk="0" h="800" w="1575">
                    <a:moveTo>
                      <a:pt x="542" y="1"/>
                    </a:moveTo>
                    <a:cubicBezTo>
                      <a:pt x="369" y="1"/>
                      <a:pt x="207" y="44"/>
                      <a:pt x="122" y="185"/>
                    </a:cubicBezTo>
                    <a:cubicBezTo>
                      <a:pt x="41" y="226"/>
                      <a:pt x="0" y="388"/>
                      <a:pt x="122" y="470"/>
                    </a:cubicBezTo>
                    <a:cubicBezTo>
                      <a:pt x="244" y="633"/>
                      <a:pt x="407" y="633"/>
                      <a:pt x="611" y="673"/>
                    </a:cubicBezTo>
                    <a:cubicBezTo>
                      <a:pt x="774" y="755"/>
                      <a:pt x="977" y="795"/>
                      <a:pt x="1140" y="795"/>
                    </a:cubicBezTo>
                    <a:cubicBezTo>
                      <a:pt x="1156" y="798"/>
                      <a:pt x="1172" y="799"/>
                      <a:pt x="1187" y="799"/>
                    </a:cubicBezTo>
                    <a:cubicBezTo>
                      <a:pt x="1409" y="799"/>
                      <a:pt x="1574" y="541"/>
                      <a:pt x="1384" y="388"/>
                    </a:cubicBezTo>
                    <a:cubicBezTo>
                      <a:pt x="1221" y="185"/>
                      <a:pt x="1018" y="63"/>
                      <a:pt x="774" y="22"/>
                    </a:cubicBezTo>
                    <a:cubicBezTo>
                      <a:pt x="698" y="10"/>
                      <a:pt x="619" y="1"/>
                      <a:pt x="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3" name="Google Shape;3503;p52"/>
              <p:cNvSpPr/>
              <p:nvPr/>
            </p:nvSpPr>
            <p:spPr>
              <a:xfrm flipH="1">
                <a:off x="7458648" y="2337204"/>
                <a:ext cx="28600" cy="14698"/>
              </a:xfrm>
              <a:custGeom>
                <a:rect b="b" l="l" r="r" t="t"/>
                <a:pathLst>
                  <a:path extrusionOk="0" h="795" w="1547">
                    <a:moveTo>
                      <a:pt x="1006" y="0"/>
                    </a:moveTo>
                    <a:cubicBezTo>
                      <a:pt x="928" y="0"/>
                      <a:pt x="849" y="9"/>
                      <a:pt x="774" y="22"/>
                    </a:cubicBezTo>
                    <a:cubicBezTo>
                      <a:pt x="529" y="62"/>
                      <a:pt x="326" y="184"/>
                      <a:pt x="163" y="388"/>
                    </a:cubicBezTo>
                    <a:cubicBezTo>
                      <a:pt x="0" y="551"/>
                      <a:pt x="163" y="795"/>
                      <a:pt x="407" y="795"/>
                    </a:cubicBezTo>
                    <a:cubicBezTo>
                      <a:pt x="570" y="795"/>
                      <a:pt x="774" y="754"/>
                      <a:pt x="936" y="673"/>
                    </a:cubicBezTo>
                    <a:cubicBezTo>
                      <a:pt x="1140" y="632"/>
                      <a:pt x="1303" y="632"/>
                      <a:pt x="1425" y="469"/>
                    </a:cubicBezTo>
                    <a:cubicBezTo>
                      <a:pt x="1547" y="388"/>
                      <a:pt x="1506" y="225"/>
                      <a:pt x="1425" y="184"/>
                    </a:cubicBezTo>
                    <a:cubicBezTo>
                      <a:pt x="1340" y="44"/>
                      <a:pt x="1178" y="0"/>
                      <a:pt x="10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4" name="Google Shape;3504;p52"/>
              <p:cNvSpPr/>
              <p:nvPr/>
            </p:nvSpPr>
            <p:spPr>
              <a:xfrm flipH="1">
                <a:off x="7444338" y="2453805"/>
                <a:ext cx="20336" cy="11148"/>
              </a:xfrm>
              <a:custGeom>
                <a:rect b="b" l="l" r="r" t="t"/>
                <a:pathLst>
                  <a:path extrusionOk="0" h="603" w="1100">
                    <a:moveTo>
                      <a:pt x="61" y="0"/>
                    </a:moveTo>
                    <a:cubicBezTo>
                      <a:pt x="36" y="0"/>
                      <a:pt x="0" y="36"/>
                      <a:pt x="0" y="145"/>
                    </a:cubicBezTo>
                    <a:cubicBezTo>
                      <a:pt x="0" y="348"/>
                      <a:pt x="122" y="552"/>
                      <a:pt x="367" y="592"/>
                    </a:cubicBezTo>
                    <a:cubicBezTo>
                      <a:pt x="400" y="599"/>
                      <a:pt x="438" y="603"/>
                      <a:pt x="477" y="603"/>
                    </a:cubicBezTo>
                    <a:cubicBezTo>
                      <a:pt x="673" y="603"/>
                      <a:pt x="916" y="518"/>
                      <a:pt x="1018" y="348"/>
                    </a:cubicBezTo>
                    <a:cubicBezTo>
                      <a:pt x="1099" y="267"/>
                      <a:pt x="1018" y="267"/>
                      <a:pt x="1018" y="267"/>
                    </a:cubicBezTo>
                    <a:cubicBezTo>
                      <a:pt x="918" y="333"/>
                      <a:pt x="764" y="400"/>
                      <a:pt x="600" y="400"/>
                    </a:cubicBezTo>
                    <a:cubicBezTo>
                      <a:pt x="563" y="400"/>
                      <a:pt x="526" y="396"/>
                      <a:pt x="489" y="389"/>
                    </a:cubicBezTo>
                    <a:cubicBezTo>
                      <a:pt x="285" y="348"/>
                      <a:pt x="163" y="186"/>
                      <a:pt x="82" y="23"/>
                    </a:cubicBezTo>
                    <a:cubicBezTo>
                      <a:pt x="82" y="9"/>
                      <a:pt x="73" y="0"/>
                      <a:pt x="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5" name="Google Shape;3505;p52"/>
              <p:cNvSpPr/>
              <p:nvPr/>
            </p:nvSpPr>
            <p:spPr>
              <a:xfrm flipH="1">
                <a:off x="7425537" y="2430141"/>
                <a:ext cx="33130" cy="23627"/>
              </a:xfrm>
              <a:custGeom>
                <a:rect b="b" l="l" r="r" t="t"/>
                <a:pathLst>
                  <a:path extrusionOk="0" h="1278" w="1792">
                    <a:moveTo>
                      <a:pt x="164" y="0"/>
                    </a:moveTo>
                    <a:cubicBezTo>
                      <a:pt x="164" y="0"/>
                      <a:pt x="42" y="245"/>
                      <a:pt x="1" y="489"/>
                    </a:cubicBezTo>
                    <a:cubicBezTo>
                      <a:pt x="1" y="814"/>
                      <a:pt x="42" y="1221"/>
                      <a:pt x="448" y="1262"/>
                    </a:cubicBezTo>
                    <a:cubicBezTo>
                      <a:pt x="499" y="1272"/>
                      <a:pt x="550" y="1277"/>
                      <a:pt x="600" y="1277"/>
                    </a:cubicBezTo>
                    <a:cubicBezTo>
                      <a:pt x="751" y="1277"/>
                      <a:pt x="896" y="1231"/>
                      <a:pt x="1018" y="1140"/>
                    </a:cubicBezTo>
                    <a:cubicBezTo>
                      <a:pt x="1466" y="896"/>
                      <a:pt x="1791" y="407"/>
                      <a:pt x="1791" y="407"/>
                    </a:cubicBezTo>
                    <a:lnTo>
                      <a:pt x="1791" y="407"/>
                    </a:lnTo>
                    <a:cubicBezTo>
                      <a:pt x="1749" y="409"/>
                      <a:pt x="1707" y="410"/>
                      <a:pt x="1666" y="410"/>
                    </a:cubicBezTo>
                    <a:cubicBezTo>
                      <a:pt x="759" y="410"/>
                      <a:pt x="164" y="0"/>
                      <a:pt x="16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6" name="Google Shape;3506;p52"/>
              <p:cNvSpPr/>
              <p:nvPr/>
            </p:nvSpPr>
            <p:spPr>
              <a:xfrm flipH="1">
                <a:off x="7407253" y="2362606"/>
                <a:ext cx="49158" cy="78664"/>
              </a:xfrm>
              <a:custGeom>
                <a:rect b="b" l="l" r="r" t="t"/>
                <a:pathLst>
                  <a:path extrusionOk="0" h="4255" w="2659">
                    <a:moveTo>
                      <a:pt x="1995" y="1"/>
                    </a:moveTo>
                    <a:cubicBezTo>
                      <a:pt x="1975" y="1"/>
                      <a:pt x="1954" y="11"/>
                      <a:pt x="1954" y="31"/>
                    </a:cubicBezTo>
                    <a:cubicBezTo>
                      <a:pt x="2036" y="927"/>
                      <a:pt x="2239" y="2351"/>
                      <a:pt x="2321" y="2880"/>
                    </a:cubicBezTo>
                    <a:cubicBezTo>
                      <a:pt x="2158" y="2839"/>
                      <a:pt x="1751" y="2717"/>
                      <a:pt x="1507" y="2677"/>
                    </a:cubicBezTo>
                    <a:lnTo>
                      <a:pt x="1507" y="2677"/>
                    </a:lnTo>
                    <a:cubicBezTo>
                      <a:pt x="1425" y="2677"/>
                      <a:pt x="1710" y="3898"/>
                      <a:pt x="1629" y="3979"/>
                    </a:cubicBezTo>
                    <a:cubicBezTo>
                      <a:pt x="1100" y="3979"/>
                      <a:pt x="530" y="3898"/>
                      <a:pt x="82" y="3531"/>
                    </a:cubicBezTo>
                    <a:cubicBezTo>
                      <a:pt x="1" y="3531"/>
                      <a:pt x="1" y="3531"/>
                      <a:pt x="1" y="3572"/>
                    </a:cubicBezTo>
                    <a:cubicBezTo>
                      <a:pt x="339" y="4011"/>
                      <a:pt x="817" y="4254"/>
                      <a:pt x="1365" y="4254"/>
                    </a:cubicBezTo>
                    <a:cubicBezTo>
                      <a:pt x="1477" y="4254"/>
                      <a:pt x="1593" y="4244"/>
                      <a:pt x="1710" y="4223"/>
                    </a:cubicBezTo>
                    <a:cubicBezTo>
                      <a:pt x="1792" y="4223"/>
                      <a:pt x="1914" y="4223"/>
                      <a:pt x="1914" y="4182"/>
                    </a:cubicBezTo>
                    <a:cubicBezTo>
                      <a:pt x="1914" y="3857"/>
                      <a:pt x="1792" y="3084"/>
                      <a:pt x="1792" y="3084"/>
                    </a:cubicBezTo>
                    <a:lnTo>
                      <a:pt x="1792" y="3084"/>
                    </a:lnTo>
                    <a:cubicBezTo>
                      <a:pt x="1904" y="3140"/>
                      <a:pt x="2287" y="3235"/>
                      <a:pt x="2501" y="3235"/>
                    </a:cubicBezTo>
                    <a:cubicBezTo>
                      <a:pt x="2597" y="3235"/>
                      <a:pt x="2659" y="3216"/>
                      <a:pt x="2646" y="3165"/>
                    </a:cubicBezTo>
                    <a:cubicBezTo>
                      <a:pt x="2565" y="2107"/>
                      <a:pt x="2402" y="1374"/>
                      <a:pt x="2036" y="31"/>
                    </a:cubicBezTo>
                    <a:cubicBezTo>
                      <a:pt x="2036" y="11"/>
                      <a:pt x="2015" y="1"/>
                      <a:pt x="19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7" name="Google Shape;3507;p52"/>
              <p:cNvSpPr/>
              <p:nvPr/>
            </p:nvSpPr>
            <p:spPr>
              <a:xfrm flipH="1">
                <a:off x="7454451" y="2366137"/>
                <a:ext cx="28674" cy="28711"/>
              </a:xfrm>
              <a:custGeom>
                <a:rect b="b" l="l" r="r" t="t"/>
                <a:pathLst>
                  <a:path extrusionOk="0" h="1553" w="1551">
                    <a:moveTo>
                      <a:pt x="816" y="0"/>
                    </a:moveTo>
                    <a:cubicBezTo>
                      <a:pt x="59" y="0"/>
                      <a:pt x="0" y="1510"/>
                      <a:pt x="754" y="1550"/>
                    </a:cubicBezTo>
                    <a:cubicBezTo>
                      <a:pt x="772" y="1552"/>
                      <a:pt x="790" y="1553"/>
                      <a:pt x="808" y="1553"/>
                    </a:cubicBezTo>
                    <a:cubicBezTo>
                      <a:pt x="1490" y="1553"/>
                      <a:pt x="1551" y="43"/>
                      <a:pt x="876" y="3"/>
                    </a:cubicBezTo>
                    <a:cubicBezTo>
                      <a:pt x="856" y="1"/>
                      <a:pt x="836" y="0"/>
                      <a:pt x="81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8" name="Google Shape;3508;p52"/>
              <p:cNvSpPr/>
              <p:nvPr/>
            </p:nvSpPr>
            <p:spPr>
              <a:xfrm flipH="1">
                <a:off x="7859808" y="1438619"/>
                <a:ext cx="28471" cy="18025"/>
              </a:xfrm>
              <a:custGeom>
                <a:rect b="b" l="l" r="r" t="t"/>
                <a:pathLst>
                  <a:path extrusionOk="0" h="975" w="1540">
                    <a:moveTo>
                      <a:pt x="486" y="1"/>
                    </a:moveTo>
                    <a:cubicBezTo>
                      <a:pt x="337" y="1"/>
                      <a:pt x="203" y="36"/>
                      <a:pt x="82" y="156"/>
                    </a:cubicBezTo>
                    <a:cubicBezTo>
                      <a:pt x="1" y="238"/>
                      <a:pt x="1" y="400"/>
                      <a:pt x="41" y="523"/>
                    </a:cubicBezTo>
                    <a:cubicBezTo>
                      <a:pt x="204" y="726"/>
                      <a:pt x="326" y="767"/>
                      <a:pt x="530" y="807"/>
                    </a:cubicBezTo>
                    <a:cubicBezTo>
                      <a:pt x="733" y="848"/>
                      <a:pt x="896" y="929"/>
                      <a:pt x="1100" y="970"/>
                    </a:cubicBezTo>
                    <a:cubicBezTo>
                      <a:pt x="1115" y="973"/>
                      <a:pt x="1131" y="974"/>
                      <a:pt x="1147" y="974"/>
                    </a:cubicBezTo>
                    <a:cubicBezTo>
                      <a:pt x="1369" y="974"/>
                      <a:pt x="1539" y="713"/>
                      <a:pt x="1425" y="523"/>
                    </a:cubicBezTo>
                    <a:cubicBezTo>
                      <a:pt x="1262" y="238"/>
                      <a:pt x="1059" y="156"/>
                      <a:pt x="815" y="34"/>
                    </a:cubicBezTo>
                    <a:cubicBezTo>
                      <a:pt x="698" y="18"/>
                      <a:pt x="589" y="1"/>
                      <a:pt x="48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9" name="Google Shape;3509;p52"/>
              <p:cNvSpPr/>
              <p:nvPr/>
            </p:nvSpPr>
            <p:spPr>
              <a:xfrm flipH="1">
                <a:off x="7951451" y="1444516"/>
                <a:ext cx="30116" cy="15049"/>
              </a:xfrm>
              <a:custGeom>
                <a:rect b="b" l="l" r="r" t="t"/>
                <a:pathLst>
                  <a:path extrusionOk="0" h="814" w="1629">
                    <a:moveTo>
                      <a:pt x="855" y="0"/>
                    </a:moveTo>
                    <a:cubicBezTo>
                      <a:pt x="529" y="0"/>
                      <a:pt x="326" y="81"/>
                      <a:pt x="122" y="285"/>
                    </a:cubicBezTo>
                    <a:cubicBezTo>
                      <a:pt x="0" y="448"/>
                      <a:pt x="163" y="814"/>
                      <a:pt x="407" y="814"/>
                    </a:cubicBezTo>
                    <a:cubicBezTo>
                      <a:pt x="611" y="814"/>
                      <a:pt x="774" y="733"/>
                      <a:pt x="977" y="733"/>
                    </a:cubicBezTo>
                    <a:cubicBezTo>
                      <a:pt x="1181" y="692"/>
                      <a:pt x="1384" y="733"/>
                      <a:pt x="1506" y="610"/>
                    </a:cubicBezTo>
                    <a:cubicBezTo>
                      <a:pt x="1628" y="488"/>
                      <a:pt x="1628" y="326"/>
                      <a:pt x="1547" y="244"/>
                    </a:cubicBezTo>
                    <a:cubicBezTo>
                      <a:pt x="1425" y="41"/>
                      <a:pt x="1099" y="0"/>
                      <a:pt x="85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0" name="Google Shape;3510;p52"/>
              <p:cNvSpPr/>
              <p:nvPr/>
            </p:nvSpPr>
            <p:spPr>
              <a:xfrm flipH="1">
                <a:off x="7952209" y="1489644"/>
                <a:ext cx="14309" cy="26363"/>
              </a:xfrm>
              <a:custGeom>
                <a:rect b="b" l="l" r="r" t="t"/>
                <a:pathLst>
                  <a:path extrusionOk="0" h="1426" w="774">
                    <a:moveTo>
                      <a:pt x="692" y="1"/>
                    </a:moveTo>
                    <a:lnTo>
                      <a:pt x="692" y="1"/>
                    </a:lnTo>
                    <a:cubicBezTo>
                      <a:pt x="651" y="611"/>
                      <a:pt x="489" y="1262"/>
                      <a:pt x="0" y="1344"/>
                    </a:cubicBezTo>
                    <a:lnTo>
                      <a:pt x="0" y="1425"/>
                    </a:lnTo>
                    <a:cubicBezTo>
                      <a:pt x="611" y="1425"/>
                      <a:pt x="773" y="530"/>
                      <a:pt x="69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1" name="Google Shape;3511;p52"/>
              <p:cNvSpPr/>
              <p:nvPr/>
            </p:nvSpPr>
            <p:spPr>
              <a:xfrm flipH="1">
                <a:off x="7948308" y="1478182"/>
                <a:ext cx="33351" cy="32741"/>
              </a:xfrm>
              <a:custGeom>
                <a:rect b="b" l="l" r="r" t="t"/>
                <a:pathLst>
                  <a:path extrusionOk="0" h="1771" w="1804">
                    <a:moveTo>
                      <a:pt x="953" y="0"/>
                    </a:moveTo>
                    <a:cubicBezTo>
                      <a:pt x="153" y="0"/>
                      <a:pt x="1" y="1682"/>
                      <a:pt x="819" y="1760"/>
                    </a:cubicBezTo>
                    <a:cubicBezTo>
                      <a:pt x="854" y="1767"/>
                      <a:pt x="887" y="1771"/>
                      <a:pt x="920" y="1771"/>
                    </a:cubicBezTo>
                    <a:cubicBezTo>
                      <a:pt x="1649" y="1771"/>
                      <a:pt x="1804" y="88"/>
                      <a:pt x="1063" y="10"/>
                    </a:cubicBezTo>
                    <a:cubicBezTo>
                      <a:pt x="1025" y="3"/>
                      <a:pt x="989" y="0"/>
                      <a:pt x="9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2" name="Google Shape;3512;p52"/>
              <p:cNvSpPr/>
              <p:nvPr/>
            </p:nvSpPr>
            <p:spPr>
              <a:xfrm flipH="1">
                <a:off x="7966629" y="1476112"/>
                <a:ext cx="23220" cy="15548"/>
              </a:xfrm>
              <a:custGeom>
                <a:rect b="b" l="l" r="r" t="t"/>
                <a:pathLst>
                  <a:path extrusionOk="0" h="841" w="1256">
                    <a:moveTo>
                      <a:pt x="41" y="0"/>
                    </a:moveTo>
                    <a:cubicBezTo>
                      <a:pt x="1" y="367"/>
                      <a:pt x="82" y="733"/>
                      <a:pt x="448" y="814"/>
                    </a:cubicBezTo>
                    <a:cubicBezTo>
                      <a:pt x="503" y="832"/>
                      <a:pt x="554" y="841"/>
                      <a:pt x="603" y="841"/>
                    </a:cubicBezTo>
                    <a:cubicBezTo>
                      <a:pt x="885" y="841"/>
                      <a:pt x="1083" y="569"/>
                      <a:pt x="1222" y="326"/>
                    </a:cubicBezTo>
                    <a:cubicBezTo>
                      <a:pt x="1255" y="225"/>
                      <a:pt x="1233" y="153"/>
                      <a:pt x="1179" y="153"/>
                    </a:cubicBezTo>
                    <a:cubicBezTo>
                      <a:pt x="1168" y="153"/>
                      <a:pt x="1155" y="156"/>
                      <a:pt x="1140" y="163"/>
                    </a:cubicBezTo>
                    <a:cubicBezTo>
                      <a:pt x="1018" y="245"/>
                      <a:pt x="815" y="407"/>
                      <a:pt x="611" y="407"/>
                    </a:cubicBezTo>
                    <a:cubicBezTo>
                      <a:pt x="408" y="407"/>
                      <a:pt x="245" y="204"/>
                      <a:pt x="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3" name="Google Shape;3513;p52"/>
              <p:cNvSpPr/>
              <p:nvPr/>
            </p:nvSpPr>
            <p:spPr>
              <a:xfrm flipH="1">
                <a:off x="7883749" y="1491900"/>
                <a:ext cx="11296" cy="29377"/>
              </a:xfrm>
              <a:custGeom>
                <a:rect b="b" l="l" r="r" t="t"/>
                <a:pathLst>
                  <a:path extrusionOk="0" h="1589" w="611">
                    <a:moveTo>
                      <a:pt x="163" y="1"/>
                    </a:moveTo>
                    <a:cubicBezTo>
                      <a:pt x="0" y="530"/>
                      <a:pt x="0" y="1385"/>
                      <a:pt x="611" y="1588"/>
                    </a:cubicBezTo>
                    <a:lnTo>
                      <a:pt x="611" y="1547"/>
                    </a:lnTo>
                    <a:cubicBezTo>
                      <a:pt x="82" y="1303"/>
                      <a:pt x="82" y="611"/>
                      <a:pt x="204" y="42"/>
                    </a:cubicBezTo>
                    <a:lnTo>
                      <a:pt x="16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4" name="Google Shape;3514;p52"/>
              <p:cNvSpPr/>
              <p:nvPr/>
            </p:nvSpPr>
            <p:spPr>
              <a:xfrm flipH="1">
                <a:off x="7864356" y="1482860"/>
                <a:ext cx="34276" cy="33906"/>
              </a:xfrm>
              <a:custGeom>
                <a:rect b="b" l="l" r="r" t="t"/>
                <a:pathLst>
                  <a:path extrusionOk="0" h="1834" w="1854">
                    <a:moveTo>
                      <a:pt x="942" y="1"/>
                    </a:moveTo>
                    <a:cubicBezTo>
                      <a:pt x="190" y="1"/>
                      <a:pt x="0" y="1793"/>
                      <a:pt x="846" y="1833"/>
                    </a:cubicBezTo>
                    <a:cubicBezTo>
                      <a:pt x="855" y="1833"/>
                      <a:pt x="864" y="1834"/>
                      <a:pt x="874" y="1834"/>
                    </a:cubicBezTo>
                    <a:cubicBezTo>
                      <a:pt x="1704" y="1834"/>
                      <a:pt x="1853" y="42"/>
                      <a:pt x="968" y="2"/>
                    </a:cubicBezTo>
                    <a:cubicBezTo>
                      <a:pt x="959" y="1"/>
                      <a:pt x="951" y="1"/>
                      <a:pt x="9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5" name="Google Shape;3515;p52"/>
              <p:cNvSpPr/>
              <p:nvPr/>
            </p:nvSpPr>
            <p:spPr>
              <a:xfrm flipH="1">
                <a:off x="7856647" y="1485133"/>
                <a:ext cx="19597" cy="13625"/>
              </a:xfrm>
              <a:custGeom>
                <a:rect b="b" l="l" r="r" t="t"/>
                <a:pathLst>
                  <a:path extrusionOk="0" h="737" w="1060">
                    <a:moveTo>
                      <a:pt x="1018" y="1"/>
                    </a:moveTo>
                    <a:cubicBezTo>
                      <a:pt x="870" y="149"/>
                      <a:pt x="721" y="332"/>
                      <a:pt x="542" y="332"/>
                    </a:cubicBezTo>
                    <a:cubicBezTo>
                      <a:pt x="525" y="332"/>
                      <a:pt x="507" y="330"/>
                      <a:pt x="489" y="326"/>
                    </a:cubicBezTo>
                    <a:cubicBezTo>
                      <a:pt x="367" y="326"/>
                      <a:pt x="245" y="123"/>
                      <a:pt x="82" y="41"/>
                    </a:cubicBezTo>
                    <a:cubicBezTo>
                      <a:pt x="72" y="22"/>
                      <a:pt x="63" y="14"/>
                      <a:pt x="53" y="14"/>
                    </a:cubicBezTo>
                    <a:cubicBezTo>
                      <a:pt x="24" y="14"/>
                      <a:pt x="1" y="92"/>
                      <a:pt x="1" y="123"/>
                    </a:cubicBezTo>
                    <a:cubicBezTo>
                      <a:pt x="39" y="393"/>
                      <a:pt x="225" y="736"/>
                      <a:pt x="487" y="736"/>
                    </a:cubicBezTo>
                    <a:cubicBezTo>
                      <a:pt x="501" y="736"/>
                      <a:pt x="515" y="735"/>
                      <a:pt x="530" y="733"/>
                    </a:cubicBezTo>
                    <a:cubicBezTo>
                      <a:pt x="896" y="733"/>
                      <a:pt x="1059" y="367"/>
                      <a:pt x="10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6" name="Google Shape;3516;p52"/>
              <p:cNvSpPr/>
              <p:nvPr/>
            </p:nvSpPr>
            <p:spPr>
              <a:xfrm flipH="1">
                <a:off x="7942429" y="1569399"/>
                <a:ext cx="21076" cy="11573"/>
              </a:xfrm>
              <a:custGeom>
                <a:rect b="b" l="l" r="r" t="t"/>
                <a:pathLst>
                  <a:path extrusionOk="0" h="626" w="1140">
                    <a:moveTo>
                      <a:pt x="81" y="1"/>
                    </a:moveTo>
                    <a:cubicBezTo>
                      <a:pt x="81" y="1"/>
                      <a:pt x="41" y="1"/>
                      <a:pt x="0" y="41"/>
                    </a:cubicBezTo>
                    <a:cubicBezTo>
                      <a:pt x="0" y="286"/>
                      <a:pt x="81" y="489"/>
                      <a:pt x="326" y="611"/>
                    </a:cubicBezTo>
                    <a:cubicBezTo>
                      <a:pt x="390" y="620"/>
                      <a:pt x="454" y="625"/>
                      <a:pt x="517" y="625"/>
                    </a:cubicBezTo>
                    <a:cubicBezTo>
                      <a:pt x="734" y="625"/>
                      <a:pt x="941" y="566"/>
                      <a:pt x="1099" y="408"/>
                    </a:cubicBezTo>
                    <a:cubicBezTo>
                      <a:pt x="1140" y="367"/>
                      <a:pt x="1099" y="367"/>
                      <a:pt x="1099" y="367"/>
                    </a:cubicBezTo>
                    <a:cubicBezTo>
                      <a:pt x="955" y="396"/>
                      <a:pt x="811" y="425"/>
                      <a:pt x="667" y="425"/>
                    </a:cubicBezTo>
                    <a:cubicBezTo>
                      <a:pt x="608" y="425"/>
                      <a:pt x="548" y="420"/>
                      <a:pt x="488" y="408"/>
                    </a:cubicBezTo>
                    <a:cubicBezTo>
                      <a:pt x="285" y="367"/>
                      <a:pt x="204" y="164"/>
                      <a:pt x="8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7" name="Google Shape;3517;p52"/>
              <p:cNvSpPr/>
              <p:nvPr/>
            </p:nvSpPr>
            <p:spPr>
              <a:xfrm flipH="1">
                <a:off x="7897282" y="1434163"/>
                <a:ext cx="54187" cy="125678"/>
              </a:xfrm>
              <a:custGeom>
                <a:rect b="b" l="l" r="r" t="t"/>
                <a:pathLst>
                  <a:path extrusionOk="0" h="6798" w="2931">
                    <a:moveTo>
                      <a:pt x="2340" y="0"/>
                    </a:moveTo>
                    <a:cubicBezTo>
                      <a:pt x="2310" y="0"/>
                      <a:pt x="2279" y="11"/>
                      <a:pt x="2279" y="31"/>
                    </a:cubicBezTo>
                    <a:cubicBezTo>
                      <a:pt x="2239" y="1822"/>
                      <a:pt x="2523" y="3531"/>
                      <a:pt x="2523" y="5322"/>
                    </a:cubicBezTo>
                    <a:cubicBezTo>
                      <a:pt x="2279" y="5240"/>
                      <a:pt x="1872" y="5037"/>
                      <a:pt x="1669" y="5037"/>
                    </a:cubicBezTo>
                    <a:cubicBezTo>
                      <a:pt x="1628" y="5037"/>
                      <a:pt x="1750" y="6380"/>
                      <a:pt x="1709" y="6502"/>
                    </a:cubicBezTo>
                    <a:cubicBezTo>
                      <a:pt x="1099" y="6461"/>
                      <a:pt x="489" y="6298"/>
                      <a:pt x="41" y="5851"/>
                    </a:cubicBezTo>
                    <a:cubicBezTo>
                      <a:pt x="41" y="5825"/>
                      <a:pt x="37" y="5816"/>
                      <a:pt x="32" y="5816"/>
                    </a:cubicBezTo>
                    <a:cubicBezTo>
                      <a:pt x="20" y="5816"/>
                      <a:pt x="0" y="5863"/>
                      <a:pt x="0" y="5891"/>
                    </a:cubicBezTo>
                    <a:cubicBezTo>
                      <a:pt x="332" y="6445"/>
                      <a:pt x="899" y="6798"/>
                      <a:pt x="1518" y="6798"/>
                    </a:cubicBezTo>
                    <a:cubicBezTo>
                      <a:pt x="1581" y="6798"/>
                      <a:pt x="1645" y="6794"/>
                      <a:pt x="1709" y="6787"/>
                    </a:cubicBezTo>
                    <a:cubicBezTo>
                      <a:pt x="1872" y="6787"/>
                      <a:pt x="1994" y="6787"/>
                      <a:pt x="1994" y="6746"/>
                    </a:cubicBezTo>
                    <a:cubicBezTo>
                      <a:pt x="2035" y="6380"/>
                      <a:pt x="1994" y="5525"/>
                      <a:pt x="1994" y="5525"/>
                    </a:cubicBezTo>
                    <a:lnTo>
                      <a:pt x="1994" y="5525"/>
                    </a:lnTo>
                    <a:cubicBezTo>
                      <a:pt x="2085" y="5615"/>
                      <a:pt x="2554" y="5817"/>
                      <a:pt x="2792" y="5817"/>
                    </a:cubicBezTo>
                    <a:cubicBezTo>
                      <a:pt x="2875" y="5817"/>
                      <a:pt x="2930" y="5792"/>
                      <a:pt x="2930" y="5729"/>
                    </a:cubicBezTo>
                    <a:cubicBezTo>
                      <a:pt x="2849" y="3897"/>
                      <a:pt x="2849" y="1862"/>
                      <a:pt x="2401" y="31"/>
                    </a:cubicBezTo>
                    <a:cubicBezTo>
                      <a:pt x="2401" y="11"/>
                      <a:pt x="2371" y="0"/>
                      <a:pt x="23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8" name="Google Shape;3518;p52"/>
              <p:cNvSpPr/>
              <p:nvPr/>
            </p:nvSpPr>
            <p:spPr>
              <a:xfrm flipH="1">
                <a:off x="7918358" y="1543831"/>
                <a:ext cx="39138" cy="27731"/>
              </a:xfrm>
              <a:custGeom>
                <a:rect b="b" l="l" r="r" t="t"/>
                <a:pathLst>
                  <a:path extrusionOk="0" h="1500" w="2117">
                    <a:moveTo>
                      <a:pt x="326" y="0"/>
                    </a:moveTo>
                    <a:cubicBezTo>
                      <a:pt x="326" y="0"/>
                      <a:pt x="163" y="244"/>
                      <a:pt x="123" y="570"/>
                    </a:cubicBezTo>
                    <a:cubicBezTo>
                      <a:pt x="1" y="936"/>
                      <a:pt x="1" y="1343"/>
                      <a:pt x="489" y="1465"/>
                    </a:cubicBezTo>
                    <a:cubicBezTo>
                      <a:pt x="565" y="1490"/>
                      <a:pt x="636" y="1500"/>
                      <a:pt x="706" y="1500"/>
                    </a:cubicBezTo>
                    <a:cubicBezTo>
                      <a:pt x="859" y="1500"/>
                      <a:pt x="1000" y="1453"/>
                      <a:pt x="1140" y="1424"/>
                    </a:cubicBezTo>
                    <a:cubicBezTo>
                      <a:pt x="1710" y="1221"/>
                      <a:pt x="2117" y="733"/>
                      <a:pt x="2117" y="733"/>
                    </a:cubicBezTo>
                    <a:cubicBezTo>
                      <a:pt x="1018" y="651"/>
                      <a:pt x="326" y="0"/>
                      <a:pt x="3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9" name="Google Shape;3519;p52"/>
              <p:cNvSpPr/>
              <p:nvPr/>
            </p:nvSpPr>
            <p:spPr>
              <a:xfrm flipH="1">
                <a:off x="7936402" y="1554351"/>
                <a:ext cx="21094" cy="17212"/>
              </a:xfrm>
              <a:custGeom>
                <a:rect b="b" l="l" r="r" t="t"/>
                <a:pathLst>
                  <a:path extrusionOk="0" h="931" w="1141">
                    <a:moveTo>
                      <a:pt x="123" y="1"/>
                    </a:moveTo>
                    <a:lnTo>
                      <a:pt x="123" y="1"/>
                    </a:lnTo>
                    <a:cubicBezTo>
                      <a:pt x="1" y="367"/>
                      <a:pt x="1" y="733"/>
                      <a:pt x="489" y="896"/>
                    </a:cubicBezTo>
                    <a:cubicBezTo>
                      <a:pt x="565" y="921"/>
                      <a:pt x="636" y="931"/>
                      <a:pt x="706" y="931"/>
                    </a:cubicBezTo>
                    <a:cubicBezTo>
                      <a:pt x="859" y="931"/>
                      <a:pt x="1000" y="884"/>
                      <a:pt x="1140" y="855"/>
                    </a:cubicBezTo>
                    <a:cubicBezTo>
                      <a:pt x="1140" y="408"/>
                      <a:pt x="611" y="42"/>
                      <a:pt x="1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0" name="Google Shape;3520;p52"/>
              <p:cNvSpPr/>
              <p:nvPr/>
            </p:nvSpPr>
            <p:spPr>
              <a:xfrm flipH="1">
                <a:off x="7479705" y="1664943"/>
                <a:ext cx="817111" cy="1036206"/>
              </a:xfrm>
              <a:custGeom>
                <a:rect b="b" l="l" r="r" t="t"/>
                <a:pathLst>
                  <a:path extrusionOk="0" h="56049" w="44198">
                    <a:moveTo>
                      <a:pt x="9710" y="0"/>
                    </a:moveTo>
                    <a:cubicBezTo>
                      <a:pt x="8881" y="0"/>
                      <a:pt x="7917" y="919"/>
                      <a:pt x="6959" y="2932"/>
                    </a:cubicBezTo>
                    <a:cubicBezTo>
                      <a:pt x="1791" y="13798"/>
                      <a:pt x="0" y="27553"/>
                      <a:pt x="936" y="30402"/>
                    </a:cubicBezTo>
                    <a:cubicBezTo>
                      <a:pt x="1954" y="33495"/>
                      <a:pt x="7936" y="43547"/>
                      <a:pt x="13267" y="47698"/>
                    </a:cubicBezTo>
                    <a:cubicBezTo>
                      <a:pt x="14908" y="48792"/>
                      <a:pt x="17138" y="49999"/>
                      <a:pt x="20533" y="49999"/>
                    </a:cubicBezTo>
                    <a:cubicBezTo>
                      <a:pt x="21687" y="49999"/>
                      <a:pt x="22974" y="49860"/>
                      <a:pt x="24418" y="49530"/>
                    </a:cubicBezTo>
                    <a:cubicBezTo>
                      <a:pt x="24418" y="49530"/>
                      <a:pt x="28251" y="56049"/>
                      <a:pt x="30674" y="56049"/>
                    </a:cubicBezTo>
                    <a:cubicBezTo>
                      <a:pt x="30834" y="56049"/>
                      <a:pt x="30987" y="56020"/>
                      <a:pt x="31134" y="55960"/>
                    </a:cubicBezTo>
                    <a:cubicBezTo>
                      <a:pt x="32110" y="55553"/>
                      <a:pt x="31622" y="53925"/>
                      <a:pt x="30889" y="52297"/>
                    </a:cubicBezTo>
                    <a:lnTo>
                      <a:pt x="30889" y="52297"/>
                    </a:lnTo>
                    <a:cubicBezTo>
                      <a:pt x="32078" y="54155"/>
                      <a:pt x="33572" y="56012"/>
                      <a:pt x="34659" y="56012"/>
                    </a:cubicBezTo>
                    <a:cubicBezTo>
                      <a:pt x="34763" y="56012"/>
                      <a:pt x="34863" y="55995"/>
                      <a:pt x="34959" y="55960"/>
                    </a:cubicBezTo>
                    <a:cubicBezTo>
                      <a:pt x="35976" y="55634"/>
                      <a:pt x="35854" y="54291"/>
                      <a:pt x="35285" y="52826"/>
                    </a:cubicBezTo>
                    <a:lnTo>
                      <a:pt x="35285" y="52826"/>
                    </a:lnTo>
                    <a:cubicBezTo>
                      <a:pt x="36277" y="54264"/>
                      <a:pt x="37384" y="55442"/>
                      <a:pt x="38317" y="55442"/>
                    </a:cubicBezTo>
                    <a:cubicBezTo>
                      <a:pt x="38493" y="55442"/>
                      <a:pt x="38663" y="55400"/>
                      <a:pt x="38825" y="55309"/>
                    </a:cubicBezTo>
                    <a:cubicBezTo>
                      <a:pt x="40372" y="54454"/>
                      <a:pt x="38703" y="51076"/>
                      <a:pt x="37279" y="48797"/>
                    </a:cubicBezTo>
                    <a:lnTo>
                      <a:pt x="37279" y="48797"/>
                    </a:lnTo>
                    <a:cubicBezTo>
                      <a:pt x="38623" y="50636"/>
                      <a:pt x="40550" y="52997"/>
                      <a:pt x="41780" y="52997"/>
                    </a:cubicBezTo>
                    <a:cubicBezTo>
                      <a:pt x="41966" y="52997"/>
                      <a:pt x="42135" y="52944"/>
                      <a:pt x="42285" y="52826"/>
                    </a:cubicBezTo>
                    <a:cubicBezTo>
                      <a:pt x="44197" y="51198"/>
                      <a:pt x="37767" y="43059"/>
                      <a:pt x="35936" y="41390"/>
                    </a:cubicBezTo>
                    <a:cubicBezTo>
                      <a:pt x="34715" y="40251"/>
                      <a:pt x="31500" y="38867"/>
                      <a:pt x="29546" y="38216"/>
                    </a:cubicBezTo>
                    <a:cubicBezTo>
                      <a:pt x="26209" y="37117"/>
                      <a:pt x="21081" y="35693"/>
                      <a:pt x="20756" y="35611"/>
                    </a:cubicBezTo>
                    <a:cubicBezTo>
                      <a:pt x="17866" y="33047"/>
                      <a:pt x="12331" y="26251"/>
                      <a:pt x="11843" y="24582"/>
                    </a:cubicBezTo>
                    <a:cubicBezTo>
                      <a:pt x="11395" y="22955"/>
                      <a:pt x="12250" y="11885"/>
                      <a:pt x="12047" y="5658"/>
                    </a:cubicBezTo>
                    <a:cubicBezTo>
                      <a:pt x="11900" y="2086"/>
                      <a:pt x="10959" y="0"/>
                      <a:pt x="9710" y="0"/>
                    </a:cubicBezTo>
                    <a:close/>
                  </a:path>
                </a:pathLst>
              </a:custGeom>
              <a:solidFill>
                <a:srgbClr val="77444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1" name="Google Shape;3521;p52"/>
              <p:cNvSpPr/>
              <p:nvPr/>
            </p:nvSpPr>
            <p:spPr>
              <a:xfrm flipH="1">
                <a:off x="7568482" y="2476784"/>
                <a:ext cx="97078" cy="170177"/>
              </a:xfrm>
              <a:custGeom>
                <a:rect b="b" l="l" r="r" t="t"/>
                <a:pathLst>
                  <a:path extrusionOk="0" h="9205" w="5251">
                    <a:moveTo>
                      <a:pt x="0" y="1"/>
                    </a:moveTo>
                    <a:lnTo>
                      <a:pt x="0" y="1"/>
                    </a:lnTo>
                    <a:cubicBezTo>
                      <a:pt x="570" y="937"/>
                      <a:pt x="1058" y="1832"/>
                      <a:pt x="1709" y="2768"/>
                    </a:cubicBezTo>
                    <a:cubicBezTo>
                      <a:pt x="2267" y="3604"/>
                      <a:pt x="4265" y="6738"/>
                      <a:pt x="5190" y="9045"/>
                    </a:cubicBezTo>
                    <a:lnTo>
                      <a:pt x="5190" y="9045"/>
                    </a:lnTo>
                    <a:cubicBezTo>
                      <a:pt x="5038" y="8588"/>
                      <a:pt x="4581" y="7186"/>
                      <a:pt x="3622" y="5332"/>
                    </a:cubicBezTo>
                    <a:cubicBezTo>
                      <a:pt x="3093" y="4437"/>
                      <a:pt x="2523" y="3501"/>
                      <a:pt x="1913" y="2605"/>
                    </a:cubicBezTo>
                    <a:cubicBezTo>
                      <a:pt x="1384" y="1669"/>
                      <a:pt x="651" y="855"/>
                      <a:pt x="0" y="1"/>
                    </a:cubicBezTo>
                    <a:close/>
                    <a:moveTo>
                      <a:pt x="5190" y="9045"/>
                    </a:moveTo>
                    <a:lnTo>
                      <a:pt x="5190" y="9045"/>
                    </a:lnTo>
                    <a:cubicBezTo>
                      <a:pt x="5224" y="9150"/>
                      <a:pt x="5243" y="9205"/>
                      <a:pt x="5248" y="9205"/>
                    </a:cubicBezTo>
                    <a:cubicBezTo>
                      <a:pt x="5250" y="9205"/>
                      <a:pt x="5250" y="9203"/>
                      <a:pt x="5250" y="9198"/>
                    </a:cubicBezTo>
                    <a:cubicBezTo>
                      <a:pt x="5230" y="9148"/>
                      <a:pt x="5210" y="9097"/>
                      <a:pt x="5190" y="904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2" name="Google Shape;3522;p52"/>
              <p:cNvSpPr/>
              <p:nvPr/>
            </p:nvSpPr>
            <p:spPr>
              <a:xfrm flipH="1">
                <a:off x="7644484" y="2515165"/>
                <a:ext cx="82029" cy="126787"/>
              </a:xfrm>
              <a:custGeom>
                <a:rect b="b" l="l" r="r" t="t"/>
                <a:pathLst>
                  <a:path extrusionOk="0" h="6858" w="4437">
                    <a:moveTo>
                      <a:pt x="1" y="0"/>
                    </a:moveTo>
                    <a:lnTo>
                      <a:pt x="1" y="0"/>
                    </a:lnTo>
                    <a:cubicBezTo>
                      <a:pt x="733" y="1140"/>
                      <a:pt x="1466" y="2320"/>
                      <a:pt x="2158" y="3459"/>
                    </a:cubicBezTo>
                    <a:cubicBezTo>
                      <a:pt x="2890" y="4599"/>
                      <a:pt x="3663" y="5616"/>
                      <a:pt x="4355" y="6797"/>
                    </a:cubicBezTo>
                    <a:cubicBezTo>
                      <a:pt x="4376" y="6837"/>
                      <a:pt x="4406" y="6858"/>
                      <a:pt x="4421" y="6858"/>
                    </a:cubicBezTo>
                    <a:cubicBezTo>
                      <a:pt x="4437" y="6858"/>
                      <a:pt x="4437" y="6837"/>
                      <a:pt x="4396" y="6797"/>
                    </a:cubicBezTo>
                    <a:cubicBezTo>
                      <a:pt x="3745" y="5616"/>
                      <a:pt x="3134" y="4436"/>
                      <a:pt x="2361" y="3337"/>
                    </a:cubicBezTo>
                    <a:cubicBezTo>
                      <a:pt x="1629" y="2198"/>
                      <a:pt x="815" y="1140"/>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3" name="Google Shape;3523;p52"/>
              <p:cNvSpPr/>
              <p:nvPr/>
            </p:nvSpPr>
            <p:spPr>
              <a:xfrm flipH="1">
                <a:off x="7722723" y="2538588"/>
                <a:ext cx="62987" cy="100350"/>
              </a:xfrm>
              <a:custGeom>
                <a:rect b="b" l="l" r="r" t="t"/>
                <a:pathLst>
                  <a:path extrusionOk="0" h="5428" w="3407">
                    <a:moveTo>
                      <a:pt x="34" y="1"/>
                    </a:moveTo>
                    <a:cubicBezTo>
                      <a:pt x="11" y="1"/>
                      <a:pt x="0" y="48"/>
                      <a:pt x="28" y="76"/>
                    </a:cubicBezTo>
                    <a:cubicBezTo>
                      <a:pt x="1412" y="2152"/>
                      <a:pt x="2226" y="3576"/>
                      <a:pt x="3284" y="5367"/>
                    </a:cubicBezTo>
                    <a:cubicBezTo>
                      <a:pt x="3304" y="5408"/>
                      <a:pt x="3345" y="5428"/>
                      <a:pt x="3370" y="5428"/>
                    </a:cubicBezTo>
                    <a:cubicBezTo>
                      <a:pt x="3396" y="5428"/>
                      <a:pt x="3406" y="5408"/>
                      <a:pt x="3365" y="5367"/>
                    </a:cubicBezTo>
                    <a:cubicBezTo>
                      <a:pt x="2429" y="3535"/>
                      <a:pt x="1412" y="1663"/>
                      <a:pt x="69" y="35"/>
                    </a:cubicBezTo>
                    <a:cubicBezTo>
                      <a:pt x="56" y="10"/>
                      <a:pt x="44" y="1"/>
                      <a:pt x="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4" name="Google Shape;3524;p52"/>
              <p:cNvSpPr/>
              <p:nvPr/>
            </p:nvSpPr>
            <p:spPr>
              <a:xfrm flipH="1">
                <a:off x="8055295" y="1660913"/>
                <a:ext cx="203159" cy="272672"/>
              </a:xfrm>
              <a:custGeom>
                <a:rect b="b" l="l" r="r" t="t"/>
                <a:pathLst>
                  <a:path extrusionOk="0" h="14749" w="10989">
                    <a:moveTo>
                      <a:pt x="7654" y="1"/>
                    </a:moveTo>
                    <a:cubicBezTo>
                      <a:pt x="6564" y="1"/>
                      <a:pt x="5308" y="1366"/>
                      <a:pt x="4193" y="3597"/>
                    </a:cubicBezTo>
                    <a:cubicBezTo>
                      <a:pt x="2239" y="7545"/>
                      <a:pt x="1" y="14219"/>
                      <a:pt x="1" y="14219"/>
                    </a:cubicBezTo>
                    <a:lnTo>
                      <a:pt x="10785" y="14748"/>
                    </a:lnTo>
                    <a:cubicBezTo>
                      <a:pt x="10785" y="14748"/>
                      <a:pt x="10989" y="7219"/>
                      <a:pt x="9768" y="2783"/>
                    </a:cubicBezTo>
                    <a:cubicBezTo>
                      <a:pt x="9266" y="847"/>
                      <a:pt x="8511" y="1"/>
                      <a:pt x="7654" y="1"/>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5" name="Google Shape;3525;p52"/>
              <p:cNvSpPr/>
              <p:nvPr/>
            </p:nvSpPr>
            <p:spPr>
              <a:xfrm flipH="1">
                <a:off x="8068828" y="1882190"/>
                <a:ext cx="167478" cy="10760"/>
              </a:xfrm>
              <a:custGeom>
                <a:rect b="b" l="l" r="r" t="t"/>
                <a:pathLst>
                  <a:path extrusionOk="0" h="582" w="9059">
                    <a:moveTo>
                      <a:pt x="648" y="1"/>
                    </a:moveTo>
                    <a:cubicBezTo>
                      <a:pt x="383" y="1"/>
                      <a:pt x="166" y="4"/>
                      <a:pt x="24" y="12"/>
                    </a:cubicBezTo>
                    <a:cubicBezTo>
                      <a:pt x="24" y="12"/>
                      <a:pt x="1" y="80"/>
                      <a:pt x="6" y="80"/>
                    </a:cubicBezTo>
                    <a:cubicBezTo>
                      <a:pt x="8" y="80"/>
                      <a:pt x="13" y="73"/>
                      <a:pt x="24" y="53"/>
                    </a:cubicBezTo>
                    <a:cubicBezTo>
                      <a:pt x="1163" y="215"/>
                      <a:pt x="3686" y="337"/>
                      <a:pt x="4460" y="378"/>
                    </a:cubicBezTo>
                    <a:cubicBezTo>
                      <a:pt x="6006" y="459"/>
                      <a:pt x="7471" y="541"/>
                      <a:pt x="8977" y="582"/>
                    </a:cubicBezTo>
                    <a:cubicBezTo>
                      <a:pt x="9058" y="582"/>
                      <a:pt x="9058" y="459"/>
                      <a:pt x="8977" y="459"/>
                    </a:cubicBezTo>
                    <a:cubicBezTo>
                      <a:pt x="7512" y="378"/>
                      <a:pt x="6047" y="215"/>
                      <a:pt x="4582" y="134"/>
                    </a:cubicBezTo>
                    <a:cubicBezTo>
                      <a:pt x="3950" y="67"/>
                      <a:pt x="1827" y="1"/>
                      <a:pt x="6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26" name="Google Shape;3526;p52"/>
            <p:cNvSpPr/>
            <p:nvPr/>
          </p:nvSpPr>
          <p:spPr>
            <a:xfrm>
              <a:off x="7416585" y="1158539"/>
              <a:ext cx="194703" cy="179825"/>
            </a:xfrm>
            <a:custGeom>
              <a:rect b="b" l="l" r="r" t="t"/>
              <a:pathLst>
                <a:path extrusionOk="0" h="16885" w="18282">
                  <a:moveTo>
                    <a:pt x="5460" y="0"/>
                  </a:moveTo>
                  <a:cubicBezTo>
                    <a:pt x="5448" y="0"/>
                    <a:pt x="5436" y="0"/>
                    <a:pt x="5423" y="1"/>
                  </a:cubicBezTo>
                  <a:cubicBezTo>
                    <a:pt x="2301" y="1"/>
                    <a:pt x="1" y="3657"/>
                    <a:pt x="781" y="7806"/>
                  </a:cubicBezTo>
                  <a:cubicBezTo>
                    <a:pt x="1644" y="12777"/>
                    <a:pt x="6039" y="16885"/>
                    <a:pt x="6039" y="16885"/>
                  </a:cubicBezTo>
                  <a:cubicBezTo>
                    <a:pt x="6039" y="16885"/>
                    <a:pt x="11955" y="15816"/>
                    <a:pt x="15406" y="12078"/>
                  </a:cubicBezTo>
                  <a:cubicBezTo>
                    <a:pt x="18281" y="8956"/>
                    <a:pt x="18281" y="4684"/>
                    <a:pt x="15652" y="2958"/>
                  </a:cubicBezTo>
                  <a:cubicBezTo>
                    <a:pt x="15099" y="2602"/>
                    <a:pt x="14560" y="2451"/>
                    <a:pt x="14041" y="2451"/>
                  </a:cubicBezTo>
                  <a:cubicBezTo>
                    <a:pt x="11091" y="2451"/>
                    <a:pt x="8833" y="7354"/>
                    <a:pt x="8833" y="7354"/>
                  </a:cubicBezTo>
                  <a:cubicBezTo>
                    <a:pt x="8833" y="7354"/>
                    <a:pt x="9854" y="0"/>
                    <a:pt x="5460"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7" name="Google Shape;3527;p52"/>
            <p:cNvSpPr/>
            <p:nvPr/>
          </p:nvSpPr>
          <p:spPr>
            <a:xfrm>
              <a:off x="6975722" y="1730195"/>
              <a:ext cx="141326" cy="131070"/>
            </a:xfrm>
            <a:custGeom>
              <a:rect b="b" l="l" r="r" t="t"/>
              <a:pathLst>
                <a:path extrusionOk="0" h="12307" w="13270">
                  <a:moveTo>
                    <a:pt x="9018" y="1"/>
                  </a:moveTo>
                  <a:cubicBezTo>
                    <a:pt x="8820" y="1"/>
                    <a:pt x="8621" y="21"/>
                    <a:pt x="8422" y="61"/>
                  </a:cubicBezTo>
                  <a:cubicBezTo>
                    <a:pt x="5259" y="801"/>
                    <a:pt x="7189" y="5936"/>
                    <a:pt x="7189" y="5936"/>
                  </a:cubicBezTo>
                  <a:cubicBezTo>
                    <a:pt x="7189" y="5936"/>
                    <a:pt x="5104" y="3215"/>
                    <a:pt x="3115" y="3215"/>
                  </a:cubicBezTo>
                  <a:cubicBezTo>
                    <a:pt x="2575" y="3215"/>
                    <a:pt x="2043" y="3415"/>
                    <a:pt x="1561" y="3923"/>
                  </a:cubicBezTo>
                  <a:cubicBezTo>
                    <a:pt x="0" y="5607"/>
                    <a:pt x="740" y="8647"/>
                    <a:pt x="3287" y="10372"/>
                  </a:cubicBezTo>
                  <a:cubicBezTo>
                    <a:pt x="5950" y="12183"/>
                    <a:pt x="9626" y="12306"/>
                    <a:pt x="10574" y="12306"/>
                  </a:cubicBezTo>
                  <a:cubicBezTo>
                    <a:pt x="10723" y="12306"/>
                    <a:pt x="10804" y="12303"/>
                    <a:pt x="10804" y="12303"/>
                  </a:cubicBezTo>
                  <a:cubicBezTo>
                    <a:pt x="10804" y="12303"/>
                    <a:pt x="13269" y="8647"/>
                    <a:pt x="13064" y="4909"/>
                  </a:cubicBezTo>
                  <a:cubicBezTo>
                    <a:pt x="12914" y="2029"/>
                    <a:pt x="11029" y="1"/>
                    <a:pt x="9018" y="1"/>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8" name="Google Shape;3528;p52"/>
            <p:cNvSpPr/>
            <p:nvPr/>
          </p:nvSpPr>
          <p:spPr>
            <a:xfrm>
              <a:off x="7531512" y="1644899"/>
              <a:ext cx="98012" cy="85296"/>
            </a:xfrm>
            <a:custGeom>
              <a:rect b="b" l="l" r="r" t="t"/>
              <a:pathLst>
                <a:path extrusionOk="0" h="8009" w="9203">
                  <a:moveTo>
                    <a:pt x="6708" y="0"/>
                  </a:moveTo>
                  <a:cubicBezTo>
                    <a:pt x="4897" y="0"/>
                    <a:pt x="4642" y="3203"/>
                    <a:pt x="4642" y="3203"/>
                  </a:cubicBezTo>
                  <a:cubicBezTo>
                    <a:pt x="4642" y="3203"/>
                    <a:pt x="4008" y="298"/>
                    <a:pt x="2378" y="298"/>
                  </a:cubicBezTo>
                  <a:cubicBezTo>
                    <a:pt x="2200" y="298"/>
                    <a:pt x="2010" y="332"/>
                    <a:pt x="1808" y="409"/>
                  </a:cubicBezTo>
                  <a:cubicBezTo>
                    <a:pt x="452" y="943"/>
                    <a:pt x="0" y="2997"/>
                    <a:pt x="1027" y="4723"/>
                  </a:cubicBezTo>
                  <a:cubicBezTo>
                    <a:pt x="2260" y="6900"/>
                    <a:pt x="5012" y="8009"/>
                    <a:pt x="5012" y="8009"/>
                  </a:cubicBezTo>
                  <a:cubicBezTo>
                    <a:pt x="5012" y="8009"/>
                    <a:pt x="7518" y="6530"/>
                    <a:pt x="8422" y="4271"/>
                  </a:cubicBezTo>
                  <a:cubicBezTo>
                    <a:pt x="9202" y="2381"/>
                    <a:pt x="8463" y="409"/>
                    <a:pt x="7066" y="39"/>
                  </a:cubicBezTo>
                  <a:cubicBezTo>
                    <a:pt x="6941" y="13"/>
                    <a:pt x="6821" y="0"/>
                    <a:pt x="6708" y="0"/>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529" name="Google Shape;3529;p52"/>
          <p:cNvCxnSpPr/>
          <p:nvPr/>
        </p:nvCxnSpPr>
        <p:spPr>
          <a:xfrm>
            <a:off x="1094250" y="3365385"/>
            <a:ext cx="5059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533" name="Shape 3533"/>
        <p:cNvGrpSpPr/>
        <p:nvPr/>
      </p:nvGrpSpPr>
      <p:grpSpPr>
        <a:xfrm>
          <a:off x="0" y="0"/>
          <a:ext cx="0" cy="0"/>
          <a:chOff x="0" y="0"/>
          <a:chExt cx="0" cy="0"/>
        </a:xfrm>
      </p:grpSpPr>
      <p:sp>
        <p:nvSpPr>
          <p:cNvPr id="3534" name="Google Shape;3534;p53"/>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grpSp>
        <p:nvGrpSpPr>
          <p:cNvPr id="3535" name="Google Shape;3535;p53"/>
          <p:cNvGrpSpPr/>
          <p:nvPr/>
        </p:nvGrpSpPr>
        <p:grpSpPr>
          <a:xfrm>
            <a:off x="2984910" y="3884911"/>
            <a:ext cx="1705200" cy="787221"/>
            <a:chOff x="2984910" y="3884911"/>
            <a:chExt cx="1705200" cy="787221"/>
          </a:xfrm>
        </p:grpSpPr>
        <p:sp>
          <p:nvSpPr>
            <p:cNvPr id="3536" name="Google Shape;3536;p53"/>
            <p:cNvSpPr txBox="1"/>
            <p:nvPr/>
          </p:nvSpPr>
          <p:spPr>
            <a:xfrm>
              <a:off x="2984910" y="4232632"/>
              <a:ext cx="1705200" cy="43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Venus is the second planet from the Sun</a:t>
              </a:r>
              <a:endParaRPr sz="1200">
                <a:solidFill>
                  <a:schemeClr val="dk1"/>
                </a:solidFill>
                <a:latin typeface="Roboto"/>
                <a:ea typeface="Roboto"/>
                <a:cs typeface="Roboto"/>
                <a:sym typeface="Roboto"/>
              </a:endParaRPr>
            </a:p>
          </p:txBody>
        </p:sp>
        <p:sp>
          <p:nvSpPr>
            <p:cNvPr id="3537" name="Google Shape;3537;p53"/>
            <p:cNvSpPr txBox="1"/>
            <p:nvPr/>
          </p:nvSpPr>
          <p:spPr>
            <a:xfrm>
              <a:off x="2984910" y="3884911"/>
              <a:ext cx="1705200" cy="33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6"/>
                  </a:solidFill>
                  <a:latin typeface="Fira Sans Extra Condensed"/>
                  <a:ea typeface="Fira Sans Extra Condensed"/>
                  <a:cs typeface="Fira Sans Extra Condensed"/>
                  <a:sym typeface="Fira Sans Extra Condensed"/>
                </a:rPr>
                <a:t>Venus</a:t>
              </a:r>
              <a:endParaRPr b="1" sz="1800">
                <a:solidFill>
                  <a:schemeClr val="accent6"/>
                </a:solidFill>
                <a:latin typeface="Fira Sans Extra Condensed"/>
                <a:ea typeface="Fira Sans Extra Condensed"/>
                <a:cs typeface="Fira Sans Extra Condensed"/>
                <a:sym typeface="Fira Sans Extra Condensed"/>
              </a:endParaRPr>
            </a:p>
          </p:txBody>
        </p:sp>
      </p:grpSp>
      <p:grpSp>
        <p:nvGrpSpPr>
          <p:cNvPr id="3538" name="Google Shape;3538;p53"/>
          <p:cNvGrpSpPr/>
          <p:nvPr/>
        </p:nvGrpSpPr>
        <p:grpSpPr>
          <a:xfrm>
            <a:off x="4958747" y="3884911"/>
            <a:ext cx="1705200" cy="787221"/>
            <a:chOff x="4958747" y="3884911"/>
            <a:chExt cx="1705200" cy="787221"/>
          </a:xfrm>
        </p:grpSpPr>
        <p:sp>
          <p:nvSpPr>
            <p:cNvPr id="3539" name="Google Shape;3539;p53"/>
            <p:cNvSpPr txBox="1"/>
            <p:nvPr/>
          </p:nvSpPr>
          <p:spPr>
            <a:xfrm>
              <a:off x="4958747" y="4232632"/>
              <a:ext cx="1705200" cy="43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It’s the biggest planet in the S</a:t>
              </a:r>
              <a:r>
                <a:rPr lang="en" sz="1200">
                  <a:solidFill>
                    <a:schemeClr val="dk1"/>
                  </a:solidFill>
                  <a:latin typeface="Roboto"/>
                  <a:ea typeface="Roboto"/>
                  <a:cs typeface="Roboto"/>
                  <a:sym typeface="Roboto"/>
                </a:rPr>
                <a:t>ol</a:t>
              </a:r>
              <a:r>
                <a:rPr lang="en" sz="1200">
                  <a:solidFill>
                    <a:schemeClr val="dk1"/>
                  </a:solidFill>
                  <a:latin typeface="Roboto"/>
                  <a:ea typeface="Roboto"/>
                  <a:cs typeface="Roboto"/>
                  <a:sym typeface="Roboto"/>
                </a:rPr>
                <a:t>ar System</a:t>
              </a:r>
              <a:endParaRPr sz="1200">
                <a:solidFill>
                  <a:schemeClr val="dk1"/>
                </a:solidFill>
                <a:latin typeface="Roboto"/>
                <a:ea typeface="Roboto"/>
                <a:cs typeface="Roboto"/>
                <a:sym typeface="Roboto"/>
              </a:endParaRPr>
            </a:p>
          </p:txBody>
        </p:sp>
        <p:sp>
          <p:nvSpPr>
            <p:cNvPr id="3540" name="Google Shape;3540;p53"/>
            <p:cNvSpPr txBox="1"/>
            <p:nvPr/>
          </p:nvSpPr>
          <p:spPr>
            <a:xfrm>
              <a:off x="4958747" y="3884911"/>
              <a:ext cx="1705200" cy="33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3"/>
                  </a:solidFill>
                  <a:latin typeface="Fira Sans Extra Condensed"/>
                  <a:ea typeface="Fira Sans Extra Condensed"/>
                  <a:cs typeface="Fira Sans Extra Condensed"/>
                  <a:sym typeface="Fira Sans Extra Condensed"/>
                </a:rPr>
                <a:t>Jupiter</a:t>
              </a:r>
              <a:endParaRPr b="1" sz="1800">
                <a:solidFill>
                  <a:schemeClr val="accent3"/>
                </a:solidFill>
                <a:latin typeface="Fira Sans Extra Condensed"/>
                <a:ea typeface="Fira Sans Extra Condensed"/>
                <a:cs typeface="Fira Sans Extra Condensed"/>
                <a:sym typeface="Fira Sans Extra Condensed"/>
              </a:endParaRPr>
            </a:p>
          </p:txBody>
        </p:sp>
      </p:grpSp>
      <p:grpSp>
        <p:nvGrpSpPr>
          <p:cNvPr id="3541" name="Google Shape;3541;p53"/>
          <p:cNvGrpSpPr/>
          <p:nvPr/>
        </p:nvGrpSpPr>
        <p:grpSpPr>
          <a:xfrm>
            <a:off x="6932560" y="3884911"/>
            <a:ext cx="1705200" cy="787221"/>
            <a:chOff x="6932560" y="3884911"/>
            <a:chExt cx="1705200" cy="787221"/>
          </a:xfrm>
        </p:grpSpPr>
        <p:sp>
          <p:nvSpPr>
            <p:cNvPr id="3542" name="Google Shape;3542;p53"/>
            <p:cNvSpPr txBox="1"/>
            <p:nvPr/>
          </p:nvSpPr>
          <p:spPr>
            <a:xfrm>
              <a:off x="6932560" y="4232632"/>
              <a:ext cx="1705200" cy="43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It’s the farthest planet from the Sun</a:t>
              </a:r>
              <a:endParaRPr sz="1200">
                <a:solidFill>
                  <a:schemeClr val="dk1"/>
                </a:solidFill>
                <a:latin typeface="Roboto"/>
                <a:ea typeface="Roboto"/>
                <a:cs typeface="Roboto"/>
                <a:sym typeface="Roboto"/>
              </a:endParaRPr>
            </a:p>
          </p:txBody>
        </p:sp>
        <p:sp>
          <p:nvSpPr>
            <p:cNvPr id="3543" name="Google Shape;3543;p53"/>
            <p:cNvSpPr txBox="1"/>
            <p:nvPr/>
          </p:nvSpPr>
          <p:spPr>
            <a:xfrm>
              <a:off x="6932560" y="3884911"/>
              <a:ext cx="1705200" cy="33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5"/>
                  </a:solidFill>
                  <a:latin typeface="Fira Sans Extra Condensed"/>
                  <a:ea typeface="Fira Sans Extra Condensed"/>
                  <a:cs typeface="Fira Sans Extra Condensed"/>
                  <a:sym typeface="Fira Sans Extra Condensed"/>
                </a:rPr>
                <a:t>Neptune</a:t>
              </a:r>
              <a:endParaRPr b="1" sz="1800">
                <a:solidFill>
                  <a:schemeClr val="accent5"/>
                </a:solidFill>
                <a:latin typeface="Fira Sans Extra Condensed"/>
                <a:ea typeface="Fira Sans Extra Condensed"/>
                <a:cs typeface="Fira Sans Extra Condensed"/>
                <a:sym typeface="Fira Sans Extra Condensed"/>
              </a:endParaRPr>
            </a:p>
          </p:txBody>
        </p:sp>
      </p:grpSp>
      <p:grpSp>
        <p:nvGrpSpPr>
          <p:cNvPr id="3544" name="Google Shape;3544;p53"/>
          <p:cNvGrpSpPr/>
          <p:nvPr/>
        </p:nvGrpSpPr>
        <p:grpSpPr>
          <a:xfrm>
            <a:off x="2984910" y="2139164"/>
            <a:ext cx="1705200" cy="787221"/>
            <a:chOff x="2984910" y="2139164"/>
            <a:chExt cx="1705200" cy="787221"/>
          </a:xfrm>
        </p:grpSpPr>
        <p:sp>
          <p:nvSpPr>
            <p:cNvPr id="3545" name="Google Shape;3545;p53"/>
            <p:cNvSpPr txBox="1"/>
            <p:nvPr/>
          </p:nvSpPr>
          <p:spPr>
            <a:xfrm>
              <a:off x="2984910" y="2486885"/>
              <a:ext cx="1705200" cy="43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Mercury is the closest planet to the Sun</a:t>
              </a:r>
              <a:endParaRPr sz="1200">
                <a:solidFill>
                  <a:schemeClr val="dk1"/>
                </a:solidFill>
                <a:latin typeface="Roboto"/>
                <a:ea typeface="Roboto"/>
                <a:cs typeface="Roboto"/>
                <a:sym typeface="Roboto"/>
              </a:endParaRPr>
            </a:p>
          </p:txBody>
        </p:sp>
        <p:sp>
          <p:nvSpPr>
            <p:cNvPr id="3546" name="Google Shape;3546;p53"/>
            <p:cNvSpPr txBox="1"/>
            <p:nvPr/>
          </p:nvSpPr>
          <p:spPr>
            <a:xfrm>
              <a:off x="2984910" y="2139164"/>
              <a:ext cx="1705200" cy="33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Mercury</a:t>
              </a:r>
              <a:endParaRPr b="1" sz="1800">
                <a:solidFill>
                  <a:schemeClr val="lt2"/>
                </a:solidFill>
                <a:latin typeface="Fira Sans Extra Condensed"/>
                <a:ea typeface="Fira Sans Extra Condensed"/>
                <a:cs typeface="Fira Sans Extra Condensed"/>
                <a:sym typeface="Fira Sans Extra Condensed"/>
              </a:endParaRPr>
            </a:p>
          </p:txBody>
        </p:sp>
      </p:grpSp>
      <p:grpSp>
        <p:nvGrpSpPr>
          <p:cNvPr id="3547" name="Google Shape;3547;p53"/>
          <p:cNvGrpSpPr/>
          <p:nvPr/>
        </p:nvGrpSpPr>
        <p:grpSpPr>
          <a:xfrm>
            <a:off x="4958735" y="2139164"/>
            <a:ext cx="1705200" cy="787221"/>
            <a:chOff x="4958747" y="2139164"/>
            <a:chExt cx="1705200" cy="787221"/>
          </a:xfrm>
        </p:grpSpPr>
        <p:sp>
          <p:nvSpPr>
            <p:cNvPr id="3548" name="Google Shape;3548;p53"/>
            <p:cNvSpPr txBox="1"/>
            <p:nvPr/>
          </p:nvSpPr>
          <p:spPr>
            <a:xfrm>
              <a:off x="4958747" y="2486885"/>
              <a:ext cx="1705200" cy="43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Despite being red, Mars is a cold place</a:t>
              </a:r>
              <a:endParaRPr sz="1200">
                <a:solidFill>
                  <a:schemeClr val="dk1"/>
                </a:solidFill>
                <a:latin typeface="Roboto"/>
                <a:ea typeface="Roboto"/>
                <a:cs typeface="Roboto"/>
                <a:sym typeface="Roboto"/>
              </a:endParaRPr>
            </a:p>
          </p:txBody>
        </p:sp>
        <p:sp>
          <p:nvSpPr>
            <p:cNvPr id="3549" name="Google Shape;3549;p53"/>
            <p:cNvSpPr txBox="1"/>
            <p:nvPr/>
          </p:nvSpPr>
          <p:spPr>
            <a:xfrm>
              <a:off x="4958747" y="2139164"/>
              <a:ext cx="1705200" cy="33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Mars</a:t>
              </a:r>
              <a:endParaRPr b="1" sz="1800">
                <a:solidFill>
                  <a:schemeClr val="accent1"/>
                </a:solidFill>
                <a:latin typeface="Fira Sans Extra Condensed"/>
                <a:ea typeface="Fira Sans Extra Condensed"/>
                <a:cs typeface="Fira Sans Extra Condensed"/>
                <a:sym typeface="Fira Sans Extra Condensed"/>
              </a:endParaRPr>
            </a:p>
          </p:txBody>
        </p:sp>
      </p:grpSp>
      <p:grpSp>
        <p:nvGrpSpPr>
          <p:cNvPr id="3550" name="Google Shape;3550;p53"/>
          <p:cNvGrpSpPr/>
          <p:nvPr/>
        </p:nvGrpSpPr>
        <p:grpSpPr>
          <a:xfrm>
            <a:off x="6932560" y="2139164"/>
            <a:ext cx="1705200" cy="787221"/>
            <a:chOff x="6932560" y="2139164"/>
            <a:chExt cx="1705200" cy="787221"/>
          </a:xfrm>
        </p:grpSpPr>
        <p:sp>
          <p:nvSpPr>
            <p:cNvPr id="3551" name="Google Shape;3551;p53"/>
            <p:cNvSpPr txBox="1"/>
            <p:nvPr/>
          </p:nvSpPr>
          <p:spPr>
            <a:xfrm>
              <a:off x="6932560" y="2486885"/>
              <a:ext cx="1705200" cy="43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It’s the closest star to planet Earth</a:t>
              </a:r>
              <a:endParaRPr sz="1200">
                <a:solidFill>
                  <a:schemeClr val="dk1"/>
                </a:solidFill>
                <a:latin typeface="Roboto"/>
                <a:ea typeface="Roboto"/>
                <a:cs typeface="Roboto"/>
                <a:sym typeface="Roboto"/>
              </a:endParaRPr>
            </a:p>
          </p:txBody>
        </p:sp>
        <p:sp>
          <p:nvSpPr>
            <p:cNvPr id="3552" name="Google Shape;3552;p53"/>
            <p:cNvSpPr txBox="1"/>
            <p:nvPr/>
          </p:nvSpPr>
          <p:spPr>
            <a:xfrm>
              <a:off x="6932560" y="2139164"/>
              <a:ext cx="1705200" cy="33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Sun</a:t>
              </a:r>
              <a:endParaRPr b="1" sz="1800">
                <a:solidFill>
                  <a:schemeClr val="accent2"/>
                </a:solidFill>
                <a:latin typeface="Fira Sans Extra Condensed"/>
                <a:ea typeface="Fira Sans Extra Condensed"/>
                <a:cs typeface="Fira Sans Extra Condensed"/>
                <a:sym typeface="Fira Sans Extra Condensed"/>
              </a:endParaRPr>
            </a:p>
          </p:txBody>
        </p:sp>
      </p:grpSp>
      <p:grpSp>
        <p:nvGrpSpPr>
          <p:cNvPr id="3553" name="Google Shape;3553;p53"/>
          <p:cNvGrpSpPr/>
          <p:nvPr/>
        </p:nvGrpSpPr>
        <p:grpSpPr>
          <a:xfrm>
            <a:off x="358712" y="1223008"/>
            <a:ext cx="2425871" cy="3557045"/>
            <a:chOff x="263296" y="1280158"/>
            <a:chExt cx="2425871" cy="3557045"/>
          </a:xfrm>
        </p:grpSpPr>
        <p:sp>
          <p:nvSpPr>
            <p:cNvPr id="3554" name="Google Shape;3554;p53"/>
            <p:cNvSpPr/>
            <p:nvPr/>
          </p:nvSpPr>
          <p:spPr>
            <a:xfrm>
              <a:off x="2263641" y="2421535"/>
              <a:ext cx="212389" cy="160445"/>
            </a:xfrm>
            <a:custGeom>
              <a:rect b="b" l="l" r="r" t="t"/>
              <a:pathLst>
                <a:path extrusionOk="0" h="7932" w="10500">
                  <a:moveTo>
                    <a:pt x="6682" y="1"/>
                  </a:moveTo>
                  <a:cubicBezTo>
                    <a:pt x="6562" y="1"/>
                    <a:pt x="6442" y="10"/>
                    <a:pt x="6322" y="29"/>
                  </a:cubicBezTo>
                  <a:cubicBezTo>
                    <a:pt x="4511" y="325"/>
                    <a:pt x="74" y="3172"/>
                    <a:pt x="0" y="3172"/>
                  </a:cubicBezTo>
                  <a:lnTo>
                    <a:pt x="814" y="7756"/>
                  </a:lnTo>
                  <a:cubicBezTo>
                    <a:pt x="814" y="7756"/>
                    <a:pt x="6248" y="3800"/>
                    <a:pt x="6544" y="3689"/>
                  </a:cubicBezTo>
                  <a:cubicBezTo>
                    <a:pt x="6572" y="3684"/>
                    <a:pt x="6598" y="3681"/>
                    <a:pt x="6623" y="3681"/>
                  </a:cubicBezTo>
                  <a:cubicBezTo>
                    <a:pt x="6936" y="3681"/>
                    <a:pt x="7073" y="4087"/>
                    <a:pt x="7210" y="4429"/>
                  </a:cubicBezTo>
                  <a:cubicBezTo>
                    <a:pt x="7315" y="4780"/>
                    <a:pt x="6920" y="7932"/>
                    <a:pt x="8431" y="7932"/>
                  </a:cubicBezTo>
                  <a:cubicBezTo>
                    <a:pt x="8512" y="7932"/>
                    <a:pt x="8597" y="7923"/>
                    <a:pt x="8688" y="7904"/>
                  </a:cubicBezTo>
                  <a:cubicBezTo>
                    <a:pt x="10500" y="7534"/>
                    <a:pt x="10352" y="3172"/>
                    <a:pt x="10204" y="2506"/>
                  </a:cubicBezTo>
                  <a:cubicBezTo>
                    <a:pt x="10066" y="1850"/>
                    <a:pt x="8380" y="1"/>
                    <a:pt x="6682"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5" name="Google Shape;3555;p53"/>
            <p:cNvSpPr/>
            <p:nvPr/>
          </p:nvSpPr>
          <p:spPr>
            <a:xfrm flipH="1">
              <a:off x="368151" y="4604325"/>
              <a:ext cx="2160352" cy="232878"/>
            </a:xfrm>
            <a:custGeom>
              <a:rect b="b" l="l" r="r" t="t"/>
              <a:pathLst>
                <a:path extrusionOk="0" h="12736" w="119903">
                  <a:moveTo>
                    <a:pt x="59932" y="0"/>
                  </a:moveTo>
                  <a:cubicBezTo>
                    <a:pt x="26811" y="0"/>
                    <a:pt x="1" y="2868"/>
                    <a:pt x="1" y="6387"/>
                  </a:cubicBezTo>
                  <a:cubicBezTo>
                    <a:pt x="1" y="9868"/>
                    <a:pt x="26811" y="12736"/>
                    <a:pt x="59932" y="12736"/>
                  </a:cubicBezTo>
                  <a:cubicBezTo>
                    <a:pt x="93053" y="12736"/>
                    <a:pt x="119902" y="9868"/>
                    <a:pt x="119902" y="6387"/>
                  </a:cubicBezTo>
                  <a:cubicBezTo>
                    <a:pt x="119902" y="2868"/>
                    <a:pt x="93053" y="0"/>
                    <a:pt x="59932"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6" name="Google Shape;3556;p53"/>
            <p:cNvSpPr/>
            <p:nvPr/>
          </p:nvSpPr>
          <p:spPr>
            <a:xfrm>
              <a:off x="263296" y="2079804"/>
              <a:ext cx="160464" cy="147047"/>
            </a:xfrm>
            <a:custGeom>
              <a:rect b="b" l="l" r="r" t="t"/>
              <a:pathLst>
                <a:path extrusionOk="0" h="8132" w="8874">
                  <a:moveTo>
                    <a:pt x="1896" y="0"/>
                  </a:moveTo>
                  <a:cubicBezTo>
                    <a:pt x="1800" y="0"/>
                    <a:pt x="1697" y="17"/>
                    <a:pt x="1588" y="51"/>
                  </a:cubicBezTo>
                  <a:cubicBezTo>
                    <a:pt x="141" y="518"/>
                    <a:pt x="1" y="3086"/>
                    <a:pt x="561" y="4581"/>
                  </a:cubicBezTo>
                  <a:cubicBezTo>
                    <a:pt x="1115" y="6196"/>
                    <a:pt x="2444" y="8131"/>
                    <a:pt x="2656" y="8131"/>
                  </a:cubicBezTo>
                  <a:cubicBezTo>
                    <a:pt x="2658" y="8131"/>
                    <a:pt x="2660" y="8131"/>
                    <a:pt x="2663" y="8130"/>
                  </a:cubicBezTo>
                  <a:cubicBezTo>
                    <a:pt x="4671" y="7009"/>
                    <a:pt x="8874" y="3460"/>
                    <a:pt x="7239" y="1452"/>
                  </a:cubicBezTo>
                  <a:cubicBezTo>
                    <a:pt x="6998" y="1145"/>
                    <a:pt x="6718" y="1014"/>
                    <a:pt x="6419" y="1014"/>
                  </a:cubicBezTo>
                  <a:cubicBezTo>
                    <a:pt x="5217" y="1014"/>
                    <a:pt x="3719" y="3141"/>
                    <a:pt x="3270" y="4487"/>
                  </a:cubicBezTo>
                  <a:cubicBezTo>
                    <a:pt x="3401" y="3180"/>
                    <a:pt x="3246" y="0"/>
                    <a:pt x="1896"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7" name="Google Shape;3557;p53"/>
            <p:cNvSpPr/>
            <p:nvPr/>
          </p:nvSpPr>
          <p:spPr>
            <a:xfrm>
              <a:off x="561602" y="1280158"/>
              <a:ext cx="162996" cy="14726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8" name="Google Shape;3558;p53"/>
            <p:cNvSpPr/>
            <p:nvPr/>
          </p:nvSpPr>
          <p:spPr>
            <a:xfrm>
              <a:off x="2004535" y="1833319"/>
              <a:ext cx="285450" cy="246483"/>
            </a:xfrm>
            <a:custGeom>
              <a:rect b="b" l="l" r="r" t="t"/>
              <a:pathLst>
                <a:path extrusionOk="0" h="13631" w="15786">
                  <a:moveTo>
                    <a:pt x="3020" y="0"/>
                  </a:moveTo>
                  <a:cubicBezTo>
                    <a:pt x="2772" y="0"/>
                    <a:pt x="2513" y="70"/>
                    <a:pt x="2243" y="222"/>
                  </a:cubicBezTo>
                  <a:cubicBezTo>
                    <a:pt x="1" y="1576"/>
                    <a:pt x="701" y="6013"/>
                    <a:pt x="2009" y="8301"/>
                  </a:cubicBezTo>
                  <a:cubicBezTo>
                    <a:pt x="3515" y="10720"/>
                    <a:pt x="6449" y="13630"/>
                    <a:pt x="6799" y="13630"/>
                  </a:cubicBezTo>
                  <a:cubicBezTo>
                    <a:pt x="6807" y="13630"/>
                    <a:pt x="6814" y="13629"/>
                    <a:pt x="6819" y="13625"/>
                  </a:cubicBezTo>
                  <a:cubicBezTo>
                    <a:pt x="9855" y="11104"/>
                    <a:pt x="15786" y="3491"/>
                    <a:pt x="12424" y="689"/>
                  </a:cubicBezTo>
                  <a:cubicBezTo>
                    <a:pt x="11992" y="324"/>
                    <a:pt x="11560" y="164"/>
                    <a:pt x="11138" y="164"/>
                  </a:cubicBezTo>
                  <a:cubicBezTo>
                    <a:pt x="8912" y="164"/>
                    <a:pt x="6954" y="4629"/>
                    <a:pt x="6679" y="7181"/>
                  </a:cubicBezTo>
                  <a:cubicBezTo>
                    <a:pt x="6428" y="5049"/>
                    <a:pt x="5130" y="0"/>
                    <a:pt x="3020"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9" name="Google Shape;3559;p53"/>
            <p:cNvSpPr/>
            <p:nvPr/>
          </p:nvSpPr>
          <p:spPr>
            <a:xfrm>
              <a:off x="2248673" y="2434096"/>
              <a:ext cx="195216" cy="159858"/>
            </a:xfrm>
            <a:custGeom>
              <a:rect b="b" l="l" r="r" t="t"/>
              <a:pathLst>
                <a:path extrusionOk="0" h="7903" w="9651">
                  <a:moveTo>
                    <a:pt x="5903" y="1"/>
                  </a:moveTo>
                  <a:cubicBezTo>
                    <a:pt x="5771" y="1"/>
                    <a:pt x="5640" y="12"/>
                    <a:pt x="5510" y="37"/>
                  </a:cubicBezTo>
                  <a:cubicBezTo>
                    <a:pt x="3698" y="296"/>
                    <a:pt x="2071" y="1442"/>
                    <a:pt x="555" y="2329"/>
                  </a:cubicBezTo>
                  <a:lnTo>
                    <a:pt x="1" y="7727"/>
                  </a:lnTo>
                  <a:cubicBezTo>
                    <a:pt x="1" y="7727"/>
                    <a:pt x="5399" y="3771"/>
                    <a:pt x="5731" y="3660"/>
                  </a:cubicBezTo>
                  <a:cubicBezTo>
                    <a:pt x="5759" y="3654"/>
                    <a:pt x="5785" y="3652"/>
                    <a:pt x="5810" y="3652"/>
                  </a:cubicBezTo>
                  <a:cubicBezTo>
                    <a:pt x="6118" y="3652"/>
                    <a:pt x="6223" y="4057"/>
                    <a:pt x="6360" y="4399"/>
                  </a:cubicBezTo>
                  <a:cubicBezTo>
                    <a:pt x="6500" y="4750"/>
                    <a:pt x="6107" y="7902"/>
                    <a:pt x="7587" y="7902"/>
                  </a:cubicBezTo>
                  <a:cubicBezTo>
                    <a:pt x="7666" y="7902"/>
                    <a:pt x="7749" y="7893"/>
                    <a:pt x="7839" y="7875"/>
                  </a:cubicBezTo>
                  <a:cubicBezTo>
                    <a:pt x="9650" y="7505"/>
                    <a:pt x="9502" y="3179"/>
                    <a:pt x="9391" y="2477"/>
                  </a:cubicBezTo>
                  <a:cubicBezTo>
                    <a:pt x="9254" y="1826"/>
                    <a:pt x="7562" y="1"/>
                    <a:pt x="5903"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0" name="Google Shape;3560;p53"/>
            <p:cNvSpPr/>
            <p:nvPr/>
          </p:nvSpPr>
          <p:spPr>
            <a:xfrm>
              <a:off x="1608149" y="2390182"/>
              <a:ext cx="916488" cy="538375"/>
            </a:xfrm>
            <a:custGeom>
              <a:rect b="b" l="l" r="r" t="t"/>
              <a:pathLst>
                <a:path extrusionOk="0" h="26616" w="45309">
                  <a:moveTo>
                    <a:pt x="39115" y="1"/>
                  </a:moveTo>
                  <a:cubicBezTo>
                    <a:pt x="39033" y="1"/>
                    <a:pt x="38953" y="9"/>
                    <a:pt x="38876" y="26"/>
                  </a:cubicBezTo>
                  <a:cubicBezTo>
                    <a:pt x="36917" y="433"/>
                    <a:pt x="34514" y="1912"/>
                    <a:pt x="32517" y="3945"/>
                  </a:cubicBezTo>
                  <a:cubicBezTo>
                    <a:pt x="30484" y="5979"/>
                    <a:pt x="28192" y="10083"/>
                    <a:pt x="27785" y="10896"/>
                  </a:cubicBezTo>
                  <a:cubicBezTo>
                    <a:pt x="25308" y="13188"/>
                    <a:pt x="20982" y="16848"/>
                    <a:pt x="20280" y="17181"/>
                  </a:cubicBezTo>
                  <a:cubicBezTo>
                    <a:pt x="20110" y="17253"/>
                    <a:pt x="19667" y="17283"/>
                    <a:pt x="19033" y="17283"/>
                  </a:cubicBezTo>
                  <a:cubicBezTo>
                    <a:pt x="16076" y="17283"/>
                    <a:pt x="8962" y="16624"/>
                    <a:pt x="6009" y="16441"/>
                  </a:cubicBezTo>
                  <a:cubicBezTo>
                    <a:pt x="5623" y="16412"/>
                    <a:pt x="5269" y="16398"/>
                    <a:pt x="4945" y="16398"/>
                  </a:cubicBezTo>
                  <a:cubicBezTo>
                    <a:pt x="1" y="16398"/>
                    <a:pt x="2145" y="19670"/>
                    <a:pt x="5233" y="20989"/>
                  </a:cubicBezTo>
                  <a:cubicBezTo>
                    <a:pt x="8407" y="22385"/>
                    <a:pt x="18174" y="26615"/>
                    <a:pt x="23121" y="26615"/>
                  </a:cubicBezTo>
                  <a:cubicBezTo>
                    <a:pt x="23936" y="26615"/>
                    <a:pt x="24621" y="26500"/>
                    <a:pt x="25123" y="26239"/>
                  </a:cubicBezTo>
                  <a:cubicBezTo>
                    <a:pt x="26972" y="25241"/>
                    <a:pt x="33146" y="20397"/>
                    <a:pt x="35919" y="17403"/>
                  </a:cubicBezTo>
                  <a:cubicBezTo>
                    <a:pt x="37065" y="16626"/>
                    <a:pt x="39800" y="14778"/>
                    <a:pt x="40799" y="14149"/>
                  </a:cubicBezTo>
                  <a:cubicBezTo>
                    <a:pt x="42130" y="13336"/>
                    <a:pt x="43867" y="11635"/>
                    <a:pt x="44644" y="9787"/>
                  </a:cubicBezTo>
                  <a:cubicBezTo>
                    <a:pt x="45308" y="8059"/>
                    <a:pt x="45286" y="5854"/>
                    <a:pt x="44228" y="5854"/>
                  </a:cubicBezTo>
                  <a:cubicBezTo>
                    <a:pt x="44109" y="5854"/>
                    <a:pt x="43976" y="5882"/>
                    <a:pt x="43830" y="5942"/>
                  </a:cubicBezTo>
                  <a:cubicBezTo>
                    <a:pt x="42351" y="6496"/>
                    <a:pt x="42277" y="8715"/>
                    <a:pt x="40614" y="9047"/>
                  </a:cubicBezTo>
                  <a:cubicBezTo>
                    <a:pt x="40452" y="9083"/>
                    <a:pt x="40294" y="9100"/>
                    <a:pt x="40140" y="9100"/>
                  </a:cubicBezTo>
                  <a:cubicBezTo>
                    <a:pt x="38708" y="9100"/>
                    <a:pt x="37631" y="7656"/>
                    <a:pt x="37397" y="6755"/>
                  </a:cubicBezTo>
                  <a:cubicBezTo>
                    <a:pt x="37176" y="5794"/>
                    <a:pt x="38137" y="4722"/>
                    <a:pt x="38950" y="4093"/>
                  </a:cubicBezTo>
                  <a:cubicBezTo>
                    <a:pt x="39020" y="4041"/>
                    <a:pt x="39100" y="4018"/>
                    <a:pt x="39189" y="4018"/>
                  </a:cubicBezTo>
                  <a:cubicBezTo>
                    <a:pt x="39944" y="4018"/>
                    <a:pt x="41355" y="5705"/>
                    <a:pt x="42760" y="5705"/>
                  </a:cubicBezTo>
                  <a:cubicBezTo>
                    <a:pt x="42945" y="5705"/>
                    <a:pt x="43129" y="5675"/>
                    <a:pt x="43313" y="5609"/>
                  </a:cubicBezTo>
                  <a:cubicBezTo>
                    <a:pt x="44840" y="5041"/>
                    <a:pt x="41145" y="1"/>
                    <a:pt x="39115"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1" name="Google Shape;3561;p53"/>
            <p:cNvSpPr/>
            <p:nvPr/>
          </p:nvSpPr>
          <p:spPr>
            <a:xfrm>
              <a:off x="2286822" y="2708543"/>
              <a:ext cx="402345" cy="79272"/>
            </a:xfrm>
            <a:custGeom>
              <a:rect b="b" l="l" r="r" t="t"/>
              <a:pathLst>
                <a:path extrusionOk="0" h="3919" w="19891">
                  <a:moveTo>
                    <a:pt x="1146" y="0"/>
                  </a:moveTo>
                  <a:lnTo>
                    <a:pt x="0" y="1996"/>
                  </a:lnTo>
                  <a:lnTo>
                    <a:pt x="1146" y="3919"/>
                  </a:lnTo>
                  <a:lnTo>
                    <a:pt x="18671" y="3919"/>
                  </a:lnTo>
                  <a:lnTo>
                    <a:pt x="19891" y="1996"/>
                  </a:lnTo>
                  <a:lnTo>
                    <a:pt x="18671"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2" name="Google Shape;3562;p53"/>
            <p:cNvSpPr/>
            <p:nvPr/>
          </p:nvSpPr>
          <p:spPr>
            <a:xfrm>
              <a:off x="2286822" y="2748917"/>
              <a:ext cx="402345" cy="38897"/>
            </a:xfrm>
            <a:custGeom>
              <a:rect b="b" l="l" r="r" t="t"/>
              <a:pathLst>
                <a:path extrusionOk="0" h="1923" w="19891">
                  <a:moveTo>
                    <a:pt x="0" y="0"/>
                  </a:moveTo>
                  <a:lnTo>
                    <a:pt x="1146" y="1923"/>
                  </a:lnTo>
                  <a:lnTo>
                    <a:pt x="18671" y="1923"/>
                  </a:lnTo>
                  <a:lnTo>
                    <a:pt x="19891"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3" name="Google Shape;3563;p53"/>
            <p:cNvSpPr/>
            <p:nvPr/>
          </p:nvSpPr>
          <p:spPr>
            <a:xfrm>
              <a:off x="2286822" y="2787794"/>
              <a:ext cx="402345" cy="80789"/>
            </a:xfrm>
            <a:custGeom>
              <a:rect b="b" l="l" r="r" t="t"/>
              <a:pathLst>
                <a:path extrusionOk="0" h="3994" w="19891">
                  <a:moveTo>
                    <a:pt x="1146" y="1"/>
                  </a:moveTo>
                  <a:lnTo>
                    <a:pt x="0" y="1997"/>
                  </a:lnTo>
                  <a:lnTo>
                    <a:pt x="1146" y="3994"/>
                  </a:lnTo>
                  <a:lnTo>
                    <a:pt x="18671" y="3994"/>
                  </a:lnTo>
                  <a:lnTo>
                    <a:pt x="19891" y="1997"/>
                  </a:lnTo>
                  <a:lnTo>
                    <a:pt x="18671"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4" name="Google Shape;3564;p53"/>
            <p:cNvSpPr/>
            <p:nvPr/>
          </p:nvSpPr>
          <p:spPr>
            <a:xfrm>
              <a:off x="2286822" y="2828188"/>
              <a:ext cx="402345" cy="40394"/>
            </a:xfrm>
            <a:custGeom>
              <a:rect b="b" l="l" r="r" t="t"/>
              <a:pathLst>
                <a:path extrusionOk="0" h="1997" w="19891">
                  <a:moveTo>
                    <a:pt x="0" y="0"/>
                  </a:moveTo>
                  <a:lnTo>
                    <a:pt x="1146" y="1997"/>
                  </a:lnTo>
                  <a:lnTo>
                    <a:pt x="18671" y="1997"/>
                  </a:lnTo>
                  <a:lnTo>
                    <a:pt x="19891"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5" name="Google Shape;3565;p53"/>
            <p:cNvSpPr/>
            <p:nvPr/>
          </p:nvSpPr>
          <p:spPr>
            <a:xfrm>
              <a:off x="2286822" y="2868563"/>
              <a:ext cx="402345" cy="79292"/>
            </a:xfrm>
            <a:custGeom>
              <a:rect b="b" l="l" r="r" t="t"/>
              <a:pathLst>
                <a:path extrusionOk="0" h="3920" w="19891">
                  <a:moveTo>
                    <a:pt x="1146" y="1"/>
                  </a:moveTo>
                  <a:lnTo>
                    <a:pt x="0" y="1923"/>
                  </a:lnTo>
                  <a:lnTo>
                    <a:pt x="1146" y="3920"/>
                  </a:lnTo>
                  <a:lnTo>
                    <a:pt x="18671" y="3920"/>
                  </a:lnTo>
                  <a:lnTo>
                    <a:pt x="19891" y="1923"/>
                  </a:lnTo>
                  <a:lnTo>
                    <a:pt x="18671"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6" name="Google Shape;3566;p53"/>
            <p:cNvSpPr/>
            <p:nvPr/>
          </p:nvSpPr>
          <p:spPr>
            <a:xfrm>
              <a:off x="2286822" y="2907460"/>
              <a:ext cx="402345" cy="40394"/>
            </a:xfrm>
            <a:custGeom>
              <a:rect b="b" l="l" r="r" t="t"/>
              <a:pathLst>
                <a:path extrusionOk="0" h="1997" w="19891">
                  <a:moveTo>
                    <a:pt x="0" y="0"/>
                  </a:moveTo>
                  <a:lnTo>
                    <a:pt x="1146" y="1997"/>
                  </a:lnTo>
                  <a:lnTo>
                    <a:pt x="18671" y="1997"/>
                  </a:lnTo>
                  <a:lnTo>
                    <a:pt x="19891"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7" name="Google Shape;3567;p53"/>
            <p:cNvSpPr/>
            <p:nvPr/>
          </p:nvSpPr>
          <p:spPr>
            <a:xfrm>
              <a:off x="2286822" y="2947834"/>
              <a:ext cx="402345" cy="80040"/>
            </a:xfrm>
            <a:custGeom>
              <a:rect b="b" l="l" r="r" t="t"/>
              <a:pathLst>
                <a:path extrusionOk="0" h="3957" w="19891">
                  <a:moveTo>
                    <a:pt x="1146" y="1"/>
                  </a:moveTo>
                  <a:lnTo>
                    <a:pt x="0" y="1997"/>
                  </a:lnTo>
                  <a:lnTo>
                    <a:pt x="1146" y="3957"/>
                  </a:lnTo>
                  <a:lnTo>
                    <a:pt x="18671" y="3957"/>
                  </a:lnTo>
                  <a:lnTo>
                    <a:pt x="19891" y="1997"/>
                  </a:lnTo>
                  <a:lnTo>
                    <a:pt x="18671"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8" name="Google Shape;3568;p53"/>
            <p:cNvSpPr/>
            <p:nvPr/>
          </p:nvSpPr>
          <p:spPr>
            <a:xfrm>
              <a:off x="2286822" y="2988228"/>
              <a:ext cx="402345" cy="39646"/>
            </a:xfrm>
            <a:custGeom>
              <a:rect b="b" l="l" r="r" t="t"/>
              <a:pathLst>
                <a:path extrusionOk="0" h="1960" w="19891">
                  <a:moveTo>
                    <a:pt x="0" y="0"/>
                  </a:moveTo>
                  <a:lnTo>
                    <a:pt x="1146" y="1960"/>
                  </a:lnTo>
                  <a:lnTo>
                    <a:pt x="18671" y="1960"/>
                  </a:lnTo>
                  <a:lnTo>
                    <a:pt x="19891"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9" name="Google Shape;3569;p53"/>
            <p:cNvSpPr/>
            <p:nvPr/>
          </p:nvSpPr>
          <p:spPr>
            <a:xfrm>
              <a:off x="2286822" y="3027854"/>
              <a:ext cx="402345" cy="80040"/>
            </a:xfrm>
            <a:custGeom>
              <a:rect b="b" l="l" r="r" t="t"/>
              <a:pathLst>
                <a:path extrusionOk="0" h="3957" w="19891">
                  <a:moveTo>
                    <a:pt x="1146" y="1"/>
                  </a:moveTo>
                  <a:lnTo>
                    <a:pt x="0" y="1960"/>
                  </a:lnTo>
                  <a:lnTo>
                    <a:pt x="1146" y="3956"/>
                  </a:lnTo>
                  <a:lnTo>
                    <a:pt x="18671" y="3956"/>
                  </a:lnTo>
                  <a:lnTo>
                    <a:pt x="19891" y="1960"/>
                  </a:lnTo>
                  <a:lnTo>
                    <a:pt x="18671"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0" name="Google Shape;3570;p53"/>
            <p:cNvSpPr/>
            <p:nvPr/>
          </p:nvSpPr>
          <p:spPr>
            <a:xfrm>
              <a:off x="2286822" y="3067480"/>
              <a:ext cx="402345" cy="40415"/>
            </a:xfrm>
            <a:custGeom>
              <a:rect b="b" l="l" r="r" t="t"/>
              <a:pathLst>
                <a:path extrusionOk="0" h="1998" w="19891">
                  <a:moveTo>
                    <a:pt x="0" y="1"/>
                  </a:moveTo>
                  <a:lnTo>
                    <a:pt x="1146" y="1997"/>
                  </a:lnTo>
                  <a:lnTo>
                    <a:pt x="18671" y="1997"/>
                  </a:lnTo>
                  <a:lnTo>
                    <a:pt x="1989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1" name="Google Shape;3571;p53"/>
            <p:cNvSpPr/>
            <p:nvPr/>
          </p:nvSpPr>
          <p:spPr>
            <a:xfrm>
              <a:off x="2286822" y="3107874"/>
              <a:ext cx="402345" cy="80040"/>
            </a:xfrm>
            <a:custGeom>
              <a:rect b="b" l="l" r="r" t="t"/>
              <a:pathLst>
                <a:path extrusionOk="0" h="3957" w="19891">
                  <a:moveTo>
                    <a:pt x="1146" y="0"/>
                  </a:moveTo>
                  <a:lnTo>
                    <a:pt x="0" y="1960"/>
                  </a:lnTo>
                  <a:lnTo>
                    <a:pt x="1146" y="3956"/>
                  </a:lnTo>
                  <a:lnTo>
                    <a:pt x="18671" y="3956"/>
                  </a:lnTo>
                  <a:lnTo>
                    <a:pt x="19891" y="1960"/>
                  </a:lnTo>
                  <a:lnTo>
                    <a:pt x="18671"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2" name="Google Shape;3572;p53"/>
            <p:cNvSpPr/>
            <p:nvPr/>
          </p:nvSpPr>
          <p:spPr>
            <a:xfrm>
              <a:off x="2286822" y="3147500"/>
              <a:ext cx="402345" cy="40415"/>
            </a:xfrm>
            <a:custGeom>
              <a:rect b="b" l="l" r="r" t="t"/>
              <a:pathLst>
                <a:path extrusionOk="0" h="1998" w="19891">
                  <a:moveTo>
                    <a:pt x="0" y="1"/>
                  </a:moveTo>
                  <a:lnTo>
                    <a:pt x="1146" y="1997"/>
                  </a:lnTo>
                  <a:lnTo>
                    <a:pt x="18671" y="1997"/>
                  </a:lnTo>
                  <a:lnTo>
                    <a:pt x="1989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3" name="Google Shape;3573;p53"/>
            <p:cNvSpPr/>
            <p:nvPr/>
          </p:nvSpPr>
          <p:spPr>
            <a:xfrm>
              <a:off x="2298028" y="2781079"/>
              <a:ext cx="377688" cy="14968"/>
            </a:xfrm>
            <a:custGeom>
              <a:rect b="b" l="l" r="r" t="t"/>
              <a:pathLst>
                <a:path extrusionOk="0" h="740" w="18672">
                  <a:moveTo>
                    <a:pt x="1" y="0"/>
                  </a:moveTo>
                  <a:lnTo>
                    <a:pt x="1" y="740"/>
                  </a:lnTo>
                  <a:lnTo>
                    <a:pt x="18671" y="740"/>
                  </a:lnTo>
                  <a:lnTo>
                    <a:pt x="18671" y="0"/>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4" name="Google Shape;3574;p53"/>
            <p:cNvSpPr/>
            <p:nvPr/>
          </p:nvSpPr>
          <p:spPr>
            <a:xfrm>
              <a:off x="2298028" y="2860350"/>
              <a:ext cx="377688" cy="14968"/>
            </a:xfrm>
            <a:custGeom>
              <a:rect b="b" l="l" r="r" t="t"/>
              <a:pathLst>
                <a:path extrusionOk="0" h="740" w="18672">
                  <a:moveTo>
                    <a:pt x="1" y="0"/>
                  </a:moveTo>
                  <a:lnTo>
                    <a:pt x="1" y="740"/>
                  </a:lnTo>
                  <a:lnTo>
                    <a:pt x="18671" y="740"/>
                  </a:lnTo>
                  <a:lnTo>
                    <a:pt x="18671" y="0"/>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5" name="Google Shape;3575;p53"/>
            <p:cNvSpPr/>
            <p:nvPr/>
          </p:nvSpPr>
          <p:spPr>
            <a:xfrm>
              <a:off x="2298028" y="2940350"/>
              <a:ext cx="377688" cy="14989"/>
            </a:xfrm>
            <a:custGeom>
              <a:rect b="b" l="l" r="r" t="t"/>
              <a:pathLst>
                <a:path extrusionOk="0" h="741" w="18672">
                  <a:moveTo>
                    <a:pt x="1" y="1"/>
                  </a:moveTo>
                  <a:lnTo>
                    <a:pt x="1" y="740"/>
                  </a:lnTo>
                  <a:lnTo>
                    <a:pt x="18671" y="740"/>
                  </a:lnTo>
                  <a:lnTo>
                    <a:pt x="18671" y="1"/>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6" name="Google Shape;3576;p53"/>
            <p:cNvSpPr/>
            <p:nvPr/>
          </p:nvSpPr>
          <p:spPr>
            <a:xfrm>
              <a:off x="2298028" y="3019622"/>
              <a:ext cx="377688" cy="14989"/>
            </a:xfrm>
            <a:custGeom>
              <a:rect b="b" l="l" r="r" t="t"/>
              <a:pathLst>
                <a:path extrusionOk="0" h="741" w="18672">
                  <a:moveTo>
                    <a:pt x="1" y="1"/>
                  </a:moveTo>
                  <a:lnTo>
                    <a:pt x="1" y="740"/>
                  </a:lnTo>
                  <a:lnTo>
                    <a:pt x="18671" y="740"/>
                  </a:lnTo>
                  <a:lnTo>
                    <a:pt x="18671" y="1"/>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7" name="Google Shape;3577;p53"/>
            <p:cNvSpPr/>
            <p:nvPr/>
          </p:nvSpPr>
          <p:spPr>
            <a:xfrm>
              <a:off x="2298028" y="3100390"/>
              <a:ext cx="377688" cy="14989"/>
            </a:xfrm>
            <a:custGeom>
              <a:rect b="b" l="l" r="r" t="t"/>
              <a:pathLst>
                <a:path extrusionOk="0" h="741" w="18672">
                  <a:moveTo>
                    <a:pt x="1" y="1"/>
                  </a:moveTo>
                  <a:lnTo>
                    <a:pt x="1" y="740"/>
                  </a:lnTo>
                  <a:lnTo>
                    <a:pt x="18671" y="740"/>
                  </a:lnTo>
                  <a:lnTo>
                    <a:pt x="18671" y="1"/>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8" name="Google Shape;3578;p53"/>
            <p:cNvSpPr/>
            <p:nvPr/>
          </p:nvSpPr>
          <p:spPr>
            <a:xfrm>
              <a:off x="2298028" y="3179661"/>
              <a:ext cx="377688" cy="14968"/>
            </a:xfrm>
            <a:custGeom>
              <a:rect b="b" l="l" r="r" t="t"/>
              <a:pathLst>
                <a:path extrusionOk="0" h="740" w="18672">
                  <a:moveTo>
                    <a:pt x="1" y="1"/>
                  </a:moveTo>
                  <a:lnTo>
                    <a:pt x="1" y="740"/>
                  </a:lnTo>
                  <a:lnTo>
                    <a:pt x="18671" y="740"/>
                  </a:lnTo>
                  <a:lnTo>
                    <a:pt x="18671" y="1"/>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9" name="Google Shape;3579;p53"/>
            <p:cNvSpPr/>
            <p:nvPr/>
          </p:nvSpPr>
          <p:spPr>
            <a:xfrm>
              <a:off x="2371332" y="3194851"/>
              <a:ext cx="231827" cy="46382"/>
            </a:xfrm>
            <a:custGeom>
              <a:rect b="b" l="l" r="r" t="t"/>
              <a:pathLst>
                <a:path extrusionOk="0" h="2293" w="11461">
                  <a:moveTo>
                    <a:pt x="0" y="0"/>
                  </a:moveTo>
                  <a:lnTo>
                    <a:pt x="0" y="2292"/>
                  </a:lnTo>
                  <a:lnTo>
                    <a:pt x="11461" y="2292"/>
                  </a:lnTo>
                  <a:lnTo>
                    <a:pt x="11461" y="0"/>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0" name="Google Shape;3580;p53"/>
            <p:cNvSpPr/>
            <p:nvPr/>
          </p:nvSpPr>
          <p:spPr>
            <a:xfrm>
              <a:off x="2371332" y="2661413"/>
              <a:ext cx="231827" cy="47150"/>
            </a:xfrm>
            <a:custGeom>
              <a:rect b="b" l="l" r="r" t="t"/>
              <a:pathLst>
                <a:path extrusionOk="0" h="2331" w="11461">
                  <a:moveTo>
                    <a:pt x="0" y="1"/>
                  </a:moveTo>
                  <a:lnTo>
                    <a:pt x="0" y="2330"/>
                  </a:lnTo>
                  <a:lnTo>
                    <a:pt x="11461" y="2330"/>
                  </a:lnTo>
                  <a:lnTo>
                    <a:pt x="11461" y="1"/>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1" name="Google Shape;3581;p53"/>
            <p:cNvSpPr/>
            <p:nvPr/>
          </p:nvSpPr>
          <p:spPr>
            <a:xfrm>
              <a:off x="2484242" y="3241961"/>
              <a:ext cx="6756" cy="198189"/>
            </a:xfrm>
            <a:custGeom>
              <a:rect b="b" l="l" r="r" t="t"/>
              <a:pathLst>
                <a:path extrusionOk="0" h="9798" w="334">
                  <a:moveTo>
                    <a:pt x="1" y="0"/>
                  </a:moveTo>
                  <a:lnTo>
                    <a:pt x="1" y="9798"/>
                  </a:lnTo>
                  <a:lnTo>
                    <a:pt x="333" y="9798"/>
                  </a:lnTo>
                  <a:lnTo>
                    <a:pt x="33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2" name="Google Shape;3582;p53"/>
            <p:cNvSpPr/>
            <p:nvPr/>
          </p:nvSpPr>
          <p:spPr>
            <a:xfrm>
              <a:off x="2464804" y="3313749"/>
              <a:ext cx="46382" cy="46382"/>
            </a:xfrm>
            <a:custGeom>
              <a:rect b="b" l="l" r="r" t="t"/>
              <a:pathLst>
                <a:path extrusionOk="0" h="2293" w="2293">
                  <a:moveTo>
                    <a:pt x="1147" y="1"/>
                  </a:moveTo>
                  <a:cubicBezTo>
                    <a:pt x="481" y="1"/>
                    <a:pt x="0" y="518"/>
                    <a:pt x="0" y="1147"/>
                  </a:cubicBezTo>
                  <a:cubicBezTo>
                    <a:pt x="0" y="1812"/>
                    <a:pt x="481" y="2293"/>
                    <a:pt x="1147" y="2293"/>
                  </a:cubicBezTo>
                  <a:cubicBezTo>
                    <a:pt x="1775" y="2293"/>
                    <a:pt x="2293" y="1812"/>
                    <a:pt x="2293" y="1147"/>
                  </a:cubicBezTo>
                  <a:cubicBezTo>
                    <a:pt x="2293" y="518"/>
                    <a:pt x="1775" y="1"/>
                    <a:pt x="1147"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3" name="Google Shape;3583;p53"/>
            <p:cNvSpPr/>
            <p:nvPr/>
          </p:nvSpPr>
          <p:spPr>
            <a:xfrm>
              <a:off x="2464804" y="3416201"/>
              <a:ext cx="46382" cy="47130"/>
            </a:xfrm>
            <a:custGeom>
              <a:rect b="b" l="l" r="r" t="t"/>
              <a:pathLst>
                <a:path extrusionOk="0" h="2330" w="2293">
                  <a:moveTo>
                    <a:pt x="1147" y="1"/>
                  </a:moveTo>
                  <a:cubicBezTo>
                    <a:pt x="481" y="1"/>
                    <a:pt x="0" y="518"/>
                    <a:pt x="0" y="1184"/>
                  </a:cubicBezTo>
                  <a:cubicBezTo>
                    <a:pt x="0" y="1812"/>
                    <a:pt x="481" y="2330"/>
                    <a:pt x="1147" y="2330"/>
                  </a:cubicBezTo>
                  <a:cubicBezTo>
                    <a:pt x="1775" y="2330"/>
                    <a:pt x="2293" y="1812"/>
                    <a:pt x="2293" y="1184"/>
                  </a:cubicBezTo>
                  <a:cubicBezTo>
                    <a:pt x="2293" y="518"/>
                    <a:pt x="1775" y="1"/>
                    <a:pt x="1147"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4" name="Google Shape;3584;p53"/>
            <p:cNvSpPr/>
            <p:nvPr/>
          </p:nvSpPr>
          <p:spPr>
            <a:xfrm>
              <a:off x="2484242" y="2508108"/>
              <a:ext cx="7504" cy="152576"/>
            </a:xfrm>
            <a:custGeom>
              <a:rect b="b" l="l" r="r" t="t"/>
              <a:pathLst>
                <a:path extrusionOk="0" h="7543" w="371">
                  <a:moveTo>
                    <a:pt x="186" y="1"/>
                  </a:moveTo>
                  <a:cubicBezTo>
                    <a:pt x="75" y="1"/>
                    <a:pt x="1" y="112"/>
                    <a:pt x="1" y="186"/>
                  </a:cubicBezTo>
                  <a:lnTo>
                    <a:pt x="1" y="7358"/>
                  </a:lnTo>
                  <a:cubicBezTo>
                    <a:pt x="1" y="7506"/>
                    <a:pt x="75" y="7543"/>
                    <a:pt x="186" y="7543"/>
                  </a:cubicBezTo>
                  <a:cubicBezTo>
                    <a:pt x="259" y="7543"/>
                    <a:pt x="370" y="7469"/>
                    <a:pt x="370" y="7358"/>
                  </a:cubicBezTo>
                  <a:lnTo>
                    <a:pt x="370" y="186"/>
                  </a:lnTo>
                  <a:cubicBezTo>
                    <a:pt x="370" y="112"/>
                    <a:pt x="259" y="1"/>
                    <a:pt x="18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5" name="Google Shape;3585;p53"/>
            <p:cNvSpPr/>
            <p:nvPr/>
          </p:nvSpPr>
          <p:spPr>
            <a:xfrm>
              <a:off x="2464804" y="2581413"/>
              <a:ext cx="46382" cy="46382"/>
            </a:xfrm>
            <a:custGeom>
              <a:rect b="b" l="l" r="r" t="t"/>
              <a:pathLst>
                <a:path extrusionOk="0" h="2293" w="2293">
                  <a:moveTo>
                    <a:pt x="1147" y="0"/>
                  </a:moveTo>
                  <a:cubicBezTo>
                    <a:pt x="481" y="0"/>
                    <a:pt x="0" y="518"/>
                    <a:pt x="0" y="1146"/>
                  </a:cubicBezTo>
                  <a:cubicBezTo>
                    <a:pt x="0" y="1812"/>
                    <a:pt x="481" y="2292"/>
                    <a:pt x="1147" y="2292"/>
                  </a:cubicBezTo>
                  <a:cubicBezTo>
                    <a:pt x="1775" y="2292"/>
                    <a:pt x="2293" y="1812"/>
                    <a:pt x="2293" y="1146"/>
                  </a:cubicBezTo>
                  <a:cubicBezTo>
                    <a:pt x="2293" y="518"/>
                    <a:pt x="1775" y="0"/>
                    <a:pt x="1147"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6" name="Google Shape;3586;p53"/>
            <p:cNvSpPr/>
            <p:nvPr/>
          </p:nvSpPr>
          <p:spPr>
            <a:xfrm>
              <a:off x="1482152" y="1284911"/>
              <a:ext cx="178750" cy="357764"/>
            </a:xfrm>
            <a:custGeom>
              <a:rect b="b" l="l" r="r" t="t"/>
              <a:pathLst>
                <a:path extrusionOk="0" h="17687" w="8837">
                  <a:moveTo>
                    <a:pt x="7561" y="0"/>
                  </a:moveTo>
                  <a:cubicBezTo>
                    <a:pt x="7509" y="0"/>
                    <a:pt x="7453" y="8"/>
                    <a:pt x="7395" y="26"/>
                  </a:cubicBezTo>
                  <a:lnTo>
                    <a:pt x="703" y="2133"/>
                  </a:lnTo>
                  <a:cubicBezTo>
                    <a:pt x="371" y="2244"/>
                    <a:pt x="38" y="2688"/>
                    <a:pt x="1" y="3094"/>
                  </a:cubicBezTo>
                  <a:lnTo>
                    <a:pt x="777" y="17106"/>
                  </a:lnTo>
                  <a:cubicBezTo>
                    <a:pt x="777" y="17449"/>
                    <a:pt x="987" y="17687"/>
                    <a:pt x="1275" y="17687"/>
                  </a:cubicBezTo>
                  <a:cubicBezTo>
                    <a:pt x="1328" y="17687"/>
                    <a:pt x="1385" y="17678"/>
                    <a:pt x="1443" y="17661"/>
                  </a:cubicBezTo>
                  <a:lnTo>
                    <a:pt x="8134" y="15553"/>
                  </a:lnTo>
                  <a:cubicBezTo>
                    <a:pt x="8504" y="15443"/>
                    <a:pt x="8837" y="14999"/>
                    <a:pt x="8837" y="14592"/>
                  </a:cubicBezTo>
                  <a:lnTo>
                    <a:pt x="8024" y="580"/>
                  </a:lnTo>
                  <a:cubicBezTo>
                    <a:pt x="8024" y="238"/>
                    <a:pt x="7840" y="0"/>
                    <a:pt x="7561" y="0"/>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7" name="Google Shape;3587;p53"/>
            <p:cNvSpPr/>
            <p:nvPr/>
          </p:nvSpPr>
          <p:spPr>
            <a:xfrm>
              <a:off x="1497868" y="1280158"/>
              <a:ext cx="178750" cy="357602"/>
            </a:xfrm>
            <a:custGeom>
              <a:rect b="b" l="l" r="r" t="t"/>
              <a:pathLst>
                <a:path extrusionOk="0" h="17679" w="8837">
                  <a:moveTo>
                    <a:pt x="7584" y="0"/>
                  </a:moveTo>
                  <a:cubicBezTo>
                    <a:pt x="7524" y="0"/>
                    <a:pt x="7461" y="13"/>
                    <a:pt x="7394" y="39"/>
                  </a:cubicBezTo>
                  <a:lnTo>
                    <a:pt x="703" y="2109"/>
                  </a:lnTo>
                  <a:cubicBezTo>
                    <a:pt x="370" y="2220"/>
                    <a:pt x="37" y="2664"/>
                    <a:pt x="0" y="3108"/>
                  </a:cubicBezTo>
                  <a:lnTo>
                    <a:pt x="777" y="17082"/>
                  </a:lnTo>
                  <a:cubicBezTo>
                    <a:pt x="777" y="17441"/>
                    <a:pt x="970" y="17679"/>
                    <a:pt x="1239" y="17679"/>
                  </a:cubicBezTo>
                  <a:cubicBezTo>
                    <a:pt x="1303" y="17679"/>
                    <a:pt x="1371" y="17665"/>
                    <a:pt x="1442" y="17637"/>
                  </a:cubicBezTo>
                  <a:lnTo>
                    <a:pt x="8134" y="15567"/>
                  </a:lnTo>
                  <a:cubicBezTo>
                    <a:pt x="8504" y="15419"/>
                    <a:pt x="8836" y="15012"/>
                    <a:pt x="8836" y="14605"/>
                  </a:cubicBezTo>
                  <a:lnTo>
                    <a:pt x="8060" y="594"/>
                  </a:lnTo>
                  <a:cubicBezTo>
                    <a:pt x="8060" y="259"/>
                    <a:pt x="7860" y="0"/>
                    <a:pt x="7584" y="0"/>
                  </a:cubicBez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8" name="Google Shape;3588;p53"/>
            <p:cNvSpPr/>
            <p:nvPr/>
          </p:nvSpPr>
          <p:spPr>
            <a:xfrm>
              <a:off x="1513565" y="1333700"/>
              <a:ext cx="27691" cy="24617"/>
            </a:xfrm>
            <a:custGeom>
              <a:rect b="b" l="l" r="r" t="t"/>
              <a:pathLst>
                <a:path extrusionOk="0" h="1217" w="1369">
                  <a:moveTo>
                    <a:pt x="665" y="1"/>
                  </a:moveTo>
                  <a:cubicBezTo>
                    <a:pt x="616" y="1"/>
                    <a:pt x="567" y="6"/>
                    <a:pt x="518" y="17"/>
                  </a:cubicBezTo>
                  <a:cubicBezTo>
                    <a:pt x="186" y="128"/>
                    <a:pt x="1" y="461"/>
                    <a:pt x="112" y="756"/>
                  </a:cubicBezTo>
                  <a:cubicBezTo>
                    <a:pt x="175" y="1040"/>
                    <a:pt x="426" y="1216"/>
                    <a:pt x="705" y="1216"/>
                  </a:cubicBezTo>
                  <a:cubicBezTo>
                    <a:pt x="753" y="1216"/>
                    <a:pt x="802" y="1211"/>
                    <a:pt x="851" y="1200"/>
                  </a:cubicBezTo>
                  <a:cubicBezTo>
                    <a:pt x="1184" y="1089"/>
                    <a:pt x="1369" y="756"/>
                    <a:pt x="1258" y="461"/>
                  </a:cubicBezTo>
                  <a:cubicBezTo>
                    <a:pt x="1195" y="177"/>
                    <a:pt x="944" y="1"/>
                    <a:pt x="6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9" name="Google Shape;3589;p53"/>
            <p:cNvSpPr/>
            <p:nvPr/>
          </p:nvSpPr>
          <p:spPr>
            <a:xfrm>
              <a:off x="1081829" y="1329290"/>
              <a:ext cx="757055" cy="832968"/>
            </a:xfrm>
            <a:custGeom>
              <a:rect b="b" l="l" r="r" t="t"/>
              <a:pathLst>
                <a:path extrusionOk="0" h="41180" w="37427">
                  <a:moveTo>
                    <a:pt x="30151" y="0"/>
                  </a:moveTo>
                  <a:cubicBezTo>
                    <a:pt x="29725" y="0"/>
                    <a:pt x="29265" y="366"/>
                    <a:pt x="28887" y="1196"/>
                  </a:cubicBezTo>
                  <a:cubicBezTo>
                    <a:pt x="28517" y="2083"/>
                    <a:pt x="28295" y="2971"/>
                    <a:pt x="28258" y="3895"/>
                  </a:cubicBezTo>
                  <a:cubicBezTo>
                    <a:pt x="26816" y="3303"/>
                    <a:pt x="25153" y="2860"/>
                    <a:pt x="23193" y="2675"/>
                  </a:cubicBezTo>
                  <a:cubicBezTo>
                    <a:pt x="23055" y="2661"/>
                    <a:pt x="22911" y="2655"/>
                    <a:pt x="22766" y="2655"/>
                  </a:cubicBezTo>
                  <a:cubicBezTo>
                    <a:pt x="20931" y="2655"/>
                    <a:pt x="18752" y="3702"/>
                    <a:pt x="21493" y="5004"/>
                  </a:cubicBezTo>
                  <a:cubicBezTo>
                    <a:pt x="23563" y="5965"/>
                    <a:pt x="25227" y="5965"/>
                    <a:pt x="26336" y="6742"/>
                  </a:cubicBezTo>
                  <a:cubicBezTo>
                    <a:pt x="23378" y="6742"/>
                    <a:pt x="18942" y="7296"/>
                    <a:pt x="18868" y="9145"/>
                  </a:cubicBezTo>
                  <a:cubicBezTo>
                    <a:pt x="18757" y="10698"/>
                    <a:pt x="20901" y="10698"/>
                    <a:pt x="20901" y="10698"/>
                  </a:cubicBezTo>
                  <a:cubicBezTo>
                    <a:pt x="20901" y="10698"/>
                    <a:pt x="18683" y="11326"/>
                    <a:pt x="18905" y="12768"/>
                  </a:cubicBezTo>
                  <a:cubicBezTo>
                    <a:pt x="19094" y="13873"/>
                    <a:pt x="20307" y="13953"/>
                    <a:pt x="20658" y="13953"/>
                  </a:cubicBezTo>
                  <a:cubicBezTo>
                    <a:pt x="20718" y="13953"/>
                    <a:pt x="20753" y="13951"/>
                    <a:pt x="20753" y="13951"/>
                  </a:cubicBezTo>
                  <a:lnTo>
                    <a:pt x="20753" y="13951"/>
                  </a:lnTo>
                  <a:cubicBezTo>
                    <a:pt x="20753" y="13951"/>
                    <a:pt x="19459" y="14617"/>
                    <a:pt x="19940" y="15800"/>
                  </a:cubicBezTo>
                  <a:cubicBezTo>
                    <a:pt x="20123" y="16318"/>
                    <a:pt x="20577" y="16453"/>
                    <a:pt x="21166" y="16453"/>
                  </a:cubicBezTo>
                  <a:cubicBezTo>
                    <a:pt x="21803" y="16453"/>
                    <a:pt x="22597" y="16296"/>
                    <a:pt x="23379" y="16296"/>
                  </a:cubicBezTo>
                  <a:cubicBezTo>
                    <a:pt x="23628" y="16296"/>
                    <a:pt x="23876" y="16312"/>
                    <a:pt x="24118" y="16354"/>
                  </a:cubicBezTo>
                  <a:cubicBezTo>
                    <a:pt x="24376" y="17057"/>
                    <a:pt x="24820" y="18018"/>
                    <a:pt x="25818" y="19090"/>
                  </a:cubicBezTo>
                  <a:cubicBezTo>
                    <a:pt x="24524" y="22972"/>
                    <a:pt x="23563" y="27667"/>
                    <a:pt x="23156" y="27741"/>
                  </a:cubicBezTo>
                  <a:cubicBezTo>
                    <a:pt x="23062" y="27762"/>
                    <a:pt x="22951" y="27772"/>
                    <a:pt x="22822" y="27772"/>
                  </a:cubicBezTo>
                  <a:cubicBezTo>
                    <a:pt x="20414" y="27772"/>
                    <a:pt x="12123" y="24281"/>
                    <a:pt x="6298" y="21789"/>
                  </a:cubicBezTo>
                  <a:cubicBezTo>
                    <a:pt x="4771" y="21138"/>
                    <a:pt x="3682" y="20864"/>
                    <a:pt x="2937" y="20864"/>
                  </a:cubicBezTo>
                  <a:cubicBezTo>
                    <a:pt x="1" y="20864"/>
                    <a:pt x="2400" y="25115"/>
                    <a:pt x="4375" y="27297"/>
                  </a:cubicBezTo>
                  <a:cubicBezTo>
                    <a:pt x="10249" y="33797"/>
                    <a:pt x="20993" y="41179"/>
                    <a:pt x="25207" y="41179"/>
                  </a:cubicBezTo>
                  <a:cubicBezTo>
                    <a:pt x="25475" y="41179"/>
                    <a:pt x="25717" y="41149"/>
                    <a:pt x="25929" y="41088"/>
                  </a:cubicBezTo>
                  <a:cubicBezTo>
                    <a:pt x="27593" y="40607"/>
                    <a:pt x="30735" y="40089"/>
                    <a:pt x="32362" y="37501"/>
                  </a:cubicBezTo>
                  <a:cubicBezTo>
                    <a:pt x="35874" y="31845"/>
                    <a:pt x="37427" y="22602"/>
                    <a:pt x="36835" y="17759"/>
                  </a:cubicBezTo>
                  <a:cubicBezTo>
                    <a:pt x="36761" y="15947"/>
                    <a:pt x="36392" y="12990"/>
                    <a:pt x="35320" y="10735"/>
                  </a:cubicBezTo>
                  <a:cubicBezTo>
                    <a:pt x="35024" y="10180"/>
                    <a:pt x="34728" y="9551"/>
                    <a:pt x="34247" y="8849"/>
                  </a:cubicBezTo>
                  <a:cubicBezTo>
                    <a:pt x="32547" y="6113"/>
                    <a:pt x="31660" y="5522"/>
                    <a:pt x="31475" y="2231"/>
                  </a:cubicBezTo>
                  <a:cubicBezTo>
                    <a:pt x="31385" y="865"/>
                    <a:pt x="30807" y="0"/>
                    <a:pt x="30151"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0" name="Google Shape;3590;p53"/>
            <p:cNvSpPr/>
            <p:nvPr/>
          </p:nvSpPr>
          <p:spPr>
            <a:xfrm>
              <a:off x="1504665" y="1523899"/>
              <a:ext cx="136050" cy="22837"/>
            </a:xfrm>
            <a:custGeom>
              <a:rect b="b" l="l" r="r" t="t"/>
              <a:pathLst>
                <a:path extrusionOk="0" h="1129" w="6726">
                  <a:moveTo>
                    <a:pt x="4869" y="0"/>
                  </a:moveTo>
                  <a:cubicBezTo>
                    <a:pt x="3413" y="0"/>
                    <a:pt x="1564" y="275"/>
                    <a:pt x="34" y="1077"/>
                  </a:cubicBezTo>
                  <a:cubicBezTo>
                    <a:pt x="8" y="1103"/>
                    <a:pt x="0" y="1129"/>
                    <a:pt x="11" y="1129"/>
                  </a:cubicBezTo>
                  <a:cubicBezTo>
                    <a:pt x="16" y="1129"/>
                    <a:pt x="23" y="1124"/>
                    <a:pt x="34" y="1114"/>
                  </a:cubicBezTo>
                  <a:cubicBezTo>
                    <a:pt x="2807" y="374"/>
                    <a:pt x="5543" y="226"/>
                    <a:pt x="6726" y="189"/>
                  </a:cubicBezTo>
                  <a:cubicBezTo>
                    <a:pt x="6282" y="75"/>
                    <a:pt x="5629" y="0"/>
                    <a:pt x="48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1" name="Google Shape;3591;p53"/>
            <p:cNvSpPr/>
            <p:nvPr/>
          </p:nvSpPr>
          <p:spPr>
            <a:xfrm>
              <a:off x="1500903" y="1584501"/>
              <a:ext cx="134574" cy="28035"/>
            </a:xfrm>
            <a:custGeom>
              <a:rect b="b" l="l" r="r" t="t"/>
              <a:pathLst>
                <a:path extrusionOk="0" h="1386" w="6653">
                  <a:moveTo>
                    <a:pt x="5629" y="1"/>
                  </a:moveTo>
                  <a:cubicBezTo>
                    <a:pt x="4139" y="1"/>
                    <a:pt x="1795" y="345"/>
                    <a:pt x="35" y="1297"/>
                  </a:cubicBezTo>
                  <a:cubicBezTo>
                    <a:pt x="8" y="1351"/>
                    <a:pt x="1" y="1385"/>
                    <a:pt x="13" y="1385"/>
                  </a:cubicBezTo>
                  <a:cubicBezTo>
                    <a:pt x="18" y="1385"/>
                    <a:pt x="25" y="1381"/>
                    <a:pt x="35" y="1371"/>
                  </a:cubicBezTo>
                  <a:cubicBezTo>
                    <a:pt x="2919" y="484"/>
                    <a:pt x="5507" y="151"/>
                    <a:pt x="6653" y="77"/>
                  </a:cubicBezTo>
                  <a:cubicBezTo>
                    <a:pt x="6401" y="28"/>
                    <a:pt x="6049" y="1"/>
                    <a:pt x="562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2" name="Google Shape;3592;p53"/>
            <p:cNvSpPr/>
            <p:nvPr/>
          </p:nvSpPr>
          <p:spPr>
            <a:xfrm>
              <a:off x="1080494" y="1746644"/>
              <a:ext cx="297000" cy="267185"/>
            </a:xfrm>
            <a:custGeom>
              <a:rect b="b" l="l" r="r" t="t"/>
              <a:pathLst>
                <a:path extrusionOk="0" h="13209" w="14683">
                  <a:moveTo>
                    <a:pt x="2518" y="0"/>
                  </a:moveTo>
                  <a:cubicBezTo>
                    <a:pt x="1" y="0"/>
                    <a:pt x="478" y="2851"/>
                    <a:pt x="2741" y="5592"/>
                  </a:cubicBezTo>
                  <a:cubicBezTo>
                    <a:pt x="5328" y="8772"/>
                    <a:pt x="10135" y="13208"/>
                    <a:pt x="10135" y="13208"/>
                  </a:cubicBezTo>
                  <a:lnTo>
                    <a:pt x="14682" y="4261"/>
                  </a:lnTo>
                  <a:cubicBezTo>
                    <a:pt x="14682" y="4261"/>
                    <a:pt x="8249" y="1489"/>
                    <a:pt x="3961" y="232"/>
                  </a:cubicBezTo>
                  <a:cubicBezTo>
                    <a:pt x="3400" y="73"/>
                    <a:pt x="2920" y="0"/>
                    <a:pt x="2518"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3" name="Google Shape;3593;p53"/>
            <p:cNvSpPr/>
            <p:nvPr/>
          </p:nvSpPr>
          <p:spPr>
            <a:xfrm>
              <a:off x="1139660" y="1777491"/>
              <a:ext cx="204925" cy="130892"/>
            </a:xfrm>
            <a:custGeom>
              <a:rect b="b" l="l" r="r" t="t"/>
              <a:pathLst>
                <a:path extrusionOk="0" h="6471" w="10131">
                  <a:moveTo>
                    <a:pt x="4511" y="0"/>
                  </a:moveTo>
                  <a:cubicBezTo>
                    <a:pt x="4104" y="37"/>
                    <a:pt x="3845" y="148"/>
                    <a:pt x="3513" y="259"/>
                  </a:cubicBezTo>
                  <a:cubicBezTo>
                    <a:pt x="3180" y="370"/>
                    <a:pt x="2921" y="555"/>
                    <a:pt x="2662" y="777"/>
                  </a:cubicBezTo>
                  <a:cubicBezTo>
                    <a:pt x="3032" y="740"/>
                    <a:pt x="3291" y="629"/>
                    <a:pt x="3623" y="518"/>
                  </a:cubicBezTo>
                  <a:cubicBezTo>
                    <a:pt x="3919" y="370"/>
                    <a:pt x="4215" y="222"/>
                    <a:pt x="4511" y="0"/>
                  </a:cubicBezTo>
                  <a:close/>
                  <a:moveTo>
                    <a:pt x="407" y="3735"/>
                  </a:moveTo>
                  <a:lnTo>
                    <a:pt x="407" y="3735"/>
                  </a:lnTo>
                  <a:cubicBezTo>
                    <a:pt x="259" y="3919"/>
                    <a:pt x="148" y="4104"/>
                    <a:pt x="0" y="4326"/>
                  </a:cubicBezTo>
                  <a:cubicBezTo>
                    <a:pt x="74" y="4437"/>
                    <a:pt x="111" y="4474"/>
                    <a:pt x="185" y="4585"/>
                  </a:cubicBezTo>
                  <a:cubicBezTo>
                    <a:pt x="296" y="4289"/>
                    <a:pt x="370" y="4030"/>
                    <a:pt x="407" y="3735"/>
                  </a:cubicBezTo>
                  <a:close/>
                  <a:moveTo>
                    <a:pt x="10130" y="3032"/>
                  </a:moveTo>
                  <a:lnTo>
                    <a:pt x="10130" y="3032"/>
                  </a:lnTo>
                  <a:cubicBezTo>
                    <a:pt x="9909" y="3328"/>
                    <a:pt x="9761" y="3587"/>
                    <a:pt x="9613" y="3919"/>
                  </a:cubicBezTo>
                  <a:cubicBezTo>
                    <a:pt x="9502" y="4215"/>
                    <a:pt x="9391" y="4511"/>
                    <a:pt x="9354" y="4881"/>
                  </a:cubicBezTo>
                  <a:cubicBezTo>
                    <a:pt x="9576" y="4622"/>
                    <a:pt x="9724" y="4326"/>
                    <a:pt x="9872" y="3993"/>
                  </a:cubicBezTo>
                  <a:cubicBezTo>
                    <a:pt x="9982" y="3698"/>
                    <a:pt x="10093" y="3365"/>
                    <a:pt x="10130" y="3032"/>
                  </a:cubicBezTo>
                  <a:close/>
                  <a:moveTo>
                    <a:pt x="5287" y="4622"/>
                  </a:moveTo>
                  <a:lnTo>
                    <a:pt x="5287" y="4622"/>
                  </a:lnTo>
                  <a:cubicBezTo>
                    <a:pt x="5324" y="4992"/>
                    <a:pt x="5435" y="5250"/>
                    <a:pt x="5546" y="5583"/>
                  </a:cubicBezTo>
                  <a:cubicBezTo>
                    <a:pt x="5694" y="5916"/>
                    <a:pt x="5842" y="6175"/>
                    <a:pt x="6064" y="6470"/>
                  </a:cubicBezTo>
                  <a:cubicBezTo>
                    <a:pt x="6027" y="6101"/>
                    <a:pt x="5916" y="5768"/>
                    <a:pt x="5768" y="5509"/>
                  </a:cubicBezTo>
                  <a:cubicBezTo>
                    <a:pt x="5657" y="5213"/>
                    <a:pt x="5509" y="4881"/>
                    <a:pt x="5287" y="462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4" name="Google Shape;3594;p53"/>
            <p:cNvSpPr/>
            <p:nvPr/>
          </p:nvSpPr>
          <p:spPr>
            <a:xfrm>
              <a:off x="1261551" y="1822052"/>
              <a:ext cx="76076" cy="151383"/>
            </a:xfrm>
            <a:custGeom>
              <a:rect b="b" l="l" r="r" t="t"/>
              <a:pathLst>
                <a:path extrusionOk="0" h="7484" w="3761">
                  <a:moveTo>
                    <a:pt x="3712" y="0"/>
                  </a:moveTo>
                  <a:cubicBezTo>
                    <a:pt x="3704" y="0"/>
                    <a:pt x="3698" y="5"/>
                    <a:pt x="3698" y="16"/>
                  </a:cubicBezTo>
                  <a:cubicBezTo>
                    <a:pt x="2995" y="1273"/>
                    <a:pt x="2367" y="2419"/>
                    <a:pt x="1738" y="3676"/>
                  </a:cubicBezTo>
                  <a:cubicBezTo>
                    <a:pt x="1442" y="4267"/>
                    <a:pt x="222" y="6818"/>
                    <a:pt x="1" y="7447"/>
                  </a:cubicBezTo>
                  <a:cubicBezTo>
                    <a:pt x="1" y="7484"/>
                    <a:pt x="38" y="7484"/>
                    <a:pt x="75" y="7484"/>
                  </a:cubicBezTo>
                  <a:cubicBezTo>
                    <a:pt x="555" y="6633"/>
                    <a:pt x="1627" y="4452"/>
                    <a:pt x="1923" y="3861"/>
                  </a:cubicBezTo>
                  <a:cubicBezTo>
                    <a:pt x="2552" y="2604"/>
                    <a:pt x="3143" y="1310"/>
                    <a:pt x="3735" y="53"/>
                  </a:cubicBezTo>
                  <a:cubicBezTo>
                    <a:pt x="3761" y="27"/>
                    <a:pt x="3731" y="0"/>
                    <a:pt x="371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5" name="Google Shape;3595;p53"/>
            <p:cNvSpPr/>
            <p:nvPr/>
          </p:nvSpPr>
          <p:spPr>
            <a:xfrm>
              <a:off x="1086562" y="1755059"/>
              <a:ext cx="216879" cy="258770"/>
            </a:xfrm>
            <a:custGeom>
              <a:rect b="b" l="l" r="r" t="t"/>
              <a:pathLst>
                <a:path extrusionOk="0" h="12793" w="10722">
                  <a:moveTo>
                    <a:pt x="962" y="0"/>
                  </a:moveTo>
                  <a:cubicBezTo>
                    <a:pt x="0" y="925"/>
                    <a:pt x="703" y="3106"/>
                    <a:pt x="2441" y="5176"/>
                  </a:cubicBezTo>
                  <a:cubicBezTo>
                    <a:pt x="5028" y="8356"/>
                    <a:pt x="9835" y="12792"/>
                    <a:pt x="9835" y="12792"/>
                  </a:cubicBezTo>
                  <a:lnTo>
                    <a:pt x="10722" y="11092"/>
                  </a:lnTo>
                  <a:lnTo>
                    <a:pt x="962"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6" name="Google Shape;3596;p53"/>
            <p:cNvSpPr/>
            <p:nvPr/>
          </p:nvSpPr>
          <p:spPr>
            <a:xfrm>
              <a:off x="1070118" y="4414328"/>
              <a:ext cx="692488" cy="302381"/>
            </a:xfrm>
            <a:custGeom>
              <a:rect b="b" l="l" r="r" t="t"/>
              <a:pathLst>
                <a:path extrusionOk="0" h="14949" w="34235">
                  <a:moveTo>
                    <a:pt x="0" y="0"/>
                  </a:moveTo>
                  <a:lnTo>
                    <a:pt x="0" y="481"/>
                  </a:lnTo>
                  <a:cubicBezTo>
                    <a:pt x="0" y="1627"/>
                    <a:pt x="37" y="2736"/>
                    <a:pt x="37" y="3845"/>
                  </a:cubicBezTo>
                  <a:lnTo>
                    <a:pt x="37" y="4030"/>
                  </a:lnTo>
                  <a:cubicBezTo>
                    <a:pt x="111" y="9391"/>
                    <a:pt x="370" y="13790"/>
                    <a:pt x="776" y="14049"/>
                  </a:cubicBezTo>
                  <a:cubicBezTo>
                    <a:pt x="1606" y="14602"/>
                    <a:pt x="18721" y="14949"/>
                    <a:pt x="27739" y="14949"/>
                  </a:cubicBezTo>
                  <a:cubicBezTo>
                    <a:pt x="30775" y="14949"/>
                    <a:pt x="32893" y="14909"/>
                    <a:pt x="33163" y="14825"/>
                  </a:cubicBezTo>
                  <a:cubicBezTo>
                    <a:pt x="34235" y="14530"/>
                    <a:pt x="33348" y="11461"/>
                    <a:pt x="32165" y="10500"/>
                  </a:cubicBezTo>
                  <a:cubicBezTo>
                    <a:pt x="30982" y="9539"/>
                    <a:pt x="19484" y="4215"/>
                    <a:pt x="19484" y="4215"/>
                  </a:cubicBezTo>
                  <a:lnTo>
                    <a:pt x="19484" y="3882"/>
                  </a:lnTo>
                  <a:lnTo>
                    <a:pt x="19632" y="666"/>
                  </a:lnTo>
                  <a:lnTo>
                    <a:pt x="19668" y="37"/>
                  </a:lnTo>
                  <a:lnTo>
                    <a:pt x="0" y="0"/>
                  </a:lnTo>
                  <a:close/>
                </a:path>
              </a:pathLst>
            </a:custGeom>
            <a:solidFill>
              <a:srgbClr val="EBEB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7" name="Google Shape;3597;p53"/>
            <p:cNvSpPr/>
            <p:nvPr/>
          </p:nvSpPr>
          <p:spPr>
            <a:xfrm>
              <a:off x="1070118" y="4492103"/>
              <a:ext cx="692488" cy="225152"/>
            </a:xfrm>
            <a:custGeom>
              <a:rect b="b" l="l" r="r" t="t"/>
              <a:pathLst>
                <a:path extrusionOk="0" h="11131" w="34235">
                  <a:moveTo>
                    <a:pt x="0" y="0"/>
                  </a:moveTo>
                  <a:lnTo>
                    <a:pt x="0" y="185"/>
                  </a:lnTo>
                  <a:lnTo>
                    <a:pt x="0" y="407"/>
                  </a:lnTo>
                  <a:cubicBezTo>
                    <a:pt x="74" y="5620"/>
                    <a:pt x="296" y="9945"/>
                    <a:pt x="740" y="10204"/>
                  </a:cubicBezTo>
                  <a:cubicBezTo>
                    <a:pt x="1183" y="10500"/>
                    <a:pt x="5915" y="10759"/>
                    <a:pt x="11646" y="10907"/>
                  </a:cubicBezTo>
                  <a:cubicBezTo>
                    <a:pt x="17070" y="11038"/>
                    <a:pt x="23388" y="11130"/>
                    <a:pt x="27773" y="11130"/>
                  </a:cubicBezTo>
                  <a:cubicBezTo>
                    <a:pt x="30800" y="11130"/>
                    <a:pt x="32906" y="11086"/>
                    <a:pt x="33163" y="10980"/>
                  </a:cubicBezTo>
                  <a:cubicBezTo>
                    <a:pt x="34235" y="10685"/>
                    <a:pt x="33348" y="7616"/>
                    <a:pt x="32165" y="6655"/>
                  </a:cubicBezTo>
                  <a:cubicBezTo>
                    <a:pt x="30982" y="5694"/>
                    <a:pt x="19484" y="370"/>
                    <a:pt x="19484" y="370"/>
                  </a:cubicBezTo>
                  <a:lnTo>
                    <a:pt x="19484" y="37"/>
                  </a:lnTo>
                  <a:lnTo>
                    <a:pt x="0"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8" name="Google Shape;3598;p53"/>
            <p:cNvSpPr/>
            <p:nvPr/>
          </p:nvSpPr>
          <p:spPr>
            <a:xfrm>
              <a:off x="1112737" y="4684507"/>
              <a:ext cx="623695" cy="9163"/>
            </a:xfrm>
            <a:custGeom>
              <a:rect b="b" l="l" r="r" t="t"/>
              <a:pathLst>
                <a:path extrusionOk="0" h="453" w="30834">
                  <a:moveTo>
                    <a:pt x="6019" y="0"/>
                  </a:moveTo>
                  <a:cubicBezTo>
                    <a:pt x="3408" y="0"/>
                    <a:pt x="1267" y="19"/>
                    <a:pt x="37" y="64"/>
                  </a:cubicBezTo>
                  <a:cubicBezTo>
                    <a:pt x="0" y="64"/>
                    <a:pt x="0" y="101"/>
                    <a:pt x="37" y="101"/>
                  </a:cubicBezTo>
                  <a:cubicBezTo>
                    <a:pt x="4220" y="314"/>
                    <a:pt x="18964" y="452"/>
                    <a:pt x="26828" y="452"/>
                  </a:cubicBezTo>
                  <a:cubicBezTo>
                    <a:pt x="28487" y="452"/>
                    <a:pt x="29840" y="446"/>
                    <a:pt x="30723" y="433"/>
                  </a:cubicBezTo>
                  <a:cubicBezTo>
                    <a:pt x="30834" y="433"/>
                    <a:pt x="30834" y="322"/>
                    <a:pt x="30723" y="322"/>
                  </a:cubicBezTo>
                  <a:cubicBezTo>
                    <a:pt x="26887" y="182"/>
                    <a:pt x="14167" y="0"/>
                    <a:pt x="60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9" name="Google Shape;3599;p53"/>
            <p:cNvSpPr/>
            <p:nvPr/>
          </p:nvSpPr>
          <p:spPr>
            <a:xfrm>
              <a:off x="1386435" y="4492325"/>
              <a:ext cx="125653" cy="32688"/>
            </a:xfrm>
            <a:custGeom>
              <a:rect b="b" l="l" r="r" t="t"/>
              <a:pathLst>
                <a:path extrusionOk="0" h="1616" w="6212">
                  <a:moveTo>
                    <a:pt x="4338" y="0"/>
                  </a:moveTo>
                  <a:cubicBezTo>
                    <a:pt x="2788" y="0"/>
                    <a:pt x="1199" y="424"/>
                    <a:pt x="75" y="1468"/>
                  </a:cubicBezTo>
                  <a:cubicBezTo>
                    <a:pt x="1" y="1505"/>
                    <a:pt x="75" y="1616"/>
                    <a:pt x="149" y="1616"/>
                  </a:cubicBezTo>
                  <a:cubicBezTo>
                    <a:pt x="2145" y="987"/>
                    <a:pt x="3994" y="618"/>
                    <a:pt x="6064" y="433"/>
                  </a:cubicBezTo>
                  <a:cubicBezTo>
                    <a:pt x="6212" y="396"/>
                    <a:pt x="6212" y="174"/>
                    <a:pt x="6064" y="174"/>
                  </a:cubicBezTo>
                  <a:cubicBezTo>
                    <a:pt x="5513" y="62"/>
                    <a:pt x="4928" y="0"/>
                    <a:pt x="43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0" name="Google Shape;3600;p53"/>
            <p:cNvSpPr/>
            <p:nvPr/>
          </p:nvSpPr>
          <p:spPr>
            <a:xfrm>
              <a:off x="1415603" y="4509943"/>
              <a:ext cx="125653" cy="32283"/>
            </a:xfrm>
            <a:custGeom>
              <a:rect b="b" l="l" r="r" t="t"/>
              <a:pathLst>
                <a:path extrusionOk="0" h="1596" w="6212">
                  <a:moveTo>
                    <a:pt x="4320" y="1"/>
                  </a:moveTo>
                  <a:cubicBezTo>
                    <a:pt x="2774" y="1"/>
                    <a:pt x="1184" y="444"/>
                    <a:pt x="38" y="1484"/>
                  </a:cubicBezTo>
                  <a:cubicBezTo>
                    <a:pt x="1" y="1521"/>
                    <a:pt x="38" y="1595"/>
                    <a:pt x="148" y="1595"/>
                  </a:cubicBezTo>
                  <a:cubicBezTo>
                    <a:pt x="2145" y="1004"/>
                    <a:pt x="3993" y="634"/>
                    <a:pt x="6064" y="449"/>
                  </a:cubicBezTo>
                  <a:cubicBezTo>
                    <a:pt x="6212" y="412"/>
                    <a:pt x="6212" y="190"/>
                    <a:pt x="6064" y="190"/>
                  </a:cubicBezTo>
                  <a:cubicBezTo>
                    <a:pt x="5507" y="67"/>
                    <a:pt x="4917" y="1"/>
                    <a:pt x="43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1" name="Google Shape;3601;p53"/>
            <p:cNvSpPr/>
            <p:nvPr/>
          </p:nvSpPr>
          <p:spPr>
            <a:xfrm>
              <a:off x="1444771" y="4527582"/>
              <a:ext cx="124905" cy="32587"/>
            </a:xfrm>
            <a:custGeom>
              <a:rect b="b" l="l" r="r" t="t"/>
              <a:pathLst>
                <a:path extrusionOk="0" h="1611" w="6175">
                  <a:moveTo>
                    <a:pt x="4384" y="1"/>
                  </a:moveTo>
                  <a:cubicBezTo>
                    <a:pt x="2818" y="1"/>
                    <a:pt x="1200" y="435"/>
                    <a:pt x="37" y="1463"/>
                  </a:cubicBezTo>
                  <a:cubicBezTo>
                    <a:pt x="0" y="1537"/>
                    <a:pt x="37" y="1611"/>
                    <a:pt x="111" y="1611"/>
                  </a:cubicBezTo>
                  <a:cubicBezTo>
                    <a:pt x="2108" y="1019"/>
                    <a:pt x="3956" y="649"/>
                    <a:pt x="6064" y="464"/>
                  </a:cubicBezTo>
                  <a:cubicBezTo>
                    <a:pt x="6175" y="427"/>
                    <a:pt x="6175" y="243"/>
                    <a:pt x="6064" y="169"/>
                  </a:cubicBezTo>
                  <a:cubicBezTo>
                    <a:pt x="5527" y="59"/>
                    <a:pt x="4959" y="1"/>
                    <a:pt x="43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2" name="Google Shape;3602;p53"/>
            <p:cNvSpPr/>
            <p:nvPr/>
          </p:nvSpPr>
          <p:spPr>
            <a:xfrm>
              <a:off x="1436539" y="4394282"/>
              <a:ext cx="140622" cy="113638"/>
            </a:xfrm>
            <a:custGeom>
              <a:rect b="b" l="l" r="r" t="t"/>
              <a:pathLst>
                <a:path extrusionOk="0" h="5618" w="6952">
                  <a:moveTo>
                    <a:pt x="5042" y="551"/>
                  </a:moveTo>
                  <a:cubicBezTo>
                    <a:pt x="5579" y="551"/>
                    <a:pt x="5973" y="873"/>
                    <a:pt x="5805" y="1879"/>
                  </a:cubicBezTo>
                  <a:cubicBezTo>
                    <a:pt x="5620" y="3136"/>
                    <a:pt x="3698" y="3801"/>
                    <a:pt x="2700" y="4171"/>
                  </a:cubicBezTo>
                  <a:cubicBezTo>
                    <a:pt x="1886" y="4503"/>
                    <a:pt x="1110" y="4799"/>
                    <a:pt x="260" y="5095"/>
                  </a:cubicBezTo>
                  <a:cubicBezTo>
                    <a:pt x="851" y="4245"/>
                    <a:pt x="1443" y="3320"/>
                    <a:pt x="2145" y="2470"/>
                  </a:cubicBezTo>
                  <a:cubicBezTo>
                    <a:pt x="2478" y="2063"/>
                    <a:pt x="2847" y="1694"/>
                    <a:pt x="3217" y="1324"/>
                  </a:cubicBezTo>
                  <a:cubicBezTo>
                    <a:pt x="3541" y="1021"/>
                    <a:pt x="4395" y="551"/>
                    <a:pt x="5042" y="551"/>
                  </a:cubicBezTo>
                  <a:close/>
                  <a:moveTo>
                    <a:pt x="4938" y="1"/>
                  </a:moveTo>
                  <a:cubicBezTo>
                    <a:pt x="4293" y="1"/>
                    <a:pt x="3609" y="330"/>
                    <a:pt x="3143" y="732"/>
                  </a:cubicBezTo>
                  <a:cubicBezTo>
                    <a:pt x="1738" y="1842"/>
                    <a:pt x="555" y="3579"/>
                    <a:pt x="1" y="5243"/>
                  </a:cubicBezTo>
                  <a:cubicBezTo>
                    <a:pt x="1" y="5280"/>
                    <a:pt x="1" y="5280"/>
                    <a:pt x="38" y="5354"/>
                  </a:cubicBezTo>
                  <a:cubicBezTo>
                    <a:pt x="38" y="5455"/>
                    <a:pt x="161" y="5617"/>
                    <a:pt x="294" y="5617"/>
                  </a:cubicBezTo>
                  <a:cubicBezTo>
                    <a:pt x="307" y="5617"/>
                    <a:pt x="320" y="5616"/>
                    <a:pt x="333" y="5613"/>
                  </a:cubicBezTo>
                  <a:cubicBezTo>
                    <a:pt x="1997" y="5021"/>
                    <a:pt x="3846" y="4614"/>
                    <a:pt x="5288" y="3542"/>
                  </a:cubicBezTo>
                  <a:cubicBezTo>
                    <a:pt x="6138" y="2840"/>
                    <a:pt x="6951" y="1694"/>
                    <a:pt x="6212" y="659"/>
                  </a:cubicBezTo>
                  <a:cubicBezTo>
                    <a:pt x="5880" y="184"/>
                    <a:pt x="5420" y="1"/>
                    <a:pt x="493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3" name="Google Shape;3603;p53"/>
            <p:cNvSpPr/>
            <p:nvPr/>
          </p:nvSpPr>
          <p:spPr>
            <a:xfrm>
              <a:off x="1292215" y="4417949"/>
              <a:ext cx="154073" cy="89871"/>
            </a:xfrm>
            <a:custGeom>
              <a:rect b="b" l="l" r="r" t="t"/>
              <a:pathLst>
                <a:path extrusionOk="0" h="4443" w="7617">
                  <a:moveTo>
                    <a:pt x="1992" y="608"/>
                  </a:moveTo>
                  <a:cubicBezTo>
                    <a:pt x="2573" y="608"/>
                    <a:pt x="3242" y="805"/>
                    <a:pt x="3550" y="967"/>
                  </a:cubicBezTo>
                  <a:cubicBezTo>
                    <a:pt x="4030" y="1226"/>
                    <a:pt x="4437" y="1522"/>
                    <a:pt x="4844" y="1855"/>
                  </a:cubicBezTo>
                  <a:cubicBezTo>
                    <a:pt x="5731" y="2520"/>
                    <a:pt x="6507" y="3260"/>
                    <a:pt x="7321" y="3999"/>
                  </a:cubicBezTo>
                  <a:cubicBezTo>
                    <a:pt x="6433" y="3851"/>
                    <a:pt x="5583" y="3740"/>
                    <a:pt x="4733" y="3666"/>
                  </a:cubicBezTo>
                  <a:cubicBezTo>
                    <a:pt x="3734" y="3444"/>
                    <a:pt x="1664" y="3186"/>
                    <a:pt x="1146" y="2076"/>
                  </a:cubicBezTo>
                  <a:cubicBezTo>
                    <a:pt x="648" y="933"/>
                    <a:pt x="1247" y="608"/>
                    <a:pt x="1992" y="608"/>
                  </a:cubicBezTo>
                  <a:close/>
                  <a:moveTo>
                    <a:pt x="2099" y="0"/>
                  </a:moveTo>
                  <a:cubicBezTo>
                    <a:pt x="1417" y="0"/>
                    <a:pt x="775" y="260"/>
                    <a:pt x="518" y="967"/>
                  </a:cubicBezTo>
                  <a:cubicBezTo>
                    <a:pt x="0" y="2150"/>
                    <a:pt x="1110" y="3112"/>
                    <a:pt x="2034" y="3518"/>
                  </a:cubicBezTo>
                  <a:cubicBezTo>
                    <a:pt x="3697" y="4258"/>
                    <a:pt x="5583" y="4221"/>
                    <a:pt x="7358" y="4443"/>
                  </a:cubicBezTo>
                  <a:cubicBezTo>
                    <a:pt x="7542" y="4443"/>
                    <a:pt x="7616" y="4258"/>
                    <a:pt x="7579" y="4110"/>
                  </a:cubicBezTo>
                  <a:cubicBezTo>
                    <a:pt x="7616" y="4110"/>
                    <a:pt x="7616" y="4073"/>
                    <a:pt x="7616" y="4036"/>
                  </a:cubicBezTo>
                  <a:cubicBezTo>
                    <a:pt x="6692" y="2557"/>
                    <a:pt x="5139" y="1115"/>
                    <a:pt x="3513" y="339"/>
                  </a:cubicBezTo>
                  <a:cubicBezTo>
                    <a:pt x="3109" y="137"/>
                    <a:pt x="2593" y="0"/>
                    <a:pt x="20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4" name="Google Shape;3604;p53"/>
            <p:cNvSpPr/>
            <p:nvPr/>
          </p:nvSpPr>
          <p:spPr>
            <a:xfrm>
              <a:off x="1070118" y="4500315"/>
              <a:ext cx="235569" cy="212409"/>
            </a:xfrm>
            <a:custGeom>
              <a:rect b="b" l="l" r="r" t="t"/>
              <a:pathLst>
                <a:path extrusionOk="0" h="10501" w="11646">
                  <a:moveTo>
                    <a:pt x="0" y="1"/>
                  </a:moveTo>
                  <a:lnTo>
                    <a:pt x="0" y="1"/>
                  </a:lnTo>
                  <a:cubicBezTo>
                    <a:pt x="74" y="5214"/>
                    <a:pt x="296" y="9539"/>
                    <a:pt x="740" y="9798"/>
                  </a:cubicBezTo>
                  <a:cubicBezTo>
                    <a:pt x="1183" y="10094"/>
                    <a:pt x="5915" y="10353"/>
                    <a:pt x="11646" y="10501"/>
                  </a:cubicBezTo>
                  <a:cubicBezTo>
                    <a:pt x="8208" y="7321"/>
                    <a:pt x="2403" y="2145"/>
                    <a:pt x="0"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5" name="Google Shape;3605;p53"/>
            <p:cNvSpPr/>
            <p:nvPr/>
          </p:nvSpPr>
          <p:spPr>
            <a:xfrm>
              <a:off x="948955" y="2337611"/>
              <a:ext cx="545192" cy="2158982"/>
            </a:xfrm>
            <a:custGeom>
              <a:rect b="b" l="l" r="r" t="t"/>
              <a:pathLst>
                <a:path extrusionOk="0" h="106735" w="26953">
                  <a:moveTo>
                    <a:pt x="1" y="1"/>
                  </a:moveTo>
                  <a:cubicBezTo>
                    <a:pt x="1" y="1"/>
                    <a:pt x="4548" y="51057"/>
                    <a:pt x="5288" y="54939"/>
                  </a:cubicBezTo>
                  <a:cubicBezTo>
                    <a:pt x="5472" y="55826"/>
                    <a:pt x="5546" y="60670"/>
                    <a:pt x="5657" y="66844"/>
                  </a:cubicBezTo>
                  <a:cubicBezTo>
                    <a:pt x="5805" y="80412"/>
                    <a:pt x="5657" y="106735"/>
                    <a:pt x="5657" y="106735"/>
                  </a:cubicBezTo>
                  <a:lnTo>
                    <a:pt x="26952" y="106735"/>
                  </a:lnTo>
                  <a:cubicBezTo>
                    <a:pt x="26952" y="106735"/>
                    <a:pt x="26398" y="62518"/>
                    <a:pt x="25437" y="54717"/>
                  </a:cubicBezTo>
                  <a:cubicBezTo>
                    <a:pt x="24512" y="46953"/>
                    <a:pt x="18449" y="1"/>
                    <a:pt x="18449"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6" name="Google Shape;3606;p53"/>
            <p:cNvSpPr/>
            <p:nvPr/>
          </p:nvSpPr>
          <p:spPr>
            <a:xfrm>
              <a:off x="1078330" y="4418576"/>
              <a:ext cx="396317" cy="7464"/>
            </a:xfrm>
            <a:custGeom>
              <a:rect b="b" l="l" r="r" t="t"/>
              <a:pathLst>
                <a:path extrusionOk="0" h="369" w="19593">
                  <a:moveTo>
                    <a:pt x="8731" y="0"/>
                  </a:moveTo>
                  <a:cubicBezTo>
                    <a:pt x="5157" y="0"/>
                    <a:pt x="947" y="27"/>
                    <a:pt x="38" y="160"/>
                  </a:cubicBezTo>
                  <a:cubicBezTo>
                    <a:pt x="1" y="160"/>
                    <a:pt x="1" y="197"/>
                    <a:pt x="38" y="197"/>
                  </a:cubicBezTo>
                  <a:cubicBezTo>
                    <a:pt x="854" y="336"/>
                    <a:pt x="4329" y="368"/>
                    <a:pt x="7616" y="368"/>
                  </a:cubicBezTo>
                  <a:cubicBezTo>
                    <a:pt x="10434" y="368"/>
                    <a:pt x="13114" y="345"/>
                    <a:pt x="13865" y="345"/>
                  </a:cubicBezTo>
                  <a:cubicBezTo>
                    <a:pt x="17192" y="308"/>
                    <a:pt x="16194" y="308"/>
                    <a:pt x="19558" y="197"/>
                  </a:cubicBezTo>
                  <a:cubicBezTo>
                    <a:pt x="19568" y="215"/>
                    <a:pt x="19574" y="222"/>
                    <a:pt x="19579" y="222"/>
                  </a:cubicBezTo>
                  <a:cubicBezTo>
                    <a:pt x="19593" y="222"/>
                    <a:pt x="19586" y="160"/>
                    <a:pt x="19558" y="160"/>
                  </a:cubicBezTo>
                  <a:cubicBezTo>
                    <a:pt x="16231" y="123"/>
                    <a:pt x="17192" y="86"/>
                    <a:pt x="13865" y="12"/>
                  </a:cubicBezTo>
                  <a:cubicBezTo>
                    <a:pt x="13214" y="12"/>
                    <a:pt x="11114" y="0"/>
                    <a:pt x="873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7" name="Google Shape;3607;p53"/>
            <p:cNvSpPr/>
            <p:nvPr/>
          </p:nvSpPr>
          <p:spPr>
            <a:xfrm>
              <a:off x="1003549" y="2386400"/>
              <a:ext cx="142867" cy="1993541"/>
            </a:xfrm>
            <a:custGeom>
              <a:rect b="b" l="l" r="r" t="t"/>
              <a:pathLst>
                <a:path extrusionOk="0" h="98556" w="7063">
                  <a:moveTo>
                    <a:pt x="38" y="1"/>
                  </a:moveTo>
                  <a:cubicBezTo>
                    <a:pt x="19" y="1"/>
                    <a:pt x="1" y="10"/>
                    <a:pt x="1" y="29"/>
                  </a:cubicBezTo>
                  <a:cubicBezTo>
                    <a:pt x="999" y="12081"/>
                    <a:pt x="2108" y="24134"/>
                    <a:pt x="3772" y="36112"/>
                  </a:cubicBezTo>
                  <a:cubicBezTo>
                    <a:pt x="4215" y="39070"/>
                    <a:pt x="4659" y="42064"/>
                    <a:pt x="5140" y="45022"/>
                  </a:cubicBezTo>
                  <a:cubicBezTo>
                    <a:pt x="5620" y="48054"/>
                    <a:pt x="6101" y="51048"/>
                    <a:pt x="6360" y="54080"/>
                  </a:cubicBezTo>
                  <a:cubicBezTo>
                    <a:pt x="6618" y="57037"/>
                    <a:pt x="6655" y="60032"/>
                    <a:pt x="6655" y="63027"/>
                  </a:cubicBezTo>
                  <a:cubicBezTo>
                    <a:pt x="6692" y="66095"/>
                    <a:pt x="6692" y="69201"/>
                    <a:pt x="6729" y="72269"/>
                  </a:cubicBezTo>
                  <a:cubicBezTo>
                    <a:pt x="6803" y="79109"/>
                    <a:pt x="6803" y="91605"/>
                    <a:pt x="6877" y="98445"/>
                  </a:cubicBezTo>
                  <a:cubicBezTo>
                    <a:pt x="6877" y="98519"/>
                    <a:pt x="6923" y="98556"/>
                    <a:pt x="6970" y="98556"/>
                  </a:cubicBezTo>
                  <a:cubicBezTo>
                    <a:pt x="7016" y="98556"/>
                    <a:pt x="7062" y="98519"/>
                    <a:pt x="7062" y="98445"/>
                  </a:cubicBezTo>
                  <a:cubicBezTo>
                    <a:pt x="7062" y="92418"/>
                    <a:pt x="7062" y="80625"/>
                    <a:pt x="7025" y="74525"/>
                  </a:cubicBezTo>
                  <a:cubicBezTo>
                    <a:pt x="6988" y="71419"/>
                    <a:pt x="6988" y="68314"/>
                    <a:pt x="6988" y="65208"/>
                  </a:cubicBezTo>
                  <a:cubicBezTo>
                    <a:pt x="6988" y="62213"/>
                    <a:pt x="6988" y="59219"/>
                    <a:pt x="6840" y="56261"/>
                  </a:cubicBezTo>
                  <a:cubicBezTo>
                    <a:pt x="6545" y="50198"/>
                    <a:pt x="5324" y="44246"/>
                    <a:pt x="4437" y="38293"/>
                  </a:cubicBezTo>
                  <a:cubicBezTo>
                    <a:pt x="3550" y="32267"/>
                    <a:pt x="2810" y="26278"/>
                    <a:pt x="2182" y="20252"/>
                  </a:cubicBezTo>
                  <a:cubicBezTo>
                    <a:pt x="1443" y="13523"/>
                    <a:pt x="777" y="6757"/>
                    <a:pt x="75" y="29"/>
                  </a:cubicBezTo>
                  <a:cubicBezTo>
                    <a:pt x="75" y="10"/>
                    <a:pt x="56" y="1"/>
                    <a:pt x="3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8" name="Google Shape;3608;p53"/>
            <p:cNvSpPr/>
            <p:nvPr/>
          </p:nvSpPr>
          <p:spPr>
            <a:xfrm>
              <a:off x="857729" y="2337611"/>
              <a:ext cx="410578" cy="1352087"/>
            </a:xfrm>
            <a:custGeom>
              <a:rect b="b" l="l" r="r" t="t"/>
              <a:pathLst>
                <a:path extrusionOk="0" h="66844" w="20298">
                  <a:moveTo>
                    <a:pt x="0" y="1"/>
                  </a:moveTo>
                  <a:cubicBezTo>
                    <a:pt x="0" y="1"/>
                    <a:pt x="9021" y="51057"/>
                    <a:pt x="9724" y="54939"/>
                  </a:cubicBezTo>
                  <a:cubicBezTo>
                    <a:pt x="9946" y="55826"/>
                    <a:pt x="10019" y="60670"/>
                    <a:pt x="10093" y="66844"/>
                  </a:cubicBezTo>
                  <a:lnTo>
                    <a:pt x="20297"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9" name="Google Shape;3609;p53"/>
            <p:cNvSpPr/>
            <p:nvPr/>
          </p:nvSpPr>
          <p:spPr>
            <a:xfrm>
              <a:off x="573553" y="4403850"/>
              <a:ext cx="682031" cy="347488"/>
            </a:xfrm>
            <a:custGeom>
              <a:rect b="b" l="l" r="r" t="t"/>
              <a:pathLst>
                <a:path extrusionOk="0" h="17179" w="33718">
                  <a:moveTo>
                    <a:pt x="629" y="1"/>
                  </a:moveTo>
                  <a:cubicBezTo>
                    <a:pt x="592" y="149"/>
                    <a:pt x="592" y="333"/>
                    <a:pt x="592" y="481"/>
                  </a:cubicBezTo>
                  <a:cubicBezTo>
                    <a:pt x="555" y="1627"/>
                    <a:pt x="444" y="2736"/>
                    <a:pt x="407" y="3846"/>
                  </a:cubicBezTo>
                  <a:lnTo>
                    <a:pt x="407" y="4030"/>
                  </a:lnTo>
                  <a:cubicBezTo>
                    <a:pt x="74" y="9354"/>
                    <a:pt x="1" y="13754"/>
                    <a:pt x="407" y="14050"/>
                  </a:cubicBezTo>
                  <a:cubicBezTo>
                    <a:pt x="1421" y="14854"/>
                    <a:pt x="28424" y="17179"/>
                    <a:pt x="32260" y="17179"/>
                  </a:cubicBezTo>
                  <a:cubicBezTo>
                    <a:pt x="32481" y="17179"/>
                    <a:pt x="32624" y="17171"/>
                    <a:pt x="32683" y="17155"/>
                  </a:cubicBezTo>
                  <a:cubicBezTo>
                    <a:pt x="33718" y="16933"/>
                    <a:pt x="33089" y="13828"/>
                    <a:pt x="32017" y="12719"/>
                  </a:cubicBezTo>
                  <a:cubicBezTo>
                    <a:pt x="30908" y="11646"/>
                    <a:pt x="19817" y="5546"/>
                    <a:pt x="19817" y="5546"/>
                  </a:cubicBezTo>
                  <a:lnTo>
                    <a:pt x="19854" y="5250"/>
                  </a:lnTo>
                  <a:lnTo>
                    <a:pt x="20224" y="2034"/>
                  </a:lnTo>
                  <a:lnTo>
                    <a:pt x="20297" y="1443"/>
                  </a:lnTo>
                  <a:lnTo>
                    <a:pt x="629" y="1"/>
                  </a:lnTo>
                  <a:close/>
                </a:path>
              </a:pathLst>
            </a:custGeom>
            <a:solidFill>
              <a:srgbClr val="EBEB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0" name="Google Shape;3610;p53"/>
            <p:cNvSpPr/>
            <p:nvPr/>
          </p:nvSpPr>
          <p:spPr>
            <a:xfrm>
              <a:off x="573553" y="4481625"/>
              <a:ext cx="682031" cy="269713"/>
            </a:xfrm>
            <a:custGeom>
              <a:rect b="b" l="l" r="r" t="t"/>
              <a:pathLst>
                <a:path extrusionOk="0" h="13334" w="33718">
                  <a:moveTo>
                    <a:pt x="407" y="1"/>
                  </a:moveTo>
                  <a:lnTo>
                    <a:pt x="407" y="185"/>
                  </a:lnTo>
                  <a:cubicBezTo>
                    <a:pt x="74" y="5509"/>
                    <a:pt x="1" y="9909"/>
                    <a:pt x="407" y="10205"/>
                  </a:cubicBezTo>
                  <a:cubicBezTo>
                    <a:pt x="1421" y="11009"/>
                    <a:pt x="28424" y="13334"/>
                    <a:pt x="32260" y="13334"/>
                  </a:cubicBezTo>
                  <a:cubicBezTo>
                    <a:pt x="32481" y="13334"/>
                    <a:pt x="32624" y="13326"/>
                    <a:pt x="32683" y="13310"/>
                  </a:cubicBezTo>
                  <a:cubicBezTo>
                    <a:pt x="33718" y="13088"/>
                    <a:pt x="33089" y="9983"/>
                    <a:pt x="32017" y="8911"/>
                  </a:cubicBezTo>
                  <a:cubicBezTo>
                    <a:pt x="30908" y="7875"/>
                    <a:pt x="19817" y="1775"/>
                    <a:pt x="19817" y="1775"/>
                  </a:cubicBezTo>
                  <a:lnTo>
                    <a:pt x="19854" y="1442"/>
                  </a:lnTo>
                  <a:lnTo>
                    <a:pt x="407"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1" name="Google Shape;3611;p53"/>
            <p:cNvSpPr/>
            <p:nvPr/>
          </p:nvSpPr>
          <p:spPr>
            <a:xfrm>
              <a:off x="610205" y="4676800"/>
              <a:ext cx="621449" cy="51621"/>
            </a:xfrm>
            <a:custGeom>
              <a:rect b="b" l="l" r="r" t="t"/>
              <a:pathLst>
                <a:path extrusionOk="0" h="2552" w="30723">
                  <a:moveTo>
                    <a:pt x="37" y="1"/>
                  </a:moveTo>
                  <a:cubicBezTo>
                    <a:pt x="0" y="1"/>
                    <a:pt x="0" y="75"/>
                    <a:pt x="37" y="75"/>
                  </a:cubicBezTo>
                  <a:cubicBezTo>
                    <a:pt x="5028" y="703"/>
                    <a:pt x="25547" y="2293"/>
                    <a:pt x="30612" y="2552"/>
                  </a:cubicBezTo>
                  <a:cubicBezTo>
                    <a:pt x="30723" y="2552"/>
                    <a:pt x="30723" y="2515"/>
                    <a:pt x="30612" y="2478"/>
                  </a:cubicBezTo>
                  <a:cubicBezTo>
                    <a:pt x="25547" y="1923"/>
                    <a:pt x="5065" y="149"/>
                    <a:pt x="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2" name="Google Shape;3612;p53"/>
            <p:cNvSpPr/>
            <p:nvPr/>
          </p:nvSpPr>
          <p:spPr>
            <a:xfrm>
              <a:off x="894361" y="4508912"/>
              <a:ext cx="126968" cy="27327"/>
            </a:xfrm>
            <a:custGeom>
              <a:rect b="b" l="l" r="r" t="t"/>
              <a:pathLst>
                <a:path extrusionOk="0" h="1351" w="6277">
                  <a:moveTo>
                    <a:pt x="3853" y="1"/>
                  </a:moveTo>
                  <a:cubicBezTo>
                    <a:pt x="2477" y="1"/>
                    <a:pt x="1099" y="354"/>
                    <a:pt x="38" y="1203"/>
                  </a:cubicBezTo>
                  <a:cubicBezTo>
                    <a:pt x="1" y="1240"/>
                    <a:pt x="38" y="1350"/>
                    <a:pt x="112" y="1350"/>
                  </a:cubicBezTo>
                  <a:cubicBezTo>
                    <a:pt x="2145" y="870"/>
                    <a:pt x="3994" y="648"/>
                    <a:pt x="6101" y="574"/>
                  </a:cubicBezTo>
                  <a:cubicBezTo>
                    <a:pt x="6108" y="577"/>
                    <a:pt x="6116" y="578"/>
                    <a:pt x="6123" y="578"/>
                  </a:cubicBezTo>
                  <a:cubicBezTo>
                    <a:pt x="6221" y="578"/>
                    <a:pt x="6276" y="350"/>
                    <a:pt x="6138" y="315"/>
                  </a:cubicBezTo>
                  <a:cubicBezTo>
                    <a:pt x="5415" y="115"/>
                    <a:pt x="4634" y="1"/>
                    <a:pt x="38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3" name="Google Shape;3613;p53"/>
            <p:cNvSpPr/>
            <p:nvPr/>
          </p:nvSpPr>
          <p:spPr>
            <a:xfrm>
              <a:off x="921284" y="4529625"/>
              <a:ext cx="127898" cy="26801"/>
            </a:xfrm>
            <a:custGeom>
              <a:rect b="b" l="l" r="r" t="t"/>
              <a:pathLst>
                <a:path extrusionOk="0" h="1325" w="6323">
                  <a:moveTo>
                    <a:pt x="3789" y="1"/>
                  </a:moveTo>
                  <a:cubicBezTo>
                    <a:pt x="2434" y="1"/>
                    <a:pt x="1083" y="341"/>
                    <a:pt x="38" y="1177"/>
                  </a:cubicBezTo>
                  <a:cubicBezTo>
                    <a:pt x="1" y="1251"/>
                    <a:pt x="38" y="1325"/>
                    <a:pt x="149" y="1325"/>
                  </a:cubicBezTo>
                  <a:cubicBezTo>
                    <a:pt x="2182" y="881"/>
                    <a:pt x="4031" y="622"/>
                    <a:pt x="6101" y="585"/>
                  </a:cubicBezTo>
                  <a:cubicBezTo>
                    <a:pt x="6286" y="548"/>
                    <a:pt x="6323" y="363"/>
                    <a:pt x="6138" y="326"/>
                  </a:cubicBezTo>
                  <a:cubicBezTo>
                    <a:pt x="5395" y="120"/>
                    <a:pt x="4591" y="1"/>
                    <a:pt x="37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4" name="Google Shape;3614;p53"/>
            <p:cNvSpPr/>
            <p:nvPr/>
          </p:nvSpPr>
          <p:spPr>
            <a:xfrm>
              <a:off x="948955" y="4549104"/>
              <a:ext cx="127150" cy="26761"/>
            </a:xfrm>
            <a:custGeom>
              <a:rect b="b" l="l" r="r" t="t"/>
              <a:pathLst>
                <a:path extrusionOk="0" h="1323" w="6286">
                  <a:moveTo>
                    <a:pt x="3845" y="1"/>
                  </a:moveTo>
                  <a:cubicBezTo>
                    <a:pt x="2483" y="1"/>
                    <a:pt x="1124" y="349"/>
                    <a:pt x="75" y="1212"/>
                  </a:cubicBezTo>
                  <a:cubicBezTo>
                    <a:pt x="1" y="1249"/>
                    <a:pt x="75" y="1323"/>
                    <a:pt x="149" y="1323"/>
                  </a:cubicBezTo>
                  <a:cubicBezTo>
                    <a:pt x="2182" y="879"/>
                    <a:pt x="4031" y="657"/>
                    <a:pt x="6101" y="583"/>
                  </a:cubicBezTo>
                  <a:cubicBezTo>
                    <a:pt x="6286" y="583"/>
                    <a:pt x="6286" y="362"/>
                    <a:pt x="6175" y="325"/>
                  </a:cubicBezTo>
                  <a:cubicBezTo>
                    <a:pt x="5438" y="120"/>
                    <a:pt x="4641" y="1"/>
                    <a:pt x="38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5" name="Google Shape;3615;p53"/>
            <p:cNvSpPr/>
            <p:nvPr/>
          </p:nvSpPr>
          <p:spPr>
            <a:xfrm>
              <a:off x="561598" y="2337611"/>
              <a:ext cx="744089" cy="2168712"/>
            </a:xfrm>
            <a:custGeom>
              <a:rect b="b" l="l" r="r" t="t"/>
              <a:pathLst>
                <a:path extrusionOk="0" h="107216" w="36786">
                  <a:moveTo>
                    <a:pt x="10795" y="1"/>
                  </a:moveTo>
                  <a:cubicBezTo>
                    <a:pt x="10795" y="1"/>
                    <a:pt x="5841" y="48062"/>
                    <a:pt x="5583" y="55494"/>
                  </a:cubicBezTo>
                  <a:cubicBezTo>
                    <a:pt x="5472" y="58340"/>
                    <a:pt x="0" y="106291"/>
                    <a:pt x="0" y="106291"/>
                  </a:cubicBezTo>
                  <a:lnTo>
                    <a:pt x="21258" y="107216"/>
                  </a:lnTo>
                  <a:cubicBezTo>
                    <a:pt x="21258" y="107216"/>
                    <a:pt x="25066" y="65993"/>
                    <a:pt x="25214" y="58155"/>
                  </a:cubicBezTo>
                  <a:cubicBezTo>
                    <a:pt x="25325" y="54200"/>
                    <a:pt x="26878" y="20593"/>
                    <a:pt x="26878" y="20593"/>
                  </a:cubicBezTo>
                  <a:cubicBezTo>
                    <a:pt x="30205" y="18745"/>
                    <a:pt x="32349" y="18116"/>
                    <a:pt x="32349" y="18116"/>
                  </a:cubicBezTo>
                  <a:cubicBezTo>
                    <a:pt x="35159" y="11092"/>
                    <a:pt x="36786" y="1"/>
                    <a:pt x="36786"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6" name="Google Shape;3616;p53"/>
            <p:cNvSpPr/>
            <p:nvPr/>
          </p:nvSpPr>
          <p:spPr>
            <a:xfrm>
              <a:off x="584779" y="4409069"/>
              <a:ext cx="396338" cy="18892"/>
            </a:xfrm>
            <a:custGeom>
              <a:rect b="b" l="l" r="r" t="t"/>
              <a:pathLst>
                <a:path extrusionOk="0" h="934" w="19594">
                  <a:moveTo>
                    <a:pt x="1180" y="1"/>
                  </a:moveTo>
                  <a:cubicBezTo>
                    <a:pt x="650" y="1"/>
                    <a:pt x="252" y="12"/>
                    <a:pt x="37" y="38"/>
                  </a:cubicBezTo>
                  <a:cubicBezTo>
                    <a:pt x="0" y="38"/>
                    <a:pt x="0" y="75"/>
                    <a:pt x="37" y="75"/>
                  </a:cubicBezTo>
                  <a:cubicBezTo>
                    <a:pt x="1553" y="408"/>
                    <a:pt x="12237" y="778"/>
                    <a:pt x="13864" y="815"/>
                  </a:cubicBezTo>
                  <a:cubicBezTo>
                    <a:pt x="17191" y="926"/>
                    <a:pt x="16230" y="852"/>
                    <a:pt x="19558" y="926"/>
                  </a:cubicBezTo>
                  <a:cubicBezTo>
                    <a:pt x="19563" y="931"/>
                    <a:pt x="19567" y="933"/>
                    <a:pt x="19571" y="933"/>
                  </a:cubicBezTo>
                  <a:cubicBezTo>
                    <a:pt x="19594" y="933"/>
                    <a:pt x="19589" y="852"/>
                    <a:pt x="19558" y="852"/>
                  </a:cubicBezTo>
                  <a:cubicBezTo>
                    <a:pt x="16230" y="630"/>
                    <a:pt x="17191" y="667"/>
                    <a:pt x="13864" y="482"/>
                  </a:cubicBezTo>
                  <a:cubicBezTo>
                    <a:pt x="12468" y="419"/>
                    <a:pt x="4396" y="1"/>
                    <a:pt x="118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7" name="Google Shape;3617;p53"/>
            <p:cNvSpPr/>
            <p:nvPr/>
          </p:nvSpPr>
          <p:spPr>
            <a:xfrm>
              <a:off x="623656" y="2394066"/>
              <a:ext cx="198189" cy="1961016"/>
            </a:xfrm>
            <a:custGeom>
              <a:rect b="b" l="l" r="r" t="t"/>
              <a:pathLst>
                <a:path extrusionOk="0" h="96948" w="9798">
                  <a:moveTo>
                    <a:pt x="9705" y="1"/>
                  </a:moveTo>
                  <a:cubicBezTo>
                    <a:pt x="9659" y="1"/>
                    <a:pt x="9613" y="19"/>
                    <a:pt x="9613" y="56"/>
                  </a:cubicBezTo>
                  <a:cubicBezTo>
                    <a:pt x="8652" y="12183"/>
                    <a:pt x="7690" y="24272"/>
                    <a:pt x="6581" y="36399"/>
                  </a:cubicBezTo>
                  <a:cubicBezTo>
                    <a:pt x="5472" y="48525"/>
                    <a:pt x="1036" y="90228"/>
                    <a:pt x="1" y="96920"/>
                  </a:cubicBezTo>
                  <a:cubicBezTo>
                    <a:pt x="1" y="96938"/>
                    <a:pt x="19" y="96947"/>
                    <a:pt x="42" y="96947"/>
                  </a:cubicBezTo>
                  <a:cubicBezTo>
                    <a:pt x="65" y="96947"/>
                    <a:pt x="93" y="96938"/>
                    <a:pt x="112" y="96920"/>
                  </a:cubicBezTo>
                  <a:cubicBezTo>
                    <a:pt x="2219" y="84941"/>
                    <a:pt x="3476" y="68896"/>
                    <a:pt x="4807" y="56843"/>
                  </a:cubicBezTo>
                  <a:cubicBezTo>
                    <a:pt x="6175" y="44791"/>
                    <a:pt x="7284" y="32701"/>
                    <a:pt x="8245" y="20575"/>
                  </a:cubicBezTo>
                  <a:cubicBezTo>
                    <a:pt x="8800" y="13735"/>
                    <a:pt x="9317" y="6896"/>
                    <a:pt x="9798" y="56"/>
                  </a:cubicBezTo>
                  <a:cubicBezTo>
                    <a:pt x="9798" y="19"/>
                    <a:pt x="9752" y="1"/>
                    <a:pt x="97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8" name="Google Shape;3618;p53"/>
            <p:cNvSpPr/>
            <p:nvPr/>
          </p:nvSpPr>
          <p:spPr>
            <a:xfrm>
              <a:off x="1146395" y="2395765"/>
              <a:ext cx="106943" cy="291276"/>
            </a:xfrm>
            <a:custGeom>
              <a:rect b="b" l="l" r="r" t="t"/>
              <a:pathLst>
                <a:path extrusionOk="0" h="14400" w="5287">
                  <a:moveTo>
                    <a:pt x="4973" y="0"/>
                  </a:moveTo>
                  <a:cubicBezTo>
                    <a:pt x="4945" y="0"/>
                    <a:pt x="4917" y="28"/>
                    <a:pt x="4917" y="83"/>
                  </a:cubicBezTo>
                  <a:cubicBezTo>
                    <a:pt x="4917" y="2597"/>
                    <a:pt x="4769" y="4889"/>
                    <a:pt x="4511" y="7219"/>
                  </a:cubicBezTo>
                  <a:cubicBezTo>
                    <a:pt x="4439" y="8289"/>
                    <a:pt x="3610" y="14007"/>
                    <a:pt x="1825" y="14007"/>
                  </a:cubicBezTo>
                  <a:cubicBezTo>
                    <a:pt x="1760" y="14007"/>
                    <a:pt x="1694" y="14000"/>
                    <a:pt x="1627" y="13984"/>
                  </a:cubicBezTo>
                  <a:cubicBezTo>
                    <a:pt x="1294" y="13873"/>
                    <a:pt x="1146" y="13615"/>
                    <a:pt x="1072" y="13097"/>
                  </a:cubicBezTo>
                  <a:cubicBezTo>
                    <a:pt x="998" y="12505"/>
                    <a:pt x="1220" y="11803"/>
                    <a:pt x="1331" y="11248"/>
                  </a:cubicBezTo>
                  <a:cubicBezTo>
                    <a:pt x="1553" y="9954"/>
                    <a:pt x="1701" y="8697"/>
                    <a:pt x="1849" y="7403"/>
                  </a:cubicBezTo>
                  <a:cubicBezTo>
                    <a:pt x="2033" y="5000"/>
                    <a:pt x="2070" y="2597"/>
                    <a:pt x="1738" y="194"/>
                  </a:cubicBezTo>
                  <a:cubicBezTo>
                    <a:pt x="1738" y="157"/>
                    <a:pt x="1710" y="139"/>
                    <a:pt x="1682" y="139"/>
                  </a:cubicBezTo>
                  <a:cubicBezTo>
                    <a:pt x="1655" y="139"/>
                    <a:pt x="1627" y="157"/>
                    <a:pt x="1627" y="194"/>
                  </a:cubicBezTo>
                  <a:cubicBezTo>
                    <a:pt x="1627" y="3521"/>
                    <a:pt x="1516" y="6849"/>
                    <a:pt x="998" y="10176"/>
                  </a:cubicBezTo>
                  <a:cubicBezTo>
                    <a:pt x="776" y="11766"/>
                    <a:pt x="0" y="14169"/>
                    <a:pt x="1627" y="14391"/>
                  </a:cubicBezTo>
                  <a:cubicBezTo>
                    <a:pt x="1673" y="14397"/>
                    <a:pt x="1719" y="14400"/>
                    <a:pt x="1764" y="14400"/>
                  </a:cubicBezTo>
                  <a:cubicBezTo>
                    <a:pt x="3385" y="14400"/>
                    <a:pt x="4406" y="10627"/>
                    <a:pt x="4621" y="9548"/>
                  </a:cubicBezTo>
                  <a:cubicBezTo>
                    <a:pt x="5287" y="6442"/>
                    <a:pt x="5287" y="3152"/>
                    <a:pt x="5028" y="83"/>
                  </a:cubicBezTo>
                  <a:cubicBezTo>
                    <a:pt x="5028" y="28"/>
                    <a:pt x="5000" y="0"/>
                    <a:pt x="4973"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9" name="Google Shape;3619;p53"/>
            <p:cNvSpPr/>
            <p:nvPr/>
          </p:nvSpPr>
          <p:spPr>
            <a:xfrm>
              <a:off x="742553" y="1726295"/>
              <a:ext cx="637915" cy="793282"/>
            </a:xfrm>
            <a:custGeom>
              <a:rect b="b" l="l" r="r" t="t"/>
              <a:pathLst>
                <a:path extrusionOk="0" h="39218" w="31537">
                  <a:moveTo>
                    <a:pt x="16735" y="1"/>
                  </a:moveTo>
                  <a:cubicBezTo>
                    <a:pt x="15368" y="1"/>
                    <a:pt x="14003" y="337"/>
                    <a:pt x="13162" y="1053"/>
                  </a:cubicBezTo>
                  <a:cubicBezTo>
                    <a:pt x="8098" y="5378"/>
                    <a:pt x="4068" y="20093"/>
                    <a:pt x="3180" y="24492"/>
                  </a:cubicBezTo>
                  <a:cubicBezTo>
                    <a:pt x="1628" y="31775"/>
                    <a:pt x="1" y="38948"/>
                    <a:pt x="297" y="39206"/>
                  </a:cubicBezTo>
                  <a:cubicBezTo>
                    <a:pt x="302" y="39214"/>
                    <a:pt x="438" y="39217"/>
                    <a:pt x="689" y="39217"/>
                  </a:cubicBezTo>
                  <a:cubicBezTo>
                    <a:pt x="4250" y="39217"/>
                    <a:pt x="30888" y="38519"/>
                    <a:pt x="31130" y="38208"/>
                  </a:cubicBezTo>
                  <a:cubicBezTo>
                    <a:pt x="31537" y="37728"/>
                    <a:pt x="23255" y="6413"/>
                    <a:pt x="21037" y="1792"/>
                  </a:cubicBezTo>
                  <a:cubicBezTo>
                    <a:pt x="20502" y="636"/>
                    <a:pt x="18616" y="1"/>
                    <a:pt x="16735" y="1"/>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0" name="Google Shape;3620;p53"/>
            <p:cNvSpPr/>
            <p:nvPr/>
          </p:nvSpPr>
          <p:spPr>
            <a:xfrm>
              <a:off x="750038" y="1836576"/>
              <a:ext cx="620721" cy="679037"/>
            </a:xfrm>
            <a:custGeom>
              <a:rect b="b" l="l" r="r" t="t"/>
              <a:pathLst>
                <a:path extrusionOk="0" h="33570" w="30687">
                  <a:moveTo>
                    <a:pt x="14604" y="0"/>
                  </a:moveTo>
                  <a:lnTo>
                    <a:pt x="14604" y="0"/>
                  </a:lnTo>
                  <a:cubicBezTo>
                    <a:pt x="14234" y="37"/>
                    <a:pt x="13976" y="111"/>
                    <a:pt x="13643" y="259"/>
                  </a:cubicBezTo>
                  <a:cubicBezTo>
                    <a:pt x="13310" y="407"/>
                    <a:pt x="12977" y="592"/>
                    <a:pt x="12756" y="777"/>
                  </a:cubicBezTo>
                  <a:cubicBezTo>
                    <a:pt x="13125" y="740"/>
                    <a:pt x="13421" y="629"/>
                    <a:pt x="13717" y="481"/>
                  </a:cubicBezTo>
                  <a:cubicBezTo>
                    <a:pt x="14049" y="370"/>
                    <a:pt x="14345" y="222"/>
                    <a:pt x="14604" y="0"/>
                  </a:cubicBezTo>
                  <a:close/>
                  <a:moveTo>
                    <a:pt x="19669" y="814"/>
                  </a:moveTo>
                  <a:cubicBezTo>
                    <a:pt x="19447" y="1072"/>
                    <a:pt x="19336" y="1368"/>
                    <a:pt x="19188" y="1701"/>
                  </a:cubicBezTo>
                  <a:cubicBezTo>
                    <a:pt x="19041" y="1960"/>
                    <a:pt x="18967" y="2292"/>
                    <a:pt x="18893" y="2662"/>
                  </a:cubicBezTo>
                  <a:cubicBezTo>
                    <a:pt x="19151" y="2403"/>
                    <a:pt x="19262" y="2108"/>
                    <a:pt x="19410" y="1775"/>
                  </a:cubicBezTo>
                  <a:cubicBezTo>
                    <a:pt x="19558" y="1442"/>
                    <a:pt x="19632" y="1146"/>
                    <a:pt x="19669" y="814"/>
                  </a:cubicBezTo>
                  <a:close/>
                  <a:moveTo>
                    <a:pt x="8800" y="2477"/>
                  </a:moveTo>
                  <a:cubicBezTo>
                    <a:pt x="8541" y="2773"/>
                    <a:pt x="8430" y="3032"/>
                    <a:pt x="8282" y="3365"/>
                  </a:cubicBezTo>
                  <a:cubicBezTo>
                    <a:pt x="8134" y="3697"/>
                    <a:pt x="8060" y="3993"/>
                    <a:pt x="7986" y="4326"/>
                  </a:cubicBezTo>
                  <a:cubicBezTo>
                    <a:pt x="8245" y="4067"/>
                    <a:pt x="8356" y="3771"/>
                    <a:pt x="8504" y="3438"/>
                  </a:cubicBezTo>
                  <a:cubicBezTo>
                    <a:pt x="8652" y="3143"/>
                    <a:pt x="8726" y="2810"/>
                    <a:pt x="8800" y="2477"/>
                  </a:cubicBezTo>
                  <a:close/>
                  <a:moveTo>
                    <a:pt x="15676" y="4622"/>
                  </a:moveTo>
                  <a:lnTo>
                    <a:pt x="15676" y="4622"/>
                  </a:lnTo>
                  <a:cubicBezTo>
                    <a:pt x="15713" y="4991"/>
                    <a:pt x="15824" y="5287"/>
                    <a:pt x="15935" y="5583"/>
                  </a:cubicBezTo>
                  <a:cubicBezTo>
                    <a:pt x="16083" y="5915"/>
                    <a:pt x="16231" y="6174"/>
                    <a:pt x="16453" y="6470"/>
                  </a:cubicBezTo>
                  <a:cubicBezTo>
                    <a:pt x="16416" y="6100"/>
                    <a:pt x="16305" y="5768"/>
                    <a:pt x="16194" y="5472"/>
                  </a:cubicBezTo>
                  <a:cubicBezTo>
                    <a:pt x="16046" y="5176"/>
                    <a:pt x="15898" y="4880"/>
                    <a:pt x="15676" y="4622"/>
                  </a:cubicBezTo>
                  <a:close/>
                  <a:moveTo>
                    <a:pt x="21518" y="6877"/>
                  </a:moveTo>
                  <a:cubicBezTo>
                    <a:pt x="21813" y="7099"/>
                    <a:pt x="22072" y="7246"/>
                    <a:pt x="22405" y="7394"/>
                  </a:cubicBezTo>
                  <a:cubicBezTo>
                    <a:pt x="22738" y="7505"/>
                    <a:pt x="23070" y="7616"/>
                    <a:pt x="23366" y="7653"/>
                  </a:cubicBezTo>
                  <a:cubicBezTo>
                    <a:pt x="23107" y="7431"/>
                    <a:pt x="22849" y="7283"/>
                    <a:pt x="22516" y="7136"/>
                  </a:cubicBezTo>
                  <a:cubicBezTo>
                    <a:pt x="22183" y="7025"/>
                    <a:pt x="21850" y="6877"/>
                    <a:pt x="21518" y="6877"/>
                  </a:cubicBezTo>
                  <a:close/>
                  <a:moveTo>
                    <a:pt x="5916" y="7949"/>
                  </a:moveTo>
                  <a:cubicBezTo>
                    <a:pt x="5925" y="7950"/>
                    <a:pt x="5934" y="7951"/>
                    <a:pt x="5943" y="7952"/>
                  </a:cubicBezTo>
                  <a:lnTo>
                    <a:pt x="5943" y="7952"/>
                  </a:lnTo>
                  <a:cubicBezTo>
                    <a:pt x="5941" y="7949"/>
                    <a:pt x="5932" y="7949"/>
                    <a:pt x="5916" y="7949"/>
                  </a:cubicBezTo>
                  <a:close/>
                  <a:moveTo>
                    <a:pt x="5943" y="7952"/>
                  </a:moveTo>
                  <a:cubicBezTo>
                    <a:pt x="5946" y="7956"/>
                    <a:pt x="5937" y="7965"/>
                    <a:pt x="5916" y="7986"/>
                  </a:cubicBezTo>
                  <a:cubicBezTo>
                    <a:pt x="6138" y="8171"/>
                    <a:pt x="6397" y="8245"/>
                    <a:pt x="6655" y="8393"/>
                  </a:cubicBezTo>
                  <a:cubicBezTo>
                    <a:pt x="6988" y="8540"/>
                    <a:pt x="7321" y="8614"/>
                    <a:pt x="7617" y="8688"/>
                  </a:cubicBezTo>
                  <a:cubicBezTo>
                    <a:pt x="7358" y="8430"/>
                    <a:pt x="7062" y="8319"/>
                    <a:pt x="6729" y="8171"/>
                  </a:cubicBezTo>
                  <a:cubicBezTo>
                    <a:pt x="6478" y="8063"/>
                    <a:pt x="6261" y="7990"/>
                    <a:pt x="5943" y="7952"/>
                  </a:cubicBezTo>
                  <a:close/>
                  <a:moveTo>
                    <a:pt x="13162" y="8245"/>
                  </a:moveTo>
                  <a:cubicBezTo>
                    <a:pt x="12792" y="8319"/>
                    <a:pt x="12497" y="8393"/>
                    <a:pt x="12201" y="8540"/>
                  </a:cubicBezTo>
                  <a:cubicBezTo>
                    <a:pt x="11942" y="8688"/>
                    <a:pt x="11609" y="8799"/>
                    <a:pt x="11314" y="9058"/>
                  </a:cubicBezTo>
                  <a:cubicBezTo>
                    <a:pt x="11683" y="8984"/>
                    <a:pt x="11979" y="8910"/>
                    <a:pt x="12275" y="8762"/>
                  </a:cubicBezTo>
                  <a:cubicBezTo>
                    <a:pt x="12608" y="8614"/>
                    <a:pt x="12903" y="8503"/>
                    <a:pt x="13162" y="8245"/>
                  </a:cubicBezTo>
                  <a:close/>
                  <a:moveTo>
                    <a:pt x="19817" y="10648"/>
                  </a:moveTo>
                  <a:cubicBezTo>
                    <a:pt x="19595" y="10944"/>
                    <a:pt x="19447" y="11202"/>
                    <a:pt x="19336" y="11535"/>
                  </a:cubicBezTo>
                  <a:cubicBezTo>
                    <a:pt x="19188" y="11831"/>
                    <a:pt x="19041" y="12127"/>
                    <a:pt x="19041" y="12496"/>
                  </a:cubicBezTo>
                  <a:cubicBezTo>
                    <a:pt x="19262" y="12237"/>
                    <a:pt x="19410" y="11942"/>
                    <a:pt x="19558" y="11646"/>
                  </a:cubicBezTo>
                  <a:cubicBezTo>
                    <a:pt x="19669" y="11313"/>
                    <a:pt x="19780" y="10980"/>
                    <a:pt x="19817" y="10648"/>
                  </a:cubicBezTo>
                  <a:close/>
                  <a:moveTo>
                    <a:pt x="24808" y="12274"/>
                  </a:moveTo>
                  <a:cubicBezTo>
                    <a:pt x="24882" y="12644"/>
                    <a:pt x="24956" y="12977"/>
                    <a:pt x="25104" y="13236"/>
                  </a:cubicBezTo>
                  <a:cubicBezTo>
                    <a:pt x="25252" y="13568"/>
                    <a:pt x="25363" y="13864"/>
                    <a:pt x="25621" y="14123"/>
                  </a:cubicBezTo>
                  <a:cubicBezTo>
                    <a:pt x="25547" y="13753"/>
                    <a:pt x="25473" y="13421"/>
                    <a:pt x="25326" y="13162"/>
                  </a:cubicBezTo>
                  <a:cubicBezTo>
                    <a:pt x="25178" y="12829"/>
                    <a:pt x="25067" y="12570"/>
                    <a:pt x="24808" y="12274"/>
                  </a:cubicBezTo>
                  <a:close/>
                  <a:moveTo>
                    <a:pt x="13828" y="14086"/>
                  </a:moveTo>
                  <a:lnTo>
                    <a:pt x="13828" y="14086"/>
                  </a:lnTo>
                  <a:cubicBezTo>
                    <a:pt x="14086" y="14308"/>
                    <a:pt x="14382" y="14456"/>
                    <a:pt x="14715" y="14604"/>
                  </a:cubicBezTo>
                  <a:cubicBezTo>
                    <a:pt x="15011" y="14715"/>
                    <a:pt x="15343" y="14825"/>
                    <a:pt x="15676" y="14862"/>
                  </a:cubicBezTo>
                  <a:cubicBezTo>
                    <a:pt x="15380" y="14641"/>
                    <a:pt x="15122" y="14493"/>
                    <a:pt x="14789" y="14345"/>
                  </a:cubicBezTo>
                  <a:cubicBezTo>
                    <a:pt x="14456" y="14234"/>
                    <a:pt x="14160" y="14123"/>
                    <a:pt x="13828" y="14086"/>
                  </a:cubicBezTo>
                  <a:close/>
                  <a:moveTo>
                    <a:pt x="8134" y="13864"/>
                  </a:moveTo>
                  <a:cubicBezTo>
                    <a:pt x="8171" y="14234"/>
                    <a:pt x="8282" y="14530"/>
                    <a:pt x="8430" y="14825"/>
                  </a:cubicBezTo>
                  <a:cubicBezTo>
                    <a:pt x="8541" y="15158"/>
                    <a:pt x="8689" y="15417"/>
                    <a:pt x="8911" y="15713"/>
                  </a:cubicBezTo>
                  <a:cubicBezTo>
                    <a:pt x="8874" y="15343"/>
                    <a:pt x="8800" y="15047"/>
                    <a:pt x="8652" y="14715"/>
                  </a:cubicBezTo>
                  <a:cubicBezTo>
                    <a:pt x="8504" y="14419"/>
                    <a:pt x="8356" y="14123"/>
                    <a:pt x="8134" y="13864"/>
                  </a:cubicBezTo>
                  <a:close/>
                  <a:moveTo>
                    <a:pt x="4696" y="16009"/>
                  </a:moveTo>
                  <a:cubicBezTo>
                    <a:pt x="4474" y="16304"/>
                    <a:pt x="4326" y="16563"/>
                    <a:pt x="4215" y="16896"/>
                  </a:cubicBezTo>
                  <a:cubicBezTo>
                    <a:pt x="4067" y="17192"/>
                    <a:pt x="3993" y="17487"/>
                    <a:pt x="3920" y="17857"/>
                  </a:cubicBezTo>
                  <a:cubicBezTo>
                    <a:pt x="4178" y="17598"/>
                    <a:pt x="4289" y="17302"/>
                    <a:pt x="4437" y="17007"/>
                  </a:cubicBezTo>
                  <a:cubicBezTo>
                    <a:pt x="4585" y="16674"/>
                    <a:pt x="4659" y="16341"/>
                    <a:pt x="4696" y="16009"/>
                  </a:cubicBezTo>
                  <a:close/>
                  <a:moveTo>
                    <a:pt x="18634" y="17302"/>
                  </a:moveTo>
                  <a:lnTo>
                    <a:pt x="18634" y="17302"/>
                  </a:lnTo>
                  <a:cubicBezTo>
                    <a:pt x="18671" y="17672"/>
                    <a:pt x="18782" y="17968"/>
                    <a:pt x="18893" y="18301"/>
                  </a:cubicBezTo>
                  <a:cubicBezTo>
                    <a:pt x="19041" y="18596"/>
                    <a:pt x="19188" y="18892"/>
                    <a:pt x="19410" y="19151"/>
                  </a:cubicBezTo>
                  <a:cubicBezTo>
                    <a:pt x="19373" y="18781"/>
                    <a:pt x="19262" y="18523"/>
                    <a:pt x="19151" y="18190"/>
                  </a:cubicBezTo>
                  <a:cubicBezTo>
                    <a:pt x="19004" y="17931"/>
                    <a:pt x="18856" y="17598"/>
                    <a:pt x="18634" y="17302"/>
                  </a:cubicBezTo>
                  <a:close/>
                  <a:moveTo>
                    <a:pt x="24919" y="18486"/>
                  </a:moveTo>
                  <a:lnTo>
                    <a:pt x="24919" y="18486"/>
                  </a:lnTo>
                  <a:cubicBezTo>
                    <a:pt x="25178" y="18707"/>
                    <a:pt x="25473" y="18855"/>
                    <a:pt x="25806" y="18966"/>
                  </a:cubicBezTo>
                  <a:cubicBezTo>
                    <a:pt x="26102" y="19114"/>
                    <a:pt x="26435" y="19225"/>
                    <a:pt x="26767" y="19262"/>
                  </a:cubicBezTo>
                  <a:cubicBezTo>
                    <a:pt x="26472" y="19040"/>
                    <a:pt x="26213" y="18892"/>
                    <a:pt x="25880" y="18744"/>
                  </a:cubicBezTo>
                  <a:cubicBezTo>
                    <a:pt x="25621" y="18596"/>
                    <a:pt x="25289" y="18523"/>
                    <a:pt x="24919" y="18486"/>
                  </a:cubicBezTo>
                  <a:close/>
                  <a:moveTo>
                    <a:pt x="10389" y="20371"/>
                  </a:moveTo>
                  <a:cubicBezTo>
                    <a:pt x="10020" y="20408"/>
                    <a:pt x="9724" y="20519"/>
                    <a:pt x="9428" y="20630"/>
                  </a:cubicBezTo>
                  <a:cubicBezTo>
                    <a:pt x="9169" y="20741"/>
                    <a:pt x="8837" y="20889"/>
                    <a:pt x="8541" y="21110"/>
                  </a:cubicBezTo>
                  <a:cubicBezTo>
                    <a:pt x="8911" y="21073"/>
                    <a:pt x="9206" y="20963"/>
                    <a:pt x="9502" y="20889"/>
                  </a:cubicBezTo>
                  <a:cubicBezTo>
                    <a:pt x="9835" y="20741"/>
                    <a:pt x="10131" y="20593"/>
                    <a:pt x="10389" y="20371"/>
                  </a:cubicBezTo>
                  <a:close/>
                  <a:moveTo>
                    <a:pt x="23144" y="22774"/>
                  </a:moveTo>
                  <a:cubicBezTo>
                    <a:pt x="22775" y="22811"/>
                    <a:pt x="22516" y="22922"/>
                    <a:pt x="22183" y="23033"/>
                  </a:cubicBezTo>
                  <a:cubicBezTo>
                    <a:pt x="21924" y="23181"/>
                    <a:pt x="21592" y="23366"/>
                    <a:pt x="21296" y="23551"/>
                  </a:cubicBezTo>
                  <a:cubicBezTo>
                    <a:pt x="21665" y="23514"/>
                    <a:pt x="21961" y="23403"/>
                    <a:pt x="22257" y="23292"/>
                  </a:cubicBezTo>
                  <a:cubicBezTo>
                    <a:pt x="22590" y="23144"/>
                    <a:pt x="22885" y="22996"/>
                    <a:pt x="23144" y="22774"/>
                  </a:cubicBezTo>
                  <a:close/>
                  <a:moveTo>
                    <a:pt x="14863" y="21924"/>
                  </a:moveTo>
                  <a:cubicBezTo>
                    <a:pt x="14641" y="22220"/>
                    <a:pt x="14493" y="22478"/>
                    <a:pt x="14382" y="22811"/>
                  </a:cubicBezTo>
                  <a:cubicBezTo>
                    <a:pt x="14234" y="23144"/>
                    <a:pt x="14160" y="23477"/>
                    <a:pt x="14086" y="23772"/>
                  </a:cubicBezTo>
                  <a:cubicBezTo>
                    <a:pt x="14345" y="23514"/>
                    <a:pt x="14456" y="23218"/>
                    <a:pt x="14604" y="22922"/>
                  </a:cubicBezTo>
                  <a:cubicBezTo>
                    <a:pt x="14752" y="22589"/>
                    <a:pt x="14826" y="22257"/>
                    <a:pt x="14863" y="21924"/>
                  </a:cubicBezTo>
                  <a:close/>
                  <a:moveTo>
                    <a:pt x="3328" y="22589"/>
                  </a:moveTo>
                  <a:cubicBezTo>
                    <a:pt x="3365" y="22959"/>
                    <a:pt x="3476" y="23218"/>
                    <a:pt x="3624" y="23551"/>
                  </a:cubicBezTo>
                  <a:cubicBezTo>
                    <a:pt x="3735" y="23883"/>
                    <a:pt x="3883" y="24142"/>
                    <a:pt x="4104" y="24438"/>
                  </a:cubicBezTo>
                  <a:cubicBezTo>
                    <a:pt x="4067" y="24068"/>
                    <a:pt x="3956" y="23735"/>
                    <a:pt x="3846" y="23477"/>
                  </a:cubicBezTo>
                  <a:cubicBezTo>
                    <a:pt x="3698" y="23144"/>
                    <a:pt x="3550" y="22848"/>
                    <a:pt x="3328" y="22589"/>
                  </a:cubicBezTo>
                  <a:close/>
                  <a:moveTo>
                    <a:pt x="8430" y="26360"/>
                  </a:moveTo>
                  <a:cubicBezTo>
                    <a:pt x="8689" y="26619"/>
                    <a:pt x="8985" y="26730"/>
                    <a:pt x="9280" y="26878"/>
                  </a:cubicBezTo>
                  <a:cubicBezTo>
                    <a:pt x="9613" y="27026"/>
                    <a:pt x="9946" y="27100"/>
                    <a:pt x="10278" y="27174"/>
                  </a:cubicBezTo>
                  <a:cubicBezTo>
                    <a:pt x="9983" y="26915"/>
                    <a:pt x="9724" y="26767"/>
                    <a:pt x="9391" y="26656"/>
                  </a:cubicBezTo>
                  <a:cubicBezTo>
                    <a:pt x="9058" y="26508"/>
                    <a:pt x="8726" y="26360"/>
                    <a:pt x="8430" y="26360"/>
                  </a:cubicBezTo>
                  <a:close/>
                  <a:moveTo>
                    <a:pt x="17857" y="26804"/>
                  </a:moveTo>
                  <a:cubicBezTo>
                    <a:pt x="18116" y="27026"/>
                    <a:pt x="18412" y="27174"/>
                    <a:pt x="18708" y="27285"/>
                  </a:cubicBezTo>
                  <a:cubicBezTo>
                    <a:pt x="19041" y="27432"/>
                    <a:pt x="19373" y="27543"/>
                    <a:pt x="19706" y="27580"/>
                  </a:cubicBezTo>
                  <a:cubicBezTo>
                    <a:pt x="19410" y="27359"/>
                    <a:pt x="19151" y="27211"/>
                    <a:pt x="18819" y="27063"/>
                  </a:cubicBezTo>
                  <a:cubicBezTo>
                    <a:pt x="18486" y="26915"/>
                    <a:pt x="18227" y="26804"/>
                    <a:pt x="17857" y="26804"/>
                  </a:cubicBezTo>
                  <a:close/>
                  <a:moveTo>
                    <a:pt x="26693" y="27174"/>
                  </a:moveTo>
                  <a:lnTo>
                    <a:pt x="26693" y="27174"/>
                  </a:lnTo>
                  <a:cubicBezTo>
                    <a:pt x="26472" y="27432"/>
                    <a:pt x="26324" y="27691"/>
                    <a:pt x="26213" y="28024"/>
                  </a:cubicBezTo>
                  <a:cubicBezTo>
                    <a:pt x="26065" y="28357"/>
                    <a:pt x="25991" y="28689"/>
                    <a:pt x="25917" y="29022"/>
                  </a:cubicBezTo>
                  <a:cubicBezTo>
                    <a:pt x="26139" y="28726"/>
                    <a:pt x="26287" y="28468"/>
                    <a:pt x="26435" y="28135"/>
                  </a:cubicBezTo>
                  <a:cubicBezTo>
                    <a:pt x="26583" y="27802"/>
                    <a:pt x="26657" y="27469"/>
                    <a:pt x="26693" y="27174"/>
                  </a:cubicBezTo>
                  <a:close/>
                  <a:moveTo>
                    <a:pt x="15085" y="28098"/>
                  </a:moveTo>
                  <a:lnTo>
                    <a:pt x="15085" y="28098"/>
                  </a:lnTo>
                  <a:cubicBezTo>
                    <a:pt x="15122" y="28468"/>
                    <a:pt x="15196" y="28763"/>
                    <a:pt x="15343" y="29059"/>
                  </a:cubicBezTo>
                  <a:cubicBezTo>
                    <a:pt x="15491" y="29355"/>
                    <a:pt x="15639" y="29651"/>
                    <a:pt x="15861" y="29946"/>
                  </a:cubicBezTo>
                  <a:cubicBezTo>
                    <a:pt x="15824" y="29540"/>
                    <a:pt x="15713" y="29281"/>
                    <a:pt x="15565" y="28948"/>
                  </a:cubicBezTo>
                  <a:cubicBezTo>
                    <a:pt x="15454" y="28652"/>
                    <a:pt x="15306" y="28357"/>
                    <a:pt x="15085" y="28098"/>
                  </a:cubicBezTo>
                  <a:close/>
                  <a:moveTo>
                    <a:pt x="4548" y="28800"/>
                  </a:moveTo>
                  <a:lnTo>
                    <a:pt x="4548" y="28800"/>
                  </a:lnTo>
                  <a:cubicBezTo>
                    <a:pt x="4289" y="29096"/>
                    <a:pt x="4178" y="29355"/>
                    <a:pt x="4030" y="29688"/>
                  </a:cubicBezTo>
                  <a:cubicBezTo>
                    <a:pt x="3883" y="30020"/>
                    <a:pt x="3809" y="30316"/>
                    <a:pt x="3735" y="30686"/>
                  </a:cubicBezTo>
                  <a:cubicBezTo>
                    <a:pt x="3993" y="30390"/>
                    <a:pt x="4104" y="30131"/>
                    <a:pt x="4252" y="29799"/>
                  </a:cubicBezTo>
                  <a:cubicBezTo>
                    <a:pt x="4400" y="29466"/>
                    <a:pt x="4474" y="29133"/>
                    <a:pt x="4548" y="28800"/>
                  </a:cubicBezTo>
                  <a:close/>
                  <a:moveTo>
                    <a:pt x="30649" y="31906"/>
                  </a:moveTo>
                  <a:cubicBezTo>
                    <a:pt x="30575" y="31906"/>
                    <a:pt x="30538" y="31980"/>
                    <a:pt x="30501" y="31980"/>
                  </a:cubicBezTo>
                  <a:cubicBezTo>
                    <a:pt x="30169" y="32091"/>
                    <a:pt x="29910" y="32239"/>
                    <a:pt x="29614" y="32460"/>
                  </a:cubicBezTo>
                  <a:cubicBezTo>
                    <a:pt x="29984" y="32424"/>
                    <a:pt x="30317" y="32350"/>
                    <a:pt x="30575" y="32202"/>
                  </a:cubicBezTo>
                  <a:cubicBezTo>
                    <a:pt x="30649" y="32202"/>
                    <a:pt x="30649" y="32165"/>
                    <a:pt x="30686" y="32165"/>
                  </a:cubicBezTo>
                  <a:cubicBezTo>
                    <a:pt x="30686" y="32054"/>
                    <a:pt x="30649" y="32017"/>
                    <a:pt x="30649" y="31906"/>
                  </a:cubicBezTo>
                  <a:close/>
                  <a:moveTo>
                    <a:pt x="1" y="32276"/>
                  </a:moveTo>
                  <a:lnTo>
                    <a:pt x="1" y="32534"/>
                  </a:lnTo>
                  <a:cubicBezTo>
                    <a:pt x="38" y="32571"/>
                    <a:pt x="112" y="32571"/>
                    <a:pt x="112" y="32571"/>
                  </a:cubicBezTo>
                  <a:cubicBezTo>
                    <a:pt x="407" y="32719"/>
                    <a:pt x="740" y="32793"/>
                    <a:pt x="1073" y="32830"/>
                  </a:cubicBezTo>
                  <a:cubicBezTo>
                    <a:pt x="777" y="32608"/>
                    <a:pt x="518" y="32460"/>
                    <a:pt x="185" y="32350"/>
                  </a:cubicBezTo>
                  <a:cubicBezTo>
                    <a:pt x="149" y="32350"/>
                    <a:pt x="75" y="32276"/>
                    <a:pt x="1" y="32276"/>
                  </a:cubicBezTo>
                  <a:close/>
                  <a:moveTo>
                    <a:pt x="21481" y="31130"/>
                  </a:moveTo>
                  <a:lnTo>
                    <a:pt x="21481" y="31130"/>
                  </a:lnTo>
                  <a:cubicBezTo>
                    <a:pt x="21518" y="31499"/>
                    <a:pt x="21628" y="31795"/>
                    <a:pt x="21776" y="32091"/>
                  </a:cubicBezTo>
                  <a:cubicBezTo>
                    <a:pt x="21924" y="32424"/>
                    <a:pt x="22035" y="32719"/>
                    <a:pt x="22257" y="32978"/>
                  </a:cubicBezTo>
                  <a:cubicBezTo>
                    <a:pt x="22220" y="32608"/>
                    <a:pt x="22146" y="32350"/>
                    <a:pt x="21998" y="32017"/>
                  </a:cubicBezTo>
                  <a:cubicBezTo>
                    <a:pt x="21850" y="31721"/>
                    <a:pt x="21739" y="31425"/>
                    <a:pt x="21481" y="31130"/>
                  </a:cubicBezTo>
                  <a:close/>
                  <a:moveTo>
                    <a:pt x="11092" y="32978"/>
                  </a:moveTo>
                  <a:lnTo>
                    <a:pt x="11092" y="32978"/>
                  </a:lnTo>
                  <a:cubicBezTo>
                    <a:pt x="10722" y="33015"/>
                    <a:pt x="10389" y="33126"/>
                    <a:pt x="10131" y="33274"/>
                  </a:cubicBezTo>
                  <a:cubicBezTo>
                    <a:pt x="9946" y="33311"/>
                    <a:pt x="9724" y="33459"/>
                    <a:pt x="9465" y="33570"/>
                  </a:cubicBezTo>
                  <a:lnTo>
                    <a:pt x="10020" y="33570"/>
                  </a:lnTo>
                  <a:cubicBezTo>
                    <a:pt x="10131" y="33533"/>
                    <a:pt x="10168" y="33533"/>
                    <a:pt x="10205" y="33496"/>
                  </a:cubicBezTo>
                  <a:cubicBezTo>
                    <a:pt x="10537" y="33348"/>
                    <a:pt x="10796" y="33200"/>
                    <a:pt x="11092" y="3297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1" name="Google Shape;3621;p53"/>
            <p:cNvSpPr/>
            <p:nvPr/>
          </p:nvSpPr>
          <p:spPr>
            <a:xfrm>
              <a:off x="1015523" y="1606994"/>
              <a:ext cx="167524" cy="245602"/>
            </a:xfrm>
            <a:custGeom>
              <a:rect b="b" l="l" r="r" t="t"/>
              <a:pathLst>
                <a:path extrusionOk="0" h="12142" w="8282">
                  <a:moveTo>
                    <a:pt x="1109" y="0"/>
                  </a:moveTo>
                  <a:cubicBezTo>
                    <a:pt x="998" y="1183"/>
                    <a:pt x="851" y="2403"/>
                    <a:pt x="666" y="3586"/>
                  </a:cubicBezTo>
                  <a:cubicBezTo>
                    <a:pt x="333" y="5435"/>
                    <a:pt x="0" y="6951"/>
                    <a:pt x="37" y="7099"/>
                  </a:cubicBezTo>
                  <a:cubicBezTo>
                    <a:pt x="1031" y="9228"/>
                    <a:pt x="3933" y="12142"/>
                    <a:pt x="5701" y="12142"/>
                  </a:cubicBezTo>
                  <a:cubicBezTo>
                    <a:pt x="5775" y="12142"/>
                    <a:pt x="5846" y="12137"/>
                    <a:pt x="5916" y="12127"/>
                  </a:cubicBezTo>
                  <a:cubicBezTo>
                    <a:pt x="7616" y="11831"/>
                    <a:pt x="7394" y="8245"/>
                    <a:pt x="7210" y="7320"/>
                  </a:cubicBezTo>
                  <a:lnTo>
                    <a:pt x="7210" y="7209"/>
                  </a:lnTo>
                  <a:lnTo>
                    <a:pt x="7210" y="6766"/>
                  </a:lnTo>
                  <a:cubicBezTo>
                    <a:pt x="7357" y="4732"/>
                    <a:pt x="8282" y="2329"/>
                    <a:pt x="8282" y="2329"/>
                  </a:cubicBezTo>
                  <a:lnTo>
                    <a:pt x="1109" y="0"/>
                  </a:ln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2" name="Google Shape;3622;p53"/>
            <p:cNvSpPr/>
            <p:nvPr/>
          </p:nvSpPr>
          <p:spPr>
            <a:xfrm>
              <a:off x="1046188" y="1609239"/>
              <a:ext cx="138356" cy="146407"/>
            </a:xfrm>
            <a:custGeom>
              <a:rect b="b" l="l" r="r" t="t"/>
              <a:pathLst>
                <a:path extrusionOk="0" h="7238" w="6840">
                  <a:moveTo>
                    <a:pt x="0" y="0"/>
                  </a:moveTo>
                  <a:lnTo>
                    <a:pt x="0" y="0"/>
                  </a:lnTo>
                  <a:cubicBezTo>
                    <a:pt x="148" y="1627"/>
                    <a:pt x="887" y="6803"/>
                    <a:pt x="5028" y="7209"/>
                  </a:cubicBezTo>
                  <a:cubicBezTo>
                    <a:pt x="5176" y="7228"/>
                    <a:pt x="5305" y="7237"/>
                    <a:pt x="5425" y="7237"/>
                  </a:cubicBezTo>
                  <a:cubicBezTo>
                    <a:pt x="5546" y="7237"/>
                    <a:pt x="5657" y="7228"/>
                    <a:pt x="5767" y="7209"/>
                  </a:cubicBezTo>
                  <a:lnTo>
                    <a:pt x="5767" y="7098"/>
                  </a:lnTo>
                  <a:lnTo>
                    <a:pt x="5767" y="6655"/>
                  </a:lnTo>
                  <a:cubicBezTo>
                    <a:pt x="5915" y="4621"/>
                    <a:pt x="6840" y="2218"/>
                    <a:pt x="6840" y="2218"/>
                  </a:cubicBezTo>
                  <a:lnTo>
                    <a:pt x="0"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3" name="Google Shape;3623;p53"/>
            <p:cNvSpPr/>
            <p:nvPr/>
          </p:nvSpPr>
          <p:spPr>
            <a:xfrm>
              <a:off x="1194254" y="1373669"/>
              <a:ext cx="83014" cy="167544"/>
            </a:xfrm>
            <a:custGeom>
              <a:rect b="b" l="l" r="r" t="t"/>
              <a:pathLst>
                <a:path extrusionOk="0" h="8283" w="4104">
                  <a:moveTo>
                    <a:pt x="0" y="0"/>
                  </a:moveTo>
                  <a:cubicBezTo>
                    <a:pt x="0" y="1"/>
                    <a:pt x="3466" y="8283"/>
                    <a:pt x="3693" y="8283"/>
                  </a:cubicBezTo>
                  <a:cubicBezTo>
                    <a:pt x="3695" y="8283"/>
                    <a:pt x="3696" y="8282"/>
                    <a:pt x="3697" y="8282"/>
                  </a:cubicBezTo>
                  <a:cubicBezTo>
                    <a:pt x="3919" y="8097"/>
                    <a:pt x="4104" y="5435"/>
                    <a:pt x="3328" y="3032"/>
                  </a:cubicBezTo>
                  <a:cubicBezTo>
                    <a:pt x="2551" y="629"/>
                    <a:pt x="0" y="0"/>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4" name="Google Shape;3624;p53"/>
            <p:cNvSpPr/>
            <p:nvPr/>
          </p:nvSpPr>
          <p:spPr>
            <a:xfrm>
              <a:off x="998310" y="1358398"/>
              <a:ext cx="303635" cy="358229"/>
            </a:xfrm>
            <a:custGeom>
              <a:rect b="b" l="l" r="r" t="t"/>
              <a:pathLst>
                <a:path extrusionOk="0" h="17710" w="15011">
                  <a:moveTo>
                    <a:pt x="6838" y="0"/>
                  </a:moveTo>
                  <a:cubicBezTo>
                    <a:pt x="3973" y="0"/>
                    <a:pt x="923" y="2069"/>
                    <a:pt x="445" y="5081"/>
                  </a:cubicBezTo>
                  <a:cubicBezTo>
                    <a:pt x="1" y="7780"/>
                    <a:pt x="2441" y="15026"/>
                    <a:pt x="4474" y="16468"/>
                  </a:cubicBezTo>
                  <a:cubicBezTo>
                    <a:pt x="5671" y="17281"/>
                    <a:pt x="7093" y="17709"/>
                    <a:pt x="8467" y="17709"/>
                  </a:cubicBezTo>
                  <a:cubicBezTo>
                    <a:pt x="10531" y="17709"/>
                    <a:pt x="12489" y="16742"/>
                    <a:pt x="13421" y="14656"/>
                  </a:cubicBezTo>
                  <a:cubicBezTo>
                    <a:pt x="15011" y="11292"/>
                    <a:pt x="11647" y="1901"/>
                    <a:pt x="9391" y="644"/>
                  </a:cubicBezTo>
                  <a:cubicBezTo>
                    <a:pt x="8615" y="203"/>
                    <a:pt x="7736" y="0"/>
                    <a:pt x="6838"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5" name="Google Shape;3625;p53"/>
            <p:cNvSpPr/>
            <p:nvPr/>
          </p:nvSpPr>
          <p:spPr>
            <a:xfrm>
              <a:off x="1157601" y="1538180"/>
              <a:ext cx="11246" cy="29937"/>
            </a:xfrm>
            <a:custGeom>
              <a:rect b="b" l="l" r="r" t="t"/>
              <a:pathLst>
                <a:path extrusionOk="0" h="1480" w="556">
                  <a:moveTo>
                    <a:pt x="149" y="1"/>
                  </a:moveTo>
                  <a:lnTo>
                    <a:pt x="112" y="38"/>
                  </a:lnTo>
                  <a:cubicBezTo>
                    <a:pt x="296" y="518"/>
                    <a:pt x="370" y="1110"/>
                    <a:pt x="1" y="1443"/>
                  </a:cubicBezTo>
                  <a:lnTo>
                    <a:pt x="1" y="1480"/>
                  </a:lnTo>
                  <a:cubicBezTo>
                    <a:pt x="555" y="1184"/>
                    <a:pt x="370" y="445"/>
                    <a:pt x="1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6" name="Google Shape;3626;p53"/>
            <p:cNvSpPr/>
            <p:nvPr/>
          </p:nvSpPr>
          <p:spPr>
            <a:xfrm>
              <a:off x="1133187" y="1530513"/>
              <a:ext cx="37259" cy="32789"/>
            </a:xfrm>
            <a:custGeom>
              <a:rect b="b" l="l" r="r" t="t"/>
              <a:pathLst>
                <a:path extrusionOk="0" h="1621" w="1842">
                  <a:moveTo>
                    <a:pt x="814" y="0"/>
                  </a:moveTo>
                  <a:cubicBezTo>
                    <a:pt x="786" y="0"/>
                    <a:pt x="757" y="4"/>
                    <a:pt x="727" y="10"/>
                  </a:cubicBezTo>
                  <a:cubicBezTo>
                    <a:pt x="0" y="183"/>
                    <a:pt x="343" y="1621"/>
                    <a:pt x="1027" y="1621"/>
                  </a:cubicBezTo>
                  <a:cubicBezTo>
                    <a:pt x="1073" y="1621"/>
                    <a:pt x="1121" y="1614"/>
                    <a:pt x="1171" y="1600"/>
                  </a:cubicBezTo>
                  <a:cubicBezTo>
                    <a:pt x="1842" y="1459"/>
                    <a:pt x="1433" y="0"/>
                    <a:pt x="8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7" name="Google Shape;3627;p53"/>
            <p:cNvSpPr/>
            <p:nvPr/>
          </p:nvSpPr>
          <p:spPr>
            <a:xfrm>
              <a:off x="1216686" y="1520238"/>
              <a:ext cx="17962" cy="24050"/>
            </a:xfrm>
            <a:custGeom>
              <a:rect b="b" l="l" r="r" t="t"/>
              <a:pathLst>
                <a:path extrusionOk="0" h="1189" w="888">
                  <a:moveTo>
                    <a:pt x="0" y="1"/>
                  </a:moveTo>
                  <a:lnTo>
                    <a:pt x="0" y="1"/>
                  </a:lnTo>
                  <a:cubicBezTo>
                    <a:pt x="36" y="494"/>
                    <a:pt x="272" y="1189"/>
                    <a:pt x="807" y="1189"/>
                  </a:cubicBezTo>
                  <a:cubicBezTo>
                    <a:pt x="833" y="1189"/>
                    <a:pt x="860" y="1187"/>
                    <a:pt x="888" y="1184"/>
                  </a:cubicBezTo>
                  <a:lnTo>
                    <a:pt x="888" y="1147"/>
                  </a:lnTo>
                  <a:cubicBezTo>
                    <a:pt x="407" y="1110"/>
                    <a:pt x="185" y="555"/>
                    <a:pt x="37" y="38"/>
                  </a:cubicBezTo>
                  <a:cubicBezTo>
                    <a:pt x="37" y="1"/>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8" name="Google Shape;3628;p53"/>
            <p:cNvSpPr/>
            <p:nvPr/>
          </p:nvSpPr>
          <p:spPr>
            <a:xfrm>
              <a:off x="1210152" y="1506787"/>
              <a:ext cx="36693" cy="32748"/>
            </a:xfrm>
            <a:custGeom>
              <a:rect b="b" l="l" r="r" t="t"/>
              <a:pathLst>
                <a:path extrusionOk="0" h="1619" w="1814">
                  <a:moveTo>
                    <a:pt x="773" y="1"/>
                  </a:moveTo>
                  <a:cubicBezTo>
                    <a:pt x="712" y="1"/>
                    <a:pt x="648" y="12"/>
                    <a:pt x="582" y="37"/>
                  </a:cubicBezTo>
                  <a:cubicBezTo>
                    <a:pt x="1" y="242"/>
                    <a:pt x="400" y="1618"/>
                    <a:pt x="990" y="1618"/>
                  </a:cubicBezTo>
                  <a:cubicBezTo>
                    <a:pt x="1038" y="1618"/>
                    <a:pt x="1087" y="1609"/>
                    <a:pt x="1137" y="1590"/>
                  </a:cubicBezTo>
                  <a:cubicBezTo>
                    <a:pt x="1814" y="1353"/>
                    <a:pt x="1437" y="1"/>
                    <a:pt x="77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9" name="Google Shape;3629;p53"/>
            <p:cNvSpPr/>
            <p:nvPr/>
          </p:nvSpPr>
          <p:spPr>
            <a:xfrm>
              <a:off x="1119028" y="1491313"/>
              <a:ext cx="34852" cy="29350"/>
            </a:xfrm>
            <a:custGeom>
              <a:rect b="b" l="l" r="r" t="t"/>
              <a:pathLst>
                <a:path extrusionOk="0" h="1451" w="1723">
                  <a:moveTo>
                    <a:pt x="1234" y="0"/>
                  </a:moveTo>
                  <a:cubicBezTo>
                    <a:pt x="1027" y="0"/>
                    <a:pt x="820" y="96"/>
                    <a:pt x="614" y="174"/>
                  </a:cubicBezTo>
                  <a:cubicBezTo>
                    <a:pt x="355" y="358"/>
                    <a:pt x="170" y="617"/>
                    <a:pt x="59" y="913"/>
                  </a:cubicBezTo>
                  <a:cubicBezTo>
                    <a:pt x="1" y="1205"/>
                    <a:pt x="219" y="1450"/>
                    <a:pt x="440" y="1450"/>
                  </a:cubicBezTo>
                  <a:cubicBezTo>
                    <a:pt x="499" y="1450"/>
                    <a:pt x="559" y="1433"/>
                    <a:pt x="614" y="1394"/>
                  </a:cubicBezTo>
                  <a:lnTo>
                    <a:pt x="1168" y="987"/>
                  </a:lnTo>
                  <a:cubicBezTo>
                    <a:pt x="1390" y="839"/>
                    <a:pt x="1575" y="728"/>
                    <a:pt x="1686" y="469"/>
                  </a:cubicBezTo>
                  <a:cubicBezTo>
                    <a:pt x="1723" y="321"/>
                    <a:pt x="1649" y="137"/>
                    <a:pt x="1501" y="63"/>
                  </a:cubicBezTo>
                  <a:cubicBezTo>
                    <a:pt x="1412" y="18"/>
                    <a:pt x="1323" y="0"/>
                    <a:pt x="123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0" name="Google Shape;3630;p53"/>
            <p:cNvSpPr/>
            <p:nvPr/>
          </p:nvSpPr>
          <p:spPr>
            <a:xfrm>
              <a:off x="1198744" y="1467889"/>
              <a:ext cx="41143" cy="20126"/>
            </a:xfrm>
            <a:custGeom>
              <a:rect b="b" l="l" r="r" t="t"/>
              <a:pathLst>
                <a:path extrusionOk="0" h="995" w="2034">
                  <a:moveTo>
                    <a:pt x="887" y="1"/>
                  </a:moveTo>
                  <a:cubicBezTo>
                    <a:pt x="555" y="38"/>
                    <a:pt x="222" y="149"/>
                    <a:pt x="111" y="407"/>
                  </a:cubicBezTo>
                  <a:cubicBezTo>
                    <a:pt x="0" y="555"/>
                    <a:pt x="37" y="740"/>
                    <a:pt x="185" y="851"/>
                  </a:cubicBezTo>
                  <a:cubicBezTo>
                    <a:pt x="308" y="954"/>
                    <a:pt x="420" y="976"/>
                    <a:pt x="546" y="976"/>
                  </a:cubicBezTo>
                  <a:cubicBezTo>
                    <a:pt x="646" y="976"/>
                    <a:pt x="756" y="962"/>
                    <a:pt x="887" y="962"/>
                  </a:cubicBezTo>
                  <a:cubicBezTo>
                    <a:pt x="1035" y="962"/>
                    <a:pt x="1183" y="995"/>
                    <a:pt x="1342" y="995"/>
                  </a:cubicBezTo>
                  <a:cubicBezTo>
                    <a:pt x="1421" y="995"/>
                    <a:pt x="1504" y="987"/>
                    <a:pt x="1590" y="962"/>
                  </a:cubicBezTo>
                  <a:cubicBezTo>
                    <a:pt x="1849" y="925"/>
                    <a:pt x="2033" y="518"/>
                    <a:pt x="1775" y="296"/>
                  </a:cubicBezTo>
                  <a:cubicBezTo>
                    <a:pt x="1479" y="38"/>
                    <a:pt x="1183" y="1"/>
                    <a:pt x="8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1" name="Google Shape;3631;p53"/>
            <p:cNvSpPr/>
            <p:nvPr/>
          </p:nvSpPr>
          <p:spPr>
            <a:xfrm>
              <a:off x="1172570" y="1629426"/>
              <a:ext cx="21704" cy="9729"/>
            </a:xfrm>
            <a:custGeom>
              <a:rect b="b" l="l" r="r" t="t"/>
              <a:pathLst>
                <a:path extrusionOk="0" h="481" w="1073">
                  <a:moveTo>
                    <a:pt x="1035" y="0"/>
                  </a:moveTo>
                  <a:cubicBezTo>
                    <a:pt x="887" y="111"/>
                    <a:pt x="703" y="259"/>
                    <a:pt x="518" y="296"/>
                  </a:cubicBezTo>
                  <a:cubicBezTo>
                    <a:pt x="498" y="300"/>
                    <a:pt x="478" y="302"/>
                    <a:pt x="458" y="302"/>
                  </a:cubicBezTo>
                  <a:cubicBezTo>
                    <a:pt x="293" y="302"/>
                    <a:pt x="132" y="177"/>
                    <a:pt x="0" y="111"/>
                  </a:cubicBezTo>
                  <a:lnTo>
                    <a:pt x="0" y="111"/>
                  </a:lnTo>
                  <a:cubicBezTo>
                    <a:pt x="37" y="333"/>
                    <a:pt x="222" y="481"/>
                    <a:pt x="518" y="481"/>
                  </a:cubicBezTo>
                  <a:cubicBezTo>
                    <a:pt x="739" y="444"/>
                    <a:pt x="961" y="259"/>
                    <a:pt x="107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2" name="Google Shape;3632;p53"/>
            <p:cNvSpPr/>
            <p:nvPr/>
          </p:nvSpPr>
          <p:spPr>
            <a:xfrm>
              <a:off x="1173318" y="1478043"/>
              <a:ext cx="58336" cy="129395"/>
            </a:xfrm>
            <a:custGeom>
              <a:rect b="b" l="l" r="r" t="t"/>
              <a:pathLst>
                <a:path extrusionOk="0" h="6397" w="2884">
                  <a:moveTo>
                    <a:pt x="708" y="1"/>
                  </a:moveTo>
                  <a:cubicBezTo>
                    <a:pt x="684" y="1"/>
                    <a:pt x="666" y="27"/>
                    <a:pt x="666" y="53"/>
                  </a:cubicBezTo>
                  <a:cubicBezTo>
                    <a:pt x="1109" y="1643"/>
                    <a:pt x="1923" y="3122"/>
                    <a:pt x="2403" y="4675"/>
                  </a:cubicBezTo>
                  <a:cubicBezTo>
                    <a:pt x="2255" y="4675"/>
                    <a:pt x="2025" y="4642"/>
                    <a:pt x="1823" y="4642"/>
                  </a:cubicBezTo>
                  <a:cubicBezTo>
                    <a:pt x="1721" y="4642"/>
                    <a:pt x="1627" y="4650"/>
                    <a:pt x="1553" y="4675"/>
                  </a:cubicBezTo>
                  <a:cubicBezTo>
                    <a:pt x="1479" y="4711"/>
                    <a:pt x="1959" y="5784"/>
                    <a:pt x="1959" y="5932"/>
                  </a:cubicBezTo>
                  <a:cubicBezTo>
                    <a:pt x="1697" y="6046"/>
                    <a:pt x="1442" y="6096"/>
                    <a:pt x="1175" y="6096"/>
                  </a:cubicBezTo>
                  <a:cubicBezTo>
                    <a:pt x="840" y="6096"/>
                    <a:pt x="485" y="6018"/>
                    <a:pt x="74" y="5895"/>
                  </a:cubicBezTo>
                  <a:cubicBezTo>
                    <a:pt x="74" y="5895"/>
                    <a:pt x="0" y="5932"/>
                    <a:pt x="74" y="5968"/>
                  </a:cubicBezTo>
                  <a:cubicBezTo>
                    <a:pt x="402" y="6267"/>
                    <a:pt x="755" y="6397"/>
                    <a:pt x="1131" y="6397"/>
                  </a:cubicBezTo>
                  <a:cubicBezTo>
                    <a:pt x="1221" y="6397"/>
                    <a:pt x="1312" y="6389"/>
                    <a:pt x="1405" y="6375"/>
                  </a:cubicBezTo>
                  <a:cubicBezTo>
                    <a:pt x="1627" y="6375"/>
                    <a:pt x="1812" y="6338"/>
                    <a:pt x="1996" y="6264"/>
                  </a:cubicBezTo>
                  <a:cubicBezTo>
                    <a:pt x="2033" y="6264"/>
                    <a:pt x="2107" y="6190"/>
                    <a:pt x="2107" y="6190"/>
                  </a:cubicBezTo>
                  <a:cubicBezTo>
                    <a:pt x="2144" y="6190"/>
                    <a:pt x="2144" y="6153"/>
                    <a:pt x="2181" y="6153"/>
                  </a:cubicBezTo>
                  <a:cubicBezTo>
                    <a:pt x="2218" y="6116"/>
                    <a:pt x="2255" y="6079"/>
                    <a:pt x="2218" y="6005"/>
                  </a:cubicBezTo>
                  <a:lnTo>
                    <a:pt x="2218" y="5968"/>
                  </a:lnTo>
                  <a:lnTo>
                    <a:pt x="2218" y="5932"/>
                  </a:lnTo>
                  <a:cubicBezTo>
                    <a:pt x="2144" y="5562"/>
                    <a:pt x="1960" y="4970"/>
                    <a:pt x="1959" y="4970"/>
                  </a:cubicBezTo>
                  <a:lnTo>
                    <a:pt x="1959" y="4970"/>
                  </a:lnTo>
                  <a:cubicBezTo>
                    <a:pt x="2033" y="4989"/>
                    <a:pt x="2274" y="5017"/>
                    <a:pt x="2486" y="5017"/>
                  </a:cubicBezTo>
                  <a:cubicBezTo>
                    <a:pt x="2699" y="5017"/>
                    <a:pt x="2884" y="4989"/>
                    <a:pt x="2847" y="4896"/>
                  </a:cubicBezTo>
                  <a:cubicBezTo>
                    <a:pt x="2292" y="3307"/>
                    <a:pt x="1627" y="1495"/>
                    <a:pt x="739" y="16"/>
                  </a:cubicBezTo>
                  <a:cubicBezTo>
                    <a:pt x="729" y="5"/>
                    <a:pt x="718" y="1"/>
                    <a:pt x="7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3" name="Google Shape;3633;p53"/>
            <p:cNvSpPr/>
            <p:nvPr/>
          </p:nvSpPr>
          <p:spPr>
            <a:xfrm>
              <a:off x="1172570" y="1598013"/>
              <a:ext cx="35904" cy="23949"/>
            </a:xfrm>
            <a:custGeom>
              <a:rect b="b" l="l" r="r" t="t"/>
              <a:pathLst>
                <a:path extrusionOk="0" h="1184" w="1775">
                  <a:moveTo>
                    <a:pt x="37" y="1"/>
                  </a:moveTo>
                  <a:cubicBezTo>
                    <a:pt x="37" y="1"/>
                    <a:pt x="0" y="222"/>
                    <a:pt x="0" y="518"/>
                  </a:cubicBezTo>
                  <a:cubicBezTo>
                    <a:pt x="0" y="814"/>
                    <a:pt x="148" y="1184"/>
                    <a:pt x="555" y="1184"/>
                  </a:cubicBezTo>
                  <a:cubicBezTo>
                    <a:pt x="776" y="1184"/>
                    <a:pt x="961" y="1110"/>
                    <a:pt x="1109" y="999"/>
                  </a:cubicBezTo>
                  <a:cubicBezTo>
                    <a:pt x="1516" y="740"/>
                    <a:pt x="1775" y="185"/>
                    <a:pt x="1775" y="185"/>
                  </a:cubicBezTo>
                  <a:lnTo>
                    <a:pt x="1775" y="185"/>
                  </a:lnTo>
                  <a:cubicBezTo>
                    <a:pt x="1590" y="222"/>
                    <a:pt x="1409" y="237"/>
                    <a:pt x="1239" y="237"/>
                  </a:cubicBezTo>
                  <a:cubicBezTo>
                    <a:pt x="558" y="237"/>
                    <a:pt x="37" y="1"/>
                    <a:pt x="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4" name="Google Shape;3634;p53"/>
            <p:cNvSpPr/>
            <p:nvPr/>
          </p:nvSpPr>
          <p:spPr>
            <a:xfrm>
              <a:off x="1173318" y="1608167"/>
              <a:ext cx="22453" cy="13795"/>
            </a:xfrm>
            <a:custGeom>
              <a:rect b="b" l="l" r="r" t="t"/>
              <a:pathLst>
                <a:path extrusionOk="0" h="682" w="1110">
                  <a:moveTo>
                    <a:pt x="196" y="0"/>
                  </a:moveTo>
                  <a:cubicBezTo>
                    <a:pt x="130" y="0"/>
                    <a:pt x="65" y="5"/>
                    <a:pt x="0" y="16"/>
                  </a:cubicBezTo>
                  <a:cubicBezTo>
                    <a:pt x="0" y="312"/>
                    <a:pt x="148" y="682"/>
                    <a:pt x="555" y="682"/>
                  </a:cubicBezTo>
                  <a:cubicBezTo>
                    <a:pt x="813" y="682"/>
                    <a:pt x="998" y="608"/>
                    <a:pt x="1109" y="497"/>
                  </a:cubicBezTo>
                  <a:cubicBezTo>
                    <a:pt x="951" y="181"/>
                    <a:pt x="578" y="0"/>
                    <a:pt x="196" y="0"/>
                  </a:cubicBezTo>
                  <a:close/>
                </a:path>
              </a:pathLst>
            </a:custGeom>
            <a:solidFill>
              <a:srgbClr val="FF9B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5" name="Google Shape;3635;p53"/>
            <p:cNvSpPr/>
            <p:nvPr/>
          </p:nvSpPr>
          <p:spPr>
            <a:xfrm>
              <a:off x="983362" y="1323303"/>
              <a:ext cx="246047" cy="268743"/>
            </a:xfrm>
            <a:custGeom>
              <a:rect b="b" l="l" r="r" t="t"/>
              <a:pathLst>
                <a:path extrusionOk="0" h="13286" w="12164">
                  <a:moveTo>
                    <a:pt x="7557" y="0"/>
                  </a:moveTo>
                  <a:cubicBezTo>
                    <a:pt x="7193" y="0"/>
                    <a:pt x="6839" y="38"/>
                    <a:pt x="6507" y="124"/>
                  </a:cubicBezTo>
                  <a:cubicBezTo>
                    <a:pt x="4326" y="642"/>
                    <a:pt x="2182" y="4228"/>
                    <a:pt x="2182" y="4228"/>
                  </a:cubicBezTo>
                  <a:cubicBezTo>
                    <a:pt x="2182" y="4228"/>
                    <a:pt x="2847" y="2749"/>
                    <a:pt x="2810" y="2675"/>
                  </a:cubicBezTo>
                  <a:cubicBezTo>
                    <a:pt x="2806" y="2669"/>
                    <a:pt x="2800" y="2667"/>
                    <a:pt x="2790" y="2667"/>
                  </a:cubicBezTo>
                  <a:cubicBezTo>
                    <a:pt x="2615" y="2667"/>
                    <a:pt x="1518" y="3616"/>
                    <a:pt x="1553" y="4598"/>
                  </a:cubicBezTo>
                  <a:cubicBezTo>
                    <a:pt x="1553" y="4598"/>
                    <a:pt x="1445" y="3303"/>
                    <a:pt x="1371" y="3303"/>
                  </a:cubicBezTo>
                  <a:cubicBezTo>
                    <a:pt x="1370" y="3303"/>
                    <a:pt x="1369" y="3303"/>
                    <a:pt x="1368" y="3304"/>
                  </a:cubicBezTo>
                  <a:cubicBezTo>
                    <a:pt x="1257" y="3304"/>
                    <a:pt x="481" y="4709"/>
                    <a:pt x="925" y="5448"/>
                  </a:cubicBezTo>
                  <a:cubicBezTo>
                    <a:pt x="925" y="5448"/>
                    <a:pt x="0" y="6890"/>
                    <a:pt x="259" y="8110"/>
                  </a:cubicBezTo>
                  <a:cubicBezTo>
                    <a:pt x="444" y="9293"/>
                    <a:pt x="1997" y="13286"/>
                    <a:pt x="3032" y="13286"/>
                  </a:cubicBezTo>
                  <a:cubicBezTo>
                    <a:pt x="3919" y="13286"/>
                    <a:pt x="4104" y="10661"/>
                    <a:pt x="4104" y="9663"/>
                  </a:cubicBezTo>
                  <a:cubicBezTo>
                    <a:pt x="4104" y="8775"/>
                    <a:pt x="3587" y="6150"/>
                    <a:pt x="3587" y="5966"/>
                  </a:cubicBezTo>
                  <a:cubicBezTo>
                    <a:pt x="3587" y="5954"/>
                    <a:pt x="3603" y="5949"/>
                    <a:pt x="3634" y="5949"/>
                  </a:cubicBezTo>
                  <a:cubicBezTo>
                    <a:pt x="3952" y="5949"/>
                    <a:pt x="5790" y="6494"/>
                    <a:pt x="7473" y="6494"/>
                  </a:cubicBezTo>
                  <a:cubicBezTo>
                    <a:pt x="8249" y="6494"/>
                    <a:pt x="8993" y="6378"/>
                    <a:pt x="9539" y="6040"/>
                  </a:cubicBezTo>
                  <a:cubicBezTo>
                    <a:pt x="11387" y="4893"/>
                    <a:pt x="12164" y="2675"/>
                    <a:pt x="11979" y="1825"/>
                  </a:cubicBezTo>
                  <a:cubicBezTo>
                    <a:pt x="11791" y="1137"/>
                    <a:pt x="9543" y="0"/>
                    <a:pt x="755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6" name="Google Shape;3636;p53"/>
            <p:cNvSpPr/>
            <p:nvPr/>
          </p:nvSpPr>
          <p:spPr>
            <a:xfrm>
              <a:off x="999807" y="1504137"/>
              <a:ext cx="89021" cy="96910"/>
            </a:xfrm>
            <a:custGeom>
              <a:rect b="b" l="l" r="r" t="t"/>
              <a:pathLst>
                <a:path extrusionOk="0" h="4791" w="4401">
                  <a:moveTo>
                    <a:pt x="1493" y="0"/>
                  </a:moveTo>
                  <a:cubicBezTo>
                    <a:pt x="1360" y="0"/>
                    <a:pt x="1232" y="29"/>
                    <a:pt x="1110" y="94"/>
                  </a:cubicBezTo>
                  <a:cubicBezTo>
                    <a:pt x="1" y="723"/>
                    <a:pt x="1332" y="4235"/>
                    <a:pt x="2626" y="4678"/>
                  </a:cubicBezTo>
                  <a:cubicBezTo>
                    <a:pt x="2839" y="4758"/>
                    <a:pt x="3030" y="4791"/>
                    <a:pt x="3200" y="4791"/>
                  </a:cubicBezTo>
                  <a:cubicBezTo>
                    <a:pt x="4065" y="4791"/>
                    <a:pt x="4400" y="3939"/>
                    <a:pt x="4400" y="3939"/>
                  </a:cubicBezTo>
                  <a:lnTo>
                    <a:pt x="3920" y="1906"/>
                  </a:lnTo>
                  <a:cubicBezTo>
                    <a:pt x="3920" y="1906"/>
                    <a:pt x="2571" y="0"/>
                    <a:pt x="1493" y="0"/>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7" name="Google Shape;3637;p53"/>
            <p:cNvSpPr/>
            <p:nvPr/>
          </p:nvSpPr>
          <p:spPr>
            <a:xfrm>
              <a:off x="1029723" y="1526974"/>
              <a:ext cx="44136" cy="59691"/>
            </a:xfrm>
            <a:custGeom>
              <a:rect b="b" l="l" r="r" t="t"/>
              <a:pathLst>
                <a:path extrusionOk="0" h="2951" w="2182">
                  <a:moveTo>
                    <a:pt x="1" y="0"/>
                  </a:moveTo>
                  <a:cubicBezTo>
                    <a:pt x="925" y="370"/>
                    <a:pt x="1369" y="1257"/>
                    <a:pt x="1738" y="2071"/>
                  </a:cubicBezTo>
                  <a:cubicBezTo>
                    <a:pt x="1575" y="1861"/>
                    <a:pt x="1368" y="1710"/>
                    <a:pt x="1118" y="1710"/>
                  </a:cubicBezTo>
                  <a:cubicBezTo>
                    <a:pt x="970" y="1710"/>
                    <a:pt x="807" y="1763"/>
                    <a:pt x="629" y="1886"/>
                  </a:cubicBezTo>
                  <a:cubicBezTo>
                    <a:pt x="592" y="1886"/>
                    <a:pt x="629" y="1923"/>
                    <a:pt x="666" y="1923"/>
                  </a:cubicBezTo>
                  <a:cubicBezTo>
                    <a:pt x="767" y="1903"/>
                    <a:pt x="862" y="1891"/>
                    <a:pt x="951" y="1891"/>
                  </a:cubicBezTo>
                  <a:cubicBezTo>
                    <a:pt x="1191" y="1891"/>
                    <a:pt x="1392" y="1976"/>
                    <a:pt x="1553" y="2219"/>
                  </a:cubicBezTo>
                  <a:cubicBezTo>
                    <a:pt x="1738" y="2440"/>
                    <a:pt x="1886" y="2662"/>
                    <a:pt x="1997" y="2884"/>
                  </a:cubicBezTo>
                  <a:cubicBezTo>
                    <a:pt x="2013" y="2930"/>
                    <a:pt x="2048" y="2951"/>
                    <a:pt x="2077" y="2951"/>
                  </a:cubicBezTo>
                  <a:cubicBezTo>
                    <a:pt x="2119" y="2951"/>
                    <a:pt x="2151" y="2912"/>
                    <a:pt x="2108" y="2847"/>
                  </a:cubicBezTo>
                  <a:cubicBezTo>
                    <a:pt x="2182" y="1701"/>
                    <a:pt x="1258" y="74"/>
                    <a:pt x="1"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8" name="Google Shape;3638;p53"/>
            <p:cNvSpPr/>
            <p:nvPr/>
          </p:nvSpPr>
          <p:spPr>
            <a:xfrm>
              <a:off x="774715" y="1760884"/>
              <a:ext cx="790470" cy="1086480"/>
            </a:xfrm>
            <a:custGeom>
              <a:rect b="b" l="l" r="r" t="t"/>
              <a:pathLst>
                <a:path extrusionOk="0" h="53713" w="39079">
                  <a:moveTo>
                    <a:pt x="10922" y="1"/>
                  </a:moveTo>
                  <a:cubicBezTo>
                    <a:pt x="10168" y="1"/>
                    <a:pt x="9239" y="789"/>
                    <a:pt x="8245" y="2522"/>
                  </a:cubicBezTo>
                  <a:cubicBezTo>
                    <a:pt x="2663" y="12172"/>
                    <a:pt x="1" y="24815"/>
                    <a:pt x="592" y="27477"/>
                  </a:cubicBezTo>
                  <a:cubicBezTo>
                    <a:pt x="1295" y="30435"/>
                    <a:pt x="6101" y="40232"/>
                    <a:pt x="10722" y="44447"/>
                  </a:cubicBezTo>
                  <a:cubicBezTo>
                    <a:pt x="12274" y="45694"/>
                    <a:pt x="14526" y="47142"/>
                    <a:pt x="18262" y="47142"/>
                  </a:cubicBezTo>
                  <a:cubicBezTo>
                    <a:pt x="19066" y="47142"/>
                    <a:pt x="19939" y="47075"/>
                    <a:pt x="20889" y="46924"/>
                  </a:cubicBezTo>
                  <a:cubicBezTo>
                    <a:pt x="20889" y="46924"/>
                    <a:pt x="24067" y="53447"/>
                    <a:pt x="26286" y="53447"/>
                  </a:cubicBezTo>
                  <a:cubicBezTo>
                    <a:pt x="26400" y="53447"/>
                    <a:pt x="26511" y="53430"/>
                    <a:pt x="26620" y="53394"/>
                  </a:cubicBezTo>
                  <a:cubicBezTo>
                    <a:pt x="27544" y="53098"/>
                    <a:pt x="27248" y="51545"/>
                    <a:pt x="26657" y="49993"/>
                  </a:cubicBezTo>
                  <a:lnTo>
                    <a:pt x="26657" y="49993"/>
                  </a:lnTo>
                  <a:cubicBezTo>
                    <a:pt x="27699" y="51869"/>
                    <a:pt x="28937" y="53713"/>
                    <a:pt x="29942" y="53713"/>
                  </a:cubicBezTo>
                  <a:cubicBezTo>
                    <a:pt x="30006" y="53713"/>
                    <a:pt x="30070" y="53705"/>
                    <a:pt x="30132" y="53690"/>
                  </a:cubicBezTo>
                  <a:cubicBezTo>
                    <a:pt x="31093" y="53394"/>
                    <a:pt x="31093" y="52211"/>
                    <a:pt x="30723" y="50806"/>
                  </a:cubicBezTo>
                  <a:lnTo>
                    <a:pt x="30723" y="50806"/>
                  </a:lnTo>
                  <a:cubicBezTo>
                    <a:pt x="31549" y="52268"/>
                    <a:pt x="32485" y="53456"/>
                    <a:pt x="33389" y="53456"/>
                  </a:cubicBezTo>
                  <a:cubicBezTo>
                    <a:pt x="33536" y="53456"/>
                    <a:pt x="33683" y="53424"/>
                    <a:pt x="33829" y="53357"/>
                  </a:cubicBezTo>
                  <a:cubicBezTo>
                    <a:pt x="35345" y="52654"/>
                    <a:pt x="34051" y="49438"/>
                    <a:pt x="32905" y="47220"/>
                  </a:cubicBezTo>
                  <a:lnTo>
                    <a:pt x="32905" y="47220"/>
                  </a:lnTo>
                  <a:cubicBezTo>
                    <a:pt x="33987" y="49056"/>
                    <a:pt x="35651" y="51446"/>
                    <a:pt x="36787" y="51446"/>
                  </a:cubicBezTo>
                  <a:cubicBezTo>
                    <a:pt x="36932" y="51446"/>
                    <a:pt x="37068" y="51407"/>
                    <a:pt x="37193" y="51323"/>
                  </a:cubicBezTo>
                  <a:cubicBezTo>
                    <a:pt x="39079" y="49993"/>
                    <a:pt x="33681" y="42007"/>
                    <a:pt x="32165" y="40343"/>
                  </a:cubicBezTo>
                  <a:cubicBezTo>
                    <a:pt x="31130" y="39234"/>
                    <a:pt x="28209" y="37681"/>
                    <a:pt x="26509" y="36942"/>
                  </a:cubicBezTo>
                  <a:cubicBezTo>
                    <a:pt x="23514" y="35722"/>
                    <a:pt x="18856" y="33984"/>
                    <a:pt x="18560" y="33873"/>
                  </a:cubicBezTo>
                  <a:cubicBezTo>
                    <a:pt x="16083" y="31211"/>
                    <a:pt x="11462" y="24557"/>
                    <a:pt x="11166" y="22967"/>
                  </a:cubicBezTo>
                  <a:cubicBezTo>
                    <a:pt x="10907" y="21377"/>
                    <a:pt x="12497" y="11210"/>
                    <a:pt x="12756" y="5443"/>
                  </a:cubicBezTo>
                  <a:cubicBezTo>
                    <a:pt x="12892" y="2028"/>
                    <a:pt x="12131" y="1"/>
                    <a:pt x="10922"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9" name="Google Shape;3639;p53"/>
            <p:cNvSpPr/>
            <p:nvPr/>
          </p:nvSpPr>
          <p:spPr>
            <a:xfrm>
              <a:off x="1387932" y="2620290"/>
              <a:ext cx="84268" cy="181036"/>
            </a:xfrm>
            <a:custGeom>
              <a:rect b="b" l="l" r="r" t="t"/>
              <a:pathLst>
                <a:path extrusionOk="0" h="8950" w="4166">
                  <a:moveTo>
                    <a:pt x="1" y="0"/>
                  </a:moveTo>
                  <a:lnTo>
                    <a:pt x="1" y="0"/>
                  </a:lnTo>
                  <a:cubicBezTo>
                    <a:pt x="444" y="925"/>
                    <a:pt x="851" y="1812"/>
                    <a:pt x="1369" y="2699"/>
                  </a:cubicBezTo>
                  <a:cubicBezTo>
                    <a:pt x="1849" y="3513"/>
                    <a:pt x="3550" y="6729"/>
                    <a:pt x="4141" y="8947"/>
                  </a:cubicBezTo>
                  <a:cubicBezTo>
                    <a:pt x="4142" y="8949"/>
                    <a:pt x="4143" y="8950"/>
                    <a:pt x="4143" y="8950"/>
                  </a:cubicBezTo>
                  <a:cubicBezTo>
                    <a:pt x="4166" y="8950"/>
                    <a:pt x="3897" y="7453"/>
                    <a:pt x="2958" y="5250"/>
                  </a:cubicBezTo>
                  <a:cubicBezTo>
                    <a:pt x="2515" y="4326"/>
                    <a:pt x="2071" y="3439"/>
                    <a:pt x="1590" y="2551"/>
                  </a:cubicBezTo>
                  <a:cubicBezTo>
                    <a:pt x="1110" y="1664"/>
                    <a:pt x="555" y="851"/>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0" name="Google Shape;3640;p53"/>
            <p:cNvSpPr/>
            <p:nvPr/>
          </p:nvSpPr>
          <p:spPr>
            <a:xfrm>
              <a:off x="1322880" y="2653949"/>
              <a:ext cx="73669" cy="136313"/>
            </a:xfrm>
            <a:custGeom>
              <a:rect b="b" l="l" r="r" t="t"/>
              <a:pathLst>
                <a:path extrusionOk="0" h="6739" w="3642">
                  <a:moveTo>
                    <a:pt x="0" y="0"/>
                  </a:moveTo>
                  <a:lnTo>
                    <a:pt x="0" y="0"/>
                  </a:lnTo>
                  <a:cubicBezTo>
                    <a:pt x="592" y="1109"/>
                    <a:pt x="1183" y="2292"/>
                    <a:pt x="1775" y="3438"/>
                  </a:cubicBezTo>
                  <a:cubicBezTo>
                    <a:pt x="2366" y="4548"/>
                    <a:pt x="2958" y="5546"/>
                    <a:pt x="3586" y="6655"/>
                  </a:cubicBezTo>
                  <a:cubicBezTo>
                    <a:pt x="3605" y="6710"/>
                    <a:pt x="3623" y="6738"/>
                    <a:pt x="3633" y="6738"/>
                  </a:cubicBezTo>
                  <a:cubicBezTo>
                    <a:pt x="3642" y="6738"/>
                    <a:pt x="3642" y="6710"/>
                    <a:pt x="3623" y="6655"/>
                  </a:cubicBezTo>
                  <a:cubicBezTo>
                    <a:pt x="3106" y="5509"/>
                    <a:pt x="2588" y="4400"/>
                    <a:pt x="1997" y="3291"/>
                  </a:cubicBezTo>
                  <a:cubicBezTo>
                    <a:pt x="1368" y="2144"/>
                    <a:pt x="666" y="1109"/>
                    <a:pt x="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1" name="Google Shape;3641;p53"/>
            <p:cNvSpPr/>
            <p:nvPr/>
          </p:nvSpPr>
          <p:spPr>
            <a:xfrm>
              <a:off x="1261551" y="2673489"/>
              <a:ext cx="54230" cy="107226"/>
            </a:xfrm>
            <a:custGeom>
              <a:rect b="b" l="l" r="r" t="t"/>
              <a:pathLst>
                <a:path extrusionOk="0" h="5301" w="2681">
                  <a:moveTo>
                    <a:pt x="29" y="1"/>
                  </a:moveTo>
                  <a:cubicBezTo>
                    <a:pt x="18" y="1"/>
                    <a:pt x="1" y="44"/>
                    <a:pt x="1" y="69"/>
                  </a:cubicBezTo>
                  <a:cubicBezTo>
                    <a:pt x="1110" y="2103"/>
                    <a:pt x="1738" y="3471"/>
                    <a:pt x="2589" y="5245"/>
                  </a:cubicBezTo>
                  <a:cubicBezTo>
                    <a:pt x="2607" y="5282"/>
                    <a:pt x="2635" y="5301"/>
                    <a:pt x="2653" y="5301"/>
                  </a:cubicBezTo>
                  <a:cubicBezTo>
                    <a:pt x="2672" y="5301"/>
                    <a:pt x="2681" y="5282"/>
                    <a:pt x="2662" y="5245"/>
                  </a:cubicBezTo>
                  <a:cubicBezTo>
                    <a:pt x="1923" y="3434"/>
                    <a:pt x="1147" y="1622"/>
                    <a:pt x="38" y="32"/>
                  </a:cubicBezTo>
                  <a:cubicBezTo>
                    <a:pt x="38" y="9"/>
                    <a:pt x="34" y="1"/>
                    <a:pt x="2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2" name="Google Shape;3642;p53"/>
            <p:cNvSpPr/>
            <p:nvPr/>
          </p:nvSpPr>
          <p:spPr>
            <a:xfrm>
              <a:off x="833051" y="1757547"/>
              <a:ext cx="216131" cy="280960"/>
            </a:xfrm>
            <a:custGeom>
              <a:rect b="b" l="l" r="r" t="t"/>
              <a:pathLst>
                <a:path extrusionOk="0" h="13890" w="10685">
                  <a:moveTo>
                    <a:pt x="8014" y="0"/>
                  </a:moveTo>
                  <a:cubicBezTo>
                    <a:pt x="7010" y="0"/>
                    <a:pt x="5783" y="1154"/>
                    <a:pt x="4622" y="3057"/>
                  </a:cubicBezTo>
                  <a:cubicBezTo>
                    <a:pt x="2551" y="6569"/>
                    <a:pt x="0" y="12595"/>
                    <a:pt x="0" y="12595"/>
                  </a:cubicBezTo>
                  <a:lnTo>
                    <a:pt x="9945" y="13889"/>
                  </a:lnTo>
                  <a:cubicBezTo>
                    <a:pt x="9945" y="13889"/>
                    <a:pt x="10685" y="6902"/>
                    <a:pt x="9909" y="2724"/>
                  </a:cubicBezTo>
                  <a:cubicBezTo>
                    <a:pt x="9553" y="826"/>
                    <a:pt x="8863" y="0"/>
                    <a:pt x="8014"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3" name="Google Shape;3643;p53"/>
            <p:cNvSpPr/>
            <p:nvPr/>
          </p:nvSpPr>
          <p:spPr>
            <a:xfrm>
              <a:off x="869683" y="1780485"/>
              <a:ext cx="168293" cy="239332"/>
            </a:xfrm>
            <a:custGeom>
              <a:rect b="b" l="l" r="r" t="t"/>
              <a:pathLst>
                <a:path extrusionOk="0" h="11832" w="8320">
                  <a:moveTo>
                    <a:pt x="4363" y="0"/>
                  </a:moveTo>
                  <a:cubicBezTo>
                    <a:pt x="4253" y="37"/>
                    <a:pt x="4216" y="111"/>
                    <a:pt x="4179" y="185"/>
                  </a:cubicBezTo>
                  <a:cubicBezTo>
                    <a:pt x="4253" y="407"/>
                    <a:pt x="4400" y="592"/>
                    <a:pt x="4548" y="777"/>
                  </a:cubicBezTo>
                  <a:cubicBezTo>
                    <a:pt x="4474" y="481"/>
                    <a:pt x="4437" y="222"/>
                    <a:pt x="4363" y="0"/>
                  </a:cubicBezTo>
                  <a:close/>
                  <a:moveTo>
                    <a:pt x="8319" y="2810"/>
                  </a:moveTo>
                  <a:cubicBezTo>
                    <a:pt x="8134" y="2847"/>
                    <a:pt x="7913" y="2958"/>
                    <a:pt x="7728" y="2995"/>
                  </a:cubicBezTo>
                  <a:cubicBezTo>
                    <a:pt x="7395" y="3180"/>
                    <a:pt x="7062" y="3365"/>
                    <a:pt x="6841" y="3550"/>
                  </a:cubicBezTo>
                  <a:cubicBezTo>
                    <a:pt x="7210" y="3513"/>
                    <a:pt x="7506" y="3402"/>
                    <a:pt x="7802" y="3254"/>
                  </a:cubicBezTo>
                  <a:cubicBezTo>
                    <a:pt x="7987" y="3180"/>
                    <a:pt x="8171" y="3143"/>
                    <a:pt x="8319" y="2995"/>
                  </a:cubicBezTo>
                  <a:lnTo>
                    <a:pt x="8319" y="2810"/>
                  </a:lnTo>
                  <a:close/>
                  <a:moveTo>
                    <a:pt x="2885" y="5250"/>
                  </a:moveTo>
                  <a:cubicBezTo>
                    <a:pt x="2626" y="5546"/>
                    <a:pt x="2515" y="5805"/>
                    <a:pt x="2367" y="6138"/>
                  </a:cubicBezTo>
                  <a:cubicBezTo>
                    <a:pt x="2219" y="6470"/>
                    <a:pt x="2145" y="6766"/>
                    <a:pt x="2071" y="7099"/>
                  </a:cubicBezTo>
                  <a:cubicBezTo>
                    <a:pt x="2330" y="6840"/>
                    <a:pt x="2441" y="6544"/>
                    <a:pt x="2589" y="6211"/>
                  </a:cubicBezTo>
                  <a:cubicBezTo>
                    <a:pt x="2737" y="5916"/>
                    <a:pt x="2811" y="5583"/>
                    <a:pt x="2885" y="5250"/>
                  </a:cubicBezTo>
                  <a:close/>
                  <a:moveTo>
                    <a:pt x="1" y="10722"/>
                  </a:moveTo>
                  <a:cubicBezTo>
                    <a:pt x="10" y="10723"/>
                    <a:pt x="19" y="10724"/>
                    <a:pt x="28" y="10725"/>
                  </a:cubicBezTo>
                  <a:lnTo>
                    <a:pt x="28" y="10725"/>
                  </a:lnTo>
                  <a:cubicBezTo>
                    <a:pt x="26" y="10722"/>
                    <a:pt x="17" y="10722"/>
                    <a:pt x="1" y="10722"/>
                  </a:cubicBezTo>
                  <a:close/>
                  <a:moveTo>
                    <a:pt x="28" y="10725"/>
                  </a:moveTo>
                  <a:cubicBezTo>
                    <a:pt x="31" y="10729"/>
                    <a:pt x="22" y="10738"/>
                    <a:pt x="1" y="10759"/>
                  </a:cubicBezTo>
                  <a:cubicBezTo>
                    <a:pt x="223" y="10944"/>
                    <a:pt x="482" y="11018"/>
                    <a:pt x="740" y="11166"/>
                  </a:cubicBezTo>
                  <a:cubicBezTo>
                    <a:pt x="1073" y="11313"/>
                    <a:pt x="1406" y="11387"/>
                    <a:pt x="1702" y="11461"/>
                  </a:cubicBezTo>
                  <a:cubicBezTo>
                    <a:pt x="1443" y="11203"/>
                    <a:pt x="1147" y="11092"/>
                    <a:pt x="814" y="10944"/>
                  </a:cubicBezTo>
                  <a:cubicBezTo>
                    <a:pt x="563" y="10836"/>
                    <a:pt x="346" y="10763"/>
                    <a:pt x="28" y="10725"/>
                  </a:cubicBezTo>
                  <a:close/>
                  <a:moveTo>
                    <a:pt x="7247" y="11018"/>
                  </a:moveTo>
                  <a:cubicBezTo>
                    <a:pt x="6877" y="11092"/>
                    <a:pt x="6582" y="11166"/>
                    <a:pt x="6286" y="11313"/>
                  </a:cubicBezTo>
                  <a:cubicBezTo>
                    <a:pt x="6027" y="11461"/>
                    <a:pt x="5694" y="11572"/>
                    <a:pt x="5399" y="11831"/>
                  </a:cubicBezTo>
                  <a:cubicBezTo>
                    <a:pt x="5768" y="11757"/>
                    <a:pt x="6064" y="11683"/>
                    <a:pt x="6360" y="11535"/>
                  </a:cubicBezTo>
                  <a:cubicBezTo>
                    <a:pt x="6693" y="11387"/>
                    <a:pt x="6988" y="11276"/>
                    <a:pt x="7247" y="1101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4" name="Google Shape;3644;p53"/>
            <p:cNvSpPr/>
            <p:nvPr/>
          </p:nvSpPr>
          <p:spPr>
            <a:xfrm>
              <a:off x="858477" y="1971918"/>
              <a:ext cx="169021" cy="23949"/>
            </a:xfrm>
            <a:custGeom>
              <a:rect b="b" l="l" r="r" t="t"/>
              <a:pathLst>
                <a:path extrusionOk="0" h="1184" w="8356">
                  <a:moveTo>
                    <a:pt x="111" y="1"/>
                  </a:moveTo>
                  <a:cubicBezTo>
                    <a:pt x="37" y="1"/>
                    <a:pt x="0" y="75"/>
                    <a:pt x="111" y="75"/>
                  </a:cubicBezTo>
                  <a:cubicBezTo>
                    <a:pt x="1110" y="260"/>
                    <a:pt x="3476" y="592"/>
                    <a:pt x="4178" y="703"/>
                  </a:cubicBezTo>
                  <a:cubicBezTo>
                    <a:pt x="5546" y="888"/>
                    <a:pt x="6951" y="999"/>
                    <a:pt x="8319" y="1184"/>
                  </a:cubicBezTo>
                  <a:cubicBezTo>
                    <a:pt x="8356" y="1184"/>
                    <a:pt x="8356" y="1110"/>
                    <a:pt x="8319" y="1110"/>
                  </a:cubicBezTo>
                  <a:cubicBezTo>
                    <a:pt x="6951" y="888"/>
                    <a:pt x="5583" y="629"/>
                    <a:pt x="4252" y="445"/>
                  </a:cubicBezTo>
                  <a:cubicBezTo>
                    <a:pt x="3550" y="371"/>
                    <a:pt x="777" y="38"/>
                    <a:pt x="1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5" name="Google Shape;3645;p53"/>
            <p:cNvSpPr/>
            <p:nvPr/>
          </p:nvSpPr>
          <p:spPr>
            <a:xfrm>
              <a:off x="1690798" y="4316366"/>
              <a:ext cx="554901" cy="448990"/>
            </a:xfrm>
            <a:custGeom>
              <a:rect b="b" l="l" r="r" t="t"/>
              <a:pathLst>
                <a:path extrusionOk="0" h="22197" w="27433">
                  <a:moveTo>
                    <a:pt x="1" y="0"/>
                  </a:moveTo>
                  <a:cubicBezTo>
                    <a:pt x="1" y="0"/>
                    <a:pt x="2330" y="13494"/>
                    <a:pt x="2330" y="14308"/>
                  </a:cubicBezTo>
                  <a:cubicBezTo>
                    <a:pt x="2404" y="18264"/>
                    <a:pt x="2589" y="21480"/>
                    <a:pt x="2884" y="21665"/>
                  </a:cubicBezTo>
                  <a:cubicBezTo>
                    <a:pt x="3460" y="22015"/>
                    <a:pt x="13798" y="22196"/>
                    <a:pt x="20656" y="22196"/>
                  </a:cubicBezTo>
                  <a:cubicBezTo>
                    <a:pt x="23927" y="22196"/>
                    <a:pt x="26406" y="22155"/>
                    <a:pt x="26657" y="22072"/>
                  </a:cubicBezTo>
                  <a:cubicBezTo>
                    <a:pt x="27433" y="21850"/>
                    <a:pt x="26731" y="19595"/>
                    <a:pt x="25991" y="18892"/>
                  </a:cubicBezTo>
                  <a:cubicBezTo>
                    <a:pt x="25141" y="18190"/>
                    <a:pt x="16675" y="14382"/>
                    <a:pt x="16675" y="14382"/>
                  </a:cubicBezTo>
                  <a:lnTo>
                    <a:pt x="14826" y="37"/>
                  </a:lnTo>
                  <a:lnTo>
                    <a:pt x="1" y="0"/>
                  </a:ln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6" name="Google Shape;3646;p53"/>
            <p:cNvSpPr/>
            <p:nvPr/>
          </p:nvSpPr>
          <p:spPr>
            <a:xfrm>
              <a:off x="1730444" y="4553412"/>
              <a:ext cx="515255" cy="211944"/>
            </a:xfrm>
            <a:custGeom>
              <a:rect b="b" l="l" r="r" t="t"/>
              <a:pathLst>
                <a:path extrusionOk="0" h="10478" w="25473">
                  <a:moveTo>
                    <a:pt x="0" y="1"/>
                  </a:moveTo>
                  <a:cubicBezTo>
                    <a:pt x="0" y="370"/>
                    <a:pt x="333" y="1812"/>
                    <a:pt x="370" y="2589"/>
                  </a:cubicBezTo>
                  <a:cubicBezTo>
                    <a:pt x="518" y="6619"/>
                    <a:pt x="629" y="9724"/>
                    <a:pt x="924" y="9946"/>
                  </a:cubicBezTo>
                  <a:cubicBezTo>
                    <a:pt x="1500" y="10296"/>
                    <a:pt x="11838" y="10477"/>
                    <a:pt x="18696" y="10477"/>
                  </a:cubicBezTo>
                  <a:cubicBezTo>
                    <a:pt x="21967" y="10477"/>
                    <a:pt x="24446" y="10436"/>
                    <a:pt x="24697" y="10353"/>
                  </a:cubicBezTo>
                  <a:cubicBezTo>
                    <a:pt x="25473" y="10131"/>
                    <a:pt x="24771" y="7876"/>
                    <a:pt x="23994" y="7173"/>
                  </a:cubicBezTo>
                  <a:cubicBezTo>
                    <a:pt x="23107" y="6471"/>
                    <a:pt x="14678" y="2663"/>
                    <a:pt x="14678" y="2663"/>
                  </a:cubicBezTo>
                  <a:lnTo>
                    <a:pt x="14345" y="75"/>
                  </a:lnTo>
                  <a:lnTo>
                    <a:pt x="0" y="1"/>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7" name="Google Shape;3647;p53"/>
            <p:cNvSpPr/>
            <p:nvPr/>
          </p:nvSpPr>
          <p:spPr>
            <a:xfrm>
              <a:off x="1737908" y="4605761"/>
              <a:ext cx="507791" cy="159595"/>
            </a:xfrm>
            <a:custGeom>
              <a:rect b="b" l="l" r="r" t="t"/>
              <a:pathLst>
                <a:path extrusionOk="0" h="7890" w="25104">
                  <a:moveTo>
                    <a:pt x="1" y="1"/>
                  </a:moveTo>
                  <a:cubicBezTo>
                    <a:pt x="75" y="3957"/>
                    <a:pt x="260" y="7173"/>
                    <a:pt x="555" y="7358"/>
                  </a:cubicBezTo>
                  <a:cubicBezTo>
                    <a:pt x="1131" y="7708"/>
                    <a:pt x="11469" y="7889"/>
                    <a:pt x="18327" y="7889"/>
                  </a:cubicBezTo>
                  <a:cubicBezTo>
                    <a:pt x="21598" y="7889"/>
                    <a:pt x="24077" y="7848"/>
                    <a:pt x="24328" y="7765"/>
                  </a:cubicBezTo>
                  <a:cubicBezTo>
                    <a:pt x="25104" y="7543"/>
                    <a:pt x="24402" y="5288"/>
                    <a:pt x="23625" y="4585"/>
                  </a:cubicBezTo>
                  <a:cubicBezTo>
                    <a:pt x="22738" y="3883"/>
                    <a:pt x="14309" y="75"/>
                    <a:pt x="14309" y="75"/>
                  </a:cubicBezTo>
                  <a:lnTo>
                    <a:pt x="1" y="1"/>
                  </a:ln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8" name="Google Shape;3648;p53"/>
            <p:cNvSpPr/>
            <p:nvPr/>
          </p:nvSpPr>
          <p:spPr>
            <a:xfrm>
              <a:off x="1770070" y="4742155"/>
              <a:ext cx="455442" cy="6493"/>
            </a:xfrm>
            <a:custGeom>
              <a:rect b="b" l="l" r="r" t="t"/>
              <a:pathLst>
                <a:path extrusionOk="0" h="321" w="22516">
                  <a:moveTo>
                    <a:pt x="7726" y="0"/>
                  </a:moveTo>
                  <a:cubicBezTo>
                    <a:pt x="4373" y="0"/>
                    <a:pt x="1419" y="28"/>
                    <a:pt x="38" y="97"/>
                  </a:cubicBezTo>
                  <a:cubicBezTo>
                    <a:pt x="1" y="97"/>
                    <a:pt x="1" y="97"/>
                    <a:pt x="38" y="171"/>
                  </a:cubicBezTo>
                  <a:cubicBezTo>
                    <a:pt x="2121" y="275"/>
                    <a:pt x="7785" y="321"/>
                    <a:pt x="12994" y="321"/>
                  </a:cubicBezTo>
                  <a:cubicBezTo>
                    <a:pt x="17029" y="321"/>
                    <a:pt x="20791" y="294"/>
                    <a:pt x="22405" y="245"/>
                  </a:cubicBezTo>
                  <a:cubicBezTo>
                    <a:pt x="22516" y="208"/>
                    <a:pt x="22516" y="171"/>
                    <a:pt x="22405" y="171"/>
                  </a:cubicBezTo>
                  <a:cubicBezTo>
                    <a:pt x="20089" y="79"/>
                    <a:pt x="13348" y="0"/>
                    <a:pt x="77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9" name="Google Shape;3649;p53"/>
            <p:cNvSpPr/>
            <p:nvPr/>
          </p:nvSpPr>
          <p:spPr>
            <a:xfrm>
              <a:off x="2123040" y="4682747"/>
              <a:ext cx="63595" cy="57648"/>
            </a:xfrm>
            <a:custGeom>
              <a:rect b="b" l="l" r="r" t="t"/>
              <a:pathLst>
                <a:path extrusionOk="0" h="2850" w="3144">
                  <a:moveTo>
                    <a:pt x="2994" y="0"/>
                  </a:moveTo>
                  <a:cubicBezTo>
                    <a:pt x="2145" y="0"/>
                    <a:pt x="1313" y="394"/>
                    <a:pt x="888" y="890"/>
                  </a:cubicBezTo>
                  <a:cubicBezTo>
                    <a:pt x="407" y="1371"/>
                    <a:pt x="1" y="2073"/>
                    <a:pt x="38" y="2849"/>
                  </a:cubicBezTo>
                  <a:lnTo>
                    <a:pt x="112" y="2849"/>
                  </a:lnTo>
                  <a:cubicBezTo>
                    <a:pt x="334" y="1445"/>
                    <a:pt x="1664" y="151"/>
                    <a:pt x="3106" y="40"/>
                  </a:cubicBezTo>
                  <a:cubicBezTo>
                    <a:pt x="3143" y="40"/>
                    <a:pt x="3143" y="3"/>
                    <a:pt x="3106" y="3"/>
                  </a:cubicBezTo>
                  <a:cubicBezTo>
                    <a:pt x="3069" y="1"/>
                    <a:pt x="3031" y="0"/>
                    <a:pt x="29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0" name="Google Shape;3650;p53"/>
            <p:cNvSpPr/>
            <p:nvPr/>
          </p:nvSpPr>
          <p:spPr>
            <a:xfrm>
              <a:off x="1969736" y="4615450"/>
              <a:ext cx="88273" cy="36693"/>
            </a:xfrm>
            <a:custGeom>
              <a:rect b="b" l="l" r="r" t="t"/>
              <a:pathLst>
                <a:path extrusionOk="0" h="1814" w="4364">
                  <a:moveTo>
                    <a:pt x="4058" y="0"/>
                  </a:moveTo>
                  <a:cubicBezTo>
                    <a:pt x="2617" y="0"/>
                    <a:pt x="1002" y="491"/>
                    <a:pt x="75" y="1703"/>
                  </a:cubicBezTo>
                  <a:cubicBezTo>
                    <a:pt x="1" y="1740"/>
                    <a:pt x="112" y="1814"/>
                    <a:pt x="149" y="1814"/>
                  </a:cubicBezTo>
                  <a:cubicBezTo>
                    <a:pt x="1480" y="1111"/>
                    <a:pt x="2774" y="594"/>
                    <a:pt x="4252" y="224"/>
                  </a:cubicBezTo>
                  <a:cubicBezTo>
                    <a:pt x="4363" y="150"/>
                    <a:pt x="4363" y="2"/>
                    <a:pt x="4215" y="2"/>
                  </a:cubicBezTo>
                  <a:cubicBezTo>
                    <a:pt x="4163" y="1"/>
                    <a:pt x="4111" y="0"/>
                    <a:pt x="40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1" name="Google Shape;3651;p53"/>
            <p:cNvSpPr/>
            <p:nvPr/>
          </p:nvSpPr>
          <p:spPr>
            <a:xfrm>
              <a:off x="1993665" y="4623682"/>
              <a:ext cx="87524" cy="36693"/>
            </a:xfrm>
            <a:custGeom>
              <a:rect b="b" l="l" r="r" t="t"/>
              <a:pathLst>
                <a:path extrusionOk="0" h="1814" w="4327">
                  <a:moveTo>
                    <a:pt x="4031" y="0"/>
                  </a:moveTo>
                  <a:cubicBezTo>
                    <a:pt x="2588" y="0"/>
                    <a:pt x="967" y="523"/>
                    <a:pt x="38" y="1703"/>
                  </a:cubicBezTo>
                  <a:cubicBezTo>
                    <a:pt x="1" y="1777"/>
                    <a:pt x="75" y="1814"/>
                    <a:pt x="112" y="1814"/>
                  </a:cubicBezTo>
                  <a:cubicBezTo>
                    <a:pt x="1480" y="1111"/>
                    <a:pt x="2737" y="594"/>
                    <a:pt x="4253" y="224"/>
                  </a:cubicBezTo>
                  <a:cubicBezTo>
                    <a:pt x="4326" y="187"/>
                    <a:pt x="4289" y="2"/>
                    <a:pt x="4179" y="2"/>
                  </a:cubicBezTo>
                  <a:cubicBezTo>
                    <a:pt x="4129" y="1"/>
                    <a:pt x="4080" y="0"/>
                    <a:pt x="403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2" name="Google Shape;3652;p53"/>
            <p:cNvSpPr/>
            <p:nvPr/>
          </p:nvSpPr>
          <p:spPr>
            <a:xfrm>
              <a:off x="2016845" y="4633291"/>
              <a:ext cx="87524" cy="36066"/>
            </a:xfrm>
            <a:custGeom>
              <a:rect b="b" l="l" r="r" t="t"/>
              <a:pathLst>
                <a:path extrusionOk="0" h="1783" w="4327">
                  <a:moveTo>
                    <a:pt x="3938" y="1"/>
                  </a:moveTo>
                  <a:cubicBezTo>
                    <a:pt x="2524" y="1"/>
                    <a:pt x="940" y="529"/>
                    <a:pt x="38" y="1708"/>
                  </a:cubicBezTo>
                  <a:cubicBezTo>
                    <a:pt x="1" y="1745"/>
                    <a:pt x="75" y="1782"/>
                    <a:pt x="112" y="1782"/>
                  </a:cubicBezTo>
                  <a:cubicBezTo>
                    <a:pt x="1480" y="1117"/>
                    <a:pt x="2774" y="599"/>
                    <a:pt x="4253" y="229"/>
                  </a:cubicBezTo>
                  <a:cubicBezTo>
                    <a:pt x="4327" y="193"/>
                    <a:pt x="4290" y="8"/>
                    <a:pt x="4216" y="8"/>
                  </a:cubicBezTo>
                  <a:cubicBezTo>
                    <a:pt x="4124" y="3"/>
                    <a:pt x="4031" y="1"/>
                    <a:pt x="393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3" name="Google Shape;3653;p53"/>
            <p:cNvSpPr/>
            <p:nvPr/>
          </p:nvSpPr>
          <p:spPr>
            <a:xfrm>
              <a:off x="2040046" y="4642373"/>
              <a:ext cx="86756" cy="36693"/>
            </a:xfrm>
            <a:custGeom>
              <a:rect b="b" l="l" r="r" t="t"/>
              <a:pathLst>
                <a:path extrusionOk="0" h="1814" w="4289">
                  <a:moveTo>
                    <a:pt x="4067" y="0"/>
                  </a:moveTo>
                  <a:cubicBezTo>
                    <a:pt x="2624" y="0"/>
                    <a:pt x="1002" y="523"/>
                    <a:pt x="37" y="1703"/>
                  </a:cubicBezTo>
                  <a:cubicBezTo>
                    <a:pt x="0" y="1777"/>
                    <a:pt x="111" y="1814"/>
                    <a:pt x="148" y="1814"/>
                  </a:cubicBezTo>
                  <a:cubicBezTo>
                    <a:pt x="1479" y="1111"/>
                    <a:pt x="2773" y="594"/>
                    <a:pt x="4252" y="224"/>
                  </a:cubicBezTo>
                  <a:cubicBezTo>
                    <a:pt x="4289" y="150"/>
                    <a:pt x="4289" y="2"/>
                    <a:pt x="4215" y="2"/>
                  </a:cubicBezTo>
                  <a:cubicBezTo>
                    <a:pt x="4166" y="1"/>
                    <a:pt x="4116" y="0"/>
                    <a:pt x="406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4" name="Google Shape;3654;p53"/>
            <p:cNvSpPr/>
            <p:nvPr/>
          </p:nvSpPr>
          <p:spPr>
            <a:xfrm>
              <a:off x="1756619" y="4672330"/>
              <a:ext cx="67317" cy="52369"/>
            </a:xfrm>
            <a:custGeom>
              <a:rect b="b" l="l" r="r" t="t"/>
              <a:pathLst>
                <a:path extrusionOk="0" h="2589" w="3328">
                  <a:moveTo>
                    <a:pt x="1664" y="0"/>
                  </a:moveTo>
                  <a:cubicBezTo>
                    <a:pt x="0" y="0"/>
                    <a:pt x="0" y="2588"/>
                    <a:pt x="1664" y="2588"/>
                  </a:cubicBezTo>
                  <a:cubicBezTo>
                    <a:pt x="1676" y="2588"/>
                    <a:pt x="1687" y="2588"/>
                    <a:pt x="1699" y="2588"/>
                  </a:cubicBezTo>
                  <a:cubicBezTo>
                    <a:pt x="3327" y="2588"/>
                    <a:pt x="3316" y="37"/>
                    <a:pt x="16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5" name="Google Shape;3655;p53"/>
            <p:cNvSpPr/>
            <p:nvPr/>
          </p:nvSpPr>
          <p:spPr>
            <a:xfrm>
              <a:off x="2016845" y="4529321"/>
              <a:ext cx="86028" cy="98346"/>
            </a:xfrm>
            <a:custGeom>
              <a:rect b="b" l="l" r="r" t="t"/>
              <a:pathLst>
                <a:path extrusionOk="0" h="4862" w="4253">
                  <a:moveTo>
                    <a:pt x="2921" y="392"/>
                  </a:moveTo>
                  <a:cubicBezTo>
                    <a:pt x="3218" y="392"/>
                    <a:pt x="3458" y="599"/>
                    <a:pt x="3513" y="1192"/>
                  </a:cubicBezTo>
                  <a:cubicBezTo>
                    <a:pt x="3550" y="2116"/>
                    <a:pt x="2293" y="3003"/>
                    <a:pt x="1702" y="3410"/>
                  </a:cubicBezTo>
                  <a:cubicBezTo>
                    <a:pt x="1184" y="3780"/>
                    <a:pt x="629" y="4112"/>
                    <a:pt x="186" y="4519"/>
                  </a:cubicBezTo>
                  <a:cubicBezTo>
                    <a:pt x="445" y="3780"/>
                    <a:pt x="703" y="3040"/>
                    <a:pt x="999" y="2301"/>
                  </a:cubicBezTo>
                  <a:cubicBezTo>
                    <a:pt x="1184" y="2005"/>
                    <a:pt x="1332" y="1635"/>
                    <a:pt x="1554" y="1303"/>
                  </a:cubicBezTo>
                  <a:cubicBezTo>
                    <a:pt x="1762" y="978"/>
                    <a:pt x="2422" y="392"/>
                    <a:pt x="2921" y="392"/>
                  </a:cubicBezTo>
                  <a:close/>
                  <a:moveTo>
                    <a:pt x="2844" y="0"/>
                  </a:moveTo>
                  <a:cubicBezTo>
                    <a:pt x="2278" y="0"/>
                    <a:pt x="1705" y="430"/>
                    <a:pt x="1369" y="896"/>
                  </a:cubicBezTo>
                  <a:cubicBezTo>
                    <a:pt x="629" y="1931"/>
                    <a:pt x="75" y="3373"/>
                    <a:pt x="1" y="4667"/>
                  </a:cubicBezTo>
                  <a:cubicBezTo>
                    <a:pt x="1" y="4704"/>
                    <a:pt x="1" y="4704"/>
                    <a:pt x="38" y="4704"/>
                  </a:cubicBezTo>
                  <a:cubicBezTo>
                    <a:pt x="68" y="4795"/>
                    <a:pt x="149" y="4862"/>
                    <a:pt x="259" y="4862"/>
                  </a:cubicBezTo>
                  <a:cubicBezTo>
                    <a:pt x="282" y="4862"/>
                    <a:pt x="308" y="4858"/>
                    <a:pt x="334" y="4852"/>
                  </a:cubicBezTo>
                  <a:cubicBezTo>
                    <a:pt x="1369" y="4112"/>
                    <a:pt x="2626" y="3484"/>
                    <a:pt x="3402" y="2449"/>
                  </a:cubicBezTo>
                  <a:cubicBezTo>
                    <a:pt x="3883" y="1857"/>
                    <a:pt x="4253" y="896"/>
                    <a:pt x="3550" y="268"/>
                  </a:cubicBezTo>
                  <a:cubicBezTo>
                    <a:pt x="3328" y="79"/>
                    <a:pt x="3087" y="0"/>
                    <a:pt x="28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6" name="Google Shape;3656;p53"/>
            <p:cNvSpPr/>
            <p:nvPr/>
          </p:nvSpPr>
          <p:spPr>
            <a:xfrm>
              <a:off x="1908426" y="4583511"/>
              <a:ext cx="115924" cy="52531"/>
            </a:xfrm>
            <a:custGeom>
              <a:rect b="b" l="l" r="r" t="t"/>
              <a:pathLst>
                <a:path extrusionOk="0" h="2597" w="5731">
                  <a:moveTo>
                    <a:pt x="1730" y="380"/>
                  </a:moveTo>
                  <a:cubicBezTo>
                    <a:pt x="1941" y="380"/>
                    <a:pt x="2132" y="402"/>
                    <a:pt x="2255" y="435"/>
                  </a:cubicBezTo>
                  <a:cubicBezTo>
                    <a:pt x="2625" y="509"/>
                    <a:pt x="2995" y="657"/>
                    <a:pt x="3328" y="805"/>
                  </a:cubicBezTo>
                  <a:cubicBezTo>
                    <a:pt x="4067" y="1064"/>
                    <a:pt x="4769" y="1470"/>
                    <a:pt x="5435" y="1803"/>
                  </a:cubicBezTo>
                  <a:cubicBezTo>
                    <a:pt x="4806" y="1840"/>
                    <a:pt x="4215" y="1988"/>
                    <a:pt x="3549" y="2025"/>
                  </a:cubicBezTo>
                  <a:cubicBezTo>
                    <a:pt x="3212" y="2092"/>
                    <a:pt x="2721" y="2175"/>
                    <a:pt x="2234" y="2175"/>
                  </a:cubicBezTo>
                  <a:cubicBezTo>
                    <a:pt x="1653" y="2175"/>
                    <a:pt x="1078" y="2057"/>
                    <a:pt x="777" y="1655"/>
                  </a:cubicBezTo>
                  <a:cubicBezTo>
                    <a:pt x="0" y="649"/>
                    <a:pt x="991" y="380"/>
                    <a:pt x="1730" y="380"/>
                  </a:cubicBezTo>
                  <a:close/>
                  <a:moveTo>
                    <a:pt x="1627" y="0"/>
                  </a:moveTo>
                  <a:cubicBezTo>
                    <a:pt x="917" y="0"/>
                    <a:pt x="124" y="261"/>
                    <a:pt x="0" y="1064"/>
                  </a:cubicBezTo>
                  <a:cubicBezTo>
                    <a:pt x="0" y="1951"/>
                    <a:pt x="924" y="2395"/>
                    <a:pt x="1664" y="2543"/>
                  </a:cubicBezTo>
                  <a:cubicBezTo>
                    <a:pt x="1930" y="2581"/>
                    <a:pt x="2198" y="2597"/>
                    <a:pt x="2467" y="2597"/>
                  </a:cubicBezTo>
                  <a:cubicBezTo>
                    <a:pt x="3503" y="2597"/>
                    <a:pt x="4548" y="2357"/>
                    <a:pt x="5546" y="2210"/>
                  </a:cubicBezTo>
                  <a:cubicBezTo>
                    <a:pt x="5694" y="2210"/>
                    <a:pt x="5731" y="2025"/>
                    <a:pt x="5620" y="1951"/>
                  </a:cubicBezTo>
                  <a:cubicBezTo>
                    <a:pt x="5620" y="1951"/>
                    <a:pt x="5694" y="1877"/>
                    <a:pt x="5620" y="1877"/>
                  </a:cubicBezTo>
                  <a:cubicBezTo>
                    <a:pt x="4696" y="1027"/>
                    <a:pt x="3328" y="287"/>
                    <a:pt x="2034" y="29"/>
                  </a:cubicBezTo>
                  <a:cubicBezTo>
                    <a:pt x="1905" y="10"/>
                    <a:pt x="1768" y="0"/>
                    <a:pt x="16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7" name="Google Shape;3657;p53"/>
            <p:cNvSpPr/>
            <p:nvPr/>
          </p:nvSpPr>
          <p:spPr>
            <a:xfrm>
              <a:off x="1489636" y="3195358"/>
              <a:ext cx="530972" cy="1309468"/>
            </a:xfrm>
            <a:custGeom>
              <a:rect b="b" l="l" r="r" t="t"/>
              <a:pathLst>
                <a:path extrusionOk="0" h="64737" w="26250">
                  <a:moveTo>
                    <a:pt x="1" y="1"/>
                  </a:moveTo>
                  <a:cubicBezTo>
                    <a:pt x="1" y="1"/>
                    <a:pt x="7395" y="25880"/>
                    <a:pt x="8504" y="34532"/>
                  </a:cubicBezTo>
                  <a:cubicBezTo>
                    <a:pt x="9502" y="42443"/>
                    <a:pt x="9576" y="64737"/>
                    <a:pt x="9576" y="64737"/>
                  </a:cubicBezTo>
                  <a:lnTo>
                    <a:pt x="26250" y="64737"/>
                  </a:lnTo>
                  <a:cubicBezTo>
                    <a:pt x="26250" y="64737"/>
                    <a:pt x="25215" y="41741"/>
                    <a:pt x="23884" y="33607"/>
                  </a:cubicBezTo>
                  <a:cubicBezTo>
                    <a:pt x="22553" y="25178"/>
                    <a:pt x="16859" y="1"/>
                    <a:pt x="16859" y="1"/>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8" name="Google Shape;3658;p53"/>
            <p:cNvSpPr/>
            <p:nvPr/>
          </p:nvSpPr>
          <p:spPr>
            <a:xfrm>
              <a:off x="1708012" y="4442748"/>
              <a:ext cx="299144" cy="9729"/>
            </a:xfrm>
            <a:custGeom>
              <a:rect b="b" l="l" r="r" t="t"/>
              <a:pathLst>
                <a:path extrusionOk="0" h="481" w="14789">
                  <a:moveTo>
                    <a:pt x="7394" y="0"/>
                  </a:moveTo>
                  <a:cubicBezTo>
                    <a:pt x="6211" y="0"/>
                    <a:pt x="4991" y="0"/>
                    <a:pt x="3771" y="37"/>
                  </a:cubicBezTo>
                  <a:cubicBezTo>
                    <a:pt x="2514" y="37"/>
                    <a:pt x="1294" y="111"/>
                    <a:pt x="74" y="185"/>
                  </a:cubicBezTo>
                  <a:cubicBezTo>
                    <a:pt x="0" y="185"/>
                    <a:pt x="0" y="259"/>
                    <a:pt x="74" y="259"/>
                  </a:cubicBezTo>
                  <a:cubicBezTo>
                    <a:pt x="1294" y="296"/>
                    <a:pt x="2514" y="407"/>
                    <a:pt x="3771" y="444"/>
                  </a:cubicBezTo>
                  <a:cubicBezTo>
                    <a:pt x="4954" y="444"/>
                    <a:pt x="6137" y="481"/>
                    <a:pt x="7394" y="481"/>
                  </a:cubicBezTo>
                  <a:cubicBezTo>
                    <a:pt x="9871" y="481"/>
                    <a:pt x="12311" y="481"/>
                    <a:pt x="14714" y="370"/>
                  </a:cubicBezTo>
                  <a:cubicBezTo>
                    <a:pt x="14788" y="259"/>
                    <a:pt x="14788" y="185"/>
                    <a:pt x="14714" y="185"/>
                  </a:cubicBezTo>
                  <a:cubicBezTo>
                    <a:pt x="12274" y="37"/>
                    <a:pt x="9797" y="0"/>
                    <a:pt x="73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9" name="Google Shape;3659;p53"/>
            <p:cNvSpPr/>
            <p:nvPr/>
          </p:nvSpPr>
          <p:spPr>
            <a:xfrm>
              <a:off x="1557964" y="3221512"/>
              <a:ext cx="179964" cy="1183491"/>
            </a:xfrm>
            <a:custGeom>
              <a:rect b="b" l="l" r="r" t="t"/>
              <a:pathLst>
                <a:path extrusionOk="0" h="58509" w="8897">
                  <a:moveTo>
                    <a:pt x="94" y="0"/>
                  </a:moveTo>
                  <a:cubicBezTo>
                    <a:pt x="53" y="0"/>
                    <a:pt x="0" y="41"/>
                    <a:pt x="24" y="113"/>
                  </a:cubicBezTo>
                  <a:cubicBezTo>
                    <a:pt x="1836" y="7618"/>
                    <a:pt x="3684" y="15197"/>
                    <a:pt x="5533" y="22739"/>
                  </a:cubicBezTo>
                  <a:cubicBezTo>
                    <a:pt x="6457" y="26436"/>
                    <a:pt x="7529" y="30133"/>
                    <a:pt x="7973" y="33941"/>
                  </a:cubicBezTo>
                  <a:cubicBezTo>
                    <a:pt x="8453" y="37712"/>
                    <a:pt x="8490" y="41557"/>
                    <a:pt x="8527" y="45402"/>
                  </a:cubicBezTo>
                  <a:cubicBezTo>
                    <a:pt x="8601" y="49728"/>
                    <a:pt x="8601" y="54127"/>
                    <a:pt x="8712" y="58453"/>
                  </a:cubicBezTo>
                  <a:cubicBezTo>
                    <a:pt x="8712" y="58490"/>
                    <a:pt x="8740" y="58508"/>
                    <a:pt x="8768" y="58508"/>
                  </a:cubicBezTo>
                  <a:cubicBezTo>
                    <a:pt x="8795" y="58508"/>
                    <a:pt x="8823" y="58490"/>
                    <a:pt x="8823" y="58453"/>
                  </a:cubicBezTo>
                  <a:cubicBezTo>
                    <a:pt x="8897" y="54571"/>
                    <a:pt x="8897" y="50652"/>
                    <a:pt x="8897" y="46770"/>
                  </a:cubicBezTo>
                  <a:cubicBezTo>
                    <a:pt x="8823" y="42888"/>
                    <a:pt x="8823" y="39043"/>
                    <a:pt x="8453" y="35272"/>
                  </a:cubicBezTo>
                  <a:cubicBezTo>
                    <a:pt x="8047" y="31427"/>
                    <a:pt x="7122" y="27730"/>
                    <a:pt x="6198" y="24033"/>
                  </a:cubicBezTo>
                  <a:cubicBezTo>
                    <a:pt x="5274" y="20262"/>
                    <a:pt x="4276" y="16491"/>
                    <a:pt x="3351" y="12757"/>
                  </a:cubicBezTo>
                  <a:cubicBezTo>
                    <a:pt x="2427" y="9023"/>
                    <a:pt x="1466" y="5215"/>
                    <a:pt x="505" y="1481"/>
                  </a:cubicBezTo>
                  <a:cubicBezTo>
                    <a:pt x="357" y="1037"/>
                    <a:pt x="283" y="557"/>
                    <a:pt x="135" y="39"/>
                  </a:cubicBezTo>
                  <a:cubicBezTo>
                    <a:pt x="135" y="13"/>
                    <a:pt x="116" y="0"/>
                    <a:pt x="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0" name="Google Shape;3660;p53"/>
            <p:cNvSpPr/>
            <p:nvPr/>
          </p:nvSpPr>
          <p:spPr>
            <a:xfrm>
              <a:off x="1295958" y="4314869"/>
              <a:ext cx="508540" cy="454694"/>
            </a:xfrm>
            <a:custGeom>
              <a:rect b="b" l="l" r="r" t="t"/>
              <a:pathLst>
                <a:path extrusionOk="0" h="22479" w="25141">
                  <a:moveTo>
                    <a:pt x="74" y="0"/>
                  </a:moveTo>
                  <a:cubicBezTo>
                    <a:pt x="74" y="0"/>
                    <a:pt x="0" y="6137"/>
                    <a:pt x="37" y="11868"/>
                  </a:cubicBezTo>
                  <a:cubicBezTo>
                    <a:pt x="37" y="12718"/>
                    <a:pt x="74" y="13605"/>
                    <a:pt x="74" y="14456"/>
                  </a:cubicBezTo>
                  <a:cubicBezTo>
                    <a:pt x="148" y="18375"/>
                    <a:pt x="296" y="21591"/>
                    <a:pt x="592" y="21776"/>
                  </a:cubicBezTo>
                  <a:cubicBezTo>
                    <a:pt x="1249" y="22204"/>
                    <a:pt x="14624" y="22478"/>
                    <a:pt x="21026" y="22478"/>
                  </a:cubicBezTo>
                  <a:cubicBezTo>
                    <a:pt x="22908" y="22478"/>
                    <a:pt x="24188" y="22455"/>
                    <a:pt x="24364" y="22404"/>
                  </a:cubicBezTo>
                  <a:cubicBezTo>
                    <a:pt x="25140" y="22146"/>
                    <a:pt x="24512" y="19927"/>
                    <a:pt x="23661" y="19188"/>
                  </a:cubicBezTo>
                  <a:cubicBezTo>
                    <a:pt x="22774" y="18449"/>
                    <a:pt x="14382" y="14567"/>
                    <a:pt x="14382" y="14567"/>
                  </a:cubicBezTo>
                  <a:lnTo>
                    <a:pt x="14456" y="11979"/>
                  </a:lnTo>
                  <a:lnTo>
                    <a:pt x="14936" y="148"/>
                  </a:lnTo>
                  <a:lnTo>
                    <a:pt x="74" y="0"/>
                  </a:ln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1" name="Google Shape;3661;p53"/>
            <p:cNvSpPr/>
            <p:nvPr/>
          </p:nvSpPr>
          <p:spPr>
            <a:xfrm>
              <a:off x="1296706" y="4554909"/>
              <a:ext cx="507791" cy="214654"/>
            </a:xfrm>
            <a:custGeom>
              <a:rect b="b" l="l" r="r" t="t"/>
              <a:pathLst>
                <a:path extrusionOk="0" h="10612" w="25104">
                  <a:moveTo>
                    <a:pt x="0" y="1"/>
                  </a:moveTo>
                  <a:cubicBezTo>
                    <a:pt x="37" y="4992"/>
                    <a:pt x="185" y="9687"/>
                    <a:pt x="555" y="9909"/>
                  </a:cubicBezTo>
                  <a:cubicBezTo>
                    <a:pt x="1212" y="10337"/>
                    <a:pt x="14587" y="10611"/>
                    <a:pt x="20989" y="10611"/>
                  </a:cubicBezTo>
                  <a:cubicBezTo>
                    <a:pt x="22871" y="10611"/>
                    <a:pt x="24151" y="10588"/>
                    <a:pt x="24327" y="10537"/>
                  </a:cubicBezTo>
                  <a:cubicBezTo>
                    <a:pt x="25103" y="10279"/>
                    <a:pt x="24475" y="8060"/>
                    <a:pt x="23624" y="7321"/>
                  </a:cubicBezTo>
                  <a:cubicBezTo>
                    <a:pt x="22737" y="6582"/>
                    <a:pt x="14345" y="2700"/>
                    <a:pt x="14345" y="2700"/>
                  </a:cubicBezTo>
                  <a:lnTo>
                    <a:pt x="14419" y="112"/>
                  </a:lnTo>
                  <a:lnTo>
                    <a:pt x="0" y="1"/>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2" name="Google Shape;3662;p53"/>
            <p:cNvSpPr/>
            <p:nvPr/>
          </p:nvSpPr>
          <p:spPr>
            <a:xfrm>
              <a:off x="1297454" y="4607258"/>
              <a:ext cx="507043" cy="162305"/>
            </a:xfrm>
            <a:custGeom>
              <a:rect b="b" l="l" r="r" t="t"/>
              <a:pathLst>
                <a:path extrusionOk="0" h="8024" w="25067">
                  <a:moveTo>
                    <a:pt x="0" y="1"/>
                  </a:moveTo>
                  <a:lnTo>
                    <a:pt x="0" y="1"/>
                  </a:lnTo>
                  <a:cubicBezTo>
                    <a:pt x="74" y="3920"/>
                    <a:pt x="222" y="7136"/>
                    <a:pt x="518" y="7321"/>
                  </a:cubicBezTo>
                  <a:cubicBezTo>
                    <a:pt x="1175" y="7749"/>
                    <a:pt x="14550" y="8023"/>
                    <a:pt x="20952" y="8023"/>
                  </a:cubicBezTo>
                  <a:cubicBezTo>
                    <a:pt x="22834" y="8023"/>
                    <a:pt x="24114" y="8000"/>
                    <a:pt x="24290" y="7949"/>
                  </a:cubicBezTo>
                  <a:cubicBezTo>
                    <a:pt x="25066" y="7691"/>
                    <a:pt x="24438" y="5472"/>
                    <a:pt x="23587" y="4733"/>
                  </a:cubicBezTo>
                  <a:cubicBezTo>
                    <a:pt x="22700" y="3994"/>
                    <a:pt x="14308" y="112"/>
                    <a:pt x="14308" y="112"/>
                  </a:cubicBezTo>
                  <a:lnTo>
                    <a:pt x="0" y="1"/>
                  </a:ln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3" name="Google Shape;3663;p53"/>
            <p:cNvSpPr/>
            <p:nvPr/>
          </p:nvSpPr>
          <p:spPr>
            <a:xfrm>
              <a:off x="1329596" y="4744623"/>
              <a:ext cx="454714" cy="7120"/>
            </a:xfrm>
            <a:custGeom>
              <a:rect b="b" l="l" r="r" t="t"/>
              <a:pathLst>
                <a:path extrusionOk="0" h="352" w="22480">
                  <a:moveTo>
                    <a:pt x="4160" y="0"/>
                  </a:moveTo>
                  <a:cubicBezTo>
                    <a:pt x="2365" y="0"/>
                    <a:pt x="897" y="15"/>
                    <a:pt x="38" y="49"/>
                  </a:cubicBezTo>
                  <a:cubicBezTo>
                    <a:pt x="1" y="49"/>
                    <a:pt x="1" y="49"/>
                    <a:pt x="38" y="86"/>
                  </a:cubicBezTo>
                  <a:cubicBezTo>
                    <a:pt x="2744" y="249"/>
                    <a:pt x="11494" y="352"/>
                    <a:pt x="17438" y="352"/>
                  </a:cubicBezTo>
                  <a:cubicBezTo>
                    <a:pt x="19614" y="352"/>
                    <a:pt x="21415" y="338"/>
                    <a:pt x="22405" y="308"/>
                  </a:cubicBezTo>
                  <a:cubicBezTo>
                    <a:pt x="22479" y="308"/>
                    <a:pt x="22479" y="271"/>
                    <a:pt x="22405" y="271"/>
                  </a:cubicBezTo>
                  <a:cubicBezTo>
                    <a:pt x="19567" y="158"/>
                    <a:pt x="10086" y="0"/>
                    <a:pt x="416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4" name="Google Shape;3664;p53"/>
            <p:cNvSpPr/>
            <p:nvPr/>
          </p:nvSpPr>
          <p:spPr>
            <a:xfrm>
              <a:off x="1682586" y="4687237"/>
              <a:ext cx="64323" cy="58720"/>
            </a:xfrm>
            <a:custGeom>
              <a:rect b="b" l="l" r="r" t="t"/>
              <a:pathLst>
                <a:path extrusionOk="0" h="2903" w="3180">
                  <a:moveTo>
                    <a:pt x="2997" y="0"/>
                  </a:moveTo>
                  <a:cubicBezTo>
                    <a:pt x="2181" y="0"/>
                    <a:pt x="1348" y="394"/>
                    <a:pt x="887" y="890"/>
                  </a:cubicBezTo>
                  <a:cubicBezTo>
                    <a:pt x="444" y="1407"/>
                    <a:pt x="0" y="2073"/>
                    <a:pt x="0" y="2886"/>
                  </a:cubicBezTo>
                  <a:cubicBezTo>
                    <a:pt x="0" y="2886"/>
                    <a:pt x="33" y="2903"/>
                    <a:pt x="55" y="2903"/>
                  </a:cubicBezTo>
                  <a:cubicBezTo>
                    <a:pt x="66" y="2903"/>
                    <a:pt x="74" y="2899"/>
                    <a:pt x="74" y="2886"/>
                  </a:cubicBezTo>
                  <a:cubicBezTo>
                    <a:pt x="296" y="1444"/>
                    <a:pt x="1627" y="150"/>
                    <a:pt x="3106" y="40"/>
                  </a:cubicBezTo>
                  <a:cubicBezTo>
                    <a:pt x="3180" y="40"/>
                    <a:pt x="3180" y="3"/>
                    <a:pt x="3106" y="3"/>
                  </a:cubicBezTo>
                  <a:cubicBezTo>
                    <a:pt x="3070" y="1"/>
                    <a:pt x="3034" y="0"/>
                    <a:pt x="299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5" name="Google Shape;3665;p53"/>
            <p:cNvSpPr/>
            <p:nvPr/>
          </p:nvSpPr>
          <p:spPr>
            <a:xfrm>
              <a:off x="1530779" y="4618342"/>
              <a:ext cx="86756" cy="35297"/>
            </a:xfrm>
            <a:custGeom>
              <a:rect b="b" l="l" r="r" t="t"/>
              <a:pathLst>
                <a:path extrusionOk="0" h="1745" w="4289">
                  <a:moveTo>
                    <a:pt x="3936" y="0"/>
                  </a:moveTo>
                  <a:cubicBezTo>
                    <a:pt x="2519" y="0"/>
                    <a:pt x="904" y="527"/>
                    <a:pt x="37" y="1671"/>
                  </a:cubicBezTo>
                  <a:cubicBezTo>
                    <a:pt x="0" y="1708"/>
                    <a:pt x="74" y="1745"/>
                    <a:pt x="111" y="1745"/>
                  </a:cubicBezTo>
                  <a:cubicBezTo>
                    <a:pt x="1479" y="1042"/>
                    <a:pt x="2773" y="599"/>
                    <a:pt x="4252" y="192"/>
                  </a:cubicBezTo>
                  <a:cubicBezTo>
                    <a:pt x="4289" y="192"/>
                    <a:pt x="4289" y="7"/>
                    <a:pt x="4215" y="7"/>
                  </a:cubicBezTo>
                  <a:cubicBezTo>
                    <a:pt x="4123" y="3"/>
                    <a:pt x="4030" y="0"/>
                    <a:pt x="39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6" name="Google Shape;3666;p53"/>
            <p:cNvSpPr/>
            <p:nvPr/>
          </p:nvSpPr>
          <p:spPr>
            <a:xfrm>
              <a:off x="1553211" y="4627425"/>
              <a:ext cx="87504" cy="35944"/>
            </a:xfrm>
            <a:custGeom>
              <a:rect b="b" l="l" r="r" t="t"/>
              <a:pathLst>
                <a:path extrusionOk="0" h="1777" w="4326">
                  <a:moveTo>
                    <a:pt x="4066" y="0"/>
                  </a:moveTo>
                  <a:cubicBezTo>
                    <a:pt x="2619" y="0"/>
                    <a:pt x="931" y="522"/>
                    <a:pt x="37" y="1666"/>
                  </a:cubicBezTo>
                  <a:cubicBezTo>
                    <a:pt x="0" y="1703"/>
                    <a:pt x="74" y="1776"/>
                    <a:pt x="148" y="1776"/>
                  </a:cubicBezTo>
                  <a:cubicBezTo>
                    <a:pt x="1479" y="1074"/>
                    <a:pt x="2773" y="593"/>
                    <a:pt x="4252" y="187"/>
                  </a:cubicBezTo>
                  <a:cubicBezTo>
                    <a:pt x="4326" y="187"/>
                    <a:pt x="4326" y="2"/>
                    <a:pt x="4215" y="2"/>
                  </a:cubicBezTo>
                  <a:cubicBezTo>
                    <a:pt x="4166" y="1"/>
                    <a:pt x="4116" y="0"/>
                    <a:pt x="40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7" name="Google Shape;3667;p53"/>
            <p:cNvSpPr/>
            <p:nvPr/>
          </p:nvSpPr>
          <p:spPr>
            <a:xfrm>
              <a:off x="1576392" y="4637033"/>
              <a:ext cx="88253" cy="35317"/>
            </a:xfrm>
            <a:custGeom>
              <a:rect b="b" l="l" r="r" t="t"/>
              <a:pathLst>
                <a:path extrusionOk="0" h="1746" w="4363">
                  <a:moveTo>
                    <a:pt x="3936" y="1"/>
                  </a:moveTo>
                  <a:cubicBezTo>
                    <a:pt x="2519" y="1"/>
                    <a:pt x="904" y="527"/>
                    <a:pt x="37" y="1671"/>
                  </a:cubicBezTo>
                  <a:cubicBezTo>
                    <a:pt x="0" y="1708"/>
                    <a:pt x="111" y="1745"/>
                    <a:pt x="148" y="1745"/>
                  </a:cubicBezTo>
                  <a:cubicBezTo>
                    <a:pt x="1479" y="1043"/>
                    <a:pt x="2773" y="599"/>
                    <a:pt x="4252" y="192"/>
                  </a:cubicBezTo>
                  <a:cubicBezTo>
                    <a:pt x="4363" y="192"/>
                    <a:pt x="4289" y="8"/>
                    <a:pt x="4215" y="8"/>
                  </a:cubicBezTo>
                  <a:cubicBezTo>
                    <a:pt x="4123" y="3"/>
                    <a:pt x="4030" y="1"/>
                    <a:pt x="39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8" name="Google Shape;3668;p53"/>
            <p:cNvSpPr/>
            <p:nvPr/>
          </p:nvSpPr>
          <p:spPr>
            <a:xfrm>
              <a:off x="1599572" y="4646115"/>
              <a:ext cx="88253" cy="35944"/>
            </a:xfrm>
            <a:custGeom>
              <a:rect b="b" l="l" r="r" t="t"/>
              <a:pathLst>
                <a:path extrusionOk="0" h="1777" w="4363">
                  <a:moveTo>
                    <a:pt x="4067" y="0"/>
                  </a:moveTo>
                  <a:cubicBezTo>
                    <a:pt x="2622" y="0"/>
                    <a:pt x="968" y="522"/>
                    <a:pt x="74" y="1666"/>
                  </a:cubicBezTo>
                  <a:cubicBezTo>
                    <a:pt x="0" y="1703"/>
                    <a:pt x="111" y="1777"/>
                    <a:pt x="148" y="1777"/>
                  </a:cubicBezTo>
                  <a:cubicBezTo>
                    <a:pt x="1479" y="1074"/>
                    <a:pt x="2773" y="594"/>
                    <a:pt x="4252" y="187"/>
                  </a:cubicBezTo>
                  <a:cubicBezTo>
                    <a:pt x="4363" y="187"/>
                    <a:pt x="4326" y="2"/>
                    <a:pt x="4215" y="2"/>
                  </a:cubicBezTo>
                  <a:cubicBezTo>
                    <a:pt x="4166" y="1"/>
                    <a:pt x="4116" y="0"/>
                    <a:pt x="406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9" name="Google Shape;3669;p53"/>
            <p:cNvSpPr/>
            <p:nvPr/>
          </p:nvSpPr>
          <p:spPr>
            <a:xfrm>
              <a:off x="1315396" y="4674575"/>
              <a:ext cx="68814" cy="52369"/>
            </a:xfrm>
            <a:custGeom>
              <a:rect b="b" l="l" r="r" t="t"/>
              <a:pathLst>
                <a:path extrusionOk="0" h="2589" w="3402">
                  <a:moveTo>
                    <a:pt x="1738" y="0"/>
                  </a:moveTo>
                  <a:cubicBezTo>
                    <a:pt x="74" y="0"/>
                    <a:pt x="0" y="2588"/>
                    <a:pt x="1664" y="2588"/>
                  </a:cubicBezTo>
                  <a:cubicBezTo>
                    <a:pt x="1676" y="2588"/>
                    <a:pt x="1689" y="2588"/>
                    <a:pt x="1701" y="2588"/>
                  </a:cubicBezTo>
                  <a:cubicBezTo>
                    <a:pt x="3402" y="2588"/>
                    <a:pt x="3390" y="37"/>
                    <a:pt x="17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0" name="Google Shape;3670;p53"/>
            <p:cNvSpPr/>
            <p:nvPr/>
          </p:nvSpPr>
          <p:spPr>
            <a:xfrm>
              <a:off x="1577140" y="4533063"/>
              <a:ext cx="86007" cy="98346"/>
            </a:xfrm>
            <a:custGeom>
              <a:rect b="b" l="l" r="r" t="t"/>
              <a:pathLst>
                <a:path extrusionOk="0" h="4862" w="4252">
                  <a:moveTo>
                    <a:pt x="2872" y="438"/>
                  </a:moveTo>
                  <a:cubicBezTo>
                    <a:pt x="3174" y="438"/>
                    <a:pt x="3420" y="651"/>
                    <a:pt x="3475" y="1266"/>
                  </a:cubicBezTo>
                  <a:cubicBezTo>
                    <a:pt x="3586" y="2116"/>
                    <a:pt x="2329" y="2966"/>
                    <a:pt x="1664" y="3410"/>
                  </a:cubicBezTo>
                  <a:cubicBezTo>
                    <a:pt x="1183" y="3780"/>
                    <a:pt x="592" y="4112"/>
                    <a:pt x="111" y="4519"/>
                  </a:cubicBezTo>
                  <a:cubicBezTo>
                    <a:pt x="370" y="3780"/>
                    <a:pt x="592" y="3040"/>
                    <a:pt x="998" y="2375"/>
                  </a:cubicBezTo>
                  <a:cubicBezTo>
                    <a:pt x="1183" y="2042"/>
                    <a:pt x="1294" y="1672"/>
                    <a:pt x="1516" y="1340"/>
                  </a:cubicBezTo>
                  <a:cubicBezTo>
                    <a:pt x="1723" y="1017"/>
                    <a:pt x="2374" y="438"/>
                    <a:pt x="2872" y="438"/>
                  </a:cubicBezTo>
                  <a:close/>
                  <a:moveTo>
                    <a:pt x="2874" y="0"/>
                  </a:moveTo>
                  <a:cubicBezTo>
                    <a:pt x="2298" y="0"/>
                    <a:pt x="1716" y="430"/>
                    <a:pt x="1405" y="896"/>
                  </a:cubicBezTo>
                  <a:cubicBezTo>
                    <a:pt x="629" y="1894"/>
                    <a:pt x="111" y="3373"/>
                    <a:pt x="0" y="4667"/>
                  </a:cubicBezTo>
                  <a:cubicBezTo>
                    <a:pt x="0" y="4704"/>
                    <a:pt x="0" y="4704"/>
                    <a:pt x="74" y="4704"/>
                  </a:cubicBezTo>
                  <a:cubicBezTo>
                    <a:pt x="105" y="4795"/>
                    <a:pt x="160" y="4861"/>
                    <a:pt x="261" y="4861"/>
                  </a:cubicBezTo>
                  <a:cubicBezTo>
                    <a:pt x="283" y="4861"/>
                    <a:pt x="307" y="4858"/>
                    <a:pt x="333" y="4852"/>
                  </a:cubicBezTo>
                  <a:cubicBezTo>
                    <a:pt x="1405" y="4112"/>
                    <a:pt x="2662" y="3521"/>
                    <a:pt x="3438" y="2486"/>
                  </a:cubicBezTo>
                  <a:cubicBezTo>
                    <a:pt x="3882" y="1857"/>
                    <a:pt x="4252" y="896"/>
                    <a:pt x="3586" y="267"/>
                  </a:cubicBezTo>
                  <a:cubicBezTo>
                    <a:pt x="3365" y="79"/>
                    <a:pt x="3120" y="0"/>
                    <a:pt x="28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1" name="Google Shape;3671;p53"/>
            <p:cNvSpPr/>
            <p:nvPr/>
          </p:nvSpPr>
          <p:spPr>
            <a:xfrm>
              <a:off x="1467952" y="4585412"/>
              <a:ext cx="115924" cy="53927"/>
            </a:xfrm>
            <a:custGeom>
              <a:rect b="b" l="l" r="r" t="t"/>
              <a:pathLst>
                <a:path extrusionOk="0" h="2666" w="5731">
                  <a:moveTo>
                    <a:pt x="1669" y="451"/>
                  </a:moveTo>
                  <a:cubicBezTo>
                    <a:pt x="1903" y="451"/>
                    <a:pt x="2120" y="481"/>
                    <a:pt x="2256" y="526"/>
                  </a:cubicBezTo>
                  <a:cubicBezTo>
                    <a:pt x="2625" y="600"/>
                    <a:pt x="2995" y="748"/>
                    <a:pt x="3328" y="896"/>
                  </a:cubicBezTo>
                  <a:cubicBezTo>
                    <a:pt x="4067" y="1155"/>
                    <a:pt x="4770" y="1561"/>
                    <a:pt x="5472" y="1931"/>
                  </a:cubicBezTo>
                  <a:cubicBezTo>
                    <a:pt x="4807" y="2005"/>
                    <a:pt x="4215" y="2079"/>
                    <a:pt x="3550" y="2190"/>
                  </a:cubicBezTo>
                  <a:cubicBezTo>
                    <a:pt x="3282" y="2205"/>
                    <a:pt x="2870" y="2250"/>
                    <a:pt x="2437" y="2250"/>
                  </a:cubicBezTo>
                  <a:cubicBezTo>
                    <a:pt x="1796" y="2250"/>
                    <a:pt x="1108" y="2151"/>
                    <a:pt x="777" y="1709"/>
                  </a:cubicBezTo>
                  <a:cubicBezTo>
                    <a:pt x="51" y="733"/>
                    <a:pt x="947" y="451"/>
                    <a:pt x="1669" y="451"/>
                  </a:cubicBezTo>
                  <a:close/>
                  <a:moveTo>
                    <a:pt x="1584" y="0"/>
                  </a:moveTo>
                  <a:cubicBezTo>
                    <a:pt x="896" y="0"/>
                    <a:pt x="156" y="271"/>
                    <a:pt x="37" y="1044"/>
                  </a:cubicBezTo>
                  <a:cubicBezTo>
                    <a:pt x="0" y="2005"/>
                    <a:pt x="925" y="2449"/>
                    <a:pt x="1664" y="2596"/>
                  </a:cubicBezTo>
                  <a:cubicBezTo>
                    <a:pt x="1948" y="2645"/>
                    <a:pt x="2233" y="2665"/>
                    <a:pt x="2518" y="2665"/>
                  </a:cubicBezTo>
                  <a:cubicBezTo>
                    <a:pt x="3537" y="2665"/>
                    <a:pt x="4564" y="2408"/>
                    <a:pt x="5546" y="2264"/>
                  </a:cubicBezTo>
                  <a:cubicBezTo>
                    <a:pt x="5694" y="2264"/>
                    <a:pt x="5731" y="2079"/>
                    <a:pt x="5657" y="2005"/>
                  </a:cubicBezTo>
                  <a:cubicBezTo>
                    <a:pt x="5657" y="2005"/>
                    <a:pt x="5694" y="1931"/>
                    <a:pt x="5657" y="1931"/>
                  </a:cubicBezTo>
                  <a:cubicBezTo>
                    <a:pt x="4733" y="1081"/>
                    <a:pt x="3328" y="341"/>
                    <a:pt x="2071" y="46"/>
                  </a:cubicBezTo>
                  <a:cubicBezTo>
                    <a:pt x="1918" y="16"/>
                    <a:pt x="1753" y="0"/>
                    <a:pt x="158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2" name="Google Shape;3672;p53"/>
            <p:cNvSpPr/>
            <p:nvPr/>
          </p:nvSpPr>
          <p:spPr>
            <a:xfrm>
              <a:off x="1280989" y="3195358"/>
              <a:ext cx="549682" cy="1309468"/>
            </a:xfrm>
            <a:custGeom>
              <a:rect b="b" l="l" r="r" t="t"/>
              <a:pathLst>
                <a:path extrusionOk="0" h="64737" w="27175">
                  <a:moveTo>
                    <a:pt x="4955" y="1"/>
                  </a:moveTo>
                  <a:cubicBezTo>
                    <a:pt x="4955" y="1"/>
                    <a:pt x="1701" y="9244"/>
                    <a:pt x="3402" y="14974"/>
                  </a:cubicBezTo>
                  <a:cubicBezTo>
                    <a:pt x="3402" y="14974"/>
                    <a:pt x="2367" y="35086"/>
                    <a:pt x="1997" y="38746"/>
                  </a:cubicBezTo>
                  <a:cubicBezTo>
                    <a:pt x="1332" y="45512"/>
                    <a:pt x="1" y="64737"/>
                    <a:pt x="1" y="64737"/>
                  </a:cubicBezTo>
                  <a:lnTo>
                    <a:pt x="17007" y="64737"/>
                  </a:lnTo>
                  <a:cubicBezTo>
                    <a:pt x="17007" y="64737"/>
                    <a:pt x="17895" y="46584"/>
                    <a:pt x="18486" y="40151"/>
                  </a:cubicBezTo>
                  <a:cubicBezTo>
                    <a:pt x="19152" y="33312"/>
                    <a:pt x="20187" y="11979"/>
                    <a:pt x="20187" y="11979"/>
                  </a:cubicBezTo>
                  <a:lnTo>
                    <a:pt x="22072" y="11388"/>
                  </a:lnTo>
                  <a:cubicBezTo>
                    <a:pt x="24475" y="9835"/>
                    <a:pt x="26879" y="2145"/>
                    <a:pt x="27174" y="1"/>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3" name="Google Shape;3673;p53"/>
            <p:cNvSpPr/>
            <p:nvPr/>
          </p:nvSpPr>
          <p:spPr>
            <a:xfrm>
              <a:off x="1632482" y="3419560"/>
              <a:ext cx="110280" cy="39059"/>
            </a:xfrm>
            <a:custGeom>
              <a:rect b="b" l="l" r="r" t="t"/>
              <a:pathLst>
                <a:path extrusionOk="0" h="1931" w="5452">
                  <a:moveTo>
                    <a:pt x="5271" y="1"/>
                  </a:moveTo>
                  <a:cubicBezTo>
                    <a:pt x="5253" y="1"/>
                    <a:pt x="5233" y="3"/>
                    <a:pt x="5213" y="8"/>
                  </a:cubicBezTo>
                  <a:cubicBezTo>
                    <a:pt x="3438" y="489"/>
                    <a:pt x="1701" y="1154"/>
                    <a:pt x="37" y="1857"/>
                  </a:cubicBezTo>
                  <a:cubicBezTo>
                    <a:pt x="0" y="1894"/>
                    <a:pt x="37" y="1931"/>
                    <a:pt x="111" y="1931"/>
                  </a:cubicBezTo>
                  <a:cubicBezTo>
                    <a:pt x="1849" y="1413"/>
                    <a:pt x="3623" y="859"/>
                    <a:pt x="5324" y="156"/>
                  </a:cubicBezTo>
                  <a:cubicBezTo>
                    <a:pt x="5451" y="92"/>
                    <a:pt x="5386" y="1"/>
                    <a:pt x="52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4" name="Google Shape;3674;p53"/>
            <p:cNvSpPr/>
            <p:nvPr/>
          </p:nvSpPr>
          <p:spPr>
            <a:xfrm>
              <a:off x="1669114" y="3232192"/>
              <a:ext cx="83782" cy="181683"/>
            </a:xfrm>
            <a:custGeom>
              <a:rect b="b" l="l" r="r" t="t"/>
              <a:pathLst>
                <a:path extrusionOk="0" h="8982" w="4142">
                  <a:moveTo>
                    <a:pt x="3920" y="1"/>
                  </a:moveTo>
                  <a:cubicBezTo>
                    <a:pt x="3901" y="1"/>
                    <a:pt x="3883" y="10"/>
                    <a:pt x="3883" y="29"/>
                  </a:cubicBezTo>
                  <a:cubicBezTo>
                    <a:pt x="3883" y="1655"/>
                    <a:pt x="3735" y="3023"/>
                    <a:pt x="3587" y="4502"/>
                  </a:cubicBezTo>
                  <a:cubicBezTo>
                    <a:pt x="3516" y="5178"/>
                    <a:pt x="2861" y="8770"/>
                    <a:pt x="1426" y="8770"/>
                  </a:cubicBezTo>
                  <a:cubicBezTo>
                    <a:pt x="1371" y="8770"/>
                    <a:pt x="1315" y="8765"/>
                    <a:pt x="1258" y="8754"/>
                  </a:cubicBezTo>
                  <a:cubicBezTo>
                    <a:pt x="962" y="8717"/>
                    <a:pt x="814" y="8532"/>
                    <a:pt x="814" y="8199"/>
                  </a:cubicBezTo>
                  <a:cubicBezTo>
                    <a:pt x="777" y="7829"/>
                    <a:pt x="962" y="7386"/>
                    <a:pt x="999" y="7053"/>
                  </a:cubicBezTo>
                  <a:cubicBezTo>
                    <a:pt x="1184" y="6277"/>
                    <a:pt x="1332" y="5426"/>
                    <a:pt x="1442" y="4650"/>
                  </a:cubicBezTo>
                  <a:cubicBezTo>
                    <a:pt x="1627" y="3134"/>
                    <a:pt x="1627" y="1655"/>
                    <a:pt x="1369" y="102"/>
                  </a:cubicBezTo>
                  <a:cubicBezTo>
                    <a:pt x="1369" y="84"/>
                    <a:pt x="1350" y="75"/>
                    <a:pt x="1332" y="75"/>
                  </a:cubicBezTo>
                  <a:cubicBezTo>
                    <a:pt x="1313" y="75"/>
                    <a:pt x="1295" y="84"/>
                    <a:pt x="1295" y="102"/>
                  </a:cubicBezTo>
                  <a:cubicBezTo>
                    <a:pt x="1295" y="2210"/>
                    <a:pt x="1258" y="4280"/>
                    <a:pt x="814" y="6350"/>
                  </a:cubicBezTo>
                  <a:cubicBezTo>
                    <a:pt x="629" y="7386"/>
                    <a:pt x="1" y="8865"/>
                    <a:pt x="1332" y="8975"/>
                  </a:cubicBezTo>
                  <a:cubicBezTo>
                    <a:pt x="1372" y="8980"/>
                    <a:pt x="1412" y="8982"/>
                    <a:pt x="1452" y="8982"/>
                  </a:cubicBezTo>
                  <a:cubicBezTo>
                    <a:pt x="2785" y="8982"/>
                    <a:pt x="3592" y="6626"/>
                    <a:pt x="3772" y="5944"/>
                  </a:cubicBezTo>
                  <a:cubicBezTo>
                    <a:pt x="4141" y="4058"/>
                    <a:pt x="4141" y="1988"/>
                    <a:pt x="3956" y="29"/>
                  </a:cubicBezTo>
                  <a:cubicBezTo>
                    <a:pt x="3956" y="10"/>
                    <a:pt x="3938" y="1"/>
                    <a:pt x="39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5" name="Google Shape;3675;p53"/>
            <p:cNvSpPr/>
            <p:nvPr/>
          </p:nvSpPr>
          <p:spPr>
            <a:xfrm>
              <a:off x="1682586" y="3410012"/>
              <a:ext cx="19398" cy="31029"/>
            </a:xfrm>
            <a:custGeom>
              <a:rect b="b" l="l" r="r" t="t"/>
              <a:pathLst>
                <a:path extrusionOk="0" h="1534" w="959">
                  <a:moveTo>
                    <a:pt x="739" y="1"/>
                  </a:moveTo>
                  <a:cubicBezTo>
                    <a:pt x="678" y="1"/>
                    <a:pt x="618" y="20"/>
                    <a:pt x="592" y="74"/>
                  </a:cubicBezTo>
                  <a:cubicBezTo>
                    <a:pt x="444" y="332"/>
                    <a:pt x="333" y="591"/>
                    <a:pt x="222" y="850"/>
                  </a:cubicBezTo>
                  <a:cubicBezTo>
                    <a:pt x="111" y="1072"/>
                    <a:pt x="0" y="1257"/>
                    <a:pt x="74" y="1478"/>
                  </a:cubicBezTo>
                  <a:cubicBezTo>
                    <a:pt x="74" y="1515"/>
                    <a:pt x="93" y="1534"/>
                    <a:pt x="111" y="1534"/>
                  </a:cubicBezTo>
                  <a:cubicBezTo>
                    <a:pt x="129" y="1534"/>
                    <a:pt x="148" y="1515"/>
                    <a:pt x="148" y="1478"/>
                  </a:cubicBezTo>
                  <a:cubicBezTo>
                    <a:pt x="333" y="1331"/>
                    <a:pt x="444" y="1072"/>
                    <a:pt x="518" y="850"/>
                  </a:cubicBezTo>
                  <a:cubicBezTo>
                    <a:pt x="666" y="628"/>
                    <a:pt x="739" y="332"/>
                    <a:pt x="887" y="110"/>
                  </a:cubicBezTo>
                  <a:cubicBezTo>
                    <a:pt x="958" y="63"/>
                    <a:pt x="847" y="1"/>
                    <a:pt x="7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6" name="Google Shape;3676;p53"/>
            <p:cNvSpPr/>
            <p:nvPr/>
          </p:nvSpPr>
          <p:spPr>
            <a:xfrm>
              <a:off x="1310906" y="4447218"/>
              <a:ext cx="298396" cy="10498"/>
            </a:xfrm>
            <a:custGeom>
              <a:rect b="b" l="l" r="r" t="t"/>
              <a:pathLst>
                <a:path extrusionOk="0" h="519" w="14752">
                  <a:moveTo>
                    <a:pt x="7395" y="1"/>
                  </a:moveTo>
                  <a:cubicBezTo>
                    <a:pt x="6212" y="1"/>
                    <a:pt x="4992" y="1"/>
                    <a:pt x="3735" y="38"/>
                  </a:cubicBezTo>
                  <a:cubicBezTo>
                    <a:pt x="2515" y="38"/>
                    <a:pt x="1295" y="149"/>
                    <a:pt x="38" y="186"/>
                  </a:cubicBezTo>
                  <a:cubicBezTo>
                    <a:pt x="1" y="186"/>
                    <a:pt x="1" y="260"/>
                    <a:pt x="38" y="260"/>
                  </a:cubicBezTo>
                  <a:cubicBezTo>
                    <a:pt x="1295" y="334"/>
                    <a:pt x="2515" y="408"/>
                    <a:pt x="3735" y="445"/>
                  </a:cubicBezTo>
                  <a:cubicBezTo>
                    <a:pt x="4955" y="445"/>
                    <a:pt x="6138" y="519"/>
                    <a:pt x="7395" y="519"/>
                  </a:cubicBezTo>
                  <a:cubicBezTo>
                    <a:pt x="9835" y="519"/>
                    <a:pt x="12312" y="519"/>
                    <a:pt x="14715" y="371"/>
                  </a:cubicBezTo>
                  <a:cubicBezTo>
                    <a:pt x="14752" y="260"/>
                    <a:pt x="14752" y="186"/>
                    <a:pt x="14715" y="186"/>
                  </a:cubicBezTo>
                  <a:cubicBezTo>
                    <a:pt x="12238" y="38"/>
                    <a:pt x="9798" y="1"/>
                    <a:pt x="73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7" name="Google Shape;3677;p53"/>
            <p:cNvSpPr/>
            <p:nvPr/>
          </p:nvSpPr>
          <p:spPr>
            <a:xfrm>
              <a:off x="1417848" y="3220460"/>
              <a:ext cx="138862" cy="124965"/>
            </a:xfrm>
            <a:custGeom>
              <a:rect b="b" l="l" r="r" t="t"/>
              <a:pathLst>
                <a:path extrusionOk="0" h="6178" w="6865">
                  <a:moveTo>
                    <a:pt x="6826" y="1"/>
                  </a:moveTo>
                  <a:cubicBezTo>
                    <a:pt x="6811" y="1"/>
                    <a:pt x="6791" y="5"/>
                    <a:pt x="6766" y="17"/>
                  </a:cubicBezTo>
                  <a:cubicBezTo>
                    <a:pt x="6618" y="941"/>
                    <a:pt x="6396" y="1829"/>
                    <a:pt x="6175" y="2753"/>
                  </a:cubicBezTo>
                  <a:cubicBezTo>
                    <a:pt x="5953" y="3529"/>
                    <a:pt x="5694" y="4306"/>
                    <a:pt x="4992" y="4786"/>
                  </a:cubicBezTo>
                  <a:cubicBezTo>
                    <a:pt x="3669" y="5634"/>
                    <a:pt x="2003" y="6015"/>
                    <a:pt x="453" y="6015"/>
                  </a:cubicBezTo>
                  <a:cubicBezTo>
                    <a:pt x="313" y="6015"/>
                    <a:pt x="175" y="6012"/>
                    <a:pt x="37" y="6006"/>
                  </a:cubicBezTo>
                  <a:cubicBezTo>
                    <a:pt x="0" y="6006"/>
                    <a:pt x="0" y="6080"/>
                    <a:pt x="37" y="6080"/>
                  </a:cubicBezTo>
                  <a:cubicBezTo>
                    <a:pt x="532" y="6140"/>
                    <a:pt x="1016" y="6178"/>
                    <a:pt x="1501" y="6178"/>
                  </a:cubicBezTo>
                  <a:cubicBezTo>
                    <a:pt x="1922" y="6178"/>
                    <a:pt x="2344" y="6149"/>
                    <a:pt x="2773" y="6080"/>
                  </a:cubicBezTo>
                  <a:cubicBezTo>
                    <a:pt x="3624" y="5932"/>
                    <a:pt x="4548" y="5637"/>
                    <a:pt x="5287" y="5156"/>
                  </a:cubicBezTo>
                  <a:cubicBezTo>
                    <a:pt x="6027" y="4638"/>
                    <a:pt x="6322" y="3862"/>
                    <a:pt x="6507" y="3012"/>
                  </a:cubicBezTo>
                  <a:cubicBezTo>
                    <a:pt x="6729" y="2013"/>
                    <a:pt x="6840" y="1015"/>
                    <a:pt x="6840" y="17"/>
                  </a:cubicBezTo>
                  <a:cubicBezTo>
                    <a:pt x="6865" y="17"/>
                    <a:pt x="6856" y="1"/>
                    <a:pt x="68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8" name="Google Shape;3678;p53"/>
            <p:cNvSpPr/>
            <p:nvPr/>
          </p:nvSpPr>
          <p:spPr>
            <a:xfrm>
              <a:off x="1328847" y="3225254"/>
              <a:ext cx="90518" cy="1188892"/>
            </a:xfrm>
            <a:custGeom>
              <a:rect b="b" l="l" r="r" t="t"/>
              <a:pathLst>
                <a:path extrusionOk="0" h="58776" w="4475">
                  <a:moveTo>
                    <a:pt x="4369" y="0"/>
                  </a:moveTo>
                  <a:cubicBezTo>
                    <a:pt x="4345" y="0"/>
                    <a:pt x="4327" y="13"/>
                    <a:pt x="4327" y="39"/>
                  </a:cubicBezTo>
                  <a:cubicBezTo>
                    <a:pt x="3402" y="3625"/>
                    <a:pt x="2478" y="7322"/>
                    <a:pt x="2959" y="11056"/>
                  </a:cubicBezTo>
                  <a:cubicBezTo>
                    <a:pt x="3033" y="11980"/>
                    <a:pt x="3254" y="12868"/>
                    <a:pt x="3439" y="13718"/>
                  </a:cubicBezTo>
                  <a:cubicBezTo>
                    <a:pt x="3624" y="14716"/>
                    <a:pt x="3624" y="15677"/>
                    <a:pt x="3550" y="16639"/>
                  </a:cubicBezTo>
                  <a:cubicBezTo>
                    <a:pt x="3365" y="18598"/>
                    <a:pt x="3217" y="20521"/>
                    <a:pt x="3033" y="22480"/>
                  </a:cubicBezTo>
                  <a:cubicBezTo>
                    <a:pt x="2330" y="30170"/>
                    <a:pt x="1665" y="37934"/>
                    <a:pt x="999" y="45661"/>
                  </a:cubicBezTo>
                  <a:cubicBezTo>
                    <a:pt x="629" y="50023"/>
                    <a:pt x="260" y="54349"/>
                    <a:pt x="1" y="58748"/>
                  </a:cubicBezTo>
                  <a:cubicBezTo>
                    <a:pt x="1" y="58767"/>
                    <a:pt x="19" y="58776"/>
                    <a:pt x="38" y="58776"/>
                  </a:cubicBezTo>
                  <a:cubicBezTo>
                    <a:pt x="56" y="58776"/>
                    <a:pt x="75" y="58767"/>
                    <a:pt x="75" y="58748"/>
                  </a:cubicBezTo>
                  <a:cubicBezTo>
                    <a:pt x="925" y="51021"/>
                    <a:pt x="1554" y="43258"/>
                    <a:pt x="2219" y="35531"/>
                  </a:cubicBezTo>
                  <a:cubicBezTo>
                    <a:pt x="2515" y="31723"/>
                    <a:pt x="2848" y="27841"/>
                    <a:pt x="3217" y="23996"/>
                  </a:cubicBezTo>
                  <a:cubicBezTo>
                    <a:pt x="3402" y="22036"/>
                    <a:pt x="3550" y="20114"/>
                    <a:pt x="3735" y="18154"/>
                  </a:cubicBezTo>
                  <a:cubicBezTo>
                    <a:pt x="3809" y="17193"/>
                    <a:pt x="3920" y="16269"/>
                    <a:pt x="3920" y="15308"/>
                  </a:cubicBezTo>
                  <a:cubicBezTo>
                    <a:pt x="3920" y="14420"/>
                    <a:pt x="3735" y="13533"/>
                    <a:pt x="3513" y="12683"/>
                  </a:cubicBezTo>
                  <a:cubicBezTo>
                    <a:pt x="2589" y="8505"/>
                    <a:pt x="3550" y="4216"/>
                    <a:pt x="4474" y="113"/>
                  </a:cubicBezTo>
                  <a:cubicBezTo>
                    <a:pt x="4474" y="41"/>
                    <a:pt x="4413" y="0"/>
                    <a:pt x="43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9" name="Google Shape;3679;p53"/>
            <p:cNvSpPr/>
            <p:nvPr/>
          </p:nvSpPr>
          <p:spPr>
            <a:xfrm>
              <a:off x="1605054" y="2627774"/>
              <a:ext cx="648878" cy="313850"/>
            </a:xfrm>
            <a:custGeom>
              <a:rect b="b" l="l" r="r" t="t"/>
              <a:pathLst>
                <a:path extrusionOk="0" h="15516" w="32079">
                  <a:moveTo>
                    <a:pt x="26533" y="0"/>
                  </a:moveTo>
                  <a:cubicBezTo>
                    <a:pt x="26533" y="0"/>
                    <a:pt x="20987" y="4732"/>
                    <a:pt x="20359" y="5028"/>
                  </a:cubicBezTo>
                  <a:cubicBezTo>
                    <a:pt x="20164" y="5121"/>
                    <a:pt x="19612" y="5162"/>
                    <a:pt x="18756" y="5162"/>
                  </a:cubicBezTo>
                  <a:cubicBezTo>
                    <a:pt x="16532" y="5162"/>
                    <a:pt x="12257" y="4884"/>
                    <a:pt x="6865" y="4511"/>
                  </a:cubicBezTo>
                  <a:cubicBezTo>
                    <a:pt x="6426" y="4478"/>
                    <a:pt x="6017" y="4462"/>
                    <a:pt x="5637" y="4462"/>
                  </a:cubicBezTo>
                  <a:cubicBezTo>
                    <a:pt x="1" y="4462"/>
                    <a:pt x="768" y="7890"/>
                    <a:pt x="5201" y="9760"/>
                  </a:cubicBezTo>
                  <a:cubicBezTo>
                    <a:pt x="8532" y="11178"/>
                    <a:pt x="19776" y="15516"/>
                    <a:pt x="23406" y="15516"/>
                  </a:cubicBezTo>
                  <a:cubicBezTo>
                    <a:pt x="23564" y="15516"/>
                    <a:pt x="23707" y="15508"/>
                    <a:pt x="23834" y="15491"/>
                  </a:cubicBezTo>
                  <a:cubicBezTo>
                    <a:pt x="26866" y="15084"/>
                    <a:pt x="32079" y="10315"/>
                    <a:pt x="32079" y="10315"/>
                  </a:cubicBezTo>
                  <a:lnTo>
                    <a:pt x="26533" y="0"/>
                  </a:ln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0" name="Google Shape;3680;p53"/>
            <p:cNvSpPr/>
            <p:nvPr/>
          </p:nvSpPr>
          <p:spPr>
            <a:xfrm>
              <a:off x="2107626" y="2671081"/>
              <a:ext cx="93957" cy="180611"/>
            </a:xfrm>
            <a:custGeom>
              <a:rect b="b" l="l" r="r" t="t"/>
              <a:pathLst>
                <a:path extrusionOk="0" h="8929" w="4645">
                  <a:moveTo>
                    <a:pt x="31" y="0"/>
                  </a:moveTo>
                  <a:cubicBezTo>
                    <a:pt x="6" y="0"/>
                    <a:pt x="1" y="32"/>
                    <a:pt x="23" y="77"/>
                  </a:cubicBezTo>
                  <a:cubicBezTo>
                    <a:pt x="652" y="1445"/>
                    <a:pt x="3794" y="7472"/>
                    <a:pt x="4608" y="8913"/>
                  </a:cubicBezTo>
                  <a:cubicBezTo>
                    <a:pt x="4608" y="8924"/>
                    <a:pt x="4611" y="8929"/>
                    <a:pt x="4615" y="8929"/>
                  </a:cubicBezTo>
                  <a:cubicBezTo>
                    <a:pt x="4626" y="8929"/>
                    <a:pt x="4645" y="8903"/>
                    <a:pt x="4645" y="8876"/>
                  </a:cubicBezTo>
                  <a:cubicBezTo>
                    <a:pt x="3905" y="7435"/>
                    <a:pt x="2685" y="4292"/>
                    <a:pt x="97" y="40"/>
                  </a:cubicBezTo>
                  <a:cubicBezTo>
                    <a:pt x="69" y="12"/>
                    <a:pt x="46" y="0"/>
                    <a:pt x="3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1" name="Google Shape;3681;p53"/>
            <p:cNvSpPr/>
            <p:nvPr/>
          </p:nvSpPr>
          <p:spPr>
            <a:xfrm>
              <a:off x="2357861" y="2468038"/>
              <a:ext cx="114447" cy="108440"/>
            </a:xfrm>
            <a:custGeom>
              <a:rect b="b" l="l" r="r" t="t"/>
              <a:pathLst>
                <a:path extrusionOk="0" h="5361" w="5658">
                  <a:moveTo>
                    <a:pt x="2188" y="1"/>
                  </a:moveTo>
                  <a:cubicBezTo>
                    <a:pt x="2111" y="1"/>
                    <a:pt x="2033" y="16"/>
                    <a:pt x="1960" y="59"/>
                  </a:cubicBezTo>
                  <a:cubicBezTo>
                    <a:pt x="1775" y="133"/>
                    <a:pt x="1664" y="244"/>
                    <a:pt x="1516" y="318"/>
                  </a:cubicBezTo>
                  <a:cubicBezTo>
                    <a:pt x="1258" y="503"/>
                    <a:pt x="1036" y="762"/>
                    <a:pt x="851" y="984"/>
                  </a:cubicBezTo>
                  <a:cubicBezTo>
                    <a:pt x="592" y="1206"/>
                    <a:pt x="407" y="1501"/>
                    <a:pt x="296" y="1760"/>
                  </a:cubicBezTo>
                  <a:cubicBezTo>
                    <a:pt x="148" y="2056"/>
                    <a:pt x="1" y="2426"/>
                    <a:pt x="112" y="2721"/>
                  </a:cubicBezTo>
                  <a:cubicBezTo>
                    <a:pt x="185" y="3387"/>
                    <a:pt x="555" y="3941"/>
                    <a:pt x="962" y="4385"/>
                  </a:cubicBezTo>
                  <a:cubicBezTo>
                    <a:pt x="1405" y="4866"/>
                    <a:pt x="1960" y="5235"/>
                    <a:pt x="2589" y="5309"/>
                  </a:cubicBezTo>
                  <a:cubicBezTo>
                    <a:pt x="2738" y="5342"/>
                    <a:pt x="2888" y="5361"/>
                    <a:pt x="3034" y="5361"/>
                  </a:cubicBezTo>
                  <a:cubicBezTo>
                    <a:pt x="3213" y="5361"/>
                    <a:pt x="3387" y="5333"/>
                    <a:pt x="3550" y="5272"/>
                  </a:cubicBezTo>
                  <a:cubicBezTo>
                    <a:pt x="3883" y="5198"/>
                    <a:pt x="4178" y="5013"/>
                    <a:pt x="4400" y="4829"/>
                  </a:cubicBezTo>
                  <a:cubicBezTo>
                    <a:pt x="4918" y="4385"/>
                    <a:pt x="5177" y="3830"/>
                    <a:pt x="5398" y="3276"/>
                  </a:cubicBezTo>
                  <a:lnTo>
                    <a:pt x="5398" y="3276"/>
                  </a:lnTo>
                  <a:cubicBezTo>
                    <a:pt x="5140" y="3793"/>
                    <a:pt x="4807" y="4348"/>
                    <a:pt x="4289" y="4681"/>
                  </a:cubicBezTo>
                  <a:cubicBezTo>
                    <a:pt x="4067" y="4866"/>
                    <a:pt x="3809" y="5013"/>
                    <a:pt x="3513" y="5050"/>
                  </a:cubicBezTo>
                  <a:cubicBezTo>
                    <a:pt x="3383" y="5069"/>
                    <a:pt x="3245" y="5078"/>
                    <a:pt x="3106" y="5078"/>
                  </a:cubicBezTo>
                  <a:cubicBezTo>
                    <a:pt x="2968" y="5078"/>
                    <a:pt x="2829" y="5069"/>
                    <a:pt x="2699" y="5050"/>
                  </a:cubicBezTo>
                  <a:cubicBezTo>
                    <a:pt x="2145" y="4903"/>
                    <a:pt x="1627" y="4570"/>
                    <a:pt x="1258" y="4163"/>
                  </a:cubicBezTo>
                  <a:cubicBezTo>
                    <a:pt x="888" y="3720"/>
                    <a:pt x="555" y="3202"/>
                    <a:pt x="481" y="2647"/>
                  </a:cubicBezTo>
                  <a:cubicBezTo>
                    <a:pt x="370" y="2130"/>
                    <a:pt x="740" y="1612"/>
                    <a:pt x="1110" y="1169"/>
                  </a:cubicBezTo>
                  <a:cubicBezTo>
                    <a:pt x="1332" y="984"/>
                    <a:pt x="1516" y="762"/>
                    <a:pt x="1775" y="577"/>
                  </a:cubicBezTo>
                  <a:cubicBezTo>
                    <a:pt x="1849" y="466"/>
                    <a:pt x="1997" y="392"/>
                    <a:pt x="2071" y="318"/>
                  </a:cubicBezTo>
                  <a:cubicBezTo>
                    <a:pt x="2126" y="300"/>
                    <a:pt x="2173" y="290"/>
                    <a:pt x="2223" y="290"/>
                  </a:cubicBezTo>
                  <a:cubicBezTo>
                    <a:pt x="2274" y="290"/>
                    <a:pt x="2330" y="300"/>
                    <a:pt x="2404" y="318"/>
                  </a:cubicBezTo>
                  <a:cubicBezTo>
                    <a:pt x="2921" y="577"/>
                    <a:pt x="3439" y="947"/>
                    <a:pt x="3920" y="1242"/>
                  </a:cubicBezTo>
                  <a:cubicBezTo>
                    <a:pt x="4437" y="1575"/>
                    <a:pt x="5029" y="1871"/>
                    <a:pt x="5657" y="1871"/>
                  </a:cubicBezTo>
                  <a:cubicBezTo>
                    <a:pt x="5029" y="1797"/>
                    <a:pt x="4474" y="1501"/>
                    <a:pt x="4030" y="1132"/>
                  </a:cubicBezTo>
                  <a:lnTo>
                    <a:pt x="3291" y="577"/>
                  </a:lnTo>
                  <a:cubicBezTo>
                    <a:pt x="3069" y="392"/>
                    <a:pt x="2810" y="207"/>
                    <a:pt x="2515" y="59"/>
                  </a:cubicBezTo>
                  <a:cubicBezTo>
                    <a:pt x="2425" y="37"/>
                    <a:pt x="2308" y="1"/>
                    <a:pt x="21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2" name="Google Shape;3682;p53"/>
            <p:cNvSpPr/>
            <p:nvPr/>
          </p:nvSpPr>
          <p:spPr>
            <a:xfrm>
              <a:off x="1329596" y="2695617"/>
              <a:ext cx="548185" cy="591877"/>
            </a:xfrm>
            <a:custGeom>
              <a:rect b="b" l="l" r="r" t="t"/>
              <a:pathLst>
                <a:path extrusionOk="0" h="29261" w="27101">
                  <a:moveTo>
                    <a:pt x="14386" y="1"/>
                  </a:moveTo>
                  <a:cubicBezTo>
                    <a:pt x="13226" y="1"/>
                    <a:pt x="11960" y="292"/>
                    <a:pt x="10907" y="1194"/>
                  </a:cubicBezTo>
                  <a:cubicBezTo>
                    <a:pt x="3698" y="7516"/>
                    <a:pt x="1" y="28811"/>
                    <a:pt x="334" y="29254"/>
                  </a:cubicBezTo>
                  <a:cubicBezTo>
                    <a:pt x="338" y="29258"/>
                    <a:pt x="369" y="29260"/>
                    <a:pt x="427" y="29260"/>
                  </a:cubicBezTo>
                  <a:cubicBezTo>
                    <a:pt x="921" y="29260"/>
                    <a:pt x="3325" y="29124"/>
                    <a:pt x="6471" y="28959"/>
                  </a:cubicBezTo>
                  <a:cubicBezTo>
                    <a:pt x="14161" y="28515"/>
                    <a:pt x="26398" y="27591"/>
                    <a:pt x="26768" y="27221"/>
                  </a:cubicBezTo>
                  <a:cubicBezTo>
                    <a:pt x="27100" y="26851"/>
                    <a:pt x="20631" y="3929"/>
                    <a:pt x="17784" y="861"/>
                  </a:cubicBezTo>
                  <a:cubicBezTo>
                    <a:pt x="17543" y="620"/>
                    <a:pt x="16078" y="1"/>
                    <a:pt x="14386" y="1"/>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3" name="Google Shape;3683;p53"/>
            <p:cNvSpPr/>
            <p:nvPr/>
          </p:nvSpPr>
          <p:spPr>
            <a:xfrm>
              <a:off x="1568907" y="2593367"/>
              <a:ext cx="131641" cy="188075"/>
            </a:xfrm>
            <a:custGeom>
              <a:rect b="b" l="l" r="r" t="t"/>
              <a:pathLst>
                <a:path extrusionOk="0" h="9298" w="6508">
                  <a:moveTo>
                    <a:pt x="111" y="1"/>
                  </a:moveTo>
                  <a:cubicBezTo>
                    <a:pt x="185" y="962"/>
                    <a:pt x="148" y="2034"/>
                    <a:pt x="148" y="2995"/>
                  </a:cubicBezTo>
                  <a:cubicBezTo>
                    <a:pt x="111" y="4585"/>
                    <a:pt x="1" y="5842"/>
                    <a:pt x="111" y="5953"/>
                  </a:cubicBezTo>
                  <a:cubicBezTo>
                    <a:pt x="1053" y="7533"/>
                    <a:pt x="3341" y="9297"/>
                    <a:pt x="4776" y="9297"/>
                  </a:cubicBezTo>
                  <a:cubicBezTo>
                    <a:pt x="4919" y="9297"/>
                    <a:pt x="5053" y="9280"/>
                    <a:pt x="5176" y="9243"/>
                  </a:cubicBezTo>
                  <a:cubicBezTo>
                    <a:pt x="6507" y="8800"/>
                    <a:pt x="6249" y="6027"/>
                    <a:pt x="6064" y="5287"/>
                  </a:cubicBezTo>
                  <a:lnTo>
                    <a:pt x="6064" y="5213"/>
                  </a:lnTo>
                  <a:cubicBezTo>
                    <a:pt x="6027" y="5103"/>
                    <a:pt x="5953" y="4955"/>
                    <a:pt x="5953" y="4807"/>
                  </a:cubicBezTo>
                  <a:cubicBezTo>
                    <a:pt x="5842" y="3143"/>
                    <a:pt x="6286" y="1073"/>
                    <a:pt x="6286" y="1073"/>
                  </a:cubicBezTo>
                  <a:lnTo>
                    <a:pt x="111" y="1"/>
                  </a:ln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4" name="Google Shape;3684;p53"/>
            <p:cNvSpPr/>
            <p:nvPr/>
          </p:nvSpPr>
          <p:spPr>
            <a:xfrm>
              <a:off x="1577140" y="2594116"/>
              <a:ext cx="118917" cy="107792"/>
            </a:xfrm>
            <a:custGeom>
              <a:rect b="b" l="l" r="r" t="t"/>
              <a:pathLst>
                <a:path extrusionOk="0" h="5329" w="5879">
                  <a:moveTo>
                    <a:pt x="0" y="1"/>
                  </a:moveTo>
                  <a:lnTo>
                    <a:pt x="0" y="1"/>
                  </a:lnTo>
                  <a:cubicBezTo>
                    <a:pt x="291" y="1236"/>
                    <a:pt x="1439" y="5328"/>
                    <a:pt x="4812" y="5328"/>
                  </a:cubicBezTo>
                  <a:cubicBezTo>
                    <a:pt x="4871" y="5328"/>
                    <a:pt x="4931" y="5327"/>
                    <a:pt x="4991" y="5324"/>
                  </a:cubicBezTo>
                  <a:cubicBezTo>
                    <a:pt x="5250" y="5324"/>
                    <a:pt x="5435" y="5287"/>
                    <a:pt x="5620" y="5250"/>
                  </a:cubicBezTo>
                  <a:lnTo>
                    <a:pt x="5620" y="5176"/>
                  </a:lnTo>
                  <a:cubicBezTo>
                    <a:pt x="5546" y="5066"/>
                    <a:pt x="5546" y="4918"/>
                    <a:pt x="5546" y="4807"/>
                  </a:cubicBezTo>
                  <a:cubicBezTo>
                    <a:pt x="5435" y="3106"/>
                    <a:pt x="5879" y="1036"/>
                    <a:pt x="5879" y="1036"/>
                  </a:cubicBezTo>
                  <a:lnTo>
                    <a:pt x="0"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5" name="Google Shape;3685;p53"/>
            <p:cNvSpPr/>
            <p:nvPr/>
          </p:nvSpPr>
          <p:spPr>
            <a:xfrm>
              <a:off x="1518804" y="2332170"/>
              <a:ext cx="290184" cy="326613"/>
            </a:xfrm>
            <a:custGeom>
              <a:rect b="b" l="l" r="r" t="t"/>
              <a:pathLst>
                <a:path extrusionOk="0" h="16147" w="14346">
                  <a:moveTo>
                    <a:pt x="6651" y="0"/>
                  </a:moveTo>
                  <a:cubicBezTo>
                    <a:pt x="3785" y="0"/>
                    <a:pt x="809" y="1774"/>
                    <a:pt x="370" y="4706"/>
                  </a:cubicBezTo>
                  <a:cubicBezTo>
                    <a:pt x="1" y="7368"/>
                    <a:pt x="1960" y="13579"/>
                    <a:pt x="3993" y="14947"/>
                  </a:cubicBezTo>
                  <a:cubicBezTo>
                    <a:pt x="5187" y="15733"/>
                    <a:pt x="6577" y="16147"/>
                    <a:pt x="7917" y="16147"/>
                  </a:cubicBezTo>
                  <a:cubicBezTo>
                    <a:pt x="9979" y="16147"/>
                    <a:pt x="11925" y="15168"/>
                    <a:pt x="12866" y="13061"/>
                  </a:cubicBezTo>
                  <a:cubicBezTo>
                    <a:pt x="14345" y="9697"/>
                    <a:pt x="11720" y="1859"/>
                    <a:pt x="9502" y="676"/>
                  </a:cubicBezTo>
                  <a:cubicBezTo>
                    <a:pt x="8640" y="217"/>
                    <a:pt x="7653" y="0"/>
                    <a:pt x="6651" y="0"/>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6" name="Google Shape;3686;p53"/>
            <p:cNvSpPr/>
            <p:nvPr/>
          </p:nvSpPr>
          <p:spPr>
            <a:xfrm>
              <a:off x="1662682" y="2490612"/>
              <a:ext cx="38513" cy="32162"/>
            </a:xfrm>
            <a:custGeom>
              <a:rect b="b" l="l" r="r" t="t"/>
              <a:pathLst>
                <a:path extrusionOk="0" h="1590" w="1904">
                  <a:moveTo>
                    <a:pt x="841" y="0"/>
                  </a:moveTo>
                  <a:cubicBezTo>
                    <a:pt x="803" y="0"/>
                    <a:pt x="765" y="5"/>
                    <a:pt x="725" y="16"/>
                  </a:cubicBezTo>
                  <a:cubicBezTo>
                    <a:pt x="0" y="223"/>
                    <a:pt x="404" y="1590"/>
                    <a:pt x="1062" y="1590"/>
                  </a:cubicBezTo>
                  <a:cubicBezTo>
                    <a:pt x="1109" y="1590"/>
                    <a:pt x="1157" y="1583"/>
                    <a:pt x="1206" y="1568"/>
                  </a:cubicBezTo>
                  <a:cubicBezTo>
                    <a:pt x="1904" y="1394"/>
                    <a:pt x="1482" y="0"/>
                    <a:pt x="8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7" name="Google Shape;3687;p53"/>
            <p:cNvSpPr/>
            <p:nvPr/>
          </p:nvSpPr>
          <p:spPr>
            <a:xfrm>
              <a:off x="1734287" y="2470162"/>
              <a:ext cx="36207" cy="33153"/>
            </a:xfrm>
            <a:custGeom>
              <a:rect b="b" l="l" r="r" t="t"/>
              <a:pathLst>
                <a:path extrusionOk="0" h="1639" w="1790">
                  <a:moveTo>
                    <a:pt x="789" y="1"/>
                  </a:moveTo>
                  <a:cubicBezTo>
                    <a:pt x="736" y="1"/>
                    <a:pt x="680" y="9"/>
                    <a:pt x="624" y="28"/>
                  </a:cubicBezTo>
                  <a:cubicBezTo>
                    <a:pt x="0" y="201"/>
                    <a:pt x="382" y="1639"/>
                    <a:pt x="980" y="1639"/>
                  </a:cubicBezTo>
                  <a:cubicBezTo>
                    <a:pt x="1020" y="1639"/>
                    <a:pt x="1062" y="1632"/>
                    <a:pt x="1104" y="1618"/>
                  </a:cubicBezTo>
                  <a:cubicBezTo>
                    <a:pt x="1789" y="1413"/>
                    <a:pt x="1459" y="1"/>
                    <a:pt x="7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8" name="Google Shape;3688;p53"/>
            <p:cNvSpPr/>
            <p:nvPr/>
          </p:nvSpPr>
          <p:spPr>
            <a:xfrm>
              <a:off x="1648786" y="2453292"/>
              <a:ext cx="30827" cy="20976"/>
            </a:xfrm>
            <a:custGeom>
              <a:rect b="b" l="l" r="r" t="t"/>
              <a:pathLst>
                <a:path extrusionOk="0" h="1037" w="1524">
                  <a:moveTo>
                    <a:pt x="1080" y="1"/>
                  </a:moveTo>
                  <a:cubicBezTo>
                    <a:pt x="941" y="1"/>
                    <a:pt x="801" y="43"/>
                    <a:pt x="673" y="86"/>
                  </a:cubicBezTo>
                  <a:cubicBezTo>
                    <a:pt x="451" y="234"/>
                    <a:pt x="266" y="382"/>
                    <a:pt x="155" y="604"/>
                  </a:cubicBezTo>
                  <a:cubicBezTo>
                    <a:pt x="1" y="820"/>
                    <a:pt x="182" y="1037"/>
                    <a:pt x="376" y="1037"/>
                  </a:cubicBezTo>
                  <a:cubicBezTo>
                    <a:pt x="414" y="1037"/>
                    <a:pt x="452" y="1028"/>
                    <a:pt x="488" y="1010"/>
                  </a:cubicBezTo>
                  <a:cubicBezTo>
                    <a:pt x="673" y="936"/>
                    <a:pt x="821" y="825"/>
                    <a:pt x="1006" y="788"/>
                  </a:cubicBezTo>
                  <a:cubicBezTo>
                    <a:pt x="1190" y="677"/>
                    <a:pt x="1338" y="641"/>
                    <a:pt x="1449" y="419"/>
                  </a:cubicBezTo>
                  <a:cubicBezTo>
                    <a:pt x="1523" y="308"/>
                    <a:pt x="1449" y="123"/>
                    <a:pt x="1375" y="86"/>
                  </a:cubicBezTo>
                  <a:cubicBezTo>
                    <a:pt x="1282" y="23"/>
                    <a:pt x="1181" y="1"/>
                    <a:pt x="108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9" name="Google Shape;3689;p53"/>
            <p:cNvSpPr/>
            <p:nvPr/>
          </p:nvSpPr>
          <p:spPr>
            <a:xfrm>
              <a:off x="1728199" y="2432397"/>
              <a:ext cx="31434" cy="15292"/>
            </a:xfrm>
            <a:custGeom>
              <a:rect b="b" l="l" r="r" t="t"/>
              <a:pathLst>
                <a:path extrusionOk="0" h="756" w="1554">
                  <a:moveTo>
                    <a:pt x="775" y="0"/>
                  </a:moveTo>
                  <a:cubicBezTo>
                    <a:pt x="728" y="0"/>
                    <a:pt x="680" y="4"/>
                    <a:pt x="629" y="10"/>
                  </a:cubicBezTo>
                  <a:cubicBezTo>
                    <a:pt x="407" y="10"/>
                    <a:pt x="111" y="121"/>
                    <a:pt x="37" y="343"/>
                  </a:cubicBezTo>
                  <a:cubicBezTo>
                    <a:pt x="0" y="417"/>
                    <a:pt x="37" y="601"/>
                    <a:pt x="111" y="675"/>
                  </a:cubicBezTo>
                  <a:cubicBezTo>
                    <a:pt x="222" y="742"/>
                    <a:pt x="320" y="755"/>
                    <a:pt x="428" y="755"/>
                  </a:cubicBezTo>
                  <a:cubicBezTo>
                    <a:pt x="500" y="755"/>
                    <a:pt x="577" y="749"/>
                    <a:pt x="666" y="749"/>
                  </a:cubicBezTo>
                  <a:cubicBezTo>
                    <a:pt x="851" y="749"/>
                    <a:pt x="1035" y="749"/>
                    <a:pt x="1220" y="712"/>
                  </a:cubicBezTo>
                  <a:cubicBezTo>
                    <a:pt x="1479" y="675"/>
                    <a:pt x="1553" y="269"/>
                    <a:pt x="1331" y="195"/>
                  </a:cubicBezTo>
                  <a:cubicBezTo>
                    <a:pt x="1178" y="72"/>
                    <a:pt x="1000" y="0"/>
                    <a:pt x="77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0" name="Google Shape;3690;p53"/>
            <p:cNvSpPr/>
            <p:nvPr/>
          </p:nvSpPr>
          <p:spPr>
            <a:xfrm>
              <a:off x="1696786" y="2576174"/>
              <a:ext cx="22453" cy="9871"/>
            </a:xfrm>
            <a:custGeom>
              <a:rect b="b" l="l" r="r" t="t"/>
              <a:pathLst>
                <a:path extrusionOk="0" h="488" w="1110">
                  <a:moveTo>
                    <a:pt x="1" y="0"/>
                  </a:moveTo>
                  <a:cubicBezTo>
                    <a:pt x="111" y="259"/>
                    <a:pt x="185" y="444"/>
                    <a:pt x="444" y="481"/>
                  </a:cubicBezTo>
                  <a:cubicBezTo>
                    <a:pt x="472" y="486"/>
                    <a:pt x="501" y="488"/>
                    <a:pt x="530" y="488"/>
                  </a:cubicBezTo>
                  <a:cubicBezTo>
                    <a:pt x="730" y="488"/>
                    <a:pt x="944" y="379"/>
                    <a:pt x="1073" y="185"/>
                  </a:cubicBezTo>
                  <a:cubicBezTo>
                    <a:pt x="1110" y="148"/>
                    <a:pt x="1073" y="148"/>
                    <a:pt x="1073" y="148"/>
                  </a:cubicBezTo>
                  <a:cubicBezTo>
                    <a:pt x="888" y="259"/>
                    <a:pt x="703" y="296"/>
                    <a:pt x="518" y="296"/>
                  </a:cubicBezTo>
                  <a:cubicBezTo>
                    <a:pt x="333" y="296"/>
                    <a:pt x="259" y="148"/>
                    <a:pt x="111" y="37"/>
                  </a:cubicBez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1" name="Google Shape;3691;p53"/>
            <p:cNvSpPr/>
            <p:nvPr/>
          </p:nvSpPr>
          <p:spPr>
            <a:xfrm>
              <a:off x="1702227" y="2473398"/>
              <a:ext cx="49921" cy="84571"/>
            </a:xfrm>
            <a:custGeom>
              <a:rect b="b" l="l" r="r" t="t"/>
              <a:pathLst>
                <a:path extrusionOk="0" h="4181" w="2468">
                  <a:moveTo>
                    <a:pt x="1097" y="1"/>
                  </a:moveTo>
                  <a:cubicBezTo>
                    <a:pt x="1062" y="1"/>
                    <a:pt x="1025" y="27"/>
                    <a:pt x="1025" y="53"/>
                  </a:cubicBezTo>
                  <a:cubicBezTo>
                    <a:pt x="1358" y="904"/>
                    <a:pt x="1876" y="2198"/>
                    <a:pt x="2061" y="2641"/>
                  </a:cubicBezTo>
                  <a:lnTo>
                    <a:pt x="1210" y="2641"/>
                  </a:lnTo>
                  <a:cubicBezTo>
                    <a:pt x="1173" y="2641"/>
                    <a:pt x="1691" y="3750"/>
                    <a:pt x="1691" y="3861"/>
                  </a:cubicBezTo>
                  <a:cubicBezTo>
                    <a:pt x="1430" y="3896"/>
                    <a:pt x="1176" y="3931"/>
                    <a:pt x="924" y="3931"/>
                  </a:cubicBezTo>
                  <a:cubicBezTo>
                    <a:pt x="640" y="3931"/>
                    <a:pt x="357" y="3887"/>
                    <a:pt x="64" y="3750"/>
                  </a:cubicBezTo>
                  <a:cubicBezTo>
                    <a:pt x="54" y="3740"/>
                    <a:pt x="44" y="3736"/>
                    <a:pt x="36" y="3736"/>
                  </a:cubicBezTo>
                  <a:cubicBezTo>
                    <a:pt x="13" y="3736"/>
                    <a:pt x="0" y="3770"/>
                    <a:pt x="27" y="3824"/>
                  </a:cubicBezTo>
                  <a:cubicBezTo>
                    <a:pt x="340" y="4070"/>
                    <a:pt x="694" y="4181"/>
                    <a:pt x="1056" y="4181"/>
                  </a:cubicBezTo>
                  <a:cubicBezTo>
                    <a:pt x="1292" y="4181"/>
                    <a:pt x="1531" y="4134"/>
                    <a:pt x="1765" y="4046"/>
                  </a:cubicBezTo>
                  <a:cubicBezTo>
                    <a:pt x="1876" y="4009"/>
                    <a:pt x="1950" y="4009"/>
                    <a:pt x="1950" y="3935"/>
                  </a:cubicBezTo>
                  <a:cubicBezTo>
                    <a:pt x="1876" y="3565"/>
                    <a:pt x="1580" y="2900"/>
                    <a:pt x="1580" y="2900"/>
                  </a:cubicBezTo>
                  <a:lnTo>
                    <a:pt x="2467" y="2900"/>
                  </a:lnTo>
                  <a:cubicBezTo>
                    <a:pt x="2098" y="1865"/>
                    <a:pt x="1765" y="1236"/>
                    <a:pt x="1136" y="16"/>
                  </a:cubicBezTo>
                  <a:cubicBezTo>
                    <a:pt x="1126" y="5"/>
                    <a:pt x="1112" y="1"/>
                    <a:pt x="10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2" name="Google Shape;3692;p53"/>
            <p:cNvSpPr/>
            <p:nvPr/>
          </p:nvSpPr>
          <p:spPr>
            <a:xfrm>
              <a:off x="1700528" y="2550748"/>
              <a:ext cx="35155" cy="23241"/>
            </a:xfrm>
            <a:custGeom>
              <a:rect b="b" l="l" r="r" t="t"/>
              <a:pathLst>
                <a:path extrusionOk="0" h="1149" w="1738">
                  <a:moveTo>
                    <a:pt x="74" y="0"/>
                  </a:moveTo>
                  <a:cubicBezTo>
                    <a:pt x="74" y="0"/>
                    <a:pt x="0" y="222"/>
                    <a:pt x="74" y="481"/>
                  </a:cubicBezTo>
                  <a:cubicBezTo>
                    <a:pt x="74" y="798"/>
                    <a:pt x="175" y="1149"/>
                    <a:pt x="569" y="1149"/>
                  </a:cubicBezTo>
                  <a:cubicBezTo>
                    <a:pt x="588" y="1149"/>
                    <a:pt x="608" y="1148"/>
                    <a:pt x="629" y="1146"/>
                  </a:cubicBezTo>
                  <a:cubicBezTo>
                    <a:pt x="814" y="1109"/>
                    <a:pt x="962" y="998"/>
                    <a:pt x="1109" y="924"/>
                  </a:cubicBezTo>
                  <a:cubicBezTo>
                    <a:pt x="1553" y="592"/>
                    <a:pt x="1738" y="37"/>
                    <a:pt x="1738" y="37"/>
                  </a:cubicBezTo>
                  <a:lnTo>
                    <a:pt x="1738" y="37"/>
                  </a:lnTo>
                  <a:cubicBezTo>
                    <a:pt x="1461" y="104"/>
                    <a:pt x="1200" y="127"/>
                    <a:pt x="971" y="127"/>
                  </a:cubicBezTo>
                  <a:cubicBezTo>
                    <a:pt x="437" y="127"/>
                    <a:pt x="74" y="0"/>
                    <a:pt x="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3" name="Google Shape;3693;p53"/>
            <p:cNvSpPr/>
            <p:nvPr/>
          </p:nvSpPr>
          <p:spPr>
            <a:xfrm>
              <a:off x="1702025" y="2559648"/>
              <a:ext cx="20956" cy="14341"/>
            </a:xfrm>
            <a:custGeom>
              <a:rect b="b" l="l" r="r" t="t"/>
              <a:pathLst>
                <a:path extrusionOk="0" h="709" w="1036">
                  <a:moveTo>
                    <a:pt x="300" y="1"/>
                  </a:moveTo>
                  <a:cubicBezTo>
                    <a:pt x="199" y="1"/>
                    <a:pt x="96" y="15"/>
                    <a:pt x="0" y="41"/>
                  </a:cubicBezTo>
                  <a:cubicBezTo>
                    <a:pt x="0" y="358"/>
                    <a:pt x="101" y="709"/>
                    <a:pt x="495" y="709"/>
                  </a:cubicBezTo>
                  <a:cubicBezTo>
                    <a:pt x="514" y="709"/>
                    <a:pt x="534" y="708"/>
                    <a:pt x="555" y="706"/>
                  </a:cubicBezTo>
                  <a:cubicBezTo>
                    <a:pt x="740" y="669"/>
                    <a:pt x="888" y="558"/>
                    <a:pt x="1035" y="484"/>
                  </a:cubicBezTo>
                  <a:cubicBezTo>
                    <a:pt x="951" y="146"/>
                    <a:pt x="629" y="1"/>
                    <a:pt x="30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4" name="Google Shape;3694;p53"/>
            <p:cNvSpPr/>
            <p:nvPr/>
          </p:nvSpPr>
          <p:spPr>
            <a:xfrm>
              <a:off x="1485267" y="2300938"/>
              <a:ext cx="290062" cy="244874"/>
            </a:xfrm>
            <a:custGeom>
              <a:rect b="b" l="l" r="r" t="t"/>
              <a:pathLst>
                <a:path extrusionOk="0" h="12106" w="14340">
                  <a:moveTo>
                    <a:pt x="10582" y="1"/>
                  </a:moveTo>
                  <a:cubicBezTo>
                    <a:pt x="10193" y="1"/>
                    <a:pt x="10051" y="889"/>
                    <a:pt x="10051" y="889"/>
                  </a:cubicBezTo>
                  <a:cubicBezTo>
                    <a:pt x="10051" y="889"/>
                    <a:pt x="9739" y="870"/>
                    <a:pt x="9235" y="870"/>
                  </a:cubicBezTo>
                  <a:cubicBezTo>
                    <a:pt x="8177" y="870"/>
                    <a:pt x="6269" y="955"/>
                    <a:pt x="4616" y="1481"/>
                  </a:cubicBezTo>
                  <a:cubicBezTo>
                    <a:pt x="2102" y="2220"/>
                    <a:pt x="1585" y="5067"/>
                    <a:pt x="1585" y="5067"/>
                  </a:cubicBezTo>
                  <a:cubicBezTo>
                    <a:pt x="1585" y="5067"/>
                    <a:pt x="365" y="5732"/>
                    <a:pt x="180" y="6805"/>
                  </a:cubicBezTo>
                  <a:cubicBezTo>
                    <a:pt x="1" y="7807"/>
                    <a:pt x="2423" y="12105"/>
                    <a:pt x="3516" y="12105"/>
                  </a:cubicBezTo>
                  <a:cubicBezTo>
                    <a:pt x="3551" y="12105"/>
                    <a:pt x="3585" y="12101"/>
                    <a:pt x="3618" y="12091"/>
                  </a:cubicBezTo>
                  <a:cubicBezTo>
                    <a:pt x="5282" y="11648"/>
                    <a:pt x="4801" y="8542"/>
                    <a:pt x="4801" y="8542"/>
                  </a:cubicBezTo>
                  <a:cubicBezTo>
                    <a:pt x="4801" y="8542"/>
                    <a:pt x="7500" y="7285"/>
                    <a:pt x="7315" y="5030"/>
                  </a:cubicBezTo>
                  <a:lnTo>
                    <a:pt x="7315" y="5030"/>
                  </a:lnTo>
                  <a:cubicBezTo>
                    <a:pt x="7315" y="5030"/>
                    <a:pt x="8438" y="5366"/>
                    <a:pt x="9746" y="5366"/>
                  </a:cubicBezTo>
                  <a:cubicBezTo>
                    <a:pt x="10652" y="5366"/>
                    <a:pt x="11646" y="5205"/>
                    <a:pt x="12417" y="4660"/>
                  </a:cubicBezTo>
                  <a:cubicBezTo>
                    <a:pt x="14339" y="3329"/>
                    <a:pt x="13230" y="1000"/>
                    <a:pt x="12824" y="557"/>
                  </a:cubicBezTo>
                  <a:cubicBezTo>
                    <a:pt x="12766" y="481"/>
                    <a:pt x="12694" y="450"/>
                    <a:pt x="12615" y="450"/>
                  </a:cubicBezTo>
                  <a:cubicBezTo>
                    <a:pt x="12187" y="450"/>
                    <a:pt x="11530" y="1370"/>
                    <a:pt x="11530" y="1370"/>
                  </a:cubicBezTo>
                  <a:cubicBezTo>
                    <a:pt x="11530" y="1370"/>
                    <a:pt x="11012" y="39"/>
                    <a:pt x="10605" y="2"/>
                  </a:cubicBezTo>
                  <a:cubicBezTo>
                    <a:pt x="10597" y="1"/>
                    <a:pt x="10590" y="1"/>
                    <a:pt x="1058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5" name="Google Shape;3695;p53"/>
            <p:cNvSpPr/>
            <p:nvPr/>
          </p:nvSpPr>
          <p:spPr>
            <a:xfrm>
              <a:off x="1518804" y="2474025"/>
              <a:ext cx="75550" cy="82083"/>
            </a:xfrm>
            <a:custGeom>
              <a:rect b="b" l="l" r="r" t="t"/>
              <a:pathLst>
                <a:path extrusionOk="0" h="4058" w="3735">
                  <a:moveTo>
                    <a:pt x="1278" y="0"/>
                  </a:moveTo>
                  <a:cubicBezTo>
                    <a:pt x="1155" y="0"/>
                    <a:pt x="1036" y="30"/>
                    <a:pt x="925" y="96"/>
                  </a:cubicBezTo>
                  <a:cubicBezTo>
                    <a:pt x="1" y="651"/>
                    <a:pt x="1147" y="3534"/>
                    <a:pt x="2256" y="3978"/>
                  </a:cubicBezTo>
                  <a:cubicBezTo>
                    <a:pt x="2424" y="4034"/>
                    <a:pt x="2575" y="4058"/>
                    <a:pt x="2710" y="4058"/>
                  </a:cubicBezTo>
                  <a:cubicBezTo>
                    <a:pt x="3468" y="4058"/>
                    <a:pt x="3735" y="3313"/>
                    <a:pt x="3735" y="3313"/>
                  </a:cubicBezTo>
                  <a:lnTo>
                    <a:pt x="3328" y="1575"/>
                  </a:lnTo>
                  <a:cubicBezTo>
                    <a:pt x="3328" y="1575"/>
                    <a:pt x="2183" y="0"/>
                    <a:pt x="1278" y="0"/>
                  </a:cubicBezTo>
                  <a:close/>
                </a:path>
              </a:pathLst>
            </a:custGeom>
            <a:solidFill>
              <a:srgbClr val="AD6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6" name="Google Shape;3696;p53"/>
            <p:cNvSpPr/>
            <p:nvPr/>
          </p:nvSpPr>
          <p:spPr>
            <a:xfrm>
              <a:off x="1543481" y="2492412"/>
              <a:ext cx="37421" cy="51317"/>
            </a:xfrm>
            <a:custGeom>
              <a:rect b="b" l="l" r="r" t="t"/>
              <a:pathLst>
                <a:path extrusionOk="0" h="2537" w="1850">
                  <a:moveTo>
                    <a:pt x="1" y="1"/>
                  </a:moveTo>
                  <a:lnTo>
                    <a:pt x="1" y="1"/>
                  </a:lnTo>
                  <a:cubicBezTo>
                    <a:pt x="814" y="333"/>
                    <a:pt x="1221" y="1036"/>
                    <a:pt x="1479" y="1775"/>
                  </a:cubicBezTo>
                  <a:cubicBezTo>
                    <a:pt x="1342" y="1592"/>
                    <a:pt x="1163" y="1466"/>
                    <a:pt x="958" y="1466"/>
                  </a:cubicBezTo>
                  <a:cubicBezTo>
                    <a:pt x="832" y="1466"/>
                    <a:pt x="696" y="1514"/>
                    <a:pt x="555" y="1627"/>
                  </a:cubicBezTo>
                  <a:lnTo>
                    <a:pt x="555" y="1664"/>
                  </a:lnTo>
                  <a:cubicBezTo>
                    <a:pt x="652" y="1643"/>
                    <a:pt x="739" y="1631"/>
                    <a:pt x="819" y="1631"/>
                  </a:cubicBezTo>
                  <a:cubicBezTo>
                    <a:pt x="1014" y="1631"/>
                    <a:pt x="1163" y="1703"/>
                    <a:pt x="1295" y="1886"/>
                  </a:cubicBezTo>
                  <a:cubicBezTo>
                    <a:pt x="1442" y="2071"/>
                    <a:pt x="1590" y="2330"/>
                    <a:pt x="1664" y="2515"/>
                  </a:cubicBezTo>
                  <a:cubicBezTo>
                    <a:pt x="1691" y="2528"/>
                    <a:pt x="1718" y="2537"/>
                    <a:pt x="1742" y="2537"/>
                  </a:cubicBezTo>
                  <a:cubicBezTo>
                    <a:pt x="1782" y="2537"/>
                    <a:pt x="1812" y="2511"/>
                    <a:pt x="1812" y="2441"/>
                  </a:cubicBezTo>
                  <a:cubicBezTo>
                    <a:pt x="1849" y="1442"/>
                    <a:pt x="1073" y="111"/>
                    <a:pt x="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7" name="Google Shape;3697;p53"/>
            <p:cNvSpPr/>
            <p:nvPr/>
          </p:nvSpPr>
          <p:spPr>
            <a:xfrm>
              <a:off x="1034962" y="2761559"/>
              <a:ext cx="532024" cy="847411"/>
            </a:xfrm>
            <a:custGeom>
              <a:rect b="b" l="l" r="r" t="t"/>
              <a:pathLst>
                <a:path extrusionOk="0" h="41894" w="26302">
                  <a:moveTo>
                    <a:pt x="24703" y="1"/>
                  </a:moveTo>
                  <a:cubicBezTo>
                    <a:pt x="23886" y="1"/>
                    <a:pt x="22747" y="638"/>
                    <a:pt x="21443" y="2259"/>
                  </a:cubicBezTo>
                  <a:cubicBezTo>
                    <a:pt x="16600" y="8322"/>
                    <a:pt x="8467" y="21188"/>
                    <a:pt x="5916" y="24996"/>
                  </a:cubicBezTo>
                  <a:cubicBezTo>
                    <a:pt x="4770" y="26364"/>
                    <a:pt x="2367" y="29100"/>
                    <a:pt x="1812" y="30357"/>
                  </a:cubicBezTo>
                  <a:cubicBezTo>
                    <a:pt x="1110" y="31910"/>
                    <a:pt x="0" y="34313"/>
                    <a:pt x="999" y="35718"/>
                  </a:cubicBezTo>
                  <a:cubicBezTo>
                    <a:pt x="1553" y="36568"/>
                    <a:pt x="2551" y="36790"/>
                    <a:pt x="2551" y="36790"/>
                  </a:cubicBezTo>
                  <a:cubicBezTo>
                    <a:pt x="2551" y="36790"/>
                    <a:pt x="2773" y="38454"/>
                    <a:pt x="3698" y="38823"/>
                  </a:cubicBezTo>
                  <a:cubicBezTo>
                    <a:pt x="4017" y="38943"/>
                    <a:pt x="4341" y="38981"/>
                    <a:pt x="4625" y="38981"/>
                  </a:cubicBezTo>
                  <a:cubicBezTo>
                    <a:pt x="5131" y="38981"/>
                    <a:pt x="5509" y="38860"/>
                    <a:pt x="5509" y="38860"/>
                  </a:cubicBezTo>
                  <a:cubicBezTo>
                    <a:pt x="5509" y="38860"/>
                    <a:pt x="5509" y="40524"/>
                    <a:pt x="6507" y="40820"/>
                  </a:cubicBezTo>
                  <a:cubicBezTo>
                    <a:pt x="6685" y="40864"/>
                    <a:pt x="6858" y="40882"/>
                    <a:pt x="7021" y="40882"/>
                  </a:cubicBezTo>
                  <a:cubicBezTo>
                    <a:pt x="7674" y="40882"/>
                    <a:pt x="8171" y="40598"/>
                    <a:pt x="8171" y="40598"/>
                  </a:cubicBezTo>
                  <a:cubicBezTo>
                    <a:pt x="8171" y="40598"/>
                    <a:pt x="8467" y="41781"/>
                    <a:pt x="9613" y="41892"/>
                  </a:cubicBezTo>
                  <a:cubicBezTo>
                    <a:pt x="9632" y="41893"/>
                    <a:pt x="9652" y="41893"/>
                    <a:pt x="9671" y="41893"/>
                  </a:cubicBezTo>
                  <a:cubicBezTo>
                    <a:pt x="10977" y="41893"/>
                    <a:pt x="13286" y="39504"/>
                    <a:pt x="14160" y="38084"/>
                  </a:cubicBezTo>
                  <a:cubicBezTo>
                    <a:pt x="15158" y="36457"/>
                    <a:pt x="16231" y="29433"/>
                    <a:pt x="16305" y="28693"/>
                  </a:cubicBezTo>
                  <a:cubicBezTo>
                    <a:pt x="18597" y="23776"/>
                    <a:pt x="23403" y="11613"/>
                    <a:pt x="25880" y="2555"/>
                  </a:cubicBezTo>
                  <a:cubicBezTo>
                    <a:pt x="26302" y="1122"/>
                    <a:pt x="25786" y="1"/>
                    <a:pt x="24703"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8" name="Google Shape;3698;p53"/>
            <p:cNvSpPr/>
            <p:nvPr/>
          </p:nvSpPr>
          <p:spPr>
            <a:xfrm>
              <a:off x="1202608" y="3492257"/>
              <a:ext cx="65699" cy="91449"/>
            </a:xfrm>
            <a:custGeom>
              <a:rect b="b" l="l" r="r" t="t"/>
              <a:pathLst>
                <a:path extrusionOk="0" h="4521" w="3248">
                  <a:moveTo>
                    <a:pt x="3173" y="0"/>
                  </a:moveTo>
                  <a:cubicBezTo>
                    <a:pt x="2249" y="1590"/>
                    <a:pt x="1029" y="2921"/>
                    <a:pt x="31" y="4400"/>
                  </a:cubicBezTo>
                  <a:cubicBezTo>
                    <a:pt x="1" y="4460"/>
                    <a:pt x="20" y="4521"/>
                    <a:pt x="48" y="4521"/>
                  </a:cubicBezTo>
                  <a:cubicBezTo>
                    <a:pt x="54" y="4521"/>
                    <a:pt x="61" y="4518"/>
                    <a:pt x="68" y="4511"/>
                  </a:cubicBezTo>
                  <a:cubicBezTo>
                    <a:pt x="1399" y="3217"/>
                    <a:pt x="2249" y="1627"/>
                    <a:pt x="3247" y="74"/>
                  </a:cubicBezTo>
                  <a:cubicBezTo>
                    <a:pt x="3247" y="0"/>
                    <a:pt x="3173" y="0"/>
                    <a:pt x="317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9" name="Google Shape;3699;p53"/>
            <p:cNvSpPr/>
            <p:nvPr/>
          </p:nvSpPr>
          <p:spPr>
            <a:xfrm>
              <a:off x="1147144" y="3453825"/>
              <a:ext cx="51621" cy="95575"/>
            </a:xfrm>
            <a:custGeom>
              <a:rect b="b" l="l" r="r" t="t"/>
              <a:pathLst>
                <a:path extrusionOk="0" h="4725" w="2552">
                  <a:moveTo>
                    <a:pt x="2521" y="0"/>
                  </a:moveTo>
                  <a:cubicBezTo>
                    <a:pt x="2517" y="0"/>
                    <a:pt x="2514" y="5"/>
                    <a:pt x="2514" y="15"/>
                  </a:cubicBezTo>
                  <a:lnTo>
                    <a:pt x="1257" y="2381"/>
                  </a:lnTo>
                  <a:cubicBezTo>
                    <a:pt x="1035" y="2751"/>
                    <a:pt x="850" y="3157"/>
                    <a:pt x="629" y="3527"/>
                  </a:cubicBezTo>
                  <a:cubicBezTo>
                    <a:pt x="444" y="3897"/>
                    <a:pt x="148" y="4230"/>
                    <a:pt x="0" y="4636"/>
                  </a:cubicBezTo>
                  <a:cubicBezTo>
                    <a:pt x="0" y="4690"/>
                    <a:pt x="20" y="4725"/>
                    <a:pt x="60" y="4725"/>
                  </a:cubicBezTo>
                  <a:cubicBezTo>
                    <a:pt x="74" y="4725"/>
                    <a:pt x="91" y="4720"/>
                    <a:pt x="111" y="4710"/>
                  </a:cubicBezTo>
                  <a:cubicBezTo>
                    <a:pt x="370" y="4414"/>
                    <a:pt x="555" y="4008"/>
                    <a:pt x="813" y="3638"/>
                  </a:cubicBezTo>
                  <a:cubicBezTo>
                    <a:pt x="1035" y="3268"/>
                    <a:pt x="1220" y="2862"/>
                    <a:pt x="1405" y="2492"/>
                  </a:cubicBezTo>
                  <a:cubicBezTo>
                    <a:pt x="1812" y="1679"/>
                    <a:pt x="2181" y="902"/>
                    <a:pt x="2551" y="89"/>
                  </a:cubicBezTo>
                  <a:cubicBezTo>
                    <a:pt x="2551" y="35"/>
                    <a:pt x="2531" y="0"/>
                    <a:pt x="25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0" name="Google Shape;3700;p53"/>
            <p:cNvSpPr/>
            <p:nvPr/>
          </p:nvSpPr>
          <p:spPr>
            <a:xfrm>
              <a:off x="1086562" y="3418225"/>
              <a:ext cx="44885" cy="86756"/>
            </a:xfrm>
            <a:custGeom>
              <a:rect b="b" l="l" r="r" t="t"/>
              <a:pathLst>
                <a:path extrusionOk="0" h="4289" w="2219">
                  <a:moveTo>
                    <a:pt x="2182" y="0"/>
                  </a:moveTo>
                  <a:cubicBezTo>
                    <a:pt x="1775" y="740"/>
                    <a:pt x="1405" y="1405"/>
                    <a:pt x="962" y="2145"/>
                  </a:cubicBezTo>
                  <a:cubicBezTo>
                    <a:pt x="777" y="2514"/>
                    <a:pt x="592" y="2847"/>
                    <a:pt x="407" y="3217"/>
                  </a:cubicBezTo>
                  <a:cubicBezTo>
                    <a:pt x="222" y="3549"/>
                    <a:pt x="0" y="3919"/>
                    <a:pt x="0" y="4289"/>
                  </a:cubicBezTo>
                  <a:cubicBezTo>
                    <a:pt x="259" y="4067"/>
                    <a:pt x="407" y="3623"/>
                    <a:pt x="555" y="3328"/>
                  </a:cubicBezTo>
                  <a:lnTo>
                    <a:pt x="1110" y="2218"/>
                  </a:lnTo>
                  <a:cubicBezTo>
                    <a:pt x="1479" y="1479"/>
                    <a:pt x="1849" y="777"/>
                    <a:pt x="2219" y="37"/>
                  </a:cubicBezTo>
                  <a:cubicBezTo>
                    <a:pt x="2219" y="0"/>
                    <a:pt x="2182" y="0"/>
                    <a:pt x="21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1" name="Google Shape;3701;p53"/>
            <p:cNvSpPr/>
            <p:nvPr/>
          </p:nvSpPr>
          <p:spPr>
            <a:xfrm>
              <a:off x="1162092" y="2721509"/>
              <a:ext cx="424029" cy="648878"/>
            </a:xfrm>
            <a:custGeom>
              <a:rect b="b" l="l" r="r" t="t"/>
              <a:pathLst>
                <a:path extrusionOk="0" h="32079" w="20963">
                  <a:moveTo>
                    <a:pt x="19824" y="0"/>
                  </a:moveTo>
                  <a:cubicBezTo>
                    <a:pt x="18923" y="0"/>
                    <a:pt x="17513" y="1081"/>
                    <a:pt x="15861" y="2945"/>
                  </a:cubicBezTo>
                  <a:cubicBezTo>
                    <a:pt x="12164" y="7123"/>
                    <a:pt x="0" y="25497"/>
                    <a:pt x="0" y="25497"/>
                  </a:cubicBezTo>
                  <a:lnTo>
                    <a:pt x="11240" y="32078"/>
                  </a:lnTo>
                  <a:cubicBezTo>
                    <a:pt x="11240" y="32078"/>
                    <a:pt x="19151" y="8380"/>
                    <a:pt x="20297" y="4720"/>
                  </a:cubicBezTo>
                  <a:cubicBezTo>
                    <a:pt x="20815" y="3093"/>
                    <a:pt x="20963" y="1873"/>
                    <a:pt x="20815" y="1097"/>
                  </a:cubicBezTo>
                  <a:cubicBezTo>
                    <a:pt x="20681" y="348"/>
                    <a:pt x="20335" y="0"/>
                    <a:pt x="19824" y="0"/>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2" name="Google Shape;3702;p53"/>
            <p:cNvSpPr/>
            <p:nvPr/>
          </p:nvSpPr>
          <p:spPr>
            <a:xfrm>
              <a:off x="1209566" y="3200840"/>
              <a:ext cx="175959" cy="106255"/>
            </a:xfrm>
            <a:custGeom>
              <a:rect b="b" l="l" r="r" t="t"/>
              <a:pathLst>
                <a:path extrusionOk="0" h="5253" w="8699">
                  <a:moveTo>
                    <a:pt x="64" y="1"/>
                  </a:moveTo>
                  <a:cubicBezTo>
                    <a:pt x="8" y="1"/>
                    <a:pt x="0" y="72"/>
                    <a:pt x="57" y="100"/>
                  </a:cubicBezTo>
                  <a:cubicBezTo>
                    <a:pt x="1314" y="950"/>
                    <a:pt x="7155" y="4462"/>
                    <a:pt x="8634" y="5239"/>
                  </a:cubicBezTo>
                  <a:cubicBezTo>
                    <a:pt x="8643" y="5248"/>
                    <a:pt x="8652" y="5252"/>
                    <a:pt x="8660" y="5252"/>
                  </a:cubicBezTo>
                  <a:cubicBezTo>
                    <a:pt x="8685" y="5252"/>
                    <a:pt x="8698" y="5211"/>
                    <a:pt x="8671" y="5128"/>
                  </a:cubicBezTo>
                  <a:cubicBezTo>
                    <a:pt x="7229" y="4314"/>
                    <a:pt x="4567" y="2318"/>
                    <a:pt x="131" y="26"/>
                  </a:cubicBezTo>
                  <a:cubicBezTo>
                    <a:pt x="104" y="8"/>
                    <a:pt x="81" y="1"/>
                    <a:pt x="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3" name="Google Shape;3703;p53"/>
            <p:cNvSpPr/>
            <p:nvPr/>
          </p:nvSpPr>
          <p:spPr>
            <a:xfrm>
              <a:off x="805380" y="4425898"/>
              <a:ext cx="150331" cy="97962"/>
            </a:xfrm>
            <a:custGeom>
              <a:rect b="b" l="l" r="r" t="t"/>
              <a:pathLst>
                <a:path extrusionOk="0" h="4843" w="7432">
                  <a:moveTo>
                    <a:pt x="1892" y="596"/>
                  </a:moveTo>
                  <a:cubicBezTo>
                    <a:pt x="2509" y="596"/>
                    <a:pt x="3266" y="878"/>
                    <a:pt x="3587" y="1092"/>
                  </a:cubicBezTo>
                  <a:cubicBezTo>
                    <a:pt x="4030" y="1388"/>
                    <a:pt x="4437" y="1683"/>
                    <a:pt x="4844" y="2016"/>
                  </a:cubicBezTo>
                  <a:cubicBezTo>
                    <a:pt x="5694" y="2719"/>
                    <a:pt x="6359" y="3532"/>
                    <a:pt x="7173" y="4271"/>
                  </a:cubicBezTo>
                  <a:cubicBezTo>
                    <a:pt x="6322" y="4087"/>
                    <a:pt x="5435" y="3976"/>
                    <a:pt x="4622" y="3754"/>
                  </a:cubicBezTo>
                  <a:cubicBezTo>
                    <a:pt x="3587" y="3606"/>
                    <a:pt x="1516" y="3162"/>
                    <a:pt x="1110" y="2016"/>
                  </a:cubicBezTo>
                  <a:cubicBezTo>
                    <a:pt x="726" y="923"/>
                    <a:pt x="1227" y="596"/>
                    <a:pt x="1892" y="596"/>
                  </a:cubicBezTo>
                  <a:close/>
                  <a:moveTo>
                    <a:pt x="2005" y="0"/>
                  </a:moveTo>
                  <a:cubicBezTo>
                    <a:pt x="1404" y="0"/>
                    <a:pt x="844" y="234"/>
                    <a:pt x="555" y="870"/>
                  </a:cubicBezTo>
                  <a:cubicBezTo>
                    <a:pt x="0" y="2016"/>
                    <a:pt x="962" y="3051"/>
                    <a:pt x="1886" y="3532"/>
                  </a:cubicBezTo>
                  <a:cubicBezTo>
                    <a:pt x="3476" y="4382"/>
                    <a:pt x="5361" y="4530"/>
                    <a:pt x="7099" y="4826"/>
                  </a:cubicBezTo>
                  <a:cubicBezTo>
                    <a:pt x="7127" y="4837"/>
                    <a:pt x="7154" y="4843"/>
                    <a:pt x="7179" y="4843"/>
                  </a:cubicBezTo>
                  <a:cubicBezTo>
                    <a:pt x="7315" y="4843"/>
                    <a:pt x="7395" y="4686"/>
                    <a:pt x="7395" y="4530"/>
                  </a:cubicBezTo>
                  <a:cubicBezTo>
                    <a:pt x="7432" y="4530"/>
                    <a:pt x="7432" y="4456"/>
                    <a:pt x="7432" y="4419"/>
                  </a:cubicBezTo>
                  <a:cubicBezTo>
                    <a:pt x="6581" y="2867"/>
                    <a:pt x="5102" y="1314"/>
                    <a:pt x="3587" y="463"/>
                  </a:cubicBezTo>
                  <a:cubicBezTo>
                    <a:pt x="3144" y="198"/>
                    <a:pt x="2557" y="0"/>
                    <a:pt x="20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4" name="Google Shape;3704;p53"/>
            <p:cNvSpPr/>
            <p:nvPr/>
          </p:nvSpPr>
          <p:spPr>
            <a:xfrm>
              <a:off x="945213" y="4417261"/>
              <a:ext cx="145861" cy="106599"/>
            </a:xfrm>
            <a:custGeom>
              <a:rect b="b" l="l" r="r" t="t"/>
              <a:pathLst>
                <a:path extrusionOk="0" h="5270" w="7211">
                  <a:moveTo>
                    <a:pt x="5310" y="570"/>
                  </a:moveTo>
                  <a:cubicBezTo>
                    <a:pt x="5902" y="570"/>
                    <a:pt x="6332" y="890"/>
                    <a:pt x="6064" y="1926"/>
                  </a:cubicBezTo>
                  <a:cubicBezTo>
                    <a:pt x="5805" y="3146"/>
                    <a:pt x="3809" y="3700"/>
                    <a:pt x="2774" y="4033"/>
                  </a:cubicBezTo>
                  <a:cubicBezTo>
                    <a:pt x="1960" y="4255"/>
                    <a:pt x="1110" y="4477"/>
                    <a:pt x="297" y="4772"/>
                  </a:cubicBezTo>
                  <a:cubicBezTo>
                    <a:pt x="999" y="3922"/>
                    <a:pt x="1591" y="3035"/>
                    <a:pt x="2367" y="2258"/>
                  </a:cubicBezTo>
                  <a:cubicBezTo>
                    <a:pt x="2737" y="1889"/>
                    <a:pt x="3107" y="1519"/>
                    <a:pt x="3513" y="1186"/>
                  </a:cubicBezTo>
                  <a:cubicBezTo>
                    <a:pt x="3857" y="938"/>
                    <a:pt x="4676" y="570"/>
                    <a:pt x="5310" y="570"/>
                  </a:cubicBezTo>
                  <a:close/>
                  <a:moveTo>
                    <a:pt x="5204" y="1"/>
                  </a:moveTo>
                  <a:cubicBezTo>
                    <a:pt x="4595" y="1"/>
                    <a:pt x="3947" y="261"/>
                    <a:pt x="3476" y="595"/>
                  </a:cubicBezTo>
                  <a:cubicBezTo>
                    <a:pt x="2034" y="1630"/>
                    <a:pt x="703" y="3294"/>
                    <a:pt x="1" y="4883"/>
                  </a:cubicBezTo>
                  <a:cubicBezTo>
                    <a:pt x="1" y="4957"/>
                    <a:pt x="1" y="4957"/>
                    <a:pt x="75" y="4994"/>
                  </a:cubicBezTo>
                  <a:cubicBezTo>
                    <a:pt x="75" y="5119"/>
                    <a:pt x="154" y="5270"/>
                    <a:pt x="267" y="5270"/>
                  </a:cubicBezTo>
                  <a:cubicBezTo>
                    <a:pt x="288" y="5270"/>
                    <a:pt x="311" y="5265"/>
                    <a:pt x="334" y="5253"/>
                  </a:cubicBezTo>
                  <a:cubicBezTo>
                    <a:pt x="2034" y="4809"/>
                    <a:pt x="3883" y="4477"/>
                    <a:pt x="5399" y="3515"/>
                  </a:cubicBezTo>
                  <a:cubicBezTo>
                    <a:pt x="6286" y="2924"/>
                    <a:pt x="7210" y="1815"/>
                    <a:pt x="6582" y="743"/>
                  </a:cubicBezTo>
                  <a:cubicBezTo>
                    <a:pt x="6252" y="205"/>
                    <a:pt x="5743" y="1"/>
                    <a:pt x="52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05" name="Google Shape;3705;p53"/>
          <p:cNvGrpSpPr/>
          <p:nvPr/>
        </p:nvGrpSpPr>
        <p:grpSpPr>
          <a:xfrm>
            <a:off x="3568975" y="1487745"/>
            <a:ext cx="537070" cy="537017"/>
            <a:chOff x="7054637" y="4227590"/>
            <a:chExt cx="414534" cy="414493"/>
          </a:xfrm>
        </p:grpSpPr>
        <p:sp>
          <p:nvSpPr>
            <p:cNvPr id="3706" name="Google Shape;3706;p53"/>
            <p:cNvSpPr/>
            <p:nvPr/>
          </p:nvSpPr>
          <p:spPr>
            <a:xfrm>
              <a:off x="7135519" y="4257921"/>
              <a:ext cx="152585" cy="36776"/>
            </a:xfrm>
            <a:custGeom>
              <a:rect b="b" l="l" r="r" t="t"/>
              <a:pathLst>
                <a:path extrusionOk="0" h="953" w="3954">
                  <a:moveTo>
                    <a:pt x="1977" y="0"/>
                  </a:moveTo>
                  <a:lnTo>
                    <a:pt x="0" y="953"/>
                  </a:lnTo>
                  <a:lnTo>
                    <a:pt x="1977" y="953"/>
                  </a:lnTo>
                  <a:lnTo>
                    <a:pt x="3954" y="953"/>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7" name="Google Shape;3707;p53"/>
            <p:cNvSpPr/>
            <p:nvPr/>
          </p:nvSpPr>
          <p:spPr>
            <a:xfrm>
              <a:off x="7117151" y="4318544"/>
              <a:ext cx="35850" cy="36815"/>
            </a:xfrm>
            <a:custGeom>
              <a:rect b="b" l="l" r="r" t="t"/>
              <a:pathLst>
                <a:path extrusionOk="0" h="954" w="929">
                  <a:moveTo>
                    <a:pt x="929" y="477"/>
                  </a:moveTo>
                  <a:cubicBezTo>
                    <a:pt x="929" y="739"/>
                    <a:pt x="738" y="954"/>
                    <a:pt x="476" y="954"/>
                  </a:cubicBezTo>
                  <a:cubicBezTo>
                    <a:pt x="214" y="954"/>
                    <a:pt x="0" y="739"/>
                    <a:pt x="0" y="477"/>
                  </a:cubicBezTo>
                  <a:cubicBezTo>
                    <a:pt x="0" y="215"/>
                    <a:pt x="214" y="1"/>
                    <a:pt x="476" y="1"/>
                  </a:cubicBezTo>
                  <a:cubicBezTo>
                    <a:pt x="738" y="1"/>
                    <a:pt x="929" y="215"/>
                    <a:pt x="929" y="47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8" name="Google Shape;3708;p53"/>
            <p:cNvSpPr/>
            <p:nvPr/>
          </p:nvSpPr>
          <p:spPr>
            <a:xfrm>
              <a:off x="7175960" y="4309360"/>
              <a:ext cx="71700" cy="55184"/>
            </a:xfrm>
            <a:custGeom>
              <a:rect b="b" l="l" r="r" t="t"/>
              <a:pathLst>
                <a:path extrusionOk="0" h="1430" w="1858">
                  <a:moveTo>
                    <a:pt x="929" y="429"/>
                  </a:moveTo>
                  <a:cubicBezTo>
                    <a:pt x="524" y="1"/>
                    <a:pt x="0" y="406"/>
                    <a:pt x="334" y="858"/>
                  </a:cubicBezTo>
                  <a:cubicBezTo>
                    <a:pt x="500" y="1072"/>
                    <a:pt x="786" y="1334"/>
                    <a:pt x="929" y="1430"/>
                  </a:cubicBezTo>
                  <a:cubicBezTo>
                    <a:pt x="1072" y="1334"/>
                    <a:pt x="1358" y="1072"/>
                    <a:pt x="1524" y="858"/>
                  </a:cubicBezTo>
                  <a:cubicBezTo>
                    <a:pt x="1858" y="406"/>
                    <a:pt x="1310" y="1"/>
                    <a:pt x="929" y="42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9" name="Google Shape;3709;p53"/>
            <p:cNvSpPr/>
            <p:nvPr/>
          </p:nvSpPr>
          <p:spPr>
            <a:xfrm>
              <a:off x="7269693" y="4318544"/>
              <a:ext cx="36776" cy="36815"/>
            </a:xfrm>
            <a:custGeom>
              <a:rect b="b" l="l" r="r" t="t"/>
              <a:pathLst>
                <a:path extrusionOk="0" h="954" w="953">
                  <a:moveTo>
                    <a:pt x="0" y="311"/>
                  </a:moveTo>
                  <a:lnTo>
                    <a:pt x="0" y="620"/>
                  </a:lnTo>
                  <a:cubicBezTo>
                    <a:pt x="0" y="811"/>
                    <a:pt x="143" y="954"/>
                    <a:pt x="334" y="954"/>
                  </a:cubicBezTo>
                  <a:lnTo>
                    <a:pt x="643" y="954"/>
                  </a:lnTo>
                  <a:cubicBezTo>
                    <a:pt x="810" y="954"/>
                    <a:pt x="953" y="811"/>
                    <a:pt x="953" y="620"/>
                  </a:cubicBezTo>
                  <a:lnTo>
                    <a:pt x="953" y="311"/>
                  </a:lnTo>
                  <a:cubicBezTo>
                    <a:pt x="953" y="144"/>
                    <a:pt x="810" y="1"/>
                    <a:pt x="643" y="1"/>
                  </a:cubicBezTo>
                  <a:lnTo>
                    <a:pt x="334" y="1"/>
                  </a:lnTo>
                  <a:cubicBezTo>
                    <a:pt x="143" y="1"/>
                    <a:pt x="0" y="144"/>
                    <a:pt x="0" y="31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0" name="Google Shape;3710;p53"/>
            <p:cNvSpPr/>
            <p:nvPr/>
          </p:nvSpPr>
          <p:spPr>
            <a:xfrm>
              <a:off x="7158480" y="4417795"/>
              <a:ext cx="206842" cy="109403"/>
            </a:xfrm>
            <a:custGeom>
              <a:rect b="b" l="l" r="r" t="t"/>
              <a:pathLst>
                <a:path extrusionOk="0" h="2835" w="5360">
                  <a:moveTo>
                    <a:pt x="1" y="1"/>
                  </a:moveTo>
                  <a:lnTo>
                    <a:pt x="1" y="2835"/>
                  </a:lnTo>
                  <a:lnTo>
                    <a:pt x="644" y="2835"/>
                  </a:lnTo>
                  <a:lnTo>
                    <a:pt x="644" y="1"/>
                  </a:lnTo>
                  <a:close/>
                  <a:moveTo>
                    <a:pt x="4716" y="1"/>
                  </a:moveTo>
                  <a:lnTo>
                    <a:pt x="4716" y="2835"/>
                  </a:lnTo>
                  <a:lnTo>
                    <a:pt x="5359" y="2835"/>
                  </a:lnTo>
                  <a:lnTo>
                    <a:pt x="5359" y="1"/>
                  </a:lnTo>
                  <a:close/>
                  <a:moveTo>
                    <a:pt x="2358" y="1"/>
                  </a:moveTo>
                  <a:lnTo>
                    <a:pt x="2358" y="2835"/>
                  </a:lnTo>
                  <a:lnTo>
                    <a:pt x="3001" y="2835"/>
                  </a:lnTo>
                  <a:lnTo>
                    <a:pt x="300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1" name="Google Shape;3711;p53"/>
            <p:cNvSpPr/>
            <p:nvPr/>
          </p:nvSpPr>
          <p:spPr>
            <a:xfrm>
              <a:off x="7158480" y="4417795"/>
              <a:ext cx="206842" cy="17520"/>
            </a:xfrm>
            <a:custGeom>
              <a:rect b="b" l="l" r="r" t="t"/>
              <a:pathLst>
                <a:path extrusionOk="0" h="454" w="5360">
                  <a:moveTo>
                    <a:pt x="1" y="1"/>
                  </a:moveTo>
                  <a:lnTo>
                    <a:pt x="1" y="453"/>
                  </a:lnTo>
                  <a:lnTo>
                    <a:pt x="644" y="453"/>
                  </a:lnTo>
                  <a:lnTo>
                    <a:pt x="644" y="1"/>
                  </a:lnTo>
                  <a:close/>
                  <a:moveTo>
                    <a:pt x="5359" y="453"/>
                  </a:moveTo>
                  <a:lnTo>
                    <a:pt x="4716" y="453"/>
                  </a:lnTo>
                  <a:lnTo>
                    <a:pt x="4716" y="1"/>
                  </a:lnTo>
                  <a:lnTo>
                    <a:pt x="5359" y="1"/>
                  </a:lnTo>
                  <a:close/>
                  <a:moveTo>
                    <a:pt x="3001" y="453"/>
                  </a:moveTo>
                  <a:lnTo>
                    <a:pt x="2358" y="453"/>
                  </a:lnTo>
                  <a:lnTo>
                    <a:pt x="2358" y="1"/>
                  </a:lnTo>
                  <a:lnTo>
                    <a:pt x="300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2" name="Google Shape;3712;p53"/>
            <p:cNvSpPr/>
            <p:nvPr/>
          </p:nvSpPr>
          <p:spPr>
            <a:xfrm>
              <a:off x="7061081" y="4344283"/>
              <a:ext cx="401645" cy="291354"/>
            </a:xfrm>
            <a:custGeom>
              <a:rect b="b" l="l" r="r" t="t"/>
              <a:pathLst>
                <a:path extrusionOk="0" h="7550" w="10408">
                  <a:moveTo>
                    <a:pt x="9788" y="7550"/>
                  </a:moveTo>
                  <a:lnTo>
                    <a:pt x="10407" y="7550"/>
                  </a:lnTo>
                  <a:lnTo>
                    <a:pt x="10407" y="310"/>
                  </a:lnTo>
                  <a:cubicBezTo>
                    <a:pt x="10407" y="144"/>
                    <a:pt x="10288" y="1"/>
                    <a:pt x="10098" y="1"/>
                  </a:cubicBezTo>
                  <a:cubicBezTo>
                    <a:pt x="9931" y="1"/>
                    <a:pt x="9788" y="144"/>
                    <a:pt x="9788" y="310"/>
                  </a:cubicBezTo>
                  <a:lnTo>
                    <a:pt x="9788" y="7550"/>
                  </a:lnTo>
                  <a:close/>
                  <a:moveTo>
                    <a:pt x="620" y="310"/>
                  </a:moveTo>
                  <a:cubicBezTo>
                    <a:pt x="620" y="144"/>
                    <a:pt x="477" y="1"/>
                    <a:pt x="310" y="1"/>
                  </a:cubicBezTo>
                  <a:cubicBezTo>
                    <a:pt x="120" y="1"/>
                    <a:pt x="0" y="144"/>
                    <a:pt x="0" y="310"/>
                  </a:cubicBezTo>
                  <a:lnTo>
                    <a:pt x="0" y="7550"/>
                  </a:lnTo>
                  <a:lnTo>
                    <a:pt x="620" y="7550"/>
                  </a:lnTo>
                  <a:lnTo>
                    <a:pt x="620" y="31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3" name="Google Shape;3713;p53"/>
            <p:cNvSpPr/>
            <p:nvPr/>
          </p:nvSpPr>
          <p:spPr>
            <a:xfrm>
              <a:off x="7084968" y="4392982"/>
              <a:ext cx="353870" cy="158103"/>
            </a:xfrm>
            <a:custGeom>
              <a:rect b="b" l="l" r="r" t="t"/>
              <a:pathLst>
                <a:path extrusionOk="0" h="4097" w="9170">
                  <a:moveTo>
                    <a:pt x="1" y="3478"/>
                  </a:moveTo>
                  <a:lnTo>
                    <a:pt x="1" y="4097"/>
                  </a:lnTo>
                  <a:lnTo>
                    <a:pt x="9169" y="4097"/>
                  </a:lnTo>
                  <a:lnTo>
                    <a:pt x="9169" y="3478"/>
                  </a:lnTo>
                  <a:close/>
                  <a:moveTo>
                    <a:pt x="9169" y="1"/>
                  </a:moveTo>
                  <a:lnTo>
                    <a:pt x="1" y="1"/>
                  </a:lnTo>
                  <a:lnTo>
                    <a:pt x="1" y="644"/>
                  </a:lnTo>
                  <a:lnTo>
                    <a:pt x="9169" y="64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4" name="Google Shape;3714;p53"/>
            <p:cNvSpPr/>
            <p:nvPr/>
          </p:nvSpPr>
          <p:spPr>
            <a:xfrm>
              <a:off x="7084968" y="4392982"/>
              <a:ext cx="353870" cy="158103"/>
            </a:xfrm>
            <a:custGeom>
              <a:rect b="b" l="l" r="r" t="t"/>
              <a:pathLst>
                <a:path extrusionOk="0" h="4097" w="9170">
                  <a:moveTo>
                    <a:pt x="1" y="3478"/>
                  </a:moveTo>
                  <a:lnTo>
                    <a:pt x="1" y="4097"/>
                  </a:lnTo>
                  <a:lnTo>
                    <a:pt x="477" y="4097"/>
                  </a:lnTo>
                  <a:lnTo>
                    <a:pt x="477" y="3478"/>
                  </a:lnTo>
                  <a:close/>
                  <a:moveTo>
                    <a:pt x="8693" y="4097"/>
                  </a:moveTo>
                  <a:lnTo>
                    <a:pt x="9169" y="4097"/>
                  </a:lnTo>
                  <a:lnTo>
                    <a:pt x="9169" y="3478"/>
                  </a:lnTo>
                  <a:lnTo>
                    <a:pt x="8693" y="3478"/>
                  </a:lnTo>
                  <a:close/>
                  <a:moveTo>
                    <a:pt x="8693" y="644"/>
                  </a:moveTo>
                  <a:lnTo>
                    <a:pt x="8693" y="1"/>
                  </a:lnTo>
                  <a:lnTo>
                    <a:pt x="9169" y="1"/>
                  </a:lnTo>
                  <a:lnTo>
                    <a:pt x="9169" y="644"/>
                  </a:lnTo>
                  <a:close/>
                  <a:moveTo>
                    <a:pt x="477" y="1"/>
                  </a:moveTo>
                  <a:lnTo>
                    <a:pt x="477" y="644"/>
                  </a:lnTo>
                  <a:lnTo>
                    <a:pt x="1" y="644"/>
                  </a:lnTo>
                  <a:lnTo>
                    <a:pt x="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5" name="Google Shape;3715;p53"/>
            <p:cNvSpPr/>
            <p:nvPr/>
          </p:nvSpPr>
          <p:spPr>
            <a:xfrm>
              <a:off x="7084968" y="4551042"/>
              <a:ext cx="353870" cy="60702"/>
            </a:xfrm>
            <a:custGeom>
              <a:rect b="b" l="l" r="r" t="t"/>
              <a:pathLst>
                <a:path extrusionOk="0" h="1573" w="9170">
                  <a:moveTo>
                    <a:pt x="1" y="1"/>
                  </a:moveTo>
                  <a:lnTo>
                    <a:pt x="9169" y="1"/>
                  </a:lnTo>
                  <a:lnTo>
                    <a:pt x="9169" y="1573"/>
                  </a:lnTo>
                  <a:lnTo>
                    <a:pt x="1" y="1573"/>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6" name="Google Shape;3716;p53"/>
            <p:cNvSpPr/>
            <p:nvPr/>
          </p:nvSpPr>
          <p:spPr>
            <a:xfrm>
              <a:off x="7084968" y="4478457"/>
              <a:ext cx="353870" cy="48739"/>
            </a:xfrm>
            <a:custGeom>
              <a:rect b="b" l="l" r="r" t="t"/>
              <a:pathLst>
                <a:path extrusionOk="0" h="1263" w="9170">
                  <a:moveTo>
                    <a:pt x="7264" y="1"/>
                  </a:moveTo>
                  <a:lnTo>
                    <a:pt x="7264" y="1263"/>
                  </a:lnTo>
                  <a:lnTo>
                    <a:pt x="9169" y="1263"/>
                  </a:lnTo>
                  <a:lnTo>
                    <a:pt x="9169" y="929"/>
                  </a:lnTo>
                  <a:cubicBezTo>
                    <a:pt x="9169" y="405"/>
                    <a:pt x="8741" y="1"/>
                    <a:pt x="8217" y="1"/>
                  </a:cubicBezTo>
                  <a:lnTo>
                    <a:pt x="7264" y="1"/>
                  </a:lnTo>
                  <a:close/>
                  <a:moveTo>
                    <a:pt x="1906" y="1263"/>
                  </a:moveTo>
                  <a:lnTo>
                    <a:pt x="1906" y="1"/>
                  </a:lnTo>
                  <a:lnTo>
                    <a:pt x="953" y="1"/>
                  </a:lnTo>
                  <a:cubicBezTo>
                    <a:pt x="429" y="1"/>
                    <a:pt x="1" y="405"/>
                    <a:pt x="1" y="929"/>
                  </a:cubicBezTo>
                  <a:lnTo>
                    <a:pt x="1" y="1263"/>
                  </a:lnTo>
                  <a:lnTo>
                    <a:pt x="1906" y="1263"/>
                  </a:lnTo>
                  <a:close/>
                  <a:moveTo>
                    <a:pt x="2549" y="1"/>
                  </a:moveTo>
                  <a:lnTo>
                    <a:pt x="2549" y="1263"/>
                  </a:lnTo>
                  <a:lnTo>
                    <a:pt x="4263" y="1263"/>
                  </a:lnTo>
                  <a:lnTo>
                    <a:pt x="4263" y="1"/>
                  </a:lnTo>
                  <a:close/>
                  <a:moveTo>
                    <a:pt x="4906" y="1"/>
                  </a:moveTo>
                  <a:lnTo>
                    <a:pt x="4906" y="1263"/>
                  </a:lnTo>
                  <a:lnTo>
                    <a:pt x="6621" y="1263"/>
                  </a:lnTo>
                  <a:lnTo>
                    <a:pt x="662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7" name="Google Shape;3717;p53"/>
            <p:cNvSpPr/>
            <p:nvPr/>
          </p:nvSpPr>
          <p:spPr>
            <a:xfrm>
              <a:off x="7084968" y="4551042"/>
              <a:ext cx="353870" cy="60702"/>
            </a:xfrm>
            <a:custGeom>
              <a:rect b="b" l="l" r="r" t="t"/>
              <a:pathLst>
                <a:path extrusionOk="0" h="1573" w="9170">
                  <a:moveTo>
                    <a:pt x="9169" y="477"/>
                  </a:moveTo>
                  <a:lnTo>
                    <a:pt x="9169" y="1"/>
                  </a:lnTo>
                  <a:lnTo>
                    <a:pt x="1" y="1"/>
                  </a:lnTo>
                  <a:lnTo>
                    <a:pt x="1" y="1573"/>
                  </a:lnTo>
                  <a:lnTo>
                    <a:pt x="477" y="1573"/>
                  </a:lnTo>
                  <a:lnTo>
                    <a:pt x="477" y="477"/>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8" name="Google Shape;3718;p53"/>
            <p:cNvSpPr/>
            <p:nvPr/>
          </p:nvSpPr>
          <p:spPr>
            <a:xfrm>
              <a:off x="7084968" y="4508788"/>
              <a:ext cx="353870" cy="18407"/>
            </a:xfrm>
            <a:custGeom>
              <a:rect b="b" l="l" r="r" t="t"/>
              <a:pathLst>
                <a:path extrusionOk="0" h="477" w="9170">
                  <a:moveTo>
                    <a:pt x="7264" y="1"/>
                  </a:moveTo>
                  <a:lnTo>
                    <a:pt x="7264" y="477"/>
                  </a:lnTo>
                  <a:lnTo>
                    <a:pt x="9169" y="477"/>
                  </a:lnTo>
                  <a:lnTo>
                    <a:pt x="9169" y="143"/>
                  </a:lnTo>
                  <a:cubicBezTo>
                    <a:pt x="9169" y="96"/>
                    <a:pt x="9169" y="48"/>
                    <a:pt x="9145" y="1"/>
                  </a:cubicBezTo>
                  <a:close/>
                  <a:moveTo>
                    <a:pt x="1906" y="477"/>
                  </a:moveTo>
                  <a:lnTo>
                    <a:pt x="1906" y="1"/>
                  </a:lnTo>
                  <a:lnTo>
                    <a:pt x="24" y="1"/>
                  </a:lnTo>
                  <a:cubicBezTo>
                    <a:pt x="1" y="48"/>
                    <a:pt x="1" y="96"/>
                    <a:pt x="1" y="143"/>
                  </a:cubicBezTo>
                  <a:lnTo>
                    <a:pt x="1" y="477"/>
                  </a:lnTo>
                  <a:close/>
                  <a:moveTo>
                    <a:pt x="2549" y="1"/>
                  </a:moveTo>
                  <a:lnTo>
                    <a:pt x="2549" y="477"/>
                  </a:lnTo>
                  <a:lnTo>
                    <a:pt x="4263" y="477"/>
                  </a:lnTo>
                  <a:lnTo>
                    <a:pt x="4263" y="1"/>
                  </a:lnTo>
                  <a:close/>
                  <a:moveTo>
                    <a:pt x="4906" y="1"/>
                  </a:moveTo>
                  <a:lnTo>
                    <a:pt x="4906" y="477"/>
                  </a:lnTo>
                  <a:lnTo>
                    <a:pt x="6621" y="477"/>
                  </a:lnTo>
                  <a:lnTo>
                    <a:pt x="662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9" name="Google Shape;3719;p53"/>
            <p:cNvSpPr/>
            <p:nvPr/>
          </p:nvSpPr>
          <p:spPr>
            <a:xfrm>
              <a:off x="7177774" y="4313065"/>
              <a:ext cx="41407" cy="51479"/>
            </a:xfrm>
            <a:custGeom>
              <a:rect b="b" l="l" r="r" t="t"/>
              <a:pathLst>
                <a:path extrusionOk="0" h="1334" w="1073">
                  <a:moveTo>
                    <a:pt x="715" y="191"/>
                  </a:moveTo>
                  <a:cubicBezTo>
                    <a:pt x="358" y="0"/>
                    <a:pt x="1" y="357"/>
                    <a:pt x="287" y="762"/>
                  </a:cubicBezTo>
                  <a:cubicBezTo>
                    <a:pt x="453" y="976"/>
                    <a:pt x="739" y="1238"/>
                    <a:pt x="882" y="1334"/>
                  </a:cubicBezTo>
                  <a:cubicBezTo>
                    <a:pt x="930" y="1310"/>
                    <a:pt x="1001" y="1238"/>
                    <a:pt x="1073" y="1167"/>
                  </a:cubicBezTo>
                  <a:cubicBezTo>
                    <a:pt x="930" y="1048"/>
                    <a:pt x="787" y="905"/>
                    <a:pt x="668" y="762"/>
                  </a:cubicBezTo>
                  <a:cubicBezTo>
                    <a:pt x="501" y="524"/>
                    <a:pt x="549" y="310"/>
                    <a:pt x="715" y="19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0" name="Google Shape;3720;p53"/>
            <p:cNvSpPr/>
            <p:nvPr/>
          </p:nvSpPr>
          <p:spPr>
            <a:xfrm>
              <a:off x="7135519" y="4257921"/>
              <a:ext cx="91034" cy="36776"/>
            </a:xfrm>
            <a:custGeom>
              <a:rect b="b" l="l" r="r" t="t"/>
              <a:pathLst>
                <a:path extrusionOk="0" h="953" w="2359">
                  <a:moveTo>
                    <a:pt x="1977" y="0"/>
                  </a:moveTo>
                  <a:lnTo>
                    <a:pt x="0" y="953"/>
                  </a:lnTo>
                  <a:lnTo>
                    <a:pt x="786" y="953"/>
                  </a:lnTo>
                  <a:lnTo>
                    <a:pt x="2358" y="19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1" name="Google Shape;3721;p53"/>
            <p:cNvSpPr/>
            <p:nvPr/>
          </p:nvSpPr>
          <p:spPr>
            <a:xfrm>
              <a:off x="7061081" y="4618148"/>
              <a:ext cx="401645" cy="17481"/>
            </a:xfrm>
            <a:custGeom>
              <a:rect b="b" l="l" r="r" t="t"/>
              <a:pathLst>
                <a:path extrusionOk="0" h="453" w="10408">
                  <a:moveTo>
                    <a:pt x="9788" y="453"/>
                  </a:moveTo>
                  <a:lnTo>
                    <a:pt x="10407" y="453"/>
                  </a:lnTo>
                  <a:lnTo>
                    <a:pt x="10407" y="0"/>
                  </a:lnTo>
                  <a:lnTo>
                    <a:pt x="9788" y="0"/>
                  </a:lnTo>
                  <a:close/>
                  <a:moveTo>
                    <a:pt x="0" y="0"/>
                  </a:moveTo>
                  <a:lnTo>
                    <a:pt x="0" y="453"/>
                  </a:lnTo>
                  <a:lnTo>
                    <a:pt x="620" y="453"/>
                  </a:lnTo>
                  <a:lnTo>
                    <a:pt x="620"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2" name="Google Shape;3722;p53"/>
            <p:cNvSpPr/>
            <p:nvPr/>
          </p:nvSpPr>
          <p:spPr>
            <a:xfrm>
              <a:off x="7054637" y="4294658"/>
              <a:ext cx="414534" cy="347426"/>
            </a:xfrm>
            <a:custGeom>
              <a:rect b="b" l="l" r="r" t="t"/>
              <a:pathLst>
                <a:path extrusionOk="0" h="9003" w="10742">
                  <a:moveTo>
                    <a:pt x="9789" y="2716"/>
                  </a:moveTo>
                  <a:lnTo>
                    <a:pt x="9789" y="3025"/>
                  </a:lnTo>
                  <a:lnTo>
                    <a:pt x="953" y="3025"/>
                  </a:lnTo>
                  <a:lnTo>
                    <a:pt x="953" y="2716"/>
                  </a:lnTo>
                  <a:close/>
                  <a:moveTo>
                    <a:pt x="4907" y="3335"/>
                  </a:moveTo>
                  <a:lnTo>
                    <a:pt x="4907" y="4597"/>
                  </a:lnTo>
                  <a:lnTo>
                    <a:pt x="3478" y="4597"/>
                  </a:lnTo>
                  <a:lnTo>
                    <a:pt x="3478" y="3335"/>
                  </a:lnTo>
                  <a:close/>
                  <a:moveTo>
                    <a:pt x="7264" y="3335"/>
                  </a:moveTo>
                  <a:lnTo>
                    <a:pt x="7264" y="4597"/>
                  </a:lnTo>
                  <a:lnTo>
                    <a:pt x="5835" y="4597"/>
                  </a:lnTo>
                  <a:lnTo>
                    <a:pt x="5835" y="3335"/>
                  </a:lnTo>
                  <a:close/>
                  <a:moveTo>
                    <a:pt x="2549" y="3335"/>
                  </a:moveTo>
                  <a:lnTo>
                    <a:pt x="2549" y="4597"/>
                  </a:lnTo>
                  <a:lnTo>
                    <a:pt x="1739" y="4597"/>
                  </a:lnTo>
                  <a:cubicBezTo>
                    <a:pt x="1430" y="4597"/>
                    <a:pt x="1144" y="4716"/>
                    <a:pt x="953" y="4930"/>
                  </a:cubicBezTo>
                  <a:lnTo>
                    <a:pt x="953" y="3335"/>
                  </a:lnTo>
                  <a:close/>
                  <a:moveTo>
                    <a:pt x="9789" y="3335"/>
                  </a:moveTo>
                  <a:lnTo>
                    <a:pt x="9789" y="4930"/>
                  </a:lnTo>
                  <a:cubicBezTo>
                    <a:pt x="9598" y="4716"/>
                    <a:pt x="9312" y="4597"/>
                    <a:pt x="9003" y="4597"/>
                  </a:cubicBezTo>
                  <a:lnTo>
                    <a:pt x="8193" y="4597"/>
                  </a:lnTo>
                  <a:lnTo>
                    <a:pt x="8193" y="3335"/>
                  </a:lnTo>
                  <a:close/>
                  <a:moveTo>
                    <a:pt x="2549" y="4907"/>
                  </a:moveTo>
                  <a:lnTo>
                    <a:pt x="2549" y="5859"/>
                  </a:lnTo>
                  <a:lnTo>
                    <a:pt x="953" y="5859"/>
                  </a:lnTo>
                  <a:lnTo>
                    <a:pt x="953" y="5692"/>
                  </a:lnTo>
                  <a:cubicBezTo>
                    <a:pt x="953" y="5264"/>
                    <a:pt x="1287" y="4907"/>
                    <a:pt x="1739" y="4907"/>
                  </a:cubicBezTo>
                  <a:close/>
                  <a:moveTo>
                    <a:pt x="3168" y="3335"/>
                  </a:moveTo>
                  <a:lnTo>
                    <a:pt x="3168" y="5859"/>
                  </a:lnTo>
                  <a:lnTo>
                    <a:pt x="2858" y="5859"/>
                  </a:lnTo>
                  <a:lnTo>
                    <a:pt x="2858" y="3335"/>
                  </a:lnTo>
                  <a:close/>
                  <a:moveTo>
                    <a:pt x="4907" y="4907"/>
                  </a:moveTo>
                  <a:lnTo>
                    <a:pt x="4907" y="5859"/>
                  </a:lnTo>
                  <a:lnTo>
                    <a:pt x="3478" y="5859"/>
                  </a:lnTo>
                  <a:lnTo>
                    <a:pt x="3478" y="4907"/>
                  </a:lnTo>
                  <a:close/>
                  <a:moveTo>
                    <a:pt x="5526" y="3335"/>
                  </a:moveTo>
                  <a:lnTo>
                    <a:pt x="5526" y="5859"/>
                  </a:lnTo>
                  <a:lnTo>
                    <a:pt x="5216" y="5859"/>
                  </a:lnTo>
                  <a:lnTo>
                    <a:pt x="5216" y="3335"/>
                  </a:lnTo>
                  <a:close/>
                  <a:moveTo>
                    <a:pt x="7264" y="4907"/>
                  </a:moveTo>
                  <a:lnTo>
                    <a:pt x="7264" y="5859"/>
                  </a:lnTo>
                  <a:lnTo>
                    <a:pt x="5835" y="5859"/>
                  </a:lnTo>
                  <a:lnTo>
                    <a:pt x="5835" y="4907"/>
                  </a:lnTo>
                  <a:close/>
                  <a:moveTo>
                    <a:pt x="7883" y="3335"/>
                  </a:moveTo>
                  <a:lnTo>
                    <a:pt x="7883" y="5859"/>
                  </a:lnTo>
                  <a:lnTo>
                    <a:pt x="7574" y="5859"/>
                  </a:lnTo>
                  <a:lnTo>
                    <a:pt x="7574" y="3335"/>
                  </a:lnTo>
                  <a:close/>
                  <a:moveTo>
                    <a:pt x="9003" y="4907"/>
                  </a:moveTo>
                  <a:cubicBezTo>
                    <a:pt x="9455" y="4907"/>
                    <a:pt x="9789" y="5264"/>
                    <a:pt x="9789" y="5692"/>
                  </a:cubicBezTo>
                  <a:lnTo>
                    <a:pt x="9789" y="5859"/>
                  </a:lnTo>
                  <a:lnTo>
                    <a:pt x="8193" y="5859"/>
                  </a:lnTo>
                  <a:lnTo>
                    <a:pt x="8193" y="4907"/>
                  </a:lnTo>
                  <a:close/>
                  <a:moveTo>
                    <a:pt x="9789" y="6169"/>
                  </a:moveTo>
                  <a:lnTo>
                    <a:pt x="9789" y="6478"/>
                  </a:lnTo>
                  <a:lnTo>
                    <a:pt x="953" y="6478"/>
                  </a:lnTo>
                  <a:lnTo>
                    <a:pt x="953" y="6169"/>
                  </a:lnTo>
                  <a:close/>
                  <a:moveTo>
                    <a:pt x="5216" y="6812"/>
                  </a:moveTo>
                  <a:lnTo>
                    <a:pt x="5216" y="8050"/>
                  </a:lnTo>
                  <a:lnTo>
                    <a:pt x="953" y="8050"/>
                  </a:lnTo>
                  <a:lnTo>
                    <a:pt x="953" y="6812"/>
                  </a:lnTo>
                  <a:close/>
                  <a:moveTo>
                    <a:pt x="477" y="1453"/>
                  </a:moveTo>
                  <a:cubicBezTo>
                    <a:pt x="548" y="1453"/>
                    <a:pt x="620" y="1525"/>
                    <a:pt x="620" y="1596"/>
                  </a:cubicBezTo>
                  <a:lnTo>
                    <a:pt x="620" y="8693"/>
                  </a:lnTo>
                  <a:lnTo>
                    <a:pt x="310" y="8693"/>
                  </a:lnTo>
                  <a:lnTo>
                    <a:pt x="310" y="1596"/>
                  </a:lnTo>
                  <a:cubicBezTo>
                    <a:pt x="310" y="1525"/>
                    <a:pt x="382" y="1453"/>
                    <a:pt x="477" y="1453"/>
                  </a:cubicBezTo>
                  <a:close/>
                  <a:moveTo>
                    <a:pt x="10265" y="1453"/>
                  </a:moveTo>
                  <a:cubicBezTo>
                    <a:pt x="10360" y="1453"/>
                    <a:pt x="10432" y="1525"/>
                    <a:pt x="10432" y="1596"/>
                  </a:cubicBezTo>
                  <a:lnTo>
                    <a:pt x="10432" y="8693"/>
                  </a:lnTo>
                  <a:lnTo>
                    <a:pt x="10122" y="8693"/>
                  </a:lnTo>
                  <a:lnTo>
                    <a:pt x="10122" y="1596"/>
                  </a:lnTo>
                  <a:cubicBezTo>
                    <a:pt x="10122" y="1525"/>
                    <a:pt x="10193" y="1453"/>
                    <a:pt x="10265" y="1453"/>
                  </a:cubicBezTo>
                  <a:close/>
                  <a:moveTo>
                    <a:pt x="310" y="1"/>
                  </a:moveTo>
                  <a:lnTo>
                    <a:pt x="310" y="1168"/>
                  </a:lnTo>
                  <a:cubicBezTo>
                    <a:pt x="120" y="1239"/>
                    <a:pt x="1" y="1406"/>
                    <a:pt x="1" y="1596"/>
                  </a:cubicBezTo>
                  <a:lnTo>
                    <a:pt x="1" y="9003"/>
                  </a:lnTo>
                  <a:lnTo>
                    <a:pt x="953" y="9003"/>
                  </a:lnTo>
                  <a:lnTo>
                    <a:pt x="953" y="8383"/>
                  </a:lnTo>
                  <a:lnTo>
                    <a:pt x="7193" y="8383"/>
                  </a:lnTo>
                  <a:lnTo>
                    <a:pt x="7193" y="8050"/>
                  </a:lnTo>
                  <a:lnTo>
                    <a:pt x="5526" y="8050"/>
                  </a:lnTo>
                  <a:lnTo>
                    <a:pt x="5526" y="6812"/>
                  </a:lnTo>
                  <a:lnTo>
                    <a:pt x="9789" y="6812"/>
                  </a:lnTo>
                  <a:lnTo>
                    <a:pt x="9789" y="8050"/>
                  </a:lnTo>
                  <a:lnTo>
                    <a:pt x="8145" y="8050"/>
                  </a:lnTo>
                  <a:lnTo>
                    <a:pt x="8145" y="8383"/>
                  </a:lnTo>
                  <a:lnTo>
                    <a:pt x="9789" y="8383"/>
                  </a:lnTo>
                  <a:lnTo>
                    <a:pt x="9789" y="9003"/>
                  </a:lnTo>
                  <a:lnTo>
                    <a:pt x="10741" y="9003"/>
                  </a:lnTo>
                  <a:lnTo>
                    <a:pt x="10741" y="1596"/>
                  </a:lnTo>
                  <a:cubicBezTo>
                    <a:pt x="10741" y="1358"/>
                    <a:pt x="10527" y="1144"/>
                    <a:pt x="10265" y="1144"/>
                  </a:cubicBezTo>
                  <a:cubicBezTo>
                    <a:pt x="10003" y="1144"/>
                    <a:pt x="9789" y="1358"/>
                    <a:pt x="9789" y="1596"/>
                  </a:cubicBezTo>
                  <a:lnTo>
                    <a:pt x="9789" y="2406"/>
                  </a:lnTo>
                  <a:lnTo>
                    <a:pt x="953" y="2406"/>
                  </a:lnTo>
                  <a:lnTo>
                    <a:pt x="953" y="1596"/>
                  </a:lnTo>
                  <a:cubicBezTo>
                    <a:pt x="953" y="1406"/>
                    <a:pt x="810" y="1239"/>
                    <a:pt x="620" y="1168"/>
                  </a:cubicBezTo>
                  <a:lnTo>
                    <a:pt x="62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3" name="Google Shape;3723;p53"/>
            <p:cNvSpPr/>
            <p:nvPr/>
          </p:nvSpPr>
          <p:spPr>
            <a:xfrm>
              <a:off x="7344131" y="4605298"/>
              <a:ext cx="11963" cy="12889"/>
            </a:xfrm>
            <a:custGeom>
              <a:rect b="b" l="l" r="r" t="t"/>
              <a:pathLst>
                <a:path extrusionOk="0" h="334" w="310">
                  <a:moveTo>
                    <a:pt x="0" y="0"/>
                  </a:moveTo>
                  <a:lnTo>
                    <a:pt x="0" y="333"/>
                  </a:lnTo>
                  <a:lnTo>
                    <a:pt x="310" y="333"/>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4" name="Google Shape;3724;p53"/>
            <p:cNvSpPr/>
            <p:nvPr/>
          </p:nvSpPr>
          <p:spPr>
            <a:xfrm>
              <a:off x="7161258" y="4574967"/>
              <a:ext cx="23926" cy="12889"/>
            </a:xfrm>
            <a:custGeom>
              <a:rect b="b" l="l" r="r" t="t"/>
              <a:pathLst>
                <a:path extrusionOk="0" h="334" w="620">
                  <a:moveTo>
                    <a:pt x="0" y="0"/>
                  </a:moveTo>
                  <a:lnTo>
                    <a:pt x="0" y="334"/>
                  </a:lnTo>
                  <a:lnTo>
                    <a:pt x="619" y="334"/>
                  </a:lnTo>
                  <a:lnTo>
                    <a:pt x="61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5" name="Google Shape;3725;p53"/>
            <p:cNvSpPr/>
            <p:nvPr/>
          </p:nvSpPr>
          <p:spPr>
            <a:xfrm>
              <a:off x="7066599" y="4227590"/>
              <a:ext cx="246320" cy="144327"/>
            </a:xfrm>
            <a:custGeom>
              <a:rect b="b" l="l" r="r" t="t"/>
              <a:pathLst>
                <a:path extrusionOk="0" h="3740" w="6383">
                  <a:moveTo>
                    <a:pt x="3763" y="953"/>
                  </a:moveTo>
                  <a:lnTo>
                    <a:pt x="5049" y="1572"/>
                  </a:lnTo>
                  <a:lnTo>
                    <a:pt x="2477" y="1572"/>
                  </a:lnTo>
                  <a:lnTo>
                    <a:pt x="3763" y="953"/>
                  </a:lnTo>
                  <a:close/>
                  <a:moveTo>
                    <a:pt x="1786" y="2525"/>
                  </a:moveTo>
                  <a:cubicBezTo>
                    <a:pt x="1953" y="2525"/>
                    <a:pt x="2096" y="2668"/>
                    <a:pt x="2096" y="2834"/>
                  </a:cubicBezTo>
                  <a:cubicBezTo>
                    <a:pt x="2096" y="3001"/>
                    <a:pt x="1953" y="3144"/>
                    <a:pt x="1786" y="3144"/>
                  </a:cubicBezTo>
                  <a:cubicBezTo>
                    <a:pt x="1596" y="3144"/>
                    <a:pt x="1453" y="3001"/>
                    <a:pt x="1453" y="2834"/>
                  </a:cubicBezTo>
                  <a:cubicBezTo>
                    <a:pt x="1453" y="2668"/>
                    <a:pt x="1596" y="2525"/>
                    <a:pt x="1786" y="2525"/>
                  </a:cubicBezTo>
                  <a:close/>
                  <a:moveTo>
                    <a:pt x="5906" y="2525"/>
                  </a:moveTo>
                  <a:cubicBezTo>
                    <a:pt x="5978" y="2525"/>
                    <a:pt x="6049" y="2596"/>
                    <a:pt x="6049" y="2668"/>
                  </a:cubicBezTo>
                  <a:lnTo>
                    <a:pt x="6049" y="2977"/>
                  </a:lnTo>
                  <a:cubicBezTo>
                    <a:pt x="6049" y="3072"/>
                    <a:pt x="5978" y="3144"/>
                    <a:pt x="5906" y="3144"/>
                  </a:cubicBezTo>
                  <a:lnTo>
                    <a:pt x="5597" y="3144"/>
                  </a:lnTo>
                  <a:cubicBezTo>
                    <a:pt x="5501" y="3144"/>
                    <a:pt x="5430" y="3072"/>
                    <a:pt x="5430" y="2977"/>
                  </a:cubicBezTo>
                  <a:lnTo>
                    <a:pt x="5430" y="2668"/>
                  </a:lnTo>
                  <a:cubicBezTo>
                    <a:pt x="5430" y="2596"/>
                    <a:pt x="5501" y="2525"/>
                    <a:pt x="5597" y="2525"/>
                  </a:cubicBezTo>
                  <a:close/>
                  <a:moveTo>
                    <a:pt x="4136" y="2520"/>
                  </a:moveTo>
                  <a:cubicBezTo>
                    <a:pt x="4177" y="2520"/>
                    <a:pt x="4213" y="2531"/>
                    <a:pt x="4239" y="2548"/>
                  </a:cubicBezTo>
                  <a:cubicBezTo>
                    <a:pt x="4335" y="2620"/>
                    <a:pt x="4335" y="2763"/>
                    <a:pt x="4239" y="2882"/>
                  </a:cubicBezTo>
                  <a:cubicBezTo>
                    <a:pt x="4120" y="3049"/>
                    <a:pt x="3906" y="3239"/>
                    <a:pt x="3763" y="3358"/>
                  </a:cubicBezTo>
                  <a:cubicBezTo>
                    <a:pt x="3620" y="3239"/>
                    <a:pt x="3406" y="3049"/>
                    <a:pt x="3287" y="2882"/>
                  </a:cubicBezTo>
                  <a:cubicBezTo>
                    <a:pt x="3191" y="2763"/>
                    <a:pt x="3191" y="2620"/>
                    <a:pt x="3263" y="2548"/>
                  </a:cubicBezTo>
                  <a:cubicBezTo>
                    <a:pt x="3311" y="2525"/>
                    <a:pt x="3334" y="2525"/>
                    <a:pt x="3382" y="2525"/>
                  </a:cubicBezTo>
                  <a:cubicBezTo>
                    <a:pt x="3453" y="2525"/>
                    <a:pt x="3549" y="2548"/>
                    <a:pt x="3644" y="2644"/>
                  </a:cubicBezTo>
                  <a:lnTo>
                    <a:pt x="3763" y="2787"/>
                  </a:lnTo>
                  <a:lnTo>
                    <a:pt x="3882" y="2644"/>
                  </a:lnTo>
                  <a:cubicBezTo>
                    <a:pt x="3973" y="2553"/>
                    <a:pt x="4063" y="2520"/>
                    <a:pt x="4136" y="2520"/>
                  </a:cubicBezTo>
                  <a:close/>
                  <a:moveTo>
                    <a:pt x="1096" y="0"/>
                  </a:moveTo>
                  <a:cubicBezTo>
                    <a:pt x="500" y="0"/>
                    <a:pt x="0" y="500"/>
                    <a:pt x="0" y="1096"/>
                  </a:cubicBezTo>
                  <a:lnTo>
                    <a:pt x="0" y="1405"/>
                  </a:lnTo>
                  <a:lnTo>
                    <a:pt x="310" y="1405"/>
                  </a:lnTo>
                  <a:lnTo>
                    <a:pt x="310" y="1096"/>
                  </a:lnTo>
                  <a:cubicBezTo>
                    <a:pt x="310" y="667"/>
                    <a:pt x="667" y="310"/>
                    <a:pt x="1096" y="310"/>
                  </a:cubicBezTo>
                  <a:lnTo>
                    <a:pt x="3120" y="310"/>
                  </a:lnTo>
                  <a:cubicBezTo>
                    <a:pt x="3358" y="310"/>
                    <a:pt x="3549" y="477"/>
                    <a:pt x="3596" y="691"/>
                  </a:cubicBezTo>
                  <a:lnTo>
                    <a:pt x="1620" y="1620"/>
                  </a:lnTo>
                  <a:lnTo>
                    <a:pt x="1620" y="2215"/>
                  </a:lnTo>
                  <a:cubicBezTo>
                    <a:pt x="1358" y="2287"/>
                    <a:pt x="1143" y="2548"/>
                    <a:pt x="1143" y="2834"/>
                  </a:cubicBezTo>
                  <a:cubicBezTo>
                    <a:pt x="1143" y="3168"/>
                    <a:pt x="1429" y="3453"/>
                    <a:pt x="1786" y="3453"/>
                  </a:cubicBezTo>
                  <a:cubicBezTo>
                    <a:pt x="2120" y="3453"/>
                    <a:pt x="2406" y="3168"/>
                    <a:pt x="2406" y="2834"/>
                  </a:cubicBezTo>
                  <a:cubicBezTo>
                    <a:pt x="2406" y="2548"/>
                    <a:pt x="2215" y="2287"/>
                    <a:pt x="1929" y="2215"/>
                  </a:cubicBezTo>
                  <a:lnTo>
                    <a:pt x="1929" y="1882"/>
                  </a:lnTo>
                  <a:lnTo>
                    <a:pt x="3596" y="1882"/>
                  </a:lnTo>
                  <a:lnTo>
                    <a:pt x="3596" y="2239"/>
                  </a:lnTo>
                  <a:cubicBezTo>
                    <a:pt x="3533" y="2215"/>
                    <a:pt x="3469" y="2204"/>
                    <a:pt x="3408" y="2204"/>
                  </a:cubicBezTo>
                  <a:cubicBezTo>
                    <a:pt x="3284" y="2204"/>
                    <a:pt x="3168" y="2247"/>
                    <a:pt x="3072" y="2310"/>
                  </a:cubicBezTo>
                  <a:cubicBezTo>
                    <a:pt x="2906" y="2453"/>
                    <a:pt x="2810" y="2763"/>
                    <a:pt x="3049" y="3072"/>
                  </a:cubicBezTo>
                  <a:cubicBezTo>
                    <a:pt x="3215" y="3311"/>
                    <a:pt x="3525" y="3572"/>
                    <a:pt x="3668" y="3692"/>
                  </a:cubicBezTo>
                  <a:lnTo>
                    <a:pt x="3763" y="3739"/>
                  </a:lnTo>
                  <a:lnTo>
                    <a:pt x="3858" y="3692"/>
                  </a:lnTo>
                  <a:cubicBezTo>
                    <a:pt x="4001" y="3572"/>
                    <a:pt x="4311" y="3311"/>
                    <a:pt x="4477" y="3072"/>
                  </a:cubicBezTo>
                  <a:cubicBezTo>
                    <a:pt x="4716" y="2763"/>
                    <a:pt x="4620" y="2453"/>
                    <a:pt x="4454" y="2310"/>
                  </a:cubicBezTo>
                  <a:cubicBezTo>
                    <a:pt x="4363" y="2238"/>
                    <a:pt x="4258" y="2206"/>
                    <a:pt x="4150" y="2206"/>
                  </a:cubicBezTo>
                  <a:cubicBezTo>
                    <a:pt x="4116" y="2206"/>
                    <a:pt x="4083" y="2209"/>
                    <a:pt x="4049" y="2215"/>
                  </a:cubicBezTo>
                  <a:cubicBezTo>
                    <a:pt x="4001" y="2215"/>
                    <a:pt x="3954" y="2239"/>
                    <a:pt x="3906" y="2239"/>
                  </a:cubicBezTo>
                  <a:lnTo>
                    <a:pt x="3906" y="1882"/>
                  </a:lnTo>
                  <a:lnTo>
                    <a:pt x="5597" y="1882"/>
                  </a:lnTo>
                  <a:lnTo>
                    <a:pt x="5597" y="2191"/>
                  </a:lnTo>
                  <a:cubicBezTo>
                    <a:pt x="5335" y="2191"/>
                    <a:pt x="5120" y="2406"/>
                    <a:pt x="5120" y="2668"/>
                  </a:cubicBezTo>
                  <a:lnTo>
                    <a:pt x="5120" y="2977"/>
                  </a:lnTo>
                  <a:cubicBezTo>
                    <a:pt x="5120" y="3239"/>
                    <a:pt x="5335" y="3453"/>
                    <a:pt x="5597" y="3453"/>
                  </a:cubicBezTo>
                  <a:lnTo>
                    <a:pt x="5906" y="3453"/>
                  </a:lnTo>
                  <a:cubicBezTo>
                    <a:pt x="6168" y="3453"/>
                    <a:pt x="6383" y="3239"/>
                    <a:pt x="6383" y="2977"/>
                  </a:cubicBezTo>
                  <a:lnTo>
                    <a:pt x="6383" y="2668"/>
                  </a:lnTo>
                  <a:cubicBezTo>
                    <a:pt x="6383" y="2406"/>
                    <a:pt x="6168" y="2191"/>
                    <a:pt x="5906" y="2191"/>
                  </a:cubicBezTo>
                  <a:lnTo>
                    <a:pt x="5906" y="1620"/>
                  </a:lnTo>
                  <a:lnTo>
                    <a:pt x="3906" y="691"/>
                  </a:lnTo>
                  <a:cubicBezTo>
                    <a:pt x="3858" y="286"/>
                    <a:pt x="3525" y="0"/>
                    <a:pt x="312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26" name="Google Shape;3726;p53"/>
          <p:cNvGrpSpPr/>
          <p:nvPr/>
        </p:nvGrpSpPr>
        <p:grpSpPr>
          <a:xfrm>
            <a:off x="7516632" y="1486512"/>
            <a:ext cx="537055" cy="539484"/>
            <a:chOff x="5526401" y="3478619"/>
            <a:chExt cx="415420" cy="396126"/>
          </a:xfrm>
        </p:grpSpPr>
        <p:sp>
          <p:nvSpPr>
            <p:cNvPr id="3727" name="Google Shape;3727;p53"/>
            <p:cNvSpPr/>
            <p:nvPr/>
          </p:nvSpPr>
          <p:spPr>
            <a:xfrm>
              <a:off x="5532806" y="3522726"/>
              <a:ext cx="344686" cy="292281"/>
            </a:xfrm>
            <a:custGeom>
              <a:rect b="b" l="l" r="r" t="t"/>
              <a:pathLst>
                <a:path extrusionOk="0" h="7574" w="8932">
                  <a:moveTo>
                    <a:pt x="2430" y="1"/>
                  </a:moveTo>
                  <a:lnTo>
                    <a:pt x="311" y="1"/>
                  </a:lnTo>
                  <a:cubicBezTo>
                    <a:pt x="144" y="1"/>
                    <a:pt x="1" y="144"/>
                    <a:pt x="1" y="310"/>
                  </a:cubicBezTo>
                  <a:cubicBezTo>
                    <a:pt x="1" y="477"/>
                    <a:pt x="144" y="620"/>
                    <a:pt x="311" y="620"/>
                  </a:cubicBezTo>
                  <a:lnTo>
                    <a:pt x="2144" y="620"/>
                  </a:lnTo>
                  <a:lnTo>
                    <a:pt x="8455" y="7574"/>
                  </a:lnTo>
                  <a:cubicBezTo>
                    <a:pt x="8574" y="7383"/>
                    <a:pt x="8741" y="7240"/>
                    <a:pt x="8931" y="714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8" name="Google Shape;3728;p53"/>
            <p:cNvSpPr/>
            <p:nvPr/>
          </p:nvSpPr>
          <p:spPr>
            <a:xfrm>
              <a:off x="5847113" y="3784629"/>
              <a:ext cx="30370" cy="30370"/>
            </a:xfrm>
            <a:custGeom>
              <a:rect b="b" l="l" r="r" t="t"/>
              <a:pathLst>
                <a:path extrusionOk="0" h="787" w="787">
                  <a:moveTo>
                    <a:pt x="1" y="429"/>
                  </a:moveTo>
                  <a:lnTo>
                    <a:pt x="310" y="787"/>
                  </a:lnTo>
                  <a:cubicBezTo>
                    <a:pt x="429" y="596"/>
                    <a:pt x="596" y="453"/>
                    <a:pt x="786" y="358"/>
                  </a:cubicBezTo>
                  <a:lnTo>
                    <a:pt x="453" y="1"/>
                  </a:lnTo>
                  <a:cubicBezTo>
                    <a:pt x="262" y="96"/>
                    <a:pt x="120" y="239"/>
                    <a:pt x="1" y="429"/>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9" name="Google Shape;3729;p53"/>
            <p:cNvSpPr/>
            <p:nvPr/>
          </p:nvSpPr>
          <p:spPr>
            <a:xfrm>
              <a:off x="5569582" y="3618311"/>
              <a:ext cx="133290" cy="23926"/>
            </a:xfrm>
            <a:custGeom>
              <a:rect b="b" l="l" r="r" t="t"/>
              <a:pathLst>
                <a:path extrusionOk="0" h="620" w="3454">
                  <a:moveTo>
                    <a:pt x="310" y="620"/>
                  </a:moveTo>
                  <a:lnTo>
                    <a:pt x="3454" y="620"/>
                  </a:lnTo>
                  <a:lnTo>
                    <a:pt x="2882" y="0"/>
                  </a:lnTo>
                  <a:lnTo>
                    <a:pt x="1" y="0"/>
                  </a:lnTo>
                  <a:lnTo>
                    <a:pt x="1" y="62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0" name="Google Shape;3730;p53"/>
            <p:cNvSpPr/>
            <p:nvPr/>
          </p:nvSpPr>
          <p:spPr>
            <a:xfrm>
              <a:off x="5581544" y="3642197"/>
              <a:ext cx="165435" cy="97440"/>
            </a:xfrm>
            <a:custGeom>
              <a:rect b="b" l="l" r="r" t="t"/>
              <a:pathLst>
                <a:path extrusionOk="0" h="2525" w="4287">
                  <a:moveTo>
                    <a:pt x="3144" y="1"/>
                  </a:moveTo>
                  <a:lnTo>
                    <a:pt x="0" y="1"/>
                  </a:lnTo>
                  <a:lnTo>
                    <a:pt x="310" y="1263"/>
                  </a:lnTo>
                  <a:cubicBezTo>
                    <a:pt x="476" y="1930"/>
                    <a:pt x="881" y="2525"/>
                    <a:pt x="1572" y="2525"/>
                  </a:cubicBezTo>
                  <a:lnTo>
                    <a:pt x="3120" y="2525"/>
                  </a:lnTo>
                  <a:lnTo>
                    <a:pt x="4287" y="1263"/>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1" name="Google Shape;3731;p53"/>
            <p:cNvSpPr/>
            <p:nvPr/>
          </p:nvSpPr>
          <p:spPr>
            <a:xfrm>
              <a:off x="5713866" y="3618311"/>
              <a:ext cx="60702" cy="23926"/>
            </a:xfrm>
            <a:custGeom>
              <a:rect b="b" l="l" r="r" t="t"/>
              <a:pathLst>
                <a:path extrusionOk="0" h="620" w="1573">
                  <a:moveTo>
                    <a:pt x="0" y="0"/>
                  </a:moveTo>
                  <a:lnTo>
                    <a:pt x="572" y="620"/>
                  </a:lnTo>
                  <a:lnTo>
                    <a:pt x="1572" y="620"/>
                  </a:lnTo>
                  <a:cubicBezTo>
                    <a:pt x="1525" y="548"/>
                    <a:pt x="1477" y="429"/>
                    <a:pt x="1477" y="310"/>
                  </a:cubicBezTo>
                  <a:cubicBezTo>
                    <a:pt x="1477" y="191"/>
                    <a:pt x="1525" y="96"/>
                    <a:pt x="1572" y="0"/>
                  </a:cubicBezTo>
                  <a:lnTo>
                    <a:pt x="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2" name="Google Shape;3732;p53"/>
            <p:cNvSpPr/>
            <p:nvPr/>
          </p:nvSpPr>
          <p:spPr>
            <a:xfrm>
              <a:off x="5713866" y="3618311"/>
              <a:ext cx="45999" cy="23926"/>
            </a:xfrm>
            <a:custGeom>
              <a:rect b="b" l="l" r="r" t="t"/>
              <a:pathLst>
                <a:path extrusionOk="0" h="620" w="1192">
                  <a:moveTo>
                    <a:pt x="0" y="0"/>
                  </a:moveTo>
                  <a:lnTo>
                    <a:pt x="572" y="620"/>
                  </a:lnTo>
                  <a:lnTo>
                    <a:pt x="1191" y="620"/>
                  </a:lnTo>
                  <a:lnTo>
                    <a:pt x="620"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3" name="Google Shape;3733;p53"/>
            <p:cNvSpPr/>
            <p:nvPr/>
          </p:nvSpPr>
          <p:spPr>
            <a:xfrm>
              <a:off x="5770823" y="3606348"/>
              <a:ext cx="48778" cy="48739"/>
            </a:xfrm>
            <a:custGeom>
              <a:rect b="b" l="l" r="r" t="t"/>
              <a:pathLst>
                <a:path extrusionOk="0" h="1263" w="1264">
                  <a:moveTo>
                    <a:pt x="1263" y="620"/>
                  </a:moveTo>
                  <a:cubicBezTo>
                    <a:pt x="1263" y="977"/>
                    <a:pt x="977" y="1263"/>
                    <a:pt x="644" y="1263"/>
                  </a:cubicBezTo>
                  <a:cubicBezTo>
                    <a:pt x="287" y="1263"/>
                    <a:pt x="1" y="977"/>
                    <a:pt x="1" y="620"/>
                  </a:cubicBezTo>
                  <a:cubicBezTo>
                    <a:pt x="1" y="287"/>
                    <a:pt x="287" y="1"/>
                    <a:pt x="644" y="1"/>
                  </a:cubicBezTo>
                  <a:cubicBezTo>
                    <a:pt x="977" y="1"/>
                    <a:pt x="1263" y="287"/>
                    <a:pt x="1263" y="62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4" name="Google Shape;3734;p53"/>
            <p:cNvSpPr/>
            <p:nvPr/>
          </p:nvSpPr>
          <p:spPr>
            <a:xfrm>
              <a:off x="5816782" y="3618311"/>
              <a:ext cx="118587" cy="23926"/>
            </a:xfrm>
            <a:custGeom>
              <a:rect b="b" l="l" r="r" t="t"/>
              <a:pathLst>
                <a:path extrusionOk="0" h="620" w="3073">
                  <a:moveTo>
                    <a:pt x="72" y="310"/>
                  </a:moveTo>
                  <a:cubicBezTo>
                    <a:pt x="72" y="429"/>
                    <a:pt x="48" y="548"/>
                    <a:pt x="1" y="620"/>
                  </a:cubicBezTo>
                  <a:lnTo>
                    <a:pt x="3073" y="620"/>
                  </a:lnTo>
                  <a:lnTo>
                    <a:pt x="3073" y="0"/>
                  </a:lnTo>
                  <a:lnTo>
                    <a:pt x="2763" y="0"/>
                  </a:lnTo>
                  <a:lnTo>
                    <a:pt x="1" y="0"/>
                  </a:lnTo>
                  <a:cubicBezTo>
                    <a:pt x="48" y="96"/>
                    <a:pt x="72" y="191"/>
                    <a:pt x="72" y="31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5" name="Google Shape;3735;p53"/>
            <p:cNvSpPr/>
            <p:nvPr/>
          </p:nvSpPr>
          <p:spPr>
            <a:xfrm>
              <a:off x="5816782" y="3618311"/>
              <a:ext cx="21186" cy="23926"/>
            </a:xfrm>
            <a:custGeom>
              <a:rect b="b" l="l" r="r" t="t"/>
              <a:pathLst>
                <a:path extrusionOk="0" h="620" w="549">
                  <a:moveTo>
                    <a:pt x="72" y="310"/>
                  </a:moveTo>
                  <a:cubicBezTo>
                    <a:pt x="72" y="429"/>
                    <a:pt x="48" y="548"/>
                    <a:pt x="1" y="620"/>
                  </a:cubicBezTo>
                  <a:lnTo>
                    <a:pt x="501" y="620"/>
                  </a:lnTo>
                  <a:cubicBezTo>
                    <a:pt x="525" y="524"/>
                    <a:pt x="548" y="429"/>
                    <a:pt x="548" y="310"/>
                  </a:cubicBezTo>
                  <a:cubicBezTo>
                    <a:pt x="548" y="215"/>
                    <a:pt x="525" y="96"/>
                    <a:pt x="501" y="0"/>
                  </a:cubicBezTo>
                  <a:lnTo>
                    <a:pt x="1" y="0"/>
                  </a:lnTo>
                  <a:cubicBezTo>
                    <a:pt x="48" y="96"/>
                    <a:pt x="72" y="191"/>
                    <a:pt x="72" y="31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6" name="Google Shape;3736;p53"/>
            <p:cNvSpPr/>
            <p:nvPr/>
          </p:nvSpPr>
          <p:spPr>
            <a:xfrm>
              <a:off x="5783712" y="3485063"/>
              <a:ext cx="23926" cy="124105"/>
            </a:xfrm>
            <a:custGeom>
              <a:rect b="b" l="l" r="r" t="t"/>
              <a:pathLst>
                <a:path extrusionOk="0" h="3216" w="620">
                  <a:moveTo>
                    <a:pt x="310" y="3144"/>
                  </a:moveTo>
                  <a:cubicBezTo>
                    <a:pt x="429" y="3144"/>
                    <a:pt x="524" y="3168"/>
                    <a:pt x="620" y="3215"/>
                  </a:cubicBezTo>
                  <a:lnTo>
                    <a:pt x="620" y="310"/>
                  </a:lnTo>
                  <a:cubicBezTo>
                    <a:pt x="620" y="143"/>
                    <a:pt x="477" y="0"/>
                    <a:pt x="310" y="0"/>
                  </a:cubicBezTo>
                  <a:cubicBezTo>
                    <a:pt x="119" y="0"/>
                    <a:pt x="0" y="143"/>
                    <a:pt x="0" y="310"/>
                  </a:cubicBezTo>
                  <a:lnTo>
                    <a:pt x="0" y="3215"/>
                  </a:lnTo>
                  <a:cubicBezTo>
                    <a:pt x="72" y="3168"/>
                    <a:pt x="191" y="3144"/>
                    <a:pt x="310" y="314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7" name="Google Shape;3737;p53"/>
            <p:cNvSpPr/>
            <p:nvPr/>
          </p:nvSpPr>
          <p:spPr>
            <a:xfrm>
              <a:off x="5783712" y="3587980"/>
              <a:ext cx="23926" cy="21186"/>
            </a:xfrm>
            <a:custGeom>
              <a:rect b="b" l="l" r="r" t="t"/>
              <a:pathLst>
                <a:path extrusionOk="0" h="549" w="620">
                  <a:moveTo>
                    <a:pt x="310" y="477"/>
                  </a:moveTo>
                  <a:cubicBezTo>
                    <a:pt x="429" y="477"/>
                    <a:pt x="524" y="501"/>
                    <a:pt x="620" y="548"/>
                  </a:cubicBezTo>
                  <a:lnTo>
                    <a:pt x="620" y="48"/>
                  </a:lnTo>
                  <a:cubicBezTo>
                    <a:pt x="524" y="24"/>
                    <a:pt x="405" y="1"/>
                    <a:pt x="310" y="1"/>
                  </a:cubicBezTo>
                  <a:cubicBezTo>
                    <a:pt x="191" y="1"/>
                    <a:pt x="96" y="24"/>
                    <a:pt x="0" y="48"/>
                  </a:cubicBezTo>
                  <a:lnTo>
                    <a:pt x="0" y="548"/>
                  </a:lnTo>
                  <a:cubicBezTo>
                    <a:pt x="72" y="501"/>
                    <a:pt x="191" y="477"/>
                    <a:pt x="310" y="47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8" name="Google Shape;3738;p53"/>
            <p:cNvSpPr/>
            <p:nvPr/>
          </p:nvSpPr>
          <p:spPr>
            <a:xfrm>
              <a:off x="5807598" y="3496987"/>
              <a:ext cx="115847" cy="121366"/>
            </a:xfrm>
            <a:custGeom>
              <a:rect b="b" l="l" r="r" t="t"/>
              <a:pathLst>
                <a:path extrusionOk="0" h="3145" w="3002">
                  <a:moveTo>
                    <a:pt x="1" y="1"/>
                  </a:moveTo>
                  <a:lnTo>
                    <a:pt x="1" y="2906"/>
                  </a:lnTo>
                  <a:cubicBezTo>
                    <a:pt x="96" y="2978"/>
                    <a:pt x="167" y="3049"/>
                    <a:pt x="239" y="3144"/>
                  </a:cubicBezTo>
                  <a:lnTo>
                    <a:pt x="3001" y="3144"/>
                  </a:lnTo>
                  <a:lnTo>
                    <a:pt x="3001" y="2525"/>
                  </a:lnTo>
                  <a:cubicBezTo>
                    <a:pt x="3001" y="1120"/>
                    <a:pt x="1858" y="1"/>
                    <a:pt x="477" y="1"/>
                  </a:cubicBezTo>
                  <a:lnTo>
                    <a:pt x="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9" name="Google Shape;3739;p53"/>
            <p:cNvSpPr/>
            <p:nvPr/>
          </p:nvSpPr>
          <p:spPr>
            <a:xfrm>
              <a:off x="5807598" y="3589832"/>
              <a:ext cx="28518" cy="28518"/>
            </a:xfrm>
            <a:custGeom>
              <a:rect b="b" l="l" r="r" t="t"/>
              <a:pathLst>
                <a:path extrusionOk="0" h="739" w="739">
                  <a:moveTo>
                    <a:pt x="1" y="0"/>
                  </a:moveTo>
                  <a:lnTo>
                    <a:pt x="1" y="500"/>
                  </a:lnTo>
                  <a:cubicBezTo>
                    <a:pt x="96" y="572"/>
                    <a:pt x="167" y="643"/>
                    <a:pt x="239" y="738"/>
                  </a:cubicBezTo>
                  <a:lnTo>
                    <a:pt x="739" y="738"/>
                  </a:lnTo>
                  <a:cubicBezTo>
                    <a:pt x="643" y="381"/>
                    <a:pt x="358" y="95"/>
                    <a:pt x="1"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0" name="Google Shape;3740;p53"/>
            <p:cNvSpPr/>
            <p:nvPr/>
          </p:nvSpPr>
          <p:spPr>
            <a:xfrm>
              <a:off x="5735012" y="3709303"/>
              <a:ext cx="56071" cy="30332"/>
            </a:xfrm>
            <a:custGeom>
              <a:rect b="b" l="l" r="r" t="t"/>
              <a:pathLst>
                <a:path extrusionOk="0" h="786" w="1453">
                  <a:moveTo>
                    <a:pt x="1453" y="786"/>
                  </a:moveTo>
                  <a:lnTo>
                    <a:pt x="715" y="0"/>
                  </a:lnTo>
                  <a:lnTo>
                    <a:pt x="0" y="786"/>
                  </a:lnTo>
                  <a:close/>
                </a:path>
              </a:pathLst>
            </a:custGeom>
            <a:solidFill>
              <a:srgbClr val="FFC2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1" name="Google Shape;3741;p53"/>
            <p:cNvSpPr/>
            <p:nvPr/>
          </p:nvSpPr>
          <p:spPr>
            <a:xfrm>
              <a:off x="5596247" y="3771779"/>
              <a:ext cx="331797" cy="96514"/>
            </a:xfrm>
            <a:custGeom>
              <a:rect b="b" l="l" r="r" t="t"/>
              <a:pathLst>
                <a:path extrusionOk="0" h="2501" w="8598">
                  <a:moveTo>
                    <a:pt x="7645" y="620"/>
                  </a:moveTo>
                  <a:cubicBezTo>
                    <a:pt x="7121" y="620"/>
                    <a:pt x="6716" y="1048"/>
                    <a:pt x="6716" y="1572"/>
                  </a:cubicBezTo>
                  <a:cubicBezTo>
                    <a:pt x="6716" y="2096"/>
                    <a:pt x="7121" y="2501"/>
                    <a:pt x="7645" y="2501"/>
                  </a:cubicBezTo>
                  <a:cubicBezTo>
                    <a:pt x="8169" y="2501"/>
                    <a:pt x="8597" y="2096"/>
                    <a:pt x="8597" y="1572"/>
                  </a:cubicBezTo>
                  <a:cubicBezTo>
                    <a:pt x="8597" y="1048"/>
                    <a:pt x="8169" y="620"/>
                    <a:pt x="7645" y="620"/>
                  </a:cubicBezTo>
                  <a:close/>
                  <a:moveTo>
                    <a:pt x="2525" y="1263"/>
                  </a:moveTo>
                  <a:cubicBezTo>
                    <a:pt x="2525" y="548"/>
                    <a:pt x="1953" y="0"/>
                    <a:pt x="1262" y="0"/>
                  </a:cubicBezTo>
                  <a:cubicBezTo>
                    <a:pt x="572" y="0"/>
                    <a:pt x="0" y="548"/>
                    <a:pt x="0" y="1263"/>
                  </a:cubicBezTo>
                  <a:cubicBezTo>
                    <a:pt x="0" y="1953"/>
                    <a:pt x="572" y="2501"/>
                    <a:pt x="1262" y="2501"/>
                  </a:cubicBezTo>
                  <a:cubicBezTo>
                    <a:pt x="1953" y="2501"/>
                    <a:pt x="2525" y="1953"/>
                    <a:pt x="2525" y="1263"/>
                  </a:cubicBezTo>
                  <a:close/>
                  <a:moveTo>
                    <a:pt x="1262" y="620"/>
                  </a:moveTo>
                  <a:cubicBezTo>
                    <a:pt x="1596" y="620"/>
                    <a:pt x="1882" y="905"/>
                    <a:pt x="1882" y="1263"/>
                  </a:cubicBezTo>
                  <a:cubicBezTo>
                    <a:pt x="1882" y="1596"/>
                    <a:pt x="1596" y="1882"/>
                    <a:pt x="1262" y="1882"/>
                  </a:cubicBezTo>
                  <a:cubicBezTo>
                    <a:pt x="905" y="1882"/>
                    <a:pt x="619" y="1596"/>
                    <a:pt x="619" y="1263"/>
                  </a:cubicBezTo>
                  <a:cubicBezTo>
                    <a:pt x="619" y="905"/>
                    <a:pt x="905" y="620"/>
                    <a:pt x="1262" y="620"/>
                  </a:cubicBezTo>
                  <a:close/>
                  <a:moveTo>
                    <a:pt x="7335" y="1572"/>
                  </a:moveTo>
                  <a:cubicBezTo>
                    <a:pt x="7335" y="1382"/>
                    <a:pt x="7478" y="1263"/>
                    <a:pt x="7645" y="1263"/>
                  </a:cubicBezTo>
                  <a:cubicBezTo>
                    <a:pt x="7835" y="1263"/>
                    <a:pt x="7978" y="1382"/>
                    <a:pt x="7978" y="1572"/>
                  </a:cubicBezTo>
                  <a:cubicBezTo>
                    <a:pt x="7978" y="1739"/>
                    <a:pt x="7835" y="1882"/>
                    <a:pt x="7645" y="1882"/>
                  </a:cubicBezTo>
                  <a:cubicBezTo>
                    <a:pt x="7478" y="1882"/>
                    <a:pt x="7335" y="1739"/>
                    <a:pt x="7335" y="157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2" name="Google Shape;3742;p53"/>
            <p:cNvSpPr/>
            <p:nvPr/>
          </p:nvSpPr>
          <p:spPr>
            <a:xfrm>
              <a:off x="5879296" y="3820478"/>
              <a:ext cx="24852" cy="23926"/>
            </a:xfrm>
            <a:custGeom>
              <a:rect b="b" l="l" r="r" t="t"/>
              <a:pathLst>
                <a:path extrusionOk="0" h="620" w="644">
                  <a:moveTo>
                    <a:pt x="310" y="1"/>
                  </a:moveTo>
                  <a:cubicBezTo>
                    <a:pt x="143" y="1"/>
                    <a:pt x="0" y="120"/>
                    <a:pt x="0" y="310"/>
                  </a:cubicBezTo>
                  <a:cubicBezTo>
                    <a:pt x="0" y="477"/>
                    <a:pt x="143" y="620"/>
                    <a:pt x="310" y="620"/>
                  </a:cubicBezTo>
                  <a:cubicBezTo>
                    <a:pt x="500" y="620"/>
                    <a:pt x="643" y="477"/>
                    <a:pt x="643" y="310"/>
                  </a:cubicBezTo>
                  <a:cubicBezTo>
                    <a:pt x="643" y="120"/>
                    <a:pt x="500" y="1"/>
                    <a:pt x="31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3" name="Google Shape;3743;p53"/>
            <p:cNvSpPr/>
            <p:nvPr/>
          </p:nvSpPr>
          <p:spPr>
            <a:xfrm>
              <a:off x="5620133" y="3795665"/>
              <a:ext cx="48739" cy="48739"/>
            </a:xfrm>
            <a:custGeom>
              <a:rect b="b" l="l" r="r" t="t"/>
              <a:pathLst>
                <a:path extrusionOk="0" h="1263" w="1263">
                  <a:moveTo>
                    <a:pt x="1263" y="644"/>
                  </a:moveTo>
                  <a:cubicBezTo>
                    <a:pt x="1263" y="977"/>
                    <a:pt x="977" y="1263"/>
                    <a:pt x="643" y="1263"/>
                  </a:cubicBezTo>
                  <a:cubicBezTo>
                    <a:pt x="286" y="1263"/>
                    <a:pt x="0" y="977"/>
                    <a:pt x="0" y="644"/>
                  </a:cubicBezTo>
                  <a:cubicBezTo>
                    <a:pt x="0" y="286"/>
                    <a:pt x="286" y="1"/>
                    <a:pt x="643" y="1"/>
                  </a:cubicBezTo>
                  <a:cubicBezTo>
                    <a:pt x="977" y="1"/>
                    <a:pt x="1263" y="286"/>
                    <a:pt x="1263" y="644"/>
                  </a:cubicBezTo>
                  <a:close/>
                </a:path>
              </a:pathLst>
            </a:custGeom>
            <a:solidFill>
              <a:srgbClr val="717F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4" name="Google Shape;3744;p53"/>
            <p:cNvSpPr/>
            <p:nvPr/>
          </p:nvSpPr>
          <p:spPr>
            <a:xfrm>
              <a:off x="5667906" y="3777297"/>
              <a:ext cx="4631" cy="2778"/>
            </a:xfrm>
            <a:custGeom>
              <a:rect b="b" l="l" r="r" t="t"/>
              <a:pathLst>
                <a:path extrusionOk="0" h="72" w="120">
                  <a:moveTo>
                    <a:pt x="1" y="0"/>
                  </a:moveTo>
                  <a:cubicBezTo>
                    <a:pt x="48" y="24"/>
                    <a:pt x="72" y="48"/>
                    <a:pt x="120" y="72"/>
                  </a:cubicBezTo>
                  <a:cubicBezTo>
                    <a:pt x="72" y="48"/>
                    <a:pt x="48" y="24"/>
                    <a:pt x="1" y="0"/>
                  </a:cubicBezTo>
                  <a:close/>
                </a:path>
              </a:pathLst>
            </a:custGeom>
            <a:solidFill>
              <a:srgbClr val="717F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5" name="Google Shape;3745;p53"/>
            <p:cNvSpPr/>
            <p:nvPr/>
          </p:nvSpPr>
          <p:spPr>
            <a:xfrm>
              <a:off x="5672498" y="3780037"/>
              <a:ext cx="12928" cy="13815"/>
            </a:xfrm>
            <a:custGeom>
              <a:rect b="b" l="l" r="r" t="t"/>
              <a:pathLst>
                <a:path extrusionOk="0" h="358" w="335">
                  <a:moveTo>
                    <a:pt x="334" y="358"/>
                  </a:moveTo>
                  <a:cubicBezTo>
                    <a:pt x="263" y="215"/>
                    <a:pt x="144" y="96"/>
                    <a:pt x="1" y="1"/>
                  </a:cubicBezTo>
                  <a:cubicBezTo>
                    <a:pt x="144" y="96"/>
                    <a:pt x="263" y="215"/>
                    <a:pt x="334" y="358"/>
                  </a:cubicBezTo>
                  <a:close/>
                </a:path>
              </a:pathLst>
            </a:custGeom>
            <a:solidFill>
              <a:srgbClr val="717F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6" name="Google Shape;3746;p53"/>
            <p:cNvSpPr/>
            <p:nvPr/>
          </p:nvSpPr>
          <p:spPr>
            <a:xfrm>
              <a:off x="5620133" y="3795665"/>
              <a:ext cx="48739" cy="48739"/>
            </a:xfrm>
            <a:custGeom>
              <a:rect b="b" l="l" r="r" t="t"/>
              <a:pathLst>
                <a:path extrusionOk="0" h="1263" w="1263">
                  <a:moveTo>
                    <a:pt x="1263" y="644"/>
                  </a:moveTo>
                  <a:cubicBezTo>
                    <a:pt x="1263" y="977"/>
                    <a:pt x="977" y="1263"/>
                    <a:pt x="643" y="1263"/>
                  </a:cubicBezTo>
                  <a:cubicBezTo>
                    <a:pt x="286" y="1263"/>
                    <a:pt x="0" y="977"/>
                    <a:pt x="0" y="644"/>
                  </a:cubicBezTo>
                  <a:cubicBezTo>
                    <a:pt x="0" y="286"/>
                    <a:pt x="286" y="1"/>
                    <a:pt x="643" y="1"/>
                  </a:cubicBezTo>
                  <a:cubicBezTo>
                    <a:pt x="977" y="1"/>
                    <a:pt x="1263" y="286"/>
                    <a:pt x="1263" y="64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7" name="Google Shape;3747;p53"/>
            <p:cNvSpPr/>
            <p:nvPr/>
          </p:nvSpPr>
          <p:spPr>
            <a:xfrm>
              <a:off x="5735900" y="3642197"/>
              <a:ext cx="186621" cy="97440"/>
            </a:xfrm>
            <a:custGeom>
              <a:rect b="b" l="l" r="r" t="t"/>
              <a:pathLst>
                <a:path extrusionOk="0" h="2525" w="4836">
                  <a:moveTo>
                    <a:pt x="1" y="1"/>
                  </a:moveTo>
                  <a:lnTo>
                    <a:pt x="2287" y="2525"/>
                  </a:lnTo>
                  <a:lnTo>
                    <a:pt x="3287" y="2525"/>
                  </a:lnTo>
                  <a:cubicBezTo>
                    <a:pt x="3978" y="2525"/>
                    <a:pt x="4359" y="1930"/>
                    <a:pt x="4550" y="1263"/>
                  </a:cubicBezTo>
                  <a:lnTo>
                    <a:pt x="4835" y="1"/>
                  </a:lnTo>
                  <a:lnTo>
                    <a:pt x="2097" y="1"/>
                  </a:lnTo>
                  <a:cubicBezTo>
                    <a:pt x="1978" y="191"/>
                    <a:pt x="1787" y="334"/>
                    <a:pt x="1549" y="334"/>
                  </a:cubicBezTo>
                  <a:cubicBezTo>
                    <a:pt x="1311" y="334"/>
                    <a:pt x="1096" y="191"/>
                    <a:pt x="1001" y="1"/>
                  </a:cubicBezTo>
                  <a:lnTo>
                    <a:pt x="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8" name="Google Shape;3748;p53"/>
            <p:cNvSpPr/>
            <p:nvPr/>
          </p:nvSpPr>
          <p:spPr>
            <a:xfrm>
              <a:off x="5735900" y="3642197"/>
              <a:ext cx="113107" cy="97440"/>
            </a:xfrm>
            <a:custGeom>
              <a:rect b="b" l="l" r="r" t="t"/>
              <a:pathLst>
                <a:path extrusionOk="0" h="2525" w="2931">
                  <a:moveTo>
                    <a:pt x="1" y="1"/>
                  </a:moveTo>
                  <a:lnTo>
                    <a:pt x="2287" y="2525"/>
                  </a:lnTo>
                  <a:lnTo>
                    <a:pt x="2930" y="2525"/>
                  </a:lnTo>
                  <a:lnTo>
                    <a:pt x="620" y="1"/>
                  </a:lnTo>
                  <a:close/>
                </a:path>
              </a:pathLst>
            </a:custGeom>
            <a:solidFill>
              <a:srgbClr val="FFC2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9" name="Google Shape;3749;p53"/>
            <p:cNvSpPr/>
            <p:nvPr/>
          </p:nvSpPr>
          <p:spPr>
            <a:xfrm>
              <a:off x="5667906" y="3690896"/>
              <a:ext cx="95626" cy="102958"/>
            </a:xfrm>
            <a:custGeom>
              <a:rect b="b" l="l" r="r" t="t"/>
              <a:pathLst>
                <a:path extrusionOk="0" h="2668" w="2478">
                  <a:moveTo>
                    <a:pt x="453" y="2668"/>
                  </a:moveTo>
                  <a:lnTo>
                    <a:pt x="2477" y="453"/>
                  </a:lnTo>
                  <a:lnTo>
                    <a:pt x="2049" y="1"/>
                  </a:lnTo>
                  <a:lnTo>
                    <a:pt x="1" y="2239"/>
                  </a:lnTo>
                  <a:cubicBezTo>
                    <a:pt x="191" y="2335"/>
                    <a:pt x="358" y="2501"/>
                    <a:pt x="453" y="266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0" name="Google Shape;3750;p53"/>
            <p:cNvSpPr/>
            <p:nvPr/>
          </p:nvSpPr>
          <p:spPr>
            <a:xfrm>
              <a:off x="5667906" y="3763521"/>
              <a:ext cx="30370" cy="30332"/>
            </a:xfrm>
            <a:custGeom>
              <a:rect b="b" l="l" r="r" t="t"/>
              <a:pathLst>
                <a:path extrusionOk="0" h="786" w="787">
                  <a:moveTo>
                    <a:pt x="453" y="786"/>
                  </a:moveTo>
                  <a:lnTo>
                    <a:pt x="787" y="429"/>
                  </a:lnTo>
                  <a:cubicBezTo>
                    <a:pt x="668" y="262"/>
                    <a:pt x="501" y="119"/>
                    <a:pt x="334" y="0"/>
                  </a:cubicBezTo>
                  <a:lnTo>
                    <a:pt x="1" y="357"/>
                  </a:lnTo>
                  <a:cubicBezTo>
                    <a:pt x="191" y="453"/>
                    <a:pt x="358" y="619"/>
                    <a:pt x="453" y="78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1" name="Google Shape;3751;p53"/>
            <p:cNvSpPr/>
            <p:nvPr/>
          </p:nvSpPr>
          <p:spPr>
            <a:xfrm>
              <a:off x="5569582" y="3618311"/>
              <a:ext cx="111255" cy="23926"/>
            </a:xfrm>
            <a:custGeom>
              <a:rect b="b" l="l" r="r" t="t"/>
              <a:pathLst>
                <a:path extrusionOk="0" h="620" w="2883">
                  <a:moveTo>
                    <a:pt x="310" y="620"/>
                  </a:moveTo>
                  <a:lnTo>
                    <a:pt x="477" y="620"/>
                  </a:lnTo>
                  <a:lnTo>
                    <a:pt x="477" y="0"/>
                  </a:lnTo>
                  <a:lnTo>
                    <a:pt x="2882" y="0"/>
                  </a:lnTo>
                  <a:lnTo>
                    <a:pt x="2882" y="0"/>
                  </a:lnTo>
                  <a:lnTo>
                    <a:pt x="1" y="0"/>
                  </a:lnTo>
                  <a:lnTo>
                    <a:pt x="1" y="62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2" name="Google Shape;3752;p53"/>
            <p:cNvSpPr/>
            <p:nvPr/>
          </p:nvSpPr>
          <p:spPr>
            <a:xfrm>
              <a:off x="5581544" y="3642197"/>
              <a:ext cx="120401" cy="97440"/>
            </a:xfrm>
            <a:custGeom>
              <a:rect b="b" l="l" r="r" t="t"/>
              <a:pathLst>
                <a:path extrusionOk="0" h="2525" w="3120">
                  <a:moveTo>
                    <a:pt x="476" y="1"/>
                  </a:moveTo>
                  <a:lnTo>
                    <a:pt x="0" y="1"/>
                  </a:lnTo>
                  <a:lnTo>
                    <a:pt x="310" y="1263"/>
                  </a:lnTo>
                  <a:cubicBezTo>
                    <a:pt x="476" y="1930"/>
                    <a:pt x="881" y="2525"/>
                    <a:pt x="1572" y="2525"/>
                  </a:cubicBezTo>
                  <a:lnTo>
                    <a:pt x="3120" y="2525"/>
                  </a:lnTo>
                  <a:lnTo>
                    <a:pt x="3120" y="2525"/>
                  </a:lnTo>
                  <a:lnTo>
                    <a:pt x="2048" y="2525"/>
                  </a:lnTo>
                  <a:cubicBezTo>
                    <a:pt x="1358" y="2525"/>
                    <a:pt x="953" y="1930"/>
                    <a:pt x="786" y="1263"/>
                  </a:cubicBezTo>
                  <a:close/>
                </a:path>
              </a:pathLst>
            </a:custGeom>
            <a:solidFill>
              <a:srgbClr val="FFC2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3" name="Google Shape;3753;p53"/>
            <p:cNvSpPr/>
            <p:nvPr/>
          </p:nvSpPr>
          <p:spPr>
            <a:xfrm>
              <a:off x="5532806" y="3522726"/>
              <a:ext cx="30370" cy="23926"/>
            </a:xfrm>
            <a:custGeom>
              <a:rect b="b" l="l" r="r" t="t"/>
              <a:pathLst>
                <a:path extrusionOk="0" h="620" w="787">
                  <a:moveTo>
                    <a:pt x="787" y="1"/>
                  </a:moveTo>
                  <a:lnTo>
                    <a:pt x="311" y="1"/>
                  </a:lnTo>
                  <a:cubicBezTo>
                    <a:pt x="144" y="1"/>
                    <a:pt x="1" y="144"/>
                    <a:pt x="1" y="310"/>
                  </a:cubicBezTo>
                  <a:cubicBezTo>
                    <a:pt x="1" y="477"/>
                    <a:pt x="144" y="620"/>
                    <a:pt x="311" y="620"/>
                  </a:cubicBezTo>
                  <a:lnTo>
                    <a:pt x="787" y="620"/>
                  </a:lnTo>
                  <a:cubicBezTo>
                    <a:pt x="620" y="620"/>
                    <a:pt x="477" y="477"/>
                    <a:pt x="477" y="310"/>
                  </a:cubicBezTo>
                  <a:cubicBezTo>
                    <a:pt x="477" y="144"/>
                    <a:pt x="620" y="1"/>
                    <a:pt x="787"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4" name="Google Shape;3754;p53"/>
            <p:cNvSpPr/>
            <p:nvPr/>
          </p:nvSpPr>
          <p:spPr>
            <a:xfrm>
              <a:off x="5770823" y="3601756"/>
              <a:ext cx="34075" cy="57962"/>
            </a:xfrm>
            <a:custGeom>
              <a:rect b="b" l="l" r="r" t="t"/>
              <a:pathLst>
                <a:path extrusionOk="0" h="1502" w="883">
                  <a:moveTo>
                    <a:pt x="1" y="739"/>
                  </a:moveTo>
                  <a:cubicBezTo>
                    <a:pt x="1" y="1191"/>
                    <a:pt x="453" y="1501"/>
                    <a:pt x="882" y="1334"/>
                  </a:cubicBezTo>
                  <a:cubicBezTo>
                    <a:pt x="644" y="1239"/>
                    <a:pt x="477" y="1001"/>
                    <a:pt x="477" y="739"/>
                  </a:cubicBezTo>
                  <a:cubicBezTo>
                    <a:pt x="477" y="477"/>
                    <a:pt x="644" y="263"/>
                    <a:pt x="882" y="167"/>
                  </a:cubicBezTo>
                  <a:cubicBezTo>
                    <a:pt x="453" y="1"/>
                    <a:pt x="1" y="287"/>
                    <a:pt x="1" y="739"/>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5" name="Google Shape;3755;p53"/>
            <p:cNvSpPr/>
            <p:nvPr/>
          </p:nvSpPr>
          <p:spPr>
            <a:xfrm>
              <a:off x="5575100" y="3478619"/>
              <a:ext cx="366721" cy="396126"/>
            </a:xfrm>
            <a:custGeom>
              <a:rect b="b" l="l" r="r" t="t"/>
              <a:pathLst>
                <a:path extrusionOk="0" h="10265" w="9503">
                  <a:moveTo>
                    <a:pt x="5716" y="310"/>
                  </a:moveTo>
                  <a:cubicBezTo>
                    <a:pt x="5787" y="310"/>
                    <a:pt x="5859" y="382"/>
                    <a:pt x="5859" y="477"/>
                  </a:cubicBezTo>
                  <a:lnTo>
                    <a:pt x="5859" y="3168"/>
                  </a:lnTo>
                  <a:cubicBezTo>
                    <a:pt x="5811" y="3144"/>
                    <a:pt x="5764" y="3144"/>
                    <a:pt x="5716" y="3144"/>
                  </a:cubicBezTo>
                  <a:cubicBezTo>
                    <a:pt x="5644" y="3144"/>
                    <a:pt x="5597" y="3144"/>
                    <a:pt x="5549" y="3168"/>
                  </a:cubicBezTo>
                  <a:lnTo>
                    <a:pt x="5549" y="477"/>
                  </a:lnTo>
                  <a:cubicBezTo>
                    <a:pt x="5549" y="382"/>
                    <a:pt x="5621" y="310"/>
                    <a:pt x="5716" y="310"/>
                  </a:cubicBezTo>
                  <a:close/>
                  <a:moveTo>
                    <a:pt x="6502" y="620"/>
                  </a:moveTo>
                  <a:cubicBezTo>
                    <a:pt x="7812" y="620"/>
                    <a:pt x="8859" y="1691"/>
                    <a:pt x="8859" y="3001"/>
                  </a:cubicBezTo>
                  <a:lnTo>
                    <a:pt x="8859" y="3454"/>
                  </a:lnTo>
                  <a:lnTo>
                    <a:pt x="6335" y="3454"/>
                  </a:lnTo>
                  <a:cubicBezTo>
                    <a:pt x="6287" y="3406"/>
                    <a:pt x="6240" y="3358"/>
                    <a:pt x="6192" y="3311"/>
                  </a:cubicBezTo>
                  <a:lnTo>
                    <a:pt x="6192" y="620"/>
                  </a:lnTo>
                  <a:close/>
                  <a:moveTo>
                    <a:pt x="4930" y="3787"/>
                  </a:moveTo>
                  <a:cubicBezTo>
                    <a:pt x="4930" y="3835"/>
                    <a:pt x="4930" y="3882"/>
                    <a:pt x="4930" y="3930"/>
                  </a:cubicBezTo>
                  <a:cubicBezTo>
                    <a:pt x="4930" y="3978"/>
                    <a:pt x="4930" y="4049"/>
                    <a:pt x="4930" y="4097"/>
                  </a:cubicBezTo>
                  <a:lnTo>
                    <a:pt x="4239" y="4097"/>
                  </a:lnTo>
                  <a:lnTo>
                    <a:pt x="3954" y="3787"/>
                  </a:lnTo>
                  <a:close/>
                  <a:moveTo>
                    <a:pt x="9169" y="3787"/>
                  </a:moveTo>
                  <a:lnTo>
                    <a:pt x="9169" y="4097"/>
                  </a:lnTo>
                  <a:lnTo>
                    <a:pt x="6478" y="4097"/>
                  </a:lnTo>
                  <a:cubicBezTo>
                    <a:pt x="6502" y="4049"/>
                    <a:pt x="6502" y="3978"/>
                    <a:pt x="6502" y="3930"/>
                  </a:cubicBezTo>
                  <a:cubicBezTo>
                    <a:pt x="6502" y="3882"/>
                    <a:pt x="6502" y="3835"/>
                    <a:pt x="6478" y="3787"/>
                  </a:cubicBezTo>
                  <a:close/>
                  <a:moveTo>
                    <a:pt x="5716" y="3454"/>
                  </a:moveTo>
                  <a:cubicBezTo>
                    <a:pt x="5978" y="3454"/>
                    <a:pt x="6192" y="3668"/>
                    <a:pt x="6192" y="3930"/>
                  </a:cubicBezTo>
                  <a:cubicBezTo>
                    <a:pt x="6192" y="4192"/>
                    <a:pt x="5978" y="4406"/>
                    <a:pt x="5716" y="4406"/>
                  </a:cubicBezTo>
                  <a:cubicBezTo>
                    <a:pt x="5454" y="4406"/>
                    <a:pt x="5240" y="4192"/>
                    <a:pt x="5240" y="3930"/>
                  </a:cubicBezTo>
                  <a:cubicBezTo>
                    <a:pt x="5240" y="3668"/>
                    <a:pt x="5454" y="3454"/>
                    <a:pt x="5716" y="3454"/>
                  </a:cubicBezTo>
                  <a:close/>
                  <a:moveTo>
                    <a:pt x="8812" y="4406"/>
                  </a:moveTo>
                  <a:lnTo>
                    <a:pt x="8550" y="5478"/>
                  </a:lnTo>
                  <a:cubicBezTo>
                    <a:pt x="8455" y="5907"/>
                    <a:pt x="8169" y="6621"/>
                    <a:pt x="7454" y="6621"/>
                  </a:cubicBezTo>
                  <a:lnTo>
                    <a:pt x="6526" y="6621"/>
                  </a:lnTo>
                  <a:lnTo>
                    <a:pt x="4525" y="4406"/>
                  </a:lnTo>
                  <a:lnTo>
                    <a:pt x="5073" y="4406"/>
                  </a:lnTo>
                  <a:cubicBezTo>
                    <a:pt x="5216" y="4597"/>
                    <a:pt x="5454" y="4716"/>
                    <a:pt x="5716" y="4716"/>
                  </a:cubicBezTo>
                  <a:cubicBezTo>
                    <a:pt x="5978" y="4716"/>
                    <a:pt x="6192" y="4597"/>
                    <a:pt x="6335" y="4406"/>
                  </a:cubicBezTo>
                  <a:close/>
                  <a:moveTo>
                    <a:pt x="8193" y="8383"/>
                  </a:moveTo>
                  <a:cubicBezTo>
                    <a:pt x="8645" y="8383"/>
                    <a:pt x="8979" y="8740"/>
                    <a:pt x="8979" y="9169"/>
                  </a:cubicBezTo>
                  <a:cubicBezTo>
                    <a:pt x="8979" y="9598"/>
                    <a:pt x="8645" y="9955"/>
                    <a:pt x="8193" y="9955"/>
                  </a:cubicBezTo>
                  <a:cubicBezTo>
                    <a:pt x="7764" y="9955"/>
                    <a:pt x="7407" y="9598"/>
                    <a:pt x="7407" y="9169"/>
                  </a:cubicBezTo>
                  <a:cubicBezTo>
                    <a:pt x="7407" y="8740"/>
                    <a:pt x="7764" y="8383"/>
                    <a:pt x="8193" y="8383"/>
                  </a:cubicBezTo>
                  <a:close/>
                  <a:moveTo>
                    <a:pt x="5716" y="1"/>
                  </a:moveTo>
                  <a:cubicBezTo>
                    <a:pt x="5454" y="1"/>
                    <a:pt x="5240" y="215"/>
                    <a:pt x="5240" y="477"/>
                  </a:cubicBezTo>
                  <a:lnTo>
                    <a:pt x="5240" y="3311"/>
                  </a:lnTo>
                  <a:cubicBezTo>
                    <a:pt x="5168" y="3358"/>
                    <a:pt x="5121" y="3406"/>
                    <a:pt x="5073" y="3454"/>
                  </a:cubicBezTo>
                  <a:lnTo>
                    <a:pt x="3668" y="3454"/>
                  </a:lnTo>
                  <a:lnTo>
                    <a:pt x="1405" y="977"/>
                  </a:lnTo>
                  <a:lnTo>
                    <a:pt x="0" y="977"/>
                  </a:lnTo>
                  <a:lnTo>
                    <a:pt x="0" y="1287"/>
                  </a:lnTo>
                  <a:lnTo>
                    <a:pt x="1263" y="1287"/>
                  </a:lnTo>
                  <a:lnTo>
                    <a:pt x="7573" y="8240"/>
                  </a:lnTo>
                  <a:cubicBezTo>
                    <a:pt x="7502" y="8312"/>
                    <a:pt x="7407" y="8383"/>
                    <a:pt x="7359" y="8455"/>
                  </a:cubicBezTo>
                  <a:lnTo>
                    <a:pt x="6883" y="7955"/>
                  </a:lnTo>
                  <a:lnTo>
                    <a:pt x="6645" y="8169"/>
                  </a:lnTo>
                  <a:lnTo>
                    <a:pt x="7192" y="8740"/>
                  </a:lnTo>
                  <a:cubicBezTo>
                    <a:pt x="7121" y="8883"/>
                    <a:pt x="7097" y="9026"/>
                    <a:pt x="7097" y="9169"/>
                  </a:cubicBezTo>
                  <a:cubicBezTo>
                    <a:pt x="7097" y="9765"/>
                    <a:pt x="7597" y="10265"/>
                    <a:pt x="8193" y="10265"/>
                  </a:cubicBezTo>
                  <a:cubicBezTo>
                    <a:pt x="8812" y="10265"/>
                    <a:pt x="9312" y="9765"/>
                    <a:pt x="9312" y="9169"/>
                  </a:cubicBezTo>
                  <a:cubicBezTo>
                    <a:pt x="9312" y="8550"/>
                    <a:pt x="8812" y="8074"/>
                    <a:pt x="8193" y="8074"/>
                  </a:cubicBezTo>
                  <a:cubicBezTo>
                    <a:pt x="8097" y="8074"/>
                    <a:pt x="7978" y="8074"/>
                    <a:pt x="7883" y="8121"/>
                  </a:cubicBezTo>
                  <a:lnTo>
                    <a:pt x="6811" y="6931"/>
                  </a:lnTo>
                  <a:lnTo>
                    <a:pt x="7454" y="6931"/>
                  </a:lnTo>
                  <a:cubicBezTo>
                    <a:pt x="8121" y="6931"/>
                    <a:pt x="8645" y="6430"/>
                    <a:pt x="8859" y="5549"/>
                  </a:cubicBezTo>
                  <a:lnTo>
                    <a:pt x="9121" y="4406"/>
                  </a:lnTo>
                  <a:lnTo>
                    <a:pt x="9502" y="4406"/>
                  </a:lnTo>
                  <a:lnTo>
                    <a:pt x="9502" y="3454"/>
                  </a:lnTo>
                  <a:lnTo>
                    <a:pt x="9169" y="3454"/>
                  </a:lnTo>
                  <a:lnTo>
                    <a:pt x="9169" y="3001"/>
                  </a:lnTo>
                  <a:cubicBezTo>
                    <a:pt x="9169" y="1525"/>
                    <a:pt x="7978" y="310"/>
                    <a:pt x="6502" y="310"/>
                  </a:cubicBezTo>
                  <a:lnTo>
                    <a:pt x="6145" y="310"/>
                  </a:lnTo>
                  <a:cubicBezTo>
                    <a:pt x="6097" y="120"/>
                    <a:pt x="5906" y="1"/>
                    <a:pt x="57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6" name="Google Shape;3756;p53"/>
            <p:cNvSpPr/>
            <p:nvPr/>
          </p:nvSpPr>
          <p:spPr>
            <a:xfrm>
              <a:off x="5526401" y="3516320"/>
              <a:ext cx="289502" cy="358424"/>
            </a:xfrm>
            <a:custGeom>
              <a:rect b="b" l="l" r="r" t="t"/>
              <a:pathLst>
                <a:path extrusionOk="0" h="9288" w="7502">
                  <a:moveTo>
                    <a:pt x="3930" y="2810"/>
                  </a:moveTo>
                  <a:lnTo>
                    <a:pt x="4215" y="3120"/>
                  </a:lnTo>
                  <a:lnTo>
                    <a:pt x="1262" y="3120"/>
                  </a:lnTo>
                  <a:lnTo>
                    <a:pt x="1262" y="2810"/>
                  </a:lnTo>
                  <a:close/>
                  <a:moveTo>
                    <a:pt x="4501" y="3429"/>
                  </a:moveTo>
                  <a:lnTo>
                    <a:pt x="5501" y="4525"/>
                  </a:lnTo>
                  <a:lnTo>
                    <a:pt x="4477" y="5644"/>
                  </a:lnTo>
                  <a:lnTo>
                    <a:pt x="3001" y="5644"/>
                  </a:lnTo>
                  <a:cubicBezTo>
                    <a:pt x="2286" y="5644"/>
                    <a:pt x="2001" y="4930"/>
                    <a:pt x="1905" y="4501"/>
                  </a:cubicBezTo>
                  <a:lnTo>
                    <a:pt x="1620" y="3429"/>
                  </a:lnTo>
                  <a:close/>
                  <a:moveTo>
                    <a:pt x="6121" y="5215"/>
                  </a:moveTo>
                  <a:lnTo>
                    <a:pt x="6502" y="5644"/>
                  </a:lnTo>
                  <a:lnTo>
                    <a:pt x="5763" y="5644"/>
                  </a:lnTo>
                  <a:lnTo>
                    <a:pt x="6121" y="5215"/>
                  </a:lnTo>
                  <a:close/>
                  <a:moveTo>
                    <a:pt x="5716" y="4763"/>
                  </a:moveTo>
                  <a:lnTo>
                    <a:pt x="5930" y="5001"/>
                  </a:lnTo>
                  <a:lnTo>
                    <a:pt x="4144" y="6954"/>
                  </a:lnTo>
                  <a:cubicBezTo>
                    <a:pt x="4073" y="6859"/>
                    <a:pt x="4001" y="6787"/>
                    <a:pt x="3906" y="6739"/>
                  </a:cubicBezTo>
                  <a:lnTo>
                    <a:pt x="5716" y="4763"/>
                  </a:lnTo>
                  <a:close/>
                  <a:moveTo>
                    <a:pt x="3072" y="6763"/>
                  </a:moveTo>
                  <a:cubicBezTo>
                    <a:pt x="3668" y="6763"/>
                    <a:pt x="4168" y="7263"/>
                    <a:pt x="4168" y="7883"/>
                  </a:cubicBezTo>
                  <a:cubicBezTo>
                    <a:pt x="4168" y="8478"/>
                    <a:pt x="3668" y="8978"/>
                    <a:pt x="3072" y="8978"/>
                  </a:cubicBezTo>
                  <a:cubicBezTo>
                    <a:pt x="2453" y="8978"/>
                    <a:pt x="1977" y="8478"/>
                    <a:pt x="1977" y="7883"/>
                  </a:cubicBezTo>
                  <a:cubicBezTo>
                    <a:pt x="1977" y="7263"/>
                    <a:pt x="2453" y="6763"/>
                    <a:pt x="3072" y="6763"/>
                  </a:cubicBezTo>
                  <a:close/>
                  <a:moveTo>
                    <a:pt x="477" y="0"/>
                  </a:moveTo>
                  <a:cubicBezTo>
                    <a:pt x="215" y="0"/>
                    <a:pt x="0" y="214"/>
                    <a:pt x="0" y="476"/>
                  </a:cubicBezTo>
                  <a:cubicBezTo>
                    <a:pt x="0" y="738"/>
                    <a:pt x="215" y="953"/>
                    <a:pt x="477" y="953"/>
                  </a:cubicBezTo>
                  <a:lnTo>
                    <a:pt x="2239" y="953"/>
                  </a:lnTo>
                  <a:lnTo>
                    <a:pt x="3644" y="2477"/>
                  </a:lnTo>
                  <a:lnTo>
                    <a:pt x="953" y="2477"/>
                  </a:lnTo>
                  <a:lnTo>
                    <a:pt x="953" y="3429"/>
                  </a:lnTo>
                  <a:lnTo>
                    <a:pt x="1310" y="3429"/>
                  </a:lnTo>
                  <a:lnTo>
                    <a:pt x="1596" y="4572"/>
                  </a:lnTo>
                  <a:cubicBezTo>
                    <a:pt x="1810" y="5453"/>
                    <a:pt x="2334" y="5954"/>
                    <a:pt x="3001" y="5954"/>
                  </a:cubicBezTo>
                  <a:lnTo>
                    <a:pt x="4192" y="5954"/>
                  </a:lnTo>
                  <a:lnTo>
                    <a:pt x="3620" y="6573"/>
                  </a:lnTo>
                  <a:cubicBezTo>
                    <a:pt x="3453" y="6501"/>
                    <a:pt x="3263" y="6454"/>
                    <a:pt x="3072" y="6454"/>
                  </a:cubicBezTo>
                  <a:cubicBezTo>
                    <a:pt x="2286" y="6454"/>
                    <a:pt x="1643" y="7097"/>
                    <a:pt x="1643" y="7883"/>
                  </a:cubicBezTo>
                  <a:cubicBezTo>
                    <a:pt x="1643" y="8645"/>
                    <a:pt x="2286" y="9288"/>
                    <a:pt x="3072" y="9288"/>
                  </a:cubicBezTo>
                  <a:cubicBezTo>
                    <a:pt x="3858" y="9288"/>
                    <a:pt x="4477" y="8645"/>
                    <a:pt x="4477" y="7883"/>
                  </a:cubicBezTo>
                  <a:cubicBezTo>
                    <a:pt x="4477" y="7644"/>
                    <a:pt x="4430" y="7406"/>
                    <a:pt x="4335" y="7216"/>
                  </a:cubicBezTo>
                  <a:lnTo>
                    <a:pt x="5478" y="5954"/>
                  </a:lnTo>
                  <a:lnTo>
                    <a:pt x="6787" y="5954"/>
                  </a:lnTo>
                  <a:lnTo>
                    <a:pt x="7288" y="6478"/>
                  </a:lnTo>
                  <a:lnTo>
                    <a:pt x="7502" y="6263"/>
                  </a:lnTo>
                  <a:lnTo>
                    <a:pt x="2382" y="643"/>
                  </a:lnTo>
                  <a:lnTo>
                    <a:pt x="477" y="643"/>
                  </a:lnTo>
                  <a:cubicBezTo>
                    <a:pt x="405" y="643"/>
                    <a:pt x="334" y="572"/>
                    <a:pt x="334" y="476"/>
                  </a:cubicBezTo>
                  <a:cubicBezTo>
                    <a:pt x="334" y="381"/>
                    <a:pt x="405" y="310"/>
                    <a:pt x="477" y="310"/>
                  </a:cubicBezTo>
                  <a:lnTo>
                    <a:pt x="953" y="310"/>
                  </a:lnTo>
                  <a:lnTo>
                    <a:pt x="95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7" name="Google Shape;3757;p53"/>
            <p:cNvSpPr/>
            <p:nvPr/>
          </p:nvSpPr>
          <p:spPr>
            <a:xfrm>
              <a:off x="5815856" y="3767187"/>
              <a:ext cx="16594" cy="17481"/>
            </a:xfrm>
            <a:custGeom>
              <a:rect b="b" l="l" r="r" t="t"/>
              <a:pathLst>
                <a:path extrusionOk="0" h="453" w="430">
                  <a:moveTo>
                    <a:pt x="215" y="0"/>
                  </a:moveTo>
                  <a:lnTo>
                    <a:pt x="1" y="215"/>
                  </a:lnTo>
                  <a:lnTo>
                    <a:pt x="191" y="453"/>
                  </a:lnTo>
                  <a:lnTo>
                    <a:pt x="429" y="238"/>
                  </a:lnTo>
                  <a:lnTo>
                    <a:pt x="21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8" name="Google Shape;3758;p53"/>
            <p:cNvSpPr/>
            <p:nvPr/>
          </p:nvSpPr>
          <p:spPr>
            <a:xfrm>
              <a:off x="5872852" y="3814034"/>
              <a:ext cx="36776" cy="36815"/>
            </a:xfrm>
            <a:custGeom>
              <a:rect b="b" l="l" r="r" t="t"/>
              <a:pathLst>
                <a:path extrusionOk="0" h="954" w="953">
                  <a:moveTo>
                    <a:pt x="477" y="310"/>
                  </a:moveTo>
                  <a:cubicBezTo>
                    <a:pt x="572" y="310"/>
                    <a:pt x="643" y="382"/>
                    <a:pt x="643" y="477"/>
                  </a:cubicBezTo>
                  <a:cubicBezTo>
                    <a:pt x="643" y="549"/>
                    <a:pt x="572" y="620"/>
                    <a:pt x="477" y="620"/>
                  </a:cubicBezTo>
                  <a:cubicBezTo>
                    <a:pt x="405" y="620"/>
                    <a:pt x="334" y="549"/>
                    <a:pt x="334" y="477"/>
                  </a:cubicBezTo>
                  <a:cubicBezTo>
                    <a:pt x="334" y="382"/>
                    <a:pt x="405" y="310"/>
                    <a:pt x="477" y="310"/>
                  </a:cubicBezTo>
                  <a:close/>
                  <a:moveTo>
                    <a:pt x="477" y="1"/>
                  </a:moveTo>
                  <a:cubicBezTo>
                    <a:pt x="215" y="1"/>
                    <a:pt x="0" y="215"/>
                    <a:pt x="0" y="477"/>
                  </a:cubicBezTo>
                  <a:cubicBezTo>
                    <a:pt x="0" y="739"/>
                    <a:pt x="215" y="953"/>
                    <a:pt x="477" y="953"/>
                  </a:cubicBezTo>
                  <a:cubicBezTo>
                    <a:pt x="739" y="953"/>
                    <a:pt x="953" y="739"/>
                    <a:pt x="953" y="477"/>
                  </a:cubicBezTo>
                  <a:cubicBezTo>
                    <a:pt x="953" y="215"/>
                    <a:pt x="739" y="1"/>
                    <a:pt x="4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9" name="Google Shape;3759;p53"/>
            <p:cNvSpPr/>
            <p:nvPr/>
          </p:nvSpPr>
          <p:spPr>
            <a:xfrm>
              <a:off x="5614615" y="3790147"/>
              <a:ext cx="60702" cy="60702"/>
            </a:xfrm>
            <a:custGeom>
              <a:rect b="b" l="l" r="r" t="t"/>
              <a:pathLst>
                <a:path extrusionOk="0" h="1573" w="1573">
                  <a:moveTo>
                    <a:pt x="786" y="310"/>
                  </a:moveTo>
                  <a:cubicBezTo>
                    <a:pt x="1048" y="310"/>
                    <a:pt x="1263" y="525"/>
                    <a:pt x="1263" y="787"/>
                  </a:cubicBezTo>
                  <a:cubicBezTo>
                    <a:pt x="1263" y="1025"/>
                    <a:pt x="1048" y="1239"/>
                    <a:pt x="786" y="1239"/>
                  </a:cubicBezTo>
                  <a:cubicBezTo>
                    <a:pt x="524" y="1239"/>
                    <a:pt x="310" y="1025"/>
                    <a:pt x="310" y="787"/>
                  </a:cubicBezTo>
                  <a:cubicBezTo>
                    <a:pt x="310" y="525"/>
                    <a:pt x="524" y="310"/>
                    <a:pt x="786" y="310"/>
                  </a:cubicBezTo>
                  <a:close/>
                  <a:moveTo>
                    <a:pt x="786" y="1"/>
                  </a:moveTo>
                  <a:cubicBezTo>
                    <a:pt x="358" y="1"/>
                    <a:pt x="0" y="334"/>
                    <a:pt x="0" y="787"/>
                  </a:cubicBezTo>
                  <a:cubicBezTo>
                    <a:pt x="0" y="1215"/>
                    <a:pt x="358" y="1572"/>
                    <a:pt x="786" y="1572"/>
                  </a:cubicBezTo>
                  <a:cubicBezTo>
                    <a:pt x="1215" y="1572"/>
                    <a:pt x="1572" y="1215"/>
                    <a:pt x="1572" y="787"/>
                  </a:cubicBezTo>
                  <a:cubicBezTo>
                    <a:pt x="1572" y="334"/>
                    <a:pt x="1215" y="1"/>
                    <a:pt x="78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60" name="Google Shape;3760;p53"/>
          <p:cNvGrpSpPr/>
          <p:nvPr/>
        </p:nvGrpSpPr>
        <p:grpSpPr>
          <a:xfrm>
            <a:off x="5516772" y="1487749"/>
            <a:ext cx="589151" cy="537011"/>
            <a:chOff x="5526401" y="2051448"/>
            <a:chExt cx="415421" cy="378684"/>
          </a:xfrm>
        </p:grpSpPr>
        <p:sp>
          <p:nvSpPr>
            <p:cNvPr id="3761" name="Google Shape;3761;p53"/>
            <p:cNvSpPr/>
            <p:nvPr/>
          </p:nvSpPr>
          <p:spPr>
            <a:xfrm>
              <a:off x="5532806" y="2057893"/>
              <a:ext cx="42333" cy="345573"/>
            </a:xfrm>
            <a:custGeom>
              <a:rect b="b" l="l" r="r" t="t"/>
              <a:pathLst>
                <a:path extrusionOk="0" h="8955" w="1097">
                  <a:moveTo>
                    <a:pt x="1096" y="8455"/>
                  </a:moveTo>
                  <a:lnTo>
                    <a:pt x="1096" y="1"/>
                  </a:lnTo>
                  <a:lnTo>
                    <a:pt x="311" y="1"/>
                  </a:lnTo>
                  <a:cubicBezTo>
                    <a:pt x="144" y="1"/>
                    <a:pt x="1" y="144"/>
                    <a:pt x="1" y="310"/>
                  </a:cubicBezTo>
                  <a:lnTo>
                    <a:pt x="1" y="8955"/>
                  </a:lnTo>
                  <a:cubicBezTo>
                    <a:pt x="1" y="8669"/>
                    <a:pt x="239" y="8455"/>
                    <a:pt x="525" y="8455"/>
                  </a:cubicBezTo>
                  <a:lnTo>
                    <a:pt x="1096" y="8455"/>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2" name="Google Shape;3762;p53"/>
            <p:cNvSpPr/>
            <p:nvPr/>
          </p:nvSpPr>
          <p:spPr>
            <a:xfrm>
              <a:off x="5532806" y="2384123"/>
              <a:ext cx="390647" cy="39555"/>
            </a:xfrm>
            <a:custGeom>
              <a:rect b="b" l="l" r="r" t="t"/>
              <a:pathLst>
                <a:path extrusionOk="0" h="1025" w="10123">
                  <a:moveTo>
                    <a:pt x="10122" y="1"/>
                  </a:moveTo>
                  <a:lnTo>
                    <a:pt x="525" y="1"/>
                  </a:lnTo>
                  <a:cubicBezTo>
                    <a:pt x="239" y="1"/>
                    <a:pt x="1" y="215"/>
                    <a:pt x="1" y="501"/>
                  </a:cubicBezTo>
                  <a:cubicBezTo>
                    <a:pt x="1" y="787"/>
                    <a:pt x="239" y="1025"/>
                    <a:pt x="525" y="1025"/>
                  </a:cubicBezTo>
                  <a:lnTo>
                    <a:pt x="10122" y="1025"/>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3" name="Google Shape;3763;p53"/>
            <p:cNvSpPr/>
            <p:nvPr/>
          </p:nvSpPr>
          <p:spPr>
            <a:xfrm>
              <a:off x="5575100" y="2057893"/>
              <a:ext cx="360276" cy="326278"/>
            </a:xfrm>
            <a:custGeom>
              <a:rect b="b" l="l" r="r" t="t"/>
              <a:pathLst>
                <a:path extrusionOk="0" h="8455" w="9336">
                  <a:moveTo>
                    <a:pt x="0" y="8455"/>
                  </a:moveTo>
                  <a:lnTo>
                    <a:pt x="9336" y="8455"/>
                  </a:lnTo>
                  <a:lnTo>
                    <a:pt x="9336" y="1"/>
                  </a:lnTo>
                  <a:lnTo>
                    <a:pt x="0" y="1"/>
                  </a:lnTo>
                  <a:lnTo>
                    <a:pt x="0" y="8455"/>
                  </a:lnTo>
                  <a:close/>
                  <a:moveTo>
                    <a:pt x="1429" y="6835"/>
                  </a:moveTo>
                  <a:lnTo>
                    <a:pt x="1429" y="1596"/>
                  </a:lnTo>
                  <a:lnTo>
                    <a:pt x="7931" y="1596"/>
                  </a:lnTo>
                  <a:lnTo>
                    <a:pt x="7931" y="6835"/>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4" name="Google Shape;3764;p53"/>
            <p:cNvSpPr/>
            <p:nvPr/>
          </p:nvSpPr>
          <p:spPr>
            <a:xfrm>
              <a:off x="5654130" y="2234321"/>
              <a:ext cx="101144" cy="87368"/>
            </a:xfrm>
            <a:custGeom>
              <a:rect b="b" l="l" r="r" t="t"/>
              <a:pathLst>
                <a:path extrusionOk="0" h="2264" w="2621">
                  <a:moveTo>
                    <a:pt x="0" y="2263"/>
                  </a:moveTo>
                  <a:lnTo>
                    <a:pt x="1834" y="2263"/>
                  </a:lnTo>
                  <a:lnTo>
                    <a:pt x="1834" y="1692"/>
                  </a:lnTo>
                  <a:cubicBezTo>
                    <a:pt x="1834" y="1644"/>
                    <a:pt x="1882" y="1597"/>
                    <a:pt x="1929" y="1573"/>
                  </a:cubicBezTo>
                  <a:lnTo>
                    <a:pt x="2620" y="1358"/>
                  </a:lnTo>
                  <a:cubicBezTo>
                    <a:pt x="2358" y="1358"/>
                    <a:pt x="2120" y="1144"/>
                    <a:pt x="2120" y="858"/>
                  </a:cubicBezTo>
                  <a:lnTo>
                    <a:pt x="2120" y="620"/>
                  </a:lnTo>
                  <a:cubicBezTo>
                    <a:pt x="2120" y="453"/>
                    <a:pt x="2215" y="311"/>
                    <a:pt x="2310" y="215"/>
                  </a:cubicBezTo>
                  <a:lnTo>
                    <a:pt x="1572" y="1"/>
                  </a:lnTo>
                  <a:cubicBezTo>
                    <a:pt x="1406" y="72"/>
                    <a:pt x="1215" y="72"/>
                    <a:pt x="1048" y="1"/>
                  </a:cubicBezTo>
                  <a:lnTo>
                    <a:pt x="191" y="263"/>
                  </a:lnTo>
                  <a:cubicBezTo>
                    <a:pt x="96" y="287"/>
                    <a:pt x="0" y="334"/>
                    <a:pt x="0" y="453"/>
                  </a:cubicBezTo>
                  <a:lnTo>
                    <a:pt x="0" y="2263"/>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5" name="Google Shape;3765;p53"/>
            <p:cNvSpPr/>
            <p:nvPr/>
          </p:nvSpPr>
          <p:spPr>
            <a:xfrm>
              <a:off x="5630243" y="2119481"/>
              <a:ext cx="250912" cy="202212"/>
            </a:xfrm>
            <a:custGeom>
              <a:rect b="b" l="l" r="r" t="t"/>
              <a:pathLst>
                <a:path extrusionOk="0" h="5240" w="6502">
                  <a:moveTo>
                    <a:pt x="810" y="3239"/>
                  </a:moveTo>
                  <a:lnTo>
                    <a:pt x="1667" y="2977"/>
                  </a:lnTo>
                  <a:cubicBezTo>
                    <a:pt x="1405" y="2882"/>
                    <a:pt x="1191" y="2596"/>
                    <a:pt x="1191" y="2286"/>
                  </a:cubicBezTo>
                  <a:lnTo>
                    <a:pt x="1191" y="1929"/>
                  </a:lnTo>
                  <a:cubicBezTo>
                    <a:pt x="1191" y="1524"/>
                    <a:pt x="1524" y="1191"/>
                    <a:pt x="1929" y="1191"/>
                  </a:cubicBezTo>
                  <a:cubicBezTo>
                    <a:pt x="2334" y="1191"/>
                    <a:pt x="2668" y="1524"/>
                    <a:pt x="2668" y="1929"/>
                  </a:cubicBezTo>
                  <a:lnTo>
                    <a:pt x="2668" y="2286"/>
                  </a:lnTo>
                  <a:cubicBezTo>
                    <a:pt x="2668" y="2596"/>
                    <a:pt x="2477" y="2882"/>
                    <a:pt x="2191" y="2977"/>
                  </a:cubicBezTo>
                  <a:lnTo>
                    <a:pt x="2929" y="3191"/>
                  </a:lnTo>
                  <a:cubicBezTo>
                    <a:pt x="3025" y="3144"/>
                    <a:pt x="3120" y="3096"/>
                    <a:pt x="3239" y="3096"/>
                  </a:cubicBezTo>
                  <a:cubicBezTo>
                    <a:pt x="3358" y="3096"/>
                    <a:pt x="3453" y="3144"/>
                    <a:pt x="3549" y="3191"/>
                  </a:cubicBezTo>
                  <a:lnTo>
                    <a:pt x="4287" y="2977"/>
                  </a:lnTo>
                  <a:cubicBezTo>
                    <a:pt x="4025" y="2882"/>
                    <a:pt x="3811" y="2596"/>
                    <a:pt x="3811" y="2286"/>
                  </a:cubicBezTo>
                  <a:lnTo>
                    <a:pt x="3811" y="1929"/>
                  </a:lnTo>
                  <a:cubicBezTo>
                    <a:pt x="3811" y="1524"/>
                    <a:pt x="4144" y="1191"/>
                    <a:pt x="4549" y="1191"/>
                  </a:cubicBezTo>
                  <a:cubicBezTo>
                    <a:pt x="4954" y="1191"/>
                    <a:pt x="5287" y="1524"/>
                    <a:pt x="5287" y="1929"/>
                  </a:cubicBezTo>
                  <a:lnTo>
                    <a:pt x="5287" y="2286"/>
                  </a:lnTo>
                  <a:cubicBezTo>
                    <a:pt x="5287" y="2596"/>
                    <a:pt x="5097" y="2882"/>
                    <a:pt x="4811" y="2977"/>
                  </a:cubicBezTo>
                  <a:lnTo>
                    <a:pt x="5692" y="3239"/>
                  </a:lnTo>
                  <a:cubicBezTo>
                    <a:pt x="5787" y="3263"/>
                    <a:pt x="5859" y="3310"/>
                    <a:pt x="5859" y="3429"/>
                  </a:cubicBezTo>
                  <a:lnTo>
                    <a:pt x="5859" y="5239"/>
                  </a:lnTo>
                  <a:lnTo>
                    <a:pt x="6502" y="5239"/>
                  </a:lnTo>
                  <a:lnTo>
                    <a:pt x="6502" y="0"/>
                  </a:lnTo>
                  <a:lnTo>
                    <a:pt x="0" y="0"/>
                  </a:lnTo>
                  <a:lnTo>
                    <a:pt x="0" y="5239"/>
                  </a:lnTo>
                  <a:lnTo>
                    <a:pt x="619" y="5239"/>
                  </a:lnTo>
                  <a:lnTo>
                    <a:pt x="619" y="3429"/>
                  </a:lnTo>
                  <a:cubicBezTo>
                    <a:pt x="619" y="3310"/>
                    <a:pt x="715" y="3263"/>
                    <a:pt x="810" y="3239"/>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6" name="Google Shape;3766;p53"/>
            <p:cNvSpPr/>
            <p:nvPr/>
          </p:nvSpPr>
          <p:spPr>
            <a:xfrm>
              <a:off x="5676203" y="2165401"/>
              <a:ext cx="56997" cy="70813"/>
            </a:xfrm>
            <a:custGeom>
              <a:rect b="b" l="l" r="r" t="t"/>
              <a:pathLst>
                <a:path extrusionOk="0" h="1835" w="1477">
                  <a:moveTo>
                    <a:pt x="0" y="1096"/>
                  </a:moveTo>
                  <a:cubicBezTo>
                    <a:pt x="0" y="1501"/>
                    <a:pt x="333" y="1835"/>
                    <a:pt x="738" y="1835"/>
                  </a:cubicBezTo>
                  <a:cubicBezTo>
                    <a:pt x="1143" y="1835"/>
                    <a:pt x="1477" y="1501"/>
                    <a:pt x="1477" y="1096"/>
                  </a:cubicBezTo>
                  <a:lnTo>
                    <a:pt x="1477" y="739"/>
                  </a:lnTo>
                  <a:cubicBezTo>
                    <a:pt x="1477" y="334"/>
                    <a:pt x="1143" y="1"/>
                    <a:pt x="738" y="1"/>
                  </a:cubicBezTo>
                  <a:cubicBezTo>
                    <a:pt x="333" y="1"/>
                    <a:pt x="0" y="334"/>
                    <a:pt x="0" y="739"/>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7" name="Google Shape;3767;p53"/>
            <p:cNvSpPr/>
            <p:nvPr/>
          </p:nvSpPr>
          <p:spPr>
            <a:xfrm>
              <a:off x="5777267" y="2165401"/>
              <a:ext cx="57036" cy="70813"/>
            </a:xfrm>
            <a:custGeom>
              <a:rect b="b" l="l" r="r" t="t"/>
              <a:pathLst>
                <a:path extrusionOk="0" h="1835" w="1478">
                  <a:moveTo>
                    <a:pt x="1" y="739"/>
                  </a:moveTo>
                  <a:lnTo>
                    <a:pt x="1" y="1096"/>
                  </a:lnTo>
                  <a:cubicBezTo>
                    <a:pt x="1" y="1501"/>
                    <a:pt x="334" y="1835"/>
                    <a:pt x="739" y="1835"/>
                  </a:cubicBezTo>
                  <a:cubicBezTo>
                    <a:pt x="1144" y="1835"/>
                    <a:pt x="1477" y="1501"/>
                    <a:pt x="1477" y="1096"/>
                  </a:cubicBezTo>
                  <a:lnTo>
                    <a:pt x="1477" y="739"/>
                  </a:lnTo>
                  <a:cubicBezTo>
                    <a:pt x="1477" y="334"/>
                    <a:pt x="1144" y="1"/>
                    <a:pt x="739" y="1"/>
                  </a:cubicBezTo>
                  <a:cubicBezTo>
                    <a:pt x="334" y="1"/>
                    <a:pt x="1" y="334"/>
                    <a:pt x="1" y="739"/>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8" name="Google Shape;3768;p53"/>
            <p:cNvSpPr/>
            <p:nvPr/>
          </p:nvSpPr>
          <p:spPr>
            <a:xfrm>
              <a:off x="5755233" y="2234321"/>
              <a:ext cx="101106" cy="87368"/>
            </a:xfrm>
            <a:custGeom>
              <a:rect b="b" l="l" r="r" t="t"/>
              <a:pathLst>
                <a:path extrusionOk="0" h="2264" w="2620">
                  <a:moveTo>
                    <a:pt x="1048" y="1"/>
                  </a:moveTo>
                  <a:lnTo>
                    <a:pt x="310" y="215"/>
                  </a:lnTo>
                  <a:cubicBezTo>
                    <a:pt x="429" y="311"/>
                    <a:pt x="500" y="453"/>
                    <a:pt x="500" y="620"/>
                  </a:cubicBezTo>
                  <a:lnTo>
                    <a:pt x="500" y="858"/>
                  </a:lnTo>
                  <a:cubicBezTo>
                    <a:pt x="500" y="1144"/>
                    <a:pt x="286" y="1358"/>
                    <a:pt x="0" y="1358"/>
                  </a:cubicBezTo>
                  <a:lnTo>
                    <a:pt x="691" y="1573"/>
                  </a:lnTo>
                  <a:cubicBezTo>
                    <a:pt x="738" y="1597"/>
                    <a:pt x="786" y="1620"/>
                    <a:pt x="786" y="1692"/>
                  </a:cubicBezTo>
                  <a:lnTo>
                    <a:pt x="786" y="2263"/>
                  </a:lnTo>
                  <a:lnTo>
                    <a:pt x="2620" y="2263"/>
                  </a:lnTo>
                  <a:lnTo>
                    <a:pt x="2620" y="453"/>
                  </a:lnTo>
                  <a:cubicBezTo>
                    <a:pt x="2620" y="334"/>
                    <a:pt x="2548" y="287"/>
                    <a:pt x="2453" y="263"/>
                  </a:cubicBezTo>
                  <a:lnTo>
                    <a:pt x="1572" y="1"/>
                  </a:lnTo>
                  <a:cubicBezTo>
                    <a:pt x="1405" y="72"/>
                    <a:pt x="1215" y="72"/>
                    <a:pt x="10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9" name="Google Shape;3769;p53"/>
            <p:cNvSpPr/>
            <p:nvPr/>
          </p:nvSpPr>
          <p:spPr>
            <a:xfrm>
              <a:off x="5735900" y="2238952"/>
              <a:ext cx="38667" cy="47813"/>
            </a:xfrm>
            <a:custGeom>
              <a:rect b="b" l="l" r="r" t="t"/>
              <a:pathLst>
                <a:path extrusionOk="0" h="1239" w="1002">
                  <a:moveTo>
                    <a:pt x="1001" y="500"/>
                  </a:moveTo>
                  <a:cubicBezTo>
                    <a:pt x="1001" y="214"/>
                    <a:pt x="763" y="0"/>
                    <a:pt x="501" y="0"/>
                  </a:cubicBezTo>
                  <a:cubicBezTo>
                    <a:pt x="239" y="0"/>
                    <a:pt x="1" y="214"/>
                    <a:pt x="1" y="500"/>
                  </a:cubicBezTo>
                  <a:lnTo>
                    <a:pt x="1" y="738"/>
                  </a:lnTo>
                  <a:cubicBezTo>
                    <a:pt x="1" y="1024"/>
                    <a:pt x="239" y="1238"/>
                    <a:pt x="501" y="1238"/>
                  </a:cubicBezTo>
                  <a:cubicBezTo>
                    <a:pt x="787" y="1238"/>
                    <a:pt x="1001" y="1024"/>
                    <a:pt x="1001" y="738"/>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0" name="Google Shape;3770;p53"/>
            <p:cNvSpPr/>
            <p:nvPr/>
          </p:nvSpPr>
          <p:spPr>
            <a:xfrm>
              <a:off x="5724902" y="2286725"/>
              <a:ext cx="61590" cy="34963"/>
            </a:xfrm>
            <a:custGeom>
              <a:rect b="b" l="l" r="r" t="t"/>
              <a:pathLst>
                <a:path extrusionOk="0" h="906" w="1596">
                  <a:moveTo>
                    <a:pt x="1477" y="215"/>
                  </a:moveTo>
                  <a:lnTo>
                    <a:pt x="786" y="0"/>
                  </a:lnTo>
                  <a:lnTo>
                    <a:pt x="95" y="215"/>
                  </a:lnTo>
                  <a:cubicBezTo>
                    <a:pt x="48" y="239"/>
                    <a:pt x="0" y="286"/>
                    <a:pt x="0" y="334"/>
                  </a:cubicBezTo>
                  <a:lnTo>
                    <a:pt x="0" y="905"/>
                  </a:lnTo>
                  <a:lnTo>
                    <a:pt x="1596" y="905"/>
                  </a:lnTo>
                  <a:lnTo>
                    <a:pt x="1596" y="334"/>
                  </a:lnTo>
                  <a:cubicBezTo>
                    <a:pt x="1596" y="286"/>
                    <a:pt x="1524" y="239"/>
                    <a:pt x="1477" y="21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1" name="Google Shape;3771;p53"/>
            <p:cNvSpPr/>
            <p:nvPr/>
          </p:nvSpPr>
          <p:spPr>
            <a:xfrm>
              <a:off x="5532806" y="2384123"/>
              <a:ext cx="44186" cy="39555"/>
            </a:xfrm>
            <a:custGeom>
              <a:rect b="b" l="l" r="r" t="t"/>
              <a:pathLst>
                <a:path extrusionOk="0" h="1025" w="1145">
                  <a:moveTo>
                    <a:pt x="1144" y="1"/>
                  </a:moveTo>
                  <a:lnTo>
                    <a:pt x="525" y="1"/>
                  </a:lnTo>
                  <a:cubicBezTo>
                    <a:pt x="239" y="1"/>
                    <a:pt x="1" y="215"/>
                    <a:pt x="1" y="501"/>
                  </a:cubicBezTo>
                  <a:cubicBezTo>
                    <a:pt x="1" y="787"/>
                    <a:pt x="239" y="1025"/>
                    <a:pt x="525" y="1025"/>
                  </a:cubicBezTo>
                  <a:lnTo>
                    <a:pt x="1144" y="1025"/>
                  </a:lnTo>
                  <a:cubicBezTo>
                    <a:pt x="858" y="1025"/>
                    <a:pt x="620" y="787"/>
                    <a:pt x="620" y="501"/>
                  </a:cubicBezTo>
                  <a:cubicBezTo>
                    <a:pt x="620" y="215"/>
                    <a:pt x="858" y="1"/>
                    <a:pt x="1144"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2" name="Google Shape;3772;p53"/>
            <p:cNvSpPr/>
            <p:nvPr/>
          </p:nvSpPr>
          <p:spPr>
            <a:xfrm>
              <a:off x="5532806" y="2057893"/>
              <a:ext cx="30370" cy="345573"/>
            </a:xfrm>
            <a:custGeom>
              <a:rect b="b" l="l" r="r" t="t"/>
              <a:pathLst>
                <a:path extrusionOk="0" h="8955" w="787">
                  <a:moveTo>
                    <a:pt x="787" y="1"/>
                  </a:moveTo>
                  <a:lnTo>
                    <a:pt x="311" y="1"/>
                  </a:lnTo>
                  <a:cubicBezTo>
                    <a:pt x="144" y="1"/>
                    <a:pt x="1" y="144"/>
                    <a:pt x="1" y="310"/>
                  </a:cubicBezTo>
                  <a:lnTo>
                    <a:pt x="1" y="8955"/>
                  </a:lnTo>
                  <a:cubicBezTo>
                    <a:pt x="1" y="8693"/>
                    <a:pt x="215" y="8479"/>
                    <a:pt x="477" y="8455"/>
                  </a:cubicBezTo>
                  <a:lnTo>
                    <a:pt x="477" y="310"/>
                  </a:lnTo>
                  <a:cubicBezTo>
                    <a:pt x="477" y="144"/>
                    <a:pt x="620" y="1"/>
                    <a:pt x="787"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3" name="Google Shape;3773;p53"/>
            <p:cNvSpPr/>
            <p:nvPr/>
          </p:nvSpPr>
          <p:spPr>
            <a:xfrm>
              <a:off x="5786451" y="2303279"/>
              <a:ext cx="69886" cy="18407"/>
            </a:xfrm>
            <a:custGeom>
              <a:rect b="b" l="l" r="r" t="t"/>
              <a:pathLst>
                <a:path extrusionOk="0" h="477" w="1811">
                  <a:moveTo>
                    <a:pt x="1" y="0"/>
                  </a:moveTo>
                  <a:lnTo>
                    <a:pt x="1811" y="0"/>
                  </a:lnTo>
                  <a:lnTo>
                    <a:pt x="1811" y="476"/>
                  </a:lnTo>
                  <a:lnTo>
                    <a:pt x="1" y="47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4" name="Google Shape;3774;p53"/>
            <p:cNvSpPr/>
            <p:nvPr/>
          </p:nvSpPr>
          <p:spPr>
            <a:xfrm>
              <a:off x="5724902" y="2303279"/>
              <a:ext cx="60663" cy="18407"/>
            </a:xfrm>
            <a:custGeom>
              <a:rect b="b" l="l" r="r" t="t"/>
              <a:pathLst>
                <a:path extrusionOk="0" h="477" w="1572">
                  <a:moveTo>
                    <a:pt x="0" y="0"/>
                  </a:moveTo>
                  <a:lnTo>
                    <a:pt x="1572" y="0"/>
                  </a:lnTo>
                  <a:lnTo>
                    <a:pt x="1572" y="476"/>
                  </a:lnTo>
                  <a:lnTo>
                    <a:pt x="0" y="47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5" name="Google Shape;3775;p53"/>
            <p:cNvSpPr/>
            <p:nvPr/>
          </p:nvSpPr>
          <p:spPr>
            <a:xfrm>
              <a:off x="5654130" y="2303279"/>
              <a:ext cx="70813" cy="18407"/>
            </a:xfrm>
            <a:custGeom>
              <a:rect b="b" l="l" r="r" t="t"/>
              <a:pathLst>
                <a:path extrusionOk="0" h="477" w="1835">
                  <a:moveTo>
                    <a:pt x="0" y="0"/>
                  </a:moveTo>
                  <a:lnTo>
                    <a:pt x="1834" y="0"/>
                  </a:lnTo>
                  <a:lnTo>
                    <a:pt x="1834" y="476"/>
                  </a:lnTo>
                  <a:lnTo>
                    <a:pt x="0" y="47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6" name="Google Shape;3776;p53"/>
            <p:cNvSpPr/>
            <p:nvPr/>
          </p:nvSpPr>
          <p:spPr>
            <a:xfrm>
              <a:off x="5630243" y="2119481"/>
              <a:ext cx="250912" cy="202212"/>
            </a:xfrm>
            <a:custGeom>
              <a:rect b="b" l="l" r="r" t="t"/>
              <a:pathLst>
                <a:path extrusionOk="0" h="5240" w="6502">
                  <a:moveTo>
                    <a:pt x="619" y="5239"/>
                  </a:moveTo>
                  <a:lnTo>
                    <a:pt x="619" y="4763"/>
                  </a:lnTo>
                  <a:lnTo>
                    <a:pt x="453" y="4763"/>
                  </a:lnTo>
                  <a:lnTo>
                    <a:pt x="453" y="0"/>
                  </a:lnTo>
                  <a:lnTo>
                    <a:pt x="0" y="0"/>
                  </a:lnTo>
                  <a:lnTo>
                    <a:pt x="0" y="5239"/>
                  </a:lnTo>
                  <a:close/>
                  <a:moveTo>
                    <a:pt x="6502" y="4763"/>
                  </a:moveTo>
                  <a:lnTo>
                    <a:pt x="5859" y="4763"/>
                  </a:lnTo>
                  <a:lnTo>
                    <a:pt x="5859" y="5239"/>
                  </a:lnTo>
                  <a:lnTo>
                    <a:pt x="6502" y="5239"/>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7" name="Google Shape;3777;p53"/>
            <p:cNvSpPr/>
            <p:nvPr/>
          </p:nvSpPr>
          <p:spPr>
            <a:xfrm>
              <a:off x="5526401" y="2051448"/>
              <a:ext cx="415421" cy="378684"/>
            </a:xfrm>
            <a:custGeom>
              <a:rect b="b" l="l" r="r" t="t"/>
              <a:pathLst>
                <a:path extrusionOk="0" h="9813" w="10765">
                  <a:moveTo>
                    <a:pt x="10431" y="311"/>
                  </a:moveTo>
                  <a:lnTo>
                    <a:pt x="10431" y="8455"/>
                  </a:lnTo>
                  <a:lnTo>
                    <a:pt x="1429" y="8455"/>
                  </a:lnTo>
                  <a:lnTo>
                    <a:pt x="1429" y="1263"/>
                  </a:lnTo>
                  <a:lnTo>
                    <a:pt x="1120" y="1263"/>
                  </a:lnTo>
                  <a:lnTo>
                    <a:pt x="1120" y="8455"/>
                  </a:lnTo>
                  <a:lnTo>
                    <a:pt x="691" y="8455"/>
                  </a:lnTo>
                  <a:cubicBezTo>
                    <a:pt x="548" y="8455"/>
                    <a:pt x="429" y="8503"/>
                    <a:pt x="334" y="8550"/>
                  </a:cubicBezTo>
                  <a:lnTo>
                    <a:pt x="334" y="477"/>
                  </a:lnTo>
                  <a:cubicBezTo>
                    <a:pt x="334" y="382"/>
                    <a:pt x="405" y="311"/>
                    <a:pt x="477" y="311"/>
                  </a:cubicBezTo>
                  <a:lnTo>
                    <a:pt x="1120" y="311"/>
                  </a:lnTo>
                  <a:lnTo>
                    <a:pt x="1120" y="953"/>
                  </a:lnTo>
                  <a:lnTo>
                    <a:pt x="1429" y="953"/>
                  </a:lnTo>
                  <a:lnTo>
                    <a:pt x="1429" y="311"/>
                  </a:lnTo>
                  <a:close/>
                  <a:moveTo>
                    <a:pt x="477" y="1"/>
                  </a:moveTo>
                  <a:cubicBezTo>
                    <a:pt x="215" y="1"/>
                    <a:pt x="0" y="215"/>
                    <a:pt x="0" y="477"/>
                  </a:cubicBezTo>
                  <a:lnTo>
                    <a:pt x="0" y="9122"/>
                  </a:lnTo>
                  <a:cubicBezTo>
                    <a:pt x="0" y="9503"/>
                    <a:pt x="310" y="9812"/>
                    <a:pt x="691" y="9812"/>
                  </a:cubicBezTo>
                  <a:lnTo>
                    <a:pt x="8550" y="9812"/>
                  </a:lnTo>
                  <a:lnTo>
                    <a:pt x="8550" y="9503"/>
                  </a:lnTo>
                  <a:lnTo>
                    <a:pt x="691" y="9503"/>
                  </a:lnTo>
                  <a:cubicBezTo>
                    <a:pt x="477" y="9503"/>
                    <a:pt x="334" y="9336"/>
                    <a:pt x="334" y="9122"/>
                  </a:cubicBezTo>
                  <a:cubicBezTo>
                    <a:pt x="334" y="8931"/>
                    <a:pt x="477" y="8765"/>
                    <a:pt x="691" y="8765"/>
                  </a:cubicBezTo>
                  <a:lnTo>
                    <a:pt x="10121" y="8765"/>
                  </a:lnTo>
                  <a:lnTo>
                    <a:pt x="10121" y="9503"/>
                  </a:lnTo>
                  <a:lnTo>
                    <a:pt x="9502" y="9503"/>
                  </a:lnTo>
                  <a:lnTo>
                    <a:pt x="9502" y="9812"/>
                  </a:lnTo>
                  <a:lnTo>
                    <a:pt x="10764" y="9812"/>
                  </a:lnTo>
                  <a:lnTo>
                    <a:pt x="10764" y="9503"/>
                  </a:lnTo>
                  <a:lnTo>
                    <a:pt x="10431" y="9503"/>
                  </a:lnTo>
                  <a:lnTo>
                    <a:pt x="10431" y="8765"/>
                  </a:lnTo>
                  <a:lnTo>
                    <a:pt x="10764" y="8765"/>
                  </a:lnTo>
                  <a:lnTo>
                    <a:pt x="1076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8" name="Google Shape;3778;p53"/>
            <p:cNvSpPr/>
            <p:nvPr/>
          </p:nvSpPr>
          <p:spPr>
            <a:xfrm>
              <a:off x="5868260" y="2418120"/>
              <a:ext cx="11963" cy="12001"/>
            </a:xfrm>
            <a:custGeom>
              <a:rect b="b" l="l" r="r" t="t"/>
              <a:pathLst>
                <a:path extrusionOk="0" h="311" w="310">
                  <a:moveTo>
                    <a:pt x="0" y="1"/>
                  </a:moveTo>
                  <a:lnTo>
                    <a:pt x="0" y="310"/>
                  </a:lnTo>
                  <a:lnTo>
                    <a:pt x="310" y="310"/>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9" name="Google Shape;3779;p53"/>
            <p:cNvSpPr/>
            <p:nvPr/>
          </p:nvSpPr>
          <p:spPr>
            <a:xfrm>
              <a:off x="5623799" y="2113962"/>
              <a:ext cx="262875" cy="214174"/>
            </a:xfrm>
            <a:custGeom>
              <a:rect b="b" l="l" r="r" t="t"/>
              <a:pathLst>
                <a:path extrusionOk="0" h="5550" w="6812">
                  <a:moveTo>
                    <a:pt x="2096" y="1501"/>
                  </a:moveTo>
                  <a:cubicBezTo>
                    <a:pt x="2406" y="1501"/>
                    <a:pt x="2668" y="1763"/>
                    <a:pt x="2668" y="2072"/>
                  </a:cubicBezTo>
                  <a:lnTo>
                    <a:pt x="2668" y="2429"/>
                  </a:lnTo>
                  <a:cubicBezTo>
                    <a:pt x="2668" y="2763"/>
                    <a:pt x="2406" y="3001"/>
                    <a:pt x="2096" y="3001"/>
                  </a:cubicBezTo>
                  <a:cubicBezTo>
                    <a:pt x="1787" y="3001"/>
                    <a:pt x="1525" y="2763"/>
                    <a:pt x="1525" y="2429"/>
                  </a:cubicBezTo>
                  <a:lnTo>
                    <a:pt x="1525" y="2072"/>
                  </a:lnTo>
                  <a:cubicBezTo>
                    <a:pt x="1525" y="1763"/>
                    <a:pt x="1787" y="1501"/>
                    <a:pt x="2096" y="1501"/>
                  </a:cubicBezTo>
                  <a:close/>
                  <a:moveTo>
                    <a:pt x="4716" y="1501"/>
                  </a:moveTo>
                  <a:cubicBezTo>
                    <a:pt x="5025" y="1501"/>
                    <a:pt x="5287" y="1763"/>
                    <a:pt x="5287" y="2072"/>
                  </a:cubicBezTo>
                  <a:lnTo>
                    <a:pt x="5287" y="2429"/>
                  </a:lnTo>
                  <a:cubicBezTo>
                    <a:pt x="5287" y="2763"/>
                    <a:pt x="5025" y="3001"/>
                    <a:pt x="4716" y="3001"/>
                  </a:cubicBezTo>
                  <a:cubicBezTo>
                    <a:pt x="4406" y="3001"/>
                    <a:pt x="4144" y="2763"/>
                    <a:pt x="4144" y="2429"/>
                  </a:cubicBezTo>
                  <a:lnTo>
                    <a:pt x="4144" y="2072"/>
                  </a:lnTo>
                  <a:cubicBezTo>
                    <a:pt x="4144" y="1763"/>
                    <a:pt x="4406" y="1501"/>
                    <a:pt x="4716" y="1501"/>
                  </a:cubicBezTo>
                  <a:close/>
                  <a:moveTo>
                    <a:pt x="3406" y="3406"/>
                  </a:moveTo>
                  <a:cubicBezTo>
                    <a:pt x="3597" y="3406"/>
                    <a:pt x="3739" y="3549"/>
                    <a:pt x="3739" y="3739"/>
                  </a:cubicBezTo>
                  <a:lnTo>
                    <a:pt x="3739" y="3977"/>
                  </a:lnTo>
                  <a:cubicBezTo>
                    <a:pt x="3739" y="4168"/>
                    <a:pt x="3597" y="4311"/>
                    <a:pt x="3406" y="4311"/>
                  </a:cubicBezTo>
                  <a:cubicBezTo>
                    <a:pt x="3216" y="4311"/>
                    <a:pt x="3073" y="4168"/>
                    <a:pt x="3073" y="3977"/>
                  </a:cubicBezTo>
                  <a:lnTo>
                    <a:pt x="3073" y="3739"/>
                  </a:lnTo>
                  <a:cubicBezTo>
                    <a:pt x="3073" y="3549"/>
                    <a:pt x="3216" y="3406"/>
                    <a:pt x="3406" y="3406"/>
                  </a:cubicBezTo>
                  <a:close/>
                  <a:moveTo>
                    <a:pt x="2358" y="3287"/>
                  </a:moveTo>
                  <a:lnTo>
                    <a:pt x="2835" y="3430"/>
                  </a:lnTo>
                  <a:cubicBezTo>
                    <a:pt x="2787" y="3525"/>
                    <a:pt x="2763" y="3620"/>
                    <a:pt x="2763" y="3739"/>
                  </a:cubicBezTo>
                  <a:lnTo>
                    <a:pt x="2763" y="3977"/>
                  </a:lnTo>
                  <a:cubicBezTo>
                    <a:pt x="2763" y="4168"/>
                    <a:pt x="2835" y="4335"/>
                    <a:pt x="2954" y="4454"/>
                  </a:cubicBezTo>
                  <a:lnTo>
                    <a:pt x="2668" y="4549"/>
                  </a:lnTo>
                  <a:cubicBezTo>
                    <a:pt x="2477" y="4620"/>
                    <a:pt x="2454" y="4739"/>
                    <a:pt x="2454" y="4811"/>
                  </a:cubicBezTo>
                  <a:lnTo>
                    <a:pt x="2454" y="5239"/>
                  </a:lnTo>
                  <a:lnTo>
                    <a:pt x="953" y="5239"/>
                  </a:lnTo>
                  <a:lnTo>
                    <a:pt x="953" y="3572"/>
                  </a:lnTo>
                  <a:cubicBezTo>
                    <a:pt x="953" y="3549"/>
                    <a:pt x="977" y="3549"/>
                    <a:pt x="1025" y="3525"/>
                  </a:cubicBezTo>
                  <a:lnTo>
                    <a:pt x="1834" y="3287"/>
                  </a:lnTo>
                  <a:cubicBezTo>
                    <a:pt x="1906" y="3310"/>
                    <a:pt x="2001" y="3334"/>
                    <a:pt x="2096" y="3334"/>
                  </a:cubicBezTo>
                  <a:cubicBezTo>
                    <a:pt x="2192" y="3334"/>
                    <a:pt x="2287" y="3310"/>
                    <a:pt x="2358" y="3287"/>
                  </a:cubicBezTo>
                  <a:close/>
                  <a:moveTo>
                    <a:pt x="3406" y="4644"/>
                  </a:moveTo>
                  <a:lnTo>
                    <a:pt x="4049" y="4858"/>
                  </a:lnTo>
                  <a:lnTo>
                    <a:pt x="4049" y="5239"/>
                  </a:lnTo>
                  <a:lnTo>
                    <a:pt x="2763" y="5239"/>
                  </a:lnTo>
                  <a:lnTo>
                    <a:pt x="2763" y="4858"/>
                  </a:lnTo>
                  <a:lnTo>
                    <a:pt x="2787" y="4858"/>
                  </a:lnTo>
                  <a:lnTo>
                    <a:pt x="3406" y="4644"/>
                  </a:lnTo>
                  <a:close/>
                  <a:moveTo>
                    <a:pt x="4978" y="3287"/>
                  </a:moveTo>
                  <a:lnTo>
                    <a:pt x="5811" y="3525"/>
                  </a:lnTo>
                  <a:cubicBezTo>
                    <a:pt x="5859" y="3549"/>
                    <a:pt x="5859" y="3549"/>
                    <a:pt x="5883" y="3572"/>
                  </a:cubicBezTo>
                  <a:lnTo>
                    <a:pt x="5883" y="5239"/>
                  </a:lnTo>
                  <a:lnTo>
                    <a:pt x="4359" y="5239"/>
                  </a:lnTo>
                  <a:lnTo>
                    <a:pt x="4359" y="4811"/>
                  </a:lnTo>
                  <a:cubicBezTo>
                    <a:pt x="4359" y="4739"/>
                    <a:pt x="4335" y="4620"/>
                    <a:pt x="4144" y="4549"/>
                  </a:cubicBezTo>
                  <a:lnTo>
                    <a:pt x="3859" y="4454"/>
                  </a:lnTo>
                  <a:cubicBezTo>
                    <a:pt x="3978" y="4335"/>
                    <a:pt x="4049" y="4168"/>
                    <a:pt x="4049" y="3977"/>
                  </a:cubicBezTo>
                  <a:lnTo>
                    <a:pt x="4049" y="3739"/>
                  </a:lnTo>
                  <a:cubicBezTo>
                    <a:pt x="4049" y="3620"/>
                    <a:pt x="4025" y="3525"/>
                    <a:pt x="3978" y="3430"/>
                  </a:cubicBezTo>
                  <a:lnTo>
                    <a:pt x="4454" y="3287"/>
                  </a:lnTo>
                  <a:cubicBezTo>
                    <a:pt x="4525" y="3310"/>
                    <a:pt x="4621" y="3334"/>
                    <a:pt x="4716" y="3334"/>
                  </a:cubicBezTo>
                  <a:cubicBezTo>
                    <a:pt x="4811" y="3334"/>
                    <a:pt x="4906" y="3310"/>
                    <a:pt x="4978" y="3287"/>
                  </a:cubicBezTo>
                  <a:close/>
                  <a:moveTo>
                    <a:pt x="6502" y="310"/>
                  </a:moveTo>
                  <a:lnTo>
                    <a:pt x="6502" y="5239"/>
                  </a:lnTo>
                  <a:lnTo>
                    <a:pt x="6192" y="5239"/>
                  </a:lnTo>
                  <a:lnTo>
                    <a:pt x="6192" y="3572"/>
                  </a:lnTo>
                  <a:cubicBezTo>
                    <a:pt x="6192" y="3477"/>
                    <a:pt x="6145" y="3310"/>
                    <a:pt x="5883" y="3239"/>
                  </a:cubicBezTo>
                  <a:lnTo>
                    <a:pt x="5359" y="3072"/>
                  </a:lnTo>
                  <a:cubicBezTo>
                    <a:pt x="5502" y="2906"/>
                    <a:pt x="5597" y="2691"/>
                    <a:pt x="5597" y="2429"/>
                  </a:cubicBezTo>
                  <a:lnTo>
                    <a:pt x="5597" y="2072"/>
                  </a:lnTo>
                  <a:cubicBezTo>
                    <a:pt x="5597" y="1572"/>
                    <a:pt x="5216" y="1191"/>
                    <a:pt x="4716" y="1191"/>
                  </a:cubicBezTo>
                  <a:cubicBezTo>
                    <a:pt x="4240" y="1191"/>
                    <a:pt x="3835" y="1572"/>
                    <a:pt x="3835" y="2072"/>
                  </a:cubicBezTo>
                  <a:lnTo>
                    <a:pt x="3835" y="2429"/>
                  </a:lnTo>
                  <a:cubicBezTo>
                    <a:pt x="3835" y="2691"/>
                    <a:pt x="3930" y="2906"/>
                    <a:pt x="4097" y="3072"/>
                  </a:cubicBezTo>
                  <a:lnTo>
                    <a:pt x="3739" y="3168"/>
                  </a:lnTo>
                  <a:cubicBezTo>
                    <a:pt x="3644" y="3120"/>
                    <a:pt x="3525" y="3072"/>
                    <a:pt x="3406" y="3072"/>
                  </a:cubicBezTo>
                  <a:cubicBezTo>
                    <a:pt x="3287" y="3072"/>
                    <a:pt x="3168" y="3120"/>
                    <a:pt x="3073" y="3168"/>
                  </a:cubicBezTo>
                  <a:lnTo>
                    <a:pt x="2715" y="3072"/>
                  </a:lnTo>
                  <a:cubicBezTo>
                    <a:pt x="2882" y="2906"/>
                    <a:pt x="2977" y="2691"/>
                    <a:pt x="2977" y="2429"/>
                  </a:cubicBezTo>
                  <a:lnTo>
                    <a:pt x="2977" y="2072"/>
                  </a:lnTo>
                  <a:cubicBezTo>
                    <a:pt x="2977" y="1572"/>
                    <a:pt x="2596" y="1191"/>
                    <a:pt x="2096" y="1191"/>
                  </a:cubicBezTo>
                  <a:cubicBezTo>
                    <a:pt x="1620" y="1191"/>
                    <a:pt x="1215" y="1572"/>
                    <a:pt x="1215" y="2072"/>
                  </a:cubicBezTo>
                  <a:lnTo>
                    <a:pt x="1215" y="2429"/>
                  </a:lnTo>
                  <a:cubicBezTo>
                    <a:pt x="1215" y="2691"/>
                    <a:pt x="1310" y="2906"/>
                    <a:pt x="1477" y="3072"/>
                  </a:cubicBezTo>
                  <a:lnTo>
                    <a:pt x="929" y="3239"/>
                  </a:lnTo>
                  <a:cubicBezTo>
                    <a:pt x="667" y="3310"/>
                    <a:pt x="620" y="3477"/>
                    <a:pt x="620" y="3572"/>
                  </a:cubicBezTo>
                  <a:lnTo>
                    <a:pt x="620" y="5239"/>
                  </a:lnTo>
                  <a:lnTo>
                    <a:pt x="310" y="5239"/>
                  </a:lnTo>
                  <a:lnTo>
                    <a:pt x="310" y="310"/>
                  </a:lnTo>
                  <a:close/>
                  <a:moveTo>
                    <a:pt x="1" y="0"/>
                  </a:moveTo>
                  <a:lnTo>
                    <a:pt x="1" y="5549"/>
                  </a:lnTo>
                  <a:lnTo>
                    <a:pt x="6812" y="5549"/>
                  </a:lnTo>
                  <a:lnTo>
                    <a:pt x="68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80" name="Google Shape;3780;p53"/>
          <p:cNvGrpSpPr/>
          <p:nvPr/>
        </p:nvGrpSpPr>
        <p:grpSpPr>
          <a:xfrm>
            <a:off x="5541594" y="3232899"/>
            <a:ext cx="539507" cy="539507"/>
            <a:chOff x="3258377" y="4227590"/>
            <a:chExt cx="414495" cy="414495"/>
          </a:xfrm>
        </p:grpSpPr>
        <p:sp>
          <p:nvSpPr>
            <p:cNvPr id="3781" name="Google Shape;3781;p53"/>
            <p:cNvSpPr/>
            <p:nvPr/>
          </p:nvSpPr>
          <p:spPr>
            <a:xfrm>
              <a:off x="3341073" y="4397574"/>
              <a:ext cx="102958" cy="57036"/>
            </a:xfrm>
            <a:custGeom>
              <a:rect b="b" l="l" r="r" t="t"/>
              <a:pathLst>
                <a:path extrusionOk="0" h="1478" w="2668">
                  <a:moveTo>
                    <a:pt x="310" y="334"/>
                  </a:moveTo>
                  <a:cubicBezTo>
                    <a:pt x="119" y="334"/>
                    <a:pt x="0" y="477"/>
                    <a:pt x="0" y="644"/>
                  </a:cubicBezTo>
                  <a:lnTo>
                    <a:pt x="0" y="1477"/>
                  </a:lnTo>
                  <a:lnTo>
                    <a:pt x="2358" y="1477"/>
                  </a:lnTo>
                  <a:cubicBezTo>
                    <a:pt x="2525" y="1477"/>
                    <a:pt x="2668" y="1335"/>
                    <a:pt x="2668" y="1168"/>
                  </a:cubicBezTo>
                  <a:lnTo>
                    <a:pt x="2668" y="1"/>
                  </a:lnTo>
                  <a:lnTo>
                    <a:pt x="620" y="1"/>
                  </a:lnTo>
                  <a:cubicBezTo>
                    <a:pt x="453" y="1"/>
                    <a:pt x="310" y="144"/>
                    <a:pt x="310" y="334"/>
                  </a:cubicBezTo>
                  <a:close/>
                </a:path>
              </a:pathLst>
            </a:custGeom>
            <a:solidFill>
              <a:srgbClr val="717F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2" name="Google Shape;3782;p53"/>
            <p:cNvSpPr/>
            <p:nvPr/>
          </p:nvSpPr>
          <p:spPr>
            <a:xfrm>
              <a:off x="3353035" y="4454570"/>
              <a:ext cx="79071" cy="64368"/>
            </a:xfrm>
            <a:custGeom>
              <a:rect b="b" l="l" r="r" t="t"/>
              <a:pathLst>
                <a:path extrusionOk="0" h="1668" w="2049">
                  <a:moveTo>
                    <a:pt x="2048" y="0"/>
                  </a:moveTo>
                  <a:lnTo>
                    <a:pt x="0" y="0"/>
                  </a:lnTo>
                  <a:lnTo>
                    <a:pt x="0" y="643"/>
                  </a:lnTo>
                  <a:cubicBezTo>
                    <a:pt x="0" y="1215"/>
                    <a:pt x="452" y="1667"/>
                    <a:pt x="1024" y="1667"/>
                  </a:cubicBezTo>
                  <a:cubicBezTo>
                    <a:pt x="1572" y="1667"/>
                    <a:pt x="2048" y="1215"/>
                    <a:pt x="2048" y="643"/>
                  </a:cubicBezTo>
                  <a:lnTo>
                    <a:pt x="2048" y="0"/>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3" name="Google Shape;3783;p53"/>
            <p:cNvSpPr/>
            <p:nvPr/>
          </p:nvSpPr>
          <p:spPr>
            <a:xfrm>
              <a:off x="3328223" y="4454570"/>
              <a:ext cx="127771" cy="24852"/>
            </a:xfrm>
            <a:custGeom>
              <a:rect b="b" l="l" r="r" t="t"/>
              <a:pathLst>
                <a:path extrusionOk="0" h="644" w="3311">
                  <a:moveTo>
                    <a:pt x="643" y="643"/>
                  </a:moveTo>
                  <a:lnTo>
                    <a:pt x="643" y="0"/>
                  </a:lnTo>
                  <a:lnTo>
                    <a:pt x="333" y="0"/>
                  </a:lnTo>
                  <a:cubicBezTo>
                    <a:pt x="143" y="0"/>
                    <a:pt x="0" y="143"/>
                    <a:pt x="0" y="310"/>
                  </a:cubicBezTo>
                  <a:cubicBezTo>
                    <a:pt x="0" y="501"/>
                    <a:pt x="143" y="643"/>
                    <a:pt x="333" y="643"/>
                  </a:cubicBezTo>
                  <a:lnTo>
                    <a:pt x="643" y="643"/>
                  </a:lnTo>
                  <a:close/>
                  <a:moveTo>
                    <a:pt x="2691" y="0"/>
                  </a:moveTo>
                  <a:lnTo>
                    <a:pt x="2691" y="643"/>
                  </a:lnTo>
                  <a:lnTo>
                    <a:pt x="3001" y="643"/>
                  </a:lnTo>
                  <a:cubicBezTo>
                    <a:pt x="3167" y="643"/>
                    <a:pt x="3310" y="501"/>
                    <a:pt x="3310" y="310"/>
                  </a:cubicBezTo>
                  <a:cubicBezTo>
                    <a:pt x="3310" y="143"/>
                    <a:pt x="3167" y="0"/>
                    <a:pt x="3001" y="0"/>
                  </a:cubicBezTo>
                  <a:lnTo>
                    <a:pt x="2691" y="0"/>
                  </a:ln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4" name="Google Shape;3784;p53"/>
            <p:cNvSpPr/>
            <p:nvPr/>
          </p:nvSpPr>
          <p:spPr>
            <a:xfrm>
              <a:off x="3372330" y="4513380"/>
              <a:ext cx="39555" cy="53331"/>
            </a:xfrm>
            <a:custGeom>
              <a:rect b="b" l="l" r="r" t="t"/>
              <a:pathLst>
                <a:path extrusionOk="0" h="1382" w="1025">
                  <a:moveTo>
                    <a:pt x="1024" y="1"/>
                  </a:moveTo>
                  <a:cubicBezTo>
                    <a:pt x="881" y="96"/>
                    <a:pt x="715" y="143"/>
                    <a:pt x="524" y="143"/>
                  </a:cubicBezTo>
                  <a:cubicBezTo>
                    <a:pt x="334" y="143"/>
                    <a:pt x="167" y="96"/>
                    <a:pt x="0" y="1"/>
                  </a:cubicBezTo>
                  <a:lnTo>
                    <a:pt x="0" y="548"/>
                  </a:lnTo>
                  <a:lnTo>
                    <a:pt x="524" y="1382"/>
                  </a:lnTo>
                  <a:lnTo>
                    <a:pt x="1024" y="548"/>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5" name="Google Shape;3785;p53"/>
            <p:cNvSpPr/>
            <p:nvPr/>
          </p:nvSpPr>
          <p:spPr>
            <a:xfrm>
              <a:off x="3313482" y="4534526"/>
              <a:ext cx="158142" cy="77219"/>
            </a:xfrm>
            <a:custGeom>
              <a:rect b="b" l="l" r="r" t="t"/>
              <a:pathLst>
                <a:path extrusionOk="0" h="2001" w="4098">
                  <a:moveTo>
                    <a:pt x="2549" y="0"/>
                  </a:moveTo>
                  <a:lnTo>
                    <a:pt x="2049" y="834"/>
                  </a:lnTo>
                  <a:lnTo>
                    <a:pt x="1525" y="0"/>
                  </a:lnTo>
                  <a:lnTo>
                    <a:pt x="239" y="262"/>
                  </a:lnTo>
                  <a:cubicBezTo>
                    <a:pt x="120" y="286"/>
                    <a:pt x="1" y="381"/>
                    <a:pt x="1" y="524"/>
                  </a:cubicBezTo>
                  <a:lnTo>
                    <a:pt x="1" y="2001"/>
                  </a:lnTo>
                  <a:lnTo>
                    <a:pt x="4097" y="2001"/>
                  </a:lnTo>
                  <a:lnTo>
                    <a:pt x="4097" y="524"/>
                  </a:lnTo>
                  <a:cubicBezTo>
                    <a:pt x="4097" y="381"/>
                    <a:pt x="3978" y="286"/>
                    <a:pt x="3835" y="262"/>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6" name="Google Shape;3786;p53"/>
            <p:cNvSpPr/>
            <p:nvPr/>
          </p:nvSpPr>
          <p:spPr>
            <a:xfrm>
              <a:off x="3471580" y="4539118"/>
              <a:ext cx="72626" cy="72626"/>
            </a:xfrm>
            <a:custGeom>
              <a:rect b="b" l="l" r="r" t="t"/>
              <a:pathLst>
                <a:path extrusionOk="0" h="1882" w="1882">
                  <a:moveTo>
                    <a:pt x="0" y="405"/>
                  </a:moveTo>
                  <a:lnTo>
                    <a:pt x="0" y="1882"/>
                  </a:lnTo>
                  <a:lnTo>
                    <a:pt x="1881" y="1882"/>
                  </a:lnTo>
                  <a:lnTo>
                    <a:pt x="1881" y="1191"/>
                  </a:lnTo>
                  <a:lnTo>
                    <a:pt x="857" y="0"/>
                  </a:lnTo>
                  <a:lnTo>
                    <a:pt x="262" y="143"/>
                  </a:lnTo>
                  <a:cubicBezTo>
                    <a:pt x="119" y="167"/>
                    <a:pt x="0" y="262"/>
                    <a:pt x="0" y="40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7" name="Google Shape;3787;p53"/>
            <p:cNvSpPr/>
            <p:nvPr/>
          </p:nvSpPr>
          <p:spPr>
            <a:xfrm>
              <a:off x="3504651" y="4513380"/>
              <a:ext cx="79071" cy="71739"/>
            </a:xfrm>
            <a:custGeom>
              <a:rect b="b" l="l" r="r" t="t"/>
              <a:pathLst>
                <a:path extrusionOk="0" h="1859" w="2049">
                  <a:moveTo>
                    <a:pt x="0" y="667"/>
                  </a:moveTo>
                  <a:lnTo>
                    <a:pt x="1024" y="1858"/>
                  </a:lnTo>
                  <a:lnTo>
                    <a:pt x="2048" y="667"/>
                  </a:lnTo>
                  <a:lnTo>
                    <a:pt x="1548" y="548"/>
                  </a:lnTo>
                  <a:lnTo>
                    <a:pt x="1548" y="1"/>
                  </a:lnTo>
                  <a:cubicBezTo>
                    <a:pt x="1405" y="96"/>
                    <a:pt x="1215" y="143"/>
                    <a:pt x="1024" y="143"/>
                  </a:cubicBezTo>
                  <a:cubicBezTo>
                    <a:pt x="858" y="143"/>
                    <a:pt x="667" y="96"/>
                    <a:pt x="524" y="1"/>
                  </a:cubicBezTo>
                  <a:lnTo>
                    <a:pt x="524" y="548"/>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8" name="Google Shape;3788;p53"/>
            <p:cNvSpPr/>
            <p:nvPr/>
          </p:nvSpPr>
          <p:spPr>
            <a:xfrm>
              <a:off x="3544166" y="4539118"/>
              <a:ext cx="73553" cy="72626"/>
            </a:xfrm>
            <a:custGeom>
              <a:rect b="b" l="l" r="r" t="t"/>
              <a:pathLst>
                <a:path extrusionOk="0" h="1882" w="1906">
                  <a:moveTo>
                    <a:pt x="1024" y="0"/>
                  </a:moveTo>
                  <a:lnTo>
                    <a:pt x="0" y="1191"/>
                  </a:lnTo>
                  <a:lnTo>
                    <a:pt x="0" y="1882"/>
                  </a:lnTo>
                  <a:lnTo>
                    <a:pt x="1906" y="1882"/>
                  </a:lnTo>
                  <a:lnTo>
                    <a:pt x="1906" y="405"/>
                  </a:lnTo>
                  <a:cubicBezTo>
                    <a:pt x="1906" y="262"/>
                    <a:pt x="1787" y="167"/>
                    <a:pt x="1644" y="1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9" name="Google Shape;3789;p53"/>
            <p:cNvSpPr/>
            <p:nvPr/>
          </p:nvSpPr>
          <p:spPr>
            <a:xfrm>
              <a:off x="3480765" y="4387503"/>
              <a:ext cx="127771" cy="151659"/>
            </a:xfrm>
            <a:custGeom>
              <a:rect b="b" l="l" r="r" t="t"/>
              <a:pathLst>
                <a:path extrusionOk="0" h="3930" w="3311">
                  <a:moveTo>
                    <a:pt x="1143" y="3810"/>
                  </a:moveTo>
                  <a:lnTo>
                    <a:pt x="1143" y="3263"/>
                  </a:lnTo>
                  <a:cubicBezTo>
                    <a:pt x="834" y="3096"/>
                    <a:pt x="619" y="2762"/>
                    <a:pt x="619" y="2381"/>
                  </a:cubicBezTo>
                  <a:lnTo>
                    <a:pt x="619" y="1738"/>
                  </a:lnTo>
                  <a:lnTo>
                    <a:pt x="2667" y="1738"/>
                  </a:lnTo>
                  <a:lnTo>
                    <a:pt x="2667" y="2381"/>
                  </a:lnTo>
                  <a:cubicBezTo>
                    <a:pt x="2667" y="2762"/>
                    <a:pt x="2477" y="3096"/>
                    <a:pt x="2167" y="3263"/>
                  </a:cubicBezTo>
                  <a:lnTo>
                    <a:pt x="2167" y="3810"/>
                  </a:lnTo>
                  <a:lnTo>
                    <a:pt x="2667" y="3929"/>
                  </a:lnTo>
                  <a:cubicBezTo>
                    <a:pt x="3025" y="3929"/>
                    <a:pt x="3310" y="3667"/>
                    <a:pt x="3310" y="3310"/>
                  </a:cubicBezTo>
                  <a:lnTo>
                    <a:pt x="3310" y="1667"/>
                  </a:lnTo>
                  <a:cubicBezTo>
                    <a:pt x="3310" y="762"/>
                    <a:pt x="2572" y="0"/>
                    <a:pt x="1643" y="0"/>
                  </a:cubicBezTo>
                  <a:cubicBezTo>
                    <a:pt x="738" y="0"/>
                    <a:pt x="0" y="762"/>
                    <a:pt x="0" y="1667"/>
                  </a:cubicBezTo>
                  <a:lnTo>
                    <a:pt x="0" y="3310"/>
                  </a:lnTo>
                  <a:cubicBezTo>
                    <a:pt x="0" y="3667"/>
                    <a:pt x="286" y="3929"/>
                    <a:pt x="619" y="3929"/>
                  </a:cubicBez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0" name="Google Shape;3790;p53"/>
            <p:cNvSpPr/>
            <p:nvPr/>
          </p:nvSpPr>
          <p:spPr>
            <a:xfrm>
              <a:off x="3504651" y="4454570"/>
              <a:ext cx="79071" cy="64368"/>
            </a:xfrm>
            <a:custGeom>
              <a:rect b="b" l="l" r="r" t="t"/>
              <a:pathLst>
                <a:path extrusionOk="0" h="1668" w="2049">
                  <a:moveTo>
                    <a:pt x="1024" y="1667"/>
                  </a:moveTo>
                  <a:cubicBezTo>
                    <a:pt x="1596" y="1667"/>
                    <a:pt x="2048" y="1215"/>
                    <a:pt x="2048" y="643"/>
                  </a:cubicBezTo>
                  <a:lnTo>
                    <a:pt x="2048" y="0"/>
                  </a:lnTo>
                  <a:lnTo>
                    <a:pt x="0" y="0"/>
                  </a:lnTo>
                  <a:lnTo>
                    <a:pt x="0" y="643"/>
                  </a:lnTo>
                  <a:cubicBezTo>
                    <a:pt x="0" y="1215"/>
                    <a:pt x="477" y="1667"/>
                    <a:pt x="1024" y="1667"/>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1" name="Google Shape;3791;p53"/>
            <p:cNvSpPr/>
            <p:nvPr/>
          </p:nvSpPr>
          <p:spPr>
            <a:xfrm>
              <a:off x="3288669" y="4332359"/>
              <a:ext cx="353870" cy="279392"/>
            </a:xfrm>
            <a:custGeom>
              <a:rect b="b" l="l" r="r" t="t"/>
              <a:pathLst>
                <a:path extrusionOk="0" h="7240" w="9170">
                  <a:moveTo>
                    <a:pt x="4978" y="3096"/>
                  </a:moveTo>
                  <a:cubicBezTo>
                    <a:pt x="4978" y="2191"/>
                    <a:pt x="5716" y="1429"/>
                    <a:pt x="6621" y="1429"/>
                  </a:cubicBezTo>
                  <a:cubicBezTo>
                    <a:pt x="7550" y="1429"/>
                    <a:pt x="8288" y="2191"/>
                    <a:pt x="8288" y="3096"/>
                  </a:cubicBezTo>
                  <a:lnTo>
                    <a:pt x="8288" y="4739"/>
                  </a:lnTo>
                  <a:cubicBezTo>
                    <a:pt x="8288" y="5096"/>
                    <a:pt x="8003" y="5358"/>
                    <a:pt x="7645" y="5358"/>
                  </a:cubicBezTo>
                  <a:lnTo>
                    <a:pt x="8265" y="5501"/>
                  </a:lnTo>
                  <a:cubicBezTo>
                    <a:pt x="8408" y="5525"/>
                    <a:pt x="8527" y="5620"/>
                    <a:pt x="8527" y="5763"/>
                  </a:cubicBezTo>
                  <a:lnTo>
                    <a:pt x="8527" y="7240"/>
                  </a:lnTo>
                  <a:lnTo>
                    <a:pt x="9170" y="7240"/>
                  </a:lnTo>
                  <a:lnTo>
                    <a:pt x="9170" y="0"/>
                  </a:lnTo>
                  <a:lnTo>
                    <a:pt x="1" y="0"/>
                  </a:lnTo>
                  <a:lnTo>
                    <a:pt x="1" y="7240"/>
                  </a:lnTo>
                  <a:lnTo>
                    <a:pt x="644" y="7240"/>
                  </a:lnTo>
                  <a:lnTo>
                    <a:pt x="644" y="5763"/>
                  </a:lnTo>
                  <a:cubicBezTo>
                    <a:pt x="644" y="5620"/>
                    <a:pt x="763" y="5525"/>
                    <a:pt x="882" y="5501"/>
                  </a:cubicBezTo>
                  <a:lnTo>
                    <a:pt x="2168" y="5239"/>
                  </a:lnTo>
                  <a:lnTo>
                    <a:pt x="2168" y="4692"/>
                  </a:lnTo>
                  <a:cubicBezTo>
                    <a:pt x="1859" y="4501"/>
                    <a:pt x="1668" y="4168"/>
                    <a:pt x="1668" y="3810"/>
                  </a:cubicBezTo>
                  <a:lnTo>
                    <a:pt x="1358" y="3810"/>
                  </a:lnTo>
                  <a:cubicBezTo>
                    <a:pt x="1168" y="3810"/>
                    <a:pt x="1025" y="3668"/>
                    <a:pt x="1025" y="3477"/>
                  </a:cubicBezTo>
                  <a:cubicBezTo>
                    <a:pt x="1025" y="3310"/>
                    <a:pt x="1168" y="3167"/>
                    <a:pt x="1358" y="3167"/>
                  </a:cubicBezTo>
                  <a:lnTo>
                    <a:pt x="1358" y="2334"/>
                  </a:lnTo>
                  <a:cubicBezTo>
                    <a:pt x="1358" y="2167"/>
                    <a:pt x="1477" y="2024"/>
                    <a:pt x="1668" y="2024"/>
                  </a:cubicBezTo>
                  <a:cubicBezTo>
                    <a:pt x="1668" y="1834"/>
                    <a:pt x="1811" y="1715"/>
                    <a:pt x="1978" y="1715"/>
                  </a:cubicBezTo>
                  <a:lnTo>
                    <a:pt x="4026" y="1715"/>
                  </a:lnTo>
                  <a:lnTo>
                    <a:pt x="4026" y="2858"/>
                  </a:lnTo>
                  <a:cubicBezTo>
                    <a:pt x="4026" y="3025"/>
                    <a:pt x="3883" y="3167"/>
                    <a:pt x="3716" y="3167"/>
                  </a:cubicBezTo>
                  <a:lnTo>
                    <a:pt x="4026" y="3167"/>
                  </a:lnTo>
                  <a:cubicBezTo>
                    <a:pt x="4192" y="3167"/>
                    <a:pt x="4335" y="3310"/>
                    <a:pt x="4335" y="3477"/>
                  </a:cubicBezTo>
                  <a:cubicBezTo>
                    <a:pt x="4335" y="3668"/>
                    <a:pt x="4192" y="3810"/>
                    <a:pt x="4026" y="3810"/>
                  </a:cubicBezTo>
                  <a:lnTo>
                    <a:pt x="3716" y="3810"/>
                  </a:lnTo>
                  <a:cubicBezTo>
                    <a:pt x="3716" y="4168"/>
                    <a:pt x="3526" y="4501"/>
                    <a:pt x="3192" y="4692"/>
                  </a:cubicBezTo>
                  <a:lnTo>
                    <a:pt x="3192" y="5239"/>
                  </a:lnTo>
                  <a:lnTo>
                    <a:pt x="4478" y="5501"/>
                  </a:lnTo>
                  <a:cubicBezTo>
                    <a:pt x="4621" y="5525"/>
                    <a:pt x="4740" y="5620"/>
                    <a:pt x="4740" y="5763"/>
                  </a:cubicBezTo>
                  <a:cubicBezTo>
                    <a:pt x="4740" y="5620"/>
                    <a:pt x="4859" y="5525"/>
                    <a:pt x="5002" y="5501"/>
                  </a:cubicBezTo>
                  <a:lnTo>
                    <a:pt x="5597" y="5358"/>
                  </a:lnTo>
                  <a:cubicBezTo>
                    <a:pt x="5264" y="5358"/>
                    <a:pt x="4978" y="5096"/>
                    <a:pt x="4978" y="4739"/>
                  </a:cubicBezTo>
                  <a:lnTo>
                    <a:pt x="4978" y="3096"/>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2" name="Google Shape;3792;p53"/>
            <p:cNvSpPr/>
            <p:nvPr/>
          </p:nvSpPr>
          <p:spPr>
            <a:xfrm>
              <a:off x="3263895" y="4611704"/>
              <a:ext cx="402532" cy="23926"/>
            </a:xfrm>
            <a:custGeom>
              <a:rect b="b" l="l" r="r" t="t"/>
              <a:pathLst>
                <a:path extrusionOk="0" h="620" w="10431">
                  <a:moveTo>
                    <a:pt x="643" y="1"/>
                  </a:moveTo>
                  <a:lnTo>
                    <a:pt x="0" y="620"/>
                  </a:lnTo>
                  <a:lnTo>
                    <a:pt x="10431" y="620"/>
                  </a:lnTo>
                  <a:lnTo>
                    <a:pt x="981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3" name="Google Shape;3793;p53"/>
            <p:cNvSpPr/>
            <p:nvPr/>
          </p:nvSpPr>
          <p:spPr>
            <a:xfrm>
              <a:off x="3263895" y="4308434"/>
              <a:ext cx="24813" cy="327205"/>
            </a:xfrm>
            <a:custGeom>
              <a:rect b="b" l="l" r="r" t="t"/>
              <a:pathLst>
                <a:path extrusionOk="0" h="8479" w="643">
                  <a:moveTo>
                    <a:pt x="643" y="7860"/>
                  </a:moveTo>
                  <a:lnTo>
                    <a:pt x="643" y="620"/>
                  </a:lnTo>
                  <a:lnTo>
                    <a:pt x="0" y="1"/>
                  </a:lnTo>
                  <a:lnTo>
                    <a:pt x="0" y="847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4" name="Google Shape;3794;p53"/>
            <p:cNvSpPr/>
            <p:nvPr/>
          </p:nvSpPr>
          <p:spPr>
            <a:xfrm>
              <a:off x="3263895" y="4308434"/>
              <a:ext cx="402532" cy="23964"/>
            </a:xfrm>
            <a:custGeom>
              <a:rect b="b" l="l" r="r" t="t"/>
              <a:pathLst>
                <a:path extrusionOk="0" h="621" w="10431">
                  <a:moveTo>
                    <a:pt x="643" y="620"/>
                  </a:moveTo>
                  <a:lnTo>
                    <a:pt x="9812" y="620"/>
                  </a:lnTo>
                  <a:lnTo>
                    <a:pt x="10431" y="1"/>
                  </a:ln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5" name="Google Shape;3795;p53"/>
            <p:cNvSpPr/>
            <p:nvPr/>
          </p:nvSpPr>
          <p:spPr>
            <a:xfrm>
              <a:off x="3642491" y="4308434"/>
              <a:ext cx="23926" cy="327205"/>
            </a:xfrm>
            <a:custGeom>
              <a:rect b="b" l="l" r="r" t="t"/>
              <a:pathLst>
                <a:path extrusionOk="0" h="8479" w="620">
                  <a:moveTo>
                    <a:pt x="1" y="620"/>
                  </a:moveTo>
                  <a:lnTo>
                    <a:pt x="1" y="7860"/>
                  </a:lnTo>
                  <a:lnTo>
                    <a:pt x="620" y="8479"/>
                  </a:lnTo>
                  <a:lnTo>
                    <a:pt x="62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6" name="Google Shape;3796;p53"/>
            <p:cNvSpPr/>
            <p:nvPr/>
          </p:nvSpPr>
          <p:spPr>
            <a:xfrm>
              <a:off x="3446768" y="4234035"/>
              <a:ext cx="36776" cy="35850"/>
            </a:xfrm>
            <a:custGeom>
              <a:rect b="b" l="l" r="r" t="t"/>
              <a:pathLst>
                <a:path extrusionOk="0" h="929" w="953">
                  <a:moveTo>
                    <a:pt x="953" y="452"/>
                  </a:moveTo>
                  <a:cubicBezTo>
                    <a:pt x="953" y="714"/>
                    <a:pt x="738" y="929"/>
                    <a:pt x="476" y="929"/>
                  </a:cubicBezTo>
                  <a:cubicBezTo>
                    <a:pt x="214" y="929"/>
                    <a:pt x="0" y="714"/>
                    <a:pt x="0" y="452"/>
                  </a:cubicBezTo>
                  <a:cubicBezTo>
                    <a:pt x="0" y="191"/>
                    <a:pt x="214" y="0"/>
                    <a:pt x="476" y="0"/>
                  </a:cubicBezTo>
                  <a:cubicBezTo>
                    <a:pt x="738" y="0"/>
                    <a:pt x="953" y="191"/>
                    <a:pt x="953" y="45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7" name="Google Shape;3797;p53"/>
            <p:cNvSpPr/>
            <p:nvPr/>
          </p:nvSpPr>
          <p:spPr>
            <a:xfrm>
              <a:off x="3341073" y="4397574"/>
              <a:ext cx="102958" cy="57036"/>
            </a:xfrm>
            <a:custGeom>
              <a:rect b="b" l="l" r="r" t="t"/>
              <a:pathLst>
                <a:path extrusionOk="0" h="1478" w="2668">
                  <a:moveTo>
                    <a:pt x="310" y="334"/>
                  </a:moveTo>
                  <a:cubicBezTo>
                    <a:pt x="119" y="334"/>
                    <a:pt x="0" y="477"/>
                    <a:pt x="0" y="644"/>
                  </a:cubicBezTo>
                  <a:lnTo>
                    <a:pt x="0" y="1477"/>
                  </a:lnTo>
                  <a:lnTo>
                    <a:pt x="2358" y="1477"/>
                  </a:lnTo>
                  <a:cubicBezTo>
                    <a:pt x="2525" y="1477"/>
                    <a:pt x="2668" y="1335"/>
                    <a:pt x="2668" y="1168"/>
                  </a:cubicBezTo>
                  <a:lnTo>
                    <a:pt x="2668" y="1"/>
                  </a:lnTo>
                  <a:lnTo>
                    <a:pt x="620" y="1"/>
                  </a:lnTo>
                  <a:cubicBezTo>
                    <a:pt x="453" y="1"/>
                    <a:pt x="310" y="144"/>
                    <a:pt x="310" y="33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8" name="Google Shape;3798;p53"/>
            <p:cNvSpPr/>
            <p:nvPr/>
          </p:nvSpPr>
          <p:spPr>
            <a:xfrm>
              <a:off x="3353035" y="4454570"/>
              <a:ext cx="48739" cy="68960"/>
            </a:xfrm>
            <a:custGeom>
              <a:rect b="b" l="l" r="r" t="t"/>
              <a:pathLst>
                <a:path extrusionOk="0" h="1787" w="1263">
                  <a:moveTo>
                    <a:pt x="476" y="0"/>
                  </a:moveTo>
                  <a:lnTo>
                    <a:pt x="0" y="0"/>
                  </a:lnTo>
                  <a:lnTo>
                    <a:pt x="0" y="643"/>
                  </a:lnTo>
                  <a:cubicBezTo>
                    <a:pt x="0" y="1310"/>
                    <a:pt x="619" y="1787"/>
                    <a:pt x="1262" y="1644"/>
                  </a:cubicBezTo>
                  <a:cubicBezTo>
                    <a:pt x="810" y="1525"/>
                    <a:pt x="476" y="1120"/>
                    <a:pt x="476" y="64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9" name="Google Shape;3799;p53"/>
            <p:cNvSpPr/>
            <p:nvPr/>
          </p:nvSpPr>
          <p:spPr>
            <a:xfrm>
              <a:off x="3372330" y="4513380"/>
              <a:ext cx="18407" cy="50591"/>
            </a:xfrm>
            <a:custGeom>
              <a:rect b="b" l="l" r="r" t="t"/>
              <a:pathLst>
                <a:path extrusionOk="0" h="1311" w="477">
                  <a:moveTo>
                    <a:pt x="476" y="143"/>
                  </a:moveTo>
                  <a:cubicBezTo>
                    <a:pt x="310" y="143"/>
                    <a:pt x="143" y="96"/>
                    <a:pt x="0" y="1"/>
                  </a:cubicBezTo>
                  <a:lnTo>
                    <a:pt x="0" y="548"/>
                  </a:lnTo>
                  <a:lnTo>
                    <a:pt x="476" y="131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0" name="Google Shape;3800;p53"/>
            <p:cNvSpPr/>
            <p:nvPr/>
          </p:nvSpPr>
          <p:spPr>
            <a:xfrm>
              <a:off x="3341073" y="4397574"/>
              <a:ext cx="42295" cy="57036"/>
            </a:xfrm>
            <a:custGeom>
              <a:rect b="b" l="l" r="r" t="t"/>
              <a:pathLst>
                <a:path extrusionOk="0" h="1478" w="1096">
                  <a:moveTo>
                    <a:pt x="1096" y="1"/>
                  </a:moveTo>
                  <a:lnTo>
                    <a:pt x="620" y="1"/>
                  </a:lnTo>
                  <a:cubicBezTo>
                    <a:pt x="453" y="1"/>
                    <a:pt x="310" y="144"/>
                    <a:pt x="310" y="334"/>
                  </a:cubicBezTo>
                  <a:cubicBezTo>
                    <a:pt x="119" y="334"/>
                    <a:pt x="0" y="477"/>
                    <a:pt x="0" y="644"/>
                  </a:cubicBezTo>
                  <a:lnTo>
                    <a:pt x="0" y="1477"/>
                  </a:lnTo>
                  <a:lnTo>
                    <a:pt x="453" y="1477"/>
                  </a:lnTo>
                  <a:lnTo>
                    <a:pt x="453" y="811"/>
                  </a:lnTo>
                  <a:cubicBezTo>
                    <a:pt x="453" y="620"/>
                    <a:pt x="596" y="477"/>
                    <a:pt x="786" y="477"/>
                  </a:cubicBezTo>
                  <a:cubicBezTo>
                    <a:pt x="786" y="311"/>
                    <a:pt x="929" y="168"/>
                    <a:pt x="1096" y="16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1" name="Google Shape;3801;p53"/>
            <p:cNvSpPr/>
            <p:nvPr/>
          </p:nvSpPr>
          <p:spPr>
            <a:xfrm>
              <a:off x="3313482" y="4542784"/>
              <a:ext cx="158142" cy="68960"/>
            </a:xfrm>
            <a:custGeom>
              <a:rect b="b" l="l" r="r" t="t"/>
              <a:pathLst>
                <a:path extrusionOk="0" h="1787" w="4098">
                  <a:moveTo>
                    <a:pt x="453" y="1"/>
                  </a:moveTo>
                  <a:lnTo>
                    <a:pt x="239" y="48"/>
                  </a:lnTo>
                  <a:cubicBezTo>
                    <a:pt x="120" y="72"/>
                    <a:pt x="1" y="167"/>
                    <a:pt x="1" y="310"/>
                  </a:cubicBezTo>
                  <a:lnTo>
                    <a:pt x="1" y="1787"/>
                  </a:lnTo>
                  <a:lnTo>
                    <a:pt x="4097" y="1787"/>
                  </a:lnTo>
                  <a:lnTo>
                    <a:pt x="453" y="1787"/>
                  </a:lnTo>
                  <a:lnTo>
                    <a:pt x="453"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2" name="Google Shape;3802;p53"/>
            <p:cNvSpPr/>
            <p:nvPr/>
          </p:nvSpPr>
          <p:spPr>
            <a:xfrm>
              <a:off x="3471580" y="4542784"/>
              <a:ext cx="72626" cy="68960"/>
            </a:xfrm>
            <a:custGeom>
              <a:rect b="b" l="l" r="r" t="t"/>
              <a:pathLst>
                <a:path extrusionOk="0" h="1787" w="1882">
                  <a:moveTo>
                    <a:pt x="0" y="310"/>
                  </a:moveTo>
                  <a:lnTo>
                    <a:pt x="0" y="1787"/>
                  </a:lnTo>
                  <a:lnTo>
                    <a:pt x="1881" y="1787"/>
                  </a:lnTo>
                  <a:lnTo>
                    <a:pt x="476" y="1787"/>
                  </a:lnTo>
                  <a:lnTo>
                    <a:pt x="476" y="1"/>
                  </a:lnTo>
                  <a:lnTo>
                    <a:pt x="262" y="48"/>
                  </a:lnTo>
                  <a:cubicBezTo>
                    <a:pt x="119" y="72"/>
                    <a:pt x="0" y="167"/>
                    <a:pt x="0" y="31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3" name="Google Shape;3803;p53"/>
            <p:cNvSpPr/>
            <p:nvPr/>
          </p:nvSpPr>
          <p:spPr>
            <a:xfrm>
              <a:off x="3480765" y="4382872"/>
              <a:ext cx="72626" cy="156289"/>
            </a:xfrm>
            <a:custGeom>
              <a:rect b="b" l="l" r="r" t="t"/>
              <a:pathLst>
                <a:path extrusionOk="0" h="4050" w="1882">
                  <a:moveTo>
                    <a:pt x="1882" y="144"/>
                  </a:moveTo>
                  <a:cubicBezTo>
                    <a:pt x="905" y="1"/>
                    <a:pt x="0" y="787"/>
                    <a:pt x="0" y="1787"/>
                  </a:cubicBezTo>
                  <a:lnTo>
                    <a:pt x="0" y="3430"/>
                  </a:lnTo>
                  <a:cubicBezTo>
                    <a:pt x="0" y="3787"/>
                    <a:pt x="286" y="4049"/>
                    <a:pt x="619" y="4049"/>
                  </a:cubicBezTo>
                  <a:lnTo>
                    <a:pt x="858" y="4002"/>
                  </a:lnTo>
                  <a:cubicBezTo>
                    <a:pt x="619" y="3907"/>
                    <a:pt x="477" y="3692"/>
                    <a:pt x="477" y="3430"/>
                  </a:cubicBezTo>
                  <a:lnTo>
                    <a:pt x="477" y="1787"/>
                  </a:lnTo>
                  <a:cubicBezTo>
                    <a:pt x="477" y="954"/>
                    <a:pt x="1096" y="263"/>
                    <a:pt x="1882" y="14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4" name="Google Shape;3804;p53"/>
            <p:cNvSpPr/>
            <p:nvPr/>
          </p:nvSpPr>
          <p:spPr>
            <a:xfrm>
              <a:off x="3504651" y="4454570"/>
              <a:ext cx="48739" cy="68960"/>
            </a:xfrm>
            <a:custGeom>
              <a:rect b="b" l="l" r="r" t="t"/>
              <a:pathLst>
                <a:path extrusionOk="0" h="1787" w="1263">
                  <a:moveTo>
                    <a:pt x="1263" y="1644"/>
                  </a:moveTo>
                  <a:cubicBezTo>
                    <a:pt x="810" y="1525"/>
                    <a:pt x="477" y="1120"/>
                    <a:pt x="477" y="643"/>
                  </a:cubicBezTo>
                  <a:lnTo>
                    <a:pt x="477" y="0"/>
                  </a:lnTo>
                  <a:lnTo>
                    <a:pt x="0" y="0"/>
                  </a:lnTo>
                  <a:lnTo>
                    <a:pt x="0" y="643"/>
                  </a:lnTo>
                  <a:cubicBezTo>
                    <a:pt x="0" y="1310"/>
                    <a:pt x="643" y="1787"/>
                    <a:pt x="1263" y="164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5" name="Google Shape;3805;p53"/>
            <p:cNvSpPr/>
            <p:nvPr/>
          </p:nvSpPr>
          <p:spPr>
            <a:xfrm>
              <a:off x="3605715" y="4630111"/>
              <a:ext cx="12001" cy="11963"/>
            </a:xfrm>
            <a:custGeom>
              <a:rect b="b" l="l" r="r" t="t"/>
              <a:pathLst>
                <a:path extrusionOk="0" h="310" w="311">
                  <a:moveTo>
                    <a:pt x="1" y="0"/>
                  </a:moveTo>
                  <a:lnTo>
                    <a:pt x="1" y="310"/>
                  </a:lnTo>
                  <a:lnTo>
                    <a:pt x="311" y="310"/>
                  </a:lnTo>
                  <a:lnTo>
                    <a:pt x="31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6" name="Google Shape;3806;p53"/>
            <p:cNvSpPr/>
            <p:nvPr/>
          </p:nvSpPr>
          <p:spPr>
            <a:xfrm>
              <a:off x="3258377" y="4227590"/>
              <a:ext cx="414495" cy="414495"/>
            </a:xfrm>
            <a:custGeom>
              <a:rect b="b" l="l" r="r" t="t"/>
              <a:pathLst>
                <a:path extrusionOk="0" h="10741" w="10741">
                  <a:moveTo>
                    <a:pt x="5358" y="310"/>
                  </a:moveTo>
                  <a:cubicBezTo>
                    <a:pt x="5549" y="310"/>
                    <a:pt x="5668" y="453"/>
                    <a:pt x="5668" y="619"/>
                  </a:cubicBezTo>
                  <a:cubicBezTo>
                    <a:pt x="5668" y="810"/>
                    <a:pt x="5549" y="953"/>
                    <a:pt x="5358" y="953"/>
                  </a:cubicBezTo>
                  <a:cubicBezTo>
                    <a:pt x="5192" y="953"/>
                    <a:pt x="5049" y="810"/>
                    <a:pt x="5049" y="619"/>
                  </a:cubicBezTo>
                  <a:cubicBezTo>
                    <a:pt x="5049" y="453"/>
                    <a:pt x="5192" y="310"/>
                    <a:pt x="5358" y="310"/>
                  </a:cubicBezTo>
                  <a:close/>
                  <a:moveTo>
                    <a:pt x="5930" y="881"/>
                  </a:moveTo>
                  <a:lnTo>
                    <a:pt x="7430" y="1929"/>
                  </a:lnTo>
                  <a:lnTo>
                    <a:pt x="3310" y="1929"/>
                  </a:lnTo>
                  <a:lnTo>
                    <a:pt x="4787" y="881"/>
                  </a:lnTo>
                  <a:cubicBezTo>
                    <a:pt x="4882" y="1096"/>
                    <a:pt x="5120" y="1262"/>
                    <a:pt x="5358" y="1262"/>
                  </a:cubicBezTo>
                  <a:cubicBezTo>
                    <a:pt x="5620" y="1262"/>
                    <a:pt x="5835" y="1096"/>
                    <a:pt x="5930" y="881"/>
                  </a:cubicBezTo>
                  <a:close/>
                  <a:moveTo>
                    <a:pt x="10193" y="2239"/>
                  </a:moveTo>
                  <a:lnTo>
                    <a:pt x="9883" y="2548"/>
                  </a:lnTo>
                  <a:lnTo>
                    <a:pt x="834" y="2548"/>
                  </a:lnTo>
                  <a:lnTo>
                    <a:pt x="524" y="2239"/>
                  </a:lnTo>
                  <a:close/>
                  <a:moveTo>
                    <a:pt x="4644" y="4573"/>
                  </a:moveTo>
                  <a:lnTo>
                    <a:pt x="4644" y="5573"/>
                  </a:lnTo>
                  <a:cubicBezTo>
                    <a:pt x="4644" y="5668"/>
                    <a:pt x="4573" y="5740"/>
                    <a:pt x="4501" y="5740"/>
                  </a:cubicBezTo>
                  <a:lnTo>
                    <a:pt x="2286" y="5740"/>
                  </a:lnTo>
                  <a:lnTo>
                    <a:pt x="2286" y="5049"/>
                  </a:lnTo>
                  <a:cubicBezTo>
                    <a:pt x="2286" y="4954"/>
                    <a:pt x="2358" y="4882"/>
                    <a:pt x="2453" y="4882"/>
                  </a:cubicBezTo>
                  <a:lnTo>
                    <a:pt x="2596" y="4882"/>
                  </a:lnTo>
                  <a:lnTo>
                    <a:pt x="2596" y="4739"/>
                  </a:lnTo>
                  <a:cubicBezTo>
                    <a:pt x="2596" y="4644"/>
                    <a:pt x="2667" y="4573"/>
                    <a:pt x="2763" y="4573"/>
                  </a:cubicBezTo>
                  <a:close/>
                  <a:moveTo>
                    <a:pt x="2286" y="6049"/>
                  </a:moveTo>
                  <a:lnTo>
                    <a:pt x="2286" y="6359"/>
                  </a:lnTo>
                  <a:lnTo>
                    <a:pt x="2143" y="6359"/>
                  </a:lnTo>
                  <a:cubicBezTo>
                    <a:pt x="2048" y="6359"/>
                    <a:pt x="1977" y="6287"/>
                    <a:pt x="1977" y="6192"/>
                  </a:cubicBezTo>
                  <a:cubicBezTo>
                    <a:pt x="1977" y="6121"/>
                    <a:pt x="2048" y="6049"/>
                    <a:pt x="2143" y="6049"/>
                  </a:cubicBezTo>
                  <a:close/>
                  <a:moveTo>
                    <a:pt x="4811" y="6049"/>
                  </a:moveTo>
                  <a:cubicBezTo>
                    <a:pt x="4906" y="6049"/>
                    <a:pt x="4977" y="6121"/>
                    <a:pt x="4977" y="6192"/>
                  </a:cubicBezTo>
                  <a:cubicBezTo>
                    <a:pt x="4977" y="6287"/>
                    <a:pt x="4906" y="6359"/>
                    <a:pt x="4811" y="6359"/>
                  </a:cubicBezTo>
                  <a:lnTo>
                    <a:pt x="4644" y="6359"/>
                  </a:lnTo>
                  <a:lnTo>
                    <a:pt x="4644" y="6049"/>
                  </a:lnTo>
                  <a:close/>
                  <a:moveTo>
                    <a:pt x="4334" y="6049"/>
                  </a:moveTo>
                  <a:lnTo>
                    <a:pt x="4334" y="6525"/>
                  </a:lnTo>
                  <a:cubicBezTo>
                    <a:pt x="4334" y="7002"/>
                    <a:pt x="3953" y="7383"/>
                    <a:pt x="3477" y="7383"/>
                  </a:cubicBezTo>
                  <a:cubicBezTo>
                    <a:pt x="3001" y="7383"/>
                    <a:pt x="2596" y="7002"/>
                    <a:pt x="2596" y="6525"/>
                  </a:cubicBezTo>
                  <a:lnTo>
                    <a:pt x="2596" y="6049"/>
                  </a:lnTo>
                  <a:close/>
                  <a:moveTo>
                    <a:pt x="8288" y="6049"/>
                  </a:moveTo>
                  <a:lnTo>
                    <a:pt x="8288" y="6525"/>
                  </a:lnTo>
                  <a:cubicBezTo>
                    <a:pt x="8288" y="7002"/>
                    <a:pt x="7883" y="7383"/>
                    <a:pt x="7406" y="7383"/>
                  </a:cubicBezTo>
                  <a:cubicBezTo>
                    <a:pt x="6930" y="7383"/>
                    <a:pt x="6549" y="7002"/>
                    <a:pt x="6549" y="6525"/>
                  </a:cubicBezTo>
                  <a:lnTo>
                    <a:pt x="6549" y="6049"/>
                  </a:lnTo>
                  <a:close/>
                  <a:moveTo>
                    <a:pt x="7406" y="4311"/>
                  </a:moveTo>
                  <a:cubicBezTo>
                    <a:pt x="8240" y="4311"/>
                    <a:pt x="8907" y="4978"/>
                    <a:pt x="8907" y="5811"/>
                  </a:cubicBezTo>
                  <a:lnTo>
                    <a:pt x="8907" y="7454"/>
                  </a:lnTo>
                  <a:cubicBezTo>
                    <a:pt x="8907" y="7716"/>
                    <a:pt x="8716" y="7907"/>
                    <a:pt x="8454" y="7931"/>
                  </a:cubicBezTo>
                  <a:lnTo>
                    <a:pt x="8073" y="7835"/>
                  </a:lnTo>
                  <a:lnTo>
                    <a:pt x="8073" y="7502"/>
                  </a:lnTo>
                  <a:cubicBezTo>
                    <a:pt x="8383" y="7288"/>
                    <a:pt x="8597" y="6930"/>
                    <a:pt x="8597" y="6525"/>
                  </a:cubicBezTo>
                  <a:lnTo>
                    <a:pt x="8597" y="5740"/>
                  </a:lnTo>
                  <a:lnTo>
                    <a:pt x="6240" y="5740"/>
                  </a:lnTo>
                  <a:lnTo>
                    <a:pt x="6240" y="6525"/>
                  </a:lnTo>
                  <a:cubicBezTo>
                    <a:pt x="6240" y="6930"/>
                    <a:pt x="6430" y="7288"/>
                    <a:pt x="6740" y="7502"/>
                  </a:cubicBezTo>
                  <a:lnTo>
                    <a:pt x="6740" y="7835"/>
                  </a:lnTo>
                  <a:lnTo>
                    <a:pt x="6382" y="7931"/>
                  </a:lnTo>
                  <a:cubicBezTo>
                    <a:pt x="6120" y="7907"/>
                    <a:pt x="5930" y="7716"/>
                    <a:pt x="5930" y="7454"/>
                  </a:cubicBezTo>
                  <a:lnTo>
                    <a:pt x="5930" y="5811"/>
                  </a:lnTo>
                  <a:cubicBezTo>
                    <a:pt x="5930" y="4978"/>
                    <a:pt x="6597" y="4311"/>
                    <a:pt x="7406" y="4311"/>
                  </a:cubicBezTo>
                  <a:close/>
                  <a:moveTo>
                    <a:pt x="3834" y="7645"/>
                  </a:moveTo>
                  <a:lnTo>
                    <a:pt x="3834" y="7931"/>
                  </a:lnTo>
                  <a:lnTo>
                    <a:pt x="3477" y="8502"/>
                  </a:lnTo>
                  <a:lnTo>
                    <a:pt x="3120" y="7931"/>
                  </a:lnTo>
                  <a:lnTo>
                    <a:pt x="3120" y="7645"/>
                  </a:lnTo>
                  <a:cubicBezTo>
                    <a:pt x="3239" y="7692"/>
                    <a:pt x="3358" y="7716"/>
                    <a:pt x="3477" y="7716"/>
                  </a:cubicBezTo>
                  <a:cubicBezTo>
                    <a:pt x="3596" y="7716"/>
                    <a:pt x="3715" y="7692"/>
                    <a:pt x="3834" y="7645"/>
                  </a:cubicBezTo>
                  <a:close/>
                  <a:moveTo>
                    <a:pt x="7764" y="7645"/>
                  </a:moveTo>
                  <a:lnTo>
                    <a:pt x="7764" y="8097"/>
                  </a:lnTo>
                  <a:lnTo>
                    <a:pt x="8145" y="8169"/>
                  </a:lnTo>
                  <a:lnTo>
                    <a:pt x="7406" y="9026"/>
                  </a:lnTo>
                  <a:lnTo>
                    <a:pt x="6692" y="8169"/>
                  </a:lnTo>
                  <a:lnTo>
                    <a:pt x="7049" y="8097"/>
                  </a:lnTo>
                  <a:lnTo>
                    <a:pt x="7049" y="7645"/>
                  </a:lnTo>
                  <a:cubicBezTo>
                    <a:pt x="7168" y="7692"/>
                    <a:pt x="7287" y="7716"/>
                    <a:pt x="7406" y="7716"/>
                  </a:cubicBezTo>
                  <a:cubicBezTo>
                    <a:pt x="7549" y="7716"/>
                    <a:pt x="7668" y="7692"/>
                    <a:pt x="7764" y="7645"/>
                  </a:cubicBezTo>
                  <a:close/>
                  <a:moveTo>
                    <a:pt x="2882" y="8145"/>
                  </a:moveTo>
                  <a:lnTo>
                    <a:pt x="3310" y="8835"/>
                  </a:lnTo>
                  <a:lnTo>
                    <a:pt x="3310" y="9788"/>
                  </a:lnTo>
                  <a:lnTo>
                    <a:pt x="1572" y="9788"/>
                  </a:lnTo>
                  <a:lnTo>
                    <a:pt x="1572" y="8478"/>
                  </a:lnTo>
                  <a:cubicBezTo>
                    <a:pt x="1572" y="8407"/>
                    <a:pt x="1691" y="8383"/>
                    <a:pt x="1715" y="8383"/>
                  </a:cubicBezTo>
                  <a:lnTo>
                    <a:pt x="2882" y="8145"/>
                  </a:lnTo>
                  <a:close/>
                  <a:moveTo>
                    <a:pt x="4049" y="8145"/>
                  </a:moveTo>
                  <a:lnTo>
                    <a:pt x="5239" y="8383"/>
                  </a:lnTo>
                  <a:cubicBezTo>
                    <a:pt x="5263" y="8383"/>
                    <a:pt x="5358" y="8407"/>
                    <a:pt x="5358" y="8478"/>
                  </a:cubicBezTo>
                  <a:lnTo>
                    <a:pt x="5358" y="9788"/>
                  </a:lnTo>
                  <a:lnTo>
                    <a:pt x="3620" y="9788"/>
                  </a:lnTo>
                  <a:lnTo>
                    <a:pt x="3620" y="8835"/>
                  </a:lnTo>
                  <a:lnTo>
                    <a:pt x="4049" y="8145"/>
                  </a:lnTo>
                  <a:close/>
                  <a:moveTo>
                    <a:pt x="6335" y="8264"/>
                  </a:moveTo>
                  <a:lnTo>
                    <a:pt x="7264" y="9312"/>
                  </a:lnTo>
                  <a:lnTo>
                    <a:pt x="7264" y="9788"/>
                  </a:lnTo>
                  <a:lnTo>
                    <a:pt x="5668" y="9788"/>
                  </a:lnTo>
                  <a:lnTo>
                    <a:pt x="5668" y="8478"/>
                  </a:lnTo>
                  <a:cubicBezTo>
                    <a:pt x="5668" y="8407"/>
                    <a:pt x="5787" y="8383"/>
                    <a:pt x="5811" y="8383"/>
                  </a:cubicBezTo>
                  <a:lnTo>
                    <a:pt x="6335" y="8264"/>
                  </a:lnTo>
                  <a:close/>
                  <a:moveTo>
                    <a:pt x="8502" y="8264"/>
                  </a:moveTo>
                  <a:lnTo>
                    <a:pt x="9026" y="8383"/>
                  </a:lnTo>
                  <a:cubicBezTo>
                    <a:pt x="9050" y="8383"/>
                    <a:pt x="9145" y="8407"/>
                    <a:pt x="9145" y="8478"/>
                  </a:cubicBezTo>
                  <a:lnTo>
                    <a:pt x="9145" y="9788"/>
                  </a:lnTo>
                  <a:lnTo>
                    <a:pt x="7573" y="9788"/>
                  </a:lnTo>
                  <a:lnTo>
                    <a:pt x="7573" y="9312"/>
                  </a:lnTo>
                  <a:lnTo>
                    <a:pt x="8502" y="8264"/>
                  </a:lnTo>
                  <a:close/>
                  <a:moveTo>
                    <a:pt x="310" y="2477"/>
                  </a:moveTo>
                  <a:lnTo>
                    <a:pt x="619" y="2787"/>
                  </a:lnTo>
                  <a:lnTo>
                    <a:pt x="619" y="3334"/>
                  </a:lnTo>
                  <a:lnTo>
                    <a:pt x="929" y="3334"/>
                  </a:lnTo>
                  <a:lnTo>
                    <a:pt x="929" y="2882"/>
                  </a:lnTo>
                  <a:lnTo>
                    <a:pt x="9788" y="2882"/>
                  </a:lnTo>
                  <a:lnTo>
                    <a:pt x="9788" y="9788"/>
                  </a:lnTo>
                  <a:lnTo>
                    <a:pt x="9454" y="9788"/>
                  </a:lnTo>
                  <a:lnTo>
                    <a:pt x="9454" y="8478"/>
                  </a:lnTo>
                  <a:cubicBezTo>
                    <a:pt x="9454" y="8288"/>
                    <a:pt x="9312" y="8121"/>
                    <a:pt x="9097" y="8073"/>
                  </a:cubicBezTo>
                  <a:lnTo>
                    <a:pt x="8954" y="8050"/>
                  </a:lnTo>
                  <a:cubicBezTo>
                    <a:pt x="9121" y="7883"/>
                    <a:pt x="9216" y="7692"/>
                    <a:pt x="9216" y="7454"/>
                  </a:cubicBezTo>
                  <a:lnTo>
                    <a:pt x="9216" y="5811"/>
                  </a:lnTo>
                  <a:cubicBezTo>
                    <a:pt x="9216" y="4811"/>
                    <a:pt x="8407" y="4001"/>
                    <a:pt x="7406" y="4001"/>
                  </a:cubicBezTo>
                  <a:cubicBezTo>
                    <a:pt x="6406" y="4001"/>
                    <a:pt x="5597" y="4811"/>
                    <a:pt x="5597" y="5811"/>
                  </a:cubicBezTo>
                  <a:lnTo>
                    <a:pt x="5597" y="7454"/>
                  </a:lnTo>
                  <a:cubicBezTo>
                    <a:pt x="5597" y="7692"/>
                    <a:pt x="5716" y="7883"/>
                    <a:pt x="5858" y="8050"/>
                  </a:cubicBezTo>
                  <a:lnTo>
                    <a:pt x="5739" y="8073"/>
                  </a:lnTo>
                  <a:cubicBezTo>
                    <a:pt x="5644" y="8097"/>
                    <a:pt x="5573" y="8121"/>
                    <a:pt x="5525" y="8169"/>
                  </a:cubicBezTo>
                  <a:cubicBezTo>
                    <a:pt x="5454" y="8121"/>
                    <a:pt x="5382" y="8073"/>
                    <a:pt x="5287" y="8073"/>
                  </a:cubicBezTo>
                  <a:lnTo>
                    <a:pt x="4144" y="7835"/>
                  </a:lnTo>
                  <a:lnTo>
                    <a:pt x="4144" y="7502"/>
                  </a:lnTo>
                  <a:cubicBezTo>
                    <a:pt x="4406" y="7311"/>
                    <a:pt x="4596" y="7026"/>
                    <a:pt x="4644" y="6668"/>
                  </a:cubicBezTo>
                  <a:lnTo>
                    <a:pt x="4811" y="6668"/>
                  </a:lnTo>
                  <a:cubicBezTo>
                    <a:pt x="5073" y="6668"/>
                    <a:pt x="5287" y="6454"/>
                    <a:pt x="5287" y="6192"/>
                  </a:cubicBezTo>
                  <a:cubicBezTo>
                    <a:pt x="5287" y="5978"/>
                    <a:pt x="5144" y="5811"/>
                    <a:pt x="4930" y="5740"/>
                  </a:cubicBezTo>
                  <a:cubicBezTo>
                    <a:pt x="4954" y="5692"/>
                    <a:pt x="4977" y="5644"/>
                    <a:pt x="4977" y="5573"/>
                  </a:cubicBezTo>
                  <a:lnTo>
                    <a:pt x="4977" y="4263"/>
                  </a:lnTo>
                  <a:lnTo>
                    <a:pt x="2763" y="4263"/>
                  </a:lnTo>
                  <a:cubicBezTo>
                    <a:pt x="2548" y="4263"/>
                    <a:pt x="2358" y="4406"/>
                    <a:pt x="2310" y="4596"/>
                  </a:cubicBezTo>
                  <a:cubicBezTo>
                    <a:pt x="2120" y="4644"/>
                    <a:pt x="1977" y="4835"/>
                    <a:pt x="1977" y="5049"/>
                  </a:cubicBezTo>
                  <a:lnTo>
                    <a:pt x="1977" y="5763"/>
                  </a:lnTo>
                  <a:cubicBezTo>
                    <a:pt x="1786" y="5811"/>
                    <a:pt x="1667" y="6002"/>
                    <a:pt x="1667" y="6192"/>
                  </a:cubicBezTo>
                  <a:cubicBezTo>
                    <a:pt x="1667" y="6454"/>
                    <a:pt x="1881" y="6668"/>
                    <a:pt x="2143" y="6668"/>
                  </a:cubicBezTo>
                  <a:lnTo>
                    <a:pt x="2310" y="6668"/>
                  </a:lnTo>
                  <a:cubicBezTo>
                    <a:pt x="2334" y="7026"/>
                    <a:pt x="2524" y="7311"/>
                    <a:pt x="2810" y="7502"/>
                  </a:cubicBezTo>
                  <a:lnTo>
                    <a:pt x="2810" y="7835"/>
                  </a:lnTo>
                  <a:lnTo>
                    <a:pt x="1643" y="8073"/>
                  </a:lnTo>
                  <a:cubicBezTo>
                    <a:pt x="1405" y="8121"/>
                    <a:pt x="1262" y="8264"/>
                    <a:pt x="1262" y="8478"/>
                  </a:cubicBezTo>
                  <a:lnTo>
                    <a:pt x="1262" y="9788"/>
                  </a:lnTo>
                  <a:lnTo>
                    <a:pt x="929" y="9788"/>
                  </a:lnTo>
                  <a:lnTo>
                    <a:pt x="929" y="3668"/>
                  </a:lnTo>
                  <a:lnTo>
                    <a:pt x="619" y="3668"/>
                  </a:lnTo>
                  <a:lnTo>
                    <a:pt x="619" y="9883"/>
                  </a:lnTo>
                  <a:lnTo>
                    <a:pt x="310" y="10193"/>
                  </a:lnTo>
                  <a:lnTo>
                    <a:pt x="310" y="2477"/>
                  </a:lnTo>
                  <a:close/>
                  <a:moveTo>
                    <a:pt x="10431" y="2477"/>
                  </a:moveTo>
                  <a:lnTo>
                    <a:pt x="10431" y="10217"/>
                  </a:lnTo>
                  <a:lnTo>
                    <a:pt x="10097" y="9883"/>
                  </a:lnTo>
                  <a:lnTo>
                    <a:pt x="10097" y="2787"/>
                  </a:lnTo>
                  <a:lnTo>
                    <a:pt x="10431" y="2477"/>
                  </a:lnTo>
                  <a:close/>
                  <a:moveTo>
                    <a:pt x="5358" y="0"/>
                  </a:moveTo>
                  <a:cubicBezTo>
                    <a:pt x="5049" y="0"/>
                    <a:pt x="4787" y="238"/>
                    <a:pt x="4739" y="548"/>
                  </a:cubicBezTo>
                  <a:lnTo>
                    <a:pt x="2763" y="1929"/>
                  </a:lnTo>
                  <a:lnTo>
                    <a:pt x="0" y="1929"/>
                  </a:lnTo>
                  <a:lnTo>
                    <a:pt x="0" y="10741"/>
                  </a:lnTo>
                  <a:lnTo>
                    <a:pt x="8692" y="10741"/>
                  </a:lnTo>
                  <a:lnTo>
                    <a:pt x="8692" y="10431"/>
                  </a:lnTo>
                  <a:lnTo>
                    <a:pt x="524" y="10431"/>
                  </a:lnTo>
                  <a:lnTo>
                    <a:pt x="834" y="10121"/>
                  </a:lnTo>
                  <a:lnTo>
                    <a:pt x="9883" y="10121"/>
                  </a:lnTo>
                  <a:lnTo>
                    <a:pt x="10193" y="10431"/>
                  </a:lnTo>
                  <a:lnTo>
                    <a:pt x="9645" y="10431"/>
                  </a:lnTo>
                  <a:lnTo>
                    <a:pt x="9645" y="10741"/>
                  </a:lnTo>
                  <a:lnTo>
                    <a:pt x="10740" y="10741"/>
                  </a:lnTo>
                  <a:lnTo>
                    <a:pt x="10740" y="1929"/>
                  </a:lnTo>
                  <a:lnTo>
                    <a:pt x="7978" y="1929"/>
                  </a:lnTo>
                  <a:lnTo>
                    <a:pt x="5978" y="548"/>
                  </a:lnTo>
                  <a:cubicBezTo>
                    <a:pt x="5954" y="238"/>
                    <a:pt x="5692" y="0"/>
                    <a:pt x="53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07" name="Google Shape;3807;p53"/>
          <p:cNvGrpSpPr/>
          <p:nvPr/>
        </p:nvGrpSpPr>
        <p:grpSpPr>
          <a:xfrm>
            <a:off x="7515406" y="3232903"/>
            <a:ext cx="539507" cy="539499"/>
            <a:chOff x="3258377" y="3469435"/>
            <a:chExt cx="414495" cy="414489"/>
          </a:xfrm>
        </p:grpSpPr>
        <p:sp>
          <p:nvSpPr>
            <p:cNvPr id="3808" name="Google Shape;3808;p53"/>
            <p:cNvSpPr/>
            <p:nvPr/>
          </p:nvSpPr>
          <p:spPr>
            <a:xfrm>
              <a:off x="3263895" y="3720301"/>
              <a:ext cx="402532" cy="133290"/>
            </a:xfrm>
            <a:custGeom>
              <a:rect b="b" l="l" r="r" t="t"/>
              <a:pathLst>
                <a:path extrusionOk="0" h="3454" w="10431">
                  <a:moveTo>
                    <a:pt x="1262" y="2501"/>
                  </a:moveTo>
                  <a:lnTo>
                    <a:pt x="1262" y="310"/>
                  </a:lnTo>
                  <a:cubicBezTo>
                    <a:pt x="1262" y="144"/>
                    <a:pt x="1119" y="1"/>
                    <a:pt x="953" y="1"/>
                  </a:cubicBezTo>
                  <a:lnTo>
                    <a:pt x="333" y="1"/>
                  </a:lnTo>
                  <a:cubicBezTo>
                    <a:pt x="143" y="1"/>
                    <a:pt x="0" y="144"/>
                    <a:pt x="0" y="310"/>
                  </a:cubicBezTo>
                  <a:lnTo>
                    <a:pt x="0" y="3144"/>
                  </a:lnTo>
                  <a:cubicBezTo>
                    <a:pt x="0" y="3311"/>
                    <a:pt x="143" y="3454"/>
                    <a:pt x="333" y="3454"/>
                  </a:cubicBezTo>
                  <a:lnTo>
                    <a:pt x="10121" y="3454"/>
                  </a:lnTo>
                  <a:cubicBezTo>
                    <a:pt x="10288" y="3454"/>
                    <a:pt x="10431" y="3311"/>
                    <a:pt x="10431" y="3144"/>
                  </a:cubicBezTo>
                  <a:lnTo>
                    <a:pt x="10431" y="310"/>
                  </a:lnTo>
                  <a:cubicBezTo>
                    <a:pt x="10431" y="144"/>
                    <a:pt x="10288" y="1"/>
                    <a:pt x="10121" y="1"/>
                  </a:cubicBezTo>
                  <a:lnTo>
                    <a:pt x="9502" y="1"/>
                  </a:lnTo>
                  <a:cubicBezTo>
                    <a:pt x="9311" y="1"/>
                    <a:pt x="9169" y="144"/>
                    <a:pt x="9169" y="310"/>
                  </a:cubicBezTo>
                  <a:lnTo>
                    <a:pt x="9169" y="250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9" name="Google Shape;3809;p53"/>
            <p:cNvSpPr/>
            <p:nvPr/>
          </p:nvSpPr>
          <p:spPr>
            <a:xfrm>
              <a:off x="3288669" y="3853549"/>
              <a:ext cx="353870" cy="23964"/>
            </a:xfrm>
            <a:custGeom>
              <a:rect b="b" l="l" r="r" t="t"/>
              <a:pathLst>
                <a:path extrusionOk="0" h="621" w="9170">
                  <a:moveTo>
                    <a:pt x="620" y="620"/>
                  </a:moveTo>
                  <a:lnTo>
                    <a:pt x="930" y="1"/>
                  </a:lnTo>
                  <a:lnTo>
                    <a:pt x="1" y="1"/>
                  </a:lnTo>
                  <a:lnTo>
                    <a:pt x="1" y="620"/>
                  </a:lnTo>
                  <a:close/>
                  <a:moveTo>
                    <a:pt x="8217" y="1"/>
                  </a:moveTo>
                  <a:lnTo>
                    <a:pt x="8527" y="620"/>
                  </a:lnTo>
                  <a:lnTo>
                    <a:pt x="9170" y="620"/>
                  </a:lnTo>
                  <a:lnTo>
                    <a:pt x="917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0" name="Google Shape;3810;p53"/>
            <p:cNvSpPr/>
            <p:nvPr/>
          </p:nvSpPr>
          <p:spPr>
            <a:xfrm>
              <a:off x="3312594" y="3769000"/>
              <a:ext cx="93774" cy="47852"/>
            </a:xfrm>
            <a:custGeom>
              <a:rect b="b" l="l" r="r" t="t"/>
              <a:pathLst>
                <a:path extrusionOk="0" h="1240" w="2430">
                  <a:moveTo>
                    <a:pt x="0" y="1"/>
                  </a:moveTo>
                  <a:lnTo>
                    <a:pt x="2429" y="1"/>
                  </a:lnTo>
                  <a:lnTo>
                    <a:pt x="2429" y="1239"/>
                  </a:lnTo>
                  <a:lnTo>
                    <a:pt x="0" y="1239"/>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1" name="Google Shape;3811;p53"/>
            <p:cNvSpPr/>
            <p:nvPr/>
          </p:nvSpPr>
          <p:spPr>
            <a:xfrm>
              <a:off x="3312594" y="3769000"/>
              <a:ext cx="93774" cy="47852"/>
            </a:xfrm>
            <a:custGeom>
              <a:rect b="b" l="l" r="r" t="t"/>
              <a:pathLst>
                <a:path extrusionOk="0" h="1240" w="2430">
                  <a:moveTo>
                    <a:pt x="2429" y="1239"/>
                  </a:moveTo>
                  <a:lnTo>
                    <a:pt x="2429" y="787"/>
                  </a:lnTo>
                  <a:lnTo>
                    <a:pt x="476" y="787"/>
                  </a:lnTo>
                  <a:lnTo>
                    <a:pt x="476" y="1"/>
                  </a:lnTo>
                  <a:lnTo>
                    <a:pt x="0" y="1"/>
                  </a:lnTo>
                  <a:lnTo>
                    <a:pt x="0" y="1239"/>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2" name="Google Shape;3812;p53"/>
            <p:cNvSpPr/>
            <p:nvPr/>
          </p:nvSpPr>
          <p:spPr>
            <a:xfrm>
              <a:off x="3288669" y="3671602"/>
              <a:ext cx="117700" cy="97440"/>
            </a:xfrm>
            <a:custGeom>
              <a:rect b="b" l="l" r="r" t="t"/>
              <a:pathLst>
                <a:path extrusionOk="0" h="2525" w="3050">
                  <a:moveTo>
                    <a:pt x="620" y="2525"/>
                  </a:moveTo>
                  <a:lnTo>
                    <a:pt x="3049" y="2525"/>
                  </a:lnTo>
                  <a:lnTo>
                    <a:pt x="3049" y="310"/>
                  </a:lnTo>
                  <a:cubicBezTo>
                    <a:pt x="3049" y="144"/>
                    <a:pt x="2906" y="1"/>
                    <a:pt x="2740" y="1"/>
                  </a:cubicBezTo>
                  <a:lnTo>
                    <a:pt x="311" y="1"/>
                  </a:lnTo>
                  <a:cubicBezTo>
                    <a:pt x="144" y="1"/>
                    <a:pt x="1" y="144"/>
                    <a:pt x="1" y="310"/>
                  </a:cubicBezTo>
                  <a:lnTo>
                    <a:pt x="1" y="1263"/>
                  </a:lnTo>
                  <a:lnTo>
                    <a:pt x="311" y="1263"/>
                  </a:lnTo>
                  <a:cubicBezTo>
                    <a:pt x="477" y="1263"/>
                    <a:pt x="620" y="1406"/>
                    <a:pt x="620" y="157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3" name="Google Shape;3813;p53"/>
            <p:cNvSpPr/>
            <p:nvPr/>
          </p:nvSpPr>
          <p:spPr>
            <a:xfrm>
              <a:off x="3288669" y="3701933"/>
              <a:ext cx="42333" cy="67108"/>
            </a:xfrm>
            <a:custGeom>
              <a:rect b="b" l="l" r="r" t="t"/>
              <a:pathLst>
                <a:path extrusionOk="0" h="1739" w="1097">
                  <a:moveTo>
                    <a:pt x="620" y="1739"/>
                  </a:moveTo>
                  <a:lnTo>
                    <a:pt x="1096" y="1739"/>
                  </a:lnTo>
                  <a:lnTo>
                    <a:pt x="1096" y="786"/>
                  </a:lnTo>
                  <a:cubicBezTo>
                    <a:pt x="1096" y="358"/>
                    <a:pt x="739" y="1"/>
                    <a:pt x="311" y="1"/>
                  </a:cubicBezTo>
                  <a:lnTo>
                    <a:pt x="1" y="1"/>
                  </a:lnTo>
                  <a:lnTo>
                    <a:pt x="1" y="477"/>
                  </a:lnTo>
                  <a:lnTo>
                    <a:pt x="311" y="477"/>
                  </a:lnTo>
                  <a:cubicBezTo>
                    <a:pt x="477" y="477"/>
                    <a:pt x="620" y="620"/>
                    <a:pt x="620" y="786"/>
                  </a:cubicBezTo>
                  <a:lnTo>
                    <a:pt x="620" y="1739"/>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4" name="Google Shape;3814;p53"/>
            <p:cNvSpPr/>
            <p:nvPr/>
          </p:nvSpPr>
          <p:spPr>
            <a:xfrm>
              <a:off x="3406327" y="3769000"/>
              <a:ext cx="117661" cy="47852"/>
            </a:xfrm>
            <a:custGeom>
              <a:rect b="b" l="l" r="r" t="t"/>
              <a:pathLst>
                <a:path extrusionOk="0" h="1240" w="3049">
                  <a:moveTo>
                    <a:pt x="0" y="1"/>
                  </a:moveTo>
                  <a:lnTo>
                    <a:pt x="3049" y="1"/>
                  </a:lnTo>
                  <a:lnTo>
                    <a:pt x="3049" y="1239"/>
                  </a:lnTo>
                  <a:lnTo>
                    <a:pt x="0" y="1239"/>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5" name="Google Shape;3815;p53"/>
            <p:cNvSpPr/>
            <p:nvPr/>
          </p:nvSpPr>
          <p:spPr>
            <a:xfrm>
              <a:off x="3406327" y="3799331"/>
              <a:ext cx="117661" cy="17520"/>
            </a:xfrm>
            <a:custGeom>
              <a:rect b="b" l="l" r="r" t="t"/>
              <a:pathLst>
                <a:path extrusionOk="0" h="454" w="3049">
                  <a:moveTo>
                    <a:pt x="0" y="1"/>
                  </a:moveTo>
                  <a:lnTo>
                    <a:pt x="3049" y="1"/>
                  </a:lnTo>
                  <a:lnTo>
                    <a:pt x="3049" y="453"/>
                  </a:lnTo>
                  <a:lnTo>
                    <a:pt x="0" y="45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6" name="Google Shape;3816;p53"/>
            <p:cNvSpPr/>
            <p:nvPr/>
          </p:nvSpPr>
          <p:spPr>
            <a:xfrm>
              <a:off x="3406327" y="3671602"/>
              <a:ext cx="117661" cy="97440"/>
            </a:xfrm>
            <a:custGeom>
              <a:rect b="b" l="l" r="r" t="t"/>
              <a:pathLst>
                <a:path extrusionOk="0" h="2525" w="3049">
                  <a:moveTo>
                    <a:pt x="0" y="2525"/>
                  </a:moveTo>
                  <a:lnTo>
                    <a:pt x="3049" y="2525"/>
                  </a:lnTo>
                  <a:lnTo>
                    <a:pt x="3049" y="310"/>
                  </a:lnTo>
                  <a:cubicBezTo>
                    <a:pt x="3049" y="144"/>
                    <a:pt x="2906" y="1"/>
                    <a:pt x="2739" y="1"/>
                  </a:cubicBezTo>
                  <a:lnTo>
                    <a:pt x="310" y="1"/>
                  </a:lnTo>
                  <a:cubicBezTo>
                    <a:pt x="143" y="1"/>
                    <a:pt x="0" y="144"/>
                    <a:pt x="0" y="310"/>
                  </a:cubicBezTo>
                  <a:lnTo>
                    <a:pt x="0" y="2525"/>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7" name="Google Shape;3817;p53"/>
            <p:cNvSpPr/>
            <p:nvPr/>
          </p:nvSpPr>
          <p:spPr>
            <a:xfrm>
              <a:off x="3523946" y="3671602"/>
              <a:ext cx="118587" cy="97440"/>
            </a:xfrm>
            <a:custGeom>
              <a:rect b="b" l="l" r="r" t="t"/>
              <a:pathLst>
                <a:path extrusionOk="0" h="2525" w="3073">
                  <a:moveTo>
                    <a:pt x="1" y="310"/>
                  </a:moveTo>
                  <a:lnTo>
                    <a:pt x="1" y="2525"/>
                  </a:lnTo>
                  <a:lnTo>
                    <a:pt x="2430" y="2525"/>
                  </a:lnTo>
                  <a:lnTo>
                    <a:pt x="2430" y="1572"/>
                  </a:lnTo>
                  <a:cubicBezTo>
                    <a:pt x="2430" y="1406"/>
                    <a:pt x="2572" y="1263"/>
                    <a:pt x="2763" y="1263"/>
                  </a:cubicBezTo>
                  <a:lnTo>
                    <a:pt x="3073" y="1263"/>
                  </a:lnTo>
                  <a:lnTo>
                    <a:pt x="3073" y="310"/>
                  </a:lnTo>
                  <a:cubicBezTo>
                    <a:pt x="3073" y="144"/>
                    <a:pt x="2930" y="1"/>
                    <a:pt x="2763" y="1"/>
                  </a:cubicBezTo>
                  <a:lnTo>
                    <a:pt x="334" y="1"/>
                  </a:lnTo>
                  <a:cubicBezTo>
                    <a:pt x="143" y="1"/>
                    <a:pt x="1" y="144"/>
                    <a:pt x="1" y="31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8" name="Google Shape;3818;p53"/>
            <p:cNvSpPr/>
            <p:nvPr/>
          </p:nvSpPr>
          <p:spPr>
            <a:xfrm>
              <a:off x="3600236" y="3701933"/>
              <a:ext cx="42295" cy="67108"/>
            </a:xfrm>
            <a:custGeom>
              <a:rect b="b" l="l" r="r" t="t"/>
              <a:pathLst>
                <a:path extrusionOk="0" h="1739" w="1096">
                  <a:moveTo>
                    <a:pt x="0" y="1739"/>
                  </a:moveTo>
                  <a:lnTo>
                    <a:pt x="453" y="1739"/>
                  </a:lnTo>
                  <a:lnTo>
                    <a:pt x="453" y="786"/>
                  </a:lnTo>
                  <a:cubicBezTo>
                    <a:pt x="453" y="620"/>
                    <a:pt x="595" y="477"/>
                    <a:pt x="786" y="477"/>
                  </a:cubicBezTo>
                  <a:lnTo>
                    <a:pt x="1096" y="477"/>
                  </a:lnTo>
                  <a:lnTo>
                    <a:pt x="1096" y="1"/>
                  </a:lnTo>
                  <a:lnTo>
                    <a:pt x="786" y="1"/>
                  </a:lnTo>
                  <a:cubicBezTo>
                    <a:pt x="334" y="1"/>
                    <a:pt x="0" y="358"/>
                    <a:pt x="0" y="786"/>
                  </a:cubicBezTo>
                  <a:lnTo>
                    <a:pt x="0" y="1739"/>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9" name="Google Shape;3819;p53"/>
            <p:cNvSpPr/>
            <p:nvPr/>
          </p:nvSpPr>
          <p:spPr>
            <a:xfrm>
              <a:off x="3523946" y="3769000"/>
              <a:ext cx="93774" cy="47852"/>
            </a:xfrm>
            <a:custGeom>
              <a:rect b="b" l="l" r="r" t="t"/>
              <a:pathLst>
                <a:path extrusionOk="0" h="1240" w="2430">
                  <a:moveTo>
                    <a:pt x="1" y="1"/>
                  </a:moveTo>
                  <a:lnTo>
                    <a:pt x="2430" y="1"/>
                  </a:lnTo>
                  <a:lnTo>
                    <a:pt x="2430" y="1239"/>
                  </a:lnTo>
                  <a:lnTo>
                    <a:pt x="1" y="1239"/>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0" name="Google Shape;3820;p53"/>
            <p:cNvSpPr/>
            <p:nvPr/>
          </p:nvSpPr>
          <p:spPr>
            <a:xfrm>
              <a:off x="3523946" y="3769000"/>
              <a:ext cx="93774" cy="47852"/>
            </a:xfrm>
            <a:custGeom>
              <a:rect b="b" l="l" r="r" t="t"/>
              <a:pathLst>
                <a:path extrusionOk="0" h="1240" w="2430">
                  <a:moveTo>
                    <a:pt x="2430" y="1"/>
                  </a:moveTo>
                  <a:lnTo>
                    <a:pt x="1977" y="1"/>
                  </a:lnTo>
                  <a:lnTo>
                    <a:pt x="1977" y="787"/>
                  </a:lnTo>
                  <a:lnTo>
                    <a:pt x="1" y="787"/>
                  </a:lnTo>
                  <a:lnTo>
                    <a:pt x="1" y="1239"/>
                  </a:lnTo>
                  <a:lnTo>
                    <a:pt x="2430" y="1239"/>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1" name="Google Shape;3821;p53"/>
            <p:cNvSpPr/>
            <p:nvPr/>
          </p:nvSpPr>
          <p:spPr>
            <a:xfrm>
              <a:off x="3263895" y="3720301"/>
              <a:ext cx="30332" cy="133290"/>
            </a:xfrm>
            <a:custGeom>
              <a:rect b="b" l="l" r="r" t="t"/>
              <a:pathLst>
                <a:path extrusionOk="0" h="3454" w="786">
                  <a:moveTo>
                    <a:pt x="786" y="1"/>
                  </a:moveTo>
                  <a:lnTo>
                    <a:pt x="333" y="1"/>
                  </a:lnTo>
                  <a:cubicBezTo>
                    <a:pt x="143" y="1"/>
                    <a:pt x="0" y="144"/>
                    <a:pt x="0" y="310"/>
                  </a:cubicBezTo>
                  <a:lnTo>
                    <a:pt x="0" y="3144"/>
                  </a:lnTo>
                  <a:cubicBezTo>
                    <a:pt x="0" y="3311"/>
                    <a:pt x="143" y="3454"/>
                    <a:pt x="333" y="3454"/>
                  </a:cubicBezTo>
                  <a:lnTo>
                    <a:pt x="786" y="3454"/>
                  </a:lnTo>
                  <a:cubicBezTo>
                    <a:pt x="619" y="3454"/>
                    <a:pt x="476" y="3311"/>
                    <a:pt x="476" y="3144"/>
                  </a:cubicBezTo>
                  <a:lnTo>
                    <a:pt x="476" y="310"/>
                  </a:lnTo>
                  <a:cubicBezTo>
                    <a:pt x="476" y="144"/>
                    <a:pt x="619" y="1"/>
                    <a:pt x="786"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2" name="Google Shape;3822;p53"/>
            <p:cNvSpPr/>
            <p:nvPr/>
          </p:nvSpPr>
          <p:spPr>
            <a:xfrm>
              <a:off x="3380588" y="3506210"/>
              <a:ext cx="170066" cy="78145"/>
            </a:xfrm>
            <a:custGeom>
              <a:rect b="b" l="l" r="r" t="t"/>
              <a:pathLst>
                <a:path extrusionOk="0" h="2025" w="4407">
                  <a:moveTo>
                    <a:pt x="0" y="786"/>
                  </a:moveTo>
                  <a:lnTo>
                    <a:pt x="0" y="2024"/>
                  </a:lnTo>
                  <a:lnTo>
                    <a:pt x="4406" y="2024"/>
                  </a:lnTo>
                  <a:lnTo>
                    <a:pt x="1096" y="0"/>
                  </a:lnTo>
                  <a:lnTo>
                    <a:pt x="929"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3" name="Google Shape;3823;p53"/>
            <p:cNvSpPr/>
            <p:nvPr/>
          </p:nvSpPr>
          <p:spPr>
            <a:xfrm>
              <a:off x="3466062" y="3514468"/>
              <a:ext cx="84589" cy="69886"/>
            </a:xfrm>
            <a:custGeom>
              <a:rect b="b" l="l" r="r" t="t"/>
              <a:pathLst>
                <a:path extrusionOk="0" h="1811" w="2192">
                  <a:moveTo>
                    <a:pt x="0" y="477"/>
                  </a:moveTo>
                  <a:lnTo>
                    <a:pt x="2191" y="1810"/>
                  </a:lnTo>
                  <a:lnTo>
                    <a:pt x="2191" y="953"/>
                  </a:lnTo>
                  <a:lnTo>
                    <a:pt x="66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4" name="Google Shape;3824;p53"/>
            <p:cNvSpPr/>
            <p:nvPr/>
          </p:nvSpPr>
          <p:spPr>
            <a:xfrm>
              <a:off x="3380588" y="3475879"/>
              <a:ext cx="170066" cy="75366"/>
            </a:xfrm>
            <a:custGeom>
              <a:rect b="b" l="l" r="r" t="t"/>
              <a:pathLst>
                <a:path extrusionOk="0" h="1953" w="4407">
                  <a:moveTo>
                    <a:pt x="2215" y="1477"/>
                  </a:moveTo>
                  <a:lnTo>
                    <a:pt x="2882" y="1000"/>
                  </a:lnTo>
                  <a:lnTo>
                    <a:pt x="4406" y="1953"/>
                  </a:lnTo>
                  <a:lnTo>
                    <a:pt x="4406" y="0"/>
                  </a:lnTo>
                  <a:lnTo>
                    <a:pt x="0" y="0"/>
                  </a:lnTo>
                  <a:lnTo>
                    <a:pt x="0" y="1572"/>
                  </a:lnTo>
                  <a:lnTo>
                    <a:pt x="929" y="786"/>
                  </a:lnTo>
                  <a:lnTo>
                    <a:pt x="1096" y="78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5" name="Google Shape;3825;p53"/>
            <p:cNvSpPr/>
            <p:nvPr/>
          </p:nvSpPr>
          <p:spPr>
            <a:xfrm>
              <a:off x="3380588" y="3520912"/>
              <a:ext cx="18407" cy="63442"/>
            </a:xfrm>
            <a:custGeom>
              <a:rect b="b" l="l" r="r" t="t"/>
              <a:pathLst>
                <a:path extrusionOk="0" h="1644" w="477">
                  <a:moveTo>
                    <a:pt x="0" y="405"/>
                  </a:moveTo>
                  <a:lnTo>
                    <a:pt x="0" y="1643"/>
                  </a:lnTo>
                  <a:lnTo>
                    <a:pt x="477" y="1643"/>
                  </a:lnTo>
                  <a:lnTo>
                    <a:pt x="477"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6" name="Google Shape;3826;p53"/>
            <p:cNvSpPr/>
            <p:nvPr/>
          </p:nvSpPr>
          <p:spPr>
            <a:xfrm>
              <a:off x="3380588" y="3475879"/>
              <a:ext cx="18407" cy="60663"/>
            </a:xfrm>
            <a:custGeom>
              <a:rect b="b" l="l" r="r" t="t"/>
              <a:pathLst>
                <a:path extrusionOk="0" h="1572" w="477">
                  <a:moveTo>
                    <a:pt x="477" y="0"/>
                  </a:moveTo>
                  <a:lnTo>
                    <a:pt x="0" y="0"/>
                  </a:lnTo>
                  <a:lnTo>
                    <a:pt x="0" y="1572"/>
                  </a:lnTo>
                  <a:lnTo>
                    <a:pt x="477" y="1167"/>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7" name="Google Shape;3827;p53"/>
            <p:cNvSpPr/>
            <p:nvPr/>
          </p:nvSpPr>
          <p:spPr>
            <a:xfrm>
              <a:off x="3258377" y="3665158"/>
              <a:ext cx="414495" cy="218767"/>
            </a:xfrm>
            <a:custGeom>
              <a:rect b="b" l="l" r="r" t="t"/>
              <a:pathLst>
                <a:path extrusionOk="0" h="5669" w="10741">
                  <a:moveTo>
                    <a:pt x="3525" y="311"/>
                  </a:moveTo>
                  <a:cubicBezTo>
                    <a:pt x="3596" y="311"/>
                    <a:pt x="3668" y="382"/>
                    <a:pt x="3668" y="477"/>
                  </a:cubicBezTo>
                  <a:lnTo>
                    <a:pt x="3668" y="2525"/>
                  </a:lnTo>
                  <a:lnTo>
                    <a:pt x="1572" y="2525"/>
                  </a:lnTo>
                  <a:lnTo>
                    <a:pt x="1572" y="1739"/>
                  </a:lnTo>
                  <a:cubicBezTo>
                    <a:pt x="1572" y="1477"/>
                    <a:pt x="1358" y="1263"/>
                    <a:pt x="1096" y="1263"/>
                  </a:cubicBezTo>
                  <a:lnTo>
                    <a:pt x="929" y="1263"/>
                  </a:lnTo>
                  <a:lnTo>
                    <a:pt x="929" y="477"/>
                  </a:lnTo>
                  <a:cubicBezTo>
                    <a:pt x="929" y="382"/>
                    <a:pt x="1000" y="311"/>
                    <a:pt x="1096" y="311"/>
                  </a:cubicBezTo>
                  <a:close/>
                  <a:moveTo>
                    <a:pt x="6573" y="311"/>
                  </a:moveTo>
                  <a:cubicBezTo>
                    <a:pt x="6668" y="311"/>
                    <a:pt x="6740" y="382"/>
                    <a:pt x="6740" y="477"/>
                  </a:cubicBezTo>
                  <a:lnTo>
                    <a:pt x="6740" y="2525"/>
                  </a:lnTo>
                  <a:lnTo>
                    <a:pt x="4001" y="2525"/>
                  </a:lnTo>
                  <a:lnTo>
                    <a:pt x="4001" y="477"/>
                  </a:lnTo>
                  <a:cubicBezTo>
                    <a:pt x="4001" y="382"/>
                    <a:pt x="4072" y="311"/>
                    <a:pt x="4144" y="311"/>
                  </a:cubicBezTo>
                  <a:close/>
                  <a:moveTo>
                    <a:pt x="9645" y="311"/>
                  </a:moveTo>
                  <a:cubicBezTo>
                    <a:pt x="9716" y="311"/>
                    <a:pt x="9788" y="382"/>
                    <a:pt x="9788" y="477"/>
                  </a:cubicBezTo>
                  <a:lnTo>
                    <a:pt x="9788" y="1263"/>
                  </a:lnTo>
                  <a:lnTo>
                    <a:pt x="9645" y="1263"/>
                  </a:lnTo>
                  <a:cubicBezTo>
                    <a:pt x="9383" y="1263"/>
                    <a:pt x="9169" y="1477"/>
                    <a:pt x="9169" y="1739"/>
                  </a:cubicBezTo>
                  <a:lnTo>
                    <a:pt x="9169" y="2525"/>
                  </a:lnTo>
                  <a:lnTo>
                    <a:pt x="7049" y="2525"/>
                  </a:lnTo>
                  <a:lnTo>
                    <a:pt x="7049" y="477"/>
                  </a:lnTo>
                  <a:cubicBezTo>
                    <a:pt x="7049" y="382"/>
                    <a:pt x="7121" y="311"/>
                    <a:pt x="7216" y="311"/>
                  </a:cubicBezTo>
                  <a:close/>
                  <a:moveTo>
                    <a:pt x="3668" y="2835"/>
                  </a:moveTo>
                  <a:lnTo>
                    <a:pt x="3668" y="3787"/>
                  </a:lnTo>
                  <a:lnTo>
                    <a:pt x="1572" y="3787"/>
                  </a:lnTo>
                  <a:lnTo>
                    <a:pt x="1572" y="2835"/>
                  </a:lnTo>
                  <a:close/>
                  <a:moveTo>
                    <a:pt x="6740" y="2835"/>
                  </a:moveTo>
                  <a:lnTo>
                    <a:pt x="6740" y="3787"/>
                  </a:lnTo>
                  <a:lnTo>
                    <a:pt x="4001" y="3787"/>
                  </a:lnTo>
                  <a:lnTo>
                    <a:pt x="4001" y="2835"/>
                  </a:lnTo>
                  <a:close/>
                  <a:moveTo>
                    <a:pt x="9169" y="2835"/>
                  </a:moveTo>
                  <a:lnTo>
                    <a:pt x="9169" y="3787"/>
                  </a:lnTo>
                  <a:lnTo>
                    <a:pt x="7049" y="3787"/>
                  </a:lnTo>
                  <a:lnTo>
                    <a:pt x="7049" y="2835"/>
                  </a:lnTo>
                  <a:close/>
                  <a:moveTo>
                    <a:pt x="1477" y="5050"/>
                  </a:moveTo>
                  <a:lnTo>
                    <a:pt x="1310" y="5359"/>
                  </a:lnTo>
                  <a:lnTo>
                    <a:pt x="929" y="5359"/>
                  </a:lnTo>
                  <a:lnTo>
                    <a:pt x="929" y="5050"/>
                  </a:lnTo>
                  <a:close/>
                  <a:moveTo>
                    <a:pt x="9788" y="5050"/>
                  </a:moveTo>
                  <a:lnTo>
                    <a:pt x="9788" y="5359"/>
                  </a:lnTo>
                  <a:lnTo>
                    <a:pt x="9407" y="5359"/>
                  </a:lnTo>
                  <a:lnTo>
                    <a:pt x="9264" y="5050"/>
                  </a:lnTo>
                  <a:close/>
                  <a:moveTo>
                    <a:pt x="1096" y="1"/>
                  </a:moveTo>
                  <a:cubicBezTo>
                    <a:pt x="834" y="1"/>
                    <a:pt x="619" y="215"/>
                    <a:pt x="619" y="477"/>
                  </a:cubicBezTo>
                  <a:lnTo>
                    <a:pt x="619" y="1263"/>
                  </a:lnTo>
                  <a:lnTo>
                    <a:pt x="476" y="1263"/>
                  </a:lnTo>
                  <a:cubicBezTo>
                    <a:pt x="214" y="1263"/>
                    <a:pt x="0" y="1477"/>
                    <a:pt x="0" y="1739"/>
                  </a:cubicBezTo>
                  <a:lnTo>
                    <a:pt x="0" y="2216"/>
                  </a:lnTo>
                  <a:lnTo>
                    <a:pt x="310" y="2216"/>
                  </a:lnTo>
                  <a:lnTo>
                    <a:pt x="310" y="1739"/>
                  </a:lnTo>
                  <a:cubicBezTo>
                    <a:pt x="310" y="1644"/>
                    <a:pt x="381" y="1573"/>
                    <a:pt x="476" y="1573"/>
                  </a:cubicBezTo>
                  <a:lnTo>
                    <a:pt x="1096" y="1573"/>
                  </a:lnTo>
                  <a:cubicBezTo>
                    <a:pt x="1191" y="1573"/>
                    <a:pt x="1262" y="1644"/>
                    <a:pt x="1262" y="1739"/>
                  </a:cubicBezTo>
                  <a:lnTo>
                    <a:pt x="1262" y="4097"/>
                  </a:lnTo>
                  <a:lnTo>
                    <a:pt x="9478" y="4097"/>
                  </a:lnTo>
                  <a:lnTo>
                    <a:pt x="9478" y="1739"/>
                  </a:lnTo>
                  <a:cubicBezTo>
                    <a:pt x="9478" y="1644"/>
                    <a:pt x="9550" y="1573"/>
                    <a:pt x="9645" y="1573"/>
                  </a:cubicBezTo>
                  <a:lnTo>
                    <a:pt x="10264" y="1573"/>
                  </a:lnTo>
                  <a:cubicBezTo>
                    <a:pt x="10359" y="1573"/>
                    <a:pt x="10431" y="1644"/>
                    <a:pt x="10431" y="1739"/>
                  </a:cubicBezTo>
                  <a:lnTo>
                    <a:pt x="10431" y="4573"/>
                  </a:lnTo>
                  <a:cubicBezTo>
                    <a:pt x="10431" y="4645"/>
                    <a:pt x="10359" y="4716"/>
                    <a:pt x="10264" y="4716"/>
                  </a:cubicBezTo>
                  <a:lnTo>
                    <a:pt x="476" y="4716"/>
                  </a:lnTo>
                  <a:cubicBezTo>
                    <a:pt x="381" y="4716"/>
                    <a:pt x="310" y="4645"/>
                    <a:pt x="310" y="4573"/>
                  </a:cubicBezTo>
                  <a:lnTo>
                    <a:pt x="310" y="2525"/>
                  </a:lnTo>
                  <a:lnTo>
                    <a:pt x="0" y="2525"/>
                  </a:lnTo>
                  <a:lnTo>
                    <a:pt x="0" y="4573"/>
                  </a:lnTo>
                  <a:cubicBezTo>
                    <a:pt x="0" y="4835"/>
                    <a:pt x="214" y="5050"/>
                    <a:pt x="476" y="5050"/>
                  </a:cubicBezTo>
                  <a:lnTo>
                    <a:pt x="619" y="5050"/>
                  </a:lnTo>
                  <a:lnTo>
                    <a:pt x="619" y="5669"/>
                  </a:lnTo>
                  <a:lnTo>
                    <a:pt x="1500" y="5669"/>
                  </a:lnTo>
                  <a:lnTo>
                    <a:pt x="1810" y="5050"/>
                  </a:lnTo>
                  <a:lnTo>
                    <a:pt x="8907" y="5050"/>
                  </a:lnTo>
                  <a:lnTo>
                    <a:pt x="9216" y="5669"/>
                  </a:lnTo>
                  <a:lnTo>
                    <a:pt x="10097" y="5669"/>
                  </a:lnTo>
                  <a:lnTo>
                    <a:pt x="10097" y="5050"/>
                  </a:lnTo>
                  <a:lnTo>
                    <a:pt x="10264" y="5050"/>
                  </a:lnTo>
                  <a:cubicBezTo>
                    <a:pt x="10526" y="5050"/>
                    <a:pt x="10740" y="4835"/>
                    <a:pt x="10740" y="4573"/>
                  </a:cubicBezTo>
                  <a:lnTo>
                    <a:pt x="10740" y="1739"/>
                  </a:lnTo>
                  <a:cubicBezTo>
                    <a:pt x="10740" y="1477"/>
                    <a:pt x="10526" y="1263"/>
                    <a:pt x="10264" y="1263"/>
                  </a:cubicBezTo>
                  <a:lnTo>
                    <a:pt x="10097" y="1263"/>
                  </a:lnTo>
                  <a:lnTo>
                    <a:pt x="10097" y="477"/>
                  </a:lnTo>
                  <a:cubicBezTo>
                    <a:pt x="10097" y="215"/>
                    <a:pt x="9907" y="1"/>
                    <a:pt x="9645" y="1"/>
                  </a:cubicBezTo>
                  <a:lnTo>
                    <a:pt x="7216" y="1"/>
                  </a:lnTo>
                  <a:cubicBezTo>
                    <a:pt x="7097" y="1"/>
                    <a:pt x="6978" y="49"/>
                    <a:pt x="6883" y="120"/>
                  </a:cubicBezTo>
                  <a:cubicBezTo>
                    <a:pt x="6811" y="49"/>
                    <a:pt x="6692" y="1"/>
                    <a:pt x="6573" y="1"/>
                  </a:cubicBezTo>
                  <a:lnTo>
                    <a:pt x="4144" y="1"/>
                  </a:lnTo>
                  <a:cubicBezTo>
                    <a:pt x="4025" y="1"/>
                    <a:pt x="3930" y="49"/>
                    <a:pt x="3834" y="120"/>
                  </a:cubicBezTo>
                  <a:cubicBezTo>
                    <a:pt x="3763" y="49"/>
                    <a:pt x="3644" y="1"/>
                    <a:pt x="35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8" name="Google Shape;3828;p53"/>
            <p:cNvSpPr/>
            <p:nvPr/>
          </p:nvSpPr>
          <p:spPr>
            <a:xfrm>
              <a:off x="3374143" y="3469435"/>
              <a:ext cx="182029" cy="121327"/>
            </a:xfrm>
            <a:custGeom>
              <a:rect b="b" l="l" r="r" t="t"/>
              <a:pathLst>
                <a:path extrusionOk="0" h="3144" w="4717">
                  <a:moveTo>
                    <a:pt x="4406" y="310"/>
                  </a:moveTo>
                  <a:lnTo>
                    <a:pt x="4406" y="1834"/>
                  </a:lnTo>
                  <a:lnTo>
                    <a:pt x="3025" y="977"/>
                  </a:lnTo>
                  <a:lnTo>
                    <a:pt x="2382" y="1453"/>
                  </a:lnTo>
                  <a:lnTo>
                    <a:pt x="1311" y="786"/>
                  </a:lnTo>
                  <a:lnTo>
                    <a:pt x="1049" y="786"/>
                  </a:lnTo>
                  <a:lnTo>
                    <a:pt x="310" y="1406"/>
                  </a:lnTo>
                  <a:lnTo>
                    <a:pt x="310" y="310"/>
                  </a:lnTo>
                  <a:close/>
                  <a:moveTo>
                    <a:pt x="3049" y="1358"/>
                  </a:moveTo>
                  <a:lnTo>
                    <a:pt x="4406" y="2191"/>
                  </a:lnTo>
                  <a:lnTo>
                    <a:pt x="4406" y="2715"/>
                  </a:lnTo>
                  <a:lnTo>
                    <a:pt x="2668" y="1620"/>
                  </a:lnTo>
                  <a:lnTo>
                    <a:pt x="3049" y="1358"/>
                  </a:lnTo>
                  <a:close/>
                  <a:moveTo>
                    <a:pt x="1215" y="1096"/>
                  </a:moveTo>
                  <a:lnTo>
                    <a:pt x="4025" y="2834"/>
                  </a:lnTo>
                  <a:lnTo>
                    <a:pt x="310" y="2834"/>
                  </a:lnTo>
                  <a:lnTo>
                    <a:pt x="310" y="1810"/>
                  </a:lnTo>
                  <a:lnTo>
                    <a:pt x="1168" y="1096"/>
                  </a:lnTo>
                  <a:close/>
                  <a:moveTo>
                    <a:pt x="1" y="0"/>
                  </a:moveTo>
                  <a:lnTo>
                    <a:pt x="1" y="3144"/>
                  </a:lnTo>
                  <a:lnTo>
                    <a:pt x="4716" y="3144"/>
                  </a:lnTo>
                  <a:lnTo>
                    <a:pt x="471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29" name="Google Shape;3829;p53"/>
          <p:cNvGrpSpPr/>
          <p:nvPr/>
        </p:nvGrpSpPr>
        <p:grpSpPr>
          <a:xfrm>
            <a:off x="3549471" y="3232898"/>
            <a:ext cx="576078" cy="539510"/>
            <a:chOff x="2477222" y="1357659"/>
            <a:chExt cx="414534" cy="387829"/>
          </a:xfrm>
        </p:grpSpPr>
        <p:sp>
          <p:nvSpPr>
            <p:cNvPr id="3830" name="Google Shape;3830;p53"/>
            <p:cNvSpPr/>
            <p:nvPr/>
          </p:nvSpPr>
          <p:spPr>
            <a:xfrm>
              <a:off x="2507552" y="1484462"/>
              <a:ext cx="353870" cy="206804"/>
            </a:xfrm>
            <a:custGeom>
              <a:rect b="b" l="l" r="r" t="t"/>
              <a:pathLst>
                <a:path extrusionOk="0" h="5359" w="9170">
                  <a:moveTo>
                    <a:pt x="9169" y="4406"/>
                  </a:moveTo>
                  <a:lnTo>
                    <a:pt x="1" y="4406"/>
                  </a:lnTo>
                  <a:lnTo>
                    <a:pt x="1" y="5359"/>
                  </a:lnTo>
                  <a:lnTo>
                    <a:pt x="9169" y="5359"/>
                  </a:lnTo>
                  <a:close/>
                  <a:moveTo>
                    <a:pt x="1" y="953"/>
                  </a:moveTo>
                  <a:lnTo>
                    <a:pt x="9169" y="953"/>
                  </a:lnTo>
                  <a:lnTo>
                    <a:pt x="9169" y="0"/>
                  </a:lnTo>
                  <a:lnTo>
                    <a:pt x="1" y="0"/>
                  </a:lnTo>
                  <a:lnTo>
                    <a:pt x="1" y="953"/>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1" name="Google Shape;3831;p53"/>
            <p:cNvSpPr/>
            <p:nvPr/>
          </p:nvSpPr>
          <p:spPr>
            <a:xfrm>
              <a:off x="2507552" y="1484462"/>
              <a:ext cx="353870" cy="206804"/>
            </a:xfrm>
            <a:custGeom>
              <a:rect b="b" l="l" r="r" t="t"/>
              <a:pathLst>
                <a:path extrusionOk="0" h="5359" w="9170">
                  <a:moveTo>
                    <a:pt x="9169" y="4406"/>
                  </a:moveTo>
                  <a:lnTo>
                    <a:pt x="8693" y="4406"/>
                  </a:lnTo>
                  <a:lnTo>
                    <a:pt x="8693" y="5359"/>
                  </a:lnTo>
                  <a:lnTo>
                    <a:pt x="9169" y="5359"/>
                  </a:lnTo>
                  <a:close/>
                  <a:moveTo>
                    <a:pt x="477" y="4406"/>
                  </a:moveTo>
                  <a:lnTo>
                    <a:pt x="1" y="4406"/>
                  </a:lnTo>
                  <a:lnTo>
                    <a:pt x="1" y="5359"/>
                  </a:lnTo>
                  <a:lnTo>
                    <a:pt x="477" y="5359"/>
                  </a:lnTo>
                  <a:close/>
                  <a:moveTo>
                    <a:pt x="8693" y="953"/>
                  </a:moveTo>
                  <a:lnTo>
                    <a:pt x="8693" y="0"/>
                  </a:lnTo>
                  <a:lnTo>
                    <a:pt x="9169" y="0"/>
                  </a:lnTo>
                  <a:lnTo>
                    <a:pt x="9169" y="953"/>
                  </a:lnTo>
                  <a:close/>
                  <a:moveTo>
                    <a:pt x="477" y="0"/>
                  </a:moveTo>
                  <a:lnTo>
                    <a:pt x="477" y="953"/>
                  </a:lnTo>
                  <a:lnTo>
                    <a:pt x="1" y="953"/>
                  </a:lnTo>
                  <a:lnTo>
                    <a:pt x="1"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2" name="Google Shape;3832;p53"/>
            <p:cNvSpPr/>
            <p:nvPr/>
          </p:nvSpPr>
          <p:spPr>
            <a:xfrm>
              <a:off x="2507552" y="1581860"/>
              <a:ext cx="109403" cy="48739"/>
            </a:xfrm>
            <a:custGeom>
              <a:rect b="b" l="l" r="r" t="t"/>
              <a:pathLst>
                <a:path extrusionOk="0" h="1263" w="2835">
                  <a:moveTo>
                    <a:pt x="1" y="1263"/>
                  </a:moveTo>
                  <a:lnTo>
                    <a:pt x="2835" y="1263"/>
                  </a:lnTo>
                  <a:lnTo>
                    <a:pt x="2835" y="620"/>
                  </a:lnTo>
                  <a:cubicBezTo>
                    <a:pt x="2835" y="287"/>
                    <a:pt x="2549" y="1"/>
                    <a:pt x="2192" y="1"/>
                  </a:cubicBezTo>
                  <a:lnTo>
                    <a:pt x="620" y="1"/>
                  </a:lnTo>
                  <a:cubicBezTo>
                    <a:pt x="286" y="1"/>
                    <a:pt x="1" y="287"/>
                    <a:pt x="1" y="620"/>
                  </a:cubicBezTo>
                  <a:lnTo>
                    <a:pt x="1" y="1263"/>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3" name="Google Shape;3833;p53"/>
            <p:cNvSpPr/>
            <p:nvPr/>
          </p:nvSpPr>
          <p:spPr>
            <a:xfrm>
              <a:off x="2507552" y="1460576"/>
              <a:ext cx="353870" cy="193953"/>
            </a:xfrm>
            <a:custGeom>
              <a:rect b="b" l="l" r="r" t="t"/>
              <a:pathLst>
                <a:path extrusionOk="0" h="5026" w="9170">
                  <a:moveTo>
                    <a:pt x="1" y="619"/>
                  </a:moveTo>
                  <a:lnTo>
                    <a:pt x="9169" y="619"/>
                  </a:lnTo>
                  <a:lnTo>
                    <a:pt x="9169" y="0"/>
                  </a:lnTo>
                  <a:lnTo>
                    <a:pt x="1" y="0"/>
                  </a:lnTo>
                  <a:lnTo>
                    <a:pt x="1" y="619"/>
                  </a:lnTo>
                  <a:close/>
                  <a:moveTo>
                    <a:pt x="1" y="5025"/>
                  </a:moveTo>
                  <a:lnTo>
                    <a:pt x="9169" y="5025"/>
                  </a:lnTo>
                  <a:lnTo>
                    <a:pt x="9169" y="4406"/>
                  </a:lnTo>
                  <a:lnTo>
                    <a:pt x="1" y="4406"/>
                  </a:lnTo>
                  <a:lnTo>
                    <a:pt x="1" y="502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4" name="Google Shape;3834;p53"/>
            <p:cNvSpPr/>
            <p:nvPr/>
          </p:nvSpPr>
          <p:spPr>
            <a:xfrm>
              <a:off x="2507552" y="1411877"/>
              <a:ext cx="109403" cy="48739"/>
            </a:xfrm>
            <a:custGeom>
              <a:rect b="b" l="l" r="r" t="t"/>
              <a:pathLst>
                <a:path extrusionOk="0" h="1263" w="2835">
                  <a:moveTo>
                    <a:pt x="1" y="1262"/>
                  </a:moveTo>
                  <a:lnTo>
                    <a:pt x="2835" y="1262"/>
                  </a:lnTo>
                  <a:lnTo>
                    <a:pt x="2835" y="619"/>
                  </a:lnTo>
                  <a:cubicBezTo>
                    <a:pt x="2835" y="286"/>
                    <a:pt x="2549" y="0"/>
                    <a:pt x="2192" y="0"/>
                  </a:cubicBezTo>
                  <a:lnTo>
                    <a:pt x="620" y="0"/>
                  </a:lnTo>
                  <a:cubicBezTo>
                    <a:pt x="286" y="0"/>
                    <a:pt x="1" y="286"/>
                    <a:pt x="1" y="619"/>
                  </a:cubicBezTo>
                  <a:lnTo>
                    <a:pt x="1" y="1262"/>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5" name="Google Shape;3835;p53"/>
            <p:cNvSpPr/>
            <p:nvPr/>
          </p:nvSpPr>
          <p:spPr>
            <a:xfrm>
              <a:off x="2507552" y="1412764"/>
              <a:ext cx="18407" cy="47852"/>
            </a:xfrm>
            <a:custGeom>
              <a:rect b="b" l="l" r="r" t="t"/>
              <a:pathLst>
                <a:path extrusionOk="0" h="1240" w="477">
                  <a:moveTo>
                    <a:pt x="1" y="1239"/>
                  </a:moveTo>
                  <a:lnTo>
                    <a:pt x="477" y="1239"/>
                  </a:lnTo>
                  <a:lnTo>
                    <a:pt x="477" y="1"/>
                  </a:lnTo>
                  <a:cubicBezTo>
                    <a:pt x="191" y="72"/>
                    <a:pt x="1" y="311"/>
                    <a:pt x="1" y="59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6" name="Google Shape;3836;p53"/>
            <p:cNvSpPr/>
            <p:nvPr/>
          </p:nvSpPr>
          <p:spPr>
            <a:xfrm>
              <a:off x="2482740" y="1363139"/>
              <a:ext cx="402571" cy="376831"/>
            </a:xfrm>
            <a:custGeom>
              <a:rect b="b" l="l" r="r" t="t"/>
              <a:pathLst>
                <a:path extrusionOk="0" h="9765" w="10432">
                  <a:moveTo>
                    <a:pt x="9812" y="9765"/>
                  </a:moveTo>
                  <a:lnTo>
                    <a:pt x="10431" y="9765"/>
                  </a:lnTo>
                  <a:lnTo>
                    <a:pt x="10431" y="311"/>
                  </a:lnTo>
                  <a:cubicBezTo>
                    <a:pt x="10431" y="144"/>
                    <a:pt x="10289" y="1"/>
                    <a:pt x="10122" y="1"/>
                  </a:cubicBezTo>
                  <a:cubicBezTo>
                    <a:pt x="9955" y="1"/>
                    <a:pt x="9812" y="144"/>
                    <a:pt x="9812" y="311"/>
                  </a:cubicBezTo>
                  <a:lnTo>
                    <a:pt x="9812" y="9765"/>
                  </a:lnTo>
                  <a:close/>
                  <a:moveTo>
                    <a:pt x="1" y="311"/>
                  </a:moveTo>
                  <a:lnTo>
                    <a:pt x="1" y="9765"/>
                  </a:lnTo>
                  <a:lnTo>
                    <a:pt x="644" y="9765"/>
                  </a:lnTo>
                  <a:lnTo>
                    <a:pt x="644" y="311"/>
                  </a:lnTo>
                  <a:cubicBezTo>
                    <a:pt x="644" y="144"/>
                    <a:pt x="501" y="1"/>
                    <a:pt x="334" y="1"/>
                  </a:cubicBezTo>
                  <a:cubicBezTo>
                    <a:pt x="144" y="1"/>
                    <a:pt x="1" y="144"/>
                    <a:pt x="1" y="31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7" name="Google Shape;3837;p53"/>
            <p:cNvSpPr/>
            <p:nvPr/>
          </p:nvSpPr>
          <p:spPr>
            <a:xfrm>
              <a:off x="2482740" y="1721552"/>
              <a:ext cx="402571" cy="18407"/>
            </a:xfrm>
            <a:custGeom>
              <a:rect b="b" l="l" r="r" t="t"/>
              <a:pathLst>
                <a:path extrusionOk="0" h="477" w="10432">
                  <a:moveTo>
                    <a:pt x="9812" y="477"/>
                  </a:moveTo>
                  <a:lnTo>
                    <a:pt x="10431" y="477"/>
                  </a:lnTo>
                  <a:lnTo>
                    <a:pt x="10431" y="1"/>
                  </a:lnTo>
                  <a:lnTo>
                    <a:pt x="9812" y="1"/>
                  </a:lnTo>
                  <a:close/>
                  <a:moveTo>
                    <a:pt x="1" y="1"/>
                  </a:moveTo>
                  <a:lnTo>
                    <a:pt x="1" y="477"/>
                  </a:lnTo>
                  <a:lnTo>
                    <a:pt x="644" y="477"/>
                  </a:lnTo>
                  <a:lnTo>
                    <a:pt x="644"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8" name="Google Shape;3838;p53"/>
            <p:cNvSpPr/>
            <p:nvPr/>
          </p:nvSpPr>
          <p:spPr>
            <a:xfrm>
              <a:off x="2507552" y="1582787"/>
              <a:ext cx="18407" cy="47813"/>
            </a:xfrm>
            <a:custGeom>
              <a:rect b="b" l="l" r="r" t="t"/>
              <a:pathLst>
                <a:path extrusionOk="0" h="1239" w="477">
                  <a:moveTo>
                    <a:pt x="1" y="1239"/>
                  </a:moveTo>
                  <a:lnTo>
                    <a:pt x="477" y="1239"/>
                  </a:lnTo>
                  <a:lnTo>
                    <a:pt x="477" y="1"/>
                  </a:lnTo>
                  <a:cubicBezTo>
                    <a:pt x="191" y="72"/>
                    <a:pt x="1" y="310"/>
                    <a:pt x="1" y="59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9" name="Google Shape;3839;p53"/>
            <p:cNvSpPr/>
            <p:nvPr/>
          </p:nvSpPr>
          <p:spPr>
            <a:xfrm>
              <a:off x="2477222" y="1357659"/>
              <a:ext cx="414534" cy="387829"/>
            </a:xfrm>
            <a:custGeom>
              <a:rect b="b" l="l" r="r" t="t"/>
              <a:pathLst>
                <a:path extrusionOk="0" h="10050" w="10742">
                  <a:moveTo>
                    <a:pt x="2978" y="1572"/>
                  </a:moveTo>
                  <a:cubicBezTo>
                    <a:pt x="3240" y="1572"/>
                    <a:pt x="3454" y="1786"/>
                    <a:pt x="3454" y="2024"/>
                  </a:cubicBezTo>
                  <a:lnTo>
                    <a:pt x="3454" y="2501"/>
                  </a:lnTo>
                  <a:lnTo>
                    <a:pt x="930" y="2501"/>
                  </a:lnTo>
                  <a:lnTo>
                    <a:pt x="930" y="2024"/>
                  </a:lnTo>
                  <a:cubicBezTo>
                    <a:pt x="930" y="1786"/>
                    <a:pt x="1144" y="1572"/>
                    <a:pt x="1406" y="1572"/>
                  </a:cubicBezTo>
                  <a:close/>
                  <a:moveTo>
                    <a:pt x="9312" y="1572"/>
                  </a:moveTo>
                  <a:cubicBezTo>
                    <a:pt x="9574" y="1572"/>
                    <a:pt x="9789" y="1786"/>
                    <a:pt x="9789" y="2024"/>
                  </a:cubicBezTo>
                  <a:lnTo>
                    <a:pt x="9789" y="2501"/>
                  </a:lnTo>
                  <a:lnTo>
                    <a:pt x="7907" y="2501"/>
                  </a:lnTo>
                  <a:lnTo>
                    <a:pt x="7907" y="2024"/>
                  </a:lnTo>
                  <a:cubicBezTo>
                    <a:pt x="7907" y="1786"/>
                    <a:pt x="8122" y="1572"/>
                    <a:pt x="8384" y="1572"/>
                  </a:cubicBezTo>
                  <a:close/>
                  <a:moveTo>
                    <a:pt x="7598" y="2810"/>
                  </a:moveTo>
                  <a:lnTo>
                    <a:pt x="7598" y="3144"/>
                  </a:lnTo>
                  <a:lnTo>
                    <a:pt x="930" y="3144"/>
                  </a:lnTo>
                  <a:lnTo>
                    <a:pt x="930" y="2810"/>
                  </a:lnTo>
                  <a:close/>
                  <a:moveTo>
                    <a:pt x="9789" y="2810"/>
                  </a:moveTo>
                  <a:lnTo>
                    <a:pt x="9789" y="3144"/>
                  </a:lnTo>
                  <a:lnTo>
                    <a:pt x="7907" y="3144"/>
                  </a:lnTo>
                  <a:lnTo>
                    <a:pt x="7907" y="2810"/>
                  </a:lnTo>
                  <a:close/>
                  <a:moveTo>
                    <a:pt x="7598" y="3453"/>
                  </a:moveTo>
                  <a:lnTo>
                    <a:pt x="7598" y="4072"/>
                  </a:lnTo>
                  <a:lnTo>
                    <a:pt x="930" y="4072"/>
                  </a:lnTo>
                  <a:lnTo>
                    <a:pt x="930" y="3453"/>
                  </a:lnTo>
                  <a:close/>
                  <a:moveTo>
                    <a:pt x="9789" y="3453"/>
                  </a:moveTo>
                  <a:lnTo>
                    <a:pt x="9789" y="4072"/>
                  </a:lnTo>
                  <a:lnTo>
                    <a:pt x="7907" y="4072"/>
                  </a:lnTo>
                  <a:lnTo>
                    <a:pt x="7907" y="3453"/>
                  </a:lnTo>
                  <a:close/>
                  <a:moveTo>
                    <a:pt x="9789" y="4406"/>
                  </a:moveTo>
                  <a:lnTo>
                    <a:pt x="9789" y="5025"/>
                  </a:lnTo>
                  <a:lnTo>
                    <a:pt x="7907" y="5025"/>
                  </a:lnTo>
                  <a:lnTo>
                    <a:pt x="7907" y="4406"/>
                  </a:lnTo>
                  <a:close/>
                  <a:moveTo>
                    <a:pt x="9789" y="5334"/>
                  </a:moveTo>
                  <a:lnTo>
                    <a:pt x="9789" y="5977"/>
                  </a:lnTo>
                  <a:lnTo>
                    <a:pt x="7907" y="5977"/>
                  </a:lnTo>
                  <a:lnTo>
                    <a:pt x="7907" y="5334"/>
                  </a:lnTo>
                  <a:close/>
                  <a:moveTo>
                    <a:pt x="2978" y="5977"/>
                  </a:moveTo>
                  <a:cubicBezTo>
                    <a:pt x="3240" y="5977"/>
                    <a:pt x="3454" y="6192"/>
                    <a:pt x="3454" y="6430"/>
                  </a:cubicBezTo>
                  <a:lnTo>
                    <a:pt x="3454" y="6906"/>
                  </a:lnTo>
                  <a:lnTo>
                    <a:pt x="930" y="6906"/>
                  </a:lnTo>
                  <a:lnTo>
                    <a:pt x="930" y="6430"/>
                  </a:lnTo>
                  <a:cubicBezTo>
                    <a:pt x="930" y="6192"/>
                    <a:pt x="1144" y="5977"/>
                    <a:pt x="1406" y="5977"/>
                  </a:cubicBezTo>
                  <a:close/>
                  <a:moveTo>
                    <a:pt x="7598" y="4406"/>
                  </a:moveTo>
                  <a:lnTo>
                    <a:pt x="7598" y="6906"/>
                  </a:lnTo>
                  <a:lnTo>
                    <a:pt x="3763" y="6906"/>
                  </a:lnTo>
                  <a:lnTo>
                    <a:pt x="3763" y="6430"/>
                  </a:lnTo>
                  <a:cubicBezTo>
                    <a:pt x="3763" y="6001"/>
                    <a:pt x="3406" y="5644"/>
                    <a:pt x="2978" y="5644"/>
                  </a:cubicBezTo>
                  <a:lnTo>
                    <a:pt x="1406" y="5644"/>
                  </a:lnTo>
                  <a:cubicBezTo>
                    <a:pt x="1239" y="5644"/>
                    <a:pt x="1072" y="5716"/>
                    <a:pt x="930" y="5811"/>
                  </a:cubicBezTo>
                  <a:lnTo>
                    <a:pt x="930" y="4406"/>
                  </a:lnTo>
                  <a:close/>
                  <a:moveTo>
                    <a:pt x="9789" y="6287"/>
                  </a:moveTo>
                  <a:lnTo>
                    <a:pt x="9789" y="6906"/>
                  </a:lnTo>
                  <a:lnTo>
                    <a:pt x="7907" y="6906"/>
                  </a:lnTo>
                  <a:lnTo>
                    <a:pt x="7907" y="6287"/>
                  </a:lnTo>
                  <a:close/>
                  <a:moveTo>
                    <a:pt x="7598" y="7240"/>
                  </a:moveTo>
                  <a:lnTo>
                    <a:pt x="7598" y="7549"/>
                  </a:lnTo>
                  <a:lnTo>
                    <a:pt x="930" y="7549"/>
                  </a:lnTo>
                  <a:lnTo>
                    <a:pt x="930" y="7240"/>
                  </a:lnTo>
                  <a:close/>
                  <a:moveTo>
                    <a:pt x="9789" y="7240"/>
                  </a:moveTo>
                  <a:lnTo>
                    <a:pt x="9789" y="7549"/>
                  </a:lnTo>
                  <a:lnTo>
                    <a:pt x="7907" y="7549"/>
                  </a:lnTo>
                  <a:lnTo>
                    <a:pt x="7907" y="7240"/>
                  </a:lnTo>
                  <a:close/>
                  <a:moveTo>
                    <a:pt x="9789" y="7859"/>
                  </a:moveTo>
                  <a:lnTo>
                    <a:pt x="9789" y="8478"/>
                  </a:lnTo>
                  <a:lnTo>
                    <a:pt x="7907" y="8478"/>
                  </a:lnTo>
                  <a:lnTo>
                    <a:pt x="7907" y="7859"/>
                  </a:lnTo>
                  <a:close/>
                  <a:moveTo>
                    <a:pt x="10265" y="310"/>
                  </a:moveTo>
                  <a:cubicBezTo>
                    <a:pt x="10360" y="310"/>
                    <a:pt x="10432" y="381"/>
                    <a:pt x="10432" y="453"/>
                  </a:cubicBezTo>
                  <a:lnTo>
                    <a:pt x="10432" y="9740"/>
                  </a:lnTo>
                  <a:lnTo>
                    <a:pt x="10098" y="9740"/>
                  </a:lnTo>
                  <a:lnTo>
                    <a:pt x="10098" y="453"/>
                  </a:lnTo>
                  <a:cubicBezTo>
                    <a:pt x="10098" y="381"/>
                    <a:pt x="10170" y="310"/>
                    <a:pt x="10265" y="310"/>
                  </a:cubicBezTo>
                  <a:close/>
                  <a:moveTo>
                    <a:pt x="477" y="0"/>
                  </a:moveTo>
                  <a:cubicBezTo>
                    <a:pt x="215" y="0"/>
                    <a:pt x="1" y="191"/>
                    <a:pt x="1" y="453"/>
                  </a:cubicBezTo>
                  <a:lnTo>
                    <a:pt x="1" y="929"/>
                  </a:lnTo>
                  <a:lnTo>
                    <a:pt x="310" y="929"/>
                  </a:lnTo>
                  <a:lnTo>
                    <a:pt x="310" y="453"/>
                  </a:lnTo>
                  <a:cubicBezTo>
                    <a:pt x="310" y="381"/>
                    <a:pt x="382" y="310"/>
                    <a:pt x="477" y="310"/>
                  </a:cubicBezTo>
                  <a:cubicBezTo>
                    <a:pt x="549" y="310"/>
                    <a:pt x="620" y="381"/>
                    <a:pt x="620" y="453"/>
                  </a:cubicBezTo>
                  <a:lnTo>
                    <a:pt x="620" y="9740"/>
                  </a:lnTo>
                  <a:lnTo>
                    <a:pt x="310" y="9740"/>
                  </a:lnTo>
                  <a:lnTo>
                    <a:pt x="310" y="1238"/>
                  </a:lnTo>
                  <a:lnTo>
                    <a:pt x="1" y="1238"/>
                  </a:lnTo>
                  <a:lnTo>
                    <a:pt x="1" y="10050"/>
                  </a:lnTo>
                  <a:lnTo>
                    <a:pt x="930" y="10050"/>
                  </a:lnTo>
                  <a:lnTo>
                    <a:pt x="930" y="8811"/>
                  </a:lnTo>
                  <a:lnTo>
                    <a:pt x="4883" y="8811"/>
                  </a:lnTo>
                  <a:lnTo>
                    <a:pt x="4883" y="8478"/>
                  </a:lnTo>
                  <a:lnTo>
                    <a:pt x="930" y="8478"/>
                  </a:lnTo>
                  <a:lnTo>
                    <a:pt x="930" y="7859"/>
                  </a:lnTo>
                  <a:lnTo>
                    <a:pt x="7598" y="7859"/>
                  </a:lnTo>
                  <a:lnTo>
                    <a:pt x="7598" y="8478"/>
                  </a:lnTo>
                  <a:lnTo>
                    <a:pt x="5835" y="8478"/>
                  </a:lnTo>
                  <a:lnTo>
                    <a:pt x="5835" y="8811"/>
                  </a:lnTo>
                  <a:lnTo>
                    <a:pt x="7598" y="8811"/>
                  </a:lnTo>
                  <a:lnTo>
                    <a:pt x="7598" y="10050"/>
                  </a:lnTo>
                  <a:lnTo>
                    <a:pt x="7907" y="10050"/>
                  </a:lnTo>
                  <a:lnTo>
                    <a:pt x="7907" y="8811"/>
                  </a:lnTo>
                  <a:lnTo>
                    <a:pt x="9789" y="8811"/>
                  </a:lnTo>
                  <a:lnTo>
                    <a:pt x="9789" y="10050"/>
                  </a:lnTo>
                  <a:lnTo>
                    <a:pt x="10741" y="10050"/>
                  </a:lnTo>
                  <a:lnTo>
                    <a:pt x="10741" y="453"/>
                  </a:lnTo>
                  <a:cubicBezTo>
                    <a:pt x="10741" y="191"/>
                    <a:pt x="10527" y="0"/>
                    <a:pt x="10265" y="0"/>
                  </a:cubicBezTo>
                  <a:cubicBezTo>
                    <a:pt x="10003" y="0"/>
                    <a:pt x="9789" y="191"/>
                    <a:pt x="9789" y="453"/>
                  </a:cubicBezTo>
                  <a:lnTo>
                    <a:pt x="9789" y="1405"/>
                  </a:lnTo>
                  <a:cubicBezTo>
                    <a:pt x="9669" y="1310"/>
                    <a:pt x="9503" y="1238"/>
                    <a:pt x="9312" y="1238"/>
                  </a:cubicBezTo>
                  <a:lnTo>
                    <a:pt x="8384" y="1238"/>
                  </a:lnTo>
                  <a:cubicBezTo>
                    <a:pt x="7931" y="1238"/>
                    <a:pt x="7598" y="1596"/>
                    <a:pt x="7598" y="2024"/>
                  </a:cubicBezTo>
                  <a:lnTo>
                    <a:pt x="7598" y="2501"/>
                  </a:lnTo>
                  <a:lnTo>
                    <a:pt x="3763" y="2501"/>
                  </a:lnTo>
                  <a:lnTo>
                    <a:pt x="3763" y="2024"/>
                  </a:lnTo>
                  <a:cubicBezTo>
                    <a:pt x="3763" y="1596"/>
                    <a:pt x="3406" y="1238"/>
                    <a:pt x="2978" y="1238"/>
                  </a:cubicBezTo>
                  <a:lnTo>
                    <a:pt x="1406" y="1238"/>
                  </a:lnTo>
                  <a:cubicBezTo>
                    <a:pt x="1239" y="1238"/>
                    <a:pt x="1072" y="1310"/>
                    <a:pt x="930" y="1405"/>
                  </a:cubicBezTo>
                  <a:lnTo>
                    <a:pt x="930" y="453"/>
                  </a:lnTo>
                  <a:cubicBezTo>
                    <a:pt x="930" y="191"/>
                    <a:pt x="715" y="0"/>
                    <a:pt x="4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0" name="Google Shape;3840;p53"/>
            <p:cNvSpPr/>
            <p:nvPr/>
          </p:nvSpPr>
          <p:spPr>
            <a:xfrm>
              <a:off x="2678501" y="1684777"/>
              <a:ext cx="11963" cy="12928"/>
            </a:xfrm>
            <a:custGeom>
              <a:rect b="b" l="l" r="r" t="t"/>
              <a:pathLst>
                <a:path extrusionOk="0" h="335" w="310">
                  <a:moveTo>
                    <a:pt x="0" y="1"/>
                  </a:moveTo>
                  <a:lnTo>
                    <a:pt x="0" y="334"/>
                  </a:lnTo>
                  <a:lnTo>
                    <a:pt x="310" y="334"/>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44" name="Shape 3844"/>
        <p:cNvGrpSpPr/>
        <p:nvPr/>
      </p:nvGrpSpPr>
      <p:grpSpPr>
        <a:xfrm>
          <a:off x="0" y="0"/>
          <a:ext cx="0" cy="0"/>
          <a:chOff x="0" y="0"/>
          <a:chExt cx="0" cy="0"/>
        </a:xfrm>
      </p:grpSpPr>
      <p:sp>
        <p:nvSpPr>
          <p:cNvPr id="3845" name="Google Shape;3845;p54"/>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grpSp>
        <p:nvGrpSpPr>
          <p:cNvPr id="3846" name="Google Shape;3846;p54"/>
          <p:cNvGrpSpPr/>
          <p:nvPr/>
        </p:nvGrpSpPr>
        <p:grpSpPr>
          <a:xfrm>
            <a:off x="5466500" y="1565122"/>
            <a:ext cx="3272121" cy="3245210"/>
            <a:chOff x="5618900" y="1565122"/>
            <a:chExt cx="3272121" cy="3245210"/>
          </a:xfrm>
        </p:grpSpPr>
        <p:sp>
          <p:nvSpPr>
            <p:cNvPr id="3847" name="Google Shape;3847;p54"/>
            <p:cNvSpPr/>
            <p:nvPr/>
          </p:nvSpPr>
          <p:spPr>
            <a:xfrm>
              <a:off x="5618900" y="4495946"/>
              <a:ext cx="3272121" cy="314387"/>
            </a:xfrm>
            <a:custGeom>
              <a:rect b="b" l="l" r="r" t="t"/>
              <a:pathLst>
                <a:path extrusionOk="0" h="21228" w="195438">
                  <a:moveTo>
                    <a:pt x="97719" y="1"/>
                  </a:moveTo>
                  <a:cubicBezTo>
                    <a:pt x="43754" y="1"/>
                    <a:pt x="0" y="4743"/>
                    <a:pt x="0" y="10595"/>
                  </a:cubicBezTo>
                  <a:cubicBezTo>
                    <a:pt x="0" y="16485"/>
                    <a:pt x="43754" y="21227"/>
                    <a:pt x="97719" y="21227"/>
                  </a:cubicBezTo>
                  <a:cubicBezTo>
                    <a:pt x="151684" y="21227"/>
                    <a:pt x="195437" y="16485"/>
                    <a:pt x="195437" y="10595"/>
                  </a:cubicBezTo>
                  <a:cubicBezTo>
                    <a:pt x="195437" y="4743"/>
                    <a:pt x="151684" y="1"/>
                    <a:pt x="97719"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8" name="Google Shape;3848;p54"/>
            <p:cNvSpPr/>
            <p:nvPr/>
          </p:nvSpPr>
          <p:spPr>
            <a:xfrm>
              <a:off x="6207559" y="3254313"/>
              <a:ext cx="718878" cy="1480940"/>
            </a:xfrm>
            <a:custGeom>
              <a:rect b="b" l="l" r="r" t="t"/>
              <a:pathLst>
                <a:path extrusionOk="0" h="81617" w="39624">
                  <a:moveTo>
                    <a:pt x="1" y="0"/>
                  </a:moveTo>
                  <a:cubicBezTo>
                    <a:pt x="1" y="0"/>
                    <a:pt x="8262" y="27002"/>
                    <a:pt x="9027" y="36104"/>
                  </a:cubicBezTo>
                  <a:cubicBezTo>
                    <a:pt x="9256" y="38743"/>
                    <a:pt x="10174" y="49299"/>
                    <a:pt x="10825" y="57369"/>
                  </a:cubicBezTo>
                  <a:cubicBezTo>
                    <a:pt x="11016" y="60199"/>
                    <a:pt x="11934" y="71903"/>
                    <a:pt x="11934" y="72744"/>
                  </a:cubicBezTo>
                  <a:cubicBezTo>
                    <a:pt x="11972" y="77028"/>
                    <a:pt x="12163" y="80623"/>
                    <a:pt x="12507" y="80852"/>
                  </a:cubicBezTo>
                  <a:cubicBezTo>
                    <a:pt x="13219" y="81326"/>
                    <a:pt x="28075" y="81617"/>
                    <a:pt x="35120" y="81617"/>
                  </a:cubicBezTo>
                  <a:cubicBezTo>
                    <a:pt x="37167" y="81617"/>
                    <a:pt x="38555" y="81592"/>
                    <a:pt x="38744" y="81541"/>
                  </a:cubicBezTo>
                  <a:cubicBezTo>
                    <a:pt x="39624" y="81158"/>
                    <a:pt x="38859" y="78710"/>
                    <a:pt x="37941" y="77907"/>
                  </a:cubicBezTo>
                  <a:cubicBezTo>
                    <a:pt x="36985" y="77142"/>
                    <a:pt x="27653" y="72821"/>
                    <a:pt x="27653" y="72821"/>
                  </a:cubicBezTo>
                  <a:lnTo>
                    <a:pt x="27347" y="67122"/>
                  </a:lnTo>
                  <a:lnTo>
                    <a:pt x="27385" y="67122"/>
                  </a:lnTo>
                  <a:cubicBezTo>
                    <a:pt x="27385" y="67122"/>
                    <a:pt x="26467" y="42224"/>
                    <a:pt x="24899" y="35110"/>
                  </a:cubicBezTo>
                  <a:cubicBezTo>
                    <a:pt x="22949" y="26466"/>
                    <a:pt x="17594" y="0"/>
                    <a:pt x="17594" y="0"/>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9" name="Google Shape;3849;p54"/>
            <p:cNvSpPr/>
            <p:nvPr/>
          </p:nvSpPr>
          <p:spPr>
            <a:xfrm>
              <a:off x="6016754" y="3255003"/>
              <a:ext cx="507246" cy="1478963"/>
            </a:xfrm>
            <a:custGeom>
              <a:rect b="b" l="l" r="r" t="t"/>
              <a:pathLst>
                <a:path extrusionOk="0" h="81508" w="27959">
                  <a:moveTo>
                    <a:pt x="4705" y="0"/>
                  </a:moveTo>
                  <a:cubicBezTo>
                    <a:pt x="4705" y="0"/>
                    <a:pt x="1301" y="9677"/>
                    <a:pt x="3136" y="15681"/>
                  </a:cubicBezTo>
                  <a:cubicBezTo>
                    <a:pt x="3136" y="15681"/>
                    <a:pt x="2027" y="36717"/>
                    <a:pt x="1645" y="40503"/>
                  </a:cubicBezTo>
                  <a:cubicBezTo>
                    <a:pt x="1262" y="44098"/>
                    <a:pt x="880" y="50944"/>
                    <a:pt x="536" y="56758"/>
                  </a:cubicBezTo>
                  <a:cubicBezTo>
                    <a:pt x="498" y="57063"/>
                    <a:pt x="153" y="61538"/>
                    <a:pt x="39" y="66548"/>
                  </a:cubicBezTo>
                  <a:cubicBezTo>
                    <a:pt x="39" y="66931"/>
                    <a:pt x="0" y="67122"/>
                    <a:pt x="0" y="67122"/>
                  </a:cubicBezTo>
                  <a:lnTo>
                    <a:pt x="0" y="69761"/>
                  </a:lnTo>
                  <a:cubicBezTo>
                    <a:pt x="0" y="70717"/>
                    <a:pt x="0" y="71712"/>
                    <a:pt x="39" y="72630"/>
                  </a:cubicBezTo>
                  <a:cubicBezTo>
                    <a:pt x="77" y="76951"/>
                    <a:pt x="268" y="80508"/>
                    <a:pt x="612" y="80776"/>
                  </a:cubicBezTo>
                  <a:cubicBezTo>
                    <a:pt x="1310" y="81241"/>
                    <a:pt x="15630" y="81508"/>
                    <a:pt x="22823" y="81508"/>
                  </a:cubicBezTo>
                  <a:cubicBezTo>
                    <a:pt x="25089" y="81508"/>
                    <a:pt x="26647" y="81481"/>
                    <a:pt x="26849" y="81426"/>
                  </a:cubicBezTo>
                  <a:cubicBezTo>
                    <a:pt x="27805" y="81120"/>
                    <a:pt x="27078" y="78634"/>
                    <a:pt x="26122" y="77869"/>
                  </a:cubicBezTo>
                  <a:cubicBezTo>
                    <a:pt x="25166" y="77104"/>
                    <a:pt x="15872" y="72783"/>
                    <a:pt x="15872" y="72783"/>
                  </a:cubicBezTo>
                  <a:lnTo>
                    <a:pt x="15949" y="69914"/>
                  </a:lnTo>
                  <a:lnTo>
                    <a:pt x="16255" y="67084"/>
                  </a:lnTo>
                  <a:cubicBezTo>
                    <a:pt x="16255" y="67084"/>
                    <a:pt x="18244" y="48649"/>
                    <a:pt x="18856" y="41956"/>
                  </a:cubicBezTo>
                  <a:cubicBezTo>
                    <a:pt x="19544" y="34843"/>
                    <a:pt x="20615" y="12507"/>
                    <a:pt x="20615" y="12507"/>
                  </a:cubicBezTo>
                  <a:lnTo>
                    <a:pt x="22642" y="11895"/>
                  </a:lnTo>
                  <a:cubicBezTo>
                    <a:pt x="25128" y="10289"/>
                    <a:pt x="27652" y="2219"/>
                    <a:pt x="27958" y="0"/>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0" name="Google Shape;3850;p54"/>
            <p:cNvSpPr/>
            <p:nvPr/>
          </p:nvSpPr>
          <p:spPr>
            <a:xfrm>
              <a:off x="6018133" y="4519419"/>
              <a:ext cx="503092" cy="213440"/>
            </a:xfrm>
            <a:custGeom>
              <a:rect b="b" l="l" r="r" t="t"/>
              <a:pathLst>
                <a:path extrusionOk="0" h="11763" w="27730">
                  <a:moveTo>
                    <a:pt x="1" y="1"/>
                  </a:moveTo>
                  <a:lnTo>
                    <a:pt x="1" y="1"/>
                  </a:lnTo>
                  <a:cubicBezTo>
                    <a:pt x="39" y="5508"/>
                    <a:pt x="192" y="10710"/>
                    <a:pt x="613" y="10977"/>
                  </a:cubicBezTo>
                  <a:cubicBezTo>
                    <a:pt x="1305" y="11468"/>
                    <a:pt x="15414" y="11763"/>
                    <a:pt x="22674" y="11763"/>
                  </a:cubicBezTo>
                  <a:cubicBezTo>
                    <a:pt x="25035" y="11763"/>
                    <a:pt x="26672" y="11731"/>
                    <a:pt x="26888" y="11666"/>
                  </a:cubicBezTo>
                  <a:cubicBezTo>
                    <a:pt x="27729" y="11436"/>
                    <a:pt x="27002" y="8950"/>
                    <a:pt x="26123" y="8071"/>
                  </a:cubicBezTo>
                  <a:cubicBezTo>
                    <a:pt x="25167" y="7306"/>
                    <a:pt x="15835" y="3022"/>
                    <a:pt x="15835" y="3022"/>
                  </a:cubicBezTo>
                  <a:lnTo>
                    <a:pt x="15911" y="154"/>
                  </a:lnTo>
                  <a:lnTo>
                    <a:pt x="1" y="1"/>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1" name="Google Shape;3851;p54"/>
            <p:cNvSpPr/>
            <p:nvPr/>
          </p:nvSpPr>
          <p:spPr>
            <a:xfrm>
              <a:off x="6419898" y="4520108"/>
              <a:ext cx="505849" cy="214147"/>
            </a:xfrm>
            <a:custGeom>
              <a:rect b="b" l="l" r="r" t="t"/>
              <a:pathLst>
                <a:path extrusionOk="0" h="11802" w="27882">
                  <a:moveTo>
                    <a:pt x="0" y="1"/>
                  </a:moveTo>
                  <a:lnTo>
                    <a:pt x="0" y="116"/>
                  </a:lnTo>
                  <a:lnTo>
                    <a:pt x="6" y="116"/>
                  </a:lnTo>
                  <a:cubicBezTo>
                    <a:pt x="4" y="78"/>
                    <a:pt x="2" y="39"/>
                    <a:pt x="0" y="1"/>
                  </a:cubicBezTo>
                  <a:close/>
                  <a:moveTo>
                    <a:pt x="6" y="116"/>
                  </a:moveTo>
                  <a:lnTo>
                    <a:pt x="6" y="116"/>
                  </a:lnTo>
                  <a:cubicBezTo>
                    <a:pt x="82" y="1588"/>
                    <a:pt x="191" y="2684"/>
                    <a:pt x="191" y="2908"/>
                  </a:cubicBezTo>
                  <a:cubicBezTo>
                    <a:pt x="268" y="7229"/>
                    <a:pt x="421" y="10825"/>
                    <a:pt x="765" y="11054"/>
                  </a:cubicBezTo>
                  <a:cubicBezTo>
                    <a:pt x="1456" y="11514"/>
                    <a:pt x="15482" y="11802"/>
                    <a:pt x="22745" y="11802"/>
                  </a:cubicBezTo>
                  <a:cubicBezTo>
                    <a:pt x="25136" y="11802"/>
                    <a:pt x="26793" y="11770"/>
                    <a:pt x="27002" y="11704"/>
                  </a:cubicBezTo>
                  <a:cubicBezTo>
                    <a:pt x="27882" y="11436"/>
                    <a:pt x="27155" y="8989"/>
                    <a:pt x="26199" y="8224"/>
                  </a:cubicBezTo>
                  <a:cubicBezTo>
                    <a:pt x="25243" y="7459"/>
                    <a:pt x="15911" y="3175"/>
                    <a:pt x="15911" y="3175"/>
                  </a:cubicBezTo>
                  <a:lnTo>
                    <a:pt x="15719" y="116"/>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2" name="Google Shape;3852;p54"/>
            <p:cNvSpPr/>
            <p:nvPr/>
          </p:nvSpPr>
          <p:spPr>
            <a:xfrm>
              <a:off x="6424053" y="4603394"/>
              <a:ext cx="501695" cy="129864"/>
            </a:xfrm>
            <a:custGeom>
              <a:rect b="b" l="l" r="r" t="t"/>
              <a:pathLst>
                <a:path extrusionOk="0" h="7157" w="27653">
                  <a:moveTo>
                    <a:pt x="1" y="0"/>
                  </a:moveTo>
                  <a:lnTo>
                    <a:pt x="1" y="0"/>
                  </a:lnTo>
                  <a:cubicBezTo>
                    <a:pt x="77" y="3519"/>
                    <a:pt x="230" y="6235"/>
                    <a:pt x="536" y="6388"/>
                  </a:cubicBezTo>
                  <a:cubicBezTo>
                    <a:pt x="1236" y="6883"/>
                    <a:pt x="15642" y="7157"/>
                    <a:pt x="22813" y="7157"/>
                  </a:cubicBezTo>
                  <a:cubicBezTo>
                    <a:pt x="25043" y="7157"/>
                    <a:pt x="26573" y="7130"/>
                    <a:pt x="26773" y="7076"/>
                  </a:cubicBezTo>
                  <a:cubicBezTo>
                    <a:pt x="27653" y="6770"/>
                    <a:pt x="26926" y="4360"/>
                    <a:pt x="25970" y="3596"/>
                  </a:cubicBezTo>
                  <a:cubicBezTo>
                    <a:pt x="25396" y="3137"/>
                    <a:pt x="21954" y="1416"/>
                    <a:pt x="19238" y="153"/>
                  </a:cubicBezTo>
                  <a:lnTo>
                    <a:pt x="19238" y="153"/>
                  </a:lnTo>
                  <a:cubicBezTo>
                    <a:pt x="21322" y="1195"/>
                    <a:pt x="23583" y="3259"/>
                    <a:pt x="18974" y="3259"/>
                  </a:cubicBezTo>
                  <a:cubicBezTo>
                    <a:pt x="17155" y="3259"/>
                    <a:pt x="14264" y="2938"/>
                    <a:pt x="9868" y="2104"/>
                  </a:cubicBezTo>
                  <a:lnTo>
                    <a:pt x="8988" y="1951"/>
                  </a:lnTo>
                  <a:cubicBezTo>
                    <a:pt x="5011" y="1148"/>
                    <a:pt x="2104" y="498"/>
                    <a:pt x="1"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3" name="Google Shape;3853;p54"/>
            <p:cNvSpPr/>
            <p:nvPr/>
          </p:nvSpPr>
          <p:spPr>
            <a:xfrm>
              <a:off x="6603773" y="4599620"/>
              <a:ext cx="165859" cy="41951"/>
            </a:xfrm>
            <a:custGeom>
              <a:rect b="b" l="l" r="r" t="t"/>
              <a:pathLst>
                <a:path extrusionOk="0" h="2312" w="9142">
                  <a:moveTo>
                    <a:pt x="7089" y="0"/>
                  </a:moveTo>
                  <a:cubicBezTo>
                    <a:pt x="5340" y="0"/>
                    <a:pt x="2689" y="401"/>
                    <a:pt x="0" y="2312"/>
                  </a:cubicBezTo>
                  <a:lnTo>
                    <a:pt x="9141" y="208"/>
                  </a:lnTo>
                  <a:cubicBezTo>
                    <a:pt x="9141" y="208"/>
                    <a:pt x="8349" y="0"/>
                    <a:pt x="70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4" name="Google Shape;3854;p54"/>
            <p:cNvSpPr/>
            <p:nvPr/>
          </p:nvSpPr>
          <p:spPr>
            <a:xfrm>
              <a:off x="6206180" y="3254313"/>
              <a:ext cx="319199" cy="700923"/>
            </a:xfrm>
            <a:custGeom>
              <a:rect b="b" l="l" r="r" t="t"/>
              <a:pathLst>
                <a:path extrusionOk="0" h="38629" w="17594">
                  <a:moveTo>
                    <a:pt x="0" y="0"/>
                  </a:moveTo>
                  <a:cubicBezTo>
                    <a:pt x="0" y="0"/>
                    <a:pt x="8300" y="27002"/>
                    <a:pt x="9065" y="36104"/>
                  </a:cubicBezTo>
                  <a:cubicBezTo>
                    <a:pt x="9103" y="36640"/>
                    <a:pt x="9141" y="37520"/>
                    <a:pt x="9256" y="38629"/>
                  </a:cubicBezTo>
                  <a:lnTo>
                    <a:pt x="17594"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5" name="Google Shape;3855;p54"/>
            <p:cNvSpPr/>
            <p:nvPr/>
          </p:nvSpPr>
          <p:spPr>
            <a:xfrm>
              <a:off x="6115286" y="2464552"/>
              <a:ext cx="491281" cy="639448"/>
            </a:xfrm>
            <a:custGeom>
              <a:rect b="b" l="l" r="r" t="t"/>
              <a:pathLst>
                <a:path extrusionOk="0" h="35241" w="27079">
                  <a:moveTo>
                    <a:pt x="10152" y="1"/>
                  </a:moveTo>
                  <a:cubicBezTo>
                    <a:pt x="9048" y="1"/>
                    <a:pt x="7990" y="269"/>
                    <a:pt x="7114" y="804"/>
                  </a:cubicBezTo>
                  <a:cubicBezTo>
                    <a:pt x="0" y="5203"/>
                    <a:pt x="2716" y="30216"/>
                    <a:pt x="4169" y="31439"/>
                  </a:cubicBezTo>
                  <a:cubicBezTo>
                    <a:pt x="5278" y="32396"/>
                    <a:pt x="6311" y="33122"/>
                    <a:pt x="7420" y="33696"/>
                  </a:cubicBezTo>
                  <a:cubicBezTo>
                    <a:pt x="5848" y="30731"/>
                    <a:pt x="6345" y="24497"/>
                    <a:pt x="6573" y="24497"/>
                  </a:cubicBezTo>
                  <a:cubicBezTo>
                    <a:pt x="6589" y="24497"/>
                    <a:pt x="6604" y="24528"/>
                    <a:pt x="6617" y="24593"/>
                  </a:cubicBezTo>
                  <a:cubicBezTo>
                    <a:pt x="7420" y="29374"/>
                    <a:pt x="10097" y="34690"/>
                    <a:pt x="11206" y="35035"/>
                  </a:cubicBezTo>
                  <a:cubicBezTo>
                    <a:pt x="11939" y="35175"/>
                    <a:pt x="12660" y="35240"/>
                    <a:pt x="13366" y="35240"/>
                  </a:cubicBezTo>
                  <a:cubicBezTo>
                    <a:pt x="15535" y="35240"/>
                    <a:pt x="17564" y="34629"/>
                    <a:pt x="19353" y="33734"/>
                  </a:cubicBezTo>
                  <a:cubicBezTo>
                    <a:pt x="17273" y="30243"/>
                    <a:pt x="17682" y="23543"/>
                    <a:pt x="17812" y="23543"/>
                  </a:cubicBezTo>
                  <a:cubicBezTo>
                    <a:pt x="17816" y="23543"/>
                    <a:pt x="17820" y="23549"/>
                    <a:pt x="17823" y="23561"/>
                  </a:cubicBezTo>
                  <a:cubicBezTo>
                    <a:pt x="19314" y="28227"/>
                    <a:pt x="22718" y="31095"/>
                    <a:pt x="23330" y="31172"/>
                  </a:cubicBezTo>
                  <a:cubicBezTo>
                    <a:pt x="25740" y="29106"/>
                    <a:pt x="27078" y="27003"/>
                    <a:pt x="26734" y="26773"/>
                  </a:cubicBezTo>
                  <a:cubicBezTo>
                    <a:pt x="24439" y="25052"/>
                    <a:pt x="22680" y="20769"/>
                    <a:pt x="21074" y="16294"/>
                  </a:cubicBezTo>
                  <a:cubicBezTo>
                    <a:pt x="19506" y="11896"/>
                    <a:pt x="18855" y="7727"/>
                    <a:pt x="16561" y="3711"/>
                  </a:cubicBezTo>
                  <a:cubicBezTo>
                    <a:pt x="15100" y="1233"/>
                    <a:pt x="12519" y="1"/>
                    <a:pt x="1015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6" name="Google Shape;3856;p54"/>
            <p:cNvSpPr/>
            <p:nvPr/>
          </p:nvSpPr>
          <p:spPr>
            <a:xfrm>
              <a:off x="5875896" y="2788985"/>
              <a:ext cx="865978" cy="1064241"/>
            </a:xfrm>
            <a:custGeom>
              <a:rect b="b" l="l" r="r" t="t"/>
              <a:pathLst>
                <a:path extrusionOk="0" h="58652" w="47732">
                  <a:moveTo>
                    <a:pt x="24499" y="1"/>
                  </a:moveTo>
                  <a:cubicBezTo>
                    <a:pt x="23394" y="1"/>
                    <a:pt x="22243" y="385"/>
                    <a:pt x="21265" y="1435"/>
                  </a:cubicBezTo>
                  <a:cubicBezTo>
                    <a:pt x="15834" y="7249"/>
                    <a:pt x="12430" y="25530"/>
                    <a:pt x="12545" y="25645"/>
                  </a:cubicBezTo>
                  <a:lnTo>
                    <a:pt x="0" y="53106"/>
                  </a:lnTo>
                  <a:cubicBezTo>
                    <a:pt x="0" y="53106"/>
                    <a:pt x="12392" y="58651"/>
                    <a:pt x="25243" y="58651"/>
                  </a:cubicBezTo>
                  <a:cubicBezTo>
                    <a:pt x="38093" y="58651"/>
                    <a:pt x="47731" y="49549"/>
                    <a:pt x="47731" y="49549"/>
                  </a:cubicBezTo>
                  <a:lnTo>
                    <a:pt x="35799" y="25645"/>
                  </a:lnTo>
                  <a:cubicBezTo>
                    <a:pt x="35913" y="25569"/>
                    <a:pt x="32089" y="7249"/>
                    <a:pt x="28608" y="1894"/>
                  </a:cubicBezTo>
                  <a:cubicBezTo>
                    <a:pt x="28036" y="1059"/>
                    <a:pt x="26332" y="1"/>
                    <a:pt x="24499"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7" name="Google Shape;3857;p54"/>
            <p:cNvSpPr/>
            <p:nvPr/>
          </p:nvSpPr>
          <p:spPr>
            <a:xfrm>
              <a:off x="6020219" y="4603394"/>
              <a:ext cx="501695" cy="129864"/>
            </a:xfrm>
            <a:custGeom>
              <a:rect b="b" l="l" r="r" t="t"/>
              <a:pathLst>
                <a:path extrusionOk="0" h="7157" w="27653">
                  <a:moveTo>
                    <a:pt x="1" y="0"/>
                  </a:moveTo>
                  <a:cubicBezTo>
                    <a:pt x="77" y="3519"/>
                    <a:pt x="230" y="6235"/>
                    <a:pt x="574" y="6388"/>
                  </a:cubicBezTo>
                  <a:cubicBezTo>
                    <a:pt x="1245" y="6883"/>
                    <a:pt x="15644" y="7157"/>
                    <a:pt x="22830" y="7157"/>
                  </a:cubicBezTo>
                  <a:cubicBezTo>
                    <a:pt x="25065" y="7157"/>
                    <a:pt x="26602" y="7130"/>
                    <a:pt x="26811" y="7076"/>
                  </a:cubicBezTo>
                  <a:cubicBezTo>
                    <a:pt x="27652" y="6770"/>
                    <a:pt x="26964" y="4360"/>
                    <a:pt x="26008" y="3519"/>
                  </a:cubicBezTo>
                  <a:cubicBezTo>
                    <a:pt x="25434" y="3098"/>
                    <a:pt x="21915" y="1377"/>
                    <a:pt x="19162" y="39"/>
                  </a:cubicBezTo>
                  <a:lnTo>
                    <a:pt x="19162" y="39"/>
                  </a:lnTo>
                  <a:cubicBezTo>
                    <a:pt x="21278" y="1111"/>
                    <a:pt x="23711" y="3230"/>
                    <a:pt x="19063" y="3230"/>
                  </a:cubicBezTo>
                  <a:cubicBezTo>
                    <a:pt x="17243" y="3230"/>
                    <a:pt x="14339" y="2905"/>
                    <a:pt x="9906" y="2066"/>
                  </a:cubicBezTo>
                  <a:lnTo>
                    <a:pt x="9065" y="1913"/>
                  </a:lnTo>
                  <a:cubicBezTo>
                    <a:pt x="5011" y="1148"/>
                    <a:pt x="2104" y="498"/>
                    <a:pt x="1"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8" name="Google Shape;3858;p54"/>
            <p:cNvSpPr/>
            <p:nvPr/>
          </p:nvSpPr>
          <p:spPr>
            <a:xfrm>
              <a:off x="6199231" y="4599620"/>
              <a:ext cx="165859" cy="41951"/>
            </a:xfrm>
            <a:custGeom>
              <a:rect b="b" l="l" r="r" t="t"/>
              <a:pathLst>
                <a:path extrusionOk="0" h="2312" w="9142">
                  <a:moveTo>
                    <a:pt x="7101" y="0"/>
                  </a:moveTo>
                  <a:cubicBezTo>
                    <a:pt x="5359" y="0"/>
                    <a:pt x="2712" y="401"/>
                    <a:pt x="1" y="2312"/>
                  </a:cubicBezTo>
                  <a:lnTo>
                    <a:pt x="9142" y="208"/>
                  </a:lnTo>
                  <a:cubicBezTo>
                    <a:pt x="9142" y="208"/>
                    <a:pt x="8356" y="0"/>
                    <a:pt x="71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9" name="Google Shape;3859;p54"/>
            <p:cNvSpPr/>
            <p:nvPr/>
          </p:nvSpPr>
          <p:spPr>
            <a:xfrm>
              <a:off x="5925152" y="3253605"/>
              <a:ext cx="743861" cy="597533"/>
            </a:xfrm>
            <a:custGeom>
              <a:rect b="b" l="l" r="r" t="t"/>
              <a:pathLst>
                <a:path extrusionOk="0" h="32931" w="41001">
                  <a:moveTo>
                    <a:pt x="10595" y="39"/>
                  </a:moveTo>
                  <a:cubicBezTo>
                    <a:pt x="10745" y="265"/>
                    <a:pt x="10863" y="490"/>
                    <a:pt x="10958" y="715"/>
                  </a:cubicBezTo>
                  <a:lnTo>
                    <a:pt x="10958" y="715"/>
                  </a:lnTo>
                  <a:cubicBezTo>
                    <a:pt x="10885" y="570"/>
                    <a:pt x="10797" y="438"/>
                    <a:pt x="10710" y="307"/>
                  </a:cubicBezTo>
                  <a:cubicBezTo>
                    <a:pt x="10671" y="192"/>
                    <a:pt x="10633" y="154"/>
                    <a:pt x="10595" y="39"/>
                  </a:cubicBezTo>
                  <a:close/>
                  <a:moveTo>
                    <a:pt x="10633" y="422"/>
                  </a:moveTo>
                  <a:cubicBezTo>
                    <a:pt x="10863" y="766"/>
                    <a:pt x="11016" y="1148"/>
                    <a:pt x="11054" y="1492"/>
                  </a:cubicBezTo>
                  <a:cubicBezTo>
                    <a:pt x="10977" y="1110"/>
                    <a:pt x="10824" y="766"/>
                    <a:pt x="10633" y="422"/>
                  </a:cubicBezTo>
                  <a:close/>
                  <a:moveTo>
                    <a:pt x="33045" y="881"/>
                  </a:moveTo>
                  <a:cubicBezTo>
                    <a:pt x="32892" y="1110"/>
                    <a:pt x="32701" y="1301"/>
                    <a:pt x="32472" y="1531"/>
                  </a:cubicBezTo>
                  <a:cubicBezTo>
                    <a:pt x="32663" y="1340"/>
                    <a:pt x="32854" y="1110"/>
                    <a:pt x="33045" y="881"/>
                  </a:cubicBezTo>
                  <a:close/>
                  <a:moveTo>
                    <a:pt x="10021" y="39"/>
                  </a:moveTo>
                  <a:cubicBezTo>
                    <a:pt x="9945" y="154"/>
                    <a:pt x="9907" y="192"/>
                    <a:pt x="9830" y="269"/>
                  </a:cubicBezTo>
                  <a:lnTo>
                    <a:pt x="9180" y="1684"/>
                  </a:lnTo>
                  <a:cubicBezTo>
                    <a:pt x="9486" y="1378"/>
                    <a:pt x="9907" y="919"/>
                    <a:pt x="10136" y="116"/>
                  </a:cubicBezTo>
                  <a:lnTo>
                    <a:pt x="10136" y="116"/>
                  </a:lnTo>
                  <a:cubicBezTo>
                    <a:pt x="10136" y="230"/>
                    <a:pt x="10021" y="1187"/>
                    <a:pt x="10251" y="1837"/>
                  </a:cubicBezTo>
                  <a:cubicBezTo>
                    <a:pt x="10334" y="2038"/>
                    <a:pt x="10442" y="2107"/>
                    <a:pt x="10559" y="2107"/>
                  </a:cubicBezTo>
                  <a:cubicBezTo>
                    <a:pt x="10820" y="2107"/>
                    <a:pt x="11125" y="1760"/>
                    <a:pt x="11283" y="1760"/>
                  </a:cubicBezTo>
                  <a:cubicBezTo>
                    <a:pt x="11475" y="1760"/>
                    <a:pt x="11819" y="1760"/>
                    <a:pt x="11934" y="1531"/>
                  </a:cubicBezTo>
                  <a:cubicBezTo>
                    <a:pt x="12010" y="1301"/>
                    <a:pt x="11436" y="422"/>
                    <a:pt x="10863" y="39"/>
                  </a:cubicBezTo>
                  <a:lnTo>
                    <a:pt x="10863" y="39"/>
                  </a:lnTo>
                  <a:cubicBezTo>
                    <a:pt x="11092" y="154"/>
                    <a:pt x="11436" y="192"/>
                    <a:pt x="11819" y="230"/>
                  </a:cubicBezTo>
                  <a:cubicBezTo>
                    <a:pt x="12240" y="230"/>
                    <a:pt x="12546" y="192"/>
                    <a:pt x="12737" y="39"/>
                  </a:cubicBezTo>
                  <a:lnTo>
                    <a:pt x="10327" y="39"/>
                  </a:lnTo>
                  <a:cubicBezTo>
                    <a:pt x="10404" y="230"/>
                    <a:pt x="10442" y="422"/>
                    <a:pt x="10442" y="575"/>
                  </a:cubicBezTo>
                  <a:cubicBezTo>
                    <a:pt x="10518" y="881"/>
                    <a:pt x="10633" y="1148"/>
                    <a:pt x="10710" y="1378"/>
                  </a:cubicBezTo>
                  <a:cubicBezTo>
                    <a:pt x="10518" y="995"/>
                    <a:pt x="10327" y="536"/>
                    <a:pt x="10251" y="39"/>
                  </a:cubicBezTo>
                  <a:close/>
                  <a:moveTo>
                    <a:pt x="31248" y="1"/>
                  </a:moveTo>
                  <a:cubicBezTo>
                    <a:pt x="31477" y="116"/>
                    <a:pt x="31745" y="192"/>
                    <a:pt x="32051" y="192"/>
                  </a:cubicBezTo>
                  <a:cubicBezTo>
                    <a:pt x="32255" y="205"/>
                    <a:pt x="32429" y="209"/>
                    <a:pt x="32571" y="209"/>
                  </a:cubicBezTo>
                  <a:cubicBezTo>
                    <a:pt x="32854" y="209"/>
                    <a:pt x="33007" y="192"/>
                    <a:pt x="33007" y="192"/>
                  </a:cubicBezTo>
                  <a:lnTo>
                    <a:pt x="33007" y="192"/>
                  </a:lnTo>
                  <a:cubicBezTo>
                    <a:pt x="33007" y="192"/>
                    <a:pt x="32051" y="536"/>
                    <a:pt x="31668" y="766"/>
                  </a:cubicBezTo>
                  <a:cubicBezTo>
                    <a:pt x="31286" y="995"/>
                    <a:pt x="31171" y="1378"/>
                    <a:pt x="31286" y="1569"/>
                  </a:cubicBezTo>
                  <a:cubicBezTo>
                    <a:pt x="31363" y="1760"/>
                    <a:pt x="31898" y="1722"/>
                    <a:pt x="32013" y="1837"/>
                  </a:cubicBezTo>
                  <a:cubicBezTo>
                    <a:pt x="32127" y="1913"/>
                    <a:pt x="32051" y="2257"/>
                    <a:pt x="32242" y="2410"/>
                  </a:cubicBezTo>
                  <a:cubicBezTo>
                    <a:pt x="32257" y="2419"/>
                    <a:pt x="32276" y="2424"/>
                    <a:pt x="32298" y="2424"/>
                  </a:cubicBezTo>
                  <a:cubicBezTo>
                    <a:pt x="32551" y="2424"/>
                    <a:pt x="33216" y="1810"/>
                    <a:pt x="33428" y="613"/>
                  </a:cubicBezTo>
                  <a:lnTo>
                    <a:pt x="33390" y="498"/>
                  </a:lnTo>
                  <a:cubicBezTo>
                    <a:pt x="33390" y="498"/>
                    <a:pt x="33351" y="498"/>
                    <a:pt x="33351" y="422"/>
                  </a:cubicBezTo>
                  <a:cubicBezTo>
                    <a:pt x="33237" y="575"/>
                    <a:pt x="33160" y="766"/>
                    <a:pt x="33045" y="881"/>
                  </a:cubicBezTo>
                  <a:cubicBezTo>
                    <a:pt x="33160" y="766"/>
                    <a:pt x="33237" y="575"/>
                    <a:pt x="33275" y="422"/>
                  </a:cubicBezTo>
                  <a:lnTo>
                    <a:pt x="33198" y="345"/>
                  </a:lnTo>
                  <a:cubicBezTo>
                    <a:pt x="33007" y="422"/>
                    <a:pt x="32854" y="536"/>
                    <a:pt x="32663" y="613"/>
                  </a:cubicBezTo>
                  <a:cubicBezTo>
                    <a:pt x="32433" y="804"/>
                    <a:pt x="32127" y="1072"/>
                    <a:pt x="31936" y="1263"/>
                  </a:cubicBezTo>
                  <a:cubicBezTo>
                    <a:pt x="32127" y="995"/>
                    <a:pt x="32395" y="766"/>
                    <a:pt x="32625" y="575"/>
                  </a:cubicBezTo>
                  <a:cubicBezTo>
                    <a:pt x="32778" y="498"/>
                    <a:pt x="32969" y="345"/>
                    <a:pt x="33160" y="230"/>
                  </a:cubicBezTo>
                  <a:lnTo>
                    <a:pt x="33160" y="116"/>
                  </a:lnTo>
                  <a:lnTo>
                    <a:pt x="33084" y="39"/>
                  </a:lnTo>
                  <a:lnTo>
                    <a:pt x="32933" y="39"/>
                  </a:lnTo>
                  <a:cubicBezTo>
                    <a:pt x="32863" y="27"/>
                    <a:pt x="32786" y="18"/>
                    <a:pt x="32701" y="1"/>
                  </a:cubicBezTo>
                  <a:close/>
                  <a:moveTo>
                    <a:pt x="33466" y="689"/>
                  </a:moveTo>
                  <a:lnTo>
                    <a:pt x="33466" y="689"/>
                  </a:lnTo>
                  <a:cubicBezTo>
                    <a:pt x="33428" y="689"/>
                    <a:pt x="33390" y="1722"/>
                    <a:pt x="33734" y="2410"/>
                  </a:cubicBezTo>
                  <a:cubicBezTo>
                    <a:pt x="33826" y="2595"/>
                    <a:pt x="33928" y="2664"/>
                    <a:pt x="34034" y="2664"/>
                  </a:cubicBezTo>
                  <a:cubicBezTo>
                    <a:pt x="34147" y="2664"/>
                    <a:pt x="34265" y="2586"/>
                    <a:pt x="34384" y="2487"/>
                  </a:cubicBezTo>
                  <a:lnTo>
                    <a:pt x="33849" y="1454"/>
                  </a:lnTo>
                  <a:cubicBezTo>
                    <a:pt x="33810" y="1378"/>
                    <a:pt x="33810" y="1301"/>
                    <a:pt x="33772" y="1263"/>
                  </a:cubicBezTo>
                  <a:lnTo>
                    <a:pt x="33466" y="689"/>
                  </a:lnTo>
                  <a:close/>
                  <a:moveTo>
                    <a:pt x="22298" y="3022"/>
                  </a:moveTo>
                  <a:cubicBezTo>
                    <a:pt x="22260" y="3367"/>
                    <a:pt x="22183" y="3634"/>
                    <a:pt x="22107" y="3940"/>
                  </a:cubicBezTo>
                  <a:cubicBezTo>
                    <a:pt x="22183" y="3634"/>
                    <a:pt x="22260" y="3290"/>
                    <a:pt x="22298" y="3022"/>
                  </a:cubicBezTo>
                  <a:close/>
                  <a:moveTo>
                    <a:pt x="22604" y="3022"/>
                  </a:moveTo>
                  <a:lnTo>
                    <a:pt x="22604" y="3022"/>
                  </a:lnTo>
                  <a:cubicBezTo>
                    <a:pt x="22566" y="3558"/>
                    <a:pt x="22375" y="4055"/>
                    <a:pt x="22107" y="4552"/>
                  </a:cubicBezTo>
                  <a:cubicBezTo>
                    <a:pt x="22145" y="4552"/>
                    <a:pt x="22183" y="4590"/>
                    <a:pt x="22183" y="4629"/>
                  </a:cubicBezTo>
                  <a:cubicBezTo>
                    <a:pt x="22375" y="4590"/>
                    <a:pt x="22681" y="4552"/>
                    <a:pt x="22795" y="4552"/>
                  </a:cubicBezTo>
                  <a:cubicBezTo>
                    <a:pt x="23063" y="4514"/>
                    <a:pt x="23331" y="4514"/>
                    <a:pt x="23560" y="4514"/>
                  </a:cubicBezTo>
                  <a:cubicBezTo>
                    <a:pt x="23331" y="4552"/>
                    <a:pt x="23063" y="4552"/>
                    <a:pt x="22795" y="4590"/>
                  </a:cubicBezTo>
                  <a:cubicBezTo>
                    <a:pt x="22681" y="4629"/>
                    <a:pt x="22375" y="4705"/>
                    <a:pt x="22183" y="4705"/>
                  </a:cubicBezTo>
                  <a:lnTo>
                    <a:pt x="22183" y="4743"/>
                  </a:lnTo>
                  <a:cubicBezTo>
                    <a:pt x="22413" y="4743"/>
                    <a:pt x="22727" y="4760"/>
                    <a:pt x="23104" y="4760"/>
                  </a:cubicBezTo>
                  <a:cubicBezTo>
                    <a:pt x="23293" y="4760"/>
                    <a:pt x="23497" y="4756"/>
                    <a:pt x="23713" y="4743"/>
                  </a:cubicBezTo>
                  <a:lnTo>
                    <a:pt x="23713" y="4743"/>
                  </a:lnTo>
                  <a:cubicBezTo>
                    <a:pt x="23489" y="4788"/>
                    <a:pt x="23173" y="4807"/>
                    <a:pt x="22850" y="4807"/>
                  </a:cubicBezTo>
                  <a:cubicBezTo>
                    <a:pt x="22622" y="4807"/>
                    <a:pt x="22389" y="4797"/>
                    <a:pt x="22183" y="4782"/>
                  </a:cubicBezTo>
                  <a:cubicBezTo>
                    <a:pt x="22183" y="4820"/>
                    <a:pt x="22145" y="4858"/>
                    <a:pt x="22145" y="4935"/>
                  </a:cubicBezTo>
                  <a:cubicBezTo>
                    <a:pt x="22363" y="5214"/>
                    <a:pt x="22580" y="5570"/>
                    <a:pt x="22716" y="5898"/>
                  </a:cubicBezTo>
                  <a:lnTo>
                    <a:pt x="22716" y="5898"/>
                  </a:lnTo>
                  <a:cubicBezTo>
                    <a:pt x="22634" y="5707"/>
                    <a:pt x="22523" y="5521"/>
                    <a:pt x="22413" y="5355"/>
                  </a:cubicBezTo>
                  <a:cubicBezTo>
                    <a:pt x="22336" y="5202"/>
                    <a:pt x="22222" y="5126"/>
                    <a:pt x="22145" y="4973"/>
                  </a:cubicBezTo>
                  <a:cubicBezTo>
                    <a:pt x="22107" y="5011"/>
                    <a:pt x="22107" y="5011"/>
                    <a:pt x="22031" y="5011"/>
                  </a:cubicBezTo>
                  <a:cubicBezTo>
                    <a:pt x="22107" y="5202"/>
                    <a:pt x="22145" y="5470"/>
                    <a:pt x="22183" y="5585"/>
                  </a:cubicBezTo>
                  <a:cubicBezTo>
                    <a:pt x="22298" y="5891"/>
                    <a:pt x="22375" y="6159"/>
                    <a:pt x="22489" y="6388"/>
                  </a:cubicBezTo>
                  <a:cubicBezTo>
                    <a:pt x="22222" y="6006"/>
                    <a:pt x="22031" y="5508"/>
                    <a:pt x="21992" y="5011"/>
                  </a:cubicBezTo>
                  <a:cubicBezTo>
                    <a:pt x="21954" y="5011"/>
                    <a:pt x="21916" y="5011"/>
                    <a:pt x="21839" y="4973"/>
                  </a:cubicBezTo>
                  <a:cubicBezTo>
                    <a:pt x="21763" y="5126"/>
                    <a:pt x="21610" y="5241"/>
                    <a:pt x="21533" y="5394"/>
                  </a:cubicBezTo>
                  <a:cubicBezTo>
                    <a:pt x="21342" y="5623"/>
                    <a:pt x="21151" y="5814"/>
                    <a:pt x="20883" y="5967"/>
                  </a:cubicBezTo>
                  <a:cubicBezTo>
                    <a:pt x="21151" y="5776"/>
                    <a:pt x="21342" y="5585"/>
                    <a:pt x="21533" y="5355"/>
                  </a:cubicBezTo>
                  <a:cubicBezTo>
                    <a:pt x="21610" y="5241"/>
                    <a:pt x="21725" y="5049"/>
                    <a:pt x="21801" y="4935"/>
                  </a:cubicBezTo>
                  <a:lnTo>
                    <a:pt x="21725" y="4820"/>
                  </a:lnTo>
                  <a:cubicBezTo>
                    <a:pt x="21533" y="4935"/>
                    <a:pt x="21342" y="4973"/>
                    <a:pt x="21189" y="5049"/>
                  </a:cubicBezTo>
                  <a:cubicBezTo>
                    <a:pt x="20883" y="5202"/>
                    <a:pt x="20615" y="5394"/>
                    <a:pt x="20386" y="5623"/>
                  </a:cubicBezTo>
                  <a:cubicBezTo>
                    <a:pt x="20615" y="5394"/>
                    <a:pt x="20845" y="5202"/>
                    <a:pt x="21151" y="5049"/>
                  </a:cubicBezTo>
                  <a:lnTo>
                    <a:pt x="21725" y="4782"/>
                  </a:lnTo>
                  <a:cubicBezTo>
                    <a:pt x="21686" y="4782"/>
                    <a:pt x="21686" y="4743"/>
                    <a:pt x="21686" y="4705"/>
                  </a:cubicBezTo>
                  <a:cubicBezTo>
                    <a:pt x="21342" y="4590"/>
                    <a:pt x="20730" y="4323"/>
                    <a:pt x="20271" y="3864"/>
                  </a:cubicBezTo>
                  <a:lnTo>
                    <a:pt x="20271" y="3864"/>
                  </a:lnTo>
                  <a:cubicBezTo>
                    <a:pt x="20730" y="4208"/>
                    <a:pt x="21151" y="4514"/>
                    <a:pt x="21686" y="4629"/>
                  </a:cubicBezTo>
                  <a:cubicBezTo>
                    <a:pt x="21686" y="4590"/>
                    <a:pt x="21725" y="4590"/>
                    <a:pt x="21763" y="4552"/>
                  </a:cubicBezTo>
                  <a:cubicBezTo>
                    <a:pt x="21572" y="4323"/>
                    <a:pt x="21342" y="4131"/>
                    <a:pt x="21074" y="3978"/>
                  </a:cubicBezTo>
                  <a:cubicBezTo>
                    <a:pt x="20845" y="3787"/>
                    <a:pt x="20577" y="3673"/>
                    <a:pt x="20348" y="3481"/>
                  </a:cubicBezTo>
                  <a:lnTo>
                    <a:pt x="20348" y="3443"/>
                  </a:lnTo>
                  <a:cubicBezTo>
                    <a:pt x="20883" y="3634"/>
                    <a:pt x="21380" y="4055"/>
                    <a:pt x="21763" y="4514"/>
                  </a:cubicBezTo>
                  <a:cubicBezTo>
                    <a:pt x="21801" y="4437"/>
                    <a:pt x="21839" y="4437"/>
                    <a:pt x="21839" y="4437"/>
                  </a:cubicBezTo>
                  <a:cubicBezTo>
                    <a:pt x="21839" y="4246"/>
                    <a:pt x="21839" y="4055"/>
                    <a:pt x="21916" y="3940"/>
                  </a:cubicBezTo>
                  <a:cubicBezTo>
                    <a:pt x="21954" y="3634"/>
                    <a:pt x="21992" y="3367"/>
                    <a:pt x="22107" y="3099"/>
                  </a:cubicBezTo>
                  <a:lnTo>
                    <a:pt x="22107" y="3099"/>
                  </a:lnTo>
                  <a:cubicBezTo>
                    <a:pt x="22031" y="3405"/>
                    <a:pt x="21954" y="3634"/>
                    <a:pt x="21954" y="3940"/>
                  </a:cubicBezTo>
                  <a:lnTo>
                    <a:pt x="21954" y="4437"/>
                  </a:lnTo>
                  <a:cubicBezTo>
                    <a:pt x="21992" y="4437"/>
                    <a:pt x="21992" y="4437"/>
                    <a:pt x="22031" y="4514"/>
                  </a:cubicBezTo>
                  <a:cubicBezTo>
                    <a:pt x="22336" y="4017"/>
                    <a:pt x="22528" y="3558"/>
                    <a:pt x="22604" y="3022"/>
                  </a:cubicBezTo>
                  <a:close/>
                  <a:moveTo>
                    <a:pt x="22375" y="5585"/>
                  </a:moveTo>
                  <a:lnTo>
                    <a:pt x="22375" y="5585"/>
                  </a:lnTo>
                  <a:cubicBezTo>
                    <a:pt x="22642" y="5891"/>
                    <a:pt x="22757" y="6273"/>
                    <a:pt x="22834" y="6656"/>
                  </a:cubicBezTo>
                  <a:cubicBezTo>
                    <a:pt x="22719" y="6273"/>
                    <a:pt x="22566" y="5929"/>
                    <a:pt x="22375" y="5585"/>
                  </a:cubicBezTo>
                  <a:close/>
                  <a:moveTo>
                    <a:pt x="22042" y="2232"/>
                  </a:moveTo>
                  <a:cubicBezTo>
                    <a:pt x="22000" y="2232"/>
                    <a:pt x="21958" y="2239"/>
                    <a:pt x="21916" y="2257"/>
                  </a:cubicBezTo>
                  <a:cubicBezTo>
                    <a:pt x="21610" y="2334"/>
                    <a:pt x="21457" y="3175"/>
                    <a:pt x="21839" y="4361"/>
                  </a:cubicBezTo>
                  <a:cubicBezTo>
                    <a:pt x="21801" y="4246"/>
                    <a:pt x="21572" y="3749"/>
                    <a:pt x="21189" y="3290"/>
                  </a:cubicBezTo>
                  <a:cubicBezTo>
                    <a:pt x="20821" y="2922"/>
                    <a:pt x="20495" y="2784"/>
                    <a:pt x="20319" y="2784"/>
                  </a:cubicBezTo>
                  <a:cubicBezTo>
                    <a:pt x="20258" y="2784"/>
                    <a:pt x="20215" y="2801"/>
                    <a:pt x="20195" y="2831"/>
                  </a:cubicBezTo>
                  <a:cubicBezTo>
                    <a:pt x="20042" y="2984"/>
                    <a:pt x="20195" y="3405"/>
                    <a:pt x="20042" y="3596"/>
                  </a:cubicBezTo>
                  <a:cubicBezTo>
                    <a:pt x="19889" y="3787"/>
                    <a:pt x="19698" y="3749"/>
                    <a:pt x="19545" y="4017"/>
                  </a:cubicBezTo>
                  <a:cubicBezTo>
                    <a:pt x="19430" y="4246"/>
                    <a:pt x="20080" y="4705"/>
                    <a:pt x="20654" y="4782"/>
                  </a:cubicBezTo>
                  <a:cubicBezTo>
                    <a:pt x="21227" y="4782"/>
                    <a:pt x="21571" y="4743"/>
                    <a:pt x="21572" y="4743"/>
                  </a:cubicBezTo>
                  <a:lnTo>
                    <a:pt x="21572" y="4743"/>
                  </a:lnTo>
                  <a:cubicBezTo>
                    <a:pt x="21571" y="4743"/>
                    <a:pt x="20577" y="4973"/>
                    <a:pt x="20195" y="5164"/>
                  </a:cubicBezTo>
                  <a:cubicBezTo>
                    <a:pt x="19812" y="5355"/>
                    <a:pt x="19621" y="5700"/>
                    <a:pt x="19659" y="5891"/>
                  </a:cubicBezTo>
                  <a:cubicBezTo>
                    <a:pt x="19736" y="6082"/>
                    <a:pt x="20233" y="6082"/>
                    <a:pt x="20386" y="6235"/>
                  </a:cubicBezTo>
                  <a:cubicBezTo>
                    <a:pt x="20462" y="6311"/>
                    <a:pt x="20386" y="6656"/>
                    <a:pt x="20577" y="6847"/>
                  </a:cubicBezTo>
                  <a:cubicBezTo>
                    <a:pt x="20594" y="6864"/>
                    <a:pt x="20620" y="6872"/>
                    <a:pt x="20652" y="6872"/>
                  </a:cubicBezTo>
                  <a:cubicBezTo>
                    <a:pt x="20910" y="6872"/>
                    <a:pt x="21610" y="6325"/>
                    <a:pt x="21916" y="5202"/>
                  </a:cubicBezTo>
                  <a:lnTo>
                    <a:pt x="21916" y="5202"/>
                  </a:lnTo>
                  <a:cubicBezTo>
                    <a:pt x="21916" y="5355"/>
                    <a:pt x="21763" y="6311"/>
                    <a:pt x="21992" y="6923"/>
                  </a:cubicBezTo>
                  <a:cubicBezTo>
                    <a:pt x="22091" y="7145"/>
                    <a:pt x="22209" y="7220"/>
                    <a:pt x="22330" y="7220"/>
                  </a:cubicBezTo>
                  <a:cubicBezTo>
                    <a:pt x="22586" y="7220"/>
                    <a:pt x="22857" y="6885"/>
                    <a:pt x="22987" y="6885"/>
                  </a:cubicBezTo>
                  <a:cubicBezTo>
                    <a:pt x="23216" y="6885"/>
                    <a:pt x="23522" y="6885"/>
                    <a:pt x="23675" y="6656"/>
                  </a:cubicBezTo>
                  <a:cubicBezTo>
                    <a:pt x="23752" y="6426"/>
                    <a:pt x="23216" y="5508"/>
                    <a:pt x="22528" y="5164"/>
                  </a:cubicBezTo>
                  <a:lnTo>
                    <a:pt x="22528" y="5164"/>
                  </a:lnTo>
                  <a:cubicBezTo>
                    <a:pt x="22757" y="5279"/>
                    <a:pt x="23140" y="5355"/>
                    <a:pt x="23560" y="5355"/>
                  </a:cubicBezTo>
                  <a:cubicBezTo>
                    <a:pt x="24249" y="5355"/>
                    <a:pt x="24669" y="5164"/>
                    <a:pt x="24669" y="4973"/>
                  </a:cubicBezTo>
                  <a:cubicBezTo>
                    <a:pt x="24669" y="4782"/>
                    <a:pt x="24287" y="4590"/>
                    <a:pt x="24287" y="4437"/>
                  </a:cubicBezTo>
                  <a:cubicBezTo>
                    <a:pt x="24249" y="4323"/>
                    <a:pt x="24593" y="4017"/>
                    <a:pt x="24516" y="3787"/>
                  </a:cubicBezTo>
                  <a:cubicBezTo>
                    <a:pt x="24502" y="3702"/>
                    <a:pt x="24362" y="3638"/>
                    <a:pt x="24130" y="3638"/>
                  </a:cubicBezTo>
                  <a:cubicBezTo>
                    <a:pt x="23762" y="3638"/>
                    <a:pt x="23163" y="3800"/>
                    <a:pt x="22476" y="4295"/>
                  </a:cubicBezTo>
                  <a:lnTo>
                    <a:pt x="22476" y="4295"/>
                  </a:lnTo>
                  <a:cubicBezTo>
                    <a:pt x="22636" y="4148"/>
                    <a:pt x="22843" y="3883"/>
                    <a:pt x="22987" y="3596"/>
                  </a:cubicBezTo>
                  <a:cubicBezTo>
                    <a:pt x="23254" y="3099"/>
                    <a:pt x="23407" y="2640"/>
                    <a:pt x="23216" y="2449"/>
                  </a:cubicBezTo>
                  <a:cubicBezTo>
                    <a:pt x="23140" y="2385"/>
                    <a:pt x="23050" y="2364"/>
                    <a:pt x="22961" y="2364"/>
                  </a:cubicBezTo>
                  <a:cubicBezTo>
                    <a:pt x="22783" y="2364"/>
                    <a:pt x="22604" y="2449"/>
                    <a:pt x="22528" y="2449"/>
                  </a:cubicBezTo>
                  <a:cubicBezTo>
                    <a:pt x="22463" y="2449"/>
                    <a:pt x="22263" y="2232"/>
                    <a:pt x="22042" y="2232"/>
                  </a:cubicBezTo>
                  <a:close/>
                  <a:moveTo>
                    <a:pt x="29221" y="11589"/>
                  </a:moveTo>
                  <a:lnTo>
                    <a:pt x="29221" y="11589"/>
                  </a:lnTo>
                  <a:cubicBezTo>
                    <a:pt x="29450" y="11666"/>
                    <a:pt x="29756" y="11819"/>
                    <a:pt x="29986" y="11895"/>
                  </a:cubicBezTo>
                  <a:cubicBezTo>
                    <a:pt x="30126" y="11895"/>
                    <a:pt x="30266" y="11936"/>
                    <a:pt x="30391" y="11973"/>
                  </a:cubicBezTo>
                  <a:lnTo>
                    <a:pt x="30391" y="11973"/>
                  </a:lnTo>
                  <a:cubicBezTo>
                    <a:pt x="30370" y="11975"/>
                    <a:pt x="30351" y="11975"/>
                    <a:pt x="30331" y="11975"/>
                  </a:cubicBezTo>
                  <a:cubicBezTo>
                    <a:pt x="30189" y="11975"/>
                    <a:pt x="30080" y="11943"/>
                    <a:pt x="29986" y="11895"/>
                  </a:cubicBezTo>
                  <a:cubicBezTo>
                    <a:pt x="29718" y="11819"/>
                    <a:pt x="29450" y="11704"/>
                    <a:pt x="29221" y="11589"/>
                  </a:cubicBezTo>
                  <a:close/>
                  <a:moveTo>
                    <a:pt x="14114" y="12852"/>
                  </a:moveTo>
                  <a:lnTo>
                    <a:pt x="14114" y="12852"/>
                  </a:lnTo>
                  <a:cubicBezTo>
                    <a:pt x="13846" y="12966"/>
                    <a:pt x="13540" y="13005"/>
                    <a:pt x="13196" y="13005"/>
                  </a:cubicBezTo>
                  <a:cubicBezTo>
                    <a:pt x="13502" y="12966"/>
                    <a:pt x="13769" y="12928"/>
                    <a:pt x="14114" y="12852"/>
                  </a:cubicBezTo>
                  <a:close/>
                  <a:moveTo>
                    <a:pt x="10786" y="12737"/>
                  </a:moveTo>
                  <a:lnTo>
                    <a:pt x="10786" y="12737"/>
                  </a:lnTo>
                  <a:cubicBezTo>
                    <a:pt x="11016" y="12813"/>
                    <a:pt x="11283" y="12928"/>
                    <a:pt x="11551" y="13043"/>
                  </a:cubicBezTo>
                  <a:cubicBezTo>
                    <a:pt x="11635" y="13043"/>
                    <a:pt x="11802" y="13084"/>
                    <a:pt x="11930" y="13121"/>
                  </a:cubicBezTo>
                  <a:lnTo>
                    <a:pt x="11930" y="13121"/>
                  </a:lnTo>
                  <a:cubicBezTo>
                    <a:pt x="11909" y="13122"/>
                    <a:pt x="11889" y="13123"/>
                    <a:pt x="11870" y="13123"/>
                  </a:cubicBezTo>
                  <a:cubicBezTo>
                    <a:pt x="11722" y="13123"/>
                    <a:pt x="11622" y="13090"/>
                    <a:pt x="11551" y="13043"/>
                  </a:cubicBezTo>
                  <a:cubicBezTo>
                    <a:pt x="11245" y="12966"/>
                    <a:pt x="11016" y="12852"/>
                    <a:pt x="10786" y="12737"/>
                  </a:cubicBezTo>
                  <a:close/>
                  <a:moveTo>
                    <a:pt x="30215" y="12813"/>
                  </a:moveTo>
                  <a:lnTo>
                    <a:pt x="30215" y="12813"/>
                  </a:lnTo>
                  <a:cubicBezTo>
                    <a:pt x="30024" y="13158"/>
                    <a:pt x="29756" y="13425"/>
                    <a:pt x="29412" y="13578"/>
                  </a:cubicBezTo>
                  <a:cubicBezTo>
                    <a:pt x="29756" y="13349"/>
                    <a:pt x="29986" y="13119"/>
                    <a:pt x="30215" y="12813"/>
                  </a:cubicBezTo>
                  <a:close/>
                  <a:moveTo>
                    <a:pt x="31439" y="10136"/>
                  </a:moveTo>
                  <a:cubicBezTo>
                    <a:pt x="31477" y="10710"/>
                    <a:pt x="31210" y="11360"/>
                    <a:pt x="30980" y="11857"/>
                  </a:cubicBezTo>
                  <a:cubicBezTo>
                    <a:pt x="31018" y="11857"/>
                    <a:pt x="31018" y="11895"/>
                    <a:pt x="31095" y="11934"/>
                  </a:cubicBezTo>
                  <a:cubicBezTo>
                    <a:pt x="31286" y="11857"/>
                    <a:pt x="31401" y="11819"/>
                    <a:pt x="31592" y="11742"/>
                  </a:cubicBezTo>
                  <a:cubicBezTo>
                    <a:pt x="31898" y="11666"/>
                    <a:pt x="32166" y="11628"/>
                    <a:pt x="32472" y="11628"/>
                  </a:cubicBezTo>
                  <a:cubicBezTo>
                    <a:pt x="32166" y="11666"/>
                    <a:pt x="31898" y="11704"/>
                    <a:pt x="31668" y="11742"/>
                  </a:cubicBezTo>
                  <a:cubicBezTo>
                    <a:pt x="31477" y="11819"/>
                    <a:pt x="31324" y="11895"/>
                    <a:pt x="31133" y="11934"/>
                  </a:cubicBezTo>
                  <a:lnTo>
                    <a:pt x="31133" y="12048"/>
                  </a:lnTo>
                  <a:cubicBezTo>
                    <a:pt x="31374" y="12083"/>
                    <a:pt x="31607" y="12102"/>
                    <a:pt x="31839" y="12102"/>
                  </a:cubicBezTo>
                  <a:cubicBezTo>
                    <a:pt x="32123" y="12102"/>
                    <a:pt x="32406" y="12073"/>
                    <a:pt x="32701" y="12010"/>
                  </a:cubicBezTo>
                  <a:lnTo>
                    <a:pt x="32701" y="12010"/>
                  </a:lnTo>
                  <a:cubicBezTo>
                    <a:pt x="32402" y="12085"/>
                    <a:pt x="32038" y="12143"/>
                    <a:pt x="31684" y="12143"/>
                  </a:cubicBezTo>
                  <a:cubicBezTo>
                    <a:pt x="31494" y="12143"/>
                    <a:pt x="31306" y="12127"/>
                    <a:pt x="31133" y="12087"/>
                  </a:cubicBezTo>
                  <a:cubicBezTo>
                    <a:pt x="31133" y="12125"/>
                    <a:pt x="31095" y="12201"/>
                    <a:pt x="31095" y="12240"/>
                  </a:cubicBezTo>
                  <a:cubicBezTo>
                    <a:pt x="31248" y="12431"/>
                    <a:pt x="31363" y="12660"/>
                    <a:pt x="31439" y="12775"/>
                  </a:cubicBezTo>
                  <a:cubicBezTo>
                    <a:pt x="31554" y="13005"/>
                    <a:pt x="31668" y="13196"/>
                    <a:pt x="31745" y="13425"/>
                  </a:cubicBezTo>
                  <a:cubicBezTo>
                    <a:pt x="31592" y="13196"/>
                    <a:pt x="31516" y="13005"/>
                    <a:pt x="31363" y="12775"/>
                  </a:cubicBezTo>
                  <a:cubicBezTo>
                    <a:pt x="31324" y="12660"/>
                    <a:pt x="31133" y="12431"/>
                    <a:pt x="31018" y="12240"/>
                  </a:cubicBezTo>
                  <a:lnTo>
                    <a:pt x="30980" y="12278"/>
                  </a:lnTo>
                  <a:cubicBezTo>
                    <a:pt x="31095" y="12584"/>
                    <a:pt x="31286" y="13081"/>
                    <a:pt x="31554" y="13655"/>
                  </a:cubicBezTo>
                  <a:cubicBezTo>
                    <a:pt x="31324" y="13349"/>
                    <a:pt x="31018" y="12775"/>
                    <a:pt x="30942" y="12278"/>
                  </a:cubicBezTo>
                  <a:lnTo>
                    <a:pt x="30789" y="12278"/>
                  </a:lnTo>
                  <a:cubicBezTo>
                    <a:pt x="30559" y="12660"/>
                    <a:pt x="30253" y="13081"/>
                    <a:pt x="29947" y="13349"/>
                  </a:cubicBezTo>
                  <a:cubicBezTo>
                    <a:pt x="30139" y="13158"/>
                    <a:pt x="30330" y="12890"/>
                    <a:pt x="30521" y="12660"/>
                  </a:cubicBezTo>
                  <a:cubicBezTo>
                    <a:pt x="30598" y="12507"/>
                    <a:pt x="30636" y="12393"/>
                    <a:pt x="30751" y="12240"/>
                  </a:cubicBezTo>
                  <a:cubicBezTo>
                    <a:pt x="30712" y="12240"/>
                    <a:pt x="30636" y="12201"/>
                    <a:pt x="30636" y="12125"/>
                  </a:cubicBezTo>
                  <a:cubicBezTo>
                    <a:pt x="30521" y="12240"/>
                    <a:pt x="30253" y="12393"/>
                    <a:pt x="30177" y="12469"/>
                  </a:cubicBezTo>
                  <a:cubicBezTo>
                    <a:pt x="29947" y="12660"/>
                    <a:pt x="29756" y="12852"/>
                    <a:pt x="29565" y="13043"/>
                  </a:cubicBezTo>
                  <a:cubicBezTo>
                    <a:pt x="29833" y="12660"/>
                    <a:pt x="30253" y="12316"/>
                    <a:pt x="30636" y="12087"/>
                  </a:cubicBezTo>
                  <a:cubicBezTo>
                    <a:pt x="30636" y="12048"/>
                    <a:pt x="30598" y="12010"/>
                    <a:pt x="30636" y="11934"/>
                  </a:cubicBezTo>
                  <a:lnTo>
                    <a:pt x="30636" y="11934"/>
                  </a:lnTo>
                  <a:cubicBezTo>
                    <a:pt x="30601" y="11942"/>
                    <a:pt x="30568" y="11950"/>
                    <a:pt x="30536" y="11955"/>
                  </a:cubicBezTo>
                  <a:lnTo>
                    <a:pt x="30536" y="11955"/>
                  </a:lnTo>
                  <a:cubicBezTo>
                    <a:pt x="30551" y="11924"/>
                    <a:pt x="30574" y="11895"/>
                    <a:pt x="30598" y="11895"/>
                  </a:cubicBezTo>
                  <a:cubicBezTo>
                    <a:pt x="30483" y="11742"/>
                    <a:pt x="30330" y="11628"/>
                    <a:pt x="30177" y="11513"/>
                  </a:cubicBezTo>
                  <a:cubicBezTo>
                    <a:pt x="29947" y="11322"/>
                    <a:pt x="29642" y="11131"/>
                    <a:pt x="29374" y="11016"/>
                  </a:cubicBezTo>
                  <a:lnTo>
                    <a:pt x="29374" y="11016"/>
                  </a:lnTo>
                  <a:cubicBezTo>
                    <a:pt x="29642" y="11131"/>
                    <a:pt x="29947" y="11284"/>
                    <a:pt x="30177" y="11475"/>
                  </a:cubicBezTo>
                  <a:cubicBezTo>
                    <a:pt x="30330" y="11551"/>
                    <a:pt x="30521" y="11704"/>
                    <a:pt x="30674" y="11895"/>
                  </a:cubicBezTo>
                  <a:cubicBezTo>
                    <a:pt x="30712" y="11857"/>
                    <a:pt x="30751" y="11857"/>
                    <a:pt x="30789" y="11857"/>
                  </a:cubicBezTo>
                  <a:cubicBezTo>
                    <a:pt x="30751" y="11513"/>
                    <a:pt x="30751" y="10863"/>
                    <a:pt x="31057" y="10289"/>
                  </a:cubicBezTo>
                  <a:lnTo>
                    <a:pt x="31057" y="10289"/>
                  </a:lnTo>
                  <a:cubicBezTo>
                    <a:pt x="30904" y="10786"/>
                    <a:pt x="30789" y="11322"/>
                    <a:pt x="30865" y="11857"/>
                  </a:cubicBezTo>
                  <a:cubicBezTo>
                    <a:pt x="30904" y="11857"/>
                    <a:pt x="30942" y="11895"/>
                    <a:pt x="30942" y="11895"/>
                  </a:cubicBezTo>
                  <a:cubicBezTo>
                    <a:pt x="31095" y="11628"/>
                    <a:pt x="31171" y="11322"/>
                    <a:pt x="31210" y="11054"/>
                  </a:cubicBezTo>
                  <a:cubicBezTo>
                    <a:pt x="31286" y="10748"/>
                    <a:pt x="31324" y="10480"/>
                    <a:pt x="31363" y="10136"/>
                  </a:cubicBezTo>
                  <a:close/>
                  <a:moveTo>
                    <a:pt x="30561" y="9481"/>
                  </a:moveTo>
                  <a:cubicBezTo>
                    <a:pt x="30316" y="9481"/>
                    <a:pt x="30184" y="10205"/>
                    <a:pt x="30330" y="10825"/>
                  </a:cubicBezTo>
                  <a:cubicBezTo>
                    <a:pt x="30406" y="11322"/>
                    <a:pt x="30559" y="11628"/>
                    <a:pt x="30598" y="11704"/>
                  </a:cubicBezTo>
                  <a:cubicBezTo>
                    <a:pt x="30521" y="11628"/>
                    <a:pt x="29986" y="10863"/>
                    <a:pt x="29718" y="10672"/>
                  </a:cubicBezTo>
                  <a:cubicBezTo>
                    <a:pt x="29429" y="10514"/>
                    <a:pt x="29195" y="10411"/>
                    <a:pt x="29026" y="10411"/>
                  </a:cubicBezTo>
                  <a:cubicBezTo>
                    <a:pt x="28949" y="10411"/>
                    <a:pt x="28886" y="10432"/>
                    <a:pt x="28838" y="10480"/>
                  </a:cubicBezTo>
                  <a:cubicBezTo>
                    <a:pt x="28685" y="10633"/>
                    <a:pt x="28877" y="11092"/>
                    <a:pt x="28800" y="11245"/>
                  </a:cubicBezTo>
                  <a:cubicBezTo>
                    <a:pt x="28724" y="11398"/>
                    <a:pt x="28341" y="11436"/>
                    <a:pt x="28303" y="11628"/>
                  </a:cubicBezTo>
                  <a:cubicBezTo>
                    <a:pt x="28269" y="11797"/>
                    <a:pt x="28894" y="12265"/>
                    <a:pt x="29938" y="12265"/>
                  </a:cubicBezTo>
                  <a:cubicBezTo>
                    <a:pt x="30075" y="12265"/>
                    <a:pt x="30218" y="12257"/>
                    <a:pt x="30368" y="12240"/>
                  </a:cubicBezTo>
                  <a:lnTo>
                    <a:pt x="30368" y="12240"/>
                  </a:lnTo>
                  <a:cubicBezTo>
                    <a:pt x="30368" y="12240"/>
                    <a:pt x="29335" y="12469"/>
                    <a:pt x="28800" y="13005"/>
                  </a:cubicBezTo>
                  <a:cubicBezTo>
                    <a:pt x="28265" y="13502"/>
                    <a:pt x="29106" y="13769"/>
                    <a:pt x="29221" y="13922"/>
                  </a:cubicBezTo>
                  <a:cubicBezTo>
                    <a:pt x="29290" y="14095"/>
                    <a:pt x="29390" y="14392"/>
                    <a:pt x="29634" y="14392"/>
                  </a:cubicBezTo>
                  <a:cubicBezTo>
                    <a:pt x="29660" y="14392"/>
                    <a:pt x="29688" y="14389"/>
                    <a:pt x="29718" y="14381"/>
                  </a:cubicBezTo>
                  <a:cubicBezTo>
                    <a:pt x="29986" y="14381"/>
                    <a:pt x="30559" y="13502"/>
                    <a:pt x="30674" y="12775"/>
                  </a:cubicBezTo>
                  <a:cubicBezTo>
                    <a:pt x="30674" y="13005"/>
                    <a:pt x="30712" y="13387"/>
                    <a:pt x="30865" y="13808"/>
                  </a:cubicBezTo>
                  <a:cubicBezTo>
                    <a:pt x="31079" y="14448"/>
                    <a:pt x="31392" y="14691"/>
                    <a:pt x="31588" y="14691"/>
                  </a:cubicBezTo>
                  <a:cubicBezTo>
                    <a:pt x="31603" y="14691"/>
                    <a:pt x="31617" y="14690"/>
                    <a:pt x="31630" y="14687"/>
                  </a:cubicBezTo>
                  <a:cubicBezTo>
                    <a:pt x="31821" y="14573"/>
                    <a:pt x="31821" y="14190"/>
                    <a:pt x="31936" y="14114"/>
                  </a:cubicBezTo>
                  <a:cubicBezTo>
                    <a:pt x="31974" y="14085"/>
                    <a:pt x="32027" y="14075"/>
                    <a:pt x="32087" y="14075"/>
                  </a:cubicBezTo>
                  <a:cubicBezTo>
                    <a:pt x="32208" y="14075"/>
                    <a:pt x="32360" y="14114"/>
                    <a:pt x="32490" y="14114"/>
                  </a:cubicBezTo>
                  <a:cubicBezTo>
                    <a:pt x="32555" y="14114"/>
                    <a:pt x="32615" y="14104"/>
                    <a:pt x="32663" y="14075"/>
                  </a:cubicBezTo>
                  <a:cubicBezTo>
                    <a:pt x="32854" y="13922"/>
                    <a:pt x="32586" y="13043"/>
                    <a:pt x="31324" y="12278"/>
                  </a:cubicBezTo>
                  <a:lnTo>
                    <a:pt x="31324" y="12278"/>
                  </a:lnTo>
                  <a:cubicBezTo>
                    <a:pt x="31516" y="12393"/>
                    <a:pt x="31898" y="12584"/>
                    <a:pt x="32280" y="12584"/>
                  </a:cubicBezTo>
                  <a:cubicBezTo>
                    <a:pt x="32365" y="12590"/>
                    <a:pt x="32449" y="12593"/>
                    <a:pt x="32530" y="12593"/>
                  </a:cubicBezTo>
                  <a:cubicBezTo>
                    <a:pt x="32964" y="12593"/>
                    <a:pt x="33331" y="12503"/>
                    <a:pt x="33428" y="12278"/>
                  </a:cubicBezTo>
                  <a:cubicBezTo>
                    <a:pt x="33504" y="12048"/>
                    <a:pt x="33198" y="11781"/>
                    <a:pt x="33198" y="11666"/>
                  </a:cubicBezTo>
                  <a:cubicBezTo>
                    <a:pt x="33198" y="11589"/>
                    <a:pt x="33351" y="11245"/>
                    <a:pt x="33122" y="11016"/>
                  </a:cubicBezTo>
                  <a:cubicBezTo>
                    <a:pt x="33069" y="10942"/>
                    <a:pt x="32970" y="10903"/>
                    <a:pt x="32834" y="10903"/>
                  </a:cubicBezTo>
                  <a:cubicBezTo>
                    <a:pt x="32476" y="10903"/>
                    <a:pt x="31864" y="11171"/>
                    <a:pt x="31171" y="11781"/>
                  </a:cubicBezTo>
                  <a:cubicBezTo>
                    <a:pt x="31286" y="11666"/>
                    <a:pt x="31668" y="11283"/>
                    <a:pt x="31898" y="10710"/>
                  </a:cubicBezTo>
                  <a:cubicBezTo>
                    <a:pt x="32166" y="10098"/>
                    <a:pt x="32089" y="9677"/>
                    <a:pt x="31936" y="9601"/>
                  </a:cubicBezTo>
                  <a:cubicBezTo>
                    <a:pt x="31924" y="9598"/>
                    <a:pt x="31911" y="9596"/>
                    <a:pt x="31897" y="9596"/>
                  </a:cubicBezTo>
                  <a:cubicBezTo>
                    <a:pt x="31744" y="9596"/>
                    <a:pt x="31470" y="9758"/>
                    <a:pt x="31235" y="9758"/>
                  </a:cubicBezTo>
                  <a:cubicBezTo>
                    <a:pt x="31213" y="9758"/>
                    <a:pt x="31192" y="9757"/>
                    <a:pt x="31171" y="9754"/>
                  </a:cubicBezTo>
                  <a:cubicBezTo>
                    <a:pt x="30980" y="9715"/>
                    <a:pt x="30904" y="9524"/>
                    <a:pt x="30598" y="9486"/>
                  </a:cubicBezTo>
                  <a:cubicBezTo>
                    <a:pt x="30585" y="9482"/>
                    <a:pt x="30573" y="9481"/>
                    <a:pt x="30561" y="9481"/>
                  </a:cubicBezTo>
                  <a:close/>
                  <a:moveTo>
                    <a:pt x="11742" y="13961"/>
                  </a:moveTo>
                  <a:lnTo>
                    <a:pt x="11742" y="13961"/>
                  </a:lnTo>
                  <a:cubicBezTo>
                    <a:pt x="11589" y="14267"/>
                    <a:pt x="11245" y="14534"/>
                    <a:pt x="10901" y="14726"/>
                  </a:cubicBezTo>
                  <a:cubicBezTo>
                    <a:pt x="11207" y="14496"/>
                    <a:pt x="11475" y="14267"/>
                    <a:pt x="11742" y="13961"/>
                  </a:cubicBezTo>
                  <a:close/>
                  <a:moveTo>
                    <a:pt x="12966" y="11283"/>
                  </a:moveTo>
                  <a:cubicBezTo>
                    <a:pt x="13004" y="11857"/>
                    <a:pt x="12775" y="12469"/>
                    <a:pt x="12546" y="13005"/>
                  </a:cubicBezTo>
                  <a:cubicBezTo>
                    <a:pt x="12584" y="13005"/>
                    <a:pt x="12584" y="13043"/>
                    <a:pt x="12622" y="13081"/>
                  </a:cubicBezTo>
                  <a:cubicBezTo>
                    <a:pt x="12775" y="13005"/>
                    <a:pt x="12966" y="12966"/>
                    <a:pt x="13157" y="12890"/>
                  </a:cubicBezTo>
                  <a:cubicBezTo>
                    <a:pt x="13425" y="12813"/>
                    <a:pt x="13731" y="12775"/>
                    <a:pt x="13999" y="12775"/>
                  </a:cubicBezTo>
                  <a:lnTo>
                    <a:pt x="13999" y="12813"/>
                  </a:lnTo>
                  <a:cubicBezTo>
                    <a:pt x="13731" y="12852"/>
                    <a:pt x="13425" y="12890"/>
                    <a:pt x="13196" y="12966"/>
                  </a:cubicBezTo>
                  <a:cubicBezTo>
                    <a:pt x="13004" y="13005"/>
                    <a:pt x="12851" y="13081"/>
                    <a:pt x="12660" y="13158"/>
                  </a:cubicBezTo>
                  <a:lnTo>
                    <a:pt x="12660" y="13234"/>
                  </a:lnTo>
                  <a:cubicBezTo>
                    <a:pt x="12909" y="13287"/>
                    <a:pt x="13157" y="13316"/>
                    <a:pt x="13406" y="13316"/>
                  </a:cubicBezTo>
                  <a:cubicBezTo>
                    <a:pt x="13693" y="13316"/>
                    <a:pt x="13980" y="13278"/>
                    <a:pt x="14267" y="13196"/>
                  </a:cubicBezTo>
                  <a:lnTo>
                    <a:pt x="14267" y="13196"/>
                  </a:lnTo>
                  <a:cubicBezTo>
                    <a:pt x="13966" y="13288"/>
                    <a:pt x="13622" y="13339"/>
                    <a:pt x="13288" y="13339"/>
                  </a:cubicBezTo>
                  <a:cubicBezTo>
                    <a:pt x="13070" y="13339"/>
                    <a:pt x="12856" y="13318"/>
                    <a:pt x="12660" y="13272"/>
                  </a:cubicBezTo>
                  <a:cubicBezTo>
                    <a:pt x="12660" y="13349"/>
                    <a:pt x="12660" y="13387"/>
                    <a:pt x="12622" y="13387"/>
                  </a:cubicBezTo>
                  <a:cubicBezTo>
                    <a:pt x="12775" y="13578"/>
                    <a:pt x="12928" y="13808"/>
                    <a:pt x="12966" y="13922"/>
                  </a:cubicBezTo>
                  <a:cubicBezTo>
                    <a:pt x="13119" y="14152"/>
                    <a:pt x="13196" y="14343"/>
                    <a:pt x="13310" y="14573"/>
                  </a:cubicBezTo>
                  <a:cubicBezTo>
                    <a:pt x="13157" y="14343"/>
                    <a:pt x="13043" y="14152"/>
                    <a:pt x="12928" y="13922"/>
                  </a:cubicBezTo>
                  <a:cubicBezTo>
                    <a:pt x="12851" y="13808"/>
                    <a:pt x="12660" y="13578"/>
                    <a:pt x="12584" y="13387"/>
                  </a:cubicBezTo>
                  <a:lnTo>
                    <a:pt x="12546" y="13425"/>
                  </a:lnTo>
                  <a:cubicBezTo>
                    <a:pt x="12622" y="13731"/>
                    <a:pt x="12813" y="14228"/>
                    <a:pt x="13119" y="14802"/>
                  </a:cubicBezTo>
                  <a:cubicBezTo>
                    <a:pt x="12851" y="14496"/>
                    <a:pt x="12584" y="13922"/>
                    <a:pt x="12469" y="13425"/>
                  </a:cubicBezTo>
                  <a:lnTo>
                    <a:pt x="12354" y="13425"/>
                  </a:lnTo>
                  <a:cubicBezTo>
                    <a:pt x="12163" y="13808"/>
                    <a:pt x="11819" y="14228"/>
                    <a:pt x="11475" y="14496"/>
                  </a:cubicBezTo>
                  <a:cubicBezTo>
                    <a:pt x="11704" y="14305"/>
                    <a:pt x="11895" y="14037"/>
                    <a:pt x="12048" y="13808"/>
                  </a:cubicBezTo>
                  <a:cubicBezTo>
                    <a:pt x="12163" y="13655"/>
                    <a:pt x="12201" y="13540"/>
                    <a:pt x="12278" y="13387"/>
                  </a:cubicBezTo>
                  <a:cubicBezTo>
                    <a:pt x="12240" y="13387"/>
                    <a:pt x="12201" y="13349"/>
                    <a:pt x="12201" y="13272"/>
                  </a:cubicBezTo>
                  <a:cubicBezTo>
                    <a:pt x="12048" y="13387"/>
                    <a:pt x="11819" y="13540"/>
                    <a:pt x="11704" y="13616"/>
                  </a:cubicBezTo>
                  <a:cubicBezTo>
                    <a:pt x="11475" y="13808"/>
                    <a:pt x="11283" y="13999"/>
                    <a:pt x="11092" y="14190"/>
                  </a:cubicBezTo>
                  <a:cubicBezTo>
                    <a:pt x="11398" y="13808"/>
                    <a:pt x="11819" y="13463"/>
                    <a:pt x="12201" y="13234"/>
                  </a:cubicBezTo>
                  <a:cubicBezTo>
                    <a:pt x="12201" y="13196"/>
                    <a:pt x="12163" y="13158"/>
                    <a:pt x="12201" y="13081"/>
                  </a:cubicBezTo>
                  <a:lnTo>
                    <a:pt x="12201" y="13081"/>
                  </a:lnTo>
                  <a:cubicBezTo>
                    <a:pt x="12156" y="13091"/>
                    <a:pt x="12114" y="13099"/>
                    <a:pt x="12074" y="13105"/>
                  </a:cubicBezTo>
                  <a:lnTo>
                    <a:pt x="12074" y="13105"/>
                  </a:lnTo>
                  <a:cubicBezTo>
                    <a:pt x="12100" y="13073"/>
                    <a:pt x="12139" y="13043"/>
                    <a:pt x="12163" y="13043"/>
                  </a:cubicBezTo>
                  <a:cubicBezTo>
                    <a:pt x="12010" y="12928"/>
                    <a:pt x="11857" y="12775"/>
                    <a:pt x="11742" y="12660"/>
                  </a:cubicBezTo>
                  <a:cubicBezTo>
                    <a:pt x="11475" y="12469"/>
                    <a:pt x="11207" y="12278"/>
                    <a:pt x="10901" y="12163"/>
                  </a:cubicBezTo>
                  <a:lnTo>
                    <a:pt x="10901" y="12163"/>
                  </a:lnTo>
                  <a:cubicBezTo>
                    <a:pt x="11207" y="12278"/>
                    <a:pt x="11475" y="12431"/>
                    <a:pt x="11742" y="12622"/>
                  </a:cubicBezTo>
                  <a:cubicBezTo>
                    <a:pt x="11857" y="12699"/>
                    <a:pt x="12048" y="12852"/>
                    <a:pt x="12201" y="13043"/>
                  </a:cubicBezTo>
                  <a:cubicBezTo>
                    <a:pt x="12240" y="13005"/>
                    <a:pt x="12316" y="13005"/>
                    <a:pt x="12354" y="13005"/>
                  </a:cubicBezTo>
                  <a:cubicBezTo>
                    <a:pt x="12316" y="12660"/>
                    <a:pt x="12316" y="11972"/>
                    <a:pt x="12584" y="11436"/>
                  </a:cubicBezTo>
                  <a:lnTo>
                    <a:pt x="12584" y="11436"/>
                  </a:lnTo>
                  <a:cubicBezTo>
                    <a:pt x="12431" y="11972"/>
                    <a:pt x="12354" y="12469"/>
                    <a:pt x="12393" y="13005"/>
                  </a:cubicBezTo>
                  <a:cubicBezTo>
                    <a:pt x="12431" y="13005"/>
                    <a:pt x="12469" y="13005"/>
                    <a:pt x="12469" y="13043"/>
                  </a:cubicBezTo>
                  <a:cubicBezTo>
                    <a:pt x="12622" y="12775"/>
                    <a:pt x="12737" y="12469"/>
                    <a:pt x="12775" y="12201"/>
                  </a:cubicBezTo>
                  <a:cubicBezTo>
                    <a:pt x="12851" y="11895"/>
                    <a:pt x="12851" y="11628"/>
                    <a:pt x="12928" y="11283"/>
                  </a:cubicBezTo>
                  <a:close/>
                  <a:moveTo>
                    <a:pt x="12103" y="10555"/>
                  </a:moveTo>
                  <a:cubicBezTo>
                    <a:pt x="11812" y="10555"/>
                    <a:pt x="11670" y="11298"/>
                    <a:pt x="11819" y="11895"/>
                  </a:cubicBezTo>
                  <a:cubicBezTo>
                    <a:pt x="11934" y="12431"/>
                    <a:pt x="12048" y="12699"/>
                    <a:pt x="12125" y="12813"/>
                  </a:cubicBezTo>
                  <a:cubicBezTo>
                    <a:pt x="12010" y="12737"/>
                    <a:pt x="11475" y="11972"/>
                    <a:pt x="11169" y="11704"/>
                  </a:cubicBezTo>
                  <a:cubicBezTo>
                    <a:pt x="10931" y="11546"/>
                    <a:pt x="10675" y="11460"/>
                    <a:pt x="10489" y="11460"/>
                  </a:cubicBezTo>
                  <a:cubicBezTo>
                    <a:pt x="10406" y="11460"/>
                    <a:pt x="10336" y="11477"/>
                    <a:pt x="10289" y="11513"/>
                  </a:cubicBezTo>
                  <a:cubicBezTo>
                    <a:pt x="10136" y="11666"/>
                    <a:pt x="10327" y="12163"/>
                    <a:pt x="10251" y="12278"/>
                  </a:cubicBezTo>
                  <a:cubicBezTo>
                    <a:pt x="10213" y="12431"/>
                    <a:pt x="9868" y="12469"/>
                    <a:pt x="9754" y="12660"/>
                  </a:cubicBezTo>
                  <a:cubicBezTo>
                    <a:pt x="9821" y="12897"/>
                    <a:pt x="10459" y="13374"/>
                    <a:pt x="11506" y="13374"/>
                  </a:cubicBezTo>
                  <a:cubicBezTo>
                    <a:pt x="11642" y="13374"/>
                    <a:pt x="11785" y="13366"/>
                    <a:pt x="11934" y="13349"/>
                  </a:cubicBezTo>
                  <a:lnTo>
                    <a:pt x="11934" y="13349"/>
                  </a:lnTo>
                  <a:cubicBezTo>
                    <a:pt x="11933" y="13349"/>
                    <a:pt x="10863" y="13578"/>
                    <a:pt x="10327" y="14114"/>
                  </a:cubicBezTo>
                  <a:cubicBezTo>
                    <a:pt x="9830" y="14611"/>
                    <a:pt x="10671" y="14879"/>
                    <a:pt x="10786" y="15032"/>
                  </a:cubicBezTo>
                  <a:cubicBezTo>
                    <a:pt x="10858" y="15212"/>
                    <a:pt x="10964" y="15494"/>
                    <a:pt x="11200" y="15494"/>
                  </a:cubicBezTo>
                  <a:cubicBezTo>
                    <a:pt x="11215" y="15494"/>
                    <a:pt x="11230" y="15493"/>
                    <a:pt x="11245" y="15491"/>
                  </a:cubicBezTo>
                  <a:cubicBezTo>
                    <a:pt x="11551" y="15491"/>
                    <a:pt x="12163" y="14573"/>
                    <a:pt x="12201" y="13884"/>
                  </a:cubicBezTo>
                  <a:cubicBezTo>
                    <a:pt x="12201" y="14114"/>
                    <a:pt x="12240" y="14496"/>
                    <a:pt x="12393" y="14917"/>
                  </a:cubicBezTo>
                  <a:cubicBezTo>
                    <a:pt x="12608" y="15527"/>
                    <a:pt x="12924" y="15800"/>
                    <a:pt x="13120" y="15800"/>
                  </a:cubicBezTo>
                  <a:cubicBezTo>
                    <a:pt x="13133" y="15800"/>
                    <a:pt x="13146" y="15799"/>
                    <a:pt x="13157" y="15797"/>
                  </a:cubicBezTo>
                  <a:cubicBezTo>
                    <a:pt x="13349" y="15682"/>
                    <a:pt x="13349" y="15299"/>
                    <a:pt x="13502" y="15223"/>
                  </a:cubicBezTo>
                  <a:cubicBezTo>
                    <a:pt x="13541" y="15193"/>
                    <a:pt x="13594" y="15184"/>
                    <a:pt x="13653" y="15184"/>
                  </a:cubicBezTo>
                  <a:cubicBezTo>
                    <a:pt x="13750" y="15184"/>
                    <a:pt x="13865" y="15209"/>
                    <a:pt x="13973" y="15209"/>
                  </a:cubicBezTo>
                  <a:cubicBezTo>
                    <a:pt x="14053" y="15209"/>
                    <a:pt x="14129" y="15195"/>
                    <a:pt x="14190" y="15146"/>
                  </a:cubicBezTo>
                  <a:cubicBezTo>
                    <a:pt x="14381" y="15032"/>
                    <a:pt x="14114" y="14152"/>
                    <a:pt x="12775" y="13349"/>
                  </a:cubicBezTo>
                  <a:lnTo>
                    <a:pt x="12775" y="13349"/>
                  </a:lnTo>
                  <a:cubicBezTo>
                    <a:pt x="12928" y="13425"/>
                    <a:pt x="13349" y="13616"/>
                    <a:pt x="13769" y="13655"/>
                  </a:cubicBezTo>
                  <a:cubicBezTo>
                    <a:pt x="13889" y="13671"/>
                    <a:pt x="14006" y="13678"/>
                    <a:pt x="14115" y="13678"/>
                  </a:cubicBezTo>
                  <a:cubicBezTo>
                    <a:pt x="14532" y="13678"/>
                    <a:pt x="14856" y="13569"/>
                    <a:pt x="14917" y="13387"/>
                  </a:cubicBezTo>
                  <a:cubicBezTo>
                    <a:pt x="15031" y="13158"/>
                    <a:pt x="14687" y="12852"/>
                    <a:pt x="14687" y="12775"/>
                  </a:cubicBezTo>
                  <a:cubicBezTo>
                    <a:pt x="14687" y="12660"/>
                    <a:pt x="14840" y="12316"/>
                    <a:pt x="14649" y="12087"/>
                  </a:cubicBezTo>
                  <a:cubicBezTo>
                    <a:pt x="14600" y="12028"/>
                    <a:pt x="14510" y="11996"/>
                    <a:pt x="14387" y="11996"/>
                  </a:cubicBezTo>
                  <a:cubicBezTo>
                    <a:pt x="14034" y="11996"/>
                    <a:pt x="13408" y="12255"/>
                    <a:pt x="12698" y="12852"/>
                  </a:cubicBezTo>
                  <a:cubicBezTo>
                    <a:pt x="12775" y="12775"/>
                    <a:pt x="13157" y="12393"/>
                    <a:pt x="13387" y="11819"/>
                  </a:cubicBezTo>
                  <a:cubicBezTo>
                    <a:pt x="13693" y="11169"/>
                    <a:pt x="13578" y="10748"/>
                    <a:pt x="13425" y="10710"/>
                  </a:cubicBezTo>
                  <a:cubicBezTo>
                    <a:pt x="13416" y="10707"/>
                    <a:pt x="13406" y="10705"/>
                    <a:pt x="13394" y="10705"/>
                  </a:cubicBezTo>
                  <a:cubicBezTo>
                    <a:pt x="13264" y="10705"/>
                    <a:pt x="12966" y="10867"/>
                    <a:pt x="12754" y="10867"/>
                  </a:cubicBezTo>
                  <a:cubicBezTo>
                    <a:pt x="12735" y="10867"/>
                    <a:pt x="12716" y="10866"/>
                    <a:pt x="12698" y="10863"/>
                  </a:cubicBezTo>
                  <a:cubicBezTo>
                    <a:pt x="12469" y="10786"/>
                    <a:pt x="12393" y="10557"/>
                    <a:pt x="12125" y="10557"/>
                  </a:cubicBezTo>
                  <a:cubicBezTo>
                    <a:pt x="12117" y="10556"/>
                    <a:pt x="12110" y="10555"/>
                    <a:pt x="12103" y="10555"/>
                  </a:cubicBezTo>
                  <a:close/>
                  <a:moveTo>
                    <a:pt x="1454" y="18550"/>
                  </a:moveTo>
                  <a:lnTo>
                    <a:pt x="1263" y="18971"/>
                  </a:lnTo>
                  <a:cubicBezTo>
                    <a:pt x="1288" y="19048"/>
                    <a:pt x="1297" y="19090"/>
                    <a:pt x="1311" y="19121"/>
                  </a:cubicBezTo>
                  <a:lnTo>
                    <a:pt x="1311" y="19121"/>
                  </a:lnTo>
                  <a:cubicBezTo>
                    <a:pt x="1297" y="19097"/>
                    <a:pt x="1280" y="19061"/>
                    <a:pt x="1263" y="19009"/>
                  </a:cubicBezTo>
                  <a:lnTo>
                    <a:pt x="1148" y="19162"/>
                  </a:lnTo>
                  <a:lnTo>
                    <a:pt x="1301" y="19315"/>
                  </a:lnTo>
                  <a:cubicBezTo>
                    <a:pt x="1339" y="19277"/>
                    <a:pt x="1416" y="19277"/>
                    <a:pt x="1454" y="19277"/>
                  </a:cubicBezTo>
                  <a:lnTo>
                    <a:pt x="1454" y="18550"/>
                  </a:lnTo>
                  <a:close/>
                  <a:moveTo>
                    <a:pt x="3213" y="19162"/>
                  </a:moveTo>
                  <a:lnTo>
                    <a:pt x="3213" y="19162"/>
                  </a:lnTo>
                  <a:cubicBezTo>
                    <a:pt x="2946" y="19277"/>
                    <a:pt x="2640" y="19315"/>
                    <a:pt x="2296" y="19315"/>
                  </a:cubicBezTo>
                  <a:cubicBezTo>
                    <a:pt x="2602" y="19277"/>
                    <a:pt x="2946" y="19239"/>
                    <a:pt x="3213" y="19162"/>
                  </a:cubicBezTo>
                  <a:close/>
                  <a:moveTo>
                    <a:pt x="1110" y="19277"/>
                  </a:moveTo>
                  <a:lnTo>
                    <a:pt x="1033" y="19392"/>
                  </a:lnTo>
                  <a:cubicBezTo>
                    <a:pt x="1072" y="19392"/>
                    <a:pt x="1110" y="19392"/>
                    <a:pt x="1148" y="19468"/>
                  </a:cubicBezTo>
                  <a:cubicBezTo>
                    <a:pt x="1148" y="19392"/>
                    <a:pt x="1225" y="19353"/>
                    <a:pt x="1225" y="19353"/>
                  </a:cubicBezTo>
                  <a:cubicBezTo>
                    <a:pt x="1148" y="19315"/>
                    <a:pt x="1110" y="19315"/>
                    <a:pt x="1110" y="19277"/>
                  </a:cubicBezTo>
                  <a:close/>
                  <a:moveTo>
                    <a:pt x="21841" y="20142"/>
                  </a:moveTo>
                  <a:lnTo>
                    <a:pt x="21841" y="20142"/>
                  </a:lnTo>
                  <a:cubicBezTo>
                    <a:pt x="21841" y="20168"/>
                    <a:pt x="21843" y="20196"/>
                    <a:pt x="21845" y="20225"/>
                  </a:cubicBezTo>
                  <a:lnTo>
                    <a:pt x="21845" y="20225"/>
                  </a:lnTo>
                  <a:cubicBezTo>
                    <a:pt x="21873" y="20261"/>
                    <a:pt x="21897" y="20290"/>
                    <a:pt x="21916" y="20310"/>
                  </a:cubicBezTo>
                  <a:cubicBezTo>
                    <a:pt x="21889" y="20253"/>
                    <a:pt x="21864" y="20197"/>
                    <a:pt x="21841" y="20142"/>
                  </a:cubicBezTo>
                  <a:close/>
                  <a:moveTo>
                    <a:pt x="20320" y="18956"/>
                  </a:moveTo>
                  <a:cubicBezTo>
                    <a:pt x="20205" y="18956"/>
                    <a:pt x="20122" y="18991"/>
                    <a:pt x="20080" y="19047"/>
                  </a:cubicBezTo>
                  <a:cubicBezTo>
                    <a:pt x="20003" y="19162"/>
                    <a:pt x="20118" y="19621"/>
                    <a:pt x="20042" y="19812"/>
                  </a:cubicBezTo>
                  <a:cubicBezTo>
                    <a:pt x="19965" y="20004"/>
                    <a:pt x="19698" y="20004"/>
                    <a:pt x="19621" y="20271"/>
                  </a:cubicBezTo>
                  <a:cubicBezTo>
                    <a:pt x="19506" y="20577"/>
                    <a:pt x="20195" y="20883"/>
                    <a:pt x="20807" y="20883"/>
                  </a:cubicBezTo>
                  <a:cubicBezTo>
                    <a:pt x="20985" y="20909"/>
                    <a:pt x="21142" y="20917"/>
                    <a:pt x="21273" y="20917"/>
                  </a:cubicBezTo>
                  <a:cubicBezTo>
                    <a:pt x="21407" y="20917"/>
                    <a:pt x="21512" y="20908"/>
                    <a:pt x="21583" y="20900"/>
                  </a:cubicBezTo>
                  <a:lnTo>
                    <a:pt x="21583" y="20900"/>
                  </a:lnTo>
                  <a:cubicBezTo>
                    <a:pt x="21556" y="20916"/>
                    <a:pt x="21529" y="20934"/>
                    <a:pt x="21502" y="20951"/>
                  </a:cubicBezTo>
                  <a:lnTo>
                    <a:pt x="21502" y="20951"/>
                  </a:lnTo>
                  <a:cubicBezTo>
                    <a:pt x="21614" y="20909"/>
                    <a:pt x="21686" y="20883"/>
                    <a:pt x="21686" y="20883"/>
                  </a:cubicBezTo>
                  <a:lnTo>
                    <a:pt x="21686" y="20883"/>
                  </a:lnTo>
                  <a:cubicBezTo>
                    <a:pt x="21686" y="20883"/>
                    <a:pt x="21650" y="20891"/>
                    <a:pt x="21583" y="20900"/>
                  </a:cubicBezTo>
                  <a:lnTo>
                    <a:pt x="21583" y="20900"/>
                  </a:lnTo>
                  <a:cubicBezTo>
                    <a:pt x="21592" y="20894"/>
                    <a:pt x="21601" y="20889"/>
                    <a:pt x="21610" y="20883"/>
                  </a:cubicBezTo>
                  <a:cubicBezTo>
                    <a:pt x="21763" y="20883"/>
                    <a:pt x="21763" y="20845"/>
                    <a:pt x="21763" y="20807"/>
                  </a:cubicBezTo>
                  <a:cubicBezTo>
                    <a:pt x="21419" y="20768"/>
                    <a:pt x="20768" y="20577"/>
                    <a:pt x="20271" y="20118"/>
                  </a:cubicBezTo>
                  <a:lnTo>
                    <a:pt x="20271" y="20118"/>
                  </a:lnTo>
                  <a:cubicBezTo>
                    <a:pt x="20730" y="20424"/>
                    <a:pt x="21227" y="20654"/>
                    <a:pt x="21763" y="20768"/>
                  </a:cubicBezTo>
                  <a:cubicBezTo>
                    <a:pt x="21763" y="20692"/>
                    <a:pt x="21801" y="20692"/>
                    <a:pt x="21801" y="20654"/>
                  </a:cubicBezTo>
                  <a:cubicBezTo>
                    <a:pt x="21610" y="20463"/>
                    <a:pt x="21342" y="20271"/>
                    <a:pt x="21074" y="20118"/>
                  </a:cubicBezTo>
                  <a:cubicBezTo>
                    <a:pt x="20807" y="20004"/>
                    <a:pt x="20577" y="19889"/>
                    <a:pt x="20271" y="19736"/>
                  </a:cubicBezTo>
                  <a:lnTo>
                    <a:pt x="20271" y="19698"/>
                  </a:lnTo>
                  <a:cubicBezTo>
                    <a:pt x="20845" y="19812"/>
                    <a:pt x="21380" y="20233"/>
                    <a:pt x="21801" y="20616"/>
                  </a:cubicBezTo>
                  <a:cubicBezTo>
                    <a:pt x="21839" y="20539"/>
                    <a:pt x="21839" y="20539"/>
                    <a:pt x="21916" y="20539"/>
                  </a:cubicBezTo>
                  <a:cubicBezTo>
                    <a:pt x="21872" y="20429"/>
                    <a:pt x="21853" y="20320"/>
                    <a:pt x="21845" y="20225"/>
                  </a:cubicBezTo>
                  <a:lnTo>
                    <a:pt x="21845" y="20225"/>
                  </a:lnTo>
                  <a:cubicBezTo>
                    <a:pt x="21708" y="20043"/>
                    <a:pt x="21469" y="19672"/>
                    <a:pt x="21151" y="19353"/>
                  </a:cubicBezTo>
                  <a:cubicBezTo>
                    <a:pt x="20811" y="19062"/>
                    <a:pt x="20518" y="18956"/>
                    <a:pt x="20320" y="18956"/>
                  </a:cubicBezTo>
                  <a:close/>
                  <a:moveTo>
                    <a:pt x="38209" y="20348"/>
                  </a:moveTo>
                  <a:cubicBezTo>
                    <a:pt x="38170" y="20654"/>
                    <a:pt x="38132" y="20921"/>
                    <a:pt x="38132" y="21227"/>
                  </a:cubicBezTo>
                  <a:cubicBezTo>
                    <a:pt x="38132" y="20921"/>
                    <a:pt x="38132" y="20654"/>
                    <a:pt x="38209" y="20348"/>
                  </a:cubicBezTo>
                  <a:close/>
                  <a:moveTo>
                    <a:pt x="22639" y="21698"/>
                  </a:moveTo>
                  <a:cubicBezTo>
                    <a:pt x="22750" y="21840"/>
                    <a:pt x="22832" y="21983"/>
                    <a:pt x="22904" y="22135"/>
                  </a:cubicBezTo>
                  <a:lnTo>
                    <a:pt x="22904" y="22135"/>
                  </a:lnTo>
                  <a:cubicBezTo>
                    <a:pt x="22818" y="21985"/>
                    <a:pt x="22732" y="21835"/>
                    <a:pt x="22639" y="21698"/>
                  </a:cubicBezTo>
                  <a:close/>
                  <a:moveTo>
                    <a:pt x="2549" y="17053"/>
                  </a:moveTo>
                  <a:cubicBezTo>
                    <a:pt x="2399" y="17053"/>
                    <a:pt x="2198" y="17178"/>
                    <a:pt x="2028" y="17212"/>
                  </a:cubicBezTo>
                  <a:lnTo>
                    <a:pt x="1492" y="18359"/>
                  </a:lnTo>
                  <a:cubicBezTo>
                    <a:pt x="1454" y="18665"/>
                    <a:pt x="1454" y="18933"/>
                    <a:pt x="1454" y="19277"/>
                  </a:cubicBezTo>
                  <a:cubicBezTo>
                    <a:pt x="1492" y="19277"/>
                    <a:pt x="1531" y="19277"/>
                    <a:pt x="1531" y="19315"/>
                  </a:cubicBezTo>
                  <a:cubicBezTo>
                    <a:pt x="1684" y="19047"/>
                    <a:pt x="1798" y="18741"/>
                    <a:pt x="1837" y="18474"/>
                  </a:cubicBezTo>
                  <a:cubicBezTo>
                    <a:pt x="1913" y="18168"/>
                    <a:pt x="1913" y="17900"/>
                    <a:pt x="1990" y="17556"/>
                  </a:cubicBezTo>
                  <a:lnTo>
                    <a:pt x="2028" y="17556"/>
                  </a:lnTo>
                  <a:cubicBezTo>
                    <a:pt x="2066" y="18130"/>
                    <a:pt x="1837" y="18780"/>
                    <a:pt x="1607" y="19277"/>
                  </a:cubicBezTo>
                  <a:lnTo>
                    <a:pt x="1684" y="19353"/>
                  </a:lnTo>
                  <a:cubicBezTo>
                    <a:pt x="1837" y="19277"/>
                    <a:pt x="2028" y="19239"/>
                    <a:pt x="2219" y="19162"/>
                  </a:cubicBezTo>
                  <a:cubicBezTo>
                    <a:pt x="2487" y="19086"/>
                    <a:pt x="2793" y="19047"/>
                    <a:pt x="3061" y="19047"/>
                  </a:cubicBezTo>
                  <a:cubicBezTo>
                    <a:pt x="2793" y="19086"/>
                    <a:pt x="2487" y="19124"/>
                    <a:pt x="2257" y="19162"/>
                  </a:cubicBezTo>
                  <a:cubicBezTo>
                    <a:pt x="2066" y="19239"/>
                    <a:pt x="1913" y="19315"/>
                    <a:pt x="1722" y="19353"/>
                  </a:cubicBezTo>
                  <a:lnTo>
                    <a:pt x="1722" y="19468"/>
                  </a:lnTo>
                  <a:cubicBezTo>
                    <a:pt x="1944" y="19500"/>
                    <a:pt x="2165" y="19518"/>
                    <a:pt x="2387" y="19518"/>
                  </a:cubicBezTo>
                  <a:cubicBezTo>
                    <a:pt x="2701" y="19518"/>
                    <a:pt x="3015" y="19481"/>
                    <a:pt x="3328" y="19392"/>
                  </a:cubicBezTo>
                  <a:lnTo>
                    <a:pt x="3328" y="19392"/>
                  </a:lnTo>
                  <a:cubicBezTo>
                    <a:pt x="2997" y="19494"/>
                    <a:pt x="2614" y="19545"/>
                    <a:pt x="2249" y="19545"/>
                  </a:cubicBezTo>
                  <a:cubicBezTo>
                    <a:pt x="2066" y="19545"/>
                    <a:pt x="1888" y="19532"/>
                    <a:pt x="1722" y="19506"/>
                  </a:cubicBezTo>
                  <a:cubicBezTo>
                    <a:pt x="1722" y="19545"/>
                    <a:pt x="1722" y="19583"/>
                    <a:pt x="1684" y="19659"/>
                  </a:cubicBezTo>
                  <a:cubicBezTo>
                    <a:pt x="1837" y="19851"/>
                    <a:pt x="1990" y="20080"/>
                    <a:pt x="2028" y="20195"/>
                  </a:cubicBezTo>
                  <a:cubicBezTo>
                    <a:pt x="2181" y="20424"/>
                    <a:pt x="2257" y="20616"/>
                    <a:pt x="2372" y="20845"/>
                  </a:cubicBezTo>
                  <a:cubicBezTo>
                    <a:pt x="2219" y="20616"/>
                    <a:pt x="2104" y="20424"/>
                    <a:pt x="1990" y="20195"/>
                  </a:cubicBezTo>
                  <a:cubicBezTo>
                    <a:pt x="1913" y="20080"/>
                    <a:pt x="1722" y="19851"/>
                    <a:pt x="1645" y="19659"/>
                  </a:cubicBezTo>
                  <a:cubicBezTo>
                    <a:pt x="1645" y="19659"/>
                    <a:pt x="1607" y="19659"/>
                    <a:pt x="1607" y="19698"/>
                  </a:cubicBezTo>
                  <a:cubicBezTo>
                    <a:pt x="1684" y="20004"/>
                    <a:pt x="1875" y="20501"/>
                    <a:pt x="2181" y="21074"/>
                  </a:cubicBezTo>
                  <a:cubicBezTo>
                    <a:pt x="1913" y="20768"/>
                    <a:pt x="1645" y="20195"/>
                    <a:pt x="1531" y="19698"/>
                  </a:cubicBezTo>
                  <a:lnTo>
                    <a:pt x="1416" y="19698"/>
                  </a:lnTo>
                  <a:cubicBezTo>
                    <a:pt x="1148" y="20080"/>
                    <a:pt x="880" y="20501"/>
                    <a:pt x="536" y="20768"/>
                  </a:cubicBezTo>
                  <a:cubicBezTo>
                    <a:pt x="728" y="20577"/>
                    <a:pt x="919" y="20310"/>
                    <a:pt x="1110" y="20080"/>
                  </a:cubicBezTo>
                  <a:cubicBezTo>
                    <a:pt x="1225" y="19927"/>
                    <a:pt x="1263" y="19812"/>
                    <a:pt x="1339" y="19659"/>
                  </a:cubicBezTo>
                  <a:cubicBezTo>
                    <a:pt x="1301" y="19659"/>
                    <a:pt x="1301" y="19621"/>
                    <a:pt x="1263" y="19545"/>
                  </a:cubicBezTo>
                  <a:lnTo>
                    <a:pt x="1137" y="19636"/>
                  </a:lnTo>
                  <a:lnTo>
                    <a:pt x="1137" y="19636"/>
                  </a:lnTo>
                  <a:cubicBezTo>
                    <a:pt x="1110" y="19575"/>
                    <a:pt x="1114" y="19541"/>
                    <a:pt x="1148" y="19506"/>
                  </a:cubicBezTo>
                  <a:cubicBezTo>
                    <a:pt x="1110" y="19506"/>
                    <a:pt x="1072" y="19506"/>
                    <a:pt x="1033" y="19468"/>
                  </a:cubicBezTo>
                  <a:lnTo>
                    <a:pt x="919" y="19659"/>
                  </a:lnTo>
                  <a:lnTo>
                    <a:pt x="842" y="19851"/>
                  </a:lnTo>
                  <a:lnTo>
                    <a:pt x="498" y="20577"/>
                  </a:lnTo>
                  <a:cubicBezTo>
                    <a:pt x="651" y="20424"/>
                    <a:pt x="766" y="20271"/>
                    <a:pt x="919" y="20080"/>
                  </a:cubicBezTo>
                  <a:lnTo>
                    <a:pt x="919" y="20080"/>
                  </a:lnTo>
                  <a:cubicBezTo>
                    <a:pt x="766" y="20271"/>
                    <a:pt x="651" y="20463"/>
                    <a:pt x="460" y="20616"/>
                  </a:cubicBezTo>
                  <a:lnTo>
                    <a:pt x="1" y="21610"/>
                  </a:lnTo>
                  <a:cubicBezTo>
                    <a:pt x="116" y="21763"/>
                    <a:pt x="192" y="21839"/>
                    <a:pt x="345" y="21839"/>
                  </a:cubicBezTo>
                  <a:cubicBezTo>
                    <a:pt x="575" y="21839"/>
                    <a:pt x="1225" y="20960"/>
                    <a:pt x="1301" y="20233"/>
                  </a:cubicBezTo>
                  <a:cubicBezTo>
                    <a:pt x="1301" y="20463"/>
                    <a:pt x="1339" y="20845"/>
                    <a:pt x="1492" y="21266"/>
                  </a:cubicBezTo>
                  <a:cubicBezTo>
                    <a:pt x="1706" y="21906"/>
                    <a:pt x="2019" y="22149"/>
                    <a:pt x="2215" y="22149"/>
                  </a:cubicBezTo>
                  <a:cubicBezTo>
                    <a:pt x="2230" y="22149"/>
                    <a:pt x="2244" y="22148"/>
                    <a:pt x="2257" y="22145"/>
                  </a:cubicBezTo>
                  <a:cubicBezTo>
                    <a:pt x="2449" y="22031"/>
                    <a:pt x="2449" y="21648"/>
                    <a:pt x="2602" y="21572"/>
                  </a:cubicBezTo>
                  <a:cubicBezTo>
                    <a:pt x="2640" y="21543"/>
                    <a:pt x="2692" y="21533"/>
                    <a:pt x="2753" y="21533"/>
                  </a:cubicBezTo>
                  <a:cubicBezTo>
                    <a:pt x="2873" y="21533"/>
                    <a:pt x="3025" y="21572"/>
                    <a:pt x="3156" y="21572"/>
                  </a:cubicBezTo>
                  <a:cubicBezTo>
                    <a:pt x="3221" y="21572"/>
                    <a:pt x="3280" y="21562"/>
                    <a:pt x="3328" y="21533"/>
                  </a:cubicBezTo>
                  <a:cubicBezTo>
                    <a:pt x="3519" y="21380"/>
                    <a:pt x="3213" y="20501"/>
                    <a:pt x="1990" y="19736"/>
                  </a:cubicBezTo>
                  <a:lnTo>
                    <a:pt x="1990" y="19736"/>
                  </a:lnTo>
                  <a:cubicBezTo>
                    <a:pt x="2181" y="19851"/>
                    <a:pt x="2563" y="20042"/>
                    <a:pt x="2946" y="20042"/>
                  </a:cubicBezTo>
                  <a:cubicBezTo>
                    <a:pt x="3037" y="20048"/>
                    <a:pt x="3125" y="20051"/>
                    <a:pt x="3209" y="20051"/>
                  </a:cubicBezTo>
                  <a:cubicBezTo>
                    <a:pt x="3656" y="20051"/>
                    <a:pt x="3997" y="19961"/>
                    <a:pt x="4093" y="19736"/>
                  </a:cubicBezTo>
                  <a:cubicBezTo>
                    <a:pt x="4170" y="19506"/>
                    <a:pt x="3825" y="19239"/>
                    <a:pt x="3825" y="19124"/>
                  </a:cubicBezTo>
                  <a:cubicBezTo>
                    <a:pt x="3825" y="19047"/>
                    <a:pt x="3978" y="18703"/>
                    <a:pt x="3787" y="18474"/>
                  </a:cubicBezTo>
                  <a:cubicBezTo>
                    <a:pt x="3734" y="18400"/>
                    <a:pt x="3635" y="18361"/>
                    <a:pt x="3499" y="18361"/>
                  </a:cubicBezTo>
                  <a:cubicBezTo>
                    <a:pt x="3141" y="18361"/>
                    <a:pt x="2529" y="18629"/>
                    <a:pt x="1837" y="19239"/>
                  </a:cubicBezTo>
                  <a:cubicBezTo>
                    <a:pt x="1913" y="19124"/>
                    <a:pt x="2296" y="18741"/>
                    <a:pt x="2563" y="18168"/>
                  </a:cubicBezTo>
                  <a:cubicBezTo>
                    <a:pt x="2831" y="17556"/>
                    <a:pt x="2755" y="17135"/>
                    <a:pt x="2602" y="17059"/>
                  </a:cubicBezTo>
                  <a:cubicBezTo>
                    <a:pt x="2585" y="17054"/>
                    <a:pt x="2567" y="17053"/>
                    <a:pt x="2549" y="17053"/>
                  </a:cubicBezTo>
                  <a:close/>
                  <a:moveTo>
                    <a:pt x="21533" y="21496"/>
                  </a:moveTo>
                  <a:cubicBezTo>
                    <a:pt x="21342" y="21763"/>
                    <a:pt x="21189" y="21954"/>
                    <a:pt x="20960" y="22184"/>
                  </a:cubicBezTo>
                  <a:cubicBezTo>
                    <a:pt x="21151" y="21992"/>
                    <a:pt x="21342" y="21763"/>
                    <a:pt x="21533" y="21496"/>
                  </a:cubicBezTo>
                  <a:close/>
                  <a:moveTo>
                    <a:pt x="22793" y="21885"/>
                  </a:moveTo>
                  <a:lnTo>
                    <a:pt x="22793" y="21885"/>
                  </a:lnTo>
                  <a:cubicBezTo>
                    <a:pt x="22940" y="22105"/>
                    <a:pt x="23021" y="22336"/>
                    <a:pt x="23101" y="22604"/>
                  </a:cubicBezTo>
                  <a:cubicBezTo>
                    <a:pt x="23034" y="22435"/>
                    <a:pt x="22974" y="22281"/>
                    <a:pt x="22904" y="22135"/>
                  </a:cubicBezTo>
                  <a:lnTo>
                    <a:pt x="22904" y="22135"/>
                  </a:lnTo>
                  <a:cubicBezTo>
                    <a:pt x="22906" y="22139"/>
                    <a:pt x="22908" y="22142"/>
                    <a:pt x="22910" y="22145"/>
                  </a:cubicBezTo>
                  <a:cubicBezTo>
                    <a:pt x="22877" y="22061"/>
                    <a:pt x="22838" y="21974"/>
                    <a:pt x="22793" y="21885"/>
                  </a:cubicBezTo>
                  <a:close/>
                  <a:moveTo>
                    <a:pt x="21851" y="18177"/>
                  </a:moveTo>
                  <a:cubicBezTo>
                    <a:pt x="21808" y="18177"/>
                    <a:pt x="21765" y="18186"/>
                    <a:pt x="21725" y="18206"/>
                  </a:cubicBezTo>
                  <a:cubicBezTo>
                    <a:pt x="21434" y="18351"/>
                    <a:pt x="21385" y="19084"/>
                    <a:pt x="21841" y="20142"/>
                  </a:cubicBezTo>
                  <a:lnTo>
                    <a:pt x="21841" y="20142"/>
                  </a:lnTo>
                  <a:cubicBezTo>
                    <a:pt x="21839" y="20104"/>
                    <a:pt x="21839" y="20071"/>
                    <a:pt x="21839" y="20042"/>
                  </a:cubicBezTo>
                  <a:cubicBezTo>
                    <a:pt x="21839" y="19736"/>
                    <a:pt x="21916" y="19468"/>
                    <a:pt x="21954" y="19162"/>
                  </a:cubicBezTo>
                  <a:lnTo>
                    <a:pt x="21992" y="19162"/>
                  </a:lnTo>
                  <a:cubicBezTo>
                    <a:pt x="21954" y="19468"/>
                    <a:pt x="21916" y="19736"/>
                    <a:pt x="21916" y="20042"/>
                  </a:cubicBezTo>
                  <a:cubicBezTo>
                    <a:pt x="21916" y="20233"/>
                    <a:pt x="21954" y="20424"/>
                    <a:pt x="21954" y="20539"/>
                  </a:cubicBezTo>
                  <a:lnTo>
                    <a:pt x="22031" y="20539"/>
                  </a:lnTo>
                  <a:cubicBezTo>
                    <a:pt x="22298" y="20080"/>
                    <a:pt x="22413" y="19545"/>
                    <a:pt x="22489" y="19009"/>
                  </a:cubicBezTo>
                  <a:lnTo>
                    <a:pt x="22489" y="19009"/>
                  </a:lnTo>
                  <a:cubicBezTo>
                    <a:pt x="22489" y="19545"/>
                    <a:pt x="22375" y="20118"/>
                    <a:pt x="22107" y="20616"/>
                  </a:cubicBezTo>
                  <a:cubicBezTo>
                    <a:pt x="22145" y="20616"/>
                    <a:pt x="22183" y="20654"/>
                    <a:pt x="22183" y="20692"/>
                  </a:cubicBezTo>
                  <a:cubicBezTo>
                    <a:pt x="22375" y="20654"/>
                    <a:pt x="22681" y="20539"/>
                    <a:pt x="22795" y="20501"/>
                  </a:cubicBezTo>
                  <a:cubicBezTo>
                    <a:pt x="23063" y="20463"/>
                    <a:pt x="23293" y="20424"/>
                    <a:pt x="23560" y="20348"/>
                  </a:cubicBezTo>
                  <a:lnTo>
                    <a:pt x="23560" y="20348"/>
                  </a:lnTo>
                  <a:cubicBezTo>
                    <a:pt x="23331" y="20424"/>
                    <a:pt x="23101" y="20463"/>
                    <a:pt x="22795" y="20539"/>
                  </a:cubicBezTo>
                  <a:cubicBezTo>
                    <a:pt x="22719" y="20616"/>
                    <a:pt x="22413" y="20654"/>
                    <a:pt x="22222" y="20730"/>
                  </a:cubicBezTo>
                  <a:lnTo>
                    <a:pt x="22222" y="20807"/>
                  </a:lnTo>
                  <a:cubicBezTo>
                    <a:pt x="22528" y="20807"/>
                    <a:pt x="23101" y="20730"/>
                    <a:pt x="23713" y="20616"/>
                  </a:cubicBezTo>
                  <a:lnTo>
                    <a:pt x="23713" y="20616"/>
                  </a:lnTo>
                  <a:cubicBezTo>
                    <a:pt x="23331" y="20692"/>
                    <a:pt x="22681" y="20845"/>
                    <a:pt x="22183" y="20845"/>
                  </a:cubicBezTo>
                  <a:cubicBezTo>
                    <a:pt x="22183" y="20883"/>
                    <a:pt x="22145" y="20921"/>
                    <a:pt x="22145" y="20998"/>
                  </a:cubicBezTo>
                  <a:cubicBezTo>
                    <a:pt x="22414" y="21237"/>
                    <a:pt x="22636" y="21569"/>
                    <a:pt x="22793" y="21885"/>
                  </a:cubicBezTo>
                  <a:lnTo>
                    <a:pt x="22793" y="21885"/>
                  </a:lnTo>
                  <a:cubicBezTo>
                    <a:pt x="22741" y="21806"/>
                    <a:pt x="22680" y="21729"/>
                    <a:pt x="22607" y="21652"/>
                  </a:cubicBezTo>
                  <a:lnTo>
                    <a:pt x="22607" y="21652"/>
                  </a:lnTo>
                  <a:cubicBezTo>
                    <a:pt x="22618" y="21667"/>
                    <a:pt x="22628" y="21683"/>
                    <a:pt x="22639" y="21698"/>
                  </a:cubicBezTo>
                  <a:lnTo>
                    <a:pt x="22639" y="21698"/>
                  </a:lnTo>
                  <a:cubicBezTo>
                    <a:pt x="22616" y="21669"/>
                    <a:pt x="22592" y="21639"/>
                    <a:pt x="22566" y="21610"/>
                  </a:cubicBezTo>
                  <a:lnTo>
                    <a:pt x="22566" y="21610"/>
                  </a:lnTo>
                  <a:cubicBezTo>
                    <a:pt x="22580" y="21624"/>
                    <a:pt x="22594" y="21638"/>
                    <a:pt x="22607" y="21652"/>
                  </a:cubicBezTo>
                  <a:lnTo>
                    <a:pt x="22607" y="21652"/>
                  </a:lnTo>
                  <a:cubicBezTo>
                    <a:pt x="22546" y="21567"/>
                    <a:pt x="22482" y="21488"/>
                    <a:pt x="22413" y="21419"/>
                  </a:cubicBezTo>
                  <a:cubicBezTo>
                    <a:pt x="22336" y="21266"/>
                    <a:pt x="22183" y="21189"/>
                    <a:pt x="22107" y="21074"/>
                  </a:cubicBezTo>
                  <a:cubicBezTo>
                    <a:pt x="22031" y="21151"/>
                    <a:pt x="22031" y="21151"/>
                    <a:pt x="21992" y="21151"/>
                  </a:cubicBezTo>
                  <a:cubicBezTo>
                    <a:pt x="22001" y="21186"/>
                    <a:pt x="22014" y="21228"/>
                    <a:pt x="22029" y="21273"/>
                  </a:cubicBezTo>
                  <a:lnTo>
                    <a:pt x="22029" y="21273"/>
                  </a:lnTo>
                  <a:cubicBezTo>
                    <a:pt x="22030" y="21270"/>
                    <a:pt x="22030" y="21268"/>
                    <a:pt x="22031" y="21266"/>
                  </a:cubicBezTo>
                  <a:lnTo>
                    <a:pt x="22031" y="21266"/>
                  </a:lnTo>
                  <a:cubicBezTo>
                    <a:pt x="22031" y="21266"/>
                    <a:pt x="22030" y="21269"/>
                    <a:pt x="22030" y="21276"/>
                  </a:cubicBezTo>
                  <a:lnTo>
                    <a:pt x="22030" y="21276"/>
                  </a:lnTo>
                  <a:cubicBezTo>
                    <a:pt x="22030" y="21275"/>
                    <a:pt x="22030" y="21274"/>
                    <a:pt x="22029" y="21273"/>
                  </a:cubicBezTo>
                  <a:lnTo>
                    <a:pt x="22029" y="21273"/>
                  </a:lnTo>
                  <a:cubicBezTo>
                    <a:pt x="22025" y="21294"/>
                    <a:pt x="22021" y="21315"/>
                    <a:pt x="22017" y="21336"/>
                  </a:cubicBezTo>
                  <a:lnTo>
                    <a:pt x="22017" y="21336"/>
                  </a:lnTo>
                  <a:cubicBezTo>
                    <a:pt x="21996" y="21274"/>
                    <a:pt x="21974" y="21212"/>
                    <a:pt x="21954" y="21151"/>
                  </a:cubicBezTo>
                  <a:cubicBezTo>
                    <a:pt x="21916" y="21151"/>
                    <a:pt x="21878" y="21151"/>
                    <a:pt x="21801" y="21074"/>
                  </a:cubicBezTo>
                  <a:cubicBezTo>
                    <a:pt x="21725" y="21227"/>
                    <a:pt x="21610" y="21419"/>
                    <a:pt x="21533" y="21495"/>
                  </a:cubicBezTo>
                  <a:cubicBezTo>
                    <a:pt x="21610" y="21419"/>
                    <a:pt x="21725" y="21227"/>
                    <a:pt x="21763" y="21074"/>
                  </a:cubicBezTo>
                  <a:lnTo>
                    <a:pt x="21686" y="20998"/>
                  </a:lnTo>
                  <a:cubicBezTo>
                    <a:pt x="21495" y="21074"/>
                    <a:pt x="21342" y="21189"/>
                    <a:pt x="21151" y="21266"/>
                  </a:cubicBezTo>
                  <a:cubicBezTo>
                    <a:pt x="20921" y="21457"/>
                    <a:pt x="20615" y="21648"/>
                    <a:pt x="20424" y="21916"/>
                  </a:cubicBezTo>
                  <a:cubicBezTo>
                    <a:pt x="20615" y="21648"/>
                    <a:pt x="20845" y="21419"/>
                    <a:pt x="21113" y="21227"/>
                  </a:cubicBezTo>
                  <a:cubicBezTo>
                    <a:pt x="21206" y="21165"/>
                    <a:pt x="21349" y="21053"/>
                    <a:pt x="21502" y="20951"/>
                  </a:cubicBezTo>
                  <a:lnTo>
                    <a:pt x="21502" y="20951"/>
                  </a:lnTo>
                  <a:cubicBezTo>
                    <a:pt x="21205" y="21063"/>
                    <a:pt x="20625" y="21290"/>
                    <a:pt x="20348" y="21457"/>
                  </a:cubicBezTo>
                  <a:cubicBezTo>
                    <a:pt x="20003" y="21763"/>
                    <a:pt x="19812" y="22031"/>
                    <a:pt x="19889" y="22222"/>
                  </a:cubicBezTo>
                  <a:cubicBezTo>
                    <a:pt x="20003" y="22413"/>
                    <a:pt x="20539" y="22375"/>
                    <a:pt x="20615" y="22490"/>
                  </a:cubicBezTo>
                  <a:cubicBezTo>
                    <a:pt x="20768" y="22566"/>
                    <a:pt x="20654" y="22910"/>
                    <a:pt x="20845" y="23063"/>
                  </a:cubicBezTo>
                  <a:cubicBezTo>
                    <a:pt x="20860" y="23072"/>
                    <a:pt x="20879" y="23077"/>
                    <a:pt x="20900" y="23077"/>
                  </a:cubicBezTo>
                  <a:cubicBezTo>
                    <a:pt x="21149" y="23077"/>
                    <a:pt x="21793" y="22487"/>
                    <a:pt x="22017" y="21336"/>
                  </a:cubicBezTo>
                  <a:lnTo>
                    <a:pt x="22017" y="21336"/>
                  </a:lnTo>
                  <a:cubicBezTo>
                    <a:pt x="22021" y="21348"/>
                    <a:pt x="22025" y="21359"/>
                    <a:pt x="22029" y="21370"/>
                  </a:cubicBezTo>
                  <a:lnTo>
                    <a:pt x="22029" y="21370"/>
                  </a:lnTo>
                  <a:cubicBezTo>
                    <a:pt x="22029" y="21324"/>
                    <a:pt x="22030" y="21291"/>
                    <a:pt x="22030" y="21276"/>
                  </a:cubicBezTo>
                  <a:lnTo>
                    <a:pt x="22030" y="21276"/>
                  </a:lnTo>
                  <a:cubicBezTo>
                    <a:pt x="22081" y="21424"/>
                    <a:pt x="22154" y="21608"/>
                    <a:pt x="22183" y="21725"/>
                  </a:cubicBezTo>
                  <a:cubicBezTo>
                    <a:pt x="22298" y="21992"/>
                    <a:pt x="22451" y="22222"/>
                    <a:pt x="22566" y="22490"/>
                  </a:cubicBezTo>
                  <a:cubicBezTo>
                    <a:pt x="22340" y="22167"/>
                    <a:pt x="22169" y="21764"/>
                    <a:pt x="22029" y="21370"/>
                  </a:cubicBezTo>
                  <a:lnTo>
                    <a:pt x="22029" y="21370"/>
                  </a:lnTo>
                  <a:cubicBezTo>
                    <a:pt x="22030" y="21655"/>
                    <a:pt x="22057" y="22459"/>
                    <a:pt x="22336" y="22987"/>
                  </a:cubicBezTo>
                  <a:cubicBezTo>
                    <a:pt x="22442" y="23186"/>
                    <a:pt x="22558" y="23256"/>
                    <a:pt x="22674" y="23256"/>
                  </a:cubicBezTo>
                  <a:cubicBezTo>
                    <a:pt x="22937" y="23256"/>
                    <a:pt x="23198" y="22899"/>
                    <a:pt x="23331" y="22872"/>
                  </a:cubicBezTo>
                  <a:cubicBezTo>
                    <a:pt x="23522" y="22796"/>
                    <a:pt x="23866" y="22796"/>
                    <a:pt x="23943" y="22528"/>
                  </a:cubicBezTo>
                  <a:cubicBezTo>
                    <a:pt x="24019" y="22298"/>
                    <a:pt x="23331" y="21419"/>
                    <a:pt x="22681" y="21151"/>
                  </a:cubicBezTo>
                  <a:lnTo>
                    <a:pt x="22681" y="21151"/>
                  </a:lnTo>
                  <a:cubicBezTo>
                    <a:pt x="22866" y="21182"/>
                    <a:pt x="23152" y="21238"/>
                    <a:pt x="23477" y="21238"/>
                  </a:cubicBezTo>
                  <a:cubicBezTo>
                    <a:pt x="23554" y="21238"/>
                    <a:pt x="23633" y="21235"/>
                    <a:pt x="23713" y="21227"/>
                  </a:cubicBezTo>
                  <a:cubicBezTo>
                    <a:pt x="24440" y="21189"/>
                    <a:pt x="24784" y="20960"/>
                    <a:pt x="24784" y="20768"/>
                  </a:cubicBezTo>
                  <a:cubicBezTo>
                    <a:pt x="24784" y="20577"/>
                    <a:pt x="24402" y="20424"/>
                    <a:pt x="24325" y="20233"/>
                  </a:cubicBezTo>
                  <a:cubicBezTo>
                    <a:pt x="24287" y="20042"/>
                    <a:pt x="24593" y="19736"/>
                    <a:pt x="24478" y="19506"/>
                  </a:cubicBezTo>
                  <a:cubicBezTo>
                    <a:pt x="24455" y="19438"/>
                    <a:pt x="24357" y="19393"/>
                    <a:pt x="24199" y="19393"/>
                  </a:cubicBezTo>
                  <a:cubicBezTo>
                    <a:pt x="23830" y="19393"/>
                    <a:pt x="23140" y="19636"/>
                    <a:pt x="22336" y="20386"/>
                  </a:cubicBezTo>
                  <a:cubicBezTo>
                    <a:pt x="22413" y="20271"/>
                    <a:pt x="22757" y="19889"/>
                    <a:pt x="22948" y="19506"/>
                  </a:cubicBezTo>
                  <a:cubicBezTo>
                    <a:pt x="23140" y="18971"/>
                    <a:pt x="23216" y="18512"/>
                    <a:pt x="22987" y="18321"/>
                  </a:cubicBezTo>
                  <a:cubicBezTo>
                    <a:pt x="22938" y="18282"/>
                    <a:pt x="22879" y="18268"/>
                    <a:pt x="22817" y="18268"/>
                  </a:cubicBezTo>
                  <a:cubicBezTo>
                    <a:pt x="22654" y="18268"/>
                    <a:pt x="22467" y="18363"/>
                    <a:pt x="22368" y="18363"/>
                  </a:cubicBezTo>
                  <a:cubicBezTo>
                    <a:pt x="22356" y="18363"/>
                    <a:pt x="22346" y="18362"/>
                    <a:pt x="22336" y="18359"/>
                  </a:cubicBezTo>
                  <a:cubicBezTo>
                    <a:pt x="22273" y="18359"/>
                    <a:pt x="22055" y="18177"/>
                    <a:pt x="21851" y="18177"/>
                  </a:cubicBezTo>
                  <a:close/>
                  <a:moveTo>
                    <a:pt x="37826" y="22757"/>
                  </a:moveTo>
                  <a:cubicBezTo>
                    <a:pt x="37673" y="22987"/>
                    <a:pt x="37482" y="23216"/>
                    <a:pt x="37252" y="23407"/>
                  </a:cubicBezTo>
                  <a:cubicBezTo>
                    <a:pt x="37444" y="23216"/>
                    <a:pt x="37635" y="22987"/>
                    <a:pt x="37826" y="22757"/>
                  </a:cubicBezTo>
                  <a:close/>
                  <a:moveTo>
                    <a:pt x="38667" y="20233"/>
                  </a:moveTo>
                  <a:cubicBezTo>
                    <a:pt x="38667" y="20768"/>
                    <a:pt x="38591" y="21304"/>
                    <a:pt x="38285" y="21801"/>
                  </a:cubicBezTo>
                  <a:cubicBezTo>
                    <a:pt x="38362" y="21801"/>
                    <a:pt x="38400" y="21839"/>
                    <a:pt x="38400" y="21878"/>
                  </a:cubicBezTo>
                  <a:cubicBezTo>
                    <a:pt x="38591" y="21839"/>
                    <a:pt x="38859" y="21763"/>
                    <a:pt x="39012" y="21725"/>
                  </a:cubicBezTo>
                  <a:cubicBezTo>
                    <a:pt x="39241" y="21648"/>
                    <a:pt x="39509" y="21610"/>
                    <a:pt x="39777" y="21572"/>
                  </a:cubicBezTo>
                  <a:lnTo>
                    <a:pt x="39777" y="21572"/>
                  </a:lnTo>
                  <a:cubicBezTo>
                    <a:pt x="39547" y="21610"/>
                    <a:pt x="39318" y="21648"/>
                    <a:pt x="39050" y="21763"/>
                  </a:cubicBezTo>
                  <a:cubicBezTo>
                    <a:pt x="38973" y="21801"/>
                    <a:pt x="38667" y="21839"/>
                    <a:pt x="38476" y="21954"/>
                  </a:cubicBezTo>
                  <a:lnTo>
                    <a:pt x="38476" y="21992"/>
                  </a:lnTo>
                  <a:cubicBezTo>
                    <a:pt x="38717" y="21992"/>
                    <a:pt x="39124" y="21969"/>
                    <a:pt x="39604" y="21884"/>
                  </a:cubicBezTo>
                  <a:lnTo>
                    <a:pt x="39604" y="21884"/>
                  </a:lnTo>
                  <a:cubicBezTo>
                    <a:pt x="39250" y="21955"/>
                    <a:pt x="38825" y="22031"/>
                    <a:pt x="38476" y="22031"/>
                  </a:cubicBezTo>
                  <a:cubicBezTo>
                    <a:pt x="38476" y="22107"/>
                    <a:pt x="38438" y="22145"/>
                    <a:pt x="38438" y="22184"/>
                  </a:cubicBezTo>
                  <a:cubicBezTo>
                    <a:pt x="38782" y="22528"/>
                    <a:pt x="39088" y="22949"/>
                    <a:pt x="39203" y="23331"/>
                  </a:cubicBezTo>
                  <a:cubicBezTo>
                    <a:pt x="39050" y="23102"/>
                    <a:pt x="38935" y="22796"/>
                    <a:pt x="38744" y="22604"/>
                  </a:cubicBezTo>
                  <a:cubicBezTo>
                    <a:pt x="38629" y="22451"/>
                    <a:pt x="38553" y="22375"/>
                    <a:pt x="38400" y="22260"/>
                  </a:cubicBezTo>
                  <a:lnTo>
                    <a:pt x="38323" y="22375"/>
                  </a:lnTo>
                  <a:cubicBezTo>
                    <a:pt x="38362" y="22566"/>
                    <a:pt x="38438" y="22796"/>
                    <a:pt x="38515" y="22949"/>
                  </a:cubicBezTo>
                  <a:cubicBezTo>
                    <a:pt x="38591" y="23216"/>
                    <a:pt x="38744" y="23484"/>
                    <a:pt x="38897" y="23713"/>
                  </a:cubicBezTo>
                  <a:cubicBezTo>
                    <a:pt x="38591" y="23331"/>
                    <a:pt x="38362" y="22834"/>
                    <a:pt x="38247" y="22375"/>
                  </a:cubicBezTo>
                  <a:cubicBezTo>
                    <a:pt x="38209" y="22375"/>
                    <a:pt x="38170" y="22375"/>
                    <a:pt x="38132" y="22337"/>
                  </a:cubicBezTo>
                  <a:cubicBezTo>
                    <a:pt x="38017" y="22451"/>
                    <a:pt x="37903" y="22643"/>
                    <a:pt x="37826" y="22757"/>
                  </a:cubicBezTo>
                  <a:cubicBezTo>
                    <a:pt x="37903" y="22643"/>
                    <a:pt x="38017" y="22451"/>
                    <a:pt x="38056" y="22337"/>
                  </a:cubicBezTo>
                  <a:lnTo>
                    <a:pt x="37979" y="22222"/>
                  </a:lnTo>
                  <a:cubicBezTo>
                    <a:pt x="37788" y="22337"/>
                    <a:pt x="37635" y="22413"/>
                    <a:pt x="37444" y="22566"/>
                  </a:cubicBezTo>
                  <a:cubicBezTo>
                    <a:pt x="37214" y="22757"/>
                    <a:pt x="36908" y="22949"/>
                    <a:pt x="36717" y="23178"/>
                  </a:cubicBezTo>
                  <a:cubicBezTo>
                    <a:pt x="36908" y="22949"/>
                    <a:pt x="37176" y="22719"/>
                    <a:pt x="37405" y="22528"/>
                  </a:cubicBezTo>
                  <a:cubicBezTo>
                    <a:pt x="37635" y="22375"/>
                    <a:pt x="37788" y="22260"/>
                    <a:pt x="37979" y="22184"/>
                  </a:cubicBezTo>
                  <a:lnTo>
                    <a:pt x="37979" y="22031"/>
                  </a:lnTo>
                  <a:cubicBezTo>
                    <a:pt x="37635" y="21992"/>
                    <a:pt x="36985" y="21801"/>
                    <a:pt x="36526" y="21380"/>
                  </a:cubicBezTo>
                  <a:lnTo>
                    <a:pt x="36526" y="21380"/>
                  </a:lnTo>
                  <a:cubicBezTo>
                    <a:pt x="36985" y="21648"/>
                    <a:pt x="37482" y="21916"/>
                    <a:pt x="38017" y="21992"/>
                  </a:cubicBezTo>
                  <a:cubicBezTo>
                    <a:pt x="38017" y="21954"/>
                    <a:pt x="38056" y="21954"/>
                    <a:pt x="38056" y="21916"/>
                  </a:cubicBezTo>
                  <a:cubicBezTo>
                    <a:pt x="37864" y="21725"/>
                    <a:pt x="37597" y="21533"/>
                    <a:pt x="37367" y="21380"/>
                  </a:cubicBezTo>
                  <a:cubicBezTo>
                    <a:pt x="37099" y="21227"/>
                    <a:pt x="36832" y="21151"/>
                    <a:pt x="36526" y="20998"/>
                  </a:cubicBezTo>
                  <a:lnTo>
                    <a:pt x="36526" y="20921"/>
                  </a:lnTo>
                  <a:cubicBezTo>
                    <a:pt x="37099" y="21036"/>
                    <a:pt x="37673" y="21457"/>
                    <a:pt x="38056" y="21839"/>
                  </a:cubicBezTo>
                  <a:cubicBezTo>
                    <a:pt x="38132" y="21801"/>
                    <a:pt x="38132" y="21801"/>
                    <a:pt x="38170" y="21801"/>
                  </a:cubicBezTo>
                  <a:cubicBezTo>
                    <a:pt x="38135" y="21623"/>
                    <a:pt x="38132" y="21445"/>
                    <a:pt x="38132" y="21267"/>
                  </a:cubicBezTo>
                  <a:lnTo>
                    <a:pt x="38132" y="21267"/>
                  </a:lnTo>
                  <a:cubicBezTo>
                    <a:pt x="38132" y="21445"/>
                    <a:pt x="38135" y="21620"/>
                    <a:pt x="38170" y="21763"/>
                  </a:cubicBezTo>
                  <a:lnTo>
                    <a:pt x="38247" y="21763"/>
                  </a:lnTo>
                  <a:cubicBezTo>
                    <a:pt x="38476" y="21266"/>
                    <a:pt x="38629" y="20730"/>
                    <a:pt x="38667" y="20233"/>
                  </a:cubicBezTo>
                  <a:close/>
                  <a:moveTo>
                    <a:pt x="38782" y="22834"/>
                  </a:moveTo>
                  <a:cubicBezTo>
                    <a:pt x="39088" y="23140"/>
                    <a:pt x="39279" y="23484"/>
                    <a:pt x="39318" y="23866"/>
                  </a:cubicBezTo>
                  <a:cubicBezTo>
                    <a:pt x="39165" y="23484"/>
                    <a:pt x="39012" y="23140"/>
                    <a:pt x="38782" y="22834"/>
                  </a:cubicBezTo>
                  <a:close/>
                  <a:moveTo>
                    <a:pt x="38079" y="19383"/>
                  </a:moveTo>
                  <a:cubicBezTo>
                    <a:pt x="38022" y="19383"/>
                    <a:pt x="37962" y="19396"/>
                    <a:pt x="37903" y="19430"/>
                  </a:cubicBezTo>
                  <a:cubicBezTo>
                    <a:pt x="37635" y="19545"/>
                    <a:pt x="37597" y="20386"/>
                    <a:pt x="38132" y="21533"/>
                  </a:cubicBezTo>
                  <a:cubicBezTo>
                    <a:pt x="38056" y="21419"/>
                    <a:pt x="37788" y="20960"/>
                    <a:pt x="37291" y="20501"/>
                  </a:cubicBezTo>
                  <a:cubicBezTo>
                    <a:pt x="36975" y="20210"/>
                    <a:pt x="36676" y="20103"/>
                    <a:pt x="36479" y="20103"/>
                  </a:cubicBezTo>
                  <a:cubicBezTo>
                    <a:pt x="36365" y="20103"/>
                    <a:pt x="36286" y="20139"/>
                    <a:pt x="36258" y="20195"/>
                  </a:cubicBezTo>
                  <a:cubicBezTo>
                    <a:pt x="36143" y="20310"/>
                    <a:pt x="36296" y="20768"/>
                    <a:pt x="36220" y="20960"/>
                  </a:cubicBezTo>
                  <a:cubicBezTo>
                    <a:pt x="36105" y="21151"/>
                    <a:pt x="35876" y="21151"/>
                    <a:pt x="35761" y="21419"/>
                  </a:cubicBezTo>
                  <a:cubicBezTo>
                    <a:pt x="35684" y="21725"/>
                    <a:pt x="36334" y="22031"/>
                    <a:pt x="36985" y="22031"/>
                  </a:cubicBezTo>
                  <a:cubicBezTo>
                    <a:pt x="37329" y="22099"/>
                    <a:pt x="37577" y="22113"/>
                    <a:pt x="37720" y="22113"/>
                  </a:cubicBezTo>
                  <a:cubicBezTo>
                    <a:pt x="37815" y="22113"/>
                    <a:pt x="37864" y="22107"/>
                    <a:pt x="37864" y="22107"/>
                  </a:cubicBezTo>
                  <a:lnTo>
                    <a:pt x="37864" y="22107"/>
                  </a:lnTo>
                  <a:cubicBezTo>
                    <a:pt x="37864" y="22107"/>
                    <a:pt x="36908" y="22413"/>
                    <a:pt x="36526" y="22681"/>
                  </a:cubicBezTo>
                  <a:cubicBezTo>
                    <a:pt x="36220" y="22949"/>
                    <a:pt x="36029" y="23216"/>
                    <a:pt x="36105" y="23446"/>
                  </a:cubicBezTo>
                  <a:cubicBezTo>
                    <a:pt x="36220" y="23637"/>
                    <a:pt x="36717" y="23560"/>
                    <a:pt x="36832" y="23675"/>
                  </a:cubicBezTo>
                  <a:cubicBezTo>
                    <a:pt x="36985" y="23752"/>
                    <a:pt x="36870" y="24096"/>
                    <a:pt x="37061" y="24249"/>
                  </a:cubicBezTo>
                  <a:cubicBezTo>
                    <a:pt x="37080" y="24264"/>
                    <a:pt x="37103" y="24271"/>
                    <a:pt x="37131" y="24271"/>
                  </a:cubicBezTo>
                  <a:cubicBezTo>
                    <a:pt x="37395" y="24271"/>
                    <a:pt x="38039" y="23630"/>
                    <a:pt x="38247" y="22490"/>
                  </a:cubicBezTo>
                  <a:lnTo>
                    <a:pt x="38247" y="22490"/>
                  </a:lnTo>
                  <a:cubicBezTo>
                    <a:pt x="38247" y="22490"/>
                    <a:pt x="38209" y="23522"/>
                    <a:pt x="38553" y="24211"/>
                  </a:cubicBezTo>
                  <a:cubicBezTo>
                    <a:pt x="38643" y="24403"/>
                    <a:pt x="38751" y="24472"/>
                    <a:pt x="38862" y="24472"/>
                  </a:cubicBezTo>
                  <a:cubicBezTo>
                    <a:pt x="39126" y="24472"/>
                    <a:pt x="39413" y="24085"/>
                    <a:pt x="39547" y="24058"/>
                  </a:cubicBezTo>
                  <a:cubicBezTo>
                    <a:pt x="39738" y="24019"/>
                    <a:pt x="40083" y="24019"/>
                    <a:pt x="40159" y="23713"/>
                  </a:cubicBezTo>
                  <a:cubicBezTo>
                    <a:pt x="40236" y="23484"/>
                    <a:pt x="39547" y="22604"/>
                    <a:pt x="38897" y="22337"/>
                  </a:cubicBezTo>
                  <a:lnTo>
                    <a:pt x="38897" y="22337"/>
                  </a:lnTo>
                  <a:cubicBezTo>
                    <a:pt x="39071" y="22366"/>
                    <a:pt x="39334" y="22439"/>
                    <a:pt x="39634" y="22439"/>
                  </a:cubicBezTo>
                  <a:cubicBezTo>
                    <a:pt x="39729" y="22439"/>
                    <a:pt x="39828" y="22431"/>
                    <a:pt x="39930" y="22413"/>
                  </a:cubicBezTo>
                  <a:cubicBezTo>
                    <a:pt x="40618" y="22375"/>
                    <a:pt x="41001" y="22145"/>
                    <a:pt x="41001" y="21916"/>
                  </a:cubicBezTo>
                  <a:cubicBezTo>
                    <a:pt x="41001" y="21725"/>
                    <a:pt x="40542" y="21572"/>
                    <a:pt x="40542" y="21419"/>
                  </a:cubicBezTo>
                  <a:cubicBezTo>
                    <a:pt x="40503" y="21266"/>
                    <a:pt x="40771" y="20960"/>
                    <a:pt x="40695" y="20692"/>
                  </a:cubicBezTo>
                  <a:cubicBezTo>
                    <a:pt x="40672" y="20623"/>
                    <a:pt x="40573" y="20578"/>
                    <a:pt x="40415" y="20578"/>
                  </a:cubicBezTo>
                  <a:cubicBezTo>
                    <a:pt x="40047" y="20578"/>
                    <a:pt x="39356" y="20822"/>
                    <a:pt x="38553" y="21572"/>
                  </a:cubicBezTo>
                  <a:cubicBezTo>
                    <a:pt x="38629" y="21457"/>
                    <a:pt x="38973" y="21074"/>
                    <a:pt x="39165" y="20692"/>
                  </a:cubicBezTo>
                  <a:cubicBezTo>
                    <a:pt x="39356" y="20195"/>
                    <a:pt x="39394" y="19698"/>
                    <a:pt x="39203" y="19506"/>
                  </a:cubicBezTo>
                  <a:cubicBezTo>
                    <a:pt x="39159" y="19471"/>
                    <a:pt x="39105" y="19458"/>
                    <a:pt x="39047" y="19458"/>
                  </a:cubicBezTo>
                  <a:cubicBezTo>
                    <a:pt x="38885" y="19458"/>
                    <a:pt x="38691" y="19559"/>
                    <a:pt x="38597" y="19559"/>
                  </a:cubicBezTo>
                  <a:cubicBezTo>
                    <a:pt x="38578" y="19559"/>
                    <a:pt x="38563" y="19555"/>
                    <a:pt x="38553" y="19545"/>
                  </a:cubicBezTo>
                  <a:cubicBezTo>
                    <a:pt x="38464" y="19545"/>
                    <a:pt x="38282" y="19383"/>
                    <a:pt x="38079" y="19383"/>
                  </a:cubicBezTo>
                  <a:close/>
                  <a:moveTo>
                    <a:pt x="10949" y="24727"/>
                  </a:moveTo>
                  <a:cubicBezTo>
                    <a:pt x="10958" y="24727"/>
                    <a:pt x="10977" y="24746"/>
                    <a:pt x="10977" y="24784"/>
                  </a:cubicBezTo>
                  <a:cubicBezTo>
                    <a:pt x="10939" y="24746"/>
                    <a:pt x="10939" y="24727"/>
                    <a:pt x="10949" y="24727"/>
                  </a:cubicBezTo>
                  <a:close/>
                  <a:moveTo>
                    <a:pt x="10977" y="24785"/>
                  </a:moveTo>
                  <a:cubicBezTo>
                    <a:pt x="10901" y="25052"/>
                    <a:pt x="10863" y="25396"/>
                    <a:pt x="10786" y="25664"/>
                  </a:cubicBezTo>
                  <a:cubicBezTo>
                    <a:pt x="10824" y="25358"/>
                    <a:pt x="10901" y="25052"/>
                    <a:pt x="10977" y="24785"/>
                  </a:cubicBezTo>
                  <a:close/>
                  <a:moveTo>
                    <a:pt x="11283" y="24670"/>
                  </a:moveTo>
                  <a:lnTo>
                    <a:pt x="11283" y="24670"/>
                  </a:lnTo>
                  <a:cubicBezTo>
                    <a:pt x="11245" y="25205"/>
                    <a:pt x="11054" y="25740"/>
                    <a:pt x="10786" y="26199"/>
                  </a:cubicBezTo>
                  <a:cubicBezTo>
                    <a:pt x="10824" y="26199"/>
                    <a:pt x="10863" y="26238"/>
                    <a:pt x="10863" y="26314"/>
                  </a:cubicBezTo>
                  <a:cubicBezTo>
                    <a:pt x="11092" y="26238"/>
                    <a:pt x="11360" y="26199"/>
                    <a:pt x="11475" y="26199"/>
                  </a:cubicBezTo>
                  <a:cubicBezTo>
                    <a:pt x="11742" y="26161"/>
                    <a:pt x="12010" y="26161"/>
                    <a:pt x="12240" y="26161"/>
                  </a:cubicBezTo>
                  <a:cubicBezTo>
                    <a:pt x="12010" y="26199"/>
                    <a:pt x="11742" y="26199"/>
                    <a:pt x="11475" y="26238"/>
                  </a:cubicBezTo>
                  <a:cubicBezTo>
                    <a:pt x="11398" y="26238"/>
                    <a:pt x="11092" y="26352"/>
                    <a:pt x="10863" y="26352"/>
                  </a:cubicBezTo>
                  <a:lnTo>
                    <a:pt x="10863" y="26391"/>
                  </a:lnTo>
                  <a:cubicBezTo>
                    <a:pt x="11067" y="26391"/>
                    <a:pt x="11390" y="26408"/>
                    <a:pt x="11775" y="26408"/>
                  </a:cubicBezTo>
                  <a:cubicBezTo>
                    <a:pt x="11968" y="26408"/>
                    <a:pt x="12176" y="26403"/>
                    <a:pt x="12393" y="26391"/>
                  </a:cubicBezTo>
                  <a:lnTo>
                    <a:pt x="12393" y="26391"/>
                  </a:lnTo>
                  <a:cubicBezTo>
                    <a:pt x="12182" y="26454"/>
                    <a:pt x="11890" y="26482"/>
                    <a:pt x="11588" y="26482"/>
                  </a:cubicBezTo>
                  <a:cubicBezTo>
                    <a:pt x="11341" y="26482"/>
                    <a:pt x="11086" y="26463"/>
                    <a:pt x="10863" y="26429"/>
                  </a:cubicBezTo>
                  <a:cubicBezTo>
                    <a:pt x="10863" y="26505"/>
                    <a:pt x="10824" y="26544"/>
                    <a:pt x="10824" y="26582"/>
                  </a:cubicBezTo>
                  <a:cubicBezTo>
                    <a:pt x="11065" y="26891"/>
                    <a:pt x="11306" y="27293"/>
                    <a:pt x="11435" y="27649"/>
                  </a:cubicBezTo>
                  <a:lnTo>
                    <a:pt x="11435" y="27649"/>
                  </a:lnTo>
                  <a:cubicBezTo>
                    <a:pt x="11352" y="27430"/>
                    <a:pt x="11222" y="27230"/>
                    <a:pt x="11092" y="27003"/>
                  </a:cubicBezTo>
                  <a:cubicBezTo>
                    <a:pt x="11016" y="26888"/>
                    <a:pt x="10901" y="26773"/>
                    <a:pt x="10824" y="26620"/>
                  </a:cubicBezTo>
                  <a:cubicBezTo>
                    <a:pt x="10786" y="26697"/>
                    <a:pt x="10710" y="26697"/>
                    <a:pt x="10710" y="26697"/>
                  </a:cubicBezTo>
                  <a:cubicBezTo>
                    <a:pt x="10786" y="26888"/>
                    <a:pt x="10824" y="27117"/>
                    <a:pt x="10863" y="27270"/>
                  </a:cubicBezTo>
                  <a:cubicBezTo>
                    <a:pt x="10977" y="27538"/>
                    <a:pt x="11054" y="27844"/>
                    <a:pt x="11169" y="28073"/>
                  </a:cubicBezTo>
                  <a:cubicBezTo>
                    <a:pt x="10901" y="27653"/>
                    <a:pt x="10786" y="27156"/>
                    <a:pt x="10671" y="26697"/>
                  </a:cubicBezTo>
                  <a:cubicBezTo>
                    <a:pt x="10633" y="26697"/>
                    <a:pt x="10595" y="26697"/>
                    <a:pt x="10518" y="26620"/>
                  </a:cubicBezTo>
                  <a:cubicBezTo>
                    <a:pt x="10442" y="26773"/>
                    <a:pt x="10289" y="26926"/>
                    <a:pt x="10213" y="27041"/>
                  </a:cubicBezTo>
                  <a:cubicBezTo>
                    <a:pt x="10021" y="27309"/>
                    <a:pt x="9830" y="27500"/>
                    <a:pt x="9562" y="27615"/>
                  </a:cubicBezTo>
                  <a:cubicBezTo>
                    <a:pt x="9830" y="27462"/>
                    <a:pt x="10021" y="27232"/>
                    <a:pt x="10213" y="27003"/>
                  </a:cubicBezTo>
                  <a:cubicBezTo>
                    <a:pt x="10289" y="26926"/>
                    <a:pt x="10404" y="26735"/>
                    <a:pt x="10480" y="26582"/>
                  </a:cubicBezTo>
                  <a:lnTo>
                    <a:pt x="10404" y="26505"/>
                  </a:lnTo>
                  <a:cubicBezTo>
                    <a:pt x="10213" y="26582"/>
                    <a:pt x="10021" y="26620"/>
                    <a:pt x="9868" y="26735"/>
                  </a:cubicBezTo>
                  <a:cubicBezTo>
                    <a:pt x="9562" y="26888"/>
                    <a:pt x="9333" y="27041"/>
                    <a:pt x="9065" y="27309"/>
                  </a:cubicBezTo>
                  <a:cubicBezTo>
                    <a:pt x="9295" y="27041"/>
                    <a:pt x="9524" y="26888"/>
                    <a:pt x="9830" y="26735"/>
                  </a:cubicBezTo>
                  <a:lnTo>
                    <a:pt x="10316" y="26476"/>
                  </a:lnTo>
                  <a:lnTo>
                    <a:pt x="10316" y="26476"/>
                  </a:lnTo>
                  <a:cubicBezTo>
                    <a:pt x="10319" y="26478"/>
                    <a:pt x="10322" y="26479"/>
                    <a:pt x="10327" y="26479"/>
                  </a:cubicBezTo>
                  <a:cubicBezTo>
                    <a:pt x="10343" y="26479"/>
                    <a:pt x="10367" y="26465"/>
                    <a:pt x="10404" y="26429"/>
                  </a:cubicBezTo>
                  <a:lnTo>
                    <a:pt x="10404" y="26429"/>
                  </a:lnTo>
                  <a:lnTo>
                    <a:pt x="10316" y="26476"/>
                  </a:lnTo>
                  <a:lnTo>
                    <a:pt x="10316" y="26476"/>
                  </a:lnTo>
                  <a:cubicBezTo>
                    <a:pt x="10295" y="26463"/>
                    <a:pt x="10304" y="26413"/>
                    <a:pt x="10327" y="26391"/>
                  </a:cubicBezTo>
                  <a:cubicBezTo>
                    <a:pt x="10021" y="26314"/>
                    <a:pt x="9371" y="26008"/>
                    <a:pt x="8950" y="25587"/>
                  </a:cubicBezTo>
                  <a:lnTo>
                    <a:pt x="8950" y="25587"/>
                  </a:lnTo>
                  <a:cubicBezTo>
                    <a:pt x="9333" y="25932"/>
                    <a:pt x="9830" y="26199"/>
                    <a:pt x="10327" y="26352"/>
                  </a:cubicBezTo>
                  <a:cubicBezTo>
                    <a:pt x="10327" y="26314"/>
                    <a:pt x="10404" y="26314"/>
                    <a:pt x="10442" y="26238"/>
                  </a:cubicBezTo>
                  <a:cubicBezTo>
                    <a:pt x="10251" y="26008"/>
                    <a:pt x="10021" y="25817"/>
                    <a:pt x="9754" y="25664"/>
                  </a:cubicBezTo>
                  <a:cubicBezTo>
                    <a:pt x="9524" y="25473"/>
                    <a:pt x="9256" y="25396"/>
                    <a:pt x="8989" y="25205"/>
                  </a:cubicBezTo>
                  <a:lnTo>
                    <a:pt x="8989" y="25167"/>
                  </a:lnTo>
                  <a:cubicBezTo>
                    <a:pt x="9562" y="25358"/>
                    <a:pt x="10060" y="25779"/>
                    <a:pt x="10442" y="26199"/>
                  </a:cubicBezTo>
                  <a:cubicBezTo>
                    <a:pt x="10480" y="26161"/>
                    <a:pt x="10518" y="26161"/>
                    <a:pt x="10518" y="26161"/>
                  </a:cubicBezTo>
                  <a:lnTo>
                    <a:pt x="10518" y="25587"/>
                  </a:lnTo>
                  <a:cubicBezTo>
                    <a:pt x="10595" y="25282"/>
                    <a:pt x="10633" y="25014"/>
                    <a:pt x="10710" y="24784"/>
                  </a:cubicBezTo>
                  <a:lnTo>
                    <a:pt x="10786" y="24784"/>
                  </a:lnTo>
                  <a:cubicBezTo>
                    <a:pt x="10710" y="25052"/>
                    <a:pt x="10633" y="25282"/>
                    <a:pt x="10633" y="25587"/>
                  </a:cubicBezTo>
                  <a:lnTo>
                    <a:pt x="10633" y="26123"/>
                  </a:lnTo>
                  <a:cubicBezTo>
                    <a:pt x="10671" y="26123"/>
                    <a:pt x="10710" y="26123"/>
                    <a:pt x="10710" y="26161"/>
                  </a:cubicBezTo>
                  <a:cubicBezTo>
                    <a:pt x="11016" y="25664"/>
                    <a:pt x="11207" y="25205"/>
                    <a:pt x="11283" y="24670"/>
                  </a:cubicBezTo>
                  <a:close/>
                  <a:moveTo>
                    <a:pt x="11054" y="27347"/>
                  </a:moveTo>
                  <a:lnTo>
                    <a:pt x="11054" y="27347"/>
                  </a:lnTo>
                  <a:cubicBezTo>
                    <a:pt x="11283" y="27653"/>
                    <a:pt x="11436" y="27997"/>
                    <a:pt x="11475" y="28418"/>
                  </a:cubicBezTo>
                  <a:cubicBezTo>
                    <a:pt x="11398" y="27997"/>
                    <a:pt x="11245" y="27691"/>
                    <a:pt x="11054" y="27347"/>
                  </a:cubicBezTo>
                  <a:close/>
                  <a:moveTo>
                    <a:pt x="10671" y="23876"/>
                  </a:moveTo>
                  <a:cubicBezTo>
                    <a:pt x="10623" y="23876"/>
                    <a:pt x="10572" y="23885"/>
                    <a:pt x="10518" y="23905"/>
                  </a:cubicBezTo>
                  <a:cubicBezTo>
                    <a:pt x="10255" y="24018"/>
                    <a:pt x="10103" y="24796"/>
                    <a:pt x="10462" y="25950"/>
                  </a:cubicBezTo>
                  <a:lnTo>
                    <a:pt x="10462" y="25950"/>
                  </a:lnTo>
                  <a:cubicBezTo>
                    <a:pt x="10392" y="25758"/>
                    <a:pt x="10172" y="25348"/>
                    <a:pt x="9830" y="24937"/>
                  </a:cubicBezTo>
                  <a:cubicBezTo>
                    <a:pt x="9462" y="24569"/>
                    <a:pt x="9136" y="24432"/>
                    <a:pt x="8945" y="24432"/>
                  </a:cubicBezTo>
                  <a:cubicBezTo>
                    <a:pt x="8878" y="24432"/>
                    <a:pt x="8827" y="24449"/>
                    <a:pt x="8797" y="24478"/>
                  </a:cubicBezTo>
                  <a:cubicBezTo>
                    <a:pt x="8683" y="24631"/>
                    <a:pt x="8797" y="25052"/>
                    <a:pt x="8683" y="25243"/>
                  </a:cubicBezTo>
                  <a:cubicBezTo>
                    <a:pt x="8530" y="25435"/>
                    <a:pt x="8338" y="25435"/>
                    <a:pt x="8185" y="25664"/>
                  </a:cubicBezTo>
                  <a:cubicBezTo>
                    <a:pt x="8032" y="25893"/>
                    <a:pt x="8721" y="26352"/>
                    <a:pt x="9295" y="26429"/>
                  </a:cubicBezTo>
                  <a:cubicBezTo>
                    <a:pt x="9868" y="26505"/>
                    <a:pt x="10213" y="26505"/>
                    <a:pt x="10213" y="26505"/>
                  </a:cubicBezTo>
                  <a:cubicBezTo>
                    <a:pt x="10213" y="26505"/>
                    <a:pt x="9180" y="26735"/>
                    <a:pt x="8797" y="26926"/>
                  </a:cubicBezTo>
                  <a:cubicBezTo>
                    <a:pt x="8415" y="27156"/>
                    <a:pt x="8224" y="27462"/>
                    <a:pt x="8300" y="27615"/>
                  </a:cubicBezTo>
                  <a:cubicBezTo>
                    <a:pt x="8377" y="27806"/>
                    <a:pt x="8874" y="27806"/>
                    <a:pt x="8989" y="27959"/>
                  </a:cubicBezTo>
                  <a:cubicBezTo>
                    <a:pt x="9103" y="28073"/>
                    <a:pt x="8989" y="28379"/>
                    <a:pt x="9180" y="28532"/>
                  </a:cubicBezTo>
                  <a:cubicBezTo>
                    <a:pt x="9197" y="28549"/>
                    <a:pt x="9223" y="28558"/>
                    <a:pt x="9256" y="28558"/>
                  </a:cubicBezTo>
                  <a:cubicBezTo>
                    <a:pt x="9521" y="28558"/>
                    <a:pt x="10247" y="28014"/>
                    <a:pt x="10518" y="26926"/>
                  </a:cubicBezTo>
                  <a:lnTo>
                    <a:pt x="10518" y="26926"/>
                  </a:lnTo>
                  <a:cubicBezTo>
                    <a:pt x="10518" y="27041"/>
                    <a:pt x="10404" y="27997"/>
                    <a:pt x="10633" y="28647"/>
                  </a:cubicBezTo>
                  <a:cubicBezTo>
                    <a:pt x="10716" y="28848"/>
                    <a:pt x="10824" y="28918"/>
                    <a:pt x="10940" y="28918"/>
                  </a:cubicBezTo>
                  <a:cubicBezTo>
                    <a:pt x="11199" y="28918"/>
                    <a:pt x="11495" y="28571"/>
                    <a:pt x="11628" y="28571"/>
                  </a:cubicBezTo>
                  <a:cubicBezTo>
                    <a:pt x="11819" y="28571"/>
                    <a:pt x="12163" y="28571"/>
                    <a:pt x="12240" y="28303"/>
                  </a:cubicBezTo>
                  <a:cubicBezTo>
                    <a:pt x="12354" y="28073"/>
                    <a:pt x="11781" y="27156"/>
                    <a:pt x="11169" y="26811"/>
                  </a:cubicBezTo>
                  <a:lnTo>
                    <a:pt x="11169" y="26811"/>
                  </a:lnTo>
                  <a:cubicBezTo>
                    <a:pt x="11398" y="26926"/>
                    <a:pt x="11781" y="27003"/>
                    <a:pt x="12201" y="27003"/>
                  </a:cubicBezTo>
                  <a:cubicBezTo>
                    <a:pt x="12928" y="27003"/>
                    <a:pt x="13310" y="26811"/>
                    <a:pt x="13310" y="26620"/>
                  </a:cubicBezTo>
                  <a:cubicBezTo>
                    <a:pt x="13310" y="26429"/>
                    <a:pt x="12928" y="26238"/>
                    <a:pt x="12928" y="26085"/>
                  </a:cubicBezTo>
                  <a:cubicBezTo>
                    <a:pt x="12928" y="25970"/>
                    <a:pt x="13196" y="25664"/>
                    <a:pt x="13157" y="25435"/>
                  </a:cubicBezTo>
                  <a:cubicBezTo>
                    <a:pt x="13129" y="25349"/>
                    <a:pt x="12985" y="25285"/>
                    <a:pt x="12754" y="25285"/>
                  </a:cubicBezTo>
                  <a:cubicBezTo>
                    <a:pt x="12371" y="25285"/>
                    <a:pt x="11752" y="25461"/>
                    <a:pt x="11027" y="26008"/>
                  </a:cubicBezTo>
                  <a:lnTo>
                    <a:pt x="11027" y="26008"/>
                  </a:lnTo>
                  <a:cubicBezTo>
                    <a:pt x="11172" y="25888"/>
                    <a:pt x="11459" y="25580"/>
                    <a:pt x="11628" y="25243"/>
                  </a:cubicBezTo>
                  <a:cubicBezTo>
                    <a:pt x="11857" y="24746"/>
                    <a:pt x="12010" y="24287"/>
                    <a:pt x="11819" y="24096"/>
                  </a:cubicBezTo>
                  <a:cubicBezTo>
                    <a:pt x="11755" y="24032"/>
                    <a:pt x="11670" y="24011"/>
                    <a:pt x="11582" y="24011"/>
                  </a:cubicBezTo>
                  <a:cubicBezTo>
                    <a:pt x="11407" y="24011"/>
                    <a:pt x="11220" y="24096"/>
                    <a:pt x="11169" y="24096"/>
                  </a:cubicBezTo>
                  <a:cubicBezTo>
                    <a:pt x="11074" y="24064"/>
                    <a:pt x="10901" y="23876"/>
                    <a:pt x="10671" y="23876"/>
                  </a:cubicBezTo>
                  <a:close/>
                  <a:moveTo>
                    <a:pt x="26514" y="30924"/>
                  </a:moveTo>
                  <a:cubicBezTo>
                    <a:pt x="26439" y="31019"/>
                    <a:pt x="26379" y="31093"/>
                    <a:pt x="26352" y="31133"/>
                  </a:cubicBezTo>
                  <a:cubicBezTo>
                    <a:pt x="26395" y="31093"/>
                    <a:pt x="26438" y="31055"/>
                    <a:pt x="26480" y="31018"/>
                  </a:cubicBezTo>
                  <a:lnTo>
                    <a:pt x="26480" y="31018"/>
                  </a:lnTo>
                  <a:cubicBezTo>
                    <a:pt x="26492" y="30987"/>
                    <a:pt x="26503" y="30956"/>
                    <a:pt x="26514" y="30924"/>
                  </a:cubicBezTo>
                  <a:close/>
                  <a:moveTo>
                    <a:pt x="28215" y="30140"/>
                  </a:moveTo>
                  <a:cubicBezTo>
                    <a:pt x="27866" y="30140"/>
                    <a:pt x="27228" y="30358"/>
                    <a:pt x="26480" y="31018"/>
                  </a:cubicBezTo>
                  <a:lnTo>
                    <a:pt x="26480" y="31018"/>
                  </a:lnTo>
                  <a:cubicBezTo>
                    <a:pt x="26433" y="31138"/>
                    <a:pt x="26378" y="31253"/>
                    <a:pt x="26314" y="31363"/>
                  </a:cubicBezTo>
                  <a:cubicBezTo>
                    <a:pt x="26352" y="31401"/>
                    <a:pt x="26391" y="31401"/>
                    <a:pt x="26391" y="31477"/>
                  </a:cubicBezTo>
                  <a:cubicBezTo>
                    <a:pt x="26582" y="31401"/>
                    <a:pt x="26888" y="31324"/>
                    <a:pt x="27002" y="31286"/>
                  </a:cubicBezTo>
                  <a:cubicBezTo>
                    <a:pt x="27270" y="31210"/>
                    <a:pt x="27538" y="31171"/>
                    <a:pt x="27767" y="31133"/>
                  </a:cubicBezTo>
                  <a:lnTo>
                    <a:pt x="27767" y="31133"/>
                  </a:lnTo>
                  <a:cubicBezTo>
                    <a:pt x="27538" y="31171"/>
                    <a:pt x="27308" y="31210"/>
                    <a:pt x="27002" y="31324"/>
                  </a:cubicBezTo>
                  <a:cubicBezTo>
                    <a:pt x="26926" y="31363"/>
                    <a:pt x="26620" y="31401"/>
                    <a:pt x="26429" y="31516"/>
                  </a:cubicBezTo>
                  <a:lnTo>
                    <a:pt x="26429" y="31554"/>
                  </a:lnTo>
                  <a:cubicBezTo>
                    <a:pt x="26735" y="31554"/>
                    <a:pt x="27308" y="31516"/>
                    <a:pt x="27920" y="31363"/>
                  </a:cubicBezTo>
                  <a:lnTo>
                    <a:pt x="27920" y="31363"/>
                  </a:lnTo>
                  <a:cubicBezTo>
                    <a:pt x="27538" y="31516"/>
                    <a:pt x="26888" y="31592"/>
                    <a:pt x="26391" y="31592"/>
                  </a:cubicBezTo>
                  <a:cubicBezTo>
                    <a:pt x="26391" y="31669"/>
                    <a:pt x="26352" y="31707"/>
                    <a:pt x="26352" y="31745"/>
                  </a:cubicBezTo>
                  <a:cubicBezTo>
                    <a:pt x="26397" y="31790"/>
                    <a:pt x="26442" y="31838"/>
                    <a:pt x="26487" y="31889"/>
                  </a:cubicBezTo>
                  <a:lnTo>
                    <a:pt x="26487" y="31889"/>
                  </a:lnTo>
                  <a:cubicBezTo>
                    <a:pt x="26482" y="31894"/>
                    <a:pt x="26475" y="31898"/>
                    <a:pt x="26467" y="31898"/>
                  </a:cubicBezTo>
                  <a:cubicBezTo>
                    <a:pt x="26505" y="32089"/>
                    <a:pt x="26582" y="32319"/>
                    <a:pt x="26658" y="32472"/>
                  </a:cubicBezTo>
                  <a:cubicBezTo>
                    <a:pt x="26697" y="32548"/>
                    <a:pt x="26697" y="32625"/>
                    <a:pt x="26735" y="32701"/>
                  </a:cubicBezTo>
                  <a:cubicBezTo>
                    <a:pt x="26811" y="32701"/>
                    <a:pt x="26926" y="32663"/>
                    <a:pt x="27079" y="32663"/>
                  </a:cubicBezTo>
                  <a:lnTo>
                    <a:pt x="27155" y="32663"/>
                  </a:lnTo>
                  <a:cubicBezTo>
                    <a:pt x="27142" y="32636"/>
                    <a:pt x="27127" y="32608"/>
                    <a:pt x="27112" y="32579"/>
                  </a:cubicBezTo>
                  <a:lnTo>
                    <a:pt x="27112" y="32579"/>
                  </a:lnTo>
                  <a:cubicBezTo>
                    <a:pt x="27258" y="32546"/>
                    <a:pt x="27415" y="32539"/>
                    <a:pt x="27614" y="32510"/>
                  </a:cubicBezTo>
                  <a:cubicBezTo>
                    <a:pt x="27347" y="32281"/>
                    <a:pt x="27079" y="32051"/>
                    <a:pt x="26735" y="31898"/>
                  </a:cubicBezTo>
                  <a:lnTo>
                    <a:pt x="26735" y="31898"/>
                  </a:lnTo>
                  <a:cubicBezTo>
                    <a:pt x="26909" y="31927"/>
                    <a:pt x="27172" y="32000"/>
                    <a:pt x="27472" y="32000"/>
                  </a:cubicBezTo>
                  <a:cubicBezTo>
                    <a:pt x="27567" y="32000"/>
                    <a:pt x="27666" y="31993"/>
                    <a:pt x="27767" y="31975"/>
                  </a:cubicBezTo>
                  <a:cubicBezTo>
                    <a:pt x="28456" y="31936"/>
                    <a:pt x="28838" y="31669"/>
                    <a:pt x="28838" y="31477"/>
                  </a:cubicBezTo>
                  <a:cubicBezTo>
                    <a:pt x="28838" y="31286"/>
                    <a:pt x="28418" y="31133"/>
                    <a:pt x="28341" y="30980"/>
                  </a:cubicBezTo>
                  <a:cubicBezTo>
                    <a:pt x="28303" y="30827"/>
                    <a:pt x="28609" y="30521"/>
                    <a:pt x="28494" y="30254"/>
                  </a:cubicBezTo>
                  <a:cubicBezTo>
                    <a:pt x="28471" y="30185"/>
                    <a:pt x="28372" y="30140"/>
                    <a:pt x="28215" y="30140"/>
                  </a:cubicBezTo>
                  <a:close/>
                  <a:moveTo>
                    <a:pt x="26199" y="31898"/>
                  </a:moveTo>
                  <a:cubicBezTo>
                    <a:pt x="26123" y="32013"/>
                    <a:pt x="26008" y="32204"/>
                    <a:pt x="25932" y="32319"/>
                  </a:cubicBezTo>
                  <a:cubicBezTo>
                    <a:pt x="25817" y="32510"/>
                    <a:pt x="25702" y="32701"/>
                    <a:pt x="25511" y="32854"/>
                  </a:cubicBezTo>
                  <a:lnTo>
                    <a:pt x="26123" y="32778"/>
                  </a:lnTo>
                  <a:cubicBezTo>
                    <a:pt x="26199" y="32625"/>
                    <a:pt x="26314" y="32319"/>
                    <a:pt x="26314" y="32089"/>
                  </a:cubicBezTo>
                  <a:lnTo>
                    <a:pt x="26314" y="32778"/>
                  </a:lnTo>
                  <a:cubicBezTo>
                    <a:pt x="26391" y="32778"/>
                    <a:pt x="26505" y="32740"/>
                    <a:pt x="26658" y="32740"/>
                  </a:cubicBezTo>
                  <a:cubicBezTo>
                    <a:pt x="26505" y="32510"/>
                    <a:pt x="26391" y="32204"/>
                    <a:pt x="26352" y="31936"/>
                  </a:cubicBezTo>
                  <a:cubicBezTo>
                    <a:pt x="26314" y="31936"/>
                    <a:pt x="26276" y="31936"/>
                    <a:pt x="26199" y="31898"/>
                  </a:cubicBezTo>
                  <a:close/>
                  <a:moveTo>
                    <a:pt x="25917" y="28944"/>
                  </a:moveTo>
                  <a:cubicBezTo>
                    <a:pt x="25859" y="28944"/>
                    <a:pt x="25800" y="28957"/>
                    <a:pt x="25740" y="28991"/>
                  </a:cubicBezTo>
                  <a:cubicBezTo>
                    <a:pt x="25434" y="29106"/>
                    <a:pt x="25396" y="29948"/>
                    <a:pt x="25932" y="31018"/>
                  </a:cubicBezTo>
                  <a:cubicBezTo>
                    <a:pt x="25817" y="30904"/>
                    <a:pt x="25549" y="30445"/>
                    <a:pt x="25167" y="30062"/>
                  </a:cubicBezTo>
                  <a:cubicBezTo>
                    <a:pt x="24827" y="29771"/>
                    <a:pt x="24534" y="29665"/>
                    <a:pt x="24335" y="29665"/>
                  </a:cubicBezTo>
                  <a:cubicBezTo>
                    <a:pt x="24221" y="29665"/>
                    <a:pt x="24138" y="29700"/>
                    <a:pt x="24096" y="29756"/>
                  </a:cubicBezTo>
                  <a:cubicBezTo>
                    <a:pt x="24019" y="29871"/>
                    <a:pt x="24172" y="30330"/>
                    <a:pt x="24058" y="30521"/>
                  </a:cubicBezTo>
                  <a:cubicBezTo>
                    <a:pt x="23981" y="30712"/>
                    <a:pt x="23713" y="30712"/>
                    <a:pt x="23637" y="30980"/>
                  </a:cubicBezTo>
                  <a:cubicBezTo>
                    <a:pt x="23522" y="31286"/>
                    <a:pt x="24211" y="31592"/>
                    <a:pt x="24822" y="31592"/>
                  </a:cubicBezTo>
                  <a:cubicBezTo>
                    <a:pt x="25090" y="31618"/>
                    <a:pt x="25303" y="31626"/>
                    <a:pt x="25467" y="31626"/>
                  </a:cubicBezTo>
                  <a:cubicBezTo>
                    <a:pt x="25796" y="31626"/>
                    <a:pt x="25932" y="31592"/>
                    <a:pt x="25932" y="31592"/>
                  </a:cubicBezTo>
                  <a:lnTo>
                    <a:pt x="25932" y="31592"/>
                  </a:lnTo>
                  <a:cubicBezTo>
                    <a:pt x="25931" y="31592"/>
                    <a:pt x="24975" y="31936"/>
                    <a:pt x="24593" y="32166"/>
                  </a:cubicBezTo>
                  <a:cubicBezTo>
                    <a:pt x="24249" y="32395"/>
                    <a:pt x="24058" y="32740"/>
                    <a:pt x="24172" y="32931"/>
                  </a:cubicBezTo>
                  <a:cubicBezTo>
                    <a:pt x="24593" y="32931"/>
                    <a:pt x="25014" y="32892"/>
                    <a:pt x="25434" y="32854"/>
                  </a:cubicBezTo>
                  <a:cubicBezTo>
                    <a:pt x="25587" y="32663"/>
                    <a:pt x="25779" y="32472"/>
                    <a:pt x="25855" y="32281"/>
                  </a:cubicBezTo>
                  <a:cubicBezTo>
                    <a:pt x="25970" y="32166"/>
                    <a:pt x="26085" y="31975"/>
                    <a:pt x="26123" y="31860"/>
                  </a:cubicBezTo>
                  <a:cubicBezTo>
                    <a:pt x="26085" y="31783"/>
                    <a:pt x="26008" y="31783"/>
                    <a:pt x="26008" y="31745"/>
                  </a:cubicBezTo>
                  <a:cubicBezTo>
                    <a:pt x="25817" y="31860"/>
                    <a:pt x="25702" y="31936"/>
                    <a:pt x="25511" y="32089"/>
                  </a:cubicBezTo>
                  <a:cubicBezTo>
                    <a:pt x="25243" y="32281"/>
                    <a:pt x="24975" y="32472"/>
                    <a:pt x="24784" y="32701"/>
                  </a:cubicBezTo>
                  <a:cubicBezTo>
                    <a:pt x="24975" y="32472"/>
                    <a:pt x="25205" y="32242"/>
                    <a:pt x="25434" y="32051"/>
                  </a:cubicBezTo>
                  <a:cubicBezTo>
                    <a:pt x="25587" y="31936"/>
                    <a:pt x="25779" y="31783"/>
                    <a:pt x="25970" y="31707"/>
                  </a:cubicBezTo>
                  <a:lnTo>
                    <a:pt x="25970" y="31554"/>
                  </a:lnTo>
                  <a:cubicBezTo>
                    <a:pt x="25626" y="31516"/>
                    <a:pt x="24975" y="31324"/>
                    <a:pt x="24478" y="30904"/>
                  </a:cubicBezTo>
                  <a:lnTo>
                    <a:pt x="24478" y="30904"/>
                  </a:lnTo>
                  <a:cubicBezTo>
                    <a:pt x="24937" y="31171"/>
                    <a:pt x="25434" y="31401"/>
                    <a:pt x="25970" y="31516"/>
                  </a:cubicBezTo>
                  <a:cubicBezTo>
                    <a:pt x="25970" y="31477"/>
                    <a:pt x="26008" y="31477"/>
                    <a:pt x="26008" y="31401"/>
                  </a:cubicBezTo>
                  <a:cubicBezTo>
                    <a:pt x="25779" y="31210"/>
                    <a:pt x="25549" y="31018"/>
                    <a:pt x="25320" y="30904"/>
                  </a:cubicBezTo>
                  <a:cubicBezTo>
                    <a:pt x="25014" y="30751"/>
                    <a:pt x="24746" y="30636"/>
                    <a:pt x="24478" y="30521"/>
                  </a:cubicBezTo>
                  <a:lnTo>
                    <a:pt x="24478" y="30445"/>
                  </a:lnTo>
                  <a:cubicBezTo>
                    <a:pt x="25052" y="30559"/>
                    <a:pt x="25587" y="30980"/>
                    <a:pt x="26008" y="31363"/>
                  </a:cubicBezTo>
                  <a:cubicBezTo>
                    <a:pt x="26085" y="31324"/>
                    <a:pt x="26123" y="31324"/>
                    <a:pt x="26123" y="31324"/>
                  </a:cubicBezTo>
                  <a:cubicBezTo>
                    <a:pt x="26085" y="31133"/>
                    <a:pt x="26085" y="30942"/>
                    <a:pt x="26085" y="30789"/>
                  </a:cubicBezTo>
                  <a:cubicBezTo>
                    <a:pt x="26085" y="30483"/>
                    <a:pt x="26123" y="30215"/>
                    <a:pt x="26161" y="29909"/>
                  </a:cubicBezTo>
                  <a:lnTo>
                    <a:pt x="26199" y="29909"/>
                  </a:lnTo>
                  <a:cubicBezTo>
                    <a:pt x="26161" y="30215"/>
                    <a:pt x="26123" y="30483"/>
                    <a:pt x="26123" y="30789"/>
                  </a:cubicBezTo>
                  <a:cubicBezTo>
                    <a:pt x="26123" y="30980"/>
                    <a:pt x="26161" y="31171"/>
                    <a:pt x="26161" y="31324"/>
                  </a:cubicBezTo>
                  <a:lnTo>
                    <a:pt x="26238" y="31324"/>
                  </a:lnTo>
                  <a:cubicBezTo>
                    <a:pt x="26505" y="30827"/>
                    <a:pt x="26620" y="30330"/>
                    <a:pt x="26697" y="29795"/>
                  </a:cubicBezTo>
                  <a:lnTo>
                    <a:pt x="26697" y="29795"/>
                  </a:lnTo>
                  <a:cubicBezTo>
                    <a:pt x="26697" y="30170"/>
                    <a:pt x="26640" y="30564"/>
                    <a:pt x="26514" y="30924"/>
                  </a:cubicBezTo>
                  <a:lnTo>
                    <a:pt x="26514" y="30924"/>
                  </a:lnTo>
                  <a:cubicBezTo>
                    <a:pt x="26652" y="30749"/>
                    <a:pt x="26840" y="30501"/>
                    <a:pt x="26964" y="30254"/>
                  </a:cubicBezTo>
                  <a:cubicBezTo>
                    <a:pt x="27155" y="29756"/>
                    <a:pt x="27232" y="29259"/>
                    <a:pt x="27041" y="29068"/>
                  </a:cubicBezTo>
                  <a:cubicBezTo>
                    <a:pt x="26988" y="29033"/>
                    <a:pt x="26929" y="29020"/>
                    <a:pt x="26868" y="29020"/>
                  </a:cubicBezTo>
                  <a:cubicBezTo>
                    <a:pt x="26699" y="29020"/>
                    <a:pt x="26516" y="29120"/>
                    <a:pt x="26408" y="29120"/>
                  </a:cubicBezTo>
                  <a:cubicBezTo>
                    <a:pt x="26386" y="29120"/>
                    <a:pt x="26367" y="29116"/>
                    <a:pt x="26352" y="29106"/>
                  </a:cubicBezTo>
                  <a:cubicBezTo>
                    <a:pt x="26293" y="29106"/>
                    <a:pt x="26118" y="28944"/>
                    <a:pt x="25917" y="2894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0" name="Google Shape;3860;p54"/>
            <p:cNvSpPr/>
            <p:nvPr/>
          </p:nvSpPr>
          <p:spPr>
            <a:xfrm>
              <a:off x="6342067" y="2812228"/>
              <a:ext cx="384984" cy="379902"/>
            </a:xfrm>
            <a:custGeom>
              <a:rect b="b" l="l" r="r" t="t"/>
              <a:pathLst>
                <a:path extrusionOk="0" h="20937" w="21220">
                  <a:moveTo>
                    <a:pt x="1621" y="1"/>
                  </a:moveTo>
                  <a:cubicBezTo>
                    <a:pt x="633" y="1"/>
                    <a:pt x="0" y="513"/>
                    <a:pt x="351" y="1761"/>
                  </a:cubicBezTo>
                  <a:cubicBezTo>
                    <a:pt x="925" y="3788"/>
                    <a:pt x="8268" y="18168"/>
                    <a:pt x="13622" y="20272"/>
                  </a:cubicBezTo>
                  <a:cubicBezTo>
                    <a:pt x="14599" y="20663"/>
                    <a:pt x="15783" y="20936"/>
                    <a:pt x="16885" y="20936"/>
                  </a:cubicBezTo>
                  <a:cubicBezTo>
                    <a:pt x="19236" y="20936"/>
                    <a:pt x="21219" y="19692"/>
                    <a:pt x="20048" y="15682"/>
                  </a:cubicBezTo>
                  <a:cubicBezTo>
                    <a:pt x="18900" y="11743"/>
                    <a:pt x="9989" y="4973"/>
                    <a:pt x="4902" y="1225"/>
                  </a:cubicBezTo>
                  <a:cubicBezTo>
                    <a:pt x="3852" y="475"/>
                    <a:pt x="2572" y="1"/>
                    <a:pt x="1621" y="1"/>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1" name="Google Shape;3861;p54"/>
            <p:cNvSpPr/>
            <p:nvPr/>
          </p:nvSpPr>
          <p:spPr>
            <a:xfrm>
              <a:off x="6322655" y="2797749"/>
              <a:ext cx="403689" cy="394382"/>
            </a:xfrm>
            <a:custGeom>
              <a:rect b="b" l="l" r="r" t="t"/>
              <a:pathLst>
                <a:path extrusionOk="0" h="21735" w="22251">
                  <a:moveTo>
                    <a:pt x="1596" y="1"/>
                  </a:moveTo>
                  <a:cubicBezTo>
                    <a:pt x="626" y="1"/>
                    <a:pt x="1" y="514"/>
                    <a:pt x="350" y="1756"/>
                  </a:cubicBezTo>
                  <a:cubicBezTo>
                    <a:pt x="885" y="3744"/>
                    <a:pt x="9338" y="18928"/>
                    <a:pt x="14616" y="21070"/>
                  </a:cubicBezTo>
                  <a:cubicBezTo>
                    <a:pt x="15593" y="21461"/>
                    <a:pt x="16780" y="21734"/>
                    <a:pt x="17888" y="21734"/>
                  </a:cubicBezTo>
                  <a:cubicBezTo>
                    <a:pt x="20250" y="21734"/>
                    <a:pt x="22251" y="20490"/>
                    <a:pt x="21079" y="16480"/>
                  </a:cubicBezTo>
                  <a:cubicBezTo>
                    <a:pt x="19932" y="12541"/>
                    <a:pt x="9950" y="4968"/>
                    <a:pt x="4825" y="1258"/>
                  </a:cubicBezTo>
                  <a:cubicBezTo>
                    <a:pt x="3807" y="486"/>
                    <a:pt x="2538" y="1"/>
                    <a:pt x="1596"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2" name="Google Shape;3862;p54"/>
            <p:cNvSpPr/>
            <p:nvPr/>
          </p:nvSpPr>
          <p:spPr>
            <a:xfrm>
              <a:off x="6333849" y="2817509"/>
              <a:ext cx="374715" cy="322745"/>
            </a:xfrm>
            <a:custGeom>
              <a:rect b="b" l="l" r="r" t="t"/>
              <a:pathLst>
                <a:path extrusionOk="0" h="17787" w="20654">
                  <a:moveTo>
                    <a:pt x="2334" y="820"/>
                  </a:moveTo>
                  <a:cubicBezTo>
                    <a:pt x="2334" y="1087"/>
                    <a:pt x="2257" y="1431"/>
                    <a:pt x="2142" y="1699"/>
                  </a:cubicBezTo>
                  <a:cubicBezTo>
                    <a:pt x="2257" y="1431"/>
                    <a:pt x="2295" y="1126"/>
                    <a:pt x="2334" y="820"/>
                  </a:cubicBezTo>
                  <a:close/>
                  <a:moveTo>
                    <a:pt x="1920" y="2021"/>
                  </a:moveTo>
                  <a:cubicBezTo>
                    <a:pt x="1920" y="2027"/>
                    <a:pt x="1919" y="2033"/>
                    <a:pt x="1919" y="2039"/>
                  </a:cubicBezTo>
                  <a:lnTo>
                    <a:pt x="1919" y="2039"/>
                  </a:lnTo>
                  <a:cubicBezTo>
                    <a:pt x="1934" y="2074"/>
                    <a:pt x="1945" y="2102"/>
                    <a:pt x="1951" y="2120"/>
                  </a:cubicBezTo>
                  <a:cubicBezTo>
                    <a:pt x="1940" y="2087"/>
                    <a:pt x="1930" y="2053"/>
                    <a:pt x="1920" y="2021"/>
                  </a:cubicBezTo>
                  <a:close/>
                  <a:moveTo>
                    <a:pt x="383" y="1317"/>
                  </a:moveTo>
                  <a:lnTo>
                    <a:pt x="383" y="1317"/>
                  </a:lnTo>
                  <a:cubicBezTo>
                    <a:pt x="861" y="1476"/>
                    <a:pt x="1260" y="1821"/>
                    <a:pt x="1600" y="2175"/>
                  </a:cubicBezTo>
                  <a:lnTo>
                    <a:pt x="1600" y="2175"/>
                  </a:lnTo>
                  <a:cubicBezTo>
                    <a:pt x="1457" y="2038"/>
                    <a:pt x="1303" y="1917"/>
                    <a:pt x="1148" y="1814"/>
                  </a:cubicBezTo>
                  <a:cubicBezTo>
                    <a:pt x="919" y="1623"/>
                    <a:pt x="613" y="1508"/>
                    <a:pt x="383" y="1317"/>
                  </a:cubicBezTo>
                  <a:close/>
                  <a:moveTo>
                    <a:pt x="464" y="588"/>
                  </a:moveTo>
                  <a:cubicBezTo>
                    <a:pt x="373" y="588"/>
                    <a:pt x="305" y="618"/>
                    <a:pt x="268" y="667"/>
                  </a:cubicBezTo>
                  <a:cubicBezTo>
                    <a:pt x="154" y="820"/>
                    <a:pt x="268" y="1240"/>
                    <a:pt x="154" y="1431"/>
                  </a:cubicBezTo>
                  <a:cubicBezTo>
                    <a:pt x="69" y="1368"/>
                    <a:pt x="32" y="1340"/>
                    <a:pt x="15" y="1340"/>
                  </a:cubicBezTo>
                  <a:cubicBezTo>
                    <a:pt x="1" y="1340"/>
                    <a:pt x="1" y="1359"/>
                    <a:pt x="1" y="1393"/>
                  </a:cubicBezTo>
                  <a:cubicBezTo>
                    <a:pt x="154" y="1661"/>
                    <a:pt x="268" y="2043"/>
                    <a:pt x="536" y="2464"/>
                  </a:cubicBezTo>
                  <a:cubicBezTo>
                    <a:pt x="574" y="2464"/>
                    <a:pt x="613" y="2541"/>
                    <a:pt x="689" y="2541"/>
                  </a:cubicBezTo>
                  <a:cubicBezTo>
                    <a:pt x="1301" y="2617"/>
                    <a:pt x="1645" y="2617"/>
                    <a:pt x="1645" y="2617"/>
                  </a:cubicBezTo>
                  <a:cubicBezTo>
                    <a:pt x="1645" y="2617"/>
                    <a:pt x="1148" y="2732"/>
                    <a:pt x="727" y="2847"/>
                  </a:cubicBezTo>
                  <a:lnTo>
                    <a:pt x="880" y="3153"/>
                  </a:lnTo>
                  <a:cubicBezTo>
                    <a:pt x="957" y="3114"/>
                    <a:pt x="1072" y="3000"/>
                    <a:pt x="1148" y="2961"/>
                  </a:cubicBezTo>
                  <a:lnTo>
                    <a:pt x="1148" y="2961"/>
                  </a:lnTo>
                  <a:cubicBezTo>
                    <a:pt x="1110" y="3038"/>
                    <a:pt x="995" y="3114"/>
                    <a:pt x="880" y="3191"/>
                  </a:cubicBezTo>
                  <a:cubicBezTo>
                    <a:pt x="957" y="3344"/>
                    <a:pt x="995" y="3497"/>
                    <a:pt x="1110" y="3688"/>
                  </a:cubicBezTo>
                  <a:cubicBezTo>
                    <a:pt x="1263" y="3535"/>
                    <a:pt x="1378" y="3382"/>
                    <a:pt x="1492" y="3229"/>
                  </a:cubicBezTo>
                  <a:cubicBezTo>
                    <a:pt x="1569" y="3153"/>
                    <a:pt x="1684" y="2961"/>
                    <a:pt x="1760" y="2808"/>
                  </a:cubicBezTo>
                  <a:lnTo>
                    <a:pt x="1684" y="2732"/>
                  </a:lnTo>
                  <a:cubicBezTo>
                    <a:pt x="1574" y="2776"/>
                    <a:pt x="1464" y="2807"/>
                    <a:pt x="1362" y="2847"/>
                  </a:cubicBezTo>
                  <a:lnTo>
                    <a:pt x="1362" y="2847"/>
                  </a:lnTo>
                  <a:lnTo>
                    <a:pt x="1722" y="2655"/>
                  </a:lnTo>
                  <a:lnTo>
                    <a:pt x="1722" y="2541"/>
                  </a:lnTo>
                  <a:cubicBezTo>
                    <a:pt x="1378" y="2426"/>
                    <a:pt x="766" y="2120"/>
                    <a:pt x="345" y="1699"/>
                  </a:cubicBezTo>
                  <a:lnTo>
                    <a:pt x="345" y="1699"/>
                  </a:lnTo>
                  <a:cubicBezTo>
                    <a:pt x="766" y="2043"/>
                    <a:pt x="1186" y="2349"/>
                    <a:pt x="1722" y="2464"/>
                  </a:cubicBezTo>
                  <a:cubicBezTo>
                    <a:pt x="1722" y="2426"/>
                    <a:pt x="1760" y="2426"/>
                    <a:pt x="1798" y="2388"/>
                  </a:cubicBezTo>
                  <a:cubicBezTo>
                    <a:pt x="1875" y="2388"/>
                    <a:pt x="1913" y="2349"/>
                    <a:pt x="1913" y="2349"/>
                  </a:cubicBezTo>
                  <a:cubicBezTo>
                    <a:pt x="1913" y="2246"/>
                    <a:pt x="1913" y="2142"/>
                    <a:pt x="1919" y="2039"/>
                  </a:cubicBezTo>
                  <a:lnTo>
                    <a:pt x="1919" y="2039"/>
                  </a:lnTo>
                  <a:cubicBezTo>
                    <a:pt x="1837" y="1850"/>
                    <a:pt x="1623" y="1442"/>
                    <a:pt x="1301" y="1087"/>
                  </a:cubicBezTo>
                  <a:cubicBezTo>
                    <a:pt x="962" y="722"/>
                    <a:pt x="659" y="588"/>
                    <a:pt x="464" y="588"/>
                  </a:cubicBezTo>
                  <a:close/>
                  <a:moveTo>
                    <a:pt x="2448" y="3382"/>
                  </a:moveTo>
                  <a:cubicBezTo>
                    <a:pt x="2678" y="3726"/>
                    <a:pt x="2831" y="4109"/>
                    <a:pt x="2869" y="4453"/>
                  </a:cubicBezTo>
                  <a:cubicBezTo>
                    <a:pt x="2793" y="4070"/>
                    <a:pt x="2640" y="3726"/>
                    <a:pt x="2448" y="3382"/>
                  </a:cubicBezTo>
                  <a:close/>
                  <a:moveTo>
                    <a:pt x="2114" y="1"/>
                  </a:moveTo>
                  <a:cubicBezTo>
                    <a:pt x="2074" y="1"/>
                    <a:pt x="2033" y="6"/>
                    <a:pt x="1989" y="16"/>
                  </a:cubicBezTo>
                  <a:cubicBezTo>
                    <a:pt x="1729" y="128"/>
                    <a:pt x="1577" y="890"/>
                    <a:pt x="1920" y="2021"/>
                  </a:cubicBezTo>
                  <a:lnTo>
                    <a:pt x="1920" y="2021"/>
                  </a:lnTo>
                  <a:cubicBezTo>
                    <a:pt x="1926" y="1939"/>
                    <a:pt x="1935" y="1857"/>
                    <a:pt x="1951" y="1776"/>
                  </a:cubicBezTo>
                  <a:cubicBezTo>
                    <a:pt x="1989" y="1470"/>
                    <a:pt x="2066" y="1202"/>
                    <a:pt x="2142" y="934"/>
                  </a:cubicBezTo>
                  <a:lnTo>
                    <a:pt x="2142" y="934"/>
                  </a:lnTo>
                  <a:cubicBezTo>
                    <a:pt x="2104" y="1240"/>
                    <a:pt x="1989" y="1470"/>
                    <a:pt x="1989" y="1776"/>
                  </a:cubicBezTo>
                  <a:lnTo>
                    <a:pt x="1989" y="2273"/>
                  </a:lnTo>
                  <a:cubicBezTo>
                    <a:pt x="2066" y="2273"/>
                    <a:pt x="2066" y="2273"/>
                    <a:pt x="2104" y="2349"/>
                  </a:cubicBezTo>
                  <a:cubicBezTo>
                    <a:pt x="2372" y="1852"/>
                    <a:pt x="2563" y="1393"/>
                    <a:pt x="2678" y="858"/>
                  </a:cubicBezTo>
                  <a:lnTo>
                    <a:pt x="2678" y="858"/>
                  </a:lnTo>
                  <a:cubicBezTo>
                    <a:pt x="2640" y="1393"/>
                    <a:pt x="2448" y="1890"/>
                    <a:pt x="2142" y="2388"/>
                  </a:cubicBezTo>
                  <a:cubicBezTo>
                    <a:pt x="2181" y="2426"/>
                    <a:pt x="2257" y="2426"/>
                    <a:pt x="2257" y="2464"/>
                  </a:cubicBezTo>
                  <a:cubicBezTo>
                    <a:pt x="2448" y="2426"/>
                    <a:pt x="2716" y="2388"/>
                    <a:pt x="2869" y="2388"/>
                  </a:cubicBezTo>
                  <a:cubicBezTo>
                    <a:pt x="3099" y="2349"/>
                    <a:pt x="3405" y="2349"/>
                    <a:pt x="3634" y="2349"/>
                  </a:cubicBezTo>
                  <a:cubicBezTo>
                    <a:pt x="3405" y="2388"/>
                    <a:pt x="3099" y="2388"/>
                    <a:pt x="2869" y="2426"/>
                  </a:cubicBezTo>
                  <a:cubicBezTo>
                    <a:pt x="2754" y="2426"/>
                    <a:pt x="2487" y="2541"/>
                    <a:pt x="2257" y="2541"/>
                  </a:cubicBezTo>
                  <a:lnTo>
                    <a:pt x="2257" y="2579"/>
                  </a:lnTo>
                  <a:cubicBezTo>
                    <a:pt x="2461" y="2579"/>
                    <a:pt x="2767" y="2596"/>
                    <a:pt x="3152" y="2596"/>
                  </a:cubicBezTo>
                  <a:cubicBezTo>
                    <a:pt x="3345" y="2596"/>
                    <a:pt x="3558" y="2592"/>
                    <a:pt x="3787" y="2579"/>
                  </a:cubicBezTo>
                  <a:lnTo>
                    <a:pt x="3787" y="2579"/>
                  </a:lnTo>
                  <a:cubicBezTo>
                    <a:pt x="3563" y="2624"/>
                    <a:pt x="3234" y="2642"/>
                    <a:pt x="2908" y="2642"/>
                  </a:cubicBezTo>
                  <a:cubicBezTo>
                    <a:pt x="2677" y="2642"/>
                    <a:pt x="2447" y="2633"/>
                    <a:pt x="2257" y="2617"/>
                  </a:cubicBezTo>
                  <a:cubicBezTo>
                    <a:pt x="2257" y="2655"/>
                    <a:pt x="2181" y="2694"/>
                    <a:pt x="2181" y="2770"/>
                  </a:cubicBezTo>
                  <a:cubicBezTo>
                    <a:pt x="2487" y="3076"/>
                    <a:pt x="2716" y="3573"/>
                    <a:pt x="2869" y="3956"/>
                  </a:cubicBezTo>
                  <a:cubicBezTo>
                    <a:pt x="2754" y="3688"/>
                    <a:pt x="2640" y="3420"/>
                    <a:pt x="2487" y="3191"/>
                  </a:cubicBezTo>
                  <a:cubicBezTo>
                    <a:pt x="2372" y="3038"/>
                    <a:pt x="2295" y="2961"/>
                    <a:pt x="2181" y="2808"/>
                  </a:cubicBezTo>
                  <a:cubicBezTo>
                    <a:pt x="2142" y="2847"/>
                    <a:pt x="2142" y="2847"/>
                    <a:pt x="2104" y="2847"/>
                  </a:cubicBezTo>
                  <a:cubicBezTo>
                    <a:pt x="2142" y="3038"/>
                    <a:pt x="2181" y="3267"/>
                    <a:pt x="2257" y="3420"/>
                  </a:cubicBezTo>
                  <a:cubicBezTo>
                    <a:pt x="2334" y="3726"/>
                    <a:pt x="2448" y="3994"/>
                    <a:pt x="2525" y="4223"/>
                  </a:cubicBezTo>
                  <a:cubicBezTo>
                    <a:pt x="2295" y="3803"/>
                    <a:pt x="2104" y="3344"/>
                    <a:pt x="2066" y="2847"/>
                  </a:cubicBezTo>
                  <a:cubicBezTo>
                    <a:pt x="1989" y="2847"/>
                    <a:pt x="1951" y="2847"/>
                    <a:pt x="1913" y="2808"/>
                  </a:cubicBezTo>
                  <a:cubicBezTo>
                    <a:pt x="1798" y="2961"/>
                    <a:pt x="1684" y="3076"/>
                    <a:pt x="1569" y="3229"/>
                  </a:cubicBezTo>
                  <a:cubicBezTo>
                    <a:pt x="1416" y="3382"/>
                    <a:pt x="1339" y="3535"/>
                    <a:pt x="1186" y="3612"/>
                  </a:cubicBezTo>
                  <a:cubicBezTo>
                    <a:pt x="1301" y="3765"/>
                    <a:pt x="1378" y="3956"/>
                    <a:pt x="1416" y="4109"/>
                  </a:cubicBezTo>
                  <a:cubicBezTo>
                    <a:pt x="1607" y="3803"/>
                    <a:pt x="1875" y="3459"/>
                    <a:pt x="1989" y="3000"/>
                  </a:cubicBezTo>
                  <a:lnTo>
                    <a:pt x="1989" y="3000"/>
                  </a:lnTo>
                  <a:cubicBezTo>
                    <a:pt x="1989" y="3153"/>
                    <a:pt x="1875" y="4109"/>
                    <a:pt x="2104" y="4721"/>
                  </a:cubicBezTo>
                  <a:cubicBezTo>
                    <a:pt x="2190" y="4929"/>
                    <a:pt x="2304" y="5000"/>
                    <a:pt x="2424" y="5000"/>
                  </a:cubicBezTo>
                  <a:cubicBezTo>
                    <a:pt x="2680" y="5000"/>
                    <a:pt x="2969" y="4682"/>
                    <a:pt x="3099" y="4682"/>
                  </a:cubicBezTo>
                  <a:cubicBezTo>
                    <a:pt x="3290" y="4682"/>
                    <a:pt x="3634" y="4682"/>
                    <a:pt x="3787" y="4415"/>
                  </a:cubicBezTo>
                  <a:cubicBezTo>
                    <a:pt x="3864" y="4185"/>
                    <a:pt x="3290" y="3267"/>
                    <a:pt x="2640" y="2961"/>
                  </a:cubicBezTo>
                  <a:lnTo>
                    <a:pt x="2640" y="2961"/>
                  </a:lnTo>
                  <a:cubicBezTo>
                    <a:pt x="2869" y="3038"/>
                    <a:pt x="3252" y="3153"/>
                    <a:pt x="3672" y="3153"/>
                  </a:cubicBezTo>
                  <a:cubicBezTo>
                    <a:pt x="4361" y="3153"/>
                    <a:pt x="4781" y="2961"/>
                    <a:pt x="4781" y="2770"/>
                  </a:cubicBezTo>
                  <a:cubicBezTo>
                    <a:pt x="4781" y="2579"/>
                    <a:pt x="4399" y="2388"/>
                    <a:pt x="4399" y="2235"/>
                  </a:cubicBezTo>
                  <a:cubicBezTo>
                    <a:pt x="4361" y="2082"/>
                    <a:pt x="4667" y="1814"/>
                    <a:pt x="4628" y="1546"/>
                  </a:cubicBezTo>
                  <a:cubicBezTo>
                    <a:pt x="4615" y="1465"/>
                    <a:pt x="4488" y="1408"/>
                    <a:pt x="4277" y="1408"/>
                  </a:cubicBezTo>
                  <a:cubicBezTo>
                    <a:pt x="3888" y="1408"/>
                    <a:pt x="3217" y="1602"/>
                    <a:pt x="2448" y="2196"/>
                  </a:cubicBezTo>
                  <a:cubicBezTo>
                    <a:pt x="2563" y="2082"/>
                    <a:pt x="2907" y="1737"/>
                    <a:pt x="3099" y="1355"/>
                  </a:cubicBezTo>
                  <a:cubicBezTo>
                    <a:pt x="3328" y="896"/>
                    <a:pt x="3443" y="399"/>
                    <a:pt x="3290" y="208"/>
                  </a:cubicBezTo>
                  <a:cubicBezTo>
                    <a:pt x="3226" y="144"/>
                    <a:pt x="3141" y="123"/>
                    <a:pt x="3053" y="123"/>
                  </a:cubicBezTo>
                  <a:cubicBezTo>
                    <a:pt x="2878" y="123"/>
                    <a:pt x="2691" y="208"/>
                    <a:pt x="2640" y="208"/>
                  </a:cubicBezTo>
                  <a:cubicBezTo>
                    <a:pt x="2541" y="175"/>
                    <a:pt x="2358" y="1"/>
                    <a:pt x="2114" y="1"/>
                  </a:cubicBezTo>
                  <a:close/>
                  <a:moveTo>
                    <a:pt x="9983" y="13441"/>
                  </a:moveTo>
                  <a:cubicBezTo>
                    <a:pt x="9715" y="13517"/>
                    <a:pt x="9409" y="13555"/>
                    <a:pt x="9103" y="13632"/>
                  </a:cubicBezTo>
                  <a:cubicBezTo>
                    <a:pt x="9371" y="13555"/>
                    <a:pt x="9677" y="13517"/>
                    <a:pt x="9983" y="13441"/>
                  </a:cubicBezTo>
                  <a:close/>
                  <a:moveTo>
                    <a:pt x="7459" y="13670"/>
                  </a:moveTo>
                  <a:cubicBezTo>
                    <a:pt x="7497" y="13747"/>
                    <a:pt x="7612" y="13861"/>
                    <a:pt x="7688" y="13938"/>
                  </a:cubicBezTo>
                  <a:cubicBezTo>
                    <a:pt x="7765" y="14014"/>
                    <a:pt x="7765" y="14014"/>
                    <a:pt x="7765" y="14053"/>
                  </a:cubicBezTo>
                  <a:cubicBezTo>
                    <a:pt x="7803" y="14014"/>
                    <a:pt x="7841" y="13938"/>
                    <a:pt x="7956" y="13938"/>
                  </a:cubicBezTo>
                  <a:cubicBezTo>
                    <a:pt x="7956" y="13900"/>
                    <a:pt x="7879" y="13861"/>
                    <a:pt x="7956" y="13785"/>
                  </a:cubicBezTo>
                  <a:cubicBezTo>
                    <a:pt x="7765" y="13747"/>
                    <a:pt x="7612" y="13708"/>
                    <a:pt x="7459" y="13670"/>
                  </a:cubicBezTo>
                  <a:close/>
                  <a:moveTo>
                    <a:pt x="7994" y="13938"/>
                  </a:moveTo>
                  <a:cubicBezTo>
                    <a:pt x="7879" y="14014"/>
                    <a:pt x="7841" y="14053"/>
                    <a:pt x="7803" y="14091"/>
                  </a:cubicBezTo>
                  <a:cubicBezTo>
                    <a:pt x="7841" y="14129"/>
                    <a:pt x="7879" y="14244"/>
                    <a:pt x="7956" y="14282"/>
                  </a:cubicBezTo>
                  <a:cubicBezTo>
                    <a:pt x="7994" y="14206"/>
                    <a:pt x="8032" y="14129"/>
                    <a:pt x="8071" y="14053"/>
                  </a:cubicBezTo>
                  <a:cubicBezTo>
                    <a:pt x="8032" y="14053"/>
                    <a:pt x="7994" y="14014"/>
                    <a:pt x="7994" y="13938"/>
                  </a:cubicBezTo>
                  <a:close/>
                  <a:moveTo>
                    <a:pt x="8109" y="13976"/>
                  </a:moveTo>
                  <a:cubicBezTo>
                    <a:pt x="8071" y="14091"/>
                    <a:pt x="8032" y="14167"/>
                    <a:pt x="7994" y="14244"/>
                  </a:cubicBezTo>
                  <a:cubicBezTo>
                    <a:pt x="8032" y="14282"/>
                    <a:pt x="8071" y="14320"/>
                    <a:pt x="8109" y="14435"/>
                  </a:cubicBezTo>
                  <a:cubicBezTo>
                    <a:pt x="8351" y="14698"/>
                    <a:pt x="8573" y="14961"/>
                    <a:pt x="8789" y="15218"/>
                  </a:cubicBezTo>
                  <a:lnTo>
                    <a:pt x="8789" y="15218"/>
                  </a:lnTo>
                  <a:cubicBezTo>
                    <a:pt x="8566" y="14873"/>
                    <a:pt x="8359" y="14397"/>
                    <a:pt x="8262" y="13976"/>
                  </a:cubicBezTo>
                  <a:close/>
                  <a:moveTo>
                    <a:pt x="8789" y="15218"/>
                  </a:moveTo>
                  <a:lnTo>
                    <a:pt x="8789" y="15218"/>
                  </a:lnTo>
                  <a:cubicBezTo>
                    <a:pt x="8830" y="15280"/>
                    <a:pt x="8871" y="15339"/>
                    <a:pt x="8912" y="15391"/>
                  </a:cubicBezTo>
                  <a:cubicBezTo>
                    <a:pt x="8899" y="15366"/>
                    <a:pt x="8886" y="15341"/>
                    <a:pt x="8873" y="15317"/>
                  </a:cubicBezTo>
                  <a:lnTo>
                    <a:pt x="8873" y="15317"/>
                  </a:lnTo>
                  <a:cubicBezTo>
                    <a:pt x="8845" y="15284"/>
                    <a:pt x="8817" y="15251"/>
                    <a:pt x="8789" y="15218"/>
                  </a:cubicBezTo>
                  <a:close/>
                  <a:moveTo>
                    <a:pt x="8090" y="11068"/>
                  </a:moveTo>
                  <a:cubicBezTo>
                    <a:pt x="7834" y="11068"/>
                    <a:pt x="7692" y="11811"/>
                    <a:pt x="7841" y="12408"/>
                  </a:cubicBezTo>
                  <a:cubicBezTo>
                    <a:pt x="7918" y="12944"/>
                    <a:pt x="8071" y="13211"/>
                    <a:pt x="8109" y="13326"/>
                  </a:cubicBezTo>
                  <a:cubicBezTo>
                    <a:pt x="8032" y="13250"/>
                    <a:pt x="7497" y="12446"/>
                    <a:pt x="7153" y="12293"/>
                  </a:cubicBezTo>
                  <a:cubicBezTo>
                    <a:pt x="6931" y="12155"/>
                    <a:pt x="6689" y="12056"/>
                    <a:pt x="6500" y="12056"/>
                  </a:cubicBezTo>
                  <a:cubicBezTo>
                    <a:pt x="6428" y="12056"/>
                    <a:pt x="6364" y="12071"/>
                    <a:pt x="6311" y="12102"/>
                  </a:cubicBezTo>
                  <a:lnTo>
                    <a:pt x="6732" y="12676"/>
                  </a:lnTo>
                  <a:cubicBezTo>
                    <a:pt x="6732" y="12676"/>
                    <a:pt x="6732" y="12676"/>
                    <a:pt x="6732" y="12676"/>
                  </a:cubicBezTo>
                  <a:lnTo>
                    <a:pt x="6732" y="12676"/>
                  </a:lnTo>
                  <a:cubicBezTo>
                    <a:pt x="7038" y="12791"/>
                    <a:pt x="7306" y="12944"/>
                    <a:pt x="7573" y="13135"/>
                  </a:cubicBezTo>
                  <a:cubicBezTo>
                    <a:pt x="7592" y="13153"/>
                    <a:pt x="7612" y="13171"/>
                    <a:pt x="7634" y="13190"/>
                  </a:cubicBezTo>
                  <a:lnTo>
                    <a:pt x="7634" y="13190"/>
                  </a:lnTo>
                  <a:cubicBezTo>
                    <a:pt x="7627" y="13184"/>
                    <a:pt x="7619" y="13179"/>
                    <a:pt x="7612" y="13173"/>
                  </a:cubicBezTo>
                  <a:cubicBezTo>
                    <a:pt x="7306" y="12982"/>
                    <a:pt x="7038" y="12867"/>
                    <a:pt x="6732" y="12676"/>
                  </a:cubicBezTo>
                  <a:lnTo>
                    <a:pt x="6732" y="12676"/>
                  </a:lnTo>
                  <a:cubicBezTo>
                    <a:pt x="6923" y="12944"/>
                    <a:pt x="7191" y="13288"/>
                    <a:pt x="7420" y="13555"/>
                  </a:cubicBezTo>
                  <a:lnTo>
                    <a:pt x="7459" y="13555"/>
                  </a:lnTo>
                  <a:cubicBezTo>
                    <a:pt x="7612" y="13632"/>
                    <a:pt x="7803" y="13670"/>
                    <a:pt x="7956" y="13670"/>
                  </a:cubicBezTo>
                  <a:cubicBezTo>
                    <a:pt x="7956" y="13632"/>
                    <a:pt x="7994" y="13555"/>
                    <a:pt x="8032" y="13555"/>
                  </a:cubicBezTo>
                  <a:cubicBezTo>
                    <a:pt x="7903" y="13458"/>
                    <a:pt x="7801" y="13334"/>
                    <a:pt x="7680" y="13228"/>
                  </a:cubicBezTo>
                  <a:lnTo>
                    <a:pt x="7680" y="13228"/>
                  </a:lnTo>
                  <a:cubicBezTo>
                    <a:pt x="7788" y="13316"/>
                    <a:pt x="7920" y="13415"/>
                    <a:pt x="8032" y="13555"/>
                  </a:cubicBezTo>
                  <a:cubicBezTo>
                    <a:pt x="8071" y="13517"/>
                    <a:pt x="8147" y="13517"/>
                    <a:pt x="8185" y="13517"/>
                  </a:cubicBezTo>
                  <a:cubicBezTo>
                    <a:pt x="8147" y="13173"/>
                    <a:pt x="8147" y="12523"/>
                    <a:pt x="8415" y="11949"/>
                  </a:cubicBezTo>
                  <a:lnTo>
                    <a:pt x="8415" y="11949"/>
                  </a:lnTo>
                  <a:cubicBezTo>
                    <a:pt x="8262" y="12485"/>
                    <a:pt x="8185" y="12982"/>
                    <a:pt x="8224" y="13517"/>
                  </a:cubicBezTo>
                  <a:cubicBezTo>
                    <a:pt x="8262" y="13517"/>
                    <a:pt x="8262" y="13555"/>
                    <a:pt x="8338" y="13555"/>
                  </a:cubicBezTo>
                  <a:cubicBezTo>
                    <a:pt x="8453" y="13288"/>
                    <a:pt x="8568" y="13058"/>
                    <a:pt x="8606" y="12714"/>
                  </a:cubicBezTo>
                  <a:cubicBezTo>
                    <a:pt x="8683" y="12408"/>
                    <a:pt x="8683" y="12140"/>
                    <a:pt x="8759" y="11796"/>
                  </a:cubicBezTo>
                  <a:lnTo>
                    <a:pt x="8797" y="11796"/>
                  </a:lnTo>
                  <a:cubicBezTo>
                    <a:pt x="8836" y="12370"/>
                    <a:pt x="8606" y="13058"/>
                    <a:pt x="8377" y="13517"/>
                  </a:cubicBezTo>
                  <a:lnTo>
                    <a:pt x="8453" y="13594"/>
                  </a:lnTo>
                  <a:cubicBezTo>
                    <a:pt x="8606" y="13517"/>
                    <a:pt x="8797" y="13479"/>
                    <a:pt x="8989" y="13403"/>
                  </a:cubicBezTo>
                  <a:cubicBezTo>
                    <a:pt x="9256" y="13326"/>
                    <a:pt x="9562" y="13288"/>
                    <a:pt x="9868" y="13288"/>
                  </a:cubicBezTo>
                  <a:lnTo>
                    <a:pt x="9868" y="13326"/>
                  </a:lnTo>
                  <a:cubicBezTo>
                    <a:pt x="9562" y="13364"/>
                    <a:pt x="9294" y="13403"/>
                    <a:pt x="9027" y="13479"/>
                  </a:cubicBezTo>
                  <a:cubicBezTo>
                    <a:pt x="8836" y="13517"/>
                    <a:pt x="8721" y="13594"/>
                    <a:pt x="8530" y="13670"/>
                  </a:cubicBezTo>
                  <a:lnTo>
                    <a:pt x="8530" y="13747"/>
                  </a:lnTo>
                  <a:cubicBezTo>
                    <a:pt x="8760" y="13800"/>
                    <a:pt x="8999" y="13829"/>
                    <a:pt x="9243" y="13829"/>
                  </a:cubicBezTo>
                  <a:cubicBezTo>
                    <a:pt x="9524" y="13829"/>
                    <a:pt x="9811" y="13790"/>
                    <a:pt x="10098" y="13708"/>
                  </a:cubicBezTo>
                  <a:lnTo>
                    <a:pt x="10098" y="13708"/>
                  </a:lnTo>
                  <a:cubicBezTo>
                    <a:pt x="9797" y="13801"/>
                    <a:pt x="9453" y="13852"/>
                    <a:pt x="9111" y="13852"/>
                  </a:cubicBezTo>
                  <a:cubicBezTo>
                    <a:pt x="8887" y="13852"/>
                    <a:pt x="8664" y="13830"/>
                    <a:pt x="8453" y="13785"/>
                  </a:cubicBezTo>
                  <a:cubicBezTo>
                    <a:pt x="8453" y="13861"/>
                    <a:pt x="8415" y="13900"/>
                    <a:pt x="8415" y="13938"/>
                  </a:cubicBezTo>
                  <a:cubicBezTo>
                    <a:pt x="8568" y="14129"/>
                    <a:pt x="8721" y="14359"/>
                    <a:pt x="8759" y="14473"/>
                  </a:cubicBezTo>
                  <a:cubicBezTo>
                    <a:pt x="8912" y="14703"/>
                    <a:pt x="8989" y="14894"/>
                    <a:pt x="9103" y="15124"/>
                  </a:cubicBezTo>
                  <a:cubicBezTo>
                    <a:pt x="8950" y="14894"/>
                    <a:pt x="8836" y="14703"/>
                    <a:pt x="8683" y="14473"/>
                  </a:cubicBezTo>
                  <a:cubicBezTo>
                    <a:pt x="8644" y="14359"/>
                    <a:pt x="8453" y="14129"/>
                    <a:pt x="8377" y="13938"/>
                  </a:cubicBezTo>
                  <a:lnTo>
                    <a:pt x="8338" y="13976"/>
                  </a:lnTo>
                  <a:cubicBezTo>
                    <a:pt x="8411" y="14269"/>
                    <a:pt x="8590" y="14771"/>
                    <a:pt x="8873" y="15317"/>
                  </a:cubicBezTo>
                  <a:lnTo>
                    <a:pt x="8873" y="15317"/>
                  </a:lnTo>
                  <a:cubicBezTo>
                    <a:pt x="9038" y="15512"/>
                    <a:pt x="9201" y="15703"/>
                    <a:pt x="9371" y="15888"/>
                  </a:cubicBezTo>
                  <a:cubicBezTo>
                    <a:pt x="9409" y="15812"/>
                    <a:pt x="9447" y="15774"/>
                    <a:pt x="9447" y="15697"/>
                  </a:cubicBezTo>
                  <a:cubicBezTo>
                    <a:pt x="9475" y="15684"/>
                    <a:pt x="9510" y="15678"/>
                    <a:pt x="9550" y="15678"/>
                  </a:cubicBezTo>
                  <a:cubicBezTo>
                    <a:pt x="9664" y="15678"/>
                    <a:pt x="9819" y="15720"/>
                    <a:pt x="9958" y="15720"/>
                  </a:cubicBezTo>
                  <a:cubicBezTo>
                    <a:pt x="10040" y="15720"/>
                    <a:pt x="10116" y="15706"/>
                    <a:pt x="10174" y="15659"/>
                  </a:cubicBezTo>
                  <a:cubicBezTo>
                    <a:pt x="10365" y="15506"/>
                    <a:pt x="10098" y="14665"/>
                    <a:pt x="8836" y="13900"/>
                  </a:cubicBezTo>
                  <a:lnTo>
                    <a:pt x="8836" y="13900"/>
                  </a:lnTo>
                  <a:cubicBezTo>
                    <a:pt x="9027" y="13976"/>
                    <a:pt x="9409" y="14167"/>
                    <a:pt x="9792" y="14167"/>
                  </a:cubicBezTo>
                  <a:cubicBezTo>
                    <a:pt x="9903" y="14183"/>
                    <a:pt x="10015" y="14191"/>
                    <a:pt x="10123" y="14191"/>
                  </a:cubicBezTo>
                  <a:cubicBezTo>
                    <a:pt x="10531" y="14191"/>
                    <a:pt x="10879" y="14081"/>
                    <a:pt x="10939" y="13900"/>
                  </a:cubicBezTo>
                  <a:cubicBezTo>
                    <a:pt x="11054" y="13670"/>
                    <a:pt x="10710" y="13364"/>
                    <a:pt x="10710" y="13288"/>
                  </a:cubicBezTo>
                  <a:cubicBezTo>
                    <a:pt x="10710" y="13173"/>
                    <a:pt x="10863" y="12829"/>
                    <a:pt x="10671" y="12599"/>
                  </a:cubicBezTo>
                  <a:cubicBezTo>
                    <a:pt x="10622" y="12540"/>
                    <a:pt x="10530" y="12509"/>
                    <a:pt x="10403" y="12509"/>
                  </a:cubicBezTo>
                  <a:cubicBezTo>
                    <a:pt x="10055" y="12509"/>
                    <a:pt x="9448" y="12746"/>
                    <a:pt x="8775" y="13288"/>
                  </a:cubicBezTo>
                  <a:lnTo>
                    <a:pt x="8775" y="13288"/>
                  </a:lnTo>
                  <a:cubicBezTo>
                    <a:pt x="8932" y="13137"/>
                    <a:pt x="9229" y="12782"/>
                    <a:pt x="9409" y="12332"/>
                  </a:cubicBezTo>
                  <a:cubicBezTo>
                    <a:pt x="9715" y="11681"/>
                    <a:pt x="9600" y="11261"/>
                    <a:pt x="9447" y="11222"/>
                  </a:cubicBezTo>
                  <a:cubicBezTo>
                    <a:pt x="9439" y="11220"/>
                    <a:pt x="9428" y="11218"/>
                    <a:pt x="9416" y="11218"/>
                  </a:cubicBezTo>
                  <a:cubicBezTo>
                    <a:pt x="9286" y="11218"/>
                    <a:pt x="8986" y="11380"/>
                    <a:pt x="8747" y="11380"/>
                  </a:cubicBezTo>
                  <a:cubicBezTo>
                    <a:pt x="8725" y="11380"/>
                    <a:pt x="8703" y="11378"/>
                    <a:pt x="8683" y="11375"/>
                  </a:cubicBezTo>
                  <a:cubicBezTo>
                    <a:pt x="8491" y="11299"/>
                    <a:pt x="8415" y="11069"/>
                    <a:pt x="8109" y="11069"/>
                  </a:cubicBezTo>
                  <a:cubicBezTo>
                    <a:pt x="8102" y="11069"/>
                    <a:pt x="8096" y="11068"/>
                    <a:pt x="8090" y="11068"/>
                  </a:cubicBezTo>
                  <a:close/>
                  <a:moveTo>
                    <a:pt x="20271" y="16271"/>
                  </a:moveTo>
                  <a:cubicBezTo>
                    <a:pt x="20080" y="16539"/>
                    <a:pt x="19927" y="16730"/>
                    <a:pt x="19697" y="16959"/>
                  </a:cubicBezTo>
                  <a:cubicBezTo>
                    <a:pt x="19888" y="16768"/>
                    <a:pt x="20080" y="16539"/>
                    <a:pt x="20271" y="16271"/>
                  </a:cubicBezTo>
                  <a:close/>
                  <a:moveTo>
                    <a:pt x="18847" y="13683"/>
                  </a:moveTo>
                  <a:cubicBezTo>
                    <a:pt x="18754" y="13683"/>
                    <a:pt x="18690" y="13708"/>
                    <a:pt x="18665" y="13747"/>
                  </a:cubicBezTo>
                  <a:cubicBezTo>
                    <a:pt x="18550" y="13900"/>
                    <a:pt x="18703" y="14320"/>
                    <a:pt x="18588" y="14512"/>
                  </a:cubicBezTo>
                  <a:cubicBezTo>
                    <a:pt x="18512" y="14703"/>
                    <a:pt x="18282" y="14703"/>
                    <a:pt x="18168" y="15009"/>
                  </a:cubicBezTo>
                  <a:cubicBezTo>
                    <a:pt x="18091" y="15277"/>
                    <a:pt x="18741" y="15621"/>
                    <a:pt x="19353" y="15621"/>
                  </a:cubicBezTo>
                  <a:cubicBezTo>
                    <a:pt x="19570" y="15634"/>
                    <a:pt x="19748" y="15638"/>
                    <a:pt x="19890" y="15638"/>
                  </a:cubicBezTo>
                  <a:cubicBezTo>
                    <a:pt x="20173" y="15638"/>
                    <a:pt x="20309" y="15621"/>
                    <a:pt x="20309" y="15621"/>
                  </a:cubicBezTo>
                  <a:lnTo>
                    <a:pt x="20309" y="15621"/>
                  </a:lnTo>
                  <a:cubicBezTo>
                    <a:pt x="20309" y="15621"/>
                    <a:pt x="19353" y="15965"/>
                    <a:pt x="18971" y="16194"/>
                  </a:cubicBezTo>
                  <a:cubicBezTo>
                    <a:pt x="18665" y="16462"/>
                    <a:pt x="18474" y="16768"/>
                    <a:pt x="18550" y="16959"/>
                  </a:cubicBezTo>
                  <a:cubicBezTo>
                    <a:pt x="18626" y="17151"/>
                    <a:pt x="19162" y="17112"/>
                    <a:pt x="19277" y="17189"/>
                  </a:cubicBezTo>
                  <a:cubicBezTo>
                    <a:pt x="19430" y="17304"/>
                    <a:pt x="19315" y="17610"/>
                    <a:pt x="19506" y="17763"/>
                  </a:cubicBezTo>
                  <a:cubicBezTo>
                    <a:pt x="19522" y="17779"/>
                    <a:pt x="19545" y="17787"/>
                    <a:pt x="19574" y="17787"/>
                  </a:cubicBezTo>
                  <a:cubicBezTo>
                    <a:pt x="19809" y="17787"/>
                    <a:pt x="20414" y="17223"/>
                    <a:pt x="20654" y="16233"/>
                  </a:cubicBezTo>
                  <a:cubicBezTo>
                    <a:pt x="20615" y="16156"/>
                    <a:pt x="20615" y="16003"/>
                    <a:pt x="20577" y="15850"/>
                  </a:cubicBezTo>
                  <a:cubicBezTo>
                    <a:pt x="20462" y="16003"/>
                    <a:pt x="20386" y="16194"/>
                    <a:pt x="20271" y="16271"/>
                  </a:cubicBezTo>
                  <a:cubicBezTo>
                    <a:pt x="20386" y="16194"/>
                    <a:pt x="20462" y="16003"/>
                    <a:pt x="20501" y="15850"/>
                  </a:cubicBezTo>
                  <a:lnTo>
                    <a:pt x="20424" y="15774"/>
                  </a:lnTo>
                  <a:cubicBezTo>
                    <a:pt x="20233" y="15850"/>
                    <a:pt x="20080" y="15965"/>
                    <a:pt x="19889" y="16041"/>
                  </a:cubicBezTo>
                  <a:cubicBezTo>
                    <a:pt x="19659" y="16233"/>
                    <a:pt x="19353" y="16462"/>
                    <a:pt x="19162" y="16653"/>
                  </a:cubicBezTo>
                  <a:cubicBezTo>
                    <a:pt x="19353" y="16424"/>
                    <a:pt x="19621" y="16194"/>
                    <a:pt x="19850" y="16003"/>
                  </a:cubicBezTo>
                  <a:cubicBezTo>
                    <a:pt x="20003" y="15927"/>
                    <a:pt x="20195" y="15774"/>
                    <a:pt x="20386" y="15659"/>
                  </a:cubicBezTo>
                  <a:lnTo>
                    <a:pt x="20386" y="15506"/>
                  </a:lnTo>
                  <a:cubicBezTo>
                    <a:pt x="20042" y="15430"/>
                    <a:pt x="19353" y="15238"/>
                    <a:pt x="18894" y="14856"/>
                  </a:cubicBezTo>
                  <a:lnTo>
                    <a:pt x="18894" y="14856"/>
                  </a:lnTo>
                  <a:cubicBezTo>
                    <a:pt x="19315" y="15124"/>
                    <a:pt x="19850" y="15391"/>
                    <a:pt x="20386" y="15468"/>
                  </a:cubicBezTo>
                  <a:cubicBezTo>
                    <a:pt x="20386" y="15468"/>
                    <a:pt x="20386" y="15430"/>
                    <a:pt x="20424" y="15430"/>
                  </a:cubicBezTo>
                  <a:lnTo>
                    <a:pt x="20424" y="15391"/>
                  </a:lnTo>
                  <a:lnTo>
                    <a:pt x="20424" y="15353"/>
                  </a:lnTo>
                  <a:cubicBezTo>
                    <a:pt x="20233" y="15162"/>
                    <a:pt x="20003" y="15009"/>
                    <a:pt x="19736" y="14856"/>
                  </a:cubicBezTo>
                  <a:cubicBezTo>
                    <a:pt x="19468" y="14703"/>
                    <a:pt x="19162" y="14626"/>
                    <a:pt x="18932" y="14473"/>
                  </a:cubicBezTo>
                  <a:lnTo>
                    <a:pt x="18932" y="14435"/>
                  </a:lnTo>
                  <a:cubicBezTo>
                    <a:pt x="19468" y="14512"/>
                    <a:pt x="20003" y="14894"/>
                    <a:pt x="20424" y="15277"/>
                  </a:cubicBezTo>
                  <a:cubicBezTo>
                    <a:pt x="20309" y="15009"/>
                    <a:pt x="20233" y="14703"/>
                    <a:pt x="20042" y="14435"/>
                  </a:cubicBezTo>
                  <a:lnTo>
                    <a:pt x="19697" y="14091"/>
                  </a:lnTo>
                  <a:cubicBezTo>
                    <a:pt x="19340" y="13785"/>
                    <a:pt x="19034" y="13683"/>
                    <a:pt x="18847" y="1368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3" name="Google Shape;3863;p54"/>
            <p:cNvSpPr/>
            <p:nvPr/>
          </p:nvSpPr>
          <p:spPr>
            <a:xfrm>
              <a:off x="6322528" y="2798130"/>
              <a:ext cx="285418" cy="388884"/>
            </a:xfrm>
            <a:custGeom>
              <a:rect b="b" l="l" r="r" t="t"/>
              <a:pathLst>
                <a:path extrusionOk="0" h="21432" w="15732">
                  <a:moveTo>
                    <a:pt x="1541" y="1"/>
                  </a:moveTo>
                  <a:cubicBezTo>
                    <a:pt x="595" y="1"/>
                    <a:pt x="0" y="511"/>
                    <a:pt x="357" y="1735"/>
                  </a:cubicBezTo>
                  <a:cubicBezTo>
                    <a:pt x="892" y="3723"/>
                    <a:pt x="9345" y="18907"/>
                    <a:pt x="14623" y="21049"/>
                  </a:cubicBezTo>
                  <a:cubicBezTo>
                    <a:pt x="14967" y="21202"/>
                    <a:pt x="15349" y="21317"/>
                    <a:pt x="15732" y="21431"/>
                  </a:cubicBezTo>
                  <a:lnTo>
                    <a:pt x="3149" y="358"/>
                  </a:lnTo>
                  <a:cubicBezTo>
                    <a:pt x="2575" y="128"/>
                    <a:pt x="2014" y="1"/>
                    <a:pt x="154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4" name="Google Shape;3864;p54"/>
            <p:cNvSpPr/>
            <p:nvPr/>
          </p:nvSpPr>
          <p:spPr>
            <a:xfrm>
              <a:off x="6104183" y="3254313"/>
              <a:ext cx="421196" cy="20068"/>
            </a:xfrm>
            <a:custGeom>
              <a:rect b="b" l="l" r="r" t="t"/>
              <a:pathLst>
                <a:path extrusionOk="0" h="1106" w="23216">
                  <a:moveTo>
                    <a:pt x="0" y="0"/>
                  </a:moveTo>
                  <a:cubicBezTo>
                    <a:pt x="4921" y="829"/>
                    <a:pt x="9141" y="1105"/>
                    <a:pt x="12580" y="1105"/>
                  </a:cubicBezTo>
                  <a:cubicBezTo>
                    <a:pt x="19459" y="1105"/>
                    <a:pt x="23216" y="0"/>
                    <a:pt x="23216"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5" name="Google Shape;3865;p54"/>
            <p:cNvSpPr/>
            <p:nvPr/>
          </p:nvSpPr>
          <p:spPr>
            <a:xfrm>
              <a:off x="6100717" y="2818670"/>
              <a:ext cx="424661" cy="437040"/>
            </a:xfrm>
            <a:custGeom>
              <a:rect b="b" l="l" r="r" t="t"/>
              <a:pathLst>
                <a:path extrusionOk="0" h="24086" w="23407">
                  <a:moveTo>
                    <a:pt x="15184" y="794"/>
                  </a:moveTo>
                  <a:cubicBezTo>
                    <a:pt x="15145" y="1062"/>
                    <a:pt x="15107" y="1406"/>
                    <a:pt x="14992" y="1712"/>
                  </a:cubicBezTo>
                  <a:cubicBezTo>
                    <a:pt x="15107" y="1368"/>
                    <a:pt x="15145" y="1062"/>
                    <a:pt x="15184" y="794"/>
                  </a:cubicBezTo>
                  <a:close/>
                  <a:moveTo>
                    <a:pt x="13233" y="1215"/>
                  </a:moveTo>
                  <a:lnTo>
                    <a:pt x="13233" y="1215"/>
                  </a:lnTo>
                  <a:cubicBezTo>
                    <a:pt x="13650" y="1353"/>
                    <a:pt x="14005" y="1613"/>
                    <a:pt x="14330" y="1920"/>
                  </a:cubicBezTo>
                  <a:lnTo>
                    <a:pt x="14330" y="1920"/>
                  </a:lnTo>
                  <a:cubicBezTo>
                    <a:pt x="14219" y="1834"/>
                    <a:pt x="14104" y="1765"/>
                    <a:pt x="13998" y="1712"/>
                  </a:cubicBezTo>
                  <a:cubicBezTo>
                    <a:pt x="13769" y="1520"/>
                    <a:pt x="13463" y="1406"/>
                    <a:pt x="13233" y="1215"/>
                  </a:cubicBezTo>
                  <a:close/>
                  <a:moveTo>
                    <a:pt x="15528" y="756"/>
                  </a:moveTo>
                  <a:lnTo>
                    <a:pt x="15528" y="756"/>
                  </a:lnTo>
                  <a:cubicBezTo>
                    <a:pt x="15490" y="1253"/>
                    <a:pt x="15298" y="1788"/>
                    <a:pt x="14992" y="2285"/>
                  </a:cubicBezTo>
                  <a:cubicBezTo>
                    <a:pt x="15031" y="2324"/>
                    <a:pt x="15107" y="2324"/>
                    <a:pt x="15107" y="2362"/>
                  </a:cubicBezTo>
                  <a:cubicBezTo>
                    <a:pt x="15298" y="2324"/>
                    <a:pt x="15566" y="2285"/>
                    <a:pt x="15719" y="2285"/>
                  </a:cubicBezTo>
                  <a:cubicBezTo>
                    <a:pt x="15949" y="2209"/>
                    <a:pt x="16255" y="2209"/>
                    <a:pt x="16484" y="2209"/>
                  </a:cubicBezTo>
                  <a:cubicBezTo>
                    <a:pt x="16255" y="2285"/>
                    <a:pt x="15949" y="2285"/>
                    <a:pt x="15719" y="2324"/>
                  </a:cubicBezTo>
                  <a:cubicBezTo>
                    <a:pt x="15604" y="2324"/>
                    <a:pt x="15337" y="2400"/>
                    <a:pt x="15107" y="2400"/>
                  </a:cubicBezTo>
                  <a:lnTo>
                    <a:pt x="15107" y="2477"/>
                  </a:lnTo>
                  <a:cubicBezTo>
                    <a:pt x="15311" y="2477"/>
                    <a:pt x="15617" y="2494"/>
                    <a:pt x="16002" y="2494"/>
                  </a:cubicBezTo>
                  <a:cubicBezTo>
                    <a:pt x="16195" y="2494"/>
                    <a:pt x="16408" y="2489"/>
                    <a:pt x="16637" y="2477"/>
                  </a:cubicBezTo>
                  <a:lnTo>
                    <a:pt x="16637" y="2477"/>
                  </a:lnTo>
                  <a:cubicBezTo>
                    <a:pt x="16413" y="2521"/>
                    <a:pt x="16084" y="2540"/>
                    <a:pt x="15758" y="2540"/>
                  </a:cubicBezTo>
                  <a:cubicBezTo>
                    <a:pt x="15527" y="2540"/>
                    <a:pt x="15297" y="2531"/>
                    <a:pt x="15107" y="2515"/>
                  </a:cubicBezTo>
                  <a:cubicBezTo>
                    <a:pt x="15107" y="2553"/>
                    <a:pt x="15031" y="2591"/>
                    <a:pt x="15031" y="2668"/>
                  </a:cubicBezTo>
                  <a:cubicBezTo>
                    <a:pt x="15212" y="2849"/>
                    <a:pt x="15367" y="3098"/>
                    <a:pt x="15495" y="3351"/>
                  </a:cubicBezTo>
                  <a:lnTo>
                    <a:pt x="15495" y="3351"/>
                  </a:lnTo>
                  <a:cubicBezTo>
                    <a:pt x="15446" y="3261"/>
                    <a:pt x="15394" y="3175"/>
                    <a:pt x="15337" y="3089"/>
                  </a:cubicBezTo>
                  <a:cubicBezTo>
                    <a:pt x="15222" y="2936"/>
                    <a:pt x="15145" y="2859"/>
                    <a:pt x="15031" y="2706"/>
                  </a:cubicBezTo>
                  <a:cubicBezTo>
                    <a:pt x="14992" y="2744"/>
                    <a:pt x="14992" y="2744"/>
                    <a:pt x="14954" y="2744"/>
                  </a:cubicBezTo>
                  <a:cubicBezTo>
                    <a:pt x="14992" y="2936"/>
                    <a:pt x="15031" y="3165"/>
                    <a:pt x="15107" y="3318"/>
                  </a:cubicBezTo>
                  <a:cubicBezTo>
                    <a:pt x="15184" y="3586"/>
                    <a:pt x="15298" y="3892"/>
                    <a:pt x="15375" y="4121"/>
                  </a:cubicBezTo>
                  <a:cubicBezTo>
                    <a:pt x="15145" y="3701"/>
                    <a:pt x="14954" y="3203"/>
                    <a:pt x="14916" y="2744"/>
                  </a:cubicBezTo>
                  <a:cubicBezTo>
                    <a:pt x="14839" y="2744"/>
                    <a:pt x="14801" y="2744"/>
                    <a:pt x="14763" y="2706"/>
                  </a:cubicBezTo>
                  <a:cubicBezTo>
                    <a:pt x="14648" y="2821"/>
                    <a:pt x="14534" y="2974"/>
                    <a:pt x="14419" y="3127"/>
                  </a:cubicBezTo>
                  <a:cubicBezTo>
                    <a:pt x="14228" y="3318"/>
                    <a:pt x="14036" y="3548"/>
                    <a:pt x="13807" y="3701"/>
                  </a:cubicBezTo>
                  <a:cubicBezTo>
                    <a:pt x="14036" y="3509"/>
                    <a:pt x="14228" y="3318"/>
                    <a:pt x="14419" y="3089"/>
                  </a:cubicBezTo>
                  <a:cubicBezTo>
                    <a:pt x="14534" y="2974"/>
                    <a:pt x="14610" y="2783"/>
                    <a:pt x="14725" y="2630"/>
                  </a:cubicBezTo>
                  <a:lnTo>
                    <a:pt x="14610" y="2553"/>
                  </a:lnTo>
                  <a:cubicBezTo>
                    <a:pt x="14419" y="2630"/>
                    <a:pt x="14228" y="2706"/>
                    <a:pt x="14075" y="2783"/>
                  </a:cubicBezTo>
                  <a:cubicBezTo>
                    <a:pt x="13807" y="2936"/>
                    <a:pt x="13539" y="3127"/>
                    <a:pt x="13271" y="3356"/>
                  </a:cubicBezTo>
                  <a:cubicBezTo>
                    <a:pt x="13539" y="3127"/>
                    <a:pt x="13769" y="2936"/>
                    <a:pt x="14036" y="2783"/>
                  </a:cubicBezTo>
                  <a:lnTo>
                    <a:pt x="14589" y="2525"/>
                  </a:lnTo>
                  <a:lnTo>
                    <a:pt x="14589" y="2525"/>
                  </a:lnTo>
                  <a:cubicBezTo>
                    <a:pt x="14590" y="2525"/>
                    <a:pt x="14591" y="2525"/>
                    <a:pt x="14593" y="2525"/>
                  </a:cubicBezTo>
                  <a:cubicBezTo>
                    <a:pt x="14597" y="2525"/>
                    <a:pt x="14603" y="2522"/>
                    <a:pt x="14610" y="2515"/>
                  </a:cubicBezTo>
                  <a:lnTo>
                    <a:pt x="14610" y="2515"/>
                  </a:lnTo>
                  <a:lnTo>
                    <a:pt x="14589" y="2525"/>
                  </a:lnTo>
                  <a:lnTo>
                    <a:pt x="14589" y="2525"/>
                  </a:lnTo>
                  <a:cubicBezTo>
                    <a:pt x="14572" y="2518"/>
                    <a:pt x="14572" y="2459"/>
                    <a:pt x="14572" y="2400"/>
                  </a:cubicBezTo>
                  <a:cubicBezTo>
                    <a:pt x="14228" y="2324"/>
                    <a:pt x="13616" y="2018"/>
                    <a:pt x="13195" y="1597"/>
                  </a:cubicBezTo>
                  <a:lnTo>
                    <a:pt x="13195" y="1597"/>
                  </a:lnTo>
                  <a:cubicBezTo>
                    <a:pt x="13616" y="1941"/>
                    <a:pt x="14036" y="2209"/>
                    <a:pt x="14572" y="2362"/>
                  </a:cubicBezTo>
                  <a:cubicBezTo>
                    <a:pt x="14572" y="2324"/>
                    <a:pt x="14610" y="2324"/>
                    <a:pt x="14687" y="2285"/>
                  </a:cubicBezTo>
                  <a:cubicBezTo>
                    <a:pt x="14725" y="2285"/>
                    <a:pt x="14763" y="2209"/>
                    <a:pt x="14763" y="2209"/>
                  </a:cubicBezTo>
                  <a:cubicBezTo>
                    <a:pt x="14763" y="2018"/>
                    <a:pt x="14763" y="1826"/>
                    <a:pt x="14801" y="1635"/>
                  </a:cubicBezTo>
                  <a:cubicBezTo>
                    <a:pt x="14839" y="1367"/>
                    <a:pt x="14916" y="1062"/>
                    <a:pt x="14992" y="832"/>
                  </a:cubicBezTo>
                  <a:lnTo>
                    <a:pt x="14992" y="832"/>
                  </a:lnTo>
                  <a:cubicBezTo>
                    <a:pt x="14954" y="1138"/>
                    <a:pt x="14839" y="1367"/>
                    <a:pt x="14839" y="1635"/>
                  </a:cubicBezTo>
                  <a:lnTo>
                    <a:pt x="14839" y="2171"/>
                  </a:lnTo>
                  <a:cubicBezTo>
                    <a:pt x="14916" y="2171"/>
                    <a:pt x="14916" y="2171"/>
                    <a:pt x="14954" y="2209"/>
                  </a:cubicBezTo>
                  <a:cubicBezTo>
                    <a:pt x="15222" y="1750"/>
                    <a:pt x="15413" y="1253"/>
                    <a:pt x="15528" y="756"/>
                  </a:cubicBezTo>
                  <a:close/>
                  <a:moveTo>
                    <a:pt x="15298" y="3356"/>
                  </a:moveTo>
                  <a:cubicBezTo>
                    <a:pt x="15528" y="3662"/>
                    <a:pt x="15681" y="4045"/>
                    <a:pt x="15719" y="4427"/>
                  </a:cubicBezTo>
                  <a:cubicBezTo>
                    <a:pt x="15643" y="4045"/>
                    <a:pt x="15490" y="3701"/>
                    <a:pt x="15298" y="3356"/>
                  </a:cubicBezTo>
                  <a:close/>
                  <a:moveTo>
                    <a:pt x="14801" y="1"/>
                  </a:moveTo>
                  <a:cubicBezTo>
                    <a:pt x="14753" y="1"/>
                    <a:pt x="14702" y="9"/>
                    <a:pt x="14648" y="29"/>
                  </a:cubicBezTo>
                  <a:cubicBezTo>
                    <a:pt x="14385" y="104"/>
                    <a:pt x="14233" y="919"/>
                    <a:pt x="14592" y="2074"/>
                  </a:cubicBezTo>
                  <a:lnTo>
                    <a:pt x="14592" y="2074"/>
                  </a:lnTo>
                  <a:cubicBezTo>
                    <a:pt x="14522" y="1882"/>
                    <a:pt x="14302" y="1472"/>
                    <a:pt x="13960" y="1062"/>
                  </a:cubicBezTo>
                  <a:cubicBezTo>
                    <a:pt x="13610" y="712"/>
                    <a:pt x="13298" y="570"/>
                    <a:pt x="13104" y="570"/>
                  </a:cubicBezTo>
                  <a:cubicBezTo>
                    <a:pt x="13022" y="570"/>
                    <a:pt x="12961" y="595"/>
                    <a:pt x="12927" y="641"/>
                  </a:cubicBezTo>
                  <a:cubicBezTo>
                    <a:pt x="12812" y="794"/>
                    <a:pt x="12927" y="1215"/>
                    <a:pt x="12812" y="1406"/>
                  </a:cubicBezTo>
                  <a:cubicBezTo>
                    <a:pt x="12659" y="1597"/>
                    <a:pt x="12468" y="1597"/>
                    <a:pt x="12315" y="1826"/>
                  </a:cubicBezTo>
                  <a:cubicBezTo>
                    <a:pt x="12162" y="2094"/>
                    <a:pt x="12851" y="2515"/>
                    <a:pt x="13424" y="2591"/>
                  </a:cubicBezTo>
                  <a:cubicBezTo>
                    <a:pt x="14151" y="2515"/>
                    <a:pt x="14495" y="2515"/>
                    <a:pt x="14495" y="2515"/>
                  </a:cubicBezTo>
                  <a:lnTo>
                    <a:pt x="14495" y="2515"/>
                  </a:lnTo>
                  <a:cubicBezTo>
                    <a:pt x="14495" y="2515"/>
                    <a:pt x="13463" y="2744"/>
                    <a:pt x="13080" y="2974"/>
                  </a:cubicBezTo>
                  <a:cubicBezTo>
                    <a:pt x="12698" y="3242"/>
                    <a:pt x="12506" y="3509"/>
                    <a:pt x="12583" y="3701"/>
                  </a:cubicBezTo>
                  <a:cubicBezTo>
                    <a:pt x="12659" y="3892"/>
                    <a:pt x="13118" y="3892"/>
                    <a:pt x="13271" y="4045"/>
                  </a:cubicBezTo>
                  <a:cubicBezTo>
                    <a:pt x="13386" y="4121"/>
                    <a:pt x="13271" y="4465"/>
                    <a:pt x="13463" y="4657"/>
                  </a:cubicBezTo>
                  <a:cubicBezTo>
                    <a:pt x="13480" y="4674"/>
                    <a:pt x="13506" y="4682"/>
                    <a:pt x="13539" y="4682"/>
                  </a:cubicBezTo>
                  <a:cubicBezTo>
                    <a:pt x="13804" y="4682"/>
                    <a:pt x="14529" y="4138"/>
                    <a:pt x="14801" y="3050"/>
                  </a:cubicBezTo>
                  <a:lnTo>
                    <a:pt x="14801" y="3050"/>
                  </a:lnTo>
                  <a:cubicBezTo>
                    <a:pt x="14801" y="3165"/>
                    <a:pt x="14687" y="4121"/>
                    <a:pt x="14916" y="4771"/>
                  </a:cubicBezTo>
                  <a:cubicBezTo>
                    <a:pt x="14999" y="4972"/>
                    <a:pt x="15107" y="5042"/>
                    <a:pt x="15223" y="5042"/>
                  </a:cubicBezTo>
                  <a:cubicBezTo>
                    <a:pt x="15482" y="5042"/>
                    <a:pt x="15778" y="4695"/>
                    <a:pt x="15910" y="4695"/>
                  </a:cubicBezTo>
                  <a:cubicBezTo>
                    <a:pt x="16102" y="4695"/>
                    <a:pt x="16446" y="4695"/>
                    <a:pt x="16599" y="4465"/>
                  </a:cubicBezTo>
                  <a:cubicBezTo>
                    <a:pt x="16675" y="4236"/>
                    <a:pt x="16102" y="3318"/>
                    <a:pt x="15451" y="2974"/>
                  </a:cubicBezTo>
                  <a:lnTo>
                    <a:pt x="15451" y="2974"/>
                  </a:lnTo>
                  <a:cubicBezTo>
                    <a:pt x="15681" y="3089"/>
                    <a:pt x="16063" y="3165"/>
                    <a:pt x="16484" y="3165"/>
                  </a:cubicBezTo>
                  <a:cubicBezTo>
                    <a:pt x="17058" y="3165"/>
                    <a:pt x="17402" y="3050"/>
                    <a:pt x="17517" y="2897"/>
                  </a:cubicBezTo>
                  <a:cubicBezTo>
                    <a:pt x="17593" y="2859"/>
                    <a:pt x="17593" y="2783"/>
                    <a:pt x="17593" y="2783"/>
                  </a:cubicBezTo>
                  <a:cubicBezTo>
                    <a:pt x="17593" y="2706"/>
                    <a:pt x="17440" y="2553"/>
                    <a:pt x="17325" y="2477"/>
                  </a:cubicBezTo>
                  <a:cubicBezTo>
                    <a:pt x="17249" y="2362"/>
                    <a:pt x="17211" y="2324"/>
                    <a:pt x="17134" y="2209"/>
                  </a:cubicBezTo>
                  <a:lnTo>
                    <a:pt x="17134" y="2132"/>
                  </a:lnTo>
                  <a:cubicBezTo>
                    <a:pt x="17058" y="1903"/>
                    <a:pt x="16905" y="1635"/>
                    <a:pt x="16752" y="1406"/>
                  </a:cubicBezTo>
                  <a:cubicBezTo>
                    <a:pt x="16385" y="1442"/>
                    <a:pt x="15808" y="1619"/>
                    <a:pt x="15189" y="2105"/>
                  </a:cubicBezTo>
                  <a:lnTo>
                    <a:pt x="15189" y="2105"/>
                  </a:lnTo>
                  <a:cubicBezTo>
                    <a:pt x="15340" y="1970"/>
                    <a:pt x="15600" y="1682"/>
                    <a:pt x="15757" y="1367"/>
                  </a:cubicBezTo>
                  <a:cubicBezTo>
                    <a:pt x="15987" y="870"/>
                    <a:pt x="16102" y="411"/>
                    <a:pt x="15949" y="220"/>
                  </a:cubicBezTo>
                  <a:cubicBezTo>
                    <a:pt x="15885" y="156"/>
                    <a:pt x="15800" y="135"/>
                    <a:pt x="15712" y="135"/>
                  </a:cubicBezTo>
                  <a:cubicBezTo>
                    <a:pt x="15536" y="135"/>
                    <a:pt x="15349" y="220"/>
                    <a:pt x="15298" y="220"/>
                  </a:cubicBezTo>
                  <a:cubicBezTo>
                    <a:pt x="15204" y="189"/>
                    <a:pt x="15031" y="1"/>
                    <a:pt x="14801" y="1"/>
                  </a:cubicBezTo>
                  <a:close/>
                  <a:moveTo>
                    <a:pt x="5316" y="6324"/>
                  </a:moveTo>
                  <a:cubicBezTo>
                    <a:pt x="5260" y="6324"/>
                    <a:pt x="5197" y="6329"/>
                    <a:pt x="5125" y="6339"/>
                  </a:cubicBezTo>
                  <a:cubicBezTo>
                    <a:pt x="4972" y="6607"/>
                    <a:pt x="4857" y="6951"/>
                    <a:pt x="4704" y="7296"/>
                  </a:cubicBezTo>
                  <a:cubicBezTo>
                    <a:pt x="4666" y="7372"/>
                    <a:pt x="4628" y="7487"/>
                    <a:pt x="4628" y="7563"/>
                  </a:cubicBezTo>
                  <a:cubicBezTo>
                    <a:pt x="4704" y="7563"/>
                    <a:pt x="4857" y="7525"/>
                    <a:pt x="5010" y="7525"/>
                  </a:cubicBezTo>
                  <a:cubicBezTo>
                    <a:pt x="4934" y="7563"/>
                    <a:pt x="4781" y="7563"/>
                    <a:pt x="4628" y="7640"/>
                  </a:cubicBezTo>
                  <a:cubicBezTo>
                    <a:pt x="4475" y="7869"/>
                    <a:pt x="4437" y="8061"/>
                    <a:pt x="4360" y="8214"/>
                  </a:cubicBezTo>
                  <a:lnTo>
                    <a:pt x="4819" y="8214"/>
                  </a:lnTo>
                  <a:cubicBezTo>
                    <a:pt x="5507" y="8137"/>
                    <a:pt x="5890" y="7908"/>
                    <a:pt x="5890" y="7678"/>
                  </a:cubicBezTo>
                  <a:cubicBezTo>
                    <a:pt x="5890" y="7487"/>
                    <a:pt x="5431" y="7334"/>
                    <a:pt x="5431" y="7143"/>
                  </a:cubicBezTo>
                  <a:cubicBezTo>
                    <a:pt x="5393" y="6990"/>
                    <a:pt x="5660" y="6684"/>
                    <a:pt x="5584" y="6416"/>
                  </a:cubicBezTo>
                  <a:cubicBezTo>
                    <a:pt x="5556" y="6360"/>
                    <a:pt x="5466" y="6324"/>
                    <a:pt x="5316" y="6324"/>
                  </a:cubicBezTo>
                  <a:close/>
                  <a:moveTo>
                    <a:pt x="4284" y="8443"/>
                  </a:moveTo>
                  <a:cubicBezTo>
                    <a:pt x="4245" y="8634"/>
                    <a:pt x="4169" y="8825"/>
                    <a:pt x="4092" y="8978"/>
                  </a:cubicBezTo>
                  <a:cubicBezTo>
                    <a:pt x="4092" y="9017"/>
                    <a:pt x="4168" y="9055"/>
                    <a:pt x="4169" y="9093"/>
                  </a:cubicBezTo>
                  <a:lnTo>
                    <a:pt x="4169" y="9093"/>
                  </a:lnTo>
                  <a:cubicBezTo>
                    <a:pt x="4168" y="9055"/>
                    <a:pt x="4092" y="9017"/>
                    <a:pt x="4092" y="9017"/>
                  </a:cubicBezTo>
                  <a:cubicBezTo>
                    <a:pt x="4092" y="9055"/>
                    <a:pt x="4054" y="9093"/>
                    <a:pt x="4054" y="9170"/>
                  </a:cubicBezTo>
                  <a:cubicBezTo>
                    <a:pt x="4092" y="9284"/>
                    <a:pt x="4207" y="9437"/>
                    <a:pt x="4207" y="9629"/>
                  </a:cubicBezTo>
                  <a:cubicBezTo>
                    <a:pt x="4169" y="9476"/>
                    <a:pt x="4092" y="9361"/>
                    <a:pt x="4016" y="9208"/>
                  </a:cubicBezTo>
                  <a:cubicBezTo>
                    <a:pt x="3901" y="9552"/>
                    <a:pt x="3748" y="9858"/>
                    <a:pt x="3672" y="10202"/>
                  </a:cubicBezTo>
                  <a:cubicBezTo>
                    <a:pt x="3703" y="10214"/>
                    <a:pt x="3735" y="10220"/>
                    <a:pt x="3766" y="10220"/>
                  </a:cubicBezTo>
                  <a:cubicBezTo>
                    <a:pt x="4039" y="10220"/>
                    <a:pt x="4299" y="9820"/>
                    <a:pt x="4437" y="9820"/>
                  </a:cubicBezTo>
                  <a:cubicBezTo>
                    <a:pt x="4628" y="9782"/>
                    <a:pt x="4972" y="9782"/>
                    <a:pt x="5049" y="9476"/>
                  </a:cubicBezTo>
                  <a:cubicBezTo>
                    <a:pt x="5125" y="9284"/>
                    <a:pt x="4781" y="8825"/>
                    <a:pt x="4284" y="8443"/>
                  </a:cubicBezTo>
                  <a:close/>
                  <a:moveTo>
                    <a:pt x="20500" y="14524"/>
                  </a:moveTo>
                  <a:cubicBezTo>
                    <a:pt x="20309" y="14792"/>
                    <a:pt x="20041" y="15098"/>
                    <a:pt x="19697" y="15289"/>
                  </a:cubicBezTo>
                  <a:cubicBezTo>
                    <a:pt x="20041" y="15021"/>
                    <a:pt x="20270" y="14792"/>
                    <a:pt x="20500" y="14524"/>
                  </a:cubicBezTo>
                  <a:close/>
                  <a:moveTo>
                    <a:pt x="11474" y="15977"/>
                  </a:moveTo>
                  <a:cubicBezTo>
                    <a:pt x="11168" y="16092"/>
                    <a:pt x="10900" y="16130"/>
                    <a:pt x="10556" y="16130"/>
                  </a:cubicBezTo>
                  <a:cubicBezTo>
                    <a:pt x="10900" y="16092"/>
                    <a:pt x="11168" y="16054"/>
                    <a:pt x="11474" y="15977"/>
                  </a:cubicBezTo>
                  <a:close/>
                  <a:moveTo>
                    <a:pt x="8223" y="15289"/>
                  </a:moveTo>
                  <a:cubicBezTo>
                    <a:pt x="8491" y="15404"/>
                    <a:pt x="8797" y="15557"/>
                    <a:pt x="9026" y="15748"/>
                  </a:cubicBezTo>
                  <a:cubicBezTo>
                    <a:pt x="9178" y="15900"/>
                    <a:pt x="9367" y="15976"/>
                    <a:pt x="9482" y="16164"/>
                  </a:cubicBezTo>
                  <a:lnTo>
                    <a:pt x="9482" y="16164"/>
                  </a:lnTo>
                  <a:cubicBezTo>
                    <a:pt x="9468" y="16169"/>
                    <a:pt x="9455" y="16174"/>
                    <a:pt x="9442" y="16178"/>
                  </a:cubicBezTo>
                  <a:lnTo>
                    <a:pt x="9442" y="16178"/>
                  </a:lnTo>
                  <a:cubicBezTo>
                    <a:pt x="9445" y="16172"/>
                    <a:pt x="9447" y="16169"/>
                    <a:pt x="9447" y="16169"/>
                  </a:cubicBezTo>
                  <a:cubicBezTo>
                    <a:pt x="9294" y="16054"/>
                    <a:pt x="9179" y="15901"/>
                    <a:pt x="9026" y="15786"/>
                  </a:cubicBezTo>
                  <a:cubicBezTo>
                    <a:pt x="8797" y="15595"/>
                    <a:pt x="8491" y="15404"/>
                    <a:pt x="8223" y="15289"/>
                  </a:cubicBezTo>
                  <a:close/>
                  <a:moveTo>
                    <a:pt x="8108" y="15863"/>
                  </a:moveTo>
                  <a:lnTo>
                    <a:pt x="8108" y="15863"/>
                  </a:lnTo>
                  <a:cubicBezTo>
                    <a:pt x="8376" y="15939"/>
                    <a:pt x="8644" y="16054"/>
                    <a:pt x="8873" y="16169"/>
                  </a:cubicBezTo>
                  <a:cubicBezTo>
                    <a:pt x="8993" y="16169"/>
                    <a:pt x="9114" y="16199"/>
                    <a:pt x="9225" y="16231"/>
                  </a:cubicBezTo>
                  <a:lnTo>
                    <a:pt x="9225" y="16231"/>
                  </a:lnTo>
                  <a:cubicBezTo>
                    <a:pt x="9197" y="16234"/>
                    <a:pt x="9171" y="16236"/>
                    <a:pt x="9146" y="16236"/>
                  </a:cubicBezTo>
                  <a:cubicBezTo>
                    <a:pt x="9036" y="16236"/>
                    <a:pt x="8950" y="16207"/>
                    <a:pt x="8873" y="16169"/>
                  </a:cubicBezTo>
                  <a:cubicBezTo>
                    <a:pt x="8605" y="16092"/>
                    <a:pt x="8376" y="15977"/>
                    <a:pt x="8108" y="15863"/>
                  </a:cubicBezTo>
                  <a:close/>
                  <a:moveTo>
                    <a:pt x="20653" y="12076"/>
                  </a:moveTo>
                  <a:cubicBezTo>
                    <a:pt x="20653" y="12191"/>
                    <a:pt x="20653" y="12382"/>
                    <a:pt x="20691" y="12535"/>
                  </a:cubicBezTo>
                  <a:cubicBezTo>
                    <a:pt x="20768" y="13071"/>
                    <a:pt x="20921" y="13339"/>
                    <a:pt x="20959" y="13453"/>
                  </a:cubicBezTo>
                  <a:cubicBezTo>
                    <a:pt x="20882" y="13339"/>
                    <a:pt x="20347" y="12574"/>
                    <a:pt x="20003" y="12382"/>
                  </a:cubicBezTo>
                  <a:cubicBezTo>
                    <a:pt x="19741" y="12226"/>
                    <a:pt x="19516" y="12105"/>
                    <a:pt x="19350" y="12105"/>
                  </a:cubicBezTo>
                  <a:cubicBezTo>
                    <a:pt x="19274" y="12105"/>
                    <a:pt x="19210" y="12131"/>
                    <a:pt x="19161" y="12191"/>
                  </a:cubicBezTo>
                  <a:cubicBezTo>
                    <a:pt x="19008" y="12344"/>
                    <a:pt x="19200" y="12841"/>
                    <a:pt x="19123" y="12956"/>
                  </a:cubicBezTo>
                  <a:cubicBezTo>
                    <a:pt x="19047" y="13109"/>
                    <a:pt x="18664" y="13147"/>
                    <a:pt x="18626" y="13339"/>
                  </a:cubicBezTo>
                  <a:cubicBezTo>
                    <a:pt x="18558" y="13440"/>
                    <a:pt x="19178" y="13900"/>
                    <a:pt x="20220" y="13900"/>
                  </a:cubicBezTo>
                  <a:cubicBezTo>
                    <a:pt x="20357" y="13900"/>
                    <a:pt x="20502" y="13892"/>
                    <a:pt x="20653" y="13874"/>
                  </a:cubicBezTo>
                  <a:lnTo>
                    <a:pt x="20653" y="13874"/>
                  </a:lnTo>
                  <a:cubicBezTo>
                    <a:pt x="20653" y="13874"/>
                    <a:pt x="19582" y="14142"/>
                    <a:pt x="19047" y="14639"/>
                  </a:cubicBezTo>
                  <a:cubicBezTo>
                    <a:pt x="18549" y="15174"/>
                    <a:pt x="19391" y="15404"/>
                    <a:pt x="19506" y="15557"/>
                  </a:cubicBezTo>
                  <a:cubicBezTo>
                    <a:pt x="19578" y="15738"/>
                    <a:pt x="19685" y="16057"/>
                    <a:pt x="19924" y="16057"/>
                  </a:cubicBezTo>
                  <a:cubicBezTo>
                    <a:pt x="19937" y="16057"/>
                    <a:pt x="19951" y="16056"/>
                    <a:pt x="19964" y="16054"/>
                  </a:cubicBezTo>
                  <a:cubicBezTo>
                    <a:pt x="20270" y="16054"/>
                    <a:pt x="20882" y="15136"/>
                    <a:pt x="20921" y="14409"/>
                  </a:cubicBezTo>
                  <a:cubicBezTo>
                    <a:pt x="20921" y="14639"/>
                    <a:pt x="20997" y="15021"/>
                    <a:pt x="21112" y="15442"/>
                  </a:cubicBezTo>
                  <a:cubicBezTo>
                    <a:pt x="21303" y="15901"/>
                    <a:pt x="21494" y="16169"/>
                    <a:pt x="21686" y="16283"/>
                  </a:cubicBezTo>
                  <a:cubicBezTo>
                    <a:pt x="21533" y="15633"/>
                    <a:pt x="21380" y="15021"/>
                    <a:pt x="21227" y="14371"/>
                  </a:cubicBezTo>
                  <a:cubicBezTo>
                    <a:pt x="21188" y="14256"/>
                    <a:pt x="21112" y="14103"/>
                    <a:pt x="21112" y="14027"/>
                  </a:cubicBezTo>
                  <a:lnTo>
                    <a:pt x="20997" y="14027"/>
                  </a:lnTo>
                  <a:cubicBezTo>
                    <a:pt x="20806" y="14409"/>
                    <a:pt x="20462" y="14830"/>
                    <a:pt x="20117" y="15060"/>
                  </a:cubicBezTo>
                  <a:cubicBezTo>
                    <a:pt x="20309" y="14868"/>
                    <a:pt x="20538" y="14639"/>
                    <a:pt x="20691" y="14409"/>
                  </a:cubicBezTo>
                  <a:cubicBezTo>
                    <a:pt x="20768" y="14256"/>
                    <a:pt x="20882" y="14103"/>
                    <a:pt x="20921" y="13989"/>
                  </a:cubicBezTo>
                  <a:cubicBezTo>
                    <a:pt x="20882" y="13989"/>
                    <a:pt x="20844" y="13912"/>
                    <a:pt x="20844" y="13874"/>
                  </a:cubicBezTo>
                  <a:cubicBezTo>
                    <a:pt x="20691" y="13989"/>
                    <a:pt x="20462" y="14103"/>
                    <a:pt x="20347" y="14218"/>
                  </a:cubicBezTo>
                  <a:cubicBezTo>
                    <a:pt x="20117" y="14409"/>
                    <a:pt x="19926" y="14601"/>
                    <a:pt x="19697" y="14792"/>
                  </a:cubicBezTo>
                  <a:cubicBezTo>
                    <a:pt x="19964" y="14409"/>
                    <a:pt x="20385" y="14065"/>
                    <a:pt x="20806" y="13836"/>
                  </a:cubicBezTo>
                  <a:cubicBezTo>
                    <a:pt x="20806" y="13797"/>
                    <a:pt x="20729" y="13721"/>
                    <a:pt x="20806" y="13683"/>
                  </a:cubicBezTo>
                  <a:cubicBezTo>
                    <a:pt x="20576" y="13644"/>
                    <a:pt x="20385" y="13606"/>
                    <a:pt x="20270" y="13530"/>
                  </a:cubicBezTo>
                  <a:cubicBezTo>
                    <a:pt x="19964" y="13453"/>
                    <a:pt x="19735" y="13339"/>
                    <a:pt x="19506" y="13224"/>
                  </a:cubicBezTo>
                  <a:lnTo>
                    <a:pt x="19506" y="13224"/>
                  </a:lnTo>
                  <a:cubicBezTo>
                    <a:pt x="19773" y="13339"/>
                    <a:pt x="20041" y="13453"/>
                    <a:pt x="20309" y="13530"/>
                  </a:cubicBezTo>
                  <a:cubicBezTo>
                    <a:pt x="20462" y="13606"/>
                    <a:pt x="20653" y="13644"/>
                    <a:pt x="20806" y="13644"/>
                  </a:cubicBezTo>
                  <a:cubicBezTo>
                    <a:pt x="20806" y="13606"/>
                    <a:pt x="20844" y="13530"/>
                    <a:pt x="20882" y="13530"/>
                  </a:cubicBezTo>
                  <a:cubicBezTo>
                    <a:pt x="20729" y="13415"/>
                    <a:pt x="20576" y="13262"/>
                    <a:pt x="20462" y="13147"/>
                  </a:cubicBezTo>
                  <a:cubicBezTo>
                    <a:pt x="20194" y="12956"/>
                    <a:pt x="19926" y="12765"/>
                    <a:pt x="19620" y="12650"/>
                  </a:cubicBezTo>
                  <a:lnTo>
                    <a:pt x="19620" y="12650"/>
                  </a:lnTo>
                  <a:cubicBezTo>
                    <a:pt x="19926" y="12765"/>
                    <a:pt x="20194" y="12918"/>
                    <a:pt x="20462" y="13109"/>
                  </a:cubicBezTo>
                  <a:cubicBezTo>
                    <a:pt x="20576" y="13224"/>
                    <a:pt x="20768" y="13339"/>
                    <a:pt x="20921" y="13530"/>
                  </a:cubicBezTo>
                  <a:cubicBezTo>
                    <a:pt x="20959" y="13491"/>
                    <a:pt x="20959" y="13491"/>
                    <a:pt x="21035" y="13491"/>
                  </a:cubicBezTo>
                  <a:cubicBezTo>
                    <a:pt x="20882" y="13033"/>
                    <a:pt x="20768" y="12535"/>
                    <a:pt x="20653" y="12076"/>
                  </a:cubicBezTo>
                  <a:close/>
                  <a:moveTo>
                    <a:pt x="9103" y="17087"/>
                  </a:moveTo>
                  <a:lnTo>
                    <a:pt x="9103" y="17087"/>
                  </a:lnTo>
                  <a:cubicBezTo>
                    <a:pt x="8950" y="17393"/>
                    <a:pt x="8644" y="17660"/>
                    <a:pt x="8299" y="17852"/>
                  </a:cubicBezTo>
                  <a:cubicBezTo>
                    <a:pt x="8605" y="17622"/>
                    <a:pt x="8873" y="17393"/>
                    <a:pt x="9103" y="17087"/>
                  </a:cubicBezTo>
                  <a:close/>
                  <a:moveTo>
                    <a:pt x="10250" y="14409"/>
                  </a:moveTo>
                  <a:cubicBezTo>
                    <a:pt x="10326" y="14983"/>
                    <a:pt x="10059" y="15633"/>
                    <a:pt x="9829" y="16130"/>
                  </a:cubicBezTo>
                  <a:lnTo>
                    <a:pt x="9944" y="16207"/>
                  </a:lnTo>
                  <a:cubicBezTo>
                    <a:pt x="10135" y="16130"/>
                    <a:pt x="10250" y="16092"/>
                    <a:pt x="10441" y="16016"/>
                  </a:cubicBezTo>
                  <a:cubicBezTo>
                    <a:pt x="10747" y="15939"/>
                    <a:pt x="11015" y="15901"/>
                    <a:pt x="11321" y="15901"/>
                  </a:cubicBezTo>
                  <a:cubicBezTo>
                    <a:pt x="11015" y="15939"/>
                    <a:pt x="10747" y="15977"/>
                    <a:pt x="10518" y="16016"/>
                  </a:cubicBezTo>
                  <a:cubicBezTo>
                    <a:pt x="10326" y="16092"/>
                    <a:pt x="10173" y="16169"/>
                    <a:pt x="9982" y="16207"/>
                  </a:cubicBezTo>
                  <a:lnTo>
                    <a:pt x="9982" y="16322"/>
                  </a:lnTo>
                  <a:cubicBezTo>
                    <a:pt x="10223" y="16356"/>
                    <a:pt x="10456" y="16375"/>
                    <a:pt x="10688" y="16375"/>
                  </a:cubicBezTo>
                  <a:cubicBezTo>
                    <a:pt x="10972" y="16375"/>
                    <a:pt x="11256" y="16347"/>
                    <a:pt x="11550" y="16283"/>
                  </a:cubicBezTo>
                  <a:lnTo>
                    <a:pt x="11550" y="16283"/>
                  </a:lnTo>
                  <a:cubicBezTo>
                    <a:pt x="11251" y="16358"/>
                    <a:pt x="10871" y="16417"/>
                    <a:pt x="10516" y="16417"/>
                  </a:cubicBezTo>
                  <a:cubicBezTo>
                    <a:pt x="10325" y="16417"/>
                    <a:pt x="10142" y="16400"/>
                    <a:pt x="9982" y="16360"/>
                  </a:cubicBezTo>
                  <a:cubicBezTo>
                    <a:pt x="9982" y="16398"/>
                    <a:pt x="9982" y="16475"/>
                    <a:pt x="9944" y="16475"/>
                  </a:cubicBezTo>
                  <a:cubicBezTo>
                    <a:pt x="10097" y="16666"/>
                    <a:pt x="10212" y="16895"/>
                    <a:pt x="10250" y="16972"/>
                  </a:cubicBezTo>
                  <a:cubicBezTo>
                    <a:pt x="10403" y="17240"/>
                    <a:pt x="10518" y="17431"/>
                    <a:pt x="10594" y="17660"/>
                  </a:cubicBezTo>
                  <a:cubicBezTo>
                    <a:pt x="10441" y="17431"/>
                    <a:pt x="10365" y="17240"/>
                    <a:pt x="10212" y="16972"/>
                  </a:cubicBezTo>
                  <a:cubicBezTo>
                    <a:pt x="10173" y="16895"/>
                    <a:pt x="9982" y="16666"/>
                    <a:pt x="9868" y="16475"/>
                  </a:cubicBezTo>
                  <a:cubicBezTo>
                    <a:pt x="9868" y="16475"/>
                    <a:pt x="9829" y="16475"/>
                    <a:pt x="9829" y="16513"/>
                  </a:cubicBezTo>
                  <a:cubicBezTo>
                    <a:pt x="9944" y="16781"/>
                    <a:pt x="10135" y="17316"/>
                    <a:pt x="10403" y="17890"/>
                  </a:cubicBezTo>
                  <a:cubicBezTo>
                    <a:pt x="10173" y="17546"/>
                    <a:pt x="9868" y="16972"/>
                    <a:pt x="9791" y="16513"/>
                  </a:cubicBezTo>
                  <a:lnTo>
                    <a:pt x="9638" y="16513"/>
                  </a:lnTo>
                  <a:cubicBezTo>
                    <a:pt x="9447" y="16895"/>
                    <a:pt x="9103" y="17316"/>
                    <a:pt x="8797" y="17546"/>
                  </a:cubicBezTo>
                  <a:cubicBezTo>
                    <a:pt x="8988" y="17354"/>
                    <a:pt x="9217" y="17125"/>
                    <a:pt x="9370" y="16895"/>
                  </a:cubicBezTo>
                  <a:cubicBezTo>
                    <a:pt x="9447" y="16742"/>
                    <a:pt x="9485" y="16589"/>
                    <a:pt x="9600" y="16475"/>
                  </a:cubicBezTo>
                  <a:cubicBezTo>
                    <a:pt x="9562" y="16475"/>
                    <a:pt x="9562" y="16398"/>
                    <a:pt x="9485" y="16360"/>
                  </a:cubicBezTo>
                  <a:cubicBezTo>
                    <a:pt x="9370" y="16475"/>
                    <a:pt x="9103" y="16589"/>
                    <a:pt x="9026" y="16704"/>
                  </a:cubicBezTo>
                  <a:cubicBezTo>
                    <a:pt x="8797" y="16895"/>
                    <a:pt x="8605" y="17087"/>
                    <a:pt x="8414" y="17278"/>
                  </a:cubicBezTo>
                  <a:cubicBezTo>
                    <a:pt x="8682" y="16895"/>
                    <a:pt x="9103" y="16551"/>
                    <a:pt x="9562" y="16283"/>
                  </a:cubicBezTo>
                  <a:cubicBezTo>
                    <a:pt x="9497" y="16219"/>
                    <a:pt x="9487" y="16181"/>
                    <a:pt x="9532" y="16148"/>
                  </a:cubicBezTo>
                  <a:lnTo>
                    <a:pt x="9532" y="16148"/>
                  </a:lnTo>
                  <a:cubicBezTo>
                    <a:pt x="9579" y="16130"/>
                    <a:pt x="9609" y="16130"/>
                    <a:pt x="9638" y="16130"/>
                  </a:cubicBezTo>
                  <a:cubicBezTo>
                    <a:pt x="9600" y="15786"/>
                    <a:pt x="9600" y="15136"/>
                    <a:pt x="9906" y="14562"/>
                  </a:cubicBezTo>
                  <a:lnTo>
                    <a:pt x="9906" y="14562"/>
                  </a:lnTo>
                  <a:cubicBezTo>
                    <a:pt x="9753" y="15098"/>
                    <a:pt x="9638" y="15595"/>
                    <a:pt x="9715" y="16130"/>
                  </a:cubicBezTo>
                  <a:cubicBezTo>
                    <a:pt x="9753" y="16130"/>
                    <a:pt x="9791" y="16130"/>
                    <a:pt x="9791" y="16169"/>
                  </a:cubicBezTo>
                  <a:cubicBezTo>
                    <a:pt x="9944" y="15901"/>
                    <a:pt x="10021" y="15672"/>
                    <a:pt x="10059" y="15327"/>
                  </a:cubicBezTo>
                  <a:cubicBezTo>
                    <a:pt x="10173" y="15021"/>
                    <a:pt x="10173" y="14754"/>
                    <a:pt x="10212" y="14409"/>
                  </a:cubicBezTo>
                  <a:close/>
                  <a:moveTo>
                    <a:pt x="9428" y="13681"/>
                  </a:moveTo>
                  <a:cubicBezTo>
                    <a:pt x="9172" y="13681"/>
                    <a:pt x="9030" y="14424"/>
                    <a:pt x="9179" y="15021"/>
                  </a:cubicBezTo>
                  <a:cubicBezTo>
                    <a:pt x="9256" y="15557"/>
                    <a:pt x="9409" y="15863"/>
                    <a:pt x="9447" y="15939"/>
                  </a:cubicBezTo>
                  <a:cubicBezTo>
                    <a:pt x="9370" y="15863"/>
                    <a:pt x="8835" y="15098"/>
                    <a:pt x="8491" y="14830"/>
                  </a:cubicBezTo>
                  <a:cubicBezTo>
                    <a:pt x="8279" y="14672"/>
                    <a:pt x="8032" y="14586"/>
                    <a:pt x="7848" y="14586"/>
                  </a:cubicBezTo>
                  <a:cubicBezTo>
                    <a:pt x="7766" y="14586"/>
                    <a:pt x="7697" y="14603"/>
                    <a:pt x="7649" y="14639"/>
                  </a:cubicBezTo>
                  <a:cubicBezTo>
                    <a:pt x="7496" y="14792"/>
                    <a:pt x="7688" y="15289"/>
                    <a:pt x="7573" y="15404"/>
                  </a:cubicBezTo>
                  <a:cubicBezTo>
                    <a:pt x="7535" y="15557"/>
                    <a:pt x="7152" y="15595"/>
                    <a:pt x="7114" y="15786"/>
                  </a:cubicBezTo>
                  <a:cubicBezTo>
                    <a:pt x="7148" y="16023"/>
                    <a:pt x="7811" y="16500"/>
                    <a:pt x="8839" y="16500"/>
                  </a:cubicBezTo>
                  <a:cubicBezTo>
                    <a:pt x="8972" y="16500"/>
                    <a:pt x="9111" y="16492"/>
                    <a:pt x="9256" y="16475"/>
                  </a:cubicBezTo>
                  <a:lnTo>
                    <a:pt x="9256" y="16475"/>
                  </a:lnTo>
                  <a:cubicBezTo>
                    <a:pt x="9255" y="16475"/>
                    <a:pt x="8223" y="16704"/>
                    <a:pt x="7688" y="17240"/>
                  </a:cubicBezTo>
                  <a:cubicBezTo>
                    <a:pt x="7152" y="17775"/>
                    <a:pt x="8032" y="18005"/>
                    <a:pt x="8108" y="18158"/>
                  </a:cubicBezTo>
                  <a:cubicBezTo>
                    <a:pt x="8216" y="18338"/>
                    <a:pt x="8290" y="18620"/>
                    <a:pt x="8555" y="18620"/>
                  </a:cubicBezTo>
                  <a:cubicBezTo>
                    <a:pt x="8571" y="18620"/>
                    <a:pt x="8588" y="18619"/>
                    <a:pt x="8605" y="18616"/>
                  </a:cubicBezTo>
                  <a:cubicBezTo>
                    <a:pt x="8835" y="18616"/>
                    <a:pt x="9447" y="17699"/>
                    <a:pt x="9562" y="17010"/>
                  </a:cubicBezTo>
                  <a:cubicBezTo>
                    <a:pt x="9562" y="17240"/>
                    <a:pt x="9600" y="17622"/>
                    <a:pt x="9753" y="18043"/>
                  </a:cubicBezTo>
                  <a:cubicBezTo>
                    <a:pt x="9969" y="18621"/>
                    <a:pt x="10288" y="18926"/>
                    <a:pt x="10484" y="18926"/>
                  </a:cubicBezTo>
                  <a:cubicBezTo>
                    <a:pt x="10496" y="18926"/>
                    <a:pt x="10507" y="18925"/>
                    <a:pt x="10518" y="18922"/>
                  </a:cubicBezTo>
                  <a:cubicBezTo>
                    <a:pt x="10709" y="18846"/>
                    <a:pt x="10709" y="18425"/>
                    <a:pt x="10824" y="18349"/>
                  </a:cubicBezTo>
                  <a:cubicBezTo>
                    <a:pt x="10863" y="18319"/>
                    <a:pt x="10918" y="18310"/>
                    <a:pt x="10981" y="18310"/>
                  </a:cubicBezTo>
                  <a:cubicBezTo>
                    <a:pt x="11084" y="18310"/>
                    <a:pt x="11209" y="18335"/>
                    <a:pt x="11324" y="18335"/>
                  </a:cubicBezTo>
                  <a:cubicBezTo>
                    <a:pt x="11410" y="18335"/>
                    <a:pt x="11490" y="18321"/>
                    <a:pt x="11550" y="18272"/>
                  </a:cubicBezTo>
                  <a:cubicBezTo>
                    <a:pt x="11740" y="18158"/>
                    <a:pt x="11478" y="17292"/>
                    <a:pt x="10168" y="16494"/>
                  </a:cubicBezTo>
                  <a:lnTo>
                    <a:pt x="10168" y="16494"/>
                  </a:lnTo>
                  <a:cubicBezTo>
                    <a:pt x="10320" y="16580"/>
                    <a:pt x="10741" y="16748"/>
                    <a:pt x="11130" y="16819"/>
                  </a:cubicBezTo>
                  <a:cubicBezTo>
                    <a:pt x="11203" y="16824"/>
                    <a:pt x="11274" y="16826"/>
                    <a:pt x="11342" y="16826"/>
                  </a:cubicBezTo>
                  <a:cubicBezTo>
                    <a:pt x="11814" y="16826"/>
                    <a:pt x="12177" y="16713"/>
                    <a:pt x="12277" y="16513"/>
                  </a:cubicBezTo>
                  <a:cubicBezTo>
                    <a:pt x="12354" y="16283"/>
                    <a:pt x="12048" y="15977"/>
                    <a:pt x="12048" y="15901"/>
                  </a:cubicBezTo>
                  <a:cubicBezTo>
                    <a:pt x="12048" y="15786"/>
                    <a:pt x="12162" y="15442"/>
                    <a:pt x="11971" y="15213"/>
                  </a:cubicBezTo>
                  <a:cubicBezTo>
                    <a:pt x="11922" y="15153"/>
                    <a:pt x="11832" y="15122"/>
                    <a:pt x="11709" y="15122"/>
                  </a:cubicBezTo>
                  <a:cubicBezTo>
                    <a:pt x="11370" y="15122"/>
                    <a:pt x="10781" y="15360"/>
                    <a:pt x="10108" y="15906"/>
                  </a:cubicBezTo>
                  <a:lnTo>
                    <a:pt x="10108" y="15906"/>
                  </a:lnTo>
                  <a:cubicBezTo>
                    <a:pt x="10270" y="15755"/>
                    <a:pt x="10560" y="15414"/>
                    <a:pt x="10747" y="14945"/>
                  </a:cubicBezTo>
                  <a:cubicBezTo>
                    <a:pt x="11015" y="14295"/>
                    <a:pt x="10938" y="13874"/>
                    <a:pt x="10785" y="13836"/>
                  </a:cubicBezTo>
                  <a:cubicBezTo>
                    <a:pt x="10774" y="13833"/>
                    <a:pt x="10760" y="13831"/>
                    <a:pt x="10746" y="13831"/>
                  </a:cubicBezTo>
                  <a:cubicBezTo>
                    <a:pt x="10589" y="13831"/>
                    <a:pt x="10288" y="13993"/>
                    <a:pt x="10076" y="13993"/>
                  </a:cubicBezTo>
                  <a:cubicBezTo>
                    <a:pt x="10057" y="13993"/>
                    <a:pt x="10038" y="13992"/>
                    <a:pt x="10021" y="13989"/>
                  </a:cubicBezTo>
                  <a:cubicBezTo>
                    <a:pt x="9829" y="13950"/>
                    <a:pt x="9753" y="13683"/>
                    <a:pt x="9447" y="13683"/>
                  </a:cubicBezTo>
                  <a:cubicBezTo>
                    <a:pt x="9440" y="13682"/>
                    <a:pt x="9434" y="13681"/>
                    <a:pt x="9428" y="13681"/>
                  </a:cubicBezTo>
                  <a:close/>
                  <a:moveTo>
                    <a:pt x="268" y="23359"/>
                  </a:moveTo>
                  <a:lnTo>
                    <a:pt x="268" y="23435"/>
                  </a:lnTo>
                  <a:lnTo>
                    <a:pt x="344" y="23397"/>
                  </a:lnTo>
                  <a:lnTo>
                    <a:pt x="268" y="23359"/>
                  </a:lnTo>
                  <a:close/>
                  <a:moveTo>
                    <a:pt x="584" y="20895"/>
                  </a:moveTo>
                  <a:cubicBezTo>
                    <a:pt x="545" y="20895"/>
                    <a:pt x="504" y="20900"/>
                    <a:pt x="459" y="20911"/>
                  </a:cubicBezTo>
                  <a:cubicBezTo>
                    <a:pt x="153" y="21102"/>
                    <a:pt x="0" y="21867"/>
                    <a:pt x="344" y="23015"/>
                  </a:cubicBezTo>
                  <a:cubicBezTo>
                    <a:pt x="344" y="23129"/>
                    <a:pt x="268" y="23206"/>
                    <a:pt x="268" y="23321"/>
                  </a:cubicBezTo>
                  <a:lnTo>
                    <a:pt x="344" y="23359"/>
                  </a:lnTo>
                  <a:cubicBezTo>
                    <a:pt x="383" y="23321"/>
                    <a:pt x="421" y="23321"/>
                    <a:pt x="421" y="23321"/>
                  </a:cubicBezTo>
                  <a:cubicBezTo>
                    <a:pt x="421" y="23129"/>
                    <a:pt x="421" y="22938"/>
                    <a:pt x="459" y="22747"/>
                  </a:cubicBezTo>
                  <a:cubicBezTo>
                    <a:pt x="536" y="22441"/>
                    <a:pt x="574" y="22173"/>
                    <a:pt x="650" y="21906"/>
                  </a:cubicBezTo>
                  <a:lnTo>
                    <a:pt x="727" y="21906"/>
                  </a:lnTo>
                  <a:cubicBezTo>
                    <a:pt x="650" y="22212"/>
                    <a:pt x="574" y="22441"/>
                    <a:pt x="574" y="22747"/>
                  </a:cubicBezTo>
                  <a:lnTo>
                    <a:pt x="574" y="23244"/>
                  </a:lnTo>
                  <a:cubicBezTo>
                    <a:pt x="612" y="23244"/>
                    <a:pt x="650" y="23244"/>
                    <a:pt x="650" y="23321"/>
                  </a:cubicBezTo>
                  <a:cubicBezTo>
                    <a:pt x="956" y="22824"/>
                    <a:pt x="1147" y="22365"/>
                    <a:pt x="1224" y="21829"/>
                  </a:cubicBezTo>
                  <a:lnTo>
                    <a:pt x="1224" y="21829"/>
                  </a:lnTo>
                  <a:cubicBezTo>
                    <a:pt x="1186" y="22365"/>
                    <a:pt x="994" y="22862"/>
                    <a:pt x="727" y="23359"/>
                  </a:cubicBezTo>
                  <a:cubicBezTo>
                    <a:pt x="765" y="23397"/>
                    <a:pt x="803" y="23397"/>
                    <a:pt x="803" y="23435"/>
                  </a:cubicBezTo>
                  <a:cubicBezTo>
                    <a:pt x="1033" y="23397"/>
                    <a:pt x="1300" y="23359"/>
                    <a:pt x="1415" y="23359"/>
                  </a:cubicBezTo>
                  <a:cubicBezTo>
                    <a:pt x="1683" y="23321"/>
                    <a:pt x="1951" y="23321"/>
                    <a:pt x="2180" y="23321"/>
                  </a:cubicBezTo>
                  <a:cubicBezTo>
                    <a:pt x="1951" y="23359"/>
                    <a:pt x="1683" y="23359"/>
                    <a:pt x="1415" y="23397"/>
                  </a:cubicBezTo>
                  <a:cubicBezTo>
                    <a:pt x="1300" y="23397"/>
                    <a:pt x="1033" y="23512"/>
                    <a:pt x="803" y="23512"/>
                  </a:cubicBezTo>
                  <a:lnTo>
                    <a:pt x="803" y="23550"/>
                  </a:lnTo>
                  <a:cubicBezTo>
                    <a:pt x="1007" y="23550"/>
                    <a:pt x="1330" y="23567"/>
                    <a:pt x="1715" y="23567"/>
                  </a:cubicBezTo>
                  <a:cubicBezTo>
                    <a:pt x="1908" y="23567"/>
                    <a:pt x="2116" y="23563"/>
                    <a:pt x="2333" y="23550"/>
                  </a:cubicBezTo>
                  <a:lnTo>
                    <a:pt x="2333" y="23550"/>
                  </a:lnTo>
                  <a:cubicBezTo>
                    <a:pt x="2109" y="23595"/>
                    <a:pt x="1793" y="23614"/>
                    <a:pt x="1470" y="23614"/>
                  </a:cubicBezTo>
                  <a:cubicBezTo>
                    <a:pt x="1241" y="23614"/>
                    <a:pt x="1009" y="23604"/>
                    <a:pt x="803" y="23588"/>
                  </a:cubicBezTo>
                  <a:cubicBezTo>
                    <a:pt x="803" y="23627"/>
                    <a:pt x="765" y="23665"/>
                    <a:pt x="765" y="23741"/>
                  </a:cubicBezTo>
                  <a:cubicBezTo>
                    <a:pt x="803" y="23780"/>
                    <a:pt x="841" y="23894"/>
                    <a:pt x="918" y="23933"/>
                  </a:cubicBezTo>
                  <a:lnTo>
                    <a:pt x="1186" y="23933"/>
                  </a:lnTo>
                  <a:cubicBezTo>
                    <a:pt x="1147" y="23933"/>
                    <a:pt x="1147" y="23894"/>
                    <a:pt x="1109" y="23894"/>
                  </a:cubicBezTo>
                  <a:lnTo>
                    <a:pt x="1109" y="23894"/>
                  </a:lnTo>
                  <a:cubicBezTo>
                    <a:pt x="1147" y="23894"/>
                    <a:pt x="1186" y="23933"/>
                    <a:pt x="1224" y="23933"/>
                  </a:cubicBezTo>
                  <a:lnTo>
                    <a:pt x="3021" y="23933"/>
                  </a:lnTo>
                  <a:cubicBezTo>
                    <a:pt x="3136" y="23818"/>
                    <a:pt x="3251" y="23741"/>
                    <a:pt x="3251" y="23703"/>
                  </a:cubicBezTo>
                  <a:cubicBezTo>
                    <a:pt x="3251" y="23512"/>
                    <a:pt x="2869" y="23282"/>
                    <a:pt x="2869" y="23168"/>
                  </a:cubicBezTo>
                  <a:cubicBezTo>
                    <a:pt x="2792" y="22976"/>
                    <a:pt x="3136" y="22747"/>
                    <a:pt x="3098" y="22479"/>
                  </a:cubicBezTo>
                  <a:cubicBezTo>
                    <a:pt x="3085" y="22399"/>
                    <a:pt x="2962" y="22341"/>
                    <a:pt x="2754" y="22341"/>
                  </a:cubicBezTo>
                  <a:cubicBezTo>
                    <a:pt x="2371" y="22341"/>
                    <a:pt x="1697" y="22535"/>
                    <a:pt x="880" y="23129"/>
                  </a:cubicBezTo>
                  <a:cubicBezTo>
                    <a:pt x="1033" y="23015"/>
                    <a:pt x="1377" y="22671"/>
                    <a:pt x="1568" y="22288"/>
                  </a:cubicBezTo>
                  <a:cubicBezTo>
                    <a:pt x="1798" y="21829"/>
                    <a:pt x="1951" y="21332"/>
                    <a:pt x="1759" y="21141"/>
                  </a:cubicBezTo>
                  <a:cubicBezTo>
                    <a:pt x="1717" y="21088"/>
                    <a:pt x="1655" y="21070"/>
                    <a:pt x="1586" y="21070"/>
                  </a:cubicBezTo>
                  <a:cubicBezTo>
                    <a:pt x="1435" y="21070"/>
                    <a:pt x="1249" y="21155"/>
                    <a:pt x="1156" y="21155"/>
                  </a:cubicBezTo>
                  <a:cubicBezTo>
                    <a:pt x="1135" y="21155"/>
                    <a:pt x="1119" y="21151"/>
                    <a:pt x="1109" y="21141"/>
                  </a:cubicBezTo>
                  <a:cubicBezTo>
                    <a:pt x="1033" y="21141"/>
                    <a:pt x="956" y="21064"/>
                    <a:pt x="803" y="20949"/>
                  </a:cubicBezTo>
                  <a:cubicBezTo>
                    <a:pt x="749" y="20922"/>
                    <a:pt x="676" y="20895"/>
                    <a:pt x="584" y="20895"/>
                  </a:cubicBezTo>
                  <a:close/>
                  <a:moveTo>
                    <a:pt x="191" y="23780"/>
                  </a:moveTo>
                  <a:lnTo>
                    <a:pt x="191" y="24009"/>
                  </a:lnTo>
                  <a:cubicBezTo>
                    <a:pt x="230" y="23971"/>
                    <a:pt x="268" y="23933"/>
                    <a:pt x="268" y="23894"/>
                  </a:cubicBezTo>
                  <a:cubicBezTo>
                    <a:pt x="230" y="23818"/>
                    <a:pt x="230" y="23780"/>
                    <a:pt x="191" y="23780"/>
                  </a:cubicBezTo>
                  <a:close/>
                  <a:moveTo>
                    <a:pt x="383" y="23894"/>
                  </a:moveTo>
                  <a:cubicBezTo>
                    <a:pt x="344" y="23933"/>
                    <a:pt x="268" y="23971"/>
                    <a:pt x="268" y="24009"/>
                  </a:cubicBezTo>
                  <a:lnTo>
                    <a:pt x="536" y="24009"/>
                  </a:lnTo>
                  <a:lnTo>
                    <a:pt x="536" y="23933"/>
                  </a:lnTo>
                  <a:cubicBezTo>
                    <a:pt x="459" y="23933"/>
                    <a:pt x="421" y="23933"/>
                    <a:pt x="383" y="23894"/>
                  </a:cubicBezTo>
                  <a:close/>
                  <a:moveTo>
                    <a:pt x="650" y="23856"/>
                  </a:moveTo>
                  <a:cubicBezTo>
                    <a:pt x="650" y="23894"/>
                    <a:pt x="612" y="23933"/>
                    <a:pt x="574" y="23933"/>
                  </a:cubicBezTo>
                  <a:lnTo>
                    <a:pt x="574" y="24009"/>
                  </a:lnTo>
                  <a:lnTo>
                    <a:pt x="803" y="24009"/>
                  </a:lnTo>
                  <a:lnTo>
                    <a:pt x="650" y="23856"/>
                  </a:lnTo>
                  <a:close/>
                  <a:moveTo>
                    <a:pt x="21857" y="22263"/>
                  </a:moveTo>
                  <a:cubicBezTo>
                    <a:pt x="21758" y="22263"/>
                    <a:pt x="21686" y="22288"/>
                    <a:pt x="21647" y="22326"/>
                  </a:cubicBezTo>
                  <a:cubicBezTo>
                    <a:pt x="21571" y="22479"/>
                    <a:pt x="21686" y="22900"/>
                    <a:pt x="21609" y="23091"/>
                  </a:cubicBezTo>
                  <a:cubicBezTo>
                    <a:pt x="21494" y="23282"/>
                    <a:pt x="21265" y="23282"/>
                    <a:pt x="21188" y="23588"/>
                  </a:cubicBezTo>
                  <a:cubicBezTo>
                    <a:pt x="21112" y="23741"/>
                    <a:pt x="21380" y="23933"/>
                    <a:pt x="21762" y="24086"/>
                  </a:cubicBezTo>
                  <a:cubicBezTo>
                    <a:pt x="22374" y="24086"/>
                    <a:pt x="22833" y="24086"/>
                    <a:pt x="23139" y="24009"/>
                  </a:cubicBezTo>
                  <a:cubicBezTo>
                    <a:pt x="22795" y="23933"/>
                    <a:pt x="22336" y="23741"/>
                    <a:pt x="21991" y="23435"/>
                  </a:cubicBezTo>
                  <a:lnTo>
                    <a:pt x="21991" y="23435"/>
                  </a:lnTo>
                  <a:cubicBezTo>
                    <a:pt x="22374" y="23741"/>
                    <a:pt x="22833" y="23933"/>
                    <a:pt x="23292" y="24009"/>
                  </a:cubicBezTo>
                  <a:lnTo>
                    <a:pt x="23407" y="24009"/>
                  </a:lnTo>
                  <a:lnTo>
                    <a:pt x="23407" y="23894"/>
                  </a:lnTo>
                  <a:cubicBezTo>
                    <a:pt x="23215" y="23741"/>
                    <a:pt x="23024" y="23588"/>
                    <a:pt x="22795" y="23435"/>
                  </a:cubicBezTo>
                  <a:cubicBezTo>
                    <a:pt x="22527" y="23282"/>
                    <a:pt x="22259" y="23206"/>
                    <a:pt x="21991" y="23053"/>
                  </a:cubicBezTo>
                  <a:lnTo>
                    <a:pt x="21991" y="23015"/>
                  </a:lnTo>
                  <a:cubicBezTo>
                    <a:pt x="22527" y="23091"/>
                    <a:pt x="22986" y="23435"/>
                    <a:pt x="23368" y="23818"/>
                  </a:cubicBezTo>
                  <a:cubicBezTo>
                    <a:pt x="23368" y="23741"/>
                    <a:pt x="23330" y="23550"/>
                    <a:pt x="23292" y="23282"/>
                  </a:cubicBezTo>
                  <a:cubicBezTo>
                    <a:pt x="23139" y="23091"/>
                    <a:pt x="22948" y="22862"/>
                    <a:pt x="22718" y="22671"/>
                  </a:cubicBezTo>
                  <a:cubicBezTo>
                    <a:pt x="22361" y="22365"/>
                    <a:pt x="22055" y="22263"/>
                    <a:pt x="21857" y="2226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6" name="Google Shape;3866;p54"/>
            <p:cNvSpPr/>
            <p:nvPr/>
          </p:nvSpPr>
          <p:spPr>
            <a:xfrm>
              <a:off x="6292211" y="2776138"/>
              <a:ext cx="123641" cy="109959"/>
            </a:xfrm>
            <a:custGeom>
              <a:rect b="b" l="l" r="r" t="t"/>
              <a:pathLst>
                <a:path extrusionOk="0" h="6060" w="6815">
                  <a:moveTo>
                    <a:pt x="2062" y="1"/>
                  </a:moveTo>
                  <a:cubicBezTo>
                    <a:pt x="1936" y="1"/>
                    <a:pt x="1810" y="14"/>
                    <a:pt x="1684" y="40"/>
                  </a:cubicBezTo>
                  <a:cubicBezTo>
                    <a:pt x="1" y="346"/>
                    <a:pt x="307" y="2220"/>
                    <a:pt x="957" y="3711"/>
                  </a:cubicBezTo>
                  <a:cubicBezTo>
                    <a:pt x="1634" y="5102"/>
                    <a:pt x="2644" y="6060"/>
                    <a:pt x="3707" y="6060"/>
                  </a:cubicBezTo>
                  <a:cubicBezTo>
                    <a:pt x="3784" y="6060"/>
                    <a:pt x="3862" y="6055"/>
                    <a:pt x="3940" y="6045"/>
                  </a:cubicBezTo>
                  <a:cubicBezTo>
                    <a:pt x="5011" y="5853"/>
                    <a:pt x="4667" y="4132"/>
                    <a:pt x="4667" y="4132"/>
                  </a:cubicBezTo>
                  <a:lnTo>
                    <a:pt x="4667" y="4132"/>
                  </a:lnTo>
                  <a:cubicBezTo>
                    <a:pt x="4667" y="4132"/>
                    <a:pt x="5378" y="5110"/>
                    <a:pt x="5965" y="5110"/>
                  </a:cubicBezTo>
                  <a:cubicBezTo>
                    <a:pt x="6046" y="5110"/>
                    <a:pt x="6123" y="5091"/>
                    <a:pt x="6197" y="5050"/>
                  </a:cubicBezTo>
                  <a:cubicBezTo>
                    <a:pt x="6815" y="4686"/>
                    <a:pt x="4494" y="1"/>
                    <a:pt x="2062" y="1"/>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7" name="Google Shape;3867;p54"/>
            <p:cNvSpPr/>
            <p:nvPr/>
          </p:nvSpPr>
          <p:spPr>
            <a:xfrm>
              <a:off x="6299160" y="2674834"/>
              <a:ext cx="90912" cy="169982"/>
            </a:xfrm>
            <a:custGeom>
              <a:rect b="b" l="l" r="r" t="t"/>
              <a:pathLst>
                <a:path extrusionOk="0" h="9368" w="5011">
                  <a:moveTo>
                    <a:pt x="0" y="1"/>
                  </a:moveTo>
                  <a:lnTo>
                    <a:pt x="1" y="1"/>
                  </a:lnTo>
                  <a:lnTo>
                    <a:pt x="1" y="1"/>
                  </a:lnTo>
                  <a:cubicBezTo>
                    <a:pt x="1" y="1"/>
                    <a:pt x="1" y="1"/>
                    <a:pt x="0" y="1"/>
                  </a:cubicBezTo>
                  <a:close/>
                  <a:moveTo>
                    <a:pt x="1" y="1"/>
                  </a:moveTo>
                  <a:cubicBezTo>
                    <a:pt x="39" y="37"/>
                    <a:pt x="192" y="6771"/>
                    <a:pt x="230" y="6961"/>
                  </a:cubicBezTo>
                  <a:cubicBezTo>
                    <a:pt x="372" y="7318"/>
                    <a:pt x="2341" y="9367"/>
                    <a:pt x="4063" y="9367"/>
                  </a:cubicBezTo>
                  <a:cubicBezTo>
                    <a:pt x="4189" y="9367"/>
                    <a:pt x="4314" y="9356"/>
                    <a:pt x="4437" y="9333"/>
                  </a:cubicBezTo>
                  <a:cubicBezTo>
                    <a:pt x="5011" y="9256"/>
                    <a:pt x="4590" y="6005"/>
                    <a:pt x="4590" y="6005"/>
                  </a:cubicBezTo>
                  <a:lnTo>
                    <a:pt x="4590" y="5738"/>
                  </a:lnTo>
                  <a:lnTo>
                    <a:pt x="4896" y="2295"/>
                  </a:lnTo>
                  <a:lnTo>
                    <a:pt x="1" y="1"/>
                  </a:ln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8" name="Google Shape;3868;p54"/>
            <p:cNvSpPr/>
            <p:nvPr/>
          </p:nvSpPr>
          <p:spPr>
            <a:xfrm>
              <a:off x="6299849" y="2675524"/>
              <a:ext cx="88844" cy="131188"/>
            </a:xfrm>
            <a:custGeom>
              <a:rect b="b" l="l" r="r" t="t"/>
              <a:pathLst>
                <a:path extrusionOk="0" h="7230" w="4897">
                  <a:moveTo>
                    <a:pt x="1" y="1"/>
                  </a:moveTo>
                  <a:cubicBezTo>
                    <a:pt x="1" y="1"/>
                    <a:pt x="77" y="2334"/>
                    <a:pt x="115" y="4285"/>
                  </a:cubicBezTo>
                  <a:cubicBezTo>
                    <a:pt x="766" y="5470"/>
                    <a:pt x="2181" y="7191"/>
                    <a:pt x="4705" y="7229"/>
                  </a:cubicBezTo>
                  <a:cubicBezTo>
                    <a:pt x="4667" y="6541"/>
                    <a:pt x="4552" y="5967"/>
                    <a:pt x="4552" y="5967"/>
                  </a:cubicBezTo>
                  <a:lnTo>
                    <a:pt x="4552" y="5700"/>
                  </a:lnTo>
                  <a:lnTo>
                    <a:pt x="4896" y="2257"/>
                  </a:lnTo>
                  <a:lnTo>
                    <a:pt x="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9" name="Google Shape;3869;p54"/>
            <p:cNvSpPr/>
            <p:nvPr/>
          </p:nvSpPr>
          <p:spPr>
            <a:xfrm>
              <a:off x="6204093" y="2471538"/>
              <a:ext cx="320596" cy="311731"/>
            </a:xfrm>
            <a:custGeom>
              <a:rect b="b" l="l" r="r" t="t"/>
              <a:pathLst>
                <a:path extrusionOk="0" h="17180" w="17671">
                  <a:moveTo>
                    <a:pt x="8135" y="0"/>
                  </a:moveTo>
                  <a:cubicBezTo>
                    <a:pt x="7253" y="0"/>
                    <a:pt x="6399" y="189"/>
                    <a:pt x="5623" y="496"/>
                  </a:cubicBezTo>
                  <a:cubicBezTo>
                    <a:pt x="2525" y="1720"/>
                    <a:pt x="1" y="5009"/>
                    <a:pt x="2984" y="11778"/>
                  </a:cubicBezTo>
                  <a:cubicBezTo>
                    <a:pt x="4957" y="16224"/>
                    <a:pt x="7680" y="17179"/>
                    <a:pt x="9716" y="17179"/>
                  </a:cubicBezTo>
                  <a:cubicBezTo>
                    <a:pt x="10798" y="17179"/>
                    <a:pt x="11685" y="16910"/>
                    <a:pt x="12163" y="16750"/>
                  </a:cubicBezTo>
                  <a:cubicBezTo>
                    <a:pt x="13693" y="16253"/>
                    <a:pt x="17670" y="14073"/>
                    <a:pt x="15376" y="6998"/>
                  </a:cubicBezTo>
                  <a:cubicBezTo>
                    <a:pt x="13655" y="1694"/>
                    <a:pt x="10775" y="0"/>
                    <a:pt x="8135" y="0"/>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0" name="Google Shape;3870;p54"/>
            <p:cNvSpPr/>
            <p:nvPr/>
          </p:nvSpPr>
          <p:spPr>
            <a:xfrm>
              <a:off x="6435156" y="2576997"/>
              <a:ext cx="27776" cy="13264"/>
            </a:xfrm>
            <a:custGeom>
              <a:rect b="b" l="l" r="r" t="t"/>
              <a:pathLst>
                <a:path extrusionOk="0" h="731" w="1531">
                  <a:moveTo>
                    <a:pt x="651" y="0"/>
                  </a:moveTo>
                  <a:cubicBezTo>
                    <a:pt x="383" y="0"/>
                    <a:pt x="154" y="38"/>
                    <a:pt x="77" y="306"/>
                  </a:cubicBezTo>
                  <a:cubicBezTo>
                    <a:pt x="1" y="382"/>
                    <a:pt x="77" y="574"/>
                    <a:pt x="154" y="612"/>
                  </a:cubicBezTo>
                  <a:cubicBezTo>
                    <a:pt x="281" y="714"/>
                    <a:pt x="392" y="731"/>
                    <a:pt x="508" y="731"/>
                  </a:cubicBezTo>
                  <a:cubicBezTo>
                    <a:pt x="566" y="731"/>
                    <a:pt x="625" y="727"/>
                    <a:pt x="689" y="727"/>
                  </a:cubicBezTo>
                  <a:lnTo>
                    <a:pt x="1224" y="727"/>
                  </a:lnTo>
                  <a:cubicBezTo>
                    <a:pt x="1416" y="727"/>
                    <a:pt x="1530" y="382"/>
                    <a:pt x="1301" y="191"/>
                  </a:cubicBezTo>
                  <a:cubicBezTo>
                    <a:pt x="1110" y="38"/>
                    <a:pt x="880" y="0"/>
                    <a:pt x="6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1" name="Google Shape;3871;p54"/>
            <p:cNvSpPr/>
            <p:nvPr/>
          </p:nvSpPr>
          <p:spPr>
            <a:xfrm>
              <a:off x="6360972" y="2598752"/>
              <a:ext cx="24946" cy="18599"/>
            </a:xfrm>
            <a:custGeom>
              <a:rect b="b" l="l" r="r" t="t"/>
              <a:pathLst>
                <a:path extrusionOk="0" h="1025" w="1375">
                  <a:moveTo>
                    <a:pt x="934" y="0"/>
                  </a:moveTo>
                  <a:cubicBezTo>
                    <a:pt x="817" y="0"/>
                    <a:pt x="694" y="40"/>
                    <a:pt x="571" y="101"/>
                  </a:cubicBezTo>
                  <a:cubicBezTo>
                    <a:pt x="342" y="178"/>
                    <a:pt x="189" y="331"/>
                    <a:pt x="36" y="560"/>
                  </a:cubicBezTo>
                  <a:cubicBezTo>
                    <a:pt x="1" y="840"/>
                    <a:pt x="190" y="1024"/>
                    <a:pt x="369" y="1024"/>
                  </a:cubicBezTo>
                  <a:cubicBezTo>
                    <a:pt x="385" y="1024"/>
                    <a:pt x="402" y="1023"/>
                    <a:pt x="418" y="1019"/>
                  </a:cubicBezTo>
                  <a:cubicBezTo>
                    <a:pt x="571" y="943"/>
                    <a:pt x="686" y="866"/>
                    <a:pt x="877" y="752"/>
                  </a:cubicBezTo>
                  <a:cubicBezTo>
                    <a:pt x="1106" y="675"/>
                    <a:pt x="1221" y="637"/>
                    <a:pt x="1336" y="446"/>
                  </a:cubicBezTo>
                  <a:cubicBezTo>
                    <a:pt x="1374" y="331"/>
                    <a:pt x="1336" y="178"/>
                    <a:pt x="1221" y="101"/>
                  </a:cubicBezTo>
                  <a:cubicBezTo>
                    <a:pt x="1132" y="30"/>
                    <a:pt x="1035" y="0"/>
                    <a:pt x="93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2" name="Google Shape;3872;p54"/>
            <p:cNvSpPr/>
            <p:nvPr/>
          </p:nvSpPr>
          <p:spPr>
            <a:xfrm>
              <a:off x="6371276" y="2629690"/>
              <a:ext cx="32366" cy="30084"/>
            </a:xfrm>
            <a:custGeom>
              <a:rect b="b" l="l" r="r" t="t"/>
              <a:pathLst>
                <a:path extrusionOk="0" h="1658" w="1784">
                  <a:moveTo>
                    <a:pt x="814" y="0"/>
                  </a:moveTo>
                  <a:cubicBezTo>
                    <a:pt x="799" y="0"/>
                    <a:pt x="783" y="1"/>
                    <a:pt x="768" y="3"/>
                  </a:cubicBezTo>
                  <a:cubicBezTo>
                    <a:pt x="0" y="149"/>
                    <a:pt x="281" y="1657"/>
                    <a:pt x="975" y="1657"/>
                  </a:cubicBezTo>
                  <a:cubicBezTo>
                    <a:pt x="1007" y="1657"/>
                    <a:pt x="1040" y="1654"/>
                    <a:pt x="1074" y="1647"/>
                  </a:cubicBezTo>
                  <a:cubicBezTo>
                    <a:pt x="1783" y="1498"/>
                    <a:pt x="1436" y="0"/>
                    <a:pt x="8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3" name="Google Shape;3873;p54"/>
            <p:cNvSpPr/>
            <p:nvPr/>
          </p:nvSpPr>
          <p:spPr>
            <a:xfrm>
              <a:off x="6362296" y="2632956"/>
              <a:ext cx="20138" cy="15532"/>
            </a:xfrm>
            <a:custGeom>
              <a:rect b="b" l="l" r="r" t="t"/>
              <a:pathLst>
                <a:path extrusionOk="0" h="856" w="1110">
                  <a:moveTo>
                    <a:pt x="1010" y="0"/>
                  </a:moveTo>
                  <a:cubicBezTo>
                    <a:pt x="993" y="0"/>
                    <a:pt x="975" y="5"/>
                    <a:pt x="957" y="14"/>
                  </a:cubicBezTo>
                  <a:cubicBezTo>
                    <a:pt x="880" y="167"/>
                    <a:pt x="727" y="358"/>
                    <a:pt x="574" y="396"/>
                  </a:cubicBezTo>
                  <a:cubicBezTo>
                    <a:pt x="533" y="413"/>
                    <a:pt x="491" y="421"/>
                    <a:pt x="450" y="421"/>
                  </a:cubicBezTo>
                  <a:cubicBezTo>
                    <a:pt x="303" y="421"/>
                    <a:pt x="167" y="325"/>
                    <a:pt x="77" y="205"/>
                  </a:cubicBezTo>
                  <a:cubicBezTo>
                    <a:pt x="77" y="205"/>
                    <a:pt x="1" y="205"/>
                    <a:pt x="77" y="282"/>
                  </a:cubicBezTo>
                  <a:cubicBezTo>
                    <a:pt x="116" y="549"/>
                    <a:pt x="307" y="855"/>
                    <a:pt x="613" y="855"/>
                  </a:cubicBezTo>
                  <a:cubicBezTo>
                    <a:pt x="919" y="779"/>
                    <a:pt x="1110" y="511"/>
                    <a:pt x="1110" y="167"/>
                  </a:cubicBezTo>
                  <a:cubicBezTo>
                    <a:pt x="1110" y="50"/>
                    <a:pt x="1065" y="0"/>
                    <a:pt x="10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4" name="Google Shape;3874;p54"/>
            <p:cNvSpPr/>
            <p:nvPr/>
          </p:nvSpPr>
          <p:spPr>
            <a:xfrm>
              <a:off x="6437896" y="2611962"/>
              <a:ext cx="32475" cy="29867"/>
            </a:xfrm>
            <a:custGeom>
              <a:rect b="b" l="l" r="r" t="t"/>
              <a:pathLst>
                <a:path extrusionOk="0" h="1646" w="1790">
                  <a:moveTo>
                    <a:pt x="766" y="1"/>
                  </a:moveTo>
                  <a:cubicBezTo>
                    <a:pt x="717" y="1"/>
                    <a:pt x="666" y="8"/>
                    <a:pt x="615" y="24"/>
                  </a:cubicBezTo>
                  <a:cubicBezTo>
                    <a:pt x="1" y="204"/>
                    <a:pt x="341" y="1646"/>
                    <a:pt x="993" y="1646"/>
                  </a:cubicBezTo>
                  <a:cubicBezTo>
                    <a:pt x="1031" y="1646"/>
                    <a:pt x="1071" y="1641"/>
                    <a:pt x="1112" y="1630"/>
                  </a:cubicBezTo>
                  <a:cubicBezTo>
                    <a:pt x="1789" y="1380"/>
                    <a:pt x="1436" y="1"/>
                    <a:pt x="76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5" name="Google Shape;3875;p54"/>
            <p:cNvSpPr/>
            <p:nvPr/>
          </p:nvSpPr>
          <p:spPr>
            <a:xfrm>
              <a:off x="6454605" y="2607516"/>
              <a:ext cx="18034" cy="14716"/>
            </a:xfrm>
            <a:custGeom>
              <a:rect b="b" l="l" r="r" t="t"/>
              <a:pathLst>
                <a:path extrusionOk="0" h="811" w="994">
                  <a:moveTo>
                    <a:pt x="841" y="1"/>
                  </a:moveTo>
                  <a:cubicBezTo>
                    <a:pt x="764" y="192"/>
                    <a:pt x="726" y="383"/>
                    <a:pt x="535" y="422"/>
                  </a:cubicBezTo>
                  <a:cubicBezTo>
                    <a:pt x="514" y="427"/>
                    <a:pt x="492" y="429"/>
                    <a:pt x="470" y="429"/>
                  </a:cubicBezTo>
                  <a:cubicBezTo>
                    <a:pt x="330" y="429"/>
                    <a:pt x="170" y="335"/>
                    <a:pt x="38" y="269"/>
                  </a:cubicBezTo>
                  <a:cubicBezTo>
                    <a:pt x="32" y="263"/>
                    <a:pt x="28" y="261"/>
                    <a:pt x="24" y="261"/>
                  </a:cubicBezTo>
                  <a:cubicBezTo>
                    <a:pt x="0" y="261"/>
                    <a:pt x="5" y="350"/>
                    <a:pt x="38" y="383"/>
                  </a:cubicBezTo>
                  <a:cubicBezTo>
                    <a:pt x="160" y="597"/>
                    <a:pt x="355" y="810"/>
                    <a:pt x="545" y="810"/>
                  </a:cubicBezTo>
                  <a:cubicBezTo>
                    <a:pt x="594" y="810"/>
                    <a:pt x="642" y="797"/>
                    <a:pt x="688" y="766"/>
                  </a:cubicBezTo>
                  <a:cubicBezTo>
                    <a:pt x="994" y="613"/>
                    <a:pt x="994" y="269"/>
                    <a:pt x="8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6" name="Google Shape;3876;p54"/>
            <p:cNvSpPr/>
            <p:nvPr/>
          </p:nvSpPr>
          <p:spPr>
            <a:xfrm>
              <a:off x="6408795" y="2707459"/>
              <a:ext cx="18741" cy="7058"/>
            </a:xfrm>
            <a:custGeom>
              <a:rect b="b" l="l" r="r" t="t"/>
              <a:pathLst>
                <a:path extrusionOk="0" h="389" w="1033">
                  <a:moveTo>
                    <a:pt x="995" y="0"/>
                  </a:moveTo>
                  <a:cubicBezTo>
                    <a:pt x="842" y="77"/>
                    <a:pt x="650" y="230"/>
                    <a:pt x="459" y="230"/>
                  </a:cubicBezTo>
                  <a:cubicBezTo>
                    <a:pt x="439" y="234"/>
                    <a:pt x="418" y="236"/>
                    <a:pt x="398" y="236"/>
                  </a:cubicBezTo>
                  <a:cubicBezTo>
                    <a:pt x="235" y="236"/>
                    <a:pt x="103" y="107"/>
                    <a:pt x="0" y="39"/>
                  </a:cubicBezTo>
                  <a:lnTo>
                    <a:pt x="0" y="39"/>
                  </a:lnTo>
                  <a:cubicBezTo>
                    <a:pt x="35" y="244"/>
                    <a:pt x="130" y="389"/>
                    <a:pt x="370" y="389"/>
                  </a:cubicBezTo>
                  <a:cubicBezTo>
                    <a:pt x="398" y="389"/>
                    <a:pt x="428" y="387"/>
                    <a:pt x="459" y="383"/>
                  </a:cubicBezTo>
                  <a:cubicBezTo>
                    <a:pt x="689" y="383"/>
                    <a:pt x="956" y="192"/>
                    <a:pt x="10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7" name="Google Shape;3877;p54"/>
            <p:cNvSpPr/>
            <p:nvPr/>
          </p:nvSpPr>
          <p:spPr>
            <a:xfrm>
              <a:off x="6408995" y="2612089"/>
              <a:ext cx="44921" cy="77751"/>
            </a:xfrm>
            <a:custGeom>
              <a:rect b="b" l="l" r="r" t="t"/>
              <a:pathLst>
                <a:path extrusionOk="0" h="4285" w="2476">
                  <a:moveTo>
                    <a:pt x="1028" y="1"/>
                  </a:moveTo>
                  <a:cubicBezTo>
                    <a:pt x="1003" y="1"/>
                    <a:pt x="984" y="28"/>
                    <a:pt x="984" y="55"/>
                  </a:cubicBezTo>
                  <a:cubicBezTo>
                    <a:pt x="1328" y="934"/>
                    <a:pt x="1825" y="2235"/>
                    <a:pt x="2016" y="2694"/>
                  </a:cubicBezTo>
                  <a:lnTo>
                    <a:pt x="1213" y="2694"/>
                  </a:lnTo>
                  <a:cubicBezTo>
                    <a:pt x="1175" y="2694"/>
                    <a:pt x="1710" y="3803"/>
                    <a:pt x="1710" y="3879"/>
                  </a:cubicBezTo>
                  <a:cubicBezTo>
                    <a:pt x="1404" y="3956"/>
                    <a:pt x="1127" y="4004"/>
                    <a:pt x="859" y="4004"/>
                  </a:cubicBezTo>
                  <a:cubicBezTo>
                    <a:pt x="592" y="4004"/>
                    <a:pt x="333" y="3956"/>
                    <a:pt x="66" y="3841"/>
                  </a:cubicBezTo>
                  <a:cubicBezTo>
                    <a:pt x="55" y="3830"/>
                    <a:pt x="43" y="3825"/>
                    <a:pt x="34" y="3825"/>
                  </a:cubicBezTo>
                  <a:cubicBezTo>
                    <a:pt x="12" y="3825"/>
                    <a:pt x="0" y="3852"/>
                    <a:pt x="28" y="3879"/>
                  </a:cubicBezTo>
                  <a:cubicBezTo>
                    <a:pt x="356" y="4161"/>
                    <a:pt x="728" y="4284"/>
                    <a:pt x="1099" y="4284"/>
                  </a:cubicBezTo>
                  <a:cubicBezTo>
                    <a:pt x="1333" y="4284"/>
                    <a:pt x="1565" y="4236"/>
                    <a:pt x="1787" y="4147"/>
                  </a:cubicBezTo>
                  <a:cubicBezTo>
                    <a:pt x="1902" y="4071"/>
                    <a:pt x="1978" y="4071"/>
                    <a:pt x="1978" y="4032"/>
                  </a:cubicBezTo>
                  <a:cubicBezTo>
                    <a:pt x="1863" y="3726"/>
                    <a:pt x="1596" y="3000"/>
                    <a:pt x="1596" y="3000"/>
                  </a:cubicBezTo>
                  <a:lnTo>
                    <a:pt x="1596" y="3000"/>
                  </a:lnTo>
                  <a:cubicBezTo>
                    <a:pt x="1634" y="3009"/>
                    <a:pt x="1708" y="3014"/>
                    <a:pt x="1798" y="3014"/>
                  </a:cubicBezTo>
                  <a:cubicBezTo>
                    <a:pt x="2067" y="3014"/>
                    <a:pt x="2475" y="2971"/>
                    <a:pt x="2475" y="2885"/>
                  </a:cubicBezTo>
                  <a:cubicBezTo>
                    <a:pt x="2055" y="1891"/>
                    <a:pt x="1749" y="1279"/>
                    <a:pt x="1060" y="17"/>
                  </a:cubicBezTo>
                  <a:cubicBezTo>
                    <a:pt x="1049" y="5"/>
                    <a:pt x="1038" y="1"/>
                    <a:pt x="102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8" name="Google Shape;3878;p54"/>
            <p:cNvSpPr/>
            <p:nvPr/>
          </p:nvSpPr>
          <p:spPr>
            <a:xfrm>
              <a:off x="6407398" y="2683163"/>
              <a:ext cx="32638" cy="20885"/>
            </a:xfrm>
            <a:custGeom>
              <a:rect b="b" l="l" r="r" t="t"/>
              <a:pathLst>
                <a:path extrusionOk="0" h="1151" w="1799">
                  <a:moveTo>
                    <a:pt x="77" y="1"/>
                  </a:moveTo>
                  <a:cubicBezTo>
                    <a:pt x="77" y="1"/>
                    <a:pt x="1" y="230"/>
                    <a:pt x="77" y="498"/>
                  </a:cubicBezTo>
                  <a:cubicBezTo>
                    <a:pt x="114" y="824"/>
                    <a:pt x="253" y="1151"/>
                    <a:pt x="627" y="1151"/>
                  </a:cubicBezTo>
                  <a:cubicBezTo>
                    <a:pt x="647" y="1151"/>
                    <a:pt x="668" y="1150"/>
                    <a:pt x="689" y="1148"/>
                  </a:cubicBezTo>
                  <a:cubicBezTo>
                    <a:pt x="880" y="1072"/>
                    <a:pt x="1072" y="1033"/>
                    <a:pt x="1225" y="880"/>
                  </a:cubicBezTo>
                  <a:cubicBezTo>
                    <a:pt x="1645" y="536"/>
                    <a:pt x="1798" y="1"/>
                    <a:pt x="1798" y="1"/>
                  </a:cubicBezTo>
                  <a:lnTo>
                    <a:pt x="1798" y="1"/>
                  </a:lnTo>
                  <a:cubicBezTo>
                    <a:pt x="1480" y="90"/>
                    <a:pt x="1182" y="120"/>
                    <a:pt x="927" y="120"/>
                  </a:cubicBezTo>
                  <a:cubicBezTo>
                    <a:pt x="417" y="120"/>
                    <a:pt x="77" y="1"/>
                    <a:pt x="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9" name="Google Shape;3879;p54"/>
            <p:cNvSpPr/>
            <p:nvPr/>
          </p:nvSpPr>
          <p:spPr>
            <a:xfrm>
              <a:off x="6408106" y="2691419"/>
              <a:ext cx="20828" cy="12629"/>
            </a:xfrm>
            <a:custGeom>
              <a:rect b="b" l="l" r="r" t="t"/>
              <a:pathLst>
                <a:path extrusionOk="0" h="696" w="1148">
                  <a:moveTo>
                    <a:pt x="360" y="0"/>
                  </a:moveTo>
                  <a:cubicBezTo>
                    <a:pt x="244" y="0"/>
                    <a:pt x="122" y="15"/>
                    <a:pt x="0" y="43"/>
                  </a:cubicBezTo>
                  <a:cubicBezTo>
                    <a:pt x="73" y="369"/>
                    <a:pt x="180" y="696"/>
                    <a:pt x="582" y="696"/>
                  </a:cubicBezTo>
                  <a:cubicBezTo>
                    <a:pt x="604" y="696"/>
                    <a:pt x="627" y="695"/>
                    <a:pt x="650" y="693"/>
                  </a:cubicBezTo>
                  <a:cubicBezTo>
                    <a:pt x="841" y="617"/>
                    <a:pt x="1033" y="578"/>
                    <a:pt x="1147" y="425"/>
                  </a:cubicBezTo>
                  <a:cubicBezTo>
                    <a:pt x="1032" y="137"/>
                    <a:pt x="720" y="0"/>
                    <a:pt x="36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0" name="Google Shape;3880;p54"/>
            <p:cNvSpPr/>
            <p:nvPr/>
          </p:nvSpPr>
          <p:spPr>
            <a:xfrm>
              <a:off x="6192301" y="2466076"/>
              <a:ext cx="279648" cy="246246"/>
            </a:xfrm>
            <a:custGeom>
              <a:rect b="b" l="l" r="r" t="t"/>
              <a:pathLst>
                <a:path extrusionOk="0" h="13571" w="15414">
                  <a:moveTo>
                    <a:pt x="9561" y="1"/>
                  </a:moveTo>
                  <a:cubicBezTo>
                    <a:pt x="8596" y="1"/>
                    <a:pt x="7956" y="300"/>
                    <a:pt x="7956" y="300"/>
                  </a:cubicBezTo>
                  <a:cubicBezTo>
                    <a:pt x="7956" y="300"/>
                    <a:pt x="7911" y="297"/>
                    <a:pt x="7830" y="297"/>
                  </a:cubicBezTo>
                  <a:cubicBezTo>
                    <a:pt x="7149" y="297"/>
                    <a:pt x="3880" y="480"/>
                    <a:pt x="2104" y="3895"/>
                  </a:cubicBezTo>
                  <a:cubicBezTo>
                    <a:pt x="1" y="7987"/>
                    <a:pt x="4361" y="13571"/>
                    <a:pt x="4361" y="13571"/>
                  </a:cubicBezTo>
                  <a:cubicBezTo>
                    <a:pt x="5737" y="12385"/>
                    <a:pt x="5355" y="10664"/>
                    <a:pt x="5355" y="10664"/>
                  </a:cubicBezTo>
                  <a:cubicBezTo>
                    <a:pt x="7114" y="9287"/>
                    <a:pt x="7764" y="7413"/>
                    <a:pt x="7841" y="7222"/>
                  </a:cubicBezTo>
                  <a:lnTo>
                    <a:pt x="7841" y="7222"/>
                  </a:lnTo>
                  <a:cubicBezTo>
                    <a:pt x="7841" y="7375"/>
                    <a:pt x="7803" y="8599"/>
                    <a:pt x="7764" y="9173"/>
                  </a:cubicBezTo>
                  <a:cubicBezTo>
                    <a:pt x="12086" y="7107"/>
                    <a:pt x="12583" y="3168"/>
                    <a:pt x="12583" y="3168"/>
                  </a:cubicBezTo>
                  <a:cubicBezTo>
                    <a:pt x="14496" y="4315"/>
                    <a:pt x="15069" y="5195"/>
                    <a:pt x="15414" y="5654"/>
                  </a:cubicBezTo>
                  <a:cubicBezTo>
                    <a:pt x="15414" y="5654"/>
                    <a:pt x="14649" y="2709"/>
                    <a:pt x="12698" y="1141"/>
                  </a:cubicBezTo>
                  <a:cubicBezTo>
                    <a:pt x="11544" y="239"/>
                    <a:pt x="10423" y="1"/>
                    <a:pt x="956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1" name="Google Shape;3881;p54"/>
            <p:cNvSpPr/>
            <p:nvPr/>
          </p:nvSpPr>
          <p:spPr>
            <a:xfrm>
              <a:off x="6210334" y="2664328"/>
              <a:ext cx="86068" cy="76136"/>
            </a:xfrm>
            <a:custGeom>
              <a:rect b="b" l="l" r="r" t="t"/>
              <a:pathLst>
                <a:path extrusionOk="0" h="4196" w="4744">
                  <a:moveTo>
                    <a:pt x="1487" y="0"/>
                  </a:moveTo>
                  <a:cubicBezTo>
                    <a:pt x="1273" y="0"/>
                    <a:pt x="1078" y="58"/>
                    <a:pt x="919" y="197"/>
                  </a:cubicBezTo>
                  <a:cubicBezTo>
                    <a:pt x="1" y="1000"/>
                    <a:pt x="1990" y="3984"/>
                    <a:pt x="3252" y="4175"/>
                  </a:cubicBezTo>
                  <a:cubicBezTo>
                    <a:pt x="3346" y="4189"/>
                    <a:pt x="3434" y="4195"/>
                    <a:pt x="3517" y="4195"/>
                  </a:cubicBezTo>
                  <a:cubicBezTo>
                    <a:pt x="4579" y="4195"/>
                    <a:pt x="4743" y="3142"/>
                    <a:pt x="4743" y="3142"/>
                  </a:cubicBezTo>
                  <a:lnTo>
                    <a:pt x="3940" y="1306"/>
                  </a:lnTo>
                  <a:cubicBezTo>
                    <a:pt x="3940" y="1306"/>
                    <a:pt x="2504" y="0"/>
                    <a:pt x="1487" y="0"/>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2" name="Google Shape;3882;p54"/>
            <p:cNvSpPr/>
            <p:nvPr/>
          </p:nvSpPr>
          <p:spPr>
            <a:xfrm>
              <a:off x="6238092" y="2683526"/>
              <a:ext cx="49801" cy="42260"/>
            </a:xfrm>
            <a:custGeom>
              <a:rect b="b" l="l" r="r" t="t"/>
              <a:pathLst>
                <a:path extrusionOk="0" h="2329" w="2745">
                  <a:moveTo>
                    <a:pt x="232" y="1"/>
                  </a:moveTo>
                  <a:cubicBezTo>
                    <a:pt x="155" y="1"/>
                    <a:pt x="78" y="6"/>
                    <a:pt x="1" y="19"/>
                  </a:cubicBezTo>
                  <a:cubicBezTo>
                    <a:pt x="919" y="210"/>
                    <a:pt x="1531" y="860"/>
                    <a:pt x="2066" y="1587"/>
                  </a:cubicBezTo>
                  <a:cubicBezTo>
                    <a:pt x="1904" y="1465"/>
                    <a:pt x="1720" y="1376"/>
                    <a:pt x="1531" y="1376"/>
                  </a:cubicBezTo>
                  <a:cubicBezTo>
                    <a:pt x="1365" y="1376"/>
                    <a:pt x="1195" y="1446"/>
                    <a:pt x="1033" y="1625"/>
                  </a:cubicBezTo>
                  <a:cubicBezTo>
                    <a:pt x="1033" y="1625"/>
                    <a:pt x="1033" y="1702"/>
                    <a:pt x="1072" y="1702"/>
                  </a:cubicBezTo>
                  <a:cubicBezTo>
                    <a:pt x="1234" y="1630"/>
                    <a:pt x="1371" y="1591"/>
                    <a:pt x="1507" y="1591"/>
                  </a:cubicBezTo>
                  <a:cubicBezTo>
                    <a:pt x="1658" y="1591"/>
                    <a:pt x="1808" y="1639"/>
                    <a:pt x="1990" y="1740"/>
                  </a:cubicBezTo>
                  <a:cubicBezTo>
                    <a:pt x="2181" y="1893"/>
                    <a:pt x="2372" y="2122"/>
                    <a:pt x="2563" y="2314"/>
                  </a:cubicBezTo>
                  <a:cubicBezTo>
                    <a:pt x="2573" y="2323"/>
                    <a:pt x="2590" y="2328"/>
                    <a:pt x="2609" y="2328"/>
                  </a:cubicBezTo>
                  <a:cubicBezTo>
                    <a:pt x="2666" y="2328"/>
                    <a:pt x="2745" y="2285"/>
                    <a:pt x="2716" y="2199"/>
                  </a:cubicBezTo>
                  <a:cubicBezTo>
                    <a:pt x="2394" y="1233"/>
                    <a:pt x="1337" y="1"/>
                    <a:pt x="232"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3" name="Google Shape;3883;p54"/>
            <p:cNvSpPr/>
            <p:nvPr/>
          </p:nvSpPr>
          <p:spPr>
            <a:xfrm>
              <a:off x="5945381" y="2804753"/>
              <a:ext cx="362959" cy="445296"/>
            </a:xfrm>
            <a:custGeom>
              <a:rect b="b" l="l" r="r" t="t"/>
              <a:pathLst>
                <a:path extrusionOk="0" h="24541" w="20006">
                  <a:moveTo>
                    <a:pt x="18548" y="1"/>
                  </a:moveTo>
                  <a:cubicBezTo>
                    <a:pt x="18115" y="1"/>
                    <a:pt x="17578" y="193"/>
                    <a:pt x="16938" y="605"/>
                  </a:cubicBezTo>
                  <a:cubicBezTo>
                    <a:pt x="11622" y="3779"/>
                    <a:pt x="1716" y="16974"/>
                    <a:pt x="722" y="20952"/>
                  </a:cubicBezTo>
                  <a:cubicBezTo>
                    <a:pt x="1" y="23681"/>
                    <a:pt x="1462" y="24541"/>
                    <a:pt x="3419" y="24541"/>
                  </a:cubicBezTo>
                  <a:cubicBezTo>
                    <a:pt x="4888" y="24541"/>
                    <a:pt x="6637" y="24055"/>
                    <a:pt x="7950" y="23514"/>
                  </a:cubicBezTo>
                  <a:cubicBezTo>
                    <a:pt x="12004" y="21793"/>
                    <a:pt x="19653" y="4888"/>
                    <a:pt x="19845" y="2861"/>
                  </a:cubicBezTo>
                  <a:cubicBezTo>
                    <a:pt x="20006" y="1064"/>
                    <a:pt x="19565" y="1"/>
                    <a:pt x="18548"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4" name="Google Shape;3884;p54"/>
            <p:cNvSpPr/>
            <p:nvPr/>
          </p:nvSpPr>
          <p:spPr>
            <a:xfrm>
              <a:off x="5973738" y="2910012"/>
              <a:ext cx="233149" cy="328352"/>
            </a:xfrm>
            <a:custGeom>
              <a:rect b="b" l="l" r="r" t="t"/>
              <a:pathLst>
                <a:path extrusionOk="0" h="18096" w="12851">
                  <a:moveTo>
                    <a:pt x="10671" y="3562"/>
                  </a:moveTo>
                  <a:cubicBezTo>
                    <a:pt x="10900" y="3830"/>
                    <a:pt x="11091" y="4174"/>
                    <a:pt x="11206" y="4556"/>
                  </a:cubicBezTo>
                  <a:cubicBezTo>
                    <a:pt x="11053" y="4174"/>
                    <a:pt x="10900" y="3868"/>
                    <a:pt x="10671" y="3562"/>
                  </a:cubicBezTo>
                  <a:close/>
                  <a:moveTo>
                    <a:pt x="9950" y="1"/>
                  </a:moveTo>
                  <a:cubicBezTo>
                    <a:pt x="9898" y="1"/>
                    <a:pt x="9845" y="13"/>
                    <a:pt x="9791" y="43"/>
                  </a:cubicBezTo>
                  <a:cubicBezTo>
                    <a:pt x="9523" y="196"/>
                    <a:pt x="9485" y="1000"/>
                    <a:pt x="9982" y="2147"/>
                  </a:cubicBezTo>
                  <a:cubicBezTo>
                    <a:pt x="9944" y="2070"/>
                    <a:pt x="9676" y="1573"/>
                    <a:pt x="9217" y="1152"/>
                  </a:cubicBezTo>
                  <a:cubicBezTo>
                    <a:pt x="9026" y="1000"/>
                    <a:pt x="8911" y="923"/>
                    <a:pt x="8758" y="808"/>
                  </a:cubicBezTo>
                  <a:cubicBezTo>
                    <a:pt x="8567" y="1038"/>
                    <a:pt x="8338" y="1305"/>
                    <a:pt x="8146" y="1535"/>
                  </a:cubicBezTo>
                  <a:cubicBezTo>
                    <a:pt x="8070" y="1573"/>
                    <a:pt x="8070" y="1611"/>
                    <a:pt x="8032" y="1688"/>
                  </a:cubicBezTo>
                  <a:cubicBezTo>
                    <a:pt x="7955" y="1841"/>
                    <a:pt x="7802" y="1956"/>
                    <a:pt x="7687" y="2070"/>
                  </a:cubicBezTo>
                  <a:cubicBezTo>
                    <a:pt x="7687" y="2300"/>
                    <a:pt x="8338" y="2644"/>
                    <a:pt x="8911" y="2644"/>
                  </a:cubicBezTo>
                  <a:cubicBezTo>
                    <a:pt x="9294" y="2781"/>
                    <a:pt x="9540" y="2800"/>
                    <a:pt x="9649" y="2800"/>
                  </a:cubicBezTo>
                  <a:cubicBezTo>
                    <a:pt x="9693" y="2800"/>
                    <a:pt x="9715" y="2797"/>
                    <a:pt x="9715" y="2797"/>
                  </a:cubicBezTo>
                  <a:lnTo>
                    <a:pt x="9715" y="2797"/>
                  </a:lnTo>
                  <a:cubicBezTo>
                    <a:pt x="9714" y="2797"/>
                    <a:pt x="8758" y="3103"/>
                    <a:pt x="8414" y="3371"/>
                  </a:cubicBezTo>
                  <a:cubicBezTo>
                    <a:pt x="8108" y="3638"/>
                    <a:pt x="7917" y="3906"/>
                    <a:pt x="7993" y="4136"/>
                  </a:cubicBezTo>
                  <a:cubicBezTo>
                    <a:pt x="8108" y="4327"/>
                    <a:pt x="8605" y="4250"/>
                    <a:pt x="8720" y="4365"/>
                  </a:cubicBezTo>
                  <a:cubicBezTo>
                    <a:pt x="8835" y="4442"/>
                    <a:pt x="8758" y="4786"/>
                    <a:pt x="8950" y="4939"/>
                  </a:cubicBezTo>
                  <a:cubicBezTo>
                    <a:pt x="8968" y="4954"/>
                    <a:pt x="8992" y="4961"/>
                    <a:pt x="9020" y="4961"/>
                  </a:cubicBezTo>
                  <a:cubicBezTo>
                    <a:pt x="9283" y="4961"/>
                    <a:pt x="9927" y="4321"/>
                    <a:pt x="10135" y="3182"/>
                  </a:cubicBezTo>
                  <a:lnTo>
                    <a:pt x="10135" y="3182"/>
                  </a:lnTo>
                  <a:cubicBezTo>
                    <a:pt x="10135" y="3183"/>
                    <a:pt x="10135" y="3183"/>
                    <a:pt x="10135" y="3183"/>
                  </a:cubicBezTo>
                  <a:lnTo>
                    <a:pt x="10135" y="3183"/>
                  </a:lnTo>
                  <a:cubicBezTo>
                    <a:pt x="10135" y="3181"/>
                    <a:pt x="10135" y="3180"/>
                    <a:pt x="10135" y="3180"/>
                  </a:cubicBezTo>
                  <a:lnTo>
                    <a:pt x="10135" y="3180"/>
                  </a:lnTo>
                  <a:cubicBezTo>
                    <a:pt x="10135" y="3180"/>
                    <a:pt x="10135" y="3181"/>
                    <a:pt x="10135" y="3182"/>
                  </a:cubicBezTo>
                  <a:lnTo>
                    <a:pt x="10135" y="3182"/>
                  </a:lnTo>
                  <a:cubicBezTo>
                    <a:pt x="10122" y="3143"/>
                    <a:pt x="10109" y="3104"/>
                    <a:pt x="10097" y="3065"/>
                  </a:cubicBezTo>
                  <a:cubicBezTo>
                    <a:pt x="10059" y="3065"/>
                    <a:pt x="10020" y="3065"/>
                    <a:pt x="9944" y="3027"/>
                  </a:cubicBezTo>
                  <a:cubicBezTo>
                    <a:pt x="9868" y="3180"/>
                    <a:pt x="9753" y="3371"/>
                    <a:pt x="9676" y="3447"/>
                  </a:cubicBezTo>
                  <a:cubicBezTo>
                    <a:pt x="9753" y="3371"/>
                    <a:pt x="9868" y="3180"/>
                    <a:pt x="9906" y="3027"/>
                  </a:cubicBezTo>
                  <a:cubicBezTo>
                    <a:pt x="9868" y="2988"/>
                    <a:pt x="9829" y="2988"/>
                    <a:pt x="9829" y="2912"/>
                  </a:cubicBezTo>
                  <a:cubicBezTo>
                    <a:pt x="9638" y="3027"/>
                    <a:pt x="9485" y="3103"/>
                    <a:pt x="9294" y="3218"/>
                  </a:cubicBezTo>
                  <a:cubicBezTo>
                    <a:pt x="9064" y="3409"/>
                    <a:pt x="8758" y="3638"/>
                    <a:pt x="8567" y="3830"/>
                  </a:cubicBezTo>
                  <a:cubicBezTo>
                    <a:pt x="8758" y="3600"/>
                    <a:pt x="8988" y="3371"/>
                    <a:pt x="9256" y="3180"/>
                  </a:cubicBezTo>
                  <a:cubicBezTo>
                    <a:pt x="9485" y="3065"/>
                    <a:pt x="9676" y="2988"/>
                    <a:pt x="9868" y="2874"/>
                  </a:cubicBezTo>
                  <a:lnTo>
                    <a:pt x="9868" y="2721"/>
                  </a:lnTo>
                  <a:cubicBezTo>
                    <a:pt x="9523" y="2644"/>
                    <a:pt x="8873" y="2491"/>
                    <a:pt x="8414" y="2070"/>
                  </a:cubicBezTo>
                  <a:lnTo>
                    <a:pt x="8414" y="2070"/>
                  </a:lnTo>
                  <a:cubicBezTo>
                    <a:pt x="8873" y="2338"/>
                    <a:pt x="9370" y="2568"/>
                    <a:pt x="9906" y="2682"/>
                  </a:cubicBezTo>
                  <a:cubicBezTo>
                    <a:pt x="9906" y="2644"/>
                    <a:pt x="9944" y="2644"/>
                    <a:pt x="9944" y="2606"/>
                  </a:cubicBezTo>
                  <a:cubicBezTo>
                    <a:pt x="9715" y="2415"/>
                    <a:pt x="9485" y="2223"/>
                    <a:pt x="9256" y="2070"/>
                  </a:cubicBezTo>
                  <a:cubicBezTo>
                    <a:pt x="8950" y="1917"/>
                    <a:pt x="8682" y="1841"/>
                    <a:pt x="8414" y="1688"/>
                  </a:cubicBezTo>
                  <a:lnTo>
                    <a:pt x="8414" y="1650"/>
                  </a:lnTo>
                  <a:cubicBezTo>
                    <a:pt x="8988" y="1726"/>
                    <a:pt x="9523" y="2147"/>
                    <a:pt x="9944" y="2529"/>
                  </a:cubicBezTo>
                  <a:cubicBezTo>
                    <a:pt x="10020" y="2491"/>
                    <a:pt x="10020" y="2491"/>
                    <a:pt x="10059" y="2491"/>
                  </a:cubicBezTo>
                  <a:cubicBezTo>
                    <a:pt x="10020" y="2300"/>
                    <a:pt x="10020" y="2109"/>
                    <a:pt x="10020" y="1917"/>
                  </a:cubicBezTo>
                  <a:cubicBezTo>
                    <a:pt x="10020" y="1650"/>
                    <a:pt x="10059" y="1344"/>
                    <a:pt x="10097" y="1076"/>
                  </a:cubicBezTo>
                  <a:lnTo>
                    <a:pt x="10135" y="1076"/>
                  </a:lnTo>
                  <a:cubicBezTo>
                    <a:pt x="10097" y="1344"/>
                    <a:pt x="10059" y="1650"/>
                    <a:pt x="10059" y="1917"/>
                  </a:cubicBezTo>
                  <a:cubicBezTo>
                    <a:pt x="10059" y="2109"/>
                    <a:pt x="10097" y="2300"/>
                    <a:pt x="10097" y="2453"/>
                  </a:cubicBezTo>
                  <a:lnTo>
                    <a:pt x="10173" y="2453"/>
                  </a:lnTo>
                  <a:cubicBezTo>
                    <a:pt x="10441" y="1956"/>
                    <a:pt x="10556" y="1458"/>
                    <a:pt x="10632" y="923"/>
                  </a:cubicBezTo>
                  <a:lnTo>
                    <a:pt x="10632" y="923"/>
                  </a:lnTo>
                  <a:cubicBezTo>
                    <a:pt x="10632" y="1458"/>
                    <a:pt x="10518" y="2032"/>
                    <a:pt x="10250" y="2491"/>
                  </a:cubicBezTo>
                  <a:cubicBezTo>
                    <a:pt x="10288" y="2491"/>
                    <a:pt x="10326" y="2529"/>
                    <a:pt x="10326" y="2606"/>
                  </a:cubicBezTo>
                  <a:cubicBezTo>
                    <a:pt x="10518" y="2529"/>
                    <a:pt x="10824" y="2453"/>
                    <a:pt x="10938" y="2415"/>
                  </a:cubicBezTo>
                  <a:cubicBezTo>
                    <a:pt x="11206" y="2338"/>
                    <a:pt x="11474" y="2300"/>
                    <a:pt x="11703" y="2262"/>
                  </a:cubicBezTo>
                  <a:lnTo>
                    <a:pt x="11703" y="2262"/>
                  </a:lnTo>
                  <a:cubicBezTo>
                    <a:pt x="11474" y="2300"/>
                    <a:pt x="11244" y="2338"/>
                    <a:pt x="10938" y="2453"/>
                  </a:cubicBezTo>
                  <a:cubicBezTo>
                    <a:pt x="10862" y="2491"/>
                    <a:pt x="10556" y="2529"/>
                    <a:pt x="10365" y="2644"/>
                  </a:cubicBezTo>
                  <a:lnTo>
                    <a:pt x="10365" y="2682"/>
                  </a:lnTo>
                  <a:cubicBezTo>
                    <a:pt x="10671" y="2682"/>
                    <a:pt x="11244" y="2644"/>
                    <a:pt x="11856" y="2491"/>
                  </a:cubicBezTo>
                  <a:lnTo>
                    <a:pt x="11856" y="2491"/>
                  </a:lnTo>
                  <a:cubicBezTo>
                    <a:pt x="11474" y="2644"/>
                    <a:pt x="10862" y="2721"/>
                    <a:pt x="10326" y="2721"/>
                  </a:cubicBezTo>
                  <a:cubicBezTo>
                    <a:pt x="10326" y="2797"/>
                    <a:pt x="10288" y="2835"/>
                    <a:pt x="10288" y="2874"/>
                  </a:cubicBezTo>
                  <a:cubicBezTo>
                    <a:pt x="10632" y="3218"/>
                    <a:pt x="10900" y="3638"/>
                    <a:pt x="11053" y="4021"/>
                  </a:cubicBezTo>
                  <a:cubicBezTo>
                    <a:pt x="10900" y="3791"/>
                    <a:pt x="10747" y="3486"/>
                    <a:pt x="10556" y="3294"/>
                  </a:cubicBezTo>
                  <a:cubicBezTo>
                    <a:pt x="10479" y="3180"/>
                    <a:pt x="10365" y="3065"/>
                    <a:pt x="10250" y="2988"/>
                  </a:cubicBezTo>
                  <a:lnTo>
                    <a:pt x="10135" y="3065"/>
                  </a:lnTo>
                  <a:cubicBezTo>
                    <a:pt x="10212" y="3256"/>
                    <a:pt x="10288" y="3486"/>
                    <a:pt x="10326" y="3638"/>
                  </a:cubicBezTo>
                  <a:cubicBezTo>
                    <a:pt x="10441" y="3944"/>
                    <a:pt x="10594" y="4174"/>
                    <a:pt x="10709" y="4403"/>
                  </a:cubicBezTo>
                  <a:cubicBezTo>
                    <a:pt x="10498" y="4052"/>
                    <a:pt x="10287" y="3635"/>
                    <a:pt x="10135" y="3183"/>
                  </a:cubicBezTo>
                  <a:lnTo>
                    <a:pt x="10135" y="3183"/>
                  </a:lnTo>
                  <a:cubicBezTo>
                    <a:pt x="10133" y="3252"/>
                    <a:pt x="10109" y="4235"/>
                    <a:pt x="10441" y="4862"/>
                  </a:cubicBezTo>
                  <a:cubicBezTo>
                    <a:pt x="10535" y="5062"/>
                    <a:pt x="10647" y="5132"/>
                    <a:pt x="10762" y="5132"/>
                  </a:cubicBezTo>
                  <a:cubicBezTo>
                    <a:pt x="11023" y="5132"/>
                    <a:pt x="11303" y="4774"/>
                    <a:pt x="11436" y="4748"/>
                  </a:cubicBezTo>
                  <a:cubicBezTo>
                    <a:pt x="11627" y="4671"/>
                    <a:pt x="11971" y="4671"/>
                    <a:pt x="12048" y="4403"/>
                  </a:cubicBezTo>
                  <a:cubicBezTo>
                    <a:pt x="12086" y="4174"/>
                    <a:pt x="11436" y="3294"/>
                    <a:pt x="10747" y="3027"/>
                  </a:cubicBezTo>
                  <a:lnTo>
                    <a:pt x="10747" y="3027"/>
                  </a:lnTo>
                  <a:cubicBezTo>
                    <a:pt x="10951" y="3056"/>
                    <a:pt x="11220" y="3129"/>
                    <a:pt x="11522" y="3129"/>
                  </a:cubicBezTo>
                  <a:cubicBezTo>
                    <a:pt x="11618" y="3129"/>
                    <a:pt x="11717" y="3121"/>
                    <a:pt x="11818" y="3103"/>
                  </a:cubicBezTo>
                  <a:cubicBezTo>
                    <a:pt x="12468" y="3065"/>
                    <a:pt x="12851" y="2835"/>
                    <a:pt x="12851" y="2568"/>
                  </a:cubicBezTo>
                  <a:cubicBezTo>
                    <a:pt x="12851" y="2376"/>
                    <a:pt x="12430" y="2262"/>
                    <a:pt x="12430" y="2070"/>
                  </a:cubicBezTo>
                  <a:cubicBezTo>
                    <a:pt x="12392" y="1917"/>
                    <a:pt x="12659" y="1573"/>
                    <a:pt x="12583" y="1344"/>
                  </a:cubicBezTo>
                  <a:cubicBezTo>
                    <a:pt x="12549" y="1275"/>
                    <a:pt x="12445" y="1230"/>
                    <a:pt x="12287" y="1230"/>
                  </a:cubicBezTo>
                  <a:cubicBezTo>
                    <a:pt x="11916" y="1230"/>
                    <a:pt x="11244" y="1474"/>
                    <a:pt x="10441" y="2223"/>
                  </a:cubicBezTo>
                  <a:cubicBezTo>
                    <a:pt x="10518" y="2109"/>
                    <a:pt x="10862" y="1726"/>
                    <a:pt x="11053" y="1344"/>
                  </a:cubicBezTo>
                  <a:cubicBezTo>
                    <a:pt x="11244" y="808"/>
                    <a:pt x="11283" y="349"/>
                    <a:pt x="11091" y="158"/>
                  </a:cubicBezTo>
                  <a:cubicBezTo>
                    <a:pt x="11043" y="119"/>
                    <a:pt x="10981" y="105"/>
                    <a:pt x="10916" y="105"/>
                  </a:cubicBezTo>
                  <a:cubicBezTo>
                    <a:pt x="10745" y="105"/>
                    <a:pt x="10546" y="201"/>
                    <a:pt x="10465" y="201"/>
                  </a:cubicBezTo>
                  <a:cubicBezTo>
                    <a:pt x="10455" y="201"/>
                    <a:pt x="10447" y="199"/>
                    <a:pt x="10441" y="196"/>
                  </a:cubicBezTo>
                  <a:cubicBezTo>
                    <a:pt x="10349" y="196"/>
                    <a:pt x="10160" y="1"/>
                    <a:pt x="9950" y="1"/>
                  </a:cubicBezTo>
                  <a:close/>
                  <a:moveTo>
                    <a:pt x="344" y="12167"/>
                  </a:moveTo>
                  <a:lnTo>
                    <a:pt x="344" y="12167"/>
                  </a:lnTo>
                  <a:cubicBezTo>
                    <a:pt x="370" y="12198"/>
                    <a:pt x="396" y="12229"/>
                    <a:pt x="421" y="12261"/>
                  </a:cubicBezTo>
                  <a:lnTo>
                    <a:pt x="421" y="12261"/>
                  </a:lnTo>
                  <a:cubicBezTo>
                    <a:pt x="370" y="12230"/>
                    <a:pt x="344" y="12199"/>
                    <a:pt x="344" y="12167"/>
                  </a:cubicBezTo>
                  <a:close/>
                  <a:moveTo>
                    <a:pt x="168" y="12534"/>
                  </a:moveTo>
                  <a:cubicBezTo>
                    <a:pt x="179" y="12563"/>
                    <a:pt x="191" y="12588"/>
                    <a:pt x="191" y="12588"/>
                  </a:cubicBezTo>
                  <a:cubicBezTo>
                    <a:pt x="306" y="12856"/>
                    <a:pt x="421" y="13085"/>
                    <a:pt x="574" y="13353"/>
                  </a:cubicBezTo>
                  <a:cubicBezTo>
                    <a:pt x="430" y="13101"/>
                    <a:pt x="252" y="12849"/>
                    <a:pt x="168" y="12534"/>
                  </a:cubicBezTo>
                  <a:close/>
                  <a:moveTo>
                    <a:pt x="497" y="12626"/>
                  </a:moveTo>
                  <a:lnTo>
                    <a:pt x="497" y="12626"/>
                  </a:lnTo>
                  <a:cubicBezTo>
                    <a:pt x="765" y="12932"/>
                    <a:pt x="956" y="13238"/>
                    <a:pt x="1033" y="13621"/>
                  </a:cubicBezTo>
                  <a:cubicBezTo>
                    <a:pt x="880" y="13238"/>
                    <a:pt x="727" y="12932"/>
                    <a:pt x="497" y="12626"/>
                  </a:cubicBezTo>
                  <a:close/>
                  <a:moveTo>
                    <a:pt x="2099" y="10398"/>
                  </a:moveTo>
                  <a:cubicBezTo>
                    <a:pt x="1922" y="10398"/>
                    <a:pt x="1683" y="10446"/>
                    <a:pt x="1415" y="10561"/>
                  </a:cubicBezTo>
                  <a:cubicBezTo>
                    <a:pt x="1186" y="10905"/>
                    <a:pt x="1033" y="11211"/>
                    <a:pt x="841" y="11479"/>
                  </a:cubicBezTo>
                  <a:lnTo>
                    <a:pt x="1267" y="11384"/>
                  </a:lnTo>
                  <a:lnTo>
                    <a:pt x="1267" y="11384"/>
                  </a:lnTo>
                  <a:cubicBezTo>
                    <a:pt x="1125" y="11423"/>
                    <a:pt x="983" y="11470"/>
                    <a:pt x="841" y="11517"/>
                  </a:cubicBezTo>
                  <a:lnTo>
                    <a:pt x="765" y="11517"/>
                  </a:lnTo>
                  <a:cubicBezTo>
                    <a:pt x="727" y="11555"/>
                    <a:pt x="688" y="11670"/>
                    <a:pt x="650" y="11708"/>
                  </a:cubicBezTo>
                  <a:cubicBezTo>
                    <a:pt x="918" y="11670"/>
                    <a:pt x="1300" y="11632"/>
                    <a:pt x="1721" y="11555"/>
                  </a:cubicBezTo>
                  <a:lnTo>
                    <a:pt x="1721" y="11555"/>
                  </a:lnTo>
                  <a:cubicBezTo>
                    <a:pt x="1453" y="11670"/>
                    <a:pt x="1033" y="11785"/>
                    <a:pt x="574" y="11785"/>
                  </a:cubicBezTo>
                  <a:cubicBezTo>
                    <a:pt x="497" y="11900"/>
                    <a:pt x="459" y="12053"/>
                    <a:pt x="344" y="12167"/>
                  </a:cubicBezTo>
                  <a:cubicBezTo>
                    <a:pt x="306" y="12244"/>
                    <a:pt x="230" y="12397"/>
                    <a:pt x="153" y="12473"/>
                  </a:cubicBezTo>
                  <a:cubicBezTo>
                    <a:pt x="153" y="12779"/>
                    <a:pt x="77" y="12932"/>
                    <a:pt x="0" y="13009"/>
                  </a:cubicBezTo>
                  <a:cubicBezTo>
                    <a:pt x="77" y="13353"/>
                    <a:pt x="115" y="13735"/>
                    <a:pt x="268" y="14003"/>
                  </a:cubicBezTo>
                  <a:cubicBezTo>
                    <a:pt x="362" y="14215"/>
                    <a:pt x="474" y="14289"/>
                    <a:pt x="590" y="14289"/>
                  </a:cubicBezTo>
                  <a:cubicBezTo>
                    <a:pt x="851" y="14289"/>
                    <a:pt x="1130" y="13915"/>
                    <a:pt x="1262" y="13888"/>
                  </a:cubicBezTo>
                  <a:cubicBezTo>
                    <a:pt x="1453" y="13812"/>
                    <a:pt x="1798" y="13812"/>
                    <a:pt x="1874" y="13544"/>
                  </a:cubicBezTo>
                  <a:cubicBezTo>
                    <a:pt x="1912" y="13315"/>
                    <a:pt x="1262" y="12435"/>
                    <a:pt x="574" y="12167"/>
                  </a:cubicBezTo>
                  <a:lnTo>
                    <a:pt x="574" y="12167"/>
                  </a:lnTo>
                  <a:cubicBezTo>
                    <a:pt x="790" y="12198"/>
                    <a:pt x="1057" y="12254"/>
                    <a:pt x="1394" y="12254"/>
                  </a:cubicBezTo>
                  <a:cubicBezTo>
                    <a:pt x="1474" y="12254"/>
                    <a:pt x="1557" y="12251"/>
                    <a:pt x="1645" y="12244"/>
                  </a:cubicBezTo>
                  <a:cubicBezTo>
                    <a:pt x="2295" y="12206"/>
                    <a:pt x="2677" y="11976"/>
                    <a:pt x="2677" y="11708"/>
                  </a:cubicBezTo>
                  <a:cubicBezTo>
                    <a:pt x="2677" y="11517"/>
                    <a:pt x="2295" y="11402"/>
                    <a:pt x="2257" y="11249"/>
                  </a:cubicBezTo>
                  <a:cubicBezTo>
                    <a:pt x="2218" y="11058"/>
                    <a:pt x="2486" y="10752"/>
                    <a:pt x="2410" y="10523"/>
                  </a:cubicBezTo>
                  <a:cubicBezTo>
                    <a:pt x="2390" y="10446"/>
                    <a:pt x="2276" y="10398"/>
                    <a:pt x="2099" y="10398"/>
                  </a:cubicBezTo>
                  <a:close/>
                  <a:moveTo>
                    <a:pt x="7532" y="15960"/>
                  </a:moveTo>
                  <a:cubicBezTo>
                    <a:pt x="7484" y="15960"/>
                    <a:pt x="7433" y="15970"/>
                    <a:pt x="7382" y="15992"/>
                  </a:cubicBezTo>
                  <a:cubicBezTo>
                    <a:pt x="7190" y="16030"/>
                    <a:pt x="7037" y="16489"/>
                    <a:pt x="7152" y="17178"/>
                  </a:cubicBezTo>
                  <a:cubicBezTo>
                    <a:pt x="7458" y="16872"/>
                    <a:pt x="7840" y="16566"/>
                    <a:pt x="8223" y="16107"/>
                  </a:cubicBezTo>
                  <a:lnTo>
                    <a:pt x="8223" y="16107"/>
                  </a:lnTo>
                  <a:cubicBezTo>
                    <a:pt x="8146" y="16183"/>
                    <a:pt x="8032" y="16183"/>
                    <a:pt x="7993" y="16183"/>
                  </a:cubicBezTo>
                  <a:cubicBezTo>
                    <a:pt x="7901" y="16122"/>
                    <a:pt x="7734" y="15960"/>
                    <a:pt x="7532" y="15960"/>
                  </a:cubicBezTo>
                  <a:close/>
                  <a:moveTo>
                    <a:pt x="5838" y="16488"/>
                  </a:moveTo>
                  <a:cubicBezTo>
                    <a:pt x="5748" y="16488"/>
                    <a:pt x="5685" y="16517"/>
                    <a:pt x="5660" y="16566"/>
                  </a:cubicBezTo>
                  <a:cubicBezTo>
                    <a:pt x="5507" y="16680"/>
                    <a:pt x="5660" y="17139"/>
                    <a:pt x="5507" y="17331"/>
                  </a:cubicBezTo>
                  <a:cubicBezTo>
                    <a:pt x="5431" y="17522"/>
                    <a:pt x="5163" y="17445"/>
                    <a:pt x="5049" y="17751"/>
                  </a:cubicBezTo>
                  <a:cubicBezTo>
                    <a:pt x="4972" y="17828"/>
                    <a:pt x="5087" y="17942"/>
                    <a:pt x="5240" y="18095"/>
                  </a:cubicBezTo>
                  <a:cubicBezTo>
                    <a:pt x="5507" y="17981"/>
                    <a:pt x="5737" y="17904"/>
                    <a:pt x="5966" y="17790"/>
                  </a:cubicBezTo>
                  <a:lnTo>
                    <a:pt x="5922" y="17730"/>
                  </a:lnTo>
                  <a:lnTo>
                    <a:pt x="5922" y="17730"/>
                  </a:lnTo>
                  <a:cubicBezTo>
                    <a:pt x="5950" y="17753"/>
                    <a:pt x="5988" y="17771"/>
                    <a:pt x="6043" y="17790"/>
                  </a:cubicBezTo>
                  <a:cubicBezTo>
                    <a:pt x="6119" y="17751"/>
                    <a:pt x="6272" y="17713"/>
                    <a:pt x="6387" y="17637"/>
                  </a:cubicBezTo>
                  <a:cubicBezTo>
                    <a:pt x="6425" y="17637"/>
                    <a:pt x="6425" y="17637"/>
                    <a:pt x="6464" y="17598"/>
                  </a:cubicBezTo>
                  <a:cubicBezTo>
                    <a:pt x="6272" y="17522"/>
                    <a:pt x="6081" y="17407"/>
                    <a:pt x="5890" y="17254"/>
                  </a:cubicBezTo>
                  <a:lnTo>
                    <a:pt x="5890" y="17216"/>
                  </a:lnTo>
                  <a:cubicBezTo>
                    <a:pt x="6119" y="17254"/>
                    <a:pt x="6311" y="17407"/>
                    <a:pt x="6502" y="17560"/>
                  </a:cubicBezTo>
                  <a:cubicBezTo>
                    <a:pt x="6655" y="17522"/>
                    <a:pt x="6808" y="17407"/>
                    <a:pt x="6961" y="17331"/>
                  </a:cubicBezTo>
                  <a:cubicBezTo>
                    <a:pt x="6846" y="17216"/>
                    <a:pt x="6808" y="17063"/>
                    <a:pt x="6655" y="16986"/>
                  </a:cubicBezTo>
                  <a:cubicBezTo>
                    <a:pt x="6342" y="16622"/>
                    <a:pt x="6030" y="16488"/>
                    <a:pt x="5838" y="1648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5" name="Google Shape;3885;p54"/>
            <p:cNvSpPr/>
            <p:nvPr/>
          </p:nvSpPr>
          <p:spPr>
            <a:xfrm>
              <a:off x="5934877" y="2875391"/>
              <a:ext cx="583572" cy="391678"/>
            </a:xfrm>
            <a:custGeom>
              <a:rect b="b" l="l" r="r" t="t"/>
              <a:pathLst>
                <a:path extrusionOk="0" h="21586" w="32166">
                  <a:moveTo>
                    <a:pt x="29939" y="1"/>
                  </a:moveTo>
                  <a:cubicBezTo>
                    <a:pt x="28883" y="1"/>
                    <a:pt x="28127" y="2310"/>
                    <a:pt x="26772" y="3558"/>
                  </a:cubicBezTo>
                  <a:cubicBezTo>
                    <a:pt x="25625" y="4590"/>
                    <a:pt x="24286" y="5585"/>
                    <a:pt x="22948" y="6503"/>
                  </a:cubicBezTo>
                  <a:cubicBezTo>
                    <a:pt x="22927" y="6505"/>
                    <a:pt x="22907" y="6506"/>
                    <a:pt x="22888" y="6506"/>
                  </a:cubicBezTo>
                  <a:cubicBezTo>
                    <a:pt x="22563" y="6506"/>
                    <a:pt x="22556" y="6189"/>
                    <a:pt x="23063" y="5394"/>
                  </a:cubicBezTo>
                  <a:cubicBezTo>
                    <a:pt x="23675" y="4437"/>
                    <a:pt x="26811" y="1263"/>
                    <a:pt x="25587" y="230"/>
                  </a:cubicBezTo>
                  <a:cubicBezTo>
                    <a:pt x="25473" y="135"/>
                    <a:pt x="25329" y="91"/>
                    <a:pt x="25162" y="91"/>
                  </a:cubicBezTo>
                  <a:cubicBezTo>
                    <a:pt x="23588" y="91"/>
                    <a:pt x="19915" y="3983"/>
                    <a:pt x="19085" y="5470"/>
                  </a:cubicBezTo>
                  <a:cubicBezTo>
                    <a:pt x="18588" y="6350"/>
                    <a:pt x="18129" y="7688"/>
                    <a:pt x="17785" y="8721"/>
                  </a:cubicBezTo>
                  <a:cubicBezTo>
                    <a:pt x="14113" y="9677"/>
                    <a:pt x="3787" y="13731"/>
                    <a:pt x="2677" y="15032"/>
                  </a:cubicBezTo>
                  <a:cubicBezTo>
                    <a:pt x="1836" y="16064"/>
                    <a:pt x="0" y="19889"/>
                    <a:pt x="3060" y="21074"/>
                  </a:cubicBezTo>
                  <a:cubicBezTo>
                    <a:pt x="3929" y="21408"/>
                    <a:pt x="5317" y="21585"/>
                    <a:pt x="7000" y="21585"/>
                  </a:cubicBezTo>
                  <a:cubicBezTo>
                    <a:pt x="12063" y="21585"/>
                    <a:pt x="19800" y="19986"/>
                    <a:pt x="24133" y="16255"/>
                  </a:cubicBezTo>
                  <a:cubicBezTo>
                    <a:pt x="27117" y="14496"/>
                    <a:pt x="30176" y="11513"/>
                    <a:pt x="31400" y="8185"/>
                  </a:cubicBezTo>
                  <a:cubicBezTo>
                    <a:pt x="31706" y="7459"/>
                    <a:pt x="31477" y="6885"/>
                    <a:pt x="31477" y="6885"/>
                  </a:cubicBezTo>
                  <a:cubicBezTo>
                    <a:pt x="32165" y="5164"/>
                    <a:pt x="31591" y="4361"/>
                    <a:pt x="31591" y="4361"/>
                  </a:cubicBezTo>
                  <a:cubicBezTo>
                    <a:pt x="32089" y="2487"/>
                    <a:pt x="31018" y="1875"/>
                    <a:pt x="31018" y="1875"/>
                  </a:cubicBezTo>
                  <a:cubicBezTo>
                    <a:pt x="31018" y="1875"/>
                    <a:pt x="31400" y="422"/>
                    <a:pt x="30176" y="39"/>
                  </a:cubicBezTo>
                  <a:cubicBezTo>
                    <a:pt x="30095" y="13"/>
                    <a:pt x="30017" y="1"/>
                    <a:pt x="29939"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6" name="Google Shape;3886;p54"/>
            <p:cNvSpPr/>
            <p:nvPr/>
          </p:nvSpPr>
          <p:spPr>
            <a:xfrm>
              <a:off x="6405675" y="2909812"/>
              <a:ext cx="92926" cy="118106"/>
            </a:xfrm>
            <a:custGeom>
              <a:rect b="b" l="l" r="r" t="t"/>
              <a:pathLst>
                <a:path extrusionOk="0" h="6509" w="5122">
                  <a:moveTo>
                    <a:pt x="5051" y="0"/>
                  </a:moveTo>
                  <a:cubicBezTo>
                    <a:pt x="5039" y="0"/>
                    <a:pt x="5030" y="5"/>
                    <a:pt x="5030" y="16"/>
                  </a:cubicBezTo>
                  <a:cubicBezTo>
                    <a:pt x="4303" y="1278"/>
                    <a:pt x="3653" y="2502"/>
                    <a:pt x="2735" y="3649"/>
                  </a:cubicBezTo>
                  <a:cubicBezTo>
                    <a:pt x="1932" y="4720"/>
                    <a:pt x="975" y="5562"/>
                    <a:pt x="19" y="6480"/>
                  </a:cubicBezTo>
                  <a:cubicBezTo>
                    <a:pt x="2199" y="4950"/>
                    <a:pt x="4188" y="2502"/>
                    <a:pt x="5068" y="54"/>
                  </a:cubicBezTo>
                  <a:cubicBezTo>
                    <a:pt x="5122" y="27"/>
                    <a:pt x="5080" y="0"/>
                    <a:pt x="5051" y="0"/>
                  </a:cubicBezTo>
                  <a:close/>
                  <a:moveTo>
                    <a:pt x="19" y="6480"/>
                  </a:moveTo>
                  <a:lnTo>
                    <a:pt x="19" y="6480"/>
                  </a:lnTo>
                  <a:cubicBezTo>
                    <a:pt x="0" y="6499"/>
                    <a:pt x="0" y="6508"/>
                    <a:pt x="5" y="6508"/>
                  </a:cubicBezTo>
                  <a:cubicBezTo>
                    <a:pt x="10" y="6508"/>
                    <a:pt x="19" y="6499"/>
                    <a:pt x="19" y="648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7" name="Google Shape;3887;p54"/>
            <p:cNvSpPr/>
            <p:nvPr/>
          </p:nvSpPr>
          <p:spPr>
            <a:xfrm>
              <a:off x="6433886" y="2955211"/>
              <a:ext cx="73459" cy="113932"/>
            </a:xfrm>
            <a:custGeom>
              <a:rect b="b" l="l" r="r" t="t"/>
              <a:pathLst>
                <a:path extrusionOk="0" h="6279" w="4049">
                  <a:moveTo>
                    <a:pt x="4048" y="0"/>
                  </a:moveTo>
                  <a:cubicBezTo>
                    <a:pt x="2442" y="3633"/>
                    <a:pt x="912" y="5278"/>
                    <a:pt x="32" y="6234"/>
                  </a:cubicBezTo>
                  <a:cubicBezTo>
                    <a:pt x="1983" y="4513"/>
                    <a:pt x="3322" y="2486"/>
                    <a:pt x="4048" y="0"/>
                  </a:cubicBezTo>
                  <a:close/>
                  <a:moveTo>
                    <a:pt x="32" y="6234"/>
                  </a:moveTo>
                  <a:lnTo>
                    <a:pt x="32" y="6234"/>
                  </a:lnTo>
                  <a:cubicBezTo>
                    <a:pt x="10" y="6256"/>
                    <a:pt x="1" y="6278"/>
                    <a:pt x="4" y="6278"/>
                  </a:cubicBezTo>
                  <a:cubicBezTo>
                    <a:pt x="7" y="6278"/>
                    <a:pt x="16" y="6267"/>
                    <a:pt x="32" y="623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8" name="Google Shape;3888;p54"/>
            <p:cNvSpPr/>
            <p:nvPr/>
          </p:nvSpPr>
          <p:spPr>
            <a:xfrm>
              <a:off x="6448545" y="2999612"/>
              <a:ext cx="58092" cy="90525"/>
            </a:xfrm>
            <a:custGeom>
              <a:rect b="b" l="l" r="r" t="t"/>
              <a:pathLst>
                <a:path extrusionOk="0" h="4989" w="3202">
                  <a:moveTo>
                    <a:pt x="3202" y="1"/>
                  </a:moveTo>
                  <a:lnTo>
                    <a:pt x="3202" y="1"/>
                  </a:lnTo>
                  <a:cubicBezTo>
                    <a:pt x="2131" y="2066"/>
                    <a:pt x="1481" y="3252"/>
                    <a:pt x="28" y="4935"/>
                  </a:cubicBezTo>
                  <a:cubicBezTo>
                    <a:pt x="0" y="4962"/>
                    <a:pt x="12" y="4989"/>
                    <a:pt x="48" y="4989"/>
                  </a:cubicBezTo>
                  <a:cubicBezTo>
                    <a:pt x="62" y="4989"/>
                    <a:pt x="82" y="4984"/>
                    <a:pt x="104" y="4973"/>
                  </a:cubicBezTo>
                  <a:cubicBezTo>
                    <a:pt x="1672" y="3214"/>
                    <a:pt x="2284" y="2449"/>
                    <a:pt x="3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9" name="Google Shape;3889;p54"/>
            <p:cNvSpPr/>
            <p:nvPr/>
          </p:nvSpPr>
          <p:spPr>
            <a:xfrm>
              <a:off x="5935566" y="3034323"/>
              <a:ext cx="424680" cy="234288"/>
            </a:xfrm>
            <a:custGeom>
              <a:rect b="b" l="l" r="r" t="t"/>
              <a:pathLst>
                <a:path extrusionOk="0" h="12912" w="23408">
                  <a:moveTo>
                    <a:pt x="16982" y="0"/>
                  </a:moveTo>
                  <a:cubicBezTo>
                    <a:pt x="16982" y="0"/>
                    <a:pt x="9906" y="2448"/>
                    <a:pt x="4973" y="4666"/>
                  </a:cubicBezTo>
                  <a:cubicBezTo>
                    <a:pt x="115" y="6961"/>
                    <a:pt x="1" y="11091"/>
                    <a:pt x="2869" y="12239"/>
                  </a:cubicBezTo>
                  <a:cubicBezTo>
                    <a:pt x="4059" y="12718"/>
                    <a:pt x="5536" y="12912"/>
                    <a:pt x="7148" y="12912"/>
                  </a:cubicBezTo>
                  <a:cubicBezTo>
                    <a:pt x="14039" y="12912"/>
                    <a:pt x="23407" y="9370"/>
                    <a:pt x="23407" y="9370"/>
                  </a:cubicBezTo>
                  <a:lnTo>
                    <a:pt x="16982"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0" name="Google Shape;3890;p54"/>
            <p:cNvSpPr/>
            <p:nvPr/>
          </p:nvSpPr>
          <p:spPr>
            <a:xfrm>
              <a:off x="5975806" y="3070395"/>
              <a:ext cx="337922" cy="197817"/>
            </a:xfrm>
            <a:custGeom>
              <a:rect b="b" l="l" r="r" t="t"/>
              <a:pathLst>
                <a:path extrusionOk="0" h="10902" w="18626">
                  <a:moveTo>
                    <a:pt x="16714" y="919"/>
                  </a:moveTo>
                  <a:cubicBezTo>
                    <a:pt x="16638" y="1340"/>
                    <a:pt x="16600" y="1799"/>
                    <a:pt x="16638" y="2219"/>
                  </a:cubicBezTo>
                  <a:cubicBezTo>
                    <a:pt x="16676" y="2219"/>
                    <a:pt x="16714" y="2219"/>
                    <a:pt x="16714" y="2257"/>
                  </a:cubicBezTo>
                  <a:cubicBezTo>
                    <a:pt x="16728" y="2233"/>
                    <a:pt x="16742" y="2208"/>
                    <a:pt x="16755" y="2183"/>
                  </a:cubicBezTo>
                  <a:lnTo>
                    <a:pt x="16755" y="2183"/>
                  </a:lnTo>
                  <a:lnTo>
                    <a:pt x="16829" y="2257"/>
                  </a:lnTo>
                  <a:cubicBezTo>
                    <a:pt x="17020" y="2219"/>
                    <a:pt x="17173" y="2181"/>
                    <a:pt x="17326" y="2104"/>
                  </a:cubicBezTo>
                  <a:cubicBezTo>
                    <a:pt x="17403" y="2104"/>
                    <a:pt x="17479" y="2066"/>
                    <a:pt x="17556" y="2066"/>
                  </a:cubicBezTo>
                  <a:lnTo>
                    <a:pt x="17403" y="1837"/>
                  </a:lnTo>
                  <a:cubicBezTo>
                    <a:pt x="17288" y="1913"/>
                    <a:pt x="17135" y="2028"/>
                    <a:pt x="17020" y="2104"/>
                  </a:cubicBezTo>
                  <a:cubicBezTo>
                    <a:pt x="17058" y="2066"/>
                    <a:pt x="17211" y="1913"/>
                    <a:pt x="17288" y="1722"/>
                  </a:cubicBezTo>
                  <a:lnTo>
                    <a:pt x="17058" y="1340"/>
                  </a:lnTo>
                  <a:cubicBezTo>
                    <a:pt x="17042" y="1382"/>
                    <a:pt x="17027" y="1424"/>
                    <a:pt x="17012" y="1465"/>
                  </a:cubicBezTo>
                  <a:lnTo>
                    <a:pt x="17012" y="1465"/>
                  </a:lnTo>
                  <a:cubicBezTo>
                    <a:pt x="17015" y="1449"/>
                    <a:pt x="17018" y="1432"/>
                    <a:pt x="17020" y="1416"/>
                  </a:cubicBezTo>
                  <a:lnTo>
                    <a:pt x="17020" y="1340"/>
                  </a:lnTo>
                  <a:lnTo>
                    <a:pt x="16714" y="919"/>
                  </a:lnTo>
                  <a:close/>
                  <a:moveTo>
                    <a:pt x="2563" y="2793"/>
                  </a:moveTo>
                  <a:cubicBezTo>
                    <a:pt x="2181" y="3022"/>
                    <a:pt x="1875" y="3214"/>
                    <a:pt x="1569" y="3405"/>
                  </a:cubicBezTo>
                  <a:cubicBezTo>
                    <a:pt x="2296" y="3367"/>
                    <a:pt x="2640" y="3137"/>
                    <a:pt x="2640" y="2869"/>
                  </a:cubicBezTo>
                  <a:cubicBezTo>
                    <a:pt x="2640" y="2869"/>
                    <a:pt x="2640" y="2831"/>
                    <a:pt x="2563" y="2793"/>
                  </a:cubicBezTo>
                  <a:close/>
                  <a:moveTo>
                    <a:pt x="15988" y="3214"/>
                  </a:moveTo>
                  <a:lnTo>
                    <a:pt x="15988" y="3214"/>
                  </a:lnTo>
                  <a:cubicBezTo>
                    <a:pt x="15904" y="3326"/>
                    <a:pt x="15815" y="3427"/>
                    <a:pt x="15720" y="3522"/>
                  </a:cubicBezTo>
                  <a:lnTo>
                    <a:pt x="15720" y="3522"/>
                  </a:lnTo>
                  <a:cubicBezTo>
                    <a:pt x="15800" y="3451"/>
                    <a:pt x="15877" y="3370"/>
                    <a:pt x="15949" y="3284"/>
                  </a:cubicBezTo>
                  <a:lnTo>
                    <a:pt x="15949" y="3284"/>
                  </a:lnTo>
                  <a:cubicBezTo>
                    <a:pt x="15963" y="3261"/>
                    <a:pt x="15976" y="3237"/>
                    <a:pt x="15988" y="3214"/>
                  </a:cubicBezTo>
                  <a:close/>
                  <a:moveTo>
                    <a:pt x="421" y="4285"/>
                  </a:moveTo>
                  <a:lnTo>
                    <a:pt x="421" y="4285"/>
                  </a:lnTo>
                  <a:cubicBezTo>
                    <a:pt x="437" y="4315"/>
                    <a:pt x="459" y="4359"/>
                    <a:pt x="484" y="4405"/>
                  </a:cubicBezTo>
                  <a:lnTo>
                    <a:pt x="484" y="4405"/>
                  </a:lnTo>
                  <a:cubicBezTo>
                    <a:pt x="458" y="4366"/>
                    <a:pt x="435" y="4325"/>
                    <a:pt x="421" y="4285"/>
                  </a:cubicBezTo>
                  <a:close/>
                  <a:moveTo>
                    <a:pt x="651" y="4017"/>
                  </a:moveTo>
                  <a:lnTo>
                    <a:pt x="651" y="4017"/>
                  </a:lnTo>
                  <a:cubicBezTo>
                    <a:pt x="804" y="4208"/>
                    <a:pt x="919" y="4476"/>
                    <a:pt x="957" y="4705"/>
                  </a:cubicBezTo>
                  <a:cubicBezTo>
                    <a:pt x="842" y="4476"/>
                    <a:pt x="766" y="4208"/>
                    <a:pt x="651" y="4017"/>
                  </a:cubicBezTo>
                  <a:close/>
                  <a:moveTo>
                    <a:pt x="16179" y="1"/>
                  </a:moveTo>
                  <a:cubicBezTo>
                    <a:pt x="16102" y="307"/>
                    <a:pt x="16102" y="728"/>
                    <a:pt x="16141" y="1072"/>
                  </a:cubicBezTo>
                  <a:cubicBezTo>
                    <a:pt x="16255" y="1569"/>
                    <a:pt x="16370" y="1875"/>
                    <a:pt x="16447" y="1951"/>
                  </a:cubicBezTo>
                  <a:cubicBezTo>
                    <a:pt x="16332" y="1875"/>
                    <a:pt x="15796" y="1110"/>
                    <a:pt x="15490" y="881"/>
                  </a:cubicBezTo>
                  <a:cubicBezTo>
                    <a:pt x="15264" y="705"/>
                    <a:pt x="15022" y="611"/>
                    <a:pt x="14838" y="611"/>
                  </a:cubicBezTo>
                  <a:cubicBezTo>
                    <a:pt x="14743" y="611"/>
                    <a:pt x="14663" y="637"/>
                    <a:pt x="14611" y="689"/>
                  </a:cubicBezTo>
                  <a:cubicBezTo>
                    <a:pt x="14458" y="804"/>
                    <a:pt x="14649" y="1301"/>
                    <a:pt x="14573" y="1454"/>
                  </a:cubicBezTo>
                  <a:cubicBezTo>
                    <a:pt x="14534" y="1569"/>
                    <a:pt x="14152" y="1646"/>
                    <a:pt x="14075" y="1837"/>
                  </a:cubicBezTo>
                  <a:cubicBezTo>
                    <a:pt x="14041" y="2142"/>
                    <a:pt x="14698" y="2627"/>
                    <a:pt x="15727" y="2627"/>
                  </a:cubicBezTo>
                  <a:cubicBezTo>
                    <a:pt x="15811" y="2627"/>
                    <a:pt x="15897" y="2624"/>
                    <a:pt x="15986" y="2617"/>
                  </a:cubicBezTo>
                  <a:lnTo>
                    <a:pt x="15986" y="2617"/>
                  </a:lnTo>
                  <a:cubicBezTo>
                    <a:pt x="15966" y="2631"/>
                    <a:pt x="15947" y="2644"/>
                    <a:pt x="15928" y="2658"/>
                  </a:cubicBezTo>
                  <a:lnTo>
                    <a:pt x="15928" y="2658"/>
                  </a:lnTo>
                  <a:cubicBezTo>
                    <a:pt x="15974" y="2645"/>
                    <a:pt x="16014" y="2634"/>
                    <a:pt x="16046" y="2625"/>
                  </a:cubicBezTo>
                  <a:lnTo>
                    <a:pt x="16046" y="2625"/>
                  </a:lnTo>
                  <a:cubicBezTo>
                    <a:pt x="15937" y="2694"/>
                    <a:pt x="15827" y="2762"/>
                    <a:pt x="15758" y="2831"/>
                  </a:cubicBezTo>
                  <a:cubicBezTo>
                    <a:pt x="15529" y="3022"/>
                    <a:pt x="15337" y="3214"/>
                    <a:pt x="15146" y="3405"/>
                  </a:cubicBezTo>
                  <a:cubicBezTo>
                    <a:pt x="15337" y="3132"/>
                    <a:pt x="15626" y="2878"/>
                    <a:pt x="15928" y="2658"/>
                  </a:cubicBezTo>
                  <a:lnTo>
                    <a:pt x="15928" y="2658"/>
                  </a:lnTo>
                  <a:cubicBezTo>
                    <a:pt x="15598" y="2756"/>
                    <a:pt x="14957" y="2982"/>
                    <a:pt x="14573" y="3367"/>
                  </a:cubicBezTo>
                  <a:cubicBezTo>
                    <a:pt x="14037" y="3902"/>
                    <a:pt x="14917" y="4132"/>
                    <a:pt x="14993" y="4285"/>
                  </a:cubicBezTo>
                  <a:cubicBezTo>
                    <a:pt x="15101" y="4465"/>
                    <a:pt x="15175" y="4747"/>
                    <a:pt x="15440" y="4747"/>
                  </a:cubicBezTo>
                  <a:cubicBezTo>
                    <a:pt x="15456" y="4747"/>
                    <a:pt x="15473" y="4746"/>
                    <a:pt x="15490" y="4743"/>
                  </a:cubicBezTo>
                  <a:cubicBezTo>
                    <a:pt x="15720" y="4743"/>
                    <a:pt x="16332" y="3826"/>
                    <a:pt x="16447" y="3137"/>
                  </a:cubicBezTo>
                  <a:cubicBezTo>
                    <a:pt x="16447" y="3367"/>
                    <a:pt x="16485" y="3749"/>
                    <a:pt x="16638" y="4170"/>
                  </a:cubicBezTo>
                  <a:cubicBezTo>
                    <a:pt x="16854" y="4748"/>
                    <a:pt x="17173" y="5053"/>
                    <a:pt x="17369" y="5053"/>
                  </a:cubicBezTo>
                  <a:cubicBezTo>
                    <a:pt x="17381" y="5053"/>
                    <a:pt x="17392" y="5052"/>
                    <a:pt x="17403" y="5049"/>
                  </a:cubicBezTo>
                  <a:cubicBezTo>
                    <a:pt x="17594" y="4973"/>
                    <a:pt x="17594" y="4552"/>
                    <a:pt x="17709" y="4476"/>
                  </a:cubicBezTo>
                  <a:cubicBezTo>
                    <a:pt x="17748" y="4446"/>
                    <a:pt x="17803" y="4437"/>
                    <a:pt x="17866" y="4437"/>
                  </a:cubicBezTo>
                  <a:cubicBezTo>
                    <a:pt x="17969" y="4437"/>
                    <a:pt x="18094" y="4462"/>
                    <a:pt x="18209" y="4462"/>
                  </a:cubicBezTo>
                  <a:cubicBezTo>
                    <a:pt x="18295" y="4462"/>
                    <a:pt x="18375" y="4448"/>
                    <a:pt x="18435" y="4399"/>
                  </a:cubicBezTo>
                  <a:cubicBezTo>
                    <a:pt x="18625" y="4285"/>
                    <a:pt x="18363" y="3419"/>
                    <a:pt x="17053" y="2621"/>
                  </a:cubicBezTo>
                  <a:lnTo>
                    <a:pt x="17053" y="2621"/>
                  </a:lnTo>
                  <a:cubicBezTo>
                    <a:pt x="17205" y="2707"/>
                    <a:pt x="17626" y="2875"/>
                    <a:pt x="18015" y="2946"/>
                  </a:cubicBezTo>
                  <a:lnTo>
                    <a:pt x="17793" y="2540"/>
                  </a:lnTo>
                  <a:lnTo>
                    <a:pt x="17793" y="2540"/>
                  </a:lnTo>
                  <a:cubicBezTo>
                    <a:pt x="17816" y="2536"/>
                    <a:pt x="17839" y="2531"/>
                    <a:pt x="17862" y="2525"/>
                  </a:cubicBezTo>
                  <a:lnTo>
                    <a:pt x="17670" y="2257"/>
                  </a:lnTo>
                  <a:lnTo>
                    <a:pt x="17441" y="2257"/>
                  </a:lnTo>
                  <a:cubicBezTo>
                    <a:pt x="17517" y="2257"/>
                    <a:pt x="17594" y="2257"/>
                    <a:pt x="17670" y="2219"/>
                  </a:cubicBezTo>
                  <a:lnTo>
                    <a:pt x="17594" y="2104"/>
                  </a:lnTo>
                  <a:cubicBezTo>
                    <a:pt x="17479" y="2104"/>
                    <a:pt x="17441" y="2181"/>
                    <a:pt x="17326" y="2181"/>
                  </a:cubicBezTo>
                  <a:cubicBezTo>
                    <a:pt x="17211" y="2219"/>
                    <a:pt x="17020" y="2296"/>
                    <a:pt x="16867" y="2410"/>
                  </a:cubicBezTo>
                  <a:lnTo>
                    <a:pt x="16867" y="2487"/>
                  </a:lnTo>
                  <a:cubicBezTo>
                    <a:pt x="17105" y="2513"/>
                    <a:pt x="17342" y="2558"/>
                    <a:pt x="17567" y="2558"/>
                  </a:cubicBezTo>
                  <a:cubicBezTo>
                    <a:pt x="17580" y="2558"/>
                    <a:pt x="17593" y="2558"/>
                    <a:pt x="17606" y="2557"/>
                  </a:cubicBezTo>
                  <a:lnTo>
                    <a:pt x="17606" y="2557"/>
                  </a:lnTo>
                  <a:cubicBezTo>
                    <a:pt x="17507" y="2571"/>
                    <a:pt x="17406" y="2578"/>
                    <a:pt x="17305" y="2578"/>
                  </a:cubicBezTo>
                  <a:cubicBezTo>
                    <a:pt x="17105" y="2578"/>
                    <a:pt x="16904" y="2550"/>
                    <a:pt x="16714" y="2487"/>
                  </a:cubicBezTo>
                  <a:cubicBezTo>
                    <a:pt x="16714" y="2525"/>
                    <a:pt x="16714" y="2602"/>
                    <a:pt x="16676" y="2602"/>
                  </a:cubicBezTo>
                  <a:cubicBezTo>
                    <a:pt x="16829" y="2793"/>
                    <a:pt x="16944" y="3022"/>
                    <a:pt x="17020" y="3099"/>
                  </a:cubicBezTo>
                  <a:cubicBezTo>
                    <a:pt x="17135" y="3367"/>
                    <a:pt x="17250" y="3558"/>
                    <a:pt x="17326" y="3787"/>
                  </a:cubicBezTo>
                  <a:cubicBezTo>
                    <a:pt x="17211" y="3558"/>
                    <a:pt x="17097" y="3367"/>
                    <a:pt x="16944" y="3099"/>
                  </a:cubicBezTo>
                  <a:cubicBezTo>
                    <a:pt x="16906" y="3022"/>
                    <a:pt x="16714" y="2793"/>
                    <a:pt x="16638" y="2602"/>
                  </a:cubicBezTo>
                  <a:cubicBezTo>
                    <a:pt x="16638" y="2602"/>
                    <a:pt x="16561" y="2602"/>
                    <a:pt x="16561" y="2640"/>
                  </a:cubicBezTo>
                  <a:cubicBezTo>
                    <a:pt x="16676" y="2908"/>
                    <a:pt x="16867" y="3443"/>
                    <a:pt x="17135" y="4017"/>
                  </a:cubicBezTo>
                  <a:cubicBezTo>
                    <a:pt x="16906" y="3673"/>
                    <a:pt x="16638" y="3099"/>
                    <a:pt x="16523" y="2640"/>
                  </a:cubicBezTo>
                  <a:lnTo>
                    <a:pt x="16370" y="2640"/>
                  </a:lnTo>
                  <a:cubicBezTo>
                    <a:pt x="16262" y="2856"/>
                    <a:pt x="16117" y="3085"/>
                    <a:pt x="15949" y="3284"/>
                  </a:cubicBezTo>
                  <a:lnTo>
                    <a:pt x="15949" y="3284"/>
                  </a:lnTo>
                  <a:cubicBezTo>
                    <a:pt x="15787" y="3561"/>
                    <a:pt x="15502" y="3802"/>
                    <a:pt x="15184" y="3979"/>
                  </a:cubicBezTo>
                  <a:cubicBezTo>
                    <a:pt x="15379" y="3833"/>
                    <a:pt x="15557" y="3687"/>
                    <a:pt x="15720" y="3522"/>
                  </a:cubicBezTo>
                  <a:lnTo>
                    <a:pt x="15720" y="3522"/>
                  </a:lnTo>
                  <a:cubicBezTo>
                    <a:pt x="15658" y="3578"/>
                    <a:pt x="15594" y="3629"/>
                    <a:pt x="15529" y="3673"/>
                  </a:cubicBezTo>
                  <a:cubicBezTo>
                    <a:pt x="15720" y="3481"/>
                    <a:pt x="15949" y="3252"/>
                    <a:pt x="16102" y="3022"/>
                  </a:cubicBezTo>
                  <a:cubicBezTo>
                    <a:pt x="16179" y="2869"/>
                    <a:pt x="16255" y="2716"/>
                    <a:pt x="16332" y="2602"/>
                  </a:cubicBezTo>
                  <a:cubicBezTo>
                    <a:pt x="16294" y="2602"/>
                    <a:pt x="16294" y="2525"/>
                    <a:pt x="16255" y="2487"/>
                  </a:cubicBezTo>
                  <a:cubicBezTo>
                    <a:pt x="16201" y="2528"/>
                    <a:pt x="16137" y="2569"/>
                    <a:pt x="16072" y="2609"/>
                  </a:cubicBezTo>
                  <a:lnTo>
                    <a:pt x="16072" y="2609"/>
                  </a:lnTo>
                  <a:cubicBezTo>
                    <a:pt x="16095" y="2607"/>
                    <a:pt x="16117" y="2604"/>
                    <a:pt x="16141" y="2602"/>
                  </a:cubicBezTo>
                  <a:lnTo>
                    <a:pt x="16141" y="2602"/>
                  </a:lnTo>
                  <a:cubicBezTo>
                    <a:pt x="16141" y="2602"/>
                    <a:pt x="16106" y="2609"/>
                    <a:pt x="16046" y="2625"/>
                  </a:cubicBezTo>
                  <a:lnTo>
                    <a:pt x="16046" y="2625"/>
                  </a:lnTo>
                  <a:cubicBezTo>
                    <a:pt x="16055" y="2620"/>
                    <a:pt x="16063" y="2615"/>
                    <a:pt x="16072" y="2609"/>
                  </a:cubicBezTo>
                  <a:lnTo>
                    <a:pt x="16072" y="2609"/>
                  </a:lnTo>
                  <a:cubicBezTo>
                    <a:pt x="16043" y="2612"/>
                    <a:pt x="16014" y="2615"/>
                    <a:pt x="15986" y="2617"/>
                  </a:cubicBezTo>
                  <a:lnTo>
                    <a:pt x="15986" y="2617"/>
                  </a:lnTo>
                  <a:cubicBezTo>
                    <a:pt x="16088" y="2544"/>
                    <a:pt x="16192" y="2475"/>
                    <a:pt x="16294" y="2410"/>
                  </a:cubicBezTo>
                  <a:cubicBezTo>
                    <a:pt x="16255" y="2334"/>
                    <a:pt x="16255" y="2296"/>
                    <a:pt x="16294" y="2257"/>
                  </a:cubicBezTo>
                  <a:cubicBezTo>
                    <a:pt x="16102" y="2219"/>
                    <a:pt x="15911" y="2143"/>
                    <a:pt x="15758" y="2104"/>
                  </a:cubicBezTo>
                  <a:cubicBezTo>
                    <a:pt x="15490" y="2028"/>
                    <a:pt x="15223" y="1913"/>
                    <a:pt x="14993" y="1760"/>
                  </a:cubicBezTo>
                  <a:lnTo>
                    <a:pt x="14993" y="1760"/>
                  </a:lnTo>
                  <a:cubicBezTo>
                    <a:pt x="15223" y="1913"/>
                    <a:pt x="15529" y="2028"/>
                    <a:pt x="15796" y="2104"/>
                  </a:cubicBezTo>
                  <a:cubicBezTo>
                    <a:pt x="15949" y="2143"/>
                    <a:pt x="16141" y="2219"/>
                    <a:pt x="16294" y="2219"/>
                  </a:cubicBezTo>
                  <a:cubicBezTo>
                    <a:pt x="16294" y="2143"/>
                    <a:pt x="16332" y="2104"/>
                    <a:pt x="16332" y="2104"/>
                  </a:cubicBezTo>
                  <a:cubicBezTo>
                    <a:pt x="16179" y="1951"/>
                    <a:pt x="16064" y="1837"/>
                    <a:pt x="15911" y="1722"/>
                  </a:cubicBezTo>
                  <a:cubicBezTo>
                    <a:pt x="15682" y="1531"/>
                    <a:pt x="15376" y="1340"/>
                    <a:pt x="15108" y="1187"/>
                  </a:cubicBezTo>
                  <a:lnTo>
                    <a:pt x="15108" y="1187"/>
                  </a:lnTo>
                  <a:cubicBezTo>
                    <a:pt x="15376" y="1340"/>
                    <a:pt x="15682" y="1493"/>
                    <a:pt x="15911" y="1684"/>
                  </a:cubicBezTo>
                  <a:cubicBezTo>
                    <a:pt x="16064" y="1837"/>
                    <a:pt x="16255" y="1913"/>
                    <a:pt x="16370" y="2104"/>
                  </a:cubicBezTo>
                  <a:cubicBezTo>
                    <a:pt x="16447" y="2066"/>
                    <a:pt x="16485" y="2066"/>
                    <a:pt x="16523" y="2066"/>
                  </a:cubicBezTo>
                  <a:cubicBezTo>
                    <a:pt x="16523" y="1760"/>
                    <a:pt x="16485" y="1187"/>
                    <a:pt x="16676" y="728"/>
                  </a:cubicBezTo>
                  <a:lnTo>
                    <a:pt x="16179" y="1"/>
                  </a:lnTo>
                  <a:close/>
                  <a:moveTo>
                    <a:pt x="1072" y="3711"/>
                  </a:moveTo>
                  <a:cubicBezTo>
                    <a:pt x="957" y="3787"/>
                    <a:pt x="842" y="3902"/>
                    <a:pt x="727" y="3979"/>
                  </a:cubicBezTo>
                  <a:cubicBezTo>
                    <a:pt x="651" y="3979"/>
                    <a:pt x="651" y="4017"/>
                    <a:pt x="651" y="4017"/>
                  </a:cubicBezTo>
                  <a:cubicBezTo>
                    <a:pt x="574" y="4132"/>
                    <a:pt x="460" y="4170"/>
                    <a:pt x="421" y="4285"/>
                  </a:cubicBezTo>
                  <a:cubicBezTo>
                    <a:pt x="230" y="4476"/>
                    <a:pt x="77" y="4590"/>
                    <a:pt x="1" y="4743"/>
                  </a:cubicBezTo>
                  <a:cubicBezTo>
                    <a:pt x="39" y="4896"/>
                    <a:pt x="77" y="5088"/>
                    <a:pt x="154" y="5164"/>
                  </a:cubicBezTo>
                  <a:cubicBezTo>
                    <a:pt x="248" y="5376"/>
                    <a:pt x="360" y="5450"/>
                    <a:pt x="476" y="5450"/>
                  </a:cubicBezTo>
                  <a:cubicBezTo>
                    <a:pt x="737" y="5450"/>
                    <a:pt x="1016" y="5076"/>
                    <a:pt x="1148" y="5049"/>
                  </a:cubicBezTo>
                  <a:cubicBezTo>
                    <a:pt x="1339" y="4973"/>
                    <a:pt x="1684" y="4973"/>
                    <a:pt x="1760" y="4705"/>
                  </a:cubicBezTo>
                  <a:cubicBezTo>
                    <a:pt x="1798" y="4514"/>
                    <a:pt x="1531" y="4093"/>
                    <a:pt x="1072" y="3711"/>
                  </a:cubicBezTo>
                  <a:close/>
                  <a:moveTo>
                    <a:pt x="7612" y="9945"/>
                  </a:moveTo>
                  <a:cubicBezTo>
                    <a:pt x="7535" y="10021"/>
                    <a:pt x="7497" y="10060"/>
                    <a:pt x="7459" y="10060"/>
                  </a:cubicBezTo>
                  <a:cubicBezTo>
                    <a:pt x="7497" y="10251"/>
                    <a:pt x="7535" y="10480"/>
                    <a:pt x="7612" y="10633"/>
                  </a:cubicBezTo>
                  <a:cubicBezTo>
                    <a:pt x="7612" y="10672"/>
                    <a:pt x="7650" y="10710"/>
                    <a:pt x="7650" y="10786"/>
                  </a:cubicBezTo>
                  <a:cubicBezTo>
                    <a:pt x="7726" y="10786"/>
                    <a:pt x="7841" y="10710"/>
                    <a:pt x="7994" y="10710"/>
                  </a:cubicBezTo>
                  <a:cubicBezTo>
                    <a:pt x="7918" y="10672"/>
                    <a:pt x="7918" y="10595"/>
                    <a:pt x="7879" y="10519"/>
                  </a:cubicBezTo>
                  <a:lnTo>
                    <a:pt x="7879" y="10519"/>
                  </a:lnTo>
                  <a:cubicBezTo>
                    <a:pt x="7918" y="10595"/>
                    <a:pt x="7994" y="10672"/>
                    <a:pt x="7994" y="10710"/>
                  </a:cubicBezTo>
                  <a:lnTo>
                    <a:pt x="8071" y="10710"/>
                  </a:lnTo>
                  <a:cubicBezTo>
                    <a:pt x="8032" y="10595"/>
                    <a:pt x="7918" y="10480"/>
                    <a:pt x="7879" y="10327"/>
                  </a:cubicBezTo>
                  <a:cubicBezTo>
                    <a:pt x="7765" y="10174"/>
                    <a:pt x="7688" y="10098"/>
                    <a:pt x="7612" y="9945"/>
                  </a:cubicBezTo>
                  <a:close/>
                  <a:moveTo>
                    <a:pt x="7268" y="10021"/>
                  </a:moveTo>
                  <a:cubicBezTo>
                    <a:pt x="7153" y="10136"/>
                    <a:pt x="7038" y="10289"/>
                    <a:pt x="6923" y="10442"/>
                  </a:cubicBezTo>
                  <a:cubicBezTo>
                    <a:pt x="6770" y="10633"/>
                    <a:pt x="6656" y="10786"/>
                    <a:pt x="6464" y="10863"/>
                  </a:cubicBezTo>
                  <a:cubicBezTo>
                    <a:pt x="6694" y="10863"/>
                    <a:pt x="6885" y="10863"/>
                    <a:pt x="7115" y="10825"/>
                  </a:cubicBezTo>
                  <a:cubicBezTo>
                    <a:pt x="7229" y="10633"/>
                    <a:pt x="7306" y="10442"/>
                    <a:pt x="7344" y="10213"/>
                  </a:cubicBezTo>
                  <a:lnTo>
                    <a:pt x="7344" y="10213"/>
                  </a:lnTo>
                  <a:cubicBezTo>
                    <a:pt x="7344" y="10251"/>
                    <a:pt x="7306" y="10480"/>
                    <a:pt x="7306" y="10825"/>
                  </a:cubicBezTo>
                  <a:cubicBezTo>
                    <a:pt x="7421" y="10825"/>
                    <a:pt x="7497" y="10825"/>
                    <a:pt x="7612" y="10786"/>
                  </a:cubicBezTo>
                  <a:cubicBezTo>
                    <a:pt x="7497" y="10519"/>
                    <a:pt x="7459" y="10289"/>
                    <a:pt x="7421" y="10060"/>
                  </a:cubicBezTo>
                  <a:cubicBezTo>
                    <a:pt x="7344" y="10060"/>
                    <a:pt x="7306" y="10060"/>
                    <a:pt x="7268" y="10021"/>
                  </a:cubicBezTo>
                  <a:close/>
                  <a:moveTo>
                    <a:pt x="7380" y="7061"/>
                  </a:moveTo>
                  <a:cubicBezTo>
                    <a:pt x="7343" y="7061"/>
                    <a:pt x="7305" y="7066"/>
                    <a:pt x="7268" y="7076"/>
                  </a:cubicBezTo>
                  <a:cubicBezTo>
                    <a:pt x="6962" y="7191"/>
                    <a:pt x="6847" y="7994"/>
                    <a:pt x="7229" y="9180"/>
                  </a:cubicBezTo>
                  <a:cubicBezTo>
                    <a:pt x="7153" y="9103"/>
                    <a:pt x="6923" y="8568"/>
                    <a:pt x="6541" y="8147"/>
                  </a:cubicBezTo>
                  <a:cubicBezTo>
                    <a:pt x="6228" y="7783"/>
                    <a:pt x="5916" y="7649"/>
                    <a:pt x="5724" y="7649"/>
                  </a:cubicBezTo>
                  <a:cubicBezTo>
                    <a:pt x="5634" y="7649"/>
                    <a:pt x="5571" y="7678"/>
                    <a:pt x="5546" y="7727"/>
                  </a:cubicBezTo>
                  <a:cubicBezTo>
                    <a:pt x="5393" y="7841"/>
                    <a:pt x="5546" y="8300"/>
                    <a:pt x="5393" y="8492"/>
                  </a:cubicBezTo>
                  <a:cubicBezTo>
                    <a:pt x="5317" y="8683"/>
                    <a:pt x="5049" y="8606"/>
                    <a:pt x="4935" y="8912"/>
                  </a:cubicBezTo>
                  <a:cubicBezTo>
                    <a:pt x="4782" y="9142"/>
                    <a:pt x="5432" y="9562"/>
                    <a:pt x="6005" y="9677"/>
                  </a:cubicBezTo>
                  <a:cubicBezTo>
                    <a:pt x="6656" y="9715"/>
                    <a:pt x="6962" y="9715"/>
                    <a:pt x="6962" y="9715"/>
                  </a:cubicBezTo>
                  <a:cubicBezTo>
                    <a:pt x="6962" y="9715"/>
                    <a:pt x="5967" y="9945"/>
                    <a:pt x="5585" y="10136"/>
                  </a:cubicBezTo>
                  <a:cubicBezTo>
                    <a:pt x="5202" y="10404"/>
                    <a:pt x="5011" y="10672"/>
                    <a:pt x="5049" y="10863"/>
                  </a:cubicBezTo>
                  <a:lnTo>
                    <a:pt x="5049" y="10901"/>
                  </a:lnTo>
                  <a:cubicBezTo>
                    <a:pt x="5508" y="10901"/>
                    <a:pt x="5929" y="10901"/>
                    <a:pt x="6350" y="10863"/>
                  </a:cubicBezTo>
                  <a:cubicBezTo>
                    <a:pt x="6541" y="10710"/>
                    <a:pt x="6694" y="10519"/>
                    <a:pt x="6847" y="10327"/>
                  </a:cubicBezTo>
                  <a:cubicBezTo>
                    <a:pt x="6923" y="10251"/>
                    <a:pt x="7038" y="10060"/>
                    <a:pt x="7115" y="9907"/>
                  </a:cubicBezTo>
                  <a:cubicBezTo>
                    <a:pt x="7076" y="9868"/>
                    <a:pt x="7076" y="9830"/>
                    <a:pt x="7038" y="9830"/>
                  </a:cubicBezTo>
                  <a:cubicBezTo>
                    <a:pt x="6809" y="9907"/>
                    <a:pt x="6656" y="9945"/>
                    <a:pt x="6503" y="10060"/>
                  </a:cubicBezTo>
                  <a:cubicBezTo>
                    <a:pt x="6197" y="10213"/>
                    <a:pt x="5967" y="10404"/>
                    <a:pt x="5699" y="10633"/>
                  </a:cubicBezTo>
                  <a:cubicBezTo>
                    <a:pt x="5929" y="10404"/>
                    <a:pt x="6158" y="10213"/>
                    <a:pt x="6464" y="10060"/>
                  </a:cubicBezTo>
                  <a:lnTo>
                    <a:pt x="7038" y="9754"/>
                  </a:lnTo>
                  <a:lnTo>
                    <a:pt x="7038" y="9639"/>
                  </a:lnTo>
                  <a:cubicBezTo>
                    <a:pt x="6694" y="9524"/>
                    <a:pt x="6082" y="9256"/>
                    <a:pt x="5623" y="8798"/>
                  </a:cubicBezTo>
                  <a:lnTo>
                    <a:pt x="5623" y="8798"/>
                  </a:lnTo>
                  <a:cubicBezTo>
                    <a:pt x="6082" y="9142"/>
                    <a:pt x="6503" y="9448"/>
                    <a:pt x="7038" y="9562"/>
                  </a:cubicBezTo>
                  <a:cubicBezTo>
                    <a:pt x="7038" y="9524"/>
                    <a:pt x="7076" y="9524"/>
                    <a:pt x="7115" y="9486"/>
                  </a:cubicBezTo>
                  <a:cubicBezTo>
                    <a:pt x="6923" y="9256"/>
                    <a:pt x="6694" y="9065"/>
                    <a:pt x="6464" y="8912"/>
                  </a:cubicBezTo>
                  <a:cubicBezTo>
                    <a:pt x="6197" y="8721"/>
                    <a:pt x="5929" y="8606"/>
                    <a:pt x="5699" y="8415"/>
                  </a:cubicBezTo>
                  <a:lnTo>
                    <a:pt x="5699" y="8377"/>
                  </a:lnTo>
                  <a:cubicBezTo>
                    <a:pt x="6273" y="8568"/>
                    <a:pt x="6732" y="8989"/>
                    <a:pt x="7115" y="9448"/>
                  </a:cubicBezTo>
                  <a:cubicBezTo>
                    <a:pt x="7153" y="9371"/>
                    <a:pt x="7229" y="9371"/>
                    <a:pt x="7229" y="9371"/>
                  </a:cubicBezTo>
                  <a:cubicBezTo>
                    <a:pt x="7229" y="9180"/>
                    <a:pt x="7229" y="8989"/>
                    <a:pt x="7268" y="8798"/>
                  </a:cubicBezTo>
                  <a:cubicBezTo>
                    <a:pt x="7306" y="8530"/>
                    <a:pt x="7344" y="8224"/>
                    <a:pt x="7459" y="7994"/>
                  </a:cubicBezTo>
                  <a:lnTo>
                    <a:pt x="7497" y="7994"/>
                  </a:lnTo>
                  <a:cubicBezTo>
                    <a:pt x="7459" y="8300"/>
                    <a:pt x="7344" y="8530"/>
                    <a:pt x="7344" y="8798"/>
                  </a:cubicBezTo>
                  <a:lnTo>
                    <a:pt x="7344" y="9333"/>
                  </a:lnTo>
                  <a:cubicBezTo>
                    <a:pt x="7421" y="9333"/>
                    <a:pt x="7459" y="9333"/>
                    <a:pt x="7459" y="9371"/>
                  </a:cubicBezTo>
                  <a:cubicBezTo>
                    <a:pt x="7726" y="8912"/>
                    <a:pt x="7918" y="8415"/>
                    <a:pt x="8032" y="7918"/>
                  </a:cubicBezTo>
                  <a:lnTo>
                    <a:pt x="8032" y="7918"/>
                  </a:lnTo>
                  <a:cubicBezTo>
                    <a:pt x="7994" y="8415"/>
                    <a:pt x="7803" y="8951"/>
                    <a:pt x="7497" y="9448"/>
                  </a:cubicBezTo>
                  <a:cubicBezTo>
                    <a:pt x="7535" y="9486"/>
                    <a:pt x="7612" y="9486"/>
                    <a:pt x="7612" y="9524"/>
                  </a:cubicBezTo>
                  <a:cubicBezTo>
                    <a:pt x="7841" y="9486"/>
                    <a:pt x="8071" y="9448"/>
                    <a:pt x="8224" y="9448"/>
                  </a:cubicBezTo>
                  <a:cubicBezTo>
                    <a:pt x="8453" y="9371"/>
                    <a:pt x="8759" y="9371"/>
                    <a:pt x="8989" y="9371"/>
                  </a:cubicBezTo>
                  <a:cubicBezTo>
                    <a:pt x="8759" y="9448"/>
                    <a:pt x="8453" y="9448"/>
                    <a:pt x="8224" y="9486"/>
                  </a:cubicBezTo>
                  <a:cubicBezTo>
                    <a:pt x="8071" y="9486"/>
                    <a:pt x="7841" y="9562"/>
                    <a:pt x="7612" y="9562"/>
                  </a:cubicBezTo>
                  <a:lnTo>
                    <a:pt x="7612" y="9639"/>
                  </a:lnTo>
                  <a:cubicBezTo>
                    <a:pt x="7790" y="9639"/>
                    <a:pt x="8105" y="9656"/>
                    <a:pt x="8498" y="9656"/>
                  </a:cubicBezTo>
                  <a:cubicBezTo>
                    <a:pt x="8695" y="9656"/>
                    <a:pt x="8912" y="9652"/>
                    <a:pt x="9142" y="9639"/>
                  </a:cubicBezTo>
                  <a:lnTo>
                    <a:pt x="9142" y="9639"/>
                  </a:lnTo>
                  <a:cubicBezTo>
                    <a:pt x="8918" y="9684"/>
                    <a:pt x="8589" y="9702"/>
                    <a:pt x="8262" y="9702"/>
                  </a:cubicBezTo>
                  <a:cubicBezTo>
                    <a:pt x="8031" y="9702"/>
                    <a:pt x="7802" y="9693"/>
                    <a:pt x="7612" y="9677"/>
                  </a:cubicBezTo>
                  <a:cubicBezTo>
                    <a:pt x="7612" y="9715"/>
                    <a:pt x="7535" y="9754"/>
                    <a:pt x="7535" y="9830"/>
                  </a:cubicBezTo>
                  <a:cubicBezTo>
                    <a:pt x="7726" y="10060"/>
                    <a:pt x="7918" y="10327"/>
                    <a:pt x="8032" y="10595"/>
                  </a:cubicBezTo>
                  <a:cubicBezTo>
                    <a:pt x="8224" y="10595"/>
                    <a:pt x="8415" y="10519"/>
                    <a:pt x="8568" y="10519"/>
                  </a:cubicBezTo>
                  <a:cubicBezTo>
                    <a:pt x="8377" y="10327"/>
                    <a:pt x="8109" y="10098"/>
                    <a:pt x="7918" y="10021"/>
                  </a:cubicBezTo>
                  <a:lnTo>
                    <a:pt x="7918" y="10021"/>
                  </a:lnTo>
                  <a:cubicBezTo>
                    <a:pt x="8185" y="10098"/>
                    <a:pt x="8568" y="10213"/>
                    <a:pt x="8989" y="10213"/>
                  </a:cubicBezTo>
                  <a:cubicBezTo>
                    <a:pt x="9639" y="10213"/>
                    <a:pt x="10021" y="10021"/>
                    <a:pt x="10021" y="9830"/>
                  </a:cubicBezTo>
                  <a:cubicBezTo>
                    <a:pt x="10021" y="9639"/>
                    <a:pt x="9639" y="9448"/>
                    <a:pt x="9639" y="9295"/>
                  </a:cubicBezTo>
                  <a:cubicBezTo>
                    <a:pt x="9601" y="9103"/>
                    <a:pt x="9945" y="8874"/>
                    <a:pt x="9906" y="8606"/>
                  </a:cubicBezTo>
                  <a:cubicBezTo>
                    <a:pt x="9880" y="8526"/>
                    <a:pt x="9753" y="8468"/>
                    <a:pt x="9545" y="8468"/>
                  </a:cubicBezTo>
                  <a:cubicBezTo>
                    <a:pt x="9163" y="8468"/>
                    <a:pt x="8506" y="8662"/>
                    <a:pt x="7688" y="9256"/>
                  </a:cubicBezTo>
                  <a:cubicBezTo>
                    <a:pt x="7841" y="9142"/>
                    <a:pt x="8185" y="8798"/>
                    <a:pt x="8377" y="8415"/>
                  </a:cubicBezTo>
                  <a:cubicBezTo>
                    <a:pt x="8606" y="7956"/>
                    <a:pt x="8759" y="7459"/>
                    <a:pt x="8568" y="7268"/>
                  </a:cubicBezTo>
                  <a:cubicBezTo>
                    <a:pt x="8526" y="7215"/>
                    <a:pt x="8464" y="7197"/>
                    <a:pt x="8394" y="7197"/>
                  </a:cubicBezTo>
                  <a:cubicBezTo>
                    <a:pt x="8241" y="7197"/>
                    <a:pt x="8049" y="7282"/>
                    <a:pt x="7939" y="7282"/>
                  </a:cubicBezTo>
                  <a:cubicBezTo>
                    <a:pt x="7915" y="7282"/>
                    <a:pt x="7895" y="7278"/>
                    <a:pt x="7879" y="7268"/>
                  </a:cubicBezTo>
                  <a:cubicBezTo>
                    <a:pt x="7814" y="7235"/>
                    <a:pt x="7607" y="7061"/>
                    <a:pt x="7380" y="706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1" name="Google Shape;3891;p54"/>
            <p:cNvSpPr/>
            <p:nvPr/>
          </p:nvSpPr>
          <p:spPr>
            <a:xfrm>
              <a:off x="6206688" y="3061014"/>
              <a:ext cx="103594" cy="150585"/>
            </a:xfrm>
            <a:custGeom>
              <a:rect b="b" l="l" r="r" t="t"/>
              <a:pathLst>
                <a:path extrusionOk="0" h="8299" w="5710">
                  <a:moveTo>
                    <a:pt x="39" y="0"/>
                  </a:moveTo>
                  <a:cubicBezTo>
                    <a:pt x="13" y="0"/>
                    <a:pt x="1" y="49"/>
                    <a:pt x="49" y="97"/>
                  </a:cubicBezTo>
                  <a:cubicBezTo>
                    <a:pt x="814" y="1359"/>
                    <a:pt x="4677" y="6943"/>
                    <a:pt x="5671" y="8282"/>
                  </a:cubicBezTo>
                  <a:cubicBezTo>
                    <a:pt x="5671" y="8295"/>
                    <a:pt x="5675" y="8299"/>
                    <a:pt x="5681" y="8299"/>
                  </a:cubicBezTo>
                  <a:cubicBezTo>
                    <a:pt x="5692" y="8299"/>
                    <a:pt x="5709" y="8282"/>
                    <a:pt x="5709" y="8282"/>
                  </a:cubicBezTo>
                  <a:cubicBezTo>
                    <a:pt x="4830" y="6905"/>
                    <a:pt x="3185" y="3960"/>
                    <a:pt x="87" y="59"/>
                  </a:cubicBezTo>
                  <a:cubicBezTo>
                    <a:pt x="73" y="17"/>
                    <a:pt x="54" y="0"/>
                    <a:pt x="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2" name="Google Shape;3892;p54"/>
            <p:cNvSpPr/>
            <p:nvPr/>
          </p:nvSpPr>
          <p:spPr>
            <a:xfrm>
              <a:off x="6029925" y="3188374"/>
              <a:ext cx="331699" cy="78786"/>
            </a:xfrm>
            <a:custGeom>
              <a:rect b="b" l="l" r="r" t="t"/>
              <a:pathLst>
                <a:path extrusionOk="0" h="4342" w="18283">
                  <a:moveTo>
                    <a:pt x="17632" y="1"/>
                  </a:moveTo>
                  <a:lnTo>
                    <a:pt x="18149" y="849"/>
                  </a:lnTo>
                  <a:lnTo>
                    <a:pt x="18149" y="849"/>
                  </a:lnTo>
                  <a:cubicBezTo>
                    <a:pt x="16739" y="1344"/>
                    <a:pt x="15254" y="1838"/>
                    <a:pt x="13731" y="2257"/>
                  </a:cubicBezTo>
                  <a:cubicBezTo>
                    <a:pt x="12240" y="2678"/>
                    <a:pt x="10710" y="3060"/>
                    <a:pt x="9256" y="3366"/>
                  </a:cubicBezTo>
                  <a:cubicBezTo>
                    <a:pt x="7727" y="3711"/>
                    <a:pt x="6197" y="3902"/>
                    <a:pt x="4667" y="4093"/>
                  </a:cubicBezTo>
                  <a:lnTo>
                    <a:pt x="3520" y="4170"/>
                  </a:lnTo>
                  <a:cubicBezTo>
                    <a:pt x="3137" y="4208"/>
                    <a:pt x="2755" y="4208"/>
                    <a:pt x="2372" y="4208"/>
                  </a:cubicBezTo>
                  <a:cubicBezTo>
                    <a:pt x="1990" y="4246"/>
                    <a:pt x="1607" y="4246"/>
                    <a:pt x="1215" y="4246"/>
                  </a:cubicBezTo>
                  <a:cubicBezTo>
                    <a:pt x="823" y="4246"/>
                    <a:pt x="422" y="4246"/>
                    <a:pt x="1" y="4284"/>
                  </a:cubicBezTo>
                  <a:cubicBezTo>
                    <a:pt x="766" y="4323"/>
                    <a:pt x="1550" y="4342"/>
                    <a:pt x="2339" y="4342"/>
                  </a:cubicBezTo>
                  <a:cubicBezTo>
                    <a:pt x="3128" y="4342"/>
                    <a:pt x="3921" y="4323"/>
                    <a:pt x="4705" y="4284"/>
                  </a:cubicBezTo>
                  <a:cubicBezTo>
                    <a:pt x="5088" y="4208"/>
                    <a:pt x="5470" y="4170"/>
                    <a:pt x="5853" y="4170"/>
                  </a:cubicBezTo>
                  <a:lnTo>
                    <a:pt x="7000" y="4017"/>
                  </a:lnTo>
                  <a:cubicBezTo>
                    <a:pt x="7382" y="3978"/>
                    <a:pt x="7765" y="3940"/>
                    <a:pt x="8147" y="3825"/>
                  </a:cubicBezTo>
                  <a:lnTo>
                    <a:pt x="9295" y="3596"/>
                  </a:lnTo>
                  <a:cubicBezTo>
                    <a:pt x="10825" y="3252"/>
                    <a:pt x="12316" y="2869"/>
                    <a:pt x="13846" y="2449"/>
                  </a:cubicBezTo>
                  <a:cubicBezTo>
                    <a:pt x="15299" y="1990"/>
                    <a:pt x="16791" y="1492"/>
                    <a:pt x="18244" y="880"/>
                  </a:cubicBezTo>
                  <a:lnTo>
                    <a:pt x="18283" y="880"/>
                  </a:lnTo>
                  <a:lnTo>
                    <a:pt x="18283" y="842"/>
                  </a:lnTo>
                  <a:lnTo>
                    <a:pt x="17632" y="1"/>
                  </a:ln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3" name="Google Shape;3893;p54"/>
            <p:cNvSpPr/>
            <p:nvPr/>
          </p:nvSpPr>
          <p:spPr>
            <a:xfrm>
              <a:off x="6455966" y="2549271"/>
              <a:ext cx="279667" cy="639085"/>
            </a:xfrm>
            <a:custGeom>
              <a:rect b="b" l="l" r="r" t="t"/>
              <a:pathLst>
                <a:path extrusionOk="0" h="35221" w="15415">
                  <a:moveTo>
                    <a:pt x="6853" y="0"/>
                  </a:moveTo>
                  <a:cubicBezTo>
                    <a:pt x="5813" y="0"/>
                    <a:pt x="5416" y="810"/>
                    <a:pt x="6694" y="2063"/>
                  </a:cubicBezTo>
                  <a:cubicBezTo>
                    <a:pt x="7994" y="3287"/>
                    <a:pt x="8989" y="4052"/>
                    <a:pt x="9448" y="4626"/>
                  </a:cubicBezTo>
                  <a:cubicBezTo>
                    <a:pt x="7843" y="3459"/>
                    <a:pt x="5705" y="2248"/>
                    <a:pt x="4339" y="2248"/>
                  </a:cubicBezTo>
                  <a:cubicBezTo>
                    <a:pt x="3914" y="2248"/>
                    <a:pt x="3564" y="2365"/>
                    <a:pt x="3328" y="2637"/>
                  </a:cubicBezTo>
                  <a:cubicBezTo>
                    <a:pt x="2410" y="3670"/>
                    <a:pt x="3940" y="4894"/>
                    <a:pt x="3940" y="4894"/>
                  </a:cubicBezTo>
                  <a:cubicBezTo>
                    <a:pt x="3940" y="4894"/>
                    <a:pt x="3303" y="4644"/>
                    <a:pt x="2636" y="4644"/>
                  </a:cubicBezTo>
                  <a:cubicBezTo>
                    <a:pt x="2136" y="4644"/>
                    <a:pt x="1618" y="4784"/>
                    <a:pt x="1340" y="5276"/>
                  </a:cubicBezTo>
                  <a:cubicBezTo>
                    <a:pt x="766" y="6309"/>
                    <a:pt x="2028" y="7112"/>
                    <a:pt x="2028" y="7112"/>
                  </a:cubicBezTo>
                  <a:cubicBezTo>
                    <a:pt x="2028" y="7112"/>
                    <a:pt x="1917" y="7092"/>
                    <a:pt x="1750" y="7092"/>
                  </a:cubicBezTo>
                  <a:cubicBezTo>
                    <a:pt x="1349" y="7092"/>
                    <a:pt x="627" y="7207"/>
                    <a:pt x="383" y="7992"/>
                  </a:cubicBezTo>
                  <a:cubicBezTo>
                    <a:pt x="1" y="9177"/>
                    <a:pt x="2258" y="9560"/>
                    <a:pt x="3214" y="10898"/>
                  </a:cubicBezTo>
                  <a:cubicBezTo>
                    <a:pt x="3022" y="11893"/>
                    <a:pt x="2831" y="13499"/>
                    <a:pt x="3367" y="14838"/>
                  </a:cubicBezTo>
                  <a:cubicBezTo>
                    <a:pt x="2410" y="22219"/>
                    <a:pt x="6656" y="32240"/>
                    <a:pt x="9333" y="34534"/>
                  </a:cubicBezTo>
                  <a:cubicBezTo>
                    <a:pt x="9900" y="35022"/>
                    <a:pt x="10468" y="35221"/>
                    <a:pt x="11014" y="35221"/>
                  </a:cubicBezTo>
                  <a:cubicBezTo>
                    <a:pt x="12864" y="35221"/>
                    <a:pt x="14457" y="32946"/>
                    <a:pt x="14840" y="31972"/>
                  </a:cubicBezTo>
                  <a:cubicBezTo>
                    <a:pt x="15414" y="30442"/>
                    <a:pt x="14267" y="20498"/>
                    <a:pt x="13349" y="16291"/>
                  </a:cubicBezTo>
                  <a:cubicBezTo>
                    <a:pt x="13540" y="15679"/>
                    <a:pt x="13846" y="14646"/>
                    <a:pt x="14228" y="12849"/>
                  </a:cubicBezTo>
                  <a:cubicBezTo>
                    <a:pt x="14726" y="10516"/>
                    <a:pt x="14458" y="4435"/>
                    <a:pt x="8874" y="725"/>
                  </a:cubicBezTo>
                  <a:cubicBezTo>
                    <a:pt x="8123" y="224"/>
                    <a:pt x="7399" y="0"/>
                    <a:pt x="6853" y="0"/>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4" name="Google Shape;3894;p54"/>
            <p:cNvSpPr/>
            <p:nvPr/>
          </p:nvSpPr>
          <p:spPr>
            <a:xfrm>
              <a:off x="6525361" y="2638054"/>
              <a:ext cx="97171" cy="56231"/>
            </a:xfrm>
            <a:custGeom>
              <a:rect b="b" l="l" r="r" t="t"/>
              <a:pathLst>
                <a:path extrusionOk="0" h="3099" w="5356">
                  <a:moveTo>
                    <a:pt x="115" y="1"/>
                  </a:moveTo>
                  <a:cubicBezTo>
                    <a:pt x="77" y="1"/>
                    <a:pt x="1" y="39"/>
                    <a:pt x="77" y="39"/>
                  </a:cubicBezTo>
                  <a:cubicBezTo>
                    <a:pt x="2448" y="1033"/>
                    <a:pt x="4514" y="2410"/>
                    <a:pt x="5355" y="3099"/>
                  </a:cubicBezTo>
                  <a:cubicBezTo>
                    <a:pt x="4590" y="2142"/>
                    <a:pt x="2410" y="421"/>
                    <a:pt x="1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5" name="Google Shape;3895;p54"/>
            <p:cNvSpPr/>
            <p:nvPr/>
          </p:nvSpPr>
          <p:spPr>
            <a:xfrm>
              <a:off x="6490672" y="2677611"/>
              <a:ext cx="100618" cy="49989"/>
            </a:xfrm>
            <a:custGeom>
              <a:rect b="b" l="l" r="r" t="t"/>
              <a:pathLst>
                <a:path extrusionOk="0" h="2755" w="5546">
                  <a:moveTo>
                    <a:pt x="115" y="1"/>
                  </a:moveTo>
                  <a:cubicBezTo>
                    <a:pt x="77" y="1"/>
                    <a:pt x="0" y="39"/>
                    <a:pt x="77" y="39"/>
                  </a:cubicBezTo>
                  <a:cubicBezTo>
                    <a:pt x="2639" y="957"/>
                    <a:pt x="4666" y="2219"/>
                    <a:pt x="5546" y="2754"/>
                  </a:cubicBezTo>
                  <a:cubicBezTo>
                    <a:pt x="4858" y="2028"/>
                    <a:pt x="2448" y="345"/>
                    <a:pt x="1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6" name="Google Shape;3896;p54"/>
            <p:cNvSpPr/>
            <p:nvPr/>
          </p:nvSpPr>
          <p:spPr>
            <a:xfrm>
              <a:off x="6496913" y="2825438"/>
              <a:ext cx="237322" cy="365150"/>
            </a:xfrm>
            <a:custGeom>
              <a:rect b="b" l="l" r="r" t="t"/>
              <a:pathLst>
                <a:path extrusionOk="0" h="20124" w="13081">
                  <a:moveTo>
                    <a:pt x="1" y="0"/>
                  </a:moveTo>
                  <a:cubicBezTo>
                    <a:pt x="1" y="0"/>
                    <a:pt x="2028" y="15107"/>
                    <a:pt x="7229" y="19391"/>
                  </a:cubicBezTo>
                  <a:cubicBezTo>
                    <a:pt x="7826" y="19882"/>
                    <a:pt x="8499" y="20124"/>
                    <a:pt x="9166" y="20124"/>
                  </a:cubicBezTo>
                  <a:cubicBezTo>
                    <a:pt x="11147" y="20124"/>
                    <a:pt x="13080" y="17994"/>
                    <a:pt x="12851" y="13960"/>
                  </a:cubicBezTo>
                  <a:cubicBezTo>
                    <a:pt x="12545" y="8529"/>
                    <a:pt x="11321" y="1186"/>
                    <a:pt x="11321" y="1186"/>
                  </a:cubicBezTo>
                  <a:lnTo>
                    <a:pt x="1"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7" name="Google Shape;3897;p54"/>
            <p:cNvSpPr/>
            <p:nvPr/>
          </p:nvSpPr>
          <p:spPr>
            <a:xfrm>
              <a:off x="6558670" y="2860313"/>
              <a:ext cx="170703" cy="282971"/>
            </a:xfrm>
            <a:custGeom>
              <a:rect b="b" l="l" r="r" t="t"/>
              <a:pathLst>
                <a:path extrusionOk="0" h="15595" w="9409">
                  <a:moveTo>
                    <a:pt x="2195" y="2553"/>
                  </a:moveTo>
                  <a:lnTo>
                    <a:pt x="2146" y="2579"/>
                  </a:lnTo>
                  <a:lnTo>
                    <a:pt x="2146" y="2579"/>
                  </a:lnTo>
                  <a:cubicBezTo>
                    <a:pt x="2215" y="2562"/>
                    <a:pt x="2257" y="2553"/>
                    <a:pt x="2257" y="2553"/>
                  </a:cubicBezTo>
                  <a:close/>
                  <a:moveTo>
                    <a:pt x="3060" y="3356"/>
                  </a:moveTo>
                  <a:cubicBezTo>
                    <a:pt x="3290" y="3700"/>
                    <a:pt x="3443" y="4044"/>
                    <a:pt x="3481" y="4427"/>
                  </a:cubicBezTo>
                  <a:cubicBezTo>
                    <a:pt x="3404" y="4044"/>
                    <a:pt x="3251" y="3700"/>
                    <a:pt x="3060" y="3356"/>
                  </a:cubicBezTo>
                  <a:close/>
                  <a:moveTo>
                    <a:pt x="2622" y="0"/>
                  </a:moveTo>
                  <a:cubicBezTo>
                    <a:pt x="2579" y="0"/>
                    <a:pt x="2533" y="9"/>
                    <a:pt x="2486" y="29"/>
                  </a:cubicBezTo>
                  <a:cubicBezTo>
                    <a:pt x="2180" y="105"/>
                    <a:pt x="2027" y="947"/>
                    <a:pt x="2448" y="2094"/>
                  </a:cubicBezTo>
                  <a:cubicBezTo>
                    <a:pt x="2372" y="1941"/>
                    <a:pt x="2142" y="1444"/>
                    <a:pt x="1760" y="1023"/>
                  </a:cubicBezTo>
                  <a:cubicBezTo>
                    <a:pt x="1447" y="658"/>
                    <a:pt x="1134" y="524"/>
                    <a:pt x="943" y="524"/>
                  </a:cubicBezTo>
                  <a:cubicBezTo>
                    <a:pt x="853" y="524"/>
                    <a:pt x="790" y="554"/>
                    <a:pt x="765" y="602"/>
                  </a:cubicBezTo>
                  <a:cubicBezTo>
                    <a:pt x="612" y="755"/>
                    <a:pt x="765" y="1176"/>
                    <a:pt x="612" y="1367"/>
                  </a:cubicBezTo>
                  <a:cubicBezTo>
                    <a:pt x="459" y="1558"/>
                    <a:pt x="268" y="1558"/>
                    <a:pt x="115" y="1788"/>
                  </a:cubicBezTo>
                  <a:cubicBezTo>
                    <a:pt x="0" y="2017"/>
                    <a:pt x="651" y="2476"/>
                    <a:pt x="1224" y="2553"/>
                  </a:cubicBezTo>
                  <a:lnTo>
                    <a:pt x="2195" y="2553"/>
                  </a:lnTo>
                  <a:lnTo>
                    <a:pt x="2333" y="2479"/>
                  </a:lnTo>
                  <a:lnTo>
                    <a:pt x="2333" y="2479"/>
                  </a:lnTo>
                  <a:cubicBezTo>
                    <a:pt x="2333" y="2497"/>
                    <a:pt x="2334" y="2515"/>
                    <a:pt x="2343" y="2515"/>
                  </a:cubicBezTo>
                  <a:cubicBezTo>
                    <a:pt x="2353" y="2515"/>
                    <a:pt x="2372" y="2496"/>
                    <a:pt x="2410" y="2438"/>
                  </a:cubicBezTo>
                  <a:lnTo>
                    <a:pt x="2410" y="2438"/>
                  </a:lnTo>
                  <a:lnTo>
                    <a:pt x="2333" y="2479"/>
                  </a:lnTo>
                  <a:cubicBezTo>
                    <a:pt x="2333" y="2478"/>
                    <a:pt x="2333" y="2477"/>
                    <a:pt x="2333" y="2476"/>
                  </a:cubicBezTo>
                  <a:cubicBezTo>
                    <a:pt x="1989" y="2362"/>
                    <a:pt x="1377" y="2094"/>
                    <a:pt x="957" y="1635"/>
                  </a:cubicBezTo>
                  <a:lnTo>
                    <a:pt x="957" y="1635"/>
                  </a:lnTo>
                  <a:cubicBezTo>
                    <a:pt x="1377" y="1979"/>
                    <a:pt x="1874" y="2285"/>
                    <a:pt x="2333" y="2400"/>
                  </a:cubicBezTo>
                  <a:cubicBezTo>
                    <a:pt x="2333" y="2362"/>
                    <a:pt x="2372" y="2362"/>
                    <a:pt x="2448" y="2323"/>
                  </a:cubicBezTo>
                  <a:cubicBezTo>
                    <a:pt x="2257" y="2094"/>
                    <a:pt x="1989" y="1903"/>
                    <a:pt x="1760" y="1750"/>
                  </a:cubicBezTo>
                  <a:cubicBezTo>
                    <a:pt x="1530" y="1558"/>
                    <a:pt x="1224" y="1444"/>
                    <a:pt x="995" y="1253"/>
                  </a:cubicBezTo>
                  <a:lnTo>
                    <a:pt x="995" y="1214"/>
                  </a:lnTo>
                  <a:cubicBezTo>
                    <a:pt x="1568" y="1406"/>
                    <a:pt x="2027" y="1826"/>
                    <a:pt x="2448" y="2285"/>
                  </a:cubicBezTo>
                  <a:cubicBezTo>
                    <a:pt x="2486" y="2209"/>
                    <a:pt x="2525" y="2209"/>
                    <a:pt x="2525" y="2209"/>
                  </a:cubicBezTo>
                  <a:cubicBezTo>
                    <a:pt x="2525" y="2017"/>
                    <a:pt x="2525" y="1826"/>
                    <a:pt x="2563" y="1635"/>
                  </a:cubicBezTo>
                  <a:cubicBezTo>
                    <a:pt x="2601" y="1367"/>
                    <a:pt x="2678" y="1061"/>
                    <a:pt x="2754" y="832"/>
                  </a:cubicBezTo>
                  <a:lnTo>
                    <a:pt x="2754" y="832"/>
                  </a:lnTo>
                  <a:cubicBezTo>
                    <a:pt x="2716" y="1138"/>
                    <a:pt x="2601" y="1367"/>
                    <a:pt x="2601" y="1635"/>
                  </a:cubicBezTo>
                  <a:lnTo>
                    <a:pt x="2601" y="2170"/>
                  </a:lnTo>
                  <a:cubicBezTo>
                    <a:pt x="2678" y="2170"/>
                    <a:pt x="2678" y="2170"/>
                    <a:pt x="2716" y="2209"/>
                  </a:cubicBezTo>
                  <a:cubicBezTo>
                    <a:pt x="2984" y="1750"/>
                    <a:pt x="3175" y="1253"/>
                    <a:pt x="3290" y="755"/>
                  </a:cubicBezTo>
                  <a:lnTo>
                    <a:pt x="3290" y="755"/>
                  </a:lnTo>
                  <a:cubicBezTo>
                    <a:pt x="3251" y="1253"/>
                    <a:pt x="3060" y="1788"/>
                    <a:pt x="2754" y="2285"/>
                  </a:cubicBezTo>
                  <a:cubicBezTo>
                    <a:pt x="2792" y="2323"/>
                    <a:pt x="2869" y="2323"/>
                    <a:pt x="2869" y="2362"/>
                  </a:cubicBezTo>
                  <a:cubicBezTo>
                    <a:pt x="3060" y="2323"/>
                    <a:pt x="3328" y="2285"/>
                    <a:pt x="3481" y="2285"/>
                  </a:cubicBezTo>
                  <a:cubicBezTo>
                    <a:pt x="3710" y="2209"/>
                    <a:pt x="4016" y="2209"/>
                    <a:pt x="4246" y="2209"/>
                  </a:cubicBezTo>
                  <a:cubicBezTo>
                    <a:pt x="4016" y="2285"/>
                    <a:pt x="3710" y="2285"/>
                    <a:pt x="3481" y="2323"/>
                  </a:cubicBezTo>
                  <a:cubicBezTo>
                    <a:pt x="3366" y="2323"/>
                    <a:pt x="3098" y="2400"/>
                    <a:pt x="2869" y="2400"/>
                  </a:cubicBezTo>
                  <a:lnTo>
                    <a:pt x="2869" y="2476"/>
                  </a:lnTo>
                  <a:cubicBezTo>
                    <a:pt x="3047" y="2476"/>
                    <a:pt x="3362" y="2493"/>
                    <a:pt x="3756" y="2493"/>
                  </a:cubicBezTo>
                  <a:cubicBezTo>
                    <a:pt x="3952" y="2493"/>
                    <a:pt x="4169" y="2489"/>
                    <a:pt x="4399" y="2476"/>
                  </a:cubicBezTo>
                  <a:lnTo>
                    <a:pt x="4399" y="2476"/>
                  </a:lnTo>
                  <a:cubicBezTo>
                    <a:pt x="4175" y="2521"/>
                    <a:pt x="3846" y="2540"/>
                    <a:pt x="3519" y="2540"/>
                  </a:cubicBezTo>
                  <a:cubicBezTo>
                    <a:pt x="3288" y="2540"/>
                    <a:pt x="3059" y="2530"/>
                    <a:pt x="2869" y="2515"/>
                  </a:cubicBezTo>
                  <a:cubicBezTo>
                    <a:pt x="2869" y="2553"/>
                    <a:pt x="2792" y="2591"/>
                    <a:pt x="2792" y="2668"/>
                  </a:cubicBezTo>
                  <a:cubicBezTo>
                    <a:pt x="2974" y="2849"/>
                    <a:pt x="3129" y="3098"/>
                    <a:pt x="3256" y="3350"/>
                  </a:cubicBezTo>
                  <a:lnTo>
                    <a:pt x="3256" y="3350"/>
                  </a:lnTo>
                  <a:cubicBezTo>
                    <a:pt x="3208" y="3260"/>
                    <a:pt x="3156" y="3174"/>
                    <a:pt x="3098" y="3088"/>
                  </a:cubicBezTo>
                  <a:cubicBezTo>
                    <a:pt x="2984" y="2935"/>
                    <a:pt x="2907" y="2859"/>
                    <a:pt x="2792" y="2706"/>
                  </a:cubicBezTo>
                  <a:cubicBezTo>
                    <a:pt x="2754" y="2744"/>
                    <a:pt x="2716" y="2744"/>
                    <a:pt x="2716" y="2744"/>
                  </a:cubicBezTo>
                  <a:cubicBezTo>
                    <a:pt x="2754" y="2935"/>
                    <a:pt x="2792" y="3165"/>
                    <a:pt x="2869" y="3318"/>
                  </a:cubicBezTo>
                  <a:cubicBezTo>
                    <a:pt x="2945" y="3586"/>
                    <a:pt x="3060" y="3853"/>
                    <a:pt x="3137" y="4121"/>
                  </a:cubicBezTo>
                  <a:cubicBezTo>
                    <a:pt x="2907" y="3700"/>
                    <a:pt x="2716" y="3203"/>
                    <a:pt x="2678" y="2706"/>
                  </a:cubicBezTo>
                  <a:cubicBezTo>
                    <a:pt x="2601" y="2706"/>
                    <a:pt x="2563" y="2706"/>
                    <a:pt x="2525" y="2629"/>
                  </a:cubicBezTo>
                  <a:cubicBezTo>
                    <a:pt x="2410" y="2782"/>
                    <a:pt x="2295" y="2935"/>
                    <a:pt x="2180" y="3088"/>
                  </a:cubicBezTo>
                  <a:cubicBezTo>
                    <a:pt x="1989" y="3318"/>
                    <a:pt x="1798" y="3509"/>
                    <a:pt x="1568" y="3662"/>
                  </a:cubicBezTo>
                  <a:cubicBezTo>
                    <a:pt x="1798" y="3471"/>
                    <a:pt x="1989" y="3280"/>
                    <a:pt x="2180" y="3012"/>
                  </a:cubicBezTo>
                  <a:cubicBezTo>
                    <a:pt x="2295" y="2935"/>
                    <a:pt x="2372" y="2744"/>
                    <a:pt x="2486" y="2591"/>
                  </a:cubicBezTo>
                  <a:cubicBezTo>
                    <a:pt x="2410" y="2553"/>
                    <a:pt x="2410" y="2515"/>
                    <a:pt x="2372" y="2515"/>
                  </a:cubicBezTo>
                  <a:cubicBezTo>
                    <a:pt x="2262" y="2558"/>
                    <a:pt x="2152" y="2590"/>
                    <a:pt x="2050" y="2630"/>
                  </a:cubicBezTo>
                  <a:lnTo>
                    <a:pt x="2050" y="2630"/>
                  </a:lnTo>
                  <a:lnTo>
                    <a:pt x="2146" y="2579"/>
                  </a:lnTo>
                  <a:lnTo>
                    <a:pt x="2146" y="2579"/>
                  </a:lnTo>
                  <a:cubicBezTo>
                    <a:pt x="1868" y="2647"/>
                    <a:pt x="1147" y="2836"/>
                    <a:pt x="842" y="3050"/>
                  </a:cubicBezTo>
                  <a:cubicBezTo>
                    <a:pt x="459" y="3280"/>
                    <a:pt x="268" y="3547"/>
                    <a:pt x="345" y="3739"/>
                  </a:cubicBezTo>
                  <a:cubicBezTo>
                    <a:pt x="421" y="3930"/>
                    <a:pt x="918" y="3930"/>
                    <a:pt x="1033" y="4083"/>
                  </a:cubicBezTo>
                  <a:cubicBezTo>
                    <a:pt x="1148" y="4197"/>
                    <a:pt x="1033" y="4503"/>
                    <a:pt x="1224" y="4656"/>
                  </a:cubicBezTo>
                  <a:cubicBezTo>
                    <a:pt x="1241" y="4673"/>
                    <a:pt x="1267" y="4682"/>
                    <a:pt x="1300" y="4682"/>
                  </a:cubicBezTo>
                  <a:cubicBezTo>
                    <a:pt x="1566" y="4682"/>
                    <a:pt x="2291" y="4138"/>
                    <a:pt x="2563" y="3050"/>
                  </a:cubicBezTo>
                  <a:lnTo>
                    <a:pt x="2563" y="3050"/>
                  </a:lnTo>
                  <a:cubicBezTo>
                    <a:pt x="2563" y="3165"/>
                    <a:pt x="2448" y="4121"/>
                    <a:pt x="2678" y="4733"/>
                  </a:cubicBezTo>
                  <a:cubicBezTo>
                    <a:pt x="2751" y="4954"/>
                    <a:pt x="2861" y="5029"/>
                    <a:pt x="2981" y="5029"/>
                  </a:cubicBezTo>
                  <a:cubicBezTo>
                    <a:pt x="3236" y="5029"/>
                    <a:pt x="3542" y="4695"/>
                    <a:pt x="3672" y="4695"/>
                  </a:cubicBezTo>
                  <a:cubicBezTo>
                    <a:pt x="3863" y="4695"/>
                    <a:pt x="4207" y="4695"/>
                    <a:pt x="4284" y="4427"/>
                  </a:cubicBezTo>
                  <a:cubicBezTo>
                    <a:pt x="4399" y="4197"/>
                    <a:pt x="3825" y="3280"/>
                    <a:pt x="3137" y="2935"/>
                  </a:cubicBezTo>
                  <a:lnTo>
                    <a:pt x="3137" y="2935"/>
                  </a:lnTo>
                  <a:cubicBezTo>
                    <a:pt x="3404" y="3050"/>
                    <a:pt x="3787" y="3127"/>
                    <a:pt x="4207" y="3127"/>
                  </a:cubicBezTo>
                  <a:cubicBezTo>
                    <a:pt x="4934" y="3127"/>
                    <a:pt x="5240" y="2935"/>
                    <a:pt x="5240" y="2744"/>
                  </a:cubicBezTo>
                  <a:cubicBezTo>
                    <a:pt x="5240" y="2553"/>
                    <a:pt x="4858" y="2362"/>
                    <a:pt x="4858" y="2209"/>
                  </a:cubicBezTo>
                  <a:cubicBezTo>
                    <a:pt x="4819" y="2017"/>
                    <a:pt x="5164" y="1788"/>
                    <a:pt x="5125" y="1558"/>
                  </a:cubicBezTo>
                  <a:cubicBezTo>
                    <a:pt x="5097" y="1473"/>
                    <a:pt x="4958" y="1409"/>
                    <a:pt x="4730" y="1409"/>
                  </a:cubicBezTo>
                  <a:cubicBezTo>
                    <a:pt x="4366" y="1409"/>
                    <a:pt x="3776" y="1572"/>
                    <a:pt x="3046" y="2072"/>
                  </a:cubicBezTo>
                  <a:lnTo>
                    <a:pt x="3046" y="2072"/>
                  </a:lnTo>
                  <a:cubicBezTo>
                    <a:pt x="3219" y="1927"/>
                    <a:pt x="3459" y="1658"/>
                    <a:pt x="3634" y="1367"/>
                  </a:cubicBezTo>
                  <a:cubicBezTo>
                    <a:pt x="3863" y="870"/>
                    <a:pt x="3940" y="411"/>
                    <a:pt x="3787" y="220"/>
                  </a:cubicBezTo>
                  <a:cubicBezTo>
                    <a:pt x="3741" y="162"/>
                    <a:pt x="3670" y="143"/>
                    <a:pt x="3591" y="143"/>
                  </a:cubicBezTo>
                  <a:cubicBezTo>
                    <a:pt x="3429" y="143"/>
                    <a:pt x="3230" y="224"/>
                    <a:pt x="3131" y="224"/>
                  </a:cubicBezTo>
                  <a:cubicBezTo>
                    <a:pt x="3119" y="224"/>
                    <a:pt x="3107" y="223"/>
                    <a:pt x="3098" y="220"/>
                  </a:cubicBezTo>
                  <a:cubicBezTo>
                    <a:pt x="3004" y="188"/>
                    <a:pt x="2831" y="0"/>
                    <a:pt x="2622" y="0"/>
                  </a:cubicBezTo>
                  <a:close/>
                  <a:moveTo>
                    <a:pt x="8453" y="11464"/>
                  </a:moveTo>
                  <a:cubicBezTo>
                    <a:pt x="8491" y="11732"/>
                    <a:pt x="8453" y="12076"/>
                    <a:pt x="8376" y="12344"/>
                  </a:cubicBezTo>
                  <a:cubicBezTo>
                    <a:pt x="8415" y="12076"/>
                    <a:pt x="8453" y="11732"/>
                    <a:pt x="8453" y="11464"/>
                  </a:cubicBezTo>
                  <a:close/>
                  <a:moveTo>
                    <a:pt x="9409" y="12879"/>
                  </a:moveTo>
                  <a:cubicBezTo>
                    <a:pt x="9332" y="12918"/>
                    <a:pt x="9218" y="12918"/>
                    <a:pt x="9179" y="12918"/>
                  </a:cubicBezTo>
                  <a:cubicBezTo>
                    <a:pt x="9065" y="12994"/>
                    <a:pt x="8797" y="13071"/>
                    <a:pt x="8606" y="13109"/>
                  </a:cubicBezTo>
                  <a:lnTo>
                    <a:pt x="8606" y="13185"/>
                  </a:lnTo>
                  <a:cubicBezTo>
                    <a:pt x="8797" y="13185"/>
                    <a:pt x="9065" y="13109"/>
                    <a:pt x="9409" y="13109"/>
                  </a:cubicBezTo>
                  <a:lnTo>
                    <a:pt x="9409" y="12879"/>
                  </a:lnTo>
                  <a:close/>
                  <a:moveTo>
                    <a:pt x="8109" y="10499"/>
                  </a:moveTo>
                  <a:cubicBezTo>
                    <a:pt x="8050" y="10499"/>
                    <a:pt x="7985" y="10512"/>
                    <a:pt x="7917" y="10546"/>
                  </a:cubicBezTo>
                  <a:cubicBezTo>
                    <a:pt x="7650" y="10661"/>
                    <a:pt x="7573" y="11502"/>
                    <a:pt x="8109" y="12573"/>
                  </a:cubicBezTo>
                  <a:cubicBezTo>
                    <a:pt x="8032" y="12459"/>
                    <a:pt x="7726" y="12000"/>
                    <a:pt x="7344" y="11617"/>
                  </a:cubicBezTo>
                  <a:cubicBezTo>
                    <a:pt x="7004" y="11326"/>
                    <a:pt x="6711" y="11220"/>
                    <a:pt x="6522" y="11220"/>
                  </a:cubicBezTo>
                  <a:cubicBezTo>
                    <a:pt x="6413" y="11220"/>
                    <a:pt x="6339" y="11255"/>
                    <a:pt x="6311" y="11311"/>
                  </a:cubicBezTo>
                  <a:cubicBezTo>
                    <a:pt x="6196" y="11426"/>
                    <a:pt x="6349" y="11885"/>
                    <a:pt x="6273" y="12076"/>
                  </a:cubicBezTo>
                  <a:cubicBezTo>
                    <a:pt x="6158" y="12267"/>
                    <a:pt x="5929" y="12267"/>
                    <a:pt x="5814" y="12535"/>
                  </a:cubicBezTo>
                  <a:cubicBezTo>
                    <a:pt x="5737" y="12841"/>
                    <a:pt x="6387" y="13147"/>
                    <a:pt x="7038" y="13147"/>
                  </a:cubicBezTo>
                  <a:cubicBezTo>
                    <a:pt x="7420" y="13249"/>
                    <a:pt x="7684" y="13266"/>
                    <a:pt x="7817" y="13266"/>
                  </a:cubicBezTo>
                  <a:cubicBezTo>
                    <a:pt x="7883" y="13266"/>
                    <a:pt x="7917" y="13262"/>
                    <a:pt x="7917" y="13262"/>
                  </a:cubicBezTo>
                  <a:lnTo>
                    <a:pt x="7917" y="13262"/>
                  </a:lnTo>
                  <a:cubicBezTo>
                    <a:pt x="7917" y="13262"/>
                    <a:pt x="6961" y="13606"/>
                    <a:pt x="6579" y="13835"/>
                  </a:cubicBezTo>
                  <a:cubicBezTo>
                    <a:pt x="6273" y="14103"/>
                    <a:pt x="6082" y="14409"/>
                    <a:pt x="6158" y="14600"/>
                  </a:cubicBezTo>
                  <a:cubicBezTo>
                    <a:pt x="6234" y="14792"/>
                    <a:pt x="6770" y="14753"/>
                    <a:pt x="6885" y="14830"/>
                  </a:cubicBezTo>
                  <a:cubicBezTo>
                    <a:pt x="7038" y="14945"/>
                    <a:pt x="6923" y="15251"/>
                    <a:pt x="7114" y="15404"/>
                  </a:cubicBezTo>
                  <a:cubicBezTo>
                    <a:pt x="7133" y="15419"/>
                    <a:pt x="7158" y="15427"/>
                    <a:pt x="7188" y="15427"/>
                  </a:cubicBezTo>
                  <a:cubicBezTo>
                    <a:pt x="7454" y="15427"/>
                    <a:pt x="8093" y="14814"/>
                    <a:pt x="8300" y="13644"/>
                  </a:cubicBezTo>
                  <a:lnTo>
                    <a:pt x="8300" y="13644"/>
                  </a:lnTo>
                  <a:cubicBezTo>
                    <a:pt x="8300" y="13645"/>
                    <a:pt x="8262" y="14753"/>
                    <a:pt x="8606" y="15365"/>
                  </a:cubicBezTo>
                  <a:cubicBezTo>
                    <a:pt x="8682" y="15557"/>
                    <a:pt x="8797" y="15595"/>
                    <a:pt x="8912" y="15595"/>
                  </a:cubicBezTo>
                  <a:cubicBezTo>
                    <a:pt x="9026" y="15327"/>
                    <a:pt x="9179" y="14983"/>
                    <a:pt x="9218" y="14600"/>
                  </a:cubicBezTo>
                  <a:cubicBezTo>
                    <a:pt x="9104" y="14373"/>
                    <a:pt x="8990" y="14107"/>
                    <a:pt x="8839" y="13916"/>
                  </a:cubicBezTo>
                  <a:lnTo>
                    <a:pt x="8839" y="13916"/>
                  </a:lnTo>
                  <a:cubicBezTo>
                    <a:pt x="8990" y="14107"/>
                    <a:pt x="9104" y="14372"/>
                    <a:pt x="9218" y="14562"/>
                  </a:cubicBezTo>
                  <a:cubicBezTo>
                    <a:pt x="9218" y="14531"/>
                    <a:pt x="9243" y="14476"/>
                    <a:pt x="9252" y="14435"/>
                  </a:cubicBezTo>
                  <a:lnTo>
                    <a:pt x="9252" y="14435"/>
                  </a:lnTo>
                  <a:cubicBezTo>
                    <a:pt x="9253" y="14439"/>
                    <a:pt x="9255" y="14443"/>
                    <a:pt x="9256" y="14447"/>
                  </a:cubicBezTo>
                  <a:cubicBezTo>
                    <a:pt x="9332" y="14256"/>
                    <a:pt x="9371" y="14027"/>
                    <a:pt x="9371" y="13835"/>
                  </a:cubicBezTo>
                  <a:cubicBezTo>
                    <a:pt x="9232" y="13766"/>
                    <a:pt x="9093" y="13665"/>
                    <a:pt x="8982" y="13618"/>
                  </a:cubicBezTo>
                  <a:lnTo>
                    <a:pt x="8982" y="13618"/>
                  </a:lnTo>
                  <a:cubicBezTo>
                    <a:pt x="9072" y="13645"/>
                    <a:pt x="9236" y="13649"/>
                    <a:pt x="9371" y="13682"/>
                  </a:cubicBezTo>
                  <a:cubicBezTo>
                    <a:pt x="9371" y="13529"/>
                    <a:pt x="9409" y="13415"/>
                    <a:pt x="9409" y="13262"/>
                  </a:cubicBezTo>
                  <a:lnTo>
                    <a:pt x="9409" y="13262"/>
                  </a:lnTo>
                  <a:cubicBezTo>
                    <a:pt x="9141" y="13300"/>
                    <a:pt x="8835" y="13338"/>
                    <a:pt x="8606" y="13338"/>
                  </a:cubicBezTo>
                  <a:cubicBezTo>
                    <a:pt x="8606" y="13331"/>
                    <a:pt x="8606" y="13328"/>
                    <a:pt x="8605" y="13328"/>
                  </a:cubicBezTo>
                  <a:cubicBezTo>
                    <a:pt x="8604" y="13328"/>
                    <a:pt x="8598" y="13384"/>
                    <a:pt x="8567" y="13415"/>
                  </a:cubicBezTo>
                  <a:cubicBezTo>
                    <a:pt x="8782" y="13630"/>
                    <a:pt x="9022" y="13918"/>
                    <a:pt x="9167" y="14222"/>
                  </a:cubicBezTo>
                  <a:lnTo>
                    <a:pt x="9167" y="14222"/>
                  </a:lnTo>
                  <a:cubicBezTo>
                    <a:pt x="9075" y="14066"/>
                    <a:pt x="8945" y="13913"/>
                    <a:pt x="8835" y="13721"/>
                  </a:cubicBezTo>
                  <a:cubicBezTo>
                    <a:pt x="8720" y="13606"/>
                    <a:pt x="8606" y="13491"/>
                    <a:pt x="8491" y="13415"/>
                  </a:cubicBezTo>
                  <a:lnTo>
                    <a:pt x="8415" y="13491"/>
                  </a:lnTo>
                  <a:cubicBezTo>
                    <a:pt x="8453" y="13682"/>
                    <a:pt x="8529" y="13912"/>
                    <a:pt x="8606" y="14065"/>
                  </a:cubicBezTo>
                  <a:cubicBezTo>
                    <a:pt x="8682" y="14371"/>
                    <a:pt x="8835" y="14600"/>
                    <a:pt x="8988" y="14830"/>
                  </a:cubicBezTo>
                  <a:cubicBezTo>
                    <a:pt x="8720" y="14447"/>
                    <a:pt x="8491" y="13988"/>
                    <a:pt x="8338" y="13491"/>
                  </a:cubicBezTo>
                  <a:cubicBezTo>
                    <a:pt x="8300" y="13491"/>
                    <a:pt x="8262" y="13491"/>
                    <a:pt x="8223" y="13453"/>
                  </a:cubicBezTo>
                  <a:cubicBezTo>
                    <a:pt x="8109" y="13606"/>
                    <a:pt x="8032" y="13797"/>
                    <a:pt x="7917" y="13874"/>
                  </a:cubicBezTo>
                  <a:cubicBezTo>
                    <a:pt x="8032" y="13797"/>
                    <a:pt x="8109" y="13606"/>
                    <a:pt x="8147" y="13453"/>
                  </a:cubicBezTo>
                  <a:lnTo>
                    <a:pt x="8070" y="13338"/>
                  </a:lnTo>
                  <a:cubicBezTo>
                    <a:pt x="7879" y="13453"/>
                    <a:pt x="7726" y="13529"/>
                    <a:pt x="7535" y="13644"/>
                  </a:cubicBezTo>
                  <a:cubicBezTo>
                    <a:pt x="7305" y="13835"/>
                    <a:pt x="7038" y="14065"/>
                    <a:pt x="6808" y="14256"/>
                  </a:cubicBezTo>
                  <a:cubicBezTo>
                    <a:pt x="7038" y="14027"/>
                    <a:pt x="7267" y="13797"/>
                    <a:pt x="7497" y="13606"/>
                  </a:cubicBezTo>
                  <a:cubicBezTo>
                    <a:pt x="7650" y="13491"/>
                    <a:pt x="7841" y="13338"/>
                    <a:pt x="8032" y="13262"/>
                  </a:cubicBezTo>
                  <a:lnTo>
                    <a:pt x="8032" y="13109"/>
                  </a:lnTo>
                  <a:cubicBezTo>
                    <a:pt x="7688" y="13032"/>
                    <a:pt x="7038" y="12841"/>
                    <a:pt x="6540" y="12459"/>
                  </a:cubicBezTo>
                  <a:lnTo>
                    <a:pt x="6540" y="12459"/>
                  </a:lnTo>
                  <a:cubicBezTo>
                    <a:pt x="6961" y="12726"/>
                    <a:pt x="7497" y="12956"/>
                    <a:pt x="8032" y="13071"/>
                  </a:cubicBezTo>
                  <a:cubicBezTo>
                    <a:pt x="8032" y="13032"/>
                    <a:pt x="8070" y="13032"/>
                    <a:pt x="8070" y="12956"/>
                  </a:cubicBezTo>
                  <a:cubicBezTo>
                    <a:pt x="7841" y="12765"/>
                    <a:pt x="7573" y="12573"/>
                    <a:pt x="7344" y="12459"/>
                  </a:cubicBezTo>
                  <a:cubicBezTo>
                    <a:pt x="7076" y="12306"/>
                    <a:pt x="6770" y="12191"/>
                    <a:pt x="6540" y="12076"/>
                  </a:cubicBezTo>
                  <a:lnTo>
                    <a:pt x="6540" y="12000"/>
                  </a:lnTo>
                  <a:cubicBezTo>
                    <a:pt x="7114" y="12114"/>
                    <a:pt x="7650" y="12535"/>
                    <a:pt x="8070" y="12918"/>
                  </a:cubicBezTo>
                  <a:cubicBezTo>
                    <a:pt x="8109" y="12879"/>
                    <a:pt x="8147" y="12879"/>
                    <a:pt x="8147" y="12879"/>
                  </a:cubicBezTo>
                  <a:cubicBezTo>
                    <a:pt x="8109" y="12688"/>
                    <a:pt x="8109" y="12497"/>
                    <a:pt x="8109" y="12344"/>
                  </a:cubicBezTo>
                  <a:cubicBezTo>
                    <a:pt x="8109" y="12076"/>
                    <a:pt x="8147" y="11770"/>
                    <a:pt x="8223" y="11502"/>
                  </a:cubicBezTo>
                  <a:lnTo>
                    <a:pt x="8262" y="11502"/>
                  </a:lnTo>
                  <a:cubicBezTo>
                    <a:pt x="8223" y="11770"/>
                    <a:pt x="8147" y="12076"/>
                    <a:pt x="8147" y="12344"/>
                  </a:cubicBezTo>
                  <a:cubicBezTo>
                    <a:pt x="8147" y="12535"/>
                    <a:pt x="8223" y="12726"/>
                    <a:pt x="8223" y="12879"/>
                  </a:cubicBezTo>
                  <a:lnTo>
                    <a:pt x="8300" y="12879"/>
                  </a:lnTo>
                  <a:cubicBezTo>
                    <a:pt x="8529" y="12382"/>
                    <a:pt x="8682" y="11885"/>
                    <a:pt x="8720" y="11349"/>
                  </a:cubicBezTo>
                  <a:lnTo>
                    <a:pt x="8720" y="11349"/>
                  </a:lnTo>
                  <a:cubicBezTo>
                    <a:pt x="8720" y="11885"/>
                    <a:pt x="8644" y="12459"/>
                    <a:pt x="8338" y="12918"/>
                  </a:cubicBezTo>
                  <a:cubicBezTo>
                    <a:pt x="8415" y="12918"/>
                    <a:pt x="8453" y="12994"/>
                    <a:pt x="8453" y="13032"/>
                  </a:cubicBezTo>
                  <a:cubicBezTo>
                    <a:pt x="8644" y="12994"/>
                    <a:pt x="8912" y="12879"/>
                    <a:pt x="9065" y="12841"/>
                  </a:cubicBezTo>
                  <a:cubicBezTo>
                    <a:pt x="9179" y="12803"/>
                    <a:pt x="9256" y="12803"/>
                    <a:pt x="9371" y="12803"/>
                  </a:cubicBezTo>
                  <a:lnTo>
                    <a:pt x="9371" y="12076"/>
                  </a:lnTo>
                  <a:cubicBezTo>
                    <a:pt x="9152" y="12201"/>
                    <a:pt x="8934" y="12326"/>
                    <a:pt x="8695" y="12534"/>
                  </a:cubicBezTo>
                  <a:lnTo>
                    <a:pt x="8695" y="12534"/>
                  </a:lnTo>
                  <a:cubicBezTo>
                    <a:pt x="8846" y="12370"/>
                    <a:pt x="9049" y="12108"/>
                    <a:pt x="9179" y="11847"/>
                  </a:cubicBezTo>
                  <a:cubicBezTo>
                    <a:pt x="9256" y="11579"/>
                    <a:pt x="9294" y="11349"/>
                    <a:pt x="9371" y="11158"/>
                  </a:cubicBezTo>
                  <a:cubicBezTo>
                    <a:pt x="9371" y="11082"/>
                    <a:pt x="9371" y="10929"/>
                    <a:pt x="9294" y="10776"/>
                  </a:cubicBezTo>
                  <a:cubicBezTo>
                    <a:pt x="9294" y="10738"/>
                    <a:pt x="9256" y="10699"/>
                    <a:pt x="9218" y="10623"/>
                  </a:cubicBezTo>
                  <a:cubicBezTo>
                    <a:pt x="9174" y="10588"/>
                    <a:pt x="9120" y="10575"/>
                    <a:pt x="9061" y="10575"/>
                  </a:cubicBezTo>
                  <a:cubicBezTo>
                    <a:pt x="8898" y="10575"/>
                    <a:pt x="8700" y="10675"/>
                    <a:pt x="8586" y="10675"/>
                  </a:cubicBezTo>
                  <a:cubicBezTo>
                    <a:pt x="8564" y="10675"/>
                    <a:pt x="8544" y="10671"/>
                    <a:pt x="8529" y="10661"/>
                  </a:cubicBezTo>
                  <a:cubicBezTo>
                    <a:pt x="8470" y="10661"/>
                    <a:pt x="8318" y="10499"/>
                    <a:pt x="8109" y="10499"/>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8" name="Google Shape;3898;p54"/>
            <p:cNvSpPr/>
            <p:nvPr/>
          </p:nvSpPr>
          <p:spPr>
            <a:xfrm>
              <a:off x="6514258" y="2871236"/>
              <a:ext cx="183203" cy="20830"/>
            </a:xfrm>
            <a:custGeom>
              <a:rect b="b" l="l" r="r" t="t"/>
              <a:pathLst>
                <a:path extrusionOk="0" h="1148" w="10098">
                  <a:moveTo>
                    <a:pt x="39" y="0"/>
                  </a:moveTo>
                  <a:cubicBezTo>
                    <a:pt x="1" y="39"/>
                    <a:pt x="1" y="77"/>
                    <a:pt x="39" y="77"/>
                  </a:cubicBezTo>
                  <a:cubicBezTo>
                    <a:pt x="1722" y="345"/>
                    <a:pt x="8453" y="1109"/>
                    <a:pt x="9945" y="1148"/>
                  </a:cubicBezTo>
                  <a:cubicBezTo>
                    <a:pt x="10021" y="1148"/>
                    <a:pt x="10098" y="1109"/>
                    <a:pt x="9945" y="1033"/>
                  </a:cubicBezTo>
                  <a:cubicBezTo>
                    <a:pt x="5011" y="153"/>
                    <a:pt x="1683" y="153"/>
                    <a:pt x="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9" name="Google Shape;3899;p54"/>
            <p:cNvSpPr/>
            <p:nvPr/>
          </p:nvSpPr>
          <p:spPr>
            <a:xfrm>
              <a:off x="7124172" y="4133565"/>
              <a:ext cx="643242" cy="541283"/>
            </a:xfrm>
            <a:custGeom>
              <a:rect b="b" l="l" r="r" t="t"/>
              <a:pathLst>
                <a:path extrusionOk="0" h="29831" w="35455">
                  <a:moveTo>
                    <a:pt x="35455" y="1"/>
                  </a:moveTo>
                  <a:lnTo>
                    <a:pt x="15873" y="460"/>
                  </a:lnTo>
                  <a:lnTo>
                    <a:pt x="14534" y="18933"/>
                  </a:lnTo>
                  <a:cubicBezTo>
                    <a:pt x="14534" y="18933"/>
                    <a:pt x="3099" y="24478"/>
                    <a:pt x="1951" y="25434"/>
                  </a:cubicBezTo>
                  <a:cubicBezTo>
                    <a:pt x="804" y="26391"/>
                    <a:pt x="1" y="29450"/>
                    <a:pt x="1033" y="29756"/>
                  </a:cubicBezTo>
                  <a:cubicBezTo>
                    <a:pt x="1193" y="29807"/>
                    <a:pt x="1998" y="29831"/>
                    <a:pt x="3257" y="29831"/>
                  </a:cubicBezTo>
                  <a:cubicBezTo>
                    <a:pt x="10461" y="29831"/>
                    <a:pt x="32522" y="29069"/>
                    <a:pt x="33466" y="28418"/>
                  </a:cubicBezTo>
                  <a:cubicBezTo>
                    <a:pt x="33887" y="28150"/>
                    <a:pt x="35455" y="1"/>
                    <a:pt x="35455"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0" name="Google Shape;3900;p54"/>
            <p:cNvSpPr/>
            <p:nvPr/>
          </p:nvSpPr>
          <p:spPr>
            <a:xfrm>
              <a:off x="7124172" y="4506227"/>
              <a:ext cx="621743" cy="168621"/>
            </a:xfrm>
            <a:custGeom>
              <a:rect b="b" l="l" r="r" t="t"/>
              <a:pathLst>
                <a:path extrusionOk="0" h="9293" w="34270">
                  <a:moveTo>
                    <a:pt x="34269" y="1"/>
                  </a:moveTo>
                  <a:lnTo>
                    <a:pt x="34269" y="1"/>
                  </a:lnTo>
                  <a:cubicBezTo>
                    <a:pt x="31745" y="728"/>
                    <a:pt x="26161" y="2028"/>
                    <a:pt x="16829" y="3596"/>
                  </a:cubicBezTo>
                  <a:cubicBezTo>
                    <a:pt x="13860" y="4091"/>
                    <a:pt x="11743" y="4292"/>
                    <a:pt x="10270" y="4292"/>
                  </a:cubicBezTo>
                  <a:cubicBezTo>
                    <a:pt x="4913" y="4292"/>
                    <a:pt x="8082" y="1628"/>
                    <a:pt x="9792" y="728"/>
                  </a:cubicBezTo>
                  <a:lnTo>
                    <a:pt x="9792" y="728"/>
                  </a:lnTo>
                  <a:cubicBezTo>
                    <a:pt x="6503" y="2334"/>
                    <a:pt x="2640" y="4361"/>
                    <a:pt x="1951" y="4896"/>
                  </a:cubicBezTo>
                  <a:cubicBezTo>
                    <a:pt x="804" y="5853"/>
                    <a:pt x="1" y="8912"/>
                    <a:pt x="1033" y="9218"/>
                  </a:cubicBezTo>
                  <a:cubicBezTo>
                    <a:pt x="1193" y="9269"/>
                    <a:pt x="1997" y="9293"/>
                    <a:pt x="3255" y="9293"/>
                  </a:cubicBezTo>
                  <a:cubicBezTo>
                    <a:pt x="10451" y="9293"/>
                    <a:pt x="32489" y="8531"/>
                    <a:pt x="33466" y="7880"/>
                  </a:cubicBezTo>
                  <a:cubicBezTo>
                    <a:pt x="33849" y="7612"/>
                    <a:pt x="34231" y="4323"/>
                    <a:pt x="34269"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1" name="Google Shape;3901;p54"/>
            <p:cNvSpPr/>
            <p:nvPr/>
          </p:nvSpPr>
          <p:spPr>
            <a:xfrm>
              <a:off x="7342753" y="2517299"/>
              <a:ext cx="751480" cy="1846689"/>
            </a:xfrm>
            <a:custGeom>
              <a:rect b="b" l="l" r="r" t="t"/>
              <a:pathLst>
                <a:path extrusionOk="0" h="101774" w="41421">
                  <a:moveTo>
                    <a:pt x="22259" y="1"/>
                  </a:moveTo>
                  <a:cubicBezTo>
                    <a:pt x="22259" y="1"/>
                    <a:pt x="6349" y="48765"/>
                    <a:pt x="5202" y="53507"/>
                  </a:cubicBezTo>
                  <a:cubicBezTo>
                    <a:pt x="3672" y="59932"/>
                    <a:pt x="2869" y="80662"/>
                    <a:pt x="803" y="92633"/>
                  </a:cubicBezTo>
                  <a:cubicBezTo>
                    <a:pt x="0" y="97719"/>
                    <a:pt x="3098" y="100779"/>
                    <a:pt x="3098" y="100779"/>
                  </a:cubicBezTo>
                  <a:lnTo>
                    <a:pt x="23139" y="101774"/>
                  </a:lnTo>
                  <a:cubicBezTo>
                    <a:pt x="23139" y="101774"/>
                    <a:pt x="26964" y="99288"/>
                    <a:pt x="27843" y="94698"/>
                  </a:cubicBezTo>
                  <a:cubicBezTo>
                    <a:pt x="30444" y="81427"/>
                    <a:pt x="26122" y="56605"/>
                    <a:pt x="26275" y="55993"/>
                  </a:cubicBezTo>
                  <a:cubicBezTo>
                    <a:pt x="26505" y="54846"/>
                    <a:pt x="41421" y="1"/>
                    <a:pt x="41421"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2" name="Google Shape;3902;p54"/>
            <p:cNvSpPr/>
            <p:nvPr/>
          </p:nvSpPr>
          <p:spPr>
            <a:xfrm>
              <a:off x="7819447" y="2517299"/>
              <a:ext cx="274097" cy="1014614"/>
            </a:xfrm>
            <a:custGeom>
              <a:rect b="b" l="l" r="r" t="t"/>
              <a:pathLst>
                <a:path extrusionOk="0" h="55917" w="15108">
                  <a:moveTo>
                    <a:pt x="5699" y="1"/>
                  </a:moveTo>
                  <a:lnTo>
                    <a:pt x="0" y="55917"/>
                  </a:lnTo>
                  <a:cubicBezTo>
                    <a:pt x="421" y="53966"/>
                    <a:pt x="15107" y="1"/>
                    <a:pt x="15107"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3" name="Google Shape;3903;p54"/>
            <p:cNvSpPr/>
            <p:nvPr/>
          </p:nvSpPr>
          <p:spPr>
            <a:xfrm>
              <a:off x="8025528" y="4042659"/>
              <a:ext cx="588416" cy="691216"/>
            </a:xfrm>
            <a:custGeom>
              <a:rect b="b" l="l" r="r" t="t"/>
              <a:pathLst>
                <a:path extrusionOk="0" h="38094" w="32433">
                  <a:moveTo>
                    <a:pt x="23904" y="1"/>
                  </a:moveTo>
                  <a:lnTo>
                    <a:pt x="5355" y="5432"/>
                  </a:lnTo>
                  <a:lnTo>
                    <a:pt x="11245" y="23866"/>
                  </a:lnTo>
                  <a:lnTo>
                    <a:pt x="11359" y="24210"/>
                  </a:lnTo>
                  <a:cubicBezTo>
                    <a:pt x="11359" y="24210"/>
                    <a:pt x="1683" y="32433"/>
                    <a:pt x="842" y="33695"/>
                  </a:cubicBezTo>
                  <a:cubicBezTo>
                    <a:pt x="39" y="34881"/>
                    <a:pt x="0" y="38017"/>
                    <a:pt x="1071" y="38094"/>
                  </a:cubicBezTo>
                  <a:cubicBezTo>
                    <a:pt x="1074" y="38094"/>
                    <a:pt x="1076" y="38094"/>
                    <a:pt x="1079" y="38094"/>
                  </a:cubicBezTo>
                  <a:cubicBezTo>
                    <a:pt x="2310" y="38094"/>
                    <a:pt x="31211" y="29563"/>
                    <a:pt x="32127" y="28570"/>
                  </a:cubicBezTo>
                  <a:cubicBezTo>
                    <a:pt x="32433" y="28188"/>
                    <a:pt x="31439" y="23866"/>
                    <a:pt x="30100" y="18703"/>
                  </a:cubicBezTo>
                  <a:cubicBezTo>
                    <a:pt x="30100" y="18665"/>
                    <a:pt x="30062" y="18626"/>
                    <a:pt x="30062" y="18588"/>
                  </a:cubicBezTo>
                  <a:cubicBezTo>
                    <a:pt x="29756" y="17517"/>
                    <a:pt x="23904" y="1"/>
                    <a:pt x="23904"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4" name="Google Shape;3904;p54"/>
            <p:cNvSpPr/>
            <p:nvPr/>
          </p:nvSpPr>
          <p:spPr>
            <a:xfrm>
              <a:off x="8025528" y="4429202"/>
              <a:ext cx="587726" cy="304673"/>
            </a:xfrm>
            <a:custGeom>
              <a:rect b="b" l="l" r="r" t="t"/>
              <a:pathLst>
                <a:path extrusionOk="0" h="16791" w="32395">
                  <a:moveTo>
                    <a:pt x="30788" y="1"/>
                  </a:moveTo>
                  <a:cubicBezTo>
                    <a:pt x="28149" y="1339"/>
                    <a:pt x="23407" y="3634"/>
                    <a:pt x="15796" y="6732"/>
                  </a:cubicBezTo>
                  <a:cubicBezTo>
                    <a:pt x="11519" y="8464"/>
                    <a:pt x="9052" y="9087"/>
                    <a:pt x="7734" y="9087"/>
                  </a:cubicBezTo>
                  <a:cubicBezTo>
                    <a:pt x="5270" y="9087"/>
                    <a:pt x="6824" y="6909"/>
                    <a:pt x="8070" y="5738"/>
                  </a:cubicBezTo>
                  <a:lnTo>
                    <a:pt x="8070" y="5738"/>
                  </a:lnTo>
                  <a:cubicBezTo>
                    <a:pt x="5202" y="8224"/>
                    <a:pt x="1415" y="11551"/>
                    <a:pt x="880" y="12316"/>
                  </a:cubicBezTo>
                  <a:cubicBezTo>
                    <a:pt x="39" y="13578"/>
                    <a:pt x="0" y="16714"/>
                    <a:pt x="1071" y="16791"/>
                  </a:cubicBezTo>
                  <a:cubicBezTo>
                    <a:pt x="1074" y="16791"/>
                    <a:pt x="1076" y="16791"/>
                    <a:pt x="1079" y="16791"/>
                  </a:cubicBezTo>
                  <a:cubicBezTo>
                    <a:pt x="2310" y="16791"/>
                    <a:pt x="31211" y="8298"/>
                    <a:pt x="32127" y="7267"/>
                  </a:cubicBezTo>
                  <a:cubicBezTo>
                    <a:pt x="32395" y="6961"/>
                    <a:pt x="31783" y="3978"/>
                    <a:pt x="30788"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5" name="Google Shape;3905;p54"/>
            <p:cNvSpPr/>
            <p:nvPr/>
          </p:nvSpPr>
          <p:spPr>
            <a:xfrm>
              <a:off x="7763931" y="2517299"/>
              <a:ext cx="836133" cy="1852931"/>
            </a:xfrm>
            <a:custGeom>
              <a:rect b="b" l="l" r="r" t="t"/>
              <a:pathLst>
                <a:path extrusionOk="0" h="102118" w="46087">
                  <a:moveTo>
                    <a:pt x="1" y="1"/>
                  </a:moveTo>
                  <a:cubicBezTo>
                    <a:pt x="1" y="1"/>
                    <a:pt x="498" y="15567"/>
                    <a:pt x="3405" y="18818"/>
                  </a:cubicBezTo>
                  <a:cubicBezTo>
                    <a:pt x="3405" y="18818"/>
                    <a:pt x="8300" y="50103"/>
                    <a:pt x="9333" y="58785"/>
                  </a:cubicBezTo>
                  <a:cubicBezTo>
                    <a:pt x="10404" y="67543"/>
                    <a:pt x="14266" y="85672"/>
                    <a:pt x="18167" y="95501"/>
                  </a:cubicBezTo>
                  <a:cubicBezTo>
                    <a:pt x="19850" y="99785"/>
                    <a:pt x="23828" y="102118"/>
                    <a:pt x="23828" y="102118"/>
                  </a:cubicBezTo>
                  <a:lnTo>
                    <a:pt x="42836" y="97681"/>
                  </a:lnTo>
                  <a:cubicBezTo>
                    <a:pt x="42836" y="97681"/>
                    <a:pt x="46087" y="90147"/>
                    <a:pt x="44366" y="86131"/>
                  </a:cubicBezTo>
                  <a:cubicBezTo>
                    <a:pt x="39585" y="75193"/>
                    <a:pt x="29412" y="57179"/>
                    <a:pt x="29335" y="56605"/>
                  </a:cubicBezTo>
                  <a:cubicBezTo>
                    <a:pt x="28762" y="52015"/>
                    <a:pt x="25587" y="20577"/>
                    <a:pt x="25893" y="19812"/>
                  </a:cubicBezTo>
                  <a:cubicBezTo>
                    <a:pt x="28609" y="11742"/>
                    <a:pt x="24172" y="1"/>
                    <a:pt x="24172"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6" name="Google Shape;3906;p54"/>
            <p:cNvSpPr/>
            <p:nvPr/>
          </p:nvSpPr>
          <p:spPr>
            <a:xfrm>
              <a:off x="7740527" y="2810015"/>
              <a:ext cx="187866" cy="461064"/>
            </a:xfrm>
            <a:custGeom>
              <a:rect b="b" l="l" r="r" t="t"/>
              <a:pathLst>
                <a:path extrusionOk="0" h="25410" w="10355">
                  <a:moveTo>
                    <a:pt x="112" y="1"/>
                  </a:moveTo>
                  <a:cubicBezTo>
                    <a:pt x="48" y="1"/>
                    <a:pt x="1" y="91"/>
                    <a:pt x="67" y="123"/>
                  </a:cubicBezTo>
                  <a:cubicBezTo>
                    <a:pt x="1444" y="1309"/>
                    <a:pt x="3012" y="2227"/>
                    <a:pt x="4733" y="2839"/>
                  </a:cubicBezTo>
                  <a:lnTo>
                    <a:pt x="4771" y="2839"/>
                  </a:lnTo>
                  <a:cubicBezTo>
                    <a:pt x="4771" y="3489"/>
                    <a:pt x="4886" y="4216"/>
                    <a:pt x="4962" y="4942"/>
                  </a:cubicBezTo>
                  <a:cubicBezTo>
                    <a:pt x="5077" y="5822"/>
                    <a:pt x="5230" y="6663"/>
                    <a:pt x="5306" y="7505"/>
                  </a:cubicBezTo>
                  <a:cubicBezTo>
                    <a:pt x="5727" y="10526"/>
                    <a:pt x="6224" y="13510"/>
                    <a:pt x="6645" y="16454"/>
                  </a:cubicBezTo>
                  <a:cubicBezTo>
                    <a:pt x="7066" y="19438"/>
                    <a:pt x="7525" y="22383"/>
                    <a:pt x="8098" y="25366"/>
                  </a:cubicBezTo>
                  <a:cubicBezTo>
                    <a:pt x="8115" y="25398"/>
                    <a:pt x="8144" y="25410"/>
                    <a:pt x="8173" y="25410"/>
                  </a:cubicBezTo>
                  <a:cubicBezTo>
                    <a:pt x="8213" y="25410"/>
                    <a:pt x="8251" y="25388"/>
                    <a:pt x="8251" y="25366"/>
                  </a:cubicBezTo>
                  <a:cubicBezTo>
                    <a:pt x="8098" y="23721"/>
                    <a:pt x="7907" y="22038"/>
                    <a:pt x="7639" y="20394"/>
                  </a:cubicBezTo>
                  <a:cubicBezTo>
                    <a:pt x="7219" y="17411"/>
                    <a:pt x="6798" y="14389"/>
                    <a:pt x="6416" y="11444"/>
                  </a:cubicBezTo>
                  <a:cubicBezTo>
                    <a:pt x="6224" y="9914"/>
                    <a:pt x="6033" y="8423"/>
                    <a:pt x="5804" y="6931"/>
                  </a:cubicBezTo>
                  <a:cubicBezTo>
                    <a:pt x="5689" y="6166"/>
                    <a:pt x="5612" y="5401"/>
                    <a:pt x="5459" y="4713"/>
                  </a:cubicBezTo>
                  <a:cubicBezTo>
                    <a:pt x="5345" y="4139"/>
                    <a:pt x="5268" y="3566"/>
                    <a:pt x="5115" y="2992"/>
                  </a:cubicBezTo>
                  <a:lnTo>
                    <a:pt x="5115" y="2992"/>
                  </a:lnTo>
                  <a:cubicBezTo>
                    <a:pt x="6798" y="3566"/>
                    <a:pt x="8519" y="3910"/>
                    <a:pt x="10240" y="4369"/>
                  </a:cubicBezTo>
                  <a:cubicBezTo>
                    <a:pt x="10355" y="4369"/>
                    <a:pt x="10355" y="4292"/>
                    <a:pt x="10278" y="4292"/>
                  </a:cubicBezTo>
                  <a:cubicBezTo>
                    <a:pt x="8557" y="3795"/>
                    <a:pt x="6798" y="3145"/>
                    <a:pt x="5115" y="2456"/>
                  </a:cubicBezTo>
                  <a:cubicBezTo>
                    <a:pt x="3394" y="1730"/>
                    <a:pt x="1673" y="1041"/>
                    <a:pt x="143" y="9"/>
                  </a:cubicBezTo>
                  <a:cubicBezTo>
                    <a:pt x="133" y="3"/>
                    <a:pt x="122" y="1"/>
                    <a:pt x="11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7" name="Google Shape;3907;p54"/>
            <p:cNvSpPr/>
            <p:nvPr/>
          </p:nvSpPr>
          <p:spPr>
            <a:xfrm>
              <a:off x="7783362" y="2567343"/>
              <a:ext cx="77033" cy="253286"/>
            </a:xfrm>
            <a:custGeom>
              <a:rect b="b" l="l" r="r" t="t"/>
              <a:pathLst>
                <a:path extrusionOk="0" h="13959" w="4246">
                  <a:moveTo>
                    <a:pt x="891" y="1"/>
                  </a:moveTo>
                  <a:cubicBezTo>
                    <a:pt x="850" y="1"/>
                    <a:pt x="804" y="31"/>
                    <a:pt x="804" y="73"/>
                  </a:cubicBezTo>
                  <a:cubicBezTo>
                    <a:pt x="268" y="2980"/>
                    <a:pt x="1" y="6192"/>
                    <a:pt x="230" y="9061"/>
                  </a:cubicBezTo>
                  <a:cubicBezTo>
                    <a:pt x="343" y="10079"/>
                    <a:pt x="1014" y="13959"/>
                    <a:pt x="2608" y="13959"/>
                  </a:cubicBezTo>
                  <a:cubicBezTo>
                    <a:pt x="2631" y="13959"/>
                    <a:pt x="2654" y="13958"/>
                    <a:pt x="2678" y="13956"/>
                  </a:cubicBezTo>
                  <a:cubicBezTo>
                    <a:pt x="4246" y="13918"/>
                    <a:pt x="3710" y="11509"/>
                    <a:pt x="3634" y="10017"/>
                  </a:cubicBezTo>
                  <a:cubicBezTo>
                    <a:pt x="3443" y="6804"/>
                    <a:pt x="3672" y="3592"/>
                    <a:pt x="3940" y="379"/>
                  </a:cubicBezTo>
                  <a:cubicBezTo>
                    <a:pt x="3984" y="357"/>
                    <a:pt x="3952" y="335"/>
                    <a:pt x="3916" y="335"/>
                  </a:cubicBezTo>
                  <a:cubicBezTo>
                    <a:pt x="3891" y="335"/>
                    <a:pt x="3863" y="347"/>
                    <a:pt x="3863" y="379"/>
                  </a:cubicBezTo>
                  <a:cubicBezTo>
                    <a:pt x="3366" y="2674"/>
                    <a:pt x="3137" y="4969"/>
                    <a:pt x="3137" y="7340"/>
                  </a:cubicBezTo>
                  <a:cubicBezTo>
                    <a:pt x="3137" y="8564"/>
                    <a:pt x="3213" y="9826"/>
                    <a:pt x="3290" y="11050"/>
                  </a:cubicBezTo>
                  <a:cubicBezTo>
                    <a:pt x="3328" y="11623"/>
                    <a:pt x="3481" y="12312"/>
                    <a:pt x="3366" y="12885"/>
                  </a:cubicBezTo>
                  <a:cubicBezTo>
                    <a:pt x="3290" y="13344"/>
                    <a:pt x="3137" y="13650"/>
                    <a:pt x="2831" y="13689"/>
                  </a:cubicBezTo>
                  <a:cubicBezTo>
                    <a:pt x="2795" y="13693"/>
                    <a:pt x="2760" y="13695"/>
                    <a:pt x="2726" y="13695"/>
                  </a:cubicBezTo>
                  <a:cubicBezTo>
                    <a:pt x="945" y="13695"/>
                    <a:pt x="651" y="7970"/>
                    <a:pt x="651" y="6957"/>
                  </a:cubicBezTo>
                  <a:cubicBezTo>
                    <a:pt x="651" y="4663"/>
                    <a:pt x="727" y="2483"/>
                    <a:pt x="957" y="73"/>
                  </a:cubicBezTo>
                  <a:cubicBezTo>
                    <a:pt x="957" y="21"/>
                    <a:pt x="925" y="1"/>
                    <a:pt x="8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8" name="Google Shape;3908;p54"/>
            <p:cNvSpPr/>
            <p:nvPr/>
          </p:nvSpPr>
          <p:spPr>
            <a:xfrm>
              <a:off x="7824872" y="2815676"/>
              <a:ext cx="15403" cy="43602"/>
            </a:xfrm>
            <a:custGeom>
              <a:rect b="b" l="l" r="r" t="t"/>
              <a:pathLst>
                <a:path extrusionOk="0" h="2403" w="849">
                  <a:moveTo>
                    <a:pt x="233" y="1"/>
                  </a:moveTo>
                  <a:cubicBezTo>
                    <a:pt x="116" y="1"/>
                    <a:pt x="0" y="96"/>
                    <a:pt x="46" y="232"/>
                  </a:cubicBezTo>
                  <a:cubicBezTo>
                    <a:pt x="84" y="615"/>
                    <a:pt x="237" y="997"/>
                    <a:pt x="351" y="1380"/>
                  </a:cubicBezTo>
                  <a:cubicBezTo>
                    <a:pt x="428" y="1724"/>
                    <a:pt x="466" y="2106"/>
                    <a:pt x="657" y="2374"/>
                  </a:cubicBezTo>
                  <a:cubicBezTo>
                    <a:pt x="696" y="2393"/>
                    <a:pt x="734" y="2403"/>
                    <a:pt x="763" y="2403"/>
                  </a:cubicBezTo>
                  <a:cubicBezTo>
                    <a:pt x="791" y="2403"/>
                    <a:pt x="810" y="2393"/>
                    <a:pt x="810" y="2374"/>
                  </a:cubicBezTo>
                  <a:cubicBezTo>
                    <a:pt x="849" y="2068"/>
                    <a:pt x="772" y="1724"/>
                    <a:pt x="734" y="1380"/>
                  </a:cubicBezTo>
                  <a:cubicBezTo>
                    <a:pt x="657" y="959"/>
                    <a:pt x="581" y="576"/>
                    <a:pt x="428" y="156"/>
                  </a:cubicBezTo>
                  <a:cubicBezTo>
                    <a:pt x="397" y="46"/>
                    <a:pt x="314" y="1"/>
                    <a:pt x="2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9" name="Google Shape;3909;p54"/>
            <p:cNvSpPr/>
            <p:nvPr/>
          </p:nvSpPr>
          <p:spPr>
            <a:xfrm>
              <a:off x="7666089" y="1565122"/>
              <a:ext cx="482264" cy="489407"/>
            </a:xfrm>
            <a:custGeom>
              <a:rect b="b" l="l" r="r" t="t"/>
              <a:pathLst>
                <a:path extrusionOk="0" h="26972" w="26582">
                  <a:moveTo>
                    <a:pt x="10639" y="1"/>
                  </a:moveTo>
                  <a:cubicBezTo>
                    <a:pt x="9889" y="1"/>
                    <a:pt x="9191" y="479"/>
                    <a:pt x="9027" y="1265"/>
                  </a:cubicBezTo>
                  <a:cubicBezTo>
                    <a:pt x="8989" y="1457"/>
                    <a:pt x="8989" y="1610"/>
                    <a:pt x="8989" y="1763"/>
                  </a:cubicBezTo>
                  <a:cubicBezTo>
                    <a:pt x="8912" y="1686"/>
                    <a:pt x="8759" y="1648"/>
                    <a:pt x="8606" y="1610"/>
                  </a:cubicBezTo>
                  <a:cubicBezTo>
                    <a:pt x="8496" y="1585"/>
                    <a:pt x="8385" y="1573"/>
                    <a:pt x="8275" y="1573"/>
                  </a:cubicBezTo>
                  <a:cubicBezTo>
                    <a:pt x="7538" y="1573"/>
                    <a:pt x="6822" y="2102"/>
                    <a:pt x="6656" y="2834"/>
                  </a:cubicBezTo>
                  <a:cubicBezTo>
                    <a:pt x="6617" y="2948"/>
                    <a:pt x="6617" y="3025"/>
                    <a:pt x="6617" y="3139"/>
                  </a:cubicBezTo>
                  <a:cubicBezTo>
                    <a:pt x="6465" y="3101"/>
                    <a:pt x="6350" y="3025"/>
                    <a:pt x="6235" y="2986"/>
                  </a:cubicBezTo>
                  <a:cubicBezTo>
                    <a:pt x="6115" y="2960"/>
                    <a:pt x="5995" y="2948"/>
                    <a:pt x="5876" y="2948"/>
                  </a:cubicBezTo>
                  <a:cubicBezTo>
                    <a:pt x="5119" y="2948"/>
                    <a:pt x="4411" y="3456"/>
                    <a:pt x="4246" y="4249"/>
                  </a:cubicBezTo>
                  <a:cubicBezTo>
                    <a:pt x="4208" y="4478"/>
                    <a:pt x="4208" y="4708"/>
                    <a:pt x="4246" y="4937"/>
                  </a:cubicBezTo>
                  <a:cubicBezTo>
                    <a:pt x="4202" y="4932"/>
                    <a:pt x="4158" y="4930"/>
                    <a:pt x="4114" y="4930"/>
                  </a:cubicBezTo>
                  <a:cubicBezTo>
                    <a:pt x="3472" y="4930"/>
                    <a:pt x="2857" y="5440"/>
                    <a:pt x="2678" y="6084"/>
                  </a:cubicBezTo>
                  <a:cubicBezTo>
                    <a:pt x="2640" y="6352"/>
                    <a:pt x="2640" y="6582"/>
                    <a:pt x="2678" y="6811"/>
                  </a:cubicBezTo>
                  <a:cubicBezTo>
                    <a:pt x="1951" y="6926"/>
                    <a:pt x="1340" y="7385"/>
                    <a:pt x="1187" y="8111"/>
                  </a:cubicBezTo>
                  <a:cubicBezTo>
                    <a:pt x="1034" y="8647"/>
                    <a:pt x="1187" y="9144"/>
                    <a:pt x="1531" y="9527"/>
                  </a:cubicBezTo>
                  <a:cubicBezTo>
                    <a:pt x="1187" y="9718"/>
                    <a:pt x="919" y="10062"/>
                    <a:pt x="804" y="10483"/>
                  </a:cubicBezTo>
                  <a:cubicBezTo>
                    <a:pt x="728" y="10942"/>
                    <a:pt x="804" y="11362"/>
                    <a:pt x="1034" y="11707"/>
                  </a:cubicBezTo>
                  <a:cubicBezTo>
                    <a:pt x="613" y="11898"/>
                    <a:pt x="230" y="12280"/>
                    <a:pt x="154" y="12777"/>
                  </a:cubicBezTo>
                  <a:cubicBezTo>
                    <a:pt x="1" y="13504"/>
                    <a:pt x="269" y="14193"/>
                    <a:pt x="842" y="14575"/>
                  </a:cubicBezTo>
                  <a:cubicBezTo>
                    <a:pt x="689" y="14805"/>
                    <a:pt x="536" y="15034"/>
                    <a:pt x="422" y="15378"/>
                  </a:cubicBezTo>
                  <a:cubicBezTo>
                    <a:pt x="230" y="16181"/>
                    <a:pt x="728" y="17061"/>
                    <a:pt x="1531" y="17291"/>
                  </a:cubicBezTo>
                  <a:cubicBezTo>
                    <a:pt x="1340" y="17482"/>
                    <a:pt x="1187" y="17711"/>
                    <a:pt x="1148" y="18017"/>
                  </a:cubicBezTo>
                  <a:cubicBezTo>
                    <a:pt x="995" y="18782"/>
                    <a:pt x="1493" y="19585"/>
                    <a:pt x="2296" y="19777"/>
                  </a:cubicBezTo>
                  <a:cubicBezTo>
                    <a:pt x="2334" y="19815"/>
                    <a:pt x="2449" y="19815"/>
                    <a:pt x="2525" y="19815"/>
                  </a:cubicBezTo>
                  <a:cubicBezTo>
                    <a:pt x="2449" y="19968"/>
                    <a:pt x="2410" y="20121"/>
                    <a:pt x="2334" y="20312"/>
                  </a:cubicBezTo>
                  <a:cubicBezTo>
                    <a:pt x="2143" y="21153"/>
                    <a:pt x="2678" y="22071"/>
                    <a:pt x="3596" y="22262"/>
                  </a:cubicBezTo>
                  <a:cubicBezTo>
                    <a:pt x="3711" y="22282"/>
                    <a:pt x="3826" y="22291"/>
                    <a:pt x="3945" y="22291"/>
                  </a:cubicBezTo>
                  <a:cubicBezTo>
                    <a:pt x="4065" y="22291"/>
                    <a:pt x="4189" y="22282"/>
                    <a:pt x="4323" y="22262"/>
                  </a:cubicBezTo>
                  <a:lnTo>
                    <a:pt x="4323" y="22262"/>
                  </a:lnTo>
                  <a:cubicBezTo>
                    <a:pt x="4208" y="22989"/>
                    <a:pt x="4743" y="23639"/>
                    <a:pt x="5470" y="23831"/>
                  </a:cubicBezTo>
                  <a:cubicBezTo>
                    <a:pt x="5547" y="23850"/>
                    <a:pt x="5642" y="23859"/>
                    <a:pt x="5738" y="23859"/>
                  </a:cubicBezTo>
                  <a:cubicBezTo>
                    <a:pt x="5833" y="23859"/>
                    <a:pt x="5929" y="23850"/>
                    <a:pt x="6006" y="23831"/>
                  </a:cubicBezTo>
                  <a:cubicBezTo>
                    <a:pt x="6082" y="24557"/>
                    <a:pt x="6579" y="25169"/>
                    <a:pt x="7306" y="25360"/>
                  </a:cubicBezTo>
                  <a:cubicBezTo>
                    <a:pt x="7450" y="25408"/>
                    <a:pt x="7594" y="25430"/>
                    <a:pt x="7735" y="25430"/>
                  </a:cubicBezTo>
                  <a:cubicBezTo>
                    <a:pt x="8042" y="25430"/>
                    <a:pt x="8332" y="25327"/>
                    <a:pt x="8568" y="25169"/>
                  </a:cubicBezTo>
                  <a:cubicBezTo>
                    <a:pt x="8798" y="25552"/>
                    <a:pt x="9180" y="25819"/>
                    <a:pt x="9601" y="25934"/>
                  </a:cubicBezTo>
                  <a:cubicBezTo>
                    <a:pt x="9728" y="25960"/>
                    <a:pt x="9856" y="25972"/>
                    <a:pt x="9982" y="25972"/>
                  </a:cubicBezTo>
                  <a:cubicBezTo>
                    <a:pt x="10234" y="25972"/>
                    <a:pt x="10480" y="25921"/>
                    <a:pt x="10710" y="25819"/>
                  </a:cubicBezTo>
                  <a:cubicBezTo>
                    <a:pt x="10863" y="26355"/>
                    <a:pt x="11245" y="26737"/>
                    <a:pt x="11819" y="26890"/>
                  </a:cubicBezTo>
                  <a:cubicBezTo>
                    <a:pt x="11933" y="26924"/>
                    <a:pt x="12050" y="26940"/>
                    <a:pt x="12167" y="26940"/>
                  </a:cubicBezTo>
                  <a:cubicBezTo>
                    <a:pt x="12712" y="26940"/>
                    <a:pt x="13250" y="26591"/>
                    <a:pt x="13502" y="26087"/>
                  </a:cubicBezTo>
                  <a:cubicBezTo>
                    <a:pt x="13693" y="26508"/>
                    <a:pt x="14075" y="26852"/>
                    <a:pt x="14534" y="26929"/>
                  </a:cubicBezTo>
                  <a:cubicBezTo>
                    <a:pt x="14656" y="26958"/>
                    <a:pt x="14779" y="26972"/>
                    <a:pt x="14900" y="26972"/>
                  </a:cubicBezTo>
                  <a:cubicBezTo>
                    <a:pt x="15578" y="26972"/>
                    <a:pt x="16208" y="26533"/>
                    <a:pt x="16370" y="25819"/>
                  </a:cubicBezTo>
                  <a:cubicBezTo>
                    <a:pt x="16408" y="25781"/>
                    <a:pt x="16408" y="25743"/>
                    <a:pt x="16408" y="25705"/>
                  </a:cubicBezTo>
                  <a:cubicBezTo>
                    <a:pt x="16561" y="25819"/>
                    <a:pt x="16791" y="25934"/>
                    <a:pt x="16982" y="25972"/>
                  </a:cubicBezTo>
                  <a:cubicBezTo>
                    <a:pt x="17100" y="26002"/>
                    <a:pt x="17218" y="26016"/>
                    <a:pt x="17334" y="26016"/>
                  </a:cubicBezTo>
                  <a:cubicBezTo>
                    <a:pt x="17970" y="26016"/>
                    <a:pt x="18547" y="25593"/>
                    <a:pt x="18741" y="24978"/>
                  </a:cubicBezTo>
                  <a:cubicBezTo>
                    <a:pt x="18933" y="25207"/>
                    <a:pt x="19239" y="25399"/>
                    <a:pt x="19545" y="25513"/>
                  </a:cubicBezTo>
                  <a:cubicBezTo>
                    <a:pt x="19666" y="25541"/>
                    <a:pt x="19787" y="25554"/>
                    <a:pt x="19906" y="25554"/>
                  </a:cubicBezTo>
                  <a:cubicBezTo>
                    <a:pt x="20606" y="25554"/>
                    <a:pt x="21217" y="25091"/>
                    <a:pt x="21380" y="24404"/>
                  </a:cubicBezTo>
                  <a:cubicBezTo>
                    <a:pt x="21380" y="24213"/>
                    <a:pt x="21419" y="24060"/>
                    <a:pt x="21380" y="23869"/>
                  </a:cubicBezTo>
                  <a:lnTo>
                    <a:pt x="21380" y="23869"/>
                  </a:lnTo>
                  <a:cubicBezTo>
                    <a:pt x="21468" y="23886"/>
                    <a:pt x="21556" y="23894"/>
                    <a:pt x="21643" y="23894"/>
                  </a:cubicBezTo>
                  <a:cubicBezTo>
                    <a:pt x="22352" y="23894"/>
                    <a:pt x="23008" y="23360"/>
                    <a:pt x="23178" y="22645"/>
                  </a:cubicBezTo>
                  <a:cubicBezTo>
                    <a:pt x="23254" y="22454"/>
                    <a:pt x="23254" y="22224"/>
                    <a:pt x="23178" y="22033"/>
                  </a:cubicBezTo>
                  <a:lnTo>
                    <a:pt x="23178" y="22033"/>
                  </a:lnTo>
                  <a:cubicBezTo>
                    <a:pt x="23230" y="22038"/>
                    <a:pt x="23282" y="22041"/>
                    <a:pt x="23333" y="22041"/>
                  </a:cubicBezTo>
                  <a:cubicBezTo>
                    <a:pt x="24039" y="22041"/>
                    <a:pt x="24683" y="21563"/>
                    <a:pt x="24861" y="20886"/>
                  </a:cubicBezTo>
                  <a:cubicBezTo>
                    <a:pt x="25014" y="20274"/>
                    <a:pt x="24784" y="19662"/>
                    <a:pt x="24287" y="19318"/>
                  </a:cubicBezTo>
                  <a:cubicBezTo>
                    <a:pt x="24861" y="19241"/>
                    <a:pt x="25358" y="18820"/>
                    <a:pt x="25282" y="17902"/>
                  </a:cubicBezTo>
                  <a:cubicBezTo>
                    <a:pt x="25396" y="17367"/>
                    <a:pt x="25243" y="16870"/>
                    <a:pt x="24861" y="16526"/>
                  </a:cubicBezTo>
                  <a:cubicBezTo>
                    <a:pt x="25549" y="16487"/>
                    <a:pt x="26161" y="15952"/>
                    <a:pt x="26314" y="15263"/>
                  </a:cubicBezTo>
                  <a:cubicBezTo>
                    <a:pt x="26505" y="14499"/>
                    <a:pt x="26161" y="13810"/>
                    <a:pt x="25549" y="13466"/>
                  </a:cubicBezTo>
                  <a:cubicBezTo>
                    <a:pt x="25855" y="13275"/>
                    <a:pt x="26123" y="12930"/>
                    <a:pt x="26199" y="12548"/>
                  </a:cubicBezTo>
                  <a:cubicBezTo>
                    <a:pt x="26314" y="12013"/>
                    <a:pt x="26123" y="11439"/>
                    <a:pt x="25740" y="11133"/>
                  </a:cubicBezTo>
                  <a:cubicBezTo>
                    <a:pt x="26046" y="10865"/>
                    <a:pt x="26314" y="10559"/>
                    <a:pt x="26391" y="10177"/>
                  </a:cubicBezTo>
                  <a:cubicBezTo>
                    <a:pt x="26582" y="9412"/>
                    <a:pt x="26123" y="8570"/>
                    <a:pt x="25282" y="8379"/>
                  </a:cubicBezTo>
                  <a:cubicBezTo>
                    <a:pt x="25205" y="8341"/>
                    <a:pt x="25052" y="8341"/>
                    <a:pt x="24899" y="8341"/>
                  </a:cubicBezTo>
                  <a:cubicBezTo>
                    <a:pt x="25014" y="8264"/>
                    <a:pt x="25052" y="8073"/>
                    <a:pt x="25090" y="7920"/>
                  </a:cubicBezTo>
                  <a:cubicBezTo>
                    <a:pt x="25282" y="7041"/>
                    <a:pt x="24784" y="6161"/>
                    <a:pt x="23866" y="5970"/>
                  </a:cubicBezTo>
                  <a:lnTo>
                    <a:pt x="23752" y="5970"/>
                  </a:lnTo>
                  <a:cubicBezTo>
                    <a:pt x="23866" y="5817"/>
                    <a:pt x="23905" y="5664"/>
                    <a:pt x="23943" y="5472"/>
                  </a:cubicBezTo>
                  <a:cubicBezTo>
                    <a:pt x="24134" y="4669"/>
                    <a:pt x="23675" y="3866"/>
                    <a:pt x="22872" y="3675"/>
                  </a:cubicBezTo>
                  <a:cubicBezTo>
                    <a:pt x="22770" y="3675"/>
                    <a:pt x="22651" y="3641"/>
                    <a:pt x="22526" y="3641"/>
                  </a:cubicBezTo>
                  <a:cubicBezTo>
                    <a:pt x="22464" y="3641"/>
                    <a:pt x="22400" y="3649"/>
                    <a:pt x="22337" y="3675"/>
                  </a:cubicBezTo>
                  <a:cubicBezTo>
                    <a:pt x="22337" y="2910"/>
                    <a:pt x="21801" y="2222"/>
                    <a:pt x="21036" y="2030"/>
                  </a:cubicBezTo>
                  <a:cubicBezTo>
                    <a:pt x="20908" y="1988"/>
                    <a:pt x="20780" y="1969"/>
                    <a:pt x="20653" y="1969"/>
                  </a:cubicBezTo>
                  <a:cubicBezTo>
                    <a:pt x="20327" y="1969"/>
                    <a:pt x="20012" y="2094"/>
                    <a:pt x="19736" y="2260"/>
                  </a:cubicBezTo>
                  <a:cubicBezTo>
                    <a:pt x="19698" y="1648"/>
                    <a:pt x="19239" y="1112"/>
                    <a:pt x="18588" y="998"/>
                  </a:cubicBezTo>
                  <a:cubicBezTo>
                    <a:pt x="18490" y="971"/>
                    <a:pt x="18390" y="959"/>
                    <a:pt x="18289" y="959"/>
                  </a:cubicBezTo>
                  <a:cubicBezTo>
                    <a:pt x="17959" y="959"/>
                    <a:pt x="17628" y="1090"/>
                    <a:pt x="17365" y="1265"/>
                  </a:cubicBezTo>
                  <a:cubicBezTo>
                    <a:pt x="17173" y="806"/>
                    <a:pt x="16791" y="424"/>
                    <a:pt x="16255" y="271"/>
                  </a:cubicBezTo>
                  <a:cubicBezTo>
                    <a:pt x="16139" y="246"/>
                    <a:pt x="16024" y="235"/>
                    <a:pt x="15912" y="235"/>
                  </a:cubicBezTo>
                  <a:cubicBezTo>
                    <a:pt x="15329" y="235"/>
                    <a:pt x="14829" y="555"/>
                    <a:pt x="14573" y="1036"/>
                  </a:cubicBezTo>
                  <a:cubicBezTo>
                    <a:pt x="14343" y="692"/>
                    <a:pt x="13999" y="424"/>
                    <a:pt x="13578" y="309"/>
                  </a:cubicBezTo>
                  <a:cubicBezTo>
                    <a:pt x="13447" y="274"/>
                    <a:pt x="13317" y="257"/>
                    <a:pt x="13188" y="257"/>
                  </a:cubicBezTo>
                  <a:cubicBezTo>
                    <a:pt x="12753" y="257"/>
                    <a:pt x="12344" y="452"/>
                    <a:pt x="12048" y="806"/>
                  </a:cubicBezTo>
                  <a:cubicBezTo>
                    <a:pt x="11819" y="424"/>
                    <a:pt x="11475" y="118"/>
                    <a:pt x="11016" y="42"/>
                  </a:cubicBezTo>
                  <a:cubicBezTo>
                    <a:pt x="10890" y="14"/>
                    <a:pt x="10764" y="1"/>
                    <a:pt x="1063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0" name="Google Shape;3910;p54"/>
            <p:cNvSpPr/>
            <p:nvPr/>
          </p:nvSpPr>
          <p:spPr>
            <a:xfrm>
              <a:off x="7073518" y="2047326"/>
              <a:ext cx="834773" cy="418079"/>
            </a:xfrm>
            <a:custGeom>
              <a:rect b="b" l="l" r="r" t="t"/>
              <a:pathLst>
                <a:path extrusionOk="0" h="23041" w="46012">
                  <a:moveTo>
                    <a:pt x="44191" y="0"/>
                  </a:moveTo>
                  <a:cubicBezTo>
                    <a:pt x="43141" y="0"/>
                    <a:pt x="41642" y="770"/>
                    <a:pt x="40274" y="1960"/>
                  </a:cubicBezTo>
                  <a:cubicBezTo>
                    <a:pt x="34384" y="6970"/>
                    <a:pt x="33390" y="8538"/>
                    <a:pt x="30521" y="10795"/>
                  </a:cubicBezTo>
                  <a:cubicBezTo>
                    <a:pt x="30484" y="10821"/>
                    <a:pt x="30411" y="10833"/>
                    <a:pt x="30306" y="10833"/>
                  </a:cubicBezTo>
                  <a:cubicBezTo>
                    <a:pt x="29340" y="10833"/>
                    <a:pt x="25683" y="9783"/>
                    <a:pt x="22681" y="8921"/>
                  </a:cubicBezTo>
                  <a:cubicBezTo>
                    <a:pt x="21992" y="8117"/>
                    <a:pt x="20157" y="5861"/>
                    <a:pt x="19047" y="4943"/>
                  </a:cubicBezTo>
                  <a:cubicBezTo>
                    <a:pt x="17984" y="4057"/>
                    <a:pt x="13682" y="2487"/>
                    <a:pt x="11513" y="2487"/>
                  </a:cubicBezTo>
                  <a:cubicBezTo>
                    <a:pt x="10874" y="2487"/>
                    <a:pt x="10420" y="2623"/>
                    <a:pt x="10289" y="2954"/>
                  </a:cubicBezTo>
                  <a:cubicBezTo>
                    <a:pt x="9830" y="4102"/>
                    <a:pt x="11054" y="5325"/>
                    <a:pt x="12507" y="6282"/>
                  </a:cubicBezTo>
                  <a:cubicBezTo>
                    <a:pt x="12163" y="6205"/>
                    <a:pt x="11934" y="6090"/>
                    <a:pt x="11857" y="6090"/>
                  </a:cubicBezTo>
                  <a:cubicBezTo>
                    <a:pt x="10115" y="5400"/>
                    <a:pt x="7666" y="2929"/>
                    <a:pt x="6162" y="2929"/>
                  </a:cubicBezTo>
                  <a:cubicBezTo>
                    <a:pt x="5917" y="2929"/>
                    <a:pt x="5696" y="2995"/>
                    <a:pt x="5508" y="3145"/>
                  </a:cubicBezTo>
                  <a:cubicBezTo>
                    <a:pt x="4399" y="3987"/>
                    <a:pt x="6197" y="5517"/>
                    <a:pt x="6197" y="5517"/>
                  </a:cubicBezTo>
                  <a:cubicBezTo>
                    <a:pt x="6197" y="5517"/>
                    <a:pt x="5129" y="4730"/>
                    <a:pt x="4225" y="4730"/>
                  </a:cubicBezTo>
                  <a:cubicBezTo>
                    <a:pt x="3838" y="4730"/>
                    <a:pt x="3481" y="4874"/>
                    <a:pt x="3252" y="5287"/>
                  </a:cubicBezTo>
                  <a:cubicBezTo>
                    <a:pt x="2487" y="6664"/>
                    <a:pt x="4361" y="8385"/>
                    <a:pt x="4361" y="8385"/>
                  </a:cubicBezTo>
                  <a:cubicBezTo>
                    <a:pt x="4361" y="8385"/>
                    <a:pt x="3424" y="7894"/>
                    <a:pt x="2563" y="7894"/>
                  </a:cubicBezTo>
                  <a:cubicBezTo>
                    <a:pt x="2065" y="7894"/>
                    <a:pt x="1592" y="8058"/>
                    <a:pt x="1340" y="8576"/>
                  </a:cubicBezTo>
                  <a:cubicBezTo>
                    <a:pt x="689" y="10030"/>
                    <a:pt x="2602" y="11560"/>
                    <a:pt x="2602" y="11560"/>
                  </a:cubicBezTo>
                  <a:cubicBezTo>
                    <a:pt x="2602" y="11560"/>
                    <a:pt x="2219" y="11378"/>
                    <a:pt x="1770" y="11378"/>
                  </a:cubicBezTo>
                  <a:cubicBezTo>
                    <a:pt x="1320" y="11378"/>
                    <a:pt x="804" y="11560"/>
                    <a:pt x="536" y="12286"/>
                  </a:cubicBezTo>
                  <a:cubicBezTo>
                    <a:pt x="1" y="13701"/>
                    <a:pt x="5049" y="16685"/>
                    <a:pt x="6847" y="17526"/>
                  </a:cubicBezTo>
                  <a:cubicBezTo>
                    <a:pt x="9333" y="18635"/>
                    <a:pt x="12699" y="19324"/>
                    <a:pt x="15108" y="19706"/>
                  </a:cubicBezTo>
                  <a:cubicBezTo>
                    <a:pt x="19169" y="21232"/>
                    <a:pt x="25550" y="23041"/>
                    <a:pt x="29761" y="23041"/>
                  </a:cubicBezTo>
                  <a:cubicBezTo>
                    <a:pt x="31142" y="23041"/>
                    <a:pt x="32290" y="22846"/>
                    <a:pt x="33045" y="22383"/>
                  </a:cubicBezTo>
                  <a:cubicBezTo>
                    <a:pt x="36373" y="20356"/>
                    <a:pt x="42454" y="11101"/>
                    <a:pt x="45131" y="3604"/>
                  </a:cubicBezTo>
                  <a:cubicBezTo>
                    <a:pt x="46012" y="1024"/>
                    <a:pt x="45401" y="0"/>
                    <a:pt x="44191" y="0"/>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1" name="Google Shape;3911;p54"/>
            <p:cNvSpPr/>
            <p:nvPr/>
          </p:nvSpPr>
          <p:spPr>
            <a:xfrm>
              <a:off x="7181775" y="2145418"/>
              <a:ext cx="123532" cy="71419"/>
            </a:xfrm>
            <a:custGeom>
              <a:rect b="b" l="l" r="r" t="t"/>
              <a:pathLst>
                <a:path extrusionOk="0" h="3936" w="6809">
                  <a:moveTo>
                    <a:pt x="74" y="0"/>
                  </a:moveTo>
                  <a:cubicBezTo>
                    <a:pt x="26" y="0"/>
                    <a:pt x="0" y="85"/>
                    <a:pt x="77" y="187"/>
                  </a:cubicBezTo>
                  <a:cubicBezTo>
                    <a:pt x="1874" y="2903"/>
                    <a:pt x="3710" y="3438"/>
                    <a:pt x="6770" y="3935"/>
                  </a:cubicBezTo>
                  <a:cubicBezTo>
                    <a:pt x="6808" y="3935"/>
                    <a:pt x="6808" y="3859"/>
                    <a:pt x="6770" y="3859"/>
                  </a:cubicBezTo>
                  <a:cubicBezTo>
                    <a:pt x="3710" y="3056"/>
                    <a:pt x="2372" y="2405"/>
                    <a:pt x="153" y="72"/>
                  </a:cubicBezTo>
                  <a:cubicBezTo>
                    <a:pt x="128" y="21"/>
                    <a:pt x="98" y="0"/>
                    <a:pt x="74"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2" name="Google Shape;3912;p54"/>
            <p:cNvSpPr/>
            <p:nvPr/>
          </p:nvSpPr>
          <p:spPr>
            <a:xfrm>
              <a:off x="7145326" y="2196659"/>
              <a:ext cx="132223" cy="74993"/>
            </a:xfrm>
            <a:custGeom>
              <a:rect b="b" l="l" r="r" t="t"/>
              <a:pathLst>
                <a:path extrusionOk="0" h="4133" w="7288">
                  <a:moveTo>
                    <a:pt x="98" y="0"/>
                  </a:moveTo>
                  <a:cubicBezTo>
                    <a:pt x="30" y="0"/>
                    <a:pt x="1" y="116"/>
                    <a:pt x="59" y="232"/>
                  </a:cubicBezTo>
                  <a:cubicBezTo>
                    <a:pt x="2277" y="2756"/>
                    <a:pt x="4075" y="3368"/>
                    <a:pt x="7249" y="4133"/>
                  </a:cubicBezTo>
                  <a:cubicBezTo>
                    <a:pt x="7249" y="4133"/>
                    <a:pt x="7287" y="4056"/>
                    <a:pt x="7249" y="4056"/>
                  </a:cubicBezTo>
                  <a:cubicBezTo>
                    <a:pt x="4151" y="2947"/>
                    <a:pt x="2659" y="2259"/>
                    <a:pt x="173" y="40"/>
                  </a:cubicBezTo>
                  <a:cubicBezTo>
                    <a:pt x="145" y="12"/>
                    <a:pt x="120" y="0"/>
                    <a:pt x="98"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3" name="Google Shape;3913;p54"/>
            <p:cNvSpPr/>
            <p:nvPr/>
          </p:nvSpPr>
          <p:spPr>
            <a:xfrm>
              <a:off x="7119582" y="2258134"/>
              <a:ext cx="136867" cy="66647"/>
            </a:xfrm>
            <a:custGeom>
              <a:rect b="b" l="l" r="r" t="t"/>
              <a:pathLst>
                <a:path extrusionOk="0" h="3673" w="7544">
                  <a:moveTo>
                    <a:pt x="29" y="0"/>
                  </a:moveTo>
                  <a:cubicBezTo>
                    <a:pt x="0" y="0"/>
                    <a:pt x="12" y="60"/>
                    <a:pt x="101" y="171"/>
                  </a:cubicBezTo>
                  <a:cubicBezTo>
                    <a:pt x="2204" y="2275"/>
                    <a:pt x="4155" y="3345"/>
                    <a:pt x="7482" y="3651"/>
                  </a:cubicBezTo>
                  <a:cubicBezTo>
                    <a:pt x="7490" y="3667"/>
                    <a:pt x="7498" y="3673"/>
                    <a:pt x="7504" y="3673"/>
                  </a:cubicBezTo>
                  <a:cubicBezTo>
                    <a:pt x="7531" y="3673"/>
                    <a:pt x="7544" y="3575"/>
                    <a:pt x="7482" y="3575"/>
                  </a:cubicBezTo>
                  <a:cubicBezTo>
                    <a:pt x="4308" y="2887"/>
                    <a:pt x="2740" y="2045"/>
                    <a:pt x="139" y="95"/>
                  </a:cubicBezTo>
                  <a:cubicBezTo>
                    <a:pt x="91" y="31"/>
                    <a:pt x="50" y="0"/>
                    <a:pt x="29"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4" name="Google Shape;3914;p54"/>
            <p:cNvSpPr/>
            <p:nvPr/>
          </p:nvSpPr>
          <p:spPr>
            <a:xfrm>
              <a:off x="7258789" y="2110634"/>
              <a:ext cx="95593" cy="191829"/>
            </a:xfrm>
            <a:custGeom>
              <a:rect b="b" l="l" r="r" t="t"/>
              <a:pathLst>
                <a:path extrusionOk="0" h="10572" w="5269">
                  <a:moveTo>
                    <a:pt x="1" y="1"/>
                  </a:moveTo>
                  <a:cubicBezTo>
                    <a:pt x="77" y="2372"/>
                    <a:pt x="2640" y="3366"/>
                    <a:pt x="4514" y="4246"/>
                  </a:cubicBezTo>
                  <a:cubicBezTo>
                    <a:pt x="3749" y="6197"/>
                    <a:pt x="3672" y="8950"/>
                    <a:pt x="5202" y="10557"/>
                  </a:cubicBezTo>
                  <a:cubicBezTo>
                    <a:pt x="5202" y="10567"/>
                    <a:pt x="5208" y="10572"/>
                    <a:pt x="5215" y="10572"/>
                  </a:cubicBezTo>
                  <a:cubicBezTo>
                    <a:pt x="5235" y="10572"/>
                    <a:pt x="5268" y="10536"/>
                    <a:pt x="5240" y="10480"/>
                  </a:cubicBezTo>
                  <a:cubicBezTo>
                    <a:pt x="4016" y="8874"/>
                    <a:pt x="4322" y="6120"/>
                    <a:pt x="4973" y="4246"/>
                  </a:cubicBezTo>
                  <a:cubicBezTo>
                    <a:pt x="5049" y="4131"/>
                    <a:pt x="5049" y="4017"/>
                    <a:pt x="4896" y="3940"/>
                  </a:cubicBezTo>
                  <a:cubicBezTo>
                    <a:pt x="3098" y="3060"/>
                    <a:pt x="498" y="2181"/>
                    <a:pt x="1"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5" name="Google Shape;3915;p54"/>
            <p:cNvSpPr/>
            <p:nvPr/>
          </p:nvSpPr>
          <p:spPr>
            <a:xfrm>
              <a:off x="7677192" y="2018929"/>
              <a:ext cx="252344" cy="346406"/>
            </a:xfrm>
            <a:custGeom>
              <a:rect b="b" l="l" r="r" t="t"/>
              <a:pathLst>
                <a:path extrusionOk="0" h="19091" w="13909">
                  <a:moveTo>
                    <a:pt x="12316" y="0"/>
                  </a:moveTo>
                  <a:cubicBezTo>
                    <a:pt x="11358" y="0"/>
                    <a:pt x="9946" y="735"/>
                    <a:pt x="8300" y="1880"/>
                  </a:cubicBezTo>
                  <a:cubicBezTo>
                    <a:pt x="4743" y="4328"/>
                    <a:pt x="1" y="9529"/>
                    <a:pt x="1" y="9529"/>
                  </a:cubicBezTo>
                  <a:lnTo>
                    <a:pt x="7153" y="19091"/>
                  </a:lnTo>
                  <a:cubicBezTo>
                    <a:pt x="7153" y="19091"/>
                    <a:pt x="12775" y="7235"/>
                    <a:pt x="13502" y="3334"/>
                  </a:cubicBezTo>
                  <a:cubicBezTo>
                    <a:pt x="13909" y="952"/>
                    <a:pt x="13406" y="0"/>
                    <a:pt x="12316"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6" name="Google Shape;3916;p54"/>
            <p:cNvSpPr/>
            <p:nvPr/>
          </p:nvSpPr>
          <p:spPr>
            <a:xfrm>
              <a:off x="7712044" y="2174178"/>
              <a:ext cx="104936" cy="135942"/>
            </a:xfrm>
            <a:custGeom>
              <a:rect b="b" l="l" r="r" t="t"/>
              <a:pathLst>
                <a:path extrusionOk="0" h="7492" w="5784">
                  <a:moveTo>
                    <a:pt x="18" y="0"/>
                  </a:moveTo>
                  <a:cubicBezTo>
                    <a:pt x="1" y="0"/>
                    <a:pt x="18" y="17"/>
                    <a:pt x="69" y="17"/>
                  </a:cubicBezTo>
                  <a:cubicBezTo>
                    <a:pt x="43" y="5"/>
                    <a:pt x="26" y="0"/>
                    <a:pt x="18" y="0"/>
                  </a:cubicBezTo>
                  <a:close/>
                  <a:moveTo>
                    <a:pt x="69" y="17"/>
                  </a:moveTo>
                  <a:cubicBezTo>
                    <a:pt x="757" y="1356"/>
                    <a:pt x="3740" y="5028"/>
                    <a:pt x="4199" y="5716"/>
                  </a:cubicBezTo>
                  <a:cubicBezTo>
                    <a:pt x="4696" y="6290"/>
                    <a:pt x="5194" y="6863"/>
                    <a:pt x="5691" y="7475"/>
                  </a:cubicBezTo>
                  <a:cubicBezTo>
                    <a:pt x="5691" y="7486"/>
                    <a:pt x="5701" y="7491"/>
                    <a:pt x="5713" y="7491"/>
                  </a:cubicBezTo>
                  <a:cubicBezTo>
                    <a:pt x="5742" y="7491"/>
                    <a:pt x="5783" y="7464"/>
                    <a:pt x="5729" y="7437"/>
                  </a:cubicBezTo>
                  <a:cubicBezTo>
                    <a:pt x="5500" y="7131"/>
                    <a:pt x="4582" y="5792"/>
                    <a:pt x="4352" y="5487"/>
                  </a:cubicBezTo>
                  <a:cubicBezTo>
                    <a:pt x="3893" y="4836"/>
                    <a:pt x="1101" y="1126"/>
                    <a:pt x="69" y="17"/>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7" name="Google Shape;3917;p54"/>
            <p:cNvSpPr/>
            <p:nvPr/>
          </p:nvSpPr>
          <p:spPr>
            <a:xfrm>
              <a:off x="7700795" y="2025969"/>
              <a:ext cx="225529" cy="339366"/>
            </a:xfrm>
            <a:custGeom>
              <a:rect b="b" l="l" r="r" t="t"/>
              <a:pathLst>
                <a:path extrusionOk="0" h="18703" w="12431">
                  <a:moveTo>
                    <a:pt x="11971" y="1"/>
                  </a:moveTo>
                  <a:lnTo>
                    <a:pt x="0" y="10901"/>
                  </a:lnTo>
                  <a:lnTo>
                    <a:pt x="5852" y="18703"/>
                  </a:lnTo>
                  <a:cubicBezTo>
                    <a:pt x="5852" y="18703"/>
                    <a:pt x="11474" y="6847"/>
                    <a:pt x="12201" y="2946"/>
                  </a:cubicBezTo>
                  <a:cubicBezTo>
                    <a:pt x="12430" y="1378"/>
                    <a:pt x="12354" y="498"/>
                    <a:pt x="1197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8" name="Google Shape;3918;p54"/>
            <p:cNvSpPr/>
            <p:nvPr/>
          </p:nvSpPr>
          <p:spPr>
            <a:xfrm>
              <a:off x="7708415" y="2007842"/>
              <a:ext cx="494075" cy="514338"/>
            </a:xfrm>
            <a:custGeom>
              <a:rect b="b" l="l" r="r" t="t"/>
              <a:pathLst>
                <a:path extrusionOk="0" h="28346" w="27233">
                  <a:moveTo>
                    <a:pt x="12845" y="0"/>
                  </a:moveTo>
                  <a:cubicBezTo>
                    <a:pt x="11102" y="0"/>
                    <a:pt x="9501" y="774"/>
                    <a:pt x="8300" y="2109"/>
                  </a:cubicBezTo>
                  <a:cubicBezTo>
                    <a:pt x="7650" y="2797"/>
                    <a:pt x="1340" y="11785"/>
                    <a:pt x="689" y="15686"/>
                  </a:cubicBezTo>
                  <a:cubicBezTo>
                    <a:pt x="1" y="19128"/>
                    <a:pt x="2869" y="22570"/>
                    <a:pt x="2869" y="22570"/>
                  </a:cubicBezTo>
                  <a:lnTo>
                    <a:pt x="2028" y="28346"/>
                  </a:lnTo>
                  <a:lnTo>
                    <a:pt x="2028" y="28346"/>
                  </a:lnTo>
                  <a:lnTo>
                    <a:pt x="27232" y="28116"/>
                  </a:lnTo>
                  <a:cubicBezTo>
                    <a:pt x="27232" y="28116"/>
                    <a:pt x="25358" y="9758"/>
                    <a:pt x="18283" y="2568"/>
                  </a:cubicBezTo>
                  <a:cubicBezTo>
                    <a:pt x="16499" y="784"/>
                    <a:pt x="14599" y="0"/>
                    <a:pt x="12845"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9" name="Google Shape;3919;p54"/>
            <p:cNvSpPr/>
            <p:nvPr/>
          </p:nvSpPr>
          <p:spPr>
            <a:xfrm>
              <a:off x="7835394" y="2383262"/>
              <a:ext cx="145049" cy="32734"/>
            </a:xfrm>
            <a:custGeom>
              <a:rect b="b" l="l" r="r" t="t"/>
              <a:pathLst>
                <a:path extrusionOk="0" h="1804" w="7995">
                  <a:moveTo>
                    <a:pt x="65" y="0"/>
                  </a:moveTo>
                  <a:cubicBezTo>
                    <a:pt x="31" y="0"/>
                    <a:pt x="1" y="121"/>
                    <a:pt x="1" y="121"/>
                  </a:cubicBezTo>
                  <a:cubicBezTo>
                    <a:pt x="1340" y="389"/>
                    <a:pt x="2678" y="733"/>
                    <a:pt x="4017" y="1077"/>
                  </a:cubicBezTo>
                  <a:cubicBezTo>
                    <a:pt x="4667" y="1268"/>
                    <a:pt x="5317" y="1460"/>
                    <a:pt x="5967" y="1613"/>
                  </a:cubicBezTo>
                  <a:cubicBezTo>
                    <a:pt x="6312" y="1689"/>
                    <a:pt x="6579" y="1727"/>
                    <a:pt x="6923" y="1804"/>
                  </a:cubicBezTo>
                  <a:lnTo>
                    <a:pt x="7918" y="1804"/>
                  </a:lnTo>
                  <a:cubicBezTo>
                    <a:pt x="7994" y="1804"/>
                    <a:pt x="7994" y="1727"/>
                    <a:pt x="7918" y="1727"/>
                  </a:cubicBezTo>
                  <a:cubicBezTo>
                    <a:pt x="7612" y="1727"/>
                    <a:pt x="7268" y="1651"/>
                    <a:pt x="6923" y="1536"/>
                  </a:cubicBezTo>
                  <a:cubicBezTo>
                    <a:pt x="6579" y="1460"/>
                    <a:pt x="6312" y="1345"/>
                    <a:pt x="5967" y="1268"/>
                  </a:cubicBezTo>
                  <a:cubicBezTo>
                    <a:pt x="5355" y="1077"/>
                    <a:pt x="4743" y="886"/>
                    <a:pt x="4055" y="695"/>
                  </a:cubicBezTo>
                  <a:cubicBezTo>
                    <a:pt x="2755" y="351"/>
                    <a:pt x="1416" y="159"/>
                    <a:pt x="77" y="6"/>
                  </a:cubicBezTo>
                  <a:cubicBezTo>
                    <a:pt x="73" y="2"/>
                    <a:pt x="69" y="0"/>
                    <a:pt x="65"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0" name="Google Shape;3920;p54"/>
            <p:cNvSpPr/>
            <p:nvPr/>
          </p:nvSpPr>
          <p:spPr>
            <a:xfrm>
              <a:off x="7775034" y="2401643"/>
              <a:ext cx="123532" cy="7421"/>
            </a:xfrm>
            <a:custGeom>
              <a:rect b="b" l="l" r="r" t="t"/>
              <a:pathLst>
                <a:path extrusionOk="0" h="409" w="6809">
                  <a:moveTo>
                    <a:pt x="2647" y="1"/>
                  </a:moveTo>
                  <a:cubicBezTo>
                    <a:pt x="1802" y="1"/>
                    <a:pt x="928" y="82"/>
                    <a:pt x="77" y="141"/>
                  </a:cubicBezTo>
                  <a:cubicBezTo>
                    <a:pt x="1" y="141"/>
                    <a:pt x="1" y="255"/>
                    <a:pt x="115" y="255"/>
                  </a:cubicBezTo>
                  <a:cubicBezTo>
                    <a:pt x="1263" y="255"/>
                    <a:pt x="2372" y="255"/>
                    <a:pt x="3481" y="294"/>
                  </a:cubicBezTo>
                  <a:cubicBezTo>
                    <a:pt x="4055" y="332"/>
                    <a:pt x="4552" y="332"/>
                    <a:pt x="5126" y="332"/>
                  </a:cubicBezTo>
                  <a:cubicBezTo>
                    <a:pt x="5393" y="408"/>
                    <a:pt x="5661" y="408"/>
                    <a:pt x="5967" y="408"/>
                  </a:cubicBezTo>
                  <a:lnTo>
                    <a:pt x="6770" y="408"/>
                  </a:lnTo>
                  <a:cubicBezTo>
                    <a:pt x="6808" y="408"/>
                    <a:pt x="6808" y="332"/>
                    <a:pt x="6770" y="332"/>
                  </a:cubicBezTo>
                  <a:lnTo>
                    <a:pt x="5890" y="217"/>
                  </a:lnTo>
                  <a:cubicBezTo>
                    <a:pt x="5623" y="141"/>
                    <a:pt x="5393" y="141"/>
                    <a:pt x="5087" y="103"/>
                  </a:cubicBezTo>
                  <a:cubicBezTo>
                    <a:pt x="4514" y="64"/>
                    <a:pt x="3978" y="26"/>
                    <a:pt x="3404" y="26"/>
                  </a:cubicBezTo>
                  <a:cubicBezTo>
                    <a:pt x="3156" y="8"/>
                    <a:pt x="2903" y="1"/>
                    <a:pt x="26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1" name="Google Shape;3921;p54"/>
            <p:cNvSpPr/>
            <p:nvPr/>
          </p:nvSpPr>
          <p:spPr>
            <a:xfrm>
              <a:off x="7838878" y="1878850"/>
              <a:ext cx="135325" cy="229806"/>
            </a:xfrm>
            <a:custGeom>
              <a:rect b="b" l="l" r="r" t="t"/>
              <a:pathLst>
                <a:path extrusionOk="0" h="12665" w="7459">
                  <a:moveTo>
                    <a:pt x="4590" y="1"/>
                  </a:moveTo>
                  <a:lnTo>
                    <a:pt x="4016" y="574"/>
                  </a:lnTo>
                  <a:lnTo>
                    <a:pt x="0" y="4781"/>
                  </a:lnTo>
                  <a:lnTo>
                    <a:pt x="1874" y="8606"/>
                  </a:lnTo>
                  <a:lnTo>
                    <a:pt x="1989" y="8874"/>
                  </a:lnTo>
                  <a:cubicBezTo>
                    <a:pt x="1989" y="8874"/>
                    <a:pt x="2909" y="12664"/>
                    <a:pt x="3630" y="12664"/>
                  </a:cubicBezTo>
                  <a:cubicBezTo>
                    <a:pt x="3644" y="12664"/>
                    <a:pt x="3658" y="12663"/>
                    <a:pt x="3672" y="12660"/>
                  </a:cubicBezTo>
                  <a:cubicBezTo>
                    <a:pt x="5928" y="12239"/>
                    <a:pt x="7458" y="8529"/>
                    <a:pt x="7458" y="8032"/>
                  </a:cubicBezTo>
                  <a:cubicBezTo>
                    <a:pt x="7458" y="7764"/>
                    <a:pt x="7037" y="6082"/>
                    <a:pt x="6387" y="4437"/>
                  </a:cubicBezTo>
                  <a:cubicBezTo>
                    <a:pt x="6349" y="4284"/>
                    <a:pt x="6273" y="4093"/>
                    <a:pt x="6196" y="3940"/>
                  </a:cubicBezTo>
                  <a:cubicBezTo>
                    <a:pt x="6158" y="3749"/>
                    <a:pt x="6081" y="3634"/>
                    <a:pt x="6005" y="3481"/>
                  </a:cubicBezTo>
                  <a:cubicBezTo>
                    <a:pt x="5967" y="3290"/>
                    <a:pt x="5890" y="3060"/>
                    <a:pt x="5775" y="2869"/>
                  </a:cubicBezTo>
                  <a:cubicBezTo>
                    <a:pt x="5737" y="2754"/>
                    <a:pt x="5737" y="2716"/>
                    <a:pt x="5699" y="2639"/>
                  </a:cubicBezTo>
                  <a:cubicBezTo>
                    <a:pt x="5622" y="2563"/>
                    <a:pt x="5622" y="2487"/>
                    <a:pt x="5584" y="2410"/>
                  </a:cubicBezTo>
                  <a:cubicBezTo>
                    <a:pt x="5010" y="1071"/>
                    <a:pt x="4590" y="1"/>
                    <a:pt x="4590"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2" name="Google Shape;3922;p54"/>
            <p:cNvSpPr/>
            <p:nvPr/>
          </p:nvSpPr>
          <p:spPr>
            <a:xfrm>
              <a:off x="7839567" y="1878160"/>
              <a:ext cx="104791" cy="153380"/>
            </a:xfrm>
            <a:custGeom>
              <a:rect b="b" l="l" r="r" t="t"/>
              <a:pathLst>
                <a:path extrusionOk="0" h="8453" w="5776">
                  <a:moveTo>
                    <a:pt x="4628" y="0"/>
                  </a:moveTo>
                  <a:lnTo>
                    <a:pt x="4054" y="574"/>
                  </a:lnTo>
                  <a:lnTo>
                    <a:pt x="0" y="4781"/>
                  </a:lnTo>
                  <a:lnTo>
                    <a:pt x="1836" y="8453"/>
                  </a:lnTo>
                  <a:cubicBezTo>
                    <a:pt x="4513" y="6732"/>
                    <a:pt x="5470" y="4207"/>
                    <a:pt x="5776" y="2792"/>
                  </a:cubicBezTo>
                  <a:lnTo>
                    <a:pt x="5661" y="2410"/>
                  </a:lnTo>
                  <a:cubicBezTo>
                    <a:pt x="5125" y="1071"/>
                    <a:pt x="4628" y="0"/>
                    <a:pt x="4628"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3" name="Google Shape;3923;p54"/>
            <p:cNvSpPr/>
            <p:nvPr/>
          </p:nvSpPr>
          <p:spPr>
            <a:xfrm>
              <a:off x="7699398" y="1685097"/>
              <a:ext cx="256680" cy="321711"/>
            </a:xfrm>
            <a:custGeom>
              <a:rect b="b" l="l" r="r" t="t"/>
              <a:pathLst>
                <a:path extrusionOk="0" h="17730" w="14148">
                  <a:moveTo>
                    <a:pt x="7452" y="0"/>
                  </a:moveTo>
                  <a:cubicBezTo>
                    <a:pt x="7339" y="0"/>
                    <a:pt x="7226" y="3"/>
                    <a:pt x="7114" y="8"/>
                  </a:cubicBezTo>
                  <a:cubicBezTo>
                    <a:pt x="3711" y="123"/>
                    <a:pt x="1" y="2456"/>
                    <a:pt x="651" y="9914"/>
                  </a:cubicBezTo>
                  <a:cubicBezTo>
                    <a:pt x="1253" y="16856"/>
                    <a:pt x="5201" y="17730"/>
                    <a:pt x="7088" y="17730"/>
                  </a:cubicBezTo>
                  <a:cubicBezTo>
                    <a:pt x="7238" y="17730"/>
                    <a:pt x="7376" y="17724"/>
                    <a:pt x="7497" y="17716"/>
                  </a:cubicBezTo>
                  <a:cubicBezTo>
                    <a:pt x="8989" y="17563"/>
                    <a:pt x="13961" y="16951"/>
                    <a:pt x="14037" y="9416"/>
                  </a:cubicBezTo>
                  <a:cubicBezTo>
                    <a:pt x="14148" y="2173"/>
                    <a:pt x="10687" y="0"/>
                    <a:pt x="7452" y="0"/>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4" name="Google Shape;3924;p54"/>
            <p:cNvSpPr/>
            <p:nvPr/>
          </p:nvSpPr>
          <p:spPr>
            <a:xfrm>
              <a:off x="7722512" y="1819588"/>
              <a:ext cx="26869" cy="17020"/>
            </a:xfrm>
            <a:custGeom>
              <a:rect b="b" l="l" r="r" t="t"/>
              <a:pathLst>
                <a:path extrusionOk="0" h="938" w="1481">
                  <a:moveTo>
                    <a:pt x="1038" y="1"/>
                  </a:moveTo>
                  <a:cubicBezTo>
                    <a:pt x="930" y="1"/>
                    <a:pt x="819" y="19"/>
                    <a:pt x="716" y="54"/>
                  </a:cubicBezTo>
                  <a:cubicBezTo>
                    <a:pt x="486" y="169"/>
                    <a:pt x="295" y="245"/>
                    <a:pt x="142" y="475"/>
                  </a:cubicBezTo>
                  <a:cubicBezTo>
                    <a:pt x="0" y="723"/>
                    <a:pt x="219" y="938"/>
                    <a:pt x="435" y="938"/>
                  </a:cubicBezTo>
                  <a:cubicBezTo>
                    <a:pt x="452" y="938"/>
                    <a:pt x="469" y="936"/>
                    <a:pt x="486" y="934"/>
                  </a:cubicBezTo>
                  <a:cubicBezTo>
                    <a:pt x="677" y="857"/>
                    <a:pt x="830" y="819"/>
                    <a:pt x="945" y="742"/>
                  </a:cubicBezTo>
                  <a:cubicBezTo>
                    <a:pt x="1136" y="666"/>
                    <a:pt x="1289" y="628"/>
                    <a:pt x="1442" y="436"/>
                  </a:cubicBezTo>
                  <a:cubicBezTo>
                    <a:pt x="1480" y="360"/>
                    <a:pt x="1480" y="207"/>
                    <a:pt x="1404" y="92"/>
                  </a:cubicBezTo>
                  <a:cubicBezTo>
                    <a:pt x="1299" y="29"/>
                    <a:pt x="1170" y="1"/>
                    <a:pt x="103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5" name="Google Shape;3925;p54"/>
            <p:cNvSpPr/>
            <p:nvPr/>
          </p:nvSpPr>
          <p:spPr>
            <a:xfrm>
              <a:off x="7797241" y="1813618"/>
              <a:ext cx="27776" cy="13899"/>
            </a:xfrm>
            <a:custGeom>
              <a:rect b="b" l="l" r="r" t="t"/>
              <a:pathLst>
                <a:path extrusionOk="0" h="766" w="1531">
                  <a:moveTo>
                    <a:pt x="651" y="0"/>
                  </a:moveTo>
                  <a:cubicBezTo>
                    <a:pt x="421" y="0"/>
                    <a:pt x="192" y="39"/>
                    <a:pt x="39" y="230"/>
                  </a:cubicBezTo>
                  <a:cubicBezTo>
                    <a:pt x="0" y="345"/>
                    <a:pt x="0" y="536"/>
                    <a:pt x="77" y="574"/>
                  </a:cubicBezTo>
                  <a:cubicBezTo>
                    <a:pt x="268" y="727"/>
                    <a:pt x="421" y="727"/>
                    <a:pt x="612" y="727"/>
                  </a:cubicBezTo>
                  <a:cubicBezTo>
                    <a:pt x="804" y="765"/>
                    <a:pt x="957" y="765"/>
                    <a:pt x="1148" y="765"/>
                  </a:cubicBezTo>
                  <a:cubicBezTo>
                    <a:pt x="1377" y="765"/>
                    <a:pt x="1530" y="498"/>
                    <a:pt x="1339" y="230"/>
                  </a:cubicBezTo>
                  <a:cubicBezTo>
                    <a:pt x="1148" y="115"/>
                    <a:pt x="880" y="0"/>
                    <a:pt x="6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6" name="Google Shape;3926;p54"/>
            <p:cNvSpPr/>
            <p:nvPr/>
          </p:nvSpPr>
          <p:spPr>
            <a:xfrm>
              <a:off x="7802103" y="1857330"/>
              <a:ext cx="13897" cy="22917"/>
            </a:xfrm>
            <a:custGeom>
              <a:rect b="b" l="l" r="r" t="t"/>
              <a:pathLst>
                <a:path extrusionOk="0" h="1263" w="766">
                  <a:moveTo>
                    <a:pt x="77" y="1"/>
                  </a:moveTo>
                  <a:cubicBezTo>
                    <a:pt x="0" y="460"/>
                    <a:pt x="191" y="1225"/>
                    <a:pt x="765" y="1263"/>
                  </a:cubicBezTo>
                  <a:lnTo>
                    <a:pt x="765" y="1225"/>
                  </a:lnTo>
                  <a:cubicBezTo>
                    <a:pt x="306" y="1148"/>
                    <a:pt x="153" y="575"/>
                    <a:pt x="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7" name="Google Shape;3927;p54"/>
            <p:cNvSpPr/>
            <p:nvPr/>
          </p:nvSpPr>
          <p:spPr>
            <a:xfrm>
              <a:off x="7798456" y="1846733"/>
              <a:ext cx="30117" cy="29540"/>
            </a:xfrm>
            <a:custGeom>
              <a:rect b="b" l="l" r="r" t="t"/>
              <a:pathLst>
                <a:path extrusionOk="0" h="1628" w="1660">
                  <a:moveTo>
                    <a:pt x="733" y="1"/>
                  </a:moveTo>
                  <a:cubicBezTo>
                    <a:pt x="697" y="1"/>
                    <a:pt x="660" y="4"/>
                    <a:pt x="622" y="11"/>
                  </a:cubicBezTo>
                  <a:cubicBezTo>
                    <a:pt x="1" y="121"/>
                    <a:pt x="183" y="1628"/>
                    <a:pt x="867" y="1628"/>
                  </a:cubicBezTo>
                  <a:cubicBezTo>
                    <a:pt x="899" y="1628"/>
                    <a:pt x="932" y="1624"/>
                    <a:pt x="966" y="1618"/>
                  </a:cubicBezTo>
                  <a:cubicBezTo>
                    <a:pt x="1660" y="1471"/>
                    <a:pt x="1482" y="1"/>
                    <a:pt x="7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8" name="Google Shape;3928;p54"/>
            <p:cNvSpPr/>
            <p:nvPr/>
          </p:nvSpPr>
          <p:spPr>
            <a:xfrm>
              <a:off x="7814712" y="1844156"/>
              <a:ext cx="20011" cy="14171"/>
            </a:xfrm>
            <a:custGeom>
              <a:rect b="b" l="l" r="r" t="t"/>
              <a:pathLst>
                <a:path extrusionOk="0" h="781" w="1103">
                  <a:moveTo>
                    <a:pt x="988" y="0"/>
                  </a:moveTo>
                  <a:cubicBezTo>
                    <a:pt x="911" y="191"/>
                    <a:pt x="758" y="383"/>
                    <a:pt x="567" y="383"/>
                  </a:cubicBezTo>
                  <a:cubicBezTo>
                    <a:pt x="414" y="383"/>
                    <a:pt x="223" y="230"/>
                    <a:pt x="70" y="191"/>
                  </a:cubicBezTo>
                  <a:cubicBezTo>
                    <a:pt x="63" y="185"/>
                    <a:pt x="57" y="181"/>
                    <a:pt x="50" y="181"/>
                  </a:cubicBezTo>
                  <a:cubicBezTo>
                    <a:pt x="21" y="181"/>
                    <a:pt x="0" y="250"/>
                    <a:pt x="32" y="344"/>
                  </a:cubicBezTo>
                  <a:cubicBezTo>
                    <a:pt x="131" y="577"/>
                    <a:pt x="346" y="780"/>
                    <a:pt x="601" y="780"/>
                  </a:cubicBezTo>
                  <a:cubicBezTo>
                    <a:pt x="640" y="780"/>
                    <a:pt x="680" y="775"/>
                    <a:pt x="720" y="765"/>
                  </a:cubicBezTo>
                  <a:cubicBezTo>
                    <a:pt x="1026" y="650"/>
                    <a:pt x="1103" y="344"/>
                    <a:pt x="10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9" name="Google Shape;3929;p54"/>
            <p:cNvSpPr/>
            <p:nvPr/>
          </p:nvSpPr>
          <p:spPr>
            <a:xfrm>
              <a:off x="7745190" y="1862882"/>
              <a:ext cx="10432" cy="26401"/>
            </a:xfrm>
            <a:custGeom>
              <a:rect b="b" l="l" r="r" t="t"/>
              <a:pathLst>
                <a:path extrusionOk="0" h="1455" w="575">
                  <a:moveTo>
                    <a:pt x="383" y="1"/>
                  </a:moveTo>
                  <a:lnTo>
                    <a:pt x="307" y="77"/>
                  </a:lnTo>
                  <a:cubicBezTo>
                    <a:pt x="422" y="575"/>
                    <a:pt x="422" y="1148"/>
                    <a:pt x="1" y="1416"/>
                  </a:cubicBezTo>
                  <a:lnTo>
                    <a:pt x="1" y="1454"/>
                  </a:lnTo>
                  <a:cubicBezTo>
                    <a:pt x="575" y="1263"/>
                    <a:pt x="575" y="498"/>
                    <a:pt x="3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0" name="Google Shape;3930;p54"/>
            <p:cNvSpPr/>
            <p:nvPr/>
          </p:nvSpPr>
          <p:spPr>
            <a:xfrm>
              <a:off x="7728172" y="1855243"/>
              <a:ext cx="29373" cy="29921"/>
            </a:xfrm>
            <a:custGeom>
              <a:rect b="b" l="l" r="r" t="t"/>
              <a:pathLst>
                <a:path extrusionOk="0" h="1649" w="1619">
                  <a:moveTo>
                    <a:pt x="811" y="0"/>
                  </a:moveTo>
                  <a:cubicBezTo>
                    <a:pt x="803" y="0"/>
                    <a:pt x="795" y="1"/>
                    <a:pt x="786" y="1"/>
                  </a:cubicBezTo>
                  <a:cubicBezTo>
                    <a:pt x="1" y="39"/>
                    <a:pt x="166" y="1648"/>
                    <a:pt x="853" y="1648"/>
                  </a:cubicBezTo>
                  <a:cubicBezTo>
                    <a:pt x="869" y="1648"/>
                    <a:pt x="885" y="1647"/>
                    <a:pt x="901" y="1646"/>
                  </a:cubicBezTo>
                  <a:cubicBezTo>
                    <a:pt x="1619" y="1570"/>
                    <a:pt x="1515" y="0"/>
                    <a:pt x="81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1" name="Google Shape;3931;p54"/>
            <p:cNvSpPr/>
            <p:nvPr/>
          </p:nvSpPr>
          <p:spPr>
            <a:xfrm>
              <a:off x="7720915" y="1857838"/>
              <a:ext cx="17362" cy="12212"/>
            </a:xfrm>
            <a:custGeom>
              <a:rect b="b" l="l" r="r" t="t"/>
              <a:pathLst>
                <a:path extrusionOk="0" h="673" w="957">
                  <a:moveTo>
                    <a:pt x="881" y="1"/>
                  </a:moveTo>
                  <a:cubicBezTo>
                    <a:pt x="870" y="1"/>
                    <a:pt x="856" y="4"/>
                    <a:pt x="842" y="11"/>
                  </a:cubicBezTo>
                  <a:cubicBezTo>
                    <a:pt x="689" y="88"/>
                    <a:pt x="612" y="279"/>
                    <a:pt x="459" y="279"/>
                  </a:cubicBezTo>
                  <a:cubicBezTo>
                    <a:pt x="429" y="291"/>
                    <a:pt x="400" y="296"/>
                    <a:pt x="372" y="296"/>
                  </a:cubicBezTo>
                  <a:cubicBezTo>
                    <a:pt x="221" y="296"/>
                    <a:pt x="97" y="140"/>
                    <a:pt x="0" y="11"/>
                  </a:cubicBezTo>
                  <a:lnTo>
                    <a:pt x="0" y="11"/>
                  </a:lnTo>
                  <a:cubicBezTo>
                    <a:pt x="39" y="355"/>
                    <a:pt x="115" y="623"/>
                    <a:pt x="459" y="661"/>
                  </a:cubicBezTo>
                  <a:cubicBezTo>
                    <a:pt x="489" y="669"/>
                    <a:pt x="516" y="672"/>
                    <a:pt x="542" y="672"/>
                  </a:cubicBezTo>
                  <a:cubicBezTo>
                    <a:pt x="787" y="672"/>
                    <a:pt x="887" y="364"/>
                    <a:pt x="957" y="88"/>
                  </a:cubicBezTo>
                  <a:cubicBezTo>
                    <a:pt x="957" y="57"/>
                    <a:pt x="931" y="1"/>
                    <a:pt x="88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2" name="Google Shape;3932;p54"/>
            <p:cNvSpPr/>
            <p:nvPr/>
          </p:nvSpPr>
          <p:spPr>
            <a:xfrm>
              <a:off x="7804171" y="1931597"/>
              <a:ext cx="20156" cy="11268"/>
            </a:xfrm>
            <a:custGeom>
              <a:rect b="b" l="l" r="r" t="t"/>
              <a:pathLst>
                <a:path extrusionOk="0" h="621" w="1111">
                  <a:moveTo>
                    <a:pt x="995" y="0"/>
                  </a:moveTo>
                  <a:cubicBezTo>
                    <a:pt x="919" y="153"/>
                    <a:pt x="804" y="344"/>
                    <a:pt x="613" y="383"/>
                  </a:cubicBezTo>
                  <a:cubicBezTo>
                    <a:pt x="549" y="395"/>
                    <a:pt x="485" y="400"/>
                    <a:pt x="422" y="400"/>
                  </a:cubicBezTo>
                  <a:cubicBezTo>
                    <a:pt x="294" y="400"/>
                    <a:pt x="167" y="383"/>
                    <a:pt x="39" y="383"/>
                  </a:cubicBezTo>
                  <a:cubicBezTo>
                    <a:pt x="39" y="383"/>
                    <a:pt x="1" y="383"/>
                    <a:pt x="39" y="421"/>
                  </a:cubicBezTo>
                  <a:cubicBezTo>
                    <a:pt x="176" y="531"/>
                    <a:pt x="372" y="621"/>
                    <a:pt x="542" y="621"/>
                  </a:cubicBezTo>
                  <a:cubicBezTo>
                    <a:pt x="610" y="621"/>
                    <a:pt x="673" y="606"/>
                    <a:pt x="728" y="574"/>
                  </a:cubicBezTo>
                  <a:cubicBezTo>
                    <a:pt x="957" y="459"/>
                    <a:pt x="995" y="306"/>
                    <a:pt x="995" y="38"/>
                  </a:cubicBezTo>
                  <a:cubicBezTo>
                    <a:pt x="1110" y="0"/>
                    <a:pt x="1034" y="0"/>
                    <a:pt x="99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3" name="Google Shape;3933;p54"/>
            <p:cNvSpPr/>
            <p:nvPr/>
          </p:nvSpPr>
          <p:spPr>
            <a:xfrm>
              <a:off x="7756293" y="1813092"/>
              <a:ext cx="53103" cy="111574"/>
            </a:xfrm>
            <a:custGeom>
              <a:rect b="b" l="l" r="r" t="t"/>
              <a:pathLst>
                <a:path extrusionOk="0" h="6149" w="2927">
                  <a:moveTo>
                    <a:pt x="383" y="1"/>
                  </a:moveTo>
                  <a:cubicBezTo>
                    <a:pt x="364" y="1"/>
                    <a:pt x="345" y="10"/>
                    <a:pt x="345" y="29"/>
                  </a:cubicBezTo>
                  <a:cubicBezTo>
                    <a:pt x="1" y="1712"/>
                    <a:pt x="39" y="3586"/>
                    <a:pt x="39" y="5231"/>
                  </a:cubicBezTo>
                  <a:cubicBezTo>
                    <a:pt x="39" y="5298"/>
                    <a:pt x="82" y="5324"/>
                    <a:pt x="149" y="5324"/>
                  </a:cubicBezTo>
                  <a:cubicBezTo>
                    <a:pt x="350" y="5324"/>
                    <a:pt x="766" y="5087"/>
                    <a:pt x="881" y="5001"/>
                  </a:cubicBezTo>
                  <a:cubicBezTo>
                    <a:pt x="881" y="5001"/>
                    <a:pt x="881" y="5575"/>
                    <a:pt x="919" y="5958"/>
                  </a:cubicBezTo>
                  <a:lnTo>
                    <a:pt x="919" y="5996"/>
                  </a:lnTo>
                  <a:lnTo>
                    <a:pt x="919" y="6072"/>
                  </a:lnTo>
                  <a:cubicBezTo>
                    <a:pt x="919" y="6111"/>
                    <a:pt x="957" y="6149"/>
                    <a:pt x="995" y="6149"/>
                  </a:cubicBezTo>
                  <a:lnTo>
                    <a:pt x="1187" y="6149"/>
                  </a:lnTo>
                  <a:cubicBezTo>
                    <a:pt x="1454" y="6149"/>
                    <a:pt x="1645" y="6111"/>
                    <a:pt x="1837" y="6072"/>
                  </a:cubicBezTo>
                  <a:cubicBezTo>
                    <a:pt x="2296" y="5919"/>
                    <a:pt x="2678" y="5613"/>
                    <a:pt x="2908" y="5193"/>
                  </a:cubicBezTo>
                  <a:cubicBezTo>
                    <a:pt x="2927" y="5173"/>
                    <a:pt x="2927" y="5164"/>
                    <a:pt x="2917" y="5164"/>
                  </a:cubicBezTo>
                  <a:cubicBezTo>
                    <a:pt x="2908" y="5164"/>
                    <a:pt x="2888" y="5173"/>
                    <a:pt x="2869" y="5193"/>
                  </a:cubicBezTo>
                  <a:cubicBezTo>
                    <a:pt x="2337" y="5654"/>
                    <a:pt x="1903" y="5885"/>
                    <a:pt x="1292" y="5885"/>
                  </a:cubicBezTo>
                  <a:cubicBezTo>
                    <a:pt x="1245" y="5885"/>
                    <a:pt x="1197" y="5884"/>
                    <a:pt x="1148" y="5881"/>
                  </a:cubicBezTo>
                  <a:cubicBezTo>
                    <a:pt x="1148" y="5728"/>
                    <a:pt x="1187" y="4581"/>
                    <a:pt x="1148" y="4581"/>
                  </a:cubicBezTo>
                  <a:cubicBezTo>
                    <a:pt x="957" y="4581"/>
                    <a:pt x="613" y="4772"/>
                    <a:pt x="383" y="4848"/>
                  </a:cubicBezTo>
                  <a:cubicBezTo>
                    <a:pt x="345" y="3242"/>
                    <a:pt x="536" y="1674"/>
                    <a:pt x="422" y="29"/>
                  </a:cubicBezTo>
                  <a:cubicBezTo>
                    <a:pt x="422" y="10"/>
                    <a:pt x="402" y="1"/>
                    <a:pt x="3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4" name="Google Shape;3934;p54"/>
            <p:cNvSpPr/>
            <p:nvPr/>
          </p:nvSpPr>
          <p:spPr>
            <a:xfrm>
              <a:off x="7781275" y="1906611"/>
              <a:ext cx="34017" cy="25457"/>
            </a:xfrm>
            <a:custGeom>
              <a:rect b="b" l="l" r="r" t="t"/>
              <a:pathLst>
                <a:path extrusionOk="0" h="1403" w="1875">
                  <a:moveTo>
                    <a:pt x="1454" y="0"/>
                  </a:moveTo>
                  <a:cubicBezTo>
                    <a:pt x="1454" y="0"/>
                    <a:pt x="957" y="727"/>
                    <a:pt x="1" y="918"/>
                  </a:cubicBezTo>
                  <a:cubicBezTo>
                    <a:pt x="1" y="918"/>
                    <a:pt x="460" y="1339"/>
                    <a:pt x="919" y="1377"/>
                  </a:cubicBezTo>
                  <a:cubicBezTo>
                    <a:pt x="998" y="1393"/>
                    <a:pt x="1077" y="1402"/>
                    <a:pt x="1156" y="1402"/>
                  </a:cubicBezTo>
                  <a:cubicBezTo>
                    <a:pt x="1268" y="1402"/>
                    <a:pt x="1380" y="1384"/>
                    <a:pt x="1492" y="1339"/>
                  </a:cubicBezTo>
                  <a:cubicBezTo>
                    <a:pt x="1875" y="1148"/>
                    <a:pt x="1837" y="804"/>
                    <a:pt x="1684" y="459"/>
                  </a:cubicBezTo>
                  <a:cubicBezTo>
                    <a:pt x="1569" y="230"/>
                    <a:pt x="1454" y="0"/>
                    <a:pt x="1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5" name="Google Shape;3935;p54"/>
            <p:cNvSpPr/>
            <p:nvPr/>
          </p:nvSpPr>
          <p:spPr>
            <a:xfrm>
              <a:off x="7797930" y="1916319"/>
              <a:ext cx="18070" cy="16439"/>
            </a:xfrm>
            <a:custGeom>
              <a:rect b="b" l="l" r="r" t="t"/>
              <a:pathLst>
                <a:path extrusionOk="0" h="906" w="996">
                  <a:moveTo>
                    <a:pt x="804" y="1"/>
                  </a:moveTo>
                  <a:cubicBezTo>
                    <a:pt x="383" y="77"/>
                    <a:pt x="1" y="460"/>
                    <a:pt x="39" y="880"/>
                  </a:cubicBezTo>
                  <a:cubicBezTo>
                    <a:pt x="118" y="896"/>
                    <a:pt x="197" y="906"/>
                    <a:pt x="277" y="906"/>
                  </a:cubicBezTo>
                  <a:cubicBezTo>
                    <a:pt x="389" y="906"/>
                    <a:pt x="501" y="887"/>
                    <a:pt x="613" y="842"/>
                  </a:cubicBezTo>
                  <a:cubicBezTo>
                    <a:pt x="995" y="651"/>
                    <a:pt x="957" y="307"/>
                    <a:pt x="80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6" name="Google Shape;3936;p54"/>
            <p:cNvSpPr/>
            <p:nvPr/>
          </p:nvSpPr>
          <p:spPr>
            <a:xfrm>
              <a:off x="7689003" y="1674482"/>
              <a:ext cx="291441" cy="178492"/>
            </a:xfrm>
            <a:custGeom>
              <a:rect b="b" l="l" r="r" t="t"/>
              <a:pathLst>
                <a:path extrusionOk="0" h="9837" w="16064">
                  <a:moveTo>
                    <a:pt x="7717" y="1"/>
                  </a:moveTo>
                  <a:cubicBezTo>
                    <a:pt x="7387" y="1"/>
                    <a:pt x="7190" y="19"/>
                    <a:pt x="7190" y="19"/>
                  </a:cubicBezTo>
                  <a:cubicBezTo>
                    <a:pt x="0" y="363"/>
                    <a:pt x="1071" y="8013"/>
                    <a:pt x="1071" y="8013"/>
                  </a:cubicBezTo>
                  <a:cubicBezTo>
                    <a:pt x="1568" y="7324"/>
                    <a:pt x="1989" y="5068"/>
                    <a:pt x="1989" y="5068"/>
                  </a:cubicBezTo>
                  <a:cubicBezTo>
                    <a:pt x="3136" y="6445"/>
                    <a:pt x="5049" y="6597"/>
                    <a:pt x="5049" y="6597"/>
                  </a:cubicBezTo>
                  <a:cubicBezTo>
                    <a:pt x="4284" y="6062"/>
                    <a:pt x="3251" y="4342"/>
                    <a:pt x="3251" y="4341"/>
                  </a:cubicBezTo>
                  <a:lnTo>
                    <a:pt x="3251" y="4341"/>
                  </a:lnTo>
                  <a:cubicBezTo>
                    <a:pt x="5365" y="7227"/>
                    <a:pt x="9011" y="7404"/>
                    <a:pt x="9873" y="7404"/>
                  </a:cubicBezTo>
                  <a:cubicBezTo>
                    <a:pt x="9993" y="7404"/>
                    <a:pt x="10059" y="7401"/>
                    <a:pt x="10059" y="7401"/>
                  </a:cubicBezTo>
                  <a:cubicBezTo>
                    <a:pt x="8835" y="6253"/>
                    <a:pt x="8491" y="4609"/>
                    <a:pt x="8491" y="4609"/>
                  </a:cubicBezTo>
                  <a:lnTo>
                    <a:pt x="8491" y="4609"/>
                  </a:lnTo>
                  <a:cubicBezTo>
                    <a:pt x="9597" y="7375"/>
                    <a:pt x="11420" y="7646"/>
                    <a:pt x="12093" y="7646"/>
                  </a:cubicBezTo>
                  <a:cubicBezTo>
                    <a:pt x="12258" y="7646"/>
                    <a:pt x="12353" y="7630"/>
                    <a:pt x="12353" y="7630"/>
                  </a:cubicBezTo>
                  <a:cubicBezTo>
                    <a:pt x="12353" y="7630"/>
                    <a:pt x="12998" y="9836"/>
                    <a:pt x="14064" y="9836"/>
                  </a:cubicBezTo>
                  <a:cubicBezTo>
                    <a:pt x="14130" y="9836"/>
                    <a:pt x="14197" y="9828"/>
                    <a:pt x="14266" y="9810"/>
                  </a:cubicBezTo>
                  <a:cubicBezTo>
                    <a:pt x="14266" y="9810"/>
                    <a:pt x="16063" y="5947"/>
                    <a:pt x="13807" y="2773"/>
                  </a:cubicBezTo>
                  <a:cubicBezTo>
                    <a:pt x="12114" y="264"/>
                    <a:pt x="8963" y="1"/>
                    <a:pt x="771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7" name="Google Shape;3937;p54"/>
            <p:cNvSpPr/>
            <p:nvPr/>
          </p:nvSpPr>
          <p:spPr>
            <a:xfrm>
              <a:off x="7738259" y="1671579"/>
              <a:ext cx="243436" cy="195204"/>
            </a:xfrm>
            <a:custGeom>
              <a:rect b="b" l="l" r="r" t="t"/>
              <a:pathLst>
                <a:path extrusionOk="0" h="10758" w="13418">
                  <a:moveTo>
                    <a:pt x="5813" y="1"/>
                  </a:moveTo>
                  <a:cubicBezTo>
                    <a:pt x="3809" y="1"/>
                    <a:pt x="2026" y="738"/>
                    <a:pt x="1607" y="906"/>
                  </a:cubicBezTo>
                  <a:cubicBezTo>
                    <a:pt x="612" y="1327"/>
                    <a:pt x="1" y="2015"/>
                    <a:pt x="1" y="2015"/>
                  </a:cubicBezTo>
                  <a:cubicBezTo>
                    <a:pt x="1" y="2015"/>
                    <a:pt x="2903" y="810"/>
                    <a:pt x="6067" y="810"/>
                  </a:cubicBezTo>
                  <a:cubicBezTo>
                    <a:pt x="6642" y="810"/>
                    <a:pt x="7226" y="850"/>
                    <a:pt x="7803" y="944"/>
                  </a:cubicBezTo>
                  <a:cubicBezTo>
                    <a:pt x="9638" y="1250"/>
                    <a:pt x="12316" y="6605"/>
                    <a:pt x="11819" y="10620"/>
                  </a:cubicBezTo>
                  <a:cubicBezTo>
                    <a:pt x="11805" y="10714"/>
                    <a:pt x="11807" y="10757"/>
                    <a:pt x="11821" y="10757"/>
                  </a:cubicBezTo>
                  <a:cubicBezTo>
                    <a:pt x="11970" y="10757"/>
                    <a:pt x="13418" y="6465"/>
                    <a:pt x="13348" y="5840"/>
                  </a:cubicBezTo>
                  <a:cubicBezTo>
                    <a:pt x="13234" y="5075"/>
                    <a:pt x="11360" y="1556"/>
                    <a:pt x="8070" y="370"/>
                  </a:cubicBezTo>
                  <a:cubicBezTo>
                    <a:pt x="7326" y="102"/>
                    <a:pt x="6554" y="1"/>
                    <a:pt x="581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8" name="Google Shape;3938;p54"/>
            <p:cNvSpPr/>
            <p:nvPr/>
          </p:nvSpPr>
          <p:spPr>
            <a:xfrm>
              <a:off x="7850670" y="1623459"/>
              <a:ext cx="58310" cy="59280"/>
            </a:xfrm>
            <a:custGeom>
              <a:rect b="b" l="l" r="r" t="t"/>
              <a:pathLst>
                <a:path extrusionOk="0" h="3267" w="3214">
                  <a:moveTo>
                    <a:pt x="115" y="1"/>
                  </a:moveTo>
                  <a:lnTo>
                    <a:pt x="115" y="1"/>
                  </a:lnTo>
                  <a:cubicBezTo>
                    <a:pt x="115" y="1"/>
                    <a:pt x="0" y="2066"/>
                    <a:pt x="689" y="2793"/>
                  </a:cubicBezTo>
                  <a:cubicBezTo>
                    <a:pt x="938" y="3070"/>
                    <a:pt x="1831" y="3267"/>
                    <a:pt x="2390" y="3267"/>
                  </a:cubicBezTo>
                  <a:cubicBezTo>
                    <a:pt x="2603" y="3267"/>
                    <a:pt x="2767" y="3239"/>
                    <a:pt x="2831" y="3175"/>
                  </a:cubicBezTo>
                  <a:cubicBezTo>
                    <a:pt x="3022" y="2869"/>
                    <a:pt x="3213" y="2563"/>
                    <a:pt x="3213" y="2563"/>
                  </a:cubicBezTo>
                  <a:cubicBezTo>
                    <a:pt x="3213" y="2563"/>
                    <a:pt x="2180" y="460"/>
                    <a:pt x="11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9" name="Google Shape;3939;p54"/>
            <p:cNvSpPr/>
            <p:nvPr/>
          </p:nvSpPr>
          <p:spPr>
            <a:xfrm>
              <a:off x="7882583" y="1656773"/>
              <a:ext cx="26397" cy="26673"/>
            </a:xfrm>
            <a:custGeom>
              <a:rect b="b" l="l" r="r" t="t"/>
              <a:pathLst>
                <a:path extrusionOk="0" h="1470" w="1455">
                  <a:moveTo>
                    <a:pt x="957" y="1"/>
                  </a:moveTo>
                  <a:cubicBezTo>
                    <a:pt x="689" y="154"/>
                    <a:pt x="421" y="345"/>
                    <a:pt x="307" y="536"/>
                  </a:cubicBezTo>
                  <a:cubicBezTo>
                    <a:pt x="192" y="766"/>
                    <a:pt x="77" y="1110"/>
                    <a:pt x="1" y="1378"/>
                  </a:cubicBezTo>
                  <a:cubicBezTo>
                    <a:pt x="211" y="1441"/>
                    <a:pt x="410" y="1469"/>
                    <a:pt x="578" y="1469"/>
                  </a:cubicBezTo>
                  <a:cubicBezTo>
                    <a:pt x="716" y="1469"/>
                    <a:pt x="833" y="1450"/>
                    <a:pt x="919" y="1416"/>
                  </a:cubicBezTo>
                  <a:lnTo>
                    <a:pt x="957" y="1416"/>
                  </a:lnTo>
                  <a:cubicBezTo>
                    <a:pt x="957" y="1378"/>
                    <a:pt x="1033" y="1378"/>
                    <a:pt x="1033" y="1378"/>
                  </a:cubicBezTo>
                  <a:lnTo>
                    <a:pt x="1072" y="1339"/>
                  </a:lnTo>
                  <a:cubicBezTo>
                    <a:pt x="1263" y="1110"/>
                    <a:pt x="1454" y="727"/>
                    <a:pt x="1454" y="727"/>
                  </a:cubicBezTo>
                  <a:cubicBezTo>
                    <a:pt x="1454" y="727"/>
                    <a:pt x="1301" y="383"/>
                    <a:pt x="957"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0" name="Google Shape;3940;p54"/>
            <p:cNvSpPr/>
            <p:nvPr/>
          </p:nvSpPr>
          <p:spPr>
            <a:xfrm>
              <a:off x="7907620" y="1674410"/>
              <a:ext cx="86703" cy="40736"/>
            </a:xfrm>
            <a:custGeom>
              <a:rect b="b" l="l" r="r" t="t"/>
              <a:pathLst>
                <a:path extrusionOk="0" h="2245" w="4779">
                  <a:moveTo>
                    <a:pt x="1423" y="0"/>
                  </a:moveTo>
                  <a:cubicBezTo>
                    <a:pt x="917" y="0"/>
                    <a:pt x="571" y="23"/>
                    <a:pt x="571" y="23"/>
                  </a:cubicBezTo>
                  <a:cubicBezTo>
                    <a:pt x="571" y="23"/>
                    <a:pt x="265" y="367"/>
                    <a:pt x="112" y="673"/>
                  </a:cubicBezTo>
                  <a:cubicBezTo>
                    <a:pt x="1" y="1008"/>
                    <a:pt x="1658" y="2245"/>
                    <a:pt x="2349" y="2245"/>
                  </a:cubicBezTo>
                  <a:cubicBezTo>
                    <a:pt x="2369" y="2245"/>
                    <a:pt x="2389" y="2244"/>
                    <a:pt x="2407" y="2241"/>
                  </a:cubicBezTo>
                  <a:cubicBezTo>
                    <a:pt x="3899" y="1974"/>
                    <a:pt x="4778" y="559"/>
                    <a:pt x="4778" y="559"/>
                  </a:cubicBezTo>
                  <a:cubicBezTo>
                    <a:pt x="3926" y="83"/>
                    <a:pt x="2385" y="0"/>
                    <a:pt x="142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1" name="Google Shape;3941;p54"/>
            <p:cNvSpPr/>
            <p:nvPr/>
          </p:nvSpPr>
          <p:spPr>
            <a:xfrm>
              <a:off x="7908255" y="1674827"/>
              <a:ext cx="21535" cy="25004"/>
            </a:xfrm>
            <a:custGeom>
              <a:rect b="b" l="l" r="r" t="t"/>
              <a:pathLst>
                <a:path extrusionOk="0" h="1378" w="1187">
                  <a:moveTo>
                    <a:pt x="1148" y="0"/>
                  </a:moveTo>
                  <a:cubicBezTo>
                    <a:pt x="766" y="0"/>
                    <a:pt x="460" y="38"/>
                    <a:pt x="460" y="38"/>
                  </a:cubicBezTo>
                  <a:cubicBezTo>
                    <a:pt x="460" y="38"/>
                    <a:pt x="192" y="383"/>
                    <a:pt x="39" y="727"/>
                  </a:cubicBezTo>
                  <a:cubicBezTo>
                    <a:pt x="1" y="803"/>
                    <a:pt x="230" y="1109"/>
                    <a:pt x="574" y="1377"/>
                  </a:cubicBezTo>
                  <a:cubicBezTo>
                    <a:pt x="766" y="1262"/>
                    <a:pt x="919" y="1109"/>
                    <a:pt x="995" y="956"/>
                  </a:cubicBezTo>
                  <a:cubicBezTo>
                    <a:pt x="1186" y="650"/>
                    <a:pt x="1186" y="306"/>
                    <a:pt x="1148"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2" name="Google Shape;3942;p54"/>
            <p:cNvSpPr/>
            <p:nvPr/>
          </p:nvSpPr>
          <p:spPr>
            <a:xfrm>
              <a:off x="7888135" y="1660801"/>
              <a:ext cx="38879" cy="34312"/>
            </a:xfrm>
            <a:custGeom>
              <a:rect b="b" l="l" r="r" t="t"/>
              <a:pathLst>
                <a:path extrusionOk="0" h="1891" w="2143">
                  <a:moveTo>
                    <a:pt x="1076" y="0"/>
                  </a:moveTo>
                  <a:cubicBezTo>
                    <a:pt x="774" y="0"/>
                    <a:pt x="478" y="160"/>
                    <a:pt x="307" y="429"/>
                  </a:cubicBezTo>
                  <a:cubicBezTo>
                    <a:pt x="1" y="888"/>
                    <a:pt x="154" y="1462"/>
                    <a:pt x="574" y="1729"/>
                  </a:cubicBezTo>
                  <a:cubicBezTo>
                    <a:pt x="726" y="1840"/>
                    <a:pt x="897" y="1890"/>
                    <a:pt x="1069" y="1890"/>
                  </a:cubicBezTo>
                  <a:cubicBezTo>
                    <a:pt x="1374" y="1890"/>
                    <a:pt x="1679" y="1731"/>
                    <a:pt x="1875" y="1462"/>
                  </a:cubicBezTo>
                  <a:cubicBezTo>
                    <a:pt x="2142" y="1003"/>
                    <a:pt x="2028" y="429"/>
                    <a:pt x="1569" y="161"/>
                  </a:cubicBezTo>
                  <a:cubicBezTo>
                    <a:pt x="1417" y="51"/>
                    <a:pt x="1246" y="0"/>
                    <a:pt x="107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3" name="Google Shape;3943;p54"/>
            <p:cNvSpPr/>
            <p:nvPr/>
          </p:nvSpPr>
          <p:spPr>
            <a:xfrm>
              <a:off x="7931858" y="1827499"/>
              <a:ext cx="64533" cy="89273"/>
            </a:xfrm>
            <a:custGeom>
              <a:rect b="b" l="l" r="r" t="t"/>
              <a:pathLst>
                <a:path extrusionOk="0" h="4920" w="3557">
                  <a:moveTo>
                    <a:pt x="2174" y="0"/>
                  </a:moveTo>
                  <a:cubicBezTo>
                    <a:pt x="1105" y="0"/>
                    <a:pt x="77" y="2257"/>
                    <a:pt x="77" y="2257"/>
                  </a:cubicBezTo>
                  <a:lnTo>
                    <a:pt x="0" y="4322"/>
                  </a:lnTo>
                  <a:cubicBezTo>
                    <a:pt x="0" y="4322"/>
                    <a:pt x="376" y="4919"/>
                    <a:pt x="1061" y="4919"/>
                  </a:cubicBezTo>
                  <a:cubicBezTo>
                    <a:pt x="1277" y="4919"/>
                    <a:pt x="1523" y="4860"/>
                    <a:pt x="1798" y="4705"/>
                  </a:cubicBezTo>
                  <a:cubicBezTo>
                    <a:pt x="2945" y="4016"/>
                    <a:pt x="3557" y="421"/>
                    <a:pt x="2410" y="39"/>
                  </a:cubicBezTo>
                  <a:cubicBezTo>
                    <a:pt x="2331" y="12"/>
                    <a:pt x="2252" y="0"/>
                    <a:pt x="2174" y="0"/>
                  </a:cubicBezTo>
                  <a:close/>
                </a:path>
              </a:pathLst>
            </a:custGeom>
            <a:solidFill>
              <a:srgbClr val="AD6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4" name="Google Shape;3944;p54"/>
            <p:cNvSpPr/>
            <p:nvPr/>
          </p:nvSpPr>
          <p:spPr>
            <a:xfrm>
              <a:off x="7940185" y="1846932"/>
              <a:ext cx="31931" cy="57973"/>
            </a:xfrm>
            <a:custGeom>
              <a:rect b="b" l="l" r="r" t="t"/>
              <a:pathLst>
                <a:path extrusionOk="0" h="3195" w="1760">
                  <a:moveTo>
                    <a:pt x="1759" y="0"/>
                  </a:moveTo>
                  <a:cubicBezTo>
                    <a:pt x="574" y="306"/>
                    <a:pt x="0" y="1989"/>
                    <a:pt x="230" y="3098"/>
                  </a:cubicBezTo>
                  <a:cubicBezTo>
                    <a:pt x="205" y="3146"/>
                    <a:pt x="258" y="3195"/>
                    <a:pt x="309" y="3195"/>
                  </a:cubicBezTo>
                  <a:cubicBezTo>
                    <a:pt x="339" y="3195"/>
                    <a:pt x="368" y="3179"/>
                    <a:pt x="383" y="3136"/>
                  </a:cubicBezTo>
                  <a:cubicBezTo>
                    <a:pt x="497" y="2907"/>
                    <a:pt x="536" y="2601"/>
                    <a:pt x="689" y="2371"/>
                  </a:cubicBezTo>
                  <a:cubicBezTo>
                    <a:pt x="880" y="2027"/>
                    <a:pt x="1109" y="1951"/>
                    <a:pt x="1492" y="1951"/>
                  </a:cubicBezTo>
                  <a:cubicBezTo>
                    <a:pt x="1492" y="1951"/>
                    <a:pt x="1530" y="1912"/>
                    <a:pt x="1492" y="1912"/>
                  </a:cubicBezTo>
                  <a:cubicBezTo>
                    <a:pt x="1352" y="1837"/>
                    <a:pt x="1227" y="1804"/>
                    <a:pt x="1116" y="1804"/>
                  </a:cubicBezTo>
                  <a:cubicBezTo>
                    <a:pt x="832" y="1804"/>
                    <a:pt x="635" y="2020"/>
                    <a:pt x="497" y="2295"/>
                  </a:cubicBezTo>
                  <a:cubicBezTo>
                    <a:pt x="689" y="1415"/>
                    <a:pt x="994" y="497"/>
                    <a:pt x="1759"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5" name="Google Shape;3945;p54"/>
            <p:cNvSpPr/>
            <p:nvPr/>
          </p:nvSpPr>
          <p:spPr>
            <a:xfrm>
              <a:off x="7947116" y="1900950"/>
              <a:ext cx="14587" cy="13445"/>
            </a:xfrm>
            <a:custGeom>
              <a:rect b="b" l="l" r="r" t="t"/>
              <a:pathLst>
                <a:path extrusionOk="0" h="741" w="804">
                  <a:moveTo>
                    <a:pt x="404" y="0"/>
                  </a:moveTo>
                  <a:cubicBezTo>
                    <a:pt x="385" y="0"/>
                    <a:pt x="365" y="2"/>
                    <a:pt x="345" y="6"/>
                  </a:cubicBezTo>
                  <a:cubicBezTo>
                    <a:pt x="154" y="83"/>
                    <a:pt x="1" y="274"/>
                    <a:pt x="39" y="465"/>
                  </a:cubicBezTo>
                  <a:cubicBezTo>
                    <a:pt x="105" y="632"/>
                    <a:pt x="259" y="740"/>
                    <a:pt x="424" y="740"/>
                  </a:cubicBezTo>
                  <a:cubicBezTo>
                    <a:pt x="448" y="740"/>
                    <a:pt x="473" y="738"/>
                    <a:pt x="498" y="733"/>
                  </a:cubicBezTo>
                  <a:cubicBezTo>
                    <a:pt x="689" y="695"/>
                    <a:pt x="804" y="504"/>
                    <a:pt x="765" y="312"/>
                  </a:cubicBezTo>
                  <a:cubicBezTo>
                    <a:pt x="731" y="141"/>
                    <a:pt x="574" y="0"/>
                    <a:pt x="40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6" name="Google Shape;3946;p54"/>
            <p:cNvSpPr/>
            <p:nvPr/>
          </p:nvSpPr>
          <p:spPr>
            <a:xfrm>
              <a:off x="7118058" y="1789177"/>
              <a:ext cx="280918" cy="234724"/>
            </a:xfrm>
            <a:custGeom>
              <a:rect b="b" l="l" r="r" t="t"/>
              <a:pathLst>
                <a:path extrusionOk="0" h="12936" w="15484">
                  <a:moveTo>
                    <a:pt x="8460" y="0"/>
                  </a:moveTo>
                  <a:cubicBezTo>
                    <a:pt x="3402" y="0"/>
                    <a:pt x="1" y="5980"/>
                    <a:pt x="338" y="9762"/>
                  </a:cubicBezTo>
                  <a:cubicBezTo>
                    <a:pt x="376" y="10526"/>
                    <a:pt x="606" y="11215"/>
                    <a:pt x="950" y="11712"/>
                  </a:cubicBezTo>
                  <a:cubicBezTo>
                    <a:pt x="950" y="11597"/>
                    <a:pt x="988" y="11444"/>
                    <a:pt x="1065" y="11330"/>
                  </a:cubicBezTo>
                  <a:cubicBezTo>
                    <a:pt x="1103" y="11215"/>
                    <a:pt x="1103" y="11062"/>
                    <a:pt x="1141" y="10909"/>
                  </a:cubicBezTo>
                  <a:cubicBezTo>
                    <a:pt x="1370" y="10144"/>
                    <a:pt x="1868" y="9226"/>
                    <a:pt x="2671" y="8270"/>
                  </a:cubicBezTo>
                  <a:cubicBezTo>
                    <a:pt x="2747" y="8193"/>
                    <a:pt x="2824" y="8079"/>
                    <a:pt x="2900" y="8040"/>
                  </a:cubicBezTo>
                  <a:lnTo>
                    <a:pt x="2977" y="8002"/>
                  </a:lnTo>
                  <a:lnTo>
                    <a:pt x="3053" y="7887"/>
                  </a:lnTo>
                  <a:cubicBezTo>
                    <a:pt x="4505" y="6019"/>
                    <a:pt x="5943" y="5303"/>
                    <a:pt x="7294" y="5303"/>
                  </a:cubicBezTo>
                  <a:cubicBezTo>
                    <a:pt x="11640" y="5303"/>
                    <a:pt x="15081" y="12703"/>
                    <a:pt x="15139" y="12936"/>
                  </a:cubicBezTo>
                  <a:cubicBezTo>
                    <a:pt x="15139" y="12936"/>
                    <a:pt x="15483" y="353"/>
                    <a:pt x="8790" y="9"/>
                  </a:cubicBezTo>
                  <a:cubicBezTo>
                    <a:pt x="8679" y="3"/>
                    <a:pt x="8569" y="0"/>
                    <a:pt x="8460" y="0"/>
                  </a:cubicBezTo>
                  <a:close/>
                </a:path>
              </a:pathLst>
            </a:cu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7" name="Google Shape;3947;p54"/>
            <p:cNvSpPr/>
            <p:nvPr/>
          </p:nvSpPr>
          <p:spPr>
            <a:xfrm>
              <a:off x="7137657" y="1932287"/>
              <a:ext cx="257460" cy="103136"/>
            </a:xfrm>
            <a:custGeom>
              <a:rect b="b" l="l" r="r" t="t"/>
              <a:pathLst>
                <a:path extrusionOk="0" h="5684" w="14191">
                  <a:moveTo>
                    <a:pt x="14152" y="5049"/>
                  </a:moveTo>
                  <a:cubicBezTo>
                    <a:pt x="14134" y="5051"/>
                    <a:pt x="14107" y="5055"/>
                    <a:pt x="14073" y="5060"/>
                  </a:cubicBezTo>
                  <a:lnTo>
                    <a:pt x="14073" y="5060"/>
                  </a:lnTo>
                  <a:cubicBezTo>
                    <a:pt x="14112" y="5056"/>
                    <a:pt x="14151" y="5053"/>
                    <a:pt x="14190" y="5049"/>
                  </a:cubicBezTo>
                  <a:close/>
                  <a:moveTo>
                    <a:pt x="1951" y="0"/>
                  </a:moveTo>
                  <a:lnTo>
                    <a:pt x="1913" y="77"/>
                  </a:lnTo>
                  <a:cubicBezTo>
                    <a:pt x="1837" y="153"/>
                    <a:pt x="1760" y="268"/>
                    <a:pt x="1684" y="306"/>
                  </a:cubicBezTo>
                  <a:cubicBezTo>
                    <a:pt x="919" y="1263"/>
                    <a:pt x="421" y="2104"/>
                    <a:pt x="154" y="2945"/>
                  </a:cubicBezTo>
                  <a:cubicBezTo>
                    <a:pt x="116" y="3060"/>
                    <a:pt x="39" y="3213"/>
                    <a:pt x="39" y="3366"/>
                  </a:cubicBezTo>
                  <a:cubicBezTo>
                    <a:pt x="39" y="3557"/>
                    <a:pt x="1" y="3710"/>
                    <a:pt x="1" y="3787"/>
                  </a:cubicBezTo>
                  <a:cubicBezTo>
                    <a:pt x="154" y="4016"/>
                    <a:pt x="345" y="4208"/>
                    <a:pt x="536" y="4361"/>
                  </a:cubicBezTo>
                  <a:cubicBezTo>
                    <a:pt x="1860" y="5382"/>
                    <a:pt x="4342" y="5684"/>
                    <a:pt x="6830" y="5684"/>
                  </a:cubicBezTo>
                  <a:cubicBezTo>
                    <a:pt x="10129" y="5684"/>
                    <a:pt x="13438" y="5152"/>
                    <a:pt x="14073" y="5060"/>
                  </a:cubicBezTo>
                  <a:lnTo>
                    <a:pt x="14073" y="5060"/>
                  </a:lnTo>
                  <a:cubicBezTo>
                    <a:pt x="13096" y="5150"/>
                    <a:pt x="12194" y="5192"/>
                    <a:pt x="11364" y="5192"/>
                  </a:cubicBezTo>
                  <a:cubicBezTo>
                    <a:pt x="4438" y="5192"/>
                    <a:pt x="2393" y="2279"/>
                    <a:pt x="1951"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8" name="Google Shape;3948;p54"/>
            <p:cNvSpPr/>
            <p:nvPr/>
          </p:nvSpPr>
          <p:spPr>
            <a:xfrm>
              <a:off x="7393407" y="1800354"/>
              <a:ext cx="285890" cy="225633"/>
            </a:xfrm>
            <a:custGeom>
              <a:rect b="b" l="l" r="r" t="t"/>
              <a:pathLst>
                <a:path extrusionOk="0" h="12435" w="15758">
                  <a:moveTo>
                    <a:pt x="7362" y="0"/>
                  </a:moveTo>
                  <a:cubicBezTo>
                    <a:pt x="861" y="0"/>
                    <a:pt x="0" y="12243"/>
                    <a:pt x="0" y="12243"/>
                  </a:cubicBezTo>
                  <a:cubicBezTo>
                    <a:pt x="114" y="12073"/>
                    <a:pt x="4028" y="5400"/>
                    <a:pt x="8228" y="5400"/>
                  </a:cubicBezTo>
                  <a:cubicBezTo>
                    <a:pt x="9681" y="5400"/>
                    <a:pt x="11169" y="6199"/>
                    <a:pt x="12545" y="8342"/>
                  </a:cubicBezTo>
                  <a:cubicBezTo>
                    <a:pt x="12583" y="8381"/>
                    <a:pt x="12583" y="8419"/>
                    <a:pt x="12621" y="8495"/>
                  </a:cubicBezTo>
                  <a:cubicBezTo>
                    <a:pt x="12621" y="8495"/>
                    <a:pt x="12698" y="8495"/>
                    <a:pt x="12698" y="8534"/>
                  </a:cubicBezTo>
                  <a:cubicBezTo>
                    <a:pt x="12736" y="8610"/>
                    <a:pt x="12813" y="8725"/>
                    <a:pt x="12889" y="8801"/>
                  </a:cubicBezTo>
                  <a:cubicBezTo>
                    <a:pt x="13539" y="9872"/>
                    <a:pt x="13922" y="10790"/>
                    <a:pt x="14113" y="11593"/>
                  </a:cubicBezTo>
                  <a:cubicBezTo>
                    <a:pt x="14151" y="11746"/>
                    <a:pt x="14228" y="11861"/>
                    <a:pt x="14228" y="12014"/>
                  </a:cubicBezTo>
                  <a:cubicBezTo>
                    <a:pt x="14266" y="12167"/>
                    <a:pt x="14266" y="12320"/>
                    <a:pt x="14266" y="12435"/>
                  </a:cubicBezTo>
                  <a:cubicBezTo>
                    <a:pt x="14687" y="11976"/>
                    <a:pt x="14916" y="11364"/>
                    <a:pt x="15069" y="10599"/>
                  </a:cubicBezTo>
                  <a:cubicBezTo>
                    <a:pt x="15758" y="6698"/>
                    <a:pt x="12774" y="311"/>
                    <a:pt x="7573" y="5"/>
                  </a:cubicBezTo>
                  <a:cubicBezTo>
                    <a:pt x="7502" y="2"/>
                    <a:pt x="7432" y="0"/>
                    <a:pt x="7362" y="0"/>
                  </a:cubicBezTo>
                  <a:close/>
                </a:path>
              </a:pathLst>
            </a:cu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9" name="Google Shape;3949;p54"/>
            <p:cNvSpPr/>
            <p:nvPr/>
          </p:nvSpPr>
          <p:spPr>
            <a:xfrm>
              <a:off x="7392717" y="1955186"/>
              <a:ext cx="259528" cy="95679"/>
            </a:xfrm>
            <a:custGeom>
              <a:rect b="b" l="l" r="r" t="t"/>
              <a:pathLst>
                <a:path extrusionOk="0" h="5273" w="14305">
                  <a:moveTo>
                    <a:pt x="0" y="3825"/>
                  </a:moveTo>
                  <a:cubicBezTo>
                    <a:pt x="69" y="3838"/>
                    <a:pt x="138" y="3851"/>
                    <a:pt x="206" y="3864"/>
                  </a:cubicBezTo>
                  <a:lnTo>
                    <a:pt x="206" y="3864"/>
                  </a:lnTo>
                  <a:cubicBezTo>
                    <a:pt x="126" y="3845"/>
                    <a:pt x="69" y="3831"/>
                    <a:pt x="38" y="3825"/>
                  </a:cubicBezTo>
                  <a:close/>
                  <a:moveTo>
                    <a:pt x="12621" y="1"/>
                  </a:moveTo>
                  <a:cubicBezTo>
                    <a:pt x="12104" y="1978"/>
                    <a:pt x="10208" y="4342"/>
                    <a:pt x="4855" y="4342"/>
                  </a:cubicBezTo>
                  <a:cubicBezTo>
                    <a:pt x="3529" y="4342"/>
                    <a:pt x="1989" y="4197"/>
                    <a:pt x="206" y="3864"/>
                  </a:cubicBezTo>
                  <a:lnTo>
                    <a:pt x="206" y="3864"/>
                  </a:lnTo>
                  <a:cubicBezTo>
                    <a:pt x="1196" y="4105"/>
                    <a:pt x="5774" y="5273"/>
                    <a:pt x="9560" y="5273"/>
                  </a:cubicBezTo>
                  <a:cubicBezTo>
                    <a:pt x="11207" y="5273"/>
                    <a:pt x="12705" y="5052"/>
                    <a:pt x="13692" y="4437"/>
                  </a:cubicBezTo>
                  <a:cubicBezTo>
                    <a:pt x="13922" y="4284"/>
                    <a:pt x="14113" y="4093"/>
                    <a:pt x="14304" y="3902"/>
                  </a:cubicBezTo>
                  <a:cubicBezTo>
                    <a:pt x="14304" y="3787"/>
                    <a:pt x="14266" y="3634"/>
                    <a:pt x="14189" y="3519"/>
                  </a:cubicBezTo>
                  <a:cubicBezTo>
                    <a:pt x="14151" y="3366"/>
                    <a:pt x="14151" y="3251"/>
                    <a:pt x="14113" y="3099"/>
                  </a:cubicBezTo>
                  <a:cubicBezTo>
                    <a:pt x="13960" y="2295"/>
                    <a:pt x="13539" y="1339"/>
                    <a:pt x="12851" y="307"/>
                  </a:cubicBezTo>
                  <a:cubicBezTo>
                    <a:pt x="12812" y="230"/>
                    <a:pt x="12736" y="115"/>
                    <a:pt x="12659" y="39"/>
                  </a:cubicBezTo>
                  <a:cubicBezTo>
                    <a:pt x="12659" y="39"/>
                    <a:pt x="12621" y="39"/>
                    <a:pt x="12621" y="1"/>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0" name="Google Shape;3950;p54"/>
            <p:cNvSpPr/>
            <p:nvPr/>
          </p:nvSpPr>
          <p:spPr>
            <a:xfrm>
              <a:off x="7099190" y="2084959"/>
              <a:ext cx="600226" cy="677335"/>
            </a:xfrm>
            <a:custGeom>
              <a:rect b="b" l="l" r="r" t="t"/>
              <a:pathLst>
                <a:path extrusionOk="0" h="37329" w="33084">
                  <a:moveTo>
                    <a:pt x="1" y="1"/>
                  </a:moveTo>
                  <a:lnTo>
                    <a:pt x="3367" y="37329"/>
                  </a:lnTo>
                  <a:lnTo>
                    <a:pt x="30330" y="37329"/>
                  </a:lnTo>
                  <a:lnTo>
                    <a:pt x="33084"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1" name="Google Shape;3951;p54"/>
            <p:cNvSpPr/>
            <p:nvPr/>
          </p:nvSpPr>
          <p:spPr>
            <a:xfrm>
              <a:off x="7111690" y="2122428"/>
              <a:ext cx="584950" cy="631537"/>
            </a:xfrm>
            <a:custGeom>
              <a:rect b="b" l="l" r="r" t="t"/>
              <a:pathLst>
                <a:path extrusionOk="0" h="34805" w="32242">
                  <a:moveTo>
                    <a:pt x="32242" y="1"/>
                  </a:moveTo>
                  <a:lnTo>
                    <a:pt x="32242" y="1"/>
                  </a:lnTo>
                  <a:cubicBezTo>
                    <a:pt x="32012" y="116"/>
                    <a:pt x="31783" y="345"/>
                    <a:pt x="31821" y="575"/>
                  </a:cubicBezTo>
                  <a:cubicBezTo>
                    <a:pt x="31821" y="804"/>
                    <a:pt x="31936" y="995"/>
                    <a:pt x="32127" y="1110"/>
                  </a:cubicBezTo>
                  <a:lnTo>
                    <a:pt x="32242" y="1"/>
                  </a:lnTo>
                  <a:close/>
                  <a:moveTo>
                    <a:pt x="3366" y="1"/>
                  </a:moveTo>
                  <a:cubicBezTo>
                    <a:pt x="3060" y="1"/>
                    <a:pt x="2792" y="307"/>
                    <a:pt x="2792" y="575"/>
                  </a:cubicBezTo>
                  <a:cubicBezTo>
                    <a:pt x="2792" y="919"/>
                    <a:pt x="3022" y="1148"/>
                    <a:pt x="3366" y="1148"/>
                  </a:cubicBezTo>
                  <a:cubicBezTo>
                    <a:pt x="3672" y="1148"/>
                    <a:pt x="3940" y="919"/>
                    <a:pt x="3940" y="575"/>
                  </a:cubicBezTo>
                  <a:cubicBezTo>
                    <a:pt x="3940" y="230"/>
                    <a:pt x="3672" y="1"/>
                    <a:pt x="3366" y="1"/>
                  </a:cubicBezTo>
                  <a:close/>
                  <a:moveTo>
                    <a:pt x="10633" y="1"/>
                  </a:moveTo>
                  <a:cubicBezTo>
                    <a:pt x="10289" y="1"/>
                    <a:pt x="10059" y="307"/>
                    <a:pt x="10059" y="575"/>
                  </a:cubicBezTo>
                  <a:cubicBezTo>
                    <a:pt x="10059" y="919"/>
                    <a:pt x="10289" y="1148"/>
                    <a:pt x="10633" y="1148"/>
                  </a:cubicBezTo>
                  <a:cubicBezTo>
                    <a:pt x="10939" y="1148"/>
                    <a:pt x="11206" y="919"/>
                    <a:pt x="11206" y="575"/>
                  </a:cubicBezTo>
                  <a:cubicBezTo>
                    <a:pt x="11206" y="230"/>
                    <a:pt x="10939" y="1"/>
                    <a:pt x="10633" y="1"/>
                  </a:cubicBezTo>
                  <a:close/>
                  <a:moveTo>
                    <a:pt x="17900" y="1"/>
                  </a:moveTo>
                  <a:cubicBezTo>
                    <a:pt x="17555" y="1"/>
                    <a:pt x="17326" y="307"/>
                    <a:pt x="17326" y="575"/>
                  </a:cubicBezTo>
                  <a:cubicBezTo>
                    <a:pt x="17326" y="919"/>
                    <a:pt x="17555" y="1148"/>
                    <a:pt x="17900" y="1148"/>
                  </a:cubicBezTo>
                  <a:cubicBezTo>
                    <a:pt x="18244" y="1148"/>
                    <a:pt x="18473" y="919"/>
                    <a:pt x="18473" y="575"/>
                  </a:cubicBezTo>
                  <a:cubicBezTo>
                    <a:pt x="18473" y="230"/>
                    <a:pt x="18244" y="1"/>
                    <a:pt x="17900" y="1"/>
                  </a:cubicBezTo>
                  <a:close/>
                  <a:moveTo>
                    <a:pt x="25090" y="1"/>
                  </a:moveTo>
                  <a:cubicBezTo>
                    <a:pt x="24822" y="1"/>
                    <a:pt x="24554" y="307"/>
                    <a:pt x="24554" y="575"/>
                  </a:cubicBezTo>
                  <a:cubicBezTo>
                    <a:pt x="24554" y="919"/>
                    <a:pt x="24784" y="1148"/>
                    <a:pt x="25090" y="1148"/>
                  </a:cubicBezTo>
                  <a:cubicBezTo>
                    <a:pt x="25434" y="1148"/>
                    <a:pt x="25663" y="919"/>
                    <a:pt x="25663" y="575"/>
                  </a:cubicBezTo>
                  <a:cubicBezTo>
                    <a:pt x="25663" y="230"/>
                    <a:pt x="25434" y="1"/>
                    <a:pt x="25090" y="1"/>
                  </a:cubicBezTo>
                  <a:close/>
                  <a:moveTo>
                    <a:pt x="0" y="5929"/>
                  </a:moveTo>
                  <a:lnTo>
                    <a:pt x="115" y="6923"/>
                  </a:lnTo>
                  <a:cubicBezTo>
                    <a:pt x="268" y="6847"/>
                    <a:pt x="345" y="6656"/>
                    <a:pt x="345" y="6464"/>
                  </a:cubicBezTo>
                  <a:cubicBezTo>
                    <a:pt x="345" y="6235"/>
                    <a:pt x="192" y="6044"/>
                    <a:pt x="0" y="5929"/>
                  </a:cubicBezTo>
                  <a:close/>
                  <a:moveTo>
                    <a:pt x="6999" y="5891"/>
                  </a:moveTo>
                  <a:cubicBezTo>
                    <a:pt x="6693" y="5891"/>
                    <a:pt x="6426" y="6158"/>
                    <a:pt x="6426" y="6464"/>
                  </a:cubicBezTo>
                  <a:cubicBezTo>
                    <a:pt x="6426" y="6809"/>
                    <a:pt x="6655" y="7038"/>
                    <a:pt x="6999" y="7038"/>
                  </a:cubicBezTo>
                  <a:cubicBezTo>
                    <a:pt x="7344" y="7038"/>
                    <a:pt x="7573" y="6809"/>
                    <a:pt x="7573" y="6464"/>
                  </a:cubicBezTo>
                  <a:cubicBezTo>
                    <a:pt x="7573" y="6120"/>
                    <a:pt x="7344" y="5891"/>
                    <a:pt x="6999" y="5891"/>
                  </a:cubicBezTo>
                  <a:close/>
                  <a:moveTo>
                    <a:pt x="14266" y="5891"/>
                  </a:moveTo>
                  <a:cubicBezTo>
                    <a:pt x="13922" y="5891"/>
                    <a:pt x="13692" y="6158"/>
                    <a:pt x="13692" y="6464"/>
                  </a:cubicBezTo>
                  <a:cubicBezTo>
                    <a:pt x="13692" y="6809"/>
                    <a:pt x="13922" y="7038"/>
                    <a:pt x="14266" y="7038"/>
                  </a:cubicBezTo>
                  <a:cubicBezTo>
                    <a:pt x="14572" y="7038"/>
                    <a:pt x="14840" y="6809"/>
                    <a:pt x="14840" y="6464"/>
                  </a:cubicBezTo>
                  <a:cubicBezTo>
                    <a:pt x="14840" y="6120"/>
                    <a:pt x="14572" y="5891"/>
                    <a:pt x="14266" y="5891"/>
                  </a:cubicBezTo>
                  <a:close/>
                  <a:moveTo>
                    <a:pt x="21495" y="5891"/>
                  </a:moveTo>
                  <a:cubicBezTo>
                    <a:pt x="21189" y="5891"/>
                    <a:pt x="20921" y="6158"/>
                    <a:pt x="20921" y="6464"/>
                  </a:cubicBezTo>
                  <a:cubicBezTo>
                    <a:pt x="20921" y="6809"/>
                    <a:pt x="21150" y="7038"/>
                    <a:pt x="21495" y="7038"/>
                  </a:cubicBezTo>
                  <a:cubicBezTo>
                    <a:pt x="21801" y="7038"/>
                    <a:pt x="22068" y="6809"/>
                    <a:pt x="22068" y="6464"/>
                  </a:cubicBezTo>
                  <a:cubicBezTo>
                    <a:pt x="22068" y="6120"/>
                    <a:pt x="21801" y="5891"/>
                    <a:pt x="21495" y="5891"/>
                  </a:cubicBezTo>
                  <a:close/>
                  <a:moveTo>
                    <a:pt x="28761" y="5891"/>
                  </a:moveTo>
                  <a:cubicBezTo>
                    <a:pt x="28417" y="5891"/>
                    <a:pt x="28188" y="6158"/>
                    <a:pt x="28188" y="6464"/>
                  </a:cubicBezTo>
                  <a:cubicBezTo>
                    <a:pt x="28188" y="6809"/>
                    <a:pt x="28417" y="7038"/>
                    <a:pt x="28761" y="7038"/>
                  </a:cubicBezTo>
                  <a:cubicBezTo>
                    <a:pt x="29067" y="7038"/>
                    <a:pt x="29335" y="6809"/>
                    <a:pt x="29335" y="6464"/>
                  </a:cubicBezTo>
                  <a:cubicBezTo>
                    <a:pt x="29335" y="6120"/>
                    <a:pt x="29067" y="5891"/>
                    <a:pt x="28761" y="5891"/>
                  </a:cubicBezTo>
                  <a:close/>
                  <a:moveTo>
                    <a:pt x="3308" y="11242"/>
                  </a:moveTo>
                  <a:cubicBezTo>
                    <a:pt x="3027" y="11242"/>
                    <a:pt x="2792" y="11497"/>
                    <a:pt x="2792" y="11819"/>
                  </a:cubicBezTo>
                  <a:cubicBezTo>
                    <a:pt x="2792" y="12163"/>
                    <a:pt x="3022" y="12393"/>
                    <a:pt x="3366" y="12393"/>
                  </a:cubicBezTo>
                  <a:cubicBezTo>
                    <a:pt x="3672" y="12393"/>
                    <a:pt x="3940" y="12163"/>
                    <a:pt x="3940" y="11819"/>
                  </a:cubicBezTo>
                  <a:cubicBezTo>
                    <a:pt x="3940" y="11475"/>
                    <a:pt x="3672" y="11245"/>
                    <a:pt x="3366" y="11245"/>
                  </a:cubicBezTo>
                  <a:cubicBezTo>
                    <a:pt x="3346" y="11243"/>
                    <a:pt x="3327" y="11242"/>
                    <a:pt x="3308" y="11242"/>
                  </a:cubicBezTo>
                  <a:close/>
                  <a:moveTo>
                    <a:pt x="10568" y="11242"/>
                  </a:moveTo>
                  <a:cubicBezTo>
                    <a:pt x="10260" y="11242"/>
                    <a:pt x="10059" y="11497"/>
                    <a:pt x="10059" y="11819"/>
                  </a:cubicBezTo>
                  <a:cubicBezTo>
                    <a:pt x="10059" y="12163"/>
                    <a:pt x="10289" y="12393"/>
                    <a:pt x="10633" y="12393"/>
                  </a:cubicBezTo>
                  <a:cubicBezTo>
                    <a:pt x="10939" y="12393"/>
                    <a:pt x="11206" y="12163"/>
                    <a:pt x="11206" y="11819"/>
                  </a:cubicBezTo>
                  <a:cubicBezTo>
                    <a:pt x="11206" y="11475"/>
                    <a:pt x="10939" y="11245"/>
                    <a:pt x="10633" y="11245"/>
                  </a:cubicBezTo>
                  <a:cubicBezTo>
                    <a:pt x="10611" y="11243"/>
                    <a:pt x="10589" y="11242"/>
                    <a:pt x="10568" y="11242"/>
                  </a:cubicBezTo>
                  <a:close/>
                  <a:moveTo>
                    <a:pt x="17835" y="11242"/>
                  </a:moveTo>
                  <a:cubicBezTo>
                    <a:pt x="17527" y="11242"/>
                    <a:pt x="17326" y="11497"/>
                    <a:pt x="17326" y="11819"/>
                  </a:cubicBezTo>
                  <a:cubicBezTo>
                    <a:pt x="17326" y="12163"/>
                    <a:pt x="17555" y="12393"/>
                    <a:pt x="17900" y="12393"/>
                  </a:cubicBezTo>
                  <a:cubicBezTo>
                    <a:pt x="18244" y="12393"/>
                    <a:pt x="18473" y="12163"/>
                    <a:pt x="18473" y="11819"/>
                  </a:cubicBezTo>
                  <a:cubicBezTo>
                    <a:pt x="18473" y="11475"/>
                    <a:pt x="18244" y="11245"/>
                    <a:pt x="17900" y="11245"/>
                  </a:cubicBezTo>
                  <a:cubicBezTo>
                    <a:pt x="17877" y="11243"/>
                    <a:pt x="17856" y="11242"/>
                    <a:pt x="17835" y="11242"/>
                  </a:cubicBezTo>
                  <a:close/>
                  <a:moveTo>
                    <a:pt x="25038" y="11242"/>
                  </a:moveTo>
                  <a:cubicBezTo>
                    <a:pt x="24789" y="11242"/>
                    <a:pt x="24554" y="11497"/>
                    <a:pt x="24554" y="11819"/>
                  </a:cubicBezTo>
                  <a:cubicBezTo>
                    <a:pt x="24554" y="12163"/>
                    <a:pt x="24784" y="12393"/>
                    <a:pt x="25090" y="12393"/>
                  </a:cubicBezTo>
                  <a:cubicBezTo>
                    <a:pt x="25434" y="12393"/>
                    <a:pt x="25663" y="12163"/>
                    <a:pt x="25663" y="11819"/>
                  </a:cubicBezTo>
                  <a:cubicBezTo>
                    <a:pt x="25663" y="11475"/>
                    <a:pt x="25434" y="11245"/>
                    <a:pt x="25090" y="11245"/>
                  </a:cubicBezTo>
                  <a:cubicBezTo>
                    <a:pt x="25073" y="11243"/>
                    <a:pt x="25055" y="11242"/>
                    <a:pt x="25038" y="11242"/>
                  </a:cubicBezTo>
                  <a:close/>
                  <a:moveTo>
                    <a:pt x="6999" y="17135"/>
                  </a:moveTo>
                  <a:cubicBezTo>
                    <a:pt x="6693" y="17135"/>
                    <a:pt x="6426" y="17365"/>
                    <a:pt x="6426" y="17709"/>
                  </a:cubicBezTo>
                  <a:cubicBezTo>
                    <a:pt x="6426" y="18015"/>
                    <a:pt x="6655" y="18282"/>
                    <a:pt x="6999" y="18282"/>
                  </a:cubicBezTo>
                  <a:cubicBezTo>
                    <a:pt x="7344" y="18282"/>
                    <a:pt x="7573" y="18015"/>
                    <a:pt x="7573" y="17709"/>
                  </a:cubicBezTo>
                  <a:cubicBezTo>
                    <a:pt x="7573" y="17365"/>
                    <a:pt x="7344" y="17135"/>
                    <a:pt x="6999" y="17135"/>
                  </a:cubicBezTo>
                  <a:close/>
                  <a:moveTo>
                    <a:pt x="14266" y="17135"/>
                  </a:moveTo>
                  <a:cubicBezTo>
                    <a:pt x="13922" y="17135"/>
                    <a:pt x="13692" y="17365"/>
                    <a:pt x="13692" y="17709"/>
                  </a:cubicBezTo>
                  <a:cubicBezTo>
                    <a:pt x="13692" y="18015"/>
                    <a:pt x="13922" y="18282"/>
                    <a:pt x="14266" y="18282"/>
                  </a:cubicBezTo>
                  <a:cubicBezTo>
                    <a:pt x="14572" y="18282"/>
                    <a:pt x="14840" y="18015"/>
                    <a:pt x="14840" y="17709"/>
                  </a:cubicBezTo>
                  <a:cubicBezTo>
                    <a:pt x="14840" y="17365"/>
                    <a:pt x="14572" y="17135"/>
                    <a:pt x="14266" y="17135"/>
                  </a:cubicBezTo>
                  <a:close/>
                  <a:moveTo>
                    <a:pt x="21495" y="17135"/>
                  </a:moveTo>
                  <a:cubicBezTo>
                    <a:pt x="21189" y="17135"/>
                    <a:pt x="20921" y="17365"/>
                    <a:pt x="20921" y="17709"/>
                  </a:cubicBezTo>
                  <a:cubicBezTo>
                    <a:pt x="20921" y="18015"/>
                    <a:pt x="21150" y="18282"/>
                    <a:pt x="21495" y="18282"/>
                  </a:cubicBezTo>
                  <a:cubicBezTo>
                    <a:pt x="21801" y="18282"/>
                    <a:pt x="22068" y="18015"/>
                    <a:pt x="22068" y="17709"/>
                  </a:cubicBezTo>
                  <a:cubicBezTo>
                    <a:pt x="22068" y="17365"/>
                    <a:pt x="21801" y="17135"/>
                    <a:pt x="21495" y="17135"/>
                  </a:cubicBezTo>
                  <a:close/>
                  <a:moveTo>
                    <a:pt x="28761" y="17135"/>
                  </a:moveTo>
                  <a:cubicBezTo>
                    <a:pt x="28417" y="17135"/>
                    <a:pt x="28188" y="17365"/>
                    <a:pt x="28188" y="17709"/>
                  </a:cubicBezTo>
                  <a:cubicBezTo>
                    <a:pt x="28188" y="18015"/>
                    <a:pt x="28417" y="18282"/>
                    <a:pt x="28761" y="18282"/>
                  </a:cubicBezTo>
                  <a:cubicBezTo>
                    <a:pt x="29067" y="18282"/>
                    <a:pt x="29335" y="18015"/>
                    <a:pt x="29335" y="17709"/>
                  </a:cubicBezTo>
                  <a:cubicBezTo>
                    <a:pt x="29335" y="17365"/>
                    <a:pt x="29067" y="17135"/>
                    <a:pt x="28761" y="17135"/>
                  </a:cubicBezTo>
                  <a:close/>
                  <a:moveTo>
                    <a:pt x="3366" y="22413"/>
                  </a:moveTo>
                  <a:cubicBezTo>
                    <a:pt x="3060" y="22413"/>
                    <a:pt x="2792" y="22681"/>
                    <a:pt x="2792" y="22987"/>
                  </a:cubicBezTo>
                  <a:cubicBezTo>
                    <a:pt x="2792" y="23331"/>
                    <a:pt x="3022" y="23560"/>
                    <a:pt x="3366" y="23560"/>
                  </a:cubicBezTo>
                  <a:cubicBezTo>
                    <a:pt x="3672" y="23560"/>
                    <a:pt x="3940" y="23331"/>
                    <a:pt x="3940" y="22987"/>
                  </a:cubicBezTo>
                  <a:cubicBezTo>
                    <a:pt x="3940" y="22681"/>
                    <a:pt x="3672" y="22413"/>
                    <a:pt x="3366" y="22413"/>
                  </a:cubicBezTo>
                  <a:close/>
                  <a:moveTo>
                    <a:pt x="10633" y="22413"/>
                  </a:moveTo>
                  <a:cubicBezTo>
                    <a:pt x="10289" y="22413"/>
                    <a:pt x="10059" y="22681"/>
                    <a:pt x="10059" y="22987"/>
                  </a:cubicBezTo>
                  <a:cubicBezTo>
                    <a:pt x="10059" y="23331"/>
                    <a:pt x="10289" y="23560"/>
                    <a:pt x="10633" y="23560"/>
                  </a:cubicBezTo>
                  <a:cubicBezTo>
                    <a:pt x="10939" y="23560"/>
                    <a:pt x="11206" y="23331"/>
                    <a:pt x="11206" y="22987"/>
                  </a:cubicBezTo>
                  <a:cubicBezTo>
                    <a:pt x="11206" y="22681"/>
                    <a:pt x="10939" y="22413"/>
                    <a:pt x="10633" y="22413"/>
                  </a:cubicBezTo>
                  <a:close/>
                  <a:moveTo>
                    <a:pt x="17900" y="22413"/>
                  </a:moveTo>
                  <a:cubicBezTo>
                    <a:pt x="17555" y="22413"/>
                    <a:pt x="17326" y="22681"/>
                    <a:pt x="17326" y="22987"/>
                  </a:cubicBezTo>
                  <a:cubicBezTo>
                    <a:pt x="17326" y="23331"/>
                    <a:pt x="17555" y="23560"/>
                    <a:pt x="17900" y="23560"/>
                  </a:cubicBezTo>
                  <a:cubicBezTo>
                    <a:pt x="18244" y="23560"/>
                    <a:pt x="18473" y="23331"/>
                    <a:pt x="18473" y="22987"/>
                  </a:cubicBezTo>
                  <a:cubicBezTo>
                    <a:pt x="18473" y="22681"/>
                    <a:pt x="18244" y="22413"/>
                    <a:pt x="17900" y="22413"/>
                  </a:cubicBezTo>
                  <a:close/>
                  <a:moveTo>
                    <a:pt x="25090" y="22413"/>
                  </a:moveTo>
                  <a:cubicBezTo>
                    <a:pt x="24822" y="22413"/>
                    <a:pt x="24554" y="22681"/>
                    <a:pt x="24554" y="22987"/>
                  </a:cubicBezTo>
                  <a:cubicBezTo>
                    <a:pt x="24554" y="23331"/>
                    <a:pt x="24784" y="23560"/>
                    <a:pt x="25090" y="23560"/>
                  </a:cubicBezTo>
                  <a:cubicBezTo>
                    <a:pt x="25434" y="23560"/>
                    <a:pt x="25663" y="23331"/>
                    <a:pt x="25663" y="22987"/>
                  </a:cubicBezTo>
                  <a:cubicBezTo>
                    <a:pt x="25663" y="22681"/>
                    <a:pt x="25434" y="22413"/>
                    <a:pt x="25090" y="22413"/>
                  </a:cubicBezTo>
                  <a:close/>
                  <a:moveTo>
                    <a:pt x="6999" y="28303"/>
                  </a:moveTo>
                  <a:cubicBezTo>
                    <a:pt x="6693" y="28303"/>
                    <a:pt x="6426" y="28532"/>
                    <a:pt x="6426" y="28877"/>
                  </a:cubicBezTo>
                  <a:cubicBezTo>
                    <a:pt x="6426" y="29221"/>
                    <a:pt x="6655" y="29450"/>
                    <a:pt x="6999" y="29450"/>
                  </a:cubicBezTo>
                  <a:cubicBezTo>
                    <a:pt x="7344" y="29450"/>
                    <a:pt x="7573" y="29221"/>
                    <a:pt x="7573" y="28877"/>
                  </a:cubicBezTo>
                  <a:cubicBezTo>
                    <a:pt x="7573" y="28532"/>
                    <a:pt x="7344" y="28303"/>
                    <a:pt x="6999" y="28303"/>
                  </a:cubicBezTo>
                  <a:close/>
                  <a:moveTo>
                    <a:pt x="14266" y="28303"/>
                  </a:moveTo>
                  <a:cubicBezTo>
                    <a:pt x="13922" y="28303"/>
                    <a:pt x="13692" y="28532"/>
                    <a:pt x="13692" y="28877"/>
                  </a:cubicBezTo>
                  <a:cubicBezTo>
                    <a:pt x="13692" y="29221"/>
                    <a:pt x="13922" y="29450"/>
                    <a:pt x="14266" y="29450"/>
                  </a:cubicBezTo>
                  <a:cubicBezTo>
                    <a:pt x="14572" y="29450"/>
                    <a:pt x="14840" y="29221"/>
                    <a:pt x="14840" y="28877"/>
                  </a:cubicBezTo>
                  <a:cubicBezTo>
                    <a:pt x="14840" y="28532"/>
                    <a:pt x="14572" y="28303"/>
                    <a:pt x="14266" y="28303"/>
                  </a:cubicBezTo>
                  <a:close/>
                  <a:moveTo>
                    <a:pt x="21495" y="28303"/>
                  </a:moveTo>
                  <a:cubicBezTo>
                    <a:pt x="21189" y="28303"/>
                    <a:pt x="20921" y="28532"/>
                    <a:pt x="20921" y="28877"/>
                  </a:cubicBezTo>
                  <a:cubicBezTo>
                    <a:pt x="20921" y="29221"/>
                    <a:pt x="21150" y="29450"/>
                    <a:pt x="21495" y="29450"/>
                  </a:cubicBezTo>
                  <a:cubicBezTo>
                    <a:pt x="21801" y="29450"/>
                    <a:pt x="22068" y="29221"/>
                    <a:pt x="22068" y="28877"/>
                  </a:cubicBezTo>
                  <a:cubicBezTo>
                    <a:pt x="22068" y="28532"/>
                    <a:pt x="21801" y="28303"/>
                    <a:pt x="21495" y="28303"/>
                  </a:cubicBezTo>
                  <a:close/>
                  <a:moveTo>
                    <a:pt x="28761" y="28303"/>
                  </a:moveTo>
                  <a:cubicBezTo>
                    <a:pt x="28417" y="28303"/>
                    <a:pt x="28188" y="28532"/>
                    <a:pt x="28188" y="28877"/>
                  </a:cubicBezTo>
                  <a:cubicBezTo>
                    <a:pt x="28188" y="29221"/>
                    <a:pt x="28417" y="29450"/>
                    <a:pt x="28761" y="29450"/>
                  </a:cubicBezTo>
                  <a:cubicBezTo>
                    <a:pt x="29067" y="29450"/>
                    <a:pt x="29335" y="29221"/>
                    <a:pt x="29335" y="28877"/>
                  </a:cubicBezTo>
                  <a:cubicBezTo>
                    <a:pt x="29335" y="28532"/>
                    <a:pt x="29067" y="28303"/>
                    <a:pt x="28761" y="28303"/>
                  </a:cubicBezTo>
                  <a:close/>
                  <a:moveTo>
                    <a:pt x="3308" y="33654"/>
                  </a:moveTo>
                  <a:cubicBezTo>
                    <a:pt x="3027" y="33654"/>
                    <a:pt x="2792" y="33909"/>
                    <a:pt x="2792" y="34231"/>
                  </a:cubicBezTo>
                  <a:cubicBezTo>
                    <a:pt x="2792" y="34575"/>
                    <a:pt x="3022" y="34805"/>
                    <a:pt x="3366" y="34805"/>
                  </a:cubicBezTo>
                  <a:cubicBezTo>
                    <a:pt x="3672" y="34805"/>
                    <a:pt x="3940" y="34575"/>
                    <a:pt x="3940" y="34231"/>
                  </a:cubicBezTo>
                  <a:cubicBezTo>
                    <a:pt x="3940" y="33887"/>
                    <a:pt x="3672" y="33657"/>
                    <a:pt x="3366" y="33657"/>
                  </a:cubicBezTo>
                  <a:cubicBezTo>
                    <a:pt x="3346" y="33655"/>
                    <a:pt x="3327" y="33654"/>
                    <a:pt x="3308" y="33654"/>
                  </a:cubicBezTo>
                  <a:close/>
                  <a:moveTo>
                    <a:pt x="10568" y="33654"/>
                  </a:moveTo>
                  <a:cubicBezTo>
                    <a:pt x="10260" y="33654"/>
                    <a:pt x="10059" y="33909"/>
                    <a:pt x="10059" y="34231"/>
                  </a:cubicBezTo>
                  <a:cubicBezTo>
                    <a:pt x="10059" y="34575"/>
                    <a:pt x="10289" y="34805"/>
                    <a:pt x="10633" y="34805"/>
                  </a:cubicBezTo>
                  <a:cubicBezTo>
                    <a:pt x="10939" y="34805"/>
                    <a:pt x="11206" y="34575"/>
                    <a:pt x="11206" y="34231"/>
                  </a:cubicBezTo>
                  <a:cubicBezTo>
                    <a:pt x="11206" y="33887"/>
                    <a:pt x="10939" y="33657"/>
                    <a:pt x="10633" y="33657"/>
                  </a:cubicBezTo>
                  <a:cubicBezTo>
                    <a:pt x="10611" y="33655"/>
                    <a:pt x="10589" y="33654"/>
                    <a:pt x="10568" y="33654"/>
                  </a:cubicBezTo>
                  <a:close/>
                  <a:moveTo>
                    <a:pt x="17835" y="33654"/>
                  </a:moveTo>
                  <a:cubicBezTo>
                    <a:pt x="17527" y="33654"/>
                    <a:pt x="17326" y="33909"/>
                    <a:pt x="17326" y="34231"/>
                  </a:cubicBezTo>
                  <a:cubicBezTo>
                    <a:pt x="17326" y="34575"/>
                    <a:pt x="17555" y="34805"/>
                    <a:pt x="17900" y="34805"/>
                  </a:cubicBezTo>
                  <a:cubicBezTo>
                    <a:pt x="18244" y="34805"/>
                    <a:pt x="18473" y="34575"/>
                    <a:pt x="18473" y="34231"/>
                  </a:cubicBezTo>
                  <a:cubicBezTo>
                    <a:pt x="18473" y="33887"/>
                    <a:pt x="18244" y="33657"/>
                    <a:pt x="17900" y="33657"/>
                  </a:cubicBezTo>
                  <a:cubicBezTo>
                    <a:pt x="17877" y="33655"/>
                    <a:pt x="17856" y="33654"/>
                    <a:pt x="17835" y="33654"/>
                  </a:cubicBezTo>
                  <a:close/>
                  <a:moveTo>
                    <a:pt x="25038" y="33654"/>
                  </a:moveTo>
                  <a:cubicBezTo>
                    <a:pt x="24789" y="33654"/>
                    <a:pt x="24554" y="33909"/>
                    <a:pt x="24554" y="34231"/>
                  </a:cubicBezTo>
                  <a:cubicBezTo>
                    <a:pt x="24554" y="34575"/>
                    <a:pt x="24784" y="34805"/>
                    <a:pt x="25090" y="34805"/>
                  </a:cubicBezTo>
                  <a:cubicBezTo>
                    <a:pt x="25434" y="34805"/>
                    <a:pt x="25663" y="34575"/>
                    <a:pt x="25663" y="34231"/>
                  </a:cubicBezTo>
                  <a:cubicBezTo>
                    <a:pt x="25663" y="33887"/>
                    <a:pt x="25434" y="33657"/>
                    <a:pt x="25090" y="33657"/>
                  </a:cubicBezTo>
                  <a:cubicBezTo>
                    <a:pt x="25073" y="33655"/>
                    <a:pt x="25055" y="33654"/>
                    <a:pt x="25038" y="3365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2" name="Google Shape;3952;p54"/>
            <p:cNvSpPr/>
            <p:nvPr/>
          </p:nvSpPr>
          <p:spPr>
            <a:xfrm>
              <a:off x="6936833" y="2084959"/>
              <a:ext cx="223443" cy="677335"/>
            </a:xfrm>
            <a:custGeom>
              <a:rect b="b" l="l" r="r" t="t"/>
              <a:pathLst>
                <a:path extrusionOk="0" h="37329" w="12316">
                  <a:moveTo>
                    <a:pt x="0" y="1"/>
                  </a:moveTo>
                  <a:lnTo>
                    <a:pt x="3098" y="36870"/>
                  </a:lnTo>
                  <a:lnTo>
                    <a:pt x="12316" y="37329"/>
                  </a:lnTo>
                  <a:lnTo>
                    <a:pt x="11665" y="1"/>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3" name="Google Shape;3953;p54"/>
            <p:cNvSpPr/>
            <p:nvPr/>
          </p:nvSpPr>
          <p:spPr>
            <a:xfrm>
              <a:off x="6965280" y="2122428"/>
              <a:ext cx="152669" cy="631537"/>
            </a:xfrm>
            <a:custGeom>
              <a:rect b="b" l="l" r="r" t="t"/>
              <a:pathLst>
                <a:path extrusionOk="0" h="34805" w="8415">
                  <a:moveTo>
                    <a:pt x="4208" y="1"/>
                  </a:moveTo>
                  <a:cubicBezTo>
                    <a:pt x="3863" y="1"/>
                    <a:pt x="3634" y="307"/>
                    <a:pt x="3634" y="575"/>
                  </a:cubicBezTo>
                  <a:cubicBezTo>
                    <a:pt x="3634" y="919"/>
                    <a:pt x="3863" y="1148"/>
                    <a:pt x="4208" y="1148"/>
                  </a:cubicBezTo>
                  <a:cubicBezTo>
                    <a:pt x="4552" y="1148"/>
                    <a:pt x="4781" y="919"/>
                    <a:pt x="4781" y="575"/>
                  </a:cubicBezTo>
                  <a:cubicBezTo>
                    <a:pt x="4781" y="230"/>
                    <a:pt x="4552" y="1"/>
                    <a:pt x="4208" y="1"/>
                  </a:cubicBezTo>
                  <a:close/>
                  <a:moveTo>
                    <a:pt x="574" y="5891"/>
                  </a:moveTo>
                  <a:cubicBezTo>
                    <a:pt x="230" y="5891"/>
                    <a:pt x="1" y="6158"/>
                    <a:pt x="1" y="6464"/>
                  </a:cubicBezTo>
                  <a:cubicBezTo>
                    <a:pt x="1" y="6809"/>
                    <a:pt x="230" y="7038"/>
                    <a:pt x="574" y="7038"/>
                  </a:cubicBezTo>
                  <a:cubicBezTo>
                    <a:pt x="918" y="7038"/>
                    <a:pt x="1148" y="6809"/>
                    <a:pt x="1148" y="6464"/>
                  </a:cubicBezTo>
                  <a:cubicBezTo>
                    <a:pt x="1148" y="6120"/>
                    <a:pt x="918" y="5891"/>
                    <a:pt x="574" y="5891"/>
                  </a:cubicBezTo>
                  <a:close/>
                  <a:moveTo>
                    <a:pt x="7841" y="5891"/>
                  </a:moveTo>
                  <a:cubicBezTo>
                    <a:pt x="7497" y="5891"/>
                    <a:pt x="7267" y="6158"/>
                    <a:pt x="7267" y="6464"/>
                  </a:cubicBezTo>
                  <a:cubicBezTo>
                    <a:pt x="7267" y="6809"/>
                    <a:pt x="7497" y="7038"/>
                    <a:pt x="7841" y="7038"/>
                  </a:cubicBezTo>
                  <a:cubicBezTo>
                    <a:pt x="8185" y="7038"/>
                    <a:pt x="8415" y="6809"/>
                    <a:pt x="8415" y="6464"/>
                  </a:cubicBezTo>
                  <a:cubicBezTo>
                    <a:pt x="8415" y="6120"/>
                    <a:pt x="8185" y="5891"/>
                    <a:pt x="7841" y="5891"/>
                  </a:cubicBezTo>
                  <a:close/>
                  <a:moveTo>
                    <a:pt x="4143" y="11242"/>
                  </a:moveTo>
                  <a:cubicBezTo>
                    <a:pt x="3835" y="11242"/>
                    <a:pt x="3634" y="11497"/>
                    <a:pt x="3634" y="11819"/>
                  </a:cubicBezTo>
                  <a:cubicBezTo>
                    <a:pt x="3634" y="12163"/>
                    <a:pt x="3863" y="12393"/>
                    <a:pt x="4208" y="12393"/>
                  </a:cubicBezTo>
                  <a:cubicBezTo>
                    <a:pt x="4552" y="12393"/>
                    <a:pt x="4781" y="12163"/>
                    <a:pt x="4781" y="11819"/>
                  </a:cubicBezTo>
                  <a:cubicBezTo>
                    <a:pt x="4781" y="11475"/>
                    <a:pt x="4552" y="11245"/>
                    <a:pt x="4208" y="11245"/>
                  </a:cubicBezTo>
                  <a:cubicBezTo>
                    <a:pt x="4186" y="11243"/>
                    <a:pt x="4164" y="11242"/>
                    <a:pt x="4143" y="11242"/>
                  </a:cubicBezTo>
                  <a:close/>
                  <a:moveTo>
                    <a:pt x="574" y="17097"/>
                  </a:moveTo>
                  <a:cubicBezTo>
                    <a:pt x="345" y="17135"/>
                    <a:pt x="154" y="17212"/>
                    <a:pt x="39" y="17403"/>
                  </a:cubicBezTo>
                  <a:lnTo>
                    <a:pt x="115" y="18015"/>
                  </a:lnTo>
                  <a:cubicBezTo>
                    <a:pt x="192" y="18168"/>
                    <a:pt x="383" y="18282"/>
                    <a:pt x="574" y="18282"/>
                  </a:cubicBezTo>
                  <a:cubicBezTo>
                    <a:pt x="918" y="18282"/>
                    <a:pt x="1148" y="18015"/>
                    <a:pt x="1148" y="17709"/>
                  </a:cubicBezTo>
                  <a:cubicBezTo>
                    <a:pt x="1148" y="17365"/>
                    <a:pt x="918" y="17097"/>
                    <a:pt x="574" y="17097"/>
                  </a:cubicBezTo>
                  <a:close/>
                  <a:moveTo>
                    <a:pt x="7841" y="17135"/>
                  </a:moveTo>
                  <a:cubicBezTo>
                    <a:pt x="7497" y="17135"/>
                    <a:pt x="7267" y="17365"/>
                    <a:pt x="7267" y="17709"/>
                  </a:cubicBezTo>
                  <a:cubicBezTo>
                    <a:pt x="7267" y="18015"/>
                    <a:pt x="7497" y="18282"/>
                    <a:pt x="7841" y="18282"/>
                  </a:cubicBezTo>
                  <a:cubicBezTo>
                    <a:pt x="8185" y="18282"/>
                    <a:pt x="8415" y="18015"/>
                    <a:pt x="8415" y="17709"/>
                  </a:cubicBezTo>
                  <a:cubicBezTo>
                    <a:pt x="8415" y="17365"/>
                    <a:pt x="8185" y="17135"/>
                    <a:pt x="7841" y="17135"/>
                  </a:cubicBezTo>
                  <a:close/>
                  <a:moveTo>
                    <a:pt x="4208" y="22413"/>
                  </a:moveTo>
                  <a:cubicBezTo>
                    <a:pt x="3863" y="22413"/>
                    <a:pt x="3634" y="22681"/>
                    <a:pt x="3634" y="22987"/>
                  </a:cubicBezTo>
                  <a:cubicBezTo>
                    <a:pt x="3634" y="23331"/>
                    <a:pt x="3863" y="23560"/>
                    <a:pt x="4208" y="23560"/>
                  </a:cubicBezTo>
                  <a:cubicBezTo>
                    <a:pt x="4552" y="23560"/>
                    <a:pt x="4781" y="23331"/>
                    <a:pt x="4781" y="22987"/>
                  </a:cubicBezTo>
                  <a:cubicBezTo>
                    <a:pt x="4781" y="22681"/>
                    <a:pt x="4552" y="22413"/>
                    <a:pt x="4208" y="22413"/>
                  </a:cubicBezTo>
                  <a:close/>
                  <a:moveTo>
                    <a:pt x="995" y="28456"/>
                  </a:moveTo>
                  <a:lnTo>
                    <a:pt x="1071" y="29221"/>
                  </a:lnTo>
                  <a:cubicBezTo>
                    <a:pt x="1148" y="29106"/>
                    <a:pt x="1148" y="29030"/>
                    <a:pt x="1148" y="28877"/>
                  </a:cubicBezTo>
                  <a:cubicBezTo>
                    <a:pt x="1148" y="28724"/>
                    <a:pt x="1110" y="28571"/>
                    <a:pt x="995" y="28456"/>
                  </a:cubicBezTo>
                  <a:close/>
                  <a:moveTo>
                    <a:pt x="7841" y="28303"/>
                  </a:moveTo>
                  <a:cubicBezTo>
                    <a:pt x="7497" y="28303"/>
                    <a:pt x="7267" y="28532"/>
                    <a:pt x="7267" y="28877"/>
                  </a:cubicBezTo>
                  <a:cubicBezTo>
                    <a:pt x="7267" y="29221"/>
                    <a:pt x="7497" y="29450"/>
                    <a:pt x="7841" y="29450"/>
                  </a:cubicBezTo>
                  <a:cubicBezTo>
                    <a:pt x="8185" y="29450"/>
                    <a:pt x="8415" y="29221"/>
                    <a:pt x="8415" y="28877"/>
                  </a:cubicBezTo>
                  <a:cubicBezTo>
                    <a:pt x="8415" y="28532"/>
                    <a:pt x="8185" y="28303"/>
                    <a:pt x="7841" y="28303"/>
                  </a:cubicBezTo>
                  <a:close/>
                  <a:moveTo>
                    <a:pt x="4143" y="33654"/>
                  </a:moveTo>
                  <a:cubicBezTo>
                    <a:pt x="3835" y="33654"/>
                    <a:pt x="3634" y="33909"/>
                    <a:pt x="3634" y="34231"/>
                  </a:cubicBezTo>
                  <a:cubicBezTo>
                    <a:pt x="3634" y="34575"/>
                    <a:pt x="3863" y="34805"/>
                    <a:pt x="4208" y="34805"/>
                  </a:cubicBezTo>
                  <a:cubicBezTo>
                    <a:pt x="4552" y="34805"/>
                    <a:pt x="4781" y="34575"/>
                    <a:pt x="4781" y="34231"/>
                  </a:cubicBezTo>
                  <a:cubicBezTo>
                    <a:pt x="4781" y="33887"/>
                    <a:pt x="4552" y="33657"/>
                    <a:pt x="4208" y="33657"/>
                  </a:cubicBezTo>
                  <a:cubicBezTo>
                    <a:pt x="4186" y="33655"/>
                    <a:pt x="4164" y="33654"/>
                    <a:pt x="4143" y="3365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4" name="Google Shape;3954;p54"/>
            <p:cNvSpPr/>
            <p:nvPr/>
          </p:nvSpPr>
          <p:spPr>
            <a:xfrm>
              <a:off x="6936833" y="2084959"/>
              <a:ext cx="223443" cy="677335"/>
            </a:xfrm>
            <a:custGeom>
              <a:rect b="b" l="l" r="r" t="t"/>
              <a:pathLst>
                <a:path extrusionOk="0" h="37329" w="12316">
                  <a:moveTo>
                    <a:pt x="0" y="1"/>
                  </a:moveTo>
                  <a:lnTo>
                    <a:pt x="3098" y="36870"/>
                  </a:lnTo>
                  <a:lnTo>
                    <a:pt x="12316" y="37329"/>
                  </a:lnTo>
                  <a:lnTo>
                    <a:pt x="11665"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5" name="Google Shape;3955;p54"/>
            <p:cNvSpPr/>
            <p:nvPr/>
          </p:nvSpPr>
          <p:spPr>
            <a:xfrm>
              <a:off x="7149844" y="1996139"/>
              <a:ext cx="577331" cy="181142"/>
            </a:xfrm>
            <a:custGeom>
              <a:rect b="b" l="l" r="r" t="t"/>
              <a:pathLst>
                <a:path extrusionOk="0" h="9983" w="31822">
                  <a:moveTo>
                    <a:pt x="1" y="0"/>
                  </a:moveTo>
                  <a:lnTo>
                    <a:pt x="1" y="8988"/>
                  </a:lnTo>
                  <a:lnTo>
                    <a:pt x="31822" y="9982"/>
                  </a:lnTo>
                  <a:lnTo>
                    <a:pt x="31822" y="2104"/>
                  </a:lnTo>
                  <a:lnTo>
                    <a:pt x="1"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6" name="Google Shape;3956;p54"/>
            <p:cNvSpPr/>
            <p:nvPr/>
          </p:nvSpPr>
          <p:spPr>
            <a:xfrm>
              <a:off x="7689003" y="2122428"/>
              <a:ext cx="20828" cy="20849"/>
            </a:xfrm>
            <a:custGeom>
              <a:rect b="b" l="l" r="r" t="t"/>
              <a:pathLst>
                <a:path extrusionOk="0" h="1149" w="1148">
                  <a:moveTo>
                    <a:pt x="574" y="1"/>
                  </a:moveTo>
                  <a:cubicBezTo>
                    <a:pt x="230" y="1"/>
                    <a:pt x="0" y="269"/>
                    <a:pt x="0" y="575"/>
                  </a:cubicBezTo>
                  <a:cubicBezTo>
                    <a:pt x="0" y="881"/>
                    <a:pt x="230" y="1148"/>
                    <a:pt x="574" y="1148"/>
                  </a:cubicBezTo>
                  <a:cubicBezTo>
                    <a:pt x="880" y="1148"/>
                    <a:pt x="1147" y="881"/>
                    <a:pt x="1147" y="575"/>
                  </a:cubicBezTo>
                  <a:cubicBezTo>
                    <a:pt x="1147" y="269"/>
                    <a:pt x="880" y="1"/>
                    <a:pt x="57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7" name="Google Shape;3957;p54"/>
            <p:cNvSpPr/>
            <p:nvPr/>
          </p:nvSpPr>
          <p:spPr>
            <a:xfrm>
              <a:off x="7556472" y="2122428"/>
              <a:ext cx="20828" cy="20849"/>
            </a:xfrm>
            <a:custGeom>
              <a:rect b="b" l="l" r="r" t="t"/>
              <a:pathLst>
                <a:path extrusionOk="0" h="1149" w="1148">
                  <a:moveTo>
                    <a:pt x="574" y="1"/>
                  </a:moveTo>
                  <a:cubicBezTo>
                    <a:pt x="268" y="1"/>
                    <a:pt x="0" y="269"/>
                    <a:pt x="0" y="575"/>
                  </a:cubicBezTo>
                  <a:cubicBezTo>
                    <a:pt x="0" y="881"/>
                    <a:pt x="268" y="1148"/>
                    <a:pt x="574" y="1148"/>
                  </a:cubicBezTo>
                  <a:cubicBezTo>
                    <a:pt x="918" y="1148"/>
                    <a:pt x="1147" y="881"/>
                    <a:pt x="1147" y="575"/>
                  </a:cubicBezTo>
                  <a:cubicBezTo>
                    <a:pt x="1147" y="269"/>
                    <a:pt x="918" y="1"/>
                    <a:pt x="57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8" name="Google Shape;3958;p54"/>
            <p:cNvSpPr/>
            <p:nvPr/>
          </p:nvSpPr>
          <p:spPr>
            <a:xfrm>
              <a:off x="7426009" y="2122428"/>
              <a:ext cx="20846" cy="20849"/>
            </a:xfrm>
            <a:custGeom>
              <a:rect b="b" l="l" r="r" t="t"/>
              <a:pathLst>
                <a:path extrusionOk="0" h="1149" w="1149">
                  <a:moveTo>
                    <a:pt x="575" y="1"/>
                  </a:moveTo>
                  <a:cubicBezTo>
                    <a:pt x="230" y="1"/>
                    <a:pt x="1" y="269"/>
                    <a:pt x="1" y="575"/>
                  </a:cubicBezTo>
                  <a:cubicBezTo>
                    <a:pt x="1" y="881"/>
                    <a:pt x="230" y="1148"/>
                    <a:pt x="575" y="1148"/>
                  </a:cubicBezTo>
                  <a:cubicBezTo>
                    <a:pt x="880" y="1148"/>
                    <a:pt x="1148" y="881"/>
                    <a:pt x="1148" y="575"/>
                  </a:cubicBezTo>
                  <a:cubicBezTo>
                    <a:pt x="1148" y="269"/>
                    <a:pt x="880" y="1"/>
                    <a:pt x="57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9" name="Google Shape;3959;p54"/>
            <p:cNvSpPr/>
            <p:nvPr/>
          </p:nvSpPr>
          <p:spPr>
            <a:xfrm>
              <a:off x="7294185" y="2122428"/>
              <a:ext cx="20828" cy="20849"/>
            </a:xfrm>
            <a:custGeom>
              <a:rect b="b" l="l" r="r" t="t"/>
              <a:pathLst>
                <a:path extrusionOk="0" h="1149" w="1148">
                  <a:moveTo>
                    <a:pt x="574" y="1"/>
                  </a:moveTo>
                  <a:cubicBezTo>
                    <a:pt x="230" y="1"/>
                    <a:pt x="0" y="269"/>
                    <a:pt x="0" y="575"/>
                  </a:cubicBezTo>
                  <a:cubicBezTo>
                    <a:pt x="0" y="881"/>
                    <a:pt x="230" y="1148"/>
                    <a:pt x="574" y="1148"/>
                  </a:cubicBezTo>
                  <a:cubicBezTo>
                    <a:pt x="880" y="1148"/>
                    <a:pt x="1147" y="881"/>
                    <a:pt x="1147" y="575"/>
                  </a:cubicBezTo>
                  <a:cubicBezTo>
                    <a:pt x="1147" y="269"/>
                    <a:pt x="880" y="1"/>
                    <a:pt x="57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0" name="Google Shape;3960;p54"/>
            <p:cNvSpPr/>
            <p:nvPr/>
          </p:nvSpPr>
          <p:spPr>
            <a:xfrm>
              <a:off x="7162344" y="2122428"/>
              <a:ext cx="20828" cy="20849"/>
            </a:xfrm>
            <a:custGeom>
              <a:rect b="b" l="l" r="r" t="t"/>
              <a:pathLst>
                <a:path extrusionOk="0" h="1149" w="1148">
                  <a:moveTo>
                    <a:pt x="574" y="1"/>
                  </a:moveTo>
                  <a:cubicBezTo>
                    <a:pt x="268" y="1"/>
                    <a:pt x="0" y="307"/>
                    <a:pt x="0" y="575"/>
                  </a:cubicBezTo>
                  <a:cubicBezTo>
                    <a:pt x="0" y="919"/>
                    <a:pt x="230" y="1148"/>
                    <a:pt x="574" y="1148"/>
                  </a:cubicBezTo>
                  <a:cubicBezTo>
                    <a:pt x="880" y="1148"/>
                    <a:pt x="1148" y="919"/>
                    <a:pt x="1148" y="575"/>
                  </a:cubicBezTo>
                  <a:cubicBezTo>
                    <a:pt x="1148" y="230"/>
                    <a:pt x="880" y="1"/>
                    <a:pt x="57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1" name="Google Shape;3961;p54"/>
            <p:cNvSpPr/>
            <p:nvPr/>
          </p:nvSpPr>
          <p:spPr>
            <a:xfrm>
              <a:off x="7623073" y="2028056"/>
              <a:ext cx="20846" cy="18762"/>
            </a:xfrm>
            <a:custGeom>
              <a:rect b="b" l="l" r="r" t="t"/>
              <a:pathLst>
                <a:path extrusionOk="0" h="1034" w="1149">
                  <a:moveTo>
                    <a:pt x="268" y="0"/>
                  </a:moveTo>
                  <a:cubicBezTo>
                    <a:pt x="77" y="77"/>
                    <a:pt x="1" y="268"/>
                    <a:pt x="1" y="459"/>
                  </a:cubicBezTo>
                  <a:cubicBezTo>
                    <a:pt x="1" y="804"/>
                    <a:pt x="230" y="1033"/>
                    <a:pt x="574" y="1033"/>
                  </a:cubicBezTo>
                  <a:cubicBezTo>
                    <a:pt x="880" y="1033"/>
                    <a:pt x="1148" y="804"/>
                    <a:pt x="1148" y="459"/>
                  </a:cubicBezTo>
                  <a:cubicBezTo>
                    <a:pt x="1148" y="268"/>
                    <a:pt x="1033" y="153"/>
                    <a:pt x="957" y="39"/>
                  </a:cubicBezTo>
                  <a:lnTo>
                    <a:pt x="26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2" name="Google Shape;3962;p54"/>
            <p:cNvSpPr/>
            <p:nvPr/>
          </p:nvSpPr>
          <p:spPr>
            <a:xfrm>
              <a:off x="7491939" y="2025969"/>
              <a:ext cx="20828" cy="20849"/>
            </a:xfrm>
            <a:custGeom>
              <a:rect b="b" l="l" r="r" t="t"/>
              <a:pathLst>
                <a:path extrusionOk="0" h="1149" w="1148">
                  <a:moveTo>
                    <a:pt x="574" y="1"/>
                  </a:moveTo>
                  <a:cubicBezTo>
                    <a:pt x="230" y="1"/>
                    <a:pt x="0" y="268"/>
                    <a:pt x="0" y="574"/>
                  </a:cubicBezTo>
                  <a:cubicBezTo>
                    <a:pt x="0" y="919"/>
                    <a:pt x="230" y="1148"/>
                    <a:pt x="574" y="1148"/>
                  </a:cubicBezTo>
                  <a:cubicBezTo>
                    <a:pt x="880" y="1148"/>
                    <a:pt x="1148" y="919"/>
                    <a:pt x="1148" y="574"/>
                  </a:cubicBezTo>
                  <a:cubicBezTo>
                    <a:pt x="1148" y="268"/>
                    <a:pt x="880" y="1"/>
                    <a:pt x="57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3" name="Google Shape;3963;p54"/>
            <p:cNvSpPr/>
            <p:nvPr/>
          </p:nvSpPr>
          <p:spPr>
            <a:xfrm>
              <a:off x="7360097" y="2025969"/>
              <a:ext cx="20828" cy="20849"/>
            </a:xfrm>
            <a:custGeom>
              <a:rect b="b" l="l" r="r" t="t"/>
              <a:pathLst>
                <a:path extrusionOk="0" h="1149" w="1148">
                  <a:moveTo>
                    <a:pt x="574" y="1"/>
                  </a:moveTo>
                  <a:cubicBezTo>
                    <a:pt x="230" y="1"/>
                    <a:pt x="0" y="268"/>
                    <a:pt x="0" y="574"/>
                  </a:cubicBezTo>
                  <a:cubicBezTo>
                    <a:pt x="0" y="919"/>
                    <a:pt x="230" y="1148"/>
                    <a:pt x="574" y="1148"/>
                  </a:cubicBezTo>
                  <a:cubicBezTo>
                    <a:pt x="880" y="1148"/>
                    <a:pt x="1148" y="919"/>
                    <a:pt x="1148" y="574"/>
                  </a:cubicBezTo>
                  <a:cubicBezTo>
                    <a:pt x="1148" y="268"/>
                    <a:pt x="880" y="1"/>
                    <a:pt x="57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4" name="Google Shape;3964;p54"/>
            <p:cNvSpPr/>
            <p:nvPr/>
          </p:nvSpPr>
          <p:spPr>
            <a:xfrm>
              <a:off x="7228256" y="2025969"/>
              <a:ext cx="20846" cy="20849"/>
            </a:xfrm>
            <a:custGeom>
              <a:rect b="b" l="l" r="r" t="t"/>
              <a:pathLst>
                <a:path extrusionOk="0" h="1149" w="1149">
                  <a:moveTo>
                    <a:pt x="574" y="1"/>
                  </a:moveTo>
                  <a:cubicBezTo>
                    <a:pt x="230" y="1"/>
                    <a:pt x="1" y="268"/>
                    <a:pt x="1" y="574"/>
                  </a:cubicBezTo>
                  <a:cubicBezTo>
                    <a:pt x="1" y="919"/>
                    <a:pt x="230" y="1148"/>
                    <a:pt x="574" y="1148"/>
                  </a:cubicBezTo>
                  <a:cubicBezTo>
                    <a:pt x="880" y="1148"/>
                    <a:pt x="1148" y="919"/>
                    <a:pt x="1148" y="574"/>
                  </a:cubicBezTo>
                  <a:cubicBezTo>
                    <a:pt x="1148" y="268"/>
                    <a:pt x="880" y="1"/>
                    <a:pt x="57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5" name="Google Shape;3965;p54"/>
            <p:cNvSpPr/>
            <p:nvPr/>
          </p:nvSpPr>
          <p:spPr>
            <a:xfrm>
              <a:off x="7149844" y="1996139"/>
              <a:ext cx="577331" cy="181142"/>
            </a:xfrm>
            <a:custGeom>
              <a:rect b="b" l="l" r="r" t="t"/>
              <a:pathLst>
                <a:path extrusionOk="0" h="9983" w="31822">
                  <a:moveTo>
                    <a:pt x="1" y="0"/>
                  </a:moveTo>
                  <a:lnTo>
                    <a:pt x="1" y="8988"/>
                  </a:lnTo>
                  <a:lnTo>
                    <a:pt x="31822" y="9982"/>
                  </a:lnTo>
                  <a:lnTo>
                    <a:pt x="31822" y="2104"/>
                  </a:lnTo>
                  <a:lnTo>
                    <a:pt x="1"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6" name="Google Shape;3966;p54"/>
            <p:cNvSpPr/>
            <p:nvPr/>
          </p:nvSpPr>
          <p:spPr>
            <a:xfrm>
              <a:off x="6920178" y="1996139"/>
              <a:ext cx="229684" cy="181142"/>
            </a:xfrm>
            <a:custGeom>
              <a:rect b="b" l="l" r="r" t="t"/>
              <a:pathLst>
                <a:path extrusionOk="0" h="9983" w="12660">
                  <a:moveTo>
                    <a:pt x="12660" y="0"/>
                  </a:moveTo>
                  <a:lnTo>
                    <a:pt x="1" y="2104"/>
                  </a:lnTo>
                  <a:lnTo>
                    <a:pt x="689" y="9982"/>
                  </a:lnTo>
                  <a:lnTo>
                    <a:pt x="12660" y="8988"/>
                  </a:lnTo>
                  <a:lnTo>
                    <a:pt x="12660"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7" name="Google Shape;3967;p54"/>
            <p:cNvSpPr/>
            <p:nvPr/>
          </p:nvSpPr>
          <p:spPr>
            <a:xfrm>
              <a:off x="6961105" y="2041469"/>
              <a:ext cx="152669" cy="117307"/>
            </a:xfrm>
            <a:custGeom>
              <a:rect b="b" l="l" r="r" t="t"/>
              <a:pathLst>
                <a:path extrusionOk="0" h="6465" w="8415">
                  <a:moveTo>
                    <a:pt x="574" y="1"/>
                  </a:moveTo>
                  <a:cubicBezTo>
                    <a:pt x="230" y="1"/>
                    <a:pt x="1" y="268"/>
                    <a:pt x="1" y="574"/>
                  </a:cubicBezTo>
                  <a:cubicBezTo>
                    <a:pt x="1" y="919"/>
                    <a:pt x="230" y="1148"/>
                    <a:pt x="574" y="1148"/>
                  </a:cubicBezTo>
                  <a:cubicBezTo>
                    <a:pt x="918" y="1148"/>
                    <a:pt x="1148" y="919"/>
                    <a:pt x="1148" y="574"/>
                  </a:cubicBezTo>
                  <a:cubicBezTo>
                    <a:pt x="1148" y="268"/>
                    <a:pt x="918" y="1"/>
                    <a:pt x="574" y="1"/>
                  </a:cubicBezTo>
                  <a:close/>
                  <a:moveTo>
                    <a:pt x="7841" y="1"/>
                  </a:moveTo>
                  <a:cubicBezTo>
                    <a:pt x="7497" y="1"/>
                    <a:pt x="7267" y="268"/>
                    <a:pt x="7267" y="574"/>
                  </a:cubicBezTo>
                  <a:cubicBezTo>
                    <a:pt x="7267" y="919"/>
                    <a:pt x="7497" y="1148"/>
                    <a:pt x="7841" y="1148"/>
                  </a:cubicBezTo>
                  <a:cubicBezTo>
                    <a:pt x="8185" y="1148"/>
                    <a:pt x="8415" y="919"/>
                    <a:pt x="8415" y="574"/>
                  </a:cubicBezTo>
                  <a:cubicBezTo>
                    <a:pt x="8415" y="268"/>
                    <a:pt x="8185" y="1"/>
                    <a:pt x="7841" y="1"/>
                  </a:cubicBezTo>
                  <a:close/>
                  <a:moveTo>
                    <a:pt x="4208" y="5317"/>
                  </a:moveTo>
                  <a:cubicBezTo>
                    <a:pt x="3863" y="5317"/>
                    <a:pt x="3634" y="5623"/>
                    <a:pt x="3634" y="5891"/>
                  </a:cubicBezTo>
                  <a:cubicBezTo>
                    <a:pt x="3634" y="6235"/>
                    <a:pt x="3863" y="6464"/>
                    <a:pt x="4208" y="6464"/>
                  </a:cubicBezTo>
                  <a:cubicBezTo>
                    <a:pt x="4552" y="6464"/>
                    <a:pt x="4781" y="6235"/>
                    <a:pt x="4781" y="5891"/>
                  </a:cubicBezTo>
                  <a:cubicBezTo>
                    <a:pt x="4781" y="5546"/>
                    <a:pt x="4552" y="5317"/>
                    <a:pt x="4208" y="531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8" name="Google Shape;3968;p54"/>
            <p:cNvSpPr/>
            <p:nvPr/>
          </p:nvSpPr>
          <p:spPr>
            <a:xfrm>
              <a:off x="7335800" y="2007925"/>
              <a:ext cx="159618" cy="754424"/>
            </a:xfrm>
            <a:custGeom>
              <a:rect b="b" l="l" r="r" t="t"/>
              <a:pathLst>
                <a:path extrusionOk="0" h="41727" w="8798">
                  <a:moveTo>
                    <a:pt x="1" y="0"/>
                  </a:moveTo>
                  <a:lnTo>
                    <a:pt x="575" y="41727"/>
                  </a:lnTo>
                  <a:lnTo>
                    <a:pt x="8071" y="41727"/>
                  </a:lnTo>
                  <a:lnTo>
                    <a:pt x="8797" y="574"/>
                  </a:lnTo>
                  <a:lnTo>
                    <a:pt x="1" y="0"/>
                  </a:lnTo>
                  <a:close/>
                </a:path>
              </a:pathLst>
            </a:cu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9" name="Google Shape;3969;p54"/>
            <p:cNvSpPr/>
            <p:nvPr/>
          </p:nvSpPr>
          <p:spPr>
            <a:xfrm>
              <a:off x="6996500" y="2010700"/>
              <a:ext cx="93701" cy="748020"/>
            </a:xfrm>
            <a:custGeom>
              <a:rect b="b" l="l" r="r" t="t"/>
              <a:pathLst>
                <a:path extrusionOk="0" h="41574" w="5164">
                  <a:moveTo>
                    <a:pt x="3557" y="0"/>
                  </a:moveTo>
                  <a:lnTo>
                    <a:pt x="1" y="574"/>
                  </a:lnTo>
                  <a:lnTo>
                    <a:pt x="2640" y="41574"/>
                  </a:lnTo>
                  <a:lnTo>
                    <a:pt x="5164" y="41574"/>
                  </a:lnTo>
                  <a:lnTo>
                    <a:pt x="3557" y="0"/>
                  </a:lnTo>
                  <a:close/>
                </a:path>
              </a:pathLst>
            </a:cu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0" name="Google Shape;3970;p54"/>
            <p:cNvSpPr/>
            <p:nvPr/>
          </p:nvSpPr>
          <p:spPr>
            <a:xfrm>
              <a:off x="7113776" y="2075160"/>
              <a:ext cx="946023" cy="659788"/>
            </a:xfrm>
            <a:custGeom>
              <a:rect b="b" l="l" r="r" t="t"/>
              <a:pathLst>
                <a:path extrusionOk="0" h="36362" w="52144">
                  <a:moveTo>
                    <a:pt x="49974" y="1"/>
                  </a:moveTo>
                  <a:cubicBezTo>
                    <a:pt x="48887" y="1"/>
                    <a:pt x="47339" y="1239"/>
                    <a:pt x="45513" y="4136"/>
                  </a:cubicBezTo>
                  <a:cubicBezTo>
                    <a:pt x="41956" y="9681"/>
                    <a:pt x="36219" y="20926"/>
                    <a:pt x="34995" y="21461"/>
                  </a:cubicBezTo>
                  <a:cubicBezTo>
                    <a:pt x="34230" y="21767"/>
                    <a:pt x="27881" y="21958"/>
                    <a:pt x="22795" y="22417"/>
                  </a:cubicBezTo>
                  <a:cubicBezTo>
                    <a:pt x="21609" y="21576"/>
                    <a:pt x="19888" y="20505"/>
                    <a:pt x="18511" y="19855"/>
                  </a:cubicBezTo>
                  <a:cubicBezTo>
                    <a:pt x="17077" y="19230"/>
                    <a:pt x="13336" y="18508"/>
                    <a:pt x="10492" y="18508"/>
                  </a:cubicBezTo>
                  <a:cubicBezTo>
                    <a:pt x="8633" y="18508"/>
                    <a:pt x="7157" y="18817"/>
                    <a:pt x="6961" y="19664"/>
                  </a:cubicBezTo>
                  <a:cubicBezTo>
                    <a:pt x="6502" y="21844"/>
                    <a:pt x="12660" y="22647"/>
                    <a:pt x="14151" y="23182"/>
                  </a:cubicBezTo>
                  <a:cubicBezTo>
                    <a:pt x="15452" y="23641"/>
                    <a:pt x="15681" y="24024"/>
                    <a:pt x="15146" y="24330"/>
                  </a:cubicBezTo>
                  <a:cubicBezTo>
                    <a:pt x="13524" y="24451"/>
                    <a:pt x="11825" y="24526"/>
                    <a:pt x="10195" y="24526"/>
                  </a:cubicBezTo>
                  <a:cubicBezTo>
                    <a:pt x="9250" y="24526"/>
                    <a:pt x="8328" y="24500"/>
                    <a:pt x="7458" y="24444"/>
                  </a:cubicBezTo>
                  <a:cubicBezTo>
                    <a:pt x="5536" y="24362"/>
                    <a:pt x="3221" y="23097"/>
                    <a:pt x="1798" y="23097"/>
                  </a:cubicBezTo>
                  <a:cubicBezTo>
                    <a:pt x="1238" y="23097"/>
                    <a:pt x="817" y="23293"/>
                    <a:pt x="612" y="23832"/>
                  </a:cubicBezTo>
                  <a:cubicBezTo>
                    <a:pt x="0" y="25515"/>
                    <a:pt x="2563" y="26930"/>
                    <a:pt x="2563" y="26930"/>
                  </a:cubicBezTo>
                  <a:cubicBezTo>
                    <a:pt x="2563" y="26930"/>
                    <a:pt x="2486" y="28384"/>
                    <a:pt x="4169" y="30105"/>
                  </a:cubicBezTo>
                  <a:cubicBezTo>
                    <a:pt x="4169" y="30105"/>
                    <a:pt x="4245" y="31482"/>
                    <a:pt x="6464" y="32667"/>
                  </a:cubicBezTo>
                  <a:cubicBezTo>
                    <a:pt x="6464" y="32667"/>
                    <a:pt x="6731" y="33432"/>
                    <a:pt x="7688" y="34006"/>
                  </a:cubicBezTo>
                  <a:cubicBezTo>
                    <a:pt x="11242" y="36037"/>
                    <a:pt x="15503" y="36362"/>
                    <a:pt x="19475" y="36362"/>
                  </a:cubicBezTo>
                  <a:cubicBezTo>
                    <a:pt x="20888" y="36362"/>
                    <a:pt x="22265" y="36321"/>
                    <a:pt x="23560" y="36301"/>
                  </a:cubicBezTo>
                  <a:lnTo>
                    <a:pt x="23560" y="36224"/>
                  </a:lnTo>
                  <a:cubicBezTo>
                    <a:pt x="23964" y="36229"/>
                    <a:pt x="24378" y="36232"/>
                    <a:pt x="24800" y="36232"/>
                  </a:cubicBezTo>
                  <a:cubicBezTo>
                    <a:pt x="30607" y="36232"/>
                    <a:pt x="37919" y="35683"/>
                    <a:pt x="41841" y="32973"/>
                  </a:cubicBezTo>
                  <a:cubicBezTo>
                    <a:pt x="46545" y="29684"/>
                    <a:pt x="49605" y="13888"/>
                    <a:pt x="51288" y="6354"/>
                  </a:cubicBezTo>
                  <a:cubicBezTo>
                    <a:pt x="52143" y="2529"/>
                    <a:pt x="51529" y="1"/>
                    <a:pt x="49974"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1" name="Google Shape;3971;p54"/>
            <p:cNvSpPr/>
            <p:nvPr/>
          </p:nvSpPr>
          <p:spPr>
            <a:xfrm>
              <a:off x="7159568" y="2561029"/>
              <a:ext cx="203976" cy="47159"/>
            </a:xfrm>
            <a:custGeom>
              <a:rect b="b" l="l" r="r" t="t"/>
              <a:pathLst>
                <a:path extrusionOk="0" h="2599" w="11243">
                  <a:moveTo>
                    <a:pt x="77" y="0"/>
                  </a:moveTo>
                  <a:cubicBezTo>
                    <a:pt x="39" y="0"/>
                    <a:pt x="0" y="77"/>
                    <a:pt x="39" y="115"/>
                  </a:cubicBezTo>
                  <a:cubicBezTo>
                    <a:pt x="2916" y="1725"/>
                    <a:pt x="6591" y="2599"/>
                    <a:pt x="9937" y="2599"/>
                  </a:cubicBezTo>
                  <a:cubicBezTo>
                    <a:pt x="10327" y="2599"/>
                    <a:pt x="10712" y="2587"/>
                    <a:pt x="11092" y="2563"/>
                  </a:cubicBezTo>
                  <a:cubicBezTo>
                    <a:pt x="11114" y="2568"/>
                    <a:pt x="11132" y="2571"/>
                    <a:pt x="11148" y="2571"/>
                  </a:cubicBezTo>
                  <a:cubicBezTo>
                    <a:pt x="11242" y="2571"/>
                    <a:pt x="11228" y="2486"/>
                    <a:pt x="11130" y="2486"/>
                  </a:cubicBezTo>
                  <a:cubicBezTo>
                    <a:pt x="9332" y="2372"/>
                    <a:pt x="7573" y="2257"/>
                    <a:pt x="5737" y="1874"/>
                  </a:cubicBezTo>
                  <a:cubicBezTo>
                    <a:pt x="3787" y="1454"/>
                    <a:pt x="1951" y="727"/>
                    <a:pt x="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2" name="Google Shape;3972;p54"/>
            <p:cNvSpPr/>
            <p:nvPr/>
          </p:nvSpPr>
          <p:spPr>
            <a:xfrm>
              <a:off x="7189394" y="2619329"/>
              <a:ext cx="181135" cy="57610"/>
            </a:xfrm>
            <a:custGeom>
              <a:rect b="b" l="l" r="r" t="t"/>
              <a:pathLst>
                <a:path extrusionOk="0" h="3175" w="9984">
                  <a:moveTo>
                    <a:pt x="39" y="0"/>
                  </a:moveTo>
                  <a:cubicBezTo>
                    <a:pt x="39" y="0"/>
                    <a:pt x="1" y="0"/>
                    <a:pt x="39" y="38"/>
                  </a:cubicBezTo>
                  <a:cubicBezTo>
                    <a:pt x="3061" y="2065"/>
                    <a:pt x="6312" y="3021"/>
                    <a:pt x="9830" y="3174"/>
                  </a:cubicBezTo>
                  <a:cubicBezTo>
                    <a:pt x="9945" y="3174"/>
                    <a:pt x="9983" y="3060"/>
                    <a:pt x="9830" y="3060"/>
                  </a:cubicBezTo>
                  <a:cubicBezTo>
                    <a:pt x="8071" y="2830"/>
                    <a:pt x="5011" y="2410"/>
                    <a:pt x="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3" name="Google Shape;3973;p54"/>
            <p:cNvSpPr/>
            <p:nvPr/>
          </p:nvSpPr>
          <p:spPr>
            <a:xfrm>
              <a:off x="7229653" y="2667213"/>
              <a:ext cx="143652" cy="47195"/>
            </a:xfrm>
            <a:custGeom>
              <a:rect b="b" l="l" r="r" t="t"/>
              <a:pathLst>
                <a:path extrusionOk="0" h="2601" w="7918">
                  <a:moveTo>
                    <a:pt x="77" y="0"/>
                  </a:moveTo>
                  <a:cubicBezTo>
                    <a:pt x="77" y="0"/>
                    <a:pt x="0" y="0"/>
                    <a:pt x="77" y="38"/>
                  </a:cubicBezTo>
                  <a:cubicBezTo>
                    <a:pt x="3213" y="1836"/>
                    <a:pt x="4552" y="2104"/>
                    <a:pt x="7764" y="2601"/>
                  </a:cubicBezTo>
                  <a:cubicBezTo>
                    <a:pt x="7841" y="2601"/>
                    <a:pt x="7917" y="2486"/>
                    <a:pt x="7764" y="2448"/>
                  </a:cubicBezTo>
                  <a:cubicBezTo>
                    <a:pt x="4781" y="1912"/>
                    <a:pt x="2983" y="1262"/>
                    <a:pt x="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4" name="Google Shape;3974;p54"/>
            <p:cNvSpPr/>
            <p:nvPr/>
          </p:nvSpPr>
          <p:spPr>
            <a:xfrm>
              <a:off x="7845808" y="2064382"/>
              <a:ext cx="214426" cy="357166"/>
            </a:xfrm>
            <a:custGeom>
              <a:rect b="b" l="l" r="r" t="t"/>
              <a:pathLst>
                <a:path extrusionOk="0" h="19684" w="11819">
                  <a:moveTo>
                    <a:pt x="10006" y="0"/>
                  </a:moveTo>
                  <a:cubicBezTo>
                    <a:pt x="9039" y="0"/>
                    <a:pt x="7698" y="1113"/>
                    <a:pt x="6196" y="2817"/>
                  </a:cubicBezTo>
                  <a:cubicBezTo>
                    <a:pt x="3328" y="6030"/>
                    <a:pt x="1" y="12149"/>
                    <a:pt x="1" y="12149"/>
                  </a:cubicBezTo>
                  <a:lnTo>
                    <a:pt x="9141" y="19684"/>
                  </a:lnTo>
                  <a:cubicBezTo>
                    <a:pt x="9141" y="19684"/>
                    <a:pt x="11819" y="6986"/>
                    <a:pt x="11551" y="2970"/>
                  </a:cubicBezTo>
                  <a:cubicBezTo>
                    <a:pt x="11425" y="870"/>
                    <a:pt x="10862" y="0"/>
                    <a:pt x="10006"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5" name="Google Shape;3975;p54"/>
            <p:cNvSpPr/>
            <p:nvPr/>
          </p:nvSpPr>
          <p:spPr>
            <a:xfrm>
              <a:off x="7875108" y="2259840"/>
              <a:ext cx="132658" cy="106783"/>
            </a:xfrm>
            <a:custGeom>
              <a:rect b="b" l="l" r="r" t="t"/>
              <a:pathLst>
                <a:path extrusionOk="0" h="5885" w="7312">
                  <a:moveTo>
                    <a:pt x="68" y="1"/>
                  </a:moveTo>
                  <a:cubicBezTo>
                    <a:pt x="17" y="1"/>
                    <a:pt x="0" y="18"/>
                    <a:pt x="17" y="18"/>
                  </a:cubicBezTo>
                  <a:cubicBezTo>
                    <a:pt x="26" y="18"/>
                    <a:pt x="43" y="13"/>
                    <a:pt x="68" y="1"/>
                  </a:cubicBezTo>
                  <a:close/>
                  <a:moveTo>
                    <a:pt x="68" y="1"/>
                  </a:moveTo>
                  <a:cubicBezTo>
                    <a:pt x="1101" y="1148"/>
                    <a:pt x="4773" y="4016"/>
                    <a:pt x="5346" y="4475"/>
                  </a:cubicBezTo>
                  <a:cubicBezTo>
                    <a:pt x="5997" y="4973"/>
                    <a:pt x="6647" y="5393"/>
                    <a:pt x="7220" y="5852"/>
                  </a:cubicBezTo>
                  <a:cubicBezTo>
                    <a:pt x="7232" y="5876"/>
                    <a:pt x="7248" y="5885"/>
                    <a:pt x="7261" y="5885"/>
                  </a:cubicBezTo>
                  <a:cubicBezTo>
                    <a:pt x="7291" y="5885"/>
                    <a:pt x="7311" y="5840"/>
                    <a:pt x="7259" y="5814"/>
                  </a:cubicBezTo>
                  <a:cubicBezTo>
                    <a:pt x="6953" y="5584"/>
                    <a:pt x="5729" y="4475"/>
                    <a:pt x="5461" y="4246"/>
                  </a:cubicBezTo>
                  <a:cubicBezTo>
                    <a:pt x="4887" y="3749"/>
                    <a:pt x="1331" y="804"/>
                    <a:pt x="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6" name="Google Shape;3976;p54"/>
            <p:cNvSpPr/>
            <p:nvPr/>
          </p:nvSpPr>
          <p:spPr>
            <a:xfrm>
              <a:off x="5785691" y="2099928"/>
              <a:ext cx="410093" cy="367727"/>
            </a:xfrm>
            <a:custGeom>
              <a:rect b="b" l="l" r="r" t="t"/>
              <a:pathLst>
                <a:path extrusionOk="0" h="20266" w="22604">
                  <a:moveTo>
                    <a:pt x="10731" y="1"/>
                  </a:moveTo>
                  <a:cubicBezTo>
                    <a:pt x="10383" y="1"/>
                    <a:pt x="10031" y="19"/>
                    <a:pt x="9677" y="55"/>
                  </a:cubicBezTo>
                  <a:cubicBezTo>
                    <a:pt x="4016" y="629"/>
                    <a:pt x="0" y="5639"/>
                    <a:pt x="574" y="11185"/>
                  </a:cubicBezTo>
                  <a:cubicBezTo>
                    <a:pt x="1111" y="16412"/>
                    <a:pt x="5536" y="20265"/>
                    <a:pt x="10649" y="20265"/>
                  </a:cubicBezTo>
                  <a:cubicBezTo>
                    <a:pt x="10998" y="20265"/>
                    <a:pt x="11350" y="20248"/>
                    <a:pt x="11704" y="20211"/>
                  </a:cubicBezTo>
                  <a:cubicBezTo>
                    <a:pt x="13960" y="19981"/>
                    <a:pt x="15987" y="19025"/>
                    <a:pt x="17555" y="17610"/>
                  </a:cubicBezTo>
                  <a:lnTo>
                    <a:pt x="22604" y="18337"/>
                  </a:lnTo>
                  <a:lnTo>
                    <a:pt x="20080" y="13977"/>
                  </a:lnTo>
                  <a:cubicBezTo>
                    <a:pt x="20691" y="12485"/>
                    <a:pt x="20959" y="10802"/>
                    <a:pt x="20806" y="9081"/>
                  </a:cubicBezTo>
                  <a:cubicBezTo>
                    <a:pt x="20269" y="3854"/>
                    <a:pt x="15844" y="1"/>
                    <a:pt x="10731" y="1"/>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7" name="Google Shape;3977;p54"/>
            <p:cNvSpPr/>
            <p:nvPr/>
          </p:nvSpPr>
          <p:spPr>
            <a:xfrm>
              <a:off x="5874499" y="2211411"/>
              <a:ext cx="208185" cy="174065"/>
            </a:xfrm>
            <a:custGeom>
              <a:rect b="b" l="l" r="r" t="t"/>
              <a:pathLst>
                <a:path extrusionOk="0" h="9593" w="11475">
                  <a:moveTo>
                    <a:pt x="2823" y="0"/>
                  </a:moveTo>
                  <a:cubicBezTo>
                    <a:pt x="2619" y="0"/>
                    <a:pt x="2405" y="34"/>
                    <a:pt x="2181" y="107"/>
                  </a:cubicBezTo>
                  <a:cubicBezTo>
                    <a:pt x="39" y="834"/>
                    <a:pt x="1" y="3932"/>
                    <a:pt x="1454" y="5920"/>
                  </a:cubicBezTo>
                  <a:cubicBezTo>
                    <a:pt x="3443" y="8483"/>
                    <a:pt x="5738" y="9592"/>
                    <a:pt x="5738" y="9592"/>
                  </a:cubicBezTo>
                  <a:cubicBezTo>
                    <a:pt x="5738" y="9592"/>
                    <a:pt x="8071" y="8445"/>
                    <a:pt x="9983" y="5920"/>
                  </a:cubicBezTo>
                  <a:cubicBezTo>
                    <a:pt x="11475" y="3893"/>
                    <a:pt x="11398" y="796"/>
                    <a:pt x="9256" y="107"/>
                  </a:cubicBezTo>
                  <a:cubicBezTo>
                    <a:pt x="9028" y="34"/>
                    <a:pt x="8812" y="0"/>
                    <a:pt x="8606" y="0"/>
                  </a:cubicBezTo>
                  <a:cubicBezTo>
                    <a:pt x="6675" y="0"/>
                    <a:pt x="5738" y="2937"/>
                    <a:pt x="5738" y="2937"/>
                  </a:cubicBezTo>
                  <a:cubicBezTo>
                    <a:pt x="5738" y="2937"/>
                    <a:pt x="4738" y="0"/>
                    <a:pt x="2823"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78" name="Google Shape;3978;p54"/>
          <p:cNvGrpSpPr/>
          <p:nvPr/>
        </p:nvGrpSpPr>
        <p:grpSpPr>
          <a:xfrm>
            <a:off x="1720635" y="1260485"/>
            <a:ext cx="1705200" cy="787221"/>
            <a:chOff x="1720635" y="1260485"/>
            <a:chExt cx="1705200" cy="787221"/>
          </a:xfrm>
        </p:grpSpPr>
        <p:sp>
          <p:nvSpPr>
            <p:cNvPr id="3979" name="Google Shape;3979;p54"/>
            <p:cNvSpPr txBox="1"/>
            <p:nvPr/>
          </p:nvSpPr>
          <p:spPr>
            <a:xfrm>
              <a:off x="1720635" y="1608206"/>
              <a:ext cx="1705200" cy="43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Ceres is located in the main asteroid belt</a:t>
              </a:r>
              <a:endParaRPr sz="1200">
                <a:solidFill>
                  <a:schemeClr val="dk1"/>
                </a:solidFill>
                <a:latin typeface="Roboto"/>
                <a:ea typeface="Roboto"/>
                <a:cs typeface="Roboto"/>
                <a:sym typeface="Roboto"/>
              </a:endParaRPr>
            </a:p>
          </p:txBody>
        </p:sp>
        <p:sp>
          <p:nvSpPr>
            <p:cNvPr id="3980" name="Google Shape;3980;p54"/>
            <p:cNvSpPr txBox="1"/>
            <p:nvPr/>
          </p:nvSpPr>
          <p:spPr>
            <a:xfrm>
              <a:off x="1720635" y="1260485"/>
              <a:ext cx="1705200" cy="33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Ceres</a:t>
              </a:r>
              <a:endParaRPr b="1" sz="1800">
                <a:solidFill>
                  <a:schemeClr val="lt2"/>
                </a:solidFill>
                <a:latin typeface="Fira Sans Extra Condensed"/>
                <a:ea typeface="Fira Sans Extra Condensed"/>
                <a:cs typeface="Fira Sans Extra Condensed"/>
                <a:sym typeface="Fira Sans Extra Condensed"/>
              </a:endParaRPr>
            </a:p>
          </p:txBody>
        </p:sp>
      </p:grpSp>
      <p:sp>
        <p:nvSpPr>
          <p:cNvPr id="3981" name="Google Shape;3981;p54"/>
          <p:cNvSpPr/>
          <p:nvPr/>
        </p:nvSpPr>
        <p:spPr>
          <a:xfrm>
            <a:off x="1828800" y="2126727"/>
            <a:ext cx="1705200" cy="159000"/>
          </a:xfrm>
          <a:prstGeom prst="roundRect">
            <a:avLst>
              <a:gd fmla="val 50000"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2" name="Google Shape;3982;p54"/>
          <p:cNvSpPr/>
          <p:nvPr/>
        </p:nvSpPr>
        <p:spPr>
          <a:xfrm>
            <a:off x="2470025" y="2100027"/>
            <a:ext cx="212400" cy="2124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3" name="Google Shape;3983;p54"/>
          <p:cNvSpPr txBox="1"/>
          <p:nvPr/>
        </p:nvSpPr>
        <p:spPr>
          <a:xfrm>
            <a:off x="3731025" y="2068977"/>
            <a:ext cx="650100" cy="274500"/>
          </a:xfrm>
          <a:prstGeom prst="rect">
            <a:avLst/>
          </a:prstGeom>
          <a:no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53%</a:t>
            </a:r>
            <a:endParaRPr b="1" sz="2000">
              <a:solidFill>
                <a:schemeClr val="dk1"/>
              </a:solidFill>
              <a:latin typeface="Fira Sans Extra Condensed"/>
              <a:ea typeface="Fira Sans Extra Condensed"/>
              <a:cs typeface="Fira Sans Extra Condensed"/>
              <a:sym typeface="Fira Sans Extra Condensed"/>
            </a:endParaRPr>
          </a:p>
        </p:txBody>
      </p:sp>
      <p:grpSp>
        <p:nvGrpSpPr>
          <p:cNvPr id="3984" name="Google Shape;3984;p54"/>
          <p:cNvGrpSpPr/>
          <p:nvPr/>
        </p:nvGrpSpPr>
        <p:grpSpPr>
          <a:xfrm>
            <a:off x="1720635" y="2438555"/>
            <a:ext cx="1705200" cy="787221"/>
            <a:chOff x="1720635" y="2438555"/>
            <a:chExt cx="1705200" cy="787221"/>
          </a:xfrm>
        </p:grpSpPr>
        <p:sp>
          <p:nvSpPr>
            <p:cNvPr id="3985" name="Google Shape;3985;p54"/>
            <p:cNvSpPr txBox="1"/>
            <p:nvPr/>
          </p:nvSpPr>
          <p:spPr>
            <a:xfrm>
              <a:off x="1720635" y="2786276"/>
              <a:ext cx="1705200" cy="43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It’s the closest star to planet Earth</a:t>
              </a:r>
              <a:endParaRPr sz="1200">
                <a:solidFill>
                  <a:schemeClr val="dk1"/>
                </a:solidFill>
                <a:latin typeface="Roboto"/>
                <a:ea typeface="Roboto"/>
                <a:cs typeface="Roboto"/>
                <a:sym typeface="Roboto"/>
              </a:endParaRPr>
            </a:p>
          </p:txBody>
        </p:sp>
        <p:sp>
          <p:nvSpPr>
            <p:cNvPr id="3986" name="Google Shape;3986;p54"/>
            <p:cNvSpPr txBox="1"/>
            <p:nvPr/>
          </p:nvSpPr>
          <p:spPr>
            <a:xfrm>
              <a:off x="1720635" y="2438555"/>
              <a:ext cx="1705200" cy="33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Sun</a:t>
              </a:r>
              <a:endParaRPr b="1" sz="1800">
                <a:solidFill>
                  <a:schemeClr val="accent1"/>
                </a:solidFill>
                <a:latin typeface="Fira Sans Extra Condensed"/>
                <a:ea typeface="Fira Sans Extra Condensed"/>
                <a:cs typeface="Fira Sans Extra Condensed"/>
                <a:sym typeface="Fira Sans Extra Condensed"/>
              </a:endParaRPr>
            </a:p>
          </p:txBody>
        </p:sp>
      </p:grpSp>
      <p:sp>
        <p:nvSpPr>
          <p:cNvPr id="3987" name="Google Shape;3987;p54"/>
          <p:cNvSpPr/>
          <p:nvPr/>
        </p:nvSpPr>
        <p:spPr>
          <a:xfrm>
            <a:off x="1828800" y="3300821"/>
            <a:ext cx="1705200" cy="159000"/>
          </a:xfrm>
          <a:prstGeom prst="roundRect">
            <a:avLst>
              <a:gd fmla="val 50000"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8" name="Google Shape;3988;p54"/>
          <p:cNvSpPr/>
          <p:nvPr/>
        </p:nvSpPr>
        <p:spPr>
          <a:xfrm>
            <a:off x="2335525" y="3275171"/>
            <a:ext cx="210300" cy="210300"/>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9" name="Google Shape;3989;p54"/>
          <p:cNvSpPr txBox="1"/>
          <p:nvPr/>
        </p:nvSpPr>
        <p:spPr>
          <a:xfrm>
            <a:off x="3731025" y="3243071"/>
            <a:ext cx="650100" cy="274500"/>
          </a:xfrm>
          <a:prstGeom prst="rect">
            <a:avLst/>
          </a:prstGeom>
          <a:no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39</a:t>
            </a:r>
            <a:r>
              <a:rPr b="1" lang="en" sz="2000">
                <a:solidFill>
                  <a:schemeClr val="dk1"/>
                </a:solidFill>
                <a:latin typeface="Fira Sans Extra Condensed"/>
                <a:ea typeface="Fira Sans Extra Condensed"/>
                <a:cs typeface="Fira Sans Extra Condensed"/>
                <a:sym typeface="Fira Sans Extra Condensed"/>
              </a:rPr>
              <a:t>%</a:t>
            </a:r>
            <a:endParaRPr b="1" sz="2000">
              <a:solidFill>
                <a:schemeClr val="dk1"/>
              </a:solidFill>
              <a:latin typeface="Fira Sans Extra Condensed"/>
              <a:ea typeface="Fira Sans Extra Condensed"/>
              <a:cs typeface="Fira Sans Extra Condensed"/>
              <a:sym typeface="Fira Sans Extra Condensed"/>
            </a:endParaRPr>
          </a:p>
        </p:txBody>
      </p:sp>
      <p:grpSp>
        <p:nvGrpSpPr>
          <p:cNvPr id="3990" name="Google Shape;3990;p54"/>
          <p:cNvGrpSpPr/>
          <p:nvPr/>
        </p:nvGrpSpPr>
        <p:grpSpPr>
          <a:xfrm>
            <a:off x="1720635" y="3616624"/>
            <a:ext cx="1705200" cy="787221"/>
            <a:chOff x="1720635" y="3616624"/>
            <a:chExt cx="1705200" cy="787221"/>
          </a:xfrm>
        </p:grpSpPr>
        <p:sp>
          <p:nvSpPr>
            <p:cNvPr id="3991" name="Google Shape;3991;p54"/>
            <p:cNvSpPr txBox="1"/>
            <p:nvPr/>
          </p:nvSpPr>
          <p:spPr>
            <a:xfrm>
              <a:off x="1720635" y="3964346"/>
              <a:ext cx="1705200" cy="43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Saturn is a gas giant and has several rings</a:t>
              </a:r>
              <a:endParaRPr sz="1200">
                <a:solidFill>
                  <a:schemeClr val="dk1"/>
                </a:solidFill>
                <a:latin typeface="Roboto"/>
                <a:ea typeface="Roboto"/>
                <a:cs typeface="Roboto"/>
                <a:sym typeface="Roboto"/>
              </a:endParaRPr>
            </a:p>
          </p:txBody>
        </p:sp>
        <p:sp>
          <p:nvSpPr>
            <p:cNvPr id="3992" name="Google Shape;3992;p54"/>
            <p:cNvSpPr txBox="1"/>
            <p:nvPr/>
          </p:nvSpPr>
          <p:spPr>
            <a:xfrm>
              <a:off x="1720635" y="3616624"/>
              <a:ext cx="1705200" cy="33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Saturn</a:t>
              </a:r>
              <a:endParaRPr b="1" sz="1800">
                <a:solidFill>
                  <a:schemeClr val="accent2"/>
                </a:solidFill>
                <a:latin typeface="Fira Sans Extra Condensed"/>
                <a:ea typeface="Fira Sans Extra Condensed"/>
                <a:cs typeface="Fira Sans Extra Condensed"/>
                <a:sym typeface="Fira Sans Extra Condensed"/>
              </a:endParaRPr>
            </a:p>
          </p:txBody>
        </p:sp>
      </p:grpSp>
      <p:sp>
        <p:nvSpPr>
          <p:cNvPr id="3993" name="Google Shape;3993;p54"/>
          <p:cNvSpPr/>
          <p:nvPr/>
        </p:nvSpPr>
        <p:spPr>
          <a:xfrm>
            <a:off x="1828800" y="4482867"/>
            <a:ext cx="1705200" cy="159000"/>
          </a:xfrm>
          <a:prstGeom prst="roundRect">
            <a:avLst>
              <a:gd fmla="val 50000"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4" name="Google Shape;3994;p54"/>
          <p:cNvSpPr/>
          <p:nvPr/>
        </p:nvSpPr>
        <p:spPr>
          <a:xfrm>
            <a:off x="2975600" y="4457217"/>
            <a:ext cx="210300" cy="2103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5" name="Google Shape;3995;p54"/>
          <p:cNvSpPr txBox="1"/>
          <p:nvPr/>
        </p:nvSpPr>
        <p:spPr>
          <a:xfrm>
            <a:off x="3731025" y="4425117"/>
            <a:ext cx="650100" cy="274500"/>
          </a:xfrm>
          <a:prstGeom prst="rect">
            <a:avLst/>
          </a:prstGeom>
          <a:no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71</a:t>
            </a:r>
            <a:r>
              <a:rPr b="1" lang="en" sz="2000">
                <a:solidFill>
                  <a:schemeClr val="dk1"/>
                </a:solidFill>
                <a:latin typeface="Fira Sans Extra Condensed"/>
                <a:ea typeface="Fira Sans Extra Condensed"/>
                <a:cs typeface="Fira Sans Extra Condensed"/>
                <a:sym typeface="Fira Sans Extra Condensed"/>
              </a:rPr>
              <a:t>%</a:t>
            </a:r>
            <a:endParaRPr b="1" sz="2000">
              <a:solidFill>
                <a:schemeClr val="dk1"/>
              </a:solidFill>
              <a:latin typeface="Fira Sans Extra Condensed"/>
              <a:ea typeface="Fira Sans Extra Condensed"/>
              <a:cs typeface="Fira Sans Extra Condensed"/>
              <a:sym typeface="Fira Sans Extra Condensed"/>
            </a:endParaRPr>
          </a:p>
        </p:txBody>
      </p:sp>
      <p:grpSp>
        <p:nvGrpSpPr>
          <p:cNvPr id="3996" name="Google Shape;3996;p54"/>
          <p:cNvGrpSpPr/>
          <p:nvPr/>
        </p:nvGrpSpPr>
        <p:grpSpPr>
          <a:xfrm>
            <a:off x="1028715" y="2614807"/>
            <a:ext cx="352937" cy="434716"/>
            <a:chOff x="4791205" y="4207370"/>
            <a:chExt cx="352937" cy="434716"/>
          </a:xfrm>
        </p:grpSpPr>
        <p:sp>
          <p:nvSpPr>
            <p:cNvPr id="3997" name="Google Shape;3997;p54"/>
            <p:cNvSpPr/>
            <p:nvPr/>
          </p:nvSpPr>
          <p:spPr>
            <a:xfrm>
              <a:off x="4797649" y="4311213"/>
              <a:ext cx="249986" cy="324426"/>
            </a:xfrm>
            <a:custGeom>
              <a:rect b="b" l="l" r="r" t="t"/>
              <a:pathLst>
                <a:path extrusionOk="0" h="8407" w="6478">
                  <a:moveTo>
                    <a:pt x="0" y="0"/>
                  </a:moveTo>
                  <a:lnTo>
                    <a:pt x="0" y="8407"/>
                  </a:lnTo>
                  <a:lnTo>
                    <a:pt x="6478" y="8407"/>
                  </a:lnTo>
                  <a:lnTo>
                    <a:pt x="6478" y="1167"/>
                  </a:lnTo>
                  <a:cubicBezTo>
                    <a:pt x="6168" y="953"/>
                    <a:pt x="5621" y="477"/>
                    <a:pt x="5192" y="0"/>
                  </a:cubicBezTo>
                  <a:close/>
                  <a:moveTo>
                    <a:pt x="5287" y="2191"/>
                  </a:moveTo>
                  <a:lnTo>
                    <a:pt x="1191" y="2191"/>
                  </a:lnTo>
                  <a:lnTo>
                    <a:pt x="1191" y="1572"/>
                  </a:lnTo>
                  <a:lnTo>
                    <a:pt x="5287" y="1572"/>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8" name="Google Shape;3998;p54"/>
            <p:cNvSpPr/>
            <p:nvPr/>
          </p:nvSpPr>
          <p:spPr>
            <a:xfrm>
              <a:off x="4843609" y="4371874"/>
              <a:ext cx="158103" cy="23926"/>
            </a:xfrm>
            <a:custGeom>
              <a:rect b="b" l="l" r="r" t="t"/>
              <a:pathLst>
                <a:path extrusionOk="0" h="620" w="4097">
                  <a:moveTo>
                    <a:pt x="0" y="0"/>
                  </a:moveTo>
                  <a:lnTo>
                    <a:pt x="4096" y="0"/>
                  </a:lnTo>
                  <a:lnTo>
                    <a:pt x="4096" y="619"/>
                  </a:lnTo>
                  <a:lnTo>
                    <a:pt x="0" y="619"/>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9" name="Google Shape;3999;p54"/>
            <p:cNvSpPr/>
            <p:nvPr/>
          </p:nvSpPr>
          <p:spPr>
            <a:xfrm>
              <a:off x="4951117" y="4207370"/>
              <a:ext cx="106624" cy="148919"/>
            </a:xfrm>
            <a:custGeom>
              <a:rect b="b" l="l" r="r" t="t"/>
              <a:pathLst>
                <a:path extrusionOk="0" h="3859" w="2763">
                  <a:moveTo>
                    <a:pt x="2501" y="3858"/>
                  </a:moveTo>
                  <a:lnTo>
                    <a:pt x="2763" y="2620"/>
                  </a:lnTo>
                  <a:lnTo>
                    <a:pt x="2239" y="2096"/>
                  </a:lnTo>
                  <a:lnTo>
                    <a:pt x="2501" y="1191"/>
                  </a:lnTo>
                  <a:cubicBezTo>
                    <a:pt x="1453" y="0"/>
                    <a:pt x="0" y="1096"/>
                    <a:pt x="929" y="2334"/>
                  </a:cubicBezTo>
                  <a:cubicBezTo>
                    <a:pt x="1310" y="2882"/>
                    <a:pt x="1977" y="3453"/>
                    <a:pt x="2501" y="385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0" name="Google Shape;4000;p54"/>
            <p:cNvSpPr/>
            <p:nvPr/>
          </p:nvSpPr>
          <p:spPr>
            <a:xfrm>
              <a:off x="5037479" y="4207370"/>
              <a:ext cx="106663" cy="148919"/>
            </a:xfrm>
            <a:custGeom>
              <a:rect b="b" l="l" r="r" t="t"/>
              <a:pathLst>
                <a:path extrusionOk="0" h="3859" w="2764">
                  <a:moveTo>
                    <a:pt x="1" y="2096"/>
                  </a:moveTo>
                  <a:lnTo>
                    <a:pt x="525" y="2620"/>
                  </a:lnTo>
                  <a:lnTo>
                    <a:pt x="263" y="3858"/>
                  </a:lnTo>
                  <a:cubicBezTo>
                    <a:pt x="644" y="3573"/>
                    <a:pt x="1430" y="2906"/>
                    <a:pt x="1858" y="2334"/>
                  </a:cubicBezTo>
                  <a:cubicBezTo>
                    <a:pt x="2763" y="1096"/>
                    <a:pt x="1311" y="0"/>
                    <a:pt x="263" y="119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1" name="Google Shape;4001;p54"/>
            <p:cNvSpPr/>
            <p:nvPr/>
          </p:nvSpPr>
          <p:spPr>
            <a:xfrm>
              <a:off x="4797649" y="4311213"/>
              <a:ext cx="249986" cy="324426"/>
            </a:xfrm>
            <a:custGeom>
              <a:rect b="b" l="l" r="r" t="t"/>
              <a:pathLst>
                <a:path extrusionOk="0" h="8407" w="6478">
                  <a:moveTo>
                    <a:pt x="0" y="0"/>
                  </a:moveTo>
                  <a:lnTo>
                    <a:pt x="0" y="8407"/>
                  </a:lnTo>
                  <a:lnTo>
                    <a:pt x="477" y="8407"/>
                  </a:lnTo>
                  <a:lnTo>
                    <a:pt x="477" y="0"/>
                  </a:lnTo>
                  <a:close/>
                  <a:moveTo>
                    <a:pt x="6478" y="1763"/>
                  </a:moveTo>
                  <a:lnTo>
                    <a:pt x="6478" y="1167"/>
                  </a:lnTo>
                  <a:cubicBezTo>
                    <a:pt x="6168" y="953"/>
                    <a:pt x="5621" y="477"/>
                    <a:pt x="5192" y="0"/>
                  </a:cubicBezTo>
                  <a:lnTo>
                    <a:pt x="4573" y="0"/>
                  </a:lnTo>
                  <a:cubicBezTo>
                    <a:pt x="5121" y="715"/>
                    <a:pt x="5763" y="1239"/>
                    <a:pt x="6478" y="176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2" name="Google Shape;4002;p54"/>
            <p:cNvSpPr/>
            <p:nvPr/>
          </p:nvSpPr>
          <p:spPr>
            <a:xfrm>
              <a:off x="4959375" y="4226664"/>
              <a:ext cx="91034" cy="129624"/>
            </a:xfrm>
            <a:custGeom>
              <a:rect b="b" l="l" r="r" t="t"/>
              <a:pathLst>
                <a:path extrusionOk="0" h="3359" w="2359">
                  <a:moveTo>
                    <a:pt x="2287" y="3358"/>
                  </a:moveTo>
                  <a:lnTo>
                    <a:pt x="2358" y="3049"/>
                  </a:lnTo>
                  <a:cubicBezTo>
                    <a:pt x="1930" y="2668"/>
                    <a:pt x="1477" y="2239"/>
                    <a:pt x="1168" y="1834"/>
                  </a:cubicBezTo>
                  <a:cubicBezTo>
                    <a:pt x="620" y="1072"/>
                    <a:pt x="953" y="358"/>
                    <a:pt x="1549" y="215"/>
                  </a:cubicBezTo>
                  <a:cubicBezTo>
                    <a:pt x="715" y="1"/>
                    <a:pt x="1" y="882"/>
                    <a:pt x="715" y="1834"/>
                  </a:cubicBezTo>
                  <a:cubicBezTo>
                    <a:pt x="1096" y="2382"/>
                    <a:pt x="1763" y="2953"/>
                    <a:pt x="2287" y="335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3" name="Google Shape;4003;p54"/>
            <p:cNvSpPr/>
            <p:nvPr/>
          </p:nvSpPr>
          <p:spPr>
            <a:xfrm>
              <a:off x="4998890" y="4630111"/>
              <a:ext cx="12928" cy="11963"/>
            </a:xfrm>
            <a:custGeom>
              <a:rect b="b" l="l" r="r" t="t"/>
              <a:pathLst>
                <a:path extrusionOk="0" h="310" w="335">
                  <a:moveTo>
                    <a:pt x="1" y="0"/>
                  </a:moveTo>
                  <a:lnTo>
                    <a:pt x="1" y="310"/>
                  </a:lnTo>
                  <a:lnTo>
                    <a:pt x="334" y="310"/>
                  </a:lnTo>
                  <a:lnTo>
                    <a:pt x="33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4" name="Google Shape;4004;p54"/>
            <p:cNvSpPr/>
            <p:nvPr/>
          </p:nvSpPr>
          <p:spPr>
            <a:xfrm>
              <a:off x="4837164" y="4426092"/>
              <a:ext cx="170066" cy="12889"/>
            </a:xfrm>
            <a:custGeom>
              <a:rect b="b" l="l" r="r" t="t"/>
              <a:pathLst>
                <a:path extrusionOk="0" h="334" w="4407">
                  <a:moveTo>
                    <a:pt x="0" y="0"/>
                  </a:moveTo>
                  <a:lnTo>
                    <a:pt x="0" y="334"/>
                  </a:lnTo>
                  <a:lnTo>
                    <a:pt x="4406" y="334"/>
                  </a:lnTo>
                  <a:lnTo>
                    <a:pt x="440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5" name="Google Shape;4005;p54"/>
            <p:cNvSpPr/>
            <p:nvPr/>
          </p:nvSpPr>
          <p:spPr>
            <a:xfrm>
              <a:off x="4837164" y="4450904"/>
              <a:ext cx="170066" cy="11963"/>
            </a:xfrm>
            <a:custGeom>
              <a:rect b="b" l="l" r="r" t="t"/>
              <a:pathLst>
                <a:path extrusionOk="0" h="310" w="4407">
                  <a:moveTo>
                    <a:pt x="0" y="0"/>
                  </a:moveTo>
                  <a:lnTo>
                    <a:pt x="0" y="310"/>
                  </a:lnTo>
                  <a:lnTo>
                    <a:pt x="4406" y="310"/>
                  </a:lnTo>
                  <a:lnTo>
                    <a:pt x="440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6" name="Google Shape;4006;p54"/>
            <p:cNvSpPr/>
            <p:nvPr/>
          </p:nvSpPr>
          <p:spPr>
            <a:xfrm>
              <a:off x="4889530" y="4481235"/>
              <a:ext cx="66220" cy="11963"/>
            </a:xfrm>
            <a:custGeom>
              <a:rect b="b" l="l" r="r" t="t"/>
              <a:pathLst>
                <a:path extrusionOk="0" h="310" w="1716">
                  <a:moveTo>
                    <a:pt x="1" y="0"/>
                  </a:moveTo>
                  <a:lnTo>
                    <a:pt x="1" y="310"/>
                  </a:lnTo>
                  <a:lnTo>
                    <a:pt x="1715" y="310"/>
                  </a:lnTo>
                  <a:lnTo>
                    <a:pt x="171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7" name="Google Shape;4007;p54"/>
            <p:cNvSpPr/>
            <p:nvPr/>
          </p:nvSpPr>
          <p:spPr>
            <a:xfrm>
              <a:off x="4837164" y="4365430"/>
              <a:ext cx="170066" cy="36815"/>
            </a:xfrm>
            <a:custGeom>
              <a:rect b="b" l="l" r="r" t="t"/>
              <a:pathLst>
                <a:path extrusionOk="0" h="954" w="4407">
                  <a:moveTo>
                    <a:pt x="0" y="0"/>
                  </a:moveTo>
                  <a:lnTo>
                    <a:pt x="0" y="953"/>
                  </a:lnTo>
                  <a:lnTo>
                    <a:pt x="4406" y="953"/>
                  </a:lnTo>
                  <a:lnTo>
                    <a:pt x="4406" y="0"/>
                  </a:lnTo>
                  <a:lnTo>
                    <a:pt x="1120" y="0"/>
                  </a:lnTo>
                  <a:lnTo>
                    <a:pt x="1120" y="334"/>
                  </a:lnTo>
                  <a:lnTo>
                    <a:pt x="4097" y="334"/>
                  </a:lnTo>
                  <a:lnTo>
                    <a:pt x="4097" y="643"/>
                  </a:lnTo>
                  <a:lnTo>
                    <a:pt x="334" y="643"/>
                  </a:lnTo>
                  <a:lnTo>
                    <a:pt x="334" y="334"/>
                  </a:lnTo>
                  <a:lnTo>
                    <a:pt x="786" y="334"/>
                  </a:lnTo>
                  <a:lnTo>
                    <a:pt x="78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8" name="Google Shape;4008;p54"/>
            <p:cNvSpPr/>
            <p:nvPr/>
          </p:nvSpPr>
          <p:spPr>
            <a:xfrm>
              <a:off x="4791205" y="4227397"/>
              <a:ext cx="335463" cy="414688"/>
            </a:xfrm>
            <a:custGeom>
              <a:rect b="b" l="l" r="r" t="t"/>
              <a:pathLst>
                <a:path extrusionOk="0" h="10746" w="8693">
                  <a:moveTo>
                    <a:pt x="7625" y="320"/>
                  </a:moveTo>
                  <a:cubicBezTo>
                    <a:pt x="7812" y="320"/>
                    <a:pt x="7978" y="382"/>
                    <a:pt x="8098" y="482"/>
                  </a:cubicBezTo>
                  <a:cubicBezTo>
                    <a:pt x="8502" y="791"/>
                    <a:pt x="8383" y="1339"/>
                    <a:pt x="8098" y="1720"/>
                  </a:cubicBezTo>
                  <a:cubicBezTo>
                    <a:pt x="7812" y="2125"/>
                    <a:pt x="7288" y="2601"/>
                    <a:pt x="6883" y="2958"/>
                  </a:cubicBezTo>
                  <a:lnTo>
                    <a:pt x="7074" y="2053"/>
                  </a:lnTo>
                  <a:lnTo>
                    <a:pt x="6550" y="1529"/>
                  </a:lnTo>
                  <a:lnTo>
                    <a:pt x="6788" y="744"/>
                  </a:lnTo>
                  <a:cubicBezTo>
                    <a:pt x="7065" y="439"/>
                    <a:pt x="7365" y="320"/>
                    <a:pt x="7625" y="320"/>
                  </a:cubicBezTo>
                  <a:close/>
                  <a:moveTo>
                    <a:pt x="5669" y="315"/>
                  </a:moveTo>
                  <a:cubicBezTo>
                    <a:pt x="5907" y="315"/>
                    <a:pt x="6192" y="434"/>
                    <a:pt x="6478" y="720"/>
                  </a:cubicBezTo>
                  <a:lnTo>
                    <a:pt x="6192" y="1625"/>
                  </a:lnTo>
                  <a:lnTo>
                    <a:pt x="6740" y="2149"/>
                  </a:lnTo>
                  <a:lnTo>
                    <a:pt x="6550" y="3054"/>
                  </a:lnTo>
                  <a:cubicBezTo>
                    <a:pt x="6121" y="2720"/>
                    <a:pt x="5526" y="2172"/>
                    <a:pt x="5192" y="1720"/>
                  </a:cubicBezTo>
                  <a:cubicBezTo>
                    <a:pt x="4906" y="1339"/>
                    <a:pt x="4787" y="791"/>
                    <a:pt x="5192" y="482"/>
                  </a:cubicBezTo>
                  <a:cubicBezTo>
                    <a:pt x="5311" y="386"/>
                    <a:pt x="5478" y="315"/>
                    <a:pt x="5669" y="315"/>
                  </a:cubicBezTo>
                  <a:close/>
                  <a:moveTo>
                    <a:pt x="5721" y="1"/>
                  </a:moveTo>
                  <a:cubicBezTo>
                    <a:pt x="5451" y="1"/>
                    <a:pt x="5187" y="76"/>
                    <a:pt x="4978" y="243"/>
                  </a:cubicBezTo>
                  <a:cubicBezTo>
                    <a:pt x="4764" y="410"/>
                    <a:pt x="4645" y="672"/>
                    <a:pt x="4621" y="958"/>
                  </a:cubicBezTo>
                  <a:cubicBezTo>
                    <a:pt x="4597" y="1267"/>
                    <a:pt x="4716" y="1601"/>
                    <a:pt x="4930" y="1910"/>
                  </a:cubicBezTo>
                  <a:cubicBezTo>
                    <a:pt x="4954" y="1934"/>
                    <a:pt x="5002" y="1982"/>
                    <a:pt x="5026" y="2006"/>
                  </a:cubicBezTo>
                  <a:lnTo>
                    <a:pt x="1" y="2006"/>
                  </a:lnTo>
                  <a:lnTo>
                    <a:pt x="1" y="10746"/>
                  </a:lnTo>
                  <a:lnTo>
                    <a:pt x="5073" y="10746"/>
                  </a:lnTo>
                  <a:lnTo>
                    <a:pt x="5073" y="10436"/>
                  </a:lnTo>
                  <a:lnTo>
                    <a:pt x="310" y="10436"/>
                  </a:lnTo>
                  <a:lnTo>
                    <a:pt x="310" y="2339"/>
                  </a:lnTo>
                  <a:lnTo>
                    <a:pt x="5288" y="2339"/>
                  </a:lnTo>
                  <a:cubicBezTo>
                    <a:pt x="5692" y="2768"/>
                    <a:pt x="6192" y="3196"/>
                    <a:pt x="6502" y="3411"/>
                  </a:cubicBezTo>
                  <a:lnTo>
                    <a:pt x="6502" y="10436"/>
                  </a:lnTo>
                  <a:lnTo>
                    <a:pt x="6026" y="10436"/>
                  </a:lnTo>
                  <a:lnTo>
                    <a:pt x="6026" y="10746"/>
                  </a:lnTo>
                  <a:lnTo>
                    <a:pt x="6812" y="10746"/>
                  </a:lnTo>
                  <a:lnTo>
                    <a:pt x="6812" y="3411"/>
                  </a:lnTo>
                  <a:cubicBezTo>
                    <a:pt x="7216" y="3101"/>
                    <a:pt x="7955" y="2458"/>
                    <a:pt x="8360" y="1910"/>
                  </a:cubicBezTo>
                  <a:cubicBezTo>
                    <a:pt x="8598" y="1601"/>
                    <a:pt x="8693" y="1267"/>
                    <a:pt x="8669" y="958"/>
                  </a:cubicBezTo>
                  <a:cubicBezTo>
                    <a:pt x="8645" y="672"/>
                    <a:pt x="8526" y="410"/>
                    <a:pt x="8312" y="243"/>
                  </a:cubicBezTo>
                  <a:cubicBezTo>
                    <a:pt x="8103" y="76"/>
                    <a:pt x="7858" y="1"/>
                    <a:pt x="7592" y="1"/>
                  </a:cubicBezTo>
                  <a:cubicBezTo>
                    <a:pt x="7554" y="1"/>
                    <a:pt x="7517" y="2"/>
                    <a:pt x="7478" y="5"/>
                  </a:cubicBezTo>
                  <a:cubicBezTo>
                    <a:pt x="7169" y="53"/>
                    <a:pt x="6907" y="196"/>
                    <a:pt x="6645" y="434"/>
                  </a:cubicBezTo>
                  <a:cubicBezTo>
                    <a:pt x="6407" y="196"/>
                    <a:pt x="6121" y="53"/>
                    <a:pt x="5835" y="5"/>
                  </a:cubicBezTo>
                  <a:cubicBezTo>
                    <a:pt x="5797" y="2"/>
                    <a:pt x="5759" y="1"/>
                    <a:pt x="57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9" name="Google Shape;4009;p54"/>
            <p:cNvSpPr/>
            <p:nvPr/>
          </p:nvSpPr>
          <p:spPr>
            <a:xfrm>
              <a:off x="4838091" y="4512453"/>
              <a:ext cx="100180" cy="89181"/>
            </a:xfrm>
            <a:custGeom>
              <a:rect b="b" l="l" r="r" t="t"/>
              <a:pathLst>
                <a:path extrusionOk="0" h="2311" w="2596">
                  <a:moveTo>
                    <a:pt x="405" y="1"/>
                  </a:moveTo>
                  <a:lnTo>
                    <a:pt x="0" y="2239"/>
                  </a:lnTo>
                  <a:lnTo>
                    <a:pt x="310" y="2311"/>
                  </a:lnTo>
                  <a:lnTo>
                    <a:pt x="524" y="1025"/>
                  </a:lnTo>
                  <a:lnTo>
                    <a:pt x="881" y="1834"/>
                  </a:lnTo>
                  <a:lnTo>
                    <a:pt x="1429" y="1072"/>
                  </a:lnTo>
                  <a:lnTo>
                    <a:pt x="1762" y="1549"/>
                  </a:lnTo>
                  <a:lnTo>
                    <a:pt x="2596" y="1549"/>
                  </a:lnTo>
                  <a:lnTo>
                    <a:pt x="2596" y="1239"/>
                  </a:lnTo>
                  <a:lnTo>
                    <a:pt x="1929" y="1239"/>
                  </a:lnTo>
                  <a:lnTo>
                    <a:pt x="1429" y="525"/>
                  </a:lnTo>
                  <a:lnTo>
                    <a:pt x="953" y="1191"/>
                  </a:lnTo>
                  <a:lnTo>
                    <a:pt x="40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10" name="Google Shape;4010;p54"/>
          <p:cNvGrpSpPr/>
          <p:nvPr/>
        </p:nvGrpSpPr>
        <p:grpSpPr>
          <a:xfrm>
            <a:off x="967119" y="3802524"/>
            <a:ext cx="414534" cy="415421"/>
            <a:chOff x="2477222" y="2745276"/>
            <a:chExt cx="414534" cy="415421"/>
          </a:xfrm>
        </p:grpSpPr>
        <p:sp>
          <p:nvSpPr>
            <p:cNvPr id="4011" name="Google Shape;4011;p54"/>
            <p:cNvSpPr/>
            <p:nvPr/>
          </p:nvSpPr>
          <p:spPr>
            <a:xfrm>
              <a:off x="2482740" y="2751721"/>
              <a:ext cx="267467" cy="347426"/>
            </a:xfrm>
            <a:custGeom>
              <a:rect b="b" l="l" r="r" t="t"/>
              <a:pathLst>
                <a:path extrusionOk="0" h="9003" w="6931">
                  <a:moveTo>
                    <a:pt x="1" y="0"/>
                  </a:moveTo>
                  <a:lnTo>
                    <a:pt x="1" y="9002"/>
                  </a:lnTo>
                  <a:lnTo>
                    <a:pt x="5097" y="9002"/>
                  </a:lnTo>
                  <a:lnTo>
                    <a:pt x="5097" y="3192"/>
                  </a:lnTo>
                  <a:cubicBezTo>
                    <a:pt x="5097" y="3025"/>
                    <a:pt x="5216" y="2882"/>
                    <a:pt x="5407" y="2882"/>
                  </a:cubicBezTo>
                  <a:lnTo>
                    <a:pt x="6931" y="2882"/>
                  </a:lnTo>
                  <a:lnTo>
                    <a:pt x="6931"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2" name="Google Shape;4012;p54"/>
            <p:cNvSpPr/>
            <p:nvPr/>
          </p:nvSpPr>
          <p:spPr>
            <a:xfrm>
              <a:off x="2482740" y="2751721"/>
              <a:ext cx="267467" cy="347426"/>
            </a:xfrm>
            <a:custGeom>
              <a:rect b="b" l="l" r="r" t="t"/>
              <a:pathLst>
                <a:path extrusionOk="0" h="9003" w="6931">
                  <a:moveTo>
                    <a:pt x="4621" y="9002"/>
                  </a:moveTo>
                  <a:lnTo>
                    <a:pt x="5097" y="9002"/>
                  </a:lnTo>
                  <a:lnTo>
                    <a:pt x="5097" y="3192"/>
                  </a:lnTo>
                  <a:cubicBezTo>
                    <a:pt x="5097" y="3025"/>
                    <a:pt x="5216" y="2882"/>
                    <a:pt x="5407" y="2882"/>
                  </a:cubicBezTo>
                  <a:lnTo>
                    <a:pt x="6931" y="2882"/>
                  </a:lnTo>
                  <a:lnTo>
                    <a:pt x="6931" y="2406"/>
                  </a:lnTo>
                  <a:lnTo>
                    <a:pt x="5407" y="2406"/>
                  </a:lnTo>
                  <a:cubicBezTo>
                    <a:pt x="4978" y="2406"/>
                    <a:pt x="4621" y="2763"/>
                    <a:pt x="4621" y="3192"/>
                  </a:cubicBezTo>
                  <a:close/>
                  <a:moveTo>
                    <a:pt x="1" y="0"/>
                  </a:moveTo>
                  <a:lnTo>
                    <a:pt x="1" y="9002"/>
                  </a:lnTo>
                  <a:lnTo>
                    <a:pt x="477" y="9002"/>
                  </a:lnTo>
                  <a:lnTo>
                    <a:pt x="477"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3" name="Google Shape;4013;p54"/>
            <p:cNvSpPr/>
            <p:nvPr/>
          </p:nvSpPr>
          <p:spPr>
            <a:xfrm>
              <a:off x="2703314" y="2965850"/>
              <a:ext cx="158103" cy="158103"/>
            </a:xfrm>
            <a:custGeom>
              <a:rect b="b" l="l" r="r" t="t"/>
              <a:pathLst>
                <a:path extrusionOk="0" h="4097" w="4097">
                  <a:moveTo>
                    <a:pt x="0" y="3144"/>
                  </a:moveTo>
                  <a:lnTo>
                    <a:pt x="0" y="4096"/>
                  </a:lnTo>
                  <a:lnTo>
                    <a:pt x="953" y="4096"/>
                  </a:lnTo>
                  <a:lnTo>
                    <a:pt x="953" y="3144"/>
                  </a:lnTo>
                  <a:close/>
                  <a:moveTo>
                    <a:pt x="3144" y="3144"/>
                  </a:moveTo>
                  <a:lnTo>
                    <a:pt x="3144" y="4096"/>
                  </a:lnTo>
                  <a:lnTo>
                    <a:pt x="4096" y="4096"/>
                  </a:lnTo>
                  <a:lnTo>
                    <a:pt x="4096" y="3144"/>
                  </a:lnTo>
                  <a:close/>
                  <a:moveTo>
                    <a:pt x="3144" y="0"/>
                  </a:moveTo>
                  <a:lnTo>
                    <a:pt x="3144" y="953"/>
                  </a:lnTo>
                  <a:lnTo>
                    <a:pt x="4096" y="953"/>
                  </a:lnTo>
                  <a:lnTo>
                    <a:pt x="4096" y="0"/>
                  </a:lnTo>
                  <a:close/>
                  <a:moveTo>
                    <a:pt x="3144" y="1572"/>
                  </a:moveTo>
                  <a:lnTo>
                    <a:pt x="3144" y="2525"/>
                  </a:lnTo>
                  <a:lnTo>
                    <a:pt x="4096" y="2525"/>
                  </a:lnTo>
                  <a:lnTo>
                    <a:pt x="4096" y="1572"/>
                  </a:lnTo>
                  <a:close/>
                  <a:moveTo>
                    <a:pt x="1572" y="3144"/>
                  </a:moveTo>
                  <a:lnTo>
                    <a:pt x="1572" y="4096"/>
                  </a:lnTo>
                  <a:lnTo>
                    <a:pt x="2525" y="4096"/>
                  </a:lnTo>
                  <a:lnTo>
                    <a:pt x="2525" y="3144"/>
                  </a:lnTo>
                  <a:close/>
                  <a:moveTo>
                    <a:pt x="1572" y="0"/>
                  </a:moveTo>
                  <a:lnTo>
                    <a:pt x="1572" y="953"/>
                  </a:lnTo>
                  <a:lnTo>
                    <a:pt x="2525" y="953"/>
                  </a:lnTo>
                  <a:lnTo>
                    <a:pt x="2525" y="0"/>
                  </a:lnTo>
                  <a:close/>
                  <a:moveTo>
                    <a:pt x="1572" y="1572"/>
                  </a:moveTo>
                  <a:lnTo>
                    <a:pt x="1572" y="2525"/>
                  </a:lnTo>
                  <a:lnTo>
                    <a:pt x="2525" y="2525"/>
                  </a:lnTo>
                  <a:lnTo>
                    <a:pt x="2525" y="1572"/>
                  </a:lnTo>
                  <a:close/>
                  <a:moveTo>
                    <a:pt x="0" y="0"/>
                  </a:moveTo>
                  <a:lnTo>
                    <a:pt x="0" y="953"/>
                  </a:lnTo>
                  <a:lnTo>
                    <a:pt x="953" y="953"/>
                  </a:lnTo>
                  <a:lnTo>
                    <a:pt x="953" y="0"/>
                  </a:lnTo>
                  <a:close/>
                  <a:moveTo>
                    <a:pt x="0" y="1572"/>
                  </a:moveTo>
                  <a:lnTo>
                    <a:pt x="0" y="2525"/>
                  </a:lnTo>
                  <a:lnTo>
                    <a:pt x="953" y="2525"/>
                  </a:lnTo>
                  <a:lnTo>
                    <a:pt x="953" y="1572"/>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4" name="Google Shape;4014;p54"/>
            <p:cNvSpPr/>
            <p:nvPr/>
          </p:nvSpPr>
          <p:spPr>
            <a:xfrm>
              <a:off x="2679389" y="2862895"/>
              <a:ext cx="205916" cy="291393"/>
            </a:xfrm>
            <a:custGeom>
              <a:rect b="b" l="l" r="r" t="t"/>
              <a:pathLst>
                <a:path extrusionOk="0" h="7551" w="5336">
                  <a:moveTo>
                    <a:pt x="620" y="6764"/>
                  </a:moveTo>
                  <a:lnTo>
                    <a:pt x="620" y="5812"/>
                  </a:lnTo>
                  <a:lnTo>
                    <a:pt x="1573" y="5812"/>
                  </a:lnTo>
                  <a:lnTo>
                    <a:pt x="1573" y="6764"/>
                  </a:lnTo>
                  <a:close/>
                  <a:moveTo>
                    <a:pt x="1" y="311"/>
                  </a:moveTo>
                  <a:lnTo>
                    <a:pt x="1" y="7241"/>
                  </a:lnTo>
                  <a:cubicBezTo>
                    <a:pt x="1" y="7407"/>
                    <a:pt x="120" y="7550"/>
                    <a:pt x="311" y="7550"/>
                  </a:cubicBezTo>
                  <a:lnTo>
                    <a:pt x="5026" y="7550"/>
                  </a:lnTo>
                  <a:cubicBezTo>
                    <a:pt x="5193" y="7550"/>
                    <a:pt x="5335" y="7407"/>
                    <a:pt x="5335" y="7241"/>
                  </a:cubicBezTo>
                  <a:lnTo>
                    <a:pt x="5335" y="311"/>
                  </a:lnTo>
                  <a:cubicBezTo>
                    <a:pt x="5335" y="144"/>
                    <a:pt x="5193" y="1"/>
                    <a:pt x="5026" y="1"/>
                  </a:cubicBezTo>
                  <a:lnTo>
                    <a:pt x="311" y="1"/>
                  </a:lnTo>
                  <a:cubicBezTo>
                    <a:pt x="120" y="1"/>
                    <a:pt x="1" y="144"/>
                    <a:pt x="1" y="311"/>
                  </a:cubicBezTo>
                  <a:close/>
                  <a:moveTo>
                    <a:pt x="620" y="5193"/>
                  </a:moveTo>
                  <a:lnTo>
                    <a:pt x="620" y="4240"/>
                  </a:lnTo>
                  <a:lnTo>
                    <a:pt x="1573" y="4240"/>
                  </a:lnTo>
                  <a:lnTo>
                    <a:pt x="1573" y="5193"/>
                  </a:lnTo>
                  <a:close/>
                  <a:moveTo>
                    <a:pt x="1573" y="3621"/>
                  </a:moveTo>
                  <a:lnTo>
                    <a:pt x="620" y="3621"/>
                  </a:lnTo>
                  <a:lnTo>
                    <a:pt x="620" y="2668"/>
                  </a:lnTo>
                  <a:lnTo>
                    <a:pt x="1573" y="2668"/>
                  </a:lnTo>
                  <a:close/>
                  <a:moveTo>
                    <a:pt x="4716" y="2049"/>
                  </a:moveTo>
                  <a:lnTo>
                    <a:pt x="620" y="2049"/>
                  </a:lnTo>
                  <a:lnTo>
                    <a:pt x="620" y="787"/>
                  </a:lnTo>
                  <a:lnTo>
                    <a:pt x="4716" y="787"/>
                  </a:lnTo>
                  <a:close/>
                  <a:moveTo>
                    <a:pt x="3145" y="3621"/>
                  </a:moveTo>
                  <a:lnTo>
                    <a:pt x="2192" y="3621"/>
                  </a:lnTo>
                  <a:lnTo>
                    <a:pt x="2192" y="2668"/>
                  </a:lnTo>
                  <a:lnTo>
                    <a:pt x="3145" y="2668"/>
                  </a:lnTo>
                  <a:close/>
                  <a:moveTo>
                    <a:pt x="3764" y="3621"/>
                  </a:moveTo>
                  <a:lnTo>
                    <a:pt x="3764" y="2668"/>
                  </a:lnTo>
                  <a:lnTo>
                    <a:pt x="4716" y="2668"/>
                  </a:lnTo>
                  <a:lnTo>
                    <a:pt x="4716" y="3621"/>
                  </a:lnTo>
                  <a:close/>
                  <a:moveTo>
                    <a:pt x="2192" y="5193"/>
                  </a:moveTo>
                  <a:lnTo>
                    <a:pt x="2192" y="4240"/>
                  </a:lnTo>
                  <a:lnTo>
                    <a:pt x="3145" y="4240"/>
                  </a:lnTo>
                  <a:lnTo>
                    <a:pt x="3145" y="5193"/>
                  </a:lnTo>
                  <a:close/>
                  <a:moveTo>
                    <a:pt x="3764" y="5193"/>
                  </a:moveTo>
                  <a:lnTo>
                    <a:pt x="3764" y="4240"/>
                  </a:lnTo>
                  <a:lnTo>
                    <a:pt x="4716" y="4240"/>
                  </a:lnTo>
                  <a:lnTo>
                    <a:pt x="4716" y="5193"/>
                  </a:lnTo>
                  <a:close/>
                  <a:moveTo>
                    <a:pt x="3764" y="5812"/>
                  </a:moveTo>
                  <a:lnTo>
                    <a:pt x="4716" y="5812"/>
                  </a:lnTo>
                  <a:lnTo>
                    <a:pt x="4716" y="6764"/>
                  </a:lnTo>
                  <a:lnTo>
                    <a:pt x="3764" y="6764"/>
                  </a:lnTo>
                  <a:close/>
                  <a:moveTo>
                    <a:pt x="2192" y="5812"/>
                  </a:moveTo>
                  <a:lnTo>
                    <a:pt x="3145" y="5812"/>
                  </a:lnTo>
                  <a:lnTo>
                    <a:pt x="3145" y="6764"/>
                  </a:lnTo>
                  <a:lnTo>
                    <a:pt x="2192" y="6764"/>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5" name="Google Shape;4015;p54"/>
            <p:cNvSpPr/>
            <p:nvPr/>
          </p:nvSpPr>
          <p:spPr>
            <a:xfrm>
              <a:off x="2703314" y="2893226"/>
              <a:ext cx="158103" cy="48778"/>
            </a:xfrm>
            <a:custGeom>
              <a:rect b="b" l="l" r="r" t="t"/>
              <a:pathLst>
                <a:path extrusionOk="0" h="1264" w="4097">
                  <a:moveTo>
                    <a:pt x="0" y="1"/>
                  </a:moveTo>
                  <a:lnTo>
                    <a:pt x="4096" y="1"/>
                  </a:lnTo>
                  <a:lnTo>
                    <a:pt x="4096" y="1263"/>
                  </a:lnTo>
                  <a:lnTo>
                    <a:pt x="0" y="1263"/>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6" name="Google Shape;4016;p54"/>
            <p:cNvSpPr/>
            <p:nvPr/>
          </p:nvSpPr>
          <p:spPr>
            <a:xfrm>
              <a:off x="2703314" y="2893226"/>
              <a:ext cx="18407" cy="48778"/>
            </a:xfrm>
            <a:custGeom>
              <a:rect b="b" l="l" r="r" t="t"/>
              <a:pathLst>
                <a:path extrusionOk="0" h="1264" w="477">
                  <a:moveTo>
                    <a:pt x="0" y="1"/>
                  </a:moveTo>
                  <a:lnTo>
                    <a:pt x="476" y="1"/>
                  </a:lnTo>
                  <a:lnTo>
                    <a:pt x="476" y="1263"/>
                  </a:lnTo>
                  <a:lnTo>
                    <a:pt x="0" y="126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7" name="Google Shape;4017;p54"/>
            <p:cNvSpPr/>
            <p:nvPr/>
          </p:nvSpPr>
          <p:spPr>
            <a:xfrm>
              <a:off x="2703314" y="2965850"/>
              <a:ext cx="139696" cy="158103"/>
            </a:xfrm>
            <a:custGeom>
              <a:rect b="b" l="l" r="r" t="t"/>
              <a:pathLst>
                <a:path extrusionOk="0" h="4097" w="3620">
                  <a:moveTo>
                    <a:pt x="0" y="3144"/>
                  </a:moveTo>
                  <a:lnTo>
                    <a:pt x="0" y="4096"/>
                  </a:lnTo>
                  <a:lnTo>
                    <a:pt x="476" y="4096"/>
                  </a:lnTo>
                  <a:lnTo>
                    <a:pt x="476" y="3144"/>
                  </a:lnTo>
                  <a:close/>
                  <a:moveTo>
                    <a:pt x="3144" y="3144"/>
                  </a:moveTo>
                  <a:lnTo>
                    <a:pt x="3144" y="4096"/>
                  </a:lnTo>
                  <a:lnTo>
                    <a:pt x="3620" y="4096"/>
                  </a:lnTo>
                  <a:lnTo>
                    <a:pt x="3620" y="3144"/>
                  </a:lnTo>
                  <a:close/>
                  <a:moveTo>
                    <a:pt x="3144" y="0"/>
                  </a:moveTo>
                  <a:lnTo>
                    <a:pt x="3144" y="953"/>
                  </a:lnTo>
                  <a:lnTo>
                    <a:pt x="3620" y="953"/>
                  </a:lnTo>
                  <a:lnTo>
                    <a:pt x="3620" y="0"/>
                  </a:lnTo>
                  <a:close/>
                  <a:moveTo>
                    <a:pt x="3144" y="1572"/>
                  </a:moveTo>
                  <a:lnTo>
                    <a:pt x="3144" y="2525"/>
                  </a:lnTo>
                  <a:lnTo>
                    <a:pt x="3620" y="2525"/>
                  </a:lnTo>
                  <a:lnTo>
                    <a:pt x="3620" y="1572"/>
                  </a:lnTo>
                  <a:close/>
                  <a:moveTo>
                    <a:pt x="1572" y="3144"/>
                  </a:moveTo>
                  <a:lnTo>
                    <a:pt x="1572" y="4096"/>
                  </a:lnTo>
                  <a:lnTo>
                    <a:pt x="2048" y="4096"/>
                  </a:lnTo>
                  <a:lnTo>
                    <a:pt x="2048" y="3144"/>
                  </a:lnTo>
                  <a:close/>
                  <a:moveTo>
                    <a:pt x="1572" y="0"/>
                  </a:moveTo>
                  <a:lnTo>
                    <a:pt x="1572" y="953"/>
                  </a:lnTo>
                  <a:lnTo>
                    <a:pt x="2048" y="953"/>
                  </a:lnTo>
                  <a:lnTo>
                    <a:pt x="2048" y="0"/>
                  </a:lnTo>
                  <a:close/>
                  <a:moveTo>
                    <a:pt x="1572" y="1572"/>
                  </a:moveTo>
                  <a:lnTo>
                    <a:pt x="1572" y="2525"/>
                  </a:lnTo>
                  <a:lnTo>
                    <a:pt x="2048" y="2525"/>
                  </a:lnTo>
                  <a:lnTo>
                    <a:pt x="2048" y="1572"/>
                  </a:lnTo>
                  <a:close/>
                  <a:moveTo>
                    <a:pt x="0" y="0"/>
                  </a:moveTo>
                  <a:lnTo>
                    <a:pt x="0" y="953"/>
                  </a:lnTo>
                  <a:lnTo>
                    <a:pt x="476" y="953"/>
                  </a:lnTo>
                  <a:lnTo>
                    <a:pt x="476" y="0"/>
                  </a:lnTo>
                  <a:close/>
                  <a:moveTo>
                    <a:pt x="0" y="1572"/>
                  </a:moveTo>
                  <a:lnTo>
                    <a:pt x="0" y="2525"/>
                  </a:lnTo>
                  <a:lnTo>
                    <a:pt x="476" y="2525"/>
                  </a:lnTo>
                  <a:lnTo>
                    <a:pt x="476" y="1572"/>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8" name="Google Shape;4018;p54"/>
            <p:cNvSpPr/>
            <p:nvPr/>
          </p:nvSpPr>
          <p:spPr>
            <a:xfrm>
              <a:off x="2679389" y="2862895"/>
              <a:ext cx="30370" cy="291393"/>
            </a:xfrm>
            <a:custGeom>
              <a:rect b="b" l="l" r="r" t="t"/>
              <a:pathLst>
                <a:path extrusionOk="0" h="7551" w="787">
                  <a:moveTo>
                    <a:pt x="1" y="311"/>
                  </a:moveTo>
                  <a:lnTo>
                    <a:pt x="1" y="7241"/>
                  </a:lnTo>
                  <a:cubicBezTo>
                    <a:pt x="1" y="7407"/>
                    <a:pt x="120" y="7550"/>
                    <a:pt x="311" y="7550"/>
                  </a:cubicBezTo>
                  <a:lnTo>
                    <a:pt x="787" y="7550"/>
                  </a:lnTo>
                  <a:cubicBezTo>
                    <a:pt x="596" y="7550"/>
                    <a:pt x="453" y="7407"/>
                    <a:pt x="453" y="7241"/>
                  </a:cubicBezTo>
                  <a:lnTo>
                    <a:pt x="453" y="311"/>
                  </a:lnTo>
                  <a:cubicBezTo>
                    <a:pt x="453" y="144"/>
                    <a:pt x="596" y="1"/>
                    <a:pt x="787" y="1"/>
                  </a:cubicBezTo>
                  <a:lnTo>
                    <a:pt x="311" y="1"/>
                  </a:lnTo>
                  <a:cubicBezTo>
                    <a:pt x="120" y="1"/>
                    <a:pt x="1" y="144"/>
                    <a:pt x="1" y="31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9" name="Google Shape;4019;p54"/>
            <p:cNvSpPr/>
            <p:nvPr/>
          </p:nvSpPr>
          <p:spPr>
            <a:xfrm>
              <a:off x="2831043" y="3147797"/>
              <a:ext cx="11963" cy="12889"/>
            </a:xfrm>
            <a:custGeom>
              <a:rect b="b" l="l" r="r" t="t"/>
              <a:pathLst>
                <a:path extrusionOk="0" h="334" w="310">
                  <a:moveTo>
                    <a:pt x="0" y="0"/>
                  </a:moveTo>
                  <a:lnTo>
                    <a:pt x="0" y="334"/>
                  </a:lnTo>
                  <a:lnTo>
                    <a:pt x="310" y="334"/>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0" name="Google Shape;4020;p54"/>
            <p:cNvSpPr/>
            <p:nvPr/>
          </p:nvSpPr>
          <p:spPr>
            <a:xfrm>
              <a:off x="2477222" y="2745276"/>
              <a:ext cx="414534" cy="415421"/>
            </a:xfrm>
            <a:custGeom>
              <a:rect b="b" l="l" r="r" t="t"/>
              <a:pathLst>
                <a:path extrusionOk="0" h="10765" w="10742">
                  <a:moveTo>
                    <a:pt x="1" y="1"/>
                  </a:moveTo>
                  <a:lnTo>
                    <a:pt x="1" y="787"/>
                  </a:lnTo>
                  <a:lnTo>
                    <a:pt x="310" y="787"/>
                  </a:lnTo>
                  <a:lnTo>
                    <a:pt x="310" y="334"/>
                  </a:lnTo>
                  <a:lnTo>
                    <a:pt x="6907" y="334"/>
                  </a:lnTo>
                  <a:lnTo>
                    <a:pt x="6907" y="2882"/>
                  </a:lnTo>
                  <a:lnTo>
                    <a:pt x="5550" y="2882"/>
                  </a:lnTo>
                  <a:cubicBezTo>
                    <a:pt x="5288" y="2882"/>
                    <a:pt x="5073" y="3097"/>
                    <a:pt x="5073" y="3359"/>
                  </a:cubicBezTo>
                  <a:lnTo>
                    <a:pt x="5073" y="9026"/>
                  </a:lnTo>
                  <a:lnTo>
                    <a:pt x="310" y="9026"/>
                  </a:lnTo>
                  <a:lnTo>
                    <a:pt x="310" y="1120"/>
                  </a:lnTo>
                  <a:lnTo>
                    <a:pt x="1" y="1120"/>
                  </a:lnTo>
                  <a:lnTo>
                    <a:pt x="1" y="9336"/>
                  </a:lnTo>
                  <a:lnTo>
                    <a:pt x="5073" y="9336"/>
                  </a:lnTo>
                  <a:lnTo>
                    <a:pt x="5073" y="10289"/>
                  </a:lnTo>
                  <a:cubicBezTo>
                    <a:pt x="5073" y="10551"/>
                    <a:pt x="5288" y="10765"/>
                    <a:pt x="5550" y="10765"/>
                  </a:cubicBezTo>
                  <a:lnTo>
                    <a:pt x="8860" y="10765"/>
                  </a:lnTo>
                  <a:lnTo>
                    <a:pt x="8860" y="10431"/>
                  </a:lnTo>
                  <a:lnTo>
                    <a:pt x="5550" y="10431"/>
                  </a:lnTo>
                  <a:cubicBezTo>
                    <a:pt x="5454" y="10431"/>
                    <a:pt x="5383" y="10360"/>
                    <a:pt x="5383" y="10289"/>
                  </a:cubicBezTo>
                  <a:lnTo>
                    <a:pt x="5383" y="3359"/>
                  </a:lnTo>
                  <a:cubicBezTo>
                    <a:pt x="5383" y="3263"/>
                    <a:pt x="5454" y="3192"/>
                    <a:pt x="5550" y="3192"/>
                  </a:cubicBezTo>
                  <a:lnTo>
                    <a:pt x="10265" y="3192"/>
                  </a:lnTo>
                  <a:cubicBezTo>
                    <a:pt x="10360" y="3192"/>
                    <a:pt x="10432" y="3263"/>
                    <a:pt x="10432" y="3359"/>
                  </a:cubicBezTo>
                  <a:lnTo>
                    <a:pt x="10432" y="10289"/>
                  </a:lnTo>
                  <a:cubicBezTo>
                    <a:pt x="10432" y="10360"/>
                    <a:pt x="10360" y="10431"/>
                    <a:pt x="10265" y="10431"/>
                  </a:cubicBezTo>
                  <a:lnTo>
                    <a:pt x="9789" y="10431"/>
                  </a:lnTo>
                  <a:lnTo>
                    <a:pt x="9789" y="10765"/>
                  </a:lnTo>
                  <a:lnTo>
                    <a:pt x="10265" y="10765"/>
                  </a:lnTo>
                  <a:cubicBezTo>
                    <a:pt x="10527" y="10765"/>
                    <a:pt x="10741" y="10551"/>
                    <a:pt x="10741" y="10289"/>
                  </a:cubicBezTo>
                  <a:lnTo>
                    <a:pt x="10741" y="3359"/>
                  </a:lnTo>
                  <a:cubicBezTo>
                    <a:pt x="10741" y="3097"/>
                    <a:pt x="10527" y="2882"/>
                    <a:pt x="10265" y="2882"/>
                  </a:cubicBezTo>
                  <a:lnTo>
                    <a:pt x="7240" y="2882"/>
                  </a:lnTo>
                  <a:lnTo>
                    <a:pt x="724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1" name="Google Shape;4021;p54"/>
            <p:cNvSpPr/>
            <p:nvPr/>
          </p:nvSpPr>
          <p:spPr>
            <a:xfrm>
              <a:off x="2757531" y="3020994"/>
              <a:ext cx="48739" cy="47813"/>
            </a:xfrm>
            <a:custGeom>
              <a:rect b="b" l="l" r="r" t="t"/>
              <a:pathLst>
                <a:path extrusionOk="0" h="1239" w="1263">
                  <a:moveTo>
                    <a:pt x="953" y="310"/>
                  </a:moveTo>
                  <a:lnTo>
                    <a:pt x="953" y="929"/>
                  </a:lnTo>
                  <a:lnTo>
                    <a:pt x="334" y="929"/>
                  </a:lnTo>
                  <a:lnTo>
                    <a:pt x="334" y="310"/>
                  </a:lnTo>
                  <a:close/>
                  <a:moveTo>
                    <a:pt x="0" y="0"/>
                  </a:moveTo>
                  <a:lnTo>
                    <a:pt x="0" y="1238"/>
                  </a:lnTo>
                  <a:lnTo>
                    <a:pt x="1262" y="1238"/>
                  </a:lnTo>
                  <a:lnTo>
                    <a:pt x="126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2" name="Google Shape;4022;p54"/>
            <p:cNvSpPr/>
            <p:nvPr/>
          </p:nvSpPr>
          <p:spPr>
            <a:xfrm>
              <a:off x="2819081" y="3081617"/>
              <a:ext cx="47852" cy="48739"/>
            </a:xfrm>
            <a:custGeom>
              <a:rect b="b" l="l" r="r" t="t"/>
              <a:pathLst>
                <a:path extrusionOk="0" h="1263" w="1240">
                  <a:moveTo>
                    <a:pt x="930" y="310"/>
                  </a:moveTo>
                  <a:lnTo>
                    <a:pt x="930" y="930"/>
                  </a:lnTo>
                  <a:lnTo>
                    <a:pt x="310" y="930"/>
                  </a:lnTo>
                  <a:lnTo>
                    <a:pt x="310" y="310"/>
                  </a:lnTo>
                  <a:close/>
                  <a:moveTo>
                    <a:pt x="1" y="1"/>
                  </a:moveTo>
                  <a:lnTo>
                    <a:pt x="1" y="1263"/>
                  </a:lnTo>
                  <a:lnTo>
                    <a:pt x="1239" y="1263"/>
                  </a:lnTo>
                  <a:lnTo>
                    <a:pt x="123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3" name="Google Shape;4023;p54"/>
            <p:cNvSpPr/>
            <p:nvPr/>
          </p:nvSpPr>
          <p:spPr>
            <a:xfrm>
              <a:off x="2696870" y="3020994"/>
              <a:ext cx="48739" cy="47813"/>
            </a:xfrm>
            <a:custGeom>
              <a:rect b="b" l="l" r="r" t="t"/>
              <a:pathLst>
                <a:path extrusionOk="0" h="1239" w="1263">
                  <a:moveTo>
                    <a:pt x="953" y="310"/>
                  </a:moveTo>
                  <a:lnTo>
                    <a:pt x="953" y="929"/>
                  </a:lnTo>
                  <a:lnTo>
                    <a:pt x="334" y="929"/>
                  </a:lnTo>
                  <a:lnTo>
                    <a:pt x="334" y="310"/>
                  </a:lnTo>
                  <a:close/>
                  <a:moveTo>
                    <a:pt x="0" y="0"/>
                  </a:moveTo>
                  <a:lnTo>
                    <a:pt x="0" y="1238"/>
                  </a:lnTo>
                  <a:lnTo>
                    <a:pt x="1263" y="1238"/>
                  </a:lnTo>
                  <a:lnTo>
                    <a:pt x="126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4" name="Google Shape;4024;p54"/>
            <p:cNvSpPr/>
            <p:nvPr/>
          </p:nvSpPr>
          <p:spPr>
            <a:xfrm>
              <a:off x="2819081" y="3020994"/>
              <a:ext cx="47852" cy="47813"/>
            </a:xfrm>
            <a:custGeom>
              <a:rect b="b" l="l" r="r" t="t"/>
              <a:pathLst>
                <a:path extrusionOk="0" h="1239" w="1240">
                  <a:moveTo>
                    <a:pt x="930" y="310"/>
                  </a:moveTo>
                  <a:lnTo>
                    <a:pt x="930" y="929"/>
                  </a:lnTo>
                  <a:lnTo>
                    <a:pt x="310" y="929"/>
                  </a:lnTo>
                  <a:lnTo>
                    <a:pt x="310" y="310"/>
                  </a:lnTo>
                  <a:close/>
                  <a:moveTo>
                    <a:pt x="1" y="0"/>
                  </a:moveTo>
                  <a:lnTo>
                    <a:pt x="1" y="1238"/>
                  </a:lnTo>
                  <a:lnTo>
                    <a:pt x="1239" y="1238"/>
                  </a:lnTo>
                  <a:lnTo>
                    <a:pt x="123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5" name="Google Shape;4025;p54"/>
            <p:cNvSpPr/>
            <p:nvPr/>
          </p:nvSpPr>
          <p:spPr>
            <a:xfrm>
              <a:off x="2757531" y="2959406"/>
              <a:ext cx="48739" cy="48739"/>
            </a:xfrm>
            <a:custGeom>
              <a:rect b="b" l="l" r="r" t="t"/>
              <a:pathLst>
                <a:path extrusionOk="0" h="1263" w="1263">
                  <a:moveTo>
                    <a:pt x="953" y="334"/>
                  </a:moveTo>
                  <a:lnTo>
                    <a:pt x="953" y="953"/>
                  </a:lnTo>
                  <a:lnTo>
                    <a:pt x="334" y="953"/>
                  </a:lnTo>
                  <a:lnTo>
                    <a:pt x="334" y="334"/>
                  </a:lnTo>
                  <a:close/>
                  <a:moveTo>
                    <a:pt x="0" y="1"/>
                  </a:moveTo>
                  <a:lnTo>
                    <a:pt x="0" y="1263"/>
                  </a:lnTo>
                  <a:lnTo>
                    <a:pt x="1262" y="1263"/>
                  </a:lnTo>
                  <a:lnTo>
                    <a:pt x="126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6" name="Google Shape;4026;p54"/>
            <p:cNvSpPr/>
            <p:nvPr/>
          </p:nvSpPr>
          <p:spPr>
            <a:xfrm>
              <a:off x="2696870" y="2886820"/>
              <a:ext cx="170066" cy="60663"/>
            </a:xfrm>
            <a:custGeom>
              <a:rect b="b" l="l" r="r" t="t"/>
              <a:pathLst>
                <a:path extrusionOk="0" h="1572" w="4407">
                  <a:moveTo>
                    <a:pt x="4097" y="310"/>
                  </a:moveTo>
                  <a:lnTo>
                    <a:pt x="4097" y="1262"/>
                  </a:lnTo>
                  <a:lnTo>
                    <a:pt x="334" y="1262"/>
                  </a:lnTo>
                  <a:lnTo>
                    <a:pt x="334" y="310"/>
                  </a:lnTo>
                  <a:close/>
                  <a:moveTo>
                    <a:pt x="0" y="0"/>
                  </a:moveTo>
                  <a:lnTo>
                    <a:pt x="0" y="1572"/>
                  </a:lnTo>
                  <a:lnTo>
                    <a:pt x="4406" y="1572"/>
                  </a:lnTo>
                  <a:lnTo>
                    <a:pt x="440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7" name="Google Shape;4027;p54"/>
            <p:cNvSpPr/>
            <p:nvPr/>
          </p:nvSpPr>
          <p:spPr>
            <a:xfrm>
              <a:off x="2696870" y="2959406"/>
              <a:ext cx="48739" cy="48739"/>
            </a:xfrm>
            <a:custGeom>
              <a:rect b="b" l="l" r="r" t="t"/>
              <a:pathLst>
                <a:path extrusionOk="0" h="1263" w="1263">
                  <a:moveTo>
                    <a:pt x="953" y="334"/>
                  </a:moveTo>
                  <a:lnTo>
                    <a:pt x="953" y="953"/>
                  </a:lnTo>
                  <a:lnTo>
                    <a:pt x="334" y="953"/>
                  </a:lnTo>
                  <a:lnTo>
                    <a:pt x="334" y="334"/>
                  </a:lnTo>
                  <a:close/>
                  <a:moveTo>
                    <a:pt x="0" y="1"/>
                  </a:moveTo>
                  <a:lnTo>
                    <a:pt x="0" y="1263"/>
                  </a:lnTo>
                  <a:lnTo>
                    <a:pt x="1263" y="1263"/>
                  </a:lnTo>
                  <a:lnTo>
                    <a:pt x="126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8" name="Google Shape;4028;p54"/>
            <p:cNvSpPr/>
            <p:nvPr/>
          </p:nvSpPr>
          <p:spPr>
            <a:xfrm>
              <a:off x="2696870" y="3081617"/>
              <a:ext cx="48739" cy="48739"/>
            </a:xfrm>
            <a:custGeom>
              <a:rect b="b" l="l" r="r" t="t"/>
              <a:pathLst>
                <a:path extrusionOk="0" h="1263" w="1263">
                  <a:moveTo>
                    <a:pt x="953" y="310"/>
                  </a:moveTo>
                  <a:lnTo>
                    <a:pt x="953" y="930"/>
                  </a:lnTo>
                  <a:lnTo>
                    <a:pt x="334" y="930"/>
                  </a:lnTo>
                  <a:lnTo>
                    <a:pt x="334" y="310"/>
                  </a:lnTo>
                  <a:close/>
                  <a:moveTo>
                    <a:pt x="0" y="1"/>
                  </a:moveTo>
                  <a:lnTo>
                    <a:pt x="0" y="1263"/>
                  </a:lnTo>
                  <a:lnTo>
                    <a:pt x="1263" y="1263"/>
                  </a:lnTo>
                  <a:lnTo>
                    <a:pt x="126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9" name="Google Shape;4029;p54"/>
            <p:cNvSpPr/>
            <p:nvPr/>
          </p:nvSpPr>
          <p:spPr>
            <a:xfrm>
              <a:off x="2757531" y="3081617"/>
              <a:ext cx="48739" cy="48739"/>
            </a:xfrm>
            <a:custGeom>
              <a:rect b="b" l="l" r="r" t="t"/>
              <a:pathLst>
                <a:path extrusionOk="0" h="1263" w="1263">
                  <a:moveTo>
                    <a:pt x="953" y="310"/>
                  </a:moveTo>
                  <a:lnTo>
                    <a:pt x="953" y="930"/>
                  </a:lnTo>
                  <a:lnTo>
                    <a:pt x="334" y="930"/>
                  </a:lnTo>
                  <a:lnTo>
                    <a:pt x="334" y="310"/>
                  </a:lnTo>
                  <a:close/>
                  <a:moveTo>
                    <a:pt x="0" y="1"/>
                  </a:moveTo>
                  <a:lnTo>
                    <a:pt x="0" y="1263"/>
                  </a:lnTo>
                  <a:lnTo>
                    <a:pt x="1262" y="1263"/>
                  </a:lnTo>
                  <a:lnTo>
                    <a:pt x="126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0" name="Google Shape;4030;p54"/>
            <p:cNvSpPr/>
            <p:nvPr/>
          </p:nvSpPr>
          <p:spPr>
            <a:xfrm>
              <a:off x="2819081" y="2959406"/>
              <a:ext cx="47852" cy="48739"/>
            </a:xfrm>
            <a:custGeom>
              <a:rect b="b" l="l" r="r" t="t"/>
              <a:pathLst>
                <a:path extrusionOk="0" h="1263" w="1240">
                  <a:moveTo>
                    <a:pt x="930" y="334"/>
                  </a:moveTo>
                  <a:lnTo>
                    <a:pt x="930" y="953"/>
                  </a:lnTo>
                  <a:lnTo>
                    <a:pt x="310" y="953"/>
                  </a:lnTo>
                  <a:lnTo>
                    <a:pt x="310" y="334"/>
                  </a:lnTo>
                  <a:close/>
                  <a:moveTo>
                    <a:pt x="1" y="1"/>
                  </a:moveTo>
                  <a:lnTo>
                    <a:pt x="1" y="1263"/>
                  </a:lnTo>
                  <a:lnTo>
                    <a:pt x="1239" y="1263"/>
                  </a:lnTo>
                  <a:lnTo>
                    <a:pt x="123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1" name="Google Shape;4031;p54"/>
            <p:cNvSpPr/>
            <p:nvPr/>
          </p:nvSpPr>
          <p:spPr>
            <a:xfrm>
              <a:off x="2598545" y="2971368"/>
              <a:ext cx="36776" cy="79958"/>
            </a:xfrm>
            <a:custGeom>
              <a:rect b="b" l="l" r="r" t="t"/>
              <a:pathLst>
                <a:path extrusionOk="0" h="2072" w="953">
                  <a:moveTo>
                    <a:pt x="310" y="0"/>
                  </a:moveTo>
                  <a:lnTo>
                    <a:pt x="310" y="262"/>
                  </a:lnTo>
                  <a:cubicBezTo>
                    <a:pt x="119" y="333"/>
                    <a:pt x="0" y="500"/>
                    <a:pt x="0" y="715"/>
                  </a:cubicBezTo>
                  <a:cubicBezTo>
                    <a:pt x="0" y="976"/>
                    <a:pt x="215" y="1191"/>
                    <a:pt x="477" y="1191"/>
                  </a:cubicBezTo>
                  <a:cubicBezTo>
                    <a:pt x="548" y="1191"/>
                    <a:pt x="619" y="1262"/>
                    <a:pt x="619" y="1334"/>
                  </a:cubicBezTo>
                  <a:cubicBezTo>
                    <a:pt x="619" y="1429"/>
                    <a:pt x="548" y="1500"/>
                    <a:pt x="477" y="1500"/>
                  </a:cubicBezTo>
                  <a:cubicBezTo>
                    <a:pt x="381" y="1500"/>
                    <a:pt x="310" y="1429"/>
                    <a:pt x="310" y="1334"/>
                  </a:cubicBezTo>
                  <a:lnTo>
                    <a:pt x="0" y="1334"/>
                  </a:lnTo>
                  <a:cubicBezTo>
                    <a:pt x="0" y="1548"/>
                    <a:pt x="119" y="1715"/>
                    <a:pt x="310" y="1786"/>
                  </a:cubicBezTo>
                  <a:lnTo>
                    <a:pt x="310" y="2072"/>
                  </a:lnTo>
                  <a:lnTo>
                    <a:pt x="619" y="2072"/>
                  </a:lnTo>
                  <a:lnTo>
                    <a:pt x="619" y="1786"/>
                  </a:lnTo>
                  <a:cubicBezTo>
                    <a:pt x="810" y="1715"/>
                    <a:pt x="953" y="1548"/>
                    <a:pt x="953" y="1334"/>
                  </a:cubicBezTo>
                  <a:cubicBezTo>
                    <a:pt x="953" y="1096"/>
                    <a:pt x="739" y="881"/>
                    <a:pt x="477" y="881"/>
                  </a:cubicBezTo>
                  <a:cubicBezTo>
                    <a:pt x="381" y="881"/>
                    <a:pt x="310" y="810"/>
                    <a:pt x="310" y="715"/>
                  </a:cubicBezTo>
                  <a:cubicBezTo>
                    <a:pt x="310" y="619"/>
                    <a:pt x="381" y="548"/>
                    <a:pt x="477" y="548"/>
                  </a:cubicBezTo>
                  <a:cubicBezTo>
                    <a:pt x="548" y="548"/>
                    <a:pt x="619" y="619"/>
                    <a:pt x="619" y="715"/>
                  </a:cubicBezTo>
                  <a:lnTo>
                    <a:pt x="953" y="715"/>
                  </a:lnTo>
                  <a:cubicBezTo>
                    <a:pt x="953" y="500"/>
                    <a:pt x="810" y="333"/>
                    <a:pt x="619" y="262"/>
                  </a:cubicBezTo>
                  <a:lnTo>
                    <a:pt x="61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2" name="Google Shape;4032;p54"/>
            <p:cNvSpPr/>
            <p:nvPr/>
          </p:nvSpPr>
          <p:spPr>
            <a:xfrm>
              <a:off x="2549846" y="2992477"/>
              <a:ext cx="36776" cy="36815"/>
            </a:xfrm>
            <a:custGeom>
              <a:rect b="b" l="l" r="r" t="t"/>
              <a:pathLst>
                <a:path extrusionOk="0" h="954" w="953">
                  <a:moveTo>
                    <a:pt x="310" y="1"/>
                  </a:moveTo>
                  <a:lnTo>
                    <a:pt x="310" y="334"/>
                  </a:lnTo>
                  <a:lnTo>
                    <a:pt x="0" y="334"/>
                  </a:lnTo>
                  <a:lnTo>
                    <a:pt x="0" y="644"/>
                  </a:lnTo>
                  <a:lnTo>
                    <a:pt x="310" y="644"/>
                  </a:lnTo>
                  <a:lnTo>
                    <a:pt x="310" y="953"/>
                  </a:lnTo>
                  <a:lnTo>
                    <a:pt x="619" y="953"/>
                  </a:lnTo>
                  <a:lnTo>
                    <a:pt x="619" y="644"/>
                  </a:lnTo>
                  <a:lnTo>
                    <a:pt x="953" y="644"/>
                  </a:lnTo>
                  <a:lnTo>
                    <a:pt x="953" y="334"/>
                  </a:lnTo>
                  <a:lnTo>
                    <a:pt x="619" y="334"/>
                  </a:lnTo>
                  <a:lnTo>
                    <a:pt x="61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3" name="Google Shape;4033;p54"/>
            <p:cNvSpPr/>
            <p:nvPr/>
          </p:nvSpPr>
          <p:spPr>
            <a:xfrm>
              <a:off x="2531439" y="2806864"/>
              <a:ext cx="36815" cy="36776"/>
            </a:xfrm>
            <a:custGeom>
              <a:rect b="b" l="l" r="r" t="t"/>
              <a:pathLst>
                <a:path extrusionOk="0" h="953" w="954">
                  <a:moveTo>
                    <a:pt x="310" y="0"/>
                  </a:moveTo>
                  <a:lnTo>
                    <a:pt x="310" y="334"/>
                  </a:lnTo>
                  <a:lnTo>
                    <a:pt x="1" y="334"/>
                  </a:lnTo>
                  <a:lnTo>
                    <a:pt x="1" y="643"/>
                  </a:lnTo>
                  <a:lnTo>
                    <a:pt x="310" y="643"/>
                  </a:lnTo>
                  <a:lnTo>
                    <a:pt x="310" y="953"/>
                  </a:lnTo>
                  <a:lnTo>
                    <a:pt x="644" y="953"/>
                  </a:lnTo>
                  <a:lnTo>
                    <a:pt x="644" y="643"/>
                  </a:lnTo>
                  <a:lnTo>
                    <a:pt x="953" y="643"/>
                  </a:lnTo>
                  <a:lnTo>
                    <a:pt x="953" y="334"/>
                  </a:lnTo>
                  <a:lnTo>
                    <a:pt x="644" y="334"/>
                  </a:lnTo>
                  <a:lnTo>
                    <a:pt x="64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4" name="Google Shape;4034;p54"/>
            <p:cNvSpPr/>
            <p:nvPr/>
          </p:nvSpPr>
          <p:spPr>
            <a:xfrm>
              <a:off x="2531439" y="2862008"/>
              <a:ext cx="36815" cy="36776"/>
            </a:xfrm>
            <a:custGeom>
              <a:rect b="b" l="l" r="r" t="t"/>
              <a:pathLst>
                <a:path extrusionOk="0" h="953" w="954">
                  <a:moveTo>
                    <a:pt x="310" y="0"/>
                  </a:moveTo>
                  <a:lnTo>
                    <a:pt x="310" y="310"/>
                  </a:lnTo>
                  <a:lnTo>
                    <a:pt x="1" y="310"/>
                  </a:lnTo>
                  <a:lnTo>
                    <a:pt x="1" y="619"/>
                  </a:lnTo>
                  <a:lnTo>
                    <a:pt x="310" y="619"/>
                  </a:lnTo>
                  <a:lnTo>
                    <a:pt x="310" y="953"/>
                  </a:lnTo>
                  <a:lnTo>
                    <a:pt x="644" y="953"/>
                  </a:lnTo>
                  <a:lnTo>
                    <a:pt x="644" y="619"/>
                  </a:lnTo>
                  <a:lnTo>
                    <a:pt x="953" y="619"/>
                  </a:lnTo>
                  <a:lnTo>
                    <a:pt x="953" y="310"/>
                  </a:lnTo>
                  <a:lnTo>
                    <a:pt x="644" y="310"/>
                  </a:lnTo>
                  <a:lnTo>
                    <a:pt x="64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5" name="Google Shape;4035;p54"/>
            <p:cNvSpPr/>
            <p:nvPr/>
          </p:nvSpPr>
          <p:spPr>
            <a:xfrm>
              <a:off x="2586583" y="2873932"/>
              <a:ext cx="74479" cy="12001"/>
            </a:xfrm>
            <a:custGeom>
              <a:rect b="b" l="l" r="r" t="t"/>
              <a:pathLst>
                <a:path extrusionOk="0" h="311" w="1930">
                  <a:moveTo>
                    <a:pt x="1" y="1"/>
                  </a:moveTo>
                  <a:lnTo>
                    <a:pt x="1" y="310"/>
                  </a:lnTo>
                  <a:lnTo>
                    <a:pt x="1930" y="310"/>
                  </a:lnTo>
                  <a:lnTo>
                    <a:pt x="193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6" name="Google Shape;4036;p54"/>
            <p:cNvSpPr/>
            <p:nvPr/>
          </p:nvSpPr>
          <p:spPr>
            <a:xfrm>
              <a:off x="2586583" y="2819714"/>
              <a:ext cx="114921" cy="12001"/>
            </a:xfrm>
            <a:custGeom>
              <a:rect b="b" l="l" r="r" t="t"/>
              <a:pathLst>
                <a:path extrusionOk="0" h="311" w="2978">
                  <a:moveTo>
                    <a:pt x="1" y="1"/>
                  </a:moveTo>
                  <a:lnTo>
                    <a:pt x="1" y="310"/>
                  </a:lnTo>
                  <a:lnTo>
                    <a:pt x="2978" y="310"/>
                  </a:lnTo>
                  <a:lnTo>
                    <a:pt x="297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7" name="Google Shape;4037;p54"/>
            <p:cNvSpPr/>
            <p:nvPr/>
          </p:nvSpPr>
          <p:spPr>
            <a:xfrm>
              <a:off x="2531439" y="2929075"/>
              <a:ext cx="129624" cy="12001"/>
            </a:xfrm>
            <a:custGeom>
              <a:rect b="b" l="l" r="r" t="t"/>
              <a:pathLst>
                <a:path extrusionOk="0" h="311" w="3359">
                  <a:moveTo>
                    <a:pt x="1" y="1"/>
                  </a:moveTo>
                  <a:lnTo>
                    <a:pt x="1" y="310"/>
                  </a:lnTo>
                  <a:lnTo>
                    <a:pt x="3359" y="310"/>
                  </a:lnTo>
                  <a:lnTo>
                    <a:pt x="335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38" name="Google Shape;4038;p54"/>
          <p:cNvGrpSpPr/>
          <p:nvPr/>
        </p:nvGrpSpPr>
        <p:grpSpPr>
          <a:xfrm>
            <a:off x="1029635" y="1446385"/>
            <a:ext cx="352018" cy="415421"/>
            <a:chOff x="2508479" y="2033080"/>
            <a:chExt cx="352018" cy="415421"/>
          </a:xfrm>
        </p:grpSpPr>
        <p:sp>
          <p:nvSpPr>
            <p:cNvPr id="4039" name="Google Shape;4039;p54"/>
            <p:cNvSpPr/>
            <p:nvPr/>
          </p:nvSpPr>
          <p:spPr>
            <a:xfrm>
              <a:off x="2513997" y="2039524"/>
              <a:ext cx="267467" cy="342834"/>
            </a:xfrm>
            <a:custGeom>
              <a:rect b="b" l="l" r="r" t="t"/>
              <a:pathLst>
                <a:path extrusionOk="0" h="8884" w="6931">
                  <a:moveTo>
                    <a:pt x="0" y="0"/>
                  </a:moveTo>
                  <a:lnTo>
                    <a:pt x="0" y="8883"/>
                  </a:lnTo>
                  <a:lnTo>
                    <a:pt x="5716" y="8883"/>
                  </a:lnTo>
                  <a:lnTo>
                    <a:pt x="5716" y="8264"/>
                  </a:lnTo>
                  <a:lnTo>
                    <a:pt x="1263" y="8264"/>
                  </a:lnTo>
                  <a:cubicBezTo>
                    <a:pt x="1263" y="7907"/>
                    <a:pt x="977" y="7645"/>
                    <a:pt x="643" y="7645"/>
                  </a:cubicBezTo>
                  <a:lnTo>
                    <a:pt x="643" y="1262"/>
                  </a:lnTo>
                  <a:cubicBezTo>
                    <a:pt x="977" y="1262"/>
                    <a:pt x="1263" y="977"/>
                    <a:pt x="1263" y="620"/>
                  </a:cubicBezTo>
                  <a:lnTo>
                    <a:pt x="5668" y="620"/>
                  </a:lnTo>
                  <a:cubicBezTo>
                    <a:pt x="5668" y="977"/>
                    <a:pt x="5954" y="1262"/>
                    <a:pt x="6311" y="1262"/>
                  </a:cubicBezTo>
                  <a:lnTo>
                    <a:pt x="6311" y="4501"/>
                  </a:lnTo>
                  <a:cubicBezTo>
                    <a:pt x="6502" y="4430"/>
                    <a:pt x="6716" y="4406"/>
                    <a:pt x="6930" y="4406"/>
                  </a:cubicBezTo>
                  <a:lnTo>
                    <a:pt x="6930" y="0"/>
                  </a:lnTo>
                  <a:lnTo>
                    <a:pt x="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0" name="Google Shape;4040;p54"/>
            <p:cNvSpPr/>
            <p:nvPr/>
          </p:nvSpPr>
          <p:spPr>
            <a:xfrm>
              <a:off x="2716164" y="2191140"/>
              <a:ext cx="65294" cy="191213"/>
            </a:xfrm>
            <a:custGeom>
              <a:rect b="b" l="l" r="r" t="t"/>
              <a:pathLst>
                <a:path extrusionOk="0" h="4955" w="1692">
                  <a:moveTo>
                    <a:pt x="1" y="4954"/>
                  </a:moveTo>
                  <a:lnTo>
                    <a:pt x="477" y="4954"/>
                  </a:lnTo>
                  <a:lnTo>
                    <a:pt x="477" y="4335"/>
                  </a:lnTo>
                  <a:lnTo>
                    <a:pt x="1" y="4335"/>
                  </a:lnTo>
                  <a:close/>
                  <a:moveTo>
                    <a:pt x="1072" y="96"/>
                  </a:moveTo>
                  <a:lnTo>
                    <a:pt x="1072" y="572"/>
                  </a:lnTo>
                  <a:cubicBezTo>
                    <a:pt x="1263" y="501"/>
                    <a:pt x="1477" y="477"/>
                    <a:pt x="1691" y="477"/>
                  </a:cubicBezTo>
                  <a:lnTo>
                    <a:pt x="1691" y="1"/>
                  </a:lnTo>
                  <a:cubicBezTo>
                    <a:pt x="1477" y="1"/>
                    <a:pt x="1263" y="25"/>
                    <a:pt x="1072" y="9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1" name="Google Shape;4041;p54"/>
            <p:cNvSpPr/>
            <p:nvPr/>
          </p:nvSpPr>
          <p:spPr>
            <a:xfrm>
              <a:off x="2538810" y="2063411"/>
              <a:ext cx="218767" cy="295021"/>
            </a:xfrm>
            <a:custGeom>
              <a:rect b="b" l="l" r="r" t="t"/>
              <a:pathLst>
                <a:path extrusionOk="0" h="7645" w="5669">
                  <a:moveTo>
                    <a:pt x="0" y="643"/>
                  </a:moveTo>
                  <a:lnTo>
                    <a:pt x="0" y="7026"/>
                  </a:lnTo>
                  <a:cubicBezTo>
                    <a:pt x="334" y="7026"/>
                    <a:pt x="620" y="7288"/>
                    <a:pt x="620" y="7645"/>
                  </a:cubicBezTo>
                  <a:lnTo>
                    <a:pt x="5073" y="7645"/>
                  </a:lnTo>
                  <a:lnTo>
                    <a:pt x="5073" y="7121"/>
                  </a:lnTo>
                  <a:cubicBezTo>
                    <a:pt x="4668" y="6764"/>
                    <a:pt x="4406" y="6240"/>
                    <a:pt x="4406" y="5668"/>
                  </a:cubicBezTo>
                  <a:cubicBezTo>
                    <a:pt x="4406" y="4859"/>
                    <a:pt x="4930" y="4144"/>
                    <a:pt x="5668" y="3882"/>
                  </a:cubicBezTo>
                  <a:lnTo>
                    <a:pt x="5668" y="643"/>
                  </a:lnTo>
                  <a:cubicBezTo>
                    <a:pt x="5311" y="643"/>
                    <a:pt x="5025" y="358"/>
                    <a:pt x="5025" y="1"/>
                  </a:cubicBezTo>
                  <a:lnTo>
                    <a:pt x="620" y="1"/>
                  </a:lnTo>
                  <a:cubicBezTo>
                    <a:pt x="620" y="358"/>
                    <a:pt x="334" y="643"/>
                    <a:pt x="0" y="64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2" name="Google Shape;4042;p54"/>
            <p:cNvSpPr/>
            <p:nvPr/>
          </p:nvSpPr>
          <p:spPr>
            <a:xfrm>
              <a:off x="2690425" y="2194806"/>
              <a:ext cx="67147" cy="163622"/>
            </a:xfrm>
            <a:custGeom>
              <a:rect b="b" l="l" r="r" t="t"/>
              <a:pathLst>
                <a:path extrusionOk="0" h="4240" w="1740">
                  <a:moveTo>
                    <a:pt x="668" y="4240"/>
                  </a:moveTo>
                  <a:lnTo>
                    <a:pt x="1144" y="4240"/>
                  </a:lnTo>
                  <a:lnTo>
                    <a:pt x="1144" y="3692"/>
                  </a:lnTo>
                  <a:cubicBezTo>
                    <a:pt x="739" y="3359"/>
                    <a:pt x="477" y="2835"/>
                    <a:pt x="477" y="2263"/>
                  </a:cubicBezTo>
                  <a:cubicBezTo>
                    <a:pt x="477" y="1454"/>
                    <a:pt x="1001" y="739"/>
                    <a:pt x="1739" y="477"/>
                  </a:cubicBezTo>
                  <a:lnTo>
                    <a:pt x="1739" y="1"/>
                  </a:lnTo>
                  <a:cubicBezTo>
                    <a:pt x="739" y="263"/>
                    <a:pt x="1" y="1192"/>
                    <a:pt x="1" y="2263"/>
                  </a:cubicBezTo>
                  <a:cubicBezTo>
                    <a:pt x="1" y="2740"/>
                    <a:pt x="144" y="3192"/>
                    <a:pt x="406" y="3597"/>
                  </a:cubicBezTo>
                  <a:cubicBezTo>
                    <a:pt x="477" y="3692"/>
                    <a:pt x="572" y="3811"/>
                    <a:pt x="668" y="3907"/>
                  </a:cubicBezTo>
                  <a:lnTo>
                    <a:pt x="668" y="424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3" name="Google Shape;4043;p54"/>
            <p:cNvSpPr/>
            <p:nvPr/>
          </p:nvSpPr>
          <p:spPr>
            <a:xfrm>
              <a:off x="2708832" y="2209508"/>
              <a:ext cx="145214" cy="145253"/>
            </a:xfrm>
            <a:custGeom>
              <a:rect b="b" l="l" r="r" t="t"/>
              <a:pathLst>
                <a:path extrusionOk="0" h="3764" w="3763">
                  <a:moveTo>
                    <a:pt x="0" y="1882"/>
                  </a:moveTo>
                  <a:cubicBezTo>
                    <a:pt x="0" y="2930"/>
                    <a:pt x="834" y="3764"/>
                    <a:pt x="1881" y="3764"/>
                  </a:cubicBezTo>
                  <a:cubicBezTo>
                    <a:pt x="2929" y="3764"/>
                    <a:pt x="3763" y="2930"/>
                    <a:pt x="3763" y="1882"/>
                  </a:cubicBezTo>
                  <a:cubicBezTo>
                    <a:pt x="3763" y="834"/>
                    <a:pt x="2929" y="1"/>
                    <a:pt x="1881" y="1"/>
                  </a:cubicBezTo>
                  <a:cubicBezTo>
                    <a:pt x="834" y="1"/>
                    <a:pt x="0" y="834"/>
                    <a:pt x="0" y="1882"/>
                  </a:cubicBezTo>
                  <a:close/>
                  <a:moveTo>
                    <a:pt x="1881" y="3025"/>
                  </a:moveTo>
                  <a:cubicBezTo>
                    <a:pt x="1643" y="2859"/>
                    <a:pt x="1167" y="2430"/>
                    <a:pt x="905" y="2073"/>
                  </a:cubicBezTo>
                  <a:cubicBezTo>
                    <a:pt x="333" y="1311"/>
                    <a:pt x="1238" y="644"/>
                    <a:pt x="1881" y="1382"/>
                  </a:cubicBezTo>
                  <a:cubicBezTo>
                    <a:pt x="2524" y="644"/>
                    <a:pt x="3429" y="1311"/>
                    <a:pt x="2858" y="2073"/>
                  </a:cubicBezTo>
                  <a:cubicBezTo>
                    <a:pt x="2596" y="2430"/>
                    <a:pt x="2120" y="2859"/>
                    <a:pt x="1881" y="302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4" name="Google Shape;4044;p54"/>
            <p:cNvSpPr/>
            <p:nvPr/>
          </p:nvSpPr>
          <p:spPr>
            <a:xfrm>
              <a:off x="2721682" y="2234321"/>
              <a:ext cx="119513" cy="91960"/>
            </a:xfrm>
            <a:custGeom>
              <a:rect b="b" l="l" r="r" t="t"/>
              <a:pathLst>
                <a:path extrusionOk="0" h="2383" w="3097">
                  <a:moveTo>
                    <a:pt x="572" y="1430"/>
                  </a:moveTo>
                  <a:cubicBezTo>
                    <a:pt x="834" y="1787"/>
                    <a:pt x="1310" y="2216"/>
                    <a:pt x="1548" y="2382"/>
                  </a:cubicBezTo>
                  <a:cubicBezTo>
                    <a:pt x="1787" y="2216"/>
                    <a:pt x="2263" y="1787"/>
                    <a:pt x="2525" y="1430"/>
                  </a:cubicBezTo>
                  <a:cubicBezTo>
                    <a:pt x="3096" y="668"/>
                    <a:pt x="2191" y="1"/>
                    <a:pt x="1548" y="739"/>
                  </a:cubicBezTo>
                  <a:cubicBezTo>
                    <a:pt x="905" y="1"/>
                    <a:pt x="0" y="668"/>
                    <a:pt x="572" y="143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5" name="Google Shape;4045;p54"/>
            <p:cNvSpPr/>
            <p:nvPr/>
          </p:nvSpPr>
          <p:spPr>
            <a:xfrm>
              <a:off x="2734532" y="2337276"/>
              <a:ext cx="93774" cy="104810"/>
            </a:xfrm>
            <a:custGeom>
              <a:rect b="b" l="l" r="r" t="t"/>
              <a:pathLst>
                <a:path extrusionOk="0" h="2716" w="2430">
                  <a:moveTo>
                    <a:pt x="1215" y="2096"/>
                  </a:moveTo>
                  <a:lnTo>
                    <a:pt x="2287" y="2715"/>
                  </a:lnTo>
                  <a:lnTo>
                    <a:pt x="2430" y="2715"/>
                  </a:lnTo>
                  <a:lnTo>
                    <a:pt x="2430" y="0"/>
                  </a:lnTo>
                  <a:cubicBezTo>
                    <a:pt x="2120" y="286"/>
                    <a:pt x="1692" y="453"/>
                    <a:pt x="1215" y="453"/>
                  </a:cubicBezTo>
                  <a:cubicBezTo>
                    <a:pt x="739" y="453"/>
                    <a:pt x="310" y="286"/>
                    <a:pt x="1" y="0"/>
                  </a:cubicBezTo>
                  <a:lnTo>
                    <a:pt x="1" y="2715"/>
                  </a:lnTo>
                  <a:lnTo>
                    <a:pt x="144" y="2715"/>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6" name="Google Shape;4046;p54"/>
            <p:cNvSpPr/>
            <p:nvPr/>
          </p:nvSpPr>
          <p:spPr>
            <a:xfrm>
              <a:off x="2734532" y="2337276"/>
              <a:ext cx="93774" cy="35850"/>
            </a:xfrm>
            <a:custGeom>
              <a:rect b="b" l="l" r="r" t="t"/>
              <a:pathLst>
                <a:path extrusionOk="0" h="929" w="2430">
                  <a:moveTo>
                    <a:pt x="2430" y="596"/>
                  </a:moveTo>
                  <a:lnTo>
                    <a:pt x="2430" y="0"/>
                  </a:lnTo>
                  <a:cubicBezTo>
                    <a:pt x="2120" y="286"/>
                    <a:pt x="1692" y="453"/>
                    <a:pt x="1215" y="453"/>
                  </a:cubicBezTo>
                  <a:cubicBezTo>
                    <a:pt x="739" y="453"/>
                    <a:pt x="310" y="286"/>
                    <a:pt x="1" y="0"/>
                  </a:cubicBezTo>
                  <a:lnTo>
                    <a:pt x="1" y="596"/>
                  </a:lnTo>
                  <a:cubicBezTo>
                    <a:pt x="358" y="810"/>
                    <a:pt x="763" y="929"/>
                    <a:pt x="1215" y="929"/>
                  </a:cubicBezTo>
                  <a:cubicBezTo>
                    <a:pt x="1668" y="929"/>
                    <a:pt x="2073" y="810"/>
                    <a:pt x="2430" y="59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7" name="Google Shape;4047;p54"/>
            <p:cNvSpPr/>
            <p:nvPr/>
          </p:nvSpPr>
          <p:spPr>
            <a:xfrm>
              <a:off x="2513997" y="2039524"/>
              <a:ext cx="18407" cy="342834"/>
            </a:xfrm>
            <a:custGeom>
              <a:rect b="b" l="l" r="r" t="t"/>
              <a:pathLst>
                <a:path extrusionOk="0" h="8884" w="477">
                  <a:moveTo>
                    <a:pt x="0" y="0"/>
                  </a:moveTo>
                  <a:lnTo>
                    <a:pt x="477" y="0"/>
                  </a:lnTo>
                  <a:lnTo>
                    <a:pt x="477" y="8883"/>
                  </a:lnTo>
                  <a:lnTo>
                    <a:pt x="0" y="888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8" name="Google Shape;4048;p54"/>
            <p:cNvSpPr/>
            <p:nvPr/>
          </p:nvSpPr>
          <p:spPr>
            <a:xfrm>
              <a:off x="2708832" y="2204916"/>
              <a:ext cx="81811" cy="155363"/>
            </a:xfrm>
            <a:custGeom>
              <a:rect b="b" l="l" r="r" t="t"/>
              <a:pathLst>
                <a:path extrusionOk="0" h="4026" w="2120">
                  <a:moveTo>
                    <a:pt x="0" y="2001"/>
                  </a:moveTo>
                  <a:cubicBezTo>
                    <a:pt x="0" y="3144"/>
                    <a:pt x="1000" y="4026"/>
                    <a:pt x="2120" y="3883"/>
                  </a:cubicBezTo>
                  <a:cubicBezTo>
                    <a:pt x="1191" y="3764"/>
                    <a:pt x="476" y="2978"/>
                    <a:pt x="476" y="2001"/>
                  </a:cubicBezTo>
                  <a:cubicBezTo>
                    <a:pt x="476" y="1025"/>
                    <a:pt x="1191" y="239"/>
                    <a:pt x="2120" y="120"/>
                  </a:cubicBezTo>
                  <a:cubicBezTo>
                    <a:pt x="1000" y="1"/>
                    <a:pt x="0" y="858"/>
                    <a:pt x="0" y="200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9" name="Google Shape;4049;p54"/>
            <p:cNvSpPr/>
            <p:nvPr/>
          </p:nvSpPr>
          <p:spPr>
            <a:xfrm>
              <a:off x="2726274" y="2243544"/>
              <a:ext cx="64368" cy="82737"/>
            </a:xfrm>
            <a:custGeom>
              <a:rect b="b" l="l" r="r" t="t"/>
              <a:pathLst>
                <a:path extrusionOk="0" h="2144" w="1668">
                  <a:moveTo>
                    <a:pt x="453" y="1191"/>
                  </a:moveTo>
                  <a:cubicBezTo>
                    <a:pt x="715" y="1548"/>
                    <a:pt x="1191" y="1977"/>
                    <a:pt x="1429" y="2143"/>
                  </a:cubicBezTo>
                  <a:cubicBezTo>
                    <a:pt x="1501" y="2096"/>
                    <a:pt x="1572" y="2024"/>
                    <a:pt x="1668" y="1953"/>
                  </a:cubicBezTo>
                  <a:cubicBezTo>
                    <a:pt x="1429" y="1739"/>
                    <a:pt x="1120" y="1453"/>
                    <a:pt x="929" y="1191"/>
                  </a:cubicBezTo>
                  <a:cubicBezTo>
                    <a:pt x="596" y="762"/>
                    <a:pt x="763" y="357"/>
                    <a:pt x="1072" y="214"/>
                  </a:cubicBezTo>
                  <a:cubicBezTo>
                    <a:pt x="501" y="0"/>
                    <a:pt x="1" y="572"/>
                    <a:pt x="453" y="119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0" name="Google Shape;4050;p54"/>
            <p:cNvSpPr/>
            <p:nvPr/>
          </p:nvSpPr>
          <p:spPr>
            <a:xfrm>
              <a:off x="2642652" y="2376791"/>
              <a:ext cx="11963" cy="11963"/>
            </a:xfrm>
            <a:custGeom>
              <a:rect b="b" l="l" r="r" t="t"/>
              <a:pathLst>
                <a:path extrusionOk="0" h="310" w="310">
                  <a:moveTo>
                    <a:pt x="0" y="0"/>
                  </a:moveTo>
                  <a:lnTo>
                    <a:pt x="0" y="310"/>
                  </a:lnTo>
                  <a:lnTo>
                    <a:pt x="310" y="310"/>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1" name="Google Shape;4051;p54"/>
            <p:cNvSpPr/>
            <p:nvPr/>
          </p:nvSpPr>
          <p:spPr>
            <a:xfrm>
              <a:off x="2729940" y="2244200"/>
              <a:ext cx="102997" cy="89413"/>
            </a:xfrm>
            <a:custGeom>
              <a:rect b="b" l="l" r="r" t="t"/>
              <a:pathLst>
                <a:path extrusionOk="0" h="2317" w="2669">
                  <a:moveTo>
                    <a:pt x="715" y="317"/>
                  </a:moveTo>
                  <a:cubicBezTo>
                    <a:pt x="882" y="317"/>
                    <a:pt x="1049" y="388"/>
                    <a:pt x="1215" y="578"/>
                  </a:cubicBezTo>
                  <a:lnTo>
                    <a:pt x="1334" y="721"/>
                  </a:lnTo>
                  <a:lnTo>
                    <a:pt x="1453" y="578"/>
                  </a:lnTo>
                  <a:cubicBezTo>
                    <a:pt x="1624" y="394"/>
                    <a:pt x="1794" y="320"/>
                    <a:pt x="1939" y="320"/>
                  </a:cubicBezTo>
                  <a:cubicBezTo>
                    <a:pt x="2037" y="320"/>
                    <a:pt x="2124" y="354"/>
                    <a:pt x="2192" y="412"/>
                  </a:cubicBezTo>
                  <a:cubicBezTo>
                    <a:pt x="2335" y="507"/>
                    <a:pt x="2430" y="769"/>
                    <a:pt x="2192" y="1079"/>
                  </a:cubicBezTo>
                  <a:cubicBezTo>
                    <a:pt x="1977" y="1364"/>
                    <a:pt x="1596" y="1722"/>
                    <a:pt x="1334" y="1936"/>
                  </a:cubicBezTo>
                  <a:cubicBezTo>
                    <a:pt x="1072" y="1722"/>
                    <a:pt x="691" y="1364"/>
                    <a:pt x="477" y="1079"/>
                  </a:cubicBezTo>
                  <a:cubicBezTo>
                    <a:pt x="239" y="769"/>
                    <a:pt x="334" y="531"/>
                    <a:pt x="477" y="412"/>
                  </a:cubicBezTo>
                  <a:cubicBezTo>
                    <a:pt x="549" y="340"/>
                    <a:pt x="620" y="317"/>
                    <a:pt x="715" y="317"/>
                  </a:cubicBezTo>
                  <a:close/>
                  <a:moveTo>
                    <a:pt x="729" y="1"/>
                  </a:moveTo>
                  <a:cubicBezTo>
                    <a:pt x="557" y="1"/>
                    <a:pt x="402" y="51"/>
                    <a:pt x="263" y="150"/>
                  </a:cubicBezTo>
                  <a:cubicBezTo>
                    <a:pt x="120" y="269"/>
                    <a:pt x="25" y="459"/>
                    <a:pt x="25" y="650"/>
                  </a:cubicBezTo>
                  <a:cubicBezTo>
                    <a:pt x="1" y="840"/>
                    <a:pt x="72" y="1079"/>
                    <a:pt x="239" y="1269"/>
                  </a:cubicBezTo>
                  <a:cubicBezTo>
                    <a:pt x="501" y="1650"/>
                    <a:pt x="1001" y="2079"/>
                    <a:pt x="1239" y="2245"/>
                  </a:cubicBezTo>
                  <a:lnTo>
                    <a:pt x="1334" y="2317"/>
                  </a:lnTo>
                  <a:lnTo>
                    <a:pt x="1430" y="2245"/>
                  </a:lnTo>
                  <a:cubicBezTo>
                    <a:pt x="1668" y="2079"/>
                    <a:pt x="2168" y="1650"/>
                    <a:pt x="2430" y="1269"/>
                  </a:cubicBezTo>
                  <a:cubicBezTo>
                    <a:pt x="2597" y="1079"/>
                    <a:pt x="2668" y="840"/>
                    <a:pt x="2644" y="650"/>
                  </a:cubicBezTo>
                  <a:cubicBezTo>
                    <a:pt x="2620" y="459"/>
                    <a:pt x="2549" y="269"/>
                    <a:pt x="2406" y="150"/>
                  </a:cubicBezTo>
                  <a:cubicBezTo>
                    <a:pt x="2267" y="51"/>
                    <a:pt x="2112" y="1"/>
                    <a:pt x="1940" y="1"/>
                  </a:cubicBezTo>
                  <a:cubicBezTo>
                    <a:pt x="1905" y="1"/>
                    <a:pt x="1870" y="3"/>
                    <a:pt x="1835" y="7"/>
                  </a:cubicBezTo>
                  <a:cubicBezTo>
                    <a:pt x="1644" y="31"/>
                    <a:pt x="1477" y="126"/>
                    <a:pt x="1334" y="245"/>
                  </a:cubicBezTo>
                  <a:cubicBezTo>
                    <a:pt x="1192" y="126"/>
                    <a:pt x="1001" y="31"/>
                    <a:pt x="834" y="7"/>
                  </a:cubicBezTo>
                  <a:cubicBezTo>
                    <a:pt x="799" y="3"/>
                    <a:pt x="764" y="1"/>
                    <a:pt x="72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2" name="Google Shape;4052;p54"/>
            <p:cNvSpPr/>
            <p:nvPr/>
          </p:nvSpPr>
          <p:spPr>
            <a:xfrm>
              <a:off x="2508479" y="2033080"/>
              <a:ext cx="352018" cy="415421"/>
            </a:xfrm>
            <a:custGeom>
              <a:rect b="b" l="l" r="r" t="t"/>
              <a:pathLst>
                <a:path extrusionOk="0" h="10765" w="9122">
                  <a:moveTo>
                    <a:pt x="7073" y="4716"/>
                  </a:moveTo>
                  <a:cubicBezTo>
                    <a:pt x="8026" y="4716"/>
                    <a:pt x="8812" y="5502"/>
                    <a:pt x="8812" y="6454"/>
                  </a:cubicBezTo>
                  <a:cubicBezTo>
                    <a:pt x="8812" y="7407"/>
                    <a:pt x="8026" y="8193"/>
                    <a:pt x="7073" y="8193"/>
                  </a:cubicBezTo>
                  <a:cubicBezTo>
                    <a:pt x="6121" y="8193"/>
                    <a:pt x="5335" y="7407"/>
                    <a:pt x="5335" y="6454"/>
                  </a:cubicBezTo>
                  <a:cubicBezTo>
                    <a:pt x="5335" y="5502"/>
                    <a:pt x="6121" y="4716"/>
                    <a:pt x="7073" y="4716"/>
                  </a:cubicBezTo>
                  <a:close/>
                  <a:moveTo>
                    <a:pt x="6002" y="8193"/>
                  </a:moveTo>
                  <a:cubicBezTo>
                    <a:pt x="6264" y="8359"/>
                    <a:pt x="6573" y="8479"/>
                    <a:pt x="6907" y="8502"/>
                  </a:cubicBezTo>
                  <a:lnTo>
                    <a:pt x="6907" y="9884"/>
                  </a:lnTo>
                  <a:lnTo>
                    <a:pt x="6002" y="10408"/>
                  </a:lnTo>
                  <a:lnTo>
                    <a:pt x="6002" y="8193"/>
                  </a:lnTo>
                  <a:close/>
                  <a:moveTo>
                    <a:pt x="8145" y="8193"/>
                  </a:moveTo>
                  <a:lnTo>
                    <a:pt x="8145" y="10408"/>
                  </a:lnTo>
                  <a:lnTo>
                    <a:pt x="7240" y="9884"/>
                  </a:lnTo>
                  <a:lnTo>
                    <a:pt x="7240" y="8502"/>
                  </a:lnTo>
                  <a:cubicBezTo>
                    <a:pt x="7550" y="8479"/>
                    <a:pt x="7859" y="8359"/>
                    <a:pt x="8145" y="8193"/>
                  </a:cubicBezTo>
                  <a:close/>
                  <a:moveTo>
                    <a:pt x="1" y="1"/>
                  </a:moveTo>
                  <a:lnTo>
                    <a:pt x="1" y="9217"/>
                  </a:lnTo>
                  <a:lnTo>
                    <a:pt x="3168" y="9217"/>
                  </a:lnTo>
                  <a:lnTo>
                    <a:pt x="3168" y="8907"/>
                  </a:lnTo>
                  <a:lnTo>
                    <a:pt x="310" y="8907"/>
                  </a:lnTo>
                  <a:lnTo>
                    <a:pt x="310" y="334"/>
                  </a:lnTo>
                  <a:lnTo>
                    <a:pt x="6907" y="334"/>
                  </a:lnTo>
                  <a:lnTo>
                    <a:pt x="6907" y="4406"/>
                  </a:lnTo>
                  <a:cubicBezTo>
                    <a:pt x="6811" y="4430"/>
                    <a:pt x="6692" y="4430"/>
                    <a:pt x="6597" y="4478"/>
                  </a:cubicBezTo>
                  <a:lnTo>
                    <a:pt x="6597" y="1263"/>
                  </a:lnTo>
                  <a:lnTo>
                    <a:pt x="6454" y="1263"/>
                  </a:lnTo>
                  <a:cubicBezTo>
                    <a:pt x="6192" y="1263"/>
                    <a:pt x="5978" y="1048"/>
                    <a:pt x="5978" y="787"/>
                  </a:cubicBezTo>
                  <a:lnTo>
                    <a:pt x="5978" y="644"/>
                  </a:lnTo>
                  <a:lnTo>
                    <a:pt x="1239" y="644"/>
                  </a:lnTo>
                  <a:lnTo>
                    <a:pt x="1239" y="787"/>
                  </a:lnTo>
                  <a:cubicBezTo>
                    <a:pt x="1239" y="1048"/>
                    <a:pt x="1048" y="1263"/>
                    <a:pt x="786" y="1263"/>
                  </a:cubicBezTo>
                  <a:lnTo>
                    <a:pt x="620" y="1263"/>
                  </a:lnTo>
                  <a:lnTo>
                    <a:pt x="620" y="2049"/>
                  </a:lnTo>
                  <a:lnTo>
                    <a:pt x="929" y="2049"/>
                  </a:lnTo>
                  <a:lnTo>
                    <a:pt x="929" y="1572"/>
                  </a:lnTo>
                  <a:cubicBezTo>
                    <a:pt x="1239" y="1501"/>
                    <a:pt x="1477" y="1263"/>
                    <a:pt x="1548" y="953"/>
                  </a:cubicBezTo>
                  <a:lnTo>
                    <a:pt x="5668" y="953"/>
                  </a:lnTo>
                  <a:cubicBezTo>
                    <a:pt x="5740" y="1263"/>
                    <a:pt x="5978" y="1501"/>
                    <a:pt x="6288" y="1572"/>
                  </a:cubicBezTo>
                  <a:lnTo>
                    <a:pt x="6288" y="4573"/>
                  </a:lnTo>
                  <a:cubicBezTo>
                    <a:pt x="5549" y="4883"/>
                    <a:pt x="5025" y="5597"/>
                    <a:pt x="5025" y="6454"/>
                  </a:cubicBezTo>
                  <a:cubicBezTo>
                    <a:pt x="5025" y="7050"/>
                    <a:pt x="5287" y="7597"/>
                    <a:pt x="5692" y="7955"/>
                  </a:cubicBezTo>
                  <a:lnTo>
                    <a:pt x="5692" y="8264"/>
                  </a:lnTo>
                  <a:lnTo>
                    <a:pt x="1548" y="8264"/>
                  </a:lnTo>
                  <a:cubicBezTo>
                    <a:pt x="1477" y="7955"/>
                    <a:pt x="1239" y="7716"/>
                    <a:pt x="929" y="7669"/>
                  </a:cubicBezTo>
                  <a:lnTo>
                    <a:pt x="929" y="2382"/>
                  </a:lnTo>
                  <a:lnTo>
                    <a:pt x="620" y="2382"/>
                  </a:lnTo>
                  <a:lnTo>
                    <a:pt x="620" y="7955"/>
                  </a:lnTo>
                  <a:lnTo>
                    <a:pt x="786" y="7955"/>
                  </a:lnTo>
                  <a:cubicBezTo>
                    <a:pt x="1048" y="7955"/>
                    <a:pt x="1263" y="8169"/>
                    <a:pt x="1263" y="8431"/>
                  </a:cubicBezTo>
                  <a:lnTo>
                    <a:pt x="1263" y="8598"/>
                  </a:lnTo>
                  <a:lnTo>
                    <a:pt x="5692" y="8598"/>
                  </a:lnTo>
                  <a:lnTo>
                    <a:pt x="5692" y="8907"/>
                  </a:lnTo>
                  <a:lnTo>
                    <a:pt x="4097" y="8907"/>
                  </a:lnTo>
                  <a:lnTo>
                    <a:pt x="4097" y="9217"/>
                  </a:lnTo>
                  <a:lnTo>
                    <a:pt x="5692" y="9217"/>
                  </a:lnTo>
                  <a:lnTo>
                    <a:pt x="5692" y="10765"/>
                  </a:lnTo>
                  <a:lnTo>
                    <a:pt x="6049" y="10765"/>
                  </a:lnTo>
                  <a:lnTo>
                    <a:pt x="7073" y="10146"/>
                  </a:lnTo>
                  <a:lnTo>
                    <a:pt x="8097" y="10765"/>
                  </a:lnTo>
                  <a:lnTo>
                    <a:pt x="8455" y="10765"/>
                  </a:lnTo>
                  <a:lnTo>
                    <a:pt x="8455" y="7955"/>
                  </a:lnTo>
                  <a:cubicBezTo>
                    <a:pt x="8859" y="7597"/>
                    <a:pt x="9121" y="7050"/>
                    <a:pt x="9121" y="6454"/>
                  </a:cubicBezTo>
                  <a:cubicBezTo>
                    <a:pt x="9121" y="5383"/>
                    <a:pt x="8288" y="4502"/>
                    <a:pt x="7240" y="4406"/>
                  </a:cubicBezTo>
                  <a:lnTo>
                    <a:pt x="724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3" name="Google Shape;4053;p54"/>
            <p:cNvSpPr/>
            <p:nvPr/>
          </p:nvSpPr>
          <p:spPr>
            <a:xfrm>
              <a:off x="2581064" y="2155291"/>
              <a:ext cx="133290" cy="12001"/>
            </a:xfrm>
            <a:custGeom>
              <a:rect b="b" l="l" r="r" t="t"/>
              <a:pathLst>
                <a:path extrusionOk="0" h="311" w="3454">
                  <a:moveTo>
                    <a:pt x="1" y="1"/>
                  </a:moveTo>
                  <a:lnTo>
                    <a:pt x="1" y="311"/>
                  </a:lnTo>
                  <a:lnTo>
                    <a:pt x="3454" y="311"/>
                  </a:lnTo>
                  <a:lnTo>
                    <a:pt x="345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4" name="Google Shape;4054;p54"/>
            <p:cNvSpPr/>
            <p:nvPr/>
          </p:nvSpPr>
          <p:spPr>
            <a:xfrm>
              <a:off x="2581064" y="2130478"/>
              <a:ext cx="133290" cy="12001"/>
            </a:xfrm>
            <a:custGeom>
              <a:rect b="b" l="l" r="r" t="t"/>
              <a:pathLst>
                <a:path extrusionOk="0" h="311" w="3454">
                  <a:moveTo>
                    <a:pt x="1" y="1"/>
                  </a:moveTo>
                  <a:lnTo>
                    <a:pt x="1" y="311"/>
                  </a:lnTo>
                  <a:lnTo>
                    <a:pt x="3454" y="311"/>
                  </a:lnTo>
                  <a:lnTo>
                    <a:pt x="345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5" name="Google Shape;4055;p54"/>
            <p:cNvSpPr/>
            <p:nvPr/>
          </p:nvSpPr>
          <p:spPr>
            <a:xfrm>
              <a:off x="2604989" y="2265578"/>
              <a:ext cx="85477" cy="60702"/>
            </a:xfrm>
            <a:custGeom>
              <a:rect b="b" l="l" r="r" t="t"/>
              <a:pathLst>
                <a:path extrusionOk="0" h="1573" w="2215">
                  <a:moveTo>
                    <a:pt x="1119" y="429"/>
                  </a:moveTo>
                  <a:cubicBezTo>
                    <a:pt x="1215" y="525"/>
                    <a:pt x="1262" y="644"/>
                    <a:pt x="1262" y="787"/>
                  </a:cubicBezTo>
                  <a:cubicBezTo>
                    <a:pt x="1262" y="929"/>
                    <a:pt x="1215" y="1048"/>
                    <a:pt x="1119" y="1144"/>
                  </a:cubicBezTo>
                  <a:cubicBezTo>
                    <a:pt x="1024" y="1048"/>
                    <a:pt x="953" y="929"/>
                    <a:pt x="953" y="787"/>
                  </a:cubicBezTo>
                  <a:cubicBezTo>
                    <a:pt x="953" y="644"/>
                    <a:pt x="1024" y="525"/>
                    <a:pt x="1119" y="429"/>
                  </a:cubicBezTo>
                  <a:close/>
                  <a:moveTo>
                    <a:pt x="786" y="310"/>
                  </a:moveTo>
                  <a:cubicBezTo>
                    <a:pt x="691" y="453"/>
                    <a:pt x="643" y="620"/>
                    <a:pt x="643" y="787"/>
                  </a:cubicBezTo>
                  <a:cubicBezTo>
                    <a:pt x="643" y="977"/>
                    <a:pt x="691" y="1120"/>
                    <a:pt x="786" y="1263"/>
                  </a:cubicBezTo>
                  <a:cubicBezTo>
                    <a:pt x="524" y="1263"/>
                    <a:pt x="333" y="1048"/>
                    <a:pt x="333" y="787"/>
                  </a:cubicBezTo>
                  <a:cubicBezTo>
                    <a:pt x="333" y="525"/>
                    <a:pt x="524" y="310"/>
                    <a:pt x="786" y="310"/>
                  </a:cubicBezTo>
                  <a:close/>
                  <a:moveTo>
                    <a:pt x="1429" y="310"/>
                  </a:moveTo>
                  <a:cubicBezTo>
                    <a:pt x="1691" y="310"/>
                    <a:pt x="1905" y="525"/>
                    <a:pt x="1905" y="787"/>
                  </a:cubicBezTo>
                  <a:cubicBezTo>
                    <a:pt x="1905" y="1048"/>
                    <a:pt x="1691" y="1263"/>
                    <a:pt x="1429" y="1263"/>
                  </a:cubicBezTo>
                  <a:cubicBezTo>
                    <a:pt x="1524" y="1120"/>
                    <a:pt x="1572" y="977"/>
                    <a:pt x="1572" y="787"/>
                  </a:cubicBezTo>
                  <a:cubicBezTo>
                    <a:pt x="1572" y="620"/>
                    <a:pt x="1524" y="453"/>
                    <a:pt x="1429" y="310"/>
                  </a:cubicBezTo>
                  <a:close/>
                  <a:moveTo>
                    <a:pt x="786" y="1"/>
                  </a:moveTo>
                  <a:cubicBezTo>
                    <a:pt x="357" y="1"/>
                    <a:pt x="0" y="358"/>
                    <a:pt x="0" y="787"/>
                  </a:cubicBezTo>
                  <a:cubicBezTo>
                    <a:pt x="0" y="1215"/>
                    <a:pt x="357" y="1572"/>
                    <a:pt x="786" y="1572"/>
                  </a:cubicBezTo>
                  <a:cubicBezTo>
                    <a:pt x="905" y="1572"/>
                    <a:pt x="1024" y="1549"/>
                    <a:pt x="1119" y="1501"/>
                  </a:cubicBezTo>
                  <a:cubicBezTo>
                    <a:pt x="1215" y="1549"/>
                    <a:pt x="1310" y="1572"/>
                    <a:pt x="1429" y="1572"/>
                  </a:cubicBezTo>
                  <a:cubicBezTo>
                    <a:pt x="1858" y="1572"/>
                    <a:pt x="2215" y="1215"/>
                    <a:pt x="2215" y="787"/>
                  </a:cubicBezTo>
                  <a:cubicBezTo>
                    <a:pt x="2215" y="358"/>
                    <a:pt x="1858" y="1"/>
                    <a:pt x="1429" y="1"/>
                  </a:cubicBezTo>
                  <a:cubicBezTo>
                    <a:pt x="1310" y="1"/>
                    <a:pt x="1215" y="24"/>
                    <a:pt x="1119" y="72"/>
                  </a:cubicBezTo>
                  <a:cubicBezTo>
                    <a:pt x="1024" y="24"/>
                    <a:pt x="905" y="1"/>
                    <a:pt x="78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6" name="Google Shape;4056;p54"/>
            <p:cNvSpPr/>
            <p:nvPr/>
          </p:nvSpPr>
          <p:spPr>
            <a:xfrm>
              <a:off x="2614174" y="2227915"/>
              <a:ext cx="67108" cy="11963"/>
            </a:xfrm>
            <a:custGeom>
              <a:rect b="b" l="l" r="r" t="t"/>
              <a:pathLst>
                <a:path extrusionOk="0" h="310" w="1739">
                  <a:moveTo>
                    <a:pt x="0" y="0"/>
                  </a:moveTo>
                  <a:lnTo>
                    <a:pt x="0" y="310"/>
                  </a:lnTo>
                  <a:lnTo>
                    <a:pt x="1739" y="310"/>
                  </a:lnTo>
                  <a:lnTo>
                    <a:pt x="173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60" name="Shape 4060"/>
        <p:cNvGrpSpPr/>
        <p:nvPr/>
      </p:nvGrpSpPr>
      <p:grpSpPr>
        <a:xfrm>
          <a:off x="0" y="0"/>
          <a:ext cx="0" cy="0"/>
          <a:chOff x="0" y="0"/>
          <a:chExt cx="0" cy="0"/>
        </a:xfrm>
      </p:grpSpPr>
      <p:sp>
        <p:nvSpPr>
          <p:cNvPr id="4061" name="Google Shape;4061;p55"/>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sp>
        <p:nvSpPr>
          <p:cNvPr id="4062" name="Google Shape;4062;p55"/>
          <p:cNvSpPr txBox="1"/>
          <p:nvPr/>
        </p:nvSpPr>
        <p:spPr>
          <a:xfrm>
            <a:off x="3416850" y="1439750"/>
            <a:ext cx="2310300" cy="508200"/>
          </a:xfrm>
          <a:prstGeom prst="rect">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Jupiter</a:t>
            </a:r>
            <a:endParaRPr b="1" sz="1800">
              <a:solidFill>
                <a:schemeClr val="dk1"/>
              </a:solidFill>
              <a:latin typeface="Fira Sans Extra Condensed"/>
              <a:ea typeface="Fira Sans Extra Condensed"/>
              <a:cs typeface="Fira Sans Extra Condensed"/>
              <a:sym typeface="Fira Sans Extra Condensed"/>
            </a:endParaRPr>
          </a:p>
        </p:txBody>
      </p:sp>
      <p:grpSp>
        <p:nvGrpSpPr>
          <p:cNvPr id="4063" name="Google Shape;4063;p55"/>
          <p:cNvGrpSpPr/>
          <p:nvPr/>
        </p:nvGrpSpPr>
        <p:grpSpPr>
          <a:xfrm>
            <a:off x="811281" y="3412294"/>
            <a:ext cx="1892700" cy="952685"/>
            <a:chOff x="812387" y="3412294"/>
            <a:chExt cx="1892700" cy="952685"/>
          </a:xfrm>
        </p:grpSpPr>
        <p:sp>
          <p:nvSpPr>
            <p:cNvPr id="4064" name="Google Shape;4064;p55"/>
            <p:cNvSpPr txBox="1"/>
            <p:nvPr/>
          </p:nvSpPr>
          <p:spPr>
            <a:xfrm>
              <a:off x="812387" y="3788979"/>
              <a:ext cx="1892700" cy="57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It’s the third planet from the Sun and the only one that harbors life</a:t>
              </a:r>
              <a:endParaRPr sz="1200">
                <a:solidFill>
                  <a:schemeClr val="dk1"/>
                </a:solidFill>
                <a:latin typeface="Roboto"/>
                <a:ea typeface="Roboto"/>
                <a:cs typeface="Roboto"/>
                <a:sym typeface="Roboto"/>
              </a:endParaRPr>
            </a:p>
          </p:txBody>
        </p:sp>
        <p:sp>
          <p:nvSpPr>
            <p:cNvPr id="4065" name="Google Shape;4065;p55"/>
            <p:cNvSpPr txBox="1"/>
            <p:nvPr/>
          </p:nvSpPr>
          <p:spPr>
            <a:xfrm>
              <a:off x="812387" y="3412294"/>
              <a:ext cx="18927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Earth</a:t>
              </a:r>
              <a:endParaRPr b="1" sz="1800">
                <a:solidFill>
                  <a:schemeClr val="accent1"/>
                </a:solidFill>
                <a:latin typeface="Fira Sans Extra Condensed"/>
                <a:ea typeface="Fira Sans Extra Condensed"/>
                <a:cs typeface="Fira Sans Extra Condensed"/>
                <a:sym typeface="Fira Sans Extra Condensed"/>
              </a:endParaRPr>
            </a:p>
          </p:txBody>
        </p:sp>
      </p:grpSp>
      <p:grpSp>
        <p:nvGrpSpPr>
          <p:cNvPr id="4066" name="Google Shape;4066;p55"/>
          <p:cNvGrpSpPr/>
          <p:nvPr/>
        </p:nvGrpSpPr>
        <p:grpSpPr>
          <a:xfrm>
            <a:off x="3625650" y="3412294"/>
            <a:ext cx="1892700" cy="952685"/>
            <a:chOff x="3630722" y="3412294"/>
            <a:chExt cx="1892700" cy="952685"/>
          </a:xfrm>
        </p:grpSpPr>
        <p:sp>
          <p:nvSpPr>
            <p:cNvPr id="4067" name="Google Shape;4067;p55"/>
            <p:cNvSpPr txBox="1"/>
            <p:nvPr/>
          </p:nvSpPr>
          <p:spPr>
            <a:xfrm>
              <a:off x="3630722" y="3788979"/>
              <a:ext cx="1892700" cy="57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It's full of iron oxide dust, which gives the planet its reddish cast</a:t>
              </a:r>
              <a:endParaRPr sz="1200">
                <a:solidFill>
                  <a:schemeClr val="dk1"/>
                </a:solidFill>
                <a:latin typeface="Roboto"/>
                <a:ea typeface="Roboto"/>
                <a:cs typeface="Roboto"/>
                <a:sym typeface="Roboto"/>
              </a:endParaRPr>
            </a:p>
          </p:txBody>
        </p:sp>
        <p:sp>
          <p:nvSpPr>
            <p:cNvPr id="4068" name="Google Shape;4068;p55"/>
            <p:cNvSpPr txBox="1"/>
            <p:nvPr/>
          </p:nvSpPr>
          <p:spPr>
            <a:xfrm>
              <a:off x="3630722" y="3412294"/>
              <a:ext cx="18927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Mars</a:t>
              </a:r>
              <a:endParaRPr b="1" sz="1800">
                <a:solidFill>
                  <a:schemeClr val="accent2"/>
                </a:solidFill>
                <a:latin typeface="Fira Sans Extra Condensed"/>
                <a:ea typeface="Fira Sans Extra Condensed"/>
                <a:cs typeface="Fira Sans Extra Condensed"/>
                <a:sym typeface="Fira Sans Extra Condensed"/>
              </a:endParaRPr>
            </a:p>
          </p:txBody>
        </p:sp>
      </p:grpSp>
      <p:grpSp>
        <p:nvGrpSpPr>
          <p:cNvPr id="4069" name="Google Shape;4069;p55"/>
          <p:cNvGrpSpPr/>
          <p:nvPr/>
        </p:nvGrpSpPr>
        <p:grpSpPr>
          <a:xfrm>
            <a:off x="6440019" y="3412294"/>
            <a:ext cx="1892700" cy="952685"/>
            <a:chOff x="6441125" y="3412294"/>
            <a:chExt cx="1892700" cy="952685"/>
          </a:xfrm>
        </p:grpSpPr>
        <p:sp>
          <p:nvSpPr>
            <p:cNvPr id="4070" name="Google Shape;4070;p55"/>
            <p:cNvSpPr txBox="1"/>
            <p:nvPr/>
          </p:nvSpPr>
          <p:spPr>
            <a:xfrm>
              <a:off x="6441125" y="3788979"/>
              <a:ext cx="1892700" cy="57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Venus is terribly hot and its atmosphere is extremely poisonous</a:t>
              </a:r>
              <a:endParaRPr sz="1200">
                <a:solidFill>
                  <a:schemeClr val="dk1"/>
                </a:solidFill>
                <a:latin typeface="Roboto"/>
                <a:ea typeface="Roboto"/>
                <a:cs typeface="Roboto"/>
                <a:sym typeface="Roboto"/>
              </a:endParaRPr>
            </a:p>
          </p:txBody>
        </p:sp>
        <p:sp>
          <p:nvSpPr>
            <p:cNvPr id="4071" name="Google Shape;4071;p55"/>
            <p:cNvSpPr txBox="1"/>
            <p:nvPr/>
          </p:nvSpPr>
          <p:spPr>
            <a:xfrm>
              <a:off x="6441125" y="3412294"/>
              <a:ext cx="18927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6"/>
                  </a:solidFill>
                  <a:latin typeface="Fira Sans Extra Condensed"/>
                  <a:ea typeface="Fira Sans Extra Condensed"/>
                  <a:cs typeface="Fira Sans Extra Condensed"/>
                  <a:sym typeface="Fira Sans Extra Condensed"/>
                </a:rPr>
                <a:t>Venus</a:t>
              </a:r>
              <a:endParaRPr b="1" sz="1800">
                <a:solidFill>
                  <a:schemeClr val="accent6"/>
                </a:solidFill>
                <a:latin typeface="Fira Sans Extra Condensed"/>
                <a:ea typeface="Fira Sans Extra Condensed"/>
                <a:cs typeface="Fira Sans Extra Condensed"/>
                <a:sym typeface="Fira Sans Extra Condensed"/>
              </a:endParaRPr>
            </a:p>
          </p:txBody>
        </p:sp>
      </p:grpSp>
      <p:sp>
        <p:nvSpPr>
          <p:cNvPr id="4072" name="Google Shape;4072;p55"/>
          <p:cNvSpPr/>
          <p:nvPr/>
        </p:nvSpPr>
        <p:spPr>
          <a:xfrm>
            <a:off x="1690628" y="2415522"/>
            <a:ext cx="128100" cy="128100"/>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73" name="Google Shape;4073;p55"/>
          <p:cNvCxnSpPr>
            <a:stCxn id="4062" idx="2"/>
            <a:endCxn id="4072" idx="0"/>
          </p:cNvCxnSpPr>
          <p:nvPr/>
        </p:nvCxnSpPr>
        <p:spPr>
          <a:xfrm rot="5400000">
            <a:off x="2929500" y="773150"/>
            <a:ext cx="467700" cy="2817300"/>
          </a:xfrm>
          <a:prstGeom prst="bentConnector3">
            <a:avLst>
              <a:gd fmla="val 49986" name="adj1"/>
            </a:avLst>
          </a:prstGeom>
          <a:noFill/>
          <a:ln cap="flat" cmpd="sng" w="9525">
            <a:solidFill>
              <a:schemeClr val="dk1"/>
            </a:solidFill>
            <a:prstDash val="solid"/>
            <a:round/>
            <a:headEnd len="med" w="med" type="none"/>
            <a:tailEnd len="med" w="med" type="none"/>
          </a:ln>
        </p:spPr>
      </p:cxnSp>
      <p:sp>
        <p:nvSpPr>
          <p:cNvPr id="4074" name="Google Shape;4074;p55"/>
          <p:cNvSpPr/>
          <p:nvPr/>
        </p:nvSpPr>
        <p:spPr>
          <a:xfrm>
            <a:off x="4507953" y="2415522"/>
            <a:ext cx="128100" cy="1281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5" name="Google Shape;4075;p55"/>
          <p:cNvSpPr/>
          <p:nvPr/>
        </p:nvSpPr>
        <p:spPr>
          <a:xfrm>
            <a:off x="7325278" y="2415522"/>
            <a:ext cx="128100" cy="128100"/>
          </a:xfrm>
          <a:prstGeom prst="ellipse">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76" name="Google Shape;4076;p55"/>
          <p:cNvCxnSpPr>
            <a:stCxn id="4062" idx="2"/>
            <a:endCxn id="4075" idx="0"/>
          </p:cNvCxnSpPr>
          <p:nvPr/>
        </p:nvCxnSpPr>
        <p:spPr>
          <a:xfrm flipH="1" rot="-5400000">
            <a:off x="5746800" y="773150"/>
            <a:ext cx="467700" cy="2817300"/>
          </a:xfrm>
          <a:prstGeom prst="bentConnector3">
            <a:avLst>
              <a:gd fmla="val 49986" name="adj1"/>
            </a:avLst>
          </a:prstGeom>
          <a:noFill/>
          <a:ln cap="flat" cmpd="sng" w="9525">
            <a:solidFill>
              <a:schemeClr val="dk1"/>
            </a:solidFill>
            <a:prstDash val="solid"/>
            <a:round/>
            <a:headEnd len="med" w="med" type="none"/>
            <a:tailEnd len="med" w="med" type="none"/>
          </a:ln>
        </p:spPr>
      </p:cxnSp>
      <p:cxnSp>
        <p:nvCxnSpPr>
          <p:cNvPr id="4077" name="Google Shape;4077;p55"/>
          <p:cNvCxnSpPr>
            <a:stCxn id="4062" idx="2"/>
            <a:endCxn id="4074" idx="0"/>
          </p:cNvCxnSpPr>
          <p:nvPr/>
        </p:nvCxnSpPr>
        <p:spPr>
          <a:xfrm>
            <a:off x="4572000" y="1947950"/>
            <a:ext cx="0" cy="467700"/>
          </a:xfrm>
          <a:prstGeom prst="straightConnector1">
            <a:avLst/>
          </a:prstGeom>
          <a:noFill/>
          <a:ln cap="flat" cmpd="sng" w="9525">
            <a:solidFill>
              <a:schemeClr val="dk1"/>
            </a:solidFill>
            <a:prstDash val="solid"/>
            <a:round/>
            <a:headEnd len="med" w="med" type="none"/>
            <a:tailEnd len="med" w="med" type="none"/>
          </a:ln>
        </p:spPr>
      </p:cxnSp>
      <p:grpSp>
        <p:nvGrpSpPr>
          <p:cNvPr id="4078" name="Google Shape;4078;p55"/>
          <p:cNvGrpSpPr/>
          <p:nvPr/>
        </p:nvGrpSpPr>
        <p:grpSpPr>
          <a:xfrm>
            <a:off x="7130332" y="2762824"/>
            <a:ext cx="512074" cy="496894"/>
            <a:chOff x="7054637" y="4227590"/>
            <a:chExt cx="414534" cy="414493"/>
          </a:xfrm>
        </p:grpSpPr>
        <p:sp>
          <p:nvSpPr>
            <p:cNvPr id="4079" name="Google Shape;4079;p55"/>
            <p:cNvSpPr/>
            <p:nvPr/>
          </p:nvSpPr>
          <p:spPr>
            <a:xfrm>
              <a:off x="7135519" y="4257921"/>
              <a:ext cx="152585" cy="36776"/>
            </a:xfrm>
            <a:custGeom>
              <a:rect b="b" l="l" r="r" t="t"/>
              <a:pathLst>
                <a:path extrusionOk="0" h="953" w="3954">
                  <a:moveTo>
                    <a:pt x="1977" y="0"/>
                  </a:moveTo>
                  <a:lnTo>
                    <a:pt x="0" y="953"/>
                  </a:lnTo>
                  <a:lnTo>
                    <a:pt x="1977" y="953"/>
                  </a:lnTo>
                  <a:lnTo>
                    <a:pt x="3954" y="953"/>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0" name="Google Shape;4080;p55"/>
            <p:cNvSpPr/>
            <p:nvPr/>
          </p:nvSpPr>
          <p:spPr>
            <a:xfrm>
              <a:off x="7117151" y="4318544"/>
              <a:ext cx="35850" cy="36815"/>
            </a:xfrm>
            <a:custGeom>
              <a:rect b="b" l="l" r="r" t="t"/>
              <a:pathLst>
                <a:path extrusionOk="0" h="954" w="929">
                  <a:moveTo>
                    <a:pt x="929" y="477"/>
                  </a:moveTo>
                  <a:cubicBezTo>
                    <a:pt x="929" y="739"/>
                    <a:pt x="738" y="954"/>
                    <a:pt x="476" y="954"/>
                  </a:cubicBezTo>
                  <a:cubicBezTo>
                    <a:pt x="214" y="954"/>
                    <a:pt x="0" y="739"/>
                    <a:pt x="0" y="477"/>
                  </a:cubicBezTo>
                  <a:cubicBezTo>
                    <a:pt x="0" y="215"/>
                    <a:pt x="214" y="1"/>
                    <a:pt x="476" y="1"/>
                  </a:cubicBezTo>
                  <a:cubicBezTo>
                    <a:pt x="738" y="1"/>
                    <a:pt x="929" y="215"/>
                    <a:pt x="929" y="47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1" name="Google Shape;4081;p55"/>
            <p:cNvSpPr/>
            <p:nvPr/>
          </p:nvSpPr>
          <p:spPr>
            <a:xfrm>
              <a:off x="7175960" y="4309360"/>
              <a:ext cx="71700" cy="55184"/>
            </a:xfrm>
            <a:custGeom>
              <a:rect b="b" l="l" r="r" t="t"/>
              <a:pathLst>
                <a:path extrusionOk="0" h="1430" w="1858">
                  <a:moveTo>
                    <a:pt x="929" y="429"/>
                  </a:moveTo>
                  <a:cubicBezTo>
                    <a:pt x="524" y="1"/>
                    <a:pt x="0" y="406"/>
                    <a:pt x="334" y="858"/>
                  </a:cubicBezTo>
                  <a:cubicBezTo>
                    <a:pt x="500" y="1072"/>
                    <a:pt x="786" y="1334"/>
                    <a:pt x="929" y="1430"/>
                  </a:cubicBezTo>
                  <a:cubicBezTo>
                    <a:pt x="1072" y="1334"/>
                    <a:pt x="1358" y="1072"/>
                    <a:pt x="1524" y="858"/>
                  </a:cubicBezTo>
                  <a:cubicBezTo>
                    <a:pt x="1858" y="406"/>
                    <a:pt x="1310" y="1"/>
                    <a:pt x="929" y="42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2" name="Google Shape;4082;p55"/>
            <p:cNvSpPr/>
            <p:nvPr/>
          </p:nvSpPr>
          <p:spPr>
            <a:xfrm>
              <a:off x="7269693" y="4318544"/>
              <a:ext cx="36776" cy="36815"/>
            </a:xfrm>
            <a:custGeom>
              <a:rect b="b" l="l" r="r" t="t"/>
              <a:pathLst>
                <a:path extrusionOk="0" h="954" w="953">
                  <a:moveTo>
                    <a:pt x="0" y="311"/>
                  </a:moveTo>
                  <a:lnTo>
                    <a:pt x="0" y="620"/>
                  </a:lnTo>
                  <a:cubicBezTo>
                    <a:pt x="0" y="811"/>
                    <a:pt x="143" y="954"/>
                    <a:pt x="334" y="954"/>
                  </a:cubicBezTo>
                  <a:lnTo>
                    <a:pt x="643" y="954"/>
                  </a:lnTo>
                  <a:cubicBezTo>
                    <a:pt x="810" y="954"/>
                    <a:pt x="953" y="811"/>
                    <a:pt x="953" y="620"/>
                  </a:cubicBezTo>
                  <a:lnTo>
                    <a:pt x="953" y="311"/>
                  </a:lnTo>
                  <a:cubicBezTo>
                    <a:pt x="953" y="144"/>
                    <a:pt x="810" y="1"/>
                    <a:pt x="643" y="1"/>
                  </a:cubicBezTo>
                  <a:lnTo>
                    <a:pt x="334" y="1"/>
                  </a:lnTo>
                  <a:cubicBezTo>
                    <a:pt x="143" y="1"/>
                    <a:pt x="0" y="144"/>
                    <a:pt x="0" y="31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3" name="Google Shape;4083;p55"/>
            <p:cNvSpPr/>
            <p:nvPr/>
          </p:nvSpPr>
          <p:spPr>
            <a:xfrm>
              <a:off x="7158480" y="4417795"/>
              <a:ext cx="206842" cy="109403"/>
            </a:xfrm>
            <a:custGeom>
              <a:rect b="b" l="l" r="r" t="t"/>
              <a:pathLst>
                <a:path extrusionOk="0" h="2835" w="5360">
                  <a:moveTo>
                    <a:pt x="1" y="1"/>
                  </a:moveTo>
                  <a:lnTo>
                    <a:pt x="1" y="2835"/>
                  </a:lnTo>
                  <a:lnTo>
                    <a:pt x="644" y="2835"/>
                  </a:lnTo>
                  <a:lnTo>
                    <a:pt x="644" y="1"/>
                  </a:lnTo>
                  <a:close/>
                  <a:moveTo>
                    <a:pt x="4716" y="1"/>
                  </a:moveTo>
                  <a:lnTo>
                    <a:pt x="4716" y="2835"/>
                  </a:lnTo>
                  <a:lnTo>
                    <a:pt x="5359" y="2835"/>
                  </a:lnTo>
                  <a:lnTo>
                    <a:pt x="5359" y="1"/>
                  </a:lnTo>
                  <a:close/>
                  <a:moveTo>
                    <a:pt x="2358" y="1"/>
                  </a:moveTo>
                  <a:lnTo>
                    <a:pt x="2358" y="2835"/>
                  </a:lnTo>
                  <a:lnTo>
                    <a:pt x="3001" y="2835"/>
                  </a:lnTo>
                  <a:lnTo>
                    <a:pt x="300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4" name="Google Shape;4084;p55"/>
            <p:cNvSpPr/>
            <p:nvPr/>
          </p:nvSpPr>
          <p:spPr>
            <a:xfrm>
              <a:off x="7158480" y="4417795"/>
              <a:ext cx="206842" cy="17520"/>
            </a:xfrm>
            <a:custGeom>
              <a:rect b="b" l="l" r="r" t="t"/>
              <a:pathLst>
                <a:path extrusionOk="0" h="454" w="5360">
                  <a:moveTo>
                    <a:pt x="1" y="1"/>
                  </a:moveTo>
                  <a:lnTo>
                    <a:pt x="1" y="453"/>
                  </a:lnTo>
                  <a:lnTo>
                    <a:pt x="644" y="453"/>
                  </a:lnTo>
                  <a:lnTo>
                    <a:pt x="644" y="1"/>
                  </a:lnTo>
                  <a:close/>
                  <a:moveTo>
                    <a:pt x="5359" y="453"/>
                  </a:moveTo>
                  <a:lnTo>
                    <a:pt x="4716" y="453"/>
                  </a:lnTo>
                  <a:lnTo>
                    <a:pt x="4716" y="1"/>
                  </a:lnTo>
                  <a:lnTo>
                    <a:pt x="5359" y="1"/>
                  </a:lnTo>
                  <a:close/>
                  <a:moveTo>
                    <a:pt x="3001" y="453"/>
                  </a:moveTo>
                  <a:lnTo>
                    <a:pt x="2358" y="453"/>
                  </a:lnTo>
                  <a:lnTo>
                    <a:pt x="2358" y="1"/>
                  </a:lnTo>
                  <a:lnTo>
                    <a:pt x="300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5" name="Google Shape;4085;p55"/>
            <p:cNvSpPr/>
            <p:nvPr/>
          </p:nvSpPr>
          <p:spPr>
            <a:xfrm>
              <a:off x="7061081" y="4344283"/>
              <a:ext cx="401645" cy="291354"/>
            </a:xfrm>
            <a:custGeom>
              <a:rect b="b" l="l" r="r" t="t"/>
              <a:pathLst>
                <a:path extrusionOk="0" h="7550" w="10408">
                  <a:moveTo>
                    <a:pt x="9788" y="7550"/>
                  </a:moveTo>
                  <a:lnTo>
                    <a:pt x="10407" y="7550"/>
                  </a:lnTo>
                  <a:lnTo>
                    <a:pt x="10407" y="310"/>
                  </a:lnTo>
                  <a:cubicBezTo>
                    <a:pt x="10407" y="144"/>
                    <a:pt x="10288" y="1"/>
                    <a:pt x="10098" y="1"/>
                  </a:cubicBezTo>
                  <a:cubicBezTo>
                    <a:pt x="9931" y="1"/>
                    <a:pt x="9788" y="144"/>
                    <a:pt x="9788" y="310"/>
                  </a:cubicBezTo>
                  <a:lnTo>
                    <a:pt x="9788" y="7550"/>
                  </a:lnTo>
                  <a:close/>
                  <a:moveTo>
                    <a:pt x="620" y="310"/>
                  </a:moveTo>
                  <a:cubicBezTo>
                    <a:pt x="620" y="144"/>
                    <a:pt x="477" y="1"/>
                    <a:pt x="310" y="1"/>
                  </a:cubicBezTo>
                  <a:cubicBezTo>
                    <a:pt x="120" y="1"/>
                    <a:pt x="0" y="144"/>
                    <a:pt x="0" y="310"/>
                  </a:cubicBezTo>
                  <a:lnTo>
                    <a:pt x="0" y="7550"/>
                  </a:lnTo>
                  <a:lnTo>
                    <a:pt x="620" y="7550"/>
                  </a:lnTo>
                  <a:lnTo>
                    <a:pt x="620" y="31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6" name="Google Shape;4086;p55"/>
            <p:cNvSpPr/>
            <p:nvPr/>
          </p:nvSpPr>
          <p:spPr>
            <a:xfrm>
              <a:off x="7084968" y="4392982"/>
              <a:ext cx="353870" cy="158103"/>
            </a:xfrm>
            <a:custGeom>
              <a:rect b="b" l="l" r="r" t="t"/>
              <a:pathLst>
                <a:path extrusionOk="0" h="4097" w="9170">
                  <a:moveTo>
                    <a:pt x="1" y="3478"/>
                  </a:moveTo>
                  <a:lnTo>
                    <a:pt x="1" y="4097"/>
                  </a:lnTo>
                  <a:lnTo>
                    <a:pt x="9169" y="4097"/>
                  </a:lnTo>
                  <a:lnTo>
                    <a:pt x="9169" y="3478"/>
                  </a:lnTo>
                  <a:close/>
                  <a:moveTo>
                    <a:pt x="9169" y="1"/>
                  </a:moveTo>
                  <a:lnTo>
                    <a:pt x="1" y="1"/>
                  </a:lnTo>
                  <a:lnTo>
                    <a:pt x="1" y="644"/>
                  </a:lnTo>
                  <a:lnTo>
                    <a:pt x="9169" y="64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7" name="Google Shape;4087;p55"/>
            <p:cNvSpPr/>
            <p:nvPr/>
          </p:nvSpPr>
          <p:spPr>
            <a:xfrm>
              <a:off x="7084968" y="4392982"/>
              <a:ext cx="353870" cy="158103"/>
            </a:xfrm>
            <a:custGeom>
              <a:rect b="b" l="l" r="r" t="t"/>
              <a:pathLst>
                <a:path extrusionOk="0" h="4097" w="9170">
                  <a:moveTo>
                    <a:pt x="1" y="3478"/>
                  </a:moveTo>
                  <a:lnTo>
                    <a:pt x="1" y="4097"/>
                  </a:lnTo>
                  <a:lnTo>
                    <a:pt x="477" y="4097"/>
                  </a:lnTo>
                  <a:lnTo>
                    <a:pt x="477" y="3478"/>
                  </a:lnTo>
                  <a:close/>
                  <a:moveTo>
                    <a:pt x="8693" y="4097"/>
                  </a:moveTo>
                  <a:lnTo>
                    <a:pt x="9169" y="4097"/>
                  </a:lnTo>
                  <a:lnTo>
                    <a:pt x="9169" y="3478"/>
                  </a:lnTo>
                  <a:lnTo>
                    <a:pt x="8693" y="3478"/>
                  </a:lnTo>
                  <a:close/>
                  <a:moveTo>
                    <a:pt x="8693" y="644"/>
                  </a:moveTo>
                  <a:lnTo>
                    <a:pt x="8693" y="1"/>
                  </a:lnTo>
                  <a:lnTo>
                    <a:pt x="9169" y="1"/>
                  </a:lnTo>
                  <a:lnTo>
                    <a:pt x="9169" y="644"/>
                  </a:lnTo>
                  <a:close/>
                  <a:moveTo>
                    <a:pt x="477" y="1"/>
                  </a:moveTo>
                  <a:lnTo>
                    <a:pt x="477" y="644"/>
                  </a:lnTo>
                  <a:lnTo>
                    <a:pt x="1" y="644"/>
                  </a:lnTo>
                  <a:lnTo>
                    <a:pt x="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8" name="Google Shape;4088;p55"/>
            <p:cNvSpPr/>
            <p:nvPr/>
          </p:nvSpPr>
          <p:spPr>
            <a:xfrm>
              <a:off x="7084968" y="4551042"/>
              <a:ext cx="353870" cy="60702"/>
            </a:xfrm>
            <a:custGeom>
              <a:rect b="b" l="l" r="r" t="t"/>
              <a:pathLst>
                <a:path extrusionOk="0" h="1573" w="9170">
                  <a:moveTo>
                    <a:pt x="1" y="1"/>
                  </a:moveTo>
                  <a:lnTo>
                    <a:pt x="9169" y="1"/>
                  </a:lnTo>
                  <a:lnTo>
                    <a:pt x="9169" y="1573"/>
                  </a:lnTo>
                  <a:lnTo>
                    <a:pt x="1" y="1573"/>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9" name="Google Shape;4089;p55"/>
            <p:cNvSpPr/>
            <p:nvPr/>
          </p:nvSpPr>
          <p:spPr>
            <a:xfrm>
              <a:off x="7084968" y="4478457"/>
              <a:ext cx="353870" cy="48739"/>
            </a:xfrm>
            <a:custGeom>
              <a:rect b="b" l="l" r="r" t="t"/>
              <a:pathLst>
                <a:path extrusionOk="0" h="1263" w="9170">
                  <a:moveTo>
                    <a:pt x="7264" y="1"/>
                  </a:moveTo>
                  <a:lnTo>
                    <a:pt x="7264" y="1263"/>
                  </a:lnTo>
                  <a:lnTo>
                    <a:pt x="9169" y="1263"/>
                  </a:lnTo>
                  <a:lnTo>
                    <a:pt x="9169" y="929"/>
                  </a:lnTo>
                  <a:cubicBezTo>
                    <a:pt x="9169" y="405"/>
                    <a:pt x="8741" y="1"/>
                    <a:pt x="8217" y="1"/>
                  </a:cubicBezTo>
                  <a:lnTo>
                    <a:pt x="7264" y="1"/>
                  </a:lnTo>
                  <a:close/>
                  <a:moveTo>
                    <a:pt x="1906" y="1263"/>
                  </a:moveTo>
                  <a:lnTo>
                    <a:pt x="1906" y="1"/>
                  </a:lnTo>
                  <a:lnTo>
                    <a:pt x="953" y="1"/>
                  </a:lnTo>
                  <a:cubicBezTo>
                    <a:pt x="429" y="1"/>
                    <a:pt x="1" y="405"/>
                    <a:pt x="1" y="929"/>
                  </a:cubicBezTo>
                  <a:lnTo>
                    <a:pt x="1" y="1263"/>
                  </a:lnTo>
                  <a:lnTo>
                    <a:pt x="1906" y="1263"/>
                  </a:lnTo>
                  <a:close/>
                  <a:moveTo>
                    <a:pt x="2549" y="1"/>
                  </a:moveTo>
                  <a:lnTo>
                    <a:pt x="2549" y="1263"/>
                  </a:lnTo>
                  <a:lnTo>
                    <a:pt x="4263" y="1263"/>
                  </a:lnTo>
                  <a:lnTo>
                    <a:pt x="4263" y="1"/>
                  </a:lnTo>
                  <a:close/>
                  <a:moveTo>
                    <a:pt x="4906" y="1"/>
                  </a:moveTo>
                  <a:lnTo>
                    <a:pt x="4906" y="1263"/>
                  </a:lnTo>
                  <a:lnTo>
                    <a:pt x="6621" y="1263"/>
                  </a:lnTo>
                  <a:lnTo>
                    <a:pt x="662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0" name="Google Shape;4090;p55"/>
            <p:cNvSpPr/>
            <p:nvPr/>
          </p:nvSpPr>
          <p:spPr>
            <a:xfrm>
              <a:off x="7084968" y="4551042"/>
              <a:ext cx="353870" cy="60702"/>
            </a:xfrm>
            <a:custGeom>
              <a:rect b="b" l="l" r="r" t="t"/>
              <a:pathLst>
                <a:path extrusionOk="0" h="1573" w="9170">
                  <a:moveTo>
                    <a:pt x="9169" y="477"/>
                  </a:moveTo>
                  <a:lnTo>
                    <a:pt x="9169" y="1"/>
                  </a:lnTo>
                  <a:lnTo>
                    <a:pt x="1" y="1"/>
                  </a:lnTo>
                  <a:lnTo>
                    <a:pt x="1" y="1573"/>
                  </a:lnTo>
                  <a:lnTo>
                    <a:pt x="477" y="1573"/>
                  </a:lnTo>
                  <a:lnTo>
                    <a:pt x="477" y="477"/>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1" name="Google Shape;4091;p55"/>
            <p:cNvSpPr/>
            <p:nvPr/>
          </p:nvSpPr>
          <p:spPr>
            <a:xfrm>
              <a:off x="7084968" y="4508788"/>
              <a:ext cx="353870" cy="18407"/>
            </a:xfrm>
            <a:custGeom>
              <a:rect b="b" l="l" r="r" t="t"/>
              <a:pathLst>
                <a:path extrusionOk="0" h="477" w="9170">
                  <a:moveTo>
                    <a:pt x="7264" y="1"/>
                  </a:moveTo>
                  <a:lnTo>
                    <a:pt x="7264" y="477"/>
                  </a:lnTo>
                  <a:lnTo>
                    <a:pt x="9169" y="477"/>
                  </a:lnTo>
                  <a:lnTo>
                    <a:pt x="9169" y="143"/>
                  </a:lnTo>
                  <a:cubicBezTo>
                    <a:pt x="9169" y="96"/>
                    <a:pt x="9169" y="48"/>
                    <a:pt x="9145" y="1"/>
                  </a:cubicBezTo>
                  <a:close/>
                  <a:moveTo>
                    <a:pt x="1906" y="477"/>
                  </a:moveTo>
                  <a:lnTo>
                    <a:pt x="1906" y="1"/>
                  </a:lnTo>
                  <a:lnTo>
                    <a:pt x="24" y="1"/>
                  </a:lnTo>
                  <a:cubicBezTo>
                    <a:pt x="1" y="48"/>
                    <a:pt x="1" y="96"/>
                    <a:pt x="1" y="143"/>
                  </a:cubicBezTo>
                  <a:lnTo>
                    <a:pt x="1" y="477"/>
                  </a:lnTo>
                  <a:close/>
                  <a:moveTo>
                    <a:pt x="2549" y="1"/>
                  </a:moveTo>
                  <a:lnTo>
                    <a:pt x="2549" y="477"/>
                  </a:lnTo>
                  <a:lnTo>
                    <a:pt x="4263" y="477"/>
                  </a:lnTo>
                  <a:lnTo>
                    <a:pt x="4263" y="1"/>
                  </a:lnTo>
                  <a:close/>
                  <a:moveTo>
                    <a:pt x="4906" y="1"/>
                  </a:moveTo>
                  <a:lnTo>
                    <a:pt x="4906" y="477"/>
                  </a:lnTo>
                  <a:lnTo>
                    <a:pt x="6621" y="477"/>
                  </a:lnTo>
                  <a:lnTo>
                    <a:pt x="662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2" name="Google Shape;4092;p55"/>
            <p:cNvSpPr/>
            <p:nvPr/>
          </p:nvSpPr>
          <p:spPr>
            <a:xfrm>
              <a:off x="7177774" y="4313065"/>
              <a:ext cx="41407" cy="51479"/>
            </a:xfrm>
            <a:custGeom>
              <a:rect b="b" l="l" r="r" t="t"/>
              <a:pathLst>
                <a:path extrusionOk="0" h="1334" w="1073">
                  <a:moveTo>
                    <a:pt x="715" y="191"/>
                  </a:moveTo>
                  <a:cubicBezTo>
                    <a:pt x="358" y="0"/>
                    <a:pt x="1" y="357"/>
                    <a:pt x="287" y="762"/>
                  </a:cubicBezTo>
                  <a:cubicBezTo>
                    <a:pt x="453" y="976"/>
                    <a:pt x="739" y="1238"/>
                    <a:pt x="882" y="1334"/>
                  </a:cubicBezTo>
                  <a:cubicBezTo>
                    <a:pt x="930" y="1310"/>
                    <a:pt x="1001" y="1238"/>
                    <a:pt x="1073" y="1167"/>
                  </a:cubicBezTo>
                  <a:cubicBezTo>
                    <a:pt x="930" y="1048"/>
                    <a:pt x="787" y="905"/>
                    <a:pt x="668" y="762"/>
                  </a:cubicBezTo>
                  <a:cubicBezTo>
                    <a:pt x="501" y="524"/>
                    <a:pt x="549" y="310"/>
                    <a:pt x="715" y="19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3" name="Google Shape;4093;p55"/>
            <p:cNvSpPr/>
            <p:nvPr/>
          </p:nvSpPr>
          <p:spPr>
            <a:xfrm>
              <a:off x="7135519" y="4257921"/>
              <a:ext cx="91034" cy="36776"/>
            </a:xfrm>
            <a:custGeom>
              <a:rect b="b" l="l" r="r" t="t"/>
              <a:pathLst>
                <a:path extrusionOk="0" h="953" w="2359">
                  <a:moveTo>
                    <a:pt x="1977" y="0"/>
                  </a:moveTo>
                  <a:lnTo>
                    <a:pt x="0" y="953"/>
                  </a:lnTo>
                  <a:lnTo>
                    <a:pt x="786" y="953"/>
                  </a:lnTo>
                  <a:lnTo>
                    <a:pt x="2358" y="19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4" name="Google Shape;4094;p55"/>
            <p:cNvSpPr/>
            <p:nvPr/>
          </p:nvSpPr>
          <p:spPr>
            <a:xfrm>
              <a:off x="7061081" y="4618148"/>
              <a:ext cx="401645" cy="17481"/>
            </a:xfrm>
            <a:custGeom>
              <a:rect b="b" l="l" r="r" t="t"/>
              <a:pathLst>
                <a:path extrusionOk="0" h="453" w="10408">
                  <a:moveTo>
                    <a:pt x="9788" y="453"/>
                  </a:moveTo>
                  <a:lnTo>
                    <a:pt x="10407" y="453"/>
                  </a:lnTo>
                  <a:lnTo>
                    <a:pt x="10407" y="0"/>
                  </a:lnTo>
                  <a:lnTo>
                    <a:pt x="9788" y="0"/>
                  </a:lnTo>
                  <a:close/>
                  <a:moveTo>
                    <a:pt x="0" y="0"/>
                  </a:moveTo>
                  <a:lnTo>
                    <a:pt x="0" y="453"/>
                  </a:lnTo>
                  <a:lnTo>
                    <a:pt x="620" y="453"/>
                  </a:lnTo>
                  <a:lnTo>
                    <a:pt x="620"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5" name="Google Shape;4095;p55"/>
            <p:cNvSpPr/>
            <p:nvPr/>
          </p:nvSpPr>
          <p:spPr>
            <a:xfrm>
              <a:off x="7054637" y="4294658"/>
              <a:ext cx="414534" cy="347426"/>
            </a:xfrm>
            <a:custGeom>
              <a:rect b="b" l="l" r="r" t="t"/>
              <a:pathLst>
                <a:path extrusionOk="0" h="9003" w="10742">
                  <a:moveTo>
                    <a:pt x="9789" y="2716"/>
                  </a:moveTo>
                  <a:lnTo>
                    <a:pt x="9789" y="3025"/>
                  </a:lnTo>
                  <a:lnTo>
                    <a:pt x="953" y="3025"/>
                  </a:lnTo>
                  <a:lnTo>
                    <a:pt x="953" y="2716"/>
                  </a:lnTo>
                  <a:close/>
                  <a:moveTo>
                    <a:pt x="4907" y="3335"/>
                  </a:moveTo>
                  <a:lnTo>
                    <a:pt x="4907" y="4597"/>
                  </a:lnTo>
                  <a:lnTo>
                    <a:pt x="3478" y="4597"/>
                  </a:lnTo>
                  <a:lnTo>
                    <a:pt x="3478" y="3335"/>
                  </a:lnTo>
                  <a:close/>
                  <a:moveTo>
                    <a:pt x="7264" y="3335"/>
                  </a:moveTo>
                  <a:lnTo>
                    <a:pt x="7264" y="4597"/>
                  </a:lnTo>
                  <a:lnTo>
                    <a:pt x="5835" y="4597"/>
                  </a:lnTo>
                  <a:lnTo>
                    <a:pt x="5835" y="3335"/>
                  </a:lnTo>
                  <a:close/>
                  <a:moveTo>
                    <a:pt x="2549" y="3335"/>
                  </a:moveTo>
                  <a:lnTo>
                    <a:pt x="2549" y="4597"/>
                  </a:lnTo>
                  <a:lnTo>
                    <a:pt x="1739" y="4597"/>
                  </a:lnTo>
                  <a:cubicBezTo>
                    <a:pt x="1430" y="4597"/>
                    <a:pt x="1144" y="4716"/>
                    <a:pt x="953" y="4930"/>
                  </a:cubicBezTo>
                  <a:lnTo>
                    <a:pt x="953" y="3335"/>
                  </a:lnTo>
                  <a:close/>
                  <a:moveTo>
                    <a:pt x="9789" y="3335"/>
                  </a:moveTo>
                  <a:lnTo>
                    <a:pt x="9789" y="4930"/>
                  </a:lnTo>
                  <a:cubicBezTo>
                    <a:pt x="9598" y="4716"/>
                    <a:pt x="9312" y="4597"/>
                    <a:pt x="9003" y="4597"/>
                  </a:cubicBezTo>
                  <a:lnTo>
                    <a:pt x="8193" y="4597"/>
                  </a:lnTo>
                  <a:lnTo>
                    <a:pt x="8193" y="3335"/>
                  </a:lnTo>
                  <a:close/>
                  <a:moveTo>
                    <a:pt x="2549" y="4907"/>
                  </a:moveTo>
                  <a:lnTo>
                    <a:pt x="2549" y="5859"/>
                  </a:lnTo>
                  <a:lnTo>
                    <a:pt x="953" y="5859"/>
                  </a:lnTo>
                  <a:lnTo>
                    <a:pt x="953" y="5692"/>
                  </a:lnTo>
                  <a:cubicBezTo>
                    <a:pt x="953" y="5264"/>
                    <a:pt x="1287" y="4907"/>
                    <a:pt x="1739" y="4907"/>
                  </a:cubicBezTo>
                  <a:close/>
                  <a:moveTo>
                    <a:pt x="3168" y="3335"/>
                  </a:moveTo>
                  <a:lnTo>
                    <a:pt x="3168" y="5859"/>
                  </a:lnTo>
                  <a:lnTo>
                    <a:pt x="2858" y="5859"/>
                  </a:lnTo>
                  <a:lnTo>
                    <a:pt x="2858" y="3335"/>
                  </a:lnTo>
                  <a:close/>
                  <a:moveTo>
                    <a:pt x="4907" y="4907"/>
                  </a:moveTo>
                  <a:lnTo>
                    <a:pt x="4907" y="5859"/>
                  </a:lnTo>
                  <a:lnTo>
                    <a:pt x="3478" y="5859"/>
                  </a:lnTo>
                  <a:lnTo>
                    <a:pt x="3478" y="4907"/>
                  </a:lnTo>
                  <a:close/>
                  <a:moveTo>
                    <a:pt x="5526" y="3335"/>
                  </a:moveTo>
                  <a:lnTo>
                    <a:pt x="5526" y="5859"/>
                  </a:lnTo>
                  <a:lnTo>
                    <a:pt x="5216" y="5859"/>
                  </a:lnTo>
                  <a:lnTo>
                    <a:pt x="5216" y="3335"/>
                  </a:lnTo>
                  <a:close/>
                  <a:moveTo>
                    <a:pt x="7264" y="4907"/>
                  </a:moveTo>
                  <a:lnTo>
                    <a:pt x="7264" y="5859"/>
                  </a:lnTo>
                  <a:lnTo>
                    <a:pt x="5835" y="5859"/>
                  </a:lnTo>
                  <a:lnTo>
                    <a:pt x="5835" y="4907"/>
                  </a:lnTo>
                  <a:close/>
                  <a:moveTo>
                    <a:pt x="7883" y="3335"/>
                  </a:moveTo>
                  <a:lnTo>
                    <a:pt x="7883" y="5859"/>
                  </a:lnTo>
                  <a:lnTo>
                    <a:pt x="7574" y="5859"/>
                  </a:lnTo>
                  <a:lnTo>
                    <a:pt x="7574" y="3335"/>
                  </a:lnTo>
                  <a:close/>
                  <a:moveTo>
                    <a:pt x="9003" y="4907"/>
                  </a:moveTo>
                  <a:cubicBezTo>
                    <a:pt x="9455" y="4907"/>
                    <a:pt x="9789" y="5264"/>
                    <a:pt x="9789" y="5692"/>
                  </a:cubicBezTo>
                  <a:lnTo>
                    <a:pt x="9789" y="5859"/>
                  </a:lnTo>
                  <a:lnTo>
                    <a:pt x="8193" y="5859"/>
                  </a:lnTo>
                  <a:lnTo>
                    <a:pt x="8193" y="4907"/>
                  </a:lnTo>
                  <a:close/>
                  <a:moveTo>
                    <a:pt x="9789" y="6169"/>
                  </a:moveTo>
                  <a:lnTo>
                    <a:pt x="9789" y="6478"/>
                  </a:lnTo>
                  <a:lnTo>
                    <a:pt x="953" y="6478"/>
                  </a:lnTo>
                  <a:lnTo>
                    <a:pt x="953" y="6169"/>
                  </a:lnTo>
                  <a:close/>
                  <a:moveTo>
                    <a:pt x="5216" y="6812"/>
                  </a:moveTo>
                  <a:lnTo>
                    <a:pt x="5216" y="8050"/>
                  </a:lnTo>
                  <a:lnTo>
                    <a:pt x="953" y="8050"/>
                  </a:lnTo>
                  <a:lnTo>
                    <a:pt x="953" y="6812"/>
                  </a:lnTo>
                  <a:close/>
                  <a:moveTo>
                    <a:pt x="477" y="1453"/>
                  </a:moveTo>
                  <a:cubicBezTo>
                    <a:pt x="548" y="1453"/>
                    <a:pt x="620" y="1525"/>
                    <a:pt x="620" y="1596"/>
                  </a:cubicBezTo>
                  <a:lnTo>
                    <a:pt x="620" y="8693"/>
                  </a:lnTo>
                  <a:lnTo>
                    <a:pt x="310" y="8693"/>
                  </a:lnTo>
                  <a:lnTo>
                    <a:pt x="310" y="1596"/>
                  </a:lnTo>
                  <a:cubicBezTo>
                    <a:pt x="310" y="1525"/>
                    <a:pt x="382" y="1453"/>
                    <a:pt x="477" y="1453"/>
                  </a:cubicBezTo>
                  <a:close/>
                  <a:moveTo>
                    <a:pt x="10265" y="1453"/>
                  </a:moveTo>
                  <a:cubicBezTo>
                    <a:pt x="10360" y="1453"/>
                    <a:pt x="10432" y="1525"/>
                    <a:pt x="10432" y="1596"/>
                  </a:cubicBezTo>
                  <a:lnTo>
                    <a:pt x="10432" y="8693"/>
                  </a:lnTo>
                  <a:lnTo>
                    <a:pt x="10122" y="8693"/>
                  </a:lnTo>
                  <a:lnTo>
                    <a:pt x="10122" y="1596"/>
                  </a:lnTo>
                  <a:cubicBezTo>
                    <a:pt x="10122" y="1525"/>
                    <a:pt x="10193" y="1453"/>
                    <a:pt x="10265" y="1453"/>
                  </a:cubicBezTo>
                  <a:close/>
                  <a:moveTo>
                    <a:pt x="310" y="1"/>
                  </a:moveTo>
                  <a:lnTo>
                    <a:pt x="310" y="1168"/>
                  </a:lnTo>
                  <a:cubicBezTo>
                    <a:pt x="120" y="1239"/>
                    <a:pt x="1" y="1406"/>
                    <a:pt x="1" y="1596"/>
                  </a:cubicBezTo>
                  <a:lnTo>
                    <a:pt x="1" y="9003"/>
                  </a:lnTo>
                  <a:lnTo>
                    <a:pt x="953" y="9003"/>
                  </a:lnTo>
                  <a:lnTo>
                    <a:pt x="953" y="8383"/>
                  </a:lnTo>
                  <a:lnTo>
                    <a:pt x="7193" y="8383"/>
                  </a:lnTo>
                  <a:lnTo>
                    <a:pt x="7193" y="8050"/>
                  </a:lnTo>
                  <a:lnTo>
                    <a:pt x="5526" y="8050"/>
                  </a:lnTo>
                  <a:lnTo>
                    <a:pt x="5526" y="6812"/>
                  </a:lnTo>
                  <a:lnTo>
                    <a:pt x="9789" y="6812"/>
                  </a:lnTo>
                  <a:lnTo>
                    <a:pt x="9789" y="8050"/>
                  </a:lnTo>
                  <a:lnTo>
                    <a:pt x="8145" y="8050"/>
                  </a:lnTo>
                  <a:lnTo>
                    <a:pt x="8145" y="8383"/>
                  </a:lnTo>
                  <a:lnTo>
                    <a:pt x="9789" y="8383"/>
                  </a:lnTo>
                  <a:lnTo>
                    <a:pt x="9789" y="9003"/>
                  </a:lnTo>
                  <a:lnTo>
                    <a:pt x="10741" y="9003"/>
                  </a:lnTo>
                  <a:lnTo>
                    <a:pt x="10741" y="1596"/>
                  </a:lnTo>
                  <a:cubicBezTo>
                    <a:pt x="10741" y="1358"/>
                    <a:pt x="10527" y="1144"/>
                    <a:pt x="10265" y="1144"/>
                  </a:cubicBezTo>
                  <a:cubicBezTo>
                    <a:pt x="10003" y="1144"/>
                    <a:pt x="9789" y="1358"/>
                    <a:pt x="9789" y="1596"/>
                  </a:cubicBezTo>
                  <a:lnTo>
                    <a:pt x="9789" y="2406"/>
                  </a:lnTo>
                  <a:lnTo>
                    <a:pt x="953" y="2406"/>
                  </a:lnTo>
                  <a:lnTo>
                    <a:pt x="953" y="1596"/>
                  </a:lnTo>
                  <a:cubicBezTo>
                    <a:pt x="953" y="1406"/>
                    <a:pt x="810" y="1239"/>
                    <a:pt x="620" y="1168"/>
                  </a:cubicBezTo>
                  <a:lnTo>
                    <a:pt x="62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6" name="Google Shape;4096;p55"/>
            <p:cNvSpPr/>
            <p:nvPr/>
          </p:nvSpPr>
          <p:spPr>
            <a:xfrm>
              <a:off x="7344131" y="4605298"/>
              <a:ext cx="11963" cy="12889"/>
            </a:xfrm>
            <a:custGeom>
              <a:rect b="b" l="l" r="r" t="t"/>
              <a:pathLst>
                <a:path extrusionOk="0" h="334" w="310">
                  <a:moveTo>
                    <a:pt x="0" y="0"/>
                  </a:moveTo>
                  <a:lnTo>
                    <a:pt x="0" y="333"/>
                  </a:lnTo>
                  <a:lnTo>
                    <a:pt x="310" y="333"/>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7" name="Google Shape;4097;p55"/>
            <p:cNvSpPr/>
            <p:nvPr/>
          </p:nvSpPr>
          <p:spPr>
            <a:xfrm>
              <a:off x="7161258" y="4574967"/>
              <a:ext cx="23926" cy="12889"/>
            </a:xfrm>
            <a:custGeom>
              <a:rect b="b" l="l" r="r" t="t"/>
              <a:pathLst>
                <a:path extrusionOk="0" h="334" w="620">
                  <a:moveTo>
                    <a:pt x="0" y="0"/>
                  </a:moveTo>
                  <a:lnTo>
                    <a:pt x="0" y="334"/>
                  </a:lnTo>
                  <a:lnTo>
                    <a:pt x="619" y="334"/>
                  </a:lnTo>
                  <a:lnTo>
                    <a:pt x="61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8" name="Google Shape;4098;p55"/>
            <p:cNvSpPr/>
            <p:nvPr/>
          </p:nvSpPr>
          <p:spPr>
            <a:xfrm>
              <a:off x="7066599" y="4227590"/>
              <a:ext cx="246320" cy="144327"/>
            </a:xfrm>
            <a:custGeom>
              <a:rect b="b" l="l" r="r" t="t"/>
              <a:pathLst>
                <a:path extrusionOk="0" h="3740" w="6383">
                  <a:moveTo>
                    <a:pt x="3763" y="953"/>
                  </a:moveTo>
                  <a:lnTo>
                    <a:pt x="5049" y="1572"/>
                  </a:lnTo>
                  <a:lnTo>
                    <a:pt x="2477" y="1572"/>
                  </a:lnTo>
                  <a:lnTo>
                    <a:pt x="3763" y="953"/>
                  </a:lnTo>
                  <a:close/>
                  <a:moveTo>
                    <a:pt x="1786" y="2525"/>
                  </a:moveTo>
                  <a:cubicBezTo>
                    <a:pt x="1953" y="2525"/>
                    <a:pt x="2096" y="2668"/>
                    <a:pt x="2096" y="2834"/>
                  </a:cubicBezTo>
                  <a:cubicBezTo>
                    <a:pt x="2096" y="3001"/>
                    <a:pt x="1953" y="3144"/>
                    <a:pt x="1786" y="3144"/>
                  </a:cubicBezTo>
                  <a:cubicBezTo>
                    <a:pt x="1596" y="3144"/>
                    <a:pt x="1453" y="3001"/>
                    <a:pt x="1453" y="2834"/>
                  </a:cubicBezTo>
                  <a:cubicBezTo>
                    <a:pt x="1453" y="2668"/>
                    <a:pt x="1596" y="2525"/>
                    <a:pt x="1786" y="2525"/>
                  </a:cubicBezTo>
                  <a:close/>
                  <a:moveTo>
                    <a:pt x="5906" y="2525"/>
                  </a:moveTo>
                  <a:cubicBezTo>
                    <a:pt x="5978" y="2525"/>
                    <a:pt x="6049" y="2596"/>
                    <a:pt x="6049" y="2668"/>
                  </a:cubicBezTo>
                  <a:lnTo>
                    <a:pt x="6049" y="2977"/>
                  </a:lnTo>
                  <a:cubicBezTo>
                    <a:pt x="6049" y="3072"/>
                    <a:pt x="5978" y="3144"/>
                    <a:pt x="5906" y="3144"/>
                  </a:cubicBezTo>
                  <a:lnTo>
                    <a:pt x="5597" y="3144"/>
                  </a:lnTo>
                  <a:cubicBezTo>
                    <a:pt x="5501" y="3144"/>
                    <a:pt x="5430" y="3072"/>
                    <a:pt x="5430" y="2977"/>
                  </a:cubicBezTo>
                  <a:lnTo>
                    <a:pt x="5430" y="2668"/>
                  </a:lnTo>
                  <a:cubicBezTo>
                    <a:pt x="5430" y="2596"/>
                    <a:pt x="5501" y="2525"/>
                    <a:pt x="5597" y="2525"/>
                  </a:cubicBezTo>
                  <a:close/>
                  <a:moveTo>
                    <a:pt x="4136" y="2520"/>
                  </a:moveTo>
                  <a:cubicBezTo>
                    <a:pt x="4177" y="2520"/>
                    <a:pt x="4213" y="2531"/>
                    <a:pt x="4239" y="2548"/>
                  </a:cubicBezTo>
                  <a:cubicBezTo>
                    <a:pt x="4335" y="2620"/>
                    <a:pt x="4335" y="2763"/>
                    <a:pt x="4239" y="2882"/>
                  </a:cubicBezTo>
                  <a:cubicBezTo>
                    <a:pt x="4120" y="3049"/>
                    <a:pt x="3906" y="3239"/>
                    <a:pt x="3763" y="3358"/>
                  </a:cubicBezTo>
                  <a:cubicBezTo>
                    <a:pt x="3620" y="3239"/>
                    <a:pt x="3406" y="3049"/>
                    <a:pt x="3287" y="2882"/>
                  </a:cubicBezTo>
                  <a:cubicBezTo>
                    <a:pt x="3191" y="2763"/>
                    <a:pt x="3191" y="2620"/>
                    <a:pt x="3263" y="2548"/>
                  </a:cubicBezTo>
                  <a:cubicBezTo>
                    <a:pt x="3311" y="2525"/>
                    <a:pt x="3334" y="2525"/>
                    <a:pt x="3382" y="2525"/>
                  </a:cubicBezTo>
                  <a:cubicBezTo>
                    <a:pt x="3453" y="2525"/>
                    <a:pt x="3549" y="2548"/>
                    <a:pt x="3644" y="2644"/>
                  </a:cubicBezTo>
                  <a:lnTo>
                    <a:pt x="3763" y="2787"/>
                  </a:lnTo>
                  <a:lnTo>
                    <a:pt x="3882" y="2644"/>
                  </a:lnTo>
                  <a:cubicBezTo>
                    <a:pt x="3973" y="2553"/>
                    <a:pt x="4063" y="2520"/>
                    <a:pt x="4136" y="2520"/>
                  </a:cubicBezTo>
                  <a:close/>
                  <a:moveTo>
                    <a:pt x="1096" y="0"/>
                  </a:moveTo>
                  <a:cubicBezTo>
                    <a:pt x="500" y="0"/>
                    <a:pt x="0" y="500"/>
                    <a:pt x="0" y="1096"/>
                  </a:cubicBezTo>
                  <a:lnTo>
                    <a:pt x="0" y="1405"/>
                  </a:lnTo>
                  <a:lnTo>
                    <a:pt x="310" y="1405"/>
                  </a:lnTo>
                  <a:lnTo>
                    <a:pt x="310" y="1096"/>
                  </a:lnTo>
                  <a:cubicBezTo>
                    <a:pt x="310" y="667"/>
                    <a:pt x="667" y="310"/>
                    <a:pt x="1096" y="310"/>
                  </a:cubicBezTo>
                  <a:lnTo>
                    <a:pt x="3120" y="310"/>
                  </a:lnTo>
                  <a:cubicBezTo>
                    <a:pt x="3358" y="310"/>
                    <a:pt x="3549" y="477"/>
                    <a:pt x="3596" y="691"/>
                  </a:cubicBezTo>
                  <a:lnTo>
                    <a:pt x="1620" y="1620"/>
                  </a:lnTo>
                  <a:lnTo>
                    <a:pt x="1620" y="2215"/>
                  </a:lnTo>
                  <a:cubicBezTo>
                    <a:pt x="1358" y="2287"/>
                    <a:pt x="1143" y="2548"/>
                    <a:pt x="1143" y="2834"/>
                  </a:cubicBezTo>
                  <a:cubicBezTo>
                    <a:pt x="1143" y="3168"/>
                    <a:pt x="1429" y="3453"/>
                    <a:pt x="1786" y="3453"/>
                  </a:cubicBezTo>
                  <a:cubicBezTo>
                    <a:pt x="2120" y="3453"/>
                    <a:pt x="2406" y="3168"/>
                    <a:pt x="2406" y="2834"/>
                  </a:cubicBezTo>
                  <a:cubicBezTo>
                    <a:pt x="2406" y="2548"/>
                    <a:pt x="2215" y="2287"/>
                    <a:pt x="1929" y="2215"/>
                  </a:cubicBezTo>
                  <a:lnTo>
                    <a:pt x="1929" y="1882"/>
                  </a:lnTo>
                  <a:lnTo>
                    <a:pt x="3596" y="1882"/>
                  </a:lnTo>
                  <a:lnTo>
                    <a:pt x="3596" y="2239"/>
                  </a:lnTo>
                  <a:cubicBezTo>
                    <a:pt x="3533" y="2215"/>
                    <a:pt x="3469" y="2204"/>
                    <a:pt x="3408" y="2204"/>
                  </a:cubicBezTo>
                  <a:cubicBezTo>
                    <a:pt x="3284" y="2204"/>
                    <a:pt x="3168" y="2247"/>
                    <a:pt x="3072" y="2310"/>
                  </a:cubicBezTo>
                  <a:cubicBezTo>
                    <a:pt x="2906" y="2453"/>
                    <a:pt x="2810" y="2763"/>
                    <a:pt x="3049" y="3072"/>
                  </a:cubicBezTo>
                  <a:cubicBezTo>
                    <a:pt x="3215" y="3311"/>
                    <a:pt x="3525" y="3572"/>
                    <a:pt x="3668" y="3692"/>
                  </a:cubicBezTo>
                  <a:lnTo>
                    <a:pt x="3763" y="3739"/>
                  </a:lnTo>
                  <a:lnTo>
                    <a:pt x="3858" y="3692"/>
                  </a:lnTo>
                  <a:cubicBezTo>
                    <a:pt x="4001" y="3572"/>
                    <a:pt x="4311" y="3311"/>
                    <a:pt x="4477" y="3072"/>
                  </a:cubicBezTo>
                  <a:cubicBezTo>
                    <a:pt x="4716" y="2763"/>
                    <a:pt x="4620" y="2453"/>
                    <a:pt x="4454" y="2310"/>
                  </a:cubicBezTo>
                  <a:cubicBezTo>
                    <a:pt x="4363" y="2238"/>
                    <a:pt x="4258" y="2206"/>
                    <a:pt x="4150" y="2206"/>
                  </a:cubicBezTo>
                  <a:cubicBezTo>
                    <a:pt x="4116" y="2206"/>
                    <a:pt x="4083" y="2209"/>
                    <a:pt x="4049" y="2215"/>
                  </a:cubicBezTo>
                  <a:cubicBezTo>
                    <a:pt x="4001" y="2215"/>
                    <a:pt x="3954" y="2239"/>
                    <a:pt x="3906" y="2239"/>
                  </a:cubicBezTo>
                  <a:lnTo>
                    <a:pt x="3906" y="1882"/>
                  </a:lnTo>
                  <a:lnTo>
                    <a:pt x="5597" y="1882"/>
                  </a:lnTo>
                  <a:lnTo>
                    <a:pt x="5597" y="2191"/>
                  </a:lnTo>
                  <a:cubicBezTo>
                    <a:pt x="5335" y="2191"/>
                    <a:pt x="5120" y="2406"/>
                    <a:pt x="5120" y="2668"/>
                  </a:cubicBezTo>
                  <a:lnTo>
                    <a:pt x="5120" y="2977"/>
                  </a:lnTo>
                  <a:cubicBezTo>
                    <a:pt x="5120" y="3239"/>
                    <a:pt x="5335" y="3453"/>
                    <a:pt x="5597" y="3453"/>
                  </a:cubicBezTo>
                  <a:lnTo>
                    <a:pt x="5906" y="3453"/>
                  </a:lnTo>
                  <a:cubicBezTo>
                    <a:pt x="6168" y="3453"/>
                    <a:pt x="6383" y="3239"/>
                    <a:pt x="6383" y="2977"/>
                  </a:cubicBezTo>
                  <a:lnTo>
                    <a:pt x="6383" y="2668"/>
                  </a:lnTo>
                  <a:cubicBezTo>
                    <a:pt x="6383" y="2406"/>
                    <a:pt x="6168" y="2191"/>
                    <a:pt x="5906" y="2191"/>
                  </a:cubicBezTo>
                  <a:lnTo>
                    <a:pt x="5906" y="1620"/>
                  </a:lnTo>
                  <a:lnTo>
                    <a:pt x="3906" y="691"/>
                  </a:lnTo>
                  <a:cubicBezTo>
                    <a:pt x="3858" y="286"/>
                    <a:pt x="3525" y="0"/>
                    <a:pt x="312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99" name="Google Shape;4099;p55"/>
          <p:cNvGrpSpPr/>
          <p:nvPr/>
        </p:nvGrpSpPr>
        <p:grpSpPr>
          <a:xfrm>
            <a:off x="1452837" y="2762974"/>
            <a:ext cx="609589" cy="495221"/>
            <a:chOff x="3258377" y="2081779"/>
            <a:chExt cx="414489" cy="318020"/>
          </a:xfrm>
        </p:grpSpPr>
        <p:sp>
          <p:nvSpPr>
            <p:cNvPr id="4100" name="Google Shape;4100;p55"/>
            <p:cNvSpPr/>
            <p:nvPr/>
          </p:nvSpPr>
          <p:spPr>
            <a:xfrm>
              <a:off x="3316260" y="2174624"/>
              <a:ext cx="97440" cy="79071"/>
            </a:xfrm>
            <a:custGeom>
              <a:rect b="b" l="l" r="r" t="t"/>
              <a:pathLst>
                <a:path extrusionOk="0" h="2049" w="2525">
                  <a:moveTo>
                    <a:pt x="0" y="0"/>
                  </a:moveTo>
                  <a:lnTo>
                    <a:pt x="0" y="786"/>
                  </a:lnTo>
                  <a:cubicBezTo>
                    <a:pt x="0" y="1477"/>
                    <a:pt x="572" y="2048"/>
                    <a:pt x="1263" y="2048"/>
                  </a:cubicBezTo>
                  <a:cubicBezTo>
                    <a:pt x="1953" y="2048"/>
                    <a:pt x="2525" y="1477"/>
                    <a:pt x="2525" y="786"/>
                  </a:cubicBezTo>
                  <a:lnTo>
                    <a:pt x="2525" y="0"/>
                  </a:lnTo>
                  <a:lnTo>
                    <a:pt x="0" y="0"/>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1" name="Google Shape;4101;p55"/>
            <p:cNvSpPr/>
            <p:nvPr/>
          </p:nvSpPr>
          <p:spPr>
            <a:xfrm>
              <a:off x="3304298" y="2111184"/>
              <a:ext cx="121366" cy="63481"/>
            </a:xfrm>
            <a:custGeom>
              <a:rect b="b" l="l" r="r" t="t"/>
              <a:pathLst>
                <a:path extrusionOk="0" h="1645" w="3145">
                  <a:moveTo>
                    <a:pt x="2835" y="1644"/>
                  </a:moveTo>
                  <a:cubicBezTo>
                    <a:pt x="3001" y="1644"/>
                    <a:pt x="3144" y="1501"/>
                    <a:pt x="3144" y="1311"/>
                  </a:cubicBezTo>
                  <a:lnTo>
                    <a:pt x="3144" y="1"/>
                  </a:lnTo>
                  <a:lnTo>
                    <a:pt x="620" y="1"/>
                  </a:lnTo>
                  <a:cubicBezTo>
                    <a:pt x="453" y="1"/>
                    <a:pt x="310" y="144"/>
                    <a:pt x="310" y="334"/>
                  </a:cubicBezTo>
                  <a:cubicBezTo>
                    <a:pt x="144" y="334"/>
                    <a:pt x="1" y="477"/>
                    <a:pt x="1" y="644"/>
                  </a:cubicBezTo>
                  <a:lnTo>
                    <a:pt x="1" y="1644"/>
                  </a:lnTo>
                  <a:lnTo>
                    <a:pt x="2835" y="1644"/>
                  </a:ln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2" name="Google Shape;4102;p55"/>
            <p:cNvSpPr/>
            <p:nvPr/>
          </p:nvSpPr>
          <p:spPr>
            <a:xfrm>
              <a:off x="3291447" y="2174624"/>
              <a:ext cx="146140" cy="30332"/>
            </a:xfrm>
            <a:custGeom>
              <a:rect b="b" l="l" r="r" t="t"/>
              <a:pathLst>
                <a:path extrusionOk="0" h="786" w="3787">
                  <a:moveTo>
                    <a:pt x="643" y="786"/>
                  </a:moveTo>
                  <a:lnTo>
                    <a:pt x="643" y="0"/>
                  </a:lnTo>
                  <a:lnTo>
                    <a:pt x="334" y="0"/>
                  </a:lnTo>
                  <a:cubicBezTo>
                    <a:pt x="143" y="0"/>
                    <a:pt x="0" y="143"/>
                    <a:pt x="0" y="310"/>
                  </a:cubicBezTo>
                  <a:lnTo>
                    <a:pt x="0" y="453"/>
                  </a:lnTo>
                  <a:cubicBezTo>
                    <a:pt x="0" y="643"/>
                    <a:pt x="143" y="786"/>
                    <a:pt x="334" y="786"/>
                  </a:cubicBezTo>
                  <a:close/>
                  <a:moveTo>
                    <a:pt x="3168" y="0"/>
                  </a:moveTo>
                  <a:lnTo>
                    <a:pt x="3168" y="786"/>
                  </a:lnTo>
                  <a:lnTo>
                    <a:pt x="3477" y="786"/>
                  </a:lnTo>
                  <a:cubicBezTo>
                    <a:pt x="3644" y="786"/>
                    <a:pt x="3787" y="643"/>
                    <a:pt x="3787" y="453"/>
                  </a:cubicBezTo>
                  <a:lnTo>
                    <a:pt x="3787" y="310"/>
                  </a:lnTo>
                  <a:cubicBezTo>
                    <a:pt x="3787" y="143"/>
                    <a:pt x="3644" y="0"/>
                    <a:pt x="3477" y="0"/>
                  </a:cubicBez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3" name="Google Shape;4103;p55"/>
            <p:cNvSpPr/>
            <p:nvPr/>
          </p:nvSpPr>
          <p:spPr>
            <a:xfrm>
              <a:off x="3505577" y="2192066"/>
              <a:ext cx="145214" cy="31296"/>
            </a:xfrm>
            <a:custGeom>
              <a:rect b="b" l="l" r="r" t="t"/>
              <a:pathLst>
                <a:path extrusionOk="0" h="811" w="3763">
                  <a:moveTo>
                    <a:pt x="310" y="810"/>
                  </a:moveTo>
                  <a:lnTo>
                    <a:pt x="619" y="810"/>
                  </a:lnTo>
                  <a:lnTo>
                    <a:pt x="619" y="1"/>
                  </a:lnTo>
                  <a:lnTo>
                    <a:pt x="310" y="1"/>
                  </a:lnTo>
                  <a:cubicBezTo>
                    <a:pt x="143" y="1"/>
                    <a:pt x="0" y="143"/>
                    <a:pt x="0" y="334"/>
                  </a:cubicBezTo>
                  <a:lnTo>
                    <a:pt x="0" y="477"/>
                  </a:lnTo>
                  <a:cubicBezTo>
                    <a:pt x="0" y="667"/>
                    <a:pt x="143" y="810"/>
                    <a:pt x="310" y="810"/>
                  </a:cubicBezTo>
                  <a:close/>
                  <a:moveTo>
                    <a:pt x="3144" y="1"/>
                  </a:moveTo>
                  <a:lnTo>
                    <a:pt x="3144" y="810"/>
                  </a:lnTo>
                  <a:lnTo>
                    <a:pt x="3453" y="810"/>
                  </a:lnTo>
                  <a:cubicBezTo>
                    <a:pt x="3620" y="810"/>
                    <a:pt x="3763" y="667"/>
                    <a:pt x="3763" y="477"/>
                  </a:cubicBezTo>
                  <a:lnTo>
                    <a:pt x="3763" y="334"/>
                  </a:lnTo>
                  <a:lnTo>
                    <a:pt x="3763" y="334"/>
                  </a:lnTo>
                  <a:cubicBezTo>
                    <a:pt x="3763" y="143"/>
                    <a:pt x="3620" y="1"/>
                    <a:pt x="3453" y="1"/>
                  </a:cubicBezTo>
                  <a:lnTo>
                    <a:pt x="3144" y="1"/>
                  </a:ln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4" name="Google Shape;4104;p55"/>
            <p:cNvSpPr/>
            <p:nvPr/>
          </p:nvSpPr>
          <p:spPr>
            <a:xfrm>
              <a:off x="3505577" y="2115776"/>
              <a:ext cx="145214" cy="89181"/>
            </a:xfrm>
            <a:custGeom>
              <a:rect b="b" l="l" r="r" t="t"/>
              <a:pathLst>
                <a:path extrusionOk="0" h="2311" w="3763">
                  <a:moveTo>
                    <a:pt x="1262" y="1978"/>
                  </a:moveTo>
                  <a:cubicBezTo>
                    <a:pt x="1596" y="1978"/>
                    <a:pt x="1882" y="1716"/>
                    <a:pt x="1882" y="1358"/>
                  </a:cubicBezTo>
                  <a:cubicBezTo>
                    <a:pt x="1882" y="1716"/>
                    <a:pt x="2167" y="1978"/>
                    <a:pt x="2501" y="1978"/>
                  </a:cubicBezTo>
                  <a:lnTo>
                    <a:pt x="3453" y="1978"/>
                  </a:lnTo>
                  <a:cubicBezTo>
                    <a:pt x="3620" y="1978"/>
                    <a:pt x="3763" y="2120"/>
                    <a:pt x="3763" y="2311"/>
                  </a:cubicBezTo>
                  <a:lnTo>
                    <a:pt x="3763" y="1882"/>
                  </a:lnTo>
                  <a:cubicBezTo>
                    <a:pt x="3763" y="834"/>
                    <a:pt x="2906" y="1"/>
                    <a:pt x="1882" y="1"/>
                  </a:cubicBezTo>
                  <a:cubicBezTo>
                    <a:pt x="858" y="1"/>
                    <a:pt x="0" y="834"/>
                    <a:pt x="0" y="1882"/>
                  </a:cubicBezTo>
                  <a:lnTo>
                    <a:pt x="0" y="2311"/>
                  </a:lnTo>
                  <a:cubicBezTo>
                    <a:pt x="0" y="2120"/>
                    <a:pt x="143" y="1978"/>
                    <a:pt x="310" y="197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5" name="Google Shape;4105;p55"/>
            <p:cNvSpPr/>
            <p:nvPr/>
          </p:nvSpPr>
          <p:spPr>
            <a:xfrm>
              <a:off x="3529464" y="2168180"/>
              <a:ext cx="97440" cy="102958"/>
            </a:xfrm>
            <a:custGeom>
              <a:rect b="b" l="l" r="r" t="t"/>
              <a:pathLst>
                <a:path extrusionOk="0" h="2668" w="2525">
                  <a:moveTo>
                    <a:pt x="643" y="620"/>
                  </a:moveTo>
                  <a:lnTo>
                    <a:pt x="0" y="620"/>
                  </a:lnTo>
                  <a:lnTo>
                    <a:pt x="0" y="1429"/>
                  </a:lnTo>
                  <a:cubicBezTo>
                    <a:pt x="0" y="2120"/>
                    <a:pt x="572" y="2668"/>
                    <a:pt x="1263" y="2668"/>
                  </a:cubicBezTo>
                  <a:cubicBezTo>
                    <a:pt x="1953" y="2668"/>
                    <a:pt x="2525" y="2120"/>
                    <a:pt x="2525" y="1429"/>
                  </a:cubicBezTo>
                  <a:lnTo>
                    <a:pt x="2525" y="620"/>
                  </a:lnTo>
                  <a:lnTo>
                    <a:pt x="1882" y="620"/>
                  </a:lnTo>
                  <a:cubicBezTo>
                    <a:pt x="1548" y="620"/>
                    <a:pt x="1263" y="358"/>
                    <a:pt x="1263" y="0"/>
                  </a:cubicBezTo>
                  <a:cubicBezTo>
                    <a:pt x="1263" y="358"/>
                    <a:pt x="977" y="620"/>
                    <a:pt x="643" y="620"/>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6" name="Google Shape;4106;p55"/>
            <p:cNvSpPr/>
            <p:nvPr/>
          </p:nvSpPr>
          <p:spPr>
            <a:xfrm>
              <a:off x="3547832" y="2088224"/>
              <a:ext cx="60702" cy="32184"/>
            </a:xfrm>
            <a:custGeom>
              <a:rect b="b" l="l" r="r" t="t"/>
              <a:pathLst>
                <a:path extrusionOk="0" h="834" w="1573">
                  <a:moveTo>
                    <a:pt x="96" y="834"/>
                  </a:moveTo>
                  <a:cubicBezTo>
                    <a:pt x="310" y="763"/>
                    <a:pt x="548" y="715"/>
                    <a:pt x="787" y="715"/>
                  </a:cubicBezTo>
                  <a:cubicBezTo>
                    <a:pt x="1025" y="715"/>
                    <a:pt x="1263" y="763"/>
                    <a:pt x="1477" y="834"/>
                  </a:cubicBezTo>
                  <a:cubicBezTo>
                    <a:pt x="1572" y="405"/>
                    <a:pt x="1239" y="0"/>
                    <a:pt x="787" y="0"/>
                  </a:cubicBezTo>
                  <a:cubicBezTo>
                    <a:pt x="334" y="0"/>
                    <a:pt x="1" y="405"/>
                    <a:pt x="96" y="83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7" name="Google Shape;4107;p55"/>
            <p:cNvSpPr/>
            <p:nvPr/>
          </p:nvSpPr>
          <p:spPr>
            <a:xfrm>
              <a:off x="3316260" y="2174624"/>
              <a:ext cx="57924" cy="83663"/>
            </a:xfrm>
            <a:custGeom>
              <a:rect b="b" l="l" r="r" t="t"/>
              <a:pathLst>
                <a:path extrusionOk="0" h="2168" w="1501">
                  <a:moveTo>
                    <a:pt x="0" y="0"/>
                  </a:moveTo>
                  <a:lnTo>
                    <a:pt x="0" y="786"/>
                  </a:lnTo>
                  <a:cubicBezTo>
                    <a:pt x="0" y="1572"/>
                    <a:pt x="715" y="2167"/>
                    <a:pt x="1501" y="2024"/>
                  </a:cubicBezTo>
                  <a:cubicBezTo>
                    <a:pt x="905" y="1905"/>
                    <a:pt x="477" y="1381"/>
                    <a:pt x="477" y="786"/>
                  </a:cubicBezTo>
                  <a:lnTo>
                    <a:pt x="477" y="0"/>
                  </a:lnTo>
                  <a:lnTo>
                    <a:pt x="0"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8" name="Google Shape;4108;p55"/>
            <p:cNvSpPr/>
            <p:nvPr/>
          </p:nvSpPr>
          <p:spPr>
            <a:xfrm>
              <a:off x="3304298" y="2111184"/>
              <a:ext cx="42333" cy="63481"/>
            </a:xfrm>
            <a:custGeom>
              <a:rect b="b" l="l" r="r" t="t"/>
              <a:pathLst>
                <a:path extrusionOk="0" h="1645" w="1097">
                  <a:moveTo>
                    <a:pt x="1096" y="1"/>
                  </a:moveTo>
                  <a:lnTo>
                    <a:pt x="620" y="1"/>
                  </a:lnTo>
                  <a:cubicBezTo>
                    <a:pt x="453" y="1"/>
                    <a:pt x="310" y="144"/>
                    <a:pt x="310" y="334"/>
                  </a:cubicBezTo>
                  <a:cubicBezTo>
                    <a:pt x="144" y="334"/>
                    <a:pt x="1" y="477"/>
                    <a:pt x="1" y="644"/>
                  </a:cubicBezTo>
                  <a:lnTo>
                    <a:pt x="1" y="1644"/>
                  </a:lnTo>
                  <a:lnTo>
                    <a:pt x="477" y="1644"/>
                  </a:lnTo>
                  <a:lnTo>
                    <a:pt x="477" y="787"/>
                  </a:lnTo>
                  <a:cubicBezTo>
                    <a:pt x="477" y="620"/>
                    <a:pt x="596" y="477"/>
                    <a:pt x="787" y="477"/>
                  </a:cubicBezTo>
                  <a:cubicBezTo>
                    <a:pt x="787" y="310"/>
                    <a:pt x="930" y="168"/>
                    <a:pt x="1096" y="16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9" name="Google Shape;4109;p55"/>
            <p:cNvSpPr/>
            <p:nvPr/>
          </p:nvSpPr>
          <p:spPr>
            <a:xfrm>
              <a:off x="3505577" y="2115776"/>
              <a:ext cx="81811" cy="89181"/>
            </a:xfrm>
            <a:custGeom>
              <a:rect b="b" l="l" r="r" t="t"/>
              <a:pathLst>
                <a:path extrusionOk="0" h="2311" w="2120">
                  <a:moveTo>
                    <a:pt x="2120" y="1"/>
                  </a:moveTo>
                  <a:cubicBezTo>
                    <a:pt x="2048" y="1"/>
                    <a:pt x="1953" y="1"/>
                    <a:pt x="1882" y="1"/>
                  </a:cubicBezTo>
                  <a:cubicBezTo>
                    <a:pt x="858" y="1"/>
                    <a:pt x="0" y="834"/>
                    <a:pt x="0" y="1882"/>
                  </a:cubicBezTo>
                  <a:lnTo>
                    <a:pt x="0" y="2311"/>
                  </a:lnTo>
                  <a:cubicBezTo>
                    <a:pt x="0" y="2120"/>
                    <a:pt x="143" y="1978"/>
                    <a:pt x="310" y="1978"/>
                  </a:cubicBezTo>
                  <a:lnTo>
                    <a:pt x="453" y="1978"/>
                  </a:lnTo>
                  <a:cubicBezTo>
                    <a:pt x="453" y="977"/>
                    <a:pt x="1096" y="144"/>
                    <a:pt x="2120"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0" name="Google Shape;4110;p55"/>
            <p:cNvSpPr/>
            <p:nvPr/>
          </p:nvSpPr>
          <p:spPr>
            <a:xfrm>
              <a:off x="3529464" y="2192066"/>
              <a:ext cx="57924" cy="84589"/>
            </a:xfrm>
            <a:custGeom>
              <a:rect b="b" l="l" r="r" t="t"/>
              <a:pathLst>
                <a:path extrusionOk="0" h="2192" w="1501">
                  <a:moveTo>
                    <a:pt x="477" y="1"/>
                  </a:moveTo>
                  <a:lnTo>
                    <a:pt x="0" y="1"/>
                  </a:lnTo>
                  <a:lnTo>
                    <a:pt x="0" y="810"/>
                  </a:lnTo>
                  <a:cubicBezTo>
                    <a:pt x="0" y="1596"/>
                    <a:pt x="739" y="2191"/>
                    <a:pt x="1501" y="2025"/>
                  </a:cubicBezTo>
                  <a:cubicBezTo>
                    <a:pt x="929" y="1929"/>
                    <a:pt x="477" y="1406"/>
                    <a:pt x="477" y="81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1" name="Google Shape;4111;p55"/>
            <p:cNvSpPr/>
            <p:nvPr/>
          </p:nvSpPr>
          <p:spPr>
            <a:xfrm>
              <a:off x="3340147" y="2246284"/>
              <a:ext cx="48739" cy="37702"/>
            </a:xfrm>
            <a:custGeom>
              <a:rect b="b" l="l" r="r" t="t"/>
              <a:pathLst>
                <a:path extrusionOk="0" h="977" w="1263">
                  <a:moveTo>
                    <a:pt x="1263" y="644"/>
                  </a:moveTo>
                  <a:lnTo>
                    <a:pt x="1263" y="1"/>
                  </a:lnTo>
                  <a:cubicBezTo>
                    <a:pt x="1120" y="96"/>
                    <a:pt x="929" y="167"/>
                    <a:pt x="739" y="167"/>
                  </a:cubicBezTo>
                  <a:cubicBezTo>
                    <a:pt x="501" y="191"/>
                    <a:pt x="239" y="143"/>
                    <a:pt x="1" y="1"/>
                  </a:cubicBezTo>
                  <a:lnTo>
                    <a:pt x="1" y="644"/>
                  </a:lnTo>
                  <a:lnTo>
                    <a:pt x="644" y="977"/>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2" name="Google Shape;4112;p55"/>
            <p:cNvSpPr/>
            <p:nvPr/>
          </p:nvSpPr>
          <p:spPr>
            <a:xfrm>
              <a:off x="3340147" y="2271096"/>
              <a:ext cx="48739" cy="122253"/>
            </a:xfrm>
            <a:custGeom>
              <a:rect b="b" l="l" r="r" t="t"/>
              <a:pathLst>
                <a:path extrusionOk="0" h="3168" w="1263">
                  <a:moveTo>
                    <a:pt x="1263" y="1"/>
                  </a:moveTo>
                  <a:lnTo>
                    <a:pt x="644" y="334"/>
                  </a:lnTo>
                  <a:lnTo>
                    <a:pt x="1" y="1"/>
                  </a:lnTo>
                  <a:lnTo>
                    <a:pt x="644" y="3168"/>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3" name="Google Shape;4113;p55"/>
            <p:cNvSpPr/>
            <p:nvPr/>
          </p:nvSpPr>
          <p:spPr>
            <a:xfrm>
              <a:off x="3304298" y="2271096"/>
              <a:ext cx="60702" cy="122253"/>
            </a:xfrm>
            <a:custGeom>
              <a:rect b="b" l="l" r="r" t="t"/>
              <a:pathLst>
                <a:path extrusionOk="0" h="3168" w="1573">
                  <a:moveTo>
                    <a:pt x="1573" y="3168"/>
                  </a:moveTo>
                  <a:lnTo>
                    <a:pt x="930" y="1"/>
                  </a:lnTo>
                  <a:lnTo>
                    <a:pt x="120" y="191"/>
                  </a:lnTo>
                  <a:lnTo>
                    <a:pt x="430" y="882"/>
                  </a:lnTo>
                  <a:lnTo>
                    <a:pt x="1" y="112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4" name="Google Shape;4114;p55"/>
            <p:cNvSpPr/>
            <p:nvPr/>
          </p:nvSpPr>
          <p:spPr>
            <a:xfrm>
              <a:off x="3263895" y="2278467"/>
              <a:ext cx="101106" cy="114882"/>
            </a:xfrm>
            <a:custGeom>
              <a:rect b="b" l="l" r="r" t="t"/>
              <a:pathLst>
                <a:path extrusionOk="0" h="2977" w="2620">
                  <a:moveTo>
                    <a:pt x="2620" y="2977"/>
                  </a:moveTo>
                  <a:lnTo>
                    <a:pt x="1048" y="929"/>
                  </a:lnTo>
                  <a:lnTo>
                    <a:pt x="1477" y="691"/>
                  </a:lnTo>
                  <a:lnTo>
                    <a:pt x="1167" y="0"/>
                  </a:lnTo>
                  <a:lnTo>
                    <a:pt x="643" y="143"/>
                  </a:lnTo>
                  <a:cubicBezTo>
                    <a:pt x="310" y="214"/>
                    <a:pt x="0" y="429"/>
                    <a:pt x="0" y="762"/>
                  </a:cubicBezTo>
                  <a:lnTo>
                    <a:pt x="0" y="2977"/>
                  </a:lnTo>
                  <a:lnTo>
                    <a:pt x="2620" y="2977"/>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5" name="Google Shape;4115;p55"/>
            <p:cNvSpPr/>
            <p:nvPr/>
          </p:nvSpPr>
          <p:spPr>
            <a:xfrm>
              <a:off x="3364959" y="2271096"/>
              <a:ext cx="60702" cy="122253"/>
            </a:xfrm>
            <a:custGeom>
              <a:rect b="b" l="l" r="r" t="t"/>
              <a:pathLst>
                <a:path extrusionOk="0" h="3168" w="1573">
                  <a:moveTo>
                    <a:pt x="620" y="1"/>
                  </a:moveTo>
                  <a:lnTo>
                    <a:pt x="1" y="3168"/>
                  </a:lnTo>
                  <a:lnTo>
                    <a:pt x="1572" y="1120"/>
                  </a:lnTo>
                  <a:lnTo>
                    <a:pt x="1144" y="882"/>
                  </a:lnTo>
                  <a:lnTo>
                    <a:pt x="1453" y="19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6" name="Google Shape;4116;p55"/>
            <p:cNvSpPr/>
            <p:nvPr/>
          </p:nvSpPr>
          <p:spPr>
            <a:xfrm>
              <a:off x="3364959" y="2278467"/>
              <a:ext cx="100218" cy="114882"/>
            </a:xfrm>
            <a:custGeom>
              <a:rect b="b" l="l" r="r" t="t"/>
              <a:pathLst>
                <a:path extrusionOk="0" h="2977" w="2597">
                  <a:moveTo>
                    <a:pt x="1572" y="929"/>
                  </a:moveTo>
                  <a:lnTo>
                    <a:pt x="1" y="2977"/>
                  </a:lnTo>
                  <a:lnTo>
                    <a:pt x="2596" y="2977"/>
                  </a:lnTo>
                  <a:lnTo>
                    <a:pt x="2596" y="762"/>
                  </a:lnTo>
                  <a:cubicBezTo>
                    <a:pt x="2596" y="429"/>
                    <a:pt x="2311" y="214"/>
                    <a:pt x="1977" y="143"/>
                  </a:cubicBezTo>
                  <a:lnTo>
                    <a:pt x="1429" y="0"/>
                  </a:lnTo>
                  <a:lnTo>
                    <a:pt x="1144" y="69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7" name="Google Shape;4117;p55"/>
            <p:cNvSpPr/>
            <p:nvPr/>
          </p:nvSpPr>
          <p:spPr>
            <a:xfrm>
              <a:off x="3489949" y="2264652"/>
              <a:ext cx="176472" cy="128698"/>
            </a:xfrm>
            <a:custGeom>
              <a:rect b="b" l="l" r="r" t="t"/>
              <a:pathLst>
                <a:path extrusionOk="0" h="3335" w="4573">
                  <a:moveTo>
                    <a:pt x="0" y="1596"/>
                  </a:moveTo>
                  <a:lnTo>
                    <a:pt x="0" y="3335"/>
                  </a:lnTo>
                  <a:lnTo>
                    <a:pt x="929" y="3335"/>
                  </a:lnTo>
                  <a:lnTo>
                    <a:pt x="786" y="2263"/>
                  </a:lnTo>
                  <a:cubicBezTo>
                    <a:pt x="691" y="1334"/>
                    <a:pt x="2287" y="1549"/>
                    <a:pt x="2287" y="2358"/>
                  </a:cubicBezTo>
                  <a:cubicBezTo>
                    <a:pt x="2287" y="1549"/>
                    <a:pt x="3882" y="1334"/>
                    <a:pt x="3763" y="2263"/>
                  </a:cubicBezTo>
                  <a:lnTo>
                    <a:pt x="3644" y="3335"/>
                  </a:lnTo>
                  <a:lnTo>
                    <a:pt x="4573" y="3335"/>
                  </a:lnTo>
                  <a:lnTo>
                    <a:pt x="4573" y="1596"/>
                  </a:lnTo>
                  <a:cubicBezTo>
                    <a:pt x="4573" y="1239"/>
                    <a:pt x="4263" y="1049"/>
                    <a:pt x="3954" y="953"/>
                  </a:cubicBezTo>
                  <a:lnTo>
                    <a:pt x="2906" y="644"/>
                  </a:lnTo>
                  <a:lnTo>
                    <a:pt x="2906" y="1"/>
                  </a:lnTo>
                  <a:cubicBezTo>
                    <a:pt x="2763" y="96"/>
                    <a:pt x="2596" y="144"/>
                    <a:pt x="2406" y="168"/>
                  </a:cubicBezTo>
                  <a:cubicBezTo>
                    <a:pt x="2144" y="191"/>
                    <a:pt x="1882" y="144"/>
                    <a:pt x="1667" y="1"/>
                  </a:cubicBezTo>
                  <a:lnTo>
                    <a:pt x="1667" y="644"/>
                  </a:lnTo>
                  <a:lnTo>
                    <a:pt x="620" y="953"/>
                  </a:lnTo>
                  <a:cubicBezTo>
                    <a:pt x="310" y="1049"/>
                    <a:pt x="0" y="1239"/>
                    <a:pt x="0" y="1596"/>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8" name="Google Shape;4118;p55"/>
            <p:cNvSpPr/>
            <p:nvPr/>
          </p:nvSpPr>
          <p:spPr>
            <a:xfrm>
              <a:off x="3500059" y="2210435"/>
              <a:ext cx="156251" cy="182917"/>
            </a:xfrm>
            <a:custGeom>
              <a:rect b="b" l="l" r="r" t="t"/>
              <a:pathLst>
                <a:path extrusionOk="0" h="4740" w="4049">
                  <a:moveTo>
                    <a:pt x="2025" y="3763"/>
                  </a:moveTo>
                  <a:cubicBezTo>
                    <a:pt x="2025" y="2954"/>
                    <a:pt x="429" y="2739"/>
                    <a:pt x="524" y="3668"/>
                  </a:cubicBezTo>
                  <a:lnTo>
                    <a:pt x="667" y="4740"/>
                  </a:lnTo>
                  <a:lnTo>
                    <a:pt x="3382" y="4740"/>
                  </a:lnTo>
                  <a:lnTo>
                    <a:pt x="3501" y="3668"/>
                  </a:lnTo>
                  <a:cubicBezTo>
                    <a:pt x="3620" y="2739"/>
                    <a:pt x="2025" y="2954"/>
                    <a:pt x="2025" y="3763"/>
                  </a:cubicBezTo>
                  <a:close/>
                  <a:moveTo>
                    <a:pt x="2644" y="2049"/>
                  </a:moveTo>
                  <a:lnTo>
                    <a:pt x="3692" y="2358"/>
                  </a:lnTo>
                  <a:cubicBezTo>
                    <a:pt x="3811" y="2406"/>
                    <a:pt x="3954" y="2454"/>
                    <a:pt x="4049" y="2549"/>
                  </a:cubicBezTo>
                  <a:cubicBezTo>
                    <a:pt x="3930" y="1668"/>
                    <a:pt x="3906" y="906"/>
                    <a:pt x="3906" y="1"/>
                  </a:cubicBezTo>
                  <a:cubicBezTo>
                    <a:pt x="3906" y="191"/>
                    <a:pt x="3763" y="334"/>
                    <a:pt x="3596" y="334"/>
                  </a:cubicBezTo>
                  <a:lnTo>
                    <a:pt x="3287" y="334"/>
                  </a:lnTo>
                  <a:cubicBezTo>
                    <a:pt x="3287" y="763"/>
                    <a:pt x="3049" y="1192"/>
                    <a:pt x="2644" y="1406"/>
                  </a:cubicBezTo>
                  <a:lnTo>
                    <a:pt x="2644" y="2049"/>
                  </a:lnTo>
                  <a:close/>
                  <a:moveTo>
                    <a:pt x="0" y="2549"/>
                  </a:moveTo>
                  <a:cubicBezTo>
                    <a:pt x="96" y="2454"/>
                    <a:pt x="215" y="2406"/>
                    <a:pt x="358" y="2358"/>
                  </a:cubicBezTo>
                  <a:lnTo>
                    <a:pt x="1405" y="2049"/>
                  </a:lnTo>
                  <a:lnTo>
                    <a:pt x="1405" y="1406"/>
                  </a:lnTo>
                  <a:cubicBezTo>
                    <a:pt x="1001" y="1192"/>
                    <a:pt x="762" y="763"/>
                    <a:pt x="762" y="334"/>
                  </a:cubicBezTo>
                  <a:lnTo>
                    <a:pt x="453" y="334"/>
                  </a:lnTo>
                  <a:cubicBezTo>
                    <a:pt x="286" y="334"/>
                    <a:pt x="143" y="191"/>
                    <a:pt x="143" y="1"/>
                  </a:cubicBezTo>
                  <a:cubicBezTo>
                    <a:pt x="143" y="906"/>
                    <a:pt x="119" y="1668"/>
                    <a:pt x="0" y="254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9" name="Google Shape;4119;p55"/>
            <p:cNvSpPr/>
            <p:nvPr/>
          </p:nvSpPr>
          <p:spPr>
            <a:xfrm>
              <a:off x="3340147" y="2246284"/>
              <a:ext cx="18407" cy="34036"/>
            </a:xfrm>
            <a:custGeom>
              <a:rect b="b" l="l" r="r" t="t"/>
              <a:pathLst>
                <a:path extrusionOk="0" h="882" w="477">
                  <a:moveTo>
                    <a:pt x="477" y="167"/>
                  </a:moveTo>
                  <a:cubicBezTo>
                    <a:pt x="310" y="143"/>
                    <a:pt x="143" y="96"/>
                    <a:pt x="1" y="1"/>
                  </a:cubicBezTo>
                  <a:lnTo>
                    <a:pt x="1" y="644"/>
                  </a:lnTo>
                  <a:lnTo>
                    <a:pt x="477" y="882"/>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0" name="Google Shape;4120;p55"/>
            <p:cNvSpPr/>
            <p:nvPr/>
          </p:nvSpPr>
          <p:spPr>
            <a:xfrm>
              <a:off x="3263895" y="2285799"/>
              <a:ext cx="18407" cy="107550"/>
            </a:xfrm>
            <a:custGeom>
              <a:rect b="b" l="l" r="r" t="t"/>
              <a:pathLst>
                <a:path extrusionOk="0" h="2787" w="477">
                  <a:moveTo>
                    <a:pt x="476" y="1"/>
                  </a:moveTo>
                  <a:cubicBezTo>
                    <a:pt x="214" y="96"/>
                    <a:pt x="0" y="286"/>
                    <a:pt x="0" y="572"/>
                  </a:cubicBezTo>
                  <a:lnTo>
                    <a:pt x="0" y="2787"/>
                  </a:lnTo>
                  <a:lnTo>
                    <a:pt x="476" y="2787"/>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1" name="Google Shape;4121;p55"/>
            <p:cNvSpPr/>
            <p:nvPr/>
          </p:nvSpPr>
          <p:spPr>
            <a:xfrm>
              <a:off x="3489949" y="2304167"/>
              <a:ext cx="18407" cy="89181"/>
            </a:xfrm>
            <a:custGeom>
              <a:rect b="b" l="l" r="r" t="t"/>
              <a:pathLst>
                <a:path extrusionOk="0" h="2311" w="477">
                  <a:moveTo>
                    <a:pt x="0" y="572"/>
                  </a:moveTo>
                  <a:lnTo>
                    <a:pt x="0" y="2311"/>
                  </a:lnTo>
                  <a:lnTo>
                    <a:pt x="477" y="2311"/>
                  </a:lnTo>
                  <a:lnTo>
                    <a:pt x="477" y="1"/>
                  </a:lnTo>
                  <a:cubicBezTo>
                    <a:pt x="215" y="96"/>
                    <a:pt x="0" y="263"/>
                    <a:pt x="0" y="57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2" name="Google Shape;4122;p55"/>
            <p:cNvSpPr/>
            <p:nvPr/>
          </p:nvSpPr>
          <p:spPr>
            <a:xfrm>
              <a:off x="3500059" y="2272022"/>
              <a:ext cx="156251" cy="121327"/>
            </a:xfrm>
            <a:custGeom>
              <a:rect b="b" l="l" r="r" t="t"/>
              <a:pathLst>
                <a:path extrusionOk="0" h="3144" w="4049">
                  <a:moveTo>
                    <a:pt x="1382" y="1501"/>
                  </a:moveTo>
                  <a:cubicBezTo>
                    <a:pt x="953" y="1382"/>
                    <a:pt x="477" y="1548"/>
                    <a:pt x="524" y="2072"/>
                  </a:cubicBezTo>
                  <a:lnTo>
                    <a:pt x="667" y="3144"/>
                  </a:lnTo>
                  <a:lnTo>
                    <a:pt x="1143" y="3144"/>
                  </a:lnTo>
                  <a:lnTo>
                    <a:pt x="1001" y="2072"/>
                  </a:lnTo>
                  <a:cubicBezTo>
                    <a:pt x="977" y="1739"/>
                    <a:pt x="1143" y="1572"/>
                    <a:pt x="1382" y="1501"/>
                  </a:cubicBezTo>
                  <a:close/>
                  <a:moveTo>
                    <a:pt x="48" y="381"/>
                  </a:moveTo>
                  <a:cubicBezTo>
                    <a:pt x="453" y="215"/>
                    <a:pt x="977" y="119"/>
                    <a:pt x="1405" y="0"/>
                  </a:cubicBezTo>
                  <a:lnTo>
                    <a:pt x="1405" y="453"/>
                  </a:lnTo>
                  <a:lnTo>
                    <a:pt x="358" y="762"/>
                  </a:lnTo>
                  <a:cubicBezTo>
                    <a:pt x="215" y="810"/>
                    <a:pt x="96" y="858"/>
                    <a:pt x="0" y="953"/>
                  </a:cubicBezTo>
                  <a:cubicBezTo>
                    <a:pt x="24" y="762"/>
                    <a:pt x="48" y="572"/>
                    <a:pt x="48" y="381"/>
                  </a:cubicBezTo>
                  <a:close/>
                  <a:moveTo>
                    <a:pt x="4001" y="381"/>
                  </a:moveTo>
                  <a:cubicBezTo>
                    <a:pt x="3596" y="215"/>
                    <a:pt x="3072" y="119"/>
                    <a:pt x="2644" y="0"/>
                  </a:cubicBezTo>
                  <a:lnTo>
                    <a:pt x="2644" y="453"/>
                  </a:lnTo>
                  <a:lnTo>
                    <a:pt x="3692" y="762"/>
                  </a:lnTo>
                  <a:cubicBezTo>
                    <a:pt x="3811" y="810"/>
                    <a:pt x="3954" y="858"/>
                    <a:pt x="4049" y="953"/>
                  </a:cubicBezTo>
                  <a:cubicBezTo>
                    <a:pt x="4025" y="762"/>
                    <a:pt x="4001" y="572"/>
                    <a:pt x="4001" y="38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3" name="Google Shape;4123;p55"/>
            <p:cNvSpPr/>
            <p:nvPr/>
          </p:nvSpPr>
          <p:spPr>
            <a:xfrm>
              <a:off x="3258377" y="2105666"/>
              <a:ext cx="213248" cy="294133"/>
            </a:xfrm>
            <a:custGeom>
              <a:rect b="b" l="l" r="r" t="t"/>
              <a:pathLst>
                <a:path extrusionOk="0" h="7622" w="5526">
                  <a:moveTo>
                    <a:pt x="4168" y="311"/>
                  </a:moveTo>
                  <a:lnTo>
                    <a:pt x="4168" y="1454"/>
                  </a:lnTo>
                  <a:cubicBezTo>
                    <a:pt x="4168" y="1549"/>
                    <a:pt x="4096" y="1620"/>
                    <a:pt x="4025" y="1620"/>
                  </a:cubicBezTo>
                  <a:lnTo>
                    <a:pt x="1334" y="1620"/>
                  </a:lnTo>
                  <a:lnTo>
                    <a:pt x="1334" y="787"/>
                  </a:lnTo>
                  <a:cubicBezTo>
                    <a:pt x="1334" y="692"/>
                    <a:pt x="1405" y="620"/>
                    <a:pt x="1500" y="620"/>
                  </a:cubicBezTo>
                  <a:lnTo>
                    <a:pt x="1667" y="620"/>
                  </a:lnTo>
                  <a:lnTo>
                    <a:pt x="1667" y="477"/>
                  </a:lnTo>
                  <a:cubicBezTo>
                    <a:pt x="1667" y="382"/>
                    <a:pt x="1715" y="311"/>
                    <a:pt x="1810" y="311"/>
                  </a:cubicBezTo>
                  <a:close/>
                  <a:moveTo>
                    <a:pt x="1334" y="1930"/>
                  </a:moveTo>
                  <a:lnTo>
                    <a:pt x="1334" y="2406"/>
                  </a:lnTo>
                  <a:lnTo>
                    <a:pt x="1191" y="2406"/>
                  </a:lnTo>
                  <a:cubicBezTo>
                    <a:pt x="1096" y="2406"/>
                    <a:pt x="1024" y="2335"/>
                    <a:pt x="1024" y="2240"/>
                  </a:cubicBezTo>
                  <a:lnTo>
                    <a:pt x="1024" y="2097"/>
                  </a:lnTo>
                  <a:cubicBezTo>
                    <a:pt x="1024" y="2001"/>
                    <a:pt x="1096" y="1930"/>
                    <a:pt x="1191" y="1930"/>
                  </a:cubicBezTo>
                  <a:close/>
                  <a:moveTo>
                    <a:pt x="4334" y="1930"/>
                  </a:moveTo>
                  <a:cubicBezTo>
                    <a:pt x="4430" y="1930"/>
                    <a:pt x="4477" y="2001"/>
                    <a:pt x="4477" y="2097"/>
                  </a:cubicBezTo>
                  <a:lnTo>
                    <a:pt x="4477" y="2240"/>
                  </a:lnTo>
                  <a:cubicBezTo>
                    <a:pt x="4477" y="2335"/>
                    <a:pt x="4430" y="2406"/>
                    <a:pt x="4334" y="2406"/>
                  </a:cubicBezTo>
                  <a:lnTo>
                    <a:pt x="4168" y="2406"/>
                  </a:lnTo>
                  <a:lnTo>
                    <a:pt x="4168" y="1930"/>
                  </a:lnTo>
                  <a:close/>
                  <a:moveTo>
                    <a:pt x="3858" y="1930"/>
                  </a:moveTo>
                  <a:lnTo>
                    <a:pt x="3858" y="2573"/>
                  </a:lnTo>
                  <a:cubicBezTo>
                    <a:pt x="3858" y="3168"/>
                    <a:pt x="3358" y="3668"/>
                    <a:pt x="2763" y="3668"/>
                  </a:cubicBezTo>
                  <a:cubicBezTo>
                    <a:pt x="2143" y="3668"/>
                    <a:pt x="1667" y="3168"/>
                    <a:pt x="1667" y="2573"/>
                  </a:cubicBezTo>
                  <a:lnTo>
                    <a:pt x="1667" y="1930"/>
                  </a:lnTo>
                  <a:close/>
                  <a:moveTo>
                    <a:pt x="3239" y="3907"/>
                  </a:moveTo>
                  <a:lnTo>
                    <a:pt x="3239" y="4192"/>
                  </a:lnTo>
                  <a:lnTo>
                    <a:pt x="2763" y="4430"/>
                  </a:lnTo>
                  <a:lnTo>
                    <a:pt x="2286" y="4192"/>
                  </a:lnTo>
                  <a:lnTo>
                    <a:pt x="2286" y="3907"/>
                  </a:lnTo>
                  <a:cubicBezTo>
                    <a:pt x="2429" y="3954"/>
                    <a:pt x="2596" y="3978"/>
                    <a:pt x="2763" y="3978"/>
                  </a:cubicBezTo>
                  <a:cubicBezTo>
                    <a:pt x="2929" y="3978"/>
                    <a:pt x="3072" y="3954"/>
                    <a:pt x="3239" y="3907"/>
                  </a:cubicBezTo>
                  <a:close/>
                  <a:moveTo>
                    <a:pt x="3167" y="4573"/>
                  </a:moveTo>
                  <a:lnTo>
                    <a:pt x="2763" y="6669"/>
                  </a:lnTo>
                  <a:lnTo>
                    <a:pt x="2334" y="4573"/>
                  </a:lnTo>
                  <a:lnTo>
                    <a:pt x="2763" y="4788"/>
                  </a:lnTo>
                  <a:lnTo>
                    <a:pt x="3167" y="4573"/>
                  </a:lnTo>
                  <a:close/>
                  <a:moveTo>
                    <a:pt x="2001" y="4478"/>
                  </a:moveTo>
                  <a:lnTo>
                    <a:pt x="2477" y="6836"/>
                  </a:lnTo>
                  <a:lnTo>
                    <a:pt x="1429" y="5454"/>
                  </a:lnTo>
                  <a:lnTo>
                    <a:pt x="1810" y="5240"/>
                  </a:lnTo>
                  <a:lnTo>
                    <a:pt x="1524" y="4597"/>
                  </a:lnTo>
                  <a:lnTo>
                    <a:pt x="2001" y="4478"/>
                  </a:lnTo>
                  <a:close/>
                  <a:moveTo>
                    <a:pt x="3501" y="4478"/>
                  </a:moveTo>
                  <a:lnTo>
                    <a:pt x="3977" y="4597"/>
                  </a:lnTo>
                  <a:lnTo>
                    <a:pt x="3691" y="5240"/>
                  </a:lnTo>
                  <a:lnTo>
                    <a:pt x="4096" y="5454"/>
                  </a:lnTo>
                  <a:lnTo>
                    <a:pt x="3048" y="6836"/>
                  </a:lnTo>
                  <a:lnTo>
                    <a:pt x="3501" y="4478"/>
                  </a:lnTo>
                  <a:close/>
                  <a:moveTo>
                    <a:pt x="4287" y="4669"/>
                  </a:moveTo>
                  <a:lnTo>
                    <a:pt x="4692" y="4764"/>
                  </a:lnTo>
                  <a:cubicBezTo>
                    <a:pt x="4858" y="4811"/>
                    <a:pt x="5215" y="4907"/>
                    <a:pt x="5215" y="5240"/>
                  </a:cubicBezTo>
                  <a:lnTo>
                    <a:pt x="5215" y="7312"/>
                  </a:lnTo>
                  <a:lnTo>
                    <a:pt x="3072" y="7312"/>
                  </a:lnTo>
                  <a:lnTo>
                    <a:pt x="4573" y="5359"/>
                  </a:lnTo>
                  <a:lnTo>
                    <a:pt x="4096" y="5097"/>
                  </a:lnTo>
                  <a:lnTo>
                    <a:pt x="4287" y="4669"/>
                  </a:lnTo>
                  <a:close/>
                  <a:moveTo>
                    <a:pt x="1810" y="1"/>
                  </a:moveTo>
                  <a:cubicBezTo>
                    <a:pt x="1596" y="1"/>
                    <a:pt x="1429" y="144"/>
                    <a:pt x="1358" y="334"/>
                  </a:cubicBezTo>
                  <a:cubicBezTo>
                    <a:pt x="1167" y="382"/>
                    <a:pt x="1024" y="573"/>
                    <a:pt x="1024" y="787"/>
                  </a:cubicBezTo>
                  <a:lnTo>
                    <a:pt x="1024" y="1644"/>
                  </a:lnTo>
                  <a:cubicBezTo>
                    <a:pt x="834" y="1716"/>
                    <a:pt x="715" y="1882"/>
                    <a:pt x="715" y="2097"/>
                  </a:cubicBezTo>
                  <a:lnTo>
                    <a:pt x="715" y="2263"/>
                  </a:lnTo>
                  <a:cubicBezTo>
                    <a:pt x="715" y="2501"/>
                    <a:pt x="929" y="2716"/>
                    <a:pt x="1191" y="2716"/>
                  </a:cubicBezTo>
                  <a:lnTo>
                    <a:pt x="1358" y="2716"/>
                  </a:lnTo>
                  <a:cubicBezTo>
                    <a:pt x="1405" y="3144"/>
                    <a:pt x="1643" y="3525"/>
                    <a:pt x="1977" y="3740"/>
                  </a:cubicBezTo>
                  <a:lnTo>
                    <a:pt x="1977" y="4168"/>
                  </a:lnTo>
                  <a:lnTo>
                    <a:pt x="738" y="4454"/>
                  </a:lnTo>
                  <a:cubicBezTo>
                    <a:pt x="262" y="4573"/>
                    <a:pt x="0" y="4859"/>
                    <a:pt x="0" y="5240"/>
                  </a:cubicBezTo>
                  <a:lnTo>
                    <a:pt x="0" y="5550"/>
                  </a:lnTo>
                  <a:lnTo>
                    <a:pt x="310" y="5550"/>
                  </a:lnTo>
                  <a:lnTo>
                    <a:pt x="310" y="5240"/>
                  </a:lnTo>
                  <a:cubicBezTo>
                    <a:pt x="310" y="4931"/>
                    <a:pt x="667" y="4811"/>
                    <a:pt x="810" y="4764"/>
                  </a:cubicBezTo>
                  <a:lnTo>
                    <a:pt x="1215" y="4669"/>
                  </a:lnTo>
                  <a:lnTo>
                    <a:pt x="1405" y="5097"/>
                  </a:lnTo>
                  <a:lnTo>
                    <a:pt x="953" y="5359"/>
                  </a:lnTo>
                  <a:lnTo>
                    <a:pt x="2429" y="7312"/>
                  </a:lnTo>
                  <a:lnTo>
                    <a:pt x="310" y="7312"/>
                  </a:lnTo>
                  <a:lnTo>
                    <a:pt x="310" y="5883"/>
                  </a:lnTo>
                  <a:lnTo>
                    <a:pt x="0" y="5883"/>
                  </a:lnTo>
                  <a:lnTo>
                    <a:pt x="0" y="7622"/>
                  </a:lnTo>
                  <a:lnTo>
                    <a:pt x="5525" y="7622"/>
                  </a:lnTo>
                  <a:lnTo>
                    <a:pt x="5525" y="5240"/>
                  </a:lnTo>
                  <a:cubicBezTo>
                    <a:pt x="5525" y="4859"/>
                    <a:pt x="5239" y="4573"/>
                    <a:pt x="4763" y="4454"/>
                  </a:cubicBezTo>
                  <a:lnTo>
                    <a:pt x="3548" y="4168"/>
                  </a:lnTo>
                  <a:lnTo>
                    <a:pt x="3548" y="3740"/>
                  </a:lnTo>
                  <a:cubicBezTo>
                    <a:pt x="3882" y="3525"/>
                    <a:pt x="4120" y="3144"/>
                    <a:pt x="4168" y="2716"/>
                  </a:cubicBezTo>
                  <a:lnTo>
                    <a:pt x="4334" y="2716"/>
                  </a:lnTo>
                  <a:cubicBezTo>
                    <a:pt x="4596" y="2716"/>
                    <a:pt x="4811" y="2501"/>
                    <a:pt x="4811" y="2240"/>
                  </a:cubicBezTo>
                  <a:lnTo>
                    <a:pt x="4811" y="2097"/>
                  </a:lnTo>
                  <a:cubicBezTo>
                    <a:pt x="4811" y="1882"/>
                    <a:pt x="4644" y="1692"/>
                    <a:pt x="4453" y="1644"/>
                  </a:cubicBezTo>
                  <a:cubicBezTo>
                    <a:pt x="4477" y="1573"/>
                    <a:pt x="4477" y="1525"/>
                    <a:pt x="4477" y="1454"/>
                  </a:cubicBezTo>
                  <a:lnTo>
                    <a:pt x="447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4" name="Google Shape;4124;p55"/>
            <p:cNvSpPr/>
            <p:nvPr/>
          </p:nvSpPr>
          <p:spPr>
            <a:xfrm>
              <a:off x="3571719" y="2387789"/>
              <a:ext cx="12928" cy="12001"/>
            </a:xfrm>
            <a:custGeom>
              <a:rect b="b" l="l" r="r" t="t"/>
              <a:pathLst>
                <a:path extrusionOk="0" h="311" w="335">
                  <a:moveTo>
                    <a:pt x="1" y="1"/>
                  </a:moveTo>
                  <a:lnTo>
                    <a:pt x="1" y="311"/>
                  </a:lnTo>
                  <a:lnTo>
                    <a:pt x="334" y="311"/>
                  </a:lnTo>
                  <a:lnTo>
                    <a:pt x="33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5" name="Google Shape;4125;p55"/>
            <p:cNvSpPr/>
            <p:nvPr/>
          </p:nvSpPr>
          <p:spPr>
            <a:xfrm>
              <a:off x="3483504" y="2081779"/>
              <a:ext cx="189361" cy="318020"/>
            </a:xfrm>
            <a:custGeom>
              <a:rect b="b" l="l" r="r" t="t"/>
              <a:pathLst>
                <a:path extrusionOk="0" h="8241" w="4907">
                  <a:moveTo>
                    <a:pt x="2454" y="310"/>
                  </a:moveTo>
                  <a:cubicBezTo>
                    <a:pt x="2620" y="310"/>
                    <a:pt x="2763" y="382"/>
                    <a:pt x="2882" y="525"/>
                  </a:cubicBezTo>
                  <a:cubicBezTo>
                    <a:pt x="2954" y="596"/>
                    <a:pt x="2977" y="691"/>
                    <a:pt x="3001" y="787"/>
                  </a:cubicBezTo>
                  <a:cubicBezTo>
                    <a:pt x="2835" y="739"/>
                    <a:pt x="2644" y="715"/>
                    <a:pt x="2454" y="715"/>
                  </a:cubicBezTo>
                  <a:cubicBezTo>
                    <a:pt x="2263" y="715"/>
                    <a:pt x="2073" y="739"/>
                    <a:pt x="1906" y="787"/>
                  </a:cubicBezTo>
                  <a:cubicBezTo>
                    <a:pt x="1906" y="691"/>
                    <a:pt x="1953" y="596"/>
                    <a:pt x="2025" y="525"/>
                  </a:cubicBezTo>
                  <a:cubicBezTo>
                    <a:pt x="2120" y="382"/>
                    <a:pt x="2287" y="310"/>
                    <a:pt x="2454" y="310"/>
                  </a:cubicBezTo>
                  <a:close/>
                  <a:moveTo>
                    <a:pt x="2454" y="1025"/>
                  </a:moveTo>
                  <a:cubicBezTo>
                    <a:pt x="3406" y="1025"/>
                    <a:pt x="4168" y="1787"/>
                    <a:pt x="4192" y="2739"/>
                  </a:cubicBezTo>
                  <a:cubicBezTo>
                    <a:pt x="4144" y="2716"/>
                    <a:pt x="4073" y="2716"/>
                    <a:pt x="4025" y="2716"/>
                  </a:cubicBezTo>
                  <a:lnTo>
                    <a:pt x="3073" y="2716"/>
                  </a:lnTo>
                  <a:cubicBezTo>
                    <a:pt x="2811" y="2716"/>
                    <a:pt x="2620" y="2501"/>
                    <a:pt x="2620" y="2239"/>
                  </a:cubicBezTo>
                  <a:lnTo>
                    <a:pt x="2287" y="2239"/>
                  </a:lnTo>
                  <a:cubicBezTo>
                    <a:pt x="2287" y="2501"/>
                    <a:pt x="2073" y="2716"/>
                    <a:pt x="1834" y="2716"/>
                  </a:cubicBezTo>
                  <a:lnTo>
                    <a:pt x="882" y="2716"/>
                  </a:lnTo>
                  <a:cubicBezTo>
                    <a:pt x="834" y="2716"/>
                    <a:pt x="763" y="2716"/>
                    <a:pt x="715" y="2739"/>
                  </a:cubicBezTo>
                  <a:cubicBezTo>
                    <a:pt x="739" y="1787"/>
                    <a:pt x="1501" y="1025"/>
                    <a:pt x="2454" y="1025"/>
                  </a:cubicBezTo>
                  <a:close/>
                  <a:moveTo>
                    <a:pt x="1025" y="3025"/>
                  </a:moveTo>
                  <a:lnTo>
                    <a:pt x="1025" y="3501"/>
                  </a:lnTo>
                  <a:lnTo>
                    <a:pt x="882" y="3501"/>
                  </a:lnTo>
                  <a:cubicBezTo>
                    <a:pt x="787" y="3501"/>
                    <a:pt x="715" y="3430"/>
                    <a:pt x="715" y="3335"/>
                  </a:cubicBezTo>
                  <a:lnTo>
                    <a:pt x="715" y="3192"/>
                  </a:lnTo>
                  <a:cubicBezTo>
                    <a:pt x="715" y="3097"/>
                    <a:pt x="787" y="3025"/>
                    <a:pt x="882" y="3025"/>
                  </a:cubicBezTo>
                  <a:close/>
                  <a:moveTo>
                    <a:pt x="4025" y="3025"/>
                  </a:moveTo>
                  <a:cubicBezTo>
                    <a:pt x="4121" y="3025"/>
                    <a:pt x="4192" y="3097"/>
                    <a:pt x="4192" y="3192"/>
                  </a:cubicBezTo>
                  <a:lnTo>
                    <a:pt x="4192" y="3335"/>
                  </a:lnTo>
                  <a:cubicBezTo>
                    <a:pt x="4192" y="3430"/>
                    <a:pt x="4121" y="3501"/>
                    <a:pt x="4025" y="3501"/>
                  </a:cubicBezTo>
                  <a:lnTo>
                    <a:pt x="3859" y="3501"/>
                  </a:lnTo>
                  <a:lnTo>
                    <a:pt x="3859" y="3025"/>
                  </a:lnTo>
                  <a:close/>
                  <a:moveTo>
                    <a:pt x="2454" y="2716"/>
                  </a:moveTo>
                  <a:cubicBezTo>
                    <a:pt x="2596" y="2906"/>
                    <a:pt x="2835" y="3025"/>
                    <a:pt x="3073" y="3025"/>
                  </a:cubicBezTo>
                  <a:lnTo>
                    <a:pt x="3549" y="3025"/>
                  </a:lnTo>
                  <a:lnTo>
                    <a:pt x="3549" y="3668"/>
                  </a:lnTo>
                  <a:cubicBezTo>
                    <a:pt x="3549" y="4264"/>
                    <a:pt x="3049" y="4764"/>
                    <a:pt x="2454" y="4764"/>
                  </a:cubicBezTo>
                  <a:cubicBezTo>
                    <a:pt x="1834" y="4764"/>
                    <a:pt x="1358" y="4264"/>
                    <a:pt x="1358" y="3668"/>
                  </a:cubicBezTo>
                  <a:lnTo>
                    <a:pt x="1358" y="3025"/>
                  </a:lnTo>
                  <a:lnTo>
                    <a:pt x="1834" y="3025"/>
                  </a:lnTo>
                  <a:cubicBezTo>
                    <a:pt x="2073" y="3025"/>
                    <a:pt x="2311" y="2906"/>
                    <a:pt x="2454" y="2716"/>
                  </a:cubicBezTo>
                  <a:close/>
                  <a:moveTo>
                    <a:pt x="715" y="3787"/>
                  </a:moveTo>
                  <a:cubicBezTo>
                    <a:pt x="763" y="3811"/>
                    <a:pt x="834" y="3811"/>
                    <a:pt x="882" y="3811"/>
                  </a:cubicBezTo>
                  <a:lnTo>
                    <a:pt x="1049" y="3811"/>
                  </a:lnTo>
                  <a:cubicBezTo>
                    <a:pt x="1096" y="4240"/>
                    <a:pt x="1334" y="4597"/>
                    <a:pt x="1668" y="4835"/>
                  </a:cubicBezTo>
                  <a:lnTo>
                    <a:pt x="1668" y="5264"/>
                  </a:lnTo>
                  <a:lnTo>
                    <a:pt x="739" y="5550"/>
                  </a:lnTo>
                  <a:cubicBezTo>
                    <a:pt x="691" y="5573"/>
                    <a:pt x="644" y="5573"/>
                    <a:pt x="620" y="5597"/>
                  </a:cubicBezTo>
                  <a:cubicBezTo>
                    <a:pt x="667" y="5097"/>
                    <a:pt x="715" y="4668"/>
                    <a:pt x="715" y="3787"/>
                  </a:cubicBezTo>
                  <a:close/>
                  <a:moveTo>
                    <a:pt x="4192" y="3787"/>
                  </a:moveTo>
                  <a:cubicBezTo>
                    <a:pt x="4192" y="4668"/>
                    <a:pt x="4240" y="5121"/>
                    <a:pt x="4287" y="5597"/>
                  </a:cubicBezTo>
                  <a:cubicBezTo>
                    <a:pt x="4240" y="5573"/>
                    <a:pt x="4216" y="5573"/>
                    <a:pt x="4168" y="5550"/>
                  </a:cubicBezTo>
                  <a:lnTo>
                    <a:pt x="3239" y="5264"/>
                  </a:lnTo>
                  <a:lnTo>
                    <a:pt x="3239" y="4835"/>
                  </a:lnTo>
                  <a:cubicBezTo>
                    <a:pt x="3573" y="4597"/>
                    <a:pt x="3811" y="4240"/>
                    <a:pt x="3859" y="3811"/>
                  </a:cubicBezTo>
                  <a:lnTo>
                    <a:pt x="4025" y="3811"/>
                  </a:lnTo>
                  <a:cubicBezTo>
                    <a:pt x="4073" y="3811"/>
                    <a:pt x="4144" y="3811"/>
                    <a:pt x="4192" y="3787"/>
                  </a:cubicBezTo>
                  <a:close/>
                  <a:moveTo>
                    <a:pt x="2930" y="5002"/>
                  </a:moveTo>
                  <a:lnTo>
                    <a:pt x="2930" y="5502"/>
                  </a:lnTo>
                  <a:lnTo>
                    <a:pt x="4073" y="5859"/>
                  </a:lnTo>
                  <a:cubicBezTo>
                    <a:pt x="4597" y="6002"/>
                    <a:pt x="4597" y="6264"/>
                    <a:pt x="4597" y="6335"/>
                  </a:cubicBezTo>
                  <a:lnTo>
                    <a:pt x="4597" y="7931"/>
                  </a:lnTo>
                  <a:lnTo>
                    <a:pt x="3978" y="7931"/>
                  </a:lnTo>
                  <a:lnTo>
                    <a:pt x="4097" y="7026"/>
                  </a:lnTo>
                  <a:cubicBezTo>
                    <a:pt x="4121" y="6740"/>
                    <a:pt x="4049" y="6526"/>
                    <a:pt x="3835" y="6383"/>
                  </a:cubicBezTo>
                  <a:cubicBezTo>
                    <a:pt x="3704" y="6288"/>
                    <a:pt x="3525" y="6240"/>
                    <a:pt x="3335" y="6240"/>
                  </a:cubicBezTo>
                  <a:cubicBezTo>
                    <a:pt x="3144" y="6240"/>
                    <a:pt x="2942" y="6288"/>
                    <a:pt x="2763" y="6383"/>
                  </a:cubicBezTo>
                  <a:cubicBezTo>
                    <a:pt x="2644" y="6454"/>
                    <a:pt x="2525" y="6526"/>
                    <a:pt x="2454" y="6645"/>
                  </a:cubicBezTo>
                  <a:cubicBezTo>
                    <a:pt x="2382" y="6526"/>
                    <a:pt x="2263" y="6454"/>
                    <a:pt x="2120" y="6383"/>
                  </a:cubicBezTo>
                  <a:cubicBezTo>
                    <a:pt x="1942" y="6288"/>
                    <a:pt x="1745" y="6240"/>
                    <a:pt x="1561" y="6240"/>
                  </a:cubicBezTo>
                  <a:cubicBezTo>
                    <a:pt x="1376" y="6240"/>
                    <a:pt x="1203" y="6288"/>
                    <a:pt x="1072" y="6383"/>
                  </a:cubicBezTo>
                  <a:cubicBezTo>
                    <a:pt x="858" y="6526"/>
                    <a:pt x="763" y="6740"/>
                    <a:pt x="810" y="7026"/>
                  </a:cubicBezTo>
                  <a:lnTo>
                    <a:pt x="929" y="7931"/>
                  </a:lnTo>
                  <a:lnTo>
                    <a:pt x="310" y="7931"/>
                  </a:lnTo>
                  <a:lnTo>
                    <a:pt x="310" y="6335"/>
                  </a:lnTo>
                  <a:cubicBezTo>
                    <a:pt x="310" y="6264"/>
                    <a:pt x="310" y="6002"/>
                    <a:pt x="834" y="5859"/>
                  </a:cubicBezTo>
                  <a:lnTo>
                    <a:pt x="1977" y="5502"/>
                  </a:lnTo>
                  <a:lnTo>
                    <a:pt x="1977" y="5002"/>
                  </a:lnTo>
                  <a:cubicBezTo>
                    <a:pt x="2120" y="5049"/>
                    <a:pt x="2287" y="5073"/>
                    <a:pt x="2454" y="5073"/>
                  </a:cubicBezTo>
                  <a:cubicBezTo>
                    <a:pt x="2620" y="5073"/>
                    <a:pt x="2787" y="5049"/>
                    <a:pt x="2930" y="5002"/>
                  </a:cubicBezTo>
                  <a:close/>
                  <a:moveTo>
                    <a:pt x="2454" y="1"/>
                  </a:moveTo>
                  <a:cubicBezTo>
                    <a:pt x="2192" y="1"/>
                    <a:pt x="1953" y="120"/>
                    <a:pt x="1787" y="310"/>
                  </a:cubicBezTo>
                  <a:cubicBezTo>
                    <a:pt x="1644" y="477"/>
                    <a:pt x="1572" y="691"/>
                    <a:pt x="1572" y="906"/>
                  </a:cubicBezTo>
                  <a:cubicBezTo>
                    <a:pt x="882" y="1239"/>
                    <a:pt x="406" y="1954"/>
                    <a:pt x="406" y="2763"/>
                  </a:cubicBezTo>
                  <a:lnTo>
                    <a:pt x="406" y="3406"/>
                  </a:lnTo>
                  <a:cubicBezTo>
                    <a:pt x="406" y="4692"/>
                    <a:pt x="358" y="5121"/>
                    <a:pt x="263" y="5788"/>
                  </a:cubicBezTo>
                  <a:cubicBezTo>
                    <a:pt x="48" y="5954"/>
                    <a:pt x="1" y="6169"/>
                    <a:pt x="1" y="6335"/>
                  </a:cubicBezTo>
                  <a:lnTo>
                    <a:pt x="1" y="8241"/>
                  </a:lnTo>
                  <a:lnTo>
                    <a:pt x="1977" y="8241"/>
                  </a:lnTo>
                  <a:lnTo>
                    <a:pt x="1977" y="7931"/>
                  </a:lnTo>
                  <a:lnTo>
                    <a:pt x="1239" y="7931"/>
                  </a:lnTo>
                  <a:lnTo>
                    <a:pt x="1120" y="6978"/>
                  </a:lnTo>
                  <a:cubicBezTo>
                    <a:pt x="1096" y="6812"/>
                    <a:pt x="1144" y="6716"/>
                    <a:pt x="1239" y="6645"/>
                  </a:cubicBezTo>
                  <a:cubicBezTo>
                    <a:pt x="1322" y="6585"/>
                    <a:pt x="1447" y="6556"/>
                    <a:pt x="1581" y="6556"/>
                  </a:cubicBezTo>
                  <a:cubicBezTo>
                    <a:pt x="1715" y="6556"/>
                    <a:pt x="1858" y="6585"/>
                    <a:pt x="1977" y="6645"/>
                  </a:cubicBezTo>
                  <a:cubicBezTo>
                    <a:pt x="2096" y="6716"/>
                    <a:pt x="2287" y="6859"/>
                    <a:pt x="2287" y="7097"/>
                  </a:cubicBezTo>
                  <a:lnTo>
                    <a:pt x="2620" y="7097"/>
                  </a:lnTo>
                  <a:cubicBezTo>
                    <a:pt x="2620" y="6859"/>
                    <a:pt x="2811" y="6716"/>
                    <a:pt x="2930" y="6645"/>
                  </a:cubicBezTo>
                  <a:cubicBezTo>
                    <a:pt x="3049" y="6585"/>
                    <a:pt x="3186" y="6556"/>
                    <a:pt x="3317" y="6556"/>
                  </a:cubicBezTo>
                  <a:cubicBezTo>
                    <a:pt x="3448" y="6556"/>
                    <a:pt x="3573" y="6585"/>
                    <a:pt x="3668" y="6645"/>
                  </a:cubicBezTo>
                  <a:cubicBezTo>
                    <a:pt x="3763" y="6716"/>
                    <a:pt x="3811" y="6812"/>
                    <a:pt x="3787" y="6978"/>
                  </a:cubicBezTo>
                  <a:lnTo>
                    <a:pt x="3668" y="7931"/>
                  </a:lnTo>
                  <a:lnTo>
                    <a:pt x="2930" y="7931"/>
                  </a:lnTo>
                  <a:lnTo>
                    <a:pt x="2930" y="8241"/>
                  </a:lnTo>
                  <a:lnTo>
                    <a:pt x="4906" y="8241"/>
                  </a:lnTo>
                  <a:lnTo>
                    <a:pt x="4906" y="6335"/>
                  </a:lnTo>
                  <a:cubicBezTo>
                    <a:pt x="4906" y="6169"/>
                    <a:pt x="4835" y="5954"/>
                    <a:pt x="4644" y="5788"/>
                  </a:cubicBezTo>
                  <a:cubicBezTo>
                    <a:pt x="4549" y="5121"/>
                    <a:pt x="4502" y="4692"/>
                    <a:pt x="4502" y="3406"/>
                  </a:cubicBezTo>
                  <a:lnTo>
                    <a:pt x="4502" y="2763"/>
                  </a:lnTo>
                  <a:cubicBezTo>
                    <a:pt x="4502" y="1954"/>
                    <a:pt x="4025" y="1239"/>
                    <a:pt x="3311" y="906"/>
                  </a:cubicBezTo>
                  <a:cubicBezTo>
                    <a:pt x="3335" y="691"/>
                    <a:pt x="3263" y="477"/>
                    <a:pt x="3120" y="310"/>
                  </a:cubicBezTo>
                  <a:cubicBezTo>
                    <a:pt x="2954" y="120"/>
                    <a:pt x="2716" y="1"/>
                    <a:pt x="245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26" name="Google Shape;4126;p55"/>
          <p:cNvGrpSpPr/>
          <p:nvPr/>
        </p:nvGrpSpPr>
        <p:grpSpPr>
          <a:xfrm>
            <a:off x="4267205" y="2764359"/>
            <a:ext cx="609589" cy="495214"/>
            <a:chOff x="5526401" y="1386138"/>
            <a:chExt cx="415421" cy="330871"/>
          </a:xfrm>
        </p:grpSpPr>
        <p:sp>
          <p:nvSpPr>
            <p:cNvPr id="4127" name="Google Shape;4127;p55"/>
            <p:cNvSpPr/>
            <p:nvPr/>
          </p:nvSpPr>
          <p:spPr>
            <a:xfrm>
              <a:off x="5559471" y="1541419"/>
              <a:ext cx="107550" cy="145253"/>
            </a:xfrm>
            <a:custGeom>
              <a:rect b="b" l="l" r="r" t="t"/>
              <a:pathLst>
                <a:path extrusionOk="0" h="3764" w="2787">
                  <a:moveTo>
                    <a:pt x="1" y="1"/>
                  </a:moveTo>
                  <a:lnTo>
                    <a:pt x="1" y="3764"/>
                  </a:lnTo>
                  <a:lnTo>
                    <a:pt x="2787" y="3764"/>
                  </a:lnTo>
                  <a:lnTo>
                    <a:pt x="2787" y="311"/>
                  </a:lnTo>
                  <a:lnTo>
                    <a:pt x="2049" y="311"/>
                  </a:lnTo>
                  <a:lnTo>
                    <a:pt x="2239" y="1"/>
                  </a:lnTo>
                  <a:close/>
                  <a:moveTo>
                    <a:pt x="929" y="1406"/>
                  </a:moveTo>
                  <a:lnTo>
                    <a:pt x="1882" y="1406"/>
                  </a:lnTo>
                  <a:lnTo>
                    <a:pt x="1882" y="2978"/>
                  </a:lnTo>
                  <a:lnTo>
                    <a:pt x="929" y="2978"/>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8" name="Google Shape;4128;p55"/>
            <p:cNvSpPr/>
            <p:nvPr/>
          </p:nvSpPr>
          <p:spPr>
            <a:xfrm>
              <a:off x="5547547" y="1686629"/>
              <a:ext cx="119475" cy="24852"/>
            </a:xfrm>
            <a:custGeom>
              <a:rect b="b" l="l" r="r" t="t"/>
              <a:pathLst>
                <a:path extrusionOk="0" h="644" w="3096">
                  <a:moveTo>
                    <a:pt x="0" y="1"/>
                  </a:moveTo>
                  <a:lnTo>
                    <a:pt x="3096" y="1"/>
                  </a:lnTo>
                  <a:lnTo>
                    <a:pt x="3096" y="644"/>
                  </a:lnTo>
                  <a:lnTo>
                    <a:pt x="0" y="644"/>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9" name="Google Shape;4129;p55"/>
            <p:cNvSpPr/>
            <p:nvPr/>
          </p:nvSpPr>
          <p:spPr>
            <a:xfrm>
              <a:off x="5703755" y="1614044"/>
              <a:ext cx="60702" cy="97440"/>
            </a:xfrm>
            <a:custGeom>
              <a:rect b="b" l="l" r="r" t="t"/>
              <a:pathLst>
                <a:path extrusionOk="0" h="2525" w="1573">
                  <a:moveTo>
                    <a:pt x="0" y="0"/>
                  </a:moveTo>
                  <a:lnTo>
                    <a:pt x="1572" y="0"/>
                  </a:lnTo>
                  <a:lnTo>
                    <a:pt x="1572" y="2525"/>
                  </a:lnTo>
                  <a:lnTo>
                    <a:pt x="0" y="2525"/>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0" name="Google Shape;4130;p55"/>
            <p:cNvSpPr/>
            <p:nvPr/>
          </p:nvSpPr>
          <p:spPr>
            <a:xfrm>
              <a:off x="5666980" y="1444021"/>
              <a:ext cx="134216" cy="267467"/>
            </a:xfrm>
            <a:custGeom>
              <a:rect b="b" l="l" r="r" t="t"/>
              <a:pathLst>
                <a:path extrusionOk="0" h="6931" w="3478">
                  <a:moveTo>
                    <a:pt x="953" y="6931"/>
                  </a:moveTo>
                  <a:lnTo>
                    <a:pt x="953" y="4406"/>
                  </a:lnTo>
                  <a:lnTo>
                    <a:pt x="2525" y="4406"/>
                  </a:lnTo>
                  <a:lnTo>
                    <a:pt x="2525" y="6931"/>
                  </a:lnTo>
                  <a:lnTo>
                    <a:pt x="3478" y="6931"/>
                  </a:lnTo>
                  <a:lnTo>
                    <a:pt x="3478" y="2835"/>
                  </a:lnTo>
                  <a:lnTo>
                    <a:pt x="1739" y="1"/>
                  </a:lnTo>
                  <a:lnTo>
                    <a:pt x="1" y="2835"/>
                  </a:lnTo>
                  <a:lnTo>
                    <a:pt x="1" y="6931"/>
                  </a:lnTo>
                  <a:close/>
                  <a:moveTo>
                    <a:pt x="1739" y="3620"/>
                  </a:moveTo>
                  <a:cubicBezTo>
                    <a:pt x="1382" y="3620"/>
                    <a:pt x="1120" y="3335"/>
                    <a:pt x="1120" y="3001"/>
                  </a:cubicBezTo>
                  <a:cubicBezTo>
                    <a:pt x="1120" y="2644"/>
                    <a:pt x="1382" y="2358"/>
                    <a:pt x="1739" y="2358"/>
                  </a:cubicBezTo>
                  <a:cubicBezTo>
                    <a:pt x="2097" y="2358"/>
                    <a:pt x="2359" y="2644"/>
                    <a:pt x="2359" y="3001"/>
                  </a:cubicBezTo>
                  <a:cubicBezTo>
                    <a:pt x="2359" y="3335"/>
                    <a:pt x="2097" y="3620"/>
                    <a:pt x="1739" y="362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1" name="Google Shape;4131;p55"/>
            <p:cNvSpPr/>
            <p:nvPr/>
          </p:nvSpPr>
          <p:spPr>
            <a:xfrm>
              <a:off x="5710200" y="1535014"/>
              <a:ext cx="47813" cy="48739"/>
            </a:xfrm>
            <a:custGeom>
              <a:rect b="b" l="l" r="r" t="t"/>
              <a:pathLst>
                <a:path extrusionOk="0" h="1263" w="1239">
                  <a:moveTo>
                    <a:pt x="1239" y="643"/>
                  </a:moveTo>
                  <a:cubicBezTo>
                    <a:pt x="1239" y="977"/>
                    <a:pt x="977" y="1262"/>
                    <a:pt x="619" y="1262"/>
                  </a:cubicBezTo>
                  <a:cubicBezTo>
                    <a:pt x="262" y="1262"/>
                    <a:pt x="0" y="977"/>
                    <a:pt x="0" y="643"/>
                  </a:cubicBezTo>
                  <a:cubicBezTo>
                    <a:pt x="0" y="286"/>
                    <a:pt x="262" y="0"/>
                    <a:pt x="619" y="0"/>
                  </a:cubicBezTo>
                  <a:cubicBezTo>
                    <a:pt x="977" y="0"/>
                    <a:pt x="1239" y="286"/>
                    <a:pt x="1239" y="643"/>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2" name="Google Shape;4132;p55"/>
            <p:cNvSpPr/>
            <p:nvPr/>
          </p:nvSpPr>
          <p:spPr>
            <a:xfrm>
              <a:off x="5638501" y="1397174"/>
              <a:ext cx="191213" cy="156251"/>
            </a:xfrm>
            <a:custGeom>
              <a:rect b="b" l="l" r="r" t="t"/>
              <a:pathLst>
                <a:path extrusionOk="0" h="4049" w="4955">
                  <a:moveTo>
                    <a:pt x="739" y="4049"/>
                  </a:moveTo>
                  <a:lnTo>
                    <a:pt x="2477" y="1215"/>
                  </a:lnTo>
                  <a:lnTo>
                    <a:pt x="4216" y="4049"/>
                  </a:lnTo>
                  <a:lnTo>
                    <a:pt x="4954" y="4049"/>
                  </a:lnTo>
                  <a:lnTo>
                    <a:pt x="2477" y="0"/>
                  </a:lnTo>
                  <a:lnTo>
                    <a:pt x="1" y="4049"/>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3" name="Google Shape;4133;p55"/>
            <p:cNvSpPr/>
            <p:nvPr/>
          </p:nvSpPr>
          <p:spPr>
            <a:xfrm>
              <a:off x="5542029" y="1444021"/>
              <a:ext cx="163622" cy="97440"/>
            </a:xfrm>
            <a:custGeom>
              <a:rect b="b" l="l" r="r" t="t"/>
              <a:pathLst>
                <a:path extrusionOk="0" h="2525" w="4240">
                  <a:moveTo>
                    <a:pt x="4239" y="1"/>
                  </a:moveTo>
                  <a:lnTo>
                    <a:pt x="1524" y="1"/>
                  </a:lnTo>
                  <a:lnTo>
                    <a:pt x="0" y="2525"/>
                  </a:lnTo>
                  <a:lnTo>
                    <a:pt x="2691" y="2525"/>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4" name="Google Shape;4134;p55"/>
            <p:cNvSpPr/>
            <p:nvPr/>
          </p:nvSpPr>
          <p:spPr>
            <a:xfrm>
              <a:off x="5542029" y="1444021"/>
              <a:ext cx="77219" cy="97440"/>
            </a:xfrm>
            <a:custGeom>
              <a:rect b="b" l="l" r="r" t="t"/>
              <a:pathLst>
                <a:path extrusionOk="0" h="2525" w="2001">
                  <a:moveTo>
                    <a:pt x="2001" y="1"/>
                  </a:moveTo>
                  <a:lnTo>
                    <a:pt x="1524" y="1"/>
                  </a:lnTo>
                  <a:lnTo>
                    <a:pt x="0" y="2525"/>
                  </a:lnTo>
                  <a:lnTo>
                    <a:pt x="453" y="2525"/>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5" name="Google Shape;4135;p55"/>
            <p:cNvSpPr/>
            <p:nvPr/>
          </p:nvSpPr>
          <p:spPr>
            <a:xfrm>
              <a:off x="5559471" y="1541419"/>
              <a:ext cx="18407" cy="145253"/>
            </a:xfrm>
            <a:custGeom>
              <a:rect b="b" l="l" r="r" t="t"/>
              <a:pathLst>
                <a:path extrusionOk="0" h="3764" w="477">
                  <a:moveTo>
                    <a:pt x="1" y="1"/>
                  </a:moveTo>
                  <a:lnTo>
                    <a:pt x="477" y="1"/>
                  </a:lnTo>
                  <a:lnTo>
                    <a:pt x="477" y="3764"/>
                  </a:lnTo>
                  <a:lnTo>
                    <a:pt x="1" y="376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6" name="Google Shape;4136;p55"/>
            <p:cNvSpPr/>
            <p:nvPr/>
          </p:nvSpPr>
          <p:spPr>
            <a:xfrm>
              <a:off x="5547547" y="1686629"/>
              <a:ext cx="18407" cy="24852"/>
            </a:xfrm>
            <a:custGeom>
              <a:rect b="b" l="l" r="r" t="t"/>
              <a:pathLst>
                <a:path extrusionOk="0" h="644" w="477">
                  <a:moveTo>
                    <a:pt x="0" y="1"/>
                  </a:moveTo>
                  <a:lnTo>
                    <a:pt x="476" y="1"/>
                  </a:lnTo>
                  <a:lnTo>
                    <a:pt x="476" y="644"/>
                  </a:lnTo>
                  <a:lnTo>
                    <a:pt x="0" y="64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7" name="Google Shape;4137;p55"/>
            <p:cNvSpPr/>
            <p:nvPr/>
          </p:nvSpPr>
          <p:spPr>
            <a:xfrm>
              <a:off x="5703755" y="1614044"/>
              <a:ext cx="18407" cy="97440"/>
            </a:xfrm>
            <a:custGeom>
              <a:rect b="b" l="l" r="r" t="t"/>
              <a:pathLst>
                <a:path extrusionOk="0" h="2525" w="477">
                  <a:moveTo>
                    <a:pt x="0" y="0"/>
                  </a:moveTo>
                  <a:lnTo>
                    <a:pt x="477" y="0"/>
                  </a:lnTo>
                  <a:lnTo>
                    <a:pt x="477" y="2525"/>
                  </a:lnTo>
                  <a:lnTo>
                    <a:pt x="0" y="2525"/>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8" name="Google Shape;4138;p55"/>
            <p:cNvSpPr/>
            <p:nvPr/>
          </p:nvSpPr>
          <p:spPr>
            <a:xfrm>
              <a:off x="5710200" y="1535014"/>
              <a:ext cx="33110" cy="48739"/>
            </a:xfrm>
            <a:custGeom>
              <a:rect b="b" l="l" r="r" t="t"/>
              <a:pathLst>
                <a:path extrusionOk="0" h="1263" w="858">
                  <a:moveTo>
                    <a:pt x="0" y="643"/>
                  </a:moveTo>
                  <a:cubicBezTo>
                    <a:pt x="0" y="977"/>
                    <a:pt x="262" y="1262"/>
                    <a:pt x="619" y="1262"/>
                  </a:cubicBezTo>
                  <a:cubicBezTo>
                    <a:pt x="715" y="1262"/>
                    <a:pt x="786" y="1239"/>
                    <a:pt x="857" y="1215"/>
                  </a:cubicBezTo>
                  <a:cubicBezTo>
                    <a:pt x="619" y="1120"/>
                    <a:pt x="453" y="905"/>
                    <a:pt x="453" y="643"/>
                  </a:cubicBezTo>
                  <a:cubicBezTo>
                    <a:pt x="453" y="357"/>
                    <a:pt x="619" y="143"/>
                    <a:pt x="857" y="48"/>
                  </a:cubicBezTo>
                  <a:cubicBezTo>
                    <a:pt x="786" y="24"/>
                    <a:pt x="715" y="0"/>
                    <a:pt x="619" y="0"/>
                  </a:cubicBezTo>
                  <a:cubicBezTo>
                    <a:pt x="262" y="0"/>
                    <a:pt x="0" y="286"/>
                    <a:pt x="0" y="64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9" name="Google Shape;4139;p55"/>
            <p:cNvSpPr/>
            <p:nvPr/>
          </p:nvSpPr>
          <p:spPr>
            <a:xfrm>
              <a:off x="5666980" y="1444021"/>
              <a:ext cx="78183" cy="267467"/>
            </a:xfrm>
            <a:custGeom>
              <a:rect b="b" l="l" r="r" t="t"/>
              <a:pathLst>
                <a:path extrusionOk="0" h="6931" w="2026">
                  <a:moveTo>
                    <a:pt x="2025" y="477"/>
                  </a:moveTo>
                  <a:lnTo>
                    <a:pt x="1739" y="1"/>
                  </a:lnTo>
                  <a:lnTo>
                    <a:pt x="1" y="2835"/>
                  </a:lnTo>
                  <a:lnTo>
                    <a:pt x="1" y="6931"/>
                  </a:lnTo>
                  <a:lnTo>
                    <a:pt x="477" y="6931"/>
                  </a:lnTo>
                  <a:lnTo>
                    <a:pt x="477" y="300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0" name="Google Shape;4140;p55"/>
            <p:cNvSpPr/>
            <p:nvPr/>
          </p:nvSpPr>
          <p:spPr>
            <a:xfrm>
              <a:off x="5801154" y="1541419"/>
              <a:ext cx="107589" cy="145253"/>
            </a:xfrm>
            <a:custGeom>
              <a:rect b="b" l="l" r="r" t="t"/>
              <a:pathLst>
                <a:path extrusionOk="0" h="3764" w="2788">
                  <a:moveTo>
                    <a:pt x="2787" y="1"/>
                  </a:moveTo>
                  <a:lnTo>
                    <a:pt x="2787" y="3764"/>
                  </a:lnTo>
                  <a:lnTo>
                    <a:pt x="1" y="3764"/>
                  </a:lnTo>
                  <a:lnTo>
                    <a:pt x="1" y="311"/>
                  </a:lnTo>
                  <a:lnTo>
                    <a:pt x="739" y="311"/>
                  </a:lnTo>
                  <a:lnTo>
                    <a:pt x="549" y="1"/>
                  </a:lnTo>
                  <a:close/>
                  <a:moveTo>
                    <a:pt x="1858" y="1406"/>
                  </a:moveTo>
                  <a:lnTo>
                    <a:pt x="906" y="1406"/>
                  </a:lnTo>
                  <a:lnTo>
                    <a:pt x="906" y="2978"/>
                  </a:lnTo>
                  <a:lnTo>
                    <a:pt x="1858" y="2978"/>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1" name="Google Shape;4141;p55"/>
            <p:cNvSpPr/>
            <p:nvPr/>
          </p:nvSpPr>
          <p:spPr>
            <a:xfrm>
              <a:off x="5801154" y="1686629"/>
              <a:ext cx="119513" cy="24852"/>
            </a:xfrm>
            <a:custGeom>
              <a:rect b="b" l="l" r="r" t="t"/>
              <a:pathLst>
                <a:path extrusionOk="0" h="644" w="3097">
                  <a:moveTo>
                    <a:pt x="1" y="1"/>
                  </a:moveTo>
                  <a:lnTo>
                    <a:pt x="3097" y="1"/>
                  </a:lnTo>
                  <a:lnTo>
                    <a:pt x="3097" y="644"/>
                  </a:lnTo>
                  <a:lnTo>
                    <a:pt x="1" y="644"/>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2" name="Google Shape;4142;p55"/>
            <p:cNvSpPr/>
            <p:nvPr/>
          </p:nvSpPr>
          <p:spPr>
            <a:xfrm>
              <a:off x="5762565" y="1444021"/>
              <a:ext cx="163622" cy="97440"/>
            </a:xfrm>
            <a:custGeom>
              <a:rect b="b" l="l" r="r" t="t"/>
              <a:pathLst>
                <a:path extrusionOk="0" h="2525" w="4240">
                  <a:moveTo>
                    <a:pt x="1" y="1"/>
                  </a:moveTo>
                  <a:lnTo>
                    <a:pt x="2715" y="1"/>
                  </a:lnTo>
                  <a:lnTo>
                    <a:pt x="4240" y="2525"/>
                  </a:lnTo>
                  <a:lnTo>
                    <a:pt x="1549" y="2525"/>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3" name="Google Shape;4143;p55"/>
            <p:cNvSpPr/>
            <p:nvPr/>
          </p:nvSpPr>
          <p:spPr>
            <a:xfrm>
              <a:off x="5595320" y="1595637"/>
              <a:ext cx="277578" cy="60702"/>
            </a:xfrm>
            <a:custGeom>
              <a:rect b="b" l="l" r="r" t="t"/>
              <a:pathLst>
                <a:path extrusionOk="0" h="1573" w="7193">
                  <a:moveTo>
                    <a:pt x="6240" y="1"/>
                  </a:moveTo>
                  <a:lnTo>
                    <a:pt x="6240" y="1573"/>
                  </a:lnTo>
                  <a:lnTo>
                    <a:pt x="7192" y="1573"/>
                  </a:lnTo>
                  <a:lnTo>
                    <a:pt x="7192" y="1"/>
                  </a:lnTo>
                  <a:close/>
                  <a:moveTo>
                    <a:pt x="0" y="1"/>
                  </a:moveTo>
                  <a:lnTo>
                    <a:pt x="0" y="1573"/>
                  </a:lnTo>
                  <a:lnTo>
                    <a:pt x="953" y="1573"/>
                  </a:lnTo>
                  <a:lnTo>
                    <a:pt x="953"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4" name="Google Shape;4144;p55"/>
            <p:cNvSpPr/>
            <p:nvPr/>
          </p:nvSpPr>
          <p:spPr>
            <a:xfrm>
              <a:off x="5595320" y="1637930"/>
              <a:ext cx="277578" cy="18407"/>
            </a:xfrm>
            <a:custGeom>
              <a:rect b="b" l="l" r="r" t="t"/>
              <a:pathLst>
                <a:path extrusionOk="0" h="477" w="7193">
                  <a:moveTo>
                    <a:pt x="0" y="0"/>
                  </a:moveTo>
                  <a:lnTo>
                    <a:pt x="0" y="477"/>
                  </a:lnTo>
                  <a:lnTo>
                    <a:pt x="953" y="477"/>
                  </a:lnTo>
                  <a:lnTo>
                    <a:pt x="953" y="0"/>
                  </a:lnTo>
                  <a:close/>
                  <a:moveTo>
                    <a:pt x="6240" y="0"/>
                  </a:moveTo>
                  <a:lnTo>
                    <a:pt x="6240" y="477"/>
                  </a:lnTo>
                  <a:lnTo>
                    <a:pt x="7192" y="477"/>
                  </a:lnTo>
                  <a:lnTo>
                    <a:pt x="7192"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5" name="Google Shape;4145;p55"/>
            <p:cNvSpPr/>
            <p:nvPr/>
          </p:nvSpPr>
          <p:spPr>
            <a:xfrm>
              <a:off x="5871926" y="1704998"/>
              <a:ext cx="12001" cy="12001"/>
            </a:xfrm>
            <a:custGeom>
              <a:rect b="b" l="l" r="r" t="t"/>
              <a:pathLst>
                <a:path extrusionOk="0" h="311" w="311">
                  <a:moveTo>
                    <a:pt x="1" y="1"/>
                  </a:moveTo>
                  <a:lnTo>
                    <a:pt x="1" y="310"/>
                  </a:lnTo>
                  <a:lnTo>
                    <a:pt x="310" y="310"/>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6" name="Google Shape;4146;p55"/>
            <p:cNvSpPr/>
            <p:nvPr/>
          </p:nvSpPr>
          <p:spPr>
            <a:xfrm>
              <a:off x="5526401" y="1386138"/>
              <a:ext cx="415421" cy="330871"/>
            </a:xfrm>
            <a:custGeom>
              <a:rect b="b" l="l" r="r" t="t"/>
              <a:pathLst>
                <a:path extrusionOk="0" h="8574" w="10765">
                  <a:moveTo>
                    <a:pt x="8740" y="1667"/>
                  </a:moveTo>
                  <a:lnTo>
                    <a:pt x="8931" y="1977"/>
                  </a:lnTo>
                  <a:lnTo>
                    <a:pt x="6597" y="1977"/>
                  </a:lnTo>
                  <a:lnTo>
                    <a:pt x="6406" y="1667"/>
                  </a:lnTo>
                  <a:close/>
                  <a:moveTo>
                    <a:pt x="3977" y="2286"/>
                  </a:moveTo>
                  <a:lnTo>
                    <a:pt x="3787" y="2596"/>
                  </a:lnTo>
                  <a:lnTo>
                    <a:pt x="1453" y="2596"/>
                  </a:lnTo>
                  <a:lnTo>
                    <a:pt x="1643" y="2286"/>
                  </a:lnTo>
                  <a:close/>
                  <a:moveTo>
                    <a:pt x="9121" y="2286"/>
                  </a:moveTo>
                  <a:lnTo>
                    <a:pt x="9312" y="2596"/>
                  </a:lnTo>
                  <a:lnTo>
                    <a:pt x="6978" y="2596"/>
                  </a:lnTo>
                  <a:lnTo>
                    <a:pt x="6787" y="2286"/>
                  </a:lnTo>
                  <a:close/>
                  <a:moveTo>
                    <a:pt x="3596" y="2906"/>
                  </a:moveTo>
                  <a:lnTo>
                    <a:pt x="3406" y="3239"/>
                  </a:lnTo>
                  <a:lnTo>
                    <a:pt x="1072" y="3239"/>
                  </a:lnTo>
                  <a:lnTo>
                    <a:pt x="1262" y="2906"/>
                  </a:lnTo>
                  <a:close/>
                  <a:moveTo>
                    <a:pt x="9502" y="2906"/>
                  </a:moveTo>
                  <a:lnTo>
                    <a:pt x="9693" y="3239"/>
                  </a:lnTo>
                  <a:lnTo>
                    <a:pt x="7359" y="3239"/>
                  </a:lnTo>
                  <a:lnTo>
                    <a:pt x="7168" y="2906"/>
                  </a:lnTo>
                  <a:close/>
                  <a:moveTo>
                    <a:pt x="3215" y="3549"/>
                  </a:moveTo>
                  <a:lnTo>
                    <a:pt x="3025" y="3858"/>
                  </a:lnTo>
                  <a:lnTo>
                    <a:pt x="667" y="3858"/>
                  </a:lnTo>
                  <a:lnTo>
                    <a:pt x="858" y="3549"/>
                  </a:lnTo>
                  <a:close/>
                  <a:moveTo>
                    <a:pt x="9907" y="3549"/>
                  </a:moveTo>
                  <a:lnTo>
                    <a:pt x="10098" y="3858"/>
                  </a:lnTo>
                  <a:lnTo>
                    <a:pt x="7740" y="3858"/>
                  </a:lnTo>
                  <a:lnTo>
                    <a:pt x="7549" y="3549"/>
                  </a:lnTo>
                  <a:close/>
                  <a:moveTo>
                    <a:pt x="5382" y="596"/>
                  </a:moveTo>
                  <a:lnTo>
                    <a:pt x="7573" y="4168"/>
                  </a:lnTo>
                  <a:lnTo>
                    <a:pt x="7192" y="4168"/>
                  </a:lnTo>
                  <a:lnTo>
                    <a:pt x="5382" y="1191"/>
                  </a:lnTo>
                  <a:lnTo>
                    <a:pt x="3572" y="4168"/>
                  </a:lnTo>
                  <a:lnTo>
                    <a:pt x="3191" y="4168"/>
                  </a:lnTo>
                  <a:lnTo>
                    <a:pt x="5382" y="596"/>
                  </a:lnTo>
                  <a:close/>
                  <a:moveTo>
                    <a:pt x="2834" y="4168"/>
                  </a:moveTo>
                  <a:lnTo>
                    <a:pt x="2644" y="4501"/>
                  </a:lnTo>
                  <a:lnTo>
                    <a:pt x="3501" y="4501"/>
                  </a:lnTo>
                  <a:lnTo>
                    <a:pt x="3501" y="7645"/>
                  </a:lnTo>
                  <a:lnTo>
                    <a:pt x="1024" y="7645"/>
                  </a:lnTo>
                  <a:lnTo>
                    <a:pt x="1024" y="4168"/>
                  </a:lnTo>
                  <a:close/>
                  <a:moveTo>
                    <a:pt x="9740" y="4168"/>
                  </a:moveTo>
                  <a:lnTo>
                    <a:pt x="9740" y="7645"/>
                  </a:lnTo>
                  <a:lnTo>
                    <a:pt x="7264" y="7645"/>
                  </a:lnTo>
                  <a:lnTo>
                    <a:pt x="7264" y="4501"/>
                  </a:lnTo>
                  <a:lnTo>
                    <a:pt x="8121" y="4501"/>
                  </a:lnTo>
                  <a:lnTo>
                    <a:pt x="7930" y="4168"/>
                  </a:lnTo>
                  <a:close/>
                  <a:moveTo>
                    <a:pt x="3501" y="7954"/>
                  </a:moveTo>
                  <a:lnTo>
                    <a:pt x="3501" y="8264"/>
                  </a:lnTo>
                  <a:lnTo>
                    <a:pt x="715" y="8264"/>
                  </a:lnTo>
                  <a:lnTo>
                    <a:pt x="715" y="7954"/>
                  </a:lnTo>
                  <a:close/>
                  <a:moveTo>
                    <a:pt x="6002" y="6073"/>
                  </a:moveTo>
                  <a:lnTo>
                    <a:pt x="6002" y="8264"/>
                  </a:lnTo>
                  <a:lnTo>
                    <a:pt x="4763" y="8264"/>
                  </a:lnTo>
                  <a:lnTo>
                    <a:pt x="4763" y="6073"/>
                  </a:lnTo>
                  <a:close/>
                  <a:moveTo>
                    <a:pt x="5382" y="1810"/>
                  </a:moveTo>
                  <a:lnTo>
                    <a:pt x="6954" y="4382"/>
                  </a:lnTo>
                  <a:lnTo>
                    <a:pt x="6954" y="8264"/>
                  </a:lnTo>
                  <a:lnTo>
                    <a:pt x="6335" y="8264"/>
                  </a:lnTo>
                  <a:lnTo>
                    <a:pt x="6335" y="5740"/>
                  </a:lnTo>
                  <a:lnTo>
                    <a:pt x="4430" y="5740"/>
                  </a:lnTo>
                  <a:lnTo>
                    <a:pt x="4430" y="8264"/>
                  </a:lnTo>
                  <a:lnTo>
                    <a:pt x="3811" y="8264"/>
                  </a:lnTo>
                  <a:lnTo>
                    <a:pt x="3811" y="4382"/>
                  </a:lnTo>
                  <a:lnTo>
                    <a:pt x="5382" y="1810"/>
                  </a:lnTo>
                  <a:close/>
                  <a:moveTo>
                    <a:pt x="5382" y="0"/>
                  </a:moveTo>
                  <a:lnTo>
                    <a:pt x="4549" y="1334"/>
                  </a:lnTo>
                  <a:lnTo>
                    <a:pt x="2882" y="1334"/>
                  </a:lnTo>
                  <a:lnTo>
                    <a:pt x="2882" y="1667"/>
                  </a:lnTo>
                  <a:lnTo>
                    <a:pt x="4358" y="1667"/>
                  </a:lnTo>
                  <a:lnTo>
                    <a:pt x="4168" y="1977"/>
                  </a:lnTo>
                  <a:lnTo>
                    <a:pt x="1834" y="1977"/>
                  </a:lnTo>
                  <a:lnTo>
                    <a:pt x="2025" y="1667"/>
                  </a:lnTo>
                  <a:lnTo>
                    <a:pt x="2572" y="1667"/>
                  </a:lnTo>
                  <a:lnTo>
                    <a:pt x="2572" y="1334"/>
                  </a:lnTo>
                  <a:lnTo>
                    <a:pt x="1858" y="1334"/>
                  </a:lnTo>
                  <a:lnTo>
                    <a:pt x="119" y="4168"/>
                  </a:lnTo>
                  <a:lnTo>
                    <a:pt x="715" y="4168"/>
                  </a:lnTo>
                  <a:lnTo>
                    <a:pt x="715" y="7645"/>
                  </a:lnTo>
                  <a:lnTo>
                    <a:pt x="405" y="7645"/>
                  </a:lnTo>
                  <a:lnTo>
                    <a:pt x="405" y="8264"/>
                  </a:lnTo>
                  <a:lnTo>
                    <a:pt x="0" y="8264"/>
                  </a:lnTo>
                  <a:lnTo>
                    <a:pt x="0" y="8573"/>
                  </a:lnTo>
                  <a:lnTo>
                    <a:pt x="8645" y="8573"/>
                  </a:lnTo>
                  <a:lnTo>
                    <a:pt x="8645" y="8264"/>
                  </a:lnTo>
                  <a:lnTo>
                    <a:pt x="7264" y="8264"/>
                  </a:lnTo>
                  <a:lnTo>
                    <a:pt x="7264" y="7954"/>
                  </a:lnTo>
                  <a:lnTo>
                    <a:pt x="10050" y="7954"/>
                  </a:lnTo>
                  <a:lnTo>
                    <a:pt x="10050" y="8264"/>
                  </a:lnTo>
                  <a:lnTo>
                    <a:pt x="9574" y="8264"/>
                  </a:lnTo>
                  <a:lnTo>
                    <a:pt x="9574" y="8573"/>
                  </a:lnTo>
                  <a:lnTo>
                    <a:pt x="10764" y="8573"/>
                  </a:lnTo>
                  <a:lnTo>
                    <a:pt x="10764" y="8264"/>
                  </a:lnTo>
                  <a:lnTo>
                    <a:pt x="10360" y="8264"/>
                  </a:lnTo>
                  <a:lnTo>
                    <a:pt x="10360" y="7645"/>
                  </a:lnTo>
                  <a:lnTo>
                    <a:pt x="10050" y="7645"/>
                  </a:lnTo>
                  <a:lnTo>
                    <a:pt x="10050" y="4168"/>
                  </a:lnTo>
                  <a:lnTo>
                    <a:pt x="10645" y="4168"/>
                  </a:lnTo>
                  <a:lnTo>
                    <a:pt x="8931" y="1334"/>
                  </a:lnTo>
                  <a:lnTo>
                    <a:pt x="6216" y="1334"/>
                  </a:lnTo>
                  <a:lnTo>
                    <a:pt x="538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7" name="Google Shape;4147;p55"/>
            <p:cNvSpPr/>
            <p:nvPr/>
          </p:nvSpPr>
          <p:spPr>
            <a:xfrm>
              <a:off x="5703755" y="1529495"/>
              <a:ext cx="60702" cy="60702"/>
            </a:xfrm>
            <a:custGeom>
              <a:rect b="b" l="l" r="r" t="t"/>
              <a:pathLst>
                <a:path extrusionOk="0" h="1573" w="1573">
                  <a:moveTo>
                    <a:pt x="786" y="310"/>
                  </a:moveTo>
                  <a:cubicBezTo>
                    <a:pt x="1048" y="310"/>
                    <a:pt x="1263" y="524"/>
                    <a:pt x="1263" y="786"/>
                  </a:cubicBezTo>
                  <a:cubicBezTo>
                    <a:pt x="1263" y="1024"/>
                    <a:pt x="1048" y="1239"/>
                    <a:pt x="786" y="1239"/>
                  </a:cubicBezTo>
                  <a:cubicBezTo>
                    <a:pt x="524" y="1239"/>
                    <a:pt x="310" y="1024"/>
                    <a:pt x="310" y="786"/>
                  </a:cubicBezTo>
                  <a:cubicBezTo>
                    <a:pt x="310" y="524"/>
                    <a:pt x="524" y="310"/>
                    <a:pt x="786" y="310"/>
                  </a:cubicBezTo>
                  <a:close/>
                  <a:moveTo>
                    <a:pt x="786" y="0"/>
                  </a:moveTo>
                  <a:cubicBezTo>
                    <a:pt x="358" y="0"/>
                    <a:pt x="0" y="334"/>
                    <a:pt x="0" y="786"/>
                  </a:cubicBezTo>
                  <a:cubicBezTo>
                    <a:pt x="0" y="1215"/>
                    <a:pt x="358" y="1572"/>
                    <a:pt x="786" y="1572"/>
                  </a:cubicBezTo>
                  <a:cubicBezTo>
                    <a:pt x="1215" y="1572"/>
                    <a:pt x="1572" y="1215"/>
                    <a:pt x="1572" y="786"/>
                  </a:cubicBezTo>
                  <a:cubicBezTo>
                    <a:pt x="1572" y="334"/>
                    <a:pt x="1215" y="0"/>
                    <a:pt x="7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8" name="Google Shape;4148;p55"/>
            <p:cNvSpPr/>
            <p:nvPr/>
          </p:nvSpPr>
          <p:spPr>
            <a:xfrm>
              <a:off x="5830558" y="1590157"/>
              <a:ext cx="48778" cy="72626"/>
            </a:xfrm>
            <a:custGeom>
              <a:rect b="b" l="l" r="r" t="t"/>
              <a:pathLst>
                <a:path extrusionOk="0" h="1882" w="1264">
                  <a:moveTo>
                    <a:pt x="930" y="310"/>
                  </a:moveTo>
                  <a:lnTo>
                    <a:pt x="930" y="1572"/>
                  </a:lnTo>
                  <a:lnTo>
                    <a:pt x="310" y="1572"/>
                  </a:lnTo>
                  <a:lnTo>
                    <a:pt x="310" y="310"/>
                  </a:lnTo>
                  <a:close/>
                  <a:moveTo>
                    <a:pt x="1" y="0"/>
                  </a:moveTo>
                  <a:lnTo>
                    <a:pt x="1" y="1881"/>
                  </a:lnTo>
                  <a:lnTo>
                    <a:pt x="1263" y="1881"/>
                  </a:lnTo>
                  <a:lnTo>
                    <a:pt x="126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9" name="Google Shape;4149;p55"/>
            <p:cNvSpPr/>
            <p:nvPr/>
          </p:nvSpPr>
          <p:spPr>
            <a:xfrm>
              <a:off x="5588876" y="1590157"/>
              <a:ext cx="48739" cy="72626"/>
            </a:xfrm>
            <a:custGeom>
              <a:rect b="b" l="l" r="r" t="t"/>
              <a:pathLst>
                <a:path extrusionOk="0" h="1882" w="1263">
                  <a:moveTo>
                    <a:pt x="953" y="310"/>
                  </a:moveTo>
                  <a:lnTo>
                    <a:pt x="953" y="1572"/>
                  </a:lnTo>
                  <a:lnTo>
                    <a:pt x="334" y="1572"/>
                  </a:lnTo>
                  <a:lnTo>
                    <a:pt x="334" y="310"/>
                  </a:lnTo>
                  <a:close/>
                  <a:moveTo>
                    <a:pt x="1" y="0"/>
                  </a:moveTo>
                  <a:lnTo>
                    <a:pt x="1" y="1881"/>
                  </a:lnTo>
                  <a:lnTo>
                    <a:pt x="1263" y="1881"/>
                  </a:lnTo>
                  <a:lnTo>
                    <a:pt x="126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153" name="Shape 4153"/>
        <p:cNvGrpSpPr/>
        <p:nvPr/>
      </p:nvGrpSpPr>
      <p:grpSpPr>
        <a:xfrm>
          <a:off x="0" y="0"/>
          <a:ext cx="0" cy="0"/>
          <a:chOff x="0" y="0"/>
          <a:chExt cx="0" cy="0"/>
        </a:xfrm>
      </p:grpSpPr>
      <p:sp>
        <p:nvSpPr>
          <p:cNvPr id="4154" name="Google Shape;4154;p56"/>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sp>
        <p:nvSpPr>
          <p:cNvPr id="4155" name="Google Shape;4155;p56"/>
          <p:cNvSpPr/>
          <p:nvPr/>
        </p:nvSpPr>
        <p:spPr>
          <a:xfrm>
            <a:off x="1794217" y="1731650"/>
            <a:ext cx="1513200" cy="601200"/>
          </a:xfrm>
          <a:prstGeom prst="chevron">
            <a:avLst>
              <a:gd fmla="val 43954"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Step 1</a:t>
            </a:r>
            <a:endParaRPr b="1" sz="1800">
              <a:solidFill>
                <a:schemeClr val="dk1"/>
              </a:solidFill>
              <a:latin typeface="Fira Sans Extra Condensed"/>
              <a:ea typeface="Fira Sans Extra Condensed"/>
              <a:cs typeface="Fira Sans Extra Condensed"/>
              <a:sym typeface="Fira Sans Extra Condensed"/>
            </a:endParaRPr>
          </a:p>
        </p:txBody>
      </p:sp>
      <p:sp>
        <p:nvSpPr>
          <p:cNvPr id="4156" name="Google Shape;4156;p56"/>
          <p:cNvSpPr/>
          <p:nvPr/>
        </p:nvSpPr>
        <p:spPr>
          <a:xfrm>
            <a:off x="3574658" y="2752325"/>
            <a:ext cx="1513200" cy="601200"/>
          </a:xfrm>
          <a:prstGeom prst="chevron">
            <a:avLst>
              <a:gd fmla="val 43954"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Step 2</a:t>
            </a:r>
            <a:endParaRPr b="1" sz="1800">
              <a:solidFill>
                <a:schemeClr val="dk1"/>
              </a:solidFill>
              <a:latin typeface="Fira Sans Extra Condensed"/>
              <a:ea typeface="Fira Sans Extra Condensed"/>
              <a:cs typeface="Fira Sans Extra Condensed"/>
              <a:sym typeface="Fira Sans Extra Condensed"/>
            </a:endParaRPr>
          </a:p>
        </p:txBody>
      </p:sp>
      <p:sp>
        <p:nvSpPr>
          <p:cNvPr id="4157" name="Google Shape;4157;p56"/>
          <p:cNvSpPr/>
          <p:nvPr/>
        </p:nvSpPr>
        <p:spPr>
          <a:xfrm>
            <a:off x="5224224" y="2752325"/>
            <a:ext cx="1513200" cy="601200"/>
          </a:xfrm>
          <a:prstGeom prst="chevron">
            <a:avLst>
              <a:gd fmla="val 43954" name="adj"/>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Step 3</a:t>
            </a:r>
            <a:endParaRPr b="1" sz="1800">
              <a:solidFill>
                <a:schemeClr val="dk1"/>
              </a:solidFill>
              <a:latin typeface="Fira Sans Extra Condensed"/>
              <a:ea typeface="Fira Sans Extra Condensed"/>
              <a:cs typeface="Fira Sans Extra Condensed"/>
              <a:sym typeface="Fira Sans Extra Condensed"/>
            </a:endParaRPr>
          </a:p>
        </p:txBody>
      </p:sp>
      <p:sp>
        <p:nvSpPr>
          <p:cNvPr id="4158" name="Google Shape;4158;p56"/>
          <p:cNvSpPr/>
          <p:nvPr/>
        </p:nvSpPr>
        <p:spPr>
          <a:xfrm>
            <a:off x="4034111" y="1735091"/>
            <a:ext cx="594300" cy="594300"/>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42</a:t>
            </a:r>
            <a:r>
              <a:rPr b="1" lang="en" sz="2000">
                <a:solidFill>
                  <a:schemeClr val="dk1"/>
                </a:solidFill>
                <a:latin typeface="Fira Sans Extra Condensed"/>
                <a:ea typeface="Fira Sans Extra Condensed"/>
                <a:cs typeface="Fira Sans Extra Condensed"/>
                <a:sym typeface="Fira Sans Extra Condensed"/>
              </a:rPr>
              <a:t>%</a:t>
            </a:r>
            <a:endParaRPr b="1" sz="2000">
              <a:solidFill>
                <a:schemeClr val="dk1"/>
              </a:solidFill>
              <a:latin typeface="Fira Sans Extra Condensed"/>
              <a:ea typeface="Fira Sans Extra Condensed"/>
              <a:cs typeface="Fira Sans Extra Condensed"/>
              <a:sym typeface="Fira Sans Extra Condensed"/>
            </a:endParaRPr>
          </a:p>
        </p:txBody>
      </p:sp>
      <p:sp>
        <p:nvSpPr>
          <p:cNvPr id="4159" name="Google Shape;4159;p56"/>
          <p:cNvSpPr/>
          <p:nvPr/>
        </p:nvSpPr>
        <p:spPr>
          <a:xfrm>
            <a:off x="5683674" y="1735091"/>
            <a:ext cx="594300" cy="5943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37</a:t>
            </a:r>
            <a:r>
              <a:rPr b="1" lang="en" sz="2000">
                <a:solidFill>
                  <a:schemeClr val="dk1"/>
                </a:solidFill>
                <a:latin typeface="Fira Sans Extra Condensed"/>
                <a:ea typeface="Fira Sans Extra Condensed"/>
                <a:cs typeface="Fira Sans Extra Condensed"/>
                <a:sym typeface="Fira Sans Extra Condensed"/>
              </a:rPr>
              <a:t>%</a:t>
            </a:r>
            <a:endParaRPr b="1" sz="2000">
              <a:solidFill>
                <a:schemeClr val="dk1"/>
              </a:solidFill>
              <a:latin typeface="Fira Sans Extra Condensed"/>
              <a:ea typeface="Fira Sans Extra Condensed"/>
              <a:cs typeface="Fira Sans Extra Condensed"/>
              <a:sym typeface="Fira Sans Extra Condensed"/>
            </a:endParaRPr>
          </a:p>
        </p:txBody>
      </p:sp>
      <p:sp>
        <p:nvSpPr>
          <p:cNvPr id="4160" name="Google Shape;4160;p56"/>
          <p:cNvSpPr txBox="1"/>
          <p:nvPr/>
        </p:nvSpPr>
        <p:spPr>
          <a:xfrm>
            <a:off x="1925092" y="3714100"/>
            <a:ext cx="1513200" cy="59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The Sun is the star at the center of the Solar System</a:t>
            </a:r>
            <a:endParaRPr sz="1200">
              <a:solidFill>
                <a:schemeClr val="dk1"/>
              </a:solidFill>
              <a:latin typeface="Roboto"/>
              <a:ea typeface="Roboto"/>
              <a:cs typeface="Roboto"/>
              <a:sym typeface="Roboto"/>
            </a:endParaRPr>
          </a:p>
        </p:txBody>
      </p:sp>
      <p:sp>
        <p:nvSpPr>
          <p:cNvPr id="4161" name="Google Shape;4161;p56"/>
          <p:cNvSpPr txBox="1"/>
          <p:nvPr/>
        </p:nvSpPr>
        <p:spPr>
          <a:xfrm>
            <a:off x="3574661" y="3714100"/>
            <a:ext cx="1513200" cy="59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Jupiter is the biggest planet in the Solar System</a:t>
            </a:r>
            <a:endParaRPr sz="1200">
              <a:solidFill>
                <a:schemeClr val="dk1"/>
              </a:solidFill>
              <a:latin typeface="Roboto"/>
              <a:ea typeface="Roboto"/>
              <a:cs typeface="Roboto"/>
              <a:sym typeface="Roboto"/>
            </a:endParaRPr>
          </a:p>
        </p:txBody>
      </p:sp>
      <p:sp>
        <p:nvSpPr>
          <p:cNvPr id="4162" name="Google Shape;4162;p56"/>
          <p:cNvSpPr txBox="1"/>
          <p:nvPr/>
        </p:nvSpPr>
        <p:spPr>
          <a:xfrm>
            <a:off x="5224224" y="3714100"/>
            <a:ext cx="1513200" cy="59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Despite being red, Mars is actually a cold place</a:t>
            </a:r>
            <a:endParaRPr sz="1200">
              <a:solidFill>
                <a:schemeClr val="dk1"/>
              </a:solidFill>
              <a:latin typeface="Roboto"/>
              <a:ea typeface="Roboto"/>
              <a:cs typeface="Roboto"/>
              <a:sym typeface="Roboto"/>
            </a:endParaRPr>
          </a:p>
        </p:txBody>
      </p:sp>
      <p:grpSp>
        <p:nvGrpSpPr>
          <p:cNvPr id="4163" name="Google Shape;4163;p56"/>
          <p:cNvGrpSpPr/>
          <p:nvPr/>
        </p:nvGrpSpPr>
        <p:grpSpPr>
          <a:xfrm>
            <a:off x="6621107" y="2012153"/>
            <a:ext cx="2293905" cy="2488886"/>
            <a:chOff x="6598186" y="1805031"/>
            <a:chExt cx="2414636" cy="2619880"/>
          </a:xfrm>
        </p:grpSpPr>
        <p:sp>
          <p:nvSpPr>
            <p:cNvPr id="4164" name="Google Shape;4164;p56"/>
            <p:cNvSpPr/>
            <p:nvPr/>
          </p:nvSpPr>
          <p:spPr>
            <a:xfrm>
              <a:off x="6598186" y="4110524"/>
              <a:ext cx="2414636" cy="314387"/>
            </a:xfrm>
            <a:custGeom>
              <a:rect b="b" l="l" r="r" t="t"/>
              <a:pathLst>
                <a:path extrusionOk="0" h="21228" w="195438">
                  <a:moveTo>
                    <a:pt x="97719" y="1"/>
                  </a:moveTo>
                  <a:cubicBezTo>
                    <a:pt x="43754" y="1"/>
                    <a:pt x="0" y="4743"/>
                    <a:pt x="0" y="10595"/>
                  </a:cubicBezTo>
                  <a:cubicBezTo>
                    <a:pt x="0" y="16485"/>
                    <a:pt x="43754" y="21227"/>
                    <a:pt x="97719" y="21227"/>
                  </a:cubicBezTo>
                  <a:cubicBezTo>
                    <a:pt x="151684" y="21227"/>
                    <a:pt x="195437" y="16485"/>
                    <a:pt x="195437" y="10595"/>
                  </a:cubicBezTo>
                  <a:cubicBezTo>
                    <a:pt x="195437" y="4743"/>
                    <a:pt x="151684" y="1"/>
                    <a:pt x="97719"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5" name="Google Shape;4165;p56"/>
            <p:cNvSpPr/>
            <p:nvPr/>
          </p:nvSpPr>
          <p:spPr>
            <a:xfrm>
              <a:off x="8052112" y="3696395"/>
              <a:ext cx="832325" cy="584745"/>
            </a:xfrm>
            <a:custGeom>
              <a:rect b="b" l="l" r="r" t="t"/>
              <a:pathLst>
                <a:path extrusionOk="0" h="28106" w="40006">
                  <a:moveTo>
                    <a:pt x="26817" y="1"/>
                  </a:moveTo>
                  <a:cubicBezTo>
                    <a:pt x="25948" y="1"/>
                    <a:pt x="22427" y="1430"/>
                    <a:pt x="18300" y="3179"/>
                  </a:cubicBezTo>
                  <a:cubicBezTo>
                    <a:pt x="18223" y="3179"/>
                    <a:pt x="18185" y="3218"/>
                    <a:pt x="18147" y="3218"/>
                  </a:cubicBezTo>
                  <a:cubicBezTo>
                    <a:pt x="17228" y="3600"/>
                    <a:pt x="0" y="8233"/>
                    <a:pt x="0" y="8233"/>
                  </a:cubicBezTo>
                  <a:lnTo>
                    <a:pt x="7619" y="24809"/>
                  </a:lnTo>
                  <a:lnTo>
                    <a:pt x="25497" y="19641"/>
                  </a:lnTo>
                  <a:lnTo>
                    <a:pt x="25803" y="19488"/>
                  </a:lnTo>
                  <a:cubicBezTo>
                    <a:pt x="25803" y="19488"/>
                    <a:pt x="34609" y="27145"/>
                    <a:pt x="35834" y="27757"/>
                  </a:cubicBezTo>
                  <a:cubicBezTo>
                    <a:pt x="36282" y="27995"/>
                    <a:pt x="36922" y="28105"/>
                    <a:pt x="37564" y="28105"/>
                  </a:cubicBezTo>
                  <a:cubicBezTo>
                    <a:pt x="38782" y="28105"/>
                    <a:pt x="40005" y="27707"/>
                    <a:pt x="39930" y="27030"/>
                  </a:cubicBezTo>
                  <a:cubicBezTo>
                    <a:pt x="39815" y="25996"/>
                    <a:pt x="28062" y="691"/>
                    <a:pt x="26990" y="40"/>
                  </a:cubicBezTo>
                  <a:cubicBezTo>
                    <a:pt x="26957" y="14"/>
                    <a:pt x="26899" y="1"/>
                    <a:pt x="26817"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6" name="Google Shape;4166;p56"/>
            <p:cNvSpPr/>
            <p:nvPr/>
          </p:nvSpPr>
          <p:spPr>
            <a:xfrm>
              <a:off x="8361936" y="3696395"/>
              <a:ext cx="522538" cy="585203"/>
            </a:xfrm>
            <a:custGeom>
              <a:rect b="b" l="l" r="r" t="t"/>
              <a:pathLst>
                <a:path extrusionOk="0" h="28128" w="25116">
                  <a:moveTo>
                    <a:pt x="11925" y="1"/>
                  </a:moveTo>
                  <a:cubicBezTo>
                    <a:pt x="11056" y="1"/>
                    <a:pt x="7535" y="1430"/>
                    <a:pt x="3408" y="3179"/>
                  </a:cubicBezTo>
                  <a:cubicBezTo>
                    <a:pt x="3331" y="3179"/>
                    <a:pt x="3293" y="3218"/>
                    <a:pt x="3255" y="3218"/>
                  </a:cubicBezTo>
                  <a:cubicBezTo>
                    <a:pt x="3063" y="3371"/>
                    <a:pt x="1762" y="3754"/>
                    <a:pt x="0" y="4251"/>
                  </a:cubicBezTo>
                  <a:lnTo>
                    <a:pt x="7849" y="20522"/>
                  </a:lnTo>
                  <a:lnTo>
                    <a:pt x="10682" y="19679"/>
                  </a:lnTo>
                  <a:lnTo>
                    <a:pt x="10950" y="19565"/>
                  </a:lnTo>
                  <a:cubicBezTo>
                    <a:pt x="10950" y="19565"/>
                    <a:pt x="19755" y="27221"/>
                    <a:pt x="21018" y="27834"/>
                  </a:cubicBezTo>
                  <a:cubicBezTo>
                    <a:pt x="21418" y="28034"/>
                    <a:pt x="21996" y="28128"/>
                    <a:pt x="22591" y="28128"/>
                  </a:cubicBezTo>
                  <a:cubicBezTo>
                    <a:pt x="23819" y="28128"/>
                    <a:pt x="25115" y="27727"/>
                    <a:pt x="25038" y="27030"/>
                  </a:cubicBezTo>
                  <a:cubicBezTo>
                    <a:pt x="24923" y="25996"/>
                    <a:pt x="13170" y="691"/>
                    <a:pt x="12098" y="40"/>
                  </a:cubicBezTo>
                  <a:cubicBezTo>
                    <a:pt x="12065" y="14"/>
                    <a:pt x="12007" y="1"/>
                    <a:pt x="11925" y="1"/>
                  </a:cubicBezTo>
                  <a:close/>
                </a:path>
              </a:pathLst>
            </a:custGeom>
            <a:solidFill>
              <a:srgbClr val="EBEBEB"/>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7" name="Google Shape;4167;p56"/>
            <p:cNvSpPr/>
            <p:nvPr/>
          </p:nvSpPr>
          <p:spPr>
            <a:xfrm>
              <a:off x="8432818" y="3692421"/>
              <a:ext cx="453736" cy="591861"/>
            </a:xfrm>
            <a:custGeom>
              <a:rect b="b" l="l" r="r" t="t"/>
              <a:pathLst>
                <a:path extrusionOk="0" h="28448" w="21809">
                  <a:moveTo>
                    <a:pt x="8632" y="0"/>
                  </a:moveTo>
                  <a:cubicBezTo>
                    <a:pt x="7757" y="0"/>
                    <a:pt x="4198" y="1430"/>
                    <a:pt x="1" y="3179"/>
                  </a:cubicBezTo>
                  <a:lnTo>
                    <a:pt x="7543" y="19679"/>
                  </a:lnTo>
                  <a:cubicBezTo>
                    <a:pt x="7543" y="19679"/>
                    <a:pt x="16463" y="27489"/>
                    <a:pt x="17688" y="28101"/>
                  </a:cubicBezTo>
                  <a:cubicBezTo>
                    <a:pt x="18094" y="28337"/>
                    <a:pt x="18711" y="28448"/>
                    <a:pt x="19341" y="28448"/>
                  </a:cubicBezTo>
                  <a:cubicBezTo>
                    <a:pt x="20551" y="28448"/>
                    <a:pt x="21808" y="28041"/>
                    <a:pt x="21708" y="27336"/>
                  </a:cubicBezTo>
                  <a:cubicBezTo>
                    <a:pt x="21631" y="26302"/>
                    <a:pt x="9840" y="729"/>
                    <a:pt x="8806" y="40"/>
                  </a:cubicBezTo>
                  <a:cubicBezTo>
                    <a:pt x="8773" y="13"/>
                    <a:pt x="8714" y="0"/>
                    <a:pt x="8632" y="0"/>
                  </a:cubicBezTo>
                  <a:close/>
                </a:path>
              </a:pathLst>
            </a:custGeom>
            <a:solidFill>
              <a:srgbClr val="FFC72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8" name="Google Shape;4168;p56"/>
            <p:cNvSpPr/>
            <p:nvPr/>
          </p:nvSpPr>
          <p:spPr>
            <a:xfrm>
              <a:off x="8616005" y="3723898"/>
              <a:ext cx="246935" cy="540556"/>
            </a:xfrm>
            <a:custGeom>
              <a:rect b="b" l="l" r="r" t="t"/>
              <a:pathLst>
                <a:path extrusionOk="0" h="25982" w="11869">
                  <a:moveTo>
                    <a:pt x="6" y="1"/>
                  </a:moveTo>
                  <a:cubicBezTo>
                    <a:pt x="1" y="1"/>
                    <a:pt x="1" y="20"/>
                    <a:pt x="1" y="58"/>
                  </a:cubicBezTo>
                  <a:cubicBezTo>
                    <a:pt x="1724" y="4384"/>
                    <a:pt x="9687" y="21688"/>
                    <a:pt x="11754" y="25938"/>
                  </a:cubicBezTo>
                  <a:cubicBezTo>
                    <a:pt x="11754" y="25970"/>
                    <a:pt x="11775" y="25982"/>
                    <a:pt x="11798" y="25982"/>
                  </a:cubicBezTo>
                  <a:cubicBezTo>
                    <a:pt x="11831" y="25982"/>
                    <a:pt x="11869" y="25960"/>
                    <a:pt x="11869" y="25938"/>
                  </a:cubicBezTo>
                  <a:cubicBezTo>
                    <a:pt x="10031" y="21573"/>
                    <a:pt x="2183" y="4193"/>
                    <a:pt x="39" y="58"/>
                  </a:cubicBezTo>
                  <a:cubicBezTo>
                    <a:pt x="20" y="20"/>
                    <a:pt x="11" y="1"/>
                    <a:pt x="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9" name="Google Shape;4169;p56"/>
            <p:cNvSpPr/>
            <p:nvPr/>
          </p:nvSpPr>
          <p:spPr>
            <a:xfrm>
              <a:off x="8752213" y="4147234"/>
              <a:ext cx="49412" cy="105481"/>
            </a:xfrm>
            <a:custGeom>
              <a:rect b="b" l="l" r="r" t="t"/>
              <a:pathLst>
                <a:path extrusionOk="0" h="5070" w="2375">
                  <a:moveTo>
                    <a:pt x="2336" y="0"/>
                  </a:moveTo>
                  <a:cubicBezTo>
                    <a:pt x="1417" y="383"/>
                    <a:pt x="804" y="1187"/>
                    <a:pt x="460" y="1991"/>
                  </a:cubicBezTo>
                  <a:cubicBezTo>
                    <a:pt x="154" y="2872"/>
                    <a:pt x="77" y="4058"/>
                    <a:pt x="613" y="5054"/>
                  </a:cubicBezTo>
                  <a:cubicBezTo>
                    <a:pt x="624" y="5065"/>
                    <a:pt x="635" y="5070"/>
                    <a:pt x="645" y="5070"/>
                  </a:cubicBezTo>
                  <a:cubicBezTo>
                    <a:pt x="667" y="5070"/>
                    <a:pt x="678" y="5042"/>
                    <a:pt x="651" y="5015"/>
                  </a:cubicBezTo>
                  <a:cubicBezTo>
                    <a:pt x="1" y="3254"/>
                    <a:pt x="766" y="1034"/>
                    <a:pt x="2336" y="39"/>
                  </a:cubicBezTo>
                  <a:cubicBezTo>
                    <a:pt x="2374" y="39"/>
                    <a:pt x="2374" y="0"/>
                    <a:pt x="23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0" name="Google Shape;4170;p56"/>
            <p:cNvSpPr/>
            <p:nvPr/>
          </p:nvSpPr>
          <p:spPr>
            <a:xfrm>
              <a:off x="8590519" y="4013896"/>
              <a:ext cx="28836" cy="120981"/>
            </a:xfrm>
            <a:custGeom>
              <a:rect b="b" l="l" r="r" t="t"/>
              <a:pathLst>
                <a:path extrusionOk="0" h="5815" w="1386">
                  <a:moveTo>
                    <a:pt x="963" y="1"/>
                  </a:moveTo>
                  <a:cubicBezTo>
                    <a:pt x="946" y="1"/>
                    <a:pt x="930" y="6"/>
                    <a:pt x="920" y="16"/>
                  </a:cubicBezTo>
                  <a:cubicBezTo>
                    <a:pt x="1" y="1739"/>
                    <a:pt x="307" y="3997"/>
                    <a:pt x="1111" y="5720"/>
                  </a:cubicBezTo>
                  <a:cubicBezTo>
                    <a:pt x="1159" y="5784"/>
                    <a:pt x="1220" y="5815"/>
                    <a:pt x="1270" y="5815"/>
                  </a:cubicBezTo>
                  <a:cubicBezTo>
                    <a:pt x="1339" y="5815"/>
                    <a:pt x="1385" y="5755"/>
                    <a:pt x="1341" y="5644"/>
                  </a:cubicBezTo>
                  <a:cubicBezTo>
                    <a:pt x="1073" y="3768"/>
                    <a:pt x="958" y="2007"/>
                    <a:pt x="1073" y="92"/>
                  </a:cubicBezTo>
                  <a:cubicBezTo>
                    <a:pt x="1073" y="36"/>
                    <a:pt x="1011" y="1"/>
                    <a:pt x="9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1" name="Google Shape;4171;p56"/>
            <p:cNvSpPr/>
            <p:nvPr/>
          </p:nvSpPr>
          <p:spPr>
            <a:xfrm>
              <a:off x="8614423" y="4036990"/>
              <a:ext cx="27900" cy="120711"/>
            </a:xfrm>
            <a:custGeom>
              <a:rect b="b" l="l" r="r" t="t"/>
              <a:pathLst>
                <a:path extrusionOk="0" h="5802" w="1341">
                  <a:moveTo>
                    <a:pt x="968" y="0"/>
                  </a:moveTo>
                  <a:cubicBezTo>
                    <a:pt x="948" y="0"/>
                    <a:pt x="930" y="5"/>
                    <a:pt x="919" y="16"/>
                  </a:cubicBezTo>
                  <a:cubicBezTo>
                    <a:pt x="0" y="1739"/>
                    <a:pt x="307" y="3998"/>
                    <a:pt x="1111" y="5720"/>
                  </a:cubicBezTo>
                  <a:cubicBezTo>
                    <a:pt x="1125" y="5777"/>
                    <a:pt x="1159" y="5802"/>
                    <a:pt x="1198" y="5802"/>
                  </a:cubicBezTo>
                  <a:cubicBezTo>
                    <a:pt x="1264" y="5802"/>
                    <a:pt x="1340" y="5727"/>
                    <a:pt x="1340" y="5606"/>
                  </a:cubicBezTo>
                  <a:cubicBezTo>
                    <a:pt x="1072" y="3768"/>
                    <a:pt x="958" y="1969"/>
                    <a:pt x="1072" y="54"/>
                  </a:cubicBezTo>
                  <a:cubicBezTo>
                    <a:pt x="1072" y="27"/>
                    <a:pt x="1015" y="0"/>
                    <a:pt x="9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2" name="Google Shape;4172;p56"/>
            <p:cNvSpPr/>
            <p:nvPr/>
          </p:nvSpPr>
          <p:spPr>
            <a:xfrm>
              <a:off x="8638307" y="4060083"/>
              <a:ext cx="27900" cy="120170"/>
            </a:xfrm>
            <a:custGeom>
              <a:rect b="b" l="l" r="r" t="t"/>
              <a:pathLst>
                <a:path extrusionOk="0" h="5776" w="1341">
                  <a:moveTo>
                    <a:pt x="968" y="0"/>
                  </a:moveTo>
                  <a:cubicBezTo>
                    <a:pt x="949" y="0"/>
                    <a:pt x="931" y="5"/>
                    <a:pt x="920" y="16"/>
                  </a:cubicBezTo>
                  <a:cubicBezTo>
                    <a:pt x="1" y="1739"/>
                    <a:pt x="307" y="3960"/>
                    <a:pt x="1111" y="5721"/>
                  </a:cubicBezTo>
                  <a:cubicBezTo>
                    <a:pt x="1124" y="5759"/>
                    <a:pt x="1154" y="5776"/>
                    <a:pt x="1188" y="5776"/>
                  </a:cubicBezTo>
                  <a:cubicBezTo>
                    <a:pt x="1256" y="5776"/>
                    <a:pt x="1341" y="5708"/>
                    <a:pt x="1341" y="5606"/>
                  </a:cubicBezTo>
                  <a:cubicBezTo>
                    <a:pt x="1073" y="3730"/>
                    <a:pt x="958" y="1969"/>
                    <a:pt x="1073" y="55"/>
                  </a:cubicBezTo>
                  <a:cubicBezTo>
                    <a:pt x="1073" y="28"/>
                    <a:pt x="1015" y="0"/>
                    <a:pt x="9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3" name="Google Shape;4173;p56"/>
            <p:cNvSpPr/>
            <p:nvPr/>
          </p:nvSpPr>
          <p:spPr>
            <a:xfrm>
              <a:off x="8661421" y="4082823"/>
              <a:ext cx="27900" cy="119982"/>
            </a:xfrm>
            <a:custGeom>
              <a:rect b="b" l="l" r="r" t="t"/>
              <a:pathLst>
                <a:path extrusionOk="0" h="5767" w="1341">
                  <a:moveTo>
                    <a:pt x="971" y="1"/>
                  </a:moveTo>
                  <a:cubicBezTo>
                    <a:pt x="950" y="1"/>
                    <a:pt x="931" y="10"/>
                    <a:pt x="919" y="34"/>
                  </a:cubicBezTo>
                  <a:cubicBezTo>
                    <a:pt x="0" y="1756"/>
                    <a:pt x="306" y="3977"/>
                    <a:pt x="1110" y="5700"/>
                  </a:cubicBezTo>
                  <a:cubicBezTo>
                    <a:pt x="1125" y="5745"/>
                    <a:pt x="1164" y="5766"/>
                    <a:pt x="1206" y="5766"/>
                  </a:cubicBezTo>
                  <a:cubicBezTo>
                    <a:pt x="1270" y="5766"/>
                    <a:pt x="1340" y="5716"/>
                    <a:pt x="1340" y="5623"/>
                  </a:cubicBezTo>
                  <a:cubicBezTo>
                    <a:pt x="1072" y="3747"/>
                    <a:pt x="957" y="1986"/>
                    <a:pt x="1072" y="72"/>
                  </a:cubicBezTo>
                  <a:cubicBezTo>
                    <a:pt x="1072" y="45"/>
                    <a:pt x="1017" y="1"/>
                    <a:pt x="9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4" name="Google Shape;4174;p56"/>
            <p:cNvSpPr/>
            <p:nvPr/>
          </p:nvSpPr>
          <p:spPr>
            <a:xfrm>
              <a:off x="8529041" y="3738628"/>
              <a:ext cx="86590" cy="67471"/>
            </a:xfrm>
            <a:custGeom>
              <a:rect b="b" l="l" r="r" t="t"/>
              <a:pathLst>
                <a:path extrusionOk="0" h="3243" w="4162">
                  <a:moveTo>
                    <a:pt x="2192" y="1"/>
                  </a:moveTo>
                  <a:cubicBezTo>
                    <a:pt x="1109" y="1"/>
                    <a:pt x="0" y="1032"/>
                    <a:pt x="582" y="2298"/>
                  </a:cubicBezTo>
                  <a:cubicBezTo>
                    <a:pt x="870" y="2964"/>
                    <a:pt x="1411" y="3243"/>
                    <a:pt x="1967" y="3243"/>
                  </a:cubicBezTo>
                  <a:cubicBezTo>
                    <a:pt x="3039" y="3243"/>
                    <a:pt x="4162" y="2206"/>
                    <a:pt x="3607" y="920"/>
                  </a:cubicBezTo>
                  <a:cubicBezTo>
                    <a:pt x="3295" y="271"/>
                    <a:pt x="2747" y="1"/>
                    <a:pt x="219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5" name="Google Shape;4175;p56"/>
            <p:cNvSpPr/>
            <p:nvPr/>
          </p:nvSpPr>
          <p:spPr>
            <a:xfrm>
              <a:off x="8512480" y="4081907"/>
              <a:ext cx="100280" cy="137063"/>
            </a:xfrm>
            <a:custGeom>
              <a:rect b="b" l="l" r="r" t="t"/>
              <a:pathLst>
                <a:path extrusionOk="0" h="6588" w="4820">
                  <a:moveTo>
                    <a:pt x="4288" y="307"/>
                  </a:moveTo>
                  <a:lnTo>
                    <a:pt x="4288" y="307"/>
                  </a:lnTo>
                  <a:cubicBezTo>
                    <a:pt x="4096" y="1073"/>
                    <a:pt x="4020" y="1877"/>
                    <a:pt x="3828" y="2643"/>
                  </a:cubicBezTo>
                  <a:cubicBezTo>
                    <a:pt x="3675" y="3600"/>
                    <a:pt x="3292" y="5514"/>
                    <a:pt x="2221" y="5897"/>
                  </a:cubicBezTo>
                  <a:cubicBezTo>
                    <a:pt x="1977" y="5983"/>
                    <a:pt x="1774" y="6021"/>
                    <a:pt x="1607" y="6021"/>
                  </a:cubicBezTo>
                  <a:cubicBezTo>
                    <a:pt x="435" y="6021"/>
                    <a:pt x="1005" y="4136"/>
                    <a:pt x="1340" y="3600"/>
                  </a:cubicBezTo>
                  <a:cubicBezTo>
                    <a:pt x="1570" y="3179"/>
                    <a:pt x="1914" y="2796"/>
                    <a:pt x="2182" y="2451"/>
                  </a:cubicBezTo>
                  <a:cubicBezTo>
                    <a:pt x="2795" y="1685"/>
                    <a:pt x="3560" y="1035"/>
                    <a:pt x="4288" y="307"/>
                  </a:cubicBezTo>
                  <a:close/>
                  <a:moveTo>
                    <a:pt x="4403" y="1"/>
                  </a:moveTo>
                  <a:cubicBezTo>
                    <a:pt x="2948" y="767"/>
                    <a:pt x="1531" y="2145"/>
                    <a:pt x="689" y="3600"/>
                  </a:cubicBezTo>
                  <a:cubicBezTo>
                    <a:pt x="230" y="4442"/>
                    <a:pt x="0" y="5897"/>
                    <a:pt x="1149" y="6433"/>
                  </a:cubicBezTo>
                  <a:cubicBezTo>
                    <a:pt x="1364" y="6540"/>
                    <a:pt x="1573" y="6588"/>
                    <a:pt x="1773" y="6588"/>
                  </a:cubicBezTo>
                  <a:cubicBezTo>
                    <a:pt x="2572" y="6588"/>
                    <a:pt x="3239" y="5835"/>
                    <a:pt x="3637" y="5131"/>
                  </a:cubicBezTo>
                  <a:cubicBezTo>
                    <a:pt x="4403" y="3638"/>
                    <a:pt x="4479" y="1877"/>
                    <a:pt x="4786" y="307"/>
                  </a:cubicBezTo>
                  <a:cubicBezTo>
                    <a:pt x="4820" y="170"/>
                    <a:pt x="4670" y="33"/>
                    <a:pt x="4529" y="33"/>
                  </a:cubicBezTo>
                  <a:cubicBezTo>
                    <a:pt x="4512" y="33"/>
                    <a:pt x="4495" y="35"/>
                    <a:pt x="4479" y="39"/>
                  </a:cubicBezTo>
                  <a:cubicBezTo>
                    <a:pt x="4479" y="1"/>
                    <a:pt x="4441" y="1"/>
                    <a:pt x="440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6" name="Google Shape;4176;p56"/>
            <p:cNvSpPr/>
            <p:nvPr/>
          </p:nvSpPr>
          <p:spPr>
            <a:xfrm>
              <a:off x="8501329" y="3961572"/>
              <a:ext cx="109122" cy="129927"/>
            </a:xfrm>
            <a:custGeom>
              <a:rect b="b" l="l" r="r" t="t"/>
              <a:pathLst>
                <a:path extrusionOk="0" h="6245" w="5245">
                  <a:moveTo>
                    <a:pt x="1712" y="556"/>
                  </a:moveTo>
                  <a:cubicBezTo>
                    <a:pt x="1847" y="556"/>
                    <a:pt x="2003" y="575"/>
                    <a:pt x="2182" y="617"/>
                  </a:cubicBezTo>
                  <a:cubicBezTo>
                    <a:pt x="3293" y="923"/>
                    <a:pt x="3828" y="2799"/>
                    <a:pt x="4096" y="3679"/>
                  </a:cubicBezTo>
                  <a:cubicBezTo>
                    <a:pt x="4364" y="4445"/>
                    <a:pt x="4556" y="5211"/>
                    <a:pt x="4824" y="5976"/>
                  </a:cubicBezTo>
                  <a:cubicBezTo>
                    <a:pt x="4058" y="5364"/>
                    <a:pt x="3254" y="4790"/>
                    <a:pt x="2527" y="4062"/>
                  </a:cubicBezTo>
                  <a:cubicBezTo>
                    <a:pt x="2182" y="3756"/>
                    <a:pt x="1876" y="3411"/>
                    <a:pt x="1531" y="3029"/>
                  </a:cubicBezTo>
                  <a:cubicBezTo>
                    <a:pt x="1079" y="2506"/>
                    <a:pt x="340" y="556"/>
                    <a:pt x="1712" y="556"/>
                  </a:cubicBezTo>
                  <a:close/>
                  <a:moveTo>
                    <a:pt x="1762" y="1"/>
                  </a:moveTo>
                  <a:cubicBezTo>
                    <a:pt x="1524" y="1"/>
                    <a:pt x="1279" y="59"/>
                    <a:pt x="1034" y="196"/>
                  </a:cubicBezTo>
                  <a:cubicBezTo>
                    <a:pt x="0" y="885"/>
                    <a:pt x="345" y="2263"/>
                    <a:pt x="919" y="3067"/>
                  </a:cubicBezTo>
                  <a:cubicBezTo>
                    <a:pt x="1876" y="4407"/>
                    <a:pt x="3446" y="5594"/>
                    <a:pt x="4939" y="6244"/>
                  </a:cubicBezTo>
                  <a:cubicBezTo>
                    <a:pt x="4977" y="6244"/>
                    <a:pt x="4977" y="6244"/>
                    <a:pt x="4977" y="6168"/>
                  </a:cubicBezTo>
                  <a:cubicBezTo>
                    <a:pt x="5130" y="6168"/>
                    <a:pt x="5245" y="6091"/>
                    <a:pt x="5207" y="5900"/>
                  </a:cubicBezTo>
                  <a:cubicBezTo>
                    <a:pt x="4786" y="4292"/>
                    <a:pt x="4479" y="2607"/>
                    <a:pt x="3599" y="1191"/>
                  </a:cubicBezTo>
                  <a:cubicBezTo>
                    <a:pt x="3219" y="607"/>
                    <a:pt x="2528" y="1"/>
                    <a:pt x="17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7" name="Google Shape;4177;p56"/>
            <p:cNvSpPr/>
            <p:nvPr/>
          </p:nvSpPr>
          <p:spPr>
            <a:xfrm>
              <a:off x="7458717" y="2744617"/>
              <a:ext cx="1066527" cy="1469499"/>
            </a:xfrm>
            <a:custGeom>
              <a:rect b="b" l="l" r="r" t="t"/>
              <a:pathLst>
                <a:path extrusionOk="0" h="70632" w="51263">
                  <a:moveTo>
                    <a:pt x="8385" y="1"/>
                  </a:moveTo>
                  <a:lnTo>
                    <a:pt x="8385" y="39"/>
                  </a:lnTo>
                  <a:lnTo>
                    <a:pt x="8386" y="39"/>
                  </a:lnTo>
                  <a:cubicBezTo>
                    <a:pt x="8385" y="14"/>
                    <a:pt x="8385" y="1"/>
                    <a:pt x="8385" y="1"/>
                  </a:cubicBezTo>
                  <a:close/>
                  <a:moveTo>
                    <a:pt x="8386" y="39"/>
                  </a:moveTo>
                  <a:cubicBezTo>
                    <a:pt x="8411" y="712"/>
                    <a:pt x="8782" y="10094"/>
                    <a:pt x="10184" y="14817"/>
                  </a:cubicBezTo>
                  <a:cubicBezTo>
                    <a:pt x="10184" y="14817"/>
                    <a:pt x="11830" y="15659"/>
                    <a:pt x="12290" y="15965"/>
                  </a:cubicBezTo>
                  <a:cubicBezTo>
                    <a:pt x="12290" y="15965"/>
                    <a:pt x="1" y="45443"/>
                    <a:pt x="651" y="56814"/>
                  </a:cubicBezTo>
                  <a:cubicBezTo>
                    <a:pt x="919" y="60565"/>
                    <a:pt x="4901" y="65236"/>
                    <a:pt x="9112" y="67878"/>
                  </a:cubicBezTo>
                  <a:cubicBezTo>
                    <a:pt x="12569" y="70047"/>
                    <a:pt x="21786" y="70632"/>
                    <a:pt x="30723" y="70632"/>
                  </a:cubicBezTo>
                  <a:cubicBezTo>
                    <a:pt x="41185" y="70632"/>
                    <a:pt x="51263" y="69830"/>
                    <a:pt x="51263" y="69830"/>
                  </a:cubicBezTo>
                  <a:lnTo>
                    <a:pt x="45941" y="47779"/>
                  </a:lnTo>
                  <a:cubicBezTo>
                    <a:pt x="45941" y="47779"/>
                    <a:pt x="36483" y="48369"/>
                    <a:pt x="30128" y="48369"/>
                  </a:cubicBezTo>
                  <a:cubicBezTo>
                    <a:pt x="27044" y="48369"/>
                    <a:pt x="24690" y="48230"/>
                    <a:pt x="24502" y="47817"/>
                  </a:cubicBezTo>
                  <a:cubicBezTo>
                    <a:pt x="23737" y="46247"/>
                    <a:pt x="28369" y="33805"/>
                    <a:pt x="32082" y="23775"/>
                  </a:cubicBezTo>
                  <a:cubicBezTo>
                    <a:pt x="32465" y="22741"/>
                    <a:pt x="36179" y="18990"/>
                    <a:pt x="35719" y="12175"/>
                  </a:cubicBezTo>
                  <a:cubicBezTo>
                    <a:pt x="35260" y="5590"/>
                    <a:pt x="32504" y="39"/>
                    <a:pt x="32504" y="39"/>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8" name="Google Shape;4178;p56"/>
            <p:cNvSpPr/>
            <p:nvPr/>
          </p:nvSpPr>
          <p:spPr>
            <a:xfrm>
              <a:off x="7892809" y="2779320"/>
              <a:ext cx="434741" cy="1021463"/>
            </a:xfrm>
            <a:custGeom>
              <a:rect b="b" l="l" r="r" t="t"/>
              <a:pathLst>
                <a:path extrusionOk="0" h="49097" w="20896">
                  <a:moveTo>
                    <a:pt x="9208" y="0"/>
                  </a:moveTo>
                  <a:cubicBezTo>
                    <a:pt x="9188" y="0"/>
                    <a:pt x="9163" y="17"/>
                    <a:pt x="9188" y="17"/>
                  </a:cubicBezTo>
                  <a:cubicBezTo>
                    <a:pt x="10681" y="4535"/>
                    <a:pt x="12404" y="9167"/>
                    <a:pt x="11371" y="13991"/>
                  </a:cubicBezTo>
                  <a:cubicBezTo>
                    <a:pt x="11141" y="15139"/>
                    <a:pt x="10758" y="16211"/>
                    <a:pt x="10260" y="17207"/>
                  </a:cubicBezTo>
                  <a:cubicBezTo>
                    <a:pt x="9954" y="17743"/>
                    <a:pt x="9686" y="18202"/>
                    <a:pt x="9380" y="18738"/>
                  </a:cubicBezTo>
                  <a:cubicBezTo>
                    <a:pt x="9074" y="19274"/>
                    <a:pt x="8844" y="19772"/>
                    <a:pt x="8652" y="20384"/>
                  </a:cubicBezTo>
                  <a:cubicBezTo>
                    <a:pt x="7810" y="22758"/>
                    <a:pt x="7045" y="25170"/>
                    <a:pt x="6202" y="27543"/>
                  </a:cubicBezTo>
                  <a:cubicBezTo>
                    <a:pt x="4633" y="32329"/>
                    <a:pt x="2910" y="37076"/>
                    <a:pt x="1570" y="41938"/>
                  </a:cubicBezTo>
                  <a:cubicBezTo>
                    <a:pt x="1264" y="43163"/>
                    <a:pt x="957" y="44388"/>
                    <a:pt x="689" y="45575"/>
                  </a:cubicBezTo>
                  <a:cubicBezTo>
                    <a:pt x="498" y="46494"/>
                    <a:pt x="0" y="47680"/>
                    <a:pt x="804" y="48446"/>
                  </a:cubicBezTo>
                  <a:cubicBezTo>
                    <a:pt x="1379" y="48982"/>
                    <a:pt x="2297" y="49097"/>
                    <a:pt x="3063" y="49097"/>
                  </a:cubicBezTo>
                  <a:lnTo>
                    <a:pt x="6853" y="49097"/>
                  </a:lnTo>
                  <a:cubicBezTo>
                    <a:pt x="11945" y="49097"/>
                    <a:pt x="20176" y="48637"/>
                    <a:pt x="20865" y="48599"/>
                  </a:cubicBezTo>
                  <a:cubicBezTo>
                    <a:pt x="20877" y="48648"/>
                    <a:pt x="20886" y="48666"/>
                    <a:pt x="20889" y="48666"/>
                  </a:cubicBezTo>
                  <a:cubicBezTo>
                    <a:pt x="20895" y="48666"/>
                    <a:pt x="20879" y="48587"/>
                    <a:pt x="20827" y="48561"/>
                  </a:cubicBezTo>
                  <a:cubicBezTo>
                    <a:pt x="20261" y="48548"/>
                    <a:pt x="19707" y="48542"/>
                    <a:pt x="19164" y="48542"/>
                  </a:cubicBezTo>
                  <a:cubicBezTo>
                    <a:pt x="14812" y="48542"/>
                    <a:pt x="11073" y="48905"/>
                    <a:pt x="6547" y="48905"/>
                  </a:cubicBezTo>
                  <a:lnTo>
                    <a:pt x="3216" y="48905"/>
                  </a:lnTo>
                  <a:cubicBezTo>
                    <a:pt x="2795" y="48905"/>
                    <a:pt x="2297" y="48905"/>
                    <a:pt x="1876" y="48791"/>
                  </a:cubicBezTo>
                  <a:cubicBezTo>
                    <a:pt x="1493" y="48714"/>
                    <a:pt x="1072" y="48523"/>
                    <a:pt x="843" y="48178"/>
                  </a:cubicBezTo>
                  <a:cubicBezTo>
                    <a:pt x="536" y="47642"/>
                    <a:pt x="728" y="47030"/>
                    <a:pt x="804" y="46494"/>
                  </a:cubicBezTo>
                  <a:cubicBezTo>
                    <a:pt x="1034" y="45307"/>
                    <a:pt x="1340" y="44120"/>
                    <a:pt x="1685" y="42933"/>
                  </a:cubicBezTo>
                  <a:cubicBezTo>
                    <a:pt x="2948" y="38148"/>
                    <a:pt x="4633" y="33477"/>
                    <a:pt x="6164" y="28807"/>
                  </a:cubicBezTo>
                  <a:cubicBezTo>
                    <a:pt x="6968" y="26356"/>
                    <a:pt x="7810" y="23945"/>
                    <a:pt x="8614" y="21533"/>
                  </a:cubicBezTo>
                  <a:cubicBezTo>
                    <a:pt x="8806" y="20958"/>
                    <a:pt x="8997" y="20308"/>
                    <a:pt x="9227" y="19733"/>
                  </a:cubicBezTo>
                  <a:cubicBezTo>
                    <a:pt x="9456" y="19236"/>
                    <a:pt x="9763" y="18738"/>
                    <a:pt x="10031" y="18202"/>
                  </a:cubicBezTo>
                  <a:cubicBezTo>
                    <a:pt x="10605" y="17245"/>
                    <a:pt x="11103" y="16288"/>
                    <a:pt x="11447" y="15216"/>
                  </a:cubicBezTo>
                  <a:cubicBezTo>
                    <a:pt x="12825" y="10698"/>
                    <a:pt x="11485" y="6028"/>
                    <a:pt x="9916" y="1740"/>
                  </a:cubicBezTo>
                  <a:cubicBezTo>
                    <a:pt x="9648" y="1166"/>
                    <a:pt x="9456" y="592"/>
                    <a:pt x="9227" y="17"/>
                  </a:cubicBezTo>
                  <a:cubicBezTo>
                    <a:pt x="9227" y="5"/>
                    <a:pt x="9218" y="0"/>
                    <a:pt x="92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9" name="Google Shape;4179;p56"/>
            <p:cNvSpPr/>
            <p:nvPr/>
          </p:nvSpPr>
          <p:spPr>
            <a:xfrm>
              <a:off x="8346811" y="3768192"/>
              <a:ext cx="97180" cy="410712"/>
            </a:xfrm>
            <a:custGeom>
              <a:rect b="b" l="l" r="r" t="t"/>
              <a:pathLst>
                <a:path extrusionOk="0" h="19741" w="4671">
                  <a:moveTo>
                    <a:pt x="28" y="1"/>
                  </a:moveTo>
                  <a:cubicBezTo>
                    <a:pt x="17" y="1"/>
                    <a:pt x="0" y="35"/>
                    <a:pt x="0" y="35"/>
                  </a:cubicBezTo>
                  <a:cubicBezTo>
                    <a:pt x="38" y="685"/>
                    <a:pt x="230" y="1374"/>
                    <a:pt x="345" y="1987"/>
                  </a:cubicBezTo>
                  <a:cubicBezTo>
                    <a:pt x="498" y="2600"/>
                    <a:pt x="574" y="3212"/>
                    <a:pt x="727" y="3863"/>
                  </a:cubicBezTo>
                  <a:cubicBezTo>
                    <a:pt x="995" y="5126"/>
                    <a:pt x="1263" y="6390"/>
                    <a:pt x="1531" y="7691"/>
                  </a:cubicBezTo>
                  <a:cubicBezTo>
                    <a:pt x="2106" y="10256"/>
                    <a:pt x="2718" y="12783"/>
                    <a:pt x="3407" y="15348"/>
                  </a:cubicBezTo>
                  <a:cubicBezTo>
                    <a:pt x="3790" y="16764"/>
                    <a:pt x="4173" y="18219"/>
                    <a:pt x="4518" y="19636"/>
                  </a:cubicBezTo>
                  <a:cubicBezTo>
                    <a:pt x="4537" y="19712"/>
                    <a:pt x="4585" y="19741"/>
                    <a:pt x="4618" y="19741"/>
                  </a:cubicBezTo>
                  <a:cubicBezTo>
                    <a:pt x="4652" y="19741"/>
                    <a:pt x="4671" y="19712"/>
                    <a:pt x="4632" y="19674"/>
                  </a:cubicBezTo>
                  <a:cubicBezTo>
                    <a:pt x="4173" y="17109"/>
                    <a:pt x="3675" y="14506"/>
                    <a:pt x="3101" y="11941"/>
                  </a:cubicBezTo>
                  <a:cubicBezTo>
                    <a:pt x="2527" y="9337"/>
                    <a:pt x="1914" y="6811"/>
                    <a:pt x="1263" y="4246"/>
                  </a:cubicBezTo>
                  <a:lnTo>
                    <a:pt x="689" y="2064"/>
                  </a:lnTo>
                  <a:lnTo>
                    <a:pt x="383" y="1068"/>
                  </a:lnTo>
                  <a:cubicBezTo>
                    <a:pt x="306" y="724"/>
                    <a:pt x="191" y="341"/>
                    <a:pt x="38" y="35"/>
                  </a:cubicBezTo>
                  <a:cubicBezTo>
                    <a:pt x="38" y="9"/>
                    <a:pt x="34" y="1"/>
                    <a:pt x="2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0" name="Google Shape;4180;p56"/>
            <p:cNvSpPr/>
            <p:nvPr/>
          </p:nvSpPr>
          <p:spPr>
            <a:xfrm>
              <a:off x="7560661" y="2743827"/>
              <a:ext cx="649969" cy="752704"/>
            </a:xfrm>
            <a:custGeom>
              <a:rect b="b" l="l" r="r" t="t"/>
              <a:pathLst>
                <a:path extrusionOk="0" h="36179" w="31241">
                  <a:moveTo>
                    <a:pt x="3447" y="1"/>
                  </a:moveTo>
                  <a:cubicBezTo>
                    <a:pt x="3447" y="1"/>
                    <a:pt x="3753" y="9916"/>
                    <a:pt x="5246" y="14816"/>
                  </a:cubicBezTo>
                  <a:cubicBezTo>
                    <a:pt x="5246" y="14816"/>
                    <a:pt x="6892" y="15659"/>
                    <a:pt x="7351" y="15965"/>
                  </a:cubicBezTo>
                  <a:cubicBezTo>
                    <a:pt x="7351" y="16041"/>
                    <a:pt x="3293" y="25765"/>
                    <a:pt x="1" y="36179"/>
                  </a:cubicBezTo>
                  <a:lnTo>
                    <a:pt x="26072" y="26723"/>
                  </a:lnTo>
                  <a:cubicBezTo>
                    <a:pt x="26455" y="25727"/>
                    <a:pt x="26800" y="24693"/>
                    <a:pt x="27182" y="23736"/>
                  </a:cubicBezTo>
                  <a:cubicBezTo>
                    <a:pt x="27565" y="22741"/>
                    <a:pt x="31241" y="18951"/>
                    <a:pt x="30819" y="12175"/>
                  </a:cubicBezTo>
                  <a:cubicBezTo>
                    <a:pt x="30360" y="5552"/>
                    <a:pt x="27604" y="1"/>
                    <a:pt x="27604"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1" name="Google Shape;4181;p56"/>
            <p:cNvSpPr/>
            <p:nvPr/>
          </p:nvSpPr>
          <p:spPr>
            <a:xfrm>
              <a:off x="6714010" y="3686075"/>
              <a:ext cx="653152" cy="598373"/>
            </a:xfrm>
            <a:custGeom>
              <a:rect b="b" l="l" r="r" t="t"/>
              <a:pathLst>
                <a:path extrusionOk="0" h="28761" w="31394">
                  <a:moveTo>
                    <a:pt x="30972" y="0"/>
                  </a:moveTo>
                  <a:lnTo>
                    <a:pt x="11447" y="574"/>
                  </a:lnTo>
                  <a:lnTo>
                    <a:pt x="13400" y="18376"/>
                  </a:lnTo>
                  <a:lnTo>
                    <a:pt x="13400" y="18644"/>
                  </a:lnTo>
                  <a:cubicBezTo>
                    <a:pt x="13400" y="18644"/>
                    <a:pt x="2872" y="23774"/>
                    <a:pt x="1838" y="24693"/>
                  </a:cubicBezTo>
                  <a:cubicBezTo>
                    <a:pt x="766" y="25612"/>
                    <a:pt x="0" y="28406"/>
                    <a:pt x="996" y="28713"/>
                  </a:cubicBezTo>
                  <a:cubicBezTo>
                    <a:pt x="1122" y="28745"/>
                    <a:pt x="1645" y="28760"/>
                    <a:pt x="2468" y="28760"/>
                  </a:cubicBezTo>
                  <a:cubicBezTo>
                    <a:pt x="8410" y="28760"/>
                    <a:pt x="29992" y="27978"/>
                    <a:pt x="30934" y="27373"/>
                  </a:cubicBezTo>
                  <a:cubicBezTo>
                    <a:pt x="31316" y="27105"/>
                    <a:pt x="31393" y="23008"/>
                    <a:pt x="31393" y="18108"/>
                  </a:cubicBezTo>
                  <a:lnTo>
                    <a:pt x="31393" y="17993"/>
                  </a:lnTo>
                  <a:cubicBezTo>
                    <a:pt x="31393" y="16960"/>
                    <a:pt x="30972" y="0"/>
                    <a:pt x="30972" y="0"/>
                  </a:cubicBezTo>
                  <a:close/>
                </a:path>
              </a:pathLst>
            </a:custGeom>
            <a:solidFill>
              <a:srgbClr val="AD6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2" name="Google Shape;4182;p56"/>
            <p:cNvSpPr/>
            <p:nvPr/>
          </p:nvSpPr>
          <p:spPr>
            <a:xfrm>
              <a:off x="6714010" y="3982356"/>
              <a:ext cx="653943" cy="302089"/>
            </a:xfrm>
            <a:custGeom>
              <a:rect b="b" l="l" r="r" t="t"/>
              <a:pathLst>
                <a:path extrusionOk="0" h="14520" w="31432">
                  <a:moveTo>
                    <a:pt x="31316" y="1"/>
                  </a:moveTo>
                  <a:lnTo>
                    <a:pt x="13017" y="728"/>
                  </a:lnTo>
                  <a:lnTo>
                    <a:pt x="13400" y="4173"/>
                  </a:lnTo>
                  <a:lnTo>
                    <a:pt x="13400" y="4441"/>
                  </a:lnTo>
                  <a:cubicBezTo>
                    <a:pt x="13400" y="4441"/>
                    <a:pt x="2872" y="9571"/>
                    <a:pt x="1838" y="10490"/>
                  </a:cubicBezTo>
                  <a:cubicBezTo>
                    <a:pt x="766" y="11371"/>
                    <a:pt x="0" y="14165"/>
                    <a:pt x="996" y="14472"/>
                  </a:cubicBezTo>
                  <a:cubicBezTo>
                    <a:pt x="1122" y="14504"/>
                    <a:pt x="1645" y="14519"/>
                    <a:pt x="2468" y="14519"/>
                  </a:cubicBezTo>
                  <a:cubicBezTo>
                    <a:pt x="8410" y="14519"/>
                    <a:pt x="29992" y="13737"/>
                    <a:pt x="30934" y="13132"/>
                  </a:cubicBezTo>
                  <a:cubicBezTo>
                    <a:pt x="31316" y="12826"/>
                    <a:pt x="31431" y="8767"/>
                    <a:pt x="31393" y="3867"/>
                  </a:cubicBezTo>
                  <a:lnTo>
                    <a:pt x="31393" y="3752"/>
                  </a:lnTo>
                  <a:cubicBezTo>
                    <a:pt x="31393" y="3446"/>
                    <a:pt x="31393" y="2068"/>
                    <a:pt x="31316" y="1"/>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3" name="Google Shape;4183;p56"/>
            <p:cNvSpPr/>
            <p:nvPr/>
          </p:nvSpPr>
          <p:spPr>
            <a:xfrm>
              <a:off x="6709225" y="4064390"/>
              <a:ext cx="658728" cy="223238"/>
            </a:xfrm>
            <a:custGeom>
              <a:rect b="b" l="l" r="r" t="t"/>
              <a:pathLst>
                <a:path extrusionOk="0" h="10730" w="31662">
                  <a:moveTo>
                    <a:pt x="31661" y="1"/>
                  </a:moveTo>
                  <a:lnTo>
                    <a:pt x="13553" y="575"/>
                  </a:lnTo>
                  <a:cubicBezTo>
                    <a:pt x="13553" y="575"/>
                    <a:pt x="2910" y="5743"/>
                    <a:pt x="1877" y="6624"/>
                  </a:cubicBezTo>
                  <a:cubicBezTo>
                    <a:pt x="805" y="7504"/>
                    <a:pt x="1" y="10376"/>
                    <a:pt x="996" y="10682"/>
                  </a:cubicBezTo>
                  <a:cubicBezTo>
                    <a:pt x="1117" y="10714"/>
                    <a:pt x="1641" y="10730"/>
                    <a:pt x="2469" y="10730"/>
                  </a:cubicBezTo>
                  <a:cubicBezTo>
                    <a:pt x="8442" y="10730"/>
                    <a:pt x="30260" y="9947"/>
                    <a:pt x="31202" y="9342"/>
                  </a:cubicBezTo>
                  <a:cubicBezTo>
                    <a:pt x="31585" y="9036"/>
                    <a:pt x="31661" y="4978"/>
                    <a:pt x="31661" y="1"/>
                  </a:cubicBezTo>
                  <a:close/>
                </a:path>
              </a:pathLst>
            </a:custGeom>
            <a:solidFill>
              <a:srgbClr val="FFC727"/>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4" name="Google Shape;4184;p56"/>
            <p:cNvSpPr/>
            <p:nvPr/>
          </p:nvSpPr>
          <p:spPr>
            <a:xfrm>
              <a:off x="6736313" y="4244372"/>
              <a:ext cx="594191" cy="19952"/>
            </a:xfrm>
            <a:custGeom>
              <a:rect b="b" l="l" r="r" t="t"/>
              <a:pathLst>
                <a:path extrusionOk="0" h="959" w="28560">
                  <a:moveTo>
                    <a:pt x="28059" y="0"/>
                  </a:moveTo>
                  <a:cubicBezTo>
                    <a:pt x="22683" y="0"/>
                    <a:pt x="4681" y="585"/>
                    <a:pt x="77" y="882"/>
                  </a:cubicBezTo>
                  <a:cubicBezTo>
                    <a:pt x="0" y="882"/>
                    <a:pt x="0" y="959"/>
                    <a:pt x="77" y="959"/>
                  </a:cubicBezTo>
                  <a:cubicBezTo>
                    <a:pt x="4747" y="921"/>
                    <a:pt x="23813" y="423"/>
                    <a:pt x="28522" y="40"/>
                  </a:cubicBezTo>
                  <a:cubicBezTo>
                    <a:pt x="28560" y="40"/>
                    <a:pt x="28560" y="2"/>
                    <a:pt x="28522" y="2"/>
                  </a:cubicBezTo>
                  <a:cubicBezTo>
                    <a:pt x="28380" y="1"/>
                    <a:pt x="28226" y="0"/>
                    <a:pt x="2805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5" name="Google Shape;4185;p56"/>
            <p:cNvSpPr/>
            <p:nvPr/>
          </p:nvSpPr>
          <p:spPr>
            <a:xfrm>
              <a:off x="6784101" y="4179565"/>
              <a:ext cx="84447" cy="74815"/>
            </a:xfrm>
            <a:custGeom>
              <a:rect b="b" l="l" r="r" t="t"/>
              <a:pathLst>
                <a:path extrusionOk="0" h="3596" w="4059">
                  <a:moveTo>
                    <a:pt x="345" y="0"/>
                  </a:moveTo>
                  <a:cubicBezTo>
                    <a:pt x="243" y="0"/>
                    <a:pt x="141" y="5"/>
                    <a:pt x="39" y="16"/>
                  </a:cubicBezTo>
                  <a:cubicBezTo>
                    <a:pt x="0" y="16"/>
                    <a:pt x="0" y="54"/>
                    <a:pt x="77" y="54"/>
                  </a:cubicBezTo>
                  <a:cubicBezTo>
                    <a:pt x="1953" y="131"/>
                    <a:pt x="3676" y="1739"/>
                    <a:pt x="3982" y="3538"/>
                  </a:cubicBezTo>
                  <a:cubicBezTo>
                    <a:pt x="3982" y="3576"/>
                    <a:pt x="4001" y="3595"/>
                    <a:pt x="4020" y="3595"/>
                  </a:cubicBezTo>
                  <a:cubicBezTo>
                    <a:pt x="4039" y="3595"/>
                    <a:pt x="4058" y="3576"/>
                    <a:pt x="4058" y="3538"/>
                  </a:cubicBezTo>
                  <a:cubicBezTo>
                    <a:pt x="4058" y="2543"/>
                    <a:pt x="3522" y="1700"/>
                    <a:pt x="2910" y="1050"/>
                  </a:cubicBezTo>
                  <a:cubicBezTo>
                    <a:pt x="2319" y="493"/>
                    <a:pt x="1349" y="0"/>
                    <a:pt x="3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6" name="Google Shape;4186;p56"/>
            <p:cNvSpPr/>
            <p:nvPr/>
          </p:nvSpPr>
          <p:spPr>
            <a:xfrm>
              <a:off x="6949770" y="4085777"/>
              <a:ext cx="114552" cy="44169"/>
            </a:xfrm>
            <a:custGeom>
              <a:rect b="b" l="l" r="r" t="t"/>
              <a:pathLst>
                <a:path extrusionOk="0" h="2123" w="5506">
                  <a:moveTo>
                    <a:pt x="467" y="0"/>
                  </a:moveTo>
                  <a:cubicBezTo>
                    <a:pt x="361" y="0"/>
                    <a:pt x="257" y="2"/>
                    <a:pt x="153" y="6"/>
                  </a:cubicBezTo>
                  <a:cubicBezTo>
                    <a:pt x="0" y="6"/>
                    <a:pt x="0" y="198"/>
                    <a:pt x="115" y="236"/>
                  </a:cubicBezTo>
                  <a:cubicBezTo>
                    <a:pt x="1991" y="696"/>
                    <a:pt x="3637" y="1308"/>
                    <a:pt x="5360" y="2112"/>
                  </a:cubicBezTo>
                  <a:cubicBezTo>
                    <a:pt x="5375" y="2119"/>
                    <a:pt x="5389" y="2122"/>
                    <a:pt x="5403" y="2122"/>
                  </a:cubicBezTo>
                  <a:cubicBezTo>
                    <a:pt x="5462" y="2122"/>
                    <a:pt x="5506" y="2066"/>
                    <a:pt x="5475" y="2035"/>
                  </a:cubicBezTo>
                  <a:cubicBezTo>
                    <a:pt x="4354" y="625"/>
                    <a:pt x="2275" y="0"/>
                    <a:pt x="46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7" name="Google Shape;4187;p56"/>
            <p:cNvSpPr/>
            <p:nvPr/>
          </p:nvSpPr>
          <p:spPr>
            <a:xfrm>
              <a:off x="6920290" y="4099154"/>
              <a:ext cx="114344" cy="43857"/>
            </a:xfrm>
            <a:custGeom>
              <a:rect b="b" l="l" r="r" t="t"/>
              <a:pathLst>
                <a:path extrusionOk="0" h="2108" w="5496">
                  <a:moveTo>
                    <a:pt x="593" y="1"/>
                  </a:moveTo>
                  <a:cubicBezTo>
                    <a:pt x="444" y="1"/>
                    <a:pt x="298" y="5"/>
                    <a:pt x="154" y="14"/>
                  </a:cubicBezTo>
                  <a:cubicBezTo>
                    <a:pt x="1" y="14"/>
                    <a:pt x="1" y="206"/>
                    <a:pt x="77" y="244"/>
                  </a:cubicBezTo>
                  <a:cubicBezTo>
                    <a:pt x="1953" y="665"/>
                    <a:pt x="3638" y="1278"/>
                    <a:pt x="5361" y="2082"/>
                  </a:cubicBezTo>
                  <a:cubicBezTo>
                    <a:pt x="5370" y="2100"/>
                    <a:pt x="5383" y="2107"/>
                    <a:pt x="5398" y="2107"/>
                  </a:cubicBezTo>
                  <a:cubicBezTo>
                    <a:pt x="5443" y="2107"/>
                    <a:pt x="5495" y="2034"/>
                    <a:pt x="5437" y="2005"/>
                  </a:cubicBezTo>
                  <a:cubicBezTo>
                    <a:pt x="4343" y="629"/>
                    <a:pt x="2339" y="1"/>
                    <a:pt x="5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8" name="Google Shape;4188;p56"/>
            <p:cNvSpPr/>
            <p:nvPr/>
          </p:nvSpPr>
          <p:spPr>
            <a:xfrm>
              <a:off x="6890039" y="4111908"/>
              <a:ext cx="114552" cy="44315"/>
            </a:xfrm>
            <a:custGeom>
              <a:rect b="b" l="l" r="r" t="t"/>
              <a:pathLst>
                <a:path extrusionOk="0" h="2130" w="5506">
                  <a:moveTo>
                    <a:pt x="580" y="1"/>
                  </a:moveTo>
                  <a:cubicBezTo>
                    <a:pt x="436" y="1"/>
                    <a:pt x="294" y="5"/>
                    <a:pt x="153" y="14"/>
                  </a:cubicBezTo>
                  <a:cubicBezTo>
                    <a:pt x="0" y="14"/>
                    <a:pt x="0" y="205"/>
                    <a:pt x="115" y="243"/>
                  </a:cubicBezTo>
                  <a:cubicBezTo>
                    <a:pt x="1991" y="665"/>
                    <a:pt x="3637" y="1315"/>
                    <a:pt x="5360" y="2119"/>
                  </a:cubicBezTo>
                  <a:cubicBezTo>
                    <a:pt x="5374" y="2126"/>
                    <a:pt x="5388" y="2130"/>
                    <a:pt x="5401" y="2130"/>
                  </a:cubicBezTo>
                  <a:cubicBezTo>
                    <a:pt x="5461" y="2130"/>
                    <a:pt x="5506" y="2067"/>
                    <a:pt x="5475" y="2005"/>
                  </a:cubicBezTo>
                  <a:cubicBezTo>
                    <a:pt x="4377" y="659"/>
                    <a:pt x="2361" y="1"/>
                    <a:pt x="58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9" name="Google Shape;4189;p56"/>
            <p:cNvSpPr/>
            <p:nvPr/>
          </p:nvSpPr>
          <p:spPr>
            <a:xfrm>
              <a:off x="6860559" y="4124786"/>
              <a:ext cx="114407" cy="44190"/>
            </a:xfrm>
            <a:custGeom>
              <a:rect b="b" l="l" r="r" t="t"/>
              <a:pathLst>
                <a:path extrusionOk="0" h="2124" w="5499">
                  <a:moveTo>
                    <a:pt x="461" y="1"/>
                  </a:moveTo>
                  <a:cubicBezTo>
                    <a:pt x="358" y="1"/>
                    <a:pt x="255" y="3"/>
                    <a:pt x="154" y="7"/>
                  </a:cubicBezTo>
                  <a:cubicBezTo>
                    <a:pt x="1" y="7"/>
                    <a:pt x="1" y="199"/>
                    <a:pt x="77" y="237"/>
                  </a:cubicBezTo>
                  <a:cubicBezTo>
                    <a:pt x="1953" y="696"/>
                    <a:pt x="3638" y="1309"/>
                    <a:pt x="5360" y="2113"/>
                  </a:cubicBezTo>
                  <a:cubicBezTo>
                    <a:pt x="5368" y="2120"/>
                    <a:pt x="5378" y="2123"/>
                    <a:pt x="5389" y="2123"/>
                  </a:cubicBezTo>
                  <a:cubicBezTo>
                    <a:pt x="5435" y="2123"/>
                    <a:pt x="5499" y="2067"/>
                    <a:pt x="5437" y="2036"/>
                  </a:cubicBezTo>
                  <a:cubicBezTo>
                    <a:pt x="4315" y="626"/>
                    <a:pt x="2237" y="1"/>
                    <a:pt x="46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0" name="Google Shape;4190;p56"/>
            <p:cNvSpPr/>
            <p:nvPr/>
          </p:nvSpPr>
          <p:spPr>
            <a:xfrm>
              <a:off x="7258513" y="4152789"/>
              <a:ext cx="88463" cy="68552"/>
            </a:xfrm>
            <a:custGeom>
              <a:rect b="b" l="l" r="r" t="t"/>
              <a:pathLst>
                <a:path extrusionOk="0" h="3295" w="4252">
                  <a:moveTo>
                    <a:pt x="2119" y="1"/>
                  </a:moveTo>
                  <a:cubicBezTo>
                    <a:pt x="2106" y="1"/>
                    <a:pt x="2094" y="1"/>
                    <a:pt x="2082" y="1"/>
                  </a:cubicBezTo>
                  <a:cubicBezTo>
                    <a:pt x="0" y="39"/>
                    <a:pt x="51" y="3295"/>
                    <a:pt x="2087" y="3295"/>
                  </a:cubicBezTo>
                  <a:cubicBezTo>
                    <a:pt x="2111" y="3295"/>
                    <a:pt x="2134" y="3294"/>
                    <a:pt x="2158" y="3294"/>
                  </a:cubicBezTo>
                  <a:cubicBezTo>
                    <a:pt x="4252" y="3217"/>
                    <a:pt x="4188" y="1"/>
                    <a:pt x="21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1" name="Google Shape;4191;p56"/>
            <p:cNvSpPr/>
            <p:nvPr/>
          </p:nvSpPr>
          <p:spPr>
            <a:xfrm>
              <a:off x="6889228" y="3975075"/>
              <a:ext cx="114719" cy="126827"/>
            </a:xfrm>
            <a:custGeom>
              <a:rect b="b" l="l" r="r" t="t"/>
              <a:pathLst>
                <a:path extrusionOk="0" h="6096" w="5514">
                  <a:moveTo>
                    <a:pt x="1680" y="528"/>
                  </a:moveTo>
                  <a:cubicBezTo>
                    <a:pt x="2305" y="528"/>
                    <a:pt x="3146" y="1256"/>
                    <a:pt x="3408" y="1614"/>
                  </a:cubicBezTo>
                  <a:cubicBezTo>
                    <a:pt x="3676" y="1997"/>
                    <a:pt x="3944" y="2418"/>
                    <a:pt x="4135" y="2839"/>
                  </a:cubicBezTo>
                  <a:cubicBezTo>
                    <a:pt x="4595" y="3758"/>
                    <a:pt x="4901" y="4677"/>
                    <a:pt x="5284" y="5634"/>
                  </a:cubicBezTo>
                  <a:cubicBezTo>
                    <a:pt x="4595" y="5136"/>
                    <a:pt x="3944" y="4715"/>
                    <a:pt x="3255" y="4294"/>
                  </a:cubicBezTo>
                  <a:cubicBezTo>
                    <a:pt x="2528" y="3758"/>
                    <a:pt x="920" y="2686"/>
                    <a:pt x="958" y="1576"/>
                  </a:cubicBezTo>
                  <a:cubicBezTo>
                    <a:pt x="1001" y="795"/>
                    <a:pt x="1301" y="528"/>
                    <a:pt x="1680" y="528"/>
                  </a:cubicBezTo>
                  <a:close/>
                  <a:moveTo>
                    <a:pt x="1772" y="1"/>
                  </a:moveTo>
                  <a:cubicBezTo>
                    <a:pt x="1459" y="1"/>
                    <a:pt x="1152" y="103"/>
                    <a:pt x="881" y="351"/>
                  </a:cubicBezTo>
                  <a:cubicBezTo>
                    <a:pt x="1" y="1116"/>
                    <a:pt x="498" y="2380"/>
                    <a:pt x="1111" y="3145"/>
                  </a:cubicBezTo>
                  <a:cubicBezTo>
                    <a:pt x="2145" y="4447"/>
                    <a:pt x="3753" y="5213"/>
                    <a:pt x="5131" y="6055"/>
                  </a:cubicBezTo>
                  <a:cubicBezTo>
                    <a:pt x="5169" y="6084"/>
                    <a:pt x="5205" y="6095"/>
                    <a:pt x="5238" y="6095"/>
                  </a:cubicBezTo>
                  <a:cubicBezTo>
                    <a:pt x="5339" y="6095"/>
                    <a:pt x="5418" y="5988"/>
                    <a:pt x="5475" y="5902"/>
                  </a:cubicBezTo>
                  <a:cubicBezTo>
                    <a:pt x="5514" y="5902"/>
                    <a:pt x="5514" y="5902"/>
                    <a:pt x="5514" y="5863"/>
                  </a:cubicBezTo>
                  <a:cubicBezTo>
                    <a:pt x="5361" y="4255"/>
                    <a:pt x="4633" y="2380"/>
                    <a:pt x="3638" y="1078"/>
                  </a:cubicBezTo>
                  <a:cubicBezTo>
                    <a:pt x="3213" y="521"/>
                    <a:pt x="2477" y="1"/>
                    <a:pt x="177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2" name="Google Shape;4192;p56"/>
            <p:cNvSpPr/>
            <p:nvPr/>
          </p:nvSpPr>
          <p:spPr>
            <a:xfrm>
              <a:off x="6995166" y="4039965"/>
              <a:ext cx="151356" cy="70508"/>
            </a:xfrm>
            <a:custGeom>
              <a:rect b="b" l="l" r="r" t="t"/>
              <a:pathLst>
                <a:path extrusionOk="0" h="3389" w="7275">
                  <a:moveTo>
                    <a:pt x="5033" y="560"/>
                  </a:moveTo>
                  <a:cubicBezTo>
                    <a:pt x="5977" y="560"/>
                    <a:pt x="7163" y="889"/>
                    <a:pt x="6202" y="2170"/>
                  </a:cubicBezTo>
                  <a:cubicBezTo>
                    <a:pt x="5839" y="2716"/>
                    <a:pt x="5015" y="2857"/>
                    <a:pt x="4206" y="2857"/>
                  </a:cubicBezTo>
                  <a:cubicBezTo>
                    <a:pt x="3653" y="2857"/>
                    <a:pt x="3107" y="2791"/>
                    <a:pt x="2719" y="2744"/>
                  </a:cubicBezTo>
                  <a:cubicBezTo>
                    <a:pt x="1915" y="2668"/>
                    <a:pt x="1149" y="2553"/>
                    <a:pt x="307" y="2515"/>
                  </a:cubicBezTo>
                  <a:cubicBezTo>
                    <a:pt x="1187" y="2017"/>
                    <a:pt x="2030" y="1481"/>
                    <a:pt x="2948" y="1136"/>
                  </a:cubicBezTo>
                  <a:cubicBezTo>
                    <a:pt x="3369" y="945"/>
                    <a:pt x="3867" y="754"/>
                    <a:pt x="4288" y="639"/>
                  </a:cubicBezTo>
                  <a:cubicBezTo>
                    <a:pt x="4463" y="593"/>
                    <a:pt x="4736" y="560"/>
                    <a:pt x="5033" y="560"/>
                  </a:cubicBezTo>
                  <a:close/>
                  <a:moveTo>
                    <a:pt x="5171" y="1"/>
                  </a:moveTo>
                  <a:cubicBezTo>
                    <a:pt x="4942" y="1"/>
                    <a:pt x="4719" y="24"/>
                    <a:pt x="4518" y="65"/>
                  </a:cubicBezTo>
                  <a:cubicBezTo>
                    <a:pt x="2948" y="447"/>
                    <a:pt x="1187" y="1404"/>
                    <a:pt x="39" y="2553"/>
                  </a:cubicBezTo>
                  <a:cubicBezTo>
                    <a:pt x="1" y="2591"/>
                    <a:pt x="39" y="2591"/>
                    <a:pt x="39" y="2630"/>
                  </a:cubicBezTo>
                  <a:cubicBezTo>
                    <a:pt x="1" y="2783"/>
                    <a:pt x="39" y="2974"/>
                    <a:pt x="192" y="2974"/>
                  </a:cubicBezTo>
                  <a:cubicBezTo>
                    <a:pt x="1394" y="3117"/>
                    <a:pt x="2660" y="3389"/>
                    <a:pt x="3910" y="3389"/>
                  </a:cubicBezTo>
                  <a:cubicBezTo>
                    <a:pt x="4333" y="3389"/>
                    <a:pt x="4753" y="3358"/>
                    <a:pt x="5169" y="3280"/>
                  </a:cubicBezTo>
                  <a:cubicBezTo>
                    <a:pt x="6126" y="3089"/>
                    <a:pt x="7274" y="2438"/>
                    <a:pt x="7121" y="1328"/>
                  </a:cubicBezTo>
                  <a:cubicBezTo>
                    <a:pt x="6970" y="330"/>
                    <a:pt x="6031" y="1"/>
                    <a:pt x="51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3" name="Google Shape;4193;p56"/>
            <p:cNvSpPr/>
            <p:nvPr/>
          </p:nvSpPr>
          <p:spPr>
            <a:xfrm>
              <a:off x="6861350" y="2746219"/>
              <a:ext cx="1428929" cy="1294321"/>
            </a:xfrm>
            <a:custGeom>
              <a:rect b="b" l="l" r="r" t="t"/>
              <a:pathLst>
                <a:path extrusionOk="0" h="62212" w="68682">
                  <a:moveTo>
                    <a:pt x="37710" y="0"/>
                  </a:moveTo>
                  <a:cubicBezTo>
                    <a:pt x="37710" y="0"/>
                    <a:pt x="37251" y="6585"/>
                    <a:pt x="35988" y="9227"/>
                  </a:cubicBezTo>
                  <a:cubicBezTo>
                    <a:pt x="35452" y="10375"/>
                    <a:pt x="9495" y="8767"/>
                    <a:pt x="5399" y="16156"/>
                  </a:cubicBezTo>
                  <a:cubicBezTo>
                    <a:pt x="1" y="26033"/>
                    <a:pt x="4710" y="62211"/>
                    <a:pt x="4710" y="62211"/>
                  </a:cubicBezTo>
                  <a:lnTo>
                    <a:pt x="26531" y="62211"/>
                  </a:lnTo>
                  <a:cubicBezTo>
                    <a:pt x="26531" y="62211"/>
                    <a:pt x="22627" y="32503"/>
                    <a:pt x="23928" y="30589"/>
                  </a:cubicBezTo>
                  <a:cubicBezTo>
                    <a:pt x="24045" y="30410"/>
                    <a:pt x="25316" y="30386"/>
                    <a:pt x="27334" y="30386"/>
                  </a:cubicBezTo>
                  <a:cubicBezTo>
                    <a:pt x="28054" y="30386"/>
                    <a:pt x="28870" y="30389"/>
                    <a:pt x="29762" y="30389"/>
                  </a:cubicBezTo>
                  <a:cubicBezTo>
                    <a:pt x="38638" y="30389"/>
                    <a:pt x="55119" y="30092"/>
                    <a:pt x="61102" y="23583"/>
                  </a:cubicBezTo>
                  <a:cubicBezTo>
                    <a:pt x="68682" y="15352"/>
                    <a:pt x="60987" y="0"/>
                    <a:pt x="60987" y="0"/>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4" name="Google Shape;4194;p56"/>
            <p:cNvSpPr/>
            <p:nvPr/>
          </p:nvSpPr>
          <p:spPr>
            <a:xfrm>
              <a:off x="6969680" y="3950338"/>
              <a:ext cx="397480" cy="12129"/>
            </a:xfrm>
            <a:custGeom>
              <a:rect b="b" l="l" r="r" t="t"/>
              <a:pathLst>
                <a:path extrusionOk="0" h="583" w="19105">
                  <a:moveTo>
                    <a:pt x="12621" y="1"/>
                  </a:moveTo>
                  <a:cubicBezTo>
                    <a:pt x="12281" y="1"/>
                    <a:pt x="11941" y="3"/>
                    <a:pt x="11600" y="8"/>
                  </a:cubicBezTo>
                  <a:cubicBezTo>
                    <a:pt x="9112" y="8"/>
                    <a:pt x="6662" y="85"/>
                    <a:pt x="4173" y="161"/>
                  </a:cubicBezTo>
                  <a:cubicBezTo>
                    <a:pt x="3446" y="200"/>
                    <a:pt x="1417" y="314"/>
                    <a:pt x="1072" y="314"/>
                  </a:cubicBezTo>
                  <a:cubicBezTo>
                    <a:pt x="728" y="353"/>
                    <a:pt x="383" y="314"/>
                    <a:pt x="77" y="391"/>
                  </a:cubicBezTo>
                  <a:cubicBezTo>
                    <a:pt x="0" y="391"/>
                    <a:pt x="0" y="468"/>
                    <a:pt x="77" y="468"/>
                  </a:cubicBezTo>
                  <a:cubicBezTo>
                    <a:pt x="575" y="544"/>
                    <a:pt x="6202" y="582"/>
                    <a:pt x="7427" y="582"/>
                  </a:cubicBezTo>
                  <a:cubicBezTo>
                    <a:pt x="9878" y="582"/>
                    <a:pt x="12366" y="544"/>
                    <a:pt x="14778" y="468"/>
                  </a:cubicBezTo>
                  <a:lnTo>
                    <a:pt x="18951" y="314"/>
                  </a:lnTo>
                  <a:cubicBezTo>
                    <a:pt x="19104" y="314"/>
                    <a:pt x="19104" y="161"/>
                    <a:pt x="19027" y="161"/>
                  </a:cubicBezTo>
                  <a:cubicBezTo>
                    <a:pt x="16912" y="95"/>
                    <a:pt x="14768" y="1"/>
                    <a:pt x="126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5" name="Google Shape;4195;p56"/>
            <p:cNvSpPr/>
            <p:nvPr/>
          </p:nvSpPr>
          <p:spPr>
            <a:xfrm>
              <a:off x="7610051" y="2743223"/>
              <a:ext cx="70113" cy="209818"/>
            </a:xfrm>
            <a:custGeom>
              <a:rect b="b" l="l" r="r" t="t"/>
              <a:pathLst>
                <a:path extrusionOk="0" h="10085" w="3370">
                  <a:moveTo>
                    <a:pt x="1111" y="1"/>
                  </a:moveTo>
                  <a:cubicBezTo>
                    <a:pt x="1092" y="1"/>
                    <a:pt x="1073" y="10"/>
                    <a:pt x="1073" y="30"/>
                  </a:cubicBezTo>
                  <a:cubicBezTo>
                    <a:pt x="537" y="2595"/>
                    <a:pt x="1" y="5274"/>
                    <a:pt x="422" y="7878"/>
                  </a:cubicBezTo>
                  <a:cubicBezTo>
                    <a:pt x="537" y="8414"/>
                    <a:pt x="766" y="8950"/>
                    <a:pt x="1302" y="9141"/>
                  </a:cubicBezTo>
                  <a:lnTo>
                    <a:pt x="1341" y="9141"/>
                  </a:lnTo>
                  <a:lnTo>
                    <a:pt x="1341" y="9179"/>
                  </a:lnTo>
                  <a:lnTo>
                    <a:pt x="1341" y="9409"/>
                  </a:lnTo>
                  <a:lnTo>
                    <a:pt x="1341" y="9600"/>
                  </a:lnTo>
                  <a:lnTo>
                    <a:pt x="1341" y="9983"/>
                  </a:lnTo>
                  <a:cubicBezTo>
                    <a:pt x="1341" y="10045"/>
                    <a:pt x="1384" y="10084"/>
                    <a:pt x="1431" y="10084"/>
                  </a:cubicBezTo>
                  <a:cubicBezTo>
                    <a:pt x="1472" y="10084"/>
                    <a:pt x="1514" y="10055"/>
                    <a:pt x="1532" y="9983"/>
                  </a:cubicBezTo>
                  <a:cubicBezTo>
                    <a:pt x="1570" y="9983"/>
                    <a:pt x="1570" y="9983"/>
                    <a:pt x="1570" y="9945"/>
                  </a:cubicBezTo>
                  <a:cubicBezTo>
                    <a:pt x="1647" y="9715"/>
                    <a:pt x="1647" y="9409"/>
                    <a:pt x="1570" y="9179"/>
                  </a:cubicBezTo>
                  <a:cubicBezTo>
                    <a:pt x="1876" y="9179"/>
                    <a:pt x="2144" y="9026"/>
                    <a:pt x="2336" y="8758"/>
                  </a:cubicBezTo>
                  <a:cubicBezTo>
                    <a:pt x="2604" y="8261"/>
                    <a:pt x="2642" y="7686"/>
                    <a:pt x="2680" y="7227"/>
                  </a:cubicBezTo>
                  <a:cubicBezTo>
                    <a:pt x="2795" y="6500"/>
                    <a:pt x="2872" y="5810"/>
                    <a:pt x="2987" y="5121"/>
                  </a:cubicBezTo>
                  <a:cubicBezTo>
                    <a:pt x="3178" y="3513"/>
                    <a:pt x="3293" y="1905"/>
                    <a:pt x="3370" y="336"/>
                  </a:cubicBezTo>
                  <a:cubicBezTo>
                    <a:pt x="3370" y="265"/>
                    <a:pt x="3328" y="235"/>
                    <a:pt x="3284" y="235"/>
                  </a:cubicBezTo>
                  <a:cubicBezTo>
                    <a:pt x="3233" y="235"/>
                    <a:pt x="3178" y="274"/>
                    <a:pt x="3178" y="336"/>
                  </a:cubicBezTo>
                  <a:cubicBezTo>
                    <a:pt x="3025" y="1561"/>
                    <a:pt x="2910" y="2824"/>
                    <a:pt x="2795" y="4049"/>
                  </a:cubicBezTo>
                  <a:cubicBezTo>
                    <a:pt x="2642" y="5313"/>
                    <a:pt x="2527" y="6538"/>
                    <a:pt x="2298" y="7725"/>
                  </a:cubicBezTo>
                  <a:cubicBezTo>
                    <a:pt x="2259" y="8146"/>
                    <a:pt x="2068" y="8682"/>
                    <a:pt x="1647" y="8758"/>
                  </a:cubicBezTo>
                  <a:cubicBezTo>
                    <a:pt x="996" y="8758"/>
                    <a:pt x="881" y="7878"/>
                    <a:pt x="805" y="7457"/>
                  </a:cubicBezTo>
                  <a:cubicBezTo>
                    <a:pt x="690" y="6308"/>
                    <a:pt x="690" y="5160"/>
                    <a:pt x="766" y="3973"/>
                  </a:cubicBezTo>
                  <a:cubicBezTo>
                    <a:pt x="805" y="2633"/>
                    <a:pt x="996" y="1331"/>
                    <a:pt x="1149" y="30"/>
                  </a:cubicBezTo>
                  <a:cubicBezTo>
                    <a:pt x="1149" y="10"/>
                    <a:pt x="1130" y="1"/>
                    <a:pt x="11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6" name="Google Shape;4196;p56"/>
            <p:cNvSpPr/>
            <p:nvPr/>
          </p:nvSpPr>
          <p:spPr>
            <a:xfrm>
              <a:off x="7612964" y="2931839"/>
              <a:ext cx="110787" cy="88546"/>
            </a:xfrm>
            <a:custGeom>
              <a:rect b="b" l="l" r="r" t="t"/>
              <a:pathLst>
                <a:path extrusionOk="0" h="4256" w="5325">
                  <a:moveTo>
                    <a:pt x="150" y="1"/>
                  </a:moveTo>
                  <a:cubicBezTo>
                    <a:pt x="51" y="1"/>
                    <a:pt x="1" y="130"/>
                    <a:pt x="90" y="190"/>
                  </a:cubicBezTo>
                  <a:cubicBezTo>
                    <a:pt x="1736" y="1606"/>
                    <a:pt x="3459" y="2870"/>
                    <a:pt x="5182" y="4248"/>
                  </a:cubicBezTo>
                  <a:cubicBezTo>
                    <a:pt x="5193" y="4253"/>
                    <a:pt x="5203" y="4256"/>
                    <a:pt x="5214" y="4256"/>
                  </a:cubicBezTo>
                  <a:cubicBezTo>
                    <a:pt x="5277" y="4256"/>
                    <a:pt x="5324" y="4166"/>
                    <a:pt x="5259" y="4133"/>
                  </a:cubicBezTo>
                  <a:cubicBezTo>
                    <a:pt x="3689" y="2640"/>
                    <a:pt x="2081" y="1224"/>
                    <a:pt x="243" y="37"/>
                  </a:cubicBezTo>
                  <a:cubicBezTo>
                    <a:pt x="210" y="11"/>
                    <a:pt x="178" y="1"/>
                    <a:pt x="15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7" name="Google Shape;4197;p56"/>
            <p:cNvSpPr/>
            <p:nvPr/>
          </p:nvSpPr>
          <p:spPr>
            <a:xfrm>
              <a:off x="7862538" y="2818890"/>
              <a:ext cx="154540" cy="145385"/>
            </a:xfrm>
            <a:custGeom>
              <a:rect b="b" l="l" r="r" t="t"/>
              <a:pathLst>
                <a:path extrusionOk="0" h="6988" w="7428">
                  <a:moveTo>
                    <a:pt x="39" y="1"/>
                  </a:moveTo>
                  <a:cubicBezTo>
                    <a:pt x="20" y="1"/>
                    <a:pt x="1" y="10"/>
                    <a:pt x="1" y="30"/>
                  </a:cubicBezTo>
                  <a:cubicBezTo>
                    <a:pt x="115" y="1025"/>
                    <a:pt x="192" y="1982"/>
                    <a:pt x="498" y="2939"/>
                  </a:cubicBezTo>
                  <a:cubicBezTo>
                    <a:pt x="651" y="3437"/>
                    <a:pt x="843" y="3896"/>
                    <a:pt x="1034" y="4356"/>
                  </a:cubicBezTo>
                  <a:cubicBezTo>
                    <a:pt x="1226" y="4777"/>
                    <a:pt x="1455" y="5198"/>
                    <a:pt x="1800" y="5581"/>
                  </a:cubicBezTo>
                  <a:cubicBezTo>
                    <a:pt x="2451" y="6308"/>
                    <a:pt x="3523" y="6653"/>
                    <a:pt x="4441" y="6844"/>
                  </a:cubicBezTo>
                  <a:cubicBezTo>
                    <a:pt x="4920" y="6940"/>
                    <a:pt x="5418" y="6988"/>
                    <a:pt x="5915" y="6988"/>
                  </a:cubicBezTo>
                  <a:cubicBezTo>
                    <a:pt x="6413" y="6988"/>
                    <a:pt x="6911" y="6940"/>
                    <a:pt x="7389" y="6844"/>
                  </a:cubicBezTo>
                  <a:cubicBezTo>
                    <a:pt x="7428" y="6844"/>
                    <a:pt x="7428" y="6729"/>
                    <a:pt x="7389" y="6729"/>
                  </a:cubicBezTo>
                  <a:cubicBezTo>
                    <a:pt x="6853" y="6729"/>
                    <a:pt x="6394" y="6729"/>
                    <a:pt x="5896" y="6653"/>
                  </a:cubicBezTo>
                  <a:cubicBezTo>
                    <a:pt x="5475" y="6538"/>
                    <a:pt x="5054" y="6461"/>
                    <a:pt x="4633" y="6308"/>
                  </a:cubicBezTo>
                  <a:cubicBezTo>
                    <a:pt x="3791" y="6078"/>
                    <a:pt x="2834" y="5772"/>
                    <a:pt x="2221" y="5160"/>
                  </a:cubicBezTo>
                  <a:cubicBezTo>
                    <a:pt x="1647" y="4509"/>
                    <a:pt x="1226" y="3628"/>
                    <a:pt x="881" y="2824"/>
                  </a:cubicBezTo>
                  <a:cubicBezTo>
                    <a:pt x="498" y="1944"/>
                    <a:pt x="230" y="987"/>
                    <a:pt x="77" y="30"/>
                  </a:cubicBezTo>
                  <a:cubicBezTo>
                    <a:pt x="77" y="10"/>
                    <a:pt x="58" y="1"/>
                    <a:pt x="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8" name="Google Shape;4198;p56"/>
            <p:cNvSpPr/>
            <p:nvPr/>
          </p:nvSpPr>
          <p:spPr>
            <a:xfrm>
              <a:off x="7301017" y="2773765"/>
              <a:ext cx="845099" cy="1153866"/>
            </a:xfrm>
            <a:custGeom>
              <a:rect b="b" l="l" r="r" t="t"/>
              <a:pathLst>
                <a:path extrusionOk="0" h="55461" w="40620">
                  <a:moveTo>
                    <a:pt x="38115" y="1"/>
                  </a:moveTo>
                  <a:cubicBezTo>
                    <a:pt x="38093" y="1"/>
                    <a:pt x="38055" y="28"/>
                    <a:pt x="38055" y="55"/>
                  </a:cubicBezTo>
                  <a:cubicBezTo>
                    <a:pt x="38361" y="782"/>
                    <a:pt x="38591" y="1433"/>
                    <a:pt x="38820" y="2160"/>
                  </a:cubicBezTo>
                  <a:cubicBezTo>
                    <a:pt x="39701" y="4955"/>
                    <a:pt x="40160" y="7865"/>
                    <a:pt x="40237" y="10774"/>
                  </a:cubicBezTo>
                  <a:cubicBezTo>
                    <a:pt x="40275" y="13454"/>
                    <a:pt x="40160" y="16517"/>
                    <a:pt x="38591" y="18814"/>
                  </a:cubicBezTo>
                  <a:cubicBezTo>
                    <a:pt x="37212" y="20843"/>
                    <a:pt x="35068" y="22106"/>
                    <a:pt x="32848" y="23063"/>
                  </a:cubicBezTo>
                  <a:cubicBezTo>
                    <a:pt x="30321" y="24212"/>
                    <a:pt x="27603" y="24977"/>
                    <a:pt x="24847" y="25513"/>
                  </a:cubicBezTo>
                  <a:cubicBezTo>
                    <a:pt x="19219" y="26662"/>
                    <a:pt x="13476" y="26815"/>
                    <a:pt x="7734" y="26815"/>
                  </a:cubicBezTo>
                  <a:cubicBezTo>
                    <a:pt x="6279" y="26815"/>
                    <a:pt x="4824" y="26777"/>
                    <a:pt x="3369" y="26777"/>
                  </a:cubicBezTo>
                  <a:cubicBezTo>
                    <a:pt x="3041" y="26777"/>
                    <a:pt x="2688" y="26752"/>
                    <a:pt x="2324" y="26752"/>
                  </a:cubicBezTo>
                  <a:cubicBezTo>
                    <a:pt x="2051" y="26752"/>
                    <a:pt x="1772" y="26766"/>
                    <a:pt x="1494" y="26815"/>
                  </a:cubicBezTo>
                  <a:cubicBezTo>
                    <a:pt x="919" y="26891"/>
                    <a:pt x="613" y="27236"/>
                    <a:pt x="460" y="27810"/>
                  </a:cubicBezTo>
                  <a:cubicBezTo>
                    <a:pt x="77" y="29265"/>
                    <a:pt x="77" y="30796"/>
                    <a:pt x="0" y="32251"/>
                  </a:cubicBezTo>
                  <a:cubicBezTo>
                    <a:pt x="77" y="33782"/>
                    <a:pt x="154" y="35314"/>
                    <a:pt x="268" y="36845"/>
                  </a:cubicBezTo>
                  <a:cubicBezTo>
                    <a:pt x="651" y="43047"/>
                    <a:pt x="1226" y="49211"/>
                    <a:pt x="2030" y="55374"/>
                  </a:cubicBezTo>
                  <a:cubicBezTo>
                    <a:pt x="2030" y="55432"/>
                    <a:pt x="2068" y="55461"/>
                    <a:pt x="2106" y="55461"/>
                  </a:cubicBezTo>
                  <a:cubicBezTo>
                    <a:pt x="2144" y="55461"/>
                    <a:pt x="2183" y="55432"/>
                    <a:pt x="2183" y="55374"/>
                  </a:cubicBezTo>
                  <a:cubicBezTo>
                    <a:pt x="2106" y="54609"/>
                    <a:pt x="2030" y="53843"/>
                    <a:pt x="1991" y="53077"/>
                  </a:cubicBezTo>
                  <a:cubicBezTo>
                    <a:pt x="1723" y="49976"/>
                    <a:pt x="1417" y="46875"/>
                    <a:pt x="1149" y="43736"/>
                  </a:cubicBezTo>
                  <a:cubicBezTo>
                    <a:pt x="919" y="40674"/>
                    <a:pt x="728" y="37573"/>
                    <a:pt x="536" y="34472"/>
                  </a:cubicBezTo>
                  <a:cubicBezTo>
                    <a:pt x="460" y="32940"/>
                    <a:pt x="383" y="31409"/>
                    <a:pt x="498" y="29878"/>
                  </a:cubicBezTo>
                  <a:cubicBezTo>
                    <a:pt x="536" y="29495"/>
                    <a:pt x="575" y="29074"/>
                    <a:pt x="651" y="28691"/>
                  </a:cubicBezTo>
                  <a:cubicBezTo>
                    <a:pt x="690" y="28346"/>
                    <a:pt x="690" y="27925"/>
                    <a:pt x="881" y="27619"/>
                  </a:cubicBezTo>
                  <a:cubicBezTo>
                    <a:pt x="1106" y="27244"/>
                    <a:pt x="1558" y="27179"/>
                    <a:pt x="1995" y="27179"/>
                  </a:cubicBezTo>
                  <a:cubicBezTo>
                    <a:pt x="2228" y="27179"/>
                    <a:pt x="2456" y="27198"/>
                    <a:pt x="2642" y="27198"/>
                  </a:cubicBezTo>
                  <a:cubicBezTo>
                    <a:pt x="4672" y="27225"/>
                    <a:pt x="6703" y="27252"/>
                    <a:pt x="8733" y="27252"/>
                  </a:cubicBezTo>
                  <a:cubicBezTo>
                    <a:pt x="9574" y="27252"/>
                    <a:pt x="10415" y="27247"/>
                    <a:pt x="11256" y="27236"/>
                  </a:cubicBezTo>
                  <a:cubicBezTo>
                    <a:pt x="16960" y="27159"/>
                    <a:pt x="22741" y="26700"/>
                    <a:pt x="28254" y="25169"/>
                  </a:cubicBezTo>
                  <a:cubicBezTo>
                    <a:pt x="32848" y="23905"/>
                    <a:pt x="38552" y="21800"/>
                    <a:pt x="40007" y="16708"/>
                  </a:cubicBezTo>
                  <a:cubicBezTo>
                    <a:pt x="40390" y="15368"/>
                    <a:pt x="40505" y="13990"/>
                    <a:pt x="40543" y="12612"/>
                  </a:cubicBezTo>
                  <a:cubicBezTo>
                    <a:pt x="40620" y="11157"/>
                    <a:pt x="40543" y="9740"/>
                    <a:pt x="40352" y="8324"/>
                  </a:cubicBezTo>
                  <a:cubicBezTo>
                    <a:pt x="40045" y="5453"/>
                    <a:pt x="39280" y="2696"/>
                    <a:pt x="38131" y="16"/>
                  </a:cubicBezTo>
                  <a:cubicBezTo>
                    <a:pt x="38131" y="5"/>
                    <a:pt x="38125" y="1"/>
                    <a:pt x="381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9" name="Google Shape;4199;p56"/>
            <p:cNvSpPr/>
            <p:nvPr/>
          </p:nvSpPr>
          <p:spPr>
            <a:xfrm>
              <a:off x="7025437" y="2311461"/>
              <a:ext cx="250908" cy="197065"/>
            </a:xfrm>
            <a:custGeom>
              <a:rect b="b" l="l" r="r" t="t"/>
              <a:pathLst>
                <a:path extrusionOk="0" h="9472" w="12060">
                  <a:moveTo>
                    <a:pt x="5984" y="1"/>
                  </a:moveTo>
                  <a:cubicBezTo>
                    <a:pt x="4811" y="1"/>
                    <a:pt x="3640" y="89"/>
                    <a:pt x="2565" y="454"/>
                  </a:cubicBezTo>
                  <a:cubicBezTo>
                    <a:pt x="1149" y="990"/>
                    <a:pt x="345" y="2751"/>
                    <a:pt x="115" y="3938"/>
                  </a:cubicBezTo>
                  <a:cubicBezTo>
                    <a:pt x="0" y="4397"/>
                    <a:pt x="0" y="4780"/>
                    <a:pt x="77" y="4971"/>
                  </a:cubicBezTo>
                  <a:cubicBezTo>
                    <a:pt x="292" y="5616"/>
                    <a:pt x="2212" y="9471"/>
                    <a:pt x="4088" y="9471"/>
                  </a:cubicBezTo>
                  <a:cubicBezTo>
                    <a:pt x="4219" y="9471"/>
                    <a:pt x="4350" y="9452"/>
                    <a:pt x="4480" y="9412"/>
                  </a:cubicBezTo>
                  <a:cubicBezTo>
                    <a:pt x="5934" y="8915"/>
                    <a:pt x="4939" y="7001"/>
                    <a:pt x="4365" y="5929"/>
                  </a:cubicBezTo>
                  <a:cubicBezTo>
                    <a:pt x="4173" y="5584"/>
                    <a:pt x="4020" y="5278"/>
                    <a:pt x="4020" y="5201"/>
                  </a:cubicBezTo>
                  <a:cubicBezTo>
                    <a:pt x="3982" y="4780"/>
                    <a:pt x="3905" y="4244"/>
                    <a:pt x="4288" y="4129"/>
                  </a:cubicBezTo>
                  <a:cubicBezTo>
                    <a:pt x="4296" y="4129"/>
                    <a:pt x="4306" y="4128"/>
                    <a:pt x="4319" y="4128"/>
                  </a:cubicBezTo>
                  <a:cubicBezTo>
                    <a:pt x="4958" y="4128"/>
                    <a:pt x="12060" y="5048"/>
                    <a:pt x="12060" y="5048"/>
                  </a:cubicBezTo>
                  <a:lnTo>
                    <a:pt x="8691" y="71"/>
                  </a:lnTo>
                  <a:cubicBezTo>
                    <a:pt x="7818" y="54"/>
                    <a:pt x="6900" y="1"/>
                    <a:pt x="5984"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0" name="Google Shape;4200;p56"/>
            <p:cNvSpPr/>
            <p:nvPr/>
          </p:nvSpPr>
          <p:spPr>
            <a:xfrm>
              <a:off x="7027830" y="2311461"/>
              <a:ext cx="248516" cy="123353"/>
            </a:xfrm>
            <a:custGeom>
              <a:rect b="b" l="l" r="r" t="t"/>
              <a:pathLst>
                <a:path extrusionOk="0" h="5929" w="11945">
                  <a:moveTo>
                    <a:pt x="5869" y="1"/>
                  </a:moveTo>
                  <a:cubicBezTo>
                    <a:pt x="4696" y="1"/>
                    <a:pt x="3525" y="89"/>
                    <a:pt x="2450" y="454"/>
                  </a:cubicBezTo>
                  <a:cubicBezTo>
                    <a:pt x="1034" y="990"/>
                    <a:pt x="230" y="2751"/>
                    <a:pt x="0" y="3938"/>
                  </a:cubicBezTo>
                  <a:cubicBezTo>
                    <a:pt x="1034" y="4436"/>
                    <a:pt x="2718" y="5201"/>
                    <a:pt x="4250" y="5929"/>
                  </a:cubicBezTo>
                  <a:cubicBezTo>
                    <a:pt x="4058" y="5584"/>
                    <a:pt x="3905" y="5278"/>
                    <a:pt x="3905" y="5201"/>
                  </a:cubicBezTo>
                  <a:cubicBezTo>
                    <a:pt x="3867" y="4780"/>
                    <a:pt x="3790" y="4244"/>
                    <a:pt x="4173" y="4129"/>
                  </a:cubicBezTo>
                  <a:cubicBezTo>
                    <a:pt x="4181" y="4129"/>
                    <a:pt x="4191" y="4128"/>
                    <a:pt x="4204" y="4128"/>
                  </a:cubicBezTo>
                  <a:cubicBezTo>
                    <a:pt x="4843" y="4128"/>
                    <a:pt x="11945" y="5048"/>
                    <a:pt x="11945" y="5048"/>
                  </a:cubicBezTo>
                  <a:lnTo>
                    <a:pt x="8576" y="71"/>
                  </a:lnTo>
                  <a:cubicBezTo>
                    <a:pt x="7703" y="54"/>
                    <a:pt x="6785" y="1"/>
                    <a:pt x="5869"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1" name="Google Shape;4201;p56"/>
            <p:cNvSpPr/>
            <p:nvPr/>
          </p:nvSpPr>
          <p:spPr>
            <a:xfrm>
              <a:off x="6905955" y="2204754"/>
              <a:ext cx="859871" cy="442293"/>
            </a:xfrm>
            <a:custGeom>
              <a:rect b="b" l="l" r="r" t="t"/>
              <a:pathLst>
                <a:path extrusionOk="0" h="21259" w="41330">
                  <a:moveTo>
                    <a:pt x="39726" y="1"/>
                  </a:moveTo>
                  <a:cubicBezTo>
                    <a:pt x="38775" y="1"/>
                    <a:pt x="37385" y="706"/>
                    <a:pt x="36102" y="1793"/>
                  </a:cubicBezTo>
                  <a:cubicBezTo>
                    <a:pt x="30704" y="6349"/>
                    <a:pt x="29747" y="7842"/>
                    <a:pt x="27106" y="9833"/>
                  </a:cubicBezTo>
                  <a:cubicBezTo>
                    <a:pt x="27057" y="9874"/>
                    <a:pt x="26976" y="9893"/>
                    <a:pt x="26867" y="9893"/>
                  </a:cubicBezTo>
                  <a:cubicBezTo>
                    <a:pt x="25771" y="9893"/>
                    <a:pt x="21865" y="7964"/>
                    <a:pt x="20368" y="7650"/>
                  </a:cubicBezTo>
                  <a:cubicBezTo>
                    <a:pt x="19411" y="7153"/>
                    <a:pt x="18454" y="6655"/>
                    <a:pt x="18071" y="6310"/>
                  </a:cubicBezTo>
                  <a:cubicBezTo>
                    <a:pt x="17152" y="5506"/>
                    <a:pt x="14549" y="2367"/>
                    <a:pt x="11907" y="1678"/>
                  </a:cubicBezTo>
                  <a:cubicBezTo>
                    <a:pt x="11737" y="1630"/>
                    <a:pt x="11550" y="1607"/>
                    <a:pt x="11350" y="1607"/>
                  </a:cubicBezTo>
                  <a:cubicBezTo>
                    <a:pt x="9479" y="1607"/>
                    <a:pt x="6392" y="3590"/>
                    <a:pt x="3867" y="5353"/>
                  </a:cubicBezTo>
                  <a:cubicBezTo>
                    <a:pt x="1838" y="6770"/>
                    <a:pt x="1" y="7803"/>
                    <a:pt x="498" y="8646"/>
                  </a:cubicBezTo>
                  <a:cubicBezTo>
                    <a:pt x="728" y="9143"/>
                    <a:pt x="1188" y="9335"/>
                    <a:pt x="1877" y="9373"/>
                  </a:cubicBezTo>
                  <a:cubicBezTo>
                    <a:pt x="1916" y="9374"/>
                    <a:pt x="1955" y="9375"/>
                    <a:pt x="1995" y="9375"/>
                  </a:cubicBezTo>
                  <a:cubicBezTo>
                    <a:pt x="3134" y="9375"/>
                    <a:pt x="4677" y="8859"/>
                    <a:pt x="5935" y="8378"/>
                  </a:cubicBezTo>
                  <a:cubicBezTo>
                    <a:pt x="6892" y="7995"/>
                    <a:pt x="7657" y="7612"/>
                    <a:pt x="7849" y="7459"/>
                  </a:cubicBezTo>
                  <a:cubicBezTo>
                    <a:pt x="7850" y="7459"/>
                    <a:pt x="7851" y="7458"/>
                    <a:pt x="7852" y="7458"/>
                  </a:cubicBezTo>
                  <a:cubicBezTo>
                    <a:pt x="7988" y="7458"/>
                    <a:pt x="9536" y="9842"/>
                    <a:pt x="9916" y="11096"/>
                  </a:cubicBezTo>
                  <a:cubicBezTo>
                    <a:pt x="9993" y="11364"/>
                    <a:pt x="9993" y="11632"/>
                    <a:pt x="9955" y="11708"/>
                  </a:cubicBezTo>
                  <a:cubicBezTo>
                    <a:pt x="9923" y="11756"/>
                    <a:pt x="9867" y="11777"/>
                    <a:pt x="9789" y="11777"/>
                  </a:cubicBezTo>
                  <a:cubicBezTo>
                    <a:pt x="9101" y="11777"/>
                    <a:pt x="6725" y="10105"/>
                    <a:pt x="4776" y="10105"/>
                  </a:cubicBezTo>
                  <a:cubicBezTo>
                    <a:pt x="4281" y="10105"/>
                    <a:pt x="3813" y="10213"/>
                    <a:pt x="3408" y="10483"/>
                  </a:cubicBezTo>
                  <a:cubicBezTo>
                    <a:pt x="1264" y="11900"/>
                    <a:pt x="5782" y="13163"/>
                    <a:pt x="6700" y="14427"/>
                  </a:cubicBezTo>
                  <a:cubicBezTo>
                    <a:pt x="7619" y="15728"/>
                    <a:pt x="8653" y="16800"/>
                    <a:pt x="10873" y="17413"/>
                  </a:cubicBezTo>
                  <a:cubicBezTo>
                    <a:pt x="11448" y="17566"/>
                    <a:pt x="12252" y="17834"/>
                    <a:pt x="13170" y="18140"/>
                  </a:cubicBezTo>
                  <a:cubicBezTo>
                    <a:pt x="14510" y="18561"/>
                    <a:pt x="15659" y="18944"/>
                    <a:pt x="16463" y="19174"/>
                  </a:cubicBezTo>
                  <a:cubicBezTo>
                    <a:pt x="16960" y="19365"/>
                    <a:pt x="17420" y="19518"/>
                    <a:pt x="17918" y="19710"/>
                  </a:cubicBezTo>
                  <a:cubicBezTo>
                    <a:pt x="17956" y="19748"/>
                    <a:pt x="17994" y="19748"/>
                    <a:pt x="18032" y="19748"/>
                  </a:cubicBezTo>
                  <a:lnTo>
                    <a:pt x="18109" y="19748"/>
                  </a:lnTo>
                  <a:cubicBezTo>
                    <a:pt x="20752" y="20629"/>
                    <a:pt x="23468" y="21258"/>
                    <a:pt x="25725" y="21258"/>
                  </a:cubicBezTo>
                  <a:cubicBezTo>
                    <a:pt x="27097" y="21258"/>
                    <a:pt x="28299" y="21025"/>
                    <a:pt x="29211" y="20475"/>
                  </a:cubicBezTo>
                  <a:cubicBezTo>
                    <a:pt x="32274" y="18599"/>
                    <a:pt x="37902" y="10177"/>
                    <a:pt x="40428" y="3286"/>
                  </a:cubicBezTo>
                  <a:cubicBezTo>
                    <a:pt x="41329" y="932"/>
                    <a:pt x="40818" y="1"/>
                    <a:pt x="39726"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2" name="Google Shape;4202;p56"/>
            <p:cNvSpPr/>
            <p:nvPr/>
          </p:nvSpPr>
          <p:spPr>
            <a:xfrm>
              <a:off x="7036588" y="2418148"/>
              <a:ext cx="82055" cy="30875"/>
            </a:xfrm>
            <a:custGeom>
              <a:rect b="b" l="l" r="r" t="t"/>
              <a:pathLst>
                <a:path extrusionOk="0" h="1484" w="3944">
                  <a:moveTo>
                    <a:pt x="3284" y="1"/>
                  </a:moveTo>
                  <a:cubicBezTo>
                    <a:pt x="3276" y="1"/>
                    <a:pt x="3267" y="35"/>
                    <a:pt x="3293" y="35"/>
                  </a:cubicBezTo>
                  <a:cubicBezTo>
                    <a:pt x="3293" y="9"/>
                    <a:pt x="3288" y="1"/>
                    <a:pt x="3284" y="1"/>
                  </a:cubicBezTo>
                  <a:close/>
                  <a:moveTo>
                    <a:pt x="3293" y="35"/>
                  </a:moveTo>
                  <a:lnTo>
                    <a:pt x="3293" y="35"/>
                  </a:lnTo>
                  <a:cubicBezTo>
                    <a:pt x="3369" y="265"/>
                    <a:pt x="3676" y="1183"/>
                    <a:pt x="3484" y="1260"/>
                  </a:cubicBezTo>
                  <a:cubicBezTo>
                    <a:pt x="3460" y="1275"/>
                    <a:pt x="3425" y="1282"/>
                    <a:pt x="3379" y="1282"/>
                  </a:cubicBezTo>
                  <a:cubicBezTo>
                    <a:pt x="2848" y="1282"/>
                    <a:pt x="959" y="320"/>
                    <a:pt x="77" y="73"/>
                  </a:cubicBezTo>
                  <a:cubicBezTo>
                    <a:pt x="39" y="73"/>
                    <a:pt x="0" y="111"/>
                    <a:pt x="39" y="111"/>
                  </a:cubicBezTo>
                  <a:cubicBezTo>
                    <a:pt x="268" y="150"/>
                    <a:pt x="1225" y="647"/>
                    <a:pt x="1417" y="724"/>
                  </a:cubicBezTo>
                  <a:cubicBezTo>
                    <a:pt x="1824" y="894"/>
                    <a:pt x="2861" y="1483"/>
                    <a:pt x="3412" y="1483"/>
                  </a:cubicBezTo>
                  <a:cubicBezTo>
                    <a:pt x="3483" y="1483"/>
                    <a:pt x="3546" y="1473"/>
                    <a:pt x="3599" y="1451"/>
                  </a:cubicBezTo>
                  <a:cubicBezTo>
                    <a:pt x="3944" y="1375"/>
                    <a:pt x="3446" y="226"/>
                    <a:pt x="3293" y="35"/>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3" name="Google Shape;4203;p56"/>
            <p:cNvSpPr/>
            <p:nvPr/>
          </p:nvSpPr>
          <p:spPr>
            <a:xfrm>
              <a:off x="7523233" y="2175232"/>
              <a:ext cx="266949" cy="363921"/>
            </a:xfrm>
            <a:custGeom>
              <a:rect b="b" l="l" r="r" t="t"/>
              <a:pathLst>
                <a:path extrusionOk="0" h="17492" w="12831">
                  <a:moveTo>
                    <a:pt x="11364" y="1"/>
                  </a:moveTo>
                  <a:cubicBezTo>
                    <a:pt x="10481" y="1"/>
                    <a:pt x="9178" y="661"/>
                    <a:pt x="7657" y="1681"/>
                  </a:cubicBezTo>
                  <a:cubicBezTo>
                    <a:pt x="4403" y="3901"/>
                    <a:pt x="1" y="8687"/>
                    <a:pt x="1" y="8687"/>
                  </a:cubicBezTo>
                  <a:lnTo>
                    <a:pt x="6509" y="17492"/>
                  </a:lnTo>
                  <a:cubicBezTo>
                    <a:pt x="6509" y="17492"/>
                    <a:pt x="11792" y="6657"/>
                    <a:pt x="12443" y="3021"/>
                  </a:cubicBezTo>
                  <a:cubicBezTo>
                    <a:pt x="12830" y="859"/>
                    <a:pt x="12370" y="1"/>
                    <a:pt x="11364"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4" name="Google Shape;4204;p56"/>
            <p:cNvSpPr/>
            <p:nvPr/>
          </p:nvSpPr>
          <p:spPr>
            <a:xfrm>
              <a:off x="7560765" y="2337259"/>
              <a:ext cx="109601" cy="144428"/>
            </a:xfrm>
            <a:custGeom>
              <a:rect b="b" l="l" r="r" t="t"/>
              <a:pathLst>
                <a:path extrusionOk="0" h="6942" w="5268">
                  <a:moveTo>
                    <a:pt x="9" y="1"/>
                  </a:moveTo>
                  <a:cubicBezTo>
                    <a:pt x="0" y="1"/>
                    <a:pt x="9" y="18"/>
                    <a:pt x="34" y="18"/>
                  </a:cubicBezTo>
                  <a:cubicBezTo>
                    <a:pt x="22" y="5"/>
                    <a:pt x="13" y="1"/>
                    <a:pt x="9" y="1"/>
                  </a:cubicBezTo>
                  <a:close/>
                  <a:moveTo>
                    <a:pt x="34" y="18"/>
                  </a:moveTo>
                  <a:cubicBezTo>
                    <a:pt x="685" y="1281"/>
                    <a:pt x="3365" y="4689"/>
                    <a:pt x="3863" y="5301"/>
                  </a:cubicBezTo>
                  <a:cubicBezTo>
                    <a:pt x="4284" y="5837"/>
                    <a:pt x="4781" y="6335"/>
                    <a:pt x="5203" y="6909"/>
                  </a:cubicBezTo>
                  <a:cubicBezTo>
                    <a:pt x="5203" y="6933"/>
                    <a:pt x="5210" y="6942"/>
                    <a:pt x="5219" y="6942"/>
                  </a:cubicBezTo>
                  <a:cubicBezTo>
                    <a:pt x="5239" y="6942"/>
                    <a:pt x="5267" y="6897"/>
                    <a:pt x="5241" y="6871"/>
                  </a:cubicBezTo>
                  <a:cubicBezTo>
                    <a:pt x="5011" y="6603"/>
                    <a:pt x="4207" y="5339"/>
                    <a:pt x="3939" y="5071"/>
                  </a:cubicBezTo>
                  <a:cubicBezTo>
                    <a:pt x="3518" y="4497"/>
                    <a:pt x="991" y="1052"/>
                    <a:pt x="34" y="18"/>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5" name="Google Shape;4205;p56"/>
            <p:cNvSpPr/>
            <p:nvPr/>
          </p:nvSpPr>
          <p:spPr>
            <a:xfrm>
              <a:off x="7588539" y="2174940"/>
              <a:ext cx="200519" cy="364212"/>
            </a:xfrm>
            <a:custGeom>
              <a:rect b="b" l="l" r="r" t="t"/>
              <a:pathLst>
                <a:path extrusionOk="0" h="17506" w="9638">
                  <a:moveTo>
                    <a:pt x="8203" y="1"/>
                  </a:moveTo>
                  <a:cubicBezTo>
                    <a:pt x="8070" y="1"/>
                    <a:pt x="7926" y="17"/>
                    <a:pt x="7773" y="48"/>
                  </a:cubicBezTo>
                  <a:lnTo>
                    <a:pt x="1" y="12950"/>
                  </a:lnTo>
                  <a:lnTo>
                    <a:pt x="3332" y="17506"/>
                  </a:lnTo>
                  <a:cubicBezTo>
                    <a:pt x="3332" y="17506"/>
                    <a:pt x="8615" y="6671"/>
                    <a:pt x="9266" y="3035"/>
                  </a:cubicBezTo>
                  <a:cubicBezTo>
                    <a:pt x="9637" y="907"/>
                    <a:pt x="9204" y="1"/>
                    <a:pt x="8203"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6" name="Google Shape;4206;p56"/>
            <p:cNvSpPr/>
            <p:nvPr/>
          </p:nvSpPr>
          <p:spPr>
            <a:xfrm>
              <a:off x="7575016" y="2156299"/>
              <a:ext cx="629247" cy="769161"/>
            </a:xfrm>
            <a:custGeom>
              <a:rect b="b" l="l" r="r" t="t"/>
              <a:pathLst>
                <a:path extrusionOk="0" h="36970" w="30245">
                  <a:moveTo>
                    <a:pt x="30244" y="36280"/>
                  </a:moveTo>
                  <a:lnTo>
                    <a:pt x="30243" y="36280"/>
                  </a:lnTo>
                  <a:lnTo>
                    <a:pt x="30243" y="36280"/>
                  </a:lnTo>
                  <a:cubicBezTo>
                    <a:pt x="30244" y="36283"/>
                    <a:pt x="30245" y="36284"/>
                    <a:pt x="30245" y="36284"/>
                  </a:cubicBezTo>
                  <a:cubicBezTo>
                    <a:pt x="30245" y="36284"/>
                    <a:pt x="30245" y="36283"/>
                    <a:pt x="30244" y="36280"/>
                  </a:cubicBezTo>
                  <a:close/>
                  <a:moveTo>
                    <a:pt x="10645" y="1"/>
                  </a:moveTo>
                  <a:cubicBezTo>
                    <a:pt x="8576" y="1"/>
                    <a:pt x="6411" y="921"/>
                    <a:pt x="6126" y="1595"/>
                  </a:cubicBezTo>
                  <a:cubicBezTo>
                    <a:pt x="0" y="16296"/>
                    <a:pt x="1149" y="36969"/>
                    <a:pt x="1149" y="36969"/>
                  </a:cubicBezTo>
                  <a:lnTo>
                    <a:pt x="30243" y="36280"/>
                  </a:lnTo>
                  <a:lnTo>
                    <a:pt x="30243" y="36280"/>
                  </a:lnTo>
                  <a:cubicBezTo>
                    <a:pt x="30129" y="35906"/>
                    <a:pt x="22993" y="7930"/>
                    <a:pt x="13323" y="753"/>
                  </a:cubicBezTo>
                  <a:cubicBezTo>
                    <a:pt x="12594" y="210"/>
                    <a:pt x="11630" y="1"/>
                    <a:pt x="10645"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7" name="Google Shape;4207;p56"/>
            <p:cNvSpPr/>
            <p:nvPr/>
          </p:nvSpPr>
          <p:spPr>
            <a:xfrm>
              <a:off x="7669782" y="2054606"/>
              <a:ext cx="165691" cy="215602"/>
            </a:xfrm>
            <a:custGeom>
              <a:rect b="b" l="l" r="r" t="t"/>
              <a:pathLst>
                <a:path extrusionOk="0" h="10363" w="7964">
                  <a:moveTo>
                    <a:pt x="6439" y="0"/>
                  </a:moveTo>
                  <a:cubicBezTo>
                    <a:pt x="5947" y="0"/>
                    <a:pt x="1" y="2655"/>
                    <a:pt x="1" y="2655"/>
                  </a:cubicBezTo>
                  <a:cubicBezTo>
                    <a:pt x="1" y="2655"/>
                    <a:pt x="996" y="4799"/>
                    <a:pt x="1264" y="6675"/>
                  </a:cubicBezTo>
                  <a:cubicBezTo>
                    <a:pt x="1264" y="6828"/>
                    <a:pt x="1303" y="6981"/>
                    <a:pt x="1264" y="7096"/>
                  </a:cubicBezTo>
                  <a:lnTo>
                    <a:pt x="1264" y="7211"/>
                  </a:lnTo>
                  <a:cubicBezTo>
                    <a:pt x="1264" y="8015"/>
                    <a:pt x="1456" y="10235"/>
                    <a:pt x="2987" y="10350"/>
                  </a:cubicBezTo>
                  <a:cubicBezTo>
                    <a:pt x="3052" y="10359"/>
                    <a:pt x="3119" y="10363"/>
                    <a:pt x="3189" y="10363"/>
                  </a:cubicBezTo>
                  <a:cubicBezTo>
                    <a:pt x="4647" y="10363"/>
                    <a:pt x="7157" y="8493"/>
                    <a:pt x="7887" y="6483"/>
                  </a:cubicBezTo>
                  <a:cubicBezTo>
                    <a:pt x="7964" y="6330"/>
                    <a:pt x="7504" y="4952"/>
                    <a:pt x="7122" y="3267"/>
                  </a:cubicBezTo>
                  <a:cubicBezTo>
                    <a:pt x="6892" y="2234"/>
                    <a:pt x="6624" y="1085"/>
                    <a:pt x="6471" y="13"/>
                  </a:cubicBezTo>
                  <a:cubicBezTo>
                    <a:pt x="6469" y="4"/>
                    <a:pt x="6458" y="0"/>
                    <a:pt x="6439" y="0"/>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8" name="Google Shape;4208;p56"/>
            <p:cNvSpPr/>
            <p:nvPr/>
          </p:nvSpPr>
          <p:spPr>
            <a:xfrm>
              <a:off x="7669782" y="2057269"/>
              <a:ext cx="129865" cy="147362"/>
            </a:xfrm>
            <a:custGeom>
              <a:rect b="b" l="l" r="r" t="t"/>
              <a:pathLst>
                <a:path extrusionOk="0" h="7083" w="6242">
                  <a:moveTo>
                    <a:pt x="6241" y="0"/>
                  </a:moveTo>
                  <a:lnTo>
                    <a:pt x="6241" y="0"/>
                  </a:lnTo>
                  <a:cubicBezTo>
                    <a:pt x="5093" y="345"/>
                    <a:pt x="1" y="2565"/>
                    <a:pt x="1" y="2565"/>
                  </a:cubicBezTo>
                  <a:cubicBezTo>
                    <a:pt x="1" y="2565"/>
                    <a:pt x="996" y="4747"/>
                    <a:pt x="1264" y="6585"/>
                  </a:cubicBezTo>
                  <a:cubicBezTo>
                    <a:pt x="1303" y="6700"/>
                    <a:pt x="1303" y="6853"/>
                    <a:pt x="1303" y="6968"/>
                  </a:cubicBezTo>
                  <a:lnTo>
                    <a:pt x="1303" y="7083"/>
                  </a:lnTo>
                  <a:cubicBezTo>
                    <a:pt x="1494" y="7083"/>
                    <a:pt x="1724" y="7044"/>
                    <a:pt x="1953" y="7044"/>
                  </a:cubicBezTo>
                  <a:cubicBezTo>
                    <a:pt x="5897" y="6355"/>
                    <a:pt x="6241" y="1225"/>
                    <a:pt x="6241"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9" name="Google Shape;4209;p56"/>
            <p:cNvSpPr/>
            <p:nvPr/>
          </p:nvSpPr>
          <p:spPr>
            <a:xfrm>
              <a:off x="7563053" y="1809858"/>
              <a:ext cx="262871" cy="345550"/>
            </a:xfrm>
            <a:custGeom>
              <a:rect b="b" l="l" r="r" t="t"/>
              <a:pathLst>
                <a:path extrusionOk="0" h="16609" w="12635">
                  <a:moveTo>
                    <a:pt x="6215" y="1"/>
                  </a:moveTo>
                  <a:cubicBezTo>
                    <a:pt x="4839" y="1"/>
                    <a:pt x="3485" y="442"/>
                    <a:pt x="2489" y="1364"/>
                  </a:cubicBezTo>
                  <a:cubicBezTo>
                    <a:pt x="767" y="2972"/>
                    <a:pt x="1" y="12122"/>
                    <a:pt x="2183" y="14802"/>
                  </a:cubicBezTo>
                  <a:cubicBezTo>
                    <a:pt x="3179" y="16056"/>
                    <a:pt x="4538" y="16608"/>
                    <a:pt x="5933" y="16608"/>
                  </a:cubicBezTo>
                  <a:cubicBezTo>
                    <a:pt x="7648" y="16608"/>
                    <a:pt x="9419" y="15774"/>
                    <a:pt x="10644" y="14381"/>
                  </a:cubicBezTo>
                  <a:cubicBezTo>
                    <a:pt x="12175" y="12658"/>
                    <a:pt x="12634" y="5575"/>
                    <a:pt x="11639" y="3278"/>
                  </a:cubicBezTo>
                  <a:cubicBezTo>
                    <a:pt x="10717" y="1151"/>
                    <a:pt x="8437" y="1"/>
                    <a:pt x="6215"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0" name="Google Shape;4210;p56"/>
            <p:cNvSpPr/>
            <p:nvPr/>
          </p:nvSpPr>
          <p:spPr>
            <a:xfrm>
              <a:off x="7672175" y="1979209"/>
              <a:ext cx="11963" cy="27109"/>
            </a:xfrm>
            <a:custGeom>
              <a:rect b="b" l="l" r="r" t="t"/>
              <a:pathLst>
                <a:path extrusionOk="0" h="1303" w="575">
                  <a:moveTo>
                    <a:pt x="116" y="0"/>
                  </a:moveTo>
                  <a:cubicBezTo>
                    <a:pt x="1" y="498"/>
                    <a:pt x="39" y="1225"/>
                    <a:pt x="575" y="1302"/>
                  </a:cubicBezTo>
                  <a:lnTo>
                    <a:pt x="575" y="1264"/>
                  </a:lnTo>
                  <a:cubicBezTo>
                    <a:pt x="116" y="1072"/>
                    <a:pt x="116" y="536"/>
                    <a:pt x="11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1" name="Google Shape;4211;p56"/>
            <p:cNvSpPr/>
            <p:nvPr/>
          </p:nvSpPr>
          <p:spPr>
            <a:xfrm>
              <a:off x="7669803" y="1969639"/>
              <a:ext cx="30271" cy="31915"/>
            </a:xfrm>
            <a:custGeom>
              <a:rect b="b" l="l" r="r" t="t"/>
              <a:pathLst>
                <a:path extrusionOk="0" h="1534" w="1455">
                  <a:moveTo>
                    <a:pt x="689" y="1"/>
                  </a:moveTo>
                  <a:cubicBezTo>
                    <a:pt x="46" y="39"/>
                    <a:pt x="1" y="1533"/>
                    <a:pt x="664" y="1533"/>
                  </a:cubicBezTo>
                  <a:cubicBezTo>
                    <a:pt x="672" y="1533"/>
                    <a:pt x="680" y="1533"/>
                    <a:pt x="689" y="1532"/>
                  </a:cubicBezTo>
                  <a:cubicBezTo>
                    <a:pt x="1378" y="1532"/>
                    <a:pt x="1455" y="1"/>
                    <a:pt x="6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2" name="Google Shape;4212;p56"/>
            <p:cNvSpPr/>
            <p:nvPr/>
          </p:nvSpPr>
          <p:spPr>
            <a:xfrm>
              <a:off x="7606078" y="1980083"/>
              <a:ext cx="12753" cy="26235"/>
            </a:xfrm>
            <a:custGeom>
              <a:rect b="b" l="l" r="r" t="t"/>
              <a:pathLst>
                <a:path extrusionOk="0" h="1261" w="613">
                  <a:moveTo>
                    <a:pt x="528" y="1"/>
                  </a:moveTo>
                  <a:cubicBezTo>
                    <a:pt x="519" y="1"/>
                    <a:pt x="511" y="35"/>
                    <a:pt x="536" y="35"/>
                  </a:cubicBezTo>
                  <a:cubicBezTo>
                    <a:pt x="536" y="9"/>
                    <a:pt x="532" y="1"/>
                    <a:pt x="528" y="1"/>
                  </a:cubicBezTo>
                  <a:close/>
                  <a:moveTo>
                    <a:pt x="536" y="35"/>
                  </a:moveTo>
                  <a:lnTo>
                    <a:pt x="536" y="35"/>
                  </a:lnTo>
                  <a:cubicBezTo>
                    <a:pt x="498" y="533"/>
                    <a:pt x="421" y="1069"/>
                    <a:pt x="0" y="1222"/>
                  </a:cubicBezTo>
                  <a:lnTo>
                    <a:pt x="0" y="1260"/>
                  </a:lnTo>
                  <a:cubicBezTo>
                    <a:pt x="536" y="1183"/>
                    <a:pt x="613" y="456"/>
                    <a:pt x="536" y="3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3" name="Google Shape;4213;p56"/>
            <p:cNvSpPr/>
            <p:nvPr/>
          </p:nvSpPr>
          <p:spPr>
            <a:xfrm>
              <a:off x="7590682" y="1969514"/>
              <a:ext cx="31166" cy="32040"/>
            </a:xfrm>
            <a:custGeom>
              <a:rect b="b" l="l" r="r" t="t"/>
              <a:pathLst>
                <a:path extrusionOk="0" h="1540" w="1498">
                  <a:moveTo>
                    <a:pt x="771" y="1"/>
                  </a:moveTo>
                  <a:cubicBezTo>
                    <a:pt x="47" y="1"/>
                    <a:pt x="1" y="1428"/>
                    <a:pt x="702" y="1538"/>
                  </a:cubicBezTo>
                  <a:cubicBezTo>
                    <a:pt x="711" y="1539"/>
                    <a:pt x="720" y="1539"/>
                    <a:pt x="729" y="1539"/>
                  </a:cubicBezTo>
                  <a:cubicBezTo>
                    <a:pt x="1431" y="1539"/>
                    <a:pt x="1498" y="45"/>
                    <a:pt x="855" y="7"/>
                  </a:cubicBezTo>
                  <a:cubicBezTo>
                    <a:pt x="826" y="3"/>
                    <a:pt x="798" y="1"/>
                    <a:pt x="7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4" name="Google Shape;4214;p56"/>
            <p:cNvSpPr/>
            <p:nvPr/>
          </p:nvSpPr>
          <p:spPr>
            <a:xfrm>
              <a:off x="7670593" y="1932898"/>
              <a:ext cx="37699" cy="22906"/>
            </a:xfrm>
            <a:custGeom>
              <a:rect b="b" l="l" r="r" t="t"/>
              <a:pathLst>
                <a:path extrusionOk="0" h="1101" w="1812">
                  <a:moveTo>
                    <a:pt x="512" y="1"/>
                  </a:moveTo>
                  <a:cubicBezTo>
                    <a:pt x="384" y="1"/>
                    <a:pt x="260" y="32"/>
                    <a:pt x="153" y="121"/>
                  </a:cubicBezTo>
                  <a:cubicBezTo>
                    <a:pt x="77" y="236"/>
                    <a:pt x="0" y="427"/>
                    <a:pt x="115" y="504"/>
                  </a:cubicBezTo>
                  <a:cubicBezTo>
                    <a:pt x="268" y="695"/>
                    <a:pt x="460" y="772"/>
                    <a:pt x="689" y="848"/>
                  </a:cubicBezTo>
                  <a:cubicBezTo>
                    <a:pt x="881" y="963"/>
                    <a:pt x="1072" y="1040"/>
                    <a:pt x="1264" y="1078"/>
                  </a:cubicBezTo>
                  <a:cubicBezTo>
                    <a:pt x="1300" y="1094"/>
                    <a:pt x="1337" y="1101"/>
                    <a:pt x="1374" y="1101"/>
                  </a:cubicBezTo>
                  <a:cubicBezTo>
                    <a:pt x="1606" y="1101"/>
                    <a:pt x="1812" y="817"/>
                    <a:pt x="1646" y="618"/>
                  </a:cubicBezTo>
                  <a:cubicBezTo>
                    <a:pt x="1493" y="312"/>
                    <a:pt x="1264" y="197"/>
                    <a:pt x="957" y="83"/>
                  </a:cubicBezTo>
                  <a:cubicBezTo>
                    <a:pt x="814" y="42"/>
                    <a:pt x="660" y="1"/>
                    <a:pt x="51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5" name="Google Shape;4215;p56"/>
            <p:cNvSpPr/>
            <p:nvPr/>
          </p:nvSpPr>
          <p:spPr>
            <a:xfrm>
              <a:off x="7585356" y="1932086"/>
              <a:ext cx="39051" cy="21658"/>
            </a:xfrm>
            <a:custGeom>
              <a:rect b="b" l="l" r="r" t="t"/>
              <a:pathLst>
                <a:path extrusionOk="0" h="1041" w="1877">
                  <a:moveTo>
                    <a:pt x="1256" y="1"/>
                  </a:moveTo>
                  <a:cubicBezTo>
                    <a:pt x="1154" y="1"/>
                    <a:pt x="1051" y="18"/>
                    <a:pt x="958" y="45"/>
                  </a:cubicBezTo>
                  <a:cubicBezTo>
                    <a:pt x="652" y="83"/>
                    <a:pt x="422" y="236"/>
                    <a:pt x="230" y="466"/>
                  </a:cubicBezTo>
                  <a:cubicBezTo>
                    <a:pt x="1" y="696"/>
                    <a:pt x="269" y="1040"/>
                    <a:pt x="537" y="1040"/>
                  </a:cubicBezTo>
                  <a:cubicBezTo>
                    <a:pt x="728" y="1002"/>
                    <a:pt x="920" y="925"/>
                    <a:pt x="1149" y="887"/>
                  </a:cubicBezTo>
                  <a:cubicBezTo>
                    <a:pt x="1379" y="849"/>
                    <a:pt x="1570" y="811"/>
                    <a:pt x="1762" y="619"/>
                  </a:cubicBezTo>
                  <a:cubicBezTo>
                    <a:pt x="1877" y="504"/>
                    <a:pt x="1877" y="313"/>
                    <a:pt x="1762" y="236"/>
                  </a:cubicBezTo>
                  <a:cubicBezTo>
                    <a:pt x="1637" y="62"/>
                    <a:pt x="1447" y="1"/>
                    <a:pt x="12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6" name="Google Shape;4216;p56"/>
            <p:cNvSpPr/>
            <p:nvPr/>
          </p:nvSpPr>
          <p:spPr>
            <a:xfrm>
              <a:off x="7661835" y="2071603"/>
              <a:ext cx="19931" cy="10361"/>
            </a:xfrm>
            <a:custGeom>
              <a:rect b="b" l="l" r="r" t="t"/>
              <a:pathLst>
                <a:path extrusionOk="0" h="498" w="958">
                  <a:moveTo>
                    <a:pt x="957" y="0"/>
                  </a:moveTo>
                  <a:cubicBezTo>
                    <a:pt x="881" y="115"/>
                    <a:pt x="727" y="268"/>
                    <a:pt x="574" y="307"/>
                  </a:cubicBezTo>
                  <a:cubicBezTo>
                    <a:pt x="421" y="307"/>
                    <a:pt x="230" y="268"/>
                    <a:pt x="38" y="153"/>
                  </a:cubicBezTo>
                  <a:cubicBezTo>
                    <a:pt x="38" y="153"/>
                    <a:pt x="0" y="153"/>
                    <a:pt x="38" y="192"/>
                  </a:cubicBezTo>
                  <a:cubicBezTo>
                    <a:pt x="153" y="383"/>
                    <a:pt x="421" y="498"/>
                    <a:pt x="689" y="498"/>
                  </a:cubicBezTo>
                  <a:cubicBezTo>
                    <a:pt x="804" y="421"/>
                    <a:pt x="957" y="230"/>
                    <a:pt x="9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7" name="Google Shape;4217;p56"/>
            <p:cNvSpPr/>
            <p:nvPr/>
          </p:nvSpPr>
          <p:spPr>
            <a:xfrm>
              <a:off x="7614837" y="1934812"/>
              <a:ext cx="57817" cy="123062"/>
            </a:xfrm>
            <a:custGeom>
              <a:rect b="b" l="l" r="r" t="t"/>
              <a:pathLst>
                <a:path extrusionOk="0" h="5915" w="2779">
                  <a:moveTo>
                    <a:pt x="2769" y="5115"/>
                  </a:moveTo>
                  <a:lnTo>
                    <a:pt x="2769" y="5115"/>
                  </a:lnTo>
                  <a:cubicBezTo>
                    <a:pt x="2764" y="5115"/>
                    <a:pt x="2757" y="5126"/>
                    <a:pt x="2757" y="5159"/>
                  </a:cubicBezTo>
                  <a:cubicBezTo>
                    <a:pt x="2779" y="5137"/>
                    <a:pt x="2775" y="5115"/>
                    <a:pt x="2769" y="5115"/>
                  </a:cubicBezTo>
                  <a:close/>
                  <a:moveTo>
                    <a:pt x="785" y="0"/>
                  </a:moveTo>
                  <a:cubicBezTo>
                    <a:pt x="756" y="0"/>
                    <a:pt x="728" y="10"/>
                    <a:pt x="728" y="29"/>
                  </a:cubicBezTo>
                  <a:cubicBezTo>
                    <a:pt x="307" y="1560"/>
                    <a:pt x="153" y="3359"/>
                    <a:pt x="0" y="4929"/>
                  </a:cubicBezTo>
                  <a:cubicBezTo>
                    <a:pt x="0" y="4974"/>
                    <a:pt x="38" y="4992"/>
                    <a:pt x="98" y="4992"/>
                  </a:cubicBezTo>
                  <a:cubicBezTo>
                    <a:pt x="294" y="4992"/>
                    <a:pt x="725" y="4805"/>
                    <a:pt x="843" y="4776"/>
                  </a:cubicBezTo>
                  <a:lnTo>
                    <a:pt x="843" y="4776"/>
                  </a:lnTo>
                  <a:cubicBezTo>
                    <a:pt x="843" y="4776"/>
                    <a:pt x="766" y="5312"/>
                    <a:pt x="766" y="5695"/>
                  </a:cubicBezTo>
                  <a:lnTo>
                    <a:pt x="766" y="5733"/>
                  </a:lnTo>
                  <a:lnTo>
                    <a:pt x="766" y="5771"/>
                  </a:lnTo>
                  <a:cubicBezTo>
                    <a:pt x="766" y="5848"/>
                    <a:pt x="843" y="5886"/>
                    <a:pt x="881" y="5886"/>
                  </a:cubicBezTo>
                  <a:lnTo>
                    <a:pt x="1072" y="5886"/>
                  </a:lnTo>
                  <a:cubicBezTo>
                    <a:pt x="1168" y="5905"/>
                    <a:pt x="1264" y="5915"/>
                    <a:pt x="1359" y="5915"/>
                  </a:cubicBezTo>
                  <a:cubicBezTo>
                    <a:pt x="1455" y="5915"/>
                    <a:pt x="1551" y="5905"/>
                    <a:pt x="1646" y="5886"/>
                  </a:cubicBezTo>
                  <a:cubicBezTo>
                    <a:pt x="2068" y="5771"/>
                    <a:pt x="2450" y="5580"/>
                    <a:pt x="2757" y="5159"/>
                  </a:cubicBezTo>
                  <a:lnTo>
                    <a:pt x="2757" y="5159"/>
                  </a:lnTo>
                  <a:cubicBezTo>
                    <a:pt x="2234" y="5435"/>
                    <a:pt x="1835" y="5613"/>
                    <a:pt x="1381" y="5613"/>
                  </a:cubicBezTo>
                  <a:cubicBezTo>
                    <a:pt x="1270" y="5613"/>
                    <a:pt x="1155" y="5603"/>
                    <a:pt x="1034" y="5580"/>
                  </a:cubicBezTo>
                  <a:cubicBezTo>
                    <a:pt x="1034" y="5388"/>
                    <a:pt x="1149" y="4355"/>
                    <a:pt x="1111" y="4355"/>
                  </a:cubicBezTo>
                  <a:cubicBezTo>
                    <a:pt x="919" y="4355"/>
                    <a:pt x="575" y="4470"/>
                    <a:pt x="345" y="4585"/>
                  </a:cubicBezTo>
                  <a:cubicBezTo>
                    <a:pt x="460" y="3053"/>
                    <a:pt x="766" y="1560"/>
                    <a:pt x="843" y="29"/>
                  </a:cubicBezTo>
                  <a:cubicBezTo>
                    <a:pt x="843" y="10"/>
                    <a:pt x="814" y="0"/>
                    <a:pt x="7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8" name="Google Shape;4218;p56"/>
            <p:cNvSpPr/>
            <p:nvPr/>
          </p:nvSpPr>
          <p:spPr>
            <a:xfrm>
              <a:off x="7641904" y="2042123"/>
              <a:ext cx="35077" cy="25403"/>
            </a:xfrm>
            <a:custGeom>
              <a:rect b="b" l="l" r="r" t="t"/>
              <a:pathLst>
                <a:path extrusionOk="0" h="1221" w="1686">
                  <a:moveTo>
                    <a:pt x="1494" y="1"/>
                  </a:moveTo>
                  <a:cubicBezTo>
                    <a:pt x="1494" y="1"/>
                    <a:pt x="881" y="460"/>
                    <a:pt x="1" y="537"/>
                  </a:cubicBezTo>
                  <a:cubicBezTo>
                    <a:pt x="1" y="537"/>
                    <a:pt x="345" y="958"/>
                    <a:pt x="767" y="1149"/>
                  </a:cubicBezTo>
                  <a:cubicBezTo>
                    <a:pt x="872" y="1176"/>
                    <a:pt x="996" y="1220"/>
                    <a:pt x="1126" y="1220"/>
                  </a:cubicBezTo>
                  <a:cubicBezTo>
                    <a:pt x="1184" y="1220"/>
                    <a:pt x="1243" y="1211"/>
                    <a:pt x="1303" y="1188"/>
                  </a:cubicBezTo>
                  <a:cubicBezTo>
                    <a:pt x="1685" y="1111"/>
                    <a:pt x="1685" y="766"/>
                    <a:pt x="1647" y="460"/>
                  </a:cubicBezTo>
                  <a:cubicBezTo>
                    <a:pt x="1571" y="230"/>
                    <a:pt x="1494" y="1"/>
                    <a:pt x="149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9" name="Google Shape;4219;p56"/>
            <p:cNvSpPr/>
            <p:nvPr/>
          </p:nvSpPr>
          <p:spPr>
            <a:xfrm>
              <a:off x="7657049" y="2051693"/>
              <a:ext cx="19141" cy="15833"/>
            </a:xfrm>
            <a:custGeom>
              <a:rect b="b" l="l" r="r" t="t"/>
              <a:pathLst>
                <a:path extrusionOk="0" h="761" w="920">
                  <a:moveTo>
                    <a:pt x="843" y="0"/>
                  </a:moveTo>
                  <a:cubicBezTo>
                    <a:pt x="460" y="0"/>
                    <a:pt x="39" y="268"/>
                    <a:pt x="0" y="689"/>
                  </a:cubicBezTo>
                  <a:cubicBezTo>
                    <a:pt x="106" y="716"/>
                    <a:pt x="230" y="760"/>
                    <a:pt x="359" y="760"/>
                  </a:cubicBezTo>
                  <a:cubicBezTo>
                    <a:pt x="418" y="760"/>
                    <a:pt x="477" y="751"/>
                    <a:pt x="536" y="728"/>
                  </a:cubicBezTo>
                  <a:cubicBezTo>
                    <a:pt x="919" y="651"/>
                    <a:pt x="919" y="306"/>
                    <a:pt x="84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0" name="Google Shape;4220;p56"/>
            <p:cNvSpPr/>
            <p:nvPr/>
          </p:nvSpPr>
          <p:spPr>
            <a:xfrm>
              <a:off x="7593324" y="1805031"/>
              <a:ext cx="243751" cy="220387"/>
            </a:xfrm>
            <a:custGeom>
              <a:rect b="b" l="l" r="r" t="t"/>
              <a:pathLst>
                <a:path extrusionOk="0" h="10593" w="11716">
                  <a:moveTo>
                    <a:pt x="4908" y="1"/>
                  </a:moveTo>
                  <a:cubicBezTo>
                    <a:pt x="3717" y="1"/>
                    <a:pt x="2518" y="311"/>
                    <a:pt x="1494" y="1022"/>
                  </a:cubicBezTo>
                  <a:cubicBezTo>
                    <a:pt x="422" y="1673"/>
                    <a:pt x="1" y="3893"/>
                    <a:pt x="1" y="3893"/>
                  </a:cubicBezTo>
                  <a:cubicBezTo>
                    <a:pt x="269" y="3281"/>
                    <a:pt x="575" y="2706"/>
                    <a:pt x="958" y="2592"/>
                  </a:cubicBezTo>
                  <a:cubicBezTo>
                    <a:pt x="981" y="2585"/>
                    <a:pt x="1004" y="2581"/>
                    <a:pt x="1026" y="2581"/>
                  </a:cubicBezTo>
                  <a:cubicBezTo>
                    <a:pt x="1366" y="2581"/>
                    <a:pt x="1583" y="3362"/>
                    <a:pt x="2374" y="3434"/>
                  </a:cubicBezTo>
                  <a:cubicBezTo>
                    <a:pt x="2435" y="3440"/>
                    <a:pt x="2493" y="3443"/>
                    <a:pt x="2551" y="3443"/>
                  </a:cubicBezTo>
                  <a:cubicBezTo>
                    <a:pt x="3550" y="3443"/>
                    <a:pt x="4144" y="2547"/>
                    <a:pt x="5628" y="2438"/>
                  </a:cubicBezTo>
                  <a:cubicBezTo>
                    <a:pt x="5674" y="2437"/>
                    <a:pt x="5718" y="2436"/>
                    <a:pt x="5763" y="2436"/>
                  </a:cubicBezTo>
                  <a:cubicBezTo>
                    <a:pt x="7925" y="2436"/>
                    <a:pt x="8844" y="4264"/>
                    <a:pt x="8844" y="7415"/>
                  </a:cubicBezTo>
                  <a:cubicBezTo>
                    <a:pt x="8844" y="10248"/>
                    <a:pt x="10567" y="10593"/>
                    <a:pt x="10567" y="10593"/>
                  </a:cubicBezTo>
                  <a:cubicBezTo>
                    <a:pt x="10567" y="10593"/>
                    <a:pt x="11715" y="4314"/>
                    <a:pt x="9993" y="2209"/>
                  </a:cubicBezTo>
                  <a:cubicBezTo>
                    <a:pt x="8910" y="886"/>
                    <a:pt x="6921" y="1"/>
                    <a:pt x="490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1" name="Google Shape;4221;p56"/>
            <p:cNvSpPr/>
            <p:nvPr/>
          </p:nvSpPr>
          <p:spPr>
            <a:xfrm>
              <a:off x="7759784" y="1926198"/>
              <a:ext cx="76500" cy="95578"/>
            </a:xfrm>
            <a:custGeom>
              <a:rect b="b" l="l" r="r" t="t"/>
              <a:pathLst>
                <a:path extrusionOk="0" h="4594" w="3677">
                  <a:moveTo>
                    <a:pt x="2315" y="1"/>
                  </a:moveTo>
                  <a:cubicBezTo>
                    <a:pt x="1306" y="1"/>
                    <a:pt x="192" y="1974"/>
                    <a:pt x="192" y="1974"/>
                  </a:cubicBezTo>
                  <a:lnTo>
                    <a:pt x="1" y="3927"/>
                  </a:lnTo>
                  <a:cubicBezTo>
                    <a:pt x="1" y="3927"/>
                    <a:pt x="311" y="4593"/>
                    <a:pt x="1005" y="4593"/>
                  </a:cubicBezTo>
                  <a:cubicBezTo>
                    <a:pt x="1191" y="4593"/>
                    <a:pt x="1404" y="4546"/>
                    <a:pt x="1647" y="4424"/>
                  </a:cubicBezTo>
                  <a:cubicBezTo>
                    <a:pt x="2796" y="3888"/>
                    <a:pt x="3676" y="558"/>
                    <a:pt x="2604" y="60"/>
                  </a:cubicBezTo>
                  <a:cubicBezTo>
                    <a:pt x="2510" y="19"/>
                    <a:pt x="2413" y="1"/>
                    <a:pt x="2315" y="1"/>
                  </a:cubicBezTo>
                  <a:close/>
                </a:path>
              </a:pathLst>
            </a:custGeom>
            <a:solidFill>
              <a:srgbClr val="AD6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2" name="Google Shape;4222;p56"/>
            <p:cNvSpPr/>
            <p:nvPr/>
          </p:nvSpPr>
          <p:spPr>
            <a:xfrm>
              <a:off x="7770144" y="1947357"/>
              <a:ext cx="38260" cy="62165"/>
            </a:xfrm>
            <a:custGeom>
              <a:rect b="b" l="l" r="r" t="t"/>
              <a:pathLst>
                <a:path extrusionOk="0" h="2988" w="1839">
                  <a:moveTo>
                    <a:pt x="1838" y="0"/>
                  </a:moveTo>
                  <a:lnTo>
                    <a:pt x="1838" y="0"/>
                  </a:lnTo>
                  <a:cubicBezTo>
                    <a:pt x="690" y="191"/>
                    <a:pt x="1" y="1799"/>
                    <a:pt x="154" y="2871"/>
                  </a:cubicBezTo>
                  <a:cubicBezTo>
                    <a:pt x="129" y="2945"/>
                    <a:pt x="184" y="2988"/>
                    <a:pt x="237" y="2988"/>
                  </a:cubicBezTo>
                  <a:cubicBezTo>
                    <a:pt x="265" y="2988"/>
                    <a:pt x="293" y="2975"/>
                    <a:pt x="307" y="2948"/>
                  </a:cubicBezTo>
                  <a:cubicBezTo>
                    <a:pt x="383" y="2680"/>
                    <a:pt x="498" y="2412"/>
                    <a:pt x="651" y="2220"/>
                  </a:cubicBezTo>
                  <a:cubicBezTo>
                    <a:pt x="846" y="1962"/>
                    <a:pt x="1040" y="1867"/>
                    <a:pt x="1303" y="1867"/>
                  </a:cubicBezTo>
                  <a:cubicBezTo>
                    <a:pt x="1352" y="1867"/>
                    <a:pt x="1402" y="1870"/>
                    <a:pt x="1455" y="1876"/>
                  </a:cubicBezTo>
                  <a:lnTo>
                    <a:pt x="1455" y="1838"/>
                  </a:lnTo>
                  <a:cubicBezTo>
                    <a:pt x="1303" y="1767"/>
                    <a:pt x="1171" y="1736"/>
                    <a:pt x="1056" y="1736"/>
                  </a:cubicBezTo>
                  <a:cubicBezTo>
                    <a:pt x="797" y="1736"/>
                    <a:pt x="619" y="1893"/>
                    <a:pt x="460" y="2106"/>
                  </a:cubicBezTo>
                  <a:cubicBezTo>
                    <a:pt x="690" y="1263"/>
                    <a:pt x="1034" y="459"/>
                    <a:pt x="1838"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3" name="Google Shape;4223;p56"/>
            <p:cNvSpPr/>
            <p:nvPr/>
          </p:nvSpPr>
          <p:spPr>
            <a:xfrm>
              <a:off x="6821529" y="2249068"/>
              <a:ext cx="1073580" cy="588261"/>
            </a:xfrm>
            <a:custGeom>
              <a:rect b="b" l="l" r="r" t="t"/>
              <a:pathLst>
                <a:path extrusionOk="0" h="28275" w="51602">
                  <a:moveTo>
                    <a:pt x="49728" y="1"/>
                  </a:moveTo>
                  <a:cubicBezTo>
                    <a:pt x="48729" y="1"/>
                    <a:pt x="47199" y="814"/>
                    <a:pt x="45176" y="2726"/>
                  </a:cubicBezTo>
                  <a:cubicBezTo>
                    <a:pt x="40811" y="6899"/>
                    <a:pt x="33231" y="15665"/>
                    <a:pt x="31968" y="15819"/>
                  </a:cubicBezTo>
                  <a:cubicBezTo>
                    <a:pt x="31944" y="15821"/>
                    <a:pt x="31915" y="15822"/>
                    <a:pt x="31883" y="15822"/>
                  </a:cubicBezTo>
                  <a:cubicBezTo>
                    <a:pt x="30850" y="15822"/>
                    <a:pt x="25356" y="14685"/>
                    <a:pt x="20904" y="13943"/>
                  </a:cubicBezTo>
                  <a:cubicBezTo>
                    <a:pt x="20023" y="12947"/>
                    <a:pt x="18721" y="11569"/>
                    <a:pt x="17649" y="10727"/>
                  </a:cubicBezTo>
                  <a:cubicBezTo>
                    <a:pt x="16212" y="9589"/>
                    <a:pt x="11306" y="7443"/>
                    <a:pt x="8835" y="7443"/>
                  </a:cubicBezTo>
                  <a:cubicBezTo>
                    <a:pt x="8148" y="7443"/>
                    <a:pt x="7649" y="7609"/>
                    <a:pt x="7466" y="8009"/>
                  </a:cubicBezTo>
                  <a:cubicBezTo>
                    <a:pt x="6547" y="9770"/>
                    <a:pt x="11869" y="11875"/>
                    <a:pt x="13055" y="12679"/>
                  </a:cubicBezTo>
                  <a:cubicBezTo>
                    <a:pt x="14127" y="13407"/>
                    <a:pt x="14242" y="13790"/>
                    <a:pt x="13668" y="13943"/>
                  </a:cubicBezTo>
                  <a:cubicBezTo>
                    <a:pt x="11333" y="13483"/>
                    <a:pt x="8882" y="13024"/>
                    <a:pt x="6853" y="12335"/>
                  </a:cubicBezTo>
                  <a:cubicBezTo>
                    <a:pt x="4968" y="11787"/>
                    <a:pt x="2961" y="9862"/>
                    <a:pt x="1717" y="9862"/>
                  </a:cubicBezTo>
                  <a:cubicBezTo>
                    <a:pt x="1395" y="9862"/>
                    <a:pt x="1124" y="9991"/>
                    <a:pt x="919" y="10306"/>
                  </a:cubicBezTo>
                  <a:cubicBezTo>
                    <a:pt x="1" y="11684"/>
                    <a:pt x="1953" y="13483"/>
                    <a:pt x="1953" y="13483"/>
                  </a:cubicBezTo>
                  <a:cubicBezTo>
                    <a:pt x="1953" y="13483"/>
                    <a:pt x="1570" y="14747"/>
                    <a:pt x="2681" y="16661"/>
                  </a:cubicBezTo>
                  <a:cubicBezTo>
                    <a:pt x="2681" y="16661"/>
                    <a:pt x="2451" y="17886"/>
                    <a:pt x="4097" y="19494"/>
                  </a:cubicBezTo>
                  <a:cubicBezTo>
                    <a:pt x="4097" y="19494"/>
                    <a:pt x="4174" y="20260"/>
                    <a:pt x="4939" y="20910"/>
                  </a:cubicBezTo>
                  <a:cubicBezTo>
                    <a:pt x="8615" y="24394"/>
                    <a:pt x="14166" y="25428"/>
                    <a:pt x="18568" y="26461"/>
                  </a:cubicBezTo>
                  <a:lnTo>
                    <a:pt x="18607" y="26385"/>
                  </a:lnTo>
                  <a:cubicBezTo>
                    <a:pt x="22221" y="27321"/>
                    <a:pt x="26735" y="28274"/>
                    <a:pt x="30639" y="28274"/>
                  </a:cubicBezTo>
                  <a:cubicBezTo>
                    <a:pt x="32484" y="28274"/>
                    <a:pt x="34192" y="28062"/>
                    <a:pt x="35605" y="27533"/>
                  </a:cubicBezTo>
                  <a:cubicBezTo>
                    <a:pt x="40543" y="25657"/>
                    <a:pt x="46745" y="12258"/>
                    <a:pt x="49923" y="5903"/>
                  </a:cubicBezTo>
                  <a:cubicBezTo>
                    <a:pt x="51601" y="2473"/>
                    <a:pt x="51471" y="1"/>
                    <a:pt x="49728"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4" name="Google Shape;4224;p56"/>
            <p:cNvSpPr/>
            <p:nvPr/>
          </p:nvSpPr>
          <p:spPr>
            <a:xfrm>
              <a:off x="6860767" y="2529829"/>
              <a:ext cx="196441" cy="97243"/>
            </a:xfrm>
            <a:custGeom>
              <a:rect b="b" l="l" r="r" t="t"/>
              <a:pathLst>
                <a:path extrusionOk="0" h="4674" w="9442">
                  <a:moveTo>
                    <a:pt x="40" y="0"/>
                  </a:moveTo>
                  <a:cubicBezTo>
                    <a:pt x="14" y="0"/>
                    <a:pt x="0" y="65"/>
                    <a:pt x="29" y="65"/>
                  </a:cubicBezTo>
                  <a:cubicBezTo>
                    <a:pt x="2479" y="2362"/>
                    <a:pt x="6078" y="4085"/>
                    <a:pt x="9370" y="4659"/>
                  </a:cubicBezTo>
                  <a:cubicBezTo>
                    <a:pt x="9391" y="4669"/>
                    <a:pt x="9406" y="4674"/>
                    <a:pt x="9415" y="4674"/>
                  </a:cubicBezTo>
                  <a:cubicBezTo>
                    <a:pt x="9441" y="4674"/>
                    <a:pt x="9426" y="4638"/>
                    <a:pt x="9370" y="4582"/>
                  </a:cubicBezTo>
                  <a:cubicBezTo>
                    <a:pt x="7800" y="4085"/>
                    <a:pt x="6193" y="3587"/>
                    <a:pt x="4738" y="2898"/>
                  </a:cubicBezTo>
                  <a:cubicBezTo>
                    <a:pt x="3053" y="2056"/>
                    <a:pt x="1598" y="1022"/>
                    <a:pt x="67" y="27"/>
                  </a:cubicBezTo>
                  <a:cubicBezTo>
                    <a:pt x="58" y="7"/>
                    <a:pt x="48" y="0"/>
                    <a:pt x="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5" name="Google Shape;4225;p56"/>
            <p:cNvSpPr/>
            <p:nvPr/>
          </p:nvSpPr>
          <p:spPr>
            <a:xfrm>
              <a:off x="6876495" y="2595676"/>
              <a:ext cx="170580" cy="103110"/>
            </a:xfrm>
            <a:custGeom>
              <a:rect b="b" l="l" r="r" t="t"/>
              <a:pathLst>
                <a:path extrusionOk="0" h="4956" w="8199">
                  <a:moveTo>
                    <a:pt x="0" y="1"/>
                  </a:moveTo>
                  <a:cubicBezTo>
                    <a:pt x="2259" y="2451"/>
                    <a:pt x="4939" y="4021"/>
                    <a:pt x="8040" y="4939"/>
                  </a:cubicBezTo>
                  <a:cubicBezTo>
                    <a:pt x="8085" y="4951"/>
                    <a:pt x="8120" y="4955"/>
                    <a:pt x="8143" y="4955"/>
                  </a:cubicBezTo>
                  <a:cubicBezTo>
                    <a:pt x="8199" y="4955"/>
                    <a:pt x="8186" y="4928"/>
                    <a:pt x="8078" y="4901"/>
                  </a:cubicBezTo>
                  <a:cubicBezTo>
                    <a:pt x="6547" y="4327"/>
                    <a:pt x="3905" y="3255"/>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6" name="Google Shape;4226;p56"/>
            <p:cNvSpPr/>
            <p:nvPr/>
          </p:nvSpPr>
          <p:spPr>
            <a:xfrm>
              <a:off x="6907557" y="2654616"/>
              <a:ext cx="132798" cy="83033"/>
            </a:xfrm>
            <a:custGeom>
              <a:rect b="b" l="l" r="r" t="t"/>
              <a:pathLst>
                <a:path extrusionOk="0" h="3991" w="6383">
                  <a:moveTo>
                    <a:pt x="0" y="1"/>
                  </a:moveTo>
                  <a:cubicBezTo>
                    <a:pt x="2374" y="2298"/>
                    <a:pt x="3522" y="2834"/>
                    <a:pt x="6317" y="3982"/>
                  </a:cubicBezTo>
                  <a:cubicBezTo>
                    <a:pt x="6322" y="3988"/>
                    <a:pt x="6328" y="3990"/>
                    <a:pt x="6333" y="3990"/>
                  </a:cubicBezTo>
                  <a:cubicBezTo>
                    <a:pt x="6364" y="3990"/>
                    <a:pt x="6383" y="3900"/>
                    <a:pt x="6317" y="3867"/>
                  </a:cubicBezTo>
                  <a:cubicBezTo>
                    <a:pt x="3752" y="2757"/>
                    <a:pt x="2297" y="1762"/>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7" name="Google Shape;4227;p56"/>
            <p:cNvSpPr/>
            <p:nvPr/>
          </p:nvSpPr>
          <p:spPr>
            <a:xfrm>
              <a:off x="7632354" y="2239955"/>
              <a:ext cx="264556" cy="362132"/>
            </a:xfrm>
            <a:custGeom>
              <a:rect b="b" l="l" r="r" t="t"/>
              <a:pathLst>
                <a:path extrusionOk="0" h="17406" w="12716">
                  <a:moveTo>
                    <a:pt x="11272" y="0"/>
                  </a:moveTo>
                  <a:cubicBezTo>
                    <a:pt x="10398" y="0"/>
                    <a:pt x="9103" y="670"/>
                    <a:pt x="7581" y="1709"/>
                  </a:cubicBezTo>
                  <a:cubicBezTo>
                    <a:pt x="4327" y="3929"/>
                    <a:pt x="1" y="8638"/>
                    <a:pt x="1" y="8638"/>
                  </a:cubicBezTo>
                  <a:lnTo>
                    <a:pt x="6432" y="17405"/>
                  </a:lnTo>
                  <a:cubicBezTo>
                    <a:pt x="6432" y="17405"/>
                    <a:pt x="11677" y="6609"/>
                    <a:pt x="12328" y="3049"/>
                  </a:cubicBezTo>
                  <a:cubicBezTo>
                    <a:pt x="12715" y="868"/>
                    <a:pt x="12267" y="0"/>
                    <a:pt x="11272"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8" name="Google Shape;4228;p56"/>
            <p:cNvSpPr/>
            <p:nvPr/>
          </p:nvSpPr>
          <p:spPr>
            <a:xfrm>
              <a:off x="7668991" y="2401338"/>
              <a:ext cx="108103" cy="142930"/>
            </a:xfrm>
            <a:custGeom>
              <a:rect b="b" l="l" r="r" t="t"/>
              <a:pathLst>
                <a:path extrusionOk="0" h="6870" w="5196">
                  <a:moveTo>
                    <a:pt x="1" y="1"/>
                  </a:moveTo>
                  <a:lnTo>
                    <a:pt x="1" y="1"/>
                  </a:lnTo>
                  <a:cubicBezTo>
                    <a:pt x="651" y="1302"/>
                    <a:pt x="3331" y="4671"/>
                    <a:pt x="3791" y="5246"/>
                  </a:cubicBezTo>
                  <a:cubicBezTo>
                    <a:pt x="4212" y="5820"/>
                    <a:pt x="4671" y="6279"/>
                    <a:pt x="5131" y="6853"/>
                  </a:cubicBezTo>
                  <a:cubicBezTo>
                    <a:pt x="5131" y="6865"/>
                    <a:pt x="5137" y="6869"/>
                    <a:pt x="5146" y="6869"/>
                  </a:cubicBezTo>
                  <a:cubicBezTo>
                    <a:pt x="5166" y="6869"/>
                    <a:pt x="5196" y="6842"/>
                    <a:pt x="5169" y="6815"/>
                  </a:cubicBezTo>
                  <a:cubicBezTo>
                    <a:pt x="4939" y="6509"/>
                    <a:pt x="4097" y="5284"/>
                    <a:pt x="3867" y="4978"/>
                  </a:cubicBezTo>
                  <a:cubicBezTo>
                    <a:pt x="3446" y="4403"/>
                    <a:pt x="958" y="1034"/>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229" name="Google Shape;4229;p56"/>
          <p:cNvCxnSpPr>
            <a:stCxn id="4156" idx="0"/>
            <a:endCxn id="4158" idx="4"/>
          </p:cNvCxnSpPr>
          <p:nvPr/>
        </p:nvCxnSpPr>
        <p:spPr>
          <a:xfrm rot="-5400000">
            <a:off x="4053632" y="2474825"/>
            <a:ext cx="423000" cy="132000"/>
          </a:xfrm>
          <a:prstGeom prst="bentConnector3">
            <a:avLst>
              <a:gd fmla="val 49992" name="adj1"/>
            </a:avLst>
          </a:prstGeom>
          <a:noFill/>
          <a:ln cap="flat" cmpd="sng" w="9525">
            <a:solidFill>
              <a:schemeClr val="dk1"/>
            </a:solidFill>
            <a:prstDash val="solid"/>
            <a:round/>
            <a:headEnd len="med" w="med" type="none"/>
            <a:tailEnd len="med" w="med" type="none"/>
          </a:ln>
        </p:spPr>
      </p:cxnSp>
      <p:cxnSp>
        <p:nvCxnSpPr>
          <p:cNvPr id="4230" name="Google Shape;4230;p56"/>
          <p:cNvCxnSpPr>
            <a:stCxn id="4157" idx="0"/>
            <a:endCxn id="4159" idx="4"/>
          </p:cNvCxnSpPr>
          <p:nvPr/>
        </p:nvCxnSpPr>
        <p:spPr>
          <a:xfrm rot="-5400000">
            <a:off x="5703198" y="2474825"/>
            <a:ext cx="423000" cy="132000"/>
          </a:xfrm>
          <a:prstGeom prst="bentConnector3">
            <a:avLst>
              <a:gd fmla="val 49992" name="adj1"/>
            </a:avLst>
          </a:prstGeom>
          <a:noFill/>
          <a:ln cap="flat" cmpd="sng" w="9525">
            <a:solidFill>
              <a:schemeClr val="dk1"/>
            </a:solidFill>
            <a:prstDash val="solid"/>
            <a:round/>
            <a:headEnd len="med" w="med" type="none"/>
            <a:tailEnd len="med" w="med" type="none"/>
          </a:ln>
        </p:spPr>
      </p:cxnSp>
      <p:cxnSp>
        <p:nvCxnSpPr>
          <p:cNvPr id="4231" name="Google Shape;4231;p56"/>
          <p:cNvCxnSpPr>
            <a:stCxn id="4155" idx="2"/>
            <a:endCxn id="4160" idx="0"/>
          </p:cNvCxnSpPr>
          <p:nvPr/>
        </p:nvCxnSpPr>
        <p:spPr>
          <a:xfrm flipH="1" rot="-5400000">
            <a:off x="1859642" y="2891900"/>
            <a:ext cx="1381200" cy="263100"/>
          </a:xfrm>
          <a:prstGeom prst="bentConnector3">
            <a:avLst>
              <a:gd fmla="val 50002" name="adj1"/>
            </a:avLst>
          </a:prstGeom>
          <a:noFill/>
          <a:ln cap="flat" cmpd="sng" w="9525">
            <a:solidFill>
              <a:schemeClr val="dk1"/>
            </a:solidFill>
            <a:prstDash val="solid"/>
            <a:round/>
            <a:headEnd len="med" w="med" type="none"/>
            <a:tailEnd len="med" w="med" type="oval"/>
          </a:ln>
        </p:spPr>
      </p:cxnSp>
      <p:cxnSp>
        <p:nvCxnSpPr>
          <p:cNvPr id="4232" name="Google Shape;4232;p56"/>
          <p:cNvCxnSpPr>
            <a:stCxn id="4156" idx="2"/>
            <a:endCxn id="4161" idx="0"/>
          </p:cNvCxnSpPr>
          <p:nvPr/>
        </p:nvCxnSpPr>
        <p:spPr>
          <a:xfrm flipH="1" rot="-5400000">
            <a:off x="4084832" y="3467825"/>
            <a:ext cx="360600" cy="132000"/>
          </a:xfrm>
          <a:prstGeom prst="bentConnector3">
            <a:avLst>
              <a:gd fmla="val 49997" name="adj1"/>
            </a:avLst>
          </a:prstGeom>
          <a:noFill/>
          <a:ln cap="flat" cmpd="sng" w="9525">
            <a:solidFill>
              <a:schemeClr val="dk1"/>
            </a:solidFill>
            <a:prstDash val="solid"/>
            <a:round/>
            <a:headEnd len="med" w="med" type="none"/>
            <a:tailEnd len="med" w="med" type="oval"/>
          </a:ln>
        </p:spPr>
      </p:cxnSp>
      <p:cxnSp>
        <p:nvCxnSpPr>
          <p:cNvPr id="4233" name="Google Shape;4233;p56"/>
          <p:cNvCxnSpPr>
            <a:stCxn id="4157" idx="2"/>
            <a:endCxn id="4162" idx="0"/>
          </p:cNvCxnSpPr>
          <p:nvPr/>
        </p:nvCxnSpPr>
        <p:spPr>
          <a:xfrm flipH="1" rot="-5400000">
            <a:off x="5734398" y="3467825"/>
            <a:ext cx="360600" cy="132000"/>
          </a:xfrm>
          <a:prstGeom prst="bentConnector3">
            <a:avLst>
              <a:gd fmla="val 49997" name="adj1"/>
            </a:avLst>
          </a:prstGeom>
          <a:noFill/>
          <a:ln cap="flat" cmpd="sng" w="9525">
            <a:solidFill>
              <a:schemeClr val="dk1"/>
            </a:solidFill>
            <a:prstDash val="solid"/>
            <a:round/>
            <a:headEnd len="med" w="med" type="none"/>
            <a:tailEnd len="med" w="med" type="oval"/>
          </a:ln>
        </p:spPr>
      </p:cxnSp>
      <p:grpSp>
        <p:nvGrpSpPr>
          <p:cNvPr id="4234" name="Google Shape;4234;p56"/>
          <p:cNvGrpSpPr/>
          <p:nvPr/>
        </p:nvGrpSpPr>
        <p:grpSpPr>
          <a:xfrm>
            <a:off x="380660" y="1873503"/>
            <a:ext cx="1558542" cy="2597350"/>
            <a:chOff x="297750" y="1351345"/>
            <a:chExt cx="1733446" cy="2888834"/>
          </a:xfrm>
        </p:grpSpPr>
        <p:sp>
          <p:nvSpPr>
            <p:cNvPr id="4235" name="Google Shape;4235;p56"/>
            <p:cNvSpPr/>
            <p:nvPr/>
          </p:nvSpPr>
          <p:spPr>
            <a:xfrm>
              <a:off x="349195" y="3966550"/>
              <a:ext cx="1628487" cy="273629"/>
            </a:xfrm>
            <a:custGeom>
              <a:rect b="b" l="l" r="r" t="t"/>
              <a:pathLst>
                <a:path extrusionOk="0" h="21228" w="195438">
                  <a:moveTo>
                    <a:pt x="97719" y="1"/>
                  </a:moveTo>
                  <a:cubicBezTo>
                    <a:pt x="43754" y="1"/>
                    <a:pt x="0" y="4743"/>
                    <a:pt x="0" y="10595"/>
                  </a:cubicBezTo>
                  <a:cubicBezTo>
                    <a:pt x="0" y="16485"/>
                    <a:pt x="43754" y="21227"/>
                    <a:pt x="97719" y="21227"/>
                  </a:cubicBezTo>
                  <a:cubicBezTo>
                    <a:pt x="151684" y="21227"/>
                    <a:pt x="195437" y="16485"/>
                    <a:pt x="195437" y="10595"/>
                  </a:cubicBezTo>
                  <a:cubicBezTo>
                    <a:pt x="195437" y="4743"/>
                    <a:pt x="151684" y="1"/>
                    <a:pt x="97719"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6" name="Google Shape;4236;p56"/>
            <p:cNvSpPr/>
            <p:nvPr/>
          </p:nvSpPr>
          <p:spPr>
            <a:xfrm>
              <a:off x="925845" y="2571141"/>
              <a:ext cx="748460" cy="1536182"/>
            </a:xfrm>
            <a:custGeom>
              <a:rect b="b" l="l" r="r" t="t"/>
              <a:pathLst>
                <a:path extrusionOk="0" h="74808" w="36448">
                  <a:moveTo>
                    <a:pt x="1" y="1"/>
                  </a:moveTo>
                  <a:cubicBezTo>
                    <a:pt x="1" y="1"/>
                    <a:pt x="7543" y="24809"/>
                    <a:pt x="8270" y="33116"/>
                  </a:cubicBezTo>
                  <a:cubicBezTo>
                    <a:pt x="8615" y="37212"/>
                    <a:pt x="10720" y="61599"/>
                    <a:pt x="10720" y="61599"/>
                  </a:cubicBezTo>
                  <a:lnTo>
                    <a:pt x="10912" y="64049"/>
                  </a:lnTo>
                  <a:cubicBezTo>
                    <a:pt x="10912" y="64968"/>
                    <a:pt x="10912" y="65810"/>
                    <a:pt x="10950" y="66691"/>
                  </a:cubicBezTo>
                  <a:cubicBezTo>
                    <a:pt x="10988" y="70634"/>
                    <a:pt x="11142" y="73888"/>
                    <a:pt x="11486" y="74080"/>
                  </a:cubicBezTo>
                  <a:cubicBezTo>
                    <a:pt x="12137" y="74523"/>
                    <a:pt x="25706" y="74807"/>
                    <a:pt x="32174" y="74807"/>
                  </a:cubicBezTo>
                  <a:cubicBezTo>
                    <a:pt x="34075" y="74807"/>
                    <a:pt x="35363" y="74783"/>
                    <a:pt x="35528" y="74730"/>
                  </a:cubicBezTo>
                  <a:cubicBezTo>
                    <a:pt x="36447" y="74424"/>
                    <a:pt x="35796" y="72165"/>
                    <a:pt x="34916" y="71476"/>
                  </a:cubicBezTo>
                  <a:cubicBezTo>
                    <a:pt x="34074" y="70749"/>
                    <a:pt x="25498" y="66806"/>
                    <a:pt x="25498" y="66806"/>
                  </a:cubicBezTo>
                  <a:lnTo>
                    <a:pt x="25613" y="64202"/>
                  </a:lnTo>
                  <a:lnTo>
                    <a:pt x="25039" y="57503"/>
                  </a:lnTo>
                  <a:cubicBezTo>
                    <a:pt x="24732" y="50612"/>
                    <a:pt x="23967" y="37021"/>
                    <a:pt x="22933" y="32236"/>
                  </a:cubicBezTo>
                  <a:cubicBezTo>
                    <a:pt x="21095" y="24273"/>
                    <a:pt x="16157" y="1"/>
                    <a:pt x="16157"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7" name="Google Shape;4237;p56"/>
            <p:cNvSpPr/>
            <p:nvPr/>
          </p:nvSpPr>
          <p:spPr>
            <a:xfrm>
              <a:off x="1152253" y="3883963"/>
              <a:ext cx="522041" cy="222148"/>
            </a:xfrm>
            <a:custGeom>
              <a:rect b="b" l="l" r="r" t="t"/>
              <a:pathLst>
                <a:path extrusionOk="0" h="10818" w="25422">
                  <a:moveTo>
                    <a:pt x="1" y="0"/>
                  </a:moveTo>
                  <a:cubicBezTo>
                    <a:pt x="77" y="5092"/>
                    <a:pt x="192" y="9878"/>
                    <a:pt x="575" y="10107"/>
                  </a:cubicBezTo>
                  <a:cubicBezTo>
                    <a:pt x="1207" y="10538"/>
                    <a:pt x="14005" y="10818"/>
                    <a:pt x="20688" y="10818"/>
                  </a:cubicBezTo>
                  <a:cubicBezTo>
                    <a:pt x="22916" y="10818"/>
                    <a:pt x="24464" y="10787"/>
                    <a:pt x="24655" y="10720"/>
                  </a:cubicBezTo>
                  <a:cubicBezTo>
                    <a:pt x="25421" y="10490"/>
                    <a:pt x="24770" y="8231"/>
                    <a:pt x="23966" y="7427"/>
                  </a:cubicBezTo>
                  <a:cubicBezTo>
                    <a:pt x="23086" y="6777"/>
                    <a:pt x="14510" y="2795"/>
                    <a:pt x="14510" y="2795"/>
                  </a:cubicBezTo>
                  <a:lnTo>
                    <a:pt x="14625" y="154"/>
                  </a:lnTo>
                  <a:lnTo>
                    <a:pt x="1" y="0"/>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8" name="Google Shape;4238;p56"/>
            <p:cNvSpPr/>
            <p:nvPr/>
          </p:nvSpPr>
          <p:spPr>
            <a:xfrm>
              <a:off x="1153834" y="3938994"/>
              <a:ext cx="520460" cy="167114"/>
            </a:xfrm>
            <a:custGeom>
              <a:rect b="b" l="l" r="r" t="t"/>
              <a:pathLst>
                <a:path extrusionOk="0" h="8138" w="25345">
                  <a:moveTo>
                    <a:pt x="0" y="0"/>
                  </a:moveTo>
                  <a:cubicBezTo>
                    <a:pt x="39" y="3943"/>
                    <a:pt x="192" y="7236"/>
                    <a:pt x="498" y="7427"/>
                  </a:cubicBezTo>
                  <a:cubicBezTo>
                    <a:pt x="1130" y="7858"/>
                    <a:pt x="13928" y="8138"/>
                    <a:pt x="20611" y="8138"/>
                  </a:cubicBezTo>
                  <a:cubicBezTo>
                    <a:pt x="22839" y="8138"/>
                    <a:pt x="24387" y="8107"/>
                    <a:pt x="24578" y="8040"/>
                  </a:cubicBezTo>
                  <a:cubicBezTo>
                    <a:pt x="25344" y="7810"/>
                    <a:pt x="24693" y="5551"/>
                    <a:pt x="23928" y="4786"/>
                  </a:cubicBezTo>
                  <a:cubicBezTo>
                    <a:pt x="23047" y="4135"/>
                    <a:pt x="14510" y="153"/>
                    <a:pt x="14510" y="153"/>
                  </a:cubicBezTo>
                  <a:lnTo>
                    <a:pt x="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9" name="Google Shape;4239;p56"/>
            <p:cNvSpPr/>
            <p:nvPr/>
          </p:nvSpPr>
          <p:spPr>
            <a:xfrm>
              <a:off x="1186052" y="4081028"/>
              <a:ext cx="467623" cy="6366"/>
            </a:xfrm>
            <a:custGeom>
              <a:rect b="b" l="l" r="r" t="t"/>
              <a:pathLst>
                <a:path extrusionOk="0" h="310" w="22772">
                  <a:moveTo>
                    <a:pt x="22703" y="281"/>
                  </a:moveTo>
                  <a:cubicBezTo>
                    <a:pt x="22729" y="293"/>
                    <a:pt x="22746" y="298"/>
                    <a:pt x="22754" y="298"/>
                  </a:cubicBezTo>
                  <a:cubicBezTo>
                    <a:pt x="22771" y="298"/>
                    <a:pt x="22754" y="281"/>
                    <a:pt x="22703" y="281"/>
                  </a:cubicBezTo>
                  <a:close/>
                  <a:moveTo>
                    <a:pt x="4179" y="0"/>
                  </a:moveTo>
                  <a:cubicBezTo>
                    <a:pt x="2361" y="0"/>
                    <a:pt x="873" y="15"/>
                    <a:pt x="1" y="51"/>
                  </a:cubicBezTo>
                  <a:cubicBezTo>
                    <a:pt x="2815" y="223"/>
                    <a:pt x="12046" y="309"/>
                    <a:pt x="18085" y="309"/>
                  </a:cubicBezTo>
                  <a:cubicBezTo>
                    <a:pt x="20097" y="309"/>
                    <a:pt x="21756" y="300"/>
                    <a:pt x="22703" y="281"/>
                  </a:cubicBezTo>
                  <a:cubicBezTo>
                    <a:pt x="19794" y="163"/>
                    <a:pt x="10185" y="0"/>
                    <a:pt x="417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0" name="Google Shape;4240;p56"/>
            <p:cNvSpPr/>
            <p:nvPr/>
          </p:nvSpPr>
          <p:spPr>
            <a:xfrm>
              <a:off x="1550038" y="4021479"/>
              <a:ext cx="64398" cy="60599"/>
            </a:xfrm>
            <a:custGeom>
              <a:rect b="b" l="l" r="r" t="t"/>
              <a:pathLst>
                <a:path extrusionOk="0" h="2951" w="3136">
                  <a:moveTo>
                    <a:pt x="3101" y="3"/>
                  </a:moveTo>
                  <a:cubicBezTo>
                    <a:pt x="3114" y="29"/>
                    <a:pt x="3123" y="37"/>
                    <a:pt x="3127" y="37"/>
                  </a:cubicBezTo>
                  <a:cubicBezTo>
                    <a:pt x="3135" y="37"/>
                    <a:pt x="3127" y="3"/>
                    <a:pt x="3101" y="3"/>
                  </a:cubicBezTo>
                  <a:close/>
                  <a:moveTo>
                    <a:pt x="2985" y="1"/>
                  </a:moveTo>
                  <a:cubicBezTo>
                    <a:pt x="2112" y="1"/>
                    <a:pt x="1319" y="409"/>
                    <a:pt x="843" y="922"/>
                  </a:cubicBezTo>
                  <a:cubicBezTo>
                    <a:pt x="383" y="1458"/>
                    <a:pt x="0" y="2109"/>
                    <a:pt x="0" y="2951"/>
                  </a:cubicBezTo>
                  <a:lnTo>
                    <a:pt x="39" y="2951"/>
                  </a:lnTo>
                  <a:cubicBezTo>
                    <a:pt x="268" y="1420"/>
                    <a:pt x="1608" y="156"/>
                    <a:pt x="3101" y="3"/>
                  </a:cubicBezTo>
                  <a:cubicBezTo>
                    <a:pt x="3062" y="1"/>
                    <a:pt x="3024" y="1"/>
                    <a:pt x="298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1" name="Google Shape;4241;p56"/>
            <p:cNvSpPr/>
            <p:nvPr/>
          </p:nvSpPr>
          <p:spPr>
            <a:xfrm>
              <a:off x="1392809" y="3950740"/>
              <a:ext cx="90436" cy="36224"/>
            </a:xfrm>
            <a:custGeom>
              <a:rect b="b" l="l" r="r" t="t"/>
              <a:pathLst>
                <a:path extrusionOk="0" h="1764" w="4404">
                  <a:moveTo>
                    <a:pt x="4100" y="1"/>
                  </a:moveTo>
                  <a:cubicBezTo>
                    <a:pt x="2641" y="1"/>
                    <a:pt x="964" y="540"/>
                    <a:pt x="39" y="1687"/>
                  </a:cubicBezTo>
                  <a:cubicBezTo>
                    <a:pt x="1" y="1725"/>
                    <a:pt x="77" y="1764"/>
                    <a:pt x="115" y="1764"/>
                  </a:cubicBezTo>
                  <a:cubicBezTo>
                    <a:pt x="1494" y="1113"/>
                    <a:pt x="2795" y="577"/>
                    <a:pt x="4288" y="194"/>
                  </a:cubicBezTo>
                  <a:cubicBezTo>
                    <a:pt x="4403" y="156"/>
                    <a:pt x="4327" y="2"/>
                    <a:pt x="4250" y="2"/>
                  </a:cubicBezTo>
                  <a:cubicBezTo>
                    <a:pt x="4200" y="1"/>
                    <a:pt x="4150" y="1"/>
                    <a:pt x="41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2" name="Google Shape;4242;p56"/>
            <p:cNvSpPr/>
            <p:nvPr/>
          </p:nvSpPr>
          <p:spPr>
            <a:xfrm>
              <a:off x="1416402" y="3960863"/>
              <a:ext cx="90416" cy="36326"/>
            </a:xfrm>
            <a:custGeom>
              <a:rect b="b" l="l" r="r" t="t"/>
              <a:pathLst>
                <a:path extrusionOk="0" h="1769" w="4403">
                  <a:moveTo>
                    <a:pt x="3967" y="0"/>
                  </a:moveTo>
                  <a:cubicBezTo>
                    <a:pt x="2540" y="0"/>
                    <a:pt x="936" y="541"/>
                    <a:pt x="38" y="1653"/>
                  </a:cubicBezTo>
                  <a:cubicBezTo>
                    <a:pt x="0" y="1730"/>
                    <a:pt x="77" y="1768"/>
                    <a:pt x="115" y="1768"/>
                  </a:cubicBezTo>
                  <a:cubicBezTo>
                    <a:pt x="1493" y="1117"/>
                    <a:pt x="2795" y="581"/>
                    <a:pt x="4288" y="199"/>
                  </a:cubicBezTo>
                  <a:cubicBezTo>
                    <a:pt x="4403" y="160"/>
                    <a:pt x="4403" y="7"/>
                    <a:pt x="4250" y="7"/>
                  </a:cubicBezTo>
                  <a:cubicBezTo>
                    <a:pt x="4156" y="2"/>
                    <a:pt x="4062" y="0"/>
                    <a:pt x="396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3" name="Google Shape;4243;p56"/>
            <p:cNvSpPr/>
            <p:nvPr/>
          </p:nvSpPr>
          <p:spPr>
            <a:xfrm>
              <a:off x="1440756" y="3969610"/>
              <a:ext cx="89656" cy="36224"/>
            </a:xfrm>
            <a:custGeom>
              <a:rect b="b" l="l" r="r" t="t"/>
              <a:pathLst>
                <a:path extrusionOk="0" h="1764" w="4366">
                  <a:moveTo>
                    <a:pt x="4100" y="0"/>
                  </a:moveTo>
                  <a:cubicBezTo>
                    <a:pt x="2641" y="0"/>
                    <a:pt x="964" y="539"/>
                    <a:pt x="39" y="1687"/>
                  </a:cubicBezTo>
                  <a:cubicBezTo>
                    <a:pt x="1" y="1725"/>
                    <a:pt x="77" y="1763"/>
                    <a:pt x="116" y="1763"/>
                  </a:cubicBezTo>
                  <a:cubicBezTo>
                    <a:pt x="1532" y="1113"/>
                    <a:pt x="2796" y="577"/>
                    <a:pt x="4289" y="194"/>
                  </a:cubicBezTo>
                  <a:cubicBezTo>
                    <a:pt x="4365" y="194"/>
                    <a:pt x="4365" y="2"/>
                    <a:pt x="4250" y="2"/>
                  </a:cubicBezTo>
                  <a:cubicBezTo>
                    <a:pt x="4201" y="1"/>
                    <a:pt x="4151" y="0"/>
                    <a:pt x="41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4" name="Google Shape;4244;p56"/>
            <p:cNvSpPr/>
            <p:nvPr/>
          </p:nvSpPr>
          <p:spPr>
            <a:xfrm>
              <a:off x="1464349" y="3979713"/>
              <a:ext cx="89635" cy="36347"/>
            </a:xfrm>
            <a:custGeom>
              <a:rect b="b" l="l" r="r" t="t"/>
              <a:pathLst>
                <a:path extrusionOk="0" h="1770" w="4365">
                  <a:moveTo>
                    <a:pt x="3968" y="1"/>
                  </a:moveTo>
                  <a:cubicBezTo>
                    <a:pt x="2540" y="1"/>
                    <a:pt x="936" y="541"/>
                    <a:pt x="39" y="1654"/>
                  </a:cubicBezTo>
                  <a:cubicBezTo>
                    <a:pt x="0" y="1731"/>
                    <a:pt x="77" y="1769"/>
                    <a:pt x="115" y="1769"/>
                  </a:cubicBezTo>
                  <a:cubicBezTo>
                    <a:pt x="1532" y="1080"/>
                    <a:pt x="2833" y="582"/>
                    <a:pt x="4288" y="199"/>
                  </a:cubicBezTo>
                  <a:cubicBezTo>
                    <a:pt x="4365" y="123"/>
                    <a:pt x="4365" y="8"/>
                    <a:pt x="4250" y="8"/>
                  </a:cubicBezTo>
                  <a:cubicBezTo>
                    <a:pt x="4157" y="3"/>
                    <a:pt x="4063" y="1"/>
                    <a:pt x="39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5" name="Google Shape;4245;p56"/>
            <p:cNvSpPr/>
            <p:nvPr/>
          </p:nvSpPr>
          <p:spPr>
            <a:xfrm>
              <a:off x="1171124" y="4008954"/>
              <a:ext cx="70784" cy="54274"/>
            </a:xfrm>
            <a:custGeom>
              <a:rect b="b" l="l" r="r" t="t"/>
              <a:pathLst>
                <a:path extrusionOk="0" h="2643" w="3447">
                  <a:moveTo>
                    <a:pt x="1723" y="0"/>
                  </a:moveTo>
                  <a:cubicBezTo>
                    <a:pt x="39" y="0"/>
                    <a:pt x="0" y="2642"/>
                    <a:pt x="1685" y="2642"/>
                  </a:cubicBezTo>
                  <a:cubicBezTo>
                    <a:pt x="3408" y="2642"/>
                    <a:pt x="3446" y="0"/>
                    <a:pt x="172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6" name="Google Shape;4246;p56"/>
            <p:cNvSpPr/>
            <p:nvPr/>
          </p:nvSpPr>
          <p:spPr>
            <a:xfrm>
              <a:off x="1439976" y="3862895"/>
              <a:ext cx="88855" cy="101422"/>
            </a:xfrm>
            <a:custGeom>
              <a:rect b="b" l="l" r="r" t="t"/>
              <a:pathLst>
                <a:path extrusionOk="0" h="4939" w="4327">
                  <a:moveTo>
                    <a:pt x="2996" y="454"/>
                  </a:moveTo>
                  <a:cubicBezTo>
                    <a:pt x="3288" y="454"/>
                    <a:pt x="3518" y="662"/>
                    <a:pt x="3561" y="1256"/>
                  </a:cubicBezTo>
                  <a:cubicBezTo>
                    <a:pt x="3637" y="2137"/>
                    <a:pt x="2374" y="3017"/>
                    <a:pt x="1762" y="3477"/>
                  </a:cubicBezTo>
                  <a:cubicBezTo>
                    <a:pt x="1226" y="3859"/>
                    <a:pt x="690" y="4204"/>
                    <a:pt x="154" y="4587"/>
                  </a:cubicBezTo>
                  <a:cubicBezTo>
                    <a:pt x="460" y="3821"/>
                    <a:pt x="690" y="3094"/>
                    <a:pt x="1034" y="2366"/>
                  </a:cubicBezTo>
                  <a:cubicBezTo>
                    <a:pt x="1226" y="2060"/>
                    <a:pt x="1379" y="1715"/>
                    <a:pt x="1608" y="1371"/>
                  </a:cubicBezTo>
                  <a:cubicBezTo>
                    <a:pt x="1826" y="1057"/>
                    <a:pt x="2499" y="454"/>
                    <a:pt x="2996" y="454"/>
                  </a:cubicBezTo>
                  <a:close/>
                  <a:moveTo>
                    <a:pt x="2919" y="1"/>
                  </a:moveTo>
                  <a:cubicBezTo>
                    <a:pt x="2342" y="1"/>
                    <a:pt x="1766" y="428"/>
                    <a:pt x="1417" y="912"/>
                  </a:cubicBezTo>
                  <a:cubicBezTo>
                    <a:pt x="651" y="1945"/>
                    <a:pt x="77" y="3438"/>
                    <a:pt x="1" y="4740"/>
                  </a:cubicBezTo>
                  <a:cubicBezTo>
                    <a:pt x="1" y="4778"/>
                    <a:pt x="1" y="4778"/>
                    <a:pt x="39" y="4778"/>
                  </a:cubicBezTo>
                  <a:cubicBezTo>
                    <a:pt x="72" y="4844"/>
                    <a:pt x="162" y="4939"/>
                    <a:pt x="260" y="4939"/>
                  </a:cubicBezTo>
                  <a:cubicBezTo>
                    <a:pt x="275" y="4939"/>
                    <a:pt x="291" y="4937"/>
                    <a:pt x="307" y="4931"/>
                  </a:cubicBezTo>
                  <a:cubicBezTo>
                    <a:pt x="1417" y="4204"/>
                    <a:pt x="2680" y="3515"/>
                    <a:pt x="3484" y="2519"/>
                  </a:cubicBezTo>
                  <a:cubicBezTo>
                    <a:pt x="3944" y="1907"/>
                    <a:pt x="4327" y="912"/>
                    <a:pt x="3637" y="261"/>
                  </a:cubicBezTo>
                  <a:cubicBezTo>
                    <a:pt x="3409" y="78"/>
                    <a:pt x="3164" y="1"/>
                    <a:pt x="29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7" name="Google Shape;4247;p56"/>
            <p:cNvSpPr/>
            <p:nvPr/>
          </p:nvSpPr>
          <p:spPr>
            <a:xfrm>
              <a:off x="1327634" y="3916797"/>
              <a:ext cx="120232" cy="55136"/>
            </a:xfrm>
            <a:custGeom>
              <a:rect b="b" l="l" r="r" t="t"/>
              <a:pathLst>
                <a:path extrusionOk="0" h="2685" w="5855">
                  <a:moveTo>
                    <a:pt x="1868" y="469"/>
                  </a:moveTo>
                  <a:cubicBezTo>
                    <a:pt x="2054" y="469"/>
                    <a:pt x="2220" y="484"/>
                    <a:pt x="2332" y="507"/>
                  </a:cubicBezTo>
                  <a:cubicBezTo>
                    <a:pt x="2715" y="622"/>
                    <a:pt x="3060" y="775"/>
                    <a:pt x="3443" y="890"/>
                  </a:cubicBezTo>
                  <a:cubicBezTo>
                    <a:pt x="4208" y="1196"/>
                    <a:pt x="4859" y="1617"/>
                    <a:pt x="5586" y="1962"/>
                  </a:cubicBezTo>
                  <a:cubicBezTo>
                    <a:pt x="4974" y="2000"/>
                    <a:pt x="4323" y="2115"/>
                    <a:pt x="3672" y="2191"/>
                  </a:cubicBezTo>
                  <a:cubicBezTo>
                    <a:pt x="3331" y="2209"/>
                    <a:pt x="2839" y="2271"/>
                    <a:pt x="2346" y="2271"/>
                  </a:cubicBezTo>
                  <a:cubicBezTo>
                    <a:pt x="1733" y="2271"/>
                    <a:pt x="1120" y="2174"/>
                    <a:pt x="801" y="1770"/>
                  </a:cubicBezTo>
                  <a:cubicBezTo>
                    <a:pt x="1" y="724"/>
                    <a:pt x="1106" y="469"/>
                    <a:pt x="1868" y="469"/>
                  </a:cubicBezTo>
                  <a:close/>
                  <a:moveTo>
                    <a:pt x="1637" y="0"/>
                  </a:moveTo>
                  <a:cubicBezTo>
                    <a:pt x="934" y="0"/>
                    <a:pt x="196" y="276"/>
                    <a:pt x="74" y="1043"/>
                  </a:cubicBezTo>
                  <a:cubicBezTo>
                    <a:pt x="35" y="2000"/>
                    <a:pt x="954" y="2498"/>
                    <a:pt x="1720" y="2613"/>
                  </a:cubicBezTo>
                  <a:cubicBezTo>
                    <a:pt x="2008" y="2663"/>
                    <a:pt x="2299" y="2684"/>
                    <a:pt x="2593" y="2684"/>
                  </a:cubicBezTo>
                  <a:cubicBezTo>
                    <a:pt x="3627" y="2684"/>
                    <a:pt x="4687" y="2426"/>
                    <a:pt x="5701" y="2306"/>
                  </a:cubicBezTo>
                  <a:cubicBezTo>
                    <a:pt x="5854" y="2306"/>
                    <a:pt x="5854" y="2115"/>
                    <a:pt x="5778" y="2000"/>
                  </a:cubicBezTo>
                  <a:cubicBezTo>
                    <a:pt x="5778" y="2000"/>
                    <a:pt x="5816" y="1962"/>
                    <a:pt x="5778" y="1962"/>
                  </a:cubicBezTo>
                  <a:cubicBezTo>
                    <a:pt x="4821" y="1043"/>
                    <a:pt x="3443" y="316"/>
                    <a:pt x="2141" y="48"/>
                  </a:cubicBezTo>
                  <a:cubicBezTo>
                    <a:pt x="1981" y="17"/>
                    <a:pt x="1810" y="0"/>
                    <a:pt x="16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8" name="Google Shape;4248;p56"/>
            <p:cNvSpPr/>
            <p:nvPr/>
          </p:nvSpPr>
          <p:spPr>
            <a:xfrm>
              <a:off x="732476" y="2571141"/>
              <a:ext cx="526743" cy="1536182"/>
            </a:xfrm>
            <a:custGeom>
              <a:rect b="b" l="l" r="r" t="t"/>
              <a:pathLst>
                <a:path extrusionOk="0" h="74808" w="25651">
                  <a:moveTo>
                    <a:pt x="4326" y="1"/>
                  </a:moveTo>
                  <a:cubicBezTo>
                    <a:pt x="4326" y="1"/>
                    <a:pt x="1225" y="8921"/>
                    <a:pt x="2910" y="14357"/>
                  </a:cubicBezTo>
                  <a:cubicBezTo>
                    <a:pt x="2910" y="14357"/>
                    <a:pt x="1914" y="33652"/>
                    <a:pt x="1532" y="37136"/>
                  </a:cubicBezTo>
                  <a:cubicBezTo>
                    <a:pt x="1187" y="40467"/>
                    <a:pt x="804" y="46707"/>
                    <a:pt x="498" y="52066"/>
                  </a:cubicBezTo>
                  <a:cubicBezTo>
                    <a:pt x="498" y="52334"/>
                    <a:pt x="115" y="56469"/>
                    <a:pt x="38" y="61063"/>
                  </a:cubicBezTo>
                  <a:cubicBezTo>
                    <a:pt x="38" y="61408"/>
                    <a:pt x="0" y="61599"/>
                    <a:pt x="0" y="61599"/>
                  </a:cubicBezTo>
                  <a:lnTo>
                    <a:pt x="0" y="64049"/>
                  </a:lnTo>
                  <a:cubicBezTo>
                    <a:pt x="0" y="64968"/>
                    <a:pt x="0" y="65810"/>
                    <a:pt x="38" y="66691"/>
                  </a:cubicBezTo>
                  <a:cubicBezTo>
                    <a:pt x="77" y="70634"/>
                    <a:pt x="230" y="73888"/>
                    <a:pt x="574" y="74080"/>
                  </a:cubicBezTo>
                  <a:cubicBezTo>
                    <a:pt x="1225" y="74523"/>
                    <a:pt x="14772" y="74807"/>
                    <a:pt x="21247" y="74807"/>
                  </a:cubicBezTo>
                  <a:cubicBezTo>
                    <a:pt x="23150" y="74807"/>
                    <a:pt x="24443" y="74783"/>
                    <a:pt x="24617" y="74730"/>
                  </a:cubicBezTo>
                  <a:cubicBezTo>
                    <a:pt x="25459" y="74424"/>
                    <a:pt x="24770" y="72127"/>
                    <a:pt x="23928" y="71476"/>
                  </a:cubicBezTo>
                  <a:cubicBezTo>
                    <a:pt x="23047" y="70749"/>
                    <a:pt x="14471" y="66806"/>
                    <a:pt x="14471" y="66806"/>
                  </a:cubicBezTo>
                  <a:lnTo>
                    <a:pt x="14586" y="64202"/>
                  </a:lnTo>
                  <a:lnTo>
                    <a:pt x="14854" y="61599"/>
                  </a:lnTo>
                  <a:cubicBezTo>
                    <a:pt x="14854" y="61561"/>
                    <a:pt x="16692" y="44678"/>
                    <a:pt x="17304" y="38552"/>
                  </a:cubicBezTo>
                  <a:cubicBezTo>
                    <a:pt x="17917" y="31968"/>
                    <a:pt x="18951" y="11486"/>
                    <a:pt x="18951" y="11486"/>
                  </a:cubicBezTo>
                  <a:lnTo>
                    <a:pt x="20750" y="10912"/>
                  </a:lnTo>
                  <a:cubicBezTo>
                    <a:pt x="23047" y="9495"/>
                    <a:pt x="25382" y="2068"/>
                    <a:pt x="25650"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9" name="Google Shape;4249;p56"/>
            <p:cNvSpPr/>
            <p:nvPr/>
          </p:nvSpPr>
          <p:spPr>
            <a:xfrm>
              <a:off x="1153834" y="3953922"/>
              <a:ext cx="132882" cy="147811"/>
            </a:xfrm>
            <a:custGeom>
              <a:rect b="b" l="l" r="r" t="t"/>
              <a:pathLst>
                <a:path extrusionOk="0" h="7198" w="6471">
                  <a:moveTo>
                    <a:pt x="0" y="1"/>
                  </a:moveTo>
                  <a:lnTo>
                    <a:pt x="0" y="1"/>
                  </a:lnTo>
                  <a:cubicBezTo>
                    <a:pt x="77" y="3638"/>
                    <a:pt x="230" y="6547"/>
                    <a:pt x="536" y="6739"/>
                  </a:cubicBezTo>
                  <a:cubicBezTo>
                    <a:pt x="804" y="6892"/>
                    <a:pt x="3216" y="7083"/>
                    <a:pt x="6470" y="7198"/>
                  </a:cubicBezTo>
                  <a:cubicBezTo>
                    <a:pt x="4633" y="5284"/>
                    <a:pt x="1532" y="1877"/>
                    <a:pt x="0"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0" name="Google Shape;4250;p56"/>
            <p:cNvSpPr/>
            <p:nvPr/>
          </p:nvSpPr>
          <p:spPr>
            <a:xfrm>
              <a:off x="927426" y="2570361"/>
              <a:ext cx="445774" cy="444193"/>
            </a:xfrm>
            <a:custGeom>
              <a:rect b="b" l="l" r="r" t="t"/>
              <a:pathLst>
                <a:path extrusionOk="0" h="21631" w="21708">
                  <a:moveTo>
                    <a:pt x="1" y="1"/>
                  </a:moveTo>
                  <a:lnTo>
                    <a:pt x="5705" y="21631"/>
                  </a:lnTo>
                  <a:lnTo>
                    <a:pt x="21707" y="21631"/>
                  </a:lnTo>
                  <a:lnTo>
                    <a:pt x="16156" y="1"/>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1" name="Google Shape;4251;p56"/>
            <p:cNvSpPr/>
            <p:nvPr/>
          </p:nvSpPr>
          <p:spPr>
            <a:xfrm>
              <a:off x="1048494" y="2954491"/>
              <a:ext cx="290899" cy="8953"/>
            </a:xfrm>
            <a:custGeom>
              <a:rect b="b" l="l" r="r" t="t"/>
              <a:pathLst>
                <a:path extrusionOk="0" h="436" w="14166">
                  <a:moveTo>
                    <a:pt x="8737" y="0"/>
                  </a:moveTo>
                  <a:cubicBezTo>
                    <a:pt x="8185" y="0"/>
                    <a:pt x="7634" y="5"/>
                    <a:pt x="7083" y="14"/>
                  </a:cubicBezTo>
                  <a:cubicBezTo>
                    <a:pt x="5934" y="14"/>
                    <a:pt x="4747" y="14"/>
                    <a:pt x="3599" y="53"/>
                  </a:cubicBezTo>
                  <a:cubicBezTo>
                    <a:pt x="2412" y="53"/>
                    <a:pt x="1264" y="167"/>
                    <a:pt x="39" y="206"/>
                  </a:cubicBezTo>
                  <a:cubicBezTo>
                    <a:pt x="0" y="206"/>
                    <a:pt x="0" y="244"/>
                    <a:pt x="39" y="244"/>
                  </a:cubicBezTo>
                  <a:cubicBezTo>
                    <a:pt x="1264" y="282"/>
                    <a:pt x="2412" y="397"/>
                    <a:pt x="3599" y="397"/>
                  </a:cubicBezTo>
                  <a:cubicBezTo>
                    <a:pt x="4747" y="397"/>
                    <a:pt x="5896" y="435"/>
                    <a:pt x="7083" y="435"/>
                  </a:cubicBezTo>
                  <a:cubicBezTo>
                    <a:pt x="9418" y="435"/>
                    <a:pt x="11792" y="435"/>
                    <a:pt x="14127" y="282"/>
                  </a:cubicBezTo>
                  <a:cubicBezTo>
                    <a:pt x="14165" y="244"/>
                    <a:pt x="14165" y="167"/>
                    <a:pt x="14127" y="167"/>
                  </a:cubicBezTo>
                  <a:cubicBezTo>
                    <a:pt x="12314" y="50"/>
                    <a:pt x="10523" y="0"/>
                    <a:pt x="87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2" name="Google Shape;4252;p56"/>
            <p:cNvSpPr/>
            <p:nvPr/>
          </p:nvSpPr>
          <p:spPr>
            <a:xfrm>
              <a:off x="732476" y="3883963"/>
              <a:ext cx="522801" cy="222148"/>
            </a:xfrm>
            <a:custGeom>
              <a:rect b="b" l="l" r="r" t="t"/>
              <a:pathLst>
                <a:path extrusionOk="0" h="10818" w="25459">
                  <a:moveTo>
                    <a:pt x="0" y="0"/>
                  </a:moveTo>
                  <a:lnTo>
                    <a:pt x="0" y="0"/>
                  </a:lnTo>
                  <a:cubicBezTo>
                    <a:pt x="38" y="5092"/>
                    <a:pt x="192" y="9878"/>
                    <a:pt x="574" y="10107"/>
                  </a:cubicBezTo>
                  <a:cubicBezTo>
                    <a:pt x="1177" y="10538"/>
                    <a:pt x="13969" y="10818"/>
                    <a:pt x="20650" y="10818"/>
                  </a:cubicBezTo>
                  <a:cubicBezTo>
                    <a:pt x="22877" y="10818"/>
                    <a:pt x="24425" y="10787"/>
                    <a:pt x="24617" y="10720"/>
                  </a:cubicBezTo>
                  <a:cubicBezTo>
                    <a:pt x="25459" y="10490"/>
                    <a:pt x="24770" y="8193"/>
                    <a:pt x="23928" y="7427"/>
                  </a:cubicBezTo>
                  <a:cubicBezTo>
                    <a:pt x="23047" y="6777"/>
                    <a:pt x="14471" y="2795"/>
                    <a:pt x="14471" y="2795"/>
                  </a:cubicBezTo>
                  <a:lnTo>
                    <a:pt x="14586" y="154"/>
                  </a:lnTo>
                  <a:lnTo>
                    <a:pt x="0" y="0"/>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3" name="Google Shape;4253;p56"/>
            <p:cNvSpPr/>
            <p:nvPr/>
          </p:nvSpPr>
          <p:spPr>
            <a:xfrm>
              <a:off x="733256" y="3938994"/>
              <a:ext cx="522020" cy="167114"/>
            </a:xfrm>
            <a:custGeom>
              <a:rect b="b" l="l" r="r" t="t"/>
              <a:pathLst>
                <a:path extrusionOk="0" h="8138" w="25421">
                  <a:moveTo>
                    <a:pt x="0" y="0"/>
                  </a:moveTo>
                  <a:cubicBezTo>
                    <a:pt x="39" y="3943"/>
                    <a:pt x="192" y="7236"/>
                    <a:pt x="536" y="7427"/>
                  </a:cubicBezTo>
                  <a:cubicBezTo>
                    <a:pt x="1139" y="7858"/>
                    <a:pt x="13931" y="8138"/>
                    <a:pt x="20612" y="8138"/>
                  </a:cubicBezTo>
                  <a:cubicBezTo>
                    <a:pt x="22839" y="8138"/>
                    <a:pt x="24387" y="8107"/>
                    <a:pt x="24579" y="8040"/>
                  </a:cubicBezTo>
                  <a:cubicBezTo>
                    <a:pt x="25421" y="7810"/>
                    <a:pt x="24732" y="5513"/>
                    <a:pt x="23928" y="4786"/>
                  </a:cubicBezTo>
                  <a:cubicBezTo>
                    <a:pt x="23047" y="4135"/>
                    <a:pt x="14510" y="153"/>
                    <a:pt x="14510" y="153"/>
                  </a:cubicBezTo>
                  <a:lnTo>
                    <a:pt x="0" y="0"/>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4" name="Google Shape;4254;p56"/>
            <p:cNvSpPr/>
            <p:nvPr/>
          </p:nvSpPr>
          <p:spPr>
            <a:xfrm>
              <a:off x="766275" y="4079858"/>
              <a:ext cx="466904" cy="6735"/>
            </a:xfrm>
            <a:custGeom>
              <a:rect b="b" l="l" r="r" t="t"/>
              <a:pathLst>
                <a:path extrusionOk="0" h="328" w="22737">
                  <a:moveTo>
                    <a:pt x="22703" y="299"/>
                  </a:moveTo>
                  <a:cubicBezTo>
                    <a:pt x="22715" y="312"/>
                    <a:pt x="22724" y="316"/>
                    <a:pt x="22728" y="316"/>
                  </a:cubicBezTo>
                  <a:cubicBezTo>
                    <a:pt x="22737" y="316"/>
                    <a:pt x="22728" y="299"/>
                    <a:pt x="22703" y="299"/>
                  </a:cubicBezTo>
                  <a:close/>
                  <a:moveTo>
                    <a:pt x="3182" y="0"/>
                  </a:moveTo>
                  <a:cubicBezTo>
                    <a:pt x="1818" y="0"/>
                    <a:pt x="707" y="10"/>
                    <a:pt x="0" y="31"/>
                  </a:cubicBezTo>
                  <a:cubicBezTo>
                    <a:pt x="2842" y="234"/>
                    <a:pt x="12227" y="327"/>
                    <a:pt x="18261" y="327"/>
                  </a:cubicBezTo>
                  <a:cubicBezTo>
                    <a:pt x="20194" y="327"/>
                    <a:pt x="21783" y="318"/>
                    <a:pt x="22703" y="299"/>
                  </a:cubicBezTo>
                  <a:cubicBezTo>
                    <a:pt x="19626" y="175"/>
                    <a:pt x="9060" y="0"/>
                    <a:pt x="31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5" name="Google Shape;4255;p56"/>
            <p:cNvSpPr/>
            <p:nvPr/>
          </p:nvSpPr>
          <p:spPr>
            <a:xfrm>
              <a:off x="1130240" y="4020699"/>
              <a:ext cx="64398" cy="59818"/>
            </a:xfrm>
            <a:custGeom>
              <a:rect b="b" l="l" r="r" t="t"/>
              <a:pathLst>
                <a:path extrusionOk="0" h="2913" w="3136">
                  <a:moveTo>
                    <a:pt x="3102" y="3"/>
                  </a:moveTo>
                  <a:cubicBezTo>
                    <a:pt x="3114" y="15"/>
                    <a:pt x="3123" y="20"/>
                    <a:pt x="3127" y="20"/>
                  </a:cubicBezTo>
                  <a:cubicBezTo>
                    <a:pt x="3136" y="20"/>
                    <a:pt x="3127" y="3"/>
                    <a:pt x="3102" y="3"/>
                  </a:cubicBezTo>
                  <a:close/>
                  <a:moveTo>
                    <a:pt x="2985" y="0"/>
                  </a:moveTo>
                  <a:cubicBezTo>
                    <a:pt x="2112" y="0"/>
                    <a:pt x="1320" y="408"/>
                    <a:pt x="843" y="922"/>
                  </a:cubicBezTo>
                  <a:cubicBezTo>
                    <a:pt x="384" y="1458"/>
                    <a:pt x="1" y="2108"/>
                    <a:pt x="1" y="2912"/>
                  </a:cubicBezTo>
                  <a:lnTo>
                    <a:pt x="39" y="2912"/>
                  </a:lnTo>
                  <a:cubicBezTo>
                    <a:pt x="230" y="1458"/>
                    <a:pt x="1609" y="156"/>
                    <a:pt x="3102" y="3"/>
                  </a:cubicBezTo>
                  <a:cubicBezTo>
                    <a:pt x="3063" y="1"/>
                    <a:pt x="3024" y="0"/>
                    <a:pt x="29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6" name="Google Shape;4256;p56"/>
            <p:cNvSpPr/>
            <p:nvPr/>
          </p:nvSpPr>
          <p:spPr>
            <a:xfrm>
              <a:off x="973011" y="3949959"/>
              <a:ext cx="89656" cy="36224"/>
            </a:xfrm>
            <a:custGeom>
              <a:rect b="b" l="l" r="r" t="t"/>
              <a:pathLst>
                <a:path extrusionOk="0" h="1764" w="4366">
                  <a:moveTo>
                    <a:pt x="4101" y="0"/>
                  </a:moveTo>
                  <a:cubicBezTo>
                    <a:pt x="2641" y="0"/>
                    <a:pt x="965" y="539"/>
                    <a:pt x="39" y="1687"/>
                  </a:cubicBezTo>
                  <a:cubicBezTo>
                    <a:pt x="1" y="1725"/>
                    <a:pt x="78" y="1763"/>
                    <a:pt x="154" y="1763"/>
                  </a:cubicBezTo>
                  <a:cubicBezTo>
                    <a:pt x="1532" y="1112"/>
                    <a:pt x="2834" y="576"/>
                    <a:pt x="4289" y="194"/>
                  </a:cubicBezTo>
                  <a:cubicBezTo>
                    <a:pt x="4365" y="194"/>
                    <a:pt x="4365" y="2"/>
                    <a:pt x="4250" y="2"/>
                  </a:cubicBezTo>
                  <a:cubicBezTo>
                    <a:pt x="4201" y="1"/>
                    <a:pt x="4151" y="0"/>
                    <a:pt x="41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7" name="Google Shape;4257;p56"/>
            <p:cNvSpPr/>
            <p:nvPr/>
          </p:nvSpPr>
          <p:spPr>
            <a:xfrm>
              <a:off x="996605" y="3960062"/>
              <a:ext cx="89635" cy="36326"/>
            </a:xfrm>
            <a:custGeom>
              <a:rect b="b" l="l" r="r" t="t"/>
              <a:pathLst>
                <a:path extrusionOk="0" h="1769" w="4365">
                  <a:moveTo>
                    <a:pt x="3968" y="1"/>
                  </a:moveTo>
                  <a:cubicBezTo>
                    <a:pt x="2540" y="1"/>
                    <a:pt x="936" y="541"/>
                    <a:pt x="39" y="1654"/>
                  </a:cubicBezTo>
                  <a:cubicBezTo>
                    <a:pt x="0" y="1731"/>
                    <a:pt x="77" y="1769"/>
                    <a:pt x="154" y="1769"/>
                  </a:cubicBezTo>
                  <a:cubicBezTo>
                    <a:pt x="1532" y="1080"/>
                    <a:pt x="2833" y="582"/>
                    <a:pt x="4288" y="199"/>
                  </a:cubicBezTo>
                  <a:cubicBezTo>
                    <a:pt x="4365" y="123"/>
                    <a:pt x="4365" y="8"/>
                    <a:pt x="4250" y="8"/>
                  </a:cubicBezTo>
                  <a:cubicBezTo>
                    <a:pt x="4157" y="3"/>
                    <a:pt x="4063" y="1"/>
                    <a:pt x="39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8" name="Google Shape;4258;p56"/>
            <p:cNvSpPr/>
            <p:nvPr/>
          </p:nvSpPr>
          <p:spPr>
            <a:xfrm>
              <a:off x="1020198" y="3969610"/>
              <a:ext cx="90416" cy="36224"/>
            </a:xfrm>
            <a:custGeom>
              <a:rect b="b" l="l" r="r" t="t"/>
              <a:pathLst>
                <a:path extrusionOk="0" h="1764" w="4403">
                  <a:moveTo>
                    <a:pt x="4100" y="0"/>
                  </a:moveTo>
                  <a:cubicBezTo>
                    <a:pt x="2640" y="0"/>
                    <a:pt x="964" y="539"/>
                    <a:pt x="38" y="1687"/>
                  </a:cubicBezTo>
                  <a:cubicBezTo>
                    <a:pt x="0" y="1725"/>
                    <a:pt x="77" y="1763"/>
                    <a:pt x="153" y="1763"/>
                  </a:cubicBezTo>
                  <a:cubicBezTo>
                    <a:pt x="1531" y="1113"/>
                    <a:pt x="2833" y="577"/>
                    <a:pt x="4288" y="194"/>
                  </a:cubicBezTo>
                  <a:cubicBezTo>
                    <a:pt x="4403" y="155"/>
                    <a:pt x="4364" y="2"/>
                    <a:pt x="4250" y="2"/>
                  </a:cubicBezTo>
                  <a:cubicBezTo>
                    <a:pt x="4200" y="1"/>
                    <a:pt x="4150" y="0"/>
                    <a:pt x="41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9" name="Google Shape;4259;p56"/>
            <p:cNvSpPr/>
            <p:nvPr/>
          </p:nvSpPr>
          <p:spPr>
            <a:xfrm>
              <a:off x="1043772" y="3979713"/>
              <a:ext cx="90436" cy="36347"/>
            </a:xfrm>
            <a:custGeom>
              <a:rect b="b" l="l" r="r" t="t"/>
              <a:pathLst>
                <a:path extrusionOk="0" h="1770" w="4404">
                  <a:moveTo>
                    <a:pt x="3968" y="1"/>
                  </a:moveTo>
                  <a:cubicBezTo>
                    <a:pt x="2540" y="1"/>
                    <a:pt x="936" y="541"/>
                    <a:pt x="39" y="1654"/>
                  </a:cubicBezTo>
                  <a:cubicBezTo>
                    <a:pt x="1" y="1731"/>
                    <a:pt x="77" y="1769"/>
                    <a:pt x="154" y="1769"/>
                  </a:cubicBezTo>
                  <a:cubicBezTo>
                    <a:pt x="1532" y="1080"/>
                    <a:pt x="2834" y="582"/>
                    <a:pt x="4288" y="199"/>
                  </a:cubicBezTo>
                  <a:cubicBezTo>
                    <a:pt x="4403" y="123"/>
                    <a:pt x="4327" y="8"/>
                    <a:pt x="4250" y="8"/>
                  </a:cubicBezTo>
                  <a:cubicBezTo>
                    <a:pt x="4157" y="3"/>
                    <a:pt x="4063" y="1"/>
                    <a:pt x="39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0" name="Google Shape;4260;p56"/>
            <p:cNvSpPr/>
            <p:nvPr/>
          </p:nvSpPr>
          <p:spPr>
            <a:xfrm>
              <a:off x="752127" y="4008173"/>
              <a:ext cx="69203" cy="54253"/>
            </a:xfrm>
            <a:custGeom>
              <a:rect b="b" l="l" r="r" t="t"/>
              <a:pathLst>
                <a:path extrusionOk="0" h="2642" w="3370">
                  <a:moveTo>
                    <a:pt x="1723" y="0"/>
                  </a:moveTo>
                  <a:cubicBezTo>
                    <a:pt x="39" y="0"/>
                    <a:pt x="0" y="2642"/>
                    <a:pt x="1646" y="2642"/>
                  </a:cubicBezTo>
                  <a:cubicBezTo>
                    <a:pt x="3369" y="2642"/>
                    <a:pt x="3369" y="0"/>
                    <a:pt x="172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1" name="Google Shape;4261;p56"/>
            <p:cNvSpPr/>
            <p:nvPr/>
          </p:nvSpPr>
          <p:spPr>
            <a:xfrm>
              <a:off x="1020198" y="3862895"/>
              <a:ext cx="89635" cy="101422"/>
            </a:xfrm>
            <a:custGeom>
              <a:rect b="b" l="l" r="r" t="t"/>
              <a:pathLst>
                <a:path extrusionOk="0" h="4939" w="4365">
                  <a:moveTo>
                    <a:pt x="2957" y="416"/>
                  </a:moveTo>
                  <a:cubicBezTo>
                    <a:pt x="3249" y="416"/>
                    <a:pt x="3480" y="623"/>
                    <a:pt x="3522" y="1218"/>
                  </a:cubicBezTo>
                  <a:cubicBezTo>
                    <a:pt x="3637" y="2137"/>
                    <a:pt x="2335" y="3017"/>
                    <a:pt x="1723" y="3438"/>
                  </a:cubicBezTo>
                  <a:cubicBezTo>
                    <a:pt x="1187" y="3821"/>
                    <a:pt x="651" y="4166"/>
                    <a:pt x="153" y="4548"/>
                  </a:cubicBezTo>
                  <a:cubicBezTo>
                    <a:pt x="421" y="3783"/>
                    <a:pt x="651" y="3055"/>
                    <a:pt x="995" y="2328"/>
                  </a:cubicBezTo>
                  <a:cubicBezTo>
                    <a:pt x="1187" y="1983"/>
                    <a:pt x="1340" y="1677"/>
                    <a:pt x="1570" y="1333"/>
                  </a:cubicBezTo>
                  <a:cubicBezTo>
                    <a:pt x="1787" y="1019"/>
                    <a:pt x="2460" y="416"/>
                    <a:pt x="2957" y="416"/>
                  </a:cubicBezTo>
                  <a:close/>
                  <a:moveTo>
                    <a:pt x="2918" y="1"/>
                  </a:moveTo>
                  <a:cubicBezTo>
                    <a:pt x="2341" y="1"/>
                    <a:pt x="1766" y="428"/>
                    <a:pt x="1417" y="912"/>
                  </a:cubicBezTo>
                  <a:cubicBezTo>
                    <a:pt x="651" y="1945"/>
                    <a:pt x="77" y="3438"/>
                    <a:pt x="0" y="4740"/>
                  </a:cubicBezTo>
                  <a:cubicBezTo>
                    <a:pt x="0" y="4778"/>
                    <a:pt x="0" y="4778"/>
                    <a:pt x="38" y="4778"/>
                  </a:cubicBezTo>
                  <a:cubicBezTo>
                    <a:pt x="71" y="4844"/>
                    <a:pt x="161" y="4939"/>
                    <a:pt x="284" y="4939"/>
                  </a:cubicBezTo>
                  <a:cubicBezTo>
                    <a:pt x="303" y="4939"/>
                    <a:pt x="324" y="4937"/>
                    <a:pt x="345" y="4931"/>
                  </a:cubicBezTo>
                  <a:cubicBezTo>
                    <a:pt x="1417" y="4204"/>
                    <a:pt x="2680" y="3515"/>
                    <a:pt x="3484" y="2519"/>
                  </a:cubicBezTo>
                  <a:cubicBezTo>
                    <a:pt x="3982" y="1869"/>
                    <a:pt x="4364" y="835"/>
                    <a:pt x="3637" y="261"/>
                  </a:cubicBezTo>
                  <a:cubicBezTo>
                    <a:pt x="3409" y="78"/>
                    <a:pt x="3163" y="1"/>
                    <a:pt x="29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2" name="Google Shape;4262;p56"/>
            <p:cNvSpPr/>
            <p:nvPr/>
          </p:nvSpPr>
          <p:spPr>
            <a:xfrm>
              <a:off x="907775" y="3915585"/>
              <a:ext cx="120294" cy="55547"/>
            </a:xfrm>
            <a:custGeom>
              <a:rect b="b" l="l" r="r" t="t"/>
              <a:pathLst>
                <a:path extrusionOk="0" h="2705" w="5858">
                  <a:moveTo>
                    <a:pt x="1866" y="475"/>
                  </a:moveTo>
                  <a:cubicBezTo>
                    <a:pt x="2070" y="475"/>
                    <a:pt x="2253" y="496"/>
                    <a:pt x="2374" y="528"/>
                  </a:cubicBezTo>
                  <a:cubicBezTo>
                    <a:pt x="2757" y="604"/>
                    <a:pt x="3063" y="757"/>
                    <a:pt x="3446" y="911"/>
                  </a:cubicBezTo>
                  <a:cubicBezTo>
                    <a:pt x="4212" y="1217"/>
                    <a:pt x="4901" y="1638"/>
                    <a:pt x="5628" y="1944"/>
                  </a:cubicBezTo>
                  <a:cubicBezTo>
                    <a:pt x="4977" y="2021"/>
                    <a:pt x="4326" y="2097"/>
                    <a:pt x="3714" y="2212"/>
                  </a:cubicBezTo>
                  <a:cubicBezTo>
                    <a:pt x="3364" y="2244"/>
                    <a:pt x="2894" y="2296"/>
                    <a:pt x="2430" y="2296"/>
                  </a:cubicBezTo>
                  <a:cubicBezTo>
                    <a:pt x="1777" y="2296"/>
                    <a:pt x="1133" y="2194"/>
                    <a:pt x="843" y="1791"/>
                  </a:cubicBezTo>
                  <a:cubicBezTo>
                    <a:pt x="26" y="763"/>
                    <a:pt x="1097" y="475"/>
                    <a:pt x="1866" y="475"/>
                  </a:cubicBezTo>
                  <a:close/>
                  <a:moveTo>
                    <a:pt x="1748" y="0"/>
                  </a:moveTo>
                  <a:cubicBezTo>
                    <a:pt x="1009" y="0"/>
                    <a:pt x="243" y="266"/>
                    <a:pt x="115" y="1064"/>
                  </a:cubicBezTo>
                  <a:cubicBezTo>
                    <a:pt x="0" y="2059"/>
                    <a:pt x="958" y="2557"/>
                    <a:pt x="1723" y="2633"/>
                  </a:cubicBezTo>
                  <a:cubicBezTo>
                    <a:pt x="2008" y="2684"/>
                    <a:pt x="2297" y="2705"/>
                    <a:pt x="2588" y="2705"/>
                  </a:cubicBezTo>
                  <a:cubicBezTo>
                    <a:pt x="3625" y="2705"/>
                    <a:pt x="4688" y="2438"/>
                    <a:pt x="5705" y="2289"/>
                  </a:cubicBezTo>
                  <a:cubicBezTo>
                    <a:pt x="5858" y="2289"/>
                    <a:pt x="5858" y="2097"/>
                    <a:pt x="5820" y="2021"/>
                  </a:cubicBezTo>
                  <a:cubicBezTo>
                    <a:pt x="5820" y="2021"/>
                    <a:pt x="5858" y="1944"/>
                    <a:pt x="5820" y="1944"/>
                  </a:cubicBezTo>
                  <a:cubicBezTo>
                    <a:pt x="4862" y="1064"/>
                    <a:pt x="3446" y="336"/>
                    <a:pt x="2183" y="30"/>
                  </a:cubicBezTo>
                  <a:cubicBezTo>
                    <a:pt x="2042" y="11"/>
                    <a:pt x="1895" y="0"/>
                    <a:pt x="17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3" name="Google Shape;4263;p56"/>
            <p:cNvSpPr/>
            <p:nvPr/>
          </p:nvSpPr>
          <p:spPr>
            <a:xfrm>
              <a:off x="757630" y="2569580"/>
              <a:ext cx="500787" cy="463845"/>
            </a:xfrm>
            <a:custGeom>
              <a:rect b="b" l="l" r="r" t="t"/>
              <a:pathLst>
                <a:path extrusionOk="0" h="22588" w="24387">
                  <a:moveTo>
                    <a:pt x="3101" y="0"/>
                  </a:moveTo>
                  <a:cubicBezTo>
                    <a:pt x="3101" y="0"/>
                    <a:pt x="0" y="8882"/>
                    <a:pt x="1685" y="14357"/>
                  </a:cubicBezTo>
                  <a:lnTo>
                    <a:pt x="766" y="22588"/>
                  </a:lnTo>
                  <a:lnTo>
                    <a:pt x="17075" y="22588"/>
                  </a:lnTo>
                  <a:lnTo>
                    <a:pt x="17687" y="11485"/>
                  </a:lnTo>
                  <a:lnTo>
                    <a:pt x="19525" y="10911"/>
                  </a:lnTo>
                  <a:cubicBezTo>
                    <a:pt x="22052" y="9916"/>
                    <a:pt x="24157" y="2068"/>
                    <a:pt x="24387"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4" name="Google Shape;4264;p56"/>
            <p:cNvSpPr/>
            <p:nvPr/>
          </p:nvSpPr>
          <p:spPr>
            <a:xfrm>
              <a:off x="1066564" y="2787323"/>
              <a:ext cx="106946" cy="38544"/>
            </a:xfrm>
            <a:custGeom>
              <a:rect b="b" l="l" r="r" t="t"/>
              <a:pathLst>
                <a:path extrusionOk="0" h="1877" w="5208">
                  <a:moveTo>
                    <a:pt x="5016" y="1"/>
                  </a:moveTo>
                  <a:cubicBezTo>
                    <a:pt x="3293" y="499"/>
                    <a:pt x="1609" y="1111"/>
                    <a:pt x="39" y="1800"/>
                  </a:cubicBezTo>
                  <a:cubicBezTo>
                    <a:pt x="1" y="1838"/>
                    <a:pt x="39" y="1877"/>
                    <a:pt x="77" y="1877"/>
                  </a:cubicBezTo>
                  <a:cubicBezTo>
                    <a:pt x="1762" y="1302"/>
                    <a:pt x="3485" y="766"/>
                    <a:pt x="5092" y="154"/>
                  </a:cubicBezTo>
                  <a:cubicBezTo>
                    <a:pt x="5207" y="116"/>
                    <a:pt x="5131" y="1"/>
                    <a:pt x="50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5" name="Google Shape;4265;p56"/>
            <p:cNvSpPr/>
            <p:nvPr/>
          </p:nvSpPr>
          <p:spPr>
            <a:xfrm>
              <a:off x="1099583" y="2605926"/>
              <a:ext cx="84933" cy="176868"/>
            </a:xfrm>
            <a:custGeom>
              <a:rect b="b" l="l" r="r" t="t"/>
              <a:pathLst>
                <a:path extrusionOk="0" h="8613" w="4136">
                  <a:moveTo>
                    <a:pt x="3886" y="1"/>
                  </a:moveTo>
                  <a:cubicBezTo>
                    <a:pt x="3858" y="1"/>
                    <a:pt x="3829" y="10"/>
                    <a:pt x="3829" y="30"/>
                  </a:cubicBezTo>
                  <a:cubicBezTo>
                    <a:pt x="3829" y="1561"/>
                    <a:pt x="3752" y="2901"/>
                    <a:pt x="3561" y="4356"/>
                  </a:cubicBezTo>
                  <a:cubicBezTo>
                    <a:pt x="3450" y="4984"/>
                    <a:pt x="2840" y="8428"/>
                    <a:pt x="1456" y="8428"/>
                  </a:cubicBezTo>
                  <a:cubicBezTo>
                    <a:pt x="1406" y="8428"/>
                    <a:pt x="1355" y="8423"/>
                    <a:pt x="1302" y="8414"/>
                  </a:cubicBezTo>
                  <a:cubicBezTo>
                    <a:pt x="1073" y="8375"/>
                    <a:pt x="919" y="8184"/>
                    <a:pt x="881" y="7878"/>
                  </a:cubicBezTo>
                  <a:cubicBezTo>
                    <a:pt x="805" y="7571"/>
                    <a:pt x="996" y="7112"/>
                    <a:pt x="1073" y="6729"/>
                  </a:cubicBezTo>
                  <a:cubicBezTo>
                    <a:pt x="1187" y="5964"/>
                    <a:pt x="1341" y="5198"/>
                    <a:pt x="1455" y="4432"/>
                  </a:cubicBezTo>
                  <a:cubicBezTo>
                    <a:pt x="1570" y="3016"/>
                    <a:pt x="1647" y="1523"/>
                    <a:pt x="1379" y="68"/>
                  </a:cubicBezTo>
                  <a:cubicBezTo>
                    <a:pt x="1379" y="49"/>
                    <a:pt x="1360" y="39"/>
                    <a:pt x="1341" y="39"/>
                  </a:cubicBezTo>
                  <a:cubicBezTo>
                    <a:pt x="1321" y="39"/>
                    <a:pt x="1302" y="49"/>
                    <a:pt x="1302" y="68"/>
                  </a:cubicBezTo>
                  <a:cubicBezTo>
                    <a:pt x="1302" y="2097"/>
                    <a:pt x="1264" y="4126"/>
                    <a:pt x="805" y="6078"/>
                  </a:cubicBezTo>
                  <a:cubicBezTo>
                    <a:pt x="613" y="7035"/>
                    <a:pt x="1" y="8452"/>
                    <a:pt x="1302" y="8605"/>
                  </a:cubicBezTo>
                  <a:cubicBezTo>
                    <a:pt x="1343" y="8610"/>
                    <a:pt x="1384" y="8612"/>
                    <a:pt x="1424" y="8612"/>
                  </a:cubicBezTo>
                  <a:cubicBezTo>
                    <a:pt x="2691" y="8612"/>
                    <a:pt x="3452" y="6326"/>
                    <a:pt x="3638" y="5696"/>
                  </a:cubicBezTo>
                  <a:cubicBezTo>
                    <a:pt x="4059" y="3858"/>
                    <a:pt x="4135" y="1867"/>
                    <a:pt x="3944" y="30"/>
                  </a:cubicBezTo>
                  <a:cubicBezTo>
                    <a:pt x="3944" y="10"/>
                    <a:pt x="3915" y="1"/>
                    <a:pt x="388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6" name="Google Shape;4266;p56"/>
            <p:cNvSpPr/>
            <p:nvPr/>
          </p:nvSpPr>
          <p:spPr>
            <a:xfrm>
              <a:off x="1115312" y="2778268"/>
              <a:ext cx="18009" cy="30905"/>
            </a:xfrm>
            <a:custGeom>
              <a:rect b="b" l="l" r="r" t="t"/>
              <a:pathLst>
                <a:path extrusionOk="0" h="1505" w="877">
                  <a:moveTo>
                    <a:pt x="682" y="0"/>
                  </a:moveTo>
                  <a:cubicBezTo>
                    <a:pt x="624" y="0"/>
                    <a:pt x="564" y="17"/>
                    <a:pt x="536" y="59"/>
                  </a:cubicBezTo>
                  <a:cubicBezTo>
                    <a:pt x="383" y="289"/>
                    <a:pt x="307" y="595"/>
                    <a:pt x="192" y="825"/>
                  </a:cubicBezTo>
                  <a:cubicBezTo>
                    <a:pt x="153" y="1016"/>
                    <a:pt x="0" y="1246"/>
                    <a:pt x="39" y="1475"/>
                  </a:cubicBezTo>
                  <a:cubicBezTo>
                    <a:pt x="39" y="1495"/>
                    <a:pt x="67" y="1504"/>
                    <a:pt x="96" y="1504"/>
                  </a:cubicBezTo>
                  <a:cubicBezTo>
                    <a:pt x="125" y="1504"/>
                    <a:pt x="153" y="1495"/>
                    <a:pt x="153" y="1475"/>
                  </a:cubicBezTo>
                  <a:cubicBezTo>
                    <a:pt x="345" y="1246"/>
                    <a:pt x="383" y="1054"/>
                    <a:pt x="498" y="825"/>
                  </a:cubicBezTo>
                  <a:cubicBezTo>
                    <a:pt x="575" y="595"/>
                    <a:pt x="728" y="365"/>
                    <a:pt x="804" y="97"/>
                  </a:cubicBezTo>
                  <a:cubicBezTo>
                    <a:pt x="877" y="49"/>
                    <a:pt x="781" y="0"/>
                    <a:pt x="6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7" name="Google Shape;4267;p56"/>
            <p:cNvSpPr/>
            <p:nvPr/>
          </p:nvSpPr>
          <p:spPr>
            <a:xfrm>
              <a:off x="801655" y="2976934"/>
              <a:ext cx="292459" cy="9302"/>
            </a:xfrm>
            <a:custGeom>
              <a:rect b="b" l="l" r="r" t="t"/>
              <a:pathLst>
                <a:path extrusionOk="0" h="453" w="14242">
                  <a:moveTo>
                    <a:pt x="9063" y="1"/>
                  </a:moveTo>
                  <a:cubicBezTo>
                    <a:pt x="8405" y="1"/>
                    <a:pt x="7745" y="10"/>
                    <a:pt x="7083" y="31"/>
                  </a:cubicBezTo>
                  <a:cubicBezTo>
                    <a:pt x="5934" y="31"/>
                    <a:pt x="4747" y="31"/>
                    <a:pt x="3599" y="70"/>
                  </a:cubicBezTo>
                  <a:cubicBezTo>
                    <a:pt x="2412" y="70"/>
                    <a:pt x="1263" y="146"/>
                    <a:pt x="77" y="223"/>
                  </a:cubicBezTo>
                  <a:cubicBezTo>
                    <a:pt x="0" y="223"/>
                    <a:pt x="0" y="261"/>
                    <a:pt x="77" y="261"/>
                  </a:cubicBezTo>
                  <a:cubicBezTo>
                    <a:pt x="1263" y="299"/>
                    <a:pt x="2412" y="414"/>
                    <a:pt x="3599" y="414"/>
                  </a:cubicBezTo>
                  <a:cubicBezTo>
                    <a:pt x="4747" y="414"/>
                    <a:pt x="5896" y="453"/>
                    <a:pt x="7083" y="453"/>
                  </a:cubicBezTo>
                  <a:cubicBezTo>
                    <a:pt x="9456" y="453"/>
                    <a:pt x="11792" y="453"/>
                    <a:pt x="14127" y="299"/>
                  </a:cubicBezTo>
                  <a:cubicBezTo>
                    <a:pt x="14242" y="261"/>
                    <a:pt x="14242" y="146"/>
                    <a:pt x="14127" y="146"/>
                  </a:cubicBezTo>
                  <a:cubicBezTo>
                    <a:pt x="12444" y="64"/>
                    <a:pt x="10760" y="1"/>
                    <a:pt x="90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8" name="Google Shape;4268;p56"/>
            <p:cNvSpPr/>
            <p:nvPr/>
          </p:nvSpPr>
          <p:spPr>
            <a:xfrm>
              <a:off x="1096441" y="2811512"/>
              <a:ext cx="27537" cy="443392"/>
            </a:xfrm>
            <a:custGeom>
              <a:rect b="b" l="l" r="r" t="t"/>
              <a:pathLst>
                <a:path extrusionOk="0" h="21592" w="1341">
                  <a:moveTo>
                    <a:pt x="1269" y="0"/>
                  </a:moveTo>
                  <a:cubicBezTo>
                    <a:pt x="1245" y="0"/>
                    <a:pt x="1226" y="29"/>
                    <a:pt x="1226" y="86"/>
                  </a:cubicBezTo>
                  <a:cubicBezTo>
                    <a:pt x="766" y="5676"/>
                    <a:pt x="383" y="11227"/>
                    <a:pt x="154" y="16816"/>
                  </a:cubicBezTo>
                  <a:cubicBezTo>
                    <a:pt x="77" y="18424"/>
                    <a:pt x="77" y="19994"/>
                    <a:pt x="1" y="21563"/>
                  </a:cubicBezTo>
                  <a:cubicBezTo>
                    <a:pt x="1" y="21582"/>
                    <a:pt x="20" y="21592"/>
                    <a:pt x="39" y="21592"/>
                  </a:cubicBezTo>
                  <a:cubicBezTo>
                    <a:pt x="58" y="21592"/>
                    <a:pt x="77" y="21582"/>
                    <a:pt x="77" y="21563"/>
                  </a:cubicBezTo>
                  <a:cubicBezTo>
                    <a:pt x="154" y="20185"/>
                    <a:pt x="307" y="18807"/>
                    <a:pt x="460" y="17352"/>
                  </a:cubicBezTo>
                  <a:lnTo>
                    <a:pt x="728" y="13179"/>
                  </a:lnTo>
                  <a:cubicBezTo>
                    <a:pt x="881" y="10423"/>
                    <a:pt x="1072" y="7590"/>
                    <a:pt x="1149" y="4833"/>
                  </a:cubicBezTo>
                  <a:cubicBezTo>
                    <a:pt x="1187" y="3225"/>
                    <a:pt x="1302" y="1656"/>
                    <a:pt x="1340" y="86"/>
                  </a:cubicBezTo>
                  <a:cubicBezTo>
                    <a:pt x="1321" y="29"/>
                    <a:pt x="1293" y="0"/>
                    <a:pt x="12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9" name="Google Shape;4269;p56"/>
            <p:cNvSpPr/>
            <p:nvPr/>
          </p:nvSpPr>
          <p:spPr>
            <a:xfrm>
              <a:off x="856666" y="2593954"/>
              <a:ext cx="136044" cy="122060"/>
            </a:xfrm>
            <a:custGeom>
              <a:rect b="b" l="l" r="r" t="t"/>
              <a:pathLst>
                <a:path extrusionOk="0" h="5944" w="6625">
                  <a:moveTo>
                    <a:pt x="6624" y="0"/>
                  </a:moveTo>
                  <a:cubicBezTo>
                    <a:pt x="6624" y="0"/>
                    <a:pt x="6586" y="0"/>
                    <a:pt x="6509" y="38"/>
                  </a:cubicBezTo>
                  <a:cubicBezTo>
                    <a:pt x="6394" y="919"/>
                    <a:pt x="6203" y="1838"/>
                    <a:pt x="5935" y="2642"/>
                  </a:cubicBezTo>
                  <a:cubicBezTo>
                    <a:pt x="5744" y="3407"/>
                    <a:pt x="5514" y="4173"/>
                    <a:pt x="4786" y="4594"/>
                  </a:cubicBezTo>
                  <a:cubicBezTo>
                    <a:pt x="3558" y="5401"/>
                    <a:pt x="1943" y="5790"/>
                    <a:pt x="443" y="5790"/>
                  </a:cubicBezTo>
                  <a:cubicBezTo>
                    <a:pt x="308" y="5790"/>
                    <a:pt x="173" y="5787"/>
                    <a:pt x="39" y="5781"/>
                  </a:cubicBezTo>
                  <a:cubicBezTo>
                    <a:pt x="1" y="5781"/>
                    <a:pt x="1" y="5857"/>
                    <a:pt x="39" y="5857"/>
                  </a:cubicBezTo>
                  <a:cubicBezTo>
                    <a:pt x="480" y="5915"/>
                    <a:pt x="929" y="5944"/>
                    <a:pt x="1374" y="5944"/>
                  </a:cubicBezTo>
                  <a:cubicBezTo>
                    <a:pt x="1819" y="5944"/>
                    <a:pt x="2260" y="5915"/>
                    <a:pt x="2681" y="5857"/>
                  </a:cubicBezTo>
                  <a:cubicBezTo>
                    <a:pt x="3523" y="5704"/>
                    <a:pt x="4404" y="5436"/>
                    <a:pt x="5131" y="4977"/>
                  </a:cubicBezTo>
                  <a:cubicBezTo>
                    <a:pt x="5782" y="4479"/>
                    <a:pt x="6088" y="3752"/>
                    <a:pt x="6280" y="2910"/>
                  </a:cubicBezTo>
                  <a:cubicBezTo>
                    <a:pt x="6509" y="1953"/>
                    <a:pt x="6624" y="995"/>
                    <a:pt x="66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0" name="Google Shape;4270;p56"/>
            <p:cNvSpPr/>
            <p:nvPr/>
          </p:nvSpPr>
          <p:spPr>
            <a:xfrm>
              <a:off x="902272" y="1766967"/>
              <a:ext cx="474851" cy="493805"/>
            </a:xfrm>
            <a:custGeom>
              <a:rect b="b" l="l" r="r" t="t"/>
              <a:pathLst>
                <a:path extrusionOk="0" h="24047" w="23124">
                  <a:moveTo>
                    <a:pt x="12237" y="1"/>
                  </a:moveTo>
                  <a:cubicBezTo>
                    <a:pt x="10803" y="1"/>
                    <a:pt x="9648" y="421"/>
                    <a:pt x="9648" y="421"/>
                  </a:cubicBezTo>
                  <a:cubicBezTo>
                    <a:pt x="9616" y="423"/>
                    <a:pt x="9576" y="424"/>
                    <a:pt x="9530" y="424"/>
                  </a:cubicBezTo>
                  <a:cubicBezTo>
                    <a:pt x="9422" y="424"/>
                    <a:pt x="9278" y="419"/>
                    <a:pt x="9106" y="419"/>
                  </a:cubicBezTo>
                  <a:cubicBezTo>
                    <a:pt x="8219" y="419"/>
                    <a:pt x="6590" y="546"/>
                    <a:pt x="5360" y="2105"/>
                  </a:cubicBezTo>
                  <a:cubicBezTo>
                    <a:pt x="3867" y="3943"/>
                    <a:pt x="3140" y="9762"/>
                    <a:pt x="2833" y="10987"/>
                  </a:cubicBezTo>
                  <a:cubicBezTo>
                    <a:pt x="2489" y="12212"/>
                    <a:pt x="804" y="12365"/>
                    <a:pt x="383" y="13820"/>
                  </a:cubicBezTo>
                  <a:cubicBezTo>
                    <a:pt x="0" y="15045"/>
                    <a:pt x="919" y="15581"/>
                    <a:pt x="958" y="16500"/>
                  </a:cubicBezTo>
                  <a:cubicBezTo>
                    <a:pt x="996" y="17227"/>
                    <a:pt x="230" y="18261"/>
                    <a:pt x="843" y="19371"/>
                  </a:cubicBezTo>
                  <a:cubicBezTo>
                    <a:pt x="1417" y="20367"/>
                    <a:pt x="2489" y="20175"/>
                    <a:pt x="3101" y="20520"/>
                  </a:cubicBezTo>
                  <a:cubicBezTo>
                    <a:pt x="3714" y="20864"/>
                    <a:pt x="4059" y="22319"/>
                    <a:pt x="5207" y="22778"/>
                  </a:cubicBezTo>
                  <a:cubicBezTo>
                    <a:pt x="5408" y="22852"/>
                    <a:pt x="5607" y="22882"/>
                    <a:pt x="5803" y="22882"/>
                  </a:cubicBezTo>
                  <a:cubicBezTo>
                    <a:pt x="6728" y="22882"/>
                    <a:pt x="7573" y="22204"/>
                    <a:pt x="8078" y="22204"/>
                  </a:cubicBezTo>
                  <a:cubicBezTo>
                    <a:pt x="8673" y="22241"/>
                    <a:pt x="9340" y="24047"/>
                    <a:pt x="11270" y="24047"/>
                  </a:cubicBezTo>
                  <a:cubicBezTo>
                    <a:pt x="11328" y="24047"/>
                    <a:pt x="11387" y="24045"/>
                    <a:pt x="11447" y="24042"/>
                  </a:cubicBezTo>
                  <a:cubicBezTo>
                    <a:pt x="13476" y="23965"/>
                    <a:pt x="14127" y="22281"/>
                    <a:pt x="14969" y="21936"/>
                  </a:cubicBezTo>
                  <a:cubicBezTo>
                    <a:pt x="15164" y="21877"/>
                    <a:pt x="15416" y="21861"/>
                    <a:pt x="15700" y="21861"/>
                  </a:cubicBezTo>
                  <a:cubicBezTo>
                    <a:pt x="16040" y="21861"/>
                    <a:pt x="16427" y="21884"/>
                    <a:pt x="16822" y="21884"/>
                  </a:cubicBezTo>
                  <a:cubicBezTo>
                    <a:pt x="17588" y="21884"/>
                    <a:pt x="18382" y="21797"/>
                    <a:pt x="18913" y="21285"/>
                  </a:cubicBezTo>
                  <a:cubicBezTo>
                    <a:pt x="19908" y="20290"/>
                    <a:pt x="20099" y="18874"/>
                    <a:pt x="20559" y="18376"/>
                  </a:cubicBezTo>
                  <a:cubicBezTo>
                    <a:pt x="21018" y="17878"/>
                    <a:pt x="21899" y="17993"/>
                    <a:pt x="22550" y="16768"/>
                  </a:cubicBezTo>
                  <a:cubicBezTo>
                    <a:pt x="23124" y="15581"/>
                    <a:pt x="22052" y="14816"/>
                    <a:pt x="21899" y="13782"/>
                  </a:cubicBezTo>
                  <a:cubicBezTo>
                    <a:pt x="21822" y="13054"/>
                    <a:pt x="22473" y="12365"/>
                    <a:pt x="22090" y="11293"/>
                  </a:cubicBezTo>
                  <a:cubicBezTo>
                    <a:pt x="21516" y="9762"/>
                    <a:pt x="19678" y="9992"/>
                    <a:pt x="19027" y="8422"/>
                  </a:cubicBezTo>
                  <a:cubicBezTo>
                    <a:pt x="18530" y="7159"/>
                    <a:pt x="17573" y="1799"/>
                    <a:pt x="14395" y="383"/>
                  </a:cubicBezTo>
                  <a:cubicBezTo>
                    <a:pt x="13676" y="97"/>
                    <a:pt x="12924" y="1"/>
                    <a:pt x="1223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1" name="Google Shape;4271;p56"/>
            <p:cNvSpPr/>
            <p:nvPr/>
          </p:nvSpPr>
          <p:spPr>
            <a:xfrm>
              <a:off x="1204923" y="2138777"/>
              <a:ext cx="130520" cy="91360"/>
            </a:xfrm>
            <a:custGeom>
              <a:rect b="b" l="l" r="r" t="t"/>
              <a:pathLst>
                <a:path extrusionOk="0" h="4449" w="6356">
                  <a:moveTo>
                    <a:pt x="6356" y="1"/>
                  </a:moveTo>
                  <a:lnTo>
                    <a:pt x="6356" y="1"/>
                  </a:lnTo>
                  <a:cubicBezTo>
                    <a:pt x="6164" y="116"/>
                    <a:pt x="6126" y="307"/>
                    <a:pt x="5973" y="499"/>
                  </a:cubicBezTo>
                  <a:cubicBezTo>
                    <a:pt x="5935" y="690"/>
                    <a:pt x="5820" y="843"/>
                    <a:pt x="5782" y="1035"/>
                  </a:cubicBezTo>
                  <a:cubicBezTo>
                    <a:pt x="5628" y="1341"/>
                    <a:pt x="5552" y="1724"/>
                    <a:pt x="5399" y="2068"/>
                  </a:cubicBezTo>
                  <a:cubicBezTo>
                    <a:pt x="5246" y="2413"/>
                    <a:pt x="5131" y="2796"/>
                    <a:pt x="4939" y="3064"/>
                  </a:cubicBezTo>
                  <a:cubicBezTo>
                    <a:pt x="4748" y="3370"/>
                    <a:pt x="4556" y="3638"/>
                    <a:pt x="4250" y="3829"/>
                  </a:cubicBezTo>
                  <a:cubicBezTo>
                    <a:pt x="3912" y="4032"/>
                    <a:pt x="3508" y="4102"/>
                    <a:pt x="3084" y="4102"/>
                  </a:cubicBezTo>
                  <a:cubicBezTo>
                    <a:pt x="2788" y="4102"/>
                    <a:pt x="2482" y="4068"/>
                    <a:pt x="2183" y="4021"/>
                  </a:cubicBezTo>
                  <a:cubicBezTo>
                    <a:pt x="1838" y="3982"/>
                    <a:pt x="1494" y="3944"/>
                    <a:pt x="1073" y="3906"/>
                  </a:cubicBezTo>
                  <a:cubicBezTo>
                    <a:pt x="937" y="3906"/>
                    <a:pt x="770" y="3891"/>
                    <a:pt x="600" y="3891"/>
                  </a:cubicBezTo>
                  <a:cubicBezTo>
                    <a:pt x="388" y="3891"/>
                    <a:pt x="171" y="3914"/>
                    <a:pt x="1" y="4021"/>
                  </a:cubicBezTo>
                  <a:cubicBezTo>
                    <a:pt x="136" y="3994"/>
                    <a:pt x="262" y="3981"/>
                    <a:pt x="386" y="3981"/>
                  </a:cubicBezTo>
                  <a:cubicBezTo>
                    <a:pt x="610" y="3981"/>
                    <a:pt x="825" y="4023"/>
                    <a:pt x="1073" y="4097"/>
                  </a:cubicBezTo>
                  <a:cubicBezTo>
                    <a:pt x="1494" y="4136"/>
                    <a:pt x="1800" y="4212"/>
                    <a:pt x="2183" y="4327"/>
                  </a:cubicBezTo>
                  <a:cubicBezTo>
                    <a:pt x="2509" y="4396"/>
                    <a:pt x="2865" y="4449"/>
                    <a:pt x="3222" y="4449"/>
                  </a:cubicBezTo>
                  <a:cubicBezTo>
                    <a:pt x="3661" y="4449"/>
                    <a:pt x="4100" y="4368"/>
                    <a:pt x="4480" y="4136"/>
                  </a:cubicBezTo>
                  <a:cubicBezTo>
                    <a:pt x="4824" y="3906"/>
                    <a:pt x="5054" y="3561"/>
                    <a:pt x="5246" y="3217"/>
                  </a:cubicBezTo>
                  <a:cubicBezTo>
                    <a:pt x="5437" y="2872"/>
                    <a:pt x="5590" y="2566"/>
                    <a:pt x="5705" y="2183"/>
                  </a:cubicBezTo>
                  <a:cubicBezTo>
                    <a:pt x="5782" y="1800"/>
                    <a:pt x="5896" y="1456"/>
                    <a:pt x="5973" y="1073"/>
                  </a:cubicBezTo>
                  <a:cubicBezTo>
                    <a:pt x="6088" y="690"/>
                    <a:pt x="6126" y="307"/>
                    <a:pt x="6356"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2" name="Google Shape;4272;p56"/>
            <p:cNvSpPr/>
            <p:nvPr/>
          </p:nvSpPr>
          <p:spPr>
            <a:xfrm>
              <a:off x="1058063" y="2016948"/>
              <a:ext cx="973133" cy="319463"/>
            </a:xfrm>
            <a:custGeom>
              <a:rect b="b" l="l" r="r" t="t"/>
              <a:pathLst>
                <a:path extrusionOk="0" h="15557" w="47389">
                  <a:moveTo>
                    <a:pt x="39606" y="0"/>
                  </a:moveTo>
                  <a:cubicBezTo>
                    <a:pt x="39418" y="0"/>
                    <a:pt x="39254" y="13"/>
                    <a:pt x="39120" y="38"/>
                  </a:cubicBezTo>
                  <a:cubicBezTo>
                    <a:pt x="35062" y="957"/>
                    <a:pt x="31271" y="2909"/>
                    <a:pt x="30314" y="3522"/>
                  </a:cubicBezTo>
                  <a:cubicBezTo>
                    <a:pt x="26899" y="4888"/>
                    <a:pt x="19422" y="7006"/>
                    <a:pt x="18657" y="7006"/>
                  </a:cubicBezTo>
                  <a:cubicBezTo>
                    <a:pt x="18650" y="7006"/>
                    <a:pt x="18644" y="7006"/>
                    <a:pt x="18638" y="7006"/>
                  </a:cubicBezTo>
                  <a:cubicBezTo>
                    <a:pt x="18102" y="6968"/>
                    <a:pt x="10483" y="5360"/>
                    <a:pt x="5698" y="4594"/>
                  </a:cubicBezTo>
                  <a:cubicBezTo>
                    <a:pt x="4936" y="4477"/>
                    <a:pt x="4288" y="4424"/>
                    <a:pt x="3741" y="4424"/>
                  </a:cubicBezTo>
                  <a:cubicBezTo>
                    <a:pt x="0" y="4424"/>
                    <a:pt x="974" y="6875"/>
                    <a:pt x="2444" y="7810"/>
                  </a:cubicBezTo>
                  <a:cubicBezTo>
                    <a:pt x="8875" y="11791"/>
                    <a:pt x="16609" y="14931"/>
                    <a:pt x="18370" y="15313"/>
                  </a:cubicBezTo>
                  <a:cubicBezTo>
                    <a:pt x="19111" y="15481"/>
                    <a:pt x="19951" y="15557"/>
                    <a:pt x="20853" y="15557"/>
                  </a:cubicBezTo>
                  <a:cubicBezTo>
                    <a:pt x="24469" y="15557"/>
                    <a:pt x="29072" y="14349"/>
                    <a:pt x="32229" y="13093"/>
                  </a:cubicBezTo>
                  <a:cubicBezTo>
                    <a:pt x="32806" y="13148"/>
                    <a:pt x="33859" y="13282"/>
                    <a:pt x="34818" y="13282"/>
                  </a:cubicBezTo>
                  <a:cubicBezTo>
                    <a:pt x="35193" y="13282"/>
                    <a:pt x="35553" y="13262"/>
                    <a:pt x="35866" y="13208"/>
                  </a:cubicBezTo>
                  <a:cubicBezTo>
                    <a:pt x="36976" y="13016"/>
                    <a:pt x="40000" y="13246"/>
                    <a:pt x="39924" y="12059"/>
                  </a:cubicBezTo>
                  <a:cubicBezTo>
                    <a:pt x="39887" y="11294"/>
                    <a:pt x="38325" y="10252"/>
                    <a:pt x="37019" y="10252"/>
                  </a:cubicBezTo>
                  <a:cubicBezTo>
                    <a:pt x="36953" y="10252"/>
                    <a:pt x="36887" y="10254"/>
                    <a:pt x="36823" y="10260"/>
                  </a:cubicBezTo>
                  <a:cubicBezTo>
                    <a:pt x="36781" y="10262"/>
                    <a:pt x="36739" y="10263"/>
                    <a:pt x="36697" y="10263"/>
                  </a:cubicBezTo>
                  <a:cubicBezTo>
                    <a:pt x="35986" y="10263"/>
                    <a:pt x="35100" y="9968"/>
                    <a:pt x="35100" y="9571"/>
                  </a:cubicBezTo>
                  <a:cubicBezTo>
                    <a:pt x="35100" y="9341"/>
                    <a:pt x="35291" y="9150"/>
                    <a:pt x="35559" y="8997"/>
                  </a:cubicBezTo>
                  <a:cubicBezTo>
                    <a:pt x="35674" y="8958"/>
                    <a:pt x="35751" y="8920"/>
                    <a:pt x="35904" y="8920"/>
                  </a:cubicBezTo>
                  <a:cubicBezTo>
                    <a:pt x="36312" y="8818"/>
                    <a:pt x="36857" y="8784"/>
                    <a:pt x="37390" y="8784"/>
                  </a:cubicBezTo>
                  <a:cubicBezTo>
                    <a:pt x="37656" y="8784"/>
                    <a:pt x="37920" y="8792"/>
                    <a:pt x="38163" y="8805"/>
                  </a:cubicBezTo>
                  <a:cubicBezTo>
                    <a:pt x="39433" y="8906"/>
                    <a:pt x="41011" y="9166"/>
                    <a:pt x="42315" y="9166"/>
                  </a:cubicBezTo>
                  <a:cubicBezTo>
                    <a:pt x="43488" y="9166"/>
                    <a:pt x="44439" y="8956"/>
                    <a:pt x="44747" y="8231"/>
                  </a:cubicBezTo>
                  <a:cubicBezTo>
                    <a:pt x="44977" y="7657"/>
                    <a:pt x="44173" y="7236"/>
                    <a:pt x="43139" y="6929"/>
                  </a:cubicBezTo>
                  <a:lnTo>
                    <a:pt x="43139" y="6929"/>
                  </a:lnTo>
                  <a:cubicBezTo>
                    <a:pt x="43702" y="6998"/>
                    <a:pt x="44265" y="7042"/>
                    <a:pt x="44771" y="7042"/>
                  </a:cubicBezTo>
                  <a:cubicBezTo>
                    <a:pt x="45677" y="7042"/>
                    <a:pt x="46402" y="6901"/>
                    <a:pt x="46623" y="6508"/>
                  </a:cubicBezTo>
                  <a:cubicBezTo>
                    <a:pt x="46815" y="6164"/>
                    <a:pt x="46662" y="5857"/>
                    <a:pt x="46317" y="5551"/>
                  </a:cubicBezTo>
                  <a:cubicBezTo>
                    <a:pt x="46776" y="5513"/>
                    <a:pt x="47083" y="5321"/>
                    <a:pt x="47198" y="4977"/>
                  </a:cubicBezTo>
                  <a:cubicBezTo>
                    <a:pt x="47389" y="4403"/>
                    <a:pt x="46930" y="3905"/>
                    <a:pt x="46202" y="3445"/>
                  </a:cubicBezTo>
                  <a:cubicBezTo>
                    <a:pt x="46355" y="3369"/>
                    <a:pt x="46432" y="3254"/>
                    <a:pt x="46432" y="3024"/>
                  </a:cubicBezTo>
                  <a:cubicBezTo>
                    <a:pt x="46642" y="1480"/>
                    <a:pt x="41674" y="0"/>
                    <a:pt x="39606" y="0"/>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3" name="Google Shape;4273;p56"/>
            <p:cNvSpPr/>
            <p:nvPr/>
          </p:nvSpPr>
          <p:spPr>
            <a:xfrm>
              <a:off x="1826754" y="2140317"/>
              <a:ext cx="121875" cy="21295"/>
            </a:xfrm>
            <a:custGeom>
              <a:rect b="b" l="l" r="r" t="t"/>
              <a:pathLst>
                <a:path extrusionOk="0" h="1037" w="5935">
                  <a:moveTo>
                    <a:pt x="1796" y="1"/>
                  </a:moveTo>
                  <a:cubicBezTo>
                    <a:pt x="1191" y="1"/>
                    <a:pt x="629" y="94"/>
                    <a:pt x="0" y="270"/>
                  </a:cubicBezTo>
                  <a:cubicBezTo>
                    <a:pt x="498" y="156"/>
                    <a:pt x="957" y="98"/>
                    <a:pt x="1421" y="98"/>
                  </a:cubicBezTo>
                  <a:cubicBezTo>
                    <a:pt x="1886" y="98"/>
                    <a:pt x="2355" y="156"/>
                    <a:pt x="2871" y="270"/>
                  </a:cubicBezTo>
                  <a:cubicBezTo>
                    <a:pt x="3446" y="385"/>
                    <a:pt x="5322" y="845"/>
                    <a:pt x="5896" y="1036"/>
                  </a:cubicBezTo>
                  <a:cubicBezTo>
                    <a:pt x="5896" y="1036"/>
                    <a:pt x="5934" y="998"/>
                    <a:pt x="5896" y="998"/>
                  </a:cubicBezTo>
                  <a:cubicBezTo>
                    <a:pt x="4709" y="615"/>
                    <a:pt x="4058" y="270"/>
                    <a:pt x="2795" y="79"/>
                  </a:cubicBezTo>
                  <a:cubicBezTo>
                    <a:pt x="2440" y="26"/>
                    <a:pt x="2113" y="1"/>
                    <a:pt x="179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4" name="Google Shape;4274;p56"/>
            <p:cNvSpPr/>
            <p:nvPr/>
          </p:nvSpPr>
          <p:spPr>
            <a:xfrm>
              <a:off x="1827535" y="2094772"/>
              <a:ext cx="182412" cy="38524"/>
            </a:xfrm>
            <a:custGeom>
              <a:rect b="b" l="l" r="r" t="t"/>
              <a:pathLst>
                <a:path extrusionOk="0" h="1876" w="8883">
                  <a:moveTo>
                    <a:pt x="3063" y="0"/>
                  </a:moveTo>
                  <a:cubicBezTo>
                    <a:pt x="1915" y="0"/>
                    <a:pt x="1149" y="77"/>
                    <a:pt x="0" y="306"/>
                  </a:cubicBezTo>
                  <a:cubicBezTo>
                    <a:pt x="728" y="191"/>
                    <a:pt x="1034" y="191"/>
                    <a:pt x="1647" y="153"/>
                  </a:cubicBezTo>
                  <a:cubicBezTo>
                    <a:pt x="1913" y="128"/>
                    <a:pt x="2176" y="116"/>
                    <a:pt x="2437" y="116"/>
                  </a:cubicBezTo>
                  <a:cubicBezTo>
                    <a:pt x="3372" y="116"/>
                    <a:pt x="4270" y="275"/>
                    <a:pt x="5169" y="574"/>
                  </a:cubicBezTo>
                  <a:cubicBezTo>
                    <a:pt x="6432" y="957"/>
                    <a:pt x="7619" y="1378"/>
                    <a:pt x="8806" y="1876"/>
                  </a:cubicBezTo>
                  <a:cubicBezTo>
                    <a:pt x="8806" y="1876"/>
                    <a:pt x="8882" y="1838"/>
                    <a:pt x="8806" y="1838"/>
                  </a:cubicBezTo>
                  <a:cubicBezTo>
                    <a:pt x="8117" y="1493"/>
                    <a:pt x="7427" y="1263"/>
                    <a:pt x="6700" y="957"/>
                  </a:cubicBezTo>
                  <a:cubicBezTo>
                    <a:pt x="5552" y="536"/>
                    <a:pt x="4327" y="38"/>
                    <a:pt x="30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5" name="Google Shape;4275;p56"/>
            <p:cNvSpPr/>
            <p:nvPr/>
          </p:nvSpPr>
          <p:spPr>
            <a:xfrm>
              <a:off x="1829896" y="2050172"/>
              <a:ext cx="176108" cy="39119"/>
            </a:xfrm>
            <a:custGeom>
              <a:rect b="b" l="l" r="r" t="t"/>
              <a:pathLst>
                <a:path extrusionOk="0" h="1905" w="8576">
                  <a:moveTo>
                    <a:pt x="2568" y="1"/>
                  </a:moveTo>
                  <a:cubicBezTo>
                    <a:pt x="1676" y="1"/>
                    <a:pt x="865" y="225"/>
                    <a:pt x="0" y="449"/>
                  </a:cubicBezTo>
                  <a:cubicBezTo>
                    <a:pt x="728" y="296"/>
                    <a:pt x="1417" y="181"/>
                    <a:pt x="2144" y="105"/>
                  </a:cubicBezTo>
                  <a:cubicBezTo>
                    <a:pt x="2872" y="105"/>
                    <a:pt x="3408" y="143"/>
                    <a:pt x="4097" y="334"/>
                  </a:cubicBezTo>
                  <a:cubicBezTo>
                    <a:pt x="5590" y="717"/>
                    <a:pt x="7083" y="1253"/>
                    <a:pt x="8499" y="1904"/>
                  </a:cubicBezTo>
                  <a:cubicBezTo>
                    <a:pt x="8499" y="1904"/>
                    <a:pt x="8576" y="1827"/>
                    <a:pt x="8499" y="1827"/>
                  </a:cubicBezTo>
                  <a:cubicBezTo>
                    <a:pt x="7887" y="1559"/>
                    <a:pt x="7274" y="1253"/>
                    <a:pt x="6585" y="1024"/>
                  </a:cubicBezTo>
                  <a:cubicBezTo>
                    <a:pt x="6011" y="794"/>
                    <a:pt x="4594" y="181"/>
                    <a:pt x="3101" y="28"/>
                  </a:cubicBezTo>
                  <a:cubicBezTo>
                    <a:pt x="2920" y="9"/>
                    <a:pt x="2743" y="1"/>
                    <a:pt x="25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6" name="Google Shape;4276;p56"/>
            <p:cNvSpPr/>
            <p:nvPr/>
          </p:nvSpPr>
          <p:spPr>
            <a:xfrm>
              <a:off x="1059809" y="2093191"/>
              <a:ext cx="590895" cy="273649"/>
            </a:xfrm>
            <a:custGeom>
              <a:rect b="b" l="l" r="r" t="t"/>
              <a:pathLst>
                <a:path extrusionOk="0" h="13326" w="28775">
                  <a:moveTo>
                    <a:pt x="28775" y="0"/>
                  </a:moveTo>
                  <a:cubicBezTo>
                    <a:pt x="28774" y="1"/>
                    <a:pt x="19357" y="2910"/>
                    <a:pt x="18974" y="2910"/>
                  </a:cubicBezTo>
                  <a:cubicBezTo>
                    <a:pt x="18553" y="2910"/>
                    <a:pt x="8293" y="843"/>
                    <a:pt x="4426" y="575"/>
                  </a:cubicBezTo>
                  <a:cubicBezTo>
                    <a:pt x="4183" y="555"/>
                    <a:pt x="3953" y="546"/>
                    <a:pt x="3735" y="546"/>
                  </a:cubicBezTo>
                  <a:cubicBezTo>
                    <a:pt x="482" y="546"/>
                    <a:pt x="0" y="2614"/>
                    <a:pt x="2512" y="4480"/>
                  </a:cubicBezTo>
                  <a:cubicBezTo>
                    <a:pt x="5192" y="6509"/>
                    <a:pt x="13959" y="11792"/>
                    <a:pt x="17098" y="12711"/>
                  </a:cubicBezTo>
                  <a:cubicBezTo>
                    <a:pt x="18831" y="13212"/>
                    <a:pt x="21783" y="13326"/>
                    <a:pt x="24109" y="13326"/>
                  </a:cubicBezTo>
                  <a:cubicBezTo>
                    <a:pt x="26047" y="13326"/>
                    <a:pt x="27550" y="13247"/>
                    <a:pt x="27550" y="13247"/>
                  </a:cubicBezTo>
                  <a:lnTo>
                    <a:pt x="28775"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7" name="Google Shape;4277;p56"/>
            <p:cNvSpPr/>
            <p:nvPr/>
          </p:nvSpPr>
          <p:spPr>
            <a:xfrm>
              <a:off x="1569956" y="2138202"/>
              <a:ext cx="25689" cy="188922"/>
            </a:xfrm>
            <a:custGeom>
              <a:rect b="b" l="l" r="r" t="t"/>
              <a:pathLst>
                <a:path extrusionOk="0" h="9200" w="1251">
                  <a:moveTo>
                    <a:pt x="1212" y="0"/>
                  </a:moveTo>
                  <a:cubicBezTo>
                    <a:pt x="1193" y="0"/>
                    <a:pt x="1174" y="10"/>
                    <a:pt x="1174" y="29"/>
                  </a:cubicBezTo>
                  <a:cubicBezTo>
                    <a:pt x="1059" y="795"/>
                    <a:pt x="868" y="1522"/>
                    <a:pt x="791" y="2249"/>
                  </a:cubicBezTo>
                  <a:lnTo>
                    <a:pt x="485" y="4546"/>
                  </a:lnTo>
                  <a:cubicBezTo>
                    <a:pt x="294" y="6078"/>
                    <a:pt x="102" y="7609"/>
                    <a:pt x="26" y="9064"/>
                  </a:cubicBezTo>
                  <a:cubicBezTo>
                    <a:pt x="0" y="9166"/>
                    <a:pt x="26" y="9200"/>
                    <a:pt x="45" y="9200"/>
                  </a:cubicBezTo>
                  <a:cubicBezTo>
                    <a:pt x="55" y="9200"/>
                    <a:pt x="64" y="9191"/>
                    <a:pt x="64" y="9179"/>
                  </a:cubicBezTo>
                  <a:cubicBezTo>
                    <a:pt x="370" y="7686"/>
                    <a:pt x="600" y="6154"/>
                    <a:pt x="791" y="4623"/>
                  </a:cubicBezTo>
                  <a:cubicBezTo>
                    <a:pt x="868" y="3857"/>
                    <a:pt x="983" y="3168"/>
                    <a:pt x="1059" y="2402"/>
                  </a:cubicBezTo>
                  <a:cubicBezTo>
                    <a:pt x="1174" y="1637"/>
                    <a:pt x="1174" y="833"/>
                    <a:pt x="1251" y="29"/>
                  </a:cubicBezTo>
                  <a:cubicBezTo>
                    <a:pt x="1251" y="10"/>
                    <a:pt x="1232" y="0"/>
                    <a:pt x="121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8" name="Google Shape;4278;p56"/>
            <p:cNvSpPr/>
            <p:nvPr/>
          </p:nvSpPr>
          <p:spPr>
            <a:xfrm>
              <a:off x="1067365" y="2111261"/>
              <a:ext cx="466986" cy="255538"/>
            </a:xfrm>
            <a:custGeom>
              <a:rect b="b" l="l" r="r" t="t"/>
              <a:pathLst>
                <a:path extrusionOk="0" h="12444" w="22741">
                  <a:moveTo>
                    <a:pt x="1417" y="1"/>
                  </a:moveTo>
                  <a:cubicBezTo>
                    <a:pt x="0" y="690"/>
                    <a:pt x="230" y="2221"/>
                    <a:pt x="2106" y="3600"/>
                  </a:cubicBezTo>
                  <a:cubicBezTo>
                    <a:pt x="4786" y="5629"/>
                    <a:pt x="13552" y="10873"/>
                    <a:pt x="16692" y="11831"/>
                  </a:cubicBezTo>
                  <a:cubicBezTo>
                    <a:pt x="18185" y="12252"/>
                    <a:pt x="20635" y="12405"/>
                    <a:pt x="22741" y="12443"/>
                  </a:cubicBezTo>
                  <a:lnTo>
                    <a:pt x="1417"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9" name="Google Shape;4279;p56"/>
            <p:cNvSpPr/>
            <p:nvPr/>
          </p:nvSpPr>
          <p:spPr>
            <a:xfrm>
              <a:off x="795351" y="2096374"/>
              <a:ext cx="485078" cy="549517"/>
            </a:xfrm>
            <a:custGeom>
              <a:rect b="b" l="l" r="r" t="t"/>
              <a:pathLst>
                <a:path extrusionOk="0" h="26760" w="23622">
                  <a:moveTo>
                    <a:pt x="14309" y="1"/>
                  </a:moveTo>
                  <a:cubicBezTo>
                    <a:pt x="13428" y="1"/>
                    <a:pt x="12510" y="287"/>
                    <a:pt x="11677" y="1032"/>
                  </a:cubicBezTo>
                  <a:cubicBezTo>
                    <a:pt x="6126" y="5856"/>
                    <a:pt x="1" y="26529"/>
                    <a:pt x="77" y="26682"/>
                  </a:cubicBezTo>
                  <a:cubicBezTo>
                    <a:pt x="77" y="26706"/>
                    <a:pt x="9122" y="26760"/>
                    <a:pt x="15981" y="26760"/>
                  </a:cubicBezTo>
                  <a:cubicBezTo>
                    <a:pt x="20135" y="26760"/>
                    <a:pt x="23488" y="26740"/>
                    <a:pt x="23545" y="26682"/>
                  </a:cubicBezTo>
                  <a:cubicBezTo>
                    <a:pt x="23622" y="26644"/>
                    <a:pt x="20942" y="7311"/>
                    <a:pt x="18262" y="2142"/>
                  </a:cubicBezTo>
                  <a:cubicBezTo>
                    <a:pt x="17823" y="1238"/>
                    <a:pt x="16143" y="1"/>
                    <a:pt x="14309"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0" name="Google Shape;4280;p56"/>
            <p:cNvSpPr/>
            <p:nvPr/>
          </p:nvSpPr>
          <p:spPr>
            <a:xfrm>
              <a:off x="1126318" y="2097113"/>
              <a:ext cx="172966" cy="576274"/>
            </a:xfrm>
            <a:custGeom>
              <a:rect b="b" l="l" r="r" t="t"/>
              <a:pathLst>
                <a:path extrusionOk="0" h="28063" w="8423">
                  <a:moveTo>
                    <a:pt x="0" y="1"/>
                  </a:moveTo>
                  <a:cubicBezTo>
                    <a:pt x="0" y="1"/>
                    <a:pt x="2221" y="4059"/>
                    <a:pt x="2910" y="7772"/>
                  </a:cubicBezTo>
                  <a:cubicBezTo>
                    <a:pt x="3101" y="8730"/>
                    <a:pt x="1187" y="15391"/>
                    <a:pt x="1111" y="16884"/>
                  </a:cubicBezTo>
                  <a:cubicBezTo>
                    <a:pt x="996" y="19564"/>
                    <a:pt x="1379" y="28063"/>
                    <a:pt x="1379" y="28063"/>
                  </a:cubicBezTo>
                  <a:cubicBezTo>
                    <a:pt x="1379" y="28063"/>
                    <a:pt x="6585" y="27756"/>
                    <a:pt x="7848" y="27374"/>
                  </a:cubicBezTo>
                  <a:cubicBezTo>
                    <a:pt x="8423" y="27182"/>
                    <a:pt x="4862" y="7772"/>
                    <a:pt x="3829" y="4671"/>
                  </a:cubicBezTo>
                  <a:cubicBezTo>
                    <a:pt x="2565" y="1188"/>
                    <a:pt x="77" y="77"/>
                    <a:pt x="0"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1" name="Google Shape;4281;p56"/>
            <p:cNvSpPr/>
            <p:nvPr/>
          </p:nvSpPr>
          <p:spPr>
            <a:xfrm>
              <a:off x="774139" y="2099474"/>
              <a:ext cx="381294" cy="575514"/>
            </a:xfrm>
            <a:custGeom>
              <a:rect b="b" l="l" r="r" t="t"/>
              <a:pathLst>
                <a:path extrusionOk="0" h="28026" w="18568">
                  <a:moveTo>
                    <a:pt x="13706" y="1"/>
                  </a:moveTo>
                  <a:cubicBezTo>
                    <a:pt x="13706" y="1"/>
                    <a:pt x="12404" y="498"/>
                    <a:pt x="10796" y="2604"/>
                  </a:cubicBezTo>
                  <a:cubicBezTo>
                    <a:pt x="9150" y="4710"/>
                    <a:pt x="4747" y="14434"/>
                    <a:pt x="4365" y="15429"/>
                  </a:cubicBezTo>
                  <a:cubicBezTo>
                    <a:pt x="3982" y="16424"/>
                    <a:pt x="0" y="26608"/>
                    <a:pt x="0" y="26608"/>
                  </a:cubicBezTo>
                  <a:cubicBezTo>
                    <a:pt x="0" y="26608"/>
                    <a:pt x="17865" y="28025"/>
                    <a:pt x="18476" y="28025"/>
                  </a:cubicBezTo>
                  <a:cubicBezTo>
                    <a:pt x="18484" y="28025"/>
                    <a:pt x="18489" y="28025"/>
                    <a:pt x="18491" y="28024"/>
                  </a:cubicBezTo>
                  <a:cubicBezTo>
                    <a:pt x="18568" y="27948"/>
                    <a:pt x="18262" y="18798"/>
                    <a:pt x="17879" y="17037"/>
                  </a:cubicBezTo>
                  <a:cubicBezTo>
                    <a:pt x="16922" y="12251"/>
                    <a:pt x="14357" y="7543"/>
                    <a:pt x="14433" y="6815"/>
                  </a:cubicBezTo>
                  <a:cubicBezTo>
                    <a:pt x="14471" y="5246"/>
                    <a:pt x="13706" y="1"/>
                    <a:pt x="13706"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2" name="Google Shape;4282;p56"/>
            <p:cNvSpPr/>
            <p:nvPr/>
          </p:nvSpPr>
          <p:spPr>
            <a:xfrm>
              <a:off x="1106667" y="2440647"/>
              <a:ext cx="19673" cy="19673"/>
            </a:xfrm>
            <a:custGeom>
              <a:rect b="b" l="l" r="r" t="t"/>
              <a:pathLst>
                <a:path extrusionOk="0" h="958" w="958">
                  <a:moveTo>
                    <a:pt x="460" y="1"/>
                  </a:moveTo>
                  <a:cubicBezTo>
                    <a:pt x="192" y="1"/>
                    <a:pt x="0" y="230"/>
                    <a:pt x="0" y="460"/>
                  </a:cubicBezTo>
                  <a:cubicBezTo>
                    <a:pt x="0" y="728"/>
                    <a:pt x="192" y="958"/>
                    <a:pt x="460" y="958"/>
                  </a:cubicBezTo>
                  <a:cubicBezTo>
                    <a:pt x="728" y="958"/>
                    <a:pt x="957" y="728"/>
                    <a:pt x="957" y="460"/>
                  </a:cubicBezTo>
                  <a:cubicBezTo>
                    <a:pt x="957" y="230"/>
                    <a:pt x="728" y="1"/>
                    <a:pt x="4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3" name="Google Shape;4283;p56"/>
            <p:cNvSpPr/>
            <p:nvPr/>
          </p:nvSpPr>
          <p:spPr>
            <a:xfrm>
              <a:off x="1080712" y="2351037"/>
              <a:ext cx="19673" cy="19673"/>
            </a:xfrm>
            <a:custGeom>
              <a:rect b="b" l="l" r="r" t="t"/>
              <a:pathLst>
                <a:path extrusionOk="0" h="958" w="958">
                  <a:moveTo>
                    <a:pt x="499" y="0"/>
                  </a:moveTo>
                  <a:cubicBezTo>
                    <a:pt x="269" y="0"/>
                    <a:pt x="1" y="268"/>
                    <a:pt x="1" y="498"/>
                  </a:cubicBezTo>
                  <a:cubicBezTo>
                    <a:pt x="1" y="728"/>
                    <a:pt x="192" y="958"/>
                    <a:pt x="499" y="958"/>
                  </a:cubicBezTo>
                  <a:cubicBezTo>
                    <a:pt x="728" y="958"/>
                    <a:pt x="958" y="766"/>
                    <a:pt x="958" y="498"/>
                  </a:cubicBezTo>
                  <a:cubicBezTo>
                    <a:pt x="958" y="192"/>
                    <a:pt x="728" y="0"/>
                    <a:pt x="4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4" name="Google Shape;4284;p56"/>
            <p:cNvSpPr/>
            <p:nvPr/>
          </p:nvSpPr>
          <p:spPr>
            <a:xfrm>
              <a:off x="1045353" y="2266929"/>
              <a:ext cx="19673" cy="19673"/>
            </a:xfrm>
            <a:custGeom>
              <a:rect b="b" l="l" r="r" t="t"/>
              <a:pathLst>
                <a:path extrusionOk="0" h="958" w="958">
                  <a:moveTo>
                    <a:pt x="498" y="0"/>
                  </a:moveTo>
                  <a:cubicBezTo>
                    <a:pt x="230" y="0"/>
                    <a:pt x="0" y="192"/>
                    <a:pt x="0" y="460"/>
                  </a:cubicBezTo>
                  <a:cubicBezTo>
                    <a:pt x="0" y="727"/>
                    <a:pt x="230" y="957"/>
                    <a:pt x="498" y="957"/>
                  </a:cubicBezTo>
                  <a:cubicBezTo>
                    <a:pt x="766" y="957"/>
                    <a:pt x="957" y="727"/>
                    <a:pt x="957" y="460"/>
                  </a:cubicBezTo>
                  <a:cubicBezTo>
                    <a:pt x="957" y="192"/>
                    <a:pt x="766" y="0"/>
                    <a:pt x="4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5" name="Google Shape;4285;p56"/>
            <p:cNvSpPr/>
            <p:nvPr/>
          </p:nvSpPr>
          <p:spPr>
            <a:xfrm>
              <a:off x="1109809" y="2534200"/>
              <a:ext cx="19673" cy="19673"/>
            </a:xfrm>
            <a:custGeom>
              <a:rect b="b" l="l" r="r" t="t"/>
              <a:pathLst>
                <a:path extrusionOk="0" h="958" w="958">
                  <a:moveTo>
                    <a:pt x="460" y="1"/>
                  </a:moveTo>
                  <a:cubicBezTo>
                    <a:pt x="192" y="1"/>
                    <a:pt x="0" y="192"/>
                    <a:pt x="0" y="460"/>
                  </a:cubicBezTo>
                  <a:cubicBezTo>
                    <a:pt x="0" y="728"/>
                    <a:pt x="192" y="958"/>
                    <a:pt x="460" y="958"/>
                  </a:cubicBezTo>
                  <a:cubicBezTo>
                    <a:pt x="728" y="958"/>
                    <a:pt x="957" y="728"/>
                    <a:pt x="957" y="460"/>
                  </a:cubicBezTo>
                  <a:cubicBezTo>
                    <a:pt x="957" y="192"/>
                    <a:pt x="728" y="1"/>
                    <a:pt x="4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6" name="Google Shape;4286;p56"/>
            <p:cNvSpPr/>
            <p:nvPr/>
          </p:nvSpPr>
          <p:spPr>
            <a:xfrm>
              <a:off x="1116092" y="2619108"/>
              <a:ext cx="19673" cy="19673"/>
            </a:xfrm>
            <a:custGeom>
              <a:rect b="b" l="l" r="r" t="t"/>
              <a:pathLst>
                <a:path extrusionOk="0" h="958" w="958">
                  <a:moveTo>
                    <a:pt x="498" y="0"/>
                  </a:moveTo>
                  <a:cubicBezTo>
                    <a:pt x="230" y="0"/>
                    <a:pt x="1" y="230"/>
                    <a:pt x="1" y="498"/>
                  </a:cubicBezTo>
                  <a:cubicBezTo>
                    <a:pt x="1" y="766"/>
                    <a:pt x="230" y="957"/>
                    <a:pt x="498" y="957"/>
                  </a:cubicBezTo>
                  <a:cubicBezTo>
                    <a:pt x="766" y="957"/>
                    <a:pt x="958" y="766"/>
                    <a:pt x="958" y="498"/>
                  </a:cubicBezTo>
                  <a:cubicBezTo>
                    <a:pt x="958" y="230"/>
                    <a:pt x="766" y="0"/>
                    <a:pt x="4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7" name="Google Shape;4287;p56"/>
            <p:cNvSpPr/>
            <p:nvPr/>
          </p:nvSpPr>
          <p:spPr>
            <a:xfrm>
              <a:off x="1173485" y="2356540"/>
              <a:ext cx="27537" cy="7885"/>
            </a:xfrm>
            <a:custGeom>
              <a:rect b="b" l="l" r="r" t="t"/>
              <a:pathLst>
                <a:path extrusionOk="0" h="384" w="1341">
                  <a:moveTo>
                    <a:pt x="651" y="0"/>
                  </a:moveTo>
                  <a:cubicBezTo>
                    <a:pt x="460" y="0"/>
                    <a:pt x="230" y="0"/>
                    <a:pt x="0" y="115"/>
                  </a:cubicBezTo>
                  <a:cubicBezTo>
                    <a:pt x="230" y="268"/>
                    <a:pt x="421" y="307"/>
                    <a:pt x="651" y="383"/>
                  </a:cubicBezTo>
                  <a:cubicBezTo>
                    <a:pt x="843" y="383"/>
                    <a:pt x="1111" y="383"/>
                    <a:pt x="1340" y="230"/>
                  </a:cubicBezTo>
                  <a:cubicBezTo>
                    <a:pt x="1111" y="39"/>
                    <a:pt x="919" y="0"/>
                    <a:pt x="6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8" name="Google Shape;4288;p56"/>
            <p:cNvSpPr/>
            <p:nvPr/>
          </p:nvSpPr>
          <p:spPr>
            <a:xfrm>
              <a:off x="1155394" y="2446951"/>
              <a:ext cx="27537" cy="7865"/>
            </a:xfrm>
            <a:custGeom>
              <a:rect b="b" l="l" r="r" t="t"/>
              <a:pathLst>
                <a:path extrusionOk="0" h="383" w="1341">
                  <a:moveTo>
                    <a:pt x="690" y="0"/>
                  </a:moveTo>
                  <a:cubicBezTo>
                    <a:pt x="499" y="0"/>
                    <a:pt x="269" y="0"/>
                    <a:pt x="1" y="115"/>
                  </a:cubicBezTo>
                  <a:cubicBezTo>
                    <a:pt x="269" y="268"/>
                    <a:pt x="499" y="306"/>
                    <a:pt x="690" y="383"/>
                  </a:cubicBezTo>
                  <a:cubicBezTo>
                    <a:pt x="881" y="383"/>
                    <a:pt x="1111" y="383"/>
                    <a:pt x="1341" y="230"/>
                  </a:cubicBezTo>
                  <a:cubicBezTo>
                    <a:pt x="1111" y="38"/>
                    <a:pt x="920" y="0"/>
                    <a:pt x="6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9" name="Google Shape;4289;p56"/>
            <p:cNvSpPr/>
            <p:nvPr/>
          </p:nvSpPr>
          <p:spPr>
            <a:xfrm>
              <a:off x="1189994" y="2278983"/>
              <a:ext cx="18892" cy="8132"/>
            </a:xfrm>
            <a:custGeom>
              <a:rect b="b" l="l" r="r" t="t"/>
              <a:pathLst>
                <a:path extrusionOk="0" h="396" w="920">
                  <a:moveTo>
                    <a:pt x="305" y="0"/>
                  </a:moveTo>
                  <a:cubicBezTo>
                    <a:pt x="211" y="0"/>
                    <a:pt x="112" y="19"/>
                    <a:pt x="0" y="64"/>
                  </a:cubicBezTo>
                  <a:cubicBezTo>
                    <a:pt x="153" y="217"/>
                    <a:pt x="307" y="332"/>
                    <a:pt x="421" y="370"/>
                  </a:cubicBezTo>
                  <a:cubicBezTo>
                    <a:pt x="485" y="386"/>
                    <a:pt x="548" y="395"/>
                    <a:pt x="614" y="395"/>
                  </a:cubicBezTo>
                  <a:cubicBezTo>
                    <a:pt x="708" y="395"/>
                    <a:pt x="807" y="377"/>
                    <a:pt x="919" y="332"/>
                  </a:cubicBezTo>
                  <a:cubicBezTo>
                    <a:pt x="766" y="140"/>
                    <a:pt x="613" y="64"/>
                    <a:pt x="498" y="26"/>
                  </a:cubicBezTo>
                  <a:cubicBezTo>
                    <a:pt x="435" y="10"/>
                    <a:pt x="371" y="0"/>
                    <a:pt x="3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0" name="Google Shape;4290;p56"/>
            <p:cNvSpPr/>
            <p:nvPr/>
          </p:nvSpPr>
          <p:spPr>
            <a:xfrm>
              <a:off x="297750" y="2061753"/>
              <a:ext cx="765668" cy="408729"/>
            </a:xfrm>
            <a:custGeom>
              <a:rect b="b" l="l" r="r" t="t"/>
              <a:pathLst>
                <a:path extrusionOk="0" h="19904" w="37286">
                  <a:moveTo>
                    <a:pt x="6973" y="0"/>
                  </a:moveTo>
                  <a:cubicBezTo>
                    <a:pt x="6894" y="0"/>
                    <a:pt x="6816" y="13"/>
                    <a:pt x="6738" y="38"/>
                  </a:cubicBezTo>
                  <a:cubicBezTo>
                    <a:pt x="5858" y="383"/>
                    <a:pt x="6470" y="1646"/>
                    <a:pt x="6623" y="1914"/>
                  </a:cubicBezTo>
                  <a:lnTo>
                    <a:pt x="6623" y="1953"/>
                  </a:lnTo>
                  <a:lnTo>
                    <a:pt x="6547" y="1914"/>
                  </a:lnTo>
                  <a:cubicBezTo>
                    <a:pt x="6397" y="1674"/>
                    <a:pt x="5730" y="801"/>
                    <a:pt x="5062" y="801"/>
                  </a:cubicBezTo>
                  <a:cubicBezTo>
                    <a:pt x="4877" y="801"/>
                    <a:pt x="4692" y="868"/>
                    <a:pt x="4518" y="1034"/>
                  </a:cubicBezTo>
                  <a:cubicBezTo>
                    <a:pt x="3709" y="1741"/>
                    <a:pt x="4353" y="3220"/>
                    <a:pt x="4520" y="3564"/>
                  </a:cubicBezTo>
                  <a:lnTo>
                    <a:pt x="4520" y="3564"/>
                  </a:lnTo>
                  <a:lnTo>
                    <a:pt x="4518" y="3560"/>
                  </a:lnTo>
                  <a:lnTo>
                    <a:pt x="4441" y="3522"/>
                  </a:lnTo>
                  <a:cubicBezTo>
                    <a:pt x="4168" y="3276"/>
                    <a:pt x="3542" y="2775"/>
                    <a:pt x="2956" y="2775"/>
                  </a:cubicBezTo>
                  <a:cubicBezTo>
                    <a:pt x="2722" y="2775"/>
                    <a:pt x="2494" y="2855"/>
                    <a:pt x="2297" y="3063"/>
                  </a:cubicBezTo>
                  <a:cubicBezTo>
                    <a:pt x="1455" y="3905"/>
                    <a:pt x="2489" y="5589"/>
                    <a:pt x="2489" y="5589"/>
                  </a:cubicBezTo>
                  <a:cubicBezTo>
                    <a:pt x="2489" y="5589"/>
                    <a:pt x="2063" y="5181"/>
                    <a:pt x="1553" y="5181"/>
                  </a:cubicBezTo>
                  <a:cubicBezTo>
                    <a:pt x="1298" y="5181"/>
                    <a:pt x="1021" y="5283"/>
                    <a:pt x="766" y="5589"/>
                  </a:cubicBezTo>
                  <a:cubicBezTo>
                    <a:pt x="0" y="6547"/>
                    <a:pt x="2986" y="9992"/>
                    <a:pt x="4135" y="11026"/>
                  </a:cubicBezTo>
                  <a:cubicBezTo>
                    <a:pt x="5743" y="12557"/>
                    <a:pt x="7963" y="14088"/>
                    <a:pt x="9571" y="15046"/>
                  </a:cubicBezTo>
                  <a:cubicBezTo>
                    <a:pt x="13217" y="17874"/>
                    <a:pt x="19109" y="19903"/>
                    <a:pt x="22732" y="19903"/>
                  </a:cubicBezTo>
                  <a:cubicBezTo>
                    <a:pt x="23522" y="19903"/>
                    <a:pt x="24204" y="19807"/>
                    <a:pt x="24732" y="19601"/>
                  </a:cubicBezTo>
                  <a:cubicBezTo>
                    <a:pt x="29134" y="17840"/>
                    <a:pt x="35183" y="7887"/>
                    <a:pt x="36753" y="4824"/>
                  </a:cubicBezTo>
                  <a:cubicBezTo>
                    <a:pt x="37285" y="3598"/>
                    <a:pt x="36873" y="2669"/>
                    <a:pt x="35656" y="2669"/>
                  </a:cubicBezTo>
                  <a:cubicBezTo>
                    <a:pt x="35125" y="2669"/>
                    <a:pt x="34440" y="2847"/>
                    <a:pt x="33613" y="3254"/>
                  </a:cubicBezTo>
                  <a:cubicBezTo>
                    <a:pt x="29249" y="5398"/>
                    <a:pt x="23468" y="9954"/>
                    <a:pt x="22549" y="10184"/>
                  </a:cubicBezTo>
                  <a:cubicBezTo>
                    <a:pt x="22510" y="10196"/>
                    <a:pt x="22462" y="10202"/>
                    <a:pt x="22406" y="10202"/>
                  </a:cubicBezTo>
                  <a:cubicBezTo>
                    <a:pt x="21764" y="10202"/>
                    <a:pt x="20106" y="9418"/>
                    <a:pt x="18415" y="8537"/>
                  </a:cubicBezTo>
                  <a:cubicBezTo>
                    <a:pt x="17955" y="7465"/>
                    <a:pt x="17075" y="5666"/>
                    <a:pt x="16654" y="5207"/>
                  </a:cubicBezTo>
                  <a:cubicBezTo>
                    <a:pt x="16118" y="4671"/>
                    <a:pt x="14548" y="3752"/>
                    <a:pt x="13055" y="3139"/>
                  </a:cubicBezTo>
                  <a:cubicBezTo>
                    <a:pt x="12186" y="2767"/>
                    <a:pt x="11349" y="2523"/>
                    <a:pt x="10775" y="2523"/>
                  </a:cubicBezTo>
                  <a:cubicBezTo>
                    <a:pt x="10463" y="2523"/>
                    <a:pt x="10228" y="2595"/>
                    <a:pt x="10107" y="2757"/>
                  </a:cubicBezTo>
                  <a:cubicBezTo>
                    <a:pt x="10069" y="2871"/>
                    <a:pt x="9992" y="2948"/>
                    <a:pt x="9992" y="3063"/>
                  </a:cubicBezTo>
                  <a:lnTo>
                    <a:pt x="9992" y="3101"/>
                  </a:lnTo>
                  <a:cubicBezTo>
                    <a:pt x="9001" y="1862"/>
                    <a:pt x="7944" y="0"/>
                    <a:pt x="6973" y="0"/>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1" name="Google Shape;4291;p56"/>
            <p:cNvSpPr/>
            <p:nvPr/>
          </p:nvSpPr>
          <p:spPr>
            <a:xfrm>
              <a:off x="432166" y="2101056"/>
              <a:ext cx="83742" cy="93332"/>
            </a:xfrm>
            <a:custGeom>
              <a:rect b="b" l="l" r="r" t="t"/>
              <a:pathLst>
                <a:path extrusionOk="0" h="4545" w="4078">
                  <a:moveTo>
                    <a:pt x="77" y="0"/>
                  </a:moveTo>
                  <a:cubicBezTo>
                    <a:pt x="1" y="0"/>
                    <a:pt x="1" y="39"/>
                    <a:pt x="1" y="77"/>
                  </a:cubicBezTo>
                  <a:cubicBezTo>
                    <a:pt x="460" y="1646"/>
                    <a:pt x="1073" y="2565"/>
                    <a:pt x="2068" y="3331"/>
                  </a:cubicBezTo>
                  <a:cubicBezTo>
                    <a:pt x="2604" y="3752"/>
                    <a:pt x="3217" y="4135"/>
                    <a:pt x="3982" y="4518"/>
                  </a:cubicBezTo>
                  <a:cubicBezTo>
                    <a:pt x="3992" y="4537"/>
                    <a:pt x="4004" y="4544"/>
                    <a:pt x="4015" y="4544"/>
                  </a:cubicBezTo>
                  <a:cubicBezTo>
                    <a:pt x="4049" y="4544"/>
                    <a:pt x="4078" y="4479"/>
                    <a:pt x="4021" y="4479"/>
                  </a:cubicBezTo>
                  <a:cubicBezTo>
                    <a:pt x="3255" y="3943"/>
                    <a:pt x="2642" y="3522"/>
                    <a:pt x="2106" y="3025"/>
                  </a:cubicBezTo>
                  <a:cubicBezTo>
                    <a:pt x="1302" y="2297"/>
                    <a:pt x="728" y="1417"/>
                    <a:pt x="116" y="39"/>
                  </a:cubicBezTo>
                  <a:lnTo>
                    <a:pt x="7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2" name="Google Shape;4292;p56"/>
            <p:cNvSpPr/>
            <p:nvPr/>
          </p:nvSpPr>
          <p:spPr>
            <a:xfrm>
              <a:off x="386580" y="2133273"/>
              <a:ext cx="90416" cy="99081"/>
            </a:xfrm>
            <a:custGeom>
              <a:rect b="b" l="l" r="r" t="t"/>
              <a:pathLst>
                <a:path extrusionOk="0" h="4825" w="4403">
                  <a:moveTo>
                    <a:pt x="77" y="1"/>
                  </a:moveTo>
                  <a:cubicBezTo>
                    <a:pt x="39" y="1"/>
                    <a:pt x="0" y="39"/>
                    <a:pt x="39" y="154"/>
                  </a:cubicBezTo>
                  <a:cubicBezTo>
                    <a:pt x="1034" y="2566"/>
                    <a:pt x="2182" y="3446"/>
                    <a:pt x="4326" y="4825"/>
                  </a:cubicBezTo>
                  <a:cubicBezTo>
                    <a:pt x="4326" y="4825"/>
                    <a:pt x="4403" y="4786"/>
                    <a:pt x="4326" y="4786"/>
                  </a:cubicBezTo>
                  <a:cubicBezTo>
                    <a:pt x="2336" y="3217"/>
                    <a:pt x="1417" y="2298"/>
                    <a:pt x="115" y="39"/>
                  </a:cubicBezTo>
                  <a:cubicBezTo>
                    <a:pt x="115" y="1"/>
                    <a:pt x="77" y="1"/>
                    <a:pt x="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3" name="Google Shape;4293;p56"/>
            <p:cNvSpPr/>
            <p:nvPr/>
          </p:nvSpPr>
          <p:spPr>
            <a:xfrm>
              <a:off x="347812" y="2176723"/>
              <a:ext cx="96186" cy="94153"/>
            </a:xfrm>
            <a:custGeom>
              <a:rect b="b" l="l" r="r" t="t"/>
              <a:pathLst>
                <a:path extrusionOk="0" h="4585" w="4684">
                  <a:moveTo>
                    <a:pt x="21" y="0"/>
                  </a:moveTo>
                  <a:cubicBezTo>
                    <a:pt x="0" y="0"/>
                    <a:pt x="4" y="51"/>
                    <a:pt x="51" y="144"/>
                  </a:cubicBezTo>
                  <a:cubicBezTo>
                    <a:pt x="1046" y="2249"/>
                    <a:pt x="2271" y="3474"/>
                    <a:pt x="4606" y="4585"/>
                  </a:cubicBezTo>
                  <a:cubicBezTo>
                    <a:pt x="4645" y="4585"/>
                    <a:pt x="4683" y="4546"/>
                    <a:pt x="4645" y="4470"/>
                  </a:cubicBezTo>
                  <a:cubicBezTo>
                    <a:pt x="2463" y="3206"/>
                    <a:pt x="1505" y="2173"/>
                    <a:pt x="89" y="67"/>
                  </a:cubicBezTo>
                  <a:cubicBezTo>
                    <a:pt x="59" y="22"/>
                    <a:pt x="35" y="0"/>
                    <a:pt x="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4" name="Google Shape;4294;p56"/>
            <p:cNvSpPr/>
            <p:nvPr/>
          </p:nvSpPr>
          <p:spPr>
            <a:xfrm>
              <a:off x="500565" y="2126395"/>
              <a:ext cx="73926" cy="180975"/>
            </a:xfrm>
            <a:custGeom>
              <a:rect b="b" l="l" r="r" t="t"/>
              <a:pathLst>
                <a:path extrusionOk="0" h="8813" w="3600">
                  <a:moveTo>
                    <a:pt x="101" y="1"/>
                  </a:moveTo>
                  <a:cubicBezTo>
                    <a:pt x="96" y="1"/>
                    <a:pt x="96" y="10"/>
                    <a:pt x="115" y="30"/>
                  </a:cubicBezTo>
                  <a:cubicBezTo>
                    <a:pt x="115" y="10"/>
                    <a:pt x="106" y="1"/>
                    <a:pt x="101" y="1"/>
                  </a:cubicBezTo>
                  <a:close/>
                  <a:moveTo>
                    <a:pt x="115" y="30"/>
                  </a:moveTo>
                  <a:lnTo>
                    <a:pt x="115" y="30"/>
                  </a:lnTo>
                  <a:cubicBezTo>
                    <a:pt x="0" y="1867"/>
                    <a:pt x="1838" y="2901"/>
                    <a:pt x="3178" y="3820"/>
                  </a:cubicBezTo>
                  <a:cubicBezTo>
                    <a:pt x="2374" y="5313"/>
                    <a:pt x="1991" y="7418"/>
                    <a:pt x="3025" y="8797"/>
                  </a:cubicBezTo>
                  <a:cubicBezTo>
                    <a:pt x="3025" y="8808"/>
                    <a:pt x="3031" y="8812"/>
                    <a:pt x="3041" y="8812"/>
                  </a:cubicBezTo>
                  <a:cubicBezTo>
                    <a:pt x="3063" y="8812"/>
                    <a:pt x="3101" y="8785"/>
                    <a:pt x="3101" y="8758"/>
                  </a:cubicBezTo>
                  <a:cubicBezTo>
                    <a:pt x="2336" y="7380"/>
                    <a:pt x="2833" y="5274"/>
                    <a:pt x="3523" y="3858"/>
                  </a:cubicBezTo>
                  <a:cubicBezTo>
                    <a:pt x="3599" y="3820"/>
                    <a:pt x="3599" y="3667"/>
                    <a:pt x="3523" y="3628"/>
                  </a:cubicBezTo>
                  <a:cubicBezTo>
                    <a:pt x="2221" y="2709"/>
                    <a:pt x="307" y="1752"/>
                    <a:pt x="115" y="3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5" name="Google Shape;4295;p56"/>
            <p:cNvSpPr/>
            <p:nvPr/>
          </p:nvSpPr>
          <p:spPr>
            <a:xfrm>
              <a:off x="598820" y="2111405"/>
              <a:ext cx="469266" cy="365071"/>
            </a:xfrm>
            <a:custGeom>
              <a:rect b="b" l="l" r="r" t="t"/>
              <a:pathLst>
                <a:path extrusionOk="0" h="17778" w="22852">
                  <a:moveTo>
                    <a:pt x="21315" y="0"/>
                  </a:moveTo>
                  <a:cubicBezTo>
                    <a:pt x="20702" y="0"/>
                    <a:pt x="19823" y="258"/>
                    <a:pt x="18645" y="836"/>
                  </a:cubicBezTo>
                  <a:cubicBezTo>
                    <a:pt x="14549" y="2827"/>
                    <a:pt x="8155" y="7230"/>
                    <a:pt x="7773" y="7268"/>
                  </a:cubicBezTo>
                  <a:cubicBezTo>
                    <a:pt x="7762" y="7270"/>
                    <a:pt x="7748" y="7271"/>
                    <a:pt x="7733" y="7271"/>
                  </a:cubicBezTo>
                  <a:cubicBezTo>
                    <a:pt x="7206" y="7271"/>
                    <a:pt x="4136" y="6043"/>
                    <a:pt x="4136" y="6043"/>
                  </a:cubicBezTo>
                  <a:lnTo>
                    <a:pt x="1" y="16073"/>
                  </a:lnTo>
                  <a:cubicBezTo>
                    <a:pt x="1" y="16073"/>
                    <a:pt x="4964" y="17777"/>
                    <a:pt x="8364" y="17777"/>
                  </a:cubicBezTo>
                  <a:cubicBezTo>
                    <a:pt x="8811" y="17777"/>
                    <a:pt x="9232" y="17748"/>
                    <a:pt x="9610" y="17681"/>
                  </a:cubicBezTo>
                  <a:cubicBezTo>
                    <a:pt x="12903" y="17107"/>
                    <a:pt x="19219" y="7536"/>
                    <a:pt x="21363" y="3899"/>
                  </a:cubicBezTo>
                  <a:cubicBezTo>
                    <a:pt x="22705" y="1626"/>
                    <a:pt x="22852" y="0"/>
                    <a:pt x="21315"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6" name="Google Shape;4296;p56"/>
            <p:cNvSpPr/>
            <p:nvPr/>
          </p:nvSpPr>
          <p:spPr>
            <a:xfrm>
              <a:off x="648348" y="2268182"/>
              <a:ext cx="70784" cy="176765"/>
            </a:xfrm>
            <a:custGeom>
              <a:rect b="b" l="l" r="r" t="t"/>
              <a:pathLst>
                <a:path extrusionOk="0" h="8608" w="3447">
                  <a:moveTo>
                    <a:pt x="3400" y="1"/>
                  </a:moveTo>
                  <a:cubicBezTo>
                    <a:pt x="3390" y="1"/>
                    <a:pt x="3380" y="5"/>
                    <a:pt x="3370" y="16"/>
                  </a:cubicBezTo>
                  <a:cubicBezTo>
                    <a:pt x="3063" y="743"/>
                    <a:pt x="2757" y="1432"/>
                    <a:pt x="2451" y="2083"/>
                  </a:cubicBezTo>
                  <a:lnTo>
                    <a:pt x="1570" y="4227"/>
                  </a:lnTo>
                  <a:cubicBezTo>
                    <a:pt x="996" y="5682"/>
                    <a:pt x="498" y="7098"/>
                    <a:pt x="1" y="8553"/>
                  </a:cubicBezTo>
                  <a:cubicBezTo>
                    <a:pt x="1" y="8580"/>
                    <a:pt x="39" y="8607"/>
                    <a:pt x="75" y="8607"/>
                  </a:cubicBezTo>
                  <a:cubicBezTo>
                    <a:pt x="90" y="8607"/>
                    <a:pt x="104" y="8602"/>
                    <a:pt x="116" y="8591"/>
                  </a:cubicBezTo>
                  <a:cubicBezTo>
                    <a:pt x="728" y="7213"/>
                    <a:pt x="1341" y="5758"/>
                    <a:pt x="1877" y="4380"/>
                  </a:cubicBezTo>
                  <a:cubicBezTo>
                    <a:pt x="2183" y="3653"/>
                    <a:pt x="2451" y="3002"/>
                    <a:pt x="2681" y="2274"/>
                  </a:cubicBezTo>
                  <a:cubicBezTo>
                    <a:pt x="2987" y="1547"/>
                    <a:pt x="3178" y="781"/>
                    <a:pt x="3446" y="92"/>
                  </a:cubicBezTo>
                  <a:cubicBezTo>
                    <a:pt x="3446" y="36"/>
                    <a:pt x="3426" y="1"/>
                    <a:pt x="34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7" name="Google Shape;4297;p56"/>
            <p:cNvSpPr/>
            <p:nvPr/>
          </p:nvSpPr>
          <p:spPr>
            <a:xfrm>
              <a:off x="1058700" y="2083540"/>
              <a:ext cx="119206" cy="117399"/>
            </a:xfrm>
            <a:custGeom>
              <a:rect b="b" l="l" r="r" t="t"/>
              <a:pathLst>
                <a:path extrusionOk="0" h="5717" w="5805">
                  <a:moveTo>
                    <a:pt x="1721" y="1"/>
                  </a:moveTo>
                  <a:cubicBezTo>
                    <a:pt x="1658" y="1"/>
                    <a:pt x="1595" y="4"/>
                    <a:pt x="1532" y="11"/>
                  </a:cubicBezTo>
                  <a:cubicBezTo>
                    <a:pt x="1" y="164"/>
                    <a:pt x="39" y="1925"/>
                    <a:pt x="575" y="3342"/>
                  </a:cubicBezTo>
                  <a:cubicBezTo>
                    <a:pt x="1064" y="4695"/>
                    <a:pt x="1959" y="5716"/>
                    <a:pt x="3006" y="5716"/>
                  </a:cubicBezTo>
                  <a:cubicBezTo>
                    <a:pt x="3025" y="5716"/>
                    <a:pt x="3044" y="5716"/>
                    <a:pt x="3064" y="5715"/>
                  </a:cubicBezTo>
                  <a:cubicBezTo>
                    <a:pt x="4097" y="5677"/>
                    <a:pt x="3906" y="4031"/>
                    <a:pt x="3906" y="4031"/>
                  </a:cubicBezTo>
                  <a:lnTo>
                    <a:pt x="3906" y="4031"/>
                  </a:lnTo>
                  <a:cubicBezTo>
                    <a:pt x="3906" y="4031"/>
                    <a:pt x="4497" y="5026"/>
                    <a:pt x="5062" y="5026"/>
                  </a:cubicBezTo>
                  <a:cubicBezTo>
                    <a:pt x="5124" y="5026"/>
                    <a:pt x="5185" y="5014"/>
                    <a:pt x="5246" y="4988"/>
                  </a:cubicBezTo>
                  <a:cubicBezTo>
                    <a:pt x="5805" y="4727"/>
                    <a:pt x="4041" y="1"/>
                    <a:pt x="1721" y="1"/>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8" name="Google Shape;4298;p56"/>
            <p:cNvSpPr/>
            <p:nvPr/>
          </p:nvSpPr>
          <p:spPr>
            <a:xfrm>
              <a:off x="1067365" y="1976065"/>
              <a:ext cx="96699" cy="184014"/>
            </a:xfrm>
            <a:custGeom>
              <a:rect b="b" l="l" r="r" t="t"/>
              <a:pathLst>
                <a:path extrusionOk="0" h="8961" w="4709">
                  <a:moveTo>
                    <a:pt x="459" y="0"/>
                  </a:moveTo>
                  <a:cubicBezTo>
                    <a:pt x="459" y="0"/>
                    <a:pt x="0" y="6202"/>
                    <a:pt x="38" y="6355"/>
                  </a:cubicBezTo>
                  <a:cubicBezTo>
                    <a:pt x="151" y="6732"/>
                    <a:pt x="1894" y="8960"/>
                    <a:pt x="3591" y="8960"/>
                  </a:cubicBezTo>
                  <a:cubicBezTo>
                    <a:pt x="3619" y="8960"/>
                    <a:pt x="3647" y="8960"/>
                    <a:pt x="3675" y="8959"/>
                  </a:cubicBezTo>
                  <a:cubicBezTo>
                    <a:pt x="4211" y="8882"/>
                    <a:pt x="4096" y="5896"/>
                    <a:pt x="4096" y="5896"/>
                  </a:cubicBezTo>
                  <a:lnTo>
                    <a:pt x="4135" y="5628"/>
                  </a:lnTo>
                  <a:lnTo>
                    <a:pt x="4709" y="2527"/>
                  </a:lnTo>
                  <a:lnTo>
                    <a:pt x="459" y="0"/>
                  </a:ln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9" name="Google Shape;4299;p56"/>
            <p:cNvSpPr/>
            <p:nvPr/>
          </p:nvSpPr>
          <p:spPr>
            <a:xfrm>
              <a:off x="1071287" y="1975264"/>
              <a:ext cx="93578" cy="145470"/>
            </a:xfrm>
            <a:custGeom>
              <a:rect b="b" l="l" r="r" t="t"/>
              <a:pathLst>
                <a:path extrusionOk="0" h="7084" w="4557">
                  <a:moveTo>
                    <a:pt x="268" y="1"/>
                  </a:moveTo>
                  <a:cubicBezTo>
                    <a:pt x="268" y="1"/>
                    <a:pt x="154" y="2145"/>
                    <a:pt x="0" y="3906"/>
                  </a:cubicBezTo>
                  <a:cubicBezTo>
                    <a:pt x="536" y="5093"/>
                    <a:pt x="1608" y="6777"/>
                    <a:pt x="3905" y="7083"/>
                  </a:cubicBezTo>
                  <a:lnTo>
                    <a:pt x="3905" y="5935"/>
                  </a:lnTo>
                  <a:lnTo>
                    <a:pt x="3982" y="5667"/>
                  </a:lnTo>
                  <a:lnTo>
                    <a:pt x="4556" y="2566"/>
                  </a:lnTo>
                  <a:lnTo>
                    <a:pt x="268"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0" name="Google Shape;4300;p56"/>
            <p:cNvSpPr/>
            <p:nvPr/>
          </p:nvSpPr>
          <p:spPr>
            <a:xfrm>
              <a:off x="1005250" y="1770951"/>
              <a:ext cx="277531" cy="328889"/>
            </a:xfrm>
            <a:custGeom>
              <a:rect b="b" l="l" r="r" t="t"/>
              <a:pathLst>
                <a:path extrusionOk="0" h="16016" w="13515">
                  <a:moveTo>
                    <a:pt x="6771" y="0"/>
                  </a:moveTo>
                  <a:cubicBezTo>
                    <a:pt x="6540" y="0"/>
                    <a:pt x="6312" y="12"/>
                    <a:pt x="6088" y="35"/>
                  </a:cubicBezTo>
                  <a:cubicBezTo>
                    <a:pt x="3025" y="380"/>
                    <a:pt x="1" y="2677"/>
                    <a:pt x="1073" y="9415"/>
                  </a:cubicBezTo>
                  <a:cubicBezTo>
                    <a:pt x="1997" y="15439"/>
                    <a:pt x="5736" y="16016"/>
                    <a:pt x="7475" y="16016"/>
                  </a:cubicBezTo>
                  <a:cubicBezTo>
                    <a:pt x="7682" y="16016"/>
                    <a:pt x="7860" y="16008"/>
                    <a:pt x="8002" y="16000"/>
                  </a:cubicBezTo>
                  <a:cubicBezTo>
                    <a:pt x="9418" y="15961"/>
                    <a:pt x="13515" y="14966"/>
                    <a:pt x="13132" y="8152"/>
                  </a:cubicBezTo>
                  <a:cubicBezTo>
                    <a:pt x="12778" y="1849"/>
                    <a:pt x="9608" y="0"/>
                    <a:pt x="6771" y="0"/>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1" name="Google Shape;4301;p56"/>
            <p:cNvSpPr/>
            <p:nvPr/>
          </p:nvSpPr>
          <p:spPr>
            <a:xfrm>
              <a:off x="1230878" y="1907461"/>
              <a:ext cx="28010" cy="15237"/>
            </a:xfrm>
            <a:custGeom>
              <a:rect b="b" l="l" r="r" t="t"/>
              <a:pathLst>
                <a:path extrusionOk="0" h="742" w="1364">
                  <a:moveTo>
                    <a:pt x="418" y="1"/>
                  </a:moveTo>
                  <a:cubicBezTo>
                    <a:pt x="293" y="1"/>
                    <a:pt x="170" y="46"/>
                    <a:pt x="77" y="164"/>
                  </a:cubicBezTo>
                  <a:cubicBezTo>
                    <a:pt x="0" y="202"/>
                    <a:pt x="0" y="355"/>
                    <a:pt x="77" y="470"/>
                  </a:cubicBezTo>
                  <a:cubicBezTo>
                    <a:pt x="153" y="623"/>
                    <a:pt x="306" y="623"/>
                    <a:pt x="498" y="661"/>
                  </a:cubicBezTo>
                  <a:cubicBezTo>
                    <a:pt x="689" y="700"/>
                    <a:pt x="842" y="738"/>
                    <a:pt x="957" y="738"/>
                  </a:cubicBezTo>
                  <a:cubicBezTo>
                    <a:pt x="972" y="740"/>
                    <a:pt x="987" y="742"/>
                    <a:pt x="1002" y="742"/>
                  </a:cubicBezTo>
                  <a:cubicBezTo>
                    <a:pt x="1210" y="742"/>
                    <a:pt x="1363" y="498"/>
                    <a:pt x="1149" y="355"/>
                  </a:cubicBezTo>
                  <a:cubicBezTo>
                    <a:pt x="1034" y="164"/>
                    <a:pt x="881" y="87"/>
                    <a:pt x="651" y="49"/>
                  </a:cubicBezTo>
                  <a:cubicBezTo>
                    <a:pt x="577" y="19"/>
                    <a:pt x="497" y="1"/>
                    <a:pt x="4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2" name="Google Shape;4302;p56"/>
            <p:cNvSpPr/>
            <p:nvPr/>
          </p:nvSpPr>
          <p:spPr>
            <a:xfrm>
              <a:off x="1147735" y="1910397"/>
              <a:ext cx="27332" cy="15442"/>
            </a:xfrm>
            <a:custGeom>
              <a:rect b="b" l="l" r="r" t="t"/>
              <a:pathLst>
                <a:path extrusionOk="0" h="752" w="1331">
                  <a:moveTo>
                    <a:pt x="903" y="1"/>
                  </a:moveTo>
                  <a:cubicBezTo>
                    <a:pt x="840" y="1"/>
                    <a:pt x="778" y="9"/>
                    <a:pt x="718" y="21"/>
                  </a:cubicBezTo>
                  <a:cubicBezTo>
                    <a:pt x="489" y="59"/>
                    <a:pt x="336" y="174"/>
                    <a:pt x="144" y="327"/>
                  </a:cubicBezTo>
                  <a:cubicBezTo>
                    <a:pt x="1" y="506"/>
                    <a:pt x="159" y="752"/>
                    <a:pt x="337" y="752"/>
                  </a:cubicBezTo>
                  <a:cubicBezTo>
                    <a:pt x="349" y="752"/>
                    <a:pt x="361" y="751"/>
                    <a:pt x="374" y="748"/>
                  </a:cubicBezTo>
                  <a:cubicBezTo>
                    <a:pt x="527" y="748"/>
                    <a:pt x="680" y="710"/>
                    <a:pt x="872" y="633"/>
                  </a:cubicBezTo>
                  <a:cubicBezTo>
                    <a:pt x="1063" y="595"/>
                    <a:pt x="1178" y="595"/>
                    <a:pt x="1293" y="442"/>
                  </a:cubicBezTo>
                  <a:cubicBezTo>
                    <a:pt x="1331" y="365"/>
                    <a:pt x="1331" y="212"/>
                    <a:pt x="1293" y="174"/>
                  </a:cubicBezTo>
                  <a:cubicBezTo>
                    <a:pt x="1187" y="42"/>
                    <a:pt x="1044" y="1"/>
                    <a:pt x="90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3" name="Google Shape;4303;p56"/>
            <p:cNvSpPr/>
            <p:nvPr/>
          </p:nvSpPr>
          <p:spPr>
            <a:xfrm>
              <a:off x="1151657" y="1944607"/>
              <a:ext cx="29550" cy="30700"/>
            </a:xfrm>
            <a:custGeom>
              <a:rect b="b" l="l" r="r" t="t"/>
              <a:pathLst>
                <a:path extrusionOk="0" h="1495" w="1439">
                  <a:moveTo>
                    <a:pt x="804" y="0"/>
                  </a:moveTo>
                  <a:cubicBezTo>
                    <a:pt x="66" y="0"/>
                    <a:pt x="1" y="1418"/>
                    <a:pt x="719" y="1494"/>
                  </a:cubicBezTo>
                  <a:cubicBezTo>
                    <a:pt x="727" y="1494"/>
                    <a:pt x="736" y="1495"/>
                    <a:pt x="744" y="1495"/>
                  </a:cubicBezTo>
                  <a:cubicBezTo>
                    <a:pt x="1409" y="1495"/>
                    <a:pt x="1439" y="1"/>
                    <a:pt x="834" y="1"/>
                  </a:cubicBezTo>
                  <a:cubicBezTo>
                    <a:pt x="824" y="0"/>
                    <a:pt x="814" y="0"/>
                    <a:pt x="80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4" name="Google Shape;4304;p56"/>
            <p:cNvSpPr/>
            <p:nvPr/>
          </p:nvSpPr>
          <p:spPr>
            <a:xfrm>
              <a:off x="1143608" y="1944607"/>
              <a:ext cx="20966" cy="12691"/>
            </a:xfrm>
            <a:custGeom>
              <a:rect b="b" l="l" r="r" t="t"/>
              <a:pathLst>
                <a:path extrusionOk="0" h="618" w="1021">
                  <a:moveTo>
                    <a:pt x="1" y="1"/>
                  </a:moveTo>
                  <a:cubicBezTo>
                    <a:pt x="1" y="269"/>
                    <a:pt x="115" y="575"/>
                    <a:pt x="383" y="613"/>
                  </a:cubicBezTo>
                  <a:cubicBezTo>
                    <a:pt x="406" y="616"/>
                    <a:pt x="428" y="618"/>
                    <a:pt x="449" y="618"/>
                  </a:cubicBezTo>
                  <a:cubicBezTo>
                    <a:pt x="717" y="618"/>
                    <a:pt x="887" y="402"/>
                    <a:pt x="958" y="154"/>
                  </a:cubicBezTo>
                  <a:cubicBezTo>
                    <a:pt x="1020" y="91"/>
                    <a:pt x="981" y="29"/>
                    <a:pt x="943" y="29"/>
                  </a:cubicBezTo>
                  <a:cubicBezTo>
                    <a:pt x="935" y="29"/>
                    <a:pt x="926" y="32"/>
                    <a:pt x="919" y="39"/>
                  </a:cubicBezTo>
                  <a:cubicBezTo>
                    <a:pt x="766" y="154"/>
                    <a:pt x="651" y="269"/>
                    <a:pt x="498" y="269"/>
                  </a:cubicBezTo>
                  <a:cubicBezTo>
                    <a:pt x="307" y="269"/>
                    <a:pt x="154" y="154"/>
                    <a:pt x="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5" name="Google Shape;4305;p56"/>
            <p:cNvSpPr/>
            <p:nvPr/>
          </p:nvSpPr>
          <p:spPr>
            <a:xfrm>
              <a:off x="1224574" y="1942245"/>
              <a:ext cx="28318" cy="30700"/>
            </a:xfrm>
            <a:custGeom>
              <a:rect b="b" l="l" r="r" t="t"/>
              <a:pathLst>
                <a:path extrusionOk="0" h="1495" w="1379">
                  <a:moveTo>
                    <a:pt x="641" y="0"/>
                  </a:moveTo>
                  <a:cubicBezTo>
                    <a:pt x="632" y="0"/>
                    <a:pt x="623" y="1"/>
                    <a:pt x="613" y="1"/>
                  </a:cubicBezTo>
                  <a:cubicBezTo>
                    <a:pt x="9" y="39"/>
                    <a:pt x="1" y="1495"/>
                    <a:pt x="627" y="1495"/>
                  </a:cubicBezTo>
                  <a:cubicBezTo>
                    <a:pt x="635" y="1495"/>
                    <a:pt x="643" y="1495"/>
                    <a:pt x="652" y="1494"/>
                  </a:cubicBezTo>
                  <a:cubicBezTo>
                    <a:pt x="1370" y="1494"/>
                    <a:pt x="1379" y="0"/>
                    <a:pt x="6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6" name="Google Shape;4306;p56"/>
            <p:cNvSpPr/>
            <p:nvPr/>
          </p:nvSpPr>
          <p:spPr>
            <a:xfrm>
              <a:off x="1241083" y="1944607"/>
              <a:ext cx="18892" cy="12691"/>
            </a:xfrm>
            <a:custGeom>
              <a:rect b="b" l="l" r="r" t="t"/>
              <a:pathLst>
                <a:path extrusionOk="0" h="618" w="920">
                  <a:moveTo>
                    <a:pt x="920" y="1"/>
                  </a:moveTo>
                  <a:lnTo>
                    <a:pt x="920" y="1"/>
                  </a:lnTo>
                  <a:cubicBezTo>
                    <a:pt x="805" y="154"/>
                    <a:pt x="690" y="269"/>
                    <a:pt x="537" y="269"/>
                  </a:cubicBezTo>
                  <a:cubicBezTo>
                    <a:pt x="384" y="269"/>
                    <a:pt x="230" y="154"/>
                    <a:pt x="154" y="39"/>
                  </a:cubicBezTo>
                  <a:cubicBezTo>
                    <a:pt x="147" y="32"/>
                    <a:pt x="139" y="29"/>
                    <a:pt x="129" y="29"/>
                  </a:cubicBezTo>
                  <a:cubicBezTo>
                    <a:pt x="89" y="29"/>
                    <a:pt x="32" y="91"/>
                    <a:pt x="1" y="154"/>
                  </a:cubicBezTo>
                  <a:cubicBezTo>
                    <a:pt x="107" y="402"/>
                    <a:pt x="279" y="618"/>
                    <a:pt x="487" y="618"/>
                  </a:cubicBezTo>
                  <a:cubicBezTo>
                    <a:pt x="503" y="618"/>
                    <a:pt x="520" y="616"/>
                    <a:pt x="537" y="613"/>
                  </a:cubicBezTo>
                  <a:cubicBezTo>
                    <a:pt x="805" y="575"/>
                    <a:pt x="920" y="269"/>
                    <a:pt x="9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7" name="Google Shape;4307;p56"/>
            <p:cNvSpPr/>
            <p:nvPr/>
          </p:nvSpPr>
          <p:spPr>
            <a:xfrm>
              <a:off x="1170343" y="2027934"/>
              <a:ext cx="19673" cy="8953"/>
            </a:xfrm>
            <a:custGeom>
              <a:rect b="b" l="l" r="r" t="t"/>
              <a:pathLst>
                <a:path extrusionOk="0" h="436" w="958">
                  <a:moveTo>
                    <a:pt x="0" y="1"/>
                  </a:moveTo>
                  <a:cubicBezTo>
                    <a:pt x="0" y="231"/>
                    <a:pt x="77" y="422"/>
                    <a:pt x="306" y="422"/>
                  </a:cubicBezTo>
                  <a:cubicBezTo>
                    <a:pt x="358" y="431"/>
                    <a:pt x="410" y="435"/>
                    <a:pt x="460" y="435"/>
                  </a:cubicBezTo>
                  <a:cubicBezTo>
                    <a:pt x="636" y="435"/>
                    <a:pt x="800" y="379"/>
                    <a:pt x="919" y="231"/>
                  </a:cubicBezTo>
                  <a:cubicBezTo>
                    <a:pt x="957" y="192"/>
                    <a:pt x="919" y="192"/>
                    <a:pt x="919" y="192"/>
                  </a:cubicBezTo>
                  <a:cubicBezTo>
                    <a:pt x="754" y="225"/>
                    <a:pt x="590" y="315"/>
                    <a:pt x="449" y="315"/>
                  </a:cubicBezTo>
                  <a:cubicBezTo>
                    <a:pt x="427" y="315"/>
                    <a:pt x="404" y="313"/>
                    <a:pt x="383" y="307"/>
                  </a:cubicBezTo>
                  <a:cubicBezTo>
                    <a:pt x="192" y="307"/>
                    <a:pt x="77" y="116"/>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8" name="Google Shape;4308;p56"/>
            <p:cNvSpPr/>
            <p:nvPr/>
          </p:nvSpPr>
          <p:spPr>
            <a:xfrm>
              <a:off x="1178988" y="1937728"/>
              <a:ext cx="48134" cy="78752"/>
            </a:xfrm>
            <a:custGeom>
              <a:rect b="b" l="l" r="r" t="t"/>
              <a:pathLst>
                <a:path extrusionOk="0" h="3835" w="2344">
                  <a:moveTo>
                    <a:pt x="1781" y="1"/>
                  </a:moveTo>
                  <a:cubicBezTo>
                    <a:pt x="1752" y="1"/>
                    <a:pt x="1723" y="10"/>
                    <a:pt x="1723" y="30"/>
                  </a:cubicBezTo>
                  <a:cubicBezTo>
                    <a:pt x="1761" y="872"/>
                    <a:pt x="1953" y="2135"/>
                    <a:pt x="2029" y="2595"/>
                  </a:cubicBezTo>
                  <a:cubicBezTo>
                    <a:pt x="1876" y="2518"/>
                    <a:pt x="1532" y="2441"/>
                    <a:pt x="1302" y="2403"/>
                  </a:cubicBezTo>
                  <a:cubicBezTo>
                    <a:pt x="1264" y="2403"/>
                    <a:pt x="1493" y="3475"/>
                    <a:pt x="1455" y="3590"/>
                  </a:cubicBezTo>
                  <a:cubicBezTo>
                    <a:pt x="957" y="3590"/>
                    <a:pt x="498" y="3475"/>
                    <a:pt x="39" y="3131"/>
                  </a:cubicBezTo>
                  <a:cubicBezTo>
                    <a:pt x="0" y="3131"/>
                    <a:pt x="0" y="3131"/>
                    <a:pt x="0" y="3207"/>
                  </a:cubicBezTo>
                  <a:cubicBezTo>
                    <a:pt x="301" y="3608"/>
                    <a:pt x="777" y="3834"/>
                    <a:pt x="1275" y="3834"/>
                  </a:cubicBezTo>
                  <a:cubicBezTo>
                    <a:pt x="1348" y="3834"/>
                    <a:pt x="1420" y="3829"/>
                    <a:pt x="1493" y="3820"/>
                  </a:cubicBezTo>
                  <a:cubicBezTo>
                    <a:pt x="1570" y="3820"/>
                    <a:pt x="1685" y="3820"/>
                    <a:pt x="1685" y="3781"/>
                  </a:cubicBezTo>
                  <a:cubicBezTo>
                    <a:pt x="1685" y="3475"/>
                    <a:pt x="1570" y="2786"/>
                    <a:pt x="1570" y="2786"/>
                  </a:cubicBezTo>
                  <a:lnTo>
                    <a:pt x="1570" y="2786"/>
                  </a:lnTo>
                  <a:cubicBezTo>
                    <a:pt x="1662" y="2817"/>
                    <a:pt x="2127" y="2922"/>
                    <a:pt x="2285" y="2922"/>
                  </a:cubicBezTo>
                  <a:cubicBezTo>
                    <a:pt x="2323" y="2922"/>
                    <a:pt x="2343" y="2916"/>
                    <a:pt x="2336" y="2901"/>
                  </a:cubicBezTo>
                  <a:cubicBezTo>
                    <a:pt x="2259" y="1905"/>
                    <a:pt x="2106" y="1293"/>
                    <a:pt x="1838" y="30"/>
                  </a:cubicBezTo>
                  <a:cubicBezTo>
                    <a:pt x="1838" y="10"/>
                    <a:pt x="1809" y="1"/>
                    <a:pt x="178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9" name="Google Shape;4309;p56"/>
            <p:cNvSpPr/>
            <p:nvPr/>
          </p:nvSpPr>
          <p:spPr>
            <a:xfrm>
              <a:off x="1174265" y="2002780"/>
              <a:ext cx="34622" cy="24396"/>
            </a:xfrm>
            <a:custGeom>
              <a:rect b="b" l="l" r="r" t="t"/>
              <a:pathLst>
                <a:path extrusionOk="0" h="1188" w="1686">
                  <a:moveTo>
                    <a:pt x="192" y="1"/>
                  </a:moveTo>
                  <a:cubicBezTo>
                    <a:pt x="192" y="1"/>
                    <a:pt x="115" y="231"/>
                    <a:pt x="39" y="460"/>
                  </a:cubicBezTo>
                  <a:cubicBezTo>
                    <a:pt x="1" y="805"/>
                    <a:pt x="39" y="1149"/>
                    <a:pt x="422" y="1188"/>
                  </a:cubicBezTo>
                  <a:cubicBezTo>
                    <a:pt x="613" y="1188"/>
                    <a:pt x="805" y="1188"/>
                    <a:pt x="958" y="1073"/>
                  </a:cubicBezTo>
                  <a:cubicBezTo>
                    <a:pt x="1379" y="881"/>
                    <a:pt x="1685" y="422"/>
                    <a:pt x="1685" y="422"/>
                  </a:cubicBezTo>
                  <a:lnTo>
                    <a:pt x="1685" y="422"/>
                  </a:lnTo>
                  <a:cubicBezTo>
                    <a:pt x="1648" y="423"/>
                    <a:pt x="1612" y="424"/>
                    <a:pt x="1577" y="424"/>
                  </a:cubicBezTo>
                  <a:cubicBezTo>
                    <a:pt x="721" y="424"/>
                    <a:pt x="192" y="1"/>
                    <a:pt x="19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0" name="Google Shape;4310;p56"/>
            <p:cNvSpPr/>
            <p:nvPr/>
          </p:nvSpPr>
          <p:spPr>
            <a:xfrm>
              <a:off x="1174265" y="2012225"/>
              <a:ext cx="19673" cy="14949"/>
            </a:xfrm>
            <a:custGeom>
              <a:rect b="b" l="l" r="r" t="t"/>
              <a:pathLst>
                <a:path extrusionOk="0" h="728" w="958">
                  <a:moveTo>
                    <a:pt x="39" y="0"/>
                  </a:moveTo>
                  <a:cubicBezTo>
                    <a:pt x="1" y="345"/>
                    <a:pt x="39" y="689"/>
                    <a:pt x="422" y="728"/>
                  </a:cubicBezTo>
                  <a:cubicBezTo>
                    <a:pt x="613" y="728"/>
                    <a:pt x="805" y="728"/>
                    <a:pt x="958" y="613"/>
                  </a:cubicBezTo>
                  <a:cubicBezTo>
                    <a:pt x="919" y="230"/>
                    <a:pt x="498" y="0"/>
                    <a:pt x="3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1" name="Google Shape;4311;p56"/>
            <p:cNvSpPr/>
            <p:nvPr/>
          </p:nvSpPr>
          <p:spPr>
            <a:xfrm>
              <a:off x="980096" y="1766125"/>
              <a:ext cx="291679" cy="229622"/>
            </a:xfrm>
            <a:custGeom>
              <a:rect b="b" l="l" r="r" t="t"/>
              <a:pathLst>
                <a:path extrusionOk="0" h="11182" w="14204">
                  <a:moveTo>
                    <a:pt x="7323" y="1"/>
                  </a:moveTo>
                  <a:cubicBezTo>
                    <a:pt x="6091" y="1"/>
                    <a:pt x="4316" y="356"/>
                    <a:pt x="2795" y="2032"/>
                  </a:cubicBezTo>
                  <a:cubicBezTo>
                    <a:pt x="1" y="5209"/>
                    <a:pt x="2527" y="11181"/>
                    <a:pt x="2527" y="11181"/>
                  </a:cubicBezTo>
                  <a:cubicBezTo>
                    <a:pt x="4059" y="10454"/>
                    <a:pt x="4097" y="8846"/>
                    <a:pt x="4097" y="8846"/>
                  </a:cubicBezTo>
                  <a:cubicBezTo>
                    <a:pt x="5973" y="8004"/>
                    <a:pt x="7006" y="6549"/>
                    <a:pt x="7121" y="6358"/>
                  </a:cubicBezTo>
                  <a:lnTo>
                    <a:pt x="7121" y="6358"/>
                  </a:lnTo>
                  <a:cubicBezTo>
                    <a:pt x="7083" y="6472"/>
                    <a:pt x="6738" y="7544"/>
                    <a:pt x="6547" y="8042"/>
                  </a:cubicBezTo>
                  <a:cubicBezTo>
                    <a:pt x="10911" y="7315"/>
                    <a:pt x="12213" y="3831"/>
                    <a:pt x="12213" y="3831"/>
                  </a:cubicBezTo>
                  <a:cubicBezTo>
                    <a:pt x="13668" y="5324"/>
                    <a:pt x="13936" y="6243"/>
                    <a:pt x="14127" y="6702"/>
                  </a:cubicBezTo>
                  <a:cubicBezTo>
                    <a:pt x="14127" y="6702"/>
                    <a:pt x="14204" y="3946"/>
                    <a:pt x="12787" y="2070"/>
                  </a:cubicBezTo>
                  <a:cubicBezTo>
                    <a:pt x="11583" y="389"/>
                    <a:pt x="10030" y="164"/>
                    <a:pt x="9283" y="164"/>
                  </a:cubicBezTo>
                  <a:cubicBezTo>
                    <a:pt x="9009" y="164"/>
                    <a:pt x="8844" y="194"/>
                    <a:pt x="8844" y="194"/>
                  </a:cubicBezTo>
                  <a:cubicBezTo>
                    <a:pt x="8844" y="194"/>
                    <a:pt x="8231" y="1"/>
                    <a:pt x="732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2" name="Google Shape;4312;p56"/>
            <p:cNvSpPr/>
            <p:nvPr/>
          </p:nvSpPr>
          <p:spPr>
            <a:xfrm>
              <a:off x="980096" y="1938364"/>
              <a:ext cx="76288" cy="87294"/>
            </a:xfrm>
            <a:custGeom>
              <a:rect b="b" l="l" r="r" t="t"/>
              <a:pathLst>
                <a:path extrusionOk="0" h="4251" w="3715">
                  <a:moveTo>
                    <a:pt x="1307" y="0"/>
                  </a:moveTo>
                  <a:cubicBezTo>
                    <a:pt x="1200" y="0"/>
                    <a:pt x="1095" y="23"/>
                    <a:pt x="996" y="75"/>
                  </a:cubicBezTo>
                  <a:cubicBezTo>
                    <a:pt x="1" y="535"/>
                    <a:pt x="1034" y="3712"/>
                    <a:pt x="2144" y="4133"/>
                  </a:cubicBezTo>
                  <a:cubicBezTo>
                    <a:pt x="2346" y="4217"/>
                    <a:pt x="2527" y="4251"/>
                    <a:pt x="2687" y="4251"/>
                  </a:cubicBezTo>
                  <a:cubicBezTo>
                    <a:pt x="3407" y="4251"/>
                    <a:pt x="3714" y="3559"/>
                    <a:pt x="3714" y="3559"/>
                  </a:cubicBezTo>
                  <a:lnTo>
                    <a:pt x="3370" y="1721"/>
                  </a:lnTo>
                  <a:cubicBezTo>
                    <a:pt x="3370" y="1721"/>
                    <a:pt x="2232" y="0"/>
                    <a:pt x="1307" y="0"/>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3" name="Google Shape;4313;p56"/>
            <p:cNvSpPr/>
            <p:nvPr/>
          </p:nvSpPr>
          <p:spPr>
            <a:xfrm>
              <a:off x="1006030" y="1957974"/>
              <a:ext cx="37764" cy="56266"/>
            </a:xfrm>
            <a:custGeom>
              <a:rect b="b" l="l" r="r" t="t"/>
              <a:pathLst>
                <a:path extrusionOk="0" h="2740" w="1839">
                  <a:moveTo>
                    <a:pt x="1" y="1"/>
                  </a:moveTo>
                  <a:lnTo>
                    <a:pt x="1" y="1"/>
                  </a:lnTo>
                  <a:cubicBezTo>
                    <a:pt x="767" y="384"/>
                    <a:pt x="1149" y="1149"/>
                    <a:pt x="1456" y="1915"/>
                  </a:cubicBezTo>
                  <a:cubicBezTo>
                    <a:pt x="1304" y="1738"/>
                    <a:pt x="1119" y="1594"/>
                    <a:pt x="890" y="1594"/>
                  </a:cubicBezTo>
                  <a:cubicBezTo>
                    <a:pt x="772" y="1594"/>
                    <a:pt x="642" y="1632"/>
                    <a:pt x="499" y="1723"/>
                  </a:cubicBezTo>
                  <a:lnTo>
                    <a:pt x="499" y="1762"/>
                  </a:lnTo>
                  <a:cubicBezTo>
                    <a:pt x="568" y="1754"/>
                    <a:pt x="632" y="1749"/>
                    <a:pt x="692" y="1749"/>
                  </a:cubicBezTo>
                  <a:cubicBezTo>
                    <a:pt x="933" y="1749"/>
                    <a:pt x="1111" y="1823"/>
                    <a:pt x="1264" y="2068"/>
                  </a:cubicBezTo>
                  <a:cubicBezTo>
                    <a:pt x="1379" y="2259"/>
                    <a:pt x="1494" y="2489"/>
                    <a:pt x="1609" y="2681"/>
                  </a:cubicBezTo>
                  <a:cubicBezTo>
                    <a:pt x="1623" y="2723"/>
                    <a:pt x="1642" y="2739"/>
                    <a:pt x="1661" y="2739"/>
                  </a:cubicBezTo>
                  <a:cubicBezTo>
                    <a:pt x="1693" y="2739"/>
                    <a:pt x="1724" y="2691"/>
                    <a:pt x="1724" y="2642"/>
                  </a:cubicBezTo>
                  <a:cubicBezTo>
                    <a:pt x="1839" y="1609"/>
                    <a:pt x="1111" y="116"/>
                    <a:pt x="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14" name="Google Shape;4314;p56"/>
            <p:cNvGrpSpPr/>
            <p:nvPr/>
          </p:nvGrpSpPr>
          <p:grpSpPr>
            <a:xfrm>
              <a:off x="370848" y="1351345"/>
              <a:ext cx="1341162" cy="460430"/>
              <a:chOff x="569648" y="1399633"/>
              <a:chExt cx="1341162" cy="460430"/>
            </a:xfrm>
          </p:grpSpPr>
          <p:sp>
            <p:nvSpPr>
              <p:cNvPr id="4315" name="Google Shape;4315;p56"/>
              <p:cNvSpPr/>
              <p:nvPr/>
            </p:nvSpPr>
            <p:spPr>
              <a:xfrm>
                <a:off x="1750346" y="1713016"/>
                <a:ext cx="160464" cy="147047"/>
              </a:xfrm>
              <a:custGeom>
                <a:rect b="b" l="l" r="r" t="t"/>
                <a:pathLst>
                  <a:path extrusionOk="0" h="8132" w="8874">
                    <a:moveTo>
                      <a:pt x="1896" y="0"/>
                    </a:moveTo>
                    <a:cubicBezTo>
                      <a:pt x="1800" y="0"/>
                      <a:pt x="1697" y="17"/>
                      <a:pt x="1588" y="51"/>
                    </a:cubicBezTo>
                    <a:cubicBezTo>
                      <a:pt x="141" y="518"/>
                      <a:pt x="1" y="3086"/>
                      <a:pt x="561" y="4581"/>
                    </a:cubicBezTo>
                    <a:cubicBezTo>
                      <a:pt x="1115" y="6196"/>
                      <a:pt x="2444" y="8131"/>
                      <a:pt x="2656" y="8131"/>
                    </a:cubicBezTo>
                    <a:cubicBezTo>
                      <a:pt x="2658" y="8131"/>
                      <a:pt x="2660" y="8131"/>
                      <a:pt x="2663" y="8130"/>
                    </a:cubicBezTo>
                    <a:cubicBezTo>
                      <a:pt x="4671" y="7009"/>
                      <a:pt x="8874" y="3460"/>
                      <a:pt x="7239" y="1452"/>
                    </a:cubicBezTo>
                    <a:cubicBezTo>
                      <a:pt x="6998" y="1145"/>
                      <a:pt x="6718" y="1014"/>
                      <a:pt x="6419" y="1014"/>
                    </a:cubicBezTo>
                    <a:cubicBezTo>
                      <a:pt x="5217" y="1014"/>
                      <a:pt x="3719" y="3141"/>
                      <a:pt x="3270" y="4487"/>
                    </a:cubicBezTo>
                    <a:cubicBezTo>
                      <a:pt x="3401" y="3180"/>
                      <a:pt x="3246" y="0"/>
                      <a:pt x="1896"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6" name="Google Shape;4316;p56"/>
              <p:cNvSpPr/>
              <p:nvPr/>
            </p:nvSpPr>
            <p:spPr>
              <a:xfrm>
                <a:off x="1344477" y="1399633"/>
                <a:ext cx="162996" cy="14726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7" name="Google Shape;4317;p56"/>
              <p:cNvSpPr/>
              <p:nvPr/>
            </p:nvSpPr>
            <p:spPr>
              <a:xfrm>
                <a:off x="569648" y="1511806"/>
                <a:ext cx="285450" cy="246483"/>
              </a:xfrm>
              <a:custGeom>
                <a:rect b="b" l="l" r="r" t="t"/>
                <a:pathLst>
                  <a:path extrusionOk="0" h="13631" w="15786">
                    <a:moveTo>
                      <a:pt x="3020" y="0"/>
                    </a:moveTo>
                    <a:cubicBezTo>
                      <a:pt x="2772" y="0"/>
                      <a:pt x="2513" y="70"/>
                      <a:pt x="2243" y="222"/>
                    </a:cubicBezTo>
                    <a:cubicBezTo>
                      <a:pt x="1" y="1576"/>
                      <a:pt x="701" y="6013"/>
                      <a:pt x="2009" y="8301"/>
                    </a:cubicBezTo>
                    <a:cubicBezTo>
                      <a:pt x="3515" y="10720"/>
                      <a:pt x="6449" y="13630"/>
                      <a:pt x="6799" y="13630"/>
                    </a:cubicBezTo>
                    <a:cubicBezTo>
                      <a:pt x="6807" y="13630"/>
                      <a:pt x="6814" y="13629"/>
                      <a:pt x="6819" y="13625"/>
                    </a:cubicBezTo>
                    <a:cubicBezTo>
                      <a:pt x="9855" y="11104"/>
                      <a:pt x="15786" y="3491"/>
                      <a:pt x="12424" y="689"/>
                    </a:cubicBezTo>
                    <a:cubicBezTo>
                      <a:pt x="11992" y="324"/>
                      <a:pt x="11560" y="164"/>
                      <a:pt x="11138" y="164"/>
                    </a:cubicBezTo>
                    <a:cubicBezTo>
                      <a:pt x="8912" y="164"/>
                      <a:pt x="6954" y="4629"/>
                      <a:pt x="6679" y="7181"/>
                    </a:cubicBezTo>
                    <a:cubicBezTo>
                      <a:pt x="6428" y="5049"/>
                      <a:pt x="5130" y="0"/>
                      <a:pt x="3020"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321" name="Shape 4321"/>
        <p:cNvGrpSpPr/>
        <p:nvPr/>
      </p:nvGrpSpPr>
      <p:grpSpPr>
        <a:xfrm>
          <a:off x="0" y="0"/>
          <a:ext cx="0" cy="0"/>
          <a:chOff x="0" y="0"/>
          <a:chExt cx="0" cy="0"/>
        </a:xfrm>
      </p:grpSpPr>
      <p:sp>
        <p:nvSpPr>
          <p:cNvPr id="4322" name="Google Shape;4322;p57"/>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sp>
        <p:nvSpPr>
          <p:cNvPr id="4323" name="Google Shape;4323;p57"/>
          <p:cNvSpPr txBox="1"/>
          <p:nvPr/>
        </p:nvSpPr>
        <p:spPr>
          <a:xfrm>
            <a:off x="457200" y="4524300"/>
            <a:ext cx="8229600" cy="276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Follow the link in the graph to modify its data and then paste the new one here. For more info, </a:t>
            </a:r>
            <a:r>
              <a:rPr b="1" lang="en" sz="1200">
                <a:solidFill>
                  <a:schemeClr val="hlink"/>
                </a:solidFill>
                <a:uFill>
                  <a:noFill/>
                </a:uFill>
                <a:latin typeface="Roboto"/>
                <a:ea typeface="Roboto"/>
                <a:cs typeface="Roboto"/>
                <a:sym typeface="Roboto"/>
                <a:hlinkClick r:id="rId3"/>
              </a:rPr>
              <a:t>click here</a:t>
            </a:r>
            <a:endParaRPr b="1" sz="1200">
              <a:solidFill>
                <a:schemeClr val="dk1"/>
              </a:solidFill>
              <a:latin typeface="Roboto"/>
              <a:ea typeface="Roboto"/>
              <a:cs typeface="Roboto"/>
              <a:sym typeface="Roboto"/>
            </a:endParaRPr>
          </a:p>
        </p:txBody>
      </p:sp>
      <p:grpSp>
        <p:nvGrpSpPr>
          <p:cNvPr id="4324" name="Google Shape;4324;p57"/>
          <p:cNvGrpSpPr/>
          <p:nvPr/>
        </p:nvGrpSpPr>
        <p:grpSpPr>
          <a:xfrm>
            <a:off x="6620875" y="1339800"/>
            <a:ext cx="1841100" cy="957291"/>
            <a:chOff x="6620875" y="1339800"/>
            <a:chExt cx="1841100" cy="957291"/>
          </a:xfrm>
        </p:grpSpPr>
        <p:sp>
          <p:nvSpPr>
            <p:cNvPr id="4325" name="Google Shape;4325;p57"/>
            <p:cNvSpPr txBox="1"/>
            <p:nvPr/>
          </p:nvSpPr>
          <p:spPr>
            <a:xfrm>
              <a:off x="6620875" y="1683591"/>
              <a:ext cx="1841100" cy="61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Mercury is the closest planet to the Sun and the smallest one</a:t>
              </a:r>
              <a:endParaRPr sz="1200">
                <a:solidFill>
                  <a:schemeClr val="dk1"/>
                </a:solidFill>
                <a:latin typeface="Roboto"/>
                <a:ea typeface="Roboto"/>
                <a:cs typeface="Roboto"/>
                <a:sym typeface="Roboto"/>
              </a:endParaRPr>
            </a:p>
          </p:txBody>
        </p:sp>
        <p:sp>
          <p:nvSpPr>
            <p:cNvPr id="4326" name="Google Shape;4326;p57"/>
            <p:cNvSpPr txBox="1"/>
            <p:nvPr/>
          </p:nvSpPr>
          <p:spPr>
            <a:xfrm>
              <a:off x="6620875" y="1339800"/>
              <a:ext cx="1841100" cy="343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Mercury</a:t>
              </a:r>
              <a:endParaRPr b="1" sz="1800">
                <a:solidFill>
                  <a:schemeClr val="accent1"/>
                </a:solidFill>
                <a:latin typeface="Fira Sans Extra Condensed"/>
                <a:ea typeface="Fira Sans Extra Condensed"/>
                <a:cs typeface="Fira Sans Extra Condensed"/>
                <a:sym typeface="Fira Sans Extra Condensed"/>
              </a:endParaRPr>
            </a:p>
          </p:txBody>
        </p:sp>
      </p:grpSp>
      <p:grpSp>
        <p:nvGrpSpPr>
          <p:cNvPr id="4327" name="Google Shape;4327;p57"/>
          <p:cNvGrpSpPr/>
          <p:nvPr/>
        </p:nvGrpSpPr>
        <p:grpSpPr>
          <a:xfrm>
            <a:off x="6620875" y="2960110"/>
            <a:ext cx="1841100" cy="957286"/>
            <a:chOff x="6620875" y="2960110"/>
            <a:chExt cx="1841100" cy="957286"/>
          </a:xfrm>
        </p:grpSpPr>
        <p:sp>
          <p:nvSpPr>
            <p:cNvPr id="4328" name="Google Shape;4328;p57"/>
            <p:cNvSpPr txBox="1"/>
            <p:nvPr/>
          </p:nvSpPr>
          <p:spPr>
            <a:xfrm>
              <a:off x="6620875" y="3303896"/>
              <a:ext cx="1841100" cy="61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Jupiter is a gas giant and the biggest planet in the Solar System</a:t>
              </a:r>
              <a:endParaRPr sz="1200">
                <a:solidFill>
                  <a:schemeClr val="dk1"/>
                </a:solidFill>
                <a:latin typeface="Roboto"/>
                <a:ea typeface="Roboto"/>
                <a:cs typeface="Roboto"/>
                <a:sym typeface="Roboto"/>
              </a:endParaRPr>
            </a:p>
          </p:txBody>
        </p:sp>
        <p:sp>
          <p:nvSpPr>
            <p:cNvPr id="4329" name="Google Shape;4329;p57"/>
            <p:cNvSpPr txBox="1"/>
            <p:nvPr/>
          </p:nvSpPr>
          <p:spPr>
            <a:xfrm>
              <a:off x="6620875" y="2960110"/>
              <a:ext cx="1841100" cy="343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6"/>
                  </a:solidFill>
                  <a:latin typeface="Fira Sans Extra Condensed"/>
                  <a:ea typeface="Fira Sans Extra Condensed"/>
                  <a:cs typeface="Fira Sans Extra Condensed"/>
                  <a:sym typeface="Fira Sans Extra Condensed"/>
                </a:rPr>
                <a:t>Jupiter</a:t>
              </a:r>
              <a:endParaRPr b="1" sz="1800">
                <a:solidFill>
                  <a:schemeClr val="accent6"/>
                </a:solidFill>
                <a:latin typeface="Fira Sans Extra Condensed"/>
                <a:ea typeface="Fira Sans Extra Condensed"/>
                <a:cs typeface="Fira Sans Extra Condensed"/>
                <a:sym typeface="Fira Sans Extra Condensed"/>
              </a:endParaRPr>
            </a:p>
          </p:txBody>
        </p:sp>
      </p:grpSp>
      <p:sp>
        <p:nvSpPr>
          <p:cNvPr id="4330" name="Google Shape;4330;p57"/>
          <p:cNvSpPr/>
          <p:nvPr/>
        </p:nvSpPr>
        <p:spPr>
          <a:xfrm>
            <a:off x="7021075" y="2359493"/>
            <a:ext cx="1040700" cy="343800"/>
          </a:xfrm>
          <a:prstGeom prst="rect">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23%</a:t>
            </a:r>
            <a:endParaRPr b="1" sz="2000">
              <a:latin typeface="Fira Sans Extra Condensed"/>
              <a:ea typeface="Fira Sans Extra Condensed"/>
              <a:cs typeface="Fira Sans Extra Condensed"/>
              <a:sym typeface="Fira Sans Extra Condensed"/>
            </a:endParaRPr>
          </a:p>
        </p:txBody>
      </p:sp>
      <p:sp>
        <p:nvSpPr>
          <p:cNvPr id="4331" name="Google Shape;4331;p57"/>
          <p:cNvSpPr/>
          <p:nvPr/>
        </p:nvSpPr>
        <p:spPr>
          <a:xfrm>
            <a:off x="7021075" y="3981834"/>
            <a:ext cx="1040700" cy="343800"/>
          </a:xfrm>
          <a:prstGeom prst="rect">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20%</a:t>
            </a:r>
            <a:endParaRPr b="1" sz="2000">
              <a:latin typeface="Fira Sans Extra Condensed"/>
              <a:ea typeface="Fira Sans Extra Condensed"/>
              <a:cs typeface="Fira Sans Extra Condensed"/>
              <a:sym typeface="Fira Sans Extra Condensed"/>
            </a:endParaRPr>
          </a:p>
        </p:txBody>
      </p:sp>
      <p:grpSp>
        <p:nvGrpSpPr>
          <p:cNvPr id="4332" name="Google Shape;4332;p57"/>
          <p:cNvGrpSpPr/>
          <p:nvPr/>
        </p:nvGrpSpPr>
        <p:grpSpPr>
          <a:xfrm>
            <a:off x="4120700" y="1339800"/>
            <a:ext cx="1841100" cy="957291"/>
            <a:chOff x="4120700" y="1339800"/>
            <a:chExt cx="1841100" cy="957291"/>
          </a:xfrm>
        </p:grpSpPr>
        <p:sp>
          <p:nvSpPr>
            <p:cNvPr id="4333" name="Google Shape;4333;p57"/>
            <p:cNvSpPr txBox="1"/>
            <p:nvPr/>
          </p:nvSpPr>
          <p:spPr>
            <a:xfrm>
              <a:off x="4120700" y="1683591"/>
              <a:ext cx="1841100" cy="61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Venus has a beautiful name and is the second planet from the Sun</a:t>
              </a:r>
              <a:endParaRPr sz="1200">
                <a:solidFill>
                  <a:schemeClr val="dk1"/>
                </a:solidFill>
                <a:latin typeface="Roboto"/>
                <a:ea typeface="Roboto"/>
                <a:cs typeface="Roboto"/>
                <a:sym typeface="Roboto"/>
              </a:endParaRPr>
            </a:p>
          </p:txBody>
        </p:sp>
        <p:sp>
          <p:nvSpPr>
            <p:cNvPr id="4334" name="Google Shape;4334;p57"/>
            <p:cNvSpPr txBox="1"/>
            <p:nvPr/>
          </p:nvSpPr>
          <p:spPr>
            <a:xfrm>
              <a:off x="4120700" y="1339800"/>
              <a:ext cx="1841100" cy="343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Venus</a:t>
              </a:r>
              <a:endParaRPr b="1" sz="1800">
                <a:solidFill>
                  <a:schemeClr val="lt2"/>
                </a:solidFill>
                <a:latin typeface="Fira Sans Extra Condensed"/>
                <a:ea typeface="Fira Sans Extra Condensed"/>
                <a:cs typeface="Fira Sans Extra Condensed"/>
                <a:sym typeface="Fira Sans Extra Condensed"/>
              </a:endParaRPr>
            </a:p>
          </p:txBody>
        </p:sp>
      </p:grpSp>
      <p:grpSp>
        <p:nvGrpSpPr>
          <p:cNvPr id="4335" name="Google Shape;4335;p57"/>
          <p:cNvGrpSpPr/>
          <p:nvPr/>
        </p:nvGrpSpPr>
        <p:grpSpPr>
          <a:xfrm>
            <a:off x="4120700" y="2960110"/>
            <a:ext cx="1841100" cy="957286"/>
            <a:chOff x="4120700" y="2960110"/>
            <a:chExt cx="1841100" cy="957286"/>
          </a:xfrm>
        </p:grpSpPr>
        <p:sp>
          <p:nvSpPr>
            <p:cNvPr id="4336" name="Google Shape;4336;p57"/>
            <p:cNvSpPr txBox="1"/>
            <p:nvPr/>
          </p:nvSpPr>
          <p:spPr>
            <a:xfrm>
              <a:off x="4120700" y="3303896"/>
              <a:ext cx="1841100" cy="61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It's full of iron oxide dust, which gives the planet its reddish cast</a:t>
              </a:r>
              <a:endParaRPr sz="1200">
                <a:solidFill>
                  <a:schemeClr val="dk1"/>
                </a:solidFill>
                <a:latin typeface="Roboto"/>
                <a:ea typeface="Roboto"/>
                <a:cs typeface="Roboto"/>
                <a:sym typeface="Roboto"/>
              </a:endParaRPr>
            </a:p>
          </p:txBody>
        </p:sp>
        <p:sp>
          <p:nvSpPr>
            <p:cNvPr id="4337" name="Google Shape;4337;p57"/>
            <p:cNvSpPr txBox="1"/>
            <p:nvPr/>
          </p:nvSpPr>
          <p:spPr>
            <a:xfrm>
              <a:off x="4120700" y="2960110"/>
              <a:ext cx="1841100" cy="343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Mars</a:t>
              </a:r>
              <a:endParaRPr b="1" sz="1800">
                <a:solidFill>
                  <a:schemeClr val="accent2"/>
                </a:solidFill>
                <a:latin typeface="Fira Sans Extra Condensed"/>
                <a:ea typeface="Fira Sans Extra Condensed"/>
                <a:cs typeface="Fira Sans Extra Condensed"/>
                <a:sym typeface="Fira Sans Extra Condensed"/>
              </a:endParaRPr>
            </a:p>
          </p:txBody>
        </p:sp>
      </p:grpSp>
      <p:sp>
        <p:nvSpPr>
          <p:cNvPr id="4338" name="Google Shape;4338;p57"/>
          <p:cNvSpPr/>
          <p:nvPr/>
        </p:nvSpPr>
        <p:spPr>
          <a:xfrm>
            <a:off x="4520900" y="2359493"/>
            <a:ext cx="1040700" cy="343800"/>
          </a:xfrm>
          <a:prstGeom prst="rect">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32%</a:t>
            </a:r>
            <a:endParaRPr b="1" sz="2000">
              <a:latin typeface="Fira Sans Extra Condensed"/>
              <a:ea typeface="Fira Sans Extra Condensed"/>
              <a:cs typeface="Fira Sans Extra Condensed"/>
              <a:sym typeface="Fira Sans Extra Condensed"/>
            </a:endParaRPr>
          </a:p>
        </p:txBody>
      </p:sp>
      <p:sp>
        <p:nvSpPr>
          <p:cNvPr id="4339" name="Google Shape;4339;p57"/>
          <p:cNvSpPr/>
          <p:nvPr/>
        </p:nvSpPr>
        <p:spPr>
          <a:xfrm>
            <a:off x="4520900" y="3981834"/>
            <a:ext cx="1040700" cy="343800"/>
          </a:xfrm>
          <a:prstGeom prst="rect">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25%</a:t>
            </a:r>
            <a:endParaRPr b="1" sz="2000">
              <a:latin typeface="Fira Sans Extra Condensed"/>
              <a:ea typeface="Fira Sans Extra Condensed"/>
              <a:cs typeface="Fira Sans Extra Condensed"/>
              <a:sym typeface="Fira Sans Extra Condensed"/>
            </a:endParaRPr>
          </a:p>
        </p:txBody>
      </p:sp>
      <p:pic>
        <p:nvPicPr>
          <p:cNvPr id="4340" name="Google Shape;4340;p57" title="Gráfico">
            <a:hlinkClick r:id="rId4"/>
          </p:cNvPr>
          <p:cNvPicPr preferRelativeResize="0"/>
          <p:nvPr/>
        </p:nvPicPr>
        <p:blipFill>
          <a:blip r:embed="rId5">
            <a:alphaModFix/>
          </a:blip>
          <a:stretch>
            <a:fillRect/>
          </a:stretch>
        </p:blipFill>
        <p:spPr>
          <a:xfrm>
            <a:off x="381000" y="1275297"/>
            <a:ext cx="3363818" cy="3233100"/>
          </a:xfrm>
          <a:prstGeom prst="rect">
            <a:avLst/>
          </a:prstGeom>
          <a:noFill/>
          <a:ln>
            <a:noFill/>
          </a:ln>
        </p:spPr>
      </p:pic>
      <p:grpSp>
        <p:nvGrpSpPr>
          <p:cNvPr id="4341" name="Google Shape;4341;p57"/>
          <p:cNvGrpSpPr/>
          <p:nvPr/>
        </p:nvGrpSpPr>
        <p:grpSpPr>
          <a:xfrm>
            <a:off x="1418591" y="2129334"/>
            <a:ext cx="1380252" cy="1785160"/>
            <a:chOff x="1418591" y="2129334"/>
            <a:chExt cx="1380252" cy="1785160"/>
          </a:xfrm>
        </p:grpSpPr>
        <p:sp>
          <p:nvSpPr>
            <p:cNvPr id="4342" name="Google Shape;4342;p57"/>
            <p:cNvSpPr/>
            <p:nvPr/>
          </p:nvSpPr>
          <p:spPr>
            <a:xfrm>
              <a:off x="1495753" y="2133849"/>
              <a:ext cx="975858" cy="1290988"/>
            </a:xfrm>
            <a:custGeom>
              <a:rect b="b" l="l" r="r" t="t"/>
              <a:pathLst>
                <a:path extrusionOk="0" h="116096" w="87757">
                  <a:moveTo>
                    <a:pt x="49168" y="1"/>
                  </a:moveTo>
                  <a:cubicBezTo>
                    <a:pt x="44130" y="1"/>
                    <a:pt x="38516" y="2218"/>
                    <a:pt x="34084" y="3449"/>
                  </a:cubicBezTo>
                  <a:cubicBezTo>
                    <a:pt x="28418" y="4986"/>
                    <a:pt x="25124" y="7621"/>
                    <a:pt x="22664" y="13023"/>
                  </a:cubicBezTo>
                  <a:cubicBezTo>
                    <a:pt x="19195" y="20446"/>
                    <a:pt x="16032" y="28001"/>
                    <a:pt x="12738" y="35467"/>
                  </a:cubicBezTo>
                  <a:cubicBezTo>
                    <a:pt x="7775" y="46667"/>
                    <a:pt x="1" y="59229"/>
                    <a:pt x="660" y="71878"/>
                  </a:cubicBezTo>
                  <a:cubicBezTo>
                    <a:pt x="1143" y="81761"/>
                    <a:pt x="6897" y="90545"/>
                    <a:pt x="13704" y="97397"/>
                  </a:cubicBezTo>
                  <a:cubicBezTo>
                    <a:pt x="23987" y="107740"/>
                    <a:pt x="38991" y="116096"/>
                    <a:pt x="53725" y="116096"/>
                  </a:cubicBezTo>
                  <a:cubicBezTo>
                    <a:pt x="60452" y="116096"/>
                    <a:pt x="67122" y="114355"/>
                    <a:pt x="73262" y="110266"/>
                  </a:cubicBezTo>
                  <a:cubicBezTo>
                    <a:pt x="81124" y="105039"/>
                    <a:pt x="87756" y="90413"/>
                    <a:pt x="81519" y="81717"/>
                  </a:cubicBezTo>
                  <a:cubicBezTo>
                    <a:pt x="78269" y="77237"/>
                    <a:pt x="73394" y="74602"/>
                    <a:pt x="69046" y="71395"/>
                  </a:cubicBezTo>
                  <a:cubicBezTo>
                    <a:pt x="63292" y="67135"/>
                    <a:pt x="60042" y="61776"/>
                    <a:pt x="59383" y="54617"/>
                  </a:cubicBezTo>
                  <a:cubicBezTo>
                    <a:pt x="58065" y="40738"/>
                    <a:pt x="62589" y="32613"/>
                    <a:pt x="66366" y="19568"/>
                  </a:cubicBezTo>
                  <a:cubicBezTo>
                    <a:pt x="67069" y="17152"/>
                    <a:pt x="67421" y="14605"/>
                    <a:pt x="65883" y="11750"/>
                  </a:cubicBezTo>
                  <a:cubicBezTo>
                    <a:pt x="64697" y="8939"/>
                    <a:pt x="62589" y="6611"/>
                    <a:pt x="59998" y="4678"/>
                  </a:cubicBezTo>
                  <a:cubicBezTo>
                    <a:pt x="57890" y="2746"/>
                    <a:pt x="55606" y="1165"/>
                    <a:pt x="52795" y="462"/>
                  </a:cubicBezTo>
                  <a:cubicBezTo>
                    <a:pt x="51640" y="138"/>
                    <a:pt x="50422" y="1"/>
                    <a:pt x="4916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3" name="Google Shape;4343;p57"/>
            <p:cNvSpPr/>
            <p:nvPr/>
          </p:nvSpPr>
          <p:spPr>
            <a:xfrm>
              <a:off x="1499667" y="2796823"/>
              <a:ext cx="893792" cy="892380"/>
            </a:xfrm>
            <a:custGeom>
              <a:rect b="b" l="l" r="r" t="t"/>
              <a:pathLst>
                <a:path extrusionOk="0" h="80250" w="80377">
                  <a:moveTo>
                    <a:pt x="44810" y="1"/>
                  </a:moveTo>
                  <a:cubicBezTo>
                    <a:pt x="39386" y="1"/>
                    <a:pt x="33795" y="2750"/>
                    <a:pt x="31185" y="5275"/>
                  </a:cubicBezTo>
                  <a:cubicBezTo>
                    <a:pt x="18491" y="17705"/>
                    <a:pt x="7379" y="49372"/>
                    <a:pt x="0" y="77746"/>
                  </a:cubicBezTo>
                  <a:lnTo>
                    <a:pt x="74140" y="80249"/>
                  </a:lnTo>
                  <a:cubicBezTo>
                    <a:pt x="74447" y="80117"/>
                    <a:pt x="72339" y="61714"/>
                    <a:pt x="72339" y="61714"/>
                  </a:cubicBezTo>
                  <a:cubicBezTo>
                    <a:pt x="72339" y="61714"/>
                    <a:pt x="80377" y="50119"/>
                    <a:pt x="77083" y="40983"/>
                  </a:cubicBezTo>
                  <a:cubicBezTo>
                    <a:pt x="75458" y="36371"/>
                    <a:pt x="59909" y="8920"/>
                    <a:pt x="52838" y="2771"/>
                  </a:cubicBezTo>
                  <a:cubicBezTo>
                    <a:pt x="50523" y="776"/>
                    <a:pt x="47690" y="1"/>
                    <a:pt x="44810" y="1"/>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4" name="Google Shape;4344;p57"/>
            <p:cNvSpPr/>
            <p:nvPr/>
          </p:nvSpPr>
          <p:spPr>
            <a:xfrm>
              <a:off x="1962281" y="3409335"/>
              <a:ext cx="262187" cy="72914"/>
            </a:xfrm>
            <a:custGeom>
              <a:rect b="b" l="l" r="r" t="t"/>
              <a:pathLst>
                <a:path extrusionOk="0" h="6557" w="23578">
                  <a:moveTo>
                    <a:pt x="23402" y="0"/>
                  </a:moveTo>
                  <a:cubicBezTo>
                    <a:pt x="19845" y="44"/>
                    <a:pt x="16331" y="747"/>
                    <a:pt x="12949" y="1757"/>
                  </a:cubicBezTo>
                  <a:cubicBezTo>
                    <a:pt x="9523" y="2723"/>
                    <a:pt x="1969" y="5710"/>
                    <a:pt x="36" y="6500"/>
                  </a:cubicBezTo>
                  <a:cubicBezTo>
                    <a:pt x="1" y="6500"/>
                    <a:pt x="22" y="6557"/>
                    <a:pt x="32" y="6557"/>
                  </a:cubicBezTo>
                  <a:cubicBezTo>
                    <a:pt x="34" y="6557"/>
                    <a:pt x="36" y="6553"/>
                    <a:pt x="36" y="6544"/>
                  </a:cubicBezTo>
                  <a:cubicBezTo>
                    <a:pt x="3506" y="5666"/>
                    <a:pt x="3945" y="5490"/>
                    <a:pt x="7327" y="4348"/>
                  </a:cubicBezTo>
                  <a:cubicBezTo>
                    <a:pt x="10665" y="3206"/>
                    <a:pt x="14091" y="2152"/>
                    <a:pt x="17473" y="1274"/>
                  </a:cubicBezTo>
                  <a:cubicBezTo>
                    <a:pt x="19405" y="791"/>
                    <a:pt x="21382" y="439"/>
                    <a:pt x="23358" y="220"/>
                  </a:cubicBezTo>
                  <a:cubicBezTo>
                    <a:pt x="23578" y="220"/>
                    <a:pt x="23578" y="0"/>
                    <a:pt x="2340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5" name="Google Shape;4345;p57"/>
            <p:cNvSpPr/>
            <p:nvPr/>
          </p:nvSpPr>
          <p:spPr>
            <a:xfrm>
              <a:off x="2168824" y="3428206"/>
              <a:ext cx="124021" cy="13022"/>
            </a:xfrm>
            <a:custGeom>
              <a:rect b="b" l="l" r="r" t="t"/>
              <a:pathLst>
                <a:path extrusionOk="0" h="1171" w="11153">
                  <a:moveTo>
                    <a:pt x="8608" y="1"/>
                  </a:moveTo>
                  <a:cubicBezTo>
                    <a:pt x="5730" y="1"/>
                    <a:pt x="2842" y="399"/>
                    <a:pt x="85" y="1114"/>
                  </a:cubicBezTo>
                  <a:cubicBezTo>
                    <a:pt x="14" y="1114"/>
                    <a:pt x="0" y="1170"/>
                    <a:pt x="43" y="1170"/>
                  </a:cubicBezTo>
                  <a:cubicBezTo>
                    <a:pt x="53" y="1170"/>
                    <a:pt x="67" y="1167"/>
                    <a:pt x="85" y="1158"/>
                  </a:cubicBezTo>
                  <a:cubicBezTo>
                    <a:pt x="1885" y="938"/>
                    <a:pt x="3686" y="719"/>
                    <a:pt x="5575" y="543"/>
                  </a:cubicBezTo>
                  <a:cubicBezTo>
                    <a:pt x="7420" y="411"/>
                    <a:pt x="9220" y="279"/>
                    <a:pt x="11109" y="192"/>
                  </a:cubicBezTo>
                  <a:cubicBezTo>
                    <a:pt x="11115" y="198"/>
                    <a:pt x="11121" y="201"/>
                    <a:pt x="11125" y="201"/>
                  </a:cubicBezTo>
                  <a:cubicBezTo>
                    <a:pt x="11152" y="201"/>
                    <a:pt x="11147" y="104"/>
                    <a:pt x="11109" y="104"/>
                  </a:cubicBezTo>
                  <a:cubicBezTo>
                    <a:pt x="10279" y="35"/>
                    <a:pt x="9444" y="1"/>
                    <a:pt x="8608"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6" name="Google Shape;4346;p57"/>
            <p:cNvSpPr/>
            <p:nvPr/>
          </p:nvSpPr>
          <p:spPr>
            <a:xfrm>
              <a:off x="1905047" y="2543376"/>
              <a:ext cx="235911" cy="440419"/>
            </a:xfrm>
            <a:custGeom>
              <a:rect b="b" l="l" r="r" t="t"/>
              <a:pathLst>
                <a:path extrusionOk="0" h="39606" w="21215">
                  <a:moveTo>
                    <a:pt x="5051" y="1"/>
                  </a:moveTo>
                  <a:lnTo>
                    <a:pt x="5051" y="1"/>
                  </a:lnTo>
                  <a:lnTo>
                    <a:pt x="5051" y="1"/>
                  </a:lnTo>
                  <a:cubicBezTo>
                    <a:pt x="5051" y="1"/>
                    <a:pt x="5051" y="1"/>
                    <a:pt x="5051" y="1"/>
                  </a:cubicBezTo>
                  <a:close/>
                  <a:moveTo>
                    <a:pt x="5051" y="1"/>
                  </a:moveTo>
                  <a:cubicBezTo>
                    <a:pt x="5131" y="86"/>
                    <a:pt x="0" y="25125"/>
                    <a:pt x="88" y="25783"/>
                  </a:cubicBezTo>
                  <a:cubicBezTo>
                    <a:pt x="302" y="27277"/>
                    <a:pt x="6160" y="39605"/>
                    <a:pt x="13992" y="39605"/>
                  </a:cubicBezTo>
                  <a:cubicBezTo>
                    <a:pt x="14216" y="39605"/>
                    <a:pt x="14442" y="39595"/>
                    <a:pt x="14670" y="39574"/>
                  </a:cubicBezTo>
                  <a:cubicBezTo>
                    <a:pt x="18140" y="39223"/>
                    <a:pt x="16866" y="25871"/>
                    <a:pt x="16866" y="25871"/>
                  </a:cubicBezTo>
                  <a:lnTo>
                    <a:pt x="21214" y="12475"/>
                  </a:lnTo>
                  <a:lnTo>
                    <a:pt x="5051" y="1"/>
                  </a:ln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7" name="Google Shape;4347;p57"/>
            <p:cNvSpPr/>
            <p:nvPr/>
          </p:nvSpPr>
          <p:spPr>
            <a:xfrm>
              <a:off x="1936794" y="2543376"/>
              <a:ext cx="204652" cy="287686"/>
            </a:xfrm>
            <a:custGeom>
              <a:rect b="b" l="l" r="r" t="t"/>
              <a:pathLst>
                <a:path extrusionOk="0" h="25871" w="18404">
                  <a:moveTo>
                    <a:pt x="2284" y="1"/>
                  </a:moveTo>
                  <a:cubicBezTo>
                    <a:pt x="2284" y="1"/>
                    <a:pt x="1186" y="5272"/>
                    <a:pt x="0" y="11113"/>
                  </a:cubicBezTo>
                  <a:cubicBezTo>
                    <a:pt x="1318" y="15286"/>
                    <a:pt x="4832" y="22094"/>
                    <a:pt x="14055" y="25871"/>
                  </a:cubicBezTo>
                  <a:lnTo>
                    <a:pt x="18403" y="12475"/>
                  </a:lnTo>
                  <a:lnTo>
                    <a:pt x="2284"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8" name="Google Shape;4348;p57"/>
            <p:cNvSpPr/>
            <p:nvPr/>
          </p:nvSpPr>
          <p:spPr>
            <a:xfrm>
              <a:off x="1838126" y="2169199"/>
              <a:ext cx="483420" cy="604817"/>
            </a:xfrm>
            <a:custGeom>
              <a:rect b="b" l="l" r="r" t="t"/>
              <a:pathLst>
                <a:path extrusionOk="0" h="54390" w="43473">
                  <a:moveTo>
                    <a:pt x="21762" y="1"/>
                  </a:moveTo>
                  <a:cubicBezTo>
                    <a:pt x="21594" y="1"/>
                    <a:pt x="21426" y="2"/>
                    <a:pt x="21259" y="6"/>
                  </a:cubicBezTo>
                  <a:cubicBezTo>
                    <a:pt x="10937" y="226"/>
                    <a:pt x="1" y="7209"/>
                    <a:pt x="1758" y="30224"/>
                  </a:cubicBezTo>
                  <a:cubicBezTo>
                    <a:pt x="3515" y="53239"/>
                    <a:pt x="18843" y="54249"/>
                    <a:pt x="23323" y="54381"/>
                  </a:cubicBezTo>
                  <a:cubicBezTo>
                    <a:pt x="23486" y="54387"/>
                    <a:pt x="23659" y="54390"/>
                    <a:pt x="23840" y="54390"/>
                  </a:cubicBezTo>
                  <a:cubicBezTo>
                    <a:pt x="29184" y="54390"/>
                    <a:pt x="42187" y="51603"/>
                    <a:pt x="42824" y="29302"/>
                  </a:cubicBezTo>
                  <a:cubicBezTo>
                    <a:pt x="43473" y="6659"/>
                    <a:pt x="32004" y="1"/>
                    <a:pt x="21762" y="1"/>
                  </a:cubicBez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9" name="Google Shape;4349;p57"/>
            <p:cNvSpPr/>
            <p:nvPr/>
          </p:nvSpPr>
          <p:spPr>
            <a:xfrm>
              <a:off x="2232275" y="2424581"/>
              <a:ext cx="50362" cy="30191"/>
            </a:xfrm>
            <a:custGeom>
              <a:rect b="b" l="l" r="r" t="t"/>
              <a:pathLst>
                <a:path extrusionOk="0" h="2715" w="4529">
                  <a:moveTo>
                    <a:pt x="1441" y="0"/>
                  </a:moveTo>
                  <a:cubicBezTo>
                    <a:pt x="1036" y="0"/>
                    <a:pt x="651" y="126"/>
                    <a:pt x="352" y="450"/>
                  </a:cubicBezTo>
                  <a:cubicBezTo>
                    <a:pt x="45" y="670"/>
                    <a:pt x="1" y="1153"/>
                    <a:pt x="220" y="1417"/>
                  </a:cubicBezTo>
                  <a:cubicBezTo>
                    <a:pt x="616" y="1944"/>
                    <a:pt x="1055" y="2031"/>
                    <a:pt x="1670" y="2207"/>
                  </a:cubicBezTo>
                  <a:cubicBezTo>
                    <a:pt x="2197" y="2383"/>
                    <a:pt x="2636" y="2602"/>
                    <a:pt x="3207" y="2690"/>
                  </a:cubicBezTo>
                  <a:cubicBezTo>
                    <a:pt x="3272" y="2706"/>
                    <a:pt x="3336" y="2714"/>
                    <a:pt x="3399" y="2714"/>
                  </a:cubicBezTo>
                  <a:cubicBezTo>
                    <a:pt x="4022" y="2714"/>
                    <a:pt x="4528" y="1971"/>
                    <a:pt x="4129" y="1373"/>
                  </a:cubicBezTo>
                  <a:cubicBezTo>
                    <a:pt x="3690" y="758"/>
                    <a:pt x="3119" y="406"/>
                    <a:pt x="2372" y="187"/>
                  </a:cubicBezTo>
                  <a:cubicBezTo>
                    <a:pt x="2069" y="73"/>
                    <a:pt x="1749" y="0"/>
                    <a:pt x="14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0" name="Google Shape;4350;p57"/>
            <p:cNvSpPr/>
            <p:nvPr/>
          </p:nvSpPr>
          <p:spPr>
            <a:xfrm>
              <a:off x="2077451" y="2433666"/>
              <a:ext cx="51786" cy="25721"/>
            </a:xfrm>
            <a:custGeom>
              <a:rect b="b" l="l" r="r" t="t"/>
              <a:pathLst>
                <a:path extrusionOk="0" h="2313" w="4657">
                  <a:moveTo>
                    <a:pt x="3001" y="0"/>
                  </a:moveTo>
                  <a:cubicBezTo>
                    <a:pt x="2852" y="0"/>
                    <a:pt x="2700" y="11"/>
                    <a:pt x="2548" y="29"/>
                  </a:cubicBezTo>
                  <a:cubicBezTo>
                    <a:pt x="1757" y="72"/>
                    <a:pt x="1186" y="336"/>
                    <a:pt x="615" y="863"/>
                  </a:cubicBezTo>
                  <a:cubicBezTo>
                    <a:pt x="1" y="1390"/>
                    <a:pt x="484" y="2312"/>
                    <a:pt x="1186" y="2312"/>
                  </a:cubicBezTo>
                  <a:cubicBezTo>
                    <a:pt x="1757" y="2312"/>
                    <a:pt x="2241" y="2225"/>
                    <a:pt x="2812" y="2137"/>
                  </a:cubicBezTo>
                  <a:cubicBezTo>
                    <a:pt x="3383" y="2093"/>
                    <a:pt x="3910" y="2093"/>
                    <a:pt x="4393" y="1654"/>
                  </a:cubicBezTo>
                  <a:cubicBezTo>
                    <a:pt x="4656" y="1434"/>
                    <a:pt x="4656" y="951"/>
                    <a:pt x="4481" y="687"/>
                  </a:cubicBezTo>
                  <a:cubicBezTo>
                    <a:pt x="4131" y="163"/>
                    <a:pt x="3586" y="0"/>
                    <a:pt x="30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1" name="Google Shape;4351;p57"/>
            <p:cNvSpPr/>
            <p:nvPr/>
          </p:nvSpPr>
          <p:spPr>
            <a:xfrm>
              <a:off x="2102849" y="2510528"/>
              <a:ext cx="24431" cy="44591"/>
            </a:xfrm>
            <a:custGeom>
              <a:rect b="b" l="l" r="r" t="t"/>
              <a:pathLst>
                <a:path extrusionOk="0" h="4010" w="2197">
                  <a:moveTo>
                    <a:pt x="2053" y="1"/>
                  </a:moveTo>
                  <a:cubicBezTo>
                    <a:pt x="2021" y="1"/>
                    <a:pt x="1933" y="72"/>
                    <a:pt x="1933" y="144"/>
                  </a:cubicBezTo>
                  <a:cubicBezTo>
                    <a:pt x="1889" y="1725"/>
                    <a:pt x="1538" y="3482"/>
                    <a:pt x="88" y="3921"/>
                  </a:cubicBezTo>
                  <a:cubicBezTo>
                    <a:pt x="0" y="3921"/>
                    <a:pt x="0" y="4009"/>
                    <a:pt x="88" y="4009"/>
                  </a:cubicBezTo>
                  <a:cubicBezTo>
                    <a:pt x="1845" y="3833"/>
                    <a:pt x="2197" y="1506"/>
                    <a:pt x="2065" y="12"/>
                  </a:cubicBezTo>
                  <a:cubicBezTo>
                    <a:pt x="2065" y="4"/>
                    <a:pt x="2060" y="1"/>
                    <a:pt x="20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2" name="Google Shape;4352;p57"/>
            <p:cNvSpPr/>
            <p:nvPr/>
          </p:nvSpPr>
          <p:spPr>
            <a:xfrm>
              <a:off x="2078407" y="2490879"/>
              <a:ext cx="55333" cy="56178"/>
            </a:xfrm>
            <a:custGeom>
              <a:rect b="b" l="l" r="r" t="t"/>
              <a:pathLst>
                <a:path extrusionOk="0" h="5052" w="4976">
                  <a:moveTo>
                    <a:pt x="2710" y="0"/>
                  </a:moveTo>
                  <a:cubicBezTo>
                    <a:pt x="406" y="0"/>
                    <a:pt x="0" y="4691"/>
                    <a:pt x="2198" y="5029"/>
                  </a:cubicBezTo>
                  <a:cubicBezTo>
                    <a:pt x="2284" y="5044"/>
                    <a:pt x="2368" y="5051"/>
                    <a:pt x="2449" y="5051"/>
                  </a:cubicBezTo>
                  <a:cubicBezTo>
                    <a:pt x="4522" y="5051"/>
                    <a:pt x="4976" y="361"/>
                    <a:pt x="2989" y="22"/>
                  </a:cubicBezTo>
                  <a:cubicBezTo>
                    <a:pt x="2893" y="8"/>
                    <a:pt x="2800" y="0"/>
                    <a:pt x="27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3" name="Google Shape;4353;p57"/>
            <p:cNvSpPr/>
            <p:nvPr/>
          </p:nvSpPr>
          <p:spPr>
            <a:xfrm>
              <a:off x="2065731" y="2487287"/>
              <a:ext cx="37852" cy="26254"/>
            </a:xfrm>
            <a:custGeom>
              <a:rect b="b" l="l" r="r" t="t"/>
              <a:pathLst>
                <a:path extrusionOk="0" h="2361" w="3404">
                  <a:moveTo>
                    <a:pt x="180" y="0"/>
                  </a:moveTo>
                  <a:cubicBezTo>
                    <a:pt x="153" y="0"/>
                    <a:pt x="132" y="52"/>
                    <a:pt x="132" y="82"/>
                  </a:cubicBezTo>
                  <a:cubicBezTo>
                    <a:pt x="0" y="1048"/>
                    <a:pt x="220" y="2058"/>
                    <a:pt x="1274" y="2322"/>
                  </a:cubicBezTo>
                  <a:cubicBezTo>
                    <a:pt x="1384" y="2348"/>
                    <a:pt x="1492" y="2360"/>
                    <a:pt x="1598" y="2360"/>
                  </a:cubicBezTo>
                  <a:cubicBezTo>
                    <a:pt x="2378" y="2360"/>
                    <a:pt x="3024" y="1680"/>
                    <a:pt x="3295" y="829"/>
                  </a:cubicBezTo>
                  <a:cubicBezTo>
                    <a:pt x="3404" y="719"/>
                    <a:pt x="3332" y="489"/>
                    <a:pt x="3179" y="489"/>
                  </a:cubicBezTo>
                  <a:cubicBezTo>
                    <a:pt x="3147" y="489"/>
                    <a:pt x="3112" y="499"/>
                    <a:pt x="3075" y="521"/>
                  </a:cubicBezTo>
                  <a:cubicBezTo>
                    <a:pt x="2613" y="731"/>
                    <a:pt x="2190" y="1183"/>
                    <a:pt x="1655" y="1183"/>
                  </a:cubicBezTo>
                  <a:cubicBezTo>
                    <a:pt x="1631" y="1183"/>
                    <a:pt x="1606" y="1182"/>
                    <a:pt x="1582" y="1180"/>
                  </a:cubicBezTo>
                  <a:cubicBezTo>
                    <a:pt x="1011" y="1180"/>
                    <a:pt x="571" y="565"/>
                    <a:pt x="220" y="38"/>
                  </a:cubicBezTo>
                  <a:cubicBezTo>
                    <a:pt x="206" y="11"/>
                    <a:pt x="193" y="0"/>
                    <a:pt x="1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4" name="Google Shape;4354;p57"/>
            <p:cNvSpPr/>
            <p:nvPr/>
          </p:nvSpPr>
          <p:spPr>
            <a:xfrm>
              <a:off x="2222511" y="2514953"/>
              <a:ext cx="19549" cy="47972"/>
            </a:xfrm>
            <a:custGeom>
              <a:rect b="b" l="l" r="r" t="t"/>
              <a:pathLst>
                <a:path extrusionOk="0" h="4314" w="1758">
                  <a:moveTo>
                    <a:pt x="532" y="1"/>
                  </a:moveTo>
                  <a:cubicBezTo>
                    <a:pt x="529" y="1"/>
                    <a:pt x="527" y="4"/>
                    <a:pt x="527" y="10"/>
                  </a:cubicBezTo>
                  <a:cubicBezTo>
                    <a:pt x="0" y="1415"/>
                    <a:pt x="0" y="3831"/>
                    <a:pt x="1713" y="4314"/>
                  </a:cubicBezTo>
                  <a:cubicBezTo>
                    <a:pt x="1757" y="4314"/>
                    <a:pt x="1757" y="4226"/>
                    <a:pt x="1713" y="4226"/>
                  </a:cubicBezTo>
                  <a:cubicBezTo>
                    <a:pt x="352" y="3523"/>
                    <a:pt x="396" y="1722"/>
                    <a:pt x="615" y="185"/>
                  </a:cubicBezTo>
                  <a:cubicBezTo>
                    <a:pt x="615" y="109"/>
                    <a:pt x="550" y="1"/>
                    <a:pt x="53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5" name="Google Shape;4355;p57"/>
            <p:cNvSpPr/>
            <p:nvPr/>
          </p:nvSpPr>
          <p:spPr>
            <a:xfrm>
              <a:off x="2217852" y="2498440"/>
              <a:ext cx="55589" cy="56212"/>
            </a:xfrm>
            <a:custGeom>
              <a:rect b="b" l="l" r="r" t="t"/>
              <a:pathLst>
                <a:path extrusionOk="0" h="5055" w="4999">
                  <a:moveTo>
                    <a:pt x="2472" y="0"/>
                  </a:moveTo>
                  <a:cubicBezTo>
                    <a:pt x="369" y="0"/>
                    <a:pt x="0" y="4922"/>
                    <a:pt x="2308" y="5052"/>
                  </a:cubicBezTo>
                  <a:cubicBezTo>
                    <a:pt x="2337" y="5054"/>
                    <a:pt x="2366" y="5055"/>
                    <a:pt x="2395" y="5055"/>
                  </a:cubicBezTo>
                  <a:cubicBezTo>
                    <a:pt x="4603" y="5055"/>
                    <a:pt x="4999" y="131"/>
                    <a:pt x="2527" y="1"/>
                  </a:cubicBezTo>
                  <a:cubicBezTo>
                    <a:pt x="2509" y="0"/>
                    <a:pt x="2490" y="0"/>
                    <a:pt x="247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6" name="Google Shape;4356;p57"/>
            <p:cNvSpPr/>
            <p:nvPr/>
          </p:nvSpPr>
          <p:spPr>
            <a:xfrm>
              <a:off x="2253848" y="2502643"/>
              <a:ext cx="33138" cy="23308"/>
            </a:xfrm>
            <a:custGeom>
              <a:rect b="b" l="l" r="r" t="t"/>
              <a:pathLst>
                <a:path extrusionOk="0" h="2096" w="2980">
                  <a:moveTo>
                    <a:pt x="2949" y="0"/>
                  </a:moveTo>
                  <a:cubicBezTo>
                    <a:pt x="2936" y="0"/>
                    <a:pt x="2918" y="6"/>
                    <a:pt x="2892" y="18"/>
                  </a:cubicBezTo>
                  <a:cubicBezTo>
                    <a:pt x="2556" y="481"/>
                    <a:pt x="2139" y="944"/>
                    <a:pt x="1603" y="944"/>
                  </a:cubicBezTo>
                  <a:cubicBezTo>
                    <a:pt x="1579" y="944"/>
                    <a:pt x="1555" y="943"/>
                    <a:pt x="1530" y="941"/>
                  </a:cubicBezTo>
                  <a:cubicBezTo>
                    <a:pt x="1047" y="897"/>
                    <a:pt x="696" y="326"/>
                    <a:pt x="345" y="62"/>
                  </a:cubicBezTo>
                  <a:cubicBezTo>
                    <a:pt x="317" y="48"/>
                    <a:pt x="289" y="42"/>
                    <a:pt x="262" y="42"/>
                  </a:cubicBezTo>
                  <a:cubicBezTo>
                    <a:pt x="119" y="42"/>
                    <a:pt x="0" y="215"/>
                    <a:pt x="37" y="326"/>
                  </a:cubicBezTo>
                  <a:cubicBezTo>
                    <a:pt x="160" y="1268"/>
                    <a:pt x="627" y="2096"/>
                    <a:pt x="1402" y="2096"/>
                  </a:cubicBezTo>
                  <a:cubicBezTo>
                    <a:pt x="1458" y="2096"/>
                    <a:pt x="1515" y="2092"/>
                    <a:pt x="1574" y="2083"/>
                  </a:cubicBezTo>
                  <a:cubicBezTo>
                    <a:pt x="2497" y="1995"/>
                    <a:pt x="2892" y="1029"/>
                    <a:pt x="2980" y="62"/>
                  </a:cubicBezTo>
                  <a:cubicBezTo>
                    <a:pt x="2980" y="31"/>
                    <a:pt x="2980" y="0"/>
                    <a:pt x="29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7" name="Google Shape;4357;p57"/>
            <p:cNvSpPr/>
            <p:nvPr/>
          </p:nvSpPr>
          <p:spPr>
            <a:xfrm>
              <a:off x="2110177" y="2644157"/>
              <a:ext cx="34683" cy="19349"/>
            </a:xfrm>
            <a:custGeom>
              <a:rect b="b" l="l" r="r" t="t"/>
              <a:pathLst>
                <a:path extrusionOk="0" h="1740" w="3119">
                  <a:moveTo>
                    <a:pt x="92" y="1"/>
                  </a:moveTo>
                  <a:cubicBezTo>
                    <a:pt x="46" y="1"/>
                    <a:pt x="0" y="22"/>
                    <a:pt x="0" y="74"/>
                  </a:cubicBezTo>
                  <a:cubicBezTo>
                    <a:pt x="44" y="776"/>
                    <a:pt x="352" y="1435"/>
                    <a:pt x="1010" y="1655"/>
                  </a:cubicBezTo>
                  <a:cubicBezTo>
                    <a:pt x="1182" y="1712"/>
                    <a:pt x="1371" y="1739"/>
                    <a:pt x="1566" y="1739"/>
                  </a:cubicBezTo>
                  <a:cubicBezTo>
                    <a:pt x="2119" y="1739"/>
                    <a:pt x="2717" y="1518"/>
                    <a:pt x="3075" y="1128"/>
                  </a:cubicBezTo>
                  <a:cubicBezTo>
                    <a:pt x="3119" y="1084"/>
                    <a:pt x="3075" y="996"/>
                    <a:pt x="3031" y="996"/>
                  </a:cubicBezTo>
                  <a:cubicBezTo>
                    <a:pt x="2683" y="1091"/>
                    <a:pt x="2243" y="1163"/>
                    <a:pt x="1811" y="1163"/>
                  </a:cubicBezTo>
                  <a:cubicBezTo>
                    <a:pt x="1644" y="1163"/>
                    <a:pt x="1477" y="1152"/>
                    <a:pt x="1318" y="1128"/>
                  </a:cubicBezTo>
                  <a:cubicBezTo>
                    <a:pt x="791" y="996"/>
                    <a:pt x="483" y="469"/>
                    <a:pt x="176" y="30"/>
                  </a:cubicBezTo>
                  <a:cubicBezTo>
                    <a:pt x="158" y="12"/>
                    <a:pt x="125" y="1"/>
                    <a:pt x="9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8" name="Google Shape;4358;p57"/>
            <p:cNvSpPr/>
            <p:nvPr/>
          </p:nvSpPr>
          <p:spPr>
            <a:xfrm>
              <a:off x="2127569" y="2419210"/>
              <a:ext cx="90617" cy="209312"/>
            </a:xfrm>
            <a:custGeom>
              <a:rect b="b" l="l" r="r" t="t"/>
              <a:pathLst>
                <a:path extrusionOk="0" h="18823" w="8149">
                  <a:moveTo>
                    <a:pt x="6469" y="0"/>
                  </a:moveTo>
                  <a:cubicBezTo>
                    <a:pt x="6393" y="0"/>
                    <a:pt x="6298" y="64"/>
                    <a:pt x="6298" y="143"/>
                  </a:cubicBezTo>
                  <a:cubicBezTo>
                    <a:pt x="6298" y="5062"/>
                    <a:pt x="7089" y="9937"/>
                    <a:pt x="7133" y="14856"/>
                  </a:cubicBezTo>
                  <a:cubicBezTo>
                    <a:pt x="6474" y="14593"/>
                    <a:pt x="5332" y="14066"/>
                    <a:pt x="4717" y="14066"/>
                  </a:cubicBezTo>
                  <a:cubicBezTo>
                    <a:pt x="4541" y="14066"/>
                    <a:pt x="4937" y="17843"/>
                    <a:pt x="4805" y="18107"/>
                  </a:cubicBezTo>
                  <a:cubicBezTo>
                    <a:pt x="3136" y="17887"/>
                    <a:pt x="1511" y="17448"/>
                    <a:pt x="193" y="16262"/>
                  </a:cubicBezTo>
                  <a:cubicBezTo>
                    <a:pt x="180" y="16222"/>
                    <a:pt x="154" y="16206"/>
                    <a:pt x="128" y="16206"/>
                  </a:cubicBezTo>
                  <a:cubicBezTo>
                    <a:pt x="67" y="16206"/>
                    <a:pt x="0" y="16289"/>
                    <a:pt x="61" y="16350"/>
                  </a:cubicBezTo>
                  <a:cubicBezTo>
                    <a:pt x="1005" y="17950"/>
                    <a:pt x="2716" y="18822"/>
                    <a:pt x="4549" y="18822"/>
                  </a:cubicBezTo>
                  <a:cubicBezTo>
                    <a:pt x="4678" y="18822"/>
                    <a:pt x="4807" y="18818"/>
                    <a:pt x="4937" y="18809"/>
                  </a:cubicBezTo>
                  <a:lnTo>
                    <a:pt x="4981" y="18809"/>
                  </a:lnTo>
                  <a:cubicBezTo>
                    <a:pt x="5376" y="18809"/>
                    <a:pt x="5639" y="18809"/>
                    <a:pt x="5639" y="18722"/>
                  </a:cubicBezTo>
                  <a:cubicBezTo>
                    <a:pt x="5815" y="17624"/>
                    <a:pt x="5683" y="15252"/>
                    <a:pt x="5683" y="15252"/>
                  </a:cubicBezTo>
                  <a:lnTo>
                    <a:pt x="5683" y="15252"/>
                  </a:lnTo>
                  <a:cubicBezTo>
                    <a:pt x="6023" y="15422"/>
                    <a:pt x="7417" y="16118"/>
                    <a:pt x="7927" y="16118"/>
                  </a:cubicBezTo>
                  <a:cubicBezTo>
                    <a:pt x="8075" y="16118"/>
                    <a:pt x="8149" y="16059"/>
                    <a:pt x="8099" y="15911"/>
                  </a:cubicBezTo>
                  <a:cubicBezTo>
                    <a:pt x="7967" y="10816"/>
                    <a:pt x="7792" y="5150"/>
                    <a:pt x="6562" y="99"/>
                  </a:cubicBezTo>
                  <a:cubicBezTo>
                    <a:pt x="6562" y="28"/>
                    <a:pt x="6520" y="0"/>
                    <a:pt x="64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9" name="Google Shape;4359;p57"/>
            <p:cNvSpPr/>
            <p:nvPr/>
          </p:nvSpPr>
          <p:spPr>
            <a:xfrm>
              <a:off x="1804433" y="2136328"/>
              <a:ext cx="525531" cy="354806"/>
            </a:xfrm>
            <a:custGeom>
              <a:rect b="b" l="l" r="r" t="t"/>
              <a:pathLst>
                <a:path extrusionOk="0" h="31907" w="47260">
                  <a:moveTo>
                    <a:pt x="27349" y="0"/>
                  </a:moveTo>
                  <a:cubicBezTo>
                    <a:pt x="26422" y="0"/>
                    <a:pt x="25461" y="63"/>
                    <a:pt x="24465" y="195"/>
                  </a:cubicBezTo>
                  <a:cubicBezTo>
                    <a:pt x="18491" y="942"/>
                    <a:pt x="13484" y="6124"/>
                    <a:pt x="13484" y="6124"/>
                  </a:cubicBezTo>
                  <a:cubicBezTo>
                    <a:pt x="13484" y="6124"/>
                    <a:pt x="7028" y="6827"/>
                    <a:pt x="4393" y="11966"/>
                  </a:cubicBezTo>
                  <a:cubicBezTo>
                    <a:pt x="0" y="20750"/>
                    <a:pt x="5315" y="31906"/>
                    <a:pt x="5315" y="31906"/>
                  </a:cubicBezTo>
                  <a:cubicBezTo>
                    <a:pt x="10717" y="30808"/>
                    <a:pt x="12123" y="25889"/>
                    <a:pt x="12123" y="25889"/>
                  </a:cubicBezTo>
                  <a:cubicBezTo>
                    <a:pt x="31624" y="25318"/>
                    <a:pt x="38036" y="13240"/>
                    <a:pt x="38036" y="13240"/>
                  </a:cubicBezTo>
                  <a:cubicBezTo>
                    <a:pt x="41770" y="23386"/>
                    <a:pt x="45152" y="25142"/>
                    <a:pt x="45679" y="26680"/>
                  </a:cubicBezTo>
                  <a:cubicBezTo>
                    <a:pt x="45679" y="26680"/>
                    <a:pt x="47260" y="17851"/>
                    <a:pt x="44361" y="11175"/>
                  </a:cubicBezTo>
                  <a:cubicBezTo>
                    <a:pt x="41974" y="5804"/>
                    <a:pt x="36271" y="0"/>
                    <a:pt x="273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0" name="Google Shape;4360;p57"/>
            <p:cNvSpPr/>
            <p:nvPr/>
          </p:nvSpPr>
          <p:spPr>
            <a:xfrm>
              <a:off x="1775621" y="2129334"/>
              <a:ext cx="424428" cy="350080"/>
            </a:xfrm>
            <a:custGeom>
              <a:rect b="b" l="l" r="r" t="t"/>
              <a:pathLst>
                <a:path extrusionOk="0" h="31482" w="38168">
                  <a:moveTo>
                    <a:pt x="26845" y="0"/>
                  </a:moveTo>
                  <a:cubicBezTo>
                    <a:pt x="22896" y="0"/>
                    <a:pt x="18217" y="861"/>
                    <a:pt x="13308" y="3591"/>
                  </a:cubicBezTo>
                  <a:cubicBezTo>
                    <a:pt x="0" y="11014"/>
                    <a:pt x="6676" y="27924"/>
                    <a:pt x="8740" y="31481"/>
                  </a:cubicBezTo>
                  <a:cubicBezTo>
                    <a:pt x="8740" y="31481"/>
                    <a:pt x="4173" y="15011"/>
                    <a:pt x="16119" y="6753"/>
                  </a:cubicBezTo>
                  <a:cubicBezTo>
                    <a:pt x="22046" y="2620"/>
                    <a:pt x="27739" y="1622"/>
                    <a:pt x="31855" y="1622"/>
                  </a:cubicBezTo>
                  <a:cubicBezTo>
                    <a:pt x="35699" y="1622"/>
                    <a:pt x="38168" y="2493"/>
                    <a:pt x="38168" y="2493"/>
                  </a:cubicBezTo>
                  <a:cubicBezTo>
                    <a:pt x="38168" y="2493"/>
                    <a:pt x="33566" y="0"/>
                    <a:pt x="26845" y="0"/>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1" name="Google Shape;4361;p57"/>
            <p:cNvSpPr/>
            <p:nvPr/>
          </p:nvSpPr>
          <p:spPr>
            <a:xfrm>
              <a:off x="1777567" y="2436846"/>
              <a:ext cx="129437" cy="164498"/>
            </a:xfrm>
            <a:custGeom>
              <a:rect b="b" l="l" r="r" t="t"/>
              <a:pathLst>
                <a:path extrusionOk="0" h="14793" w="11640">
                  <a:moveTo>
                    <a:pt x="4375" y="1"/>
                  </a:moveTo>
                  <a:cubicBezTo>
                    <a:pt x="4070" y="1"/>
                    <a:pt x="3768" y="58"/>
                    <a:pt x="3471" y="182"/>
                  </a:cubicBezTo>
                  <a:cubicBezTo>
                    <a:pt x="1" y="1587"/>
                    <a:pt x="2592" y="12348"/>
                    <a:pt x="6194" y="14237"/>
                  </a:cubicBezTo>
                  <a:cubicBezTo>
                    <a:pt x="6983" y="14636"/>
                    <a:pt x="7686" y="14793"/>
                    <a:pt x="8302" y="14793"/>
                  </a:cubicBezTo>
                  <a:cubicBezTo>
                    <a:pt x="10534" y="14793"/>
                    <a:pt x="11640" y="12743"/>
                    <a:pt x="11640" y="12743"/>
                  </a:cubicBezTo>
                  <a:lnTo>
                    <a:pt x="11113" y="6463"/>
                  </a:lnTo>
                  <a:cubicBezTo>
                    <a:pt x="11113" y="6463"/>
                    <a:pt x="7625" y="1"/>
                    <a:pt x="4375" y="1"/>
                  </a:cubicBezTo>
                  <a:close/>
                </a:path>
              </a:pathLst>
            </a:custGeom>
            <a:solidFill>
              <a:srgbClr val="F7A9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2" name="Google Shape;4362;p57"/>
            <p:cNvSpPr/>
            <p:nvPr/>
          </p:nvSpPr>
          <p:spPr>
            <a:xfrm>
              <a:off x="1823971" y="2473053"/>
              <a:ext cx="64963" cy="106507"/>
            </a:xfrm>
            <a:custGeom>
              <a:rect b="b" l="l" r="r" t="t"/>
              <a:pathLst>
                <a:path extrusionOk="0" h="9578" w="5842">
                  <a:moveTo>
                    <a:pt x="132" y="0"/>
                  </a:moveTo>
                  <a:cubicBezTo>
                    <a:pt x="44" y="0"/>
                    <a:pt x="0" y="44"/>
                    <a:pt x="44" y="88"/>
                  </a:cubicBezTo>
                  <a:cubicBezTo>
                    <a:pt x="2592" y="1450"/>
                    <a:pt x="3734" y="4085"/>
                    <a:pt x="4392" y="6808"/>
                  </a:cubicBezTo>
                  <a:cubicBezTo>
                    <a:pt x="3935" y="6045"/>
                    <a:pt x="3286" y="5494"/>
                    <a:pt x="2461" y="5494"/>
                  </a:cubicBezTo>
                  <a:cubicBezTo>
                    <a:pt x="2099" y="5494"/>
                    <a:pt x="1703" y="5601"/>
                    <a:pt x="1274" y="5842"/>
                  </a:cubicBezTo>
                  <a:cubicBezTo>
                    <a:pt x="1230" y="5930"/>
                    <a:pt x="1274" y="6018"/>
                    <a:pt x="1318" y="6018"/>
                  </a:cubicBezTo>
                  <a:cubicBezTo>
                    <a:pt x="1448" y="6007"/>
                    <a:pt x="1573" y="6002"/>
                    <a:pt x="1694" y="6002"/>
                  </a:cubicBezTo>
                  <a:cubicBezTo>
                    <a:pt x="2601" y="6002"/>
                    <a:pt x="3284" y="6307"/>
                    <a:pt x="3865" y="7160"/>
                  </a:cubicBezTo>
                  <a:cubicBezTo>
                    <a:pt x="4305" y="7818"/>
                    <a:pt x="4568" y="8653"/>
                    <a:pt x="4832" y="9400"/>
                  </a:cubicBezTo>
                  <a:cubicBezTo>
                    <a:pt x="4885" y="9525"/>
                    <a:pt x="4991" y="9577"/>
                    <a:pt x="5090" y="9577"/>
                  </a:cubicBezTo>
                  <a:cubicBezTo>
                    <a:pt x="5234" y="9577"/>
                    <a:pt x="5367" y="9468"/>
                    <a:pt x="5315" y="9312"/>
                  </a:cubicBezTo>
                  <a:lnTo>
                    <a:pt x="5315" y="9268"/>
                  </a:lnTo>
                  <a:cubicBezTo>
                    <a:pt x="5842" y="5842"/>
                    <a:pt x="3734" y="747"/>
                    <a:pt x="132"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3" name="Google Shape;4363;p57"/>
            <p:cNvSpPr/>
            <p:nvPr/>
          </p:nvSpPr>
          <p:spPr>
            <a:xfrm>
              <a:off x="2168780" y="3259660"/>
              <a:ext cx="290132" cy="415221"/>
            </a:xfrm>
            <a:custGeom>
              <a:rect b="b" l="l" r="r" t="t"/>
              <a:pathLst>
                <a:path extrusionOk="0" h="37340" w="26091">
                  <a:moveTo>
                    <a:pt x="16594" y="1"/>
                  </a:moveTo>
                  <a:cubicBezTo>
                    <a:pt x="13631" y="1"/>
                    <a:pt x="10621" y="1312"/>
                    <a:pt x="8653" y="4280"/>
                  </a:cubicBezTo>
                  <a:cubicBezTo>
                    <a:pt x="5140" y="9639"/>
                    <a:pt x="4261" y="12713"/>
                    <a:pt x="4920" y="18775"/>
                  </a:cubicBezTo>
                  <a:cubicBezTo>
                    <a:pt x="5667" y="26109"/>
                    <a:pt x="8082" y="30150"/>
                    <a:pt x="8082" y="30150"/>
                  </a:cubicBezTo>
                  <a:cubicBezTo>
                    <a:pt x="8346" y="30589"/>
                    <a:pt x="1" y="33225"/>
                    <a:pt x="528" y="35816"/>
                  </a:cubicBezTo>
                  <a:cubicBezTo>
                    <a:pt x="737" y="36966"/>
                    <a:pt x="4987" y="37340"/>
                    <a:pt x="9440" y="37340"/>
                  </a:cubicBezTo>
                  <a:cubicBezTo>
                    <a:pt x="14342" y="37340"/>
                    <a:pt x="19489" y="36887"/>
                    <a:pt x="19766" y="36519"/>
                  </a:cubicBezTo>
                  <a:cubicBezTo>
                    <a:pt x="20337" y="35816"/>
                    <a:pt x="19326" y="32258"/>
                    <a:pt x="19458" y="31819"/>
                  </a:cubicBezTo>
                  <a:cubicBezTo>
                    <a:pt x="19502" y="31687"/>
                    <a:pt x="18799" y="24572"/>
                    <a:pt x="19502" y="21761"/>
                  </a:cubicBezTo>
                  <a:cubicBezTo>
                    <a:pt x="20073" y="19609"/>
                    <a:pt x="26090" y="14119"/>
                    <a:pt x="26002" y="8541"/>
                  </a:cubicBezTo>
                  <a:cubicBezTo>
                    <a:pt x="25895" y="3311"/>
                    <a:pt x="21303" y="1"/>
                    <a:pt x="16594"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4" name="Google Shape;4364;p57"/>
            <p:cNvSpPr/>
            <p:nvPr/>
          </p:nvSpPr>
          <p:spPr>
            <a:xfrm>
              <a:off x="2170247" y="3276395"/>
              <a:ext cx="375600" cy="235777"/>
            </a:xfrm>
            <a:custGeom>
              <a:rect b="b" l="l" r="r" t="t"/>
              <a:pathLst>
                <a:path extrusionOk="0" h="21203" w="33777">
                  <a:moveTo>
                    <a:pt x="30679" y="0"/>
                  </a:moveTo>
                  <a:cubicBezTo>
                    <a:pt x="29754" y="0"/>
                    <a:pt x="24994" y="2144"/>
                    <a:pt x="17525" y="2951"/>
                  </a:cubicBezTo>
                  <a:cubicBezTo>
                    <a:pt x="15882" y="3123"/>
                    <a:pt x="14272" y="3185"/>
                    <a:pt x="12776" y="3185"/>
                  </a:cubicBezTo>
                  <a:cubicBezTo>
                    <a:pt x="9007" y="3185"/>
                    <a:pt x="5957" y="2794"/>
                    <a:pt x="4887" y="2794"/>
                  </a:cubicBezTo>
                  <a:cubicBezTo>
                    <a:pt x="4646" y="2794"/>
                    <a:pt x="4505" y="2814"/>
                    <a:pt x="4481" y="2863"/>
                  </a:cubicBezTo>
                  <a:cubicBezTo>
                    <a:pt x="4129" y="3654"/>
                    <a:pt x="4261" y="4093"/>
                    <a:pt x="4173" y="4225"/>
                  </a:cubicBezTo>
                  <a:cubicBezTo>
                    <a:pt x="1" y="17621"/>
                    <a:pt x="9444" y="20915"/>
                    <a:pt x="15549" y="21179"/>
                  </a:cubicBezTo>
                  <a:cubicBezTo>
                    <a:pt x="15919" y="21195"/>
                    <a:pt x="16300" y="21203"/>
                    <a:pt x="16690" y="21203"/>
                  </a:cubicBezTo>
                  <a:cubicBezTo>
                    <a:pt x="22672" y="21203"/>
                    <a:pt x="30623" y="19259"/>
                    <a:pt x="32107" y="14063"/>
                  </a:cubicBezTo>
                  <a:cubicBezTo>
                    <a:pt x="33776" y="8485"/>
                    <a:pt x="31844" y="1853"/>
                    <a:pt x="30834" y="52"/>
                  </a:cubicBezTo>
                  <a:cubicBezTo>
                    <a:pt x="30812" y="17"/>
                    <a:pt x="30761" y="0"/>
                    <a:pt x="30679"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5" name="Google Shape;4365;p57"/>
            <p:cNvSpPr/>
            <p:nvPr/>
          </p:nvSpPr>
          <p:spPr>
            <a:xfrm>
              <a:off x="2220065" y="3091247"/>
              <a:ext cx="296960" cy="227293"/>
            </a:xfrm>
            <a:custGeom>
              <a:rect b="b" l="l" r="r" t="t"/>
              <a:pathLst>
                <a:path extrusionOk="0" h="20440" w="26705">
                  <a:moveTo>
                    <a:pt x="12819" y="1"/>
                  </a:moveTo>
                  <a:cubicBezTo>
                    <a:pt x="9227" y="1"/>
                    <a:pt x="5034" y="968"/>
                    <a:pt x="4656" y="1549"/>
                  </a:cubicBezTo>
                  <a:cubicBezTo>
                    <a:pt x="1714" y="6556"/>
                    <a:pt x="1" y="19513"/>
                    <a:pt x="1" y="19513"/>
                  </a:cubicBezTo>
                  <a:cubicBezTo>
                    <a:pt x="336" y="19928"/>
                    <a:pt x="3934" y="20440"/>
                    <a:pt x="8600" y="20440"/>
                  </a:cubicBezTo>
                  <a:cubicBezTo>
                    <a:pt x="14320" y="20440"/>
                    <a:pt x="21643" y="19670"/>
                    <a:pt x="26529" y="17010"/>
                  </a:cubicBezTo>
                  <a:cubicBezTo>
                    <a:pt x="26705" y="16966"/>
                    <a:pt x="22093" y="4448"/>
                    <a:pt x="17262" y="934"/>
                  </a:cubicBezTo>
                  <a:cubicBezTo>
                    <a:pt x="16327" y="252"/>
                    <a:pt x="14651" y="1"/>
                    <a:pt x="12819"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6" name="Google Shape;4366;p57"/>
            <p:cNvSpPr/>
            <p:nvPr/>
          </p:nvSpPr>
          <p:spPr>
            <a:xfrm>
              <a:off x="2128425" y="3305430"/>
              <a:ext cx="412886" cy="396228"/>
            </a:xfrm>
            <a:custGeom>
              <a:rect b="b" l="l" r="r" t="t"/>
              <a:pathLst>
                <a:path extrusionOk="0" h="35632" w="37130">
                  <a:moveTo>
                    <a:pt x="25583" y="0"/>
                  </a:moveTo>
                  <a:cubicBezTo>
                    <a:pt x="23839" y="0"/>
                    <a:pt x="22032" y="492"/>
                    <a:pt x="20320" y="1614"/>
                  </a:cubicBezTo>
                  <a:cubicBezTo>
                    <a:pt x="15006" y="5128"/>
                    <a:pt x="13029" y="7587"/>
                    <a:pt x="11228" y="13473"/>
                  </a:cubicBezTo>
                  <a:cubicBezTo>
                    <a:pt x="9076" y="20500"/>
                    <a:pt x="9691" y="25156"/>
                    <a:pt x="9691" y="25156"/>
                  </a:cubicBezTo>
                  <a:cubicBezTo>
                    <a:pt x="9691" y="25639"/>
                    <a:pt x="995" y="24760"/>
                    <a:pt x="468" y="27352"/>
                  </a:cubicBezTo>
                  <a:cubicBezTo>
                    <a:pt x="1" y="29686"/>
                    <a:pt x="16025" y="35631"/>
                    <a:pt x="17775" y="35631"/>
                  </a:cubicBezTo>
                  <a:cubicBezTo>
                    <a:pt x="17836" y="35631"/>
                    <a:pt x="17879" y="35624"/>
                    <a:pt x="17904" y="35609"/>
                  </a:cubicBezTo>
                  <a:cubicBezTo>
                    <a:pt x="18739" y="35214"/>
                    <a:pt x="19222" y="31524"/>
                    <a:pt x="19529" y="31129"/>
                  </a:cubicBezTo>
                  <a:cubicBezTo>
                    <a:pt x="19573" y="31041"/>
                    <a:pt x="21769" y="24146"/>
                    <a:pt x="23482" y="21906"/>
                  </a:cubicBezTo>
                  <a:cubicBezTo>
                    <a:pt x="24844" y="20149"/>
                    <a:pt x="32530" y="17513"/>
                    <a:pt x="34595" y="12331"/>
                  </a:cubicBezTo>
                  <a:cubicBezTo>
                    <a:pt x="37129" y="6166"/>
                    <a:pt x="31758" y="0"/>
                    <a:pt x="25583"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7" name="Google Shape;4367;p57"/>
            <p:cNvSpPr/>
            <p:nvPr/>
          </p:nvSpPr>
          <p:spPr>
            <a:xfrm>
              <a:off x="2251323" y="3046512"/>
              <a:ext cx="128948" cy="126201"/>
            </a:xfrm>
            <a:custGeom>
              <a:rect b="b" l="l" r="r" t="t"/>
              <a:pathLst>
                <a:path extrusionOk="0" h="11349" w="11596">
                  <a:moveTo>
                    <a:pt x="8696" y="0"/>
                  </a:moveTo>
                  <a:cubicBezTo>
                    <a:pt x="6366" y="0"/>
                    <a:pt x="719" y="1016"/>
                    <a:pt x="396" y="1268"/>
                  </a:cubicBezTo>
                  <a:cubicBezTo>
                    <a:pt x="1" y="1619"/>
                    <a:pt x="1801" y="5836"/>
                    <a:pt x="1801" y="6231"/>
                  </a:cubicBezTo>
                  <a:cubicBezTo>
                    <a:pt x="1889" y="9393"/>
                    <a:pt x="1318" y="10931"/>
                    <a:pt x="3339" y="11326"/>
                  </a:cubicBezTo>
                  <a:cubicBezTo>
                    <a:pt x="3418" y="11341"/>
                    <a:pt x="3504" y="11348"/>
                    <a:pt x="3594" y="11348"/>
                  </a:cubicBezTo>
                  <a:cubicBezTo>
                    <a:pt x="5894" y="11348"/>
                    <a:pt x="11467" y="6678"/>
                    <a:pt x="11552" y="5748"/>
                  </a:cubicBezTo>
                  <a:cubicBezTo>
                    <a:pt x="11596" y="4738"/>
                    <a:pt x="10234" y="829"/>
                    <a:pt x="9663" y="170"/>
                  </a:cubicBezTo>
                  <a:cubicBezTo>
                    <a:pt x="9568" y="50"/>
                    <a:pt x="9214" y="0"/>
                    <a:pt x="8696" y="0"/>
                  </a:cubicBez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8" name="Google Shape;4368;p57"/>
            <p:cNvSpPr/>
            <p:nvPr/>
          </p:nvSpPr>
          <p:spPr>
            <a:xfrm>
              <a:off x="2074526" y="2760894"/>
              <a:ext cx="372665" cy="369462"/>
            </a:xfrm>
            <a:custGeom>
              <a:rect b="b" l="l" r="r" t="t"/>
              <a:pathLst>
                <a:path extrusionOk="0" h="33225" w="33513">
                  <a:moveTo>
                    <a:pt x="16948" y="1"/>
                  </a:moveTo>
                  <a:cubicBezTo>
                    <a:pt x="10667" y="1"/>
                    <a:pt x="4579" y="2816"/>
                    <a:pt x="2240" y="6617"/>
                  </a:cubicBezTo>
                  <a:cubicBezTo>
                    <a:pt x="0" y="10263"/>
                    <a:pt x="307" y="22737"/>
                    <a:pt x="2767" y="27787"/>
                  </a:cubicBezTo>
                  <a:cubicBezTo>
                    <a:pt x="4852" y="32006"/>
                    <a:pt x="9587" y="33225"/>
                    <a:pt x="14080" y="33225"/>
                  </a:cubicBezTo>
                  <a:cubicBezTo>
                    <a:pt x="17539" y="33225"/>
                    <a:pt x="20854" y="32503"/>
                    <a:pt x="22707" y="31872"/>
                  </a:cubicBezTo>
                  <a:cubicBezTo>
                    <a:pt x="25475" y="30906"/>
                    <a:pt x="30130" y="28271"/>
                    <a:pt x="31843" y="22780"/>
                  </a:cubicBezTo>
                  <a:cubicBezTo>
                    <a:pt x="33512" y="17290"/>
                    <a:pt x="29955" y="3587"/>
                    <a:pt x="23498" y="1127"/>
                  </a:cubicBezTo>
                  <a:cubicBezTo>
                    <a:pt x="21394" y="349"/>
                    <a:pt x="19159" y="1"/>
                    <a:pt x="16948" y="1"/>
                  </a:cubicBez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9" name="Google Shape;4369;p57"/>
            <p:cNvSpPr/>
            <p:nvPr/>
          </p:nvSpPr>
          <p:spPr>
            <a:xfrm>
              <a:off x="2207366" y="2895168"/>
              <a:ext cx="34205" cy="17948"/>
            </a:xfrm>
            <a:custGeom>
              <a:rect b="b" l="l" r="r" t="t"/>
              <a:pathLst>
                <a:path extrusionOk="0" h="1614" w="3076">
                  <a:moveTo>
                    <a:pt x="1086" y="1"/>
                  </a:moveTo>
                  <a:cubicBezTo>
                    <a:pt x="705" y="1"/>
                    <a:pt x="367" y="115"/>
                    <a:pt x="132" y="384"/>
                  </a:cubicBezTo>
                  <a:cubicBezTo>
                    <a:pt x="1" y="560"/>
                    <a:pt x="1" y="911"/>
                    <a:pt x="176" y="1043"/>
                  </a:cubicBezTo>
                  <a:cubicBezTo>
                    <a:pt x="484" y="1394"/>
                    <a:pt x="835" y="1394"/>
                    <a:pt x="1230" y="1438"/>
                  </a:cubicBezTo>
                  <a:cubicBezTo>
                    <a:pt x="1538" y="1482"/>
                    <a:pt x="1889" y="1614"/>
                    <a:pt x="2241" y="1614"/>
                  </a:cubicBezTo>
                  <a:cubicBezTo>
                    <a:pt x="2768" y="1614"/>
                    <a:pt x="3075" y="999"/>
                    <a:pt x="2680" y="691"/>
                  </a:cubicBezTo>
                  <a:cubicBezTo>
                    <a:pt x="2372" y="296"/>
                    <a:pt x="1977" y="76"/>
                    <a:pt x="1450" y="32"/>
                  </a:cubicBezTo>
                  <a:cubicBezTo>
                    <a:pt x="1326" y="12"/>
                    <a:pt x="1204" y="1"/>
                    <a:pt x="108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0" name="Google Shape;4370;p57"/>
            <p:cNvSpPr/>
            <p:nvPr/>
          </p:nvSpPr>
          <p:spPr>
            <a:xfrm>
              <a:off x="2099780" y="2909380"/>
              <a:ext cx="31892" cy="21728"/>
            </a:xfrm>
            <a:custGeom>
              <a:rect b="b" l="l" r="r" t="t"/>
              <a:pathLst>
                <a:path extrusionOk="0" h="1954" w="2868">
                  <a:moveTo>
                    <a:pt x="2031" y="0"/>
                  </a:moveTo>
                  <a:cubicBezTo>
                    <a:pt x="1791" y="0"/>
                    <a:pt x="1539" y="68"/>
                    <a:pt x="1287" y="160"/>
                  </a:cubicBezTo>
                  <a:cubicBezTo>
                    <a:pt x="804" y="380"/>
                    <a:pt x="452" y="643"/>
                    <a:pt x="189" y="1082"/>
                  </a:cubicBezTo>
                  <a:cubicBezTo>
                    <a:pt x="0" y="1534"/>
                    <a:pt x="328" y="1954"/>
                    <a:pt x="703" y="1954"/>
                  </a:cubicBezTo>
                  <a:cubicBezTo>
                    <a:pt x="765" y="1954"/>
                    <a:pt x="829" y="1942"/>
                    <a:pt x="891" y="1917"/>
                  </a:cubicBezTo>
                  <a:cubicBezTo>
                    <a:pt x="1243" y="1829"/>
                    <a:pt x="1550" y="1653"/>
                    <a:pt x="1902" y="1478"/>
                  </a:cubicBezTo>
                  <a:cubicBezTo>
                    <a:pt x="2253" y="1302"/>
                    <a:pt x="2560" y="1214"/>
                    <a:pt x="2780" y="863"/>
                  </a:cubicBezTo>
                  <a:cubicBezTo>
                    <a:pt x="2868" y="731"/>
                    <a:pt x="2824" y="380"/>
                    <a:pt x="2648" y="204"/>
                  </a:cubicBezTo>
                  <a:cubicBezTo>
                    <a:pt x="2459" y="57"/>
                    <a:pt x="2251" y="0"/>
                    <a:pt x="203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1" name="Google Shape;4371;p57"/>
            <p:cNvSpPr/>
            <p:nvPr/>
          </p:nvSpPr>
          <p:spPr>
            <a:xfrm>
              <a:off x="2129226" y="2936891"/>
              <a:ext cx="93430" cy="95287"/>
            </a:xfrm>
            <a:custGeom>
              <a:rect b="b" l="l" r="r" t="t"/>
              <a:pathLst>
                <a:path extrusionOk="0" h="8569" w="8402">
                  <a:moveTo>
                    <a:pt x="2610" y="0"/>
                  </a:moveTo>
                  <a:cubicBezTo>
                    <a:pt x="2549" y="0"/>
                    <a:pt x="2497" y="51"/>
                    <a:pt x="2548" y="102"/>
                  </a:cubicBezTo>
                  <a:cubicBezTo>
                    <a:pt x="2636" y="2342"/>
                    <a:pt x="2679" y="1551"/>
                    <a:pt x="2679" y="3791"/>
                  </a:cubicBezTo>
                  <a:cubicBezTo>
                    <a:pt x="2196" y="3879"/>
                    <a:pt x="0" y="4318"/>
                    <a:pt x="220" y="4494"/>
                  </a:cubicBezTo>
                  <a:cubicBezTo>
                    <a:pt x="923" y="5109"/>
                    <a:pt x="2855" y="5987"/>
                    <a:pt x="2855" y="6031"/>
                  </a:cubicBezTo>
                  <a:cubicBezTo>
                    <a:pt x="2679" y="6690"/>
                    <a:pt x="1801" y="7480"/>
                    <a:pt x="1889" y="7524"/>
                  </a:cubicBezTo>
                  <a:cubicBezTo>
                    <a:pt x="2943" y="8286"/>
                    <a:pt x="3919" y="8569"/>
                    <a:pt x="4781" y="8569"/>
                  </a:cubicBezTo>
                  <a:cubicBezTo>
                    <a:pt x="6505" y="8569"/>
                    <a:pt x="7774" y="7437"/>
                    <a:pt x="8301" y="6734"/>
                  </a:cubicBezTo>
                  <a:cubicBezTo>
                    <a:pt x="8400" y="6610"/>
                    <a:pt x="8402" y="6556"/>
                    <a:pt x="8376" y="6556"/>
                  </a:cubicBezTo>
                  <a:cubicBezTo>
                    <a:pt x="8356" y="6556"/>
                    <a:pt x="8321" y="6588"/>
                    <a:pt x="8301" y="6646"/>
                  </a:cubicBezTo>
                  <a:cubicBezTo>
                    <a:pt x="7737" y="7210"/>
                    <a:pt x="6369" y="8036"/>
                    <a:pt x="4850" y="8036"/>
                  </a:cubicBezTo>
                  <a:cubicBezTo>
                    <a:pt x="4123" y="8036"/>
                    <a:pt x="3361" y="7846"/>
                    <a:pt x="2636" y="7349"/>
                  </a:cubicBezTo>
                  <a:cubicBezTo>
                    <a:pt x="2943" y="6953"/>
                    <a:pt x="3206" y="6426"/>
                    <a:pt x="3294" y="5943"/>
                  </a:cubicBezTo>
                  <a:cubicBezTo>
                    <a:pt x="3294" y="5855"/>
                    <a:pt x="1757" y="5065"/>
                    <a:pt x="1098" y="4626"/>
                  </a:cubicBezTo>
                  <a:cubicBezTo>
                    <a:pt x="1757" y="4450"/>
                    <a:pt x="2592" y="4318"/>
                    <a:pt x="3075" y="4230"/>
                  </a:cubicBezTo>
                  <a:cubicBezTo>
                    <a:pt x="3163" y="4230"/>
                    <a:pt x="3250" y="2429"/>
                    <a:pt x="2723" y="102"/>
                  </a:cubicBezTo>
                  <a:cubicBezTo>
                    <a:pt x="2705" y="27"/>
                    <a:pt x="2655" y="0"/>
                    <a:pt x="26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2" name="Google Shape;4372;p57"/>
            <p:cNvSpPr/>
            <p:nvPr/>
          </p:nvSpPr>
          <p:spPr>
            <a:xfrm>
              <a:off x="2095521" y="2957552"/>
              <a:ext cx="19549" cy="14667"/>
            </a:xfrm>
            <a:custGeom>
              <a:rect b="b" l="l" r="r" t="t"/>
              <a:pathLst>
                <a:path extrusionOk="0" h="1319" w="1758">
                  <a:moveTo>
                    <a:pt x="45" y="1"/>
                  </a:moveTo>
                  <a:cubicBezTo>
                    <a:pt x="1" y="1"/>
                    <a:pt x="1" y="1"/>
                    <a:pt x="1" y="44"/>
                  </a:cubicBezTo>
                  <a:cubicBezTo>
                    <a:pt x="132" y="659"/>
                    <a:pt x="396" y="1274"/>
                    <a:pt x="1011" y="1318"/>
                  </a:cubicBezTo>
                  <a:cubicBezTo>
                    <a:pt x="1230" y="1318"/>
                    <a:pt x="1362" y="1274"/>
                    <a:pt x="1538" y="1099"/>
                  </a:cubicBezTo>
                  <a:cubicBezTo>
                    <a:pt x="1670" y="1055"/>
                    <a:pt x="1714" y="923"/>
                    <a:pt x="1758" y="835"/>
                  </a:cubicBezTo>
                  <a:cubicBezTo>
                    <a:pt x="1714" y="615"/>
                    <a:pt x="1670" y="352"/>
                    <a:pt x="1582" y="132"/>
                  </a:cubicBezTo>
                  <a:cubicBezTo>
                    <a:pt x="1450" y="264"/>
                    <a:pt x="1230" y="484"/>
                    <a:pt x="1011" y="571"/>
                  </a:cubicBezTo>
                  <a:cubicBezTo>
                    <a:pt x="985" y="575"/>
                    <a:pt x="960" y="576"/>
                    <a:pt x="934" y="576"/>
                  </a:cubicBezTo>
                  <a:cubicBezTo>
                    <a:pt x="614" y="576"/>
                    <a:pt x="329" y="326"/>
                    <a:pt x="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3" name="Google Shape;4373;p57"/>
            <p:cNvSpPr/>
            <p:nvPr/>
          </p:nvSpPr>
          <p:spPr>
            <a:xfrm>
              <a:off x="2112123" y="2955594"/>
              <a:ext cx="27366" cy="31392"/>
            </a:xfrm>
            <a:custGeom>
              <a:rect b="b" l="l" r="r" t="t"/>
              <a:pathLst>
                <a:path extrusionOk="0" h="2823" w="2461">
                  <a:moveTo>
                    <a:pt x="2153" y="1"/>
                  </a:moveTo>
                  <a:cubicBezTo>
                    <a:pt x="2153" y="528"/>
                    <a:pt x="2153" y="1011"/>
                    <a:pt x="2065" y="1450"/>
                  </a:cubicBezTo>
                  <a:cubicBezTo>
                    <a:pt x="2021" y="1889"/>
                    <a:pt x="1802" y="2197"/>
                    <a:pt x="1450" y="2285"/>
                  </a:cubicBezTo>
                  <a:cubicBezTo>
                    <a:pt x="1422" y="2288"/>
                    <a:pt x="1394" y="2290"/>
                    <a:pt x="1366" y="2290"/>
                  </a:cubicBezTo>
                  <a:cubicBezTo>
                    <a:pt x="1017" y="2290"/>
                    <a:pt x="776" y="2033"/>
                    <a:pt x="572" y="1626"/>
                  </a:cubicBezTo>
                  <a:cubicBezTo>
                    <a:pt x="440" y="1450"/>
                    <a:pt x="308" y="1231"/>
                    <a:pt x="265" y="1011"/>
                  </a:cubicBezTo>
                  <a:cubicBezTo>
                    <a:pt x="177" y="791"/>
                    <a:pt x="89" y="572"/>
                    <a:pt x="89" y="308"/>
                  </a:cubicBezTo>
                  <a:cubicBezTo>
                    <a:pt x="1" y="616"/>
                    <a:pt x="1" y="1011"/>
                    <a:pt x="45" y="1318"/>
                  </a:cubicBezTo>
                  <a:cubicBezTo>
                    <a:pt x="45" y="1494"/>
                    <a:pt x="89" y="1670"/>
                    <a:pt x="177" y="1846"/>
                  </a:cubicBezTo>
                  <a:cubicBezTo>
                    <a:pt x="265" y="2109"/>
                    <a:pt x="396" y="2329"/>
                    <a:pt x="616" y="2548"/>
                  </a:cubicBezTo>
                  <a:cubicBezTo>
                    <a:pt x="799" y="2731"/>
                    <a:pt x="1043" y="2823"/>
                    <a:pt x="1322" y="2823"/>
                  </a:cubicBezTo>
                  <a:cubicBezTo>
                    <a:pt x="1378" y="2823"/>
                    <a:pt x="1436" y="2819"/>
                    <a:pt x="1494" y="2812"/>
                  </a:cubicBezTo>
                  <a:cubicBezTo>
                    <a:pt x="1802" y="2768"/>
                    <a:pt x="2065" y="2592"/>
                    <a:pt x="2241" y="2329"/>
                  </a:cubicBezTo>
                  <a:cubicBezTo>
                    <a:pt x="2417" y="2065"/>
                    <a:pt x="2461" y="1758"/>
                    <a:pt x="2461" y="1494"/>
                  </a:cubicBezTo>
                  <a:cubicBezTo>
                    <a:pt x="2461" y="967"/>
                    <a:pt x="2373" y="440"/>
                    <a:pt x="21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4" name="Google Shape;4374;p57"/>
            <p:cNvSpPr/>
            <p:nvPr/>
          </p:nvSpPr>
          <p:spPr>
            <a:xfrm>
              <a:off x="2231785" y="2936057"/>
              <a:ext cx="18570" cy="17792"/>
            </a:xfrm>
            <a:custGeom>
              <a:rect b="b" l="l" r="r" t="t"/>
              <a:pathLst>
                <a:path extrusionOk="0" h="1600" w="1670">
                  <a:moveTo>
                    <a:pt x="1494" y="1"/>
                  </a:moveTo>
                  <a:cubicBezTo>
                    <a:pt x="1318" y="396"/>
                    <a:pt x="1099" y="792"/>
                    <a:pt x="703" y="792"/>
                  </a:cubicBezTo>
                  <a:cubicBezTo>
                    <a:pt x="484" y="792"/>
                    <a:pt x="220" y="616"/>
                    <a:pt x="1" y="528"/>
                  </a:cubicBezTo>
                  <a:lnTo>
                    <a:pt x="1" y="528"/>
                  </a:lnTo>
                  <a:cubicBezTo>
                    <a:pt x="133" y="792"/>
                    <a:pt x="176" y="1011"/>
                    <a:pt x="133" y="1275"/>
                  </a:cubicBezTo>
                  <a:cubicBezTo>
                    <a:pt x="220" y="1363"/>
                    <a:pt x="264" y="1450"/>
                    <a:pt x="396" y="1494"/>
                  </a:cubicBezTo>
                  <a:cubicBezTo>
                    <a:pt x="493" y="1567"/>
                    <a:pt x="603" y="1599"/>
                    <a:pt x="704" y="1599"/>
                  </a:cubicBezTo>
                  <a:cubicBezTo>
                    <a:pt x="787" y="1599"/>
                    <a:pt x="864" y="1578"/>
                    <a:pt x="923" y="1538"/>
                  </a:cubicBezTo>
                  <a:cubicBezTo>
                    <a:pt x="1538" y="1319"/>
                    <a:pt x="1670" y="660"/>
                    <a:pt x="1538" y="89"/>
                  </a:cubicBezTo>
                  <a:cubicBezTo>
                    <a:pt x="1538" y="1"/>
                    <a:pt x="1494" y="1"/>
                    <a:pt x="149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5" name="Google Shape;4375;p57"/>
            <p:cNvSpPr/>
            <p:nvPr/>
          </p:nvSpPr>
          <p:spPr>
            <a:xfrm>
              <a:off x="2209812" y="2941928"/>
              <a:ext cx="27355" cy="31080"/>
            </a:xfrm>
            <a:custGeom>
              <a:rect b="b" l="l" r="r" t="t"/>
              <a:pathLst>
                <a:path extrusionOk="0" h="2795" w="2460">
                  <a:moveTo>
                    <a:pt x="2152" y="0"/>
                  </a:moveTo>
                  <a:cubicBezTo>
                    <a:pt x="2196" y="264"/>
                    <a:pt x="2196" y="483"/>
                    <a:pt x="2196" y="747"/>
                  </a:cubicBezTo>
                  <a:cubicBezTo>
                    <a:pt x="2196" y="966"/>
                    <a:pt x="2152" y="1186"/>
                    <a:pt x="2152" y="1406"/>
                  </a:cubicBezTo>
                  <a:cubicBezTo>
                    <a:pt x="2021" y="1845"/>
                    <a:pt x="1801" y="2240"/>
                    <a:pt x="1494" y="2284"/>
                  </a:cubicBezTo>
                  <a:cubicBezTo>
                    <a:pt x="1465" y="2287"/>
                    <a:pt x="1437" y="2289"/>
                    <a:pt x="1410" y="2289"/>
                  </a:cubicBezTo>
                  <a:cubicBezTo>
                    <a:pt x="1060" y="2289"/>
                    <a:pt x="819" y="2032"/>
                    <a:pt x="615" y="1625"/>
                  </a:cubicBezTo>
                  <a:cubicBezTo>
                    <a:pt x="396" y="1186"/>
                    <a:pt x="264" y="747"/>
                    <a:pt x="176" y="264"/>
                  </a:cubicBezTo>
                  <a:cubicBezTo>
                    <a:pt x="0" y="747"/>
                    <a:pt x="0" y="1230"/>
                    <a:pt x="176" y="1801"/>
                  </a:cubicBezTo>
                  <a:cubicBezTo>
                    <a:pt x="220" y="2064"/>
                    <a:pt x="396" y="2284"/>
                    <a:pt x="615" y="2504"/>
                  </a:cubicBezTo>
                  <a:cubicBezTo>
                    <a:pt x="788" y="2676"/>
                    <a:pt x="1015" y="2795"/>
                    <a:pt x="1275" y="2795"/>
                  </a:cubicBezTo>
                  <a:cubicBezTo>
                    <a:pt x="1345" y="2795"/>
                    <a:pt x="1419" y="2786"/>
                    <a:pt x="1494" y="2767"/>
                  </a:cubicBezTo>
                  <a:cubicBezTo>
                    <a:pt x="1801" y="2723"/>
                    <a:pt x="2109" y="2504"/>
                    <a:pt x="2240" y="2284"/>
                  </a:cubicBezTo>
                  <a:cubicBezTo>
                    <a:pt x="2416" y="2020"/>
                    <a:pt x="2460" y="1757"/>
                    <a:pt x="2460" y="1449"/>
                  </a:cubicBezTo>
                  <a:lnTo>
                    <a:pt x="2460" y="966"/>
                  </a:lnTo>
                  <a:cubicBezTo>
                    <a:pt x="2416" y="659"/>
                    <a:pt x="2328" y="307"/>
                    <a:pt x="21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6" name="Google Shape;4376;p57"/>
            <p:cNvSpPr/>
            <p:nvPr/>
          </p:nvSpPr>
          <p:spPr>
            <a:xfrm>
              <a:off x="2073726" y="2614488"/>
              <a:ext cx="386654" cy="417801"/>
            </a:xfrm>
            <a:custGeom>
              <a:rect b="b" l="l" r="r" t="t"/>
              <a:pathLst>
                <a:path extrusionOk="0" h="37572" w="34771">
                  <a:moveTo>
                    <a:pt x="24251" y="0"/>
                  </a:moveTo>
                  <a:cubicBezTo>
                    <a:pt x="21058" y="0"/>
                    <a:pt x="18223" y="2046"/>
                    <a:pt x="16894" y="4806"/>
                  </a:cubicBezTo>
                  <a:cubicBezTo>
                    <a:pt x="16543" y="4103"/>
                    <a:pt x="16016" y="3444"/>
                    <a:pt x="15445" y="2961"/>
                  </a:cubicBezTo>
                  <a:cubicBezTo>
                    <a:pt x="14917" y="2478"/>
                    <a:pt x="14390" y="2083"/>
                    <a:pt x="13688" y="1819"/>
                  </a:cubicBezTo>
                  <a:cubicBezTo>
                    <a:pt x="12949" y="1539"/>
                    <a:pt x="12145" y="1411"/>
                    <a:pt x="11326" y="1411"/>
                  </a:cubicBezTo>
                  <a:cubicBezTo>
                    <a:pt x="9320" y="1411"/>
                    <a:pt x="7229" y="2184"/>
                    <a:pt x="5826" y="3401"/>
                  </a:cubicBezTo>
                  <a:cubicBezTo>
                    <a:pt x="5826" y="3444"/>
                    <a:pt x="5826" y="3444"/>
                    <a:pt x="5870" y="3444"/>
                  </a:cubicBezTo>
                  <a:cubicBezTo>
                    <a:pt x="7241" y="2425"/>
                    <a:pt x="9103" y="1791"/>
                    <a:pt x="10892" y="1791"/>
                  </a:cubicBezTo>
                  <a:cubicBezTo>
                    <a:pt x="11108" y="1791"/>
                    <a:pt x="11323" y="1800"/>
                    <a:pt x="11536" y="1819"/>
                  </a:cubicBezTo>
                  <a:cubicBezTo>
                    <a:pt x="8768" y="1907"/>
                    <a:pt x="6045" y="3401"/>
                    <a:pt x="4332" y="5245"/>
                  </a:cubicBezTo>
                  <a:cubicBezTo>
                    <a:pt x="4300" y="5310"/>
                    <a:pt x="4315" y="5350"/>
                    <a:pt x="4343" y="5350"/>
                  </a:cubicBezTo>
                  <a:cubicBezTo>
                    <a:pt x="4353" y="5350"/>
                    <a:pt x="4365" y="5345"/>
                    <a:pt x="4376" y="5333"/>
                  </a:cubicBezTo>
                  <a:cubicBezTo>
                    <a:pt x="5474" y="4279"/>
                    <a:pt x="6748" y="3444"/>
                    <a:pt x="8197" y="2961"/>
                  </a:cubicBezTo>
                  <a:lnTo>
                    <a:pt x="8197" y="2961"/>
                  </a:lnTo>
                  <a:cubicBezTo>
                    <a:pt x="7231" y="3357"/>
                    <a:pt x="6353" y="3840"/>
                    <a:pt x="5606" y="4455"/>
                  </a:cubicBezTo>
                  <a:lnTo>
                    <a:pt x="5606" y="4499"/>
                  </a:lnTo>
                  <a:cubicBezTo>
                    <a:pt x="4816" y="5113"/>
                    <a:pt x="4113" y="5860"/>
                    <a:pt x="3674" y="6782"/>
                  </a:cubicBezTo>
                  <a:lnTo>
                    <a:pt x="3718" y="6782"/>
                  </a:lnTo>
                  <a:cubicBezTo>
                    <a:pt x="4964" y="4741"/>
                    <a:pt x="7251" y="3531"/>
                    <a:pt x="9544" y="3531"/>
                  </a:cubicBezTo>
                  <a:cubicBezTo>
                    <a:pt x="11049" y="3531"/>
                    <a:pt x="12557" y="4053"/>
                    <a:pt x="13776" y="5201"/>
                  </a:cubicBezTo>
                  <a:cubicBezTo>
                    <a:pt x="15313" y="6695"/>
                    <a:pt x="15225" y="8935"/>
                    <a:pt x="13907" y="10516"/>
                  </a:cubicBezTo>
                  <a:cubicBezTo>
                    <a:pt x="13468" y="10955"/>
                    <a:pt x="12853" y="11394"/>
                    <a:pt x="11975" y="11790"/>
                  </a:cubicBezTo>
                  <a:cubicBezTo>
                    <a:pt x="10306" y="12492"/>
                    <a:pt x="8022" y="13063"/>
                    <a:pt x="5474" y="14776"/>
                  </a:cubicBezTo>
                  <a:cubicBezTo>
                    <a:pt x="0" y="18453"/>
                    <a:pt x="226" y="24903"/>
                    <a:pt x="991" y="24903"/>
                  </a:cubicBezTo>
                  <a:cubicBezTo>
                    <a:pt x="1048" y="24903"/>
                    <a:pt x="1109" y="24867"/>
                    <a:pt x="1170" y="24790"/>
                  </a:cubicBezTo>
                  <a:cubicBezTo>
                    <a:pt x="2614" y="22985"/>
                    <a:pt x="4978" y="21180"/>
                    <a:pt x="8823" y="21180"/>
                  </a:cubicBezTo>
                  <a:cubicBezTo>
                    <a:pt x="9656" y="21180"/>
                    <a:pt x="10558" y="21265"/>
                    <a:pt x="11536" y="21452"/>
                  </a:cubicBezTo>
                  <a:cubicBezTo>
                    <a:pt x="12502" y="21637"/>
                    <a:pt x="13436" y="21711"/>
                    <a:pt x="14313" y="21711"/>
                  </a:cubicBezTo>
                  <a:cubicBezTo>
                    <a:pt x="17822" y="21711"/>
                    <a:pt x="20408" y="20530"/>
                    <a:pt x="20408" y="20530"/>
                  </a:cubicBezTo>
                  <a:cubicBezTo>
                    <a:pt x="20583" y="28612"/>
                    <a:pt x="25019" y="29797"/>
                    <a:pt x="25327" y="30281"/>
                  </a:cubicBezTo>
                  <a:cubicBezTo>
                    <a:pt x="25590" y="30808"/>
                    <a:pt x="26864" y="31730"/>
                    <a:pt x="27216" y="33750"/>
                  </a:cubicBezTo>
                  <a:cubicBezTo>
                    <a:pt x="27611" y="35815"/>
                    <a:pt x="30290" y="37440"/>
                    <a:pt x="31388" y="37572"/>
                  </a:cubicBezTo>
                  <a:cubicBezTo>
                    <a:pt x="31388" y="37572"/>
                    <a:pt x="34770" y="32872"/>
                    <a:pt x="34594" y="27821"/>
                  </a:cubicBezTo>
                  <a:cubicBezTo>
                    <a:pt x="34243" y="16401"/>
                    <a:pt x="26074" y="14030"/>
                    <a:pt x="23219" y="12448"/>
                  </a:cubicBezTo>
                  <a:cubicBezTo>
                    <a:pt x="21154" y="11262"/>
                    <a:pt x="20056" y="10077"/>
                    <a:pt x="19485" y="9154"/>
                  </a:cubicBezTo>
                  <a:cubicBezTo>
                    <a:pt x="19485" y="9110"/>
                    <a:pt x="19441" y="9110"/>
                    <a:pt x="19441" y="9066"/>
                  </a:cubicBezTo>
                  <a:cubicBezTo>
                    <a:pt x="19397" y="8979"/>
                    <a:pt x="19397" y="8891"/>
                    <a:pt x="19310" y="8847"/>
                  </a:cubicBezTo>
                  <a:cubicBezTo>
                    <a:pt x="19266" y="8759"/>
                    <a:pt x="19222" y="8671"/>
                    <a:pt x="19178" y="8539"/>
                  </a:cubicBezTo>
                  <a:lnTo>
                    <a:pt x="19178" y="8495"/>
                  </a:lnTo>
                  <a:cubicBezTo>
                    <a:pt x="19046" y="8276"/>
                    <a:pt x="19002" y="7968"/>
                    <a:pt x="18958" y="7661"/>
                  </a:cubicBezTo>
                  <a:lnTo>
                    <a:pt x="18958" y="7617"/>
                  </a:lnTo>
                  <a:cubicBezTo>
                    <a:pt x="18870" y="7090"/>
                    <a:pt x="19002" y="6519"/>
                    <a:pt x="19222" y="6036"/>
                  </a:cubicBezTo>
                  <a:cubicBezTo>
                    <a:pt x="19485" y="5597"/>
                    <a:pt x="19749" y="5157"/>
                    <a:pt x="20144" y="4762"/>
                  </a:cubicBezTo>
                  <a:cubicBezTo>
                    <a:pt x="20320" y="4586"/>
                    <a:pt x="20539" y="4455"/>
                    <a:pt x="20759" y="4279"/>
                  </a:cubicBezTo>
                  <a:cubicBezTo>
                    <a:pt x="21748" y="3567"/>
                    <a:pt x="22915" y="3229"/>
                    <a:pt x="24088" y="3229"/>
                  </a:cubicBezTo>
                  <a:cubicBezTo>
                    <a:pt x="25519" y="3229"/>
                    <a:pt x="26959" y="3733"/>
                    <a:pt x="28094" y="4674"/>
                  </a:cubicBezTo>
                  <a:cubicBezTo>
                    <a:pt x="28112" y="4680"/>
                    <a:pt x="28129" y="4683"/>
                    <a:pt x="28144" y="4683"/>
                  </a:cubicBezTo>
                  <a:cubicBezTo>
                    <a:pt x="28236" y="4683"/>
                    <a:pt x="28264" y="4580"/>
                    <a:pt x="28226" y="4542"/>
                  </a:cubicBezTo>
                  <a:cubicBezTo>
                    <a:pt x="27303" y="3708"/>
                    <a:pt x="26205" y="3225"/>
                    <a:pt x="25107" y="3005"/>
                  </a:cubicBezTo>
                  <a:lnTo>
                    <a:pt x="25107" y="3005"/>
                  </a:lnTo>
                  <a:cubicBezTo>
                    <a:pt x="25898" y="3137"/>
                    <a:pt x="26732" y="3357"/>
                    <a:pt x="27435" y="3708"/>
                  </a:cubicBezTo>
                  <a:lnTo>
                    <a:pt x="27435" y="3664"/>
                  </a:lnTo>
                  <a:cubicBezTo>
                    <a:pt x="26966" y="3238"/>
                    <a:pt x="26456" y="2977"/>
                    <a:pt x="25905" y="2801"/>
                  </a:cubicBezTo>
                  <a:lnTo>
                    <a:pt x="25905" y="2801"/>
                  </a:lnTo>
                  <a:cubicBezTo>
                    <a:pt x="26588" y="3016"/>
                    <a:pt x="27231" y="3233"/>
                    <a:pt x="27874" y="3576"/>
                  </a:cubicBezTo>
                  <a:lnTo>
                    <a:pt x="27874" y="3488"/>
                  </a:lnTo>
                  <a:cubicBezTo>
                    <a:pt x="26440" y="2619"/>
                    <a:pt x="24705" y="2105"/>
                    <a:pt x="23009" y="2105"/>
                  </a:cubicBezTo>
                  <a:cubicBezTo>
                    <a:pt x="21277" y="2105"/>
                    <a:pt x="19586" y="2641"/>
                    <a:pt x="18299" y="3884"/>
                  </a:cubicBezTo>
                  <a:cubicBezTo>
                    <a:pt x="18124" y="4103"/>
                    <a:pt x="17904" y="4323"/>
                    <a:pt x="17728" y="4542"/>
                  </a:cubicBezTo>
                  <a:cubicBezTo>
                    <a:pt x="17992" y="3884"/>
                    <a:pt x="18431" y="3269"/>
                    <a:pt x="19002" y="2698"/>
                  </a:cubicBezTo>
                  <a:cubicBezTo>
                    <a:pt x="20462" y="1112"/>
                    <a:pt x="22471" y="236"/>
                    <a:pt x="24567" y="236"/>
                  </a:cubicBezTo>
                  <a:cubicBezTo>
                    <a:pt x="25372" y="236"/>
                    <a:pt x="26191" y="365"/>
                    <a:pt x="26996" y="633"/>
                  </a:cubicBezTo>
                  <a:cubicBezTo>
                    <a:pt x="27084" y="633"/>
                    <a:pt x="27128" y="546"/>
                    <a:pt x="27084" y="546"/>
                  </a:cubicBezTo>
                  <a:cubicBezTo>
                    <a:pt x="26128" y="171"/>
                    <a:pt x="25175" y="0"/>
                    <a:pt x="242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7" name="Google Shape;4377;p57"/>
            <p:cNvSpPr/>
            <p:nvPr/>
          </p:nvSpPr>
          <p:spPr>
            <a:xfrm>
              <a:off x="2140546" y="2712711"/>
              <a:ext cx="99068" cy="34961"/>
            </a:xfrm>
            <a:custGeom>
              <a:rect b="b" l="l" r="r" t="t"/>
              <a:pathLst>
                <a:path extrusionOk="0" h="3144" w="8909">
                  <a:moveTo>
                    <a:pt x="8827" y="0"/>
                  </a:moveTo>
                  <a:cubicBezTo>
                    <a:pt x="8800" y="0"/>
                    <a:pt x="8777" y="27"/>
                    <a:pt x="8777" y="102"/>
                  </a:cubicBezTo>
                  <a:cubicBezTo>
                    <a:pt x="8458" y="1404"/>
                    <a:pt x="7606" y="1829"/>
                    <a:pt x="6596" y="1829"/>
                  </a:cubicBezTo>
                  <a:cubicBezTo>
                    <a:pt x="6074" y="1829"/>
                    <a:pt x="5509" y="1716"/>
                    <a:pt x="4956" y="1551"/>
                  </a:cubicBezTo>
                  <a:cubicBezTo>
                    <a:pt x="4297" y="1331"/>
                    <a:pt x="3638" y="1112"/>
                    <a:pt x="2935" y="1112"/>
                  </a:cubicBezTo>
                  <a:cubicBezTo>
                    <a:pt x="1661" y="1156"/>
                    <a:pt x="651" y="1902"/>
                    <a:pt x="36" y="3000"/>
                  </a:cubicBezTo>
                  <a:cubicBezTo>
                    <a:pt x="0" y="3072"/>
                    <a:pt x="52" y="3144"/>
                    <a:pt x="97" y="3144"/>
                  </a:cubicBezTo>
                  <a:cubicBezTo>
                    <a:pt x="107" y="3144"/>
                    <a:pt x="116" y="3140"/>
                    <a:pt x="124" y="3132"/>
                  </a:cubicBezTo>
                  <a:cubicBezTo>
                    <a:pt x="817" y="2247"/>
                    <a:pt x="1745" y="1599"/>
                    <a:pt x="2791" y="1599"/>
                  </a:cubicBezTo>
                  <a:cubicBezTo>
                    <a:pt x="2939" y="1599"/>
                    <a:pt x="3090" y="1612"/>
                    <a:pt x="3243" y="1639"/>
                  </a:cubicBezTo>
                  <a:cubicBezTo>
                    <a:pt x="4341" y="1815"/>
                    <a:pt x="5307" y="2473"/>
                    <a:pt x="6405" y="2517"/>
                  </a:cubicBezTo>
                  <a:cubicBezTo>
                    <a:pt x="7898" y="2473"/>
                    <a:pt x="8865" y="1419"/>
                    <a:pt x="8908" y="102"/>
                  </a:cubicBezTo>
                  <a:cubicBezTo>
                    <a:pt x="8908" y="51"/>
                    <a:pt x="8865" y="0"/>
                    <a:pt x="882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8" name="Google Shape;4378;p57"/>
            <p:cNvSpPr/>
            <p:nvPr/>
          </p:nvSpPr>
          <p:spPr>
            <a:xfrm>
              <a:off x="2278823" y="2684467"/>
              <a:ext cx="67365" cy="44702"/>
            </a:xfrm>
            <a:custGeom>
              <a:rect b="b" l="l" r="r" t="t"/>
              <a:pathLst>
                <a:path extrusionOk="0" h="4020" w="6058">
                  <a:moveTo>
                    <a:pt x="3843" y="480"/>
                  </a:moveTo>
                  <a:cubicBezTo>
                    <a:pt x="4312" y="480"/>
                    <a:pt x="4713" y="762"/>
                    <a:pt x="4950" y="1500"/>
                  </a:cubicBezTo>
                  <a:cubicBezTo>
                    <a:pt x="5450" y="3024"/>
                    <a:pt x="4282" y="3448"/>
                    <a:pt x="2962" y="3448"/>
                  </a:cubicBezTo>
                  <a:cubicBezTo>
                    <a:pt x="2076" y="3448"/>
                    <a:pt x="1122" y="3257"/>
                    <a:pt x="558" y="3081"/>
                  </a:cubicBezTo>
                  <a:cubicBezTo>
                    <a:pt x="1061" y="2264"/>
                    <a:pt x="2665" y="480"/>
                    <a:pt x="3843" y="480"/>
                  </a:cubicBezTo>
                  <a:close/>
                  <a:moveTo>
                    <a:pt x="4056" y="1"/>
                  </a:moveTo>
                  <a:cubicBezTo>
                    <a:pt x="2692" y="1"/>
                    <a:pt x="963" y="1826"/>
                    <a:pt x="514" y="3081"/>
                  </a:cubicBezTo>
                  <a:cubicBezTo>
                    <a:pt x="426" y="3081"/>
                    <a:pt x="426" y="3081"/>
                    <a:pt x="383" y="3037"/>
                  </a:cubicBezTo>
                  <a:cubicBezTo>
                    <a:pt x="369" y="3034"/>
                    <a:pt x="356" y="3032"/>
                    <a:pt x="342" y="3032"/>
                  </a:cubicBezTo>
                  <a:cubicBezTo>
                    <a:pt x="176" y="3032"/>
                    <a:pt x="0" y="3266"/>
                    <a:pt x="163" y="3388"/>
                  </a:cubicBezTo>
                  <a:cubicBezTo>
                    <a:pt x="810" y="3770"/>
                    <a:pt x="1852" y="4020"/>
                    <a:pt x="2855" y="4020"/>
                  </a:cubicBezTo>
                  <a:cubicBezTo>
                    <a:pt x="4508" y="4020"/>
                    <a:pt x="6057" y="3342"/>
                    <a:pt x="5565" y="1456"/>
                  </a:cubicBezTo>
                  <a:cubicBezTo>
                    <a:pt x="5257" y="403"/>
                    <a:pt x="4697" y="1"/>
                    <a:pt x="40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9" name="Google Shape;4379;p57"/>
            <p:cNvSpPr/>
            <p:nvPr/>
          </p:nvSpPr>
          <p:spPr>
            <a:xfrm>
              <a:off x="2158038" y="2712456"/>
              <a:ext cx="85902" cy="22763"/>
            </a:xfrm>
            <a:custGeom>
              <a:rect b="b" l="l" r="r" t="t"/>
              <a:pathLst>
                <a:path extrusionOk="0" h="2047" w="7725">
                  <a:moveTo>
                    <a:pt x="1837" y="1"/>
                  </a:moveTo>
                  <a:cubicBezTo>
                    <a:pt x="1227" y="1"/>
                    <a:pt x="607" y="173"/>
                    <a:pt x="1" y="476"/>
                  </a:cubicBezTo>
                  <a:lnTo>
                    <a:pt x="1" y="520"/>
                  </a:lnTo>
                  <a:cubicBezTo>
                    <a:pt x="447" y="501"/>
                    <a:pt x="871" y="467"/>
                    <a:pt x="1284" y="467"/>
                  </a:cubicBezTo>
                  <a:cubicBezTo>
                    <a:pt x="1845" y="467"/>
                    <a:pt x="2387" y="530"/>
                    <a:pt x="2943" y="783"/>
                  </a:cubicBezTo>
                  <a:cubicBezTo>
                    <a:pt x="3602" y="1047"/>
                    <a:pt x="4173" y="1574"/>
                    <a:pt x="4832" y="1838"/>
                  </a:cubicBezTo>
                  <a:cubicBezTo>
                    <a:pt x="5176" y="1978"/>
                    <a:pt x="5531" y="2047"/>
                    <a:pt x="5881" y="2047"/>
                  </a:cubicBezTo>
                  <a:cubicBezTo>
                    <a:pt x="6515" y="2047"/>
                    <a:pt x="7134" y="1823"/>
                    <a:pt x="7643" y="1398"/>
                  </a:cubicBezTo>
                  <a:cubicBezTo>
                    <a:pt x="7725" y="1316"/>
                    <a:pt x="7654" y="1043"/>
                    <a:pt x="7501" y="1043"/>
                  </a:cubicBezTo>
                  <a:cubicBezTo>
                    <a:pt x="7490" y="1043"/>
                    <a:pt x="7479" y="1044"/>
                    <a:pt x="7467" y="1047"/>
                  </a:cubicBezTo>
                  <a:cubicBezTo>
                    <a:pt x="6959" y="1326"/>
                    <a:pt x="6510" y="1437"/>
                    <a:pt x="6092" y="1437"/>
                  </a:cubicBezTo>
                  <a:cubicBezTo>
                    <a:pt x="5064" y="1437"/>
                    <a:pt x="4225" y="769"/>
                    <a:pt x="3163" y="300"/>
                  </a:cubicBezTo>
                  <a:cubicBezTo>
                    <a:pt x="2733" y="95"/>
                    <a:pt x="2288" y="1"/>
                    <a:pt x="18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0" name="Google Shape;4380;p57"/>
            <p:cNvSpPr/>
            <p:nvPr/>
          </p:nvSpPr>
          <p:spPr>
            <a:xfrm>
              <a:off x="2221533" y="2707296"/>
              <a:ext cx="84012" cy="15346"/>
            </a:xfrm>
            <a:custGeom>
              <a:rect b="b" l="l" r="r" t="t"/>
              <a:pathLst>
                <a:path extrusionOk="0" h="1380" w="7555">
                  <a:moveTo>
                    <a:pt x="3751" y="1"/>
                  </a:moveTo>
                  <a:cubicBezTo>
                    <a:pt x="2410" y="1"/>
                    <a:pt x="1075" y="297"/>
                    <a:pt x="220" y="896"/>
                  </a:cubicBezTo>
                  <a:cubicBezTo>
                    <a:pt x="0" y="1028"/>
                    <a:pt x="44" y="1379"/>
                    <a:pt x="308" y="1379"/>
                  </a:cubicBezTo>
                  <a:cubicBezTo>
                    <a:pt x="1538" y="1335"/>
                    <a:pt x="2636" y="940"/>
                    <a:pt x="3822" y="940"/>
                  </a:cubicBezTo>
                  <a:cubicBezTo>
                    <a:pt x="5051" y="940"/>
                    <a:pt x="6149" y="1291"/>
                    <a:pt x="7335" y="1379"/>
                  </a:cubicBezTo>
                  <a:cubicBezTo>
                    <a:pt x="7555" y="1379"/>
                    <a:pt x="7555" y="1116"/>
                    <a:pt x="7467" y="984"/>
                  </a:cubicBezTo>
                  <a:cubicBezTo>
                    <a:pt x="6588" y="330"/>
                    <a:pt x="5165" y="1"/>
                    <a:pt x="375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1" name="Google Shape;4381;p57"/>
            <p:cNvSpPr/>
            <p:nvPr/>
          </p:nvSpPr>
          <p:spPr>
            <a:xfrm>
              <a:off x="2224591" y="2715725"/>
              <a:ext cx="77050" cy="14289"/>
            </a:xfrm>
            <a:custGeom>
              <a:rect b="b" l="l" r="r" t="t"/>
              <a:pathLst>
                <a:path extrusionOk="0" h="1285" w="6929">
                  <a:moveTo>
                    <a:pt x="3510" y="1"/>
                  </a:moveTo>
                  <a:cubicBezTo>
                    <a:pt x="2356" y="1"/>
                    <a:pt x="1093" y="239"/>
                    <a:pt x="165" y="885"/>
                  </a:cubicBezTo>
                  <a:cubicBezTo>
                    <a:pt x="0" y="1008"/>
                    <a:pt x="28" y="1284"/>
                    <a:pt x="211" y="1284"/>
                  </a:cubicBezTo>
                  <a:cubicBezTo>
                    <a:pt x="224" y="1284"/>
                    <a:pt x="238" y="1283"/>
                    <a:pt x="252" y="1280"/>
                  </a:cubicBezTo>
                  <a:cubicBezTo>
                    <a:pt x="1263" y="1104"/>
                    <a:pt x="2229" y="885"/>
                    <a:pt x="3283" y="841"/>
                  </a:cubicBezTo>
                  <a:cubicBezTo>
                    <a:pt x="3493" y="825"/>
                    <a:pt x="3704" y="817"/>
                    <a:pt x="3915" y="817"/>
                  </a:cubicBezTo>
                  <a:cubicBezTo>
                    <a:pt x="4857" y="817"/>
                    <a:pt x="5812" y="961"/>
                    <a:pt x="6709" y="1104"/>
                  </a:cubicBezTo>
                  <a:cubicBezTo>
                    <a:pt x="6797" y="1104"/>
                    <a:pt x="6929" y="1017"/>
                    <a:pt x="6797" y="929"/>
                  </a:cubicBezTo>
                  <a:cubicBezTo>
                    <a:pt x="6226" y="314"/>
                    <a:pt x="4776" y="50"/>
                    <a:pt x="3810" y="6"/>
                  </a:cubicBezTo>
                  <a:cubicBezTo>
                    <a:pt x="3711" y="3"/>
                    <a:pt x="3611" y="1"/>
                    <a:pt x="35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2" name="Google Shape;4382;p57"/>
            <p:cNvSpPr/>
            <p:nvPr/>
          </p:nvSpPr>
          <p:spPr>
            <a:xfrm>
              <a:off x="2331910" y="2918176"/>
              <a:ext cx="92029" cy="100414"/>
            </a:xfrm>
            <a:custGeom>
              <a:rect b="b" l="l" r="r" t="t"/>
              <a:pathLst>
                <a:path extrusionOk="0" h="9030" w="8276">
                  <a:moveTo>
                    <a:pt x="4820" y="0"/>
                  </a:moveTo>
                  <a:cubicBezTo>
                    <a:pt x="4710" y="0"/>
                    <a:pt x="4597" y="9"/>
                    <a:pt x="4481" y="28"/>
                  </a:cubicBezTo>
                  <a:cubicBezTo>
                    <a:pt x="1933" y="467"/>
                    <a:pt x="1" y="5123"/>
                    <a:pt x="1" y="5123"/>
                  </a:cubicBezTo>
                  <a:lnTo>
                    <a:pt x="1274" y="8988"/>
                  </a:lnTo>
                  <a:cubicBezTo>
                    <a:pt x="1274" y="8988"/>
                    <a:pt x="1555" y="9030"/>
                    <a:pt x="1999" y="9030"/>
                  </a:cubicBezTo>
                  <a:cubicBezTo>
                    <a:pt x="3129" y="9030"/>
                    <a:pt x="5321" y="8758"/>
                    <a:pt x="6677" y="6836"/>
                  </a:cubicBezTo>
                  <a:cubicBezTo>
                    <a:pt x="8276" y="4648"/>
                    <a:pt x="7335" y="0"/>
                    <a:pt x="4820" y="0"/>
                  </a:cubicBezTo>
                  <a:close/>
                </a:path>
              </a:pathLst>
            </a:custGeom>
            <a:solidFill>
              <a:srgbClr val="F7A9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3" name="Google Shape;4383;p57"/>
            <p:cNvSpPr/>
            <p:nvPr/>
          </p:nvSpPr>
          <p:spPr>
            <a:xfrm>
              <a:off x="2350959" y="2939482"/>
              <a:ext cx="40065" cy="61916"/>
            </a:xfrm>
            <a:custGeom>
              <a:rect b="b" l="l" r="r" t="t"/>
              <a:pathLst>
                <a:path extrusionOk="0" h="5568" w="3603">
                  <a:moveTo>
                    <a:pt x="3470" y="0"/>
                  </a:moveTo>
                  <a:cubicBezTo>
                    <a:pt x="1582" y="1011"/>
                    <a:pt x="1" y="3295"/>
                    <a:pt x="528" y="5535"/>
                  </a:cubicBezTo>
                  <a:cubicBezTo>
                    <a:pt x="528" y="5556"/>
                    <a:pt x="561" y="5567"/>
                    <a:pt x="599" y="5567"/>
                  </a:cubicBezTo>
                  <a:cubicBezTo>
                    <a:pt x="637" y="5567"/>
                    <a:pt x="681" y="5556"/>
                    <a:pt x="703" y="5535"/>
                  </a:cubicBezTo>
                  <a:cubicBezTo>
                    <a:pt x="703" y="5315"/>
                    <a:pt x="747" y="5139"/>
                    <a:pt x="747" y="4920"/>
                  </a:cubicBezTo>
                  <a:cubicBezTo>
                    <a:pt x="1055" y="4305"/>
                    <a:pt x="1318" y="3822"/>
                    <a:pt x="1801" y="3382"/>
                  </a:cubicBezTo>
                  <a:cubicBezTo>
                    <a:pt x="2285" y="2943"/>
                    <a:pt x="2899" y="2680"/>
                    <a:pt x="3558" y="2636"/>
                  </a:cubicBezTo>
                  <a:cubicBezTo>
                    <a:pt x="3602" y="2636"/>
                    <a:pt x="3602" y="2504"/>
                    <a:pt x="3558" y="2504"/>
                  </a:cubicBezTo>
                  <a:cubicBezTo>
                    <a:pt x="2548" y="2548"/>
                    <a:pt x="1538" y="3075"/>
                    <a:pt x="967" y="3866"/>
                  </a:cubicBezTo>
                  <a:cubicBezTo>
                    <a:pt x="1099" y="3382"/>
                    <a:pt x="1274" y="2899"/>
                    <a:pt x="1538" y="2416"/>
                  </a:cubicBezTo>
                  <a:cubicBezTo>
                    <a:pt x="1714" y="1889"/>
                    <a:pt x="1977" y="1538"/>
                    <a:pt x="2285" y="1142"/>
                  </a:cubicBezTo>
                  <a:cubicBezTo>
                    <a:pt x="2636" y="747"/>
                    <a:pt x="3075" y="352"/>
                    <a:pt x="3514" y="88"/>
                  </a:cubicBezTo>
                  <a:cubicBezTo>
                    <a:pt x="3558" y="44"/>
                    <a:pt x="3514" y="0"/>
                    <a:pt x="347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4" name="Google Shape;4384;p57"/>
            <p:cNvSpPr/>
            <p:nvPr/>
          </p:nvSpPr>
          <p:spPr>
            <a:xfrm>
              <a:off x="2351937" y="3016654"/>
              <a:ext cx="990" cy="11"/>
            </a:xfrm>
            <a:custGeom>
              <a:rect b="b" l="l" r="r" t="t"/>
              <a:pathLst>
                <a:path extrusionOk="0" h="1" w="89">
                  <a:moveTo>
                    <a:pt x="0" y="0"/>
                  </a:moveTo>
                  <a:lnTo>
                    <a:pt x="0" y="0"/>
                  </a:lnTo>
                  <a:cubicBezTo>
                    <a:pt x="88" y="0"/>
                    <a:pt x="88" y="0"/>
                    <a:pt x="0"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5" name="Google Shape;4385;p57"/>
            <p:cNvSpPr/>
            <p:nvPr/>
          </p:nvSpPr>
          <p:spPr>
            <a:xfrm>
              <a:off x="1970977" y="3069875"/>
              <a:ext cx="466328" cy="224502"/>
            </a:xfrm>
            <a:custGeom>
              <a:rect b="b" l="l" r="r" t="t"/>
              <a:pathLst>
                <a:path extrusionOk="0" h="20189" w="41936">
                  <a:moveTo>
                    <a:pt x="10316" y="1"/>
                  </a:moveTo>
                  <a:cubicBezTo>
                    <a:pt x="10303" y="1"/>
                    <a:pt x="10291" y="1"/>
                    <a:pt x="10278" y="1"/>
                  </a:cubicBezTo>
                  <a:cubicBezTo>
                    <a:pt x="9224" y="45"/>
                    <a:pt x="9136" y="2812"/>
                    <a:pt x="9136" y="3427"/>
                  </a:cubicBezTo>
                  <a:cubicBezTo>
                    <a:pt x="9136" y="3465"/>
                    <a:pt x="9116" y="3482"/>
                    <a:pt x="9076" y="3482"/>
                  </a:cubicBezTo>
                  <a:cubicBezTo>
                    <a:pt x="8593" y="3482"/>
                    <a:pt x="5309" y="823"/>
                    <a:pt x="3878" y="823"/>
                  </a:cubicBezTo>
                  <a:cubicBezTo>
                    <a:pt x="3668" y="823"/>
                    <a:pt x="3498" y="880"/>
                    <a:pt x="3383" y="1012"/>
                  </a:cubicBezTo>
                  <a:cubicBezTo>
                    <a:pt x="2372" y="2110"/>
                    <a:pt x="5886" y="4613"/>
                    <a:pt x="5667" y="4833"/>
                  </a:cubicBezTo>
                  <a:cubicBezTo>
                    <a:pt x="5656" y="4843"/>
                    <a:pt x="5637" y="4848"/>
                    <a:pt x="5611" y="4848"/>
                  </a:cubicBezTo>
                  <a:cubicBezTo>
                    <a:pt x="5188" y="4848"/>
                    <a:pt x="2796" y="3583"/>
                    <a:pt x="1508" y="3583"/>
                  </a:cubicBezTo>
                  <a:cubicBezTo>
                    <a:pt x="1182" y="3583"/>
                    <a:pt x="926" y="3664"/>
                    <a:pt x="791" y="3867"/>
                  </a:cubicBezTo>
                  <a:cubicBezTo>
                    <a:pt x="528" y="4218"/>
                    <a:pt x="967" y="4789"/>
                    <a:pt x="1626" y="5272"/>
                  </a:cubicBezTo>
                  <a:cubicBezTo>
                    <a:pt x="1497" y="5256"/>
                    <a:pt x="1380" y="5246"/>
                    <a:pt x="1275" y="5246"/>
                  </a:cubicBezTo>
                  <a:cubicBezTo>
                    <a:pt x="1093" y="5246"/>
                    <a:pt x="947" y="5276"/>
                    <a:pt x="835" y="5360"/>
                  </a:cubicBezTo>
                  <a:cubicBezTo>
                    <a:pt x="1" y="6151"/>
                    <a:pt x="4173" y="8961"/>
                    <a:pt x="4085" y="9093"/>
                  </a:cubicBezTo>
                  <a:cubicBezTo>
                    <a:pt x="4064" y="9136"/>
                    <a:pt x="3973" y="9151"/>
                    <a:pt x="3835" y="9151"/>
                  </a:cubicBezTo>
                  <a:cubicBezTo>
                    <a:pt x="3497" y="9151"/>
                    <a:pt x="2877" y="9061"/>
                    <a:pt x="2298" y="9061"/>
                  </a:cubicBezTo>
                  <a:cubicBezTo>
                    <a:pt x="1645" y="9061"/>
                    <a:pt x="1045" y="9176"/>
                    <a:pt x="967" y="9664"/>
                  </a:cubicBezTo>
                  <a:cubicBezTo>
                    <a:pt x="747" y="10762"/>
                    <a:pt x="5183" y="11421"/>
                    <a:pt x="5579" y="11553"/>
                  </a:cubicBezTo>
                  <a:cubicBezTo>
                    <a:pt x="5842" y="11641"/>
                    <a:pt x="7599" y="12475"/>
                    <a:pt x="8653" y="12739"/>
                  </a:cubicBezTo>
                  <a:cubicBezTo>
                    <a:pt x="10454" y="14100"/>
                    <a:pt x="17437" y="19415"/>
                    <a:pt x="22840" y="20074"/>
                  </a:cubicBezTo>
                  <a:cubicBezTo>
                    <a:pt x="23484" y="20152"/>
                    <a:pt x="24122" y="20189"/>
                    <a:pt x="24750" y="20189"/>
                  </a:cubicBezTo>
                  <a:cubicBezTo>
                    <a:pt x="30067" y="20189"/>
                    <a:pt x="34658" y="17588"/>
                    <a:pt x="36543" y="16252"/>
                  </a:cubicBezTo>
                  <a:cubicBezTo>
                    <a:pt x="41936" y="12346"/>
                    <a:pt x="38257" y="6921"/>
                    <a:pt x="34237" y="6921"/>
                  </a:cubicBezTo>
                  <a:cubicBezTo>
                    <a:pt x="34098" y="6921"/>
                    <a:pt x="33959" y="6928"/>
                    <a:pt x="33820" y="6941"/>
                  </a:cubicBezTo>
                  <a:cubicBezTo>
                    <a:pt x="29158" y="7357"/>
                    <a:pt x="25798" y="9154"/>
                    <a:pt x="22955" y="9154"/>
                  </a:cubicBezTo>
                  <a:cubicBezTo>
                    <a:pt x="22798" y="9154"/>
                    <a:pt x="22642" y="9149"/>
                    <a:pt x="22488" y="9137"/>
                  </a:cubicBezTo>
                  <a:cubicBezTo>
                    <a:pt x="19282" y="8830"/>
                    <a:pt x="14495" y="6634"/>
                    <a:pt x="12826" y="6063"/>
                  </a:cubicBezTo>
                  <a:cubicBezTo>
                    <a:pt x="12518" y="5096"/>
                    <a:pt x="11157" y="3208"/>
                    <a:pt x="11113" y="2461"/>
                  </a:cubicBezTo>
                  <a:cubicBezTo>
                    <a:pt x="11069" y="1767"/>
                    <a:pt x="11326" y="1"/>
                    <a:pt x="10316" y="1"/>
                  </a:cubicBez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6" name="Google Shape;4386;p57"/>
            <p:cNvSpPr/>
            <p:nvPr/>
          </p:nvSpPr>
          <p:spPr>
            <a:xfrm>
              <a:off x="2082333" y="3139731"/>
              <a:ext cx="355162" cy="155613"/>
            </a:xfrm>
            <a:custGeom>
              <a:rect b="b" l="l" r="r" t="t"/>
              <a:pathLst>
                <a:path extrusionOk="0" h="13994" w="31939">
                  <a:moveTo>
                    <a:pt x="3646" y="0"/>
                  </a:moveTo>
                  <a:lnTo>
                    <a:pt x="1" y="7687"/>
                  </a:lnTo>
                  <a:cubicBezTo>
                    <a:pt x="2856" y="9531"/>
                    <a:pt x="8346" y="13309"/>
                    <a:pt x="12782" y="13880"/>
                  </a:cubicBezTo>
                  <a:cubicBezTo>
                    <a:pt x="13419" y="13957"/>
                    <a:pt x="14049" y="13993"/>
                    <a:pt x="14669" y="13993"/>
                  </a:cubicBezTo>
                  <a:cubicBezTo>
                    <a:pt x="19995" y="13993"/>
                    <a:pt x="24593" y="11352"/>
                    <a:pt x="26442" y="10014"/>
                  </a:cubicBezTo>
                  <a:cubicBezTo>
                    <a:pt x="31939" y="6051"/>
                    <a:pt x="28216" y="600"/>
                    <a:pt x="24218" y="600"/>
                  </a:cubicBezTo>
                  <a:cubicBezTo>
                    <a:pt x="24096" y="600"/>
                    <a:pt x="23973" y="605"/>
                    <a:pt x="23850" y="615"/>
                  </a:cubicBezTo>
                  <a:cubicBezTo>
                    <a:pt x="19236" y="1068"/>
                    <a:pt x="15897" y="2835"/>
                    <a:pt x="13072" y="2835"/>
                  </a:cubicBezTo>
                  <a:cubicBezTo>
                    <a:pt x="12886" y="2835"/>
                    <a:pt x="12701" y="2828"/>
                    <a:pt x="12518" y="2811"/>
                  </a:cubicBezTo>
                  <a:cubicBezTo>
                    <a:pt x="9707" y="2636"/>
                    <a:pt x="5798" y="615"/>
                    <a:pt x="3646"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7" name="Google Shape;4387;p57"/>
            <p:cNvSpPr/>
            <p:nvPr/>
          </p:nvSpPr>
          <p:spPr>
            <a:xfrm>
              <a:off x="2315308" y="3130901"/>
              <a:ext cx="441397" cy="418735"/>
            </a:xfrm>
            <a:custGeom>
              <a:rect b="b" l="l" r="r" t="t"/>
              <a:pathLst>
                <a:path extrusionOk="0" h="37656" w="39694">
                  <a:moveTo>
                    <a:pt x="11344" y="1"/>
                  </a:moveTo>
                  <a:cubicBezTo>
                    <a:pt x="11333" y="1"/>
                    <a:pt x="11329" y="2"/>
                    <a:pt x="11332" y="4"/>
                  </a:cubicBezTo>
                  <a:lnTo>
                    <a:pt x="15022" y="5933"/>
                  </a:lnTo>
                  <a:cubicBezTo>
                    <a:pt x="12035" y="9183"/>
                    <a:pt x="0" y="9623"/>
                    <a:pt x="1582" y="14761"/>
                  </a:cubicBezTo>
                  <a:cubicBezTo>
                    <a:pt x="2548" y="17836"/>
                    <a:pt x="7731" y="17836"/>
                    <a:pt x="7731" y="17836"/>
                  </a:cubicBezTo>
                  <a:cubicBezTo>
                    <a:pt x="7731" y="17836"/>
                    <a:pt x="1757" y="19812"/>
                    <a:pt x="3953" y="23546"/>
                  </a:cubicBezTo>
                  <a:cubicBezTo>
                    <a:pt x="4953" y="25275"/>
                    <a:pt x="6931" y="25729"/>
                    <a:pt x="8735" y="25729"/>
                  </a:cubicBezTo>
                  <a:cubicBezTo>
                    <a:pt x="10733" y="25729"/>
                    <a:pt x="12518" y="25171"/>
                    <a:pt x="12518" y="25171"/>
                  </a:cubicBezTo>
                  <a:lnTo>
                    <a:pt x="12518" y="25171"/>
                  </a:lnTo>
                  <a:cubicBezTo>
                    <a:pt x="12518" y="25171"/>
                    <a:pt x="7028" y="28026"/>
                    <a:pt x="9400" y="31232"/>
                  </a:cubicBezTo>
                  <a:cubicBezTo>
                    <a:pt x="10401" y="32630"/>
                    <a:pt x="12207" y="33029"/>
                    <a:pt x="13941" y="33029"/>
                  </a:cubicBezTo>
                  <a:cubicBezTo>
                    <a:pt x="16236" y="33029"/>
                    <a:pt x="18403" y="32330"/>
                    <a:pt x="18403" y="32330"/>
                  </a:cubicBezTo>
                  <a:lnTo>
                    <a:pt x="18403" y="32330"/>
                  </a:lnTo>
                  <a:cubicBezTo>
                    <a:pt x="18403" y="32330"/>
                    <a:pt x="14319" y="34746"/>
                    <a:pt x="17349" y="36722"/>
                  </a:cubicBezTo>
                  <a:cubicBezTo>
                    <a:pt x="18360" y="37371"/>
                    <a:pt x="19599" y="37655"/>
                    <a:pt x="20969" y="37655"/>
                  </a:cubicBezTo>
                  <a:cubicBezTo>
                    <a:pt x="28411" y="37655"/>
                    <a:pt x="39694" y="29251"/>
                    <a:pt x="38915" y="25171"/>
                  </a:cubicBezTo>
                  <a:cubicBezTo>
                    <a:pt x="38520" y="22799"/>
                    <a:pt x="35445" y="21701"/>
                    <a:pt x="35445" y="21701"/>
                  </a:cubicBezTo>
                  <a:cubicBezTo>
                    <a:pt x="35445" y="21701"/>
                    <a:pt x="37070" y="19373"/>
                    <a:pt x="35972" y="17397"/>
                  </a:cubicBezTo>
                  <a:cubicBezTo>
                    <a:pt x="34887" y="15371"/>
                    <a:pt x="32610" y="15192"/>
                    <a:pt x="31841" y="15192"/>
                  </a:cubicBezTo>
                  <a:cubicBezTo>
                    <a:pt x="31676" y="15192"/>
                    <a:pt x="31580" y="15201"/>
                    <a:pt x="31580" y="15201"/>
                  </a:cubicBezTo>
                  <a:cubicBezTo>
                    <a:pt x="31580" y="15201"/>
                    <a:pt x="33073" y="12565"/>
                    <a:pt x="32195" y="11204"/>
                  </a:cubicBezTo>
                  <a:cubicBezTo>
                    <a:pt x="30960" y="9241"/>
                    <a:pt x="28652" y="8967"/>
                    <a:pt x="27460" y="8967"/>
                  </a:cubicBezTo>
                  <a:cubicBezTo>
                    <a:pt x="26999" y="8967"/>
                    <a:pt x="26705" y="9008"/>
                    <a:pt x="26705" y="9008"/>
                  </a:cubicBezTo>
                  <a:cubicBezTo>
                    <a:pt x="26705" y="9008"/>
                    <a:pt x="28198" y="6636"/>
                    <a:pt x="26134" y="4308"/>
                  </a:cubicBezTo>
                  <a:cubicBezTo>
                    <a:pt x="23946" y="1777"/>
                    <a:pt x="11789" y="1"/>
                    <a:pt x="11344" y="1"/>
                  </a:cubicBez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8" name="Google Shape;4388;p57"/>
            <p:cNvSpPr/>
            <p:nvPr/>
          </p:nvSpPr>
          <p:spPr>
            <a:xfrm>
              <a:off x="2513277" y="3376186"/>
              <a:ext cx="195056" cy="115748"/>
            </a:xfrm>
            <a:custGeom>
              <a:rect b="b" l="l" r="r" t="t"/>
              <a:pathLst>
                <a:path extrusionOk="0" h="10409" w="17541">
                  <a:moveTo>
                    <a:pt x="17505" y="1"/>
                  </a:moveTo>
                  <a:cubicBezTo>
                    <a:pt x="17494" y="1"/>
                    <a:pt x="17480" y="11"/>
                    <a:pt x="17466" y="38"/>
                  </a:cubicBezTo>
                  <a:cubicBezTo>
                    <a:pt x="12020" y="4343"/>
                    <a:pt x="6574" y="7285"/>
                    <a:pt x="205" y="10008"/>
                  </a:cubicBezTo>
                  <a:cubicBezTo>
                    <a:pt x="0" y="10132"/>
                    <a:pt x="140" y="10408"/>
                    <a:pt x="338" y="10408"/>
                  </a:cubicBezTo>
                  <a:cubicBezTo>
                    <a:pt x="352" y="10408"/>
                    <a:pt x="366" y="10407"/>
                    <a:pt x="381" y="10404"/>
                  </a:cubicBezTo>
                  <a:cubicBezTo>
                    <a:pt x="6793" y="8954"/>
                    <a:pt x="13118" y="4957"/>
                    <a:pt x="17510" y="82"/>
                  </a:cubicBezTo>
                  <a:cubicBezTo>
                    <a:pt x="17541" y="52"/>
                    <a:pt x="17529" y="1"/>
                    <a:pt x="175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9" name="Google Shape;4389;p57"/>
            <p:cNvSpPr/>
            <p:nvPr/>
          </p:nvSpPr>
          <p:spPr>
            <a:xfrm>
              <a:off x="2447669" y="3299303"/>
              <a:ext cx="221655" cy="112968"/>
            </a:xfrm>
            <a:custGeom>
              <a:rect b="b" l="l" r="r" t="t"/>
              <a:pathLst>
                <a:path extrusionOk="0" h="10159" w="19933">
                  <a:moveTo>
                    <a:pt x="19836" y="1"/>
                  </a:moveTo>
                  <a:cubicBezTo>
                    <a:pt x="19826" y="1"/>
                    <a:pt x="19817" y="5"/>
                    <a:pt x="19809" y="13"/>
                  </a:cubicBezTo>
                  <a:cubicBezTo>
                    <a:pt x="14977" y="3966"/>
                    <a:pt x="5315" y="9017"/>
                    <a:pt x="308" y="9895"/>
                  </a:cubicBezTo>
                  <a:cubicBezTo>
                    <a:pt x="0" y="9939"/>
                    <a:pt x="220" y="10159"/>
                    <a:pt x="527" y="10159"/>
                  </a:cubicBezTo>
                  <a:cubicBezTo>
                    <a:pt x="8126" y="9456"/>
                    <a:pt x="15329" y="5108"/>
                    <a:pt x="19897" y="144"/>
                  </a:cubicBezTo>
                  <a:cubicBezTo>
                    <a:pt x="19932" y="73"/>
                    <a:pt x="19880" y="1"/>
                    <a:pt x="198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0" name="Google Shape;4390;p57"/>
            <p:cNvSpPr/>
            <p:nvPr/>
          </p:nvSpPr>
          <p:spPr>
            <a:xfrm>
              <a:off x="2392792" y="3232883"/>
              <a:ext cx="219386" cy="97144"/>
            </a:xfrm>
            <a:custGeom>
              <a:rect b="b" l="l" r="r" t="t"/>
              <a:pathLst>
                <a:path extrusionOk="0" h="8736" w="19729">
                  <a:moveTo>
                    <a:pt x="19594" y="0"/>
                  </a:moveTo>
                  <a:cubicBezTo>
                    <a:pt x="19581" y="0"/>
                    <a:pt x="19569" y="4"/>
                    <a:pt x="19561" y="12"/>
                  </a:cubicBezTo>
                  <a:cubicBezTo>
                    <a:pt x="13632" y="4229"/>
                    <a:pt x="7439" y="7479"/>
                    <a:pt x="148" y="8445"/>
                  </a:cubicBezTo>
                  <a:cubicBezTo>
                    <a:pt x="0" y="8519"/>
                    <a:pt x="7" y="8685"/>
                    <a:pt x="91" y="8685"/>
                  </a:cubicBezTo>
                  <a:cubicBezTo>
                    <a:pt x="107" y="8685"/>
                    <a:pt x="126" y="8679"/>
                    <a:pt x="148" y="8665"/>
                  </a:cubicBezTo>
                  <a:cubicBezTo>
                    <a:pt x="693" y="8713"/>
                    <a:pt x="1230" y="8736"/>
                    <a:pt x="1758" y="8736"/>
                  </a:cubicBezTo>
                  <a:cubicBezTo>
                    <a:pt x="4631" y="8736"/>
                    <a:pt x="7271" y="8044"/>
                    <a:pt x="9942" y="6820"/>
                  </a:cubicBezTo>
                  <a:cubicBezTo>
                    <a:pt x="13236" y="5283"/>
                    <a:pt x="17321" y="2955"/>
                    <a:pt x="19693" y="100"/>
                  </a:cubicBezTo>
                  <a:cubicBezTo>
                    <a:pt x="19728" y="65"/>
                    <a:pt x="19649" y="0"/>
                    <a:pt x="195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1" name="Google Shape;4391;p57"/>
            <p:cNvSpPr/>
            <p:nvPr/>
          </p:nvSpPr>
          <p:spPr>
            <a:xfrm>
              <a:off x="2301630" y="3318485"/>
              <a:ext cx="152400" cy="116738"/>
            </a:xfrm>
            <a:custGeom>
              <a:rect b="b" l="l" r="r" t="t"/>
              <a:pathLst>
                <a:path extrusionOk="0" h="10498" w="13705">
                  <a:moveTo>
                    <a:pt x="9751" y="1"/>
                  </a:moveTo>
                  <a:cubicBezTo>
                    <a:pt x="8609" y="1"/>
                    <a:pt x="7511" y="45"/>
                    <a:pt x="6413" y="264"/>
                  </a:cubicBezTo>
                  <a:cubicBezTo>
                    <a:pt x="4217" y="659"/>
                    <a:pt x="2065" y="1274"/>
                    <a:pt x="1" y="2021"/>
                  </a:cubicBezTo>
                  <a:cubicBezTo>
                    <a:pt x="1011" y="1757"/>
                    <a:pt x="2109" y="1538"/>
                    <a:pt x="3207" y="1318"/>
                  </a:cubicBezTo>
                  <a:cubicBezTo>
                    <a:pt x="4261" y="1099"/>
                    <a:pt x="5359" y="923"/>
                    <a:pt x="6457" y="835"/>
                  </a:cubicBezTo>
                  <a:cubicBezTo>
                    <a:pt x="7281" y="736"/>
                    <a:pt x="8104" y="687"/>
                    <a:pt x="8909" y="687"/>
                  </a:cubicBezTo>
                  <a:cubicBezTo>
                    <a:pt x="9177" y="687"/>
                    <a:pt x="9444" y="692"/>
                    <a:pt x="9707" y="703"/>
                  </a:cubicBezTo>
                  <a:cubicBezTo>
                    <a:pt x="10717" y="747"/>
                    <a:pt x="11815" y="967"/>
                    <a:pt x="12474" y="1626"/>
                  </a:cubicBezTo>
                  <a:cubicBezTo>
                    <a:pt x="12782" y="1977"/>
                    <a:pt x="12913" y="2416"/>
                    <a:pt x="12913" y="2899"/>
                  </a:cubicBezTo>
                  <a:cubicBezTo>
                    <a:pt x="12913" y="3383"/>
                    <a:pt x="12782" y="3910"/>
                    <a:pt x="12562" y="4349"/>
                  </a:cubicBezTo>
                  <a:cubicBezTo>
                    <a:pt x="12123" y="5271"/>
                    <a:pt x="11288" y="6018"/>
                    <a:pt x="10498" y="6765"/>
                  </a:cubicBezTo>
                  <a:cubicBezTo>
                    <a:pt x="9751" y="7467"/>
                    <a:pt x="8873" y="8126"/>
                    <a:pt x="7950" y="8741"/>
                  </a:cubicBezTo>
                  <a:cubicBezTo>
                    <a:pt x="6984" y="9312"/>
                    <a:pt x="6062" y="9927"/>
                    <a:pt x="5139" y="10498"/>
                  </a:cubicBezTo>
                  <a:cubicBezTo>
                    <a:pt x="7160" y="9619"/>
                    <a:pt x="9136" y="8521"/>
                    <a:pt x="10893" y="7116"/>
                  </a:cubicBezTo>
                  <a:cubicBezTo>
                    <a:pt x="11772" y="6413"/>
                    <a:pt x="12606" y="5623"/>
                    <a:pt x="13221" y="4612"/>
                  </a:cubicBezTo>
                  <a:cubicBezTo>
                    <a:pt x="13484" y="4041"/>
                    <a:pt x="13704" y="3514"/>
                    <a:pt x="13704" y="2855"/>
                  </a:cubicBezTo>
                  <a:cubicBezTo>
                    <a:pt x="13704" y="2241"/>
                    <a:pt x="13484" y="1582"/>
                    <a:pt x="13045" y="1099"/>
                  </a:cubicBezTo>
                  <a:cubicBezTo>
                    <a:pt x="12606" y="659"/>
                    <a:pt x="11991" y="396"/>
                    <a:pt x="11464" y="220"/>
                  </a:cubicBezTo>
                  <a:cubicBezTo>
                    <a:pt x="10893" y="88"/>
                    <a:pt x="10278" y="1"/>
                    <a:pt x="9751"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2" name="Google Shape;4392;p57"/>
            <p:cNvSpPr/>
            <p:nvPr/>
          </p:nvSpPr>
          <p:spPr>
            <a:xfrm>
              <a:off x="2435938" y="3400205"/>
              <a:ext cx="216873" cy="141491"/>
            </a:xfrm>
            <a:custGeom>
              <a:rect b="b" l="l" r="r" t="t"/>
              <a:pathLst>
                <a:path extrusionOk="0" h="12724" w="19503">
                  <a:moveTo>
                    <a:pt x="16436" y="0"/>
                  </a:moveTo>
                  <a:cubicBezTo>
                    <a:pt x="16181" y="0"/>
                    <a:pt x="15928" y="25"/>
                    <a:pt x="15681" y="74"/>
                  </a:cubicBezTo>
                  <a:cubicBezTo>
                    <a:pt x="15022" y="162"/>
                    <a:pt x="14363" y="338"/>
                    <a:pt x="13748" y="601"/>
                  </a:cubicBezTo>
                  <a:cubicBezTo>
                    <a:pt x="12606" y="1172"/>
                    <a:pt x="11508" y="1743"/>
                    <a:pt x="10366" y="2358"/>
                  </a:cubicBezTo>
                  <a:cubicBezTo>
                    <a:pt x="9181" y="2973"/>
                    <a:pt x="8083" y="3588"/>
                    <a:pt x="6984" y="4247"/>
                  </a:cubicBezTo>
                  <a:cubicBezTo>
                    <a:pt x="5843" y="4818"/>
                    <a:pt x="4744" y="5477"/>
                    <a:pt x="3603" y="6004"/>
                  </a:cubicBezTo>
                  <a:cubicBezTo>
                    <a:pt x="2461" y="6443"/>
                    <a:pt x="1231" y="6794"/>
                    <a:pt x="1" y="7102"/>
                  </a:cubicBezTo>
                  <a:cubicBezTo>
                    <a:pt x="1231" y="6926"/>
                    <a:pt x="2504" y="6663"/>
                    <a:pt x="3690" y="6223"/>
                  </a:cubicBezTo>
                  <a:cubicBezTo>
                    <a:pt x="4964" y="5828"/>
                    <a:pt x="6062" y="5169"/>
                    <a:pt x="7204" y="4598"/>
                  </a:cubicBezTo>
                  <a:cubicBezTo>
                    <a:pt x="9532" y="3456"/>
                    <a:pt x="11772" y="2183"/>
                    <a:pt x="14012" y="1172"/>
                  </a:cubicBezTo>
                  <a:cubicBezTo>
                    <a:pt x="14774" y="868"/>
                    <a:pt x="15621" y="605"/>
                    <a:pt x="16434" y="605"/>
                  </a:cubicBezTo>
                  <a:cubicBezTo>
                    <a:pt x="16793" y="605"/>
                    <a:pt x="17146" y="656"/>
                    <a:pt x="17482" y="777"/>
                  </a:cubicBezTo>
                  <a:cubicBezTo>
                    <a:pt x="17965" y="953"/>
                    <a:pt x="18404" y="1304"/>
                    <a:pt x="18624" y="1875"/>
                  </a:cubicBezTo>
                  <a:cubicBezTo>
                    <a:pt x="18843" y="2402"/>
                    <a:pt x="18931" y="3017"/>
                    <a:pt x="18843" y="3632"/>
                  </a:cubicBezTo>
                  <a:cubicBezTo>
                    <a:pt x="18755" y="4862"/>
                    <a:pt x="18360" y="6092"/>
                    <a:pt x="17701" y="7146"/>
                  </a:cubicBezTo>
                  <a:cubicBezTo>
                    <a:pt x="17043" y="8244"/>
                    <a:pt x="16208" y="9210"/>
                    <a:pt x="15286" y="10045"/>
                  </a:cubicBezTo>
                  <a:lnTo>
                    <a:pt x="15242" y="10088"/>
                  </a:lnTo>
                  <a:lnTo>
                    <a:pt x="15242" y="10176"/>
                  </a:lnTo>
                  <a:cubicBezTo>
                    <a:pt x="15417" y="10528"/>
                    <a:pt x="15461" y="10967"/>
                    <a:pt x="15461" y="11406"/>
                  </a:cubicBezTo>
                  <a:cubicBezTo>
                    <a:pt x="15505" y="11845"/>
                    <a:pt x="15461" y="12285"/>
                    <a:pt x="15417" y="12724"/>
                  </a:cubicBezTo>
                  <a:cubicBezTo>
                    <a:pt x="15505" y="12285"/>
                    <a:pt x="15637" y="11845"/>
                    <a:pt x="15637" y="11406"/>
                  </a:cubicBezTo>
                  <a:cubicBezTo>
                    <a:pt x="15678" y="10994"/>
                    <a:pt x="15642" y="10582"/>
                    <a:pt x="15529" y="10169"/>
                  </a:cubicBezTo>
                  <a:lnTo>
                    <a:pt x="15529" y="10169"/>
                  </a:lnTo>
                  <a:cubicBezTo>
                    <a:pt x="16553" y="9390"/>
                    <a:pt x="17409" y="8484"/>
                    <a:pt x="18097" y="7409"/>
                  </a:cubicBezTo>
                  <a:cubicBezTo>
                    <a:pt x="18843" y="6311"/>
                    <a:pt x="19370" y="5037"/>
                    <a:pt x="19458" y="3720"/>
                  </a:cubicBezTo>
                  <a:cubicBezTo>
                    <a:pt x="19502" y="3061"/>
                    <a:pt x="19458" y="2358"/>
                    <a:pt x="19195" y="1699"/>
                  </a:cubicBezTo>
                  <a:cubicBezTo>
                    <a:pt x="18931" y="1041"/>
                    <a:pt x="18360" y="514"/>
                    <a:pt x="17701" y="206"/>
                  </a:cubicBezTo>
                  <a:cubicBezTo>
                    <a:pt x="17290" y="69"/>
                    <a:pt x="16861" y="0"/>
                    <a:pt x="16436"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3" name="Google Shape;4393;p57"/>
            <p:cNvSpPr/>
            <p:nvPr/>
          </p:nvSpPr>
          <p:spPr>
            <a:xfrm>
              <a:off x="1418591" y="2858561"/>
              <a:ext cx="1249844" cy="1055933"/>
            </a:xfrm>
            <a:custGeom>
              <a:rect b="b" l="l" r="r" t="t"/>
              <a:pathLst>
                <a:path extrusionOk="0" h="94958" w="112396">
                  <a:moveTo>
                    <a:pt x="55104" y="60791"/>
                  </a:moveTo>
                  <a:cubicBezTo>
                    <a:pt x="54273" y="60882"/>
                    <a:pt x="53581" y="60966"/>
                    <a:pt x="53058" y="61037"/>
                  </a:cubicBezTo>
                  <a:cubicBezTo>
                    <a:pt x="53662" y="60948"/>
                    <a:pt x="54346" y="60870"/>
                    <a:pt x="55104" y="60791"/>
                  </a:cubicBezTo>
                  <a:close/>
                  <a:moveTo>
                    <a:pt x="40840" y="0"/>
                  </a:moveTo>
                  <a:cubicBezTo>
                    <a:pt x="38341" y="0"/>
                    <a:pt x="35263" y="2280"/>
                    <a:pt x="32766" y="5696"/>
                  </a:cubicBezTo>
                  <a:cubicBezTo>
                    <a:pt x="20819" y="22079"/>
                    <a:pt x="0" y="73204"/>
                    <a:pt x="5315" y="83525"/>
                  </a:cubicBezTo>
                  <a:lnTo>
                    <a:pt x="5315" y="83569"/>
                  </a:lnTo>
                  <a:cubicBezTo>
                    <a:pt x="6105" y="86819"/>
                    <a:pt x="8082" y="89938"/>
                    <a:pt x="11464" y="91475"/>
                  </a:cubicBezTo>
                  <a:cubicBezTo>
                    <a:pt x="14407" y="92810"/>
                    <a:pt x="23387" y="94957"/>
                    <a:pt x="35528" y="94957"/>
                  </a:cubicBezTo>
                  <a:cubicBezTo>
                    <a:pt x="42955" y="94957"/>
                    <a:pt x="51565" y="94154"/>
                    <a:pt x="60700" y="91870"/>
                  </a:cubicBezTo>
                  <a:cubicBezTo>
                    <a:pt x="73789" y="90641"/>
                    <a:pt x="87668" y="87522"/>
                    <a:pt x="97989" y="78518"/>
                  </a:cubicBezTo>
                  <a:cubicBezTo>
                    <a:pt x="100054" y="76761"/>
                    <a:pt x="100317" y="74741"/>
                    <a:pt x="100317" y="74741"/>
                  </a:cubicBezTo>
                  <a:cubicBezTo>
                    <a:pt x="105017" y="70788"/>
                    <a:pt x="104578" y="67318"/>
                    <a:pt x="104578" y="67318"/>
                  </a:cubicBezTo>
                  <a:cubicBezTo>
                    <a:pt x="107828" y="62267"/>
                    <a:pt x="106905" y="58841"/>
                    <a:pt x="106905" y="58841"/>
                  </a:cubicBezTo>
                  <a:cubicBezTo>
                    <a:pt x="106905" y="58841"/>
                    <a:pt x="112396" y="54098"/>
                    <a:pt x="110068" y="50321"/>
                  </a:cubicBezTo>
                  <a:cubicBezTo>
                    <a:pt x="109512" y="49381"/>
                    <a:pt x="108734" y="49002"/>
                    <a:pt x="107789" y="49002"/>
                  </a:cubicBezTo>
                  <a:cubicBezTo>
                    <a:pt x="104409" y="49002"/>
                    <a:pt x="98898" y="53857"/>
                    <a:pt x="93817" y="55196"/>
                  </a:cubicBezTo>
                  <a:cubicBezTo>
                    <a:pt x="88195" y="56645"/>
                    <a:pt x="81475" y="57743"/>
                    <a:pt x="75106" y="58578"/>
                  </a:cubicBezTo>
                  <a:cubicBezTo>
                    <a:pt x="73613" y="58226"/>
                    <a:pt x="74008" y="57128"/>
                    <a:pt x="76907" y="55372"/>
                  </a:cubicBezTo>
                  <a:cubicBezTo>
                    <a:pt x="80201" y="53351"/>
                    <a:pt x="94783" y="48344"/>
                    <a:pt x="92587" y="43381"/>
                  </a:cubicBezTo>
                  <a:cubicBezTo>
                    <a:pt x="92068" y="42219"/>
                    <a:pt x="90527" y="41743"/>
                    <a:pt x="88407" y="41743"/>
                  </a:cubicBezTo>
                  <a:cubicBezTo>
                    <a:pt x="81556" y="41743"/>
                    <a:pt x="68665" y="46712"/>
                    <a:pt x="64741" y="49530"/>
                  </a:cubicBezTo>
                  <a:cubicBezTo>
                    <a:pt x="59514" y="53219"/>
                    <a:pt x="52487" y="61037"/>
                    <a:pt x="52487" y="61037"/>
                  </a:cubicBezTo>
                  <a:cubicBezTo>
                    <a:pt x="52381" y="61027"/>
                    <a:pt x="52253" y="61022"/>
                    <a:pt x="52106" y="61022"/>
                  </a:cubicBezTo>
                  <a:cubicBezTo>
                    <a:pt x="50413" y="61022"/>
                    <a:pt x="46041" y="61704"/>
                    <a:pt x="40628" y="62794"/>
                  </a:cubicBezTo>
                  <a:cubicBezTo>
                    <a:pt x="42121" y="45401"/>
                    <a:pt x="44976" y="17028"/>
                    <a:pt x="45327" y="11801"/>
                  </a:cubicBezTo>
                  <a:cubicBezTo>
                    <a:pt x="45998" y="3277"/>
                    <a:pt x="43835" y="0"/>
                    <a:pt x="40840" y="0"/>
                  </a:cubicBez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4" name="Google Shape;4394;p57"/>
            <p:cNvSpPr/>
            <p:nvPr/>
          </p:nvSpPr>
          <p:spPr>
            <a:xfrm>
              <a:off x="2318722" y="3512306"/>
              <a:ext cx="289531" cy="129025"/>
            </a:xfrm>
            <a:custGeom>
              <a:rect b="b" l="l" r="r" t="t"/>
              <a:pathLst>
                <a:path extrusionOk="0" h="11603" w="26037">
                  <a:moveTo>
                    <a:pt x="25825" y="1"/>
                  </a:moveTo>
                  <a:cubicBezTo>
                    <a:pt x="25811" y="1"/>
                    <a:pt x="25797" y="3"/>
                    <a:pt x="25783" y="7"/>
                  </a:cubicBezTo>
                  <a:cubicBezTo>
                    <a:pt x="21610" y="2599"/>
                    <a:pt x="17569" y="5278"/>
                    <a:pt x="13002" y="7255"/>
                  </a:cubicBezTo>
                  <a:cubicBezTo>
                    <a:pt x="8829" y="9099"/>
                    <a:pt x="4525" y="10197"/>
                    <a:pt x="220" y="11383"/>
                  </a:cubicBezTo>
                  <a:cubicBezTo>
                    <a:pt x="1" y="11427"/>
                    <a:pt x="45" y="11603"/>
                    <a:pt x="264" y="11603"/>
                  </a:cubicBezTo>
                  <a:cubicBezTo>
                    <a:pt x="9224" y="10417"/>
                    <a:pt x="19107" y="6156"/>
                    <a:pt x="25958" y="227"/>
                  </a:cubicBezTo>
                  <a:cubicBezTo>
                    <a:pt x="26037" y="149"/>
                    <a:pt x="25940" y="1"/>
                    <a:pt x="258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5" name="Google Shape;4395;p57"/>
            <p:cNvSpPr/>
            <p:nvPr/>
          </p:nvSpPr>
          <p:spPr>
            <a:xfrm>
              <a:off x="2329864" y="3605670"/>
              <a:ext cx="252613" cy="138811"/>
            </a:xfrm>
            <a:custGeom>
              <a:rect b="b" l="l" r="r" t="t"/>
              <a:pathLst>
                <a:path extrusionOk="0" h="12483" w="22717">
                  <a:moveTo>
                    <a:pt x="22585" y="0"/>
                  </a:moveTo>
                  <a:cubicBezTo>
                    <a:pt x="11648" y="8302"/>
                    <a:pt x="4401" y="10849"/>
                    <a:pt x="229" y="12255"/>
                  </a:cubicBezTo>
                  <a:cubicBezTo>
                    <a:pt x="0" y="12369"/>
                    <a:pt x="3" y="12483"/>
                    <a:pt x="236" y="12483"/>
                  </a:cubicBezTo>
                  <a:cubicBezTo>
                    <a:pt x="272" y="12483"/>
                    <a:pt x="313" y="12480"/>
                    <a:pt x="360" y="12474"/>
                  </a:cubicBezTo>
                  <a:cubicBezTo>
                    <a:pt x="8969" y="10322"/>
                    <a:pt x="16260" y="6413"/>
                    <a:pt x="22629" y="88"/>
                  </a:cubicBezTo>
                  <a:cubicBezTo>
                    <a:pt x="22716" y="0"/>
                    <a:pt x="22629" y="0"/>
                    <a:pt x="225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6" name="Google Shape;4396;p57"/>
            <p:cNvSpPr/>
            <p:nvPr/>
          </p:nvSpPr>
          <p:spPr>
            <a:xfrm>
              <a:off x="2336947" y="3689192"/>
              <a:ext cx="197669" cy="111322"/>
            </a:xfrm>
            <a:custGeom>
              <a:rect b="b" l="l" r="r" t="t"/>
              <a:pathLst>
                <a:path extrusionOk="0" h="10011" w="17776">
                  <a:moveTo>
                    <a:pt x="17687" y="0"/>
                  </a:moveTo>
                  <a:cubicBezTo>
                    <a:pt x="11231" y="4480"/>
                    <a:pt x="7190" y="7071"/>
                    <a:pt x="206" y="9751"/>
                  </a:cubicBezTo>
                  <a:cubicBezTo>
                    <a:pt x="0" y="9854"/>
                    <a:pt x="9" y="10011"/>
                    <a:pt x="128" y="10011"/>
                  </a:cubicBezTo>
                  <a:cubicBezTo>
                    <a:pt x="161" y="10011"/>
                    <a:pt x="203" y="9999"/>
                    <a:pt x="250" y="9970"/>
                  </a:cubicBezTo>
                  <a:cubicBezTo>
                    <a:pt x="7849" y="7247"/>
                    <a:pt x="10967" y="5930"/>
                    <a:pt x="17731" y="44"/>
                  </a:cubicBezTo>
                  <a:cubicBezTo>
                    <a:pt x="17775" y="44"/>
                    <a:pt x="17731" y="0"/>
                    <a:pt x="1768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7" name="Google Shape;4397;p57"/>
            <p:cNvSpPr/>
            <p:nvPr/>
          </p:nvSpPr>
          <p:spPr>
            <a:xfrm>
              <a:off x="1657560" y="3535780"/>
              <a:ext cx="352404" cy="76939"/>
            </a:xfrm>
            <a:custGeom>
              <a:rect b="b" l="l" r="r" t="t"/>
              <a:pathLst>
                <a:path extrusionOk="0" h="6919" w="31691">
                  <a:moveTo>
                    <a:pt x="31102" y="0"/>
                  </a:moveTo>
                  <a:cubicBezTo>
                    <a:pt x="31082" y="0"/>
                    <a:pt x="31061" y="2"/>
                    <a:pt x="31041" y="5"/>
                  </a:cubicBezTo>
                  <a:cubicBezTo>
                    <a:pt x="31041" y="49"/>
                    <a:pt x="13428" y="1542"/>
                    <a:pt x="76" y="6681"/>
                  </a:cubicBezTo>
                  <a:cubicBezTo>
                    <a:pt x="0" y="6719"/>
                    <a:pt x="152" y="6918"/>
                    <a:pt x="224" y="6918"/>
                  </a:cubicBezTo>
                  <a:cubicBezTo>
                    <a:pt x="236" y="6918"/>
                    <a:pt x="245" y="6913"/>
                    <a:pt x="252" y="6900"/>
                  </a:cubicBezTo>
                  <a:cubicBezTo>
                    <a:pt x="10353" y="3914"/>
                    <a:pt x="28801" y="971"/>
                    <a:pt x="31568" y="268"/>
                  </a:cubicBezTo>
                  <a:cubicBezTo>
                    <a:pt x="31691" y="268"/>
                    <a:pt x="31393" y="0"/>
                    <a:pt x="3110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8" name="Google Shape;4398;p57"/>
            <p:cNvSpPr/>
            <p:nvPr/>
          </p:nvSpPr>
          <p:spPr>
            <a:xfrm>
              <a:off x="1988024" y="3128277"/>
              <a:ext cx="44013" cy="24164"/>
            </a:xfrm>
            <a:custGeom>
              <a:rect b="b" l="l" r="r" t="t"/>
              <a:pathLst>
                <a:path extrusionOk="0" h="2173" w="3958">
                  <a:moveTo>
                    <a:pt x="39" y="1"/>
                  </a:moveTo>
                  <a:cubicBezTo>
                    <a:pt x="0" y="1"/>
                    <a:pt x="20" y="20"/>
                    <a:pt x="137" y="20"/>
                  </a:cubicBezTo>
                  <a:cubicBezTo>
                    <a:pt x="93" y="5"/>
                    <a:pt x="59" y="1"/>
                    <a:pt x="39" y="1"/>
                  </a:cubicBezTo>
                  <a:close/>
                  <a:moveTo>
                    <a:pt x="137" y="20"/>
                  </a:moveTo>
                  <a:lnTo>
                    <a:pt x="137" y="20"/>
                  </a:lnTo>
                  <a:cubicBezTo>
                    <a:pt x="1279" y="1118"/>
                    <a:pt x="3255" y="1997"/>
                    <a:pt x="3958" y="2172"/>
                  </a:cubicBezTo>
                  <a:cubicBezTo>
                    <a:pt x="3299" y="1777"/>
                    <a:pt x="795" y="459"/>
                    <a:pt x="137" y="2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9" name="Google Shape;4399;p57"/>
            <p:cNvSpPr/>
            <p:nvPr/>
          </p:nvSpPr>
          <p:spPr>
            <a:xfrm>
              <a:off x="2582470" y="2622504"/>
              <a:ext cx="216373" cy="200738"/>
            </a:xfrm>
            <a:custGeom>
              <a:rect b="b" l="l" r="r" t="t"/>
              <a:pathLst>
                <a:path extrusionOk="0" h="18052" w="19458">
                  <a:moveTo>
                    <a:pt x="5793" y="0"/>
                  </a:moveTo>
                  <a:cubicBezTo>
                    <a:pt x="5780" y="0"/>
                    <a:pt x="5767" y="0"/>
                    <a:pt x="5754" y="0"/>
                  </a:cubicBezTo>
                  <a:cubicBezTo>
                    <a:pt x="2460" y="44"/>
                    <a:pt x="0" y="3909"/>
                    <a:pt x="747" y="8345"/>
                  </a:cubicBezTo>
                  <a:cubicBezTo>
                    <a:pt x="1669" y="13660"/>
                    <a:pt x="6413" y="18052"/>
                    <a:pt x="6413" y="18052"/>
                  </a:cubicBezTo>
                  <a:cubicBezTo>
                    <a:pt x="6413" y="18052"/>
                    <a:pt x="12737" y="16910"/>
                    <a:pt x="16383" y="12913"/>
                  </a:cubicBezTo>
                  <a:cubicBezTo>
                    <a:pt x="19457" y="9575"/>
                    <a:pt x="19457" y="5007"/>
                    <a:pt x="16690" y="3206"/>
                  </a:cubicBezTo>
                  <a:cubicBezTo>
                    <a:pt x="16091" y="2813"/>
                    <a:pt x="15504" y="2647"/>
                    <a:pt x="14941" y="2647"/>
                  </a:cubicBezTo>
                  <a:cubicBezTo>
                    <a:pt x="11789" y="2647"/>
                    <a:pt x="9355" y="7862"/>
                    <a:pt x="9355" y="7862"/>
                  </a:cubicBezTo>
                  <a:cubicBezTo>
                    <a:pt x="9355" y="7862"/>
                    <a:pt x="10447" y="0"/>
                    <a:pt x="5793"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0" name="Google Shape;4400;p57"/>
            <p:cNvSpPr/>
            <p:nvPr/>
          </p:nvSpPr>
          <p:spPr>
            <a:xfrm>
              <a:off x="2401219" y="2290183"/>
              <a:ext cx="109899" cy="95232"/>
            </a:xfrm>
            <a:custGeom>
              <a:rect b="b" l="l" r="r" t="t"/>
              <a:pathLst>
                <a:path extrusionOk="0" h="8564" w="9883">
                  <a:moveTo>
                    <a:pt x="7176" y="0"/>
                  </a:moveTo>
                  <a:cubicBezTo>
                    <a:pt x="5280" y="0"/>
                    <a:pt x="5008" y="3381"/>
                    <a:pt x="5008" y="3381"/>
                  </a:cubicBezTo>
                  <a:cubicBezTo>
                    <a:pt x="5008" y="3381"/>
                    <a:pt x="4331" y="317"/>
                    <a:pt x="2593" y="317"/>
                  </a:cubicBezTo>
                  <a:cubicBezTo>
                    <a:pt x="2401" y="317"/>
                    <a:pt x="2196" y="355"/>
                    <a:pt x="1977" y="438"/>
                  </a:cubicBezTo>
                  <a:cubicBezTo>
                    <a:pt x="484" y="965"/>
                    <a:pt x="1" y="3117"/>
                    <a:pt x="1143" y="5050"/>
                  </a:cubicBezTo>
                  <a:cubicBezTo>
                    <a:pt x="2460" y="7333"/>
                    <a:pt x="5359" y="8563"/>
                    <a:pt x="5359" y="8563"/>
                  </a:cubicBezTo>
                  <a:cubicBezTo>
                    <a:pt x="5359" y="8563"/>
                    <a:pt x="8082" y="6938"/>
                    <a:pt x="9048" y="4522"/>
                  </a:cubicBezTo>
                  <a:cubicBezTo>
                    <a:pt x="9883" y="2502"/>
                    <a:pt x="9092" y="438"/>
                    <a:pt x="7555" y="42"/>
                  </a:cubicBezTo>
                  <a:cubicBezTo>
                    <a:pt x="7422" y="14"/>
                    <a:pt x="7296" y="0"/>
                    <a:pt x="7176"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1" name="Google Shape;4401;p57"/>
            <p:cNvSpPr/>
            <p:nvPr/>
          </p:nvSpPr>
          <p:spPr>
            <a:xfrm>
              <a:off x="1557791" y="2843494"/>
              <a:ext cx="379759" cy="430555"/>
            </a:xfrm>
            <a:custGeom>
              <a:rect b="b" l="l" r="r" t="t"/>
              <a:pathLst>
                <a:path extrusionOk="0" h="38719" w="34151">
                  <a:moveTo>
                    <a:pt x="28924" y="1"/>
                  </a:moveTo>
                  <a:cubicBezTo>
                    <a:pt x="26002" y="1"/>
                    <a:pt x="21854" y="3017"/>
                    <a:pt x="16646" y="9687"/>
                  </a:cubicBezTo>
                  <a:cubicBezTo>
                    <a:pt x="5183" y="24356"/>
                    <a:pt x="0" y="38719"/>
                    <a:pt x="0" y="38719"/>
                  </a:cubicBezTo>
                  <a:lnTo>
                    <a:pt x="31580" y="36040"/>
                  </a:lnTo>
                  <a:cubicBezTo>
                    <a:pt x="31580" y="36040"/>
                    <a:pt x="33380" y="25586"/>
                    <a:pt x="33864" y="11795"/>
                  </a:cubicBezTo>
                  <a:cubicBezTo>
                    <a:pt x="34150" y="4293"/>
                    <a:pt x="32409" y="1"/>
                    <a:pt x="28924" y="1"/>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2" name="Google Shape;4402;p57"/>
            <p:cNvSpPr/>
            <p:nvPr/>
          </p:nvSpPr>
          <p:spPr>
            <a:xfrm>
              <a:off x="1594910" y="3193284"/>
              <a:ext cx="311126" cy="27533"/>
            </a:xfrm>
            <a:custGeom>
              <a:rect b="b" l="l" r="r" t="t"/>
              <a:pathLst>
                <a:path extrusionOk="0" h="2476" w="27979">
                  <a:moveTo>
                    <a:pt x="26971" y="0"/>
                  </a:moveTo>
                  <a:cubicBezTo>
                    <a:pt x="24883" y="0"/>
                    <a:pt x="22778" y="246"/>
                    <a:pt x="20775" y="323"/>
                  </a:cubicBezTo>
                  <a:cubicBezTo>
                    <a:pt x="18491" y="455"/>
                    <a:pt x="16251" y="543"/>
                    <a:pt x="14011" y="762"/>
                  </a:cubicBezTo>
                  <a:cubicBezTo>
                    <a:pt x="9355" y="1158"/>
                    <a:pt x="4744" y="1685"/>
                    <a:pt x="44" y="2300"/>
                  </a:cubicBezTo>
                  <a:cubicBezTo>
                    <a:pt x="0" y="2300"/>
                    <a:pt x="0" y="2475"/>
                    <a:pt x="44" y="2475"/>
                  </a:cubicBezTo>
                  <a:cubicBezTo>
                    <a:pt x="4700" y="2256"/>
                    <a:pt x="9311" y="1904"/>
                    <a:pt x="13923" y="1597"/>
                  </a:cubicBezTo>
                  <a:cubicBezTo>
                    <a:pt x="16207" y="1421"/>
                    <a:pt x="18447" y="1158"/>
                    <a:pt x="20775" y="938"/>
                  </a:cubicBezTo>
                  <a:cubicBezTo>
                    <a:pt x="23147" y="718"/>
                    <a:pt x="25562" y="587"/>
                    <a:pt x="27846" y="147"/>
                  </a:cubicBezTo>
                  <a:cubicBezTo>
                    <a:pt x="27978" y="104"/>
                    <a:pt x="27890" y="16"/>
                    <a:pt x="27846" y="16"/>
                  </a:cubicBezTo>
                  <a:cubicBezTo>
                    <a:pt x="27555" y="5"/>
                    <a:pt x="27263" y="0"/>
                    <a:pt x="269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406" name="Shape 4406"/>
        <p:cNvGrpSpPr/>
        <p:nvPr/>
      </p:nvGrpSpPr>
      <p:grpSpPr>
        <a:xfrm>
          <a:off x="0" y="0"/>
          <a:ext cx="0" cy="0"/>
          <a:chOff x="0" y="0"/>
          <a:chExt cx="0" cy="0"/>
        </a:xfrm>
      </p:grpSpPr>
      <p:sp>
        <p:nvSpPr>
          <p:cNvPr id="4407" name="Google Shape;4407;p58"/>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grpSp>
        <p:nvGrpSpPr>
          <p:cNvPr id="4408" name="Google Shape;4408;p58"/>
          <p:cNvGrpSpPr/>
          <p:nvPr/>
        </p:nvGrpSpPr>
        <p:grpSpPr>
          <a:xfrm>
            <a:off x="7258496" y="1582105"/>
            <a:ext cx="393300" cy="393300"/>
            <a:chOff x="7247700" y="1629813"/>
            <a:chExt cx="393300" cy="393300"/>
          </a:xfrm>
        </p:grpSpPr>
        <p:sp>
          <p:nvSpPr>
            <p:cNvPr id="4409" name="Google Shape;4409;p58"/>
            <p:cNvSpPr/>
            <p:nvPr/>
          </p:nvSpPr>
          <p:spPr>
            <a:xfrm>
              <a:off x="7247700" y="1629813"/>
              <a:ext cx="393300" cy="393300"/>
            </a:xfrm>
            <a:prstGeom prst="ellipse">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0" name="Google Shape;4410;p58"/>
            <p:cNvSpPr/>
            <p:nvPr/>
          </p:nvSpPr>
          <p:spPr>
            <a:xfrm>
              <a:off x="7350213" y="1734938"/>
              <a:ext cx="188275" cy="183050"/>
            </a:xfrm>
            <a:custGeom>
              <a:rect b="b" l="l" r="r" t="t"/>
              <a:pathLst>
                <a:path extrusionOk="0" h="7322" w="7531">
                  <a:moveTo>
                    <a:pt x="1176" y="0"/>
                  </a:moveTo>
                  <a:cubicBezTo>
                    <a:pt x="902" y="0"/>
                    <a:pt x="627" y="105"/>
                    <a:pt x="418" y="314"/>
                  </a:cubicBezTo>
                  <a:cubicBezTo>
                    <a:pt x="0" y="732"/>
                    <a:pt x="0" y="1410"/>
                    <a:pt x="418" y="1828"/>
                  </a:cubicBezTo>
                  <a:lnTo>
                    <a:pt x="2252" y="3662"/>
                  </a:lnTo>
                  <a:lnTo>
                    <a:pt x="418" y="5494"/>
                  </a:lnTo>
                  <a:cubicBezTo>
                    <a:pt x="0" y="5913"/>
                    <a:pt x="0" y="6590"/>
                    <a:pt x="418" y="7008"/>
                  </a:cubicBezTo>
                  <a:cubicBezTo>
                    <a:pt x="628" y="7218"/>
                    <a:pt x="902" y="7322"/>
                    <a:pt x="1175" y="7322"/>
                  </a:cubicBezTo>
                  <a:cubicBezTo>
                    <a:pt x="1449" y="7322"/>
                    <a:pt x="1724" y="7218"/>
                    <a:pt x="1932" y="7008"/>
                  </a:cubicBezTo>
                  <a:lnTo>
                    <a:pt x="3766" y="5176"/>
                  </a:lnTo>
                  <a:lnTo>
                    <a:pt x="5599" y="7008"/>
                  </a:lnTo>
                  <a:cubicBezTo>
                    <a:pt x="5808" y="7218"/>
                    <a:pt x="6082" y="7322"/>
                    <a:pt x="6356" y="7322"/>
                  </a:cubicBezTo>
                  <a:cubicBezTo>
                    <a:pt x="6630" y="7322"/>
                    <a:pt x="6904" y="7218"/>
                    <a:pt x="7113" y="7008"/>
                  </a:cubicBezTo>
                  <a:cubicBezTo>
                    <a:pt x="7531" y="6590"/>
                    <a:pt x="7531" y="5913"/>
                    <a:pt x="7113" y="5494"/>
                  </a:cubicBezTo>
                  <a:lnTo>
                    <a:pt x="5280" y="3662"/>
                  </a:lnTo>
                  <a:lnTo>
                    <a:pt x="7113" y="1828"/>
                  </a:lnTo>
                  <a:cubicBezTo>
                    <a:pt x="7531" y="1410"/>
                    <a:pt x="7531" y="732"/>
                    <a:pt x="7113" y="314"/>
                  </a:cubicBezTo>
                  <a:cubicBezTo>
                    <a:pt x="6904" y="105"/>
                    <a:pt x="6630" y="0"/>
                    <a:pt x="6356" y="0"/>
                  </a:cubicBezTo>
                  <a:cubicBezTo>
                    <a:pt x="6082" y="0"/>
                    <a:pt x="5808" y="105"/>
                    <a:pt x="5599" y="314"/>
                  </a:cubicBezTo>
                  <a:lnTo>
                    <a:pt x="3766" y="2148"/>
                  </a:lnTo>
                  <a:lnTo>
                    <a:pt x="1932" y="314"/>
                  </a:lnTo>
                  <a:cubicBezTo>
                    <a:pt x="1724" y="105"/>
                    <a:pt x="1450" y="0"/>
                    <a:pt x="1176"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11" name="Google Shape;4411;p58"/>
          <p:cNvGrpSpPr/>
          <p:nvPr/>
        </p:nvGrpSpPr>
        <p:grpSpPr>
          <a:xfrm>
            <a:off x="4617883" y="1582105"/>
            <a:ext cx="393300" cy="393300"/>
            <a:chOff x="4587875" y="1629813"/>
            <a:chExt cx="393300" cy="393300"/>
          </a:xfrm>
        </p:grpSpPr>
        <p:sp>
          <p:nvSpPr>
            <p:cNvPr id="4412" name="Google Shape;4412;p58"/>
            <p:cNvSpPr/>
            <p:nvPr/>
          </p:nvSpPr>
          <p:spPr>
            <a:xfrm>
              <a:off x="4587875" y="1629813"/>
              <a:ext cx="393300" cy="393300"/>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3" name="Google Shape;4413;p58"/>
            <p:cNvSpPr/>
            <p:nvPr/>
          </p:nvSpPr>
          <p:spPr>
            <a:xfrm>
              <a:off x="4665975" y="1736038"/>
              <a:ext cx="237100" cy="180850"/>
            </a:xfrm>
            <a:custGeom>
              <a:rect b="b" l="l" r="r" t="t"/>
              <a:pathLst>
                <a:path extrusionOk="0" h="7234" w="9484">
                  <a:moveTo>
                    <a:pt x="8297" y="0"/>
                  </a:moveTo>
                  <a:cubicBezTo>
                    <a:pt x="8010" y="0"/>
                    <a:pt x="7723" y="115"/>
                    <a:pt x="7512" y="342"/>
                  </a:cubicBezTo>
                  <a:lnTo>
                    <a:pt x="3533" y="4620"/>
                  </a:lnTo>
                  <a:lnTo>
                    <a:pt x="1932" y="3020"/>
                  </a:lnTo>
                  <a:cubicBezTo>
                    <a:pt x="1723" y="2811"/>
                    <a:pt x="1449" y="2706"/>
                    <a:pt x="1175" y="2706"/>
                  </a:cubicBezTo>
                  <a:cubicBezTo>
                    <a:pt x="901" y="2706"/>
                    <a:pt x="627" y="2811"/>
                    <a:pt x="418" y="3020"/>
                  </a:cubicBezTo>
                  <a:cubicBezTo>
                    <a:pt x="0" y="3438"/>
                    <a:pt x="0" y="4116"/>
                    <a:pt x="418" y="4534"/>
                  </a:cubicBezTo>
                  <a:lnTo>
                    <a:pt x="2804" y="6919"/>
                  </a:lnTo>
                  <a:cubicBezTo>
                    <a:pt x="3004" y="7121"/>
                    <a:pt x="3277" y="7234"/>
                    <a:pt x="3561" y="7234"/>
                  </a:cubicBezTo>
                  <a:cubicBezTo>
                    <a:pt x="3568" y="7234"/>
                    <a:pt x="3574" y="7234"/>
                    <a:pt x="3581" y="7233"/>
                  </a:cubicBezTo>
                  <a:cubicBezTo>
                    <a:pt x="3871" y="7227"/>
                    <a:pt x="4147" y="7104"/>
                    <a:pt x="4345" y="6891"/>
                  </a:cubicBezTo>
                  <a:lnTo>
                    <a:pt x="9081" y="1800"/>
                  </a:lnTo>
                  <a:cubicBezTo>
                    <a:pt x="9483" y="1367"/>
                    <a:pt x="9459" y="689"/>
                    <a:pt x="9026" y="287"/>
                  </a:cubicBezTo>
                  <a:cubicBezTo>
                    <a:pt x="8819" y="95"/>
                    <a:pt x="8558" y="0"/>
                    <a:pt x="8297"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14" name="Google Shape;4414;p58"/>
          <p:cNvSpPr txBox="1"/>
          <p:nvPr/>
        </p:nvSpPr>
        <p:spPr>
          <a:xfrm>
            <a:off x="3637483" y="2098003"/>
            <a:ext cx="2354100" cy="2449500"/>
          </a:xfrm>
          <a:prstGeom prst="rect">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Mercury</a:t>
            </a:r>
            <a:endParaRPr sz="1200">
              <a:solidFill>
                <a:schemeClr val="dk1"/>
              </a:solidFill>
              <a:latin typeface="Roboto"/>
              <a:ea typeface="Roboto"/>
              <a:cs typeface="Roboto"/>
              <a:sym typeface="Roboto"/>
            </a:endParaRPr>
          </a:p>
          <a:p>
            <a:pPr indent="0" lvl="0" marL="0" rtl="0" algn="l">
              <a:spcBef>
                <a:spcPts val="0"/>
              </a:spcBef>
              <a:spcAft>
                <a:spcPts val="0"/>
              </a:spcAft>
              <a:buNone/>
            </a:pPr>
            <a:r>
              <a:rPr lang="en" sz="1200">
                <a:solidFill>
                  <a:schemeClr val="dk1"/>
                </a:solidFill>
                <a:latin typeface="Roboto"/>
                <a:ea typeface="Roboto"/>
                <a:cs typeface="Roboto"/>
                <a:sym typeface="Roboto"/>
              </a:rPr>
              <a:t>It’s the closest planet to the Sun and the smallest one</a:t>
            </a:r>
            <a:endParaRPr sz="1200">
              <a:solidFill>
                <a:schemeClr val="dk1"/>
              </a:solidFill>
              <a:latin typeface="Roboto"/>
              <a:ea typeface="Roboto"/>
              <a:cs typeface="Roboto"/>
              <a:sym typeface="Roboto"/>
            </a:endParaRPr>
          </a:p>
          <a:p>
            <a:pPr indent="0" lvl="0" marL="0" rtl="0" algn="l">
              <a:spcBef>
                <a:spcPts val="1000"/>
              </a:spcBef>
              <a:spcAft>
                <a:spcPts val="0"/>
              </a:spcAft>
              <a:buClr>
                <a:schemeClr val="dk1"/>
              </a:buClr>
              <a:buSzPts val="1100"/>
              <a:buFont typeface="Arial"/>
              <a:buNone/>
            </a:pPr>
            <a:r>
              <a:rPr b="1" lang="en" sz="1800">
                <a:solidFill>
                  <a:schemeClr val="dk1"/>
                </a:solidFill>
                <a:latin typeface="Fira Sans Extra Condensed"/>
                <a:ea typeface="Fira Sans Extra Condensed"/>
                <a:cs typeface="Fira Sans Extra Condensed"/>
                <a:sym typeface="Fira Sans Extra Condensed"/>
              </a:rPr>
              <a:t>Jupiter</a:t>
            </a:r>
            <a:endParaRPr sz="1200">
              <a:solidFill>
                <a:schemeClr val="dk1"/>
              </a:solidFill>
              <a:latin typeface="Roboto"/>
              <a:ea typeface="Roboto"/>
              <a:cs typeface="Roboto"/>
              <a:sym typeface="Roboto"/>
            </a:endParaRPr>
          </a:p>
          <a:p>
            <a:pPr indent="0" lvl="0" marL="0" rtl="0" algn="l">
              <a:spcBef>
                <a:spcPts val="0"/>
              </a:spcBef>
              <a:spcAft>
                <a:spcPts val="0"/>
              </a:spcAft>
              <a:buNone/>
            </a:pPr>
            <a:r>
              <a:rPr lang="en" sz="1200">
                <a:solidFill>
                  <a:schemeClr val="dk1"/>
                </a:solidFill>
                <a:latin typeface="Roboto"/>
                <a:ea typeface="Roboto"/>
                <a:cs typeface="Roboto"/>
                <a:sym typeface="Roboto"/>
              </a:rPr>
              <a:t>It’s a gas giant and the biggest planet in the Solar System</a:t>
            </a:r>
            <a:endParaRPr sz="1200">
              <a:solidFill>
                <a:schemeClr val="dk1"/>
              </a:solidFill>
              <a:latin typeface="Roboto"/>
              <a:ea typeface="Roboto"/>
              <a:cs typeface="Roboto"/>
              <a:sym typeface="Roboto"/>
            </a:endParaRPr>
          </a:p>
          <a:p>
            <a:pPr indent="0" lvl="0" marL="0" rtl="0" algn="l">
              <a:spcBef>
                <a:spcPts val="100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Neptune</a:t>
            </a:r>
            <a:endParaRPr sz="12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Neptune is the farthest planet from the Sun</a:t>
            </a:r>
            <a:endParaRPr sz="1200">
              <a:solidFill>
                <a:schemeClr val="dk1"/>
              </a:solidFill>
              <a:latin typeface="Roboto"/>
              <a:ea typeface="Roboto"/>
              <a:cs typeface="Roboto"/>
              <a:sym typeface="Roboto"/>
            </a:endParaRPr>
          </a:p>
        </p:txBody>
      </p:sp>
      <p:sp>
        <p:nvSpPr>
          <p:cNvPr id="4415" name="Google Shape;4415;p58"/>
          <p:cNvSpPr txBox="1"/>
          <p:nvPr/>
        </p:nvSpPr>
        <p:spPr>
          <a:xfrm>
            <a:off x="6278096" y="2098003"/>
            <a:ext cx="2354100" cy="2449500"/>
          </a:xfrm>
          <a:prstGeom prst="rect">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Sun</a:t>
            </a:r>
            <a:endParaRPr sz="1200">
              <a:solidFill>
                <a:schemeClr val="dk1"/>
              </a:solidFill>
              <a:latin typeface="Roboto"/>
              <a:ea typeface="Roboto"/>
              <a:cs typeface="Roboto"/>
              <a:sym typeface="Roboto"/>
            </a:endParaRPr>
          </a:p>
          <a:p>
            <a:pPr indent="0" lvl="0" marL="0" rtl="0" algn="l">
              <a:spcBef>
                <a:spcPts val="0"/>
              </a:spcBef>
              <a:spcAft>
                <a:spcPts val="0"/>
              </a:spcAft>
              <a:buNone/>
            </a:pPr>
            <a:r>
              <a:rPr lang="en" sz="1200">
                <a:solidFill>
                  <a:schemeClr val="dk1"/>
                </a:solidFill>
                <a:latin typeface="Roboto"/>
                <a:ea typeface="Roboto"/>
                <a:cs typeface="Roboto"/>
                <a:sym typeface="Roboto"/>
              </a:rPr>
              <a:t>The Sun is the star at the center of the Solar System</a:t>
            </a:r>
            <a:endParaRPr sz="1200">
              <a:solidFill>
                <a:schemeClr val="dk1"/>
              </a:solidFill>
              <a:latin typeface="Roboto"/>
              <a:ea typeface="Roboto"/>
              <a:cs typeface="Roboto"/>
              <a:sym typeface="Roboto"/>
            </a:endParaRPr>
          </a:p>
          <a:p>
            <a:pPr indent="0" lvl="0" marL="0" rtl="0" algn="l">
              <a:spcBef>
                <a:spcPts val="100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Ceres</a:t>
            </a:r>
            <a:endParaRPr sz="1200">
              <a:solidFill>
                <a:schemeClr val="dk1"/>
              </a:solidFill>
              <a:latin typeface="Roboto"/>
              <a:ea typeface="Roboto"/>
              <a:cs typeface="Roboto"/>
              <a:sym typeface="Roboto"/>
            </a:endParaRPr>
          </a:p>
          <a:p>
            <a:pPr indent="0" lvl="0" marL="0" rtl="0" algn="l">
              <a:spcBef>
                <a:spcPts val="0"/>
              </a:spcBef>
              <a:spcAft>
                <a:spcPts val="0"/>
              </a:spcAft>
              <a:buNone/>
            </a:pPr>
            <a:r>
              <a:rPr lang="en" sz="1200">
                <a:solidFill>
                  <a:schemeClr val="dk1"/>
                </a:solidFill>
                <a:latin typeface="Roboto"/>
                <a:ea typeface="Roboto"/>
                <a:cs typeface="Roboto"/>
                <a:sym typeface="Roboto"/>
              </a:rPr>
              <a:t>Ceres is located in the main asteroid belt</a:t>
            </a:r>
            <a:endParaRPr sz="1200">
              <a:solidFill>
                <a:schemeClr val="dk1"/>
              </a:solidFill>
              <a:latin typeface="Roboto"/>
              <a:ea typeface="Roboto"/>
              <a:cs typeface="Roboto"/>
              <a:sym typeface="Roboto"/>
            </a:endParaRPr>
          </a:p>
          <a:p>
            <a:pPr indent="0" lvl="0" marL="0" rtl="0" algn="l">
              <a:spcBef>
                <a:spcPts val="100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Venus</a:t>
            </a:r>
            <a:endParaRPr sz="1200">
              <a:solidFill>
                <a:schemeClr val="dk1"/>
              </a:solidFill>
              <a:latin typeface="Roboto"/>
              <a:ea typeface="Roboto"/>
              <a:cs typeface="Roboto"/>
              <a:sym typeface="Roboto"/>
            </a:endParaRPr>
          </a:p>
          <a:p>
            <a:pPr indent="0" lvl="0" marL="0" rtl="0" algn="l">
              <a:spcBef>
                <a:spcPts val="0"/>
              </a:spcBef>
              <a:spcAft>
                <a:spcPts val="0"/>
              </a:spcAft>
              <a:buNone/>
            </a:pPr>
            <a:r>
              <a:rPr lang="en" sz="1200">
                <a:solidFill>
                  <a:schemeClr val="dk1"/>
                </a:solidFill>
                <a:latin typeface="Roboto"/>
                <a:ea typeface="Roboto"/>
                <a:cs typeface="Roboto"/>
                <a:sym typeface="Roboto"/>
              </a:rPr>
              <a:t>It</a:t>
            </a:r>
            <a:r>
              <a:rPr lang="en" sz="1200">
                <a:solidFill>
                  <a:schemeClr val="dk1"/>
                </a:solidFill>
                <a:latin typeface="Roboto"/>
                <a:ea typeface="Roboto"/>
                <a:cs typeface="Roboto"/>
                <a:sym typeface="Roboto"/>
              </a:rPr>
              <a:t> has a beautiful name and is the second planet from the Sun</a:t>
            </a:r>
            <a:endParaRPr sz="1200">
              <a:solidFill>
                <a:schemeClr val="dk1"/>
              </a:solidFill>
              <a:latin typeface="Roboto"/>
              <a:ea typeface="Roboto"/>
              <a:cs typeface="Roboto"/>
              <a:sym typeface="Roboto"/>
            </a:endParaRPr>
          </a:p>
        </p:txBody>
      </p:sp>
      <p:grpSp>
        <p:nvGrpSpPr>
          <p:cNvPr id="4416" name="Google Shape;4416;p58"/>
          <p:cNvGrpSpPr/>
          <p:nvPr/>
        </p:nvGrpSpPr>
        <p:grpSpPr>
          <a:xfrm>
            <a:off x="203427" y="1524709"/>
            <a:ext cx="3223452" cy="3269862"/>
            <a:chOff x="203427" y="1524709"/>
            <a:chExt cx="3223452" cy="3269862"/>
          </a:xfrm>
        </p:grpSpPr>
        <p:sp>
          <p:nvSpPr>
            <p:cNvPr id="4417" name="Google Shape;4417;p58"/>
            <p:cNvSpPr/>
            <p:nvPr/>
          </p:nvSpPr>
          <p:spPr>
            <a:xfrm>
              <a:off x="203427" y="4531504"/>
              <a:ext cx="3223452" cy="263067"/>
            </a:xfrm>
            <a:custGeom>
              <a:rect b="b" l="l" r="r" t="t"/>
              <a:pathLst>
                <a:path extrusionOk="0" h="28264" w="219656">
                  <a:moveTo>
                    <a:pt x="109807" y="0"/>
                  </a:moveTo>
                  <a:cubicBezTo>
                    <a:pt x="49173" y="0"/>
                    <a:pt x="0" y="6327"/>
                    <a:pt x="0" y="14132"/>
                  </a:cubicBezTo>
                  <a:cubicBezTo>
                    <a:pt x="0" y="21937"/>
                    <a:pt x="49173" y="28263"/>
                    <a:pt x="109807" y="28263"/>
                  </a:cubicBezTo>
                  <a:cubicBezTo>
                    <a:pt x="170483" y="28263"/>
                    <a:pt x="219655" y="21937"/>
                    <a:pt x="219655" y="14132"/>
                  </a:cubicBezTo>
                  <a:cubicBezTo>
                    <a:pt x="219655" y="6327"/>
                    <a:pt x="170483" y="0"/>
                    <a:pt x="10980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8" name="Google Shape;4418;p58"/>
            <p:cNvSpPr/>
            <p:nvPr/>
          </p:nvSpPr>
          <p:spPr>
            <a:xfrm>
              <a:off x="1099875" y="4267329"/>
              <a:ext cx="549466" cy="444674"/>
            </a:xfrm>
            <a:custGeom>
              <a:rect b="b" l="l" r="r" t="t"/>
              <a:pathLst>
                <a:path extrusionOk="0" h="26050" w="32189">
                  <a:moveTo>
                    <a:pt x="1" y="1"/>
                  </a:moveTo>
                  <a:cubicBezTo>
                    <a:pt x="1" y="1"/>
                    <a:pt x="2738" y="15764"/>
                    <a:pt x="2738" y="16756"/>
                  </a:cubicBezTo>
                  <a:cubicBezTo>
                    <a:pt x="2833" y="21381"/>
                    <a:pt x="3069" y="25156"/>
                    <a:pt x="3399" y="25392"/>
                  </a:cubicBezTo>
                  <a:cubicBezTo>
                    <a:pt x="4103" y="25840"/>
                    <a:pt x="16268" y="26050"/>
                    <a:pt x="24290" y="26050"/>
                  </a:cubicBezTo>
                  <a:cubicBezTo>
                    <a:pt x="28097" y="26050"/>
                    <a:pt x="30971" y="26003"/>
                    <a:pt x="31244" y="25912"/>
                  </a:cubicBezTo>
                  <a:cubicBezTo>
                    <a:pt x="32188" y="25628"/>
                    <a:pt x="31386" y="23033"/>
                    <a:pt x="30395" y="22136"/>
                  </a:cubicBezTo>
                  <a:cubicBezTo>
                    <a:pt x="29357" y="21334"/>
                    <a:pt x="19446" y="16850"/>
                    <a:pt x="19446" y="16850"/>
                  </a:cubicBezTo>
                  <a:lnTo>
                    <a:pt x="17322" y="95"/>
                  </a:lnTo>
                  <a:lnTo>
                    <a:pt x="1" y="1"/>
                  </a:lnTo>
                  <a:close/>
                </a:path>
              </a:pathLst>
            </a:custGeom>
            <a:solidFill>
              <a:srgbClr val="FFC4C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9" name="Google Shape;4419;p58"/>
            <p:cNvSpPr/>
            <p:nvPr/>
          </p:nvSpPr>
          <p:spPr>
            <a:xfrm>
              <a:off x="1146613" y="4580734"/>
              <a:ext cx="502729" cy="131268"/>
            </a:xfrm>
            <a:custGeom>
              <a:rect b="b" l="l" r="r" t="t"/>
              <a:pathLst>
                <a:path extrusionOk="0" h="7690" w="29451">
                  <a:moveTo>
                    <a:pt x="0" y="0"/>
                  </a:moveTo>
                  <a:cubicBezTo>
                    <a:pt x="142" y="3823"/>
                    <a:pt x="331" y="6796"/>
                    <a:pt x="661" y="7032"/>
                  </a:cubicBezTo>
                  <a:cubicBezTo>
                    <a:pt x="1365" y="7480"/>
                    <a:pt x="13530" y="7690"/>
                    <a:pt x="21552" y="7690"/>
                  </a:cubicBezTo>
                  <a:cubicBezTo>
                    <a:pt x="25359" y="7690"/>
                    <a:pt x="28233" y="7643"/>
                    <a:pt x="28506" y="7552"/>
                  </a:cubicBezTo>
                  <a:cubicBezTo>
                    <a:pt x="29450" y="7268"/>
                    <a:pt x="28648" y="4673"/>
                    <a:pt x="27563" y="3823"/>
                  </a:cubicBezTo>
                  <a:cubicBezTo>
                    <a:pt x="27091" y="3446"/>
                    <a:pt x="24212" y="2030"/>
                    <a:pt x="21569" y="755"/>
                  </a:cubicBezTo>
                  <a:lnTo>
                    <a:pt x="21569" y="755"/>
                  </a:lnTo>
                  <a:cubicBezTo>
                    <a:pt x="22560" y="1416"/>
                    <a:pt x="24542" y="2974"/>
                    <a:pt x="23079" y="3493"/>
                  </a:cubicBezTo>
                  <a:cubicBezTo>
                    <a:pt x="22909" y="3549"/>
                    <a:pt x="22594" y="3576"/>
                    <a:pt x="22159" y="3576"/>
                  </a:cubicBezTo>
                  <a:cubicBezTo>
                    <a:pt x="18255" y="3576"/>
                    <a:pt x="4714" y="1444"/>
                    <a:pt x="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0" name="Google Shape;4420;p58"/>
            <p:cNvSpPr/>
            <p:nvPr/>
          </p:nvSpPr>
          <p:spPr>
            <a:xfrm>
              <a:off x="1369769" y="4580376"/>
              <a:ext cx="125686" cy="45492"/>
            </a:xfrm>
            <a:custGeom>
              <a:rect b="b" l="l" r="r" t="t"/>
              <a:pathLst>
                <a:path extrusionOk="0" h="2665" w="7363">
                  <a:moveTo>
                    <a:pt x="5514" y="1"/>
                  </a:moveTo>
                  <a:cubicBezTo>
                    <a:pt x="4022" y="1"/>
                    <a:pt x="1871" y="468"/>
                    <a:pt x="0" y="2664"/>
                  </a:cubicBezTo>
                  <a:lnTo>
                    <a:pt x="7363" y="257"/>
                  </a:lnTo>
                  <a:cubicBezTo>
                    <a:pt x="7363" y="257"/>
                    <a:pt x="6619" y="1"/>
                    <a:pt x="551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1" name="Google Shape;4421;p58"/>
            <p:cNvSpPr/>
            <p:nvPr/>
          </p:nvSpPr>
          <p:spPr>
            <a:xfrm>
              <a:off x="867860" y="3258680"/>
              <a:ext cx="553478" cy="1201216"/>
            </a:xfrm>
            <a:custGeom>
              <a:rect b="b" l="l" r="r" t="t"/>
              <a:pathLst>
                <a:path extrusionOk="0" h="70370" w="32424">
                  <a:moveTo>
                    <a:pt x="0" y="1"/>
                  </a:moveTo>
                  <a:cubicBezTo>
                    <a:pt x="0" y="1"/>
                    <a:pt x="8732" y="31197"/>
                    <a:pt x="10053" y="41297"/>
                  </a:cubicBezTo>
                  <a:cubicBezTo>
                    <a:pt x="11186" y="50500"/>
                    <a:pt x="15528" y="70370"/>
                    <a:pt x="15528" y="70370"/>
                  </a:cubicBezTo>
                  <a:lnTo>
                    <a:pt x="32424" y="70370"/>
                  </a:lnTo>
                  <a:cubicBezTo>
                    <a:pt x="32424" y="70370"/>
                    <a:pt x="29167" y="41250"/>
                    <a:pt x="28979" y="39976"/>
                  </a:cubicBezTo>
                  <a:cubicBezTo>
                    <a:pt x="27374" y="30159"/>
                    <a:pt x="20767" y="1"/>
                    <a:pt x="20767"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2" name="Google Shape;4422;p58"/>
            <p:cNvSpPr/>
            <p:nvPr/>
          </p:nvSpPr>
          <p:spPr>
            <a:xfrm>
              <a:off x="914888" y="3288006"/>
              <a:ext cx="266377" cy="1131417"/>
            </a:xfrm>
            <a:custGeom>
              <a:rect b="b" l="l" r="r" t="t"/>
              <a:pathLst>
                <a:path extrusionOk="0" h="66281" w="15605">
                  <a:moveTo>
                    <a:pt x="117" y="1"/>
                  </a:moveTo>
                  <a:cubicBezTo>
                    <a:pt x="65" y="1"/>
                    <a:pt x="0" y="34"/>
                    <a:pt x="30" y="123"/>
                  </a:cubicBezTo>
                  <a:cubicBezTo>
                    <a:pt x="644" y="2294"/>
                    <a:pt x="1351" y="4418"/>
                    <a:pt x="1965" y="6589"/>
                  </a:cubicBezTo>
                  <a:cubicBezTo>
                    <a:pt x="2626" y="8713"/>
                    <a:pt x="3192" y="10837"/>
                    <a:pt x="3806" y="12961"/>
                  </a:cubicBezTo>
                  <a:cubicBezTo>
                    <a:pt x="5033" y="17208"/>
                    <a:pt x="6165" y="21456"/>
                    <a:pt x="7204" y="25703"/>
                  </a:cubicBezTo>
                  <a:cubicBezTo>
                    <a:pt x="9422" y="34246"/>
                    <a:pt x="11215" y="42930"/>
                    <a:pt x="12914" y="51614"/>
                  </a:cubicBezTo>
                  <a:cubicBezTo>
                    <a:pt x="13764" y="56522"/>
                    <a:pt x="14613" y="61336"/>
                    <a:pt x="15510" y="66245"/>
                  </a:cubicBezTo>
                  <a:cubicBezTo>
                    <a:pt x="15510" y="66268"/>
                    <a:pt x="15534" y="66280"/>
                    <a:pt x="15557" y="66280"/>
                  </a:cubicBezTo>
                  <a:cubicBezTo>
                    <a:pt x="15581" y="66280"/>
                    <a:pt x="15605" y="66268"/>
                    <a:pt x="15605" y="66245"/>
                  </a:cubicBezTo>
                  <a:cubicBezTo>
                    <a:pt x="14613" y="57466"/>
                    <a:pt x="12962" y="48735"/>
                    <a:pt x="11121" y="40051"/>
                  </a:cubicBezTo>
                  <a:cubicBezTo>
                    <a:pt x="9280" y="31414"/>
                    <a:pt x="7109" y="22825"/>
                    <a:pt x="4655" y="14329"/>
                  </a:cubicBezTo>
                  <a:cubicBezTo>
                    <a:pt x="3947" y="11922"/>
                    <a:pt x="3192" y="9562"/>
                    <a:pt x="2531" y="7203"/>
                  </a:cubicBezTo>
                  <a:cubicBezTo>
                    <a:pt x="1729" y="4843"/>
                    <a:pt x="1021" y="2389"/>
                    <a:pt x="172" y="29"/>
                  </a:cubicBezTo>
                  <a:cubicBezTo>
                    <a:pt x="172" y="12"/>
                    <a:pt x="146" y="1"/>
                    <a:pt x="1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3" name="Google Shape;4423;p58"/>
            <p:cNvSpPr/>
            <p:nvPr/>
          </p:nvSpPr>
          <p:spPr>
            <a:xfrm>
              <a:off x="867058" y="3257878"/>
              <a:ext cx="322265" cy="582497"/>
            </a:xfrm>
            <a:custGeom>
              <a:rect b="b" l="l" r="r" t="t"/>
              <a:pathLst>
                <a:path extrusionOk="0" h="34124" w="18879">
                  <a:moveTo>
                    <a:pt x="0" y="0"/>
                  </a:moveTo>
                  <a:cubicBezTo>
                    <a:pt x="0" y="0"/>
                    <a:pt x="5900" y="21050"/>
                    <a:pt x="8731" y="34123"/>
                  </a:cubicBezTo>
                  <a:lnTo>
                    <a:pt x="18879"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4" name="Google Shape;4424;p58"/>
            <p:cNvSpPr/>
            <p:nvPr/>
          </p:nvSpPr>
          <p:spPr>
            <a:xfrm>
              <a:off x="473099" y="4142462"/>
              <a:ext cx="466472" cy="587327"/>
            </a:xfrm>
            <a:custGeom>
              <a:rect b="b" l="l" r="r" t="t"/>
              <a:pathLst>
                <a:path extrusionOk="0" h="34407" w="27327">
                  <a:moveTo>
                    <a:pt x="8590" y="1"/>
                  </a:moveTo>
                  <a:cubicBezTo>
                    <a:pt x="8590" y="1"/>
                    <a:pt x="6042" y="6702"/>
                    <a:pt x="3729" y="12979"/>
                  </a:cubicBezTo>
                  <a:cubicBezTo>
                    <a:pt x="3351" y="14018"/>
                    <a:pt x="3068" y="14962"/>
                    <a:pt x="2738" y="15906"/>
                  </a:cubicBezTo>
                  <a:cubicBezTo>
                    <a:pt x="1180" y="20200"/>
                    <a:pt x="0" y="23787"/>
                    <a:pt x="331" y="24165"/>
                  </a:cubicBezTo>
                  <a:cubicBezTo>
                    <a:pt x="992" y="25109"/>
                    <a:pt x="25203" y="34359"/>
                    <a:pt x="26147" y="34406"/>
                  </a:cubicBezTo>
                  <a:cubicBezTo>
                    <a:pt x="27138" y="34406"/>
                    <a:pt x="27327" y="31716"/>
                    <a:pt x="26619" y="30631"/>
                  </a:cubicBezTo>
                  <a:cubicBezTo>
                    <a:pt x="25958" y="29592"/>
                    <a:pt x="18312" y="21852"/>
                    <a:pt x="18312" y="21852"/>
                  </a:cubicBezTo>
                  <a:lnTo>
                    <a:pt x="19492" y="19021"/>
                  </a:lnTo>
                  <a:lnTo>
                    <a:pt x="24778" y="6230"/>
                  </a:lnTo>
                  <a:lnTo>
                    <a:pt x="8590" y="1"/>
                  </a:lnTo>
                  <a:close/>
                </a:path>
              </a:pathLst>
            </a:custGeom>
            <a:solidFill>
              <a:srgbClr val="FFC4C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5" name="Google Shape;4425;p58"/>
            <p:cNvSpPr/>
            <p:nvPr/>
          </p:nvSpPr>
          <p:spPr>
            <a:xfrm>
              <a:off x="474704" y="4451822"/>
              <a:ext cx="464867" cy="277968"/>
            </a:xfrm>
            <a:custGeom>
              <a:rect b="b" l="l" r="r" t="t"/>
              <a:pathLst>
                <a:path extrusionOk="0" h="16284" w="27233">
                  <a:moveTo>
                    <a:pt x="1794" y="1"/>
                  </a:moveTo>
                  <a:cubicBezTo>
                    <a:pt x="756" y="3257"/>
                    <a:pt x="1" y="5712"/>
                    <a:pt x="237" y="6042"/>
                  </a:cubicBezTo>
                  <a:cubicBezTo>
                    <a:pt x="898" y="6986"/>
                    <a:pt x="25109" y="16236"/>
                    <a:pt x="26053" y="16283"/>
                  </a:cubicBezTo>
                  <a:cubicBezTo>
                    <a:pt x="27044" y="16283"/>
                    <a:pt x="27233" y="13593"/>
                    <a:pt x="26572" y="12461"/>
                  </a:cubicBezTo>
                  <a:cubicBezTo>
                    <a:pt x="26289" y="11989"/>
                    <a:pt x="24590" y="10148"/>
                    <a:pt x="22796" y="8307"/>
                  </a:cubicBezTo>
                  <a:lnTo>
                    <a:pt x="22796" y="8307"/>
                  </a:lnTo>
                  <a:cubicBezTo>
                    <a:pt x="23457" y="9251"/>
                    <a:pt x="23882" y="10384"/>
                    <a:pt x="22749" y="10431"/>
                  </a:cubicBezTo>
                  <a:cubicBezTo>
                    <a:pt x="22738" y="10432"/>
                    <a:pt x="22726" y="10432"/>
                    <a:pt x="22713" y="10432"/>
                  </a:cubicBezTo>
                  <a:cubicBezTo>
                    <a:pt x="20724" y="10432"/>
                    <a:pt x="6156" y="3049"/>
                    <a:pt x="179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6" name="Google Shape;4426;p58"/>
            <p:cNvSpPr/>
            <p:nvPr/>
          </p:nvSpPr>
          <p:spPr>
            <a:xfrm>
              <a:off x="726059" y="4554173"/>
              <a:ext cx="109589" cy="18521"/>
            </a:xfrm>
            <a:custGeom>
              <a:rect b="b" l="l" r="r" t="t"/>
              <a:pathLst>
                <a:path extrusionOk="0" h="1085" w="6420">
                  <a:moveTo>
                    <a:pt x="3740" y="0"/>
                  </a:moveTo>
                  <a:cubicBezTo>
                    <a:pt x="2692" y="0"/>
                    <a:pt x="1405" y="253"/>
                    <a:pt x="1" y="1084"/>
                  </a:cubicBezTo>
                  <a:lnTo>
                    <a:pt x="6420" y="612"/>
                  </a:lnTo>
                  <a:cubicBezTo>
                    <a:pt x="6420" y="612"/>
                    <a:pt x="5370" y="0"/>
                    <a:pt x="37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7" name="Google Shape;4427;p58"/>
            <p:cNvSpPr/>
            <p:nvPr/>
          </p:nvSpPr>
          <p:spPr>
            <a:xfrm>
              <a:off x="545612" y="3257878"/>
              <a:ext cx="648541" cy="1177847"/>
            </a:xfrm>
            <a:custGeom>
              <a:rect b="b" l="l" r="r" t="t"/>
              <a:pathLst>
                <a:path extrusionOk="0" h="69001" w="37993">
                  <a:moveTo>
                    <a:pt x="13876" y="0"/>
                  </a:moveTo>
                  <a:cubicBezTo>
                    <a:pt x="13876" y="0"/>
                    <a:pt x="9722" y="8118"/>
                    <a:pt x="11705" y="16519"/>
                  </a:cubicBezTo>
                  <a:cubicBezTo>
                    <a:pt x="11705" y="16519"/>
                    <a:pt x="7457" y="39079"/>
                    <a:pt x="6513" y="44081"/>
                  </a:cubicBezTo>
                  <a:cubicBezTo>
                    <a:pt x="5805" y="47952"/>
                    <a:pt x="0" y="63337"/>
                    <a:pt x="0" y="63337"/>
                  </a:cubicBezTo>
                  <a:lnTo>
                    <a:pt x="15999" y="69001"/>
                  </a:lnTo>
                  <a:cubicBezTo>
                    <a:pt x="15999" y="69001"/>
                    <a:pt x="23834" y="53426"/>
                    <a:pt x="25297" y="45828"/>
                  </a:cubicBezTo>
                  <a:cubicBezTo>
                    <a:pt x="26949" y="37380"/>
                    <a:pt x="30866" y="13451"/>
                    <a:pt x="30866" y="13451"/>
                  </a:cubicBezTo>
                  <a:lnTo>
                    <a:pt x="33651" y="12602"/>
                  </a:lnTo>
                  <a:cubicBezTo>
                    <a:pt x="35114" y="10997"/>
                    <a:pt x="37662" y="2455"/>
                    <a:pt x="37993"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8" name="Google Shape;4428;p58"/>
            <p:cNvSpPr/>
            <p:nvPr/>
          </p:nvSpPr>
          <p:spPr>
            <a:xfrm>
              <a:off x="1008312" y="3461591"/>
              <a:ext cx="147758" cy="46174"/>
            </a:xfrm>
            <a:custGeom>
              <a:rect b="b" l="l" r="r" t="t"/>
              <a:pathLst>
                <a:path extrusionOk="0" h="2705" w="8656">
                  <a:moveTo>
                    <a:pt x="8480" y="1"/>
                  </a:moveTo>
                  <a:cubicBezTo>
                    <a:pt x="8465" y="1"/>
                    <a:pt x="8450" y="3"/>
                    <a:pt x="8433" y="7"/>
                  </a:cubicBezTo>
                  <a:cubicBezTo>
                    <a:pt x="7017" y="243"/>
                    <a:pt x="5601" y="715"/>
                    <a:pt x="4232" y="1140"/>
                  </a:cubicBezTo>
                  <a:cubicBezTo>
                    <a:pt x="2863" y="1564"/>
                    <a:pt x="1448" y="2036"/>
                    <a:pt x="126" y="2556"/>
                  </a:cubicBezTo>
                  <a:cubicBezTo>
                    <a:pt x="0" y="2556"/>
                    <a:pt x="24" y="2705"/>
                    <a:pt x="130" y="2705"/>
                  </a:cubicBezTo>
                  <a:cubicBezTo>
                    <a:pt x="143" y="2705"/>
                    <a:pt x="158" y="2702"/>
                    <a:pt x="173" y="2697"/>
                  </a:cubicBezTo>
                  <a:cubicBezTo>
                    <a:pt x="1589" y="2461"/>
                    <a:pt x="3005" y="2036"/>
                    <a:pt x="4421" y="1659"/>
                  </a:cubicBezTo>
                  <a:cubicBezTo>
                    <a:pt x="5837" y="1281"/>
                    <a:pt x="7158" y="857"/>
                    <a:pt x="8527" y="243"/>
                  </a:cubicBezTo>
                  <a:cubicBezTo>
                    <a:pt x="8656" y="200"/>
                    <a:pt x="8628" y="1"/>
                    <a:pt x="848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9" name="Google Shape;4429;p58"/>
            <p:cNvSpPr/>
            <p:nvPr/>
          </p:nvSpPr>
          <p:spPr>
            <a:xfrm>
              <a:off x="1067647" y="3278225"/>
              <a:ext cx="83011" cy="205847"/>
            </a:xfrm>
            <a:custGeom>
              <a:rect b="b" l="l" r="r" t="t"/>
              <a:pathLst>
                <a:path extrusionOk="0" h="12059" w="4863">
                  <a:moveTo>
                    <a:pt x="4862" y="83"/>
                  </a:moveTo>
                  <a:cubicBezTo>
                    <a:pt x="4862" y="88"/>
                    <a:pt x="4861" y="93"/>
                    <a:pt x="4860" y="98"/>
                  </a:cubicBezTo>
                  <a:lnTo>
                    <a:pt x="4860" y="98"/>
                  </a:lnTo>
                  <a:cubicBezTo>
                    <a:pt x="4862" y="93"/>
                    <a:pt x="4862" y="88"/>
                    <a:pt x="4862" y="83"/>
                  </a:cubicBezTo>
                  <a:close/>
                  <a:moveTo>
                    <a:pt x="2237" y="0"/>
                  </a:moveTo>
                  <a:cubicBezTo>
                    <a:pt x="2219" y="0"/>
                    <a:pt x="2196" y="12"/>
                    <a:pt x="2172" y="36"/>
                  </a:cubicBezTo>
                  <a:cubicBezTo>
                    <a:pt x="1842" y="1687"/>
                    <a:pt x="1417" y="3339"/>
                    <a:pt x="992" y="4944"/>
                  </a:cubicBezTo>
                  <a:cubicBezTo>
                    <a:pt x="756" y="5746"/>
                    <a:pt x="567" y="6596"/>
                    <a:pt x="331" y="7351"/>
                  </a:cubicBezTo>
                  <a:cubicBezTo>
                    <a:pt x="143" y="7917"/>
                    <a:pt x="1" y="8578"/>
                    <a:pt x="48" y="9192"/>
                  </a:cubicBezTo>
                  <a:cubicBezTo>
                    <a:pt x="143" y="9852"/>
                    <a:pt x="662" y="10230"/>
                    <a:pt x="1181" y="10277"/>
                  </a:cubicBezTo>
                  <a:lnTo>
                    <a:pt x="1181" y="10371"/>
                  </a:lnTo>
                  <a:cubicBezTo>
                    <a:pt x="1134" y="10419"/>
                    <a:pt x="1134" y="10513"/>
                    <a:pt x="1134" y="10607"/>
                  </a:cubicBezTo>
                  <a:cubicBezTo>
                    <a:pt x="1039" y="10749"/>
                    <a:pt x="1039" y="10891"/>
                    <a:pt x="992" y="11079"/>
                  </a:cubicBezTo>
                  <a:cubicBezTo>
                    <a:pt x="945" y="11221"/>
                    <a:pt x="945" y="11410"/>
                    <a:pt x="945" y="11551"/>
                  </a:cubicBezTo>
                  <a:cubicBezTo>
                    <a:pt x="945" y="11693"/>
                    <a:pt x="898" y="11882"/>
                    <a:pt x="945" y="12023"/>
                  </a:cubicBezTo>
                  <a:cubicBezTo>
                    <a:pt x="945" y="12047"/>
                    <a:pt x="957" y="12059"/>
                    <a:pt x="974" y="12059"/>
                  </a:cubicBezTo>
                  <a:cubicBezTo>
                    <a:pt x="992" y="12059"/>
                    <a:pt x="1016" y="12047"/>
                    <a:pt x="1039" y="12023"/>
                  </a:cubicBezTo>
                  <a:cubicBezTo>
                    <a:pt x="1134" y="11882"/>
                    <a:pt x="1181" y="11693"/>
                    <a:pt x="1181" y="11551"/>
                  </a:cubicBezTo>
                  <a:cubicBezTo>
                    <a:pt x="1228" y="11363"/>
                    <a:pt x="1228" y="11174"/>
                    <a:pt x="1275" y="10985"/>
                  </a:cubicBezTo>
                  <a:cubicBezTo>
                    <a:pt x="1275" y="10843"/>
                    <a:pt x="1322" y="10655"/>
                    <a:pt x="1322" y="10513"/>
                  </a:cubicBezTo>
                  <a:cubicBezTo>
                    <a:pt x="1322" y="10466"/>
                    <a:pt x="1322" y="10371"/>
                    <a:pt x="1417" y="10277"/>
                  </a:cubicBezTo>
                  <a:lnTo>
                    <a:pt x="1417" y="10183"/>
                  </a:lnTo>
                  <a:cubicBezTo>
                    <a:pt x="1747" y="10183"/>
                    <a:pt x="2125" y="9994"/>
                    <a:pt x="2408" y="9758"/>
                  </a:cubicBezTo>
                  <a:cubicBezTo>
                    <a:pt x="2880" y="9333"/>
                    <a:pt x="3069" y="8767"/>
                    <a:pt x="3210" y="8153"/>
                  </a:cubicBezTo>
                  <a:cubicBezTo>
                    <a:pt x="3399" y="7351"/>
                    <a:pt x="3588" y="6596"/>
                    <a:pt x="3777" y="5746"/>
                  </a:cubicBezTo>
                  <a:cubicBezTo>
                    <a:pt x="4153" y="3863"/>
                    <a:pt x="4624" y="1980"/>
                    <a:pt x="4860" y="98"/>
                  </a:cubicBezTo>
                  <a:lnTo>
                    <a:pt x="4860" y="98"/>
                  </a:lnTo>
                  <a:cubicBezTo>
                    <a:pt x="4851" y="131"/>
                    <a:pt x="4809" y="141"/>
                    <a:pt x="4768" y="224"/>
                  </a:cubicBezTo>
                  <a:cubicBezTo>
                    <a:pt x="4296" y="1546"/>
                    <a:pt x="4013" y="3056"/>
                    <a:pt x="3682" y="4472"/>
                  </a:cubicBezTo>
                  <a:cubicBezTo>
                    <a:pt x="3541" y="5133"/>
                    <a:pt x="3352" y="5935"/>
                    <a:pt x="3210" y="6643"/>
                  </a:cubicBezTo>
                  <a:cubicBezTo>
                    <a:pt x="3116" y="7257"/>
                    <a:pt x="2974" y="7917"/>
                    <a:pt x="2738" y="8578"/>
                  </a:cubicBezTo>
                  <a:cubicBezTo>
                    <a:pt x="2597" y="9192"/>
                    <a:pt x="2219" y="9758"/>
                    <a:pt x="1511" y="9852"/>
                  </a:cubicBezTo>
                  <a:cubicBezTo>
                    <a:pt x="1446" y="9866"/>
                    <a:pt x="1384" y="9873"/>
                    <a:pt x="1326" y="9873"/>
                  </a:cubicBezTo>
                  <a:cubicBezTo>
                    <a:pt x="797" y="9873"/>
                    <a:pt x="567" y="9324"/>
                    <a:pt x="567" y="8814"/>
                  </a:cubicBezTo>
                  <a:cubicBezTo>
                    <a:pt x="567" y="8200"/>
                    <a:pt x="803" y="7587"/>
                    <a:pt x="992" y="7021"/>
                  </a:cubicBezTo>
                  <a:cubicBezTo>
                    <a:pt x="1181" y="6313"/>
                    <a:pt x="1322" y="5557"/>
                    <a:pt x="1464" y="4850"/>
                  </a:cubicBezTo>
                  <a:cubicBezTo>
                    <a:pt x="1794" y="3292"/>
                    <a:pt x="2030" y="1593"/>
                    <a:pt x="2266" y="36"/>
                  </a:cubicBezTo>
                  <a:cubicBezTo>
                    <a:pt x="2266" y="12"/>
                    <a:pt x="2255" y="0"/>
                    <a:pt x="22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0" name="Google Shape;4430;p58"/>
            <p:cNvSpPr/>
            <p:nvPr/>
          </p:nvSpPr>
          <p:spPr>
            <a:xfrm>
              <a:off x="606501" y="3272063"/>
              <a:ext cx="210627" cy="1047193"/>
            </a:xfrm>
            <a:custGeom>
              <a:rect b="b" l="l" r="r" t="t"/>
              <a:pathLst>
                <a:path extrusionOk="0" h="61347" w="12339">
                  <a:moveTo>
                    <a:pt x="12203" y="0"/>
                  </a:moveTo>
                  <a:cubicBezTo>
                    <a:pt x="12181" y="0"/>
                    <a:pt x="12162" y="6"/>
                    <a:pt x="12149" y="19"/>
                  </a:cubicBezTo>
                  <a:cubicBezTo>
                    <a:pt x="10592" y="3795"/>
                    <a:pt x="9176" y="7901"/>
                    <a:pt x="9601" y="12054"/>
                  </a:cubicBezTo>
                  <a:cubicBezTo>
                    <a:pt x="9742" y="13092"/>
                    <a:pt x="9978" y="14083"/>
                    <a:pt x="10120" y="15027"/>
                  </a:cubicBezTo>
                  <a:cubicBezTo>
                    <a:pt x="10356" y="16160"/>
                    <a:pt x="10261" y="17151"/>
                    <a:pt x="10120" y="18284"/>
                  </a:cubicBezTo>
                  <a:cubicBezTo>
                    <a:pt x="9837" y="20266"/>
                    <a:pt x="9601" y="22295"/>
                    <a:pt x="9318" y="24278"/>
                  </a:cubicBezTo>
                  <a:cubicBezTo>
                    <a:pt x="8138" y="32348"/>
                    <a:pt x="6769" y="40372"/>
                    <a:pt x="4598" y="48253"/>
                  </a:cubicBezTo>
                  <a:cubicBezTo>
                    <a:pt x="3371" y="52642"/>
                    <a:pt x="1766" y="56984"/>
                    <a:pt x="67" y="61279"/>
                  </a:cubicBezTo>
                  <a:cubicBezTo>
                    <a:pt x="0" y="61313"/>
                    <a:pt x="52" y="61346"/>
                    <a:pt x="104" y="61346"/>
                  </a:cubicBezTo>
                  <a:cubicBezTo>
                    <a:pt x="126" y="61346"/>
                    <a:pt x="148" y="61340"/>
                    <a:pt x="162" y="61327"/>
                  </a:cubicBezTo>
                  <a:cubicBezTo>
                    <a:pt x="2002" y="57740"/>
                    <a:pt x="3418" y="53917"/>
                    <a:pt x="4598" y="50047"/>
                  </a:cubicBezTo>
                  <a:cubicBezTo>
                    <a:pt x="5778" y="46177"/>
                    <a:pt x="6722" y="42165"/>
                    <a:pt x="7477" y="38153"/>
                  </a:cubicBezTo>
                  <a:cubicBezTo>
                    <a:pt x="8232" y="34142"/>
                    <a:pt x="8893" y="30177"/>
                    <a:pt x="9506" y="26118"/>
                  </a:cubicBezTo>
                  <a:lnTo>
                    <a:pt x="10356" y="19936"/>
                  </a:lnTo>
                  <a:cubicBezTo>
                    <a:pt x="10497" y="18992"/>
                    <a:pt x="10686" y="17953"/>
                    <a:pt x="10733" y="17010"/>
                  </a:cubicBezTo>
                  <a:cubicBezTo>
                    <a:pt x="10828" y="15971"/>
                    <a:pt x="10592" y="15027"/>
                    <a:pt x="10356" y="13942"/>
                  </a:cubicBezTo>
                  <a:cubicBezTo>
                    <a:pt x="9318" y="9364"/>
                    <a:pt x="10969" y="4503"/>
                    <a:pt x="12338" y="113"/>
                  </a:cubicBezTo>
                  <a:cubicBezTo>
                    <a:pt x="12338" y="44"/>
                    <a:pt x="12262" y="0"/>
                    <a:pt x="122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1" name="Google Shape;4431;p58"/>
            <p:cNvSpPr/>
            <p:nvPr/>
          </p:nvSpPr>
          <p:spPr>
            <a:xfrm>
              <a:off x="1097468" y="2548107"/>
              <a:ext cx="82994" cy="95080"/>
            </a:xfrm>
            <a:custGeom>
              <a:rect b="b" l="l" r="r" t="t"/>
              <a:pathLst>
                <a:path extrusionOk="0" h="5570" w="4862">
                  <a:moveTo>
                    <a:pt x="2738" y="1"/>
                  </a:moveTo>
                  <a:cubicBezTo>
                    <a:pt x="2738" y="1"/>
                    <a:pt x="1086" y="662"/>
                    <a:pt x="567" y="2030"/>
                  </a:cubicBezTo>
                  <a:cubicBezTo>
                    <a:pt x="0" y="3257"/>
                    <a:pt x="378" y="4720"/>
                    <a:pt x="378" y="4720"/>
                  </a:cubicBezTo>
                  <a:lnTo>
                    <a:pt x="1841" y="5570"/>
                  </a:lnTo>
                  <a:cubicBezTo>
                    <a:pt x="1841" y="5570"/>
                    <a:pt x="3304" y="4909"/>
                    <a:pt x="3965" y="4107"/>
                  </a:cubicBezTo>
                  <a:cubicBezTo>
                    <a:pt x="4861" y="2927"/>
                    <a:pt x="4578" y="1936"/>
                    <a:pt x="4295" y="850"/>
                  </a:cubicBezTo>
                  <a:lnTo>
                    <a:pt x="2738" y="1"/>
                  </a:ln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2" name="Google Shape;4432;p58"/>
            <p:cNvSpPr/>
            <p:nvPr/>
          </p:nvSpPr>
          <p:spPr>
            <a:xfrm>
              <a:off x="1049929" y="2622225"/>
              <a:ext cx="82994" cy="90249"/>
            </a:xfrm>
            <a:custGeom>
              <a:rect b="b" l="l" r="r" t="t"/>
              <a:pathLst>
                <a:path extrusionOk="0" h="5287" w="4862">
                  <a:moveTo>
                    <a:pt x="3163" y="1"/>
                  </a:moveTo>
                  <a:cubicBezTo>
                    <a:pt x="3163" y="1"/>
                    <a:pt x="1369" y="426"/>
                    <a:pt x="661" y="1653"/>
                  </a:cubicBezTo>
                  <a:cubicBezTo>
                    <a:pt x="1" y="2833"/>
                    <a:pt x="142" y="4296"/>
                    <a:pt x="142" y="4296"/>
                  </a:cubicBezTo>
                  <a:lnTo>
                    <a:pt x="1511" y="5287"/>
                  </a:lnTo>
                  <a:cubicBezTo>
                    <a:pt x="1511" y="5287"/>
                    <a:pt x="3021" y="4956"/>
                    <a:pt x="3824" y="4201"/>
                  </a:cubicBezTo>
                  <a:cubicBezTo>
                    <a:pt x="4862" y="3116"/>
                    <a:pt x="4720" y="2077"/>
                    <a:pt x="4626" y="992"/>
                  </a:cubicBezTo>
                  <a:lnTo>
                    <a:pt x="3163" y="1"/>
                  </a:ln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3" name="Google Shape;4433;p58"/>
            <p:cNvSpPr/>
            <p:nvPr/>
          </p:nvSpPr>
          <p:spPr>
            <a:xfrm>
              <a:off x="986292" y="2685367"/>
              <a:ext cx="91051" cy="75364"/>
            </a:xfrm>
            <a:custGeom>
              <a:rect b="b" l="l" r="r" t="t"/>
              <a:pathLst>
                <a:path extrusionOk="0" h="4415" w="5334">
                  <a:moveTo>
                    <a:pt x="3782" y="0"/>
                  </a:moveTo>
                  <a:cubicBezTo>
                    <a:pt x="3173" y="0"/>
                    <a:pt x="2191" y="98"/>
                    <a:pt x="1463" y="644"/>
                  </a:cubicBezTo>
                  <a:cubicBezTo>
                    <a:pt x="378" y="1541"/>
                    <a:pt x="0" y="2956"/>
                    <a:pt x="0" y="2956"/>
                  </a:cubicBezTo>
                  <a:lnTo>
                    <a:pt x="850" y="4372"/>
                  </a:lnTo>
                  <a:cubicBezTo>
                    <a:pt x="850" y="4372"/>
                    <a:pt x="1216" y="4414"/>
                    <a:pt x="1701" y="4414"/>
                  </a:cubicBezTo>
                  <a:cubicBezTo>
                    <a:pt x="2248" y="4414"/>
                    <a:pt x="2946" y="4361"/>
                    <a:pt x="3446" y="4136"/>
                  </a:cubicBezTo>
                  <a:cubicBezTo>
                    <a:pt x="4814" y="3570"/>
                    <a:pt x="5050" y="2532"/>
                    <a:pt x="5333" y="1493"/>
                  </a:cubicBezTo>
                  <a:lnTo>
                    <a:pt x="4342" y="30"/>
                  </a:lnTo>
                  <a:cubicBezTo>
                    <a:pt x="4342" y="30"/>
                    <a:pt x="4119" y="0"/>
                    <a:pt x="378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4" name="Google Shape;4434;p58"/>
            <p:cNvSpPr/>
            <p:nvPr/>
          </p:nvSpPr>
          <p:spPr>
            <a:xfrm>
              <a:off x="875917" y="2733982"/>
              <a:ext cx="124884" cy="76132"/>
            </a:xfrm>
            <a:custGeom>
              <a:rect b="b" l="l" r="r" t="t"/>
              <a:pathLst>
                <a:path extrusionOk="0" h="4460" w="7316">
                  <a:moveTo>
                    <a:pt x="5543" y="0"/>
                  </a:moveTo>
                  <a:cubicBezTo>
                    <a:pt x="3827" y="0"/>
                    <a:pt x="2780" y="1460"/>
                    <a:pt x="2124" y="2279"/>
                  </a:cubicBezTo>
                  <a:cubicBezTo>
                    <a:pt x="1369" y="3223"/>
                    <a:pt x="0" y="3365"/>
                    <a:pt x="0" y="3365"/>
                  </a:cubicBezTo>
                  <a:cubicBezTo>
                    <a:pt x="0" y="3365"/>
                    <a:pt x="2346" y="4459"/>
                    <a:pt x="4185" y="4459"/>
                  </a:cubicBezTo>
                  <a:cubicBezTo>
                    <a:pt x="4606" y="4459"/>
                    <a:pt x="5000" y="4402"/>
                    <a:pt x="5334" y="4262"/>
                  </a:cubicBezTo>
                  <a:cubicBezTo>
                    <a:pt x="7080" y="3459"/>
                    <a:pt x="7316" y="1572"/>
                    <a:pt x="7316" y="1572"/>
                  </a:cubicBezTo>
                  <a:lnTo>
                    <a:pt x="6372" y="108"/>
                  </a:lnTo>
                  <a:cubicBezTo>
                    <a:pt x="6079" y="34"/>
                    <a:pt x="5803" y="0"/>
                    <a:pt x="554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5" name="Google Shape;4435;p58"/>
            <p:cNvSpPr/>
            <p:nvPr/>
          </p:nvSpPr>
          <p:spPr>
            <a:xfrm>
              <a:off x="969375" y="2725345"/>
              <a:ext cx="41907" cy="53190"/>
            </a:xfrm>
            <a:custGeom>
              <a:rect b="b" l="l" r="r" t="t"/>
              <a:pathLst>
                <a:path extrusionOk="0" h="3116" w="2455">
                  <a:moveTo>
                    <a:pt x="850" y="1"/>
                  </a:moveTo>
                  <a:lnTo>
                    <a:pt x="0" y="520"/>
                  </a:lnTo>
                  <a:lnTo>
                    <a:pt x="1605" y="3116"/>
                  </a:lnTo>
                  <a:lnTo>
                    <a:pt x="2454" y="2597"/>
                  </a:lnTo>
                  <a:lnTo>
                    <a:pt x="85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6" name="Google Shape;4436;p58"/>
            <p:cNvSpPr/>
            <p:nvPr/>
          </p:nvSpPr>
          <p:spPr>
            <a:xfrm>
              <a:off x="935525" y="2614987"/>
              <a:ext cx="83011" cy="89430"/>
            </a:xfrm>
            <a:custGeom>
              <a:rect b="b" l="l" r="r" t="t"/>
              <a:pathLst>
                <a:path extrusionOk="0" h="5239" w="4863">
                  <a:moveTo>
                    <a:pt x="3257" y="0"/>
                  </a:moveTo>
                  <a:cubicBezTo>
                    <a:pt x="3257" y="0"/>
                    <a:pt x="1464" y="283"/>
                    <a:pt x="709" y="1558"/>
                  </a:cubicBezTo>
                  <a:cubicBezTo>
                    <a:pt x="1" y="2737"/>
                    <a:pt x="48" y="4201"/>
                    <a:pt x="48" y="4201"/>
                  </a:cubicBezTo>
                  <a:lnTo>
                    <a:pt x="1370" y="5239"/>
                  </a:lnTo>
                  <a:cubicBezTo>
                    <a:pt x="1370" y="5239"/>
                    <a:pt x="2974" y="4908"/>
                    <a:pt x="3729" y="4201"/>
                  </a:cubicBezTo>
                  <a:cubicBezTo>
                    <a:pt x="4862" y="3162"/>
                    <a:pt x="4720" y="2124"/>
                    <a:pt x="4673" y="1086"/>
                  </a:cubicBezTo>
                  <a:lnTo>
                    <a:pt x="3257"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7" name="Google Shape;4437;p58"/>
            <p:cNvSpPr/>
            <p:nvPr/>
          </p:nvSpPr>
          <p:spPr>
            <a:xfrm>
              <a:off x="875115" y="2680229"/>
              <a:ext cx="84599" cy="83814"/>
            </a:xfrm>
            <a:custGeom>
              <a:rect b="b" l="l" r="r" t="t"/>
              <a:pathLst>
                <a:path extrusionOk="0" h="4910" w="4956">
                  <a:moveTo>
                    <a:pt x="3729" y="1"/>
                  </a:moveTo>
                  <a:cubicBezTo>
                    <a:pt x="3729" y="1"/>
                    <a:pt x="1935" y="95"/>
                    <a:pt x="991" y="1181"/>
                  </a:cubicBezTo>
                  <a:cubicBezTo>
                    <a:pt x="142" y="2219"/>
                    <a:pt x="0" y="3682"/>
                    <a:pt x="0" y="3682"/>
                  </a:cubicBezTo>
                  <a:lnTo>
                    <a:pt x="1133" y="4909"/>
                  </a:lnTo>
                  <a:cubicBezTo>
                    <a:pt x="1133" y="4909"/>
                    <a:pt x="2738" y="4815"/>
                    <a:pt x="3587" y="4201"/>
                  </a:cubicBezTo>
                  <a:cubicBezTo>
                    <a:pt x="4767" y="3305"/>
                    <a:pt x="4861" y="2266"/>
                    <a:pt x="4956" y="1181"/>
                  </a:cubicBezTo>
                  <a:lnTo>
                    <a:pt x="3729"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8" name="Google Shape;4438;p58"/>
            <p:cNvSpPr/>
            <p:nvPr/>
          </p:nvSpPr>
          <p:spPr>
            <a:xfrm>
              <a:off x="799375" y="2732173"/>
              <a:ext cx="95899" cy="70055"/>
            </a:xfrm>
            <a:custGeom>
              <a:rect b="b" l="l" r="r" t="t"/>
              <a:pathLst>
                <a:path extrusionOk="0" h="4104" w="5618">
                  <a:moveTo>
                    <a:pt x="3359" y="0"/>
                  </a:moveTo>
                  <a:cubicBezTo>
                    <a:pt x="2862" y="0"/>
                    <a:pt x="2313" y="84"/>
                    <a:pt x="1841" y="356"/>
                  </a:cubicBezTo>
                  <a:cubicBezTo>
                    <a:pt x="662" y="922"/>
                    <a:pt x="1" y="2291"/>
                    <a:pt x="1" y="2291"/>
                  </a:cubicBezTo>
                  <a:lnTo>
                    <a:pt x="662" y="3801"/>
                  </a:lnTo>
                  <a:cubicBezTo>
                    <a:pt x="662" y="3801"/>
                    <a:pt x="1689" y="4103"/>
                    <a:pt x="2607" y="4103"/>
                  </a:cubicBezTo>
                  <a:cubicBezTo>
                    <a:pt x="2836" y="4103"/>
                    <a:pt x="3059" y="4085"/>
                    <a:pt x="3257" y="4037"/>
                  </a:cubicBezTo>
                  <a:cubicBezTo>
                    <a:pt x="4720" y="3707"/>
                    <a:pt x="5145" y="2763"/>
                    <a:pt x="5617" y="1772"/>
                  </a:cubicBezTo>
                  <a:lnTo>
                    <a:pt x="4815" y="214"/>
                  </a:lnTo>
                  <a:cubicBezTo>
                    <a:pt x="4815" y="214"/>
                    <a:pt x="4153" y="0"/>
                    <a:pt x="335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9" name="Google Shape;4439;p58"/>
            <p:cNvSpPr/>
            <p:nvPr/>
          </p:nvSpPr>
          <p:spPr>
            <a:xfrm>
              <a:off x="684170" y="2763496"/>
              <a:ext cx="127308" cy="72530"/>
            </a:xfrm>
            <a:custGeom>
              <a:rect b="b" l="l" r="r" t="t"/>
              <a:pathLst>
                <a:path extrusionOk="0" h="4249" w="7458">
                  <a:moveTo>
                    <a:pt x="5543" y="0"/>
                  </a:moveTo>
                  <a:cubicBezTo>
                    <a:pt x="4083" y="0"/>
                    <a:pt x="2962" y="1097"/>
                    <a:pt x="2266" y="1683"/>
                  </a:cubicBezTo>
                  <a:cubicBezTo>
                    <a:pt x="1511" y="2287"/>
                    <a:pt x="514" y="2348"/>
                    <a:pt x="146" y="2348"/>
                  </a:cubicBezTo>
                  <a:cubicBezTo>
                    <a:pt x="54" y="2348"/>
                    <a:pt x="1" y="2344"/>
                    <a:pt x="1" y="2344"/>
                  </a:cubicBezTo>
                  <a:lnTo>
                    <a:pt x="1" y="2344"/>
                  </a:lnTo>
                  <a:cubicBezTo>
                    <a:pt x="1" y="2344"/>
                    <a:pt x="2566" y="4248"/>
                    <a:pt x="4451" y="4248"/>
                  </a:cubicBezTo>
                  <a:cubicBezTo>
                    <a:pt x="4643" y="4248"/>
                    <a:pt x="4829" y="4228"/>
                    <a:pt x="5004" y="4185"/>
                  </a:cubicBezTo>
                  <a:cubicBezTo>
                    <a:pt x="6891" y="3713"/>
                    <a:pt x="7458" y="1919"/>
                    <a:pt x="7458" y="1919"/>
                  </a:cubicBezTo>
                  <a:lnTo>
                    <a:pt x="6891" y="315"/>
                  </a:lnTo>
                  <a:cubicBezTo>
                    <a:pt x="6415" y="92"/>
                    <a:pt x="5965" y="0"/>
                    <a:pt x="554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0" name="Google Shape;4440;p58"/>
            <p:cNvSpPr/>
            <p:nvPr/>
          </p:nvSpPr>
          <p:spPr>
            <a:xfrm>
              <a:off x="784883" y="2758375"/>
              <a:ext cx="34652" cy="54812"/>
            </a:xfrm>
            <a:custGeom>
              <a:rect b="b" l="l" r="r" t="t"/>
              <a:pathLst>
                <a:path extrusionOk="0" h="3211" w="2030">
                  <a:moveTo>
                    <a:pt x="944" y="1"/>
                  </a:moveTo>
                  <a:lnTo>
                    <a:pt x="0" y="331"/>
                  </a:lnTo>
                  <a:lnTo>
                    <a:pt x="1133" y="3210"/>
                  </a:lnTo>
                  <a:lnTo>
                    <a:pt x="2030" y="2833"/>
                  </a:lnTo>
                  <a:lnTo>
                    <a:pt x="94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1" name="Google Shape;4441;p58"/>
            <p:cNvSpPr/>
            <p:nvPr/>
          </p:nvSpPr>
          <p:spPr>
            <a:xfrm>
              <a:off x="1016898" y="2407860"/>
              <a:ext cx="831428" cy="550303"/>
            </a:xfrm>
            <a:custGeom>
              <a:rect b="b" l="l" r="r" t="t"/>
              <a:pathLst>
                <a:path extrusionOk="0" h="32238" w="48707">
                  <a:moveTo>
                    <a:pt x="37990" y="0"/>
                  </a:moveTo>
                  <a:cubicBezTo>
                    <a:pt x="37010" y="0"/>
                    <a:pt x="36416" y="1376"/>
                    <a:pt x="35822" y="2884"/>
                  </a:cubicBezTo>
                  <a:cubicBezTo>
                    <a:pt x="35775" y="2742"/>
                    <a:pt x="35634" y="2648"/>
                    <a:pt x="35539" y="2506"/>
                  </a:cubicBezTo>
                  <a:cubicBezTo>
                    <a:pt x="35432" y="2412"/>
                    <a:pt x="35293" y="2369"/>
                    <a:pt x="35127" y="2369"/>
                  </a:cubicBezTo>
                  <a:cubicBezTo>
                    <a:pt x="33457" y="2369"/>
                    <a:pt x="29099" y="6761"/>
                    <a:pt x="28413" y="8264"/>
                  </a:cubicBezTo>
                  <a:cubicBezTo>
                    <a:pt x="27941" y="9302"/>
                    <a:pt x="27327" y="11237"/>
                    <a:pt x="27044" y="12559"/>
                  </a:cubicBezTo>
                  <a:cubicBezTo>
                    <a:pt x="24967" y="15202"/>
                    <a:pt x="21192" y="20771"/>
                    <a:pt x="20059" y="21101"/>
                  </a:cubicBezTo>
                  <a:cubicBezTo>
                    <a:pt x="19995" y="21120"/>
                    <a:pt x="19875" y="21129"/>
                    <a:pt x="19706" y="21129"/>
                  </a:cubicBezTo>
                  <a:cubicBezTo>
                    <a:pt x="17925" y="21129"/>
                    <a:pt x="10673" y="20177"/>
                    <a:pt x="5228" y="20177"/>
                  </a:cubicBezTo>
                  <a:cubicBezTo>
                    <a:pt x="4710" y="20177"/>
                    <a:pt x="4208" y="20186"/>
                    <a:pt x="3729" y="20205"/>
                  </a:cubicBezTo>
                  <a:cubicBezTo>
                    <a:pt x="1" y="20346"/>
                    <a:pt x="756" y="23272"/>
                    <a:pt x="2738" y="24641"/>
                  </a:cubicBezTo>
                  <a:cubicBezTo>
                    <a:pt x="6057" y="26884"/>
                    <a:pt x="17645" y="32237"/>
                    <a:pt x="22798" y="32237"/>
                  </a:cubicBezTo>
                  <a:cubicBezTo>
                    <a:pt x="23067" y="32237"/>
                    <a:pt x="23319" y="32223"/>
                    <a:pt x="23551" y="32192"/>
                  </a:cubicBezTo>
                  <a:cubicBezTo>
                    <a:pt x="26572" y="31862"/>
                    <a:pt x="34784" y="25538"/>
                    <a:pt x="38937" y="20818"/>
                  </a:cubicBezTo>
                  <a:cubicBezTo>
                    <a:pt x="40589" y="19166"/>
                    <a:pt x="43326" y="15863"/>
                    <a:pt x="45167" y="12889"/>
                  </a:cubicBezTo>
                  <a:cubicBezTo>
                    <a:pt x="46158" y="11143"/>
                    <a:pt x="48707" y="5810"/>
                    <a:pt x="47432" y="4866"/>
                  </a:cubicBezTo>
                  <a:cubicBezTo>
                    <a:pt x="47136" y="4646"/>
                    <a:pt x="46860" y="4562"/>
                    <a:pt x="46611" y="4562"/>
                  </a:cubicBezTo>
                  <a:cubicBezTo>
                    <a:pt x="45790" y="4562"/>
                    <a:pt x="45261" y="5479"/>
                    <a:pt x="45261" y="5479"/>
                  </a:cubicBezTo>
                  <a:cubicBezTo>
                    <a:pt x="45261" y="5479"/>
                    <a:pt x="46017" y="3072"/>
                    <a:pt x="44695" y="2223"/>
                  </a:cubicBezTo>
                  <a:cubicBezTo>
                    <a:pt x="44496" y="2106"/>
                    <a:pt x="44298" y="2057"/>
                    <a:pt x="44105" y="2057"/>
                  </a:cubicBezTo>
                  <a:cubicBezTo>
                    <a:pt x="42970" y="2057"/>
                    <a:pt x="42005" y="3780"/>
                    <a:pt x="42005" y="3780"/>
                  </a:cubicBezTo>
                  <a:cubicBezTo>
                    <a:pt x="42005" y="3780"/>
                    <a:pt x="42618" y="1232"/>
                    <a:pt x="41203" y="524"/>
                  </a:cubicBezTo>
                  <a:cubicBezTo>
                    <a:pt x="41033" y="439"/>
                    <a:pt x="40870" y="402"/>
                    <a:pt x="40714" y="402"/>
                  </a:cubicBezTo>
                  <a:cubicBezTo>
                    <a:pt x="39574" y="402"/>
                    <a:pt x="38843" y="2412"/>
                    <a:pt x="38843" y="2412"/>
                  </a:cubicBezTo>
                  <a:cubicBezTo>
                    <a:pt x="38843" y="2412"/>
                    <a:pt x="39504" y="99"/>
                    <a:pt x="38088" y="5"/>
                  </a:cubicBezTo>
                  <a:cubicBezTo>
                    <a:pt x="38055" y="2"/>
                    <a:pt x="38022" y="0"/>
                    <a:pt x="37990" y="0"/>
                  </a:cubicBezTo>
                  <a:close/>
                </a:path>
              </a:pathLst>
            </a:custGeom>
            <a:solidFill>
              <a:srgbClr val="FFC4C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2" name="Google Shape;4442;p58"/>
            <p:cNvSpPr/>
            <p:nvPr/>
          </p:nvSpPr>
          <p:spPr>
            <a:xfrm>
              <a:off x="1618957" y="2446609"/>
              <a:ext cx="62203" cy="121538"/>
            </a:xfrm>
            <a:custGeom>
              <a:rect b="b" l="l" r="r" t="t"/>
              <a:pathLst>
                <a:path extrusionOk="0" h="7120" w="3644">
                  <a:moveTo>
                    <a:pt x="3591" y="0"/>
                  </a:moveTo>
                  <a:cubicBezTo>
                    <a:pt x="3561" y="0"/>
                    <a:pt x="3526" y="47"/>
                    <a:pt x="3526" y="142"/>
                  </a:cubicBezTo>
                  <a:cubicBezTo>
                    <a:pt x="2959" y="3304"/>
                    <a:pt x="2204" y="4673"/>
                    <a:pt x="33" y="7032"/>
                  </a:cubicBezTo>
                  <a:cubicBezTo>
                    <a:pt x="1" y="7065"/>
                    <a:pt x="13" y="7120"/>
                    <a:pt x="39" y="7120"/>
                  </a:cubicBezTo>
                  <a:cubicBezTo>
                    <a:pt x="51" y="7120"/>
                    <a:pt x="66" y="7109"/>
                    <a:pt x="80" y="7080"/>
                  </a:cubicBezTo>
                  <a:cubicBezTo>
                    <a:pt x="2393" y="4956"/>
                    <a:pt x="3620" y="3445"/>
                    <a:pt x="3620" y="142"/>
                  </a:cubicBezTo>
                  <a:cubicBezTo>
                    <a:pt x="3644" y="47"/>
                    <a:pt x="3620" y="0"/>
                    <a:pt x="35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3" name="Google Shape;4443;p58"/>
            <p:cNvSpPr/>
            <p:nvPr/>
          </p:nvSpPr>
          <p:spPr>
            <a:xfrm>
              <a:off x="1671072" y="2468168"/>
              <a:ext cx="66078" cy="129425"/>
            </a:xfrm>
            <a:custGeom>
              <a:rect b="b" l="l" r="r" t="t"/>
              <a:pathLst>
                <a:path extrusionOk="0" h="7582" w="3871">
                  <a:moveTo>
                    <a:pt x="3789" y="0"/>
                  </a:moveTo>
                  <a:cubicBezTo>
                    <a:pt x="3757" y="0"/>
                    <a:pt x="3720" y="30"/>
                    <a:pt x="3682" y="106"/>
                  </a:cubicBezTo>
                  <a:cubicBezTo>
                    <a:pt x="2880" y="3410"/>
                    <a:pt x="1983" y="4825"/>
                    <a:pt x="1" y="7468"/>
                  </a:cubicBezTo>
                  <a:cubicBezTo>
                    <a:pt x="1" y="7537"/>
                    <a:pt x="26" y="7581"/>
                    <a:pt x="40" y="7581"/>
                  </a:cubicBezTo>
                  <a:cubicBezTo>
                    <a:pt x="44" y="7581"/>
                    <a:pt x="48" y="7575"/>
                    <a:pt x="48" y="7563"/>
                  </a:cubicBezTo>
                  <a:cubicBezTo>
                    <a:pt x="2266" y="5061"/>
                    <a:pt x="3446" y="3598"/>
                    <a:pt x="3871" y="153"/>
                  </a:cubicBezTo>
                  <a:cubicBezTo>
                    <a:pt x="3871" y="68"/>
                    <a:pt x="3837" y="0"/>
                    <a:pt x="37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4" name="Google Shape;4444;p58"/>
            <p:cNvSpPr/>
            <p:nvPr/>
          </p:nvSpPr>
          <p:spPr>
            <a:xfrm>
              <a:off x="1715385" y="2503093"/>
              <a:ext cx="74562" cy="124799"/>
            </a:xfrm>
            <a:custGeom>
              <a:rect b="b" l="l" r="r" t="t"/>
              <a:pathLst>
                <a:path extrusionOk="0" h="7311" w="4368">
                  <a:moveTo>
                    <a:pt x="4352" y="0"/>
                  </a:moveTo>
                  <a:cubicBezTo>
                    <a:pt x="4340" y="0"/>
                    <a:pt x="4318" y="47"/>
                    <a:pt x="4295" y="136"/>
                  </a:cubicBezTo>
                  <a:cubicBezTo>
                    <a:pt x="3210" y="3251"/>
                    <a:pt x="2407" y="4856"/>
                    <a:pt x="48" y="7216"/>
                  </a:cubicBezTo>
                  <a:cubicBezTo>
                    <a:pt x="0" y="7263"/>
                    <a:pt x="48" y="7310"/>
                    <a:pt x="95" y="7310"/>
                  </a:cubicBezTo>
                  <a:cubicBezTo>
                    <a:pt x="2691" y="5186"/>
                    <a:pt x="3776" y="3204"/>
                    <a:pt x="4342" y="184"/>
                  </a:cubicBezTo>
                  <a:cubicBezTo>
                    <a:pt x="4367" y="59"/>
                    <a:pt x="4366" y="0"/>
                    <a:pt x="43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5" name="Google Shape;4445;p58"/>
            <p:cNvSpPr/>
            <p:nvPr/>
          </p:nvSpPr>
          <p:spPr>
            <a:xfrm>
              <a:off x="1578433" y="2458694"/>
              <a:ext cx="65259" cy="206649"/>
            </a:xfrm>
            <a:custGeom>
              <a:rect b="b" l="l" r="r" t="t"/>
              <a:pathLst>
                <a:path extrusionOk="0" h="12106" w="3823">
                  <a:moveTo>
                    <a:pt x="2879" y="0"/>
                  </a:moveTo>
                  <a:lnTo>
                    <a:pt x="2879" y="0"/>
                  </a:lnTo>
                  <a:cubicBezTo>
                    <a:pt x="3351" y="2265"/>
                    <a:pt x="1322" y="4201"/>
                    <a:pt x="95" y="5852"/>
                  </a:cubicBezTo>
                  <a:cubicBezTo>
                    <a:pt x="0" y="5994"/>
                    <a:pt x="95" y="6088"/>
                    <a:pt x="142" y="6136"/>
                  </a:cubicBezTo>
                  <a:cubicBezTo>
                    <a:pt x="1510" y="7551"/>
                    <a:pt x="3068" y="10006"/>
                    <a:pt x="2643" y="12035"/>
                  </a:cubicBezTo>
                  <a:cubicBezTo>
                    <a:pt x="2643" y="12082"/>
                    <a:pt x="2655" y="12106"/>
                    <a:pt x="2673" y="12106"/>
                  </a:cubicBezTo>
                  <a:cubicBezTo>
                    <a:pt x="2690" y="12106"/>
                    <a:pt x="2714" y="12082"/>
                    <a:pt x="2738" y="12035"/>
                  </a:cubicBezTo>
                  <a:cubicBezTo>
                    <a:pt x="3445" y="9911"/>
                    <a:pt x="2171" y="7457"/>
                    <a:pt x="566" y="5994"/>
                  </a:cubicBezTo>
                  <a:cubicBezTo>
                    <a:pt x="1935" y="4342"/>
                    <a:pt x="3823" y="2265"/>
                    <a:pt x="287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6" name="Google Shape;4446;p58"/>
            <p:cNvSpPr/>
            <p:nvPr/>
          </p:nvSpPr>
          <p:spPr>
            <a:xfrm>
              <a:off x="1194136" y="2761602"/>
              <a:ext cx="88645" cy="141135"/>
            </a:xfrm>
            <a:custGeom>
              <a:rect b="b" l="l" r="r" t="t"/>
              <a:pathLst>
                <a:path extrusionOk="0" h="8268" w="5193">
                  <a:moveTo>
                    <a:pt x="4154" y="1"/>
                  </a:moveTo>
                  <a:lnTo>
                    <a:pt x="1" y="8166"/>
                  </a:lnTo>
                  <a:cubicBezTo>
                    <a:pt x="1" y="8166"/>
                    <a:pt x="287" y="8268"/>
                    <a:pt x="654" y="8268"/>
                  </a:cubicBezTo>
                  <a:cubicBezTo>
                    <a:pt x="1077" y="8268"/>
                    <a:pt x="1608" y="8133"/>
                    <a:pt x="1936" y="7552"/>
                  </a:cubicBezTo>
                  <a:cubicBezTo>
                    <a:pt x="2408" y="6655"/>
                    <a:pt x="1558" y="6042"/>
                    <a:pt x="1558" y="6042"/>
                  </a:cubicBezTo>
                  <a:lnTo>
                    <a:pt x="1558" y="6042"/>
                  </a:lnTo>
                  <a:cubicBezTo>
                    <a:pt x="1558" y="6042"/>
                    <a:pt x="1712" y="6077"/>
                    <a:pt x="1925" y="6077"/>
                  </a:cubicBezTo>
                  <a:cubicBezTo>
                    <a:pt x="2266" y="6077"/>
                    <a:pt x="2760" y="5987"/>
                    <a:pt x="3021" y="5523"/>
                  </a:cubicBezTo>
                  <a:cubicBezTo>
                    <a:pt x="3446" y="4673"/>
                    <a:pt x="2597" y="3918"/>
                    <a:pt x="2597" y="3918"/>
                  </a:cubicBezTo>
                  <a:lnTo>
                    <a:pt x="2597" y="3918"/>
                  </a:lnTo>
                  <a:cubicBezTo>
                    <a:pt x="2597" y="3918"/>
                    <a:pt x="2826" y="4002"/>
                    <a:pt x="3104" y="4002"/>
                  </a:cubicBezTo>
                  <a:cubicBezTo>
                    <a:pt x="3417" y="4002"/>
                    <a:pt x="3790" y="3896"/>
                    <a:pt x="3965" y="3446"/>
                  </a:cubicBezTo>
                  <a:cubicBezTo>
                    <a:pt x="4248" y="2597"/>
                    <a:pt x="3540" y="2077"/>
                    <a:pt x="3540" y="2077"/>
                  </a:cubicBezTo>
                  <a:lnTo>
                    <a:pt x="3540" y="2077"/>
                  </a:lnTo>
                  <a:cubicBezTo>
                    <a:pt x="3540" y="2077"/>
                    <a:pt x="3608" y="2086"/>
                    <a:pt x="3714" y="2086"/>
                  </a:cubicBezTo>
                  <a:cubicBezTo>
                    <a:pt x="4033" y="2086"/>
                    <a:pt x="4697" y="2007"/>
                    <a:pt x="4909" y="1369"/>
                  </a:cubicBezTo>
                  <a:cubicBezTo>
                    <a:pt x="5192" y="567"/>
                    <a:pt x="4154" y="1"/>
                    <a:pt x="4154" y="1"/>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7" name="Google Shape;4447;p58"/>
            <p:cNvSpPr/>
            <p:nvPr/>
          </p:nvSpPr>
          <p:spPr>
            <a:xfrm>
              <a:off x="999077" y="2749260"/>
              <a:ext cx="269996" cy="155764"/>
            </a:xfrm>
            <a:custGeom>
              <a:rect b="b" l="l" r="r" t="t"/>
              <a:pathLst>
                <a:path extrusionOk="0" h="9125" w="15817">
                  <a:moveTo>
                    <a:pt x="5971" y="0"/>
                  </a:moveTo>
                  <a:cubicBezTo>
                    <a:pt x="1248" y="0"/>
                    <a:pt x="1" y="2336"/>
                    <a:pt x="2885" y="4499"/>
                  </a:cubicBezTo>
                  <a:cubicBezTo>
                    <a:pt x="5953" y="6812"/>
                    <a:pt x="11522" y="9125"/>
                    <a:pt x="11522" y="9125"/>
                  </a:cubicBezTo>
                  <a:lnTo>
                    <a:pt x="15817" y="535"/>
                  </a:lnTo>
                  <a:cubicBezTo>
                    <a:pt x="15817" y="535"/>
                    <a:pt x="11994" y="205"/>
                    <a:pt x="6661" y="16"/>
                  </a:cubicBezTo>
                  <a:cubicBezTo>
                    <a:pt x="6423" y="5"/>
                    <a:pt x="6193" y="0"/>
                    <a:pt x="5971"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8" name="Google Shape;4448;p58"/>
            <p:cNvSpPr/>
            <p:nvPr/>
          </p:nvSpPr>
          <p:spPr>
            <a:xfrm>
              <a:off x="1024955" y="2799463"/>
              <a:ext cx="191764" cy="106363"/>
            </a:xfrm>
            <a:custGeom>
              <a:rect b="b" l="l" r="r" t="t"/>
              <a:pathLst>
                <a:path extrusionOk="0" h="6231" w="11234">
                  <a:moveTo>
                    <a:pt x="1" y="1"/>
                  </a:moveTo>
                  <a:lnTo>
                    <a:pt x="1" y="1"/>
                  </a:lnTo>
                  <a:cubicBezTo>
                    <a:pt x="237" y="520"/>
                    <a:pt x="709" y="1086"/>
                    <a:pt x="1416" y="1653"/>
                  </a:cubicBezTo>
                  <a:cubicBezTo>
                    <a:pt x="4484" y="3918"/>
                    <a:pt x="10053" y="6231"/>
                    <a:pt x="10053" y="6231"/>
                  </a:cubicBezTo>
                  <a:lnTo>
                    <a:pt x="11233" y="3824"/>
                  </a:lnTo>
                  <a:lnTo>
                    <a:pt x="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9" name="Google Shape;4449;p58"/>
            <p:cNvSpPr/>
            <p:nvPr/>
          </p:nvSpPr>
          <p:spPr>
            <a:xfrm>
              <a:off x="744597" y="2738694"/>
              <a:ext cx="514012" cy="586064"/>
            </a:xfrm>
            <a:custGeom>
              <a:rect b="b" l="l" r="r" t="t"/>
              <a:pathLst>
                <a:path extrusionOk="0" h="34333" w="30112">
                  <a:moveTo>
                    <a:pt x="17239" y="0"/>
                  </a:moveTo>
                  <a:cubicBezTo>
                    <a:pt x="16174" y="0"/>
                    <a:pt x="15064" y="345"/>
                    <a:pt x="14065" y="1248"/>
                  </a:cubicBezTo>
                  <a:cubicBezTo>
                    <a:pt x="5050" y="9555"/>
                    <a:pt x="0" y="33814"/>
                    <a:pt x="331" y="34333"/>
                  </a:cubicBezTo>
                  <a:cubicBezTo>
                    <a:pt x="331" y="34333"/>
                    <a:pt x="29592" y="33861"/>
                    <a:pt x="29781" y="33719"/>
                  </a:cubicBezTo>
                  <a:cubicBezTo>
                    <a:pt x="30111" y="33342"/>
                    <a:pt x="26289" y="10452"/>
                    <a:pt x="21805" y="2381"/>
                  </a:cubicBezTo>
                  <a:cubicBezTo>
                    <a:pt x="21272" y="1347"/>
                    <a:pt x="19345" y="0"/>
                    <a:pt x="17239"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0" name="Google Shape;4450;p58"/>
            <p:cNvSpPr/>
            <p:nvPr/>
          </p:nvSpPr>
          <p:spPr>
            <a:xfrm>
              <a:off x="557698" y="2760031"/>
              <a:ext cx="467018" cy="929974"/>
            </a:xfrm>
            <a:custGeom>
              <a:rect b="b" l="l" r="r" t="t"/>
              <a:pathLst>
                <a:path extrusionOk="0" h="54480" w="27359">
                  <a:moveTo>
                    <a:pt x="25658" y="0"/>
                  </a:moveTo>
                  <a:cubicBezTo>
                    <a:pt x="24622" y="0"/>
                    <a:pt x="22969" y="727"/>
                    <a:pt x="20908" y="2264"/>
                  </a:cubicBezTo>
                  <a:cubicBezTo>
                    <a:pt x="17887" y="4482"/>
                    <a:pt x="4342" y="15243"/>
                    <a:pt x="2926" y="20953"/>
                  </a:cubicBezTo>
                  <a:cubicBezTo>
                    <a:pt x="1558" y="26570"/>
                    <a:pt x="1180" y="29213"/>
                    <a:pt x="1133" y="31620"/>
                  </a:cubicBezTo>
                  <a:cubicBezTo>
                    <a:pt x="944" y="33743"/>
                    <a:pt x="1180" y="36528"/>
                    <a:pt x="3964" y="39879"/>
                  </a:cubicBezTo>
                  <a:cubicBezTo>
                    <a:pt x="3964" y="39879"/>
                    <a:pt x="0" y="45873"/>
                    <a:pt x="1558" y="47242"/>
                  </a:cubicBezTo>
                  <a:cubicBezTo>
                    <a:pt x="1701" y="47375"/>
                    <a:pt x="1862" y="47434"/>
                    <a:pt x="2036" y="47434"/>
                  </a:cubicBezTo>
                  <a:cubicBezTo>
                    <a:pt x="2664" y="47434"/>
                    <a:pt x="3461" y="46655"/>
                    <a:pt x="4200" y="45731"/>
                  </a:cubicBezTo>
                  <a:lnTo>
                    <a:pt x="4200" y="45731"/>
                  </a:lnTo>
                  <a:cubicBezTo>
                    <a:pt x="3162" y="47477"/>
                    <a:pt x="2265" y="49460"/>
                    <a:pt x="2926" y="50073"/>
                  </a:cubicBezTo>
                  <a:cubicBezTo>
                    <a:pt x="3111" y="50272"/>
                    <a:pt x="3325" y="50360"/>
                    <a:pt x="3559" y="50360"/>
                  </a:cubicBezTo>
                  <a:cubicBezTo>
                    <a:pt x="4103" y="50360"/>
                    <a:pt x="4753" y="49884"/>
                    <a:pt x="5380" y="49224"/>
                  </a:cubicBezTo>
                  <a:lnTo>
                    <a:pt x="5380" y="49224"/>
                  </a:lnTo>
                  <a:cubicBezTo>
                    <a:pt x="4484" y="50734"/>
                    <a:pt x="4012" y="52197"/>
                    <a:pt x="4814" y="52763"/>
                  </a:cubicBezTo>
                  <a:cubicBezTo>
                    <a:pt x="4983" y="52881"/>
                    <a:pt x="5165" y="52934"/>
                    <a:pt x="5356" y="52934"/>
                  </a:cubicBezTo>
                  <a:cubicBezTo>
                    <a:pt x="6550" y="52934"/>
                    <a:pt x="8098" y="50851"/>
                    <a:pt x="9156" y="49224"/>
                  </a:cubicBezTo>
                  <a:lnTo>
                    <a:pt x="9156" y="49224"/>
                  </a:lnTo>
                  <a:cubicBezTo>
                    <a:pt x="8118" y="51159"/>
                    <a:pt x="6843" y="53943"/>
                    <a:pt x="7976" y="54415"/>
                  </a:cubicBezTo>
                  <a:cubicBezTo>
                    <a:pt x="8074" y="54458"/>
                    <a:pt x="8177" y="54479"/>
                    <a:pt x="8284" y="54479"/>
                  </a:cubicBezTo>
                  <a:cubicBezTo>
                    <a:pt x="10282" y="54479"/>
                    <a:pt x="13671" y="47285"/>
                    <a:pt x="14253" y="45448"/>
                  </a:cubicBezTo>
                  <a:cubicBezTo>
                    <a:pt x="14631" y="44127"/>
                    <a:pt x="14489" y="41200"/>
                    <a:pt x="14300" y="39454"/>
                  </a:cubicBezTo>
                  <a:cubicBezTo>
                    <a:pt x="14064" y="37566"/>
                    <a:pt x="13640" y="35159"/>
                    <a:pt x="13356" y="33507"/>
                  </a:cubicBezTo>
                  <a:cubicBezTo>
                    <a:pt x="13309" y="30440"/>
                    <a:pt x="13828" y="23738"/>
                    <a:pt x="13781" y="22416"/>
                  </a:cubicBezTo>
                  <a:cubicBezTo>
                    <a:pt x="13687" y="21142"/>
                    <a:pt x="22607" y="9626"/>
                    <a:pt x="25722" y="4199"/>
                  </a:cubicBezTo>
                  <a:cubicBezTo>
                    <a:pt x="27359" y="1480"/>
                    <a:pt x="27136" y="0"/>
                    <a:pt x="25658" y="0"/>
                  </a:cubicBezTo>
                  <a:close/>
                </a:path>
              </a:pathLst>
            </a:custGeom>
            <a:solidFill>
              <a:srgbClr val="FFC4C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1" name="Google Shape;4451;p58"/>
            <p:cNvSpPr/>
            <p:nvPr/>
          </p:nvSpPr>
          <p:spPr>
            <a:xfrm>
              <a:off x="785685" y="2869569"/>
              <a:ext cx="149858" cy="75313"/>
            </a:xfrm>
            <a:custGeom>
              <a:rect b="b" l="l" r="r" t="t"/>
              <a:pathLst>
                <a:path extrusionOk="0" h="4412" w="8779">
                  <a:moveTo>
                    <a:pt x="331" y="0"/>
                  </a:moveTo>
                  <a:lnTo>
                    <a:pt x="331" y="0"/>
                  </a:lnTo>
                  <a:cubicBezTo>
                    <a:pt x="331" y="0"/>
                    <a:pt x="0" y="1369"/>
                    <a:pt x="1133" y="1888"/>
                  </a:cubicBezTo>
                  <a:cubicBezTo>
                    <a:pt x="1307" y="1966"/>
                    <a:pt x="1466" y="1998"/>
                    <a:pt x="1610" y="1998"/>
                  </a:cubicBezTo>
                  <a:cubicBezTo>
                    <a:pt x="2250" y="1998"/>
                    <a:pt x="2596" y="1369"/>
                    <a:pt x="2596" y="1369"/>
                  </a:cubicBezTo>
                  <a:lnTo>
                    <a:pt x="2596" y="1369"/>
                  </a:lnTo>
                  <a:cubicBezTo>
                    <a:pt x="2596" y="1369"/>
                    <a:pt x="2408" y="2454"/>
                    <a:pt x="3257" y="2785"/>
                  </a:cubicBezTo>
                  <a:cubicBezTo>
                    <a:pt x="3397" y="2850"/>
                    <a:pt x="3533" y="2877"/>
                    <a:pt x="3664" y="2877"/>
                  </a:cubicBezTo>
                  <a:cubicBezTo>
                    <a:pt x="4284" y="2877"/>
                    <a:pt x="4767" y="2266"/>
                    <a:pt x="4767" y="2265"/>
                  </a:cubicBezTo>
                  <a:lnTo>
                    <a:pt x="4767" y="2265"/>
                  </a:lnTo>
                  <a:cubicBezTo>
                    <a:pt x="4767" y="2266"/>
                    <a:pt x="4531" y="3304"/>
                    <a:pt x="5334" y="3634"/>
                  </a:cubicBezTo>
                  <a:cubicBezTo>
                    <a:pt x="5443" y="3664"/>
                    <a:pt x="5545" y="3678"/>
                    <a:pt x="5642" y="3678"/>
                  </a:cubicBezTo>
                  <a:cubicBezTo>
                    <a:pt x="6296" y="3678"/>
                    <a:pt x="6655" y="3068"/>
                    <a:pt x="6655" y="3068"/>
                  </a:cubicBezTo>
                  <a:cubicBezTo>
                    <a:pt x="6655" y="3068"/>
                    <a:pt x="6655" y="4153"/>
                    <a:pt x="7505" y="4389"/>
                  </a:cubicBezTo>
                  <a:cubicBezTo>
                    <a:pt x="7569" y="4404"/>
                    <a:pt x="7631" y="4411"/>
                    <a:pt x="7691" y="4411"/>
                  </a:cubicBezTo>
                  <a:cubicBezTo>
                    <a:pt x="8379" y="4411"/>
                    <a:pt x="8779" y="3493"/>
                    <a:pt x="8779" y="3493"/>
                  </a:cubicBezTo>
                  <a:lnTo>
                    <a:pt x="331" y="0"/>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2" name="Google Shape;4452;p58"/>
            <p:cNvSpPr/>
            <p:nvPr/>
          </p:nvSpPr>
          <p:spPr>
            <a:xfrm>
              <a:off x="784883" y="2754466"/>
              <a:ext cx="250468" cy="178757"/>
            </a:xfrm>
            <a:custGeom>
              <a:rect b="b" l="l" r="r" t="t"/>
              <a:pathLst>
                <a:path extrusionOk="0" h="10472" w="14673">
                  <a:moveTo>
                    <a:pt x="12960" y="1"/>
                  </a:moveTo>
                  <a:cubicBezTo>
                    <a:pt x="12378" y="1"/>
                    <a:pt x="11568" y="177"/>
                    <a:pt x="10478" y="560"/>
                  </a:cubicBezTo>
                  <a:cubicBezTo>
                    <a:pt x="5947" y="2212"/>
                    <a:pt x="0" y="6932"/>
                    <a:pt x="0" y="6932"/>
                  </a:cubicBezTo>
                  <a:lnTo>
                    <a:pt x="9345" y="10471"/>
                  </a:lnTo>
                  <a:cubicBezTo>
                    <a:pt x="9345" y="10471"/>
                    <a:pt x="12649" y="5893"/>
                    <a:pt x="13498" y="3817"/>
                  </a:cubicBezTo>
                  <a:cubicBezTo>
                    <a:pt x="14414" y="1528"/>
                    <a:pt x="14673" y="1"/>
                    <a:pt x="12960"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3" name="Google Shape;4453;p58"/>
            <p:cNvSpPr/>
            <p:nvPr/>
          </p:nvSpPr>
          <p:spPr>
            <a:xfrm>
              <a:off x="671845" y="3531800"/>
              <a:ext cx="85657" cy="124918"/>
            </a:xfrm>
            <a:custGeom>
              <a:rect b="b" l="l" r="r" t="t"/>
              <a:pathLst>
                <a:path extrusionOk="0" h="7318" w="5018">
                  <a:moveTo>
                    <a:pt x="5018" y="0"/>
                  </a:moveTo>
                  <a:lnTo>
                    <a:pt x="5018" y="0"/>
                  </a:lnTo>
                  <a:cubicBezTo>
                    <a:pt x="4546" y="755"/>
                    <a:pt x="4026" y="1510"/>
                    <a:pt x="3602" y="2265"/>
                  </a:cubicBezTo>
                  <a:cubicBezTo>
                    <a:pt x="3147" y="3039"/>
                    <a:pt x="1594" y="5569"/>
                    <a:pt x="172" y="7145"/>
                  </a:cubicBezTo>
                  <a:lnTo>
                    <a:pt x="172" y="7145"/>
                  </a:lnTo>
                  <a:cubicBezTo>
                    <a:pt x="512" y="6800"/>
                    <a:pt x="1345" y="5941"/>
                    <a:pt x="2280" y="4625"/>
                  </a:cubicBezTo>
                  <a:cubicBezTo>
                    <a:pt x="2847" y="3917"/>
                    <a:pt x="3319" y="3162"/>
                    <a:pt x="3791" y="2407"/>
                  </a:cubicBezTo>
                  <a:cubicBezTo>
                    <a:pt x="4262" y="1652"/>
                    <a:pt x="4593" y="802"/>
                    <a:pt x="5018" y="0"/>
                  </a:cubicBezTo>
                  <a:close/>
                  <a:moveTo>
                    <a:pt x="172" y="7145"/>
                  </a:moveTo>
                  <a:cubicBezTo>
                    <a:pt x="59" y="7259"/>
                    <a:pt x="1" y="7317"/>
                    <a:pt x="10" y="7317"/>
                  </a:cubicBezTo>
                  <a:cubicBezTo>
                    <a:pt x="11" y="7317"/>
                    <a:pt x="13" y="7317"/>
                    <a:pt x="15" y="7315"/>
                  </a:cubicBezTo>
                  <a:cubicBezTo>
                    <a:pt x="67" y="7260"/>
                    <a:pt x="119" y="7203"/>
                    <a:pt x="172" y="714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4" name="Google Shape;4454;p58"/>
            <p:cNvSpPr/>
            <p:nvPr/>
          </p:nvSpPr>
          <p:spPr>
            <a:xfrm>
              <a:off x="648801" y="3501979"/>
              <a:ext cx="61179" cy="100252"/>
            </a:xfrm>
            <a:custGeom>
              <a:rect b="b" l="l" r="r" t="t"/>
              <a:pathLst>
                <a:path extrusionOk="0" h="5873" w="3584">
                  <a:moveTo>
                    <a:pt x="3583" y="1"/>
                  </a:moveTo>
                  <a:lnTo>
                    <a:pt x="3583" y="1"/>
                  </a:lnTo>
                  <a:cubicBezTo>
                    <a:pt x="3017" y="1039"/>
                    <a:pt x="2356" y="1983"/>
                    <a:pt x="1742" y="2927"/>
                  </a:cubicBezTo>
                  <a:cubicBezTo>
                    <a:pt x="1176" y="3918"/>
                    <a:pt x="657" y="4862"/>
                    <a:pt x="43" y="5806"/>
                  </a:cubicBezTo>
                  <a:cubicBezTo>
                    <a:pt x="10" y="5839"/>
                    <a:pt x="0" y="5873"/>
                    <a:pt x="14" y="5873"/>
                  </a:cubicBezTo>
                  <a:cubicBezTo>
                    <a:pt x="20" y="5873"/>
                    <a:pt x="30" y="5867"/>
                    <a:pt x="43" y="5853"/>
                  </a:cubicBezTo>
                  <a:cubicBezTo>
                    <a:pt x="704" y="4909"/>
                    <a:pt x="1365" y="4012"/>
                    <a:pt x="1931" y="3021"/>
                  </a:cubicBezTo>
                  <a:cubicBezTo>
                    <a:pt x="2545" y="2077"/>
                    <a:pt x="3064" y="1039"/>
                    <a:pt x="35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5" name="Google Shape;4455;p58"/>
            <p:cNvSpPr/>
            <p:nvPr/>
          </p:nvSpPr>
          <p:spPr>
            <a:xfrm>
              <a:off x="624629" y="3469409"/>
              <a:ext cx="49622" cy="76422"/>
            </a:xfrm>
            <a:custGeom>
              <a:rect b="b" l="l" r="r" t="t"/>
              <a:pathLst>
                <a:path extrusionOk="0" h="4477" w="2907">
                  <a:moveTo>
                    <a:pt x="2886" y="0"/>
                  </a:moveTo>
                  <a:cubicBezTo>
                    <a:pt x="2880" y="0"/>
                    <a:pt x="2875" y="5"/>
                    <a:pt x="2875" y="21"/>
                  </a:cubicBezTo>
                  <a:cubicBezTo>
                    <a:pt x="2907" y="21"/>
                    <a:pt x="2896" y="0"/>
                    <a:pt x="2886" y="0"/>
                  </a:cubicBezTo>
                  <a:close/>
                  <a:moveTo>
                    <a:pt x="2875" y="21"/>
                  </a:moveTo>
                  <a:lnTo>
                    <a:pt x="2875" y="21"/>
                  </a:lnTo>
                  <a:cubicBezTo>
                    <a:pt x="1743" y="1814"/>
                    <a:pt x="987" y="2994"/>
                    <a:pt x="43" y="4410"/>
                  </a:cubicBezTo>
                  <a:cubicBezTo>
                    <a:pt x="10" y="4444"/>
                    <a:pt x="0" y="4477"/>
                    <a:pt x="14" y="4477"/>
                  </a:cubicBezTo>
                  <a:cubicBezTo>
                    <a:pt x="20" y="4477"/>
                    <a:pt x="30" y="4471"/>
                    <a:pt x="43" y="4457"/>
                  </a:cubicBezTo>
                  <a:cubicBezTo>
                    <a:pt x="1129" y="3089"/>
                    <a:pt x="2120" y="1626"/>
                    <a:pt x="2875" y="2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6" name="Google Shape;4456;p58"/>
            <p:cNvSpPr/>
            <p:nvPr/>
          </p:nvSpPr>
          <p:spPr>
            <a:xfrm>
              <a:off x="999982" y="2717151"/>
              <a:ext cx="167593" cy="143081"/>
            </a:xfrm>
            <a:custGeom>
              <a:rect b="b" l="l" r="r" t="t"/>
              <a:pathLst>
                <a:path extrusionOk="0" h="8382" w="9818">
                  <a:moveTo>
                    <a:pt x="2532" y="1"/>
                  </a:moveTo>
                  <a:cubicBezTo>
                    <a:pt x="930" y="1"/>
                    <a:pt x="153" y="1462"/>
                    <a:pt x="48" y="2510"/>
                  </a:cubicBezTo>
                  <a:cubicBezTo>
                    <a:pt x="1" y="3926"/>
                    <a:pt x="850" y="7985"/>
                    <a:pt x="3446" y="8363"/>
                  </a:cubicBezTo>
                  <a:cubicBezTo>
                    <a:pt x="3531" y="8375"/>
                    <a:pt x="3613" y="8381"/>
                    <a:pt x="3692" y="8381"/>
                  </a:cubicBezTo>
                  <a:cubicBezTo>
                    <a:pt x="5401" y="8381"/>
                    <a:pt x="5617" y="5578"/>
                    <a:pt x="5617" y="5578"/>
                  </a:cubicBezTo>
                  <a:cubicBezTo>
                    <a:pt x="5617" y="5578"/>
                    <a:pt x="6942" y="7155"/>
                    <a:pt x="8064" y="7155"/>
                  </a:cubicBezTo>
                  <a:cubicBezTo>
                    <a:pt x="8230" y="7155"/>
                    <a:pt x="8391" y="7120"/>
                    <a:pt x="8543" y="7041"/>
                  </a:cubicBezTo>
                  <a:cubicBezTo>
                    <a:pt x="9817" y="6475"/>
                    <a:pt x="6844" y="1897"/>
                    <a:pt x="4531" y="623"/>
                  </a:cubicBezTo>
                  <a:cubicBezTo>
                    <a:pt x="3759" y="181"/>
                    <a:pt x="3094" y="1"/>
                    <a:pt x="2532" y="1"/>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7" name="Google Shape;4457;p58"/>
            <p:cNvSpPr/>
            <p:nvPr/>
          </p:nvSpPr>
          <p:spPr>
            <a:xfrm>
              <a:off x="1000784" y="2595647"/>
              <a:ext cx="120873" cy="218035"/>
            </a:xfrm>
            <a:custGeom>
              <a:rect b="b" l="l" r="r" t="t"/>
              <a:pathLst>
                <a:path extrusionOk="0" h="12773" w="7081">
                  <a:moveTo>
                    <a:pt x="709" y="0"/>
                  </a:moveTo>
                  <a:cubicBezTo>
                    <a:pt x="709" y="95"/>
                    <a:pt x="1" y="8590"/>
                    <a:pt x="567" y="9345"/>
                  </a:cubicBezTo>
                  <a:cubicBezTo>
                    <a:pt x="880" y="9703"/>
                    <a:pt x="3269" y="12773"/>
                    <a:pt x="5647" y="12773"/>
                  </a:cubicBezTo>
                  <a:cubicBezTo>
                    <a:pt x="5779" y="12773"/>
                    <a:pt x="5911" y="12763"/>
                    <a:pt x="6042" y="12743"/>
                  </a:cubicBezTo>
                  <a:cubicBezTo>
                    <a:pt x="6797" y="12649"/>
                    <a:pt x="6419" y="8260"/>
                    <a:pt x="6419" y="8260"/>
                  </a:cubicBezTo>
                  <a:lnTo>
                    <a:pt x="6514" y="7929"/>
                  </a:lnTo>
                  <a:lnTo>
                    <a:pt x="7080" y="3304"/>
                  </a:lnTo>
                  <a:lnTo>
                    <a:pt x="709" y="0"/>
                  </a:lnTo>
                  <a:close/>
                </a:path>
              </a:pathLst>
            </a:custGeom>
            <a:solidFill>
              <a:srgbClr val="FFC4C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8" name="Google Shape;4458;p58"/>
            <p:cNvSpPr/>
            <p:nvPr/>
          </p:nvSpPr>
          <p:spPr>
            <a:xfrm>
              <a:off x="1007236" y="2598054"/>
              <a:ext cx="113601" cy="141818"/>
            </a:xfrm>
            <a:custGeom>
              <a:rect b="b" l="l" r="r" t="t"/>
              <a:pathLst>
                <a:path extrusionOk="0" h="8308" w="6655">
                  <a:moveTo>
                    <a:pt x="283" y="1"/>
                  </a:moveTo>
                  <a:cubicBezTo>
                    <a:pt x="283" y="1"/>
                    <a:pt x="95" y="2786"/>
                    <a:pt x="0" y="5287"/>
                  </a:cubicBezTo>
                  <a:cubicBezTo>
                    <a:pt x="1605" y="7364"/>
                    <a:pt x="4484" y="8071"/>
                    <a:pt x="6089" y="8307"/>
                  </a:cubicBezTo>
                  <a:lnTo>
                    <a:pt x="6089" y="8213"/>
                  </a:lnTo>
                  <a:lnTo>
                    <a:pt x="6136" y="7835"/>
                  </a:lnTo>
                  <a:lnTo>
                    <a:pt x="6655" y="3305"/>
                  </a:lnTo>
                  <a:lnTo>
                    <a:pt x="283"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9" name="Google Shape;4459;p58"/>
            <p:cNvSpPr/>
            <p:nvPr/>
          </p:nvSpPr>
          <p:spPr>
            <a:xfrm>
              <a:off x="910552" y="2373191"/>
              <a:ext cx="347255" cy="341588"/>
            </a:xfrm>
            <a:custGeom>
              <a:rect b="b" l="l" r="r" t="t"/>
              <a:pathLst>
                <a:path extrusionOk="0" h="20011" w="20343">
                  <a:moveTo>
                    <a:pt x="9432" y="0"/>
                  </a:moveTo>
                  <a:cubicBezTo>
                    <a:pt x="8484" y="0"/>
                    <a:pt x="7559" y="182"/>
                    <a:pt x="6703" y="478"/>
                  </a:cubicBezTo>
                  <a:cubicBezTo>
                    <a:pt x="3069" y="1847"/>
                    <a:pt x="1" y="5623"/>
                    <a:pt x="3352" y="13599"/>
                  </a:cubicBezTo>
                  <a:cubicBezTo>
                    <a:pt x="5600" y="18919"/>
                    <a:pt x="8868" y="20011"/>
                    <a:pt x="11260" y="20011"/>
                  </a:cubicBezTo>
                  <a:cubicBezTo>
                    <a:pt x="12433" y="20011"/>
                    <a:pt x="13396" y="19748"/>
                    <a:pt x="13924" y="19593"/>
                  </a:cubicBezTo>
                  <a:cubicBezTo>
                    <a:pt x="15670" y="19073"/>
                    <a:pt x="20342" y="16572"/>
                    <a:pt x="17888" y="8313"/>
                  </a:cubicBezTo>
                  <a:cubicBezTo>
                    <a:pt x="15932" y="1975"/>
                    <a:pt x="12559" y="0"/>
                    <a:pt x="9432" y="0"/>
                  </a:cubicBezTo>
                  <a:close/>
                </a:path>
              </a:pathLst>
            </a:custGeom>
            <a:solidFill>
              <a:srgbClr val="FFC4C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0" name="Google Shape;4460;p58"/>
            <p:cNvSpPr/>
            <p:nvPr/>
          </p:nvSpPr>
          <p:spPr>
            <a:xfrm>
              <a:off x="883359" y="2364605"/>
              <a:ext cx="320472" cy="257655"/>
            </a:xfrm>
            <a:custGeom>
              <a:rect b="b" l="l" r="r" t="t"/>
              <a:pathLst>
                <a:path extrusionOk="0" h="15094" w="18774">
                  <a:moveTo>
                    <a:pt x="11169" y="1"/>
                  </a:moveTo>
                  <a:cubicBezTo>
                    <a:pt x="8922" y="1"/>
                    <a:pt x="4687" y="533"/>
                    <a:pt x="2727" y="4285"/>
                  </a:cubicBezTo>
                  <a:cubicBezTo>
                    <a:pt x="1" y="9595"/>
                    <a:pt x="3920" y="15093"/>
                    <a:pt x="5072" y="15093"/>
                  </a:cubicBezTo>
                  <a:cubicBezTo>
                    <a:pt x="5077" y="15093"/>
                    <a:pt x="5081" y="15093"/>
                    <a:pt x="5086" y="15093"/>
                  </a:cubicBezTo>
                  <a:cubicBezTo>
                    <a:pt x="6738" y="15093"/>
                    <a:pt x="6738" y="9996"/>
                    <a:pt x="6738" y="9996"/>
                  </a:cubicBezTo>
                  <a:cubicBezTo>
                    <a:pt x="6738" y="9996"/>
                    <a:pt x="13440" y="7872"/>
                    <a:pt x="13251" y="2208"/>
                  </a:cubicBezTo>
                  <a:lnTo>
                    <a:pt x="13251" y="2208"/>
                  </a:lnTo>
                  <a:cubicBezTo>
                    <a:pt x="13251" y="2209"/>
                    <a:pt x="14903" y="5654"/>
                    <a:pt x="18773" y="6786"/>
                  </a:cubicBezTo>
                  <a:cubicBezTo>
                    <a:pt x="18773" y="6786"/>
                    <a:pt x="18226" y="79"/>
                    <a:pt x="12913" y="79"/>
                  </a:cubicBezTo>
                  <a:cubicBezTo>
                    <a:pt x="12822" y="79"/>
                    <a:pt x="12731" y="81"/>
                    <a:pt x="12638" y="85"/>
                  </a:cubicBezTo>
                  <a:cubicBezTo>
                    <a:pt x="12638" y="85"/>
                    <a:pt x="12060" y="1"/>
                    <a:pt x="1116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1" name="Google Shape;4461;p58"/>
            <p:cNvSpPr/>
            <p:nvPr/>
          </p:nvSpPr>
          <p:spPr>
            <a:xfrm>
              <a:off x="2421810" y="1938691"/>
              <a:ext cx="705059" cy="1007386"/>
            </a:xfrm>
            <a:custGeom>
              <a:rect b="b" l="l" r="r" t="t"/>
              <a:pathLst>
                <a:path extrusionOk="0" h="59015" w="41304">
                  <a:moveTo>
                    <a:pt x="2067" y="1"/>
                  </a:moveTo>
                  <a:cubicBezTo>
                    <a:pt x="964" y="1"/>
                    <a:pt x="1" y="1303"/>
                    <a:pt x="54" y="4836"/>
                  </a:cubicBezTo>
                  <a:cubicBezTo>
                    <a:pt x="196" y="14983"/>
                    <a:pt x="1706" y="25224"/>
                    <a:pt x="4444" y="29142"/>
                  </a:cubicBezTo>
                  <a:cubicBezTo>
                    <a:pt x="10013" y="37212"/>
                    <a:pt x="16054" y="44575"/>
                    <a:pt x="16903" y="45660"/>
                  </a:cubicBezTo>
                  <a:cubicBezTo>
                    <a:pt x="17753" y="47218"/>
                    <a:pt x="21953" y="51890"/>
                    <a:pt x="25682" y="54911"/>
                  </a:cubicBezTo>
                  <a:cubicBezTo>
                    <a:pt x="27250" y="56157"/>
                    <a:pt x="31526" y="59015"/>
                    <a:pt x="33516" y="59015"/>
                  </a:cubicBezTo>
                  <a:cubicBezTo>
                    <a:pt x="33861" y="59015"/>
                    <a:pt x="34137" y="58929"/>
                    <a:pt x="34319" y="58733"/>
                  </a:cubicBezTo>
                  <a:cubicBezTo>
                    <a:pt x="35593" y="57459"/>
                    <a:pt x="34036" y="56185"/>
                    <a:pt x="34035" y="56185"/>
                  </a:cubicBezTo>
                  <a:lnTo>
                    <a:pt x="34035" y="56185"/>
                  </a:lnTo>
                  <a:cubicBezTo>
                    <a:pt x="34036" y="56185"/>
                    <a:pt x="35049" y="56646"/>
                    <a:pt x="36086" y="56646"/>
                  </a:cubicBezTo>
                  <a:cubicBezTo>
                    <a:pt x="36709" y="56646"/>
                    <a:pt x="37339" y="56480"/>
                    <a:pt x="37764" y="55949"/>
                  </a:cubicBezTo>
                  <a:cubicBezTo>
                    <a:pt x="38896" y="54533"/>
                    <a:pt x="36395" y="52740"/>
                    <a:pt x="36395" y="52740"/>
                  </a:cubicBezTo>
                  <a:lnTo>
                    <a:pt x="36395" y="52740"/>
                  </a:lnTo>
                  <a:cubicBezTo>
                    <a:pt x="36395" y="52740"/>
                    <a:pt x="37292" y="53059"/>
                    <a:pt x="38249" y="53059"/>
                  </a:cubicBezTo>
                  <a:cubicBezTo>
                    <a:pt x="38978" y="53059"/>
                    <a:pt x="39742" y="52873"/>
                    <a:pt x="40171" y="52220"/>
                  </a:cubicBezTo>
                  <a:cubicBezTo>
                    <a:pt x="41162" y="50758"/>
                    <a:pt x="38425" y="49342"/>
                    <a:pt x="38425" y="49341"/>
                  </a:cubicBezTo>
                  <a:lnTo>
                    <a:pt x="38425" y="49341"/>
                  </a:lnTo>
                  <a:cubicBezTo>
                    <a:pt x="38425" y="49342"/>
                    <a:pt x="39236" y="49700"/>
                    <a:pt x="39997" y="49700"/>
                  </a:cubicBezTo>
                  <a:cubicBezTo>
                    <a:pt x="40560" y="49700"/>
                    <a:pt x="41096" y="49504"/>
                    <a:pt x="41256" y="48822"/>
                  </a:cubicBezTo>
                  <a:cubicBezTo>
                    <a:pt x="41303" y="47784"/>
                    <a:pt x="39840" y="46840"/>
                    <a:pt x="38189" y="45896"/>
                  </a:cubicBezTo>
                  <a:cubicBezTo>
                    <a:pt x="38377" y="45802"/>
                    <a:pt x="38472" y="45755"/>
                    <a:pt x="38661" y="45660"/>
                  </a:cubicBezTo>
                  <a:cubicBezTo>
                    <a:pt x="40029" y="44480"/>
                    <a:pt x="35074" y="37920"/>
                    <a:pt x="33280" y="36787"/>
                  </a:cubicBezTo>
                  <a:cubicBezTo>
                    <a:pt x="32006" y="35985"/>
                    <a:pt x="29269" y="34899"/>
                    <a:pt x="27994" y="34380"/>
                  </a:cubicBezTo>
                  <a:cubicBezTo>
                    <a:pt x="25965" y="32540"/>
                    <a:pt x="20207" y="28245"/>
                    <a:pt x="12750" y="22393"/>
                  </a:cubicBezTo>
                  <a:cubicBezTo>
                    <a:pt x="10909" y="20977"/>
                    <a:pt x="7464" y="7431"/>
                    <a:pt x="4444" y="1862"/>
                  </a:cubicBezTo>
                  <a:cubicBezTo>
                    <a:pt x="3831" y="759"/>
                    <a:pt x="2908" y="1"/>
                    <a:pt x="2067" y="1"/>
                  </a:cubicBez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2" name="Google Shape;4462;p58"/>
            <p:cNvSpPr/>
            <p:nvPr/>
          </p:nvSpPr>
          <p:spPr>
            <a:xfrm>
              <a:off x="2948812" y="2696019"/>
              <a:ext cx="128878" cy="87484"/>
            </a:xfrm>
            <a:custGeom>
              <a:rect b="b" l="l" r="r" t="t"/>
              <a:pathLst>
                <a:path extrusionOk="0" h="5125" w="7550">
                  <a:moveTo>
                    <a:pt x="54" y="0"/>
                  </a:moveTo>
                  <a:cubicBezTo>
                    <a:pt x="24" y="0"/>
                    <a:pt x="0" y="34"/>
                    <a:pt x="0" y="67"/>
                  </a:cubicBezTo>
                  <a:cubicBezTo>
                    <a:pt x="2077" y="2993"/>
                    <a:pt x="3587" y="4598"/>
                    <a:pt x="7316" y="5117"/>
                  </a:cubicBezTo>
                  <a:cubicBezTo>
                    <a:pt x="7341" y="5122"/>
                    <a:pt x="7364" y="5125"/>
                    <a:pt x="7385" y="5125"/>
                  </a:cubicBezTo>
                  <a:cubicBezTo>
                    <a:pt x="7549" y="5125"/>
                    <a:pt x="7531" y="4970"/>
                    <a:pt x="7363" y="4928"/>
                  </a:cubicBezTo>
                  <a:cubicBezTo>
                    <a:pt x="3823" y="3843"/>
                    <a:pt x="2454" y="2804"/>
                    <a:pt x="95" y="20"/>
                  </a:cubicBezTo>
                  <a:cubicBezTo>
                    <a:pt x="81" y="6"/>
                    <a:pt x="67" y="0"/>
                    <a:pt x="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3" name="Google Shape;4463;p58"/>
            <p:cNvSpPr/>
            <p:nvPr/>
          </p:nvSpPr>
          <p:spPr>
            <a:xfrm>
              <a:off x="2909586" y="2750438"/>
              <a:ext cx="136714" cy="93356"/>
            </a:xfrm>
            <a:custGeom>
              <a:rect b="b" l="l" r="r" t="t"/>
              <a:pathLst>
                <a:path extrusionOk="0" h="5469" w="8009">
                  <a:moveTo>
                    <a:pt x="54" y="1"/>
                  </a:moveTo>
                  <a:cubicBezTo>
                    <a:pt x="13" y="1"/>
                    <a:pt x="0" y="56"/>
                    <a:pt x="33" y="88"/>
                  </a:cubicBezTo>
                  <a:cubicBezTo>
                    <a:pt x="2487" y="2920"/>
                    <a:pt x="3997" y="4525"/>
                    <a:pt x="7773" y="5469"/>
                  </a:cubicBezTo>
                  <a:cubicBezTo>
                    <a:pt x="7915" y="5469"/>
                    <a:pt x="8009" y="5327"/>
                    <a:pt x="7820" y="5280"/>
                  </a:cubicBezTo>
                  <a:cubicBezTo>
                    <a:pt x="4233" y="3864"/>
                    <a:pt x="2770" y="2684"/>
                    <a:pt x="127" y="41"/>
                  </a:cubicBezTo>
                  <a:cubicBezTo>
                    <a:pt x="98" y="12"/>
                    <a:pt x="73" y="1"/>
                    <a:pt x="5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4" name="Google Shape;4464;p58"/>
            <p:cNvSpPr/>
            <p:nvPr/>
          </p:nvSpPr>
          <p:spPr>
            <a:xfrm>
              <a:off x="2867679" y="2796715"/>
              <a:ext cx="130347" cy="100594"/>
            </a:xfrm>
            <a:custGeom>
              <a:rect b="b" l="l" r="r" t="t"/>
              <a:pathLst>
                <a:path extrusionOk="0" h="5893" w="7636">
                  <a:moveTo>
                    <a:pt x="79" y="1"/>
                  </a:moveTo>
                  <a:cubicBezTo>
                    <a:pt x="38" y="1"/>
                    <a:pt x="0" y="34"/>
                    <a:pt x="34" y="68"/>
                  </a:cubicBezTo>
                  <a:cubicBezTo>
                    <a:pt x="2110" y="3324"/>
                    <a:pt x="4140" y="4787"/>
                    <a:pt x="7396" y="5873"/>
                  </a:cubicBezTo>
                  <a:cubicBezTo>
                    <a:pt x="7465" y="5886"/>
                    <a:pt x="7518" y="5892"/>
                    <a:pt x="7553" y="5892"/>
                  </a:cubicBezTo>
                  <a:cubicBezTo>
                    <a:pt x="7636" y="5892"/>
                    <a:pt x="7610" y="5859"/>
                    <a:pt x="7443" y="5825"/>
                  </a:cubicBezTo>
                  <a:cubicBezTo>
                    <a:pt x="4092" y="4174"/>
                    <a:pt x="2441" y="2994"/>
                    <a:pt x="128" y="20"/>
                  </a:cubicBezTo>
                  <a:cubicBezTo>
                    <a:pt x="114" y="7"/>
                    <a:pt x="96" y="1"/>
                    <a:pt x="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5" name="Google Shape;4465;p58"/>
            <p:cNvSpPr/>
            <p:nvPr/>
          </p:nvSpPr>
          <p:spPr>
            <a:xfrm>
              <a:off x="2839240" y="2653224"/>
              <a:ext cx="231230" cy="71062"/>
            </a:xfrm>
            <a:custGeom>
              <a:rect b="b" l="l" r="r" t="t"/>
              <a:pathLst>
                <a:path extrusionOk="0" h="4163" w="13546">
                  <a:moveTo>
                    <a:pt x="7280" y="0"/>
                  </a:moveTo>
                  <a:cubicBezTo>
                    <a:pt x="7196" y="0"/>
                    <a:pt x="7110" y="60"/>
                    <a:pt x="7080" y="120"/>
                  </a:cubicBezTo>
                  <a:cubicBezTo>
                    <a:pt x="5656" y="1207"/>
                    <a:pt x="3518" y="2293"/>
                    <a:pt x="1563" y="2293"/>
                  </a:cubicBezTo>
                  <a:cubicBezTo>
                    <a:pt x="1056" y="2293"/>
                    <a:pt x="562" y="2220"/>
                    <a:pt x="95" y="2055"/>
                  </a:cubicBezTo>
                  <a:cubicBezTo>
                    <a:pt x="48" y="2055"/>
                    <a:pt x="1" y="2102"/>
                    <a:pt x="48" y="2197"/>
                  </a:cubicBezTo>
                  <a:cubicBezTo>
                    <a:pt x="698" y="2521"/>
                    <a:pt x="1406" y="2664"/>
                    <a:pt x="2130" y="2664"/>
                  </a:cubicBezTo>
                  <a:cubicBezTo>
                    <a:pt x="3930" y="2664"/>
                    <a:pt x="5828" y="1783"/>
                    <a:pt x="7174" y="639"/>
                  </a:cubicBezTo>
                  <a:cubicBezTo>
                    <a:pt x="8668" y="2091"/>
                    <a:pt x="10416" y="4162"/>
                    <a:pt x="12612" y="4162"/>
                  </a:cubicBezTo>
                  <a:cubicBezTo>
                    <a:pt x="12914" y="4162"/>
                    <a:pt x="13226" y="4123"/>
                    <a:pt x="13546" y="4037"/>
                  </a:cubicBezTo>
                  <a:lnTo>
                    <a:pt x="13546" y="4037"/>
                  </a:lnTo>
                  <a:cubicBezTo>
                    <a:pt x="13474" y="4041"/>
                    <a:pt x="13402" y="4043"/>
                    <a:pt x="13331" y="4043"/>
                  </a:cubicBezTo>
                  <a:cubicBezTo>
                    <a:pt x="10845" y="4043"/>
                    <a:pt x="9016" y="1679"/>
                    <a:pt x="7410" y="73"/>
                  </a:cubicBezTo>
                  <a:cubicBezTo>
                    <a:pt x="7376" y="21"/>
                    <a:pt x="7328" y="0"/>
                    <a:pt x="72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6" name="Google Shape;4466;p58"/>
            <p:cNvSpPr/>
            <p:nvPr/>
          </p:nvSpPr>
          <p:spPr>
            <a:xfrm>
              <a:off x="2413873" y="1934202"/>
              <a:ext cx="466472" cy="772639"/>
            </a:xfrm>
            <a:custGeom>
              <a:rect b="b" l="l" r="r" t="t"/>
              <a:pathLst>
                <a:path extrusionOk="0" h="45263" w="27327">
                  <a:moveTo>
                    <a:pt x="2236" y="0"/>
                  </a:moveTo>
                  <a:cubicBezTo>
                    <a:pt x="1050" y="0"/>
                    <a:pt x="138" y="1256"/>
                    <a:pt x="95" y="3919"/>
                  </a:cubicBezTo>
                  <a:cubicBezTo>
                    <a:pt x="0" y="9818"/>
                    <a:pt x="897" y="21900"/>
                    <a:pt x="3115" y="27328"/>
                  </a:cubicBezTo>
                  <a:cubicBezTo>
                    <a:pt x="5381" y="32755"/>
                    <a:pt x="15858" y="45262"/>
                    <a:pt x="15858" y="45262"/>
                  </a:cubicBezTo>
                  <a:lnTo>
                    <a:pt x="27327" y="32944"/>
                  </a:lnTo>
                  <a:cubicBezTo>
                    <a:pt x="27327" y="32944"/>
                    <a:pt x="13734" y="22420"/>
                    <a:pt x="13026" y="21948"/>
                  </a:cubicBezTo>
                  <a:cubicBezTo>
                    <a:pt x="12271" y="21381"/>
                    <a:pt x="9817" y="13688"/>
                    <a:pt x="6655" y="5146"/>
                  </a:cubicBezTo>
                  <a:cubicBezTo>
                    <a:pt x="5472" y="1802"/>
                    <a:pt x="3658" y="0"/>
                    <a:pt x="2236"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7" name="Google Shape;4467;p58"/>
            <p:cNvSpPr/>
            <p:nvPr/>
          </p:nvSpPr>
          <p:spPr>
            <a:xfrm>
              <a:off x="2646929" y="2470780"/>
              <a:ext cx="188299" cy="180805"/>
            </a:xfrm>
            <a:custGeom>
              <a:rect b="b" l="l" r="r" t="t"/>
              <a:pathLst>
                <a:path extrusionOk="0" h="10592" w="11031">
                  <a:moveTo>
                    <a:pt x="10889" y="0"/>
                  </a:moveTo>
                  <a:cubicBezTo>
                    <a:pt x="9001" y="1652"/>
                    <a:pt x="7161" y="3445"/>
                    <a:pt x="5414" y="5286"/>
                  </a:cubicBezTo>
                  <a:cubicBezTo>
                    <a:pt x="4518" y="6135"/>
                    <a:pt x="884" y="9911"/>
                    <a:pt x="34" y="10525"/>
                  </a:cubicBezTo>
                  <a:cubicBezTo>
                    <a:pt x="1" y="10558"/>
                    <a:pt x="14" y="10591"/>
                    <a:pt x="42" y="10591"/>
                  </a:cubicBezTo>
                  <a:cubicBezTo>
                    <a:pt x="54" y="10591"/>
                    <a:pt x="67" y="10586"/>
                    <a:pt x="81" y="10572"/>
                  </a:cubicBezTo>
                  <a:cubicBezTo>
                    <a:pt x="1167" y="10006"/>
                    <a:pt x="4706" y="6560"/>
                    <a:pt x="5603" y="5664"/>
                  </a:cubicBezTo>
                  <a:cubicBezTo>
                    <a:pt x="7397" y="3870"/>
                    <a:pt x="9237" y="2029"/>
                    <a:pt x="10936" y="94"/>
                  </a:cubicBezTo>
                  <a:cubicBezTo>
                    <a:pt x="11031" y="0"/>
                    <a:pt x="10936" y="0"/>
                    <a:pt x="108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8" name="Google Shape;4468;p58"/>
            <p:cNvSpPr/>
            <p:nvPr/>
          </p:nvSpPr>
          <p:spPr>
            <a:xfrm>
              <a:off x="2413070" y="1934219"/>
              <a:ext cx="330322" cy="771820"/>
            </a:xfrm>
            <a:custGeom>
              <a:rect b="b" l="l" r="r" t="t"/>
              <a:pathLst>
                <a:path extrusionOk="0" h="45215" w="19351">
                  <a:moveTo>
                    <a:pt x="1699" y="1"/>
                  </a:moveTo>
                  <a:cubicBezTo>
                    <a:pt x="755" y="378"/>
                    <a:pt x="94" y="1605"/>
                    <a:pt x="94" y="3823"/>
                  </a:cubicBezTo>
                  <a:cubicBezTo>
                    <a:pt x="0" y="9723"/>
                    <a:pt x="897" y="21852"/>
                    <a:pt x="3115" y="27280"/>
                  </a:cubicBezTo>
                  <a:cubicBezTo>
                    <a:pt x="5380" y="32707"/>
                    <a:pt x="15858" y="45214"/>
                    <a:pt x="15858" y="45214"/>
                  </a:cubicBezTo>
                  <a:lnTo>
                    <a:pt x="19350" y="41486"/>
                  </a:lnTo>
                  <a:lnTo>
                    <a:pt x="1699"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9" name="Google Shape;4469;p58"/>
            <p:cNvSpPr/>
            <p:nvPr/>
          </p:nvSpPr>
          <p:spPr>
            <a:xfrm>
              <a:off x="2571770" y="4100572"/>
              <a:ext cx="668700" cy="562952"/>
            </a:xfrm>
            <a:custGeom>
              <a:rect b="b" l="l" r="r" t="t"/>
              <a:pathLst>
                <a:path extrusionOk="0" h="32979" w="39174">
                  <a:moveTo>
                    <a:pt x="1" y="0"/>
                  </a:moveTo>
                  <a:cubicBezTo>
                    <a:pt x="1" y="1"/>
                    <a:pt x="1747" y="31103"/>
                    <a:pt x="2219" y="31386"/>
                  </a:cubicBezTo>
                  <a:cubicBezTo>
                    <a:pt x="3262" y="32148"/>
                    <a:pt x="27529" y="32978"/>
                    <a:pt x="35508" y="32978"/>
                  </a:cubicBezTo>
                  <a:cubicBezTo>
                    <a:pt x="36916" y="32978"/>
                    <a:pt x="37816" y="32953"/>
                    <a:pt x="37993" y="32896"/>
                  </a:cubicBezTo>
                  <a:cubicBezTo>
                    <a:pt x="39173" y="32566"/>
                    <a:pt x="38324" y="29120"/>
                    <a:pt x="37002" y="28082"/>
                  </a:cubicBezTo>
                  <a:cubicBezTo>
                    <a:pt x="35775" y="26949"/>
                    <a:pt x="23127" y="20861"/>
                    <a:pt x="23127" y="20861"/>
                  </a:cubicBezTo>
                  <a:lnTo>
                    <a:pt x="21663" y="520"/>
                  </a:lnTo>
                  <a:lnTo>
                    <a:pt x="1" y="0"/>
                  </a:ln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0" name="Google Shape;4470;p58"/>
            <p:cNvSpPr/>
            <p:nvPr/>
          </p:nvSpPr>
          <p:spPr>
            <a:xfrm>
              <a:off x="2594337" y="4486474"/>
              <a:ext cx="646134" cy="176470"/>
            </a:xfrm>
            <a:custGeom>
              <a:rect b="b" l="l" r="r" t="t"/>
              <a:pathLst>
                <a:path extrusionOk="0" h="10338" w="37852">
                  <a:moveTo>
                    <a:pt x="0" y="0"/>
                  </a:moveTo>
                  <a:lnTo>
                    <a:pt x="0" y="0"/>
                  </a:lnTo>
                  <a:cubicBezTo>
                    <a:pt x="47" y="4814"/>
                    <a:pt x="472" y="8496"/>
                    <a:pt x="897" y="8779"/>
                  </a:cubicBezTo>
                  <a:cubicBezTo>
                    <a:pt x="1934" y="9457"/>
                    <a:pt x="25927" y="10337"/>
                    <a:pt x="34046" y="10337"/>
                  </a:cubicBezTo>
                  <a:cubicBezTo>
                    <a:pt x="35534" y="10337"/>
                    <a:pt x="36488" y="10308"/>
                    <a:pt x="36671" y="10242"/>
                  </a:cubicBezTo>
                  <a:cubicBezTo>
                    <a:pt x="37851" y="9864"/>
                    <a:pt x="36907" y="6513"/>
                    <a:pt x="35680" y="5428"/>
                  </a:cubicBezTo>
                  <a:cubicBezTo>
                    <a:pt x="34972" y="4814"/>
                    <a:pt x="30677" y="2643"/>
                    <a:pt x="26996" y="803"/>
                  </a:cubicBezTo>
                  <a:lnTo>
                    <a:pt x="26996" y="803"/>
                  </a:lnTo>
                  <a:cubicBezTo>
                    <a:pt x="28911" y="1834"/>
                    <a:pt x="32379" y="4705"/>
                    <a:pt x="26609" y="4705"/>
                  </a:cubicBezTo>
                  <a:cubicBezTo>
                    <a:pt x="24986" y="4705"/>
                    <a:pt x="22630" y="4477"/>
                    <a:pt x="19303" y="3918"/>
                  </a:cubicBezTo>
                  <a:cubicBezTo>
                    <a:pt x="9014" y="2218"/>
                    <a:pt x="2832" y="755"/>
                    <a:pt x="0"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1" name="Google Shape;4471;p58"/>
            <p:cNvSpPr/>
            <p:nvPr/>
          </p:nvSpPr>
          <p:spPr>
            <a:xfrm>
              <a:off x="2235013" y="2420816"/>
              <a:ext cx="765368" cy="1918241"/>
            </a:xfrm>
            <a:custGeom>
              <a:rect b="b" l="l" r="r" t="t"/>
              <a:pathLst>
                <a:path extrusionOk="0" h="112375" w="44837">
                  <a:moveTo>
                    <a:pt x="1" y="1"/>
                  </a:moveTo>
                  <a:cubicBezTo>
                    <a:pt x="1" y="1"/>
                    <a:pt x="16425" y="60600"/>
                    <a:pt x="16661" y="61828"/>
                  </a:cubicBezTo>
                  <a:cubicBezTo>
                    <a:pt x="16850" y="62535"/>
                    <a:pt x="12036" y="89909"/>
                    <a:pt x="14867" y="104587"/>
                  </a:cubicBezTo>
                  <a:cubicBezTo>
                    <a:pt x="15811" y="109590"/>
                    <a:pt x="20059" y="112374"/>
                    <a:pt x="20059" y="112374"/>
                  </a:cubicBezTo>
                  <a:lnTo>
                    <a:pt x="42147" y="111336"/>
                  </a:lnTo>
                  <a:cubicBezTo>
                    <a:pt x="42147" y="111336"/>
                    <a:pt x="44554" y="108080"/>
                    <a:pt x="44648" y="102369"/>
                  </a:cubicBezTo>
                  <a:cubicBezTo>
                    <a:pt x="44837" y="89720"/>
                    <a:pt x="41580" y="66170"/>
                    <a:pt x="39928" y="59090"/>
                  </a:cubicBezTo>
                  <a:cubicBezTo>
                    <a:pt x="38701" y="53851"/>
                    <a:pt x="21097" y="1"/>
                    <a:pt x="21097" y="1"/>
                  </a:cubicBez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2" name="Google Shape;4472;p58"/>
            <p:cNvSpPr/>
            <p:nvPr/>
          </p:nvSpPr>
          <p:spPr>
            <a:xfrm>
              <a:off x="2235013" y="2421635"/>
              <a:ext cx="284403" cy="1054585"/>
            </a:xfrm>
            <a:custGeom>
              <a:rect b="b" l="l" r="r" t="t"/>
              <a:pathLst>
                <a:path extrusionOk="0" h="61780" w="16661">
                  <a:moveTo>
                    <a:pt x="1" y="0"/>
                  </a:moveTo>
                  <a:cubicBezTo>
                    <a:pt x="1" y="0"/>
                    <a:pt x="16189" y="59609"/>
                    <a:pt x="16661" y="61780"/>
                  </a:cubicBezTo>
                  <a:lnTo>
                    <a:pt x="10384"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3" name="Google Shape;4473;p58"/>
            <p:cNvSpPr/>
            <p:nvPr/>
          </p:nvSpPr>
          <p:spPr>
            <a:xfrm>
              <a:off x="1692819" y="4007114"/>
              <a:ext cx="613103" cy="717042"/>
            </a:xfrm>
            <a:custGeom>
              <a:rect b="b" l="l" r="r" t="t"/>
              <a:pathLst>
                <a:path extrusionOk="0" h="42006" w="35917">
                  <a:moveTo>
                    <a:pt x="9487" y="1"/>
                  </a:moveTo>
                  <a:cubicBezTo>
                    <a:pt x="9487" y="1"/>
                    <a:pt x="2974" y="19257"/>
                    <a:pt x="2644" y="20437"/>
                  </a:cubicBezTo>
                  <a:cubicBezTo>
                    <a:pt x="2644" y="20531"/>
                    <a:pt x="2597" y="20578"/>
                    <a:pt x="2597" y="20625"/>
                  </a:cubicBezTo>
                  <a:cubicBezTo>
                    <a:pt x="1134" y="26289"/>
                    <a:pt x="1" y="31056"/>
                    <a:pt x="426" y="31480"/>
                  </a:cubicBezTo>
                  <a:cubicBezTo>
                    <a:pt x="1414" y="32610"/>
                    <a:pt x="33303" y="42005"/>
                    <a:pt x="34680" y="42005"/>
                  </a:cubicBezTo>
                  <a:cubicBezTo>
                    <a:pt x="34684" y="42005"/>
                    <a:pt x="34687" y="42005"/>
                    <a:pt x="34690" y="42005"/>
                  </a:cubicBezTo>
                  <a:cubicBezTo>
                    <a:pt x="35917" y="41911"/>
                    <a:pt x="35870" y="38465"/>
                    <a:pt x="34926" y="37097"/>
                  </a:cubicBezTo>
                  <a:cubicBezTo>
                    <a:pt x="33982" y="35728"/>
                    <a:pt x="23316" y="26666"/>
                    <a:pt x="23316" y="26666"/>
                  </a:cubicBezTo>
                  <a:lnTo>
                    <a:pt x="23410" y="26289"/>
                  </a:lnTo>
                  <a:lnTo>
                    <a:pt x="29970" y="5947"/>
                  </a:lnTo>
                  <a:lnTo>
                    <a:pt x="9487" y="1"/>
                  </a:ln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4" name="Google Shape;4474;p58"/>
            <p:cNvSpPr/>
            <p:nvPr/>
          </p:nvSpPr>
          <p:spPr>
            <a:xfrm>
              <a:off x="1695243" y="4407525"/>
              <a:ext cx="612301" cy="316631"/>
            </a:xfrm>
            <a:custGeom>
              <a:rect b="b" l="l" r="r" t="t"/>
              <a:pathLst>
                <a:path extrusionOk="0" h="18549" w="35870">
                  <a:moveTo>
                    <a:pt x="1794" y="0"/>
                  </a:moveTo>
                  <a:cubicBezTo>
                    <a:pt x="708" y="4389"/>
                    <a:pt x="1" y="7693"/>
                    <a:pt x="331" y="8023"/>
                  </a:cubicBezTo>
                  <a:cubicBezTo>
                    <a:pt x="1320" y="9153"/>
                    <a:pt x="33208" y="18548"/>
                    <a:pt x="34585" y="18548"/>
                  </a:cubicBezTo>
                  <a:cubicBezTo>
                    <a:pt x="34589" y="18548"/>
                    <a:pt x="34592" y="18548"/>
                    <a:pt x="34595" y="18548"/>
                  </a:cubicBezTo>
                  <a:cubicBezTo>
                    <a:pt x="35869" y="18454"/>
                    <a:pt x="35775" y="15008"/>
                    <a:pt x="34831" y="13640"/>
                  </a:cubicBezTo>
                  <a:cubicBezTo>
                    <a:pt x="34265" y="12790"/>
                    <a:pt x="30064" y="9109"/>
                    <a:pt x="26902" y="6324"/>
                  </a:cubicBezTo>
                  <a:lnTo>
                    <a:pt x="26902" y="6324"/>
                  </a:lnTo>
                  <a:cubicBezTo>
                    <a:pt x="28282" y="7612"/>
                    <a:pt x="29980" y="10014"/>
                    <a:pt x="27276" y="10014"/>
                  </a:cubicBezTo>
                  <a:cubicBezTo>
                    <a:pt x="25817" y="10014"/>
                    <a:pt x="23077" y="9315"/>
                    <a:pt x="18313" y="7363"/>
                  </a:cubicBezTo>
                  <a:cubicBezTo>
                    <a:pt x="9912" y="4012"/>
                    <a:pt x="4720" y="1463"/>
                    <a:pt x="1794"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5" name="Google Shape;4475;p58"/>
            <p:cNvSpPr/>
            <p:nvPr/>
          </p:nvSpPr>
          <p:spPr>
            <a:xfrm>
              <a:off x="1708131" y="2421635"/>
              <a:ext cx="869290" cy="1924677"/>
            </a:xfrm>
            <a:custGeom>
              <a:rect b="b" l="l" r="r" t="t"/>
              <a:pathLst>
                <a:path extrusionOk="0" h="112752" w="50925">
                  <a:moveTo>
                    <a:pt x="50925" y="0"/>
                  </a:moveTo>
                  <a:cubicBezTo>
                    <a:pt x="50925" y="0"/>
                    <a:pt x="50924" y="16"/>
                    <a:pt x="50923" y="47"/>
                  </a:cubicBezTo>
                  <a:lnTo>
                    <a:pt x="50925" y="47"/>
                  </a:lnTo>
                  <a:lnTo>
                    <a:pt x="50925" y="0"/>
                  </a:lnTo>
                  <a:close/>
                  <a:moveTo>
                    <a:pt x="25958" y="47"/>
                  </a:moveTo>
                  <a:cubicBezTo>
                    <a:pt x="25958" y="47"/>
                    <a:pt x="19398" y="13026"/>
                    <a:pt x="22419" y="21946"/>
                  </a:cubicBezTo>
                  <a:cubicBezTo>
                    <a:pt x="22702" y="22796"/>
                    <a:pt x="19209" y="57485"/>
                    <a:pt x="18596" y="62535"/>
                  </a:cubicBezTo>
                  <a:cubicBezTo>
                    <a:pt x="18454" y="63195"/>
                    <a:pt x="7269" y="83065"/>
                    <a:pt x="1936" y="95147"/>
                  </a:cubicBezTo>
                  <a:cubicBezTo>
                    <a:pt x="1" y="99536"/>
                    <a:pt x="3588" y="107843"/>
                    <a:pt x="3588" y="107843"/>
                  </a:cubicBezTo>
                  <a:lnTo>
                    <a:pt x="24590" y="112751"/>
                  </a:lnTo>
                  <a:cubicBezTo>
                    <a:pt x="24590" y="112751"/>
                    <a:pt x="28979" y="110155"/>
                    <a:pt x="30772" y="105483"/>
                  </a:cubicBezTo>
                  <a:cubicBezTo>
                    <a:pt x="35114" y="94581"/>
                    <a:pt x="39409" y="74570"/>
                    <a:pt x="40589" y="64894"/>
                  </a:cubicBezTo>
                  <a:cubicBezTo>
                    <a:pt x="41769" y="55267"/>
                    <a:pt x="47149" y="20766"/>
                    <a:pt x="47149" y="20766"/>
                  </a:cubicBezTo>
                  <a:cubicBezTo>
                    <a:pt x="50261" y="17335"/>
                    <a:pt x="50888" y="1038"/>
                    <a:pt x="50923" y="47"/>
                  </a:cubicBez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6" name="Google Shape;4476;p58"/>
            <p:cNvSpPr/>
            <p:nvPr/>
          </p:nvSpPr>
          <p:spPr>
            <a:xfrm>
              <a:off x="2446101" y="2779337"/>
              <a:ext cx="64576" cy="425043"/>
            </a:xfrm>
            <a:custGeom>
              <a:rect b="b" l="l" r="r" t="t"/>
              <a:pathLst>
                <a:path extrusionOk="0" h="24900" w="3783">
                  <a:moveTo>
                    <a:pt x="3776" y="0"/>
                  </a:moveTo>
                  <a:cubicBezTo>
                    <a:pt x="3776" y="2"/>
                    <a:pt x="3776" y="3"/>
                    <a:pt x="3776" y="5"/>
                  </a:cubicBezTo>
                  <a:lnTo>
                    <a:pt x="3776" y="5"/>
                  </a:lnTo>
                  <a:cubicBezTo>
                    <a:pt x="3782" y="2"/>
                    <a:pt x="3782" y="0"/>
                    <a:pt x="3776" y="0"/>
                  </a:cubicBezTo>
                  <a:close/>
                  <a:moveTo>
                    <a:pt x="3776" y="5"/>
                  </a:moveTo>
                  <a:lnTo>
                    <a:pt x="3776" y="5"/>
                  </a:lnTo>
                  <a:cubicBezTo>
                    <a:pt x="3739" y="24"/>
                    <a:pt x="3493" y="94"/>
                    <a:pt x="3493" y="94"/>
                  </a:cubicBezTo>
                  <a:cubicBezTo>
                    <a:pt x="3304" y="755"/>
                    <a:pt x="3257" y="1416"/>
                    <a:pt x="3115" y="2077"/>
                  </a:cubicBezTo>
                  <a:cubicBezTo>
                    <a:pt x="3021" y="2879"/>
                    <a:pt x="2832" y="3729"/>
                    <a:pt x="2690" y="4531"/>
                  </a:cubicBezTo>
                  <a:lnTo>
                    <a:pt x="2029" y="9486"/>
                  </a:lnTo>
                  <a:cubicBezTo>
                    <a:pt x="1510" y="12790"/>
                    <a:pt x="1038" y="16094"/>
                    <a:pt x="661" y="19350"/>
                  </a:cubicBezTo>
                  <a:cubicBezTo>
                    <a:pt x="425" y="21191"/>
                    <a:pt x="189" y="22984"/>
                    <a:pt x="0" y="24825"/>
                  </a:cubicBezTo>
                  <a:cubicBezTo>
                    <a:pt x="0" y="24854"/>
                    <a:pt x="35" y="24900"/>
                    <a:pt x="62" y="24900"/>
                  </a:cubicBezTo>
                  <a:cubicBezTo>
                    <a:pt x="80" y="24900"/>
                    <a:pt x="94" y="24881"/>
                    <a:pt x="94" y="24825"/>
                  </a:cubicBezTo>
                  <a:cubicBezTo>
                    <a:pt x="755" y="21569"/>
                    <a:pt x="1180" y="18265"/>
                    <a:pt x="1699" y="15056"/>
                  </a:cubicBezTo>
                  <a:cubicBezTo>
                    <a:pt x="2171" y="11752"/>
                    <a:pt x="2690" y="8495"/>
                    <a:pt x="3162" y="5192"/>
                  </a:cubicBezTo>
                  <a:lnTo>
                    <a:pt x="3540" y="2360"/>
                  </a:lnTo>
                  <a:cubicBezTo>
                    <a:pt x="3634" y="1606"/>
                    <a:pt x="3775" y="806"/>
                    <a:pt x="3776" y="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7" name="Google Shape;4477;p58"/>
            <p:cNvSpPr/>
            <p:nvPr/>
          </p:nvSpPr>
          <p:spPr>
            <a:xfrm>
              <a:off x="2419164" y="2758085"/>
              <a:ext cx="127906" cy="58533"/>
            </a:xfrm>
            <a:custGeom>
              <a:rect b="b" l="l" r="r" t="t"/>
              <a:pathLst>
                <a:path extrusionOk="0" h="3429" w="7493">
                  <a:moveTo>
                    <a:pt x="7308" y="1"/>
                  </a:moveTo>
                  <a:cubicBezTo>
                    <a:pt x="7288" y="1"/>
                    <a:pt x="7265" y="6"/>
                    <a:pt x="7242" y="18"/>
                  </a:cubicBezTo>
                  <a:cubicBezTo>
                    <a:pt x="4787" y="820"/>
                    <a:pt x="2428" y="2047"/>
                    <a:pt x="115" y="3322"/>
                  </a:cubicBezTo>
                  <a:cubicBezTo>
                    <a:pt x="0" y="3360"/>
                    <a:pt x="9" y="3429"/>
                    <a:pt x="92" y="3429"/>
                  </a:cubicBezTo>
                  <a:cubicBezTo>
                    <a:pt x="112" y="3429"/>
                    <a:pt x="135" y="3425"/>
                    <a:pt x="162" y="3416"/>
                  </a:cubicBezTo>
                  <a:cubicBezTo>
                    <a:pt x="2569" y="2331"/>
                    <a:pt x="4976" y="1387"/>
                    <a:pt x="7336" y="207"/>
                  </a:cubicBezTo>
                  <a:cubicBezTo>
                    <a:pt x="7349" y="210"/>
                    <a:pt x="7360" y="211"/>
                    <a:pt x="7370" y="211"/>
                  </a:cubicBezTo>
                  <a:cubicBezTo>
                    <a:pt x="7492" y="211"/>
                    <a:pt x="7439" y="1"/>
                    <a:pt x="73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8" name="Google Shape;4478;p58"/>
            <p:cNvSpPr/>
            <p:nvPr/>
          </p:nvSpPr>
          <p:spPr>
            <a:xfrm>
              <a:off x="2143979" y="1906924"/>
              <a:ext cx="491462" cy="515531"/>
            </a:xfrm>
            <a:custGeom>
              <a:rect b="b" l="l" r="r" t="t"/>
              <a:pathLst>
                <a:path extrusionOk="0" h="30201" w="28791">
                  <a:moveTo>
                    <a:pt x="14036" y="0"/>
                  </a:moveTo>
                  <a:cubicBezTo>
                    <a:pt x="12161" y="0"/>
                    <a:pt x="10144" y="848"/>
                    <a:pt x="8260" y="2779"/>
                  </a:cubicBezTo>
                  <a:cubicBezTo>
                    <a:pt x="756" y="10472"/>
                    <a:pt x="1" y="30153"/>
                    <a:pt x="1" y="30153"/>
                  </a:cubicBezTo>
                  <a:lnTo>
                    <a:pt x="26713" y="30200"/>
                  </a:lnTo>
                  <a:lnTo>
                    <a:pt x="25770" y="24065"/>
                  </a:lnTo>
                  <a:cubicBezTo>
                    <a:pt x="25770" y="24065"/>
                    <a:pt x="28790" y="20431"/>
                    <a:pt x="28129" y="16749"/>
                  </a:cubicBezTo>
                  <a:cubicBezTo>
                    <a:pt x="27421" y="12596"/>
                    <a:pt x="19540" y="2921"/>
                    <a:pt x="18879" y="2213"/>
                  </a:cubicBezTo>
                  <a:cubicBezTo>
                    <a:pt x="17572" y="812"/>
                    <a:pt x="15871" y="0"/>
                    <a:pt x="14036"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9" name="Google Shape;4479;p58"/>
            <p:cNvSpPr/>
            <p:nvPr/>
          </p:nvSpPr>
          <p:spPr>
            <a:xfrm>
              <a:off x="2364728" y="2284461"/>
              <a:ext cx="144224" cy="33252"/>
            </a:xfrm>
            <a:custGeom>
              <a:rect b="b" l="l" r="r" t="t"/>
              <a:pathLst>
                <a:path extrusionOk="0" h="1948" w="8449">
                  <a:moveTo>
                    <a:pt x="8396" y="0"/>
                  </a:moveTo>
                  <a:cubicBezTo>
                    <a:pt x="8384" y="0"/>
                    <a:pt x="8371" y="4"/>
                    <a:pt x="8354" y="13"/>
                  </a:cubicBezTo>
                  <a:cubicBezTo>
                    <a:pt x="6938" y="202"/>
                    <a:pt x="5522" y="390"/>
                    <a:pt x="4106" y="721"/>
                  </a:cubicBezTo>
                  <a:cubicBezTo>
                    <a:pt x="3398" y="909"/>
                    <a:pt x="2738" y="1145"/>
                    <a:pt x="2124" y="1381"/>
                  </a:cubicBezTo>
                  <a:cubicBezTo>
                    <a:pt x="1746" y="1476"/>
                    <a:pt x="1463" y="1617"/>
                    <a:pt x="1133" y="1665"/>
                  </a:cubicBezTo>
                  <a:cubicBezTo>
                    <a:pt x="755" y="1806"/>
                    <a:pt x="425" y="1853"/>
                    <a:pt x="47" y="1901"/>
                  </a:cubicBezTo>
                  <a:cubicBezTo>
                    <a:pt x="0" y="1901"/>
                    <a:pt x="0" y="1948"/>
                    <a:pt x="47" y="1948"/>
                  </a:cubicBezTo>
                  <a:lnTo>
                    <a:pt x="1133" y="1948"/>
                  </a:lnTo>
                  <a:cubicBezTo>
                    <a:pt x="1463" y="1901"/>
                    <a:pt x="1746" y="1853"/>
                    <a:pt x="2124" y="1806"/>
                  </a:cubicBezTo>
                  <a:cubicBezTo>
                    <a:pt x="2832" y="1617"/>
                    <a:pt x="3540" y="1381"/>
                    <a:pt x="4201" y="1193"/>
                  </a:cubicBezTo>
                  <a:cubicBezTo>
                    <a:pt x="5617" y="862"/>
                    <a:pt x="7032" y="438"/>
                    <a:pt x="8448" y="202"/>
                  </a:cubicBezTo>
                  <a:cubicBezTo>
                    <a:pt x="8448" y="85"/>
                    <a:pt x="8448" y="0"/>
                    <a:pt x="83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0" name="Google Shape;4480;p58"/>
            <p:cNvSpPr/>
            <p:nvPr/>
          </p:nvSpPr>
          <p:spPr>
            <a:xfrm>
              <a:off x="2445282" y="2302538"/>
              <a:ext cx="124082" cy="8740"/>
            </a:xfrm>
            <a:custGeom>
              <a:rect b="b" l="l" r="r" t="t"/>
              <a:pathLst>
                <a:path extrusionOk="0" h="512" w="7269">
                  <a:moveTo>
                    <a:pt x="4624" y="0"/>
                  </a:moveTo>
                  <a:cubicBezTo>
                    <a:pt x="4279" y="0"/>
                    <a:pt x="3933" y="12"/>
                    <a:pt x="3588" y="39"/>
                  </a:cubicBezTo>
                  <a:cubicBezTo>
                    <a:pt x="3021" y="39"/>
                    <a:pt x="2408" y="86"/>
                    <a:pt x="1841" y="134"/>
                  </a:cubicBezTo>
                  <a:cubicBezTo>
                    <a:pt x="1511" y="181"/>
                    <a:pt x="1275" y="181"/>
                    <a:pt x="992" y="275"/>
                  </a:cubicBezTo>
                  <a:cubicBezTo>
                    <a:pt x="709" y="322"/>
                    <a:pt x="426" y="370"/>
                    <a:pt x="48" y="417"/>
                  </a:cubicBezTo>
                  <a:cubicBezTo>
                    <a:pt x="1" y="417"/>
                    <a:pt x="1" y="511"/>
                    <a:pt x="48" y="511"/>
                  </a:cubicBezTo>
                  <a:lnTo>
                    <a:pt x="945" y="511"/>
                  </a:lnTo>
                  <a:cubicBezTo>
                    <a:pt x="1228" y="511"/>
                    <a:pt x="1511" y="511"/>
                    <a:pt x="1841" y="417"/>
                  </a:cubicBezTo>
                  <a:cubicBezTo>
                    <a:pt x="2408" y="417"/>
                    <a:pt x="3021" y="370"/>
                    <a:pt x="3588" y="370"/>
                  </a:cubicBezTo>
                  <a:cubicBezTo>
                    <a:pt x="4768" y="322"/>
                    <a:pt x="5948" y="322"/>
                    <a:pt x="7127" y="275"/>
                  </a:cubicBezTo>
                  <a:cubicBezTo>
                    <a:pt x="7269" y="275"/>
                    <a:pt x="7175" y="181"/>
                    <a:pt x="7127" y="134"/>
                  </a:cubicBezTo>
                  <a:cubicBezTo>
                    <a:pt x="6293" y="67"/>
                    <a:pt x="5459" y="0"/>
                    <a:pt x="46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1" name="Google Shape;4481;p58"/>
            <p:cNvSpPr/>
            <p:nvPr/>
          </p:nvSpPr>
          <p:spPr>
            <a:xfrm>
              <a:off x="2032000" y="1914076"/>
              <a:ext cx="328717" cy="717025"/>
            </a:xfrm>
            <a:custGeom>
              <a:rect b="b" l="l" r="r" t="t"/>
              <a:pathLst>
                <a:path extrusionOk="0" h="42005" w="19257">
                  <a:moveTo>
                    <a:pt x="17793" y="1"/>
                  </a:moveTo>
                  <a:cubicBezTo>
                    <a:pt x="17793" y="1"/>
                    <a:pt x="16141" y="1"/>
                    <a:pt x="12460" y="5192"/>
                  </a:cubicBezTo>
                  <a:cubicBezTo>
                    <a:pt x="8448" y="10761"/>
                    <a:pt x="6513" y="27138"/>
                    <a:pt x="6136" y="27893"/>
                  </a:cubicBezTo>
                  <a:cubicBezTo>
                    <a:pt x="5853" y="28649"/>
                    <a:pt x="0" y="38182"/>
                    <a:pt x="0" y="38182"/>
                  </a:cubicBezTo>
                  <a:lnTo>
                    <a:pt x="14537" y="42005"/>
                  </a:lnTo>
                  <a:cubicBezTo>
                    <a:pt x="14537" y="42005"/>
                    <a:pt x="18784" y="18926"/>
                    <a:pt x="19209" y="14679"/>
                  </a:cubicBezTo>
                  <a:cubicBezTo>
                    <a:pt x="19256" y="13640"/>
                    <a:pt x="17793" y="1"/>
                    <a:pt x="17793"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2" name="Google Shape;4482;p58"/>
            <p:cNvSpPr/>
            <p:nvPr/>
          </p:nvSpPr>
          <p:spPr>
            <a:xfrm>
              <a:off x="2436422" y="1920529"/>
              <a:ext cx="236880" cy="697685"/>
            </a:xfrm>
            <a:custGeom>
              <a:rect b="b" l="l" r="r" t="t"/>
              <a:pathLst>
                <a:path extrusionOk="0" h="40872" w="13877">
                  <a:moveTo>
                    <a:pt x="1" y="0"/>
                  </a:moveTo>
                  <a:lnTo>
                    <a:pt x="1" y="0"/>
                  </a:lnTo>
                  <a:cubicBezTo>
                    <a:pt x="1" y="0"/>
                    <a:pt x="5759" y="12082"/>
                    <a:pt x="6278" y="13829"/>
                  </a:cubicBezTo>
                  <a:cubicBezTo>
                    <a:pt x="7174" y="16802"/>
                    <a:pt x="9487" y="40872"/>
                    <a:pt x="9487" y="40872"/>
                  </a:cubicBezTo>
                  <a:lnTo>
                    <a:pt x="13876" y="39031"/>
                  </a:lnTo>
                  <a:lnTo>
                    <a:pt x="9157" y="23032"/>
                  </a:lnTo>
                  <a:cubicBezTo>
                    <a:pt x="9157" y="23032"/>
                    <a:pt x="11611" y="19870"/>
                    <a:pt x="11139" y="16519"/>
                  </a:cubicBezTo>
                  <a:cubicBezTo>
                    <a:pt x="10525" y="12366"/>
                    <a:pt x="4720" y="5050"/>
                    <a:pt x="2030" y="1699"/>
                  </a:cubicBezTo>
                  <a:cubicBezTo>
                    <a:pt x="898" y="236"/>
                    <a:pt x="1" y="0"/>
                    <a:pt x="1"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3" name="Google Shape;4483;p58"/>
            <p:cNvSpPr/>
            <p:nvPr/>
          </p:nvSpPr>
          <p:spPr>
            <a:xfrm>
              <a:off x="2446903" y="1759388"/>
              <a:ext cx="191252" cy="154979"/>
            </a:xfrm>
            <a:custGeom>
              <a:rect b="b" l="l" r="r" t="t"/>
              <a:pathLst>
                <a:path extrusionOk="0" h="9079" w="11204">
                  <a:moveTo>
                    <a:pt x="4468" y="1"/>
                  </a:moveTo>
                  <a:cubicBezTo>
                    <a:pt x="2932" y="1"/>
                    <a:pt x="1496" y="416"/>
                    <a:pt x="897" y="1086"/>
                  </a:cubicBezTo>
                  <a:cubicBezTo>
                    <a:pt x="0" y="2172"/>
                    <a:pt x="0" y="7883"/>
                    <a:pt x="4248" y="8968"/>
                  </a:cubicBezTo>
                  <a:cubicBezTo>
                    <a:pt x="4569" y="9043"/>
                    <a:pt x="4883" y="9078"/>
                    <a:pt x="5187" y="9078"/>
                  </a:cubicBezTo>
                  <a:cubicBezTo>
                    <a:pt x="8905" y="9078"/>
                    <a:pt x="11204" y="3809"/>
                    <a:pt x="8543" y="1322"/>
                  </a:cubicBezTo>
                  <a:cubicBezTo>
                    <a:pt x="7543" y="392"/>
                    <a:pt x="5959" y="1"/>
                    <a:pt x="446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4" name="Google Shape;4484;p58"/>
            <p:cNvSpPr/>
            <p:nvPr/>
          </p:nvSpPr>
          <p:spPr>
            <a:xfrm>
              <a:off x="2462198" y="1749248"/>
              <a:ext cx="161960" cy="129391"/>
            </a:xfrm>
            <a:custGeom>
              <a:rect b="b" l="l" r="r" t="t"/>
              <a:pathLst>
                <a:path extrusionOk="0" h="7580" w="9488">
                  <a:moveTo>
                    <a:pt x="4198" y="0"/>
                  </a:moveTo>
                  <a:cubicBezTo>
                    <a:pt x="3955" y="0"/>
                    <a:pt x="3718" y="11"/>
                    <a:pt x="3493" y="29"/>
                  </a:cubicBezTo>
                  <a:cubicBezTo>
                    <a:pt x="2172" y="217"/>
                    <a:pt x="898" y="737"/>
                    <a:pt x="1" y="1775"/>
                  </a:cubicBezTo>
                  <a:cubicBezTo>
                    <a:pt x="992" y="925"/>
                    <a:pt x="2314" y="595"/>
                    <a:pt x="3541" y="501"/>
                  </a:cubicBezTo>
                  <a:cubicBezTo>
                    <a:pt x="3706" y="489"/>
                    <a:pt x="3868" y="483"/>
                    <a:pt x="4028" y="483"/>
                  </a:cubicBezTo>
                  <a:cubicBezTo>
                    <a:pt x="4508" y="483"/>
                    <a:pt x="4968" y="536"/>
                    <a:pt x="5428" y="642"/>
                  </a:cubicBezTo>
                  <a:cubicBezTo>
                    <a:pt x="5995" y="737"/>
                    <a:pt x="6656" y="878"/>
                    <a:pt x="7175" y="1161"/>
                  </a:cubicBezTo>
                  <a:cubicBezTo>
                    <a:pt x="7788" y="1397"/>
                    <a:pt x="8260" y="1822"/>
                    <a:pt x="8543" y="2294"/>
                  </a:cubicBezTo>
                  <a:cubicBezTo>
                    <a:pt x="8921" y="2766"/>
                    <a:pt x="9015" y="3427"/>
                    <a:pt x="9015" y="3993"/>
                  </a:cubicBezTo>
                  <a:cubicBezTo>
                    <a:pt x="8968" y="5220"/>
                    <a:pt x="8543" y="6494"/>
                    <a:pt x="7930" y="7580"/>
                  </a:cubicBezTo>
                  <a:cubicBezTo>
                    <a:pt x="8732" y="6589"/>
                    <a:pt x="9393" y="5362"/>
                    <a:pt x="9440" y="3993"/>
                  </a:cubicBezTo>
                  <a:cubicBezTo>
                    <a:pt x="9487" y="3332"/>
                    <a:pt x="9393" y="2577"/>
                    <a:pt x="9015" y="2011"/>
                  </a:cubicBezTo>
                  <a:cubicBezTo>
                    <a:pt x="8591" y="1397"/>
                    <a:pt x="8071" y="925"/>
                    <a:pt x="7411" y="642"/>
                  </a:cubicBezTo>
                  <a:cubicBezTo>
                    <a:pt x="6797" y="359"/>
                    <a:pt x="6136" y="217"/>
                    <a:pt x="5476" y="123"/>
                  </a:cubicBezTo>
                  <a:cubicBezTo>
                    <a:pt x="5057" y="33"/>
                    <a:pt x="4619" y="0"/>
                    <a:pt x="419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5" name="Google Shape;4485;p58"/>
            <p:cNvSpPr/>
            <p:nvPr/>
          </p:nvSpPr>
          <p:spPr>
            <a:xfrm>
              <a:off x="2335726" y="1765840"/>
              <a:ext cx="123280" cy="221586"/>
            </a:xfrm>
            <a:custGeom>
              <a:rect b="b" l="l" r="r" t="t"/>
              <a:pathLst>
                <a:path extrusionOk="0" h="12981" w="7222">
                  <a:moveTo>
                    <a:pt x="0" y="1"/>
                  </a:moveTo>
                  <a:lnTo>
                    <a:pt x="0" y="3021"/>
                  </a:lnTo>
                  <a:lnTo>
                    <a:pt x="0" y="3257"/>
                  </a:lnTo>
                  <a:lnTo>
                    <a:pt x="0" y="3540"/>
                  </a:lnTo>
                  <a:lnTo>
                    <a:pt x="0" y="4295"/>
                  </a:lnTo>
                  <a:lnTo>
                    <a:pt x="0" y="4909"/>
                  </a:lnTo>
                  <a:lnTo>
                    <a:pt x="0" y="5522"/>
                  </a:lnTo>
                  <a:cubicBezTo>
                    <a:pt x="142" y="7458"/>
                    <a:pt x="472" y="9440"/>
                    <a:pt x="519" y="9676"/>
                  </a:cubicBezTo>
                  <a:cubicBezTo>
                    <a:pt x="739" y="10203"/>
                    <a:pt x="3495" y="12980"/>
                    <a:pt x="5893" y="12980"/>
                  </a:cubicBezTo>
                  <a:cubicBezTo>
                    <a:pt x="6070" y="12980"/>
                    <a:pt x="6246" y="12965"/>
                    <a:pt x="6419" y="12932"/>
                  </a:cubicBezTo>
                  <a:cubicBezTo>
                    <a:pt x="7221" y="12743"/>
                    <a:pt x="6513" y="8260"/>
                    <a:pt x="6513" y="8260"/>
                  </a:cubicBezTo>
                  <a:lnTo>
                    <a:pt x="6513" y="7929"/>
                  </a:lnTo>
                  <a:lnTo>
                    <a:pt x="6891" y="3068"/>
                  </a:lnTo>
                  <a:lnTo>
                    <a:pt x="850" y="378"/>
                  </a:lnTo>
                  <a:lnTo>
                    <a:pt x="0" y="1"/>
                  </a:ln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6" name="Google Shape;4486;p58"/>
            <p:cNvSpPr/>
            <p:nvPr/>
          </p:nvSpPr>
          <p:spPr>
            <a:xfrm>
              <a:off x="2337331" y="1765840"/>
              <a:ext cx="116827" cy="115547"/>
            </a:xfrm>
            <a:custGeom>
              <a:rect b="b" l="l" r="r" t="t"/>
              <a:pathLst>
                <a:path extrusionOk="0" h="6769" w="6844">
                  <a:moveTo>
                    <a:pt x="1" y="1"/>
                  </a:moveTo>
                  <a:lnTo>
                    <a:pt x="1" y="3021"/>
                  </a:lnTo>
                  <a:lnTo>
                    <a:pt x="1" y="3257"/>
                  </a:lnTo>
                  <a:lnTo>
                    <a:pt x="1" y="3540"/>
                  </a:lnTo>
                  <a:lnTo>
                    <a:pt x="1" y="4343"/>
                  </a:lnTo>
                  <a:lnTo>
                    <a:pt x="1" y="4909"/>
                  </a:lnTo>
                  <a:lnTo>
                    <a:pt x="1" y="5522"/>
                  </a:lnTo>
                  <a:cubicBezTo>
                    <a:pt x="1" y="5806"/>
                    <a:pt x="48" y="6136"/>
                    <a:pt x="48" y="6466"/>
                  </a:cubicBezTo>
                  <a:cubicBezTo>
                    <a:pt x="568" y="6579"/>
                    <a:pt x="1511" y="6768"/>
                    <a:pt x="2637" y="6768"/>
                  </a:cubicBezTo>
                  <a:cubicBezTo>
                    <a:pt x="3861" y="6768"/>
                    <a:pt x="5303" y="6545"/>
                    <a:pt x="6655" y="5758"/>
                  </a:cubicBezTo>
                  <a:lnTo>
                    <a:pt x="6844" y="3068"/>
                  </a:lnTo>
                  <a:lnTo>
                    <a:pt x="897" y="378"/>
                  </a:lnTo>
                  <a:lnTo>
                    <a:pt x="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7" name="Google Shape;4487;p58"/>
            <p:cNvSpPr/>
            <p:nvPr/>
          </p:nvSpPr>
          <p:spPr>
            <a:xfrm>
              <a:off x="2213266" y="1539799"/>
              <a:ext cx="308574" cy="339010"/>
            </a:xfrm>
            <a:custGeom>
              <a:rect b="b" l="l" r="r" t="t"/>
              <a:pathLst>
                <a:path extrusionOk="0" h="19860" w="18077">
                  <a:moveTo>
                    <a:pt x="9161" y="1"/>
                  </a:moveTo>
                  <a:cubicBezTo>
                    <a:pt x="5802" y="1"/>
                    <a:pt x="2191" y="2180"/>
                    <a:pt x="1180" y="9420"/>
                  </a:cubicBezTo>
                  <a:cubicBezTo>
                    <a:pt x="0" y="17868"/>
                    <a:pt x="4909" y="19520"/>
                    <a:pt x="6749" y="19756"/>
                  </a:cubicBezTo>
                  <a:cubicBezTo>
                    <a:pt x="7074" y="19802"/>
                    <a:pt x="7552" y="19859"/>
                    <a:pt x="8127" y="19859"/>
                  </a:cubicBezTo>
                  <a:cubicBezTo>
                    <a:pt x="10482" y="19859"/>
                    <a:pt x="14454" y="18899"/>
                    <a:pt x="16047" y="12299"/>
                  </a:cubicBezTo>
                  <a:cubicBezTo>
                    <a:pt x="18076" y="4039"/>
                    <a:pt x="14537" y="877"/>
                    <a:pt x="10808" y="169"/>
                  </a:cubicBezTo>
                  <a:cubicBezTo>
                    <a:pt x="10275" y="61"/>
                    <a:pt x="9722" y="1"/>
                    <a:pt x="9161" y="1"/>
                  </a:cubicBez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8" name="Google Shape;4488;p58"/>
            <p:cNvSpPr/>
            <p:nvPr/>
          </p:nvSpPr>
          <p:spPr>
            <a:xfrm>
              <a:off x="2244692" y="1524709"/>
              <a:ext cx="287612" cy="220203"/>
            </a:xfrm>
            <a:custGeom>
              <a:rect b="b" l="l" r="r" t="t"/>
              <a:pathLst>
                <a:path extrusionOk="0" h="12900" w="16849">
                  <a:moveTo>
                    <a:pt x="7048" y="0"/>
                  </a:moveTo>
                  <a:cubicBezTo>
                    <a:pt x="646" y="0"/>
                    <a:pt x="0" y="7425"/>
                    <a:pt x="0" y="7425"/>
                  </a:cubicBezTo>
                  <a:cubicBezTo>
                    <a:pt x="708" y="6811"/>
                    <a:pt x="1699" y="4451"/>
                    <a:pt x="1699" y="4451"/>
                  </a:cubicBezTo>
                  <a:cubicBezTo>
                    <a:pt x="2596" y="6245"/>
                    <a:pt x="4672" y="6953"/>
                    <a:pt x="4672" y="6953"/>
                  </a:cubicBezTo>
                  <a:cubicBezTo>
                    <a:pt x="3965" y="6198"/>
                    <a:pt x="3257" y="3980"/>
                    <a:pt x="3257" y="3979"/>
                  </a:cubicBezTo>
                  <a:lnTo>
                    <a:pt x="3257" y="3979"/>
                  </a:lnTo>
                  <a:cubicBezTo>
                    <a:pt x="5097" y="8321"/>
                    <a:pt x="10053" y="9124"/>
                    <a:pt x="10053" y="9124"/>
                  </a:cubicBezTo>
                  <a:cubicBezTo>
                    <a:pt x="8920" y="7614"/>
                    <a:pt x="8967" y="5726"/>
                    <a:pt x="8967" y="5726"/>
                  </a:cubicBezTo>
                  <a:lnTo>
                    <a:pt x="8967" y="5726"/>
                  </a:lnTo>
                  <a:cubicBezTo>
                    <a:pt x="9628" y="9832"/>
                    <a:pt x="12460" y="10021"/>
                    <a:pt x="12460" y="10021"/>
                  </a:cubicBezTo>
                  <a:cubicBezTo>
                    <a:pt x="12460" y="10021"/>
                    <a:pt x="12554" y="12899"/>
                    <a:pt x="13970" y="12899"/>
                  </a:cubicBezTo>
                  <a:cubicBezTo>
                    <a:pt x="13970" y="12899"/>
                    <a:pt x="16849" y="9077"/>
                    <a:pt x="15339" y="4923"/>
                  </a:cubicBezTo>
                  <a:cubicBezTo>
                    <a:pt x="13734" y="817"/>
                    <a:pt x="8731" y="157"/>
                    <a:pt x="8731" y="157"/>
                  </a:cubicBezTo>
                  <a:cubicBezTo>
                    <a:pt x="8130" y="50"/>
                    <a:pt x="7570" y="0"/>
                    <a:pt x="704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9" name="Google Shape;4489;p58"/>
            <p:cNvSpPr/>
            <p:nvPr/>
          </p:nvSpPr>
          <p:spPr>
            <a:xfrm>
              <a:off x="2429901" y="1697570"/>
              <a:ext cx="62049" cy="97231"/>
            </a:xfrm>
            <a:custGeom>
              <a:rect b="b" l="l" r="r" t="t"/>
              <a:pathLst>
                <a:path extrusionOk="0" h="5696" w="3635">
                  <a:moveTo>
                    <a:pt x="2118" y="1"/>
                  </a:moveTo>
                  <a:cubicBezTo>
                    <a:pt x="833" y="1"/>
                    <a:pt x="0" y="2892"/>
                    <a:pt x="0" y="2892"/>
                  </a:cubicBezTo>
                  <a:lnTo>
                    <a:pt x="331" y="5205"/>
                  </a:lnTo>
                  <a:cubicBezTo>
                    <a:pt x="331" y="5205"/>
                    <a:pt x="732" y="5696"/>
                    <a:pt x="1367" y="5696"/>
                  </a:cubicBezTo>
                  <a:cubicBezTo>
                    <a:pt x="1655" y="5696"/>
                    <a:pt x="1991" y="5594"/>
                    <a:pt x="2360" y="5299"/>
                  </a:cubicBezTo>
                  <a:cubicBezTo>
                    <a:pt x="3540" y="4308"/>
                    <a:pt x="3634" y="249"/>
                    <a:pt x="2266" y="13"/>
                  </a:cubicBezTo>
                  <a:cubicBezTo>
                    <a:pt x="2216" y="5"/>
                    <a:pt x="2166" y="1"/>
                    <a:pt x="2118" y="1"/>
                  </a:cubicBezTo>
                  <a:close/>
                </a:path>
              </a:pathLst>
            </a:custGeom>
            <a:solidFill>
              <a:srgbClr val="F7A9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0" name="Google Shape;4490;p58"/>
            <p:cNvSpPr/>
            <p:nvPr/>
          </p:nvSpPr>
          <p:spPr>
            <a:xfrm>
              <a:off x="2440365" y="1717934"/>
              <a:ext cx="29019" cy="64866"/>
            </a:xfrm>
            <a:custGeom>
              <a:rect b="b" l="l" r="r" t="t"/>
              <a:pathLst>
                <a:path extrusionOk="0" h="3800" w="1700">
                  <a:moveTo>
                    <a:pt x="1605" y="0"/>
                  </a:moveTo>
                  <a:cubicBezTo>
                    <a:pt x="1621" y="16"/>
                    <a:pt x="1632" y="21"/>
                    <a:pt x="1637" y="21"/>
                  </a:cubicBezTo>
                  <a:cubicBezTo>
                    <a:pt x="1647" y="21"/>
                    <a:pt x="1637" y="0"/>
                    <a:pt x="1605" y="0"/>
                  </a:cubicBezTo>
                  <a:close/>
                  <a:moveTo>
                    <a:pt x="1605" y="0"/>
                  </a:moveTo>
                  <a:lnTo>
                    <a:pt x="1605" y="0"/>
                  </a:lnTo>
                  <a:cubicBezTo>
                    <a:pt x="331" y="567"/>
                    <a:pt x="1" y="2596"/>
                    <a:pt x="473" y="3729"/>
                  </a:cubicBezTo>
                  <a:cubicBezTo>
                    <a:pt x="473" y="3776"/>
                    <a:pt x="520" y="3800"/>
                    <a:pt x="567" y="3800"/>
                  </a:cubicBezTo>
                  <a:cubicBezTo>
                    <a:pt x="614" y="3800"/>
                    <a:pt x="662" y="3776"/>
                    <a:pt x="662" y="3729"/>
                  </a:cubicBezTo>
                  <a:cubicBezTo>
                    <a:pt x="709" y="3398"/>
                    <a:pt x="709" y="3115"/>
                    <a:pt x="803" y="2832"/>
                  </a:cubicBezTo>
                  <a:cubicBezTo>
                    <a:pt x="992" y="2455"/>
                    <a:pt x="1228" y="2313"/>
                    <a:pt x="1653" y="2219"/>
                  </a:cubicBezTo>
                  <a:cubicBezTo>
                    <a:pt x="1653" y="2219"/>
                    <a:pt x="1700" y="2171"/>
                    <a:pt x="1653" y="2171"/>
                  </a:cubicBezTo>
                  <a:cubicBezTo>
                    <a:pt x="1533" y="2134"/>
                    <a:pt x="1425" y="2117"/>
                    <a:pt x="1329" y="2117"/>
                  </a:cubicBezTo>
                  <a:cubicBezTo>
                    <a:pt x="932" y="2117"/>
                    <a:pt x="719" y="2405"/>
                    <a:pt x="567" y="2785"/>
                  </a:cubicBezTo>
                  <a:cubicBezTo>
                    <a:pt x="567" y="1747"/>
                    <a:pt x="803" y="756"/>
                    <a:pt x="1605"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1" name="Google Shape;4491;p58"/>
            <p:cNvSpPr/>
            <p:nvPr/>
          </p:nvSpPr>
          <p:spPr>
            <a:xfrm>
              <a:off x="2451648" y="1777389"/>
              <a:ext cx="16933" cy="14834"/>
            </a:xfrm>
            <a:custGeom>
              <a:rect b="b" l="l" r="r" t="t"/>
              <a:pathLst>
                <a:path extrusionOk="0" h="869" w="992">
                  <a:moveTo>
                    <a:pt x="522" y="1"/>
                  </a:moveTo>
                  <a:cubicBezTo>
                    <a:pt x="461" y="1"/>
                    <a:pt x="396" y="18"/>
                    <a:pt x="331" y="57"/>
                  </a:cubicBezTo>
                  <a:cubicBezTo>
                    <a:pt x="95" y="151"/>
                    <a:pt x="1" y="387"/>
                    <a:pt x="95" y="576"/>
                  </a:cubicBezTo>
                  <a:cubicBezTo>
                    <a:pt x="129" y="747"/>
                    <a:pt x="263" y="869"/>
                    <a:pt x="423" y="869"/>
                  </a:cubicBezTo>
                  <a:cubicBezTo>
                    <a:pt x="484" y="869"/>
                    <a:pt x="549" y="851"/>
                    <a:pt x="614" y="812"/>
                  </a:cubicBezTo>
                  <a:cubicBezTo>
                    <a:pt x="850" y="765"/>
                    <a:pt x="992" y="529"/>
                    <a:pt x="850" y="293"/>
                  </a:cubicBezTo>
                  <a:cubicBezTo>
                    <a:pt x="816" y="122"/>
                    <a:pt x="683" y="1"/>
                    <a:pt x="52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2" name="Google Shape;4492;p58"/>
            <p:cNvSpPr/>
            <p:nvPr/>
          </p:nvSpPr>
          <p:spPr>
            <a:xfrm>
              <a:off x="1402800" y="1938554"/>
              <a:ext cx="931510" cy="811525"/>
            </a:xfrm>
            <a:custGeom>
              <a:rect b="b" l="l" r="r" t="t"/>
              <a:pathLst>
                <a:path extrusionOk="0" h="47541" w="54570">
                  <a:moveTo>
                    <a:pt x="53011" y="1"/>
                  </a:moveTo>
                  <a:cubicBezTo>
                    <a:pt x="51998" y="1"/>
                    <a:pt x="50329" y="1100"/>
                    <a:pt x="47715" y="4183"/>
                  </a:cubicBezTo>
                  <a:cubicBezTo>
                    <a:pt x="42429" y="10413"/>
                    <a:pt x="37474" y="18530"/>
                    <a:pt x="36860" y="19238"/>
                  </a:cubicBezTo>
                  <a:cubicBezTo>
                    <a:pt x="36011" y="20230"/>
                    <a:pt x="23174" y="25610"/>
                    <a:pt x="19256" y="26931"/>
                  </a:cubicBezTo>
                  <a:cubicBezTo>
                    <a:pt x="16613" y="27734"/>
                    <a:pt x="11563" y="29433"/>
                    <a:pt x="7033" y="32265"/>
                  </a:cubicBezTo>
                  <a:cubicBezTo>
                    <a:pt x="4862" y="33633"/>
                    <a:pt x="0" y="41798"/>
                    <a:pt x="2077" y="43403"/>
                  </a:cubicBezTo>
                  <a:cubicBezTo>
                    <a:pt x="2257" y="43547"/>
                    <a:pt x="2438" y="43609"/>
                    <a:pt x="2618" y="43609"/>
                  </a:cubicBezTo>
                  <a:cubicBezTo>
                    <a:pt x="2674" y="43609"/>
                    <a:pt x="2729" y="43603"/>
                    <a:pt x="2785" y="43592"/>
                  </a:cubicBezTo>
                  <a:lnTo>
                    <a:pt x="2785" y="43592"/>
                  </a:lnTo>
                  <a:cubicBezTo>
                    <a:pt x="2407" y="44819"/>
                    <a:pt x="2407" y="45951"/>
                    <a:pt x="3304" y="46423"/>
                  </a:cubicBezTo>
                  <a:cubicBezTo>
                    <a:pt x="3474" y="46516"/>
                    <a:pt x="3648" y="46558"/>
                    <a:pt x="3825" y="46558"/>
                  </a:cubicBezTo>
                  <a:cubicBezTo>
                    <a:pt x="4188" y="46558"/>
                    <a:pt x="4559" y="46379"/>
                    <a:pt x="4909" y="46093"/>
                  </a:cubicBezTo>
                  <a:lnTo>
                    <a:pt x="4909" y="46093"/>
                  </a:lnTo>
                  <a:cubicBezTo>
                    <a:pt x="4814" y="46754"/>
                    <a:pt x="5003" y="47226"/>
                    <a:pt x="5617" y="47462"/>
                  </a:cubicBezTo>
                  <a:cubicBezTo>
                    <a:pt x="5711" y="47497"/>
                    <a:pt x="5812" y="47515"/>
                    <a:pt x="5919" y="47515"/>
                  </a:cubicBezTo>
                  <a:cubicBezTo>
                    <a:pt x="6938" y="47515"/>
                    <a:pt x="8507" y="45961"/>
                    <a:pt x="9959" y="44252"/>
                  </a:cubicBezTo>
                  <a:lnTo>
                    <a:pt x="9959" y="44252"/>
                  </a:lnTo>
                  <a:cubicBezTo>
                    <a:pt x="9062" y="45715"/>
                    <a:pt x="8590" y="47084"/>
                    <a:pt x="9534" y="47414"/>
                  </a:cubicBezTo>
                  <a:cubicBezTo>
                    <a:pt x="9757" y="47500"/>
                    <a:pt x="9985" y="47540"/>
                    <a:pt x="10218" y="47540"/>
                  </a:cubicBezTo>
                  <a:cubicBezTo>
                    <a:pt x="12541" y="47540"/>
                    <a:pt x="15279" y="43523"/>
                    <a:pt x="17510" y="40949"/>
                  </a:cubicBezTo>
                  <a:cubicBezTo>
                    <a:pt x="18312" y="40099"/>
                    <a:pt x="19304" y="39108"/>
                    <a:pt x="20153" y="38636"/>
                  </a:cubicBezTo>
                  <a:cubicBezTo>
                    <a:pt x="20342" y="38494"/>
                    <a:pt x="20483" y="38447"/>
                    <a:pt x="20672" y="38400"/>
                  </a:cubicBezTo>
                  <a:cubicBezTo>
                    <a:pt x="20884" y="38315"/>
                    <a:pt x="21068" y="38268"/>
                    <a:pt x="21231" y="38268"/>
                  </a:cubicBezTo>
                  <a:cubicBezTo>
                    <a:pt x="21432" y="38268"/>
                    <a:pt x="21602" y="38338"/>
                    <a:pt x="21758" y="38494"/>
                  </a:cubicBezTo>
                  <a:cubicBezTo>
                    <a:pt x="22230" y="39061"/>
                    <a:pt x="21427" y="40382"/>
                    <a:pt x="20578" y="41090"/>
                  </a:cubicBezTo>
                  <a:cubicBezTo>
                    <a:pt x="19068" y="42459"/>
                    <a:pt x="18218" y="45527"/>
                    <a:pt x="19115" y="46470"/>
                  </a:cubicBezTo>
                  <a:cubicBezTo>
                    <a:pt x="19315" y="46701"/>
                    <a:pt x="19567" y="46801"/>
                    <a:pt x="19854" y="46801"/>
                  </a:cubicBezTo>
                  <a:cubicBezTo>
                    <a:pt x="21327" y="46801"/>
                    <a:pt x="23735" y="44193"/>
                    <a:pt x="24920" y="43403"/>
                  </a:cubicBezTo>
                  <a:cubicBezTo>
                    <a:pt x="25769" y="42836"/>
                    <a:pt x="26808" y="41751"/>
                    <a:pt x="27563" y="40854"/>
                  </a:cubicBezTo>
                  <a:cubicBezTo>
                    <a:pt x="32754" y="38872"/>
                    <a:pt x="41108" y="33680"/>
                    <a:pt x="45072" y="29669"/>
                  </a:cubicBezTo>
                  <a:cubicBezTo>
                    <a:pt x="47668" y="27073"/>
                    <a:pt x="51019" y="16690"/>
                    <a:pt x="54087" y="4466"/>
                  </a:cubicBezTo>
                  <a:cubicBezTo>
                    <a:pt x="54570" y="2507"/>
                    <a:pt x="54540" y="1"/>
                    <a:pt x="53011" y="1"/>
                  </a:cubicBezTo>
                  <a:close/>
                </a:path>
              </a:pathLst>
            </a:custGeom>
            <a:solidFill>
              <a:srgbClr val="F7A9A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3" name="Google Shape;4493;p58"/>
            <p:cNvSpPr/>
            <p:nvPr/>
          </p:nvSpPr>
          <p:spPr>
            <a:xfrm>
              <a:off x="1568754" y="2575504"/>
              <a:ext cx="99108" cy="122477"/>
            </a:xfrm>
            <a:custGeom>
              <a:rect b="b" l="l" r="r" t="t"/>
              <a:pathLst>
                <a:path extrusionOk="0" h="7175" w="5806">
                  <a:moveTo>
                    <a:pt x="5806" y="0"/>
                  </a:moveTo>
                  <a:lnTo>
                    <a:pt x="5806" y="0"/>
                  </a:lnTo>
                  <a:cubicBezTo>
                    <a:pt x="4437" y="708"/>
                    <a:pt x="3446" y="1558"/>
                    <a:pt x="2502" y="2785"/>
                  </a:cubicBezTo>
                  <a:cubicBezTo>
                    <a:pt x="1275" y="4390"/>
                    <a:pt x="945" y="5428"/>
                    <a:pt x="1" y="7080"/>
                  </a:cubicBezTo>
                  <a:cubicBezTo>
                    <a:pt x="1" y="7174"/>
                    <a:pt x="95" y="7174"/>
                    <a:pt x="95" y="7174"/>
                  </a:cubicBezTo>
                  <a:cubicBezTo>
                    <a:pt x="473" y="6372"/>
                    <a:pt x="2077" y="3776"/>
                    <a:pt x="2597" y="3021"/>
                  </a:cubicBezTo>
                  <a:cubicBezTo>
                    <a:pt x="3540" y="1652"/>
                    <a:pt x="4390" y="850"/>
                    <a:pt x="58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4" name="Google Shape;4494;p58"/>
            <p:cNvSpPr/>
            <p:nvPr/>
          </p:nvSpPr>
          <p:spPr>
            <a:xfrm>
              <a:off x="1486579" y="2534861"/>
              <a:ext cx="140742" cy="192123"/>
            </a:xfrm>
            <a:custGeom>
              <a:rect b="b" l="l" r="r" t="t"/>
              <a:pathLst>
                <a:path extrusionOk="0" h="11255" w="8245">
                  <a:moveTo>
                    <a:pt x="8223" y="1"/>
                  </a:moveTo>
                  <a:cubicBezTo>
                    <a:pt x="8218" y="1"/>
                    <a:pt x="8213" y="6"/>
                    <a:pt x="8213" y="22"/>
                  </a:cubicBezTo>
                  <a:cubicBezTo>
                    <a:pt x="8244" y="22"/>
                    <a:pt x="8234" y="1"/>
                    <a:pt x="8223" y="1"/>
                  </a:cubicBezTo>
                  <a:close/>
                  <a:moveTo>
                    <a:pt x="8213" y="22"/>
                  </a:moveTo>
                  <a:cubicBezTo>
                    <a:pt x="6703" y="1060"/>
                    <a:pt x="5712" y="1768"/>
                    <a:pt x="4484" y="3042"/>
                  </a:cubicBezTo>
                  <a:cubicBezTo>
                    <a:pt x="3116" y="4458"/>
                    <a:pt x="2219" y="6299"/>
                    <a:pt x="1417" y="7998"/>
                  </a:cubicBezTo>
                  <a:cubicBezTo>
                    <a:pt x="945" y="9083"/>
                    <a:pt x="426" y="10122"/>
                    <a:pt x="1" y="11207"/>
                  </a:cubicBezTo>
                  <a:cubicBezTo>
                    <a:pt x="1" y="11254"/>
                    <a:pt x="48" y="11254"/>
                    <a:pt x="48" y="11254"/>
                  </a:cubicBezTo>
                  <a:cubicBezTo>
                    <a:pt x="898" y="9414"/>
                    <a:pt x="1747" y="7667"/>
                    <a:pt x="2691" y="5874"/>
                  </a:cubicBezTo>
                  <a:cubicBezTo>
                    <a:pt x="3588" y="4222"/>
                    <a:pt x="4720" y="2806"/>
                    <a:pt x="6183" y="1626"/>
                  </a:cubicBezTo>
                  <a:cubicBezTo>
                    <a:pt x="7033" y="966"/>
                    <a:pt x="7363" y="635"/>
                    <a:pt x="8213" y="2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5" name="Google Shape;4495;p58"/>
            <p:cNvSpPr/>
            <p:nvPr/>
          </p:nvSpPr>
          <p:spPr>
            <a:xfrm>
              <a:off x="1450340" y="2498160"/>
              <a:ext cx="136970" cy="183707"/>
            </a:xfrm>
            <a:custGeom>
              <a:rect b="b" l="l" r="r" t="t"/>
              <a:pathLst>
                <a:path extrusionOk="0" h="10762" w="8024">
                  <a:moveTo>
                    <a:pt x="8023" y="1"/>
                  </a:moveTo>
                  <a:cubicBezTo>
                    <a:pt x="6560" y="850"/>
                    <a:pt x="5192" y="1605"/>
                    <a:pt x="4059" y="2880"/>
                  </a:cubicBezTo>
                  <a:cubicBezTo>
                    <a:pt x="2596" y="4673"/>
                    <a:pt x="1652" y="6844"/>
                    <a:pt x="1227" y="7741"/>
                  </a:cubicBezTo>
                  <a:cubicBezTo>
                    <a:pt x="755" y="8732"/>
                    <a:pt x="330" y="9676"/>
                    <a:pt x="0" y="10667"/>
                  </a:cubicBezTo>
                  <a:cubicBezTo>
                    <a:pt x="0" y="10761"/>
                    <a:pt x="47" y="10761"/>
                    <a:pt x="47" y="10761"/>
                  </a:cubicBezTo>
                  <a:cubicBezTo>
                    <a:pt x="991" y="8543"/>
                    <a:pt x="2077" y="6372"/>
                    <a:pt x="3304" y="4296"/>
                  </a:cubicBezTo>
                  <a:cubicBezTo>
                    <a:pt x="3870" y="3304"/>
                    <a:pt x="4342" y="2738"/>
                    <a:pt x="5239" y="1936"/>
                  </a:cubicBezTo>
                  <a:cubicBezTo>
                    <a:pt x="6135" y="1228"/>
                    <a:pt x="7079" y="661"/>
                    <a:pt x="80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6" name="Google Shape;4496;p58"/>
            <p:cNvSpPr/>
            <p:nvPr/>
          </p:nvSpPr>
          <p:spPr>
            <a:xfrm>
              <a:off x="1748416" y="1935158"/>
              <a:ext cx="593507" cy="700792"/>
            </a:xfrm>
            <a:custGeom>
              <a:rect b="b" l="l" r="r" t="t"/>
              <a:pathLst>
                <a:path extrusionOk="0" h="41054" w="34769">
                  <a:moveTo>
                    <a:pt x="32782" y="1"/>
                  </a:moveTo>
                  <a:cubicBezTo>
                    <a:pt x="31768" y="1"/>
                    <a:pt x="30261" y="937"/>
                    <a:pt x="28224" y="3155"/>
                  </a:cubicBezTo>
                  <a:cubicBezTo>
                    <a:pt x="22985" y="8913"/>
                    <a:pt x="16425" y="18494"/>
                    <a:pt x="15811" y="19013"/>
                  </a:cubicBezTo>
                  <a:cubicBezTo>
                    <a:pt x="15150" y="19437"/>
                    <a:pt x="0" y="26328"/>
                    <a:pt x="0" y="26328"/>
                  </a:cubicBezTo>
                  <a:lnTo>
                    <a:pt x="10431" y="41053"/>
                  </a:lnTo>
                  <a:cubicBezTo>
                    <a:pt x="10431" y="41053"/>
                    <a:pt x="23362" y="33266"/>
                    <a:pt x="26194" y="29679"/>
                  </a:cubicBezTo>
                  <a:cubicBezTo>
                    <a:pt x="29026" y="26092"/>
                    <a:pt x="32660" y="11509"/>
                    <a:pt x="33981" y="5892"/>
                  </a:cubicBezTo>
                  <a:cubicBezTo>
                    <a:pt x="34769" y="2451"/>
                    <a:pt x="34421" y="1"/>
                    <a:pt x="32782"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7" name="Google Shape;4497;p58"/>
            <p:cNvSpPr/>
            <p:nvPr/>
          </p:nvSpPr>
          <p:spPr>
            <a:xfrm>
              <a:off x="1818505" y="2370989"/>
              <a:ext cx="147980" cy="214553"/>
            </a:xfrm>
            <a:custGeom>
              <a:rect b="b" l="l" r="r" t="t"/>
              <a:pathLst>
                <a:path extrusionOk="0" h="12569" w="8669">
                  <a:moveTo>
                    <a:pt x="73" y="1"/>
                  </a:moveTo>
                  <a:cubicBezTo>
                    <a:pt x="45" y="1"/>
                    <a:pt x="0" y="56"/>
                    <a:pt x="0" y="88"/>
                  </a:cubicBezTo>
                  <a:cubicBezTo>
                    <a:pt x="1369" y="2259"/>
                    <a:pt x="2785" y="4336"/>
                    <a:pt x="4248" y="6412"/>
                  </a:cubicBezTo>
                  <a:cubicBezTo>
                    <a:pt x="5050" y="7403"/>
                    <a:pt x="8118" y="11651"/>
                    <a:pt x="8590" y="12548"/>
                  </a:cubicBezTo>
                  <a:cubicBezTo>
                    <a:pt x="8590" y="12564"/>
                    <a:pt x="8601" y="12569"/>
                    <a:pt x="8613" y="12569"/>
                  </a:cubicBezTo>
                  <a:cubicBezTo>
                    <a:pt x="8637" y="12569"/>
                    <a:pt x="8669" y="12548"/>
                    <a:pt x="8637" y="12548"/>
                  </a:cubicBezTo>
                  <a:cubicBezTo>
                    <a:pt x="8213" y="11415"/>
                    <a:pt x="5381" y="7356"/>
                    <a:pt x="4673" y="6271"/>
                  </a:cubicBezTo>
                  <a:cubicBezTo>
                    <a:pt x="3210" y="4147"/>
                    <a:pt x="1652" y="2023"/>
                    <a:pt x="95" y="41"/>
                  </a:cubicBezTo>
                  <a:cubicBezTo>
                    <a:pt x="95" y="12"/>
                    <a:pt x="86" y="1"/>
                    <a:pt x="7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8" name="Google Shape;4498;p58"/>
            <p:cNvSpPr/>
            <p:nvPr/>
          </p:nvSpPr>
          <p:spPr>
            <a:xfrm>
              <a:off x="1167046" y="2518303"/>
              <a:ext cx="41839" cy="36103"/>
            </a:xfrm>
            <a:custGeom>
              <a:rect b="b" l="l" r="r" t="t"/>
              <a:pathLst>
                <a:path extrusionOk="0" h="2115" w="2451">
                  <a:moveTo>
                    <a:pt x="1035" y="0"/>
                  </a:moveTo>
                  <a:cubicBezTo>
                    <a:pt x="954" y="0"/>
                    <a:pt x="871" y="15"/>
                    <a:pt x="785" y="48"/>
                  </a:cubicBezTo>
                  <a:cubicBezTo>
                    <a:pt x="1" y="397"/>
                    <a:pt x="625" y="2114"/>
                    <a:pt x="1395" y="2114"/>
                  </a:cubicBezTo>
                  <a:cubicBezTo>
                    <a:pt x="1458" y="2114"/>
                    <a:pt x="1523" y="2102"/>
                    <a:pt x="1588" y="2077"/>
                  </a:cubicBezTo>
                  <a:cubicBezTo>
                    <a:pt x="2450" y="1689"/>
                    <a:pt x="1894" y="0"/>
                    <a:pt x="103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9" name="Google Shape;4499;p58"/>
            <p:cNvSpPr/>
            <p:nvPr/>
          </p:nvSpPr>
          <p:spPr>
            <a:xfrm>
              <a:off x="1159501" y="2475747"/>
              <a:ext cx="34652" cy="17719"/>
            </a:xfrm>
            <a:custGeom>
              <a:rect b="b" l="l" r="r" t="t"/>
              <a:pathLst>
                <a:path extrusionOk="0" h="1038" w="2030">
                  <a:moveTo>
                    <a:pt x="1112" y="0"/>
                  </a:moveTo>
                  <a:cubicBezTo>
                    <a:pt x="1016" y="0"/>
                    <a:pt x="913" y="12"/>
                    <a:pt x="803" y="39"/>
                  </a:cubicBezTo>
                  <a:cubicBezTo>
                    <a:pt x="472" y="87"/>
                    <a:pt x="142" y="275"/>
                    <a:pt x="48" y="559"/>
                  </a:cubicBezTo>
                  <a:cubicBezTo>
                    <a:pt x="0" y="653"/>
                    <a:pt x="95" y="889"/>
                    <a:pt x="236" y="983"/>
                  </a:cubicBezTo>
                  <a:cubicBezTo>
                    <a:pt x="336" y="1023"/>
                    <a:pt x="419" y="1038"/>
                    <a:pt x="506" y="1038"/>
                  </a:cubicBezTo>
                  <a:cubicBezTo>
                    <a:pt x="626" y="1038"/>
                    <a:pt x="753" y="1011"/>
                    <a:pt x="944" y="983"/>
                  </a:cubicBezTo>
                  <a:cubicBezTo>
                    <a:pt x="1180" y="889"/>
                    <a:pt x="1416" y="889"/>
                    <a:pt x="1652" y="842"/>
                  </a:cubicBezTo>
                  <a:cubicBezTo>
                    <a:pt x="1983" y="795"/>
                    <a:pt x="2030" y="323"/>
                    <a:pt x="1747" y="134"/>
                  </a:cubicBezTo>
                  <a:cubicBezTo>
                    <a:pt x="1546" y="67"/>
                    <a:pt x="1346" y="0"/>
                    <a:pt x="111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0" name="Google Shape;4500;p58"/>
            <p:cNvSpPr/>
            <p:nvPr/>
          </p:nvSpPr>
          <p:spPr>
            <a:xfrm>
              <a:off x="1067903" y="2513916"/>
              <a:ext cx="31187" cy="24103"/>
            </a:xfrm>
            <a:custGeom>
              <a:rect b="b" l="l" r="r" t="t"/>
              <a:pathLst>
                <a:path extrusionOk="0" h="1412" w="1827">
                  <a:moveTo>
                    <a:pt x="1264" y="1"/>
                  </a:moveTo>
                  <a:cubicBezTo>
                    <a:pt x="1051" y="1"/>
                    <a:pt x="851" y="85"/>
                    <a:pt x="694" y="210"/>
                  </a:cubicBezTo>
                  <a:cubicBezTo>
                    <a:pt x="411" y="399"/>
                    <a:pt x="222" y="635"/>
                    <a:pt x="80" y="918"/>
                  </a:cubicBezTo>
                  <a:cubicBezTo>
                    <a:pt x="0" y="1199"/>
                    <a:pt x="226" y="1411"/>
                    <a:pt x="499" y="1411"/>
                  </a:cubicBezTo>
                  <a:cubicBezTo>
                    <a:pt x="547" y="1411"/>
                    <a:pt x="597" y="1405"/>
                    <a:pt x="647" y="1390"/>
                  </a:cubicBezTo>
                  <a:cubicBezTo>
                    <a:pt x="883" y="1249"/>
                    <a:pt x="1024" y="1154"/>
                    <a:pt x="1213" y="1013"/>
                  </a:cubicBezTo>
                  <a:cubicBezTo>
                    <a:pt x="1449" y="871"/>
                    <a:pt x="1638" y="777"/>
                    <a:pt x="1732" y="494"/>
                  </a:cubicBezTo>
                  <a:cubicBezTo>
                    <a:pt x="1827" y="399"/>
                    <a:pt x="1732" y="163"/>
                    <a:pt x="1591" y="69"/>
                  </a:cubicBezTo>
                  <a:cubicBezTo>
                    <a:pt x="1481" y="22"/>
                    <a:pt x="1370" y="1"/>
                    <a:pt x="12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1" name="Google Shape;4501;p58"/>
            <p:cNvSpPr/>
            <p:nvPr/>
          </p:nvSpPr>
          <p:spPr>
            <a:xfrm>
              <a:off x="1142311" y="2646396"/>
              <a:ext cx="24461" cy="11300"/>
            </a:xfrm>
            <a:custGeom>
              <a:rect b="b" l="l" r="r" t="t"/>
              <a:pathLst>
                <a:path extrusionOk="0" h="662" w="1433">
                  <a:moveTo>
                    <a:pt x="42" y="148"/>
                  </a:moveTo>
                  <a:cubicBezTo>
                    <a:pt x="21" y="148"/>
                    <a:pt x="0" y="190"/>
                    <a:pt x="63" y="190"/>
                  </a:cubicBezTo>
                  <a:cubicBezTo>
                    <a:pt x="63" y="158"/>
                    <a:pt x="53" y="148"/>
                    <a:pt x="42" y="148"/>
                  </a:cubicBezTo>
                  <a:close/>
                  <a:moveTo>
                    <a:pt x="1385" y="1"/>
                  </a:moveTo>
                  <a:cubicBezTo>
                    <a:pt x="1243" y="190"/>
                    <a:pt x="1007" y="331"/>
                    <a:pt x="771" y="425"/>
                  </a:cubicBezTo>
                  <a:cubicBezTo>
                    <a:pt x="736" y="431"/>
                    <a:pt x="702" y="433"/>
                    <a:pt x="670" y="433"/>
                  </a:cubicBezTo>
                  <a:cubicBezTo>
                    <a:pt x="409" y="433"/>
                    <a:pt x="274" y="274"/>
                    <a:pt x="63" y="190"/>
                  </a:cubicBezTo>
                  <a:lnTo>
                    <a:pt x="63" y="190"/>
                  </a:lnTo>
                  <a:cubicBezTo>
                    <a:pt x="158" y="473"/>
                    <a:pt x="394" y="661"/>
                    <a:pt x="771" y="661"/>
                  </a:cubicBezTo>
                  <a:cubicBezTo>
                    <a:pt x="1055" y="567"/>
                    <a:pt x="1338" y="284"/>
                    <a:pt x="143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2" name="Google Shape;4502;p58"/>
            <p:cNvSpPr/>
            <p:nvPr/>
          </p:nvSpPr>
          <p:spPr>
            <a:xfrm>
              <a:off x="1140161" y="2613366"/>
              <a:ext cx="39500" cy="29224"/>
            </a:xfrm>
            <a:custGeom>
              <a:rect b="b" l="l" r="r" t="t"/>
              <a:pathLst>
                <a:path extrusionOk="0" h="1712" w="2314">
                  <a:moveTo>
                    <a:pt x="2313" y="1"/>
                  </a:moveTo>
                  <a:cubicBezTo>
                    <a:pt x="1749" y="249"/>
                    <a:pt x="1206" y="314"/>
                    <a:pt x="794" y="314"/>
                  </a:cubicBezTo>
                  <a:cubicBezTo>
                    <a:pt x="343" y="314"/>
                    <a:pt x="48" y="237"/>
                    <a:pt x="48" y="237"/>
                  </a:cubicBezTo>
                  <a:lnTo>
                    <a:pt x="48" y="237"/>
                  </a:lnTo>
                  <a:cubicBezTo>
                    <a:pt x="48" y="237"/>
                    <a:pt x="1" y="567"/>
                    <a:pt x="95" y="945"/>
                  </a:cubicBezTo>
                  <a:cubicBezTo>
                    <a:pt x="224" y="1289"/>
                    <a:pt x="432" y="1712"/>
                    <a:pt x="897" y="1712"/>
                  </a:cubicBezTo>
                  <a:cubicBezTo>
                    <a:pt x="942" y="1712"/>
                    <a:pt x="989" y="1708"/>
                    <a:pt x="1039" y="1700"/>
                  </a:cubicBezTo>
                  <a:cubicBezTo>
                    <a:pt x="1275" y="1653"/>
                    <a:pt x="1511" y="1464"/>
                    <a:pt x="1700" y="1275"/>
                  </a:cubicBezTo>
                  <a:cubicBezTo>
                    <a:pt x="2172" y="803"/>
                    <a:pt x="2313" y="1"/>
                    <a:pt x="231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3" name="Google Shape;4503;p58"/>
            <p:cNvSpPr/>
            <p:nvPr/>
          </p:nvSpPr>
          <p:spPr>
            <a:xfrm>
              <a:off x="1139358" y="2522007"/>
              <a:ext cx="56194" cy="100867"/>
            </a:xfrm>
            <a:custGeom>
              <a:rect b="b" l="l" r="r" t="t"/>
              <a:pathLst>
                <a:path extrusionOk="0" h="5909" w="3292">
                  <a:moveTo>
                    <a:pt x="792" y="0"/>
                  </a:moveTo>
                  <a:cubicBezTo>
                    <a:pt x="740" y="0"/>
                    <a:pt x="689" y="33"/>
                    <a:pt x="756" y="67"/>
                  </a:cubicBezTo>
                  <a:cubicBezTo>
                    <a:pt x="1275" y="1199"/>
                    <a:pt x="2266" y="2899"/>
                    <a:pt x="2549" y="3512"/>
                  </a:cubicBezTo>
                  <a:cubicBezTo>
                    <a:pt x="2313" y="3559"/>
                    <a:pt x="1794" y="3606"/>
                    <a:pt x="1463" y="3701"/>
                  </a:cubicBezTo>
                  <a:cubicBezTo>
                    <a:pt x="1369" y="3701"/>
                    <a:pt x="2266" y="5164"/>
                    <a:pt x="2266" y="5258"/>
                  </a:cubicBezTo>
                  <a:cubicBezTo>
                    <a:pt x="1788" y="5418"/>
                    <a:pt x="1310" y="5556"/>
                    <a:pt x="817" y="5556"/>
                  </a:cubicBezTo>
                  <a:cubicBezTo>
                    <a:pt x="580" y="5556"/>
                    <a:pt x="340" y="5524"/>
                    <a:pt x="95" y="5447"/>
                  </a:cubicBezTo>
                  <a:cubicBezTo>
                    <a:pt x="48" y="5447"/>
                    <a:pt x="0" y="5494"/>
                    <a:pt x="48" y="5589"/>
                  </a:cubicBezTo>
                  <a:cubicBezTo>
                    <a:pt x="382" y="5812"/>
                    <a:pt x="769" y="5908"/>
                    <a:pt x="1164" y="5908"/>
                  </a:cubicBezTo>
                  <a:cubicBezTo>
                    <a:pt x="1605" y="5908"/>
                    <a:pt x="2056" y="5788"/>
                    <a:pt x="2455" y="5589"/>
                  </a:cubicBezTo>
                  <a:cubicBezTo>
                    <a:pt x="2643" y="5494"/>
                    <a:pt x="2691" y="5447"/>
                    <a:pt x="2691" y="5400"/>
                  </a:cubicBezTo>
                  <a:cubicBezTo>
                    <a:pt x="2502" y="4975"/>
                    <a:pt x="2030" y="4031"/>
                    <a:pt x="2030" y="4031"/>
                  </a:cubicBezTo>
                  <a:lnTo>
                    <a:pt x="2030" y="4031"/>
                  </a:lnTo>
                  <a:cubicBezTo>
                    <a:pt x="2061" y="4037"/>
                    <a:pt x="2106" y="4040"/>
                    <a:pt x="2160" y="4040"/>
                  </a:cubicBezTo>
                  <a:cubicBezTo>
                    <a:pt x="2519" y="4040"/>
                    <a:pt x="3292" y="3912"/>
                    <a:pt x="3210" y="3748"/>
                  </a:cubicBezTo>
                  <a:cubicBezTo>
                    <a:pt x="2502" y="2427"/>
                    <a:pt x="1983" y="1577"/>
                    <a:pt x="850" y="20"/>
                  </a:cubicBezTo>
                  <a:cubicBezTo>
                    <a:pt x="836" y="6"/>
                    <a:pt x="814" y="0"/>
                    <a:pt x="7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4" name="Google Shape;4504;p58"/>
            <p:cNvSpPr/>
            <p:nvPr/>
          </p:nvSpPr>
          <p:spPr>
            <a:xfrm>
              <a:off x="1082549" y="2546980"/>
              <a:ext cx="43836" cy="36257"/>
            </a:xfrm>
            <a:custGeom>
              <a:rect b="b" l="l" r="r" t="t"/>
              <a:pathLst>
                <a:path extrusionOk="0" h="2124" w="2568">
                  <a:moveTo>
                    <a:pt x="1158" y="1"/>
                  </a:moveTo>
                  <a:cubicBezTo>
                    <a:pt x="1111" y="1"/>
                    <a:pt x="1064" y="7"/>
                    <a:pt x="1016" y="20"/>
                  </a:cubicBezTo>
                  <a:cubicBezTo>
                    <a:pt x="1" y="329"/>
                    <a:pt x="636" y="2123"/>
                    <a:pt x="1457" y="2123"/>
                  </a:cubicBezTo>
                  <a:cubicBezTo>
                    <a:pt x="1513" y="2123"/>
                    <a:pt x="1571" y="2115"/>
                    <a:pt x="1629" y="2096"/>
                  </a:cubicBezTo>
                  <a:cubicBezTo>
                    <a:pt x="2567" y="1873"/>
                    <a:pt x="1984" y="1"/>
                    <a:pt x="11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5" name="Google Shape;4505;p58"/>
            <p:cNvSpPr/>
            <p:nvPr/>
          </p:nvSpPr>
          <p:spPr>
            <a:xfrm>
              <a:off x="2280129" y="1682061"/>
              <a:ext cx="31443" cy="13912"/>
            </a:xfrm>
            <a:custGeom>
              <a:rect b="b" l="l" r="r" t="t"/>
              <a:pathLst>
                <a:path extrusionOk="0" h="815" w="1842">
                  <a:moveTo>
                    <a:pt x="1039" y="0"/>
                  </a:moveTo>
                  <a:cubicBezTo>
                    <a:pt x="756" y="0"/>
                    <a:pt x="520" y="95"/>
                    <a:pt x="284" y="189"/>
                  </a:cubicBezTo>
                  <a:cubicBezTo>
                    <a:pt x="1" y="283"/>
                    <a:pt x="95" y="661"/>
                    <a:pt x="425" y="755"/>
                  </a:cubicBezTo>
                  <a:cubicBezTo>
                    <a:pt x="496" y="779"/>
                    <a:pt x="591" y="779"/>
                    <a:pt x="691" y="779"/>
                  </a:cubicBezTo>
                  <a:cubicBezTo>
                    <a:pt x="791" y="779"/>
                    <a:pt x="897" y="779"/>
                    <a:pt x="992" y="803"/>
                  </a:cubicBezTo>
                  <a:cubicBezTo>
                    <a:pt x="1110" y="803"/>
                    <a:pt x="1216" y="814"/>
                    <a:pt x="1322" y="814"/>
                  </a:cubicBezTo>
                  <a:cubicBezTo>
                    <a:pt x="1428" y="814"/>
                    <a:pt x="1535" y="803"/>
                    <a:pt x="1653" y="755"/>
                  </a:cubicBezTo>
                  <a:cubicBezTo>
                    <a:pt x="1747" y="661"/>
                    <a:pt x="1841" y="519"/>
                    <a:pt x="1747" y="378"/>
                  </a:cubicBezTo>
                  <a:cubicBezTo>
                    <a:pt x="1653" y="95"/>
                    <a:pt x="1369" y="0"/>
                    <a:pt x="10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6" name="Google Shape;4506;p58"/>
            <p:cNvSpPr/>
            <p:nvPr/>
          </p:nvSpPr>
          <p:spPr>
            <a:xfrm>
              <a:off x="2364728" y="1713760"/>
              <a:ext cx="26458" cy="20518"/>
            </a:xfrm>
            <a:custGeom>
              <a:rect b="b" l="l" r="r" t="t"/>
              <a:pathLst>
                <a:path extrusionOk="0" h="1202" w="1550">
                  <a:moveTo>
                    <a:pt x="520" y="1"/>
                  </a:moveTo>
                  <a:cubicBezTo>
                    <a:pt x="395" y="1"/>
                    <a:pt x="277" y="38"/>
                    <a:pt x="189" y="125"/>
                  </a:cubicBezTo>
                  <a:cubicBezTo>
                    <a:pt x="47" y="173"/>
                    <a:pt x="0" y="361"/>
                    <a:pt x="47" y="456"/>
                  </a:cubicBezTo>
                  <a:cubicBezTo>
                    <a:pt x="189" y="692"/>
                    <a:pt x="331" y="786"/>
                    <a:pt x="519" y="881"/>
                  </a:cubicBezTo>
                  <a:cubicBezTo>
                    <a:pt x="708" y="1022"/>
                    <a:pt x="897" y="1117"/>
                    <a:pt x="1039" y="1164"/>
                  </a:cubicBezTo>
                  <a:cubicBezTo>
                    <a:pt x="1081" y="1189"/>
                    <a:pt x="1126" y="1201"/>
                    <a:pt x="1169" y="1201"/>
                  </a:cubicBezTo>
                  <a:cubicBezTo>
                    <a:pt x="1366" y="1201"/>
                    <a:pt x="1549" y="962"/>
                    <a:pt x="1511" y="692"/>
                  </a:cubicBezTo>
                  <a:cubicBezTo>
                    <a:pt x="1416" y="409"/>
                    <a:pt x="1227" y="220"/>
                    <a:pt x="944" y="125"/>
                  </a:cubicBezTo>
                  <a:cubicBezTo>
                    <a:pt x="818" y="50"/>
                    <a:pt x="665" y="1"/>
                    <a:pt x="5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7" name="Google Shape;4507;p58"/>
            <p:cNvSpPr/>
            <p:nvPr/>
          </p:nvSpPr>
          <p:spPr>
            <a:xfrm>
              <a:off x="2345388" y="1755376"/>
              <a:ext cx="11300" cy="29019"/>
            </a:xfrm>
            <a:custGeom>
              <a:rect b="b" l="l" r="r" t="t"/>
              <a:pathLst>
                <a:path extrusionOk="0" h="1700" w="662">
                  <a:moveTo>
                    <a:pt x="473" y="0"/>
                  </a:moveTo>
                  <a:cubicBezTo>
                    <a:pt x="189" y="472"/>
                    <a:pt x="1" y="1369"/>
                    <a:pt x="661" y="1699"/>
                  </a:cubicBezTo>
                  <a:lnTo>
                    <a:pt x="661" y="1652"/>
                  </a:lnTo>
                  <a:cubicBezTo>
                    <a:pt x="189" y="1274"/>
                    <a:pt x="284" y="614"/>
                    <a:pt x="473" y="47"/>
                  </a:cubicBezTo>
                  <a:cubicBezTo>
                    <a:pt x="520" y="47"/>
                    <a:pt x="473" y="0"/>
                    <a:pt x="47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8" name="Google Shape;4508;p58"/>
            <p:cNvSpPr/>
            <p:nvPr/>
          </p:nvSpPr>
          <p:spPr>
            <a:xfrm>
              <a:off x="2344432" y="1747080"/>
              <a:ext cx="35847" cy="32604"/>
            </a:xfrm>
            <a:custGeom>
              <a:rect b="b" l="l" r="r" t="t"/>
              <a:pathLst>
                <a:path extrusionOk="0" h="1910" w="2100">
                  <a:moveTo>
                    <a:pt x="1078" y="1"/>
                  </a:moveTo>
                  <a:cubicBezTo>
                    <a:pt x="349" y="1"/>
                    <a:pt x="0" y="1722"/>
                    <a:pt x="764" y="1902"/>
                  </a:cubicBezTo>
                  <a:cubicBezTo>
                    <a:pt x="797" y="1907"/>
                    <a:pt x="829" y="1909"/>
                    <a:pt x="860" y="1909"/>
                  </a:cubicBezTo>
                  <a:cubicBezTo>
                    <a:pt x="1693" y="1909"/>
                    <a:pt x="2099" y="151"/>
                    <a:pt x="1189" y="14"/>
                  </a:cubicBezTo>
                  <a:cubicBezTo>
                    <a:pt x="1151" y="5"/>
                    <a:pt x="1114" y="1"/>
                    <a:pt x="10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9" name="Google Shape;4509;p58"/>
            <p:cNvSpPr/>
            <p:nvPr/>
          </p:nvSpPr>
          <p:spPr>
            <a:xfrm>
              <a:off x="2367954" y="1749572"/>
              <a:ext cx="21764" cy="16541"/>
            </a:xfrm>
            <a:custGeom>
              <a:rect b="b" l="l" r="r" t="t"/>
              <a:pathLst>
                <a:path extrusionOk="0" h="969" w="1275">
                  <a:moveTo>
                    <a:pt x="122" y="0"/>
                  </a:moveTo>
                  <a:cubicBezTo>
                    <a:pt x="81" y="0"/>
                    <a:pt x="41" y="111"/>
                    <a:pt x="0" y="151"/>
                  </a:cubicBezTo>
                  <a:cubicBezTo>
                    <a:pt x="0" y="576"/>
                    <a:pt x="142" y="906"/>
                    <a:pt x="519" y="954"/>
                  </a:cubicBezTo>
                  <a:cubicBezTo>
                    <a:pt x="564" y="964"/>
                    <a:pt x="607" y="968"/>
                    <a:pt x="648" y="968"/>
                  </a:cubicBezTo>
                  <a:cubicBezTo>
                    <a:pt x="992" y="968"/>
                    <a:pt x="1185" y="635"/>
                    <a:pt x="1227" y="340"/>
                  </a:cubicBezTo>
                  <a:cubicBezTo>
                    <a:pt x="1274" y="246"/>
                    <a:pt x="1227" y="246"/>
                    <a:pt x="1227" y="246"/>
                  </a:cubicBezTo>
                  <a:cubicBezTo>
                    <a:pt x="1080" y="393"/>
                    <a:pt x="904" y="512"/>
                    <a:pt x="721" y="512"/>
                  </a:cubicBezTo>
                  <a:cubicBezTo>
                    <a:pt x="670" y="512"/>
                    <a:pt x="618" y="502"/>
                    <a:pt x="566" y="482"/>
                  </a:cubicBezTo>
                  <a:cubicBezTo>
                    <a:pt x="378" y="387"/>
                    <a:pt x="283" y="198"/>
                    <a:pt x="142" y="10"/>
                  </a:cubicBezTo>
                  <a:cubicBezTo>
                    <a:pt x="135" y="3"/>
                    <a:pt x="128" y="0"/>
                    <a:pt x="1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0" name="Google Shape;4510;p58"/>
            <p:cNvSpPr/>
            <p:nvPr/>
          </p:nvSpPr>
          <p:spPr>
            <a:xfrm>
              <a:off x="2279327" y="1735678"/>
              <a:ext cx="16933" cy="24547"/>
            </a:xfrm>
            <a:custGeom>
              <a:rect b="b" l="l" r="r" t="t"/>
              <a:pathLst>
                <a:path extrusionOk="0" h="1438" w="992">
                  <a:moveTo>
                    <a:pt x="981" y="0"/>
                  </a:moveTo>
                  <a:lnTo>
                    <a:pt x="981" y="0"/>
                  </a:lnTo>
                  <a:cubicBezTo>
                    <a:pt x="971" y="0"/>
                    <a:pt x="960" y="21"/>
                    <a:pt x="992" y="21"/>
                  </a:cubicBezTo>
                  <a:cubicBezTo>
                    <a:pt x="992" y="6"/>
                    <a:pt x="986" y="0"/>
                    <a:pt x="981" y="0"/>
                  </a:cubicBezTo>
                  <a:close/>
                  <a:moveTo>
                    <a:pt x="992" y="21"/>
                  </a:moveTo>
                  <a:lnTo>
                    <a:pt x="992" y="21"/>
                  </a:lnTo>
                  <a:cubicBezTo>
                    <a:pt x="803" y="682"/>
                    <a:pt x="567" y="1296"/>
                    <a:pt x="0" y="1390"/>
                  </a:cubicBezTo>
                  <a:lnTo>
                    <a:pt x="0" y="1437"/>
                  </a:lnTo>
                  <a:cubicBezTo>
                    <a:pt x="614" y="1437"/>
                    <a:pt x="992" y="540"/>
                    <a:pt x="992" y="2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1" name="Google Shape;4511;p58"/>
            <p:cNvSpPr/>
            <p:nvPr/>
          </p:nvSpPr>
          <p:spPr>
            <a:xfrm>
              <a:off x="2266081" y="1722465"/>
              <a:ext cx="36342" cy="31972"/>
            </a:xfrm>
            <a:custGeom>
              <a:rect b="b" l="l" r="r" t="t"/>
              <a:pathLst>
                <a:path extrusionOk="0" h="1873" w="2129">
                  <a:moveTo>
                    <a:pt x="1167" y="1"/>
                  </a:moveTo>
                  <a:cubicBezTo>
                    <a:pt x="371" y="1"/>
                    <a:pt x="0" y="1574"/>
                    <a:pt x="824" y="1834"/>
                  </a:cubicBezTo>
                  <a:cubicBezTo>
                    <a:pt x="888" y="1860"/>
                    <a:pt x="951" y="1872"/>
                    <a:pt x="1011" y="1872"/>
                  </a:cubicBezTo>
                  <a:cubicBezTo>
                    <a:pt x="1708" y="1872"/>
                    <a:pt x="2128" y="257"/>
                    <a:pt x="1390" y="40"/>
                  </a:cubicBezTo>
                  <a:cubicBezTo>
                    <a:pt x="1313" y="13"/>
                    <a:pt x="1238" y="1"/>
                    <a:pt x="11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2" name="Google Shape;4512;p58"/>
            <p:cNvSpPr/>
            <p:nvPr/>
          </p:nvSpPr>
          <p:spPr>
            <a:xfrm>
              <a:off x="2264818" y="1716696"/>
              <a:ext cx="19357" cy="17258"/>
            </a:xfrm>
            <a:custGeom>
              <a:rect b="b" l="l" r="r" t="t"/>
              <a:pathLst>
                <a:path extrusionOk="0" h="1011" w="1134">
                  <a:moveTo>
                    <a:pt x="143" y="1"/>
                  </a:moveTo>
                  <a:cubicBezTo>
                    <a:pt x="1" y="378"/>
                    <a:pt x="1" y="756"/>
                    <a:pt x="379" y="945"/>
                  </a:cubicBezTo>
                  <a:cubicBezTo>
                    <a:pt x="447" y="990"/>
                    <a:pt x="515" y="1011"/>
                    <a:pt x="583" y="1011"/>
                  </a:cubicBezTo>
                  <a:cubicBezTo>
                    <a:pt x="793" y="1011"/>
                    <a:pt x="991" y="806"/>
                    <a:pt x="1134" y="520"/>
                  </a:cubicBezTo>
                  <a:cubicBezTo>
                    <a:pt x="1134" y="473"/>
                    <a:pt x="1134" y="378"/>
                    <a:pt x="1086" y="378"/>
                  </a:cubicBezTo>
                  <a:cubicBezTo>
                    <a:pt x="898" y="425"/>
                    <a:pt x="709" y="520"/>
                    <a:pt x="520" y="520"/>
                  </a:cubicBezTo>
                  <a:cubicBezTo>
                    <a:pt x="284" y="473"/>
                    <a:pt x="237" y="237"/>
                    <a:pt x="19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3" name="Google Shape;4513;p58"/>
            <p:cNvSpPr/>
            <p:nvPr/>
          </p:nvSpPr>
          <p:spPr>
            <a:xfrm>
              <a:off x="2311555" y="1829494"/>
              <a:ext cx="20962" cy="8211"/>
            </a:xfrm>
            <a:custGeom>
              <a:rect b="b" l="l" r="r" t="t"/>
              <a:pathLst>
                <a:path extrusionOk="0" h="481" w="1228">
                  <a:moveTo>
                    <a:pt x="0" y="0"/>
                  </a:moveTo>
                  <a:cubicBezTo>
                    <a:pt x="95" y="236"/>
                    <a:pt x="378" y="472"/>
                    <a:pt x="614" y="472"/>
                  </a:cubicBezTo>
                  <a:cubicBezTo>
                    <a:pt x="661" y="478"/>
                    <a:pt x="705" y="481"/>
                    <a:pt x="747" y="481"/>
                  </a:cubicBezTo>
                  <a:cubicBezTo>
                    <a:pt x="1036" y="481"/>
                    <a:pt x="1186" y="336"/>
                    <a:pt x="1227" y="47"/>
                  </a:cubicBezTo>
                  <a:lnTo>
                    <a:pt x="1227" y="47"/>
                  </a:lnTo>
                  <a:cubicBezTo>
                    <a:pt x="1074" y="162"/>
                    <a:pt x="920" y="309"/>
                    <a:pt x="742" y="309"/>
                  </a:cubicBezTo>
                  <a:cubicBezTo>
                    <a:pt x="701" y="309"/>
                    <a:pt x="658" y="301"/>
                    <a:pt x="614" y="283"/>
                  </a:cubicBezTo>
                  <a:cubicBezTo>
                    <a:pt x="378" y="283"/>
                    <a:pt x="236" y="142"/>
                    <a:pt x="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4" name="Google Shape;4514;p58"/>
            <p:cNvSpPr/>
            <p:nvPr/>
          </p:nvSpPr>
          <p:spPr>
            <a:xfrm>
              <a:off x="2282280" y="1688991"/>
              <a:ext cx="51039" cy="121743"/>
            </a:xfrm>
            <a:custGeom>
              <a:rect b="b" l="l" r="r" t="t"/>
              <a:pathLst>
                <a:path extrusionOk="0" h="7132" w="2990">
                  <a:moveTo>
                    <a:pt x="2799" y="0"/>
                  </a:moveTo>
                  <a:cubicBezTo>
                    <a:pt x="2782" y="0"/>
                    <a:pt x="2766" y="6"/>
                    <a:pt x="2754" y="19"/>
                  </a:cubicBezTo>
                  <a:cubicBezTo>
                    <a:pt x="1621" y="1671"/>
                    <a:pt x="819" y="3700"/>
                    <a:pt x="63" y="5446"/>
                  </a:cubicBezTo>
                  <a:cubicBezTo>
                    <a:pt x="1" y="5572"/>
                    <a:pt x="399" y="5593"/>
                    <a:pt x="728" y="5593"/>
                  </a:cubicBezTo>
                  <a:cubicBezTo>
                    <a:pt x="892" y="5593"/>
                    <a:pt x="1039" y="5588"/>
                    <a:pt x="1102" y="5588"/>
                  </a:cubicBezTo>
                  <a:cubicBezTo>
                    <a:pt x="1102" y="5588"/>
                    <a:pt x="771" y="6390"/>
                    <a:pt x="630" y="6815"/>
                  </a:cubicBezTo>
                  <a:cubicBezTo>
                    <a:pt x="630" y="6862"/>
                    <a:pt x="677" y="6862"/>
                    <a:pt x="866" y="6957"/>
                  </a:cubicBezTo>
                  <a:cubicBezTo>
                    <a:pt x="1153" y="7071"/>
                    <a:pt x="1447" y="7132"/>
                    <a:pt x="1737" y="7132"/>
                  </a:cubicBezTo>
                  <a:cubicBezTo>
                    <a:pt x="2162" y="7132"/>
                    <a:pt x="2577" y="7002"/>
                    <a:pt x="2942" y="6721"/>
                  </a:cubicBezTo>
                  <a:cubicBezTo>
                    <a:pt x="2990" y="6626"/>
                    <a:pt x="2942" y="6626"/>
                    <a:pt x="2895" y="6626"/>
                  </a:cubicBezTo>
                  <a:cubicBezTo>
                    <a:pt x="2541" y="6753"/>
                    <a:pt x="2200" y="6798"/>
                    <a:pt x="1865" y="6798"/>
                  </a:cubicBezTo>
                  <a:cubicBezTo>
                    <a:pt x="1576" y="6798"/>
                    <a:pt x="1292" y="6764"/>
                    <a:pt x="1007" y="6721"/>
                  </a:cubicBezTo>
                  <a:cubicBezTo>
                    <a:pt x="1007" y="6579"/>
                    <a:pt x="1621" y="5305"/>
                    <a:pt x="1574" y="5305"/>
                  </a:cubicBezTo>
                  <a:cubicBezTo>
                    <a:pt x="1338" y="5210"/>
                    <a:pt x="866" y="5210"/>
                    <a:pt x="583" y="5210"/>
                  </a:cubicBezTo>
                  <a:cubicBezTo>
                    <a:pt x="1291" y="3464"/>
                    <a:pt x="2234" y="1860"/>
                    <a:pt x="2895" y="113"/>
                  </a:cubicBezTo>
                  <a:cubicBezTo>
                    <a:pt x="2895" y="44"/>
                    <a:pt x="2845" y="0"/>
                    <a:pt x="27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5" name="Google Shape;4515;p58"/>
            <p:cNvSpPr/>
            <p:nvPr/>
          </p:nvSpPr>
          <p:spPr>
            <a:xfrm>
              <a:off x="2297865" y="1802899"/>
              <a:ext cx="35454" cy="24410"/>
            </a:xfrm>
            <a:custGeom>
              <a:rect b="b" l="l" r="r" t="t"/>
              <a:pathLst>
                <a:path extrusionOk="0" h="1430" w="2077">
                  <a:moveTo>
                    <a:pt x="2029" y="1"/>
                  </a:moveTo>
                  <a:cubicBezTo>
                    <a:pt x="2029" y="1"/>
                    <a:pt x="1540" y="221"/>
                    <a:pt x="861" y="221"/>
                  </a:cubicBezTo>
                  <a:cubicBezTo>
                    <a:pt x="597" y="221"/>
                    <a:pt x="304" y="187"/>
                    <a:pt x="0" y="95"/>
                  </a:cubicBezTo>
                  <a:lnTo>
                    <a:pt x="0" y="95"/>
                  </a:lnTo>
                  <a:cubicBezTo>
                    <a:pt x="0" y="95"/>
                    <a:pt x="189" y="756"/>
                    <a:pt x="661" y="1133"/>
                  </a:cubicBezTo>
                  <a:cubicBezTo>
                    <a:pt x="850" y="1275"/>
                    <a:pt x="1038" y="1369"/>
                    <a:pt x="1321" y="1416"/>
                  </a:cubicBezTo>
                  <a:cubicBezTo>
                    <a:pt x="1371" y="1425"/>
                    <a:pt x="1417" y="1430"/>
                    <a:pt x="1459" y="1430"/>
                  </a:cubicBezTo>
                  <a:cubicBezTo>
                    <a:pt x="1859" y="1430"/>
                    <a:pt x="1944" y="1046"/>
                    <a:pt x="2029" y="661"/>
                  </a:cubicBezTo>
                  <a:cubicBezTo>
                    <a:pt x="2077" y="378"/>
                    <a:pt x="2029" y="1"/>
                    <a:pt x="202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6" name="Google Shape;4516;p58"/>
            <p:cNvSpPr/>
            <p:nvPr/>
          </p:nvSpPr>
          <p:spPr>
            <a:xfrm>
              <a:off x="2309131" y="1813619"/>
              <a:ext cx="23386" cy="14339"/>
            </a:xfrm>
            <a:custGeom>
              <a:rect b="b" l="l" r="r" t="t"/>
              <a:pathLst>
                <a:path extrusionOk="0" h="840" w="1370">
                  <a:moveTo>
                    <a:pt x="1005" y="0"/>
                  </a:moveTo>
                  <a:cubicBezTo>
                    <a:pt x="577" y="0"/>
                    <a:pt x="147" y="139"/>
                    <a:pt x="1" y="505"/>
                  </a:cubicBezTo>
                  <a:cubicBezTo>
                    <a:pt x="190" y="647"/>
                    <a:pt x="378" y="741"/>
                    <a:pt x="661" y="836"/>
                  </a:cubicBezTo>
                  <a:cubicBezTo>
                    <a:pt x="688" y="838"/>
                    <a:pt x="714" y="839"/>
                    <a:pt x="738" y="839"/>
                  </a:cubicBezTo>
                  <a:cubicBezTo>
                    <a:pt x="1190" y="839"/>
                    <a:pt x="1280" y="436"/>
                    <a:pt x="1369" y="33"/>
                  </a:cubicBezTo>
                  <a:cubicBezTo>
                    <a:pt x="1253" y="12"/>
                    <a:pt x="1129" y="0"/>
                    <a:pt x="100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7" name="Google Shape;4517;p58"/>
            <p:cNvSpPr/>
            <p:nvPr/>
          </p:nvSpPr>
          <p:spPr>
            <a:xfrm>
              <a:off x="1047522" y="2514735"/>
              <a:ext cx="107968" cy="94960"/>
            </a:xfrm>
            <a:custGeom>
              <a:rect b="b" l="l" r="r" t="t"/>
              <a:pathLst>
                <a:path extrusionOk="0" h="5563" w="6325">
                  <a:moveTo>
                    <a:pt x="3230" y="315"/>
                  </a:moveTo>
                  <a:cubicBezTo>
                    <a:pt x="4137" y="315"/>
                    <a:pt x="5016" y="867"/>
                    <a:pt x="5428" y="1814"/>
                  </a:cubicBezTo>
                  <a:cubicBezTo>
                    <a:pt x="5947" y="3041"/>
                    <a:pt x="5380" y="4457"/>
                    <a:pt x="4106" y="4976"/>
                  </a:cubicBezTo>
                  <a:cubicBezTo>
                    <a:pt x="3792" y="5121"/>
                    <a:pt x="3466" y="5189"/>
                    <a:pt x="3146" y="5189"/>
                  </a:cubicBezTo>
                  <a:cubicBezTo>
                    <a:pt x="2214" y="5189"/>
                    <a:pt x="1330" y="4615"/>
                    <a:pt x="944" y="3702"/>
                  </a:cubicBezTo>
                  <a:cubicBezTo>
                    <a:pt x="425" y="2475"/>
                    <a:pt x="991" y="1059"/>
                    <a:pt x="2218" y="493"/>
                  </a:cubicBezTo>
                  <a:cubicBezTo>
                    <a:pt x="2407" y="398"/>
                    <a:pt x="2643" y="398"/>
                    <a:pt x="2832" y="351"/>
                  </a:cubicBezTo>
                  <a:cubicBezTo>
                    <a:pt x="2964" y="327"/>
                    <a:pt x="3097" y="315"/>
                    <a:pt x="3230" y="315"/>
                  </a:cubicBezTo>
                  <a:close/>
                  <a:moveTo>
                    <a:pt x="3162" y="0"/>
                  </a:moveTo>
                  <a:cubicBezTo>
                    <a:pt x="2799" y="0"/>
                    <a:pt x="2431" y="68"/>
                    <a:pt x="2077" y="210"/>
                  </a:cubicBezTo>
                  <a:cubicBezTo>
                    <a:pt x="661" y="823"/>
                    <a:pt x="0" y="2475"/>
                    <a:pt x="566" y="3891"/>
                  </a:cubicBezTo>
                  <a:cubicBezTo>
                    <a:pt x="1079" y="4959"/>
                    <a:pt x="2133" y="5563"/>
                    <a:pt x="3238" y="5563"/>
                  </a:cubicBezTo>
                  <a:cubicBezTo>
                    <a:pt x="3354" y="5563"/>
                    <a:pt x="3471" y="5556"/>
                    <a:pt x="3587" y="5543"/>
                  </a:cubicBezTo>
                  <a:cubicBezTo>
                    <a:pt x="3823" y="5448"/>
                    <a:pt x="4059" y="5401"/>
                    <a:pt x="4248" y="5354"/>
                  </a:cubicBezTo>
                  <a:cubicBezTo>
                    <a:pt x="5664" y="4740"/>
                    <a:pt x="6324" y="3089"/>
                    <a:pt x="5711" y="1673"/>
                  </a:cubicBezTo>
                  <a:cubicBezTo>
                    <a:pt x="5286" y="611"/>
                    <a:pt x="4251" y="0"/>
                    <a:pt x="31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8" name="Google Shape;4518;p58"/>
            <p:cNvSpPr/>
            <p:nvPr/>
          </p:nvSpPr>
          <p:spPr>
            <a:xfrm>
              <a:off x="1162727" y="2485972"/>
              <a:ext cx="78966" cy="93987"/>
            </a:xfrm>
            <a:custGeom>
              <a:rect b="b" l="l" r="r" t="t"/>
              <a:pathLst>
                <a:path extrusionOk="0" h="5506" w="4626">
                  <a:moveTo>
                    <a:pt x="1902" y="356"/>
                  </a:moveTo>
                  <a:cubicBezTo>
                    <a:pt x="2243" y="356"/>
                    <a:pt x="2585" y="515"/>
                    <a:pt x="2926" y="856"/>
                  </a:cubicBezTo>
                  <a:cubicBezTo>
                    <a:pt x="3351" y="1187"/>
                    <a:pt x="3681" y="1706"/>
                    <a:pt x="3870" y="2367"/>
                  </a:cubicBezTo>
                  <a:cubicBezTo>
                    <a:pt x="4201" y="3641"/>
                    <a:pt x="3729" y="4915"/>
                    <a:pt x="2879" y="5151"/>
                  </a:cubicBezTo>
                  <a:cubicBezTo>
                    <a:pt x="2773" y="5178"/>
                    <a:pt x="2665" y="5190"/>
                    <a:pt x="2558" y="5190"/>
                  </a:cubicBezTo>
                  <a:cubicBezTo>
                    <a:pt x="1710" y="5190"/>
                    <a:pt x="860" y="4394"/>
                    <a:pt x="566" y="3263"/>
                  </a:cubicBezTo>
                  <a:cubicBezTo>
                    <a:pt x="378" y="2603"/>
                    <a:pt x="425" y="1942"/>
                    <a:pt x="614" y="1423"/>
                  </a:cubicBezTo>
                  <a:cubicBezTo>
                    <a:pt x="802" y="903"/>
                    <a:pt x="1133" y="526"/>
                    <a:pt x="1558" y="431"/>
                  </a:cubicBezTo>
                  <a:cubicBezTo>
                    <a:pt x="1558" y="384"/>
                    <a:pt x="1605" y="384"/>
                    <a:pt x="1652" y="384"/>
                  </a:cubicBezTo>
                  <a:cubicBezTo>
                    <a:pt x="1735" y="366"/>
                    <a:pt x="1819" y="356"/>
                    <a:pt x="1902" y="356"/>
                  </a:cubicBezTo>
                  <a:close/>
                  <a:moveTo>
                    <a:pt x="1908" y="1"/>
                  </a:moveTo>
                  <a:cubicBezTo>
                    <a:pt x="1773" y="1"/>
                    <a:pt x="1640" y="19"/>
                    <a:pt x="1510" y="54"/>
                  </a:cubicBezTo>
                  <a:cubicBezTo>
                    <a:pt x="897" y="196"/>
                    <a:pt x="472" y="620"/>
                    <a:pt x="236" y="1234"/>
                  </a:cubicBezTo>
                  <a:cubicBezTo>
                    <a:pt x="0" y="1895"/>
                    <a:pt x="0" y="2603"/>
                    <a:pt x="189" y="3310"/>
                  </a:cubicBezTo>
                  <a:cubicBezTo>
                    <a:pt x="577" y="4605"/>
                    <a:pt x="1558" y="5505"/>
                    <a:pt x="2517" y="5505"/>
                  </a:cubicBezTo>
                  <a:cubicBezTo>
                    <a:pt x="2606" y="5505"/>
                    <a:pt x="2696" y="5498"/>
                    <a:pt x="2785" y="5481"/>
                  </a:cubicBezTo>
                  <a:cubicBezTo>
                    <a:pt x="2832" y="5481"/>
                    <a:pt x="2926" y="5434"/>
                    <a:pt x="2973" y="5434"/>
                  </a:cubicBezTo>
                  <a:cubicBezTo>
                    <a:pt x="4012" y="5151"/>
                    <a:pt x="4625" y="3688"/>
                    <a:pt x="4201" y="2178"/>
                  </a:cubicBezTo>
                  <a:cubicBezTo>
                    <a:pt x="4012" y="1470"/>
                    <a:pt x="3681" y="903"/>
                    <a:pt x="3162" y="479"/>
                  </a:cubicBezTo>
                  <a:cubicBezTo>
                    <a:pt x="2737" y="160"/>
                    <a:pt x="2313" y="1"/>
                    <a:pt x="19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9" name="Google Shape;4519;p58"/>
            <p:cNvSpPr/>
            <p:nvPr/>
          </p:nvSpPr>
          <p:spPr>
            <a:xfrm>
              <a:off x="1141782" y="2533785"/>
              <a:ext cx="28200" cy="15158"/>
            </a:xfrm>
            <a:custGeom>
              <a:rect b="b" l="l" r="r" t="t"/>
              <a:pathLst>
                <a:path extrusionOk="0" h="888" w="1652">
                  <a:moveTo>
                    <a:pt x="1092" y="1"/>
                  </a:moveTo>
                  <a:cubicBezTo>
                    <a:pt x="598" y="1"/>
                    <a:pt x="173" y="387"/>
                    <a:pt x="0" y="698"/>
                  </a:cubicBezTo>
                  <a:lnTo>
                    <a:pt x="236" y="887"/>
                  </a:lnTo>
                  <a:cubicBezTo>
                    <a:pt x="236" y="814"/>
                    <a:pt x="605" y="315"/>
                    <a:pt x="1057" y="315"/>
                  </a:cubicBezTo>
                  <a:cubicBezTo>
                    <a:pt x="1188" y="315"/>
                    <a:pt x="1325" y="356"/>
                    <a:pt x="1463" y="462"/>
                  </a:cubicBezTo>
                  <a:lnTo>
                    <a:pt x="1652" y="179"/>
                  </a:lnTo>
                  <a:cubicBezTo>
                    <a:pt x="1462" y="53"/>
                    <a:pt x="1272" y="1"/>
                    <a:pt x="109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0" name="Google Shape;4520;p58"/>
            <p:cNvSpPr/>
            <p:nvPr/>
          </p:nvSpPr>
          <p:spPr>
            <a:xfrm>
              <a:off x="962923" y="2561814"/>
              <a:ext cx="94278" cy="28217"/>
            </a:xfrm>
            <a:custGeom>
              <a:rect b="b" l="l" r="r" t="t"/>
              <a:pathLst>
                <a:path extrusionOk="0" h="1653" w="5523">
                  <a:moveTo>
                    <a:pt x="5475" y="0"/>
                  </a:moveTo>
                  <a:cubicBezTo>
                    <a:pt x="5286" y="47"/>
                    <a:pt x="1133" y="755"/>
                    <a:pt x="520" y="1038"/>
                  </a:cubicBezTo>
                  <a:cubicBezTo>
                    <a:pt x="473" y="1038"/>
                    <a:pt x="48" y="1369"/>
                    <a:pt x="1" y="1463"/>
                  </a:cubicBezTo>
                  <a:lnTo>
                    <a:pt x="331" y="1652"/>
                  </a:lnTo>
                  <a:cubicBezTo>
                    <a:pt x="331" y="1652"/>
                    <a:pt x="284" y="1510"/>
                    <a:pt x="661" y="1274"/>
                  </a:cubicBezTo>
                  <a:cubicBezTo>
                    <a:pt x="1133" y="1133"/>
                    <a:pt x="4343" y="519"/>
                    <a:pt x="5522" y="283"/>
                  </a:cubicBezTo>
                  <a:lnTo>
                    <a:pt x="547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1" name="Google Shape;4521;p58"/>
            <p:cNvSpPr/>
            <p:nvPr/>
          </p:nvSpPr>
          <p:spPr>
            <a:xfrm rot="737148">
              <a:off x="930303" y="2565629"/>
              <a:ext cx="93463" cy="83067"/>
            </a:xfrm>
            <a:custGeom>
              <a:rect b="b" l="l" r="r" t="t"/>
              <a:pathLst>
                <a:path extrusionOk="0" h="4866" w="5475">
                  <a:moveTo>
                    <a:pt x="1711" y="0"/>
                  </a:moveTo>
                  <a:cubicBezTo>
                    <a:pt x="1475" y="0"/>
                    <a:pt x="1260" y="63"/>
                    <a:pt x="1086" y="214"/>
                  </a:cubicBezTo>
                  <a:cubicBezTo>
                    <a:pt x="0" y="1063"/>
                    <a:pt x="2218" y="4603"/>
                    <a:pt x="3729" y="4839"/>
                  </a:cubicBezTo>
                  <a:cubicBezTo>
                    <a:pt x="3845" y="4857"/>
                    <a:pt x="3953" y="4866"/>
                    <a:pt x="4055" y="4866"/>
                  </a:cubicBezTo>
                  <a:cubicBezTo>
                    <a:pt x="5274" y="4866"/>
                    <a:pt x="5475" y="3659"/>
                    <a:pt x="5475" y="3659"/>
                  </a:cubicBezTo>
                  <a:lnTo>
                    <a:pt x="4578" y="1535"/>
                  </a:lnTo>
                  <a:cubicBezTo>
                    <a:pt x="4578" y="1535"/>
                    <a:pt x="2880" y="0"/>
                    <a:pt x="1711" y="0"/>
                  </a:cubicBezTo>
                  <a:close/>
                </a:path>
              </a:pathLst>
            </a:custGeom>
            <a:solidFill>
              <a:srgbClr val="FFC4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2" name="Google Shape;4522;p58"/>
            <p:cNvSpPr/>
            <p:nvPr/>
          </p:nvSpPr>
          <p:spPr>
            <a:xfrm rot="737148">
              <a:off x="959033" y="2588650"/>
              <a:ext cx="52783" cy="48925"/>
            </a:xfrm>
            <a:custGeom>
              <a:rect b="b" l="l" r="r" t="t"/>
              <a:pathLst>
                <a:path extrusionOk="0" h="2866" w="3092">
                  <a:moveTo>
                    <a:pt x="222" y="1"/>
                  </a:moveTo>
                  <a:cubicBezTo>
                    <a:pt x="148" y="1"/>
                    <a:pt x="74" y="6"/>
                    <a:pt x="0" y="16"/>
                  </a:cubicBezTo>
                  <a:cubicBezTo>
                    <a:pt x="1039" y="252"/>
                    <a:pt x="1747" y="1102"/>
                    <a:pt x="2360" y="1904"/>
                  </a:cubicBezTo>
                  <a:cubicBezTo>
                    <a:pt x="2160" y="1754"/>
                    <a:pt x="1933" y="1643"/>
                    <a:pt x="1701" y="1643"/>
                  </a:cubicBezTo>
                  <a:cubicBezTo>
                    <a:pt x="1495" y="1643"/>
                    <a:pt x="1285" y="1730"/>
                    <a:pt x="1086" y="1951"/>
                  </a:cubicBezTo>
                  <a:cubicBezTo>
                    <a:pt x="1086" y="1951"/>
                    <a:pt x="1086" y="1998"/>
                    <a:pt x="1180" y="1998"/>
                  </a:cubicBezTo>
                  <a:cubicBezTo>
                    <a:pt x="1337" y="1940"/>
                    <a:pt x="1485" y="1905"/>
                    <a:pt x="1629" y="1905"/>
                  </a:cubicBezTo>
                  <a:cubicBezTo>
                    <a:pt x="1832" y="1905"/>
                    <a:pt x="2025" y="1974"/>
                    <a:pt x="2219" y="2140"/>
                  </a:cubicBezTo>
                  <a:cubicBezTo>
                    <a:pt x="2455" y="2329"/>
                    <a:pt x="2643" y="2612"/>
                    <a:pt x="2879" y="2848"/>
                  </a:cubicBezTo>
                  <a:cubicBezTo>
                    <a:pt x="2891" y="2860"/>
                    <a:pt x="2912" y="2866"/>
                    <a:pt x="2935" y="2866"/>
                  </a:cubicBezTo>
                  <a:cubicBezTo>
                    <a:pt x="3003" y="2866"/>
                    <a:pt x="3092" y="2813"/>
                    <a:pt x="3021" y="2706"/>
                  </a:cubicBezTo>
                  <a:cubicBezTo>
                    <a:pt x="2709" y="1459"/>
                    <a:pt x="1471" y="1"/>
                    <a:pt x="222"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3" name="Google Shape;4523;p58"/>
            <p:cNvSpPr/>
            <p:nvPr/>
          </p:nvSpPr>
          <p:spPr>
            <a:xfrm>
              <a:off x="1642075" y="1837702"/>
              <a:ext cx="194703" cy="179825"/>
            </a:xfrm>
            <a:custGeom>
              <a:rect b="b" l="l" r="r" t="t"/>
              <a:pathLst>
                <a:path extrusionOk="0" h="16885" w="18282">
                  <a:moveTo>
                    <a:pt x="5460" y="0"/>
                  </a:moveTo>
                  <a:cubicBezTo>
                    <a:pt x="5448" y="0"/>
                    <a:pt x="5436" y="0"/>
                    <a:pt x="5423" y="1"/>
                  </a:cubicBezTo>
                  <a:cubicBezTo>
                    <a:pt x="2301" y="1"/>
                    <a:pt x="1" y="3657"/>
                    <a:pt x="781" y="7806"/>
                  </a:cubicBezTo>
                  <a:cubicBezTo>
                    <a:pt x="1644" y="12777"/>
                    <a:pt x="6039" y="16885"/>
                    <a:pt x="6039" y="16885"/>
                  </a:cubicBezTo>
                  <a:cubicBezTo>
                    <a:pt x="6039" y="16885"/>
                    <a:pt x="11955" y="15816"/>
                    <a:pt x="15406" y="12078"/>
                  </a:cubicBezTo>
                  <a:cubicBezTo>
                    <a:pt x="18281" y="8956"/>
                    <a:pt x="18281" y="4684"/>
                    <a:pt x="15652" y="2958"/>
                  </a:cubicBezTo>
                  <a:cubicBezTo>
                    <a:pt x="15099" y="2602"/>
                    <a:pt x="14560" y="2451"/>
                    <a:pt x="14041" y="2451"/>
                  </a:cubicBezTo>
                  <a:cubicBezTo>
                    <a:pt x="11091" y="2451"/>
                    <a:pt x="8833" y="7354"/>
                    <a:pt x="8833" y="7354"/>
                  </a:cubicBezTo>
                  <a:cubicBezTo>
                    <a:pt x="8833" y="7354"/>
                    <a:pt x="9854" y="0"/>
                    <a:pt x="5460"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4" name="Google Shape;4524;p58"/>
            <p:cNvSpPr/>
            <p:nvPr/>
          </p:nvSpPr>
          <p:spPr>
            <a:xfrm>
              <a:off x="890625" y="1992482"/>
              <a:ext cx="141325" cy="131070"/>
            </a:xfrm>
            <a:custGeom>
              <a:rect b="b" l="l" r="r" t="t"/>
              <a:pathLst>
                <a:path extrusionOk="0" h="12307" w="13270">
                  <a:moveTo>
                    <a:pt x="9018" y="1"/>
                  </a:moveTo>
                  <a:cubicBezTo>
                    <a:pt x="8820" y="1"/>
                    <a:pt x="8621" y="21"/>
                    <a:pt x="8422" y="61"/>
                  </a:cubicBezTo>
                  <a:cubicBezTo>
                    <a:pt x="5259" y="801"/>
                    <a:pt x="7189" y="5936"/>
                    <a:pt x="7189" y="5936"/>
                  </a:cubicBezTo>
                  <a:cubicBezTo>
                    <a:pt x="7189" y="5936"/>
                    <a:pt x="5104" y="3215"/>
                    <a:pt x="3115" y="3215"/>
                  </a:cubicBezTo>
                  <a:cubicBezTo>
                    <a:pt x="2575" y="3215"/>
                    <a:pt x="2043" y="3415"/>
                    <a:pt x="1561" y="3923"/>
                  </a:cubicBezTo>
                  <a:cubicBezTo>
                    <a:pt x="0" y="5607"/>
                    <a:pt x="740" y="8647"/>
                    <a:pt x="3287" y="10372"/>
                  </a:cubicBezTo>
                  <a:cubicBezTo>
                    <a:pt x="5950" y="12183"/>
                    <a:pt x="9626" y="12306"/>
                    <a:pt x="10574" y="12306"/>
                  </a:cubicBezTo>
                  <a:cubicBezTo>
                    <a:pt x="10723" y="12306"/>
                    <a:pt x="10804" y="12303"/>
                    <a:pt x="10804" y="12303"/>
                  </a:cubicBezTo>
                  <a:cubicBezTo>
                    <a:pt x="10804" y="12303"/>
                    <a:pt x="13269" y="8647"/>
                    <a:pt x="13064" y="4909"/>
                  </a:cubicBezTo>
                  <a:cubicBezTo>
                    <a:pt x="12914" y="2029"/>
                    <a:pt x="11029" y="1"/>
                    <a:pt x="9018"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5" name="Google Shape;4525;p58"/>
            <p:cNvSpPr/>
            <p:nvPr/>
          </p:nvSpPr>
          <p:spPr>
            <a:xfrm>
              <a:off x="1213252" y="1654474"/>
              <a:ext cx="98012" cy="85296"/>
            </a:xfrm>
            <a:custGeom>
              <a:rect b="b" l="l" r="r" t="t"/>
              <a:pathLst>
                <a:path extrusionOk="0" h="8009" w="9203">
                  <a:moveTo>
                    <a:pt x="6708" y="0"/>
                  </a:moveTo>
                  <a:cubicBezTo>
                    <a:pt x="4897" y="0"/>
                    <a:pt x="4642" y="3203"/>
                    <a:pt x="4642" y="3203"/>
                  </a:cubicBezTo>
                  <a:cubicBezTo>
                    <a:pt x="4642" y="3203"/>
                    <a:pt x="4008" y="298"/>
                    <a:pt x="2378" y="298"/>
                  </a:cubicBezTo>
                  <a:cubicBezTo>
                    <a:pt x="2200" y="298"/>
                    <a:pt x="2010" y="332"/>
                    <a:pt x="1808" y="409"/>
                  </a:cubicBezTo>
                  <a:cubicBezTo>
                    <a:pt x="452" y="943"/>
                    <a:pt x="0" y="2997"/>
                    <a:pt x="1027" y="4723"/>
                  </a:cubicBezTo>
                  <a:cubicBezTo>
                    <a:pt x="2260" y="6900"/>
                    <a:pt x="5012" y="8009"/>
                    <a:pt x="5012" y="8009"/>
                  </a:cubicBezTo>
                  <a:cubicBezTo>
                    <a:pt x="5012" y="8009"/>
                    <a:pt x="7518" y="6530"/>
                    <a:pt x="8422" y="4271"/>
                  </a:cubicBezTo>
                  <a:cubicBezTo>
                    <a:pt x="9202" y="2381"/>
                    <a:pt x="8463" y="409"/>
                    <a:pt x="7066" y="39"/>
                  </a:cubicBezTo>
                  <a:cubicBezTo>
                    <a:pt x="6941" y="13"/>
                    <a:pt x="6821" y="0"/>
                    <a:pt x="6708" y="0"/>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529" name="Shape 4529"/>
        <p:cNvGrpSpPr/>
        <p:nvPr/>
      </p:nvGrpSpPr>
      <p:grpSpPr>
        <a:xfrm>
          <a:off x="0" y="0"/>
          <a:ext cx="0" cy="0"/>
          <a:chOff x="0" y="0"/>
          <a:chExt cx="0" cy="0"/>
        </a:xfrm>
      </p:grpSpPr>
      <p:sp>
        <p:nvSpPr>
          <p:cNvPr id="4530" name="Google Shape;4530;p59"/>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sp>
        <p:nvSpPr>
          <p:cNvPr id="4531" name="Google Shape;4531;p59"/>
          <p:cNvSpPr/>
          <p:nvPr/>
        </p:nvSpPr>
        <p:spPr>
          <a:xfrm>
            <a:off x="3116135" y="1312766"/>
            <a:ext cx="594300" cy="59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A</a:t>
            </a:r>
            <a:endParaRPr b="1" sz="2000">
              <a:solidFill>
                <a:schemeClr val="dk1"/>
              </a:solidFill>
              <a:latin typeface="Fira Sans Extra Condensed"/>
              <a:ea typeface="Fira Sans Extra Condensed"/>
              <a:cs typeface="Fira Sans Extra Condensed"/>
              <a:sym typeface="Fira Sans Extra Condensed"/>
            </a:endParaRPr>
          </a:p>
        </p:txBody>
      </p:sp>
      <p:sp>
        <p:nvSpPr>
          <p:cNvPr id="4532" name="Google Shape;4532;p59"/>
          <p:cNvSpPr txBox="1"/>
          <p:nvPr/>
        </p:nvSpPr>
        <p:spPr>
          <a:xfrm>
            <a:off x="1140410" y="1388366"/>
            <a:ext cx="1345500" cy="443100"/>
          </a:xfrm>
          <a:prstGeom prst="rect">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Jupiter</a:t>
            </a:r>
            <a:endParaRPr b="1" sz="1800">
              <a:solidFill>
                <a:schemeClr val="dk1"/>
              </a:solidFill>
              <a:latin typeface="Fira Sans Extra Condensed"/>
              <a:ea typeface="Fira Sans Extra Condensed"/>
              <a:cs typeface="Fira Sans Extra Condensed"/>
              <a:sym typeface="Fira Sans Extra Condensed"/>
            </a:endParaRPr>
          </a:p>
        </p:txBody>
      </p:sp>
      <p:sp>
        <p:nvSpPr>
          <p:cNvPr id="4533" name="Google Shape;4533;p59"/>
          <p:cNvSpPr txBox="1"/>
          <p:nvPr/>
        </p:nvSpPr>
        <p:spPr>
          <a:xfrm>
            <a:off x="4340672" y="1365266"/>
            <a:ext cx="2592300" cy="489300"/>
          </a:xfrm>
          <a:prstGeom prst="rect">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Jupiter is a gas giant and the biggest planet in the Solar System</a:t>
            </a:r>
            <a:endParaRPr sz="1200">
              <a:solidFill>
                <a:schemeClr val="dk1"/>
              </a:solidFill>
              <a:latin typeface="Roboto"/>
              <a:ea typeface="Roboto"/>
              <a:cs typeface="Roboto"/>
              <a:sym typeface="Roboto"/>
            </a:endParaRPr>
          </a:p>
        </p:txBody>
      </p:sp>
      <p:sp>
        <p:nvSpPr>
          <p:cNvPr id="4534" name="Google Shape;4534;p59"/>
          <p:cNvSpPr/>
          <p:nvPr/>
        </p:nvSpPr>
        <p:spPr>
          <a:xfrm>
            <a:off x="3116135" y="2017041"/>
            <a:ext cx="594300" cy="594300"/>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B</a:t>
            </a:r>
            <a:endParaRPr b="1" sz="2000">
              <a:solidFill>
                <a:schemeClr val="dk1"/>
              </a:solidFill>
              <a:latin typeface="Fira Sans Extra Condensed"/>
              <a:ea typeface="Fira Sans Extra Condensed"/>
              <a:cs typeface="Fira Sans Extra Condensed"/>
              <a:sym typeface="Fira Sans Extra Condensed"/>
            </a:endParaRPr>
          </a:p>
        </p:txBody>
      </p:sp>
      <p:sp>
        <p:nvSpPr>
          <p:cNvPr id="4535" name="Google Shape;4535;p59"/>
          <p:cNvSpPr txBox="1"/>
          <p:nvPr/>
        </p:nvSpPr>
        <p:spPr>
          <a:xfrm>
            <a:off x="1140410" y="2092641"/>
            <a:ext cx="1345500" cy="443100"/>
          </a:xfrm>
          <a:prstGeom prst="rect">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Mercury</a:t>
            </a:r>
            <a:endParaRPr b="1" sz="1800">
              <a:solidFill>
                <a:schemeClr val="dk1"/>
              </a:solidFill>
              <a:latin typeface="Fira Sans Extra Condensed"/>
              <a:ea typeface="Fira Sans Extra Condensed"/>
              <a:cs typeface="Fira Sans Extra Condensed"/>
              <a:sym typeface="Fira Sans Extra Condensed"/>
            </a:endParaRPr>
          </a:p>
        </p:txBody>
      </p:sp>
      <p:sp>
        <p:nvSpPr>
          <p:cNvPr id="4536" name="Google Shape;4536;p59"/>
          <p:cNvSpPr txBox="1"/>
          <p:nvPr/>
        </p:nvSpPr>
        <p:spPr>
          <a:xfrm>
            <a:off x="4340672" y="2069541"/>
            <a:ext cx="2592300" cy="489300"/>
          </a:xfrm>
          <a:prstGeom prst="rect">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Mercury is the closest planet to the Sun and the smallest of them all</a:t>
            </a:r>
            <a:endParaRPr sz="1200">
              <a:solidFill>
                <a:schemeClr val="dk1"/>
              </a:solidFill>
              <a:latin typeface="Roboto"/>
              <a:ea typeface="Roboto"/>
              <a:cs typeface="Roboto"/>
              <a:sym typeface="Roboto"/>
            </a:endParaRPr>
          </a:p>
        </p:txBody>
      </p:sp>
      <p:sp>
        <p:nvSpPr>
          <p:cNvPr id="4537" name="Google Shape;4537;p59"/>
          <p:cNvSpPr/>
          <p:nvPr/>
        </p:nvSpPr>
        <p:spPr>
          <a:xfrm>
            <a:off x="3116135" y="2721316"/>
            <a:ext cx="594300" cy="5943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C</a:t>
            </a:r>
            <a:endParaRPr b="1" sz="2000">
              <a:solidFill>
                <a:schemeClr val="dk1"/>
              </a:solidFill>
              <a:latin typeface="Fira Sans Extra Condensed"/>
              <a:ea typeface="Fira Sans Extra Condensed"/>
              <a:cs typeface="Fira Sans Extra Condensed"/>
              <a:sym typeface="Fira Sans Extra Condensed"/>
            </a:endParaRPr>
          </a:p>
        </p:txBody>
      </p:sp>
      <p:sp>
        <p:nvSpPr>
          <p:cNvPr id="4538" name="Google Shape;4538;p59"/>
          <p:cNvSpPr txBox="1"/>
          <p:nvPr/>
        </p:nvSpPr>
        <p:spPr>
          <a:xfrm>
            <a:off x="1140410" y="2796916"/>
            <a:ext cx="1345500" cy="443100"/>
          </a:xfrm>
          <a:prstGeom prst="rect">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Venus</a:t>
            </a:r>
            <a:endParaRPr b="1" sz="1800">
              <a:solidFill>
                <a:schemeClr val="dk1"/>
              </a:solidFill>
              <a:latin typeface="Fira Sans Extra Condensed"/>
              <a:ea typeface="Fira Sans Extra Condensed"/>
              <a:cs typeface="Fira Sans Extra Condensed"/>
              <a:sym typeface="Fira Sans Extra Condensed"/>
            </a:endParaRPr>
          </a:p>
        </p:txBody>
      </p:sp>
      <p:sp>
        <p:nvSpPr>
          <p:cNvPr id="4539" name="Google Shape;4539;p59"/>
          <p:cNvSpPr txBox="1"/>
          <p:nvPr/>
        </p:nvSpPr>
        <p:spPr>
          <a:xfrm>
            <a:off x="4340672" y="2773816"/>
            <a:ext cx="2592300" cy="489300"/>
          </a:xfrm>
          <a:prstGeom prst="rect">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Venus has a beautiful name and is the second planet from the Sun</a:t>
            </a:r>
            <a:endParaRPr sz="1200">
              <a:solidFill>
                <a:schemeClr val="dk1"/>
              </a:solidFill>
              <a:latin typeface="Roboto"/>
              <a:ea typeface="Roboto"/>
              <a:cs typeface="Roboto"/>
              <a:sym typeface="Roboto"/>
            </a:endParaRPr>
          </a:p>
        </p:txBody>
      </p:sp>
      <p:sp>
        <p:nvSpPr>
          <p:cNvPr id="4540" name="Google Shape;4540;p59"/>
          <p:cNvSpPr txBox="1"/>
          <p:nvPr/>
        </p:nvSpPr>
        <p:spPr>
          <a:xfrm>
            <a:off x="4340672" y="3478091"/>
            <a:ext cx="2592300" cy="489300"/>
          </a:xfrm>
          <a:prstGeom prst="rect">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Earth is the only planet that harbors life in the Solar System</a:t>
            </a:r>
            <a:endParaRPr sz="1200">
              <a:solidFill>
                <a:schemeClr val="dk1"/>
              </a:solidFill>
              <a:latin typeface="Roboto"/>
              <a:ea typeface="Roboto"/>
              <a:cs typeface="Roboto"/>
              <a:sym typeface="Roboto"/>
            </a:endParaRPr>
          </a:p>
        </p:txBody>
      </p:sp>
      <p:sp>
        <p:nvSpPr>
          <p:cNvPr id="4541" name="Google Shape;4541;p59"/>
          <p:cNvSpPr txBox="1"/>
          <p:nvPr/>
        </p:nvSpPr>
        <p:spPr>
          <a:xfrm>
            <a:off x="4340672" y="4182366"/>
            <a:ext cx="2592300" cy="489300"/>
          </a:xfrm>
          <a:prstGeom prst="rect">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It's full of iron oxide dust, which gives the planet its reddish cast</a:t>
            </a:r>
            <a:endParaRPr sz="1200">
              <a:solidFill>
                <a:schemeClr val="dk1"/>
              </a:solidFill>
              <a:latin typeface="Roboto"/>
              <a:ea typeface="Roboto"/>
              <a:cs typeface="Roboto"/>
              <a:sym typeface="Roboto"/>
            </a:endParaRPr>
          </a:p>
        </p:txBody>
      </p:sp>
      <p:sp>
        <p:nvSpPr>
          <p:cNvPr id="4542" name="Google Shape;4542;p59"/>
          <p:cNvSpPr/>
          <p:nvPr/>
        </p:nvSpPr>
        <p:spPr>
          <a:xfrm>
            <a:off x="3116135" y="3425591"/>
            <a:ext cx="594300" cy="594300"/>
          </a:xfrm>
          <a:prstGeom prst="ellipse">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D</a:t>
            </a:r>
            <a:endParaRPr b="1" sz="2000">
              <a:solidFill>
                <a:schemeClr val="dk1"/>
              </a:solidFill>
              <a:latin typeface="Fira Sans Extra Condensed"/>
              <a:ea typeface="Fira Sans Extra Condensed"/>
              <a:cs typeface="Fira Sans Extra Condensed"/>
              <a:sym typeface="Fira Sans Extra Condensed"/>
            </a:endParaRPr>
          </a:p>
        </p:txBody>
      </p:sp>
      <p:sp>
        <p:nvSpPr>
          <p:cNvPr id="4543" name="Google Shape;4543;p59"/>
          <p:cNvSpPr/>
          <p:nvPr/>
        </p:nvSpPr>
        <p:spPr>
          <a:xfrm>
            <a:off x="3116135" y="4129866"/>
            <a:ext cx="594300" cy="594300"/>
          </a:xfrm>
          <a:prstGeom prst="ellipse">
            <a:avLst/>
          </a:pr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E</a:t>
            </a:r>
            <a:endParaRPr b="1" sz="2000">
              <a:solidFill>
                <a:schemeClr val="dk1"/>
              </a:solidFill>
              <a:latin typeface="Fira Sans Extra Condensed"/>
              <a:ea typeface="Fira Sans Extra Condensed"/>
              <a:cs typeface="Fira Sans Extra Condensed"/>
              <a:sym typeface="Fira Sans Extra Condensed"/>
            </a:endParaRPr>
          </a:p>
        </p:txBody>
      </p:sp>
      <p:sp>
        <p:nvSpPr>
          <p:cNvPr id="4544" name="Google Shape;4544;p59"/>
          <p:cNvSpPr txBox="1"/>
          <p:nvPr/>
        </p:nvSpPr>
        <p:spPr>
          <a:xfrm>
            <a:off x="1140410" y="3501191"/>
            <a:ext cx="1345500" cy="443100"/>
          </a:xfrm>
          <a:prstGeom prst="rect">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Earth</a:t>
            </a:r>
            <a:endParaRPr b="1" sz="1800">
              <a:solidFill>
                <a:schemeClr val="dk1"/>
              </a:solidFill>
              <a:latin typeface="Fira Sans Extra Condensed"/>
              <a:ea typeface="Fira Sans Extra Condensed"/>
              <a:cs typeface="Fira Sans Extra Condensed"/>
              <a:sym typeface="Fira Sans Extra Condensed"/>
            </a:endParaRPr>
          </a:p>
        </p:txBody>
      </p:sp>
      <p:sp>
        <p:nvSpPr>
          <p:cNvPr id="4545" name="Google Shape;4545;p59"/>
          <p:cNvSpPr txBox="1"/>
          <p:nvPr/>
        </p:nvSpPr>
        <p:spPr>
          <a:xfrm>
            <a:off x="1140410" y="4205466"/>
            <a:ext cx="1345500" cy="443100"/>
          </a:xfrm>
          <a:prstGeom prst="rect">
            <a:avLst/>
          </a:pr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Mars</a:t>
            </a:r>
            <a:endParaRPr b="1" sz="1800">
              <a:solidFill>
                <a:schemeClr val="dk1"/>
              </a:solidFill>
              <a:latin typeface="Fira Sans Extra Condensed"/>
              <a:ea typeface="Fira Sans Extra Condensed"/>
              <a:cs typeface="Fira Sans Extra Condensed"/>
              <a:sym typeface="Fira Sans Extra Condensed"/>
            </a:endParaRPr>
          </a:p>
        </p:txBody>
      </p:sp>
      <p:sp>
        <p:nvSpPr>
          <p:cNvPr id="4546" name="Google Shape;4546;p59"/>
          <p:cNvSpPr/>
          <p:nvPr/>
        </p:nvSpPr>
        <p:spPr>
          <a:xfrm>
            <a:off x="7410785" y="1312766"/>
            <a:ext cx="594300" cy="594300"/>
          </a:xfrm>
          <a:prstGeom prst="ellipse">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000">
              <a:solidFill>
                <a:schemeClr val="dk1"/>
              </a:solidFill>
              <a:latin typeface="Fira Sans Extra Condensed"/>
              <a:ea typeface="Fira Sans Extra Condensed"/>
              <a:cs typeface="Fira Sans Extra Condensed"/>
              <a:sym typeface="Fira Sans Extra Condensed"/>
            </a:endParaRPr>
          </a:p>
        </p:txBody>
      </p:sp>
      <p:sp>
        <p:nvSpPr>
          <p:cNvPr id="4547" name="Google Shape;4547;p59"/>
          <p:cNvSpPr/>
          <p:nvPr/>
        </p:nvSpPr>
        <p:spPr>
          <a:xfrm>
            <a:off x="7410785" y="2017041"/>
            <a:ext cx="594300" cy="594300"/>
          </a:xfrm>
          <a:prstGeom prst="ellipse">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000">
              <a:solidFill>
                <a:schemeClr val="dk1"/>
              </a:solidFill>
              <a:latin typeface="Fira Sans Extra Condensed"/>
              <a:ea typeface="Fira Sans Extra Condensed"/>
              <a:cs typeface="Fira Sans Extra Condensed"/>
              <a:sym typeface="Fira Sans Extra Condensed"/>
            </a:endParaRPr>
          </a:p>
        </p:txBody>
      </p:sp>
      <p:sp>
        <p:nvSpPr>
          <p:cNvPr id="4548" name="Google Shape;4548;p59"/>
          <p:cNvSpPr/>
          <p:nvPr/>
        </p:nvSpPr>
        <p:spPr>
          <a:xfrm>
            <a:off x="7410785" y="2721316"/>
            <a:ext cx="594300" cy="594300"/>
          </a:xfrm>
          <a:prstGeom prst="ellipse">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000">
              <a:solidFill>
                <a:schemeClr val="dk1"/>
              </a:solidFill>
              <a:latin typeface="Fira Sans Extra Condensed"/>
              <a:ea typeface="Fira Sans Extra Condensed"/>
              <a:cs typeface="Fira Sans Extra Condensed"/>
              <a:sym typeface="Fira Sans Extra Condensed"/>
            </a:endParaRPr>
          </a:p>
        </p:txBody>
      </p:sp>
      <p:sp>
        <p:nvSpPr>
          <p:cNvPr id="4549" name="Google Shape;4549;p59"/>
          <p:cNvSpPr/>
          <p:nvPr/>
        </p:nvSpPr>
        <p:spPr>
          <a:xfrm>
            <a:off x="7410785" y="3425591"/>
            <a:ext cx="594300" cy="594300"/>
          </a:xfrm>
          <a:prstGeom prst="ellipse">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000">
              <a:solidFill>
                <a:schemeClr val="dk1"/>
              </a:solidFill>
              <a:latin typeface="Fira Sans Extra Condensed"/>
              <a:ea typeface="Fira Sans Extra Condensed"/>
              <a:cs typeface="Fira Sans Extra Condensed"/>
              <a:sym typeface="Fira Sans Extra Condensed"/>
            </a:endParaRPr>
          </a:p>
        </p:txBody>
      </p:sp>
      <p:sp>
        <p:nvSpPr>
          <p:cNvPr id="4550" name="Google Shape;4550;p59"/>
          <p:cNvSpPr/>
          <p:nvPr/>
        </p:nvSpPr>
        <p:spPr>
          <a:xfrm>
            <a:off x="7410785" y="4129866"/>
            <a:ext cx="594300" cy="594300"/>
          </a:xfrm>
          <a:prstGeom prst="ellipse">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000">
              <a:solidFill>
                <a:schemeClr val="dk1"/>
              </a:solidFill>
              <a:latin typeface="Fira Sans Extra Condensed"/>
              <a:ea typeface="Fira Sans Extra Condensed"/>
              <a:cs typeface="Fira Sans Extra Condensed"/>
              <a:sym typeface="Fira Sans Extra Condensed"/>
            </a:endParaRPr>
          </a:p>
        </p:txBody>
      </p:sp>
      <p:grpSp>
        <p:nvGrpSpPr>
          <p:cNvPr id="4551" name="Google Shape;4551;p59"/>
          <p:cNvGrpSpPr/>
          <p:nvPr/>
        </p:nvGrpSpPr>
        <p:grpSpPr>
          <a:xfrm>
            <a:off x="7523944" y="3539852"/>
            <a:ext cx="367982" cy="365778"/>
            <a:chOff x="4756282" y="2745276"/>
            <a:chExt cx="404421" cy="415421"/>
          </a:xfrm>
        </p:grpSpPr>
        <p:sp>
          <p:nvSpPr>
            <p:cNvPr id="4552" name="Google Shape;4552;p59"/>
            <p:cNvSpPr/>
            <p:nvPr/>
          </p:nvSpPr>
          <p:spPr>
            <a:xfrm>
              <a:off x="4763653" y="2762757"/>
              <a:ext cx="390608" cy="391534"/>
            </a:xfrm>
            <a:custGeom>
              <a:rect b="b" l="l" r="r" t="t"/>
              <a:pathLst>
                <a:path extrusionOk="0" h="10146" w="10122">
                  <a:moveTo>
                    <a:pt x="8145" y="10145"/>
                  </a:moveTo>
                  <a:lnTo>
                    <a:pt x="8145" y="5097"/>
                  </a:lnTo>
                  <a:lnTo>
                    <a:pt x="10121" y="4715"/>
                  </a:lnTo>
                  <a:lnTo>
                    <a:pt x="9717" y="1929"/>
                  </a:lnTo>
                  <a:cubicBezTo>
                    <a:pt x="9645" y="1453"/>
                    <a:pt x="9574" y="1143"/>
                    <a:pt x="9050" y="905"/>
                  </a:cubicBezTo>
                  <a:lnTo>
                    <a:pt x="6978" y="0"/>
                  </a:lnTo>
                  <a:cubicBezTo>
                    <a:pt x="6740" y="715"/>
                    <a:pt x="5906" y="1120"/>
                    <a:pt x="5049" y="1120"/>
                  </a:cubicBezTo>
                  <a:cubicBezTo>
                    <a:pt x="4215" y="1120"/>
                    <a:pt x="3358" y="715"/>
                    <a:pt x="3120" y="0"/>
                  </a:cubicBezTo>
                  <a:lnTo>
                    <a:pt x="1072" y="905"/>
                  </a:lnTo>
                  <a:cubicBezTo>
                    <a:pt x="548" y="1143"/>
                    <a:pt x="477" y="1453"/>
                    <a:pt x="405" y="1929"/>
                  </a:cubicBezTo>
                  <a:lnTo>
                    <a:pt x="0" y="4715"/>
                  </a:lnTo>
                  <a:lnTo>
                    <a:pt x="1977" y="5097"/>
                  </a:lnTo>
                  <a:lnTo>
                    <a:pt x="1977" y="10145"/>
                  </a:lnTo>
                  <a:close/>
                  <a:moveTo>
                    <a:pt x="5049" y="4954"/>
                  </a:moveTo>
                  <a:cubicBezTo>
                    <a:pt x="4739" y="4715"/>
                    <a:pt x="4073" y="4144"/>
                    <a:pt x="3691" y="3644"/>
                  </a:cubicBezTo>
                  <a:cubicBezTo>
                    <a:pt x="2929" y="2596"/>
                    <a:pt x="4168" y="1667"/>
                    <a:pt x="5049" y="2667"/>
                  </a:cubicBezTo>
                  <a:cubicBezTo>
                    <a:pt x="5954" y="1667"/>
                    <a:pt x="7192" y="2596"/>
                    <a:pt x="6406" y="3644"/>
                  </a:cubicBezTo>
                  <a:cubicBezTo>
                    <a:pt x="6049" y="4144"/>
                    <a:pt x="5382" y="4715"/>
                    <a:pt x="5049" y="4954"/>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3" name="Google Shape;4553;p59"/>
            <p:cNvSpPr/>
            <p:nvPr/>
          </p:nvSpPr>
          <p:spPr>
            <a:xfrm>
              <a:off x="4876679" y="2827085"/>
              <a:ext cx="164548" cy="126845"/>
            </a:xfrm>
            <a:custGeom>
              <a:rect b="b" l="l" r="r" t="t"/>
              <a:pathLst>
                <a:path extrusionOk="0" h="3287" w="4264">
                  <a:moveTo>
                    <a:pt x="2120" y="3287"/>
                  </a:moveTo>
                  <a:cubicBezTo>
                    <a:pt x="2453" y="3048"/>
                    <a:pt x="3120" y="2477"/>
                    <a:pt x="3477" y="1977"/>
                  </a:cubicBezTo>
                  <a:cubicBezTo>
                    <a:pt x="4263" y="929"/>
                    <a:pt x="3025" y="0"/>
                    <a:pt x="2120" y="1000"/>
                  </a:cubicBezTo>
                  <a:cubicBezTo>
                    <a:pt x="1239" y="0"/>
                    <a:pt x="0" y="929"/>
                    <a:pt x="762" y="1977"/>
                  </a:cubicBezTo>
                  <a:cubicBezTo>
                    <a:pt x="1144" y="2477"/>
                    <a:pt x="1810" y="3048"/>
                    <a:pt x="2120" y="328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4" name="Google Shape;4554;p59"/>
            <p:cNvSpPr/>
            <p:nvPr/>
          </p:nvSpPr>
          <p:spPr>
            <a:xfrm>
              <a:off x="4884011" y="2751721"/>
              <a:ext cx="148919" cy="54258"/>
            </a:xfrm>
            <a:custGeom>
              <a:rect b="b" l="l" r="r" t="t"/>
              <a:pathLst>
                <a:path extrusionOk="0" h="1406" w="3859">
                  <a:moveTo>
                    <a:pt x="1" y="286"/>
                  </a:moveTo>
                  <a:cubicBezTo>
                    <a:pt x="239" y="1001"/>
                    <a:pt x="1096" y="1406"/>
                    <a:pt x="1930" y="1406"/>
                  </a:cubicBezTo>
                  <a:cubicBezTo>
                    <a:pt x="2787" y="1406"/>
                    <a:pt x="3621" y="1001"/>
                    <a:pt x="3859" y="286"/>
                  </a:cubicBezTo>
                  <a:lnTo>
                    <a:pt x="3216" y="0"/>
                  </a:lnTo>
                  <a:cubicBezTo>
                    <a:pt x="3144" y="501"/>
                    <a:pt x="2549" y="763"/>
                    <a:pt x="1930" y="763"/>
                  </a:cubicBezTo>
                  <a:cubicBezTo>
                    <a:pt x="1335" y="763"/>
                    <a:pt x="715" y="501"/>
                    <a:pt x="64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5" name="Google Shape;4555;p59"/>
            <p:cNvSpPr/>
            <p:nvPr/>
          </p:nvSpPr>
          <p:spPr>
            <a:xfrm>
              <a:off x="4908824" y="2751721"/>
              <a:ext cx="99292" cy="29444"/>
            </a:xfrm>
            <a:custGeom>
              <a:rect b="b" l="l" r="r" t="t"/>
              <a:pathLst>
                <a:path extrusionOk="0" h="763" w="2573">
                  <a:moveTo>
                    <a:pt x="1" y="0"/>
                  </a:moveTo>
                  <a:cubicBezTo>
                    <a:pt x="72" y="501"/>
                    <a:pt x="692" y="763"/>
                    <a:pt x="1287" y="763"/>
                  </a:cubicBezTo>
                  <a:cubicBezTo>
                    <a:pt x="1906" y="763"/>
                    <a:pt x="2501" y="501"/>
                    <a:pt x="25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6" name="Google Shape;4556;p59"/>
            <p:cNvSpPr/>
            <p:nvPr/>
          </p:nvSpPr>
          <p:spPr>
            <a:xfrm>
              <a:off x="4763653" y="2795828"/>
              <a:ext cx="46887" cy="152585"/>
            </a:xfrm>
            <a:custGeom>
              <a:rect b="b" l="l" r="r" t="t"/>
              <a:pathLst>
                <a:path extrusionOk="0" h="3954" w="1215">
                  <a:moveTo>
                    <a:pt x="1215" y="1"/>
                  </a:moveTo>
                  <a:lnTo>
                    <a:pt x="1072" y="48"/>
                  </a:lnTo>
                  <a:cubicBezTo>
                    <a:pt x="548" y="286"/>
                    <a:pt x="477" y="596"/>
                    <a:pt x="405" y="1072"/>
                  </a:cubicBezTo>
                  <a:lnTo>
                    <a:pt x="0" y="3858"/>
                  </a:lnTo>
                  <a:lnTo>
                    <a:pt x="453" y="3954"/>
                  </a:lnTo>
                  <a:lnTo>
                    <a:pt x="905" y="786"/>
                  </a:lnTo>
                  <a:cubicBezTo>
                    <a:pt x="953" y="453"/>
                    <a:pt x="1000" y="191"/>
                    <a:pt x="1215"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7" name="Google Shape;4557;p59"/>
            <p:cNvSpPr/>
            <p:nvPr/>
          </p:nvSpPr>
          <p:spPr>
            <a:xfrm>
              <a:off x="4839904" y="2873932"/>
              <a:ext cx="18446" cy="280356"/>
            </a:xfrm>
            <a:custGeom>
              <a:rect b="b" l="l" r="r" t="t"/>
              <a:pathLst>
                <a:path extrusionOk="0" h="7265" w="478">
                  <a:moveTo>
                    <a:pt x="1" y="1"/>
                  </a:moveTo>
                  <a:lnTo>
                    <a:pt x="477" y="1"/>
                  </a:lnTo>
                  <a:lnTo>
                    <a:pt x="477" y="7264"/>
                  </a:lnTo>
                  <a:lnTo>
                    <a:pt x="1" y="726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8" name="Google Shape;4558;p59"/>
            <p:cNvSpPr/>
            <p:nvPr/>
          </p:nvSpPr>
          <p:spPr>
            <a:xfrm>
              <a:off x="4883124" y="2842713"/>
              <a:ext cx="84589" cy="111216"/>
            </a:xfrm>
            <a:custGeom>
              <a:rect b="b" l="l" r="r" t="t"/>
              <a:pathLst>
                <a:path extrusionOk="0" h="2882" w="2192">
                  <a:moveTo>
                    <a:pt x="1953" y="2882"/>
                  </a:moveTo>
                  <a:cubicBezTo>
                    <a:pt x="2024" y="2834"/>
                    <a:pt x="2096" y="2763"/>
                    <a:pt x="2191" y="2691"/>
                  </a:cubicBezTo>
                  <a:cubicBezTo>
                    <a:pt x="1858" y="2405"/>
                    <a:pt x="1358" y="1977"/>
                    <a:pt x="1072" y="1572"/>
                  </a:cubicBezTo>
                  <a:cubicBezTo>
                    <a:pt x="619" y="929"/>
                    <a:pt x="881" y="333"/>
                    <a:pt x="1358" y="191"/>
                  </a:cubicBezTo>
                  <a:cubicBezTo>
                    <a:pt x="619" y="0"/>
                    <a:pt x="0" y="738"/>
                    <a:pt x="595" y="1572"/>
                  </a:cubicBezTo>
                  <a:cubicBezTo>
                    <a:pt x="977" y="2072"/>
                    <a:pt x="1643" y="2643"/>
                    <a:pt x="1953" y="288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9" name="Google Shape;4559;p59"/>
            <p:cNvSpPr/>
            <p:nvPr/>
          </p:nvSpPr>
          <p:spPr>
            <a:xfrm>
              <a:off x="4756282" y="2777459"/>
              <a:ext cx="260135" cy="383237"/>
            </a:xfrm>
            <a:custGeom>
              <a:rect b="b" l="l" r="r" t="t"/>
              <a:pathLst>
                <a:path extrusionOk="0" h="9931" w="6741">
                  <a:moveTo>
                    <a:pt x="2073" y="0"/>
                  </a:moveTo>
                  <a:lnTo>
                    <a:pt x="1191" y="381"/>
                  </a:lnTo>
                  <a:cubicBezTo>
                    <a:pt x="596" y="643"/>
                    <a:pt x="525" y="1000"/>
                    <a:pt x="429" y="1548"/>
                  </a:cubicBezTo>
                  <a:lnTo>
                    <a:pt x="1" y="4477"/>
                  </a:lnTo>
                  <a:lnTo>
                    <a:pt x="2001" y="4858"/>
                  </a:lnTo>
                  <a:lnTo>
                    <a:pt x="2001" y="9931"/>
                  </a:lnTo>
                  <a:lnTo>
                    <a:pt x="6740" y="9931"/>
                  </a:lnTo>
                  <a:lnTo>
                    <a:pt x="6740" y="9597"/>
                  </a:lnTo>
                  <a:lnTo>
                    <a:pt x="2335" y="9597"/>
                  </a:lnTo>
                  <a:lnTo>
                    <a:pt x="2335" y="2501"/>
                  </a:lnTo>
                  <a:lnTo>
                    <a:pt x="2001" y="2501"/>
                  </a:lnTo>
                  <a:lnTo>
                    <a:pt x="2001" y="4525"/>
                  </a:lnTo>
                  <a:lnTo>
                    <a:pt x="358" y="4215"/>
                  </a:lnTo>
                  <a:lnTo>
                    <a:pt x="739" y="1572"/>
                  </a:lnTo>
                  <a:cubicBezTo>
                    <a:pt x="810" y="1120"/>
                    <a:pt x="882" y="881"/>
                    <a:pt x="1311" y="667"/>
                  </a:cubicBezTo>
                  <a:lnTo>
                    <a:pt x="2215" y="286"/>
                  </a:lnTo>
                  <a:lnTo>
                    <a:pt x="207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0" name="Google Shape;4560;p59"/>
            <p:cNvSpPr/>
            <p:nvPr/>
          </p:nvSpPr>
          <p:spPr>
            <a:xfrm>
              <a:off x="4847275" y="2745276"/>
              <a:ext cx="313428" cy="415421"/>
            </a:xfrm>
            <a:custGeom>
              <a:rect b="b" l="l" r="r" t="t"/>
              <a:pathLst>
                <a:path extrusionOk="0" h="10765" w="8122">
                  <a:moveTo>
                    <a:pt x="3954" y="334"/>
                  </a:moveTo>
                  <a:cubicBezTo>
                    <a:pt x="3787" y="644"/>
                    <a:pt x="3311" y="787"/>
                    <a:pt x="2882" y="787"/>
                  </a:cubicBezTo>
                  <a:cubicBezTo>
                    <a:pt x="2453" y="787"/>
                    <a:pt x="1977" y="644"/>
                    <a:pt x="1810" y="334"/>
                  </a:cubicBezTo>
                  <a:close/>
                  <a:moveTo>
                    <a:pt x="4287" y="382"/>
                  </a:moveTo>
                  <a:lnTo>
                    <a:pt x="4620" y="525"/>
                  </a:lnTo>
                  <a:cubicBezTo>
                    <a:pt x="4501" y="787"/>
                    <a:pt x="4287" y="977"/>
                    <a:pt x="4001" y="1144"/>
                  </a:cubicBezTo>
                  <a:cubicBezTo>
                    <a:pt x="3692" y="1311"/>
                    <a:pt x="3287" y="1406"/>
                    <a:pt x="2882" y="1406"/>
                  </a:cubicBezTo>
                  <a:cubicBezTo>
                    <a:pt x="2477" y="1406"/>
                    <a:pt x="2096" y="1311"/>
                    <a:pt x="1763" y="1144"/>
                  </a:cubicBezTo>
                  <a:cubicBezTo>
                    <a:pt x="1501" y="977"/>
                    <a:pt x="1286" y="787"/>
                    <a:pt x="1167" y="525"/>
                  </a:cubicBezTo>
                  <a:lnTo>
                    <a:pt x="1501" y="382"/>
                  </a:lnTo>
                  <a:cubicBezTo>
                    <a:pt x="1572" y="596"/>
                    <a:pt x="1739" y="763"/>
                    <a:pt x="1977" y="882"/>
                  </a:cubicBezTo>
                  <a:cubicBezTo>
                    <a:pt x="2215" y="1025"/>
                    <a:pt x="2549" y="1096"/>
                    <a:pt x="2882" y="1096"/>
                  </a:cubicBezTo>
                  <a:cubicBezTo>
                    <a:pt x="3239" y="1096"/>
                    <a:pt x="3549" y="1025"/>
                    <a:pt x="3811" y="882"/>
                  </a:cubicBezTo>
                  <a:cubicBezTo>
                    <a:pt x="4049" y="763"/>
                    <a:pt x="4192" y="596"/>
                    <a:pt x="4287" y="382"/>
                  </a:cubicBezTo>
                  <a:close/>
                  <a:moveTo>
                    <a:pt x="1572" y="1"/>
                  </a:moveTo>
                  <a:lnTo>
                    <a:pt x="0" y="691"/>
                  </a:lnTo>
                  <a:lnTo>
                    <a:pt x="143" y="1001"/>
                  </a:lnTo>
                  <a:lnTo>
                    <a:pt x="882" y="668"/>
                  </a:lnTo>
                  <a:cubicBezTo>
                    <a:pt x="1024" y="977"/>
                    <a:pt x="1286" y="1239"/>
                    <a:pt x="1620" y="1430"/>
                  </a:cubicBezTo>
                  <a:cubicBezTo>
                    <a:pt x="1977" y="1620"/>
                    <a:pt x="2429" y="1715"/>
                    <a:pt x="2882" y="1715"/>
                  </a:cubicBezTo>
                  <a:cubicBezTo>
                    <a:pt x="3334" y="1715"/>
                    <a:pt x="3787" y="1620"/>
                    <a:pt x="4144" y="1430"/>
                  </a:cubicBezTo>
                  <a:cubicBezTo>
                    <a:pt x="4501" y="1239"/>
                    <a:pt x="4763" y="977"/>
                    <a:pt x="4906" y="668"/>
                  </a:cubicBezTo>
                  <a:lnTo>
                    <a:pt x="6811" y="1501"/>
                  </a:lnTo>
                  <a:cubicBezTo>
                    <a:pt x="7264" y="1715"/>
                    <a:pt x="7311" y="1954"/>
                    <a:pt x="7383" y="2406"/>
                  </a:cubicBezTo>
                  <a:lnTo>
                    <a:pt x="7764" y="5049"/>
                  </a:lnTo>
                  <a:lnTo>
                    <a:pt x="6121" y="5359"/>
                  </a:lnTo>
                  <a:lnTo>
                    <a:pt x="6121" y="3335"/>
                  </a:lnTo>
                  <a:lnTo>
                    <a:pt x="5811" y="3335"/>
                  </a:lnTo>
                  <a:lnTo>
                    <a:pt x="5811" y="10431"/>
                  </a:lnTo>
                  <a:lnTo>
                    <a:pt x="5335" y="10431"/>
                  </a:lnTo>
                  <a:lnTo>
                    <a:pt x="5335" y="10765"/>
                  </a:lnTo>
                  <a:lnTo>
                    <a:pt x="6121" y="10765"/>
                  </a:lnTo>
                  <a:lnTo>
                    <a:pt x="6121" y="5692"/>
                  </a:lnTo>
                  <a:lnTo>
                    <a:pt x="8121" y="5311"/>
                  </a:lnTo>
                  <a:lnTo>
                    <a:pt x="7692" y="2382"/>
                  </a:lnTo>
                  <a:cubicBezTo>
                    <a:pt x="7621" y="1834"/>
                    <a:pt x="7526" y="1477"/>
                    <a:pt x="6954" y="1215"/>
                  </a:cubicBezTo>
                  <a:lnTo>
                    <a:pt x="421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1" name="Google Shape;4561;p59"/>
            <p:cNvSpPr/>
            <p:nvPr/>
          </p:nvSpPr>
          <p:spPr>
            <a:xfrm>
              <a:off x="5029221" y="3147797"/>
              <a:ext cx="12001" cy="12889"/>
            </a:xfrm>
            <a:custGeom>
              <a:rect b="b" l="l" r="r" t="t"/>
              <a:pathLst>
                <a:path extrusionOk="0" h="334" w="311">
                  <a:moveTo>
                    <a:pt x="1" y="0"/>
                  </a:moveTo>
                  <a:lnTo>
                    <a:pt x="1" y="334"/>
                  </a:lnTo>
                  <a:lnTo>
                    <a:pt x="310" y="334"/>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2" name="Google Shape;4562;p59"/>
            <p:cNvSpPr/>
            <p:nvPr/>
          </p:nvSpPr>
          <p:spPr>
            <a:xfrm>
              <a:off x="4929971" y="2979626"/>
              <a:ext cx="53331" cy="61590"/>
            </a:xfrm>
            <a:custGeom>
              <a:rect b="b" l="l" r="r" t="t"/>
              <a:pathLst>
                <a:path extrusionOk="0" h="1596" w="1382">
                  <a:moveTo>
                    <a:pt x="691" y="524"/>
                  </a:moveTo>
                  <a:lnTo>
                    <a:pt x="834" y="929"/>
                  </a:lnTo>
                  <a:lnTo>
                    <a:pt x="548" y="929"/>
                  </a:lnTo>
                  <a:lnTo>
                    <a:pt x="691" y="524"/>
                  </a:lnTo>
                  <a:close/>
                  <a:moveTo>
                    <a:pt x="548" y="0"/>
                  </a:moveTo>
                  <a:lnTo>
                    <a:pt x="1" y="1477"/>
                  </a:lnTo>
                  <a:lnTo>
                    <a:pt x="286" y="1596"/>
                  </a:lnTo>
                  <a:lnTo>
                    <a:pt x="429" y="1239"/>
                  </a:lnTo>
                  <a:lnTo>
                    <a:pt x="953" y="1239"/>
                  </a:lnTo>
                  <a:lnTo>
                    <a:pt x="1096" y="1596"/>
                  </a:lnTo>
                  <a:lnTo>
                    <a:pt x="1382" y="1477"/>
                  </a:lnTo>
                  <a:lnTo>
                    <a:pt x="83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3" name="Google Shape;4563;p59"/>
            <p:cNvSpPr/>
            <p:nvPr/>
          </p:nvSpPr>
          <p:spPr>
            <a:xfrm>
              <a:off x="4874827" y="2979626"/>
              <a:ext cx="44147" cy="58850"/>
            </a:xfrm>
            <a:custGeom>
              <a:rect b="b" l="l" r="r" t="t"/>
              <a:pathLst>
                <a:path extrusionOk="0" h="1525" w="1144">
                  <a:moveTo>
                    <a:pt x="501" y="310"/>
                  </a:moveTo>
                  <a:cubicBezTo>
                    <a:pt x="549" y="310"/>
                    <a:pt x="834" y="334"/>
                    <a:pt x="834" y="762"/>
                  </a:cubicBezTo>
                  <a:cubicBezTo>
                    <a:pt x="834" y="1072"/>
                    <a:pt x="668" y="1215"/>
                    <a:pt x="501" y="1215"/>
                  </a:cubicBezTo>
                  <a:lnTo>
                    <a:pt x="310" y="1215"/>
                  </a:lnTo>
                  <a:cubicBezTo>
                    <a:pt x="310" y="977"/>
                    <a:pt x="310" y="739"/>
                    <a:pt x="310" y="524"/>
                  </a:cubicBezTo>
                  <a:lnTo>
                    <a:pt x="310" y="310"/>
                  </a:lnTo>
                  <a:close/>
                  <a:moveTo>
                    <a:pt x="1" y="0"/>
                  </a:moveTo>
                  <a:lnTo>
                    <a:pt x="1" y="524"/>
                  </a:lnTo>
                  <a:cubicBezTo>
                    <a:pt x="1" y="810"/>
                    <a:pt x="1" y="1096"/>
                    <a:pt x="1" y="1382"/>
                  </a:cubicBezTo>
                  <a:lnTo>
                    <a:pt x="1" y="1525"/>
                  </a:lnTo>
                  <a:lnTo>
                    <a:pt x="525" y="1525"/>
                  </a:lnTo>
                  <a:cubicBezTo>
                    <a:pt x="882" y="1525"/>
                    <a:pt x="1144" y="1191"/>
                    <a:pt x="1144" y="762"/>
                  </a:cubicBezTo>
                  <a:cubicBezTo>
                    <a:pt x="1144" y="310"/>
                    <a:pt x="882" y="0"/>
                    <a:pt x="5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4" name="Google Shape;4564;p59"/>
            <p:cNvSpPr/>
            <p:nvPr/>
          </p:nvSpPr>
          <p:spPr>
            <a:xfrm>
              <a:off x="4997964" y="2979626"/>
              <a:ext cx="45073" cy="58850"/>
            </a:xfrm>
            <a:custGeom>
              <a:rect b="b" l="l" r="r" t="t"/>
              <a:pathLst>
                <a:path extrusionOk="0" h="1525" w="1168">
                  <a:moveTo>
                    <a:pt x="501" y="310"/>
                  </a:moveTo>
                  <a:cubicBezTo>
                    <a:pt x="572" y="310"/>
                    <a:pt x="834" y="334"/>
                    <a:pt x="834" y="762"/>
                  </a:cubicBezTo>
                  <a:cubicBezTo>
                    <a:pt x="834" y="1072"/>
                    <a:pt x="668" y="1215"/>
                    <a:pt x="525" y="1215"/>
                  </a:cubicBezTo>
                  <a:lnTo>
                    <a:pt x="334" y="1215"/>
                  </a:lnTo>
                  <a:cubicBezTo>
                    <a:pt x="311" y="977"/>
                    <a:pt x="311" y="762"/>
                    <a:pt x="311" y="524"/>
                  </a:cubicBezTo>
                  <a:lnTo>
                    <a:pt x="311" y="310"/>
                  </a:lnTo>
                  <a:close/>
                  <a:moveTo>
                    <a:pt x="1" y="0"/>
                  </a:moveTo>
                  <a:lnTo>
                    <a:pt x="1" y="524"/>
                  </a:lnTo>
                  <a:cubicBezTo>
                    <a:pt x="1" y="810"/>
                    <a:pt x="1" y="1096"/>
                    <a:pt x="1" y="1382"/>
                  </a:cubicBezTo>
                  <a:lnTo>
                    <a:pt x="1" y="1525"/>
                  </a:lnTo>
                  <a:lnTo>
                    <a:pt x="525" y="1525"/>
                  </a:lnTo>
                  <a:cubicBezTo>
                    <a:pt x="882" y="1525"/>
                    <a:pt x="1168" y="1191"/>
                    <a:pt x="1168" y="762"/>
                  </a:cubicBezTo>
                  <a:cubicBezTo>
                    <a:pt x="1168" y="310"/>
                    <a:pt x="906" y="0"/>
                    <a:pt x="5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5" name="Google Shape;4565;p59"/>
            <p:cNvSpPr/>
            <p:nvPr/>
          </p:nvSpPr>
          <p:spPr>
            <a:xfrm>
              <a:off x="4890456" y="2843060"/>
              <a:ext cx="136956" cy="118240"/>
            </a:xfrm>
            <a:custGeom>
              <a:rect b="b" l="l" r="r" t="t"/>
              <a:pathLst>
                <a:path extrusionOk="0" h="3064" w="3549">
                  <a:moveTo>
                    <a:pt x="2614" y="316"/>
                  </a:moveTo>
                  <a:cubicBezTo>
                    <a:pt x="2768" y="316"/>
                    <a:pt x="2905" y="366"/>
                    <a:pt x="3001" y="444"/>
                  </a:cubicBezTo>
                  <a:cubicBezTo>
                    <a:pt x="3335" y="706"/>
                    <a:pt x="3239" y="1158"/>
                    <a:pt x="3001" y="1468"/>
                  </a:cubicBezTo>
                  <a:cubicBezTo>
                    <a:pt x="2692" y="1896"/>
                    <a:pt x="2120" y="2396"/>
                    <a:pt x="1763" y="2682"/>
                  </a:cubicBezTo>
                  <a:cubicBezTo>
                    <a:pt x="1406" y="2396"/>
                    <a:pt x="858" y="1896"/>
                    <a:pt x="548" y="1468"/>
                  </a:cubicBezTo>
                  <a:cubicBezTo>
                    <a:pt x="310" y="1158"/>
                    <a:pt x="215" y="706"/>
                    <a:pt x="525" y="444"/>
                  </a:cubicBezTo>
                  <a:cubicBezTo>
                    <a:pt x="644" y="372"/>
                    <a:pt x="763" y="324"/>
                    <a:pt x="929" y="324"/>
                  </a:cubicBezTo>
                  <a:cubicBezTo>
                    <a:pt x="1144" y="324"/>
                    <a:pt x="1406" y="420"/>
                    <a:pt x="1644" y="706"/>
                  </a:cubicBezTo>
                  <a:lnTo>
                    <a:pt x="1763" y="825"/>
                  </a:lnTo>
                  <a:lnTo>
                    <a:pt x="1882" y="706"/>
                  </a:lnTo>
                  <a:cubicBezTo>
                    <a:pt x="2122" y="423"/>
                    <a:pt x="2388" y="316"/>
                    <a:pt x="2614" y="316"/>
                  </a:cubicBezTo>
                  <a:close/>
                  <a:moveTo>
                    <a:pt x="912" y="0"/>
                  </a:moveTo>
                  <a:cubicBezTo>
                    <a:pt x="705" y="0"/>
                    <a:pt x="505" y="73"/>
                    <a:pt x="334" y="205"/>
                  </a:cubicBezTo>
                  <a:cubicBezTo>
                    <a:pt x="144" y="348"/>
                    <a:pt x="24" y="586"/>
                    <a:pt x="24" y="825"/>
                  </a:cubicBezTo>
                  <a:cubicBezTo>
                    <a:pt x="1" y="1110"/>
                    <a:pt x="96" y="1396"/>
                    <a:pt x="286" y="1658"/>
                  </a:cubicBezTo>
                  <a:cubicBezTo>
                    <a:pt x="667" y="2158"/>
                    <a:pt x="1334" y="2754"/>
                    <a:pt x="1668" y="2992"/>
                  </a:cubicBezTo>
                  <a:lnTo>
                    <a:pt x="1763" y="3063"/>
                  </a:lnTo>
                  <a:lnTo>
                    <a:pt x="1858" y="2992"/>
                  </a:lnTo>
                  <a:cubicBezTo>
                    <a:pt x="2192" y="2754"/>
                    <a:pt x="2882" y="2158"/>
                    <a:pt x="3239" y="1658"/>
                  </a:cubicBezTo>
                  <a:cubicBezTo>
                    <a:pt x="3454" y="1396"/>
                    <a:pt x="3549" y="1110"/>
                    <a:pt x="3525" y="825"/>
                  </a:cubicBezTo>
                  <a:cubicBezTo>
                    <a:pt x="3501" y="586"/>
                    <a:pt x="3382" y="348"/>
                    <a:pt x="3192" y="205"/>
                  </a:cubicBezTo>
                  <a:cubicBezTo>
                    <a:pt x="3040" y="73"/>
                    <a:pt x="2843" y="0"/>
                    <a:pt x="2637" y="0"/>
                  </a:cubicBezTo>
                  <a:cubicBezTo>
                    <a:pt x="2584" y="0"/>
                    <a:pt x="2531" y="5"/>
                    <a:pt x="2477" y="15"/>
                  </a:cubicBezTo>
                  <a:cubicBezTo>
                    <a:pt x="2215" y="39"/>
                    <a:pt x="1977" y="158"/>
                    <a:pt x="1763" y="372"/>
                  </a:cubicBezTo>
                  <a:cubicBezTo>
                    <a:pt x="1549" y="158"/>
                    <a:pt x="1310" y="39"/>
                    <a:pt x="1072" y="15"/>
                  </a:cubicBezTo>
                  <a:cubicBezTo>
                    <a:pt x="1019" y="5"/>
                    <a:pt x="965" y="0"/>
                    <a:pt x="91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566" name="Google Shape;4566;p59"/>
          <p:cNvCxnSpPr>
            <a:stCxn id="4532" idx="3"/>
            <a:endCxn id="4531" idx="2"/>
          </p:cNvCxnSpPr>
          <p:nvPr/>
        </p:nvCxnSpPr>
        <p:spPr>
          <a:xfrm>
            <a:off x="2485910" y="1609916"/>
            <a:ext cx="630300" cy="0"/>
          </a:xfrm>
          <a:prstGeom prst="straightConnector1">
            <a:avLst/>
          </a:prstGeom>
          <a:noFill/>
          <a:ln cap="flat" cmpd="sng" w="9525">
            <a:solidFill>
              <a:schemeClr val="dk1"/>
            </a:solidFill>
            <a:prstDash val="solid"/>
            <a:round/>
            <a:headEnd len="med" w="med" type="none"/>
            <a:tailEnd len="med" w="med" type="none"/>
          </a:ln>
        </p:spPr>
      </p:cxnSp>
      <p:cxnSp>
        <p:nvCxnSpPr>
          <p:cNvPr id="4567" name="Google Shape;4567;p59"/>
          <p:cNvCxnSpPr>
            <a:stCxn id="4531" idx="6"/>
            <a:endCxn id="4533" idx="1"/>
          </p:cNvCxnSpPr>
          <p:nvPr/>
        </p:nvCxnSpPr>
        <p:spPr>
          <a:xfrm>
            <a:off x="3710435" y="1609916"/>
            <a:ext cx="630300" cy="0"/>
          </a:xfrm>
          <a:prstGeom prst="straightConnector1">
            <a:avLst/>
          </a:prstGeom>
          <a:noFill/>
          <a:ln cap="flat" cmpd="sng" w="9525">
            <a:solidFill>
              <a:schemeClr val="dk1"/>
            </a:solidFill>
            <a:prstDash val="solid"/>
            <a:round/>
            <a:headEnd len="med" w="med" type="none"/>
            <a:tailEnd len="med" w="med" type="none"/>
          </a:ln>
        </p:spPr>
      </p:cxnSp>
      <p:cxnSp>
        <p:nvCxnSpPr>
          <p:cNvPr id="4568" name="Google Shape;4568;p59"/>
          <p:cNvCxnSpPr>
            <a:stCxn id="4533" idx="3"/>
            <a:endCxn id="4546" idx="2"/>
          </p:cNvCxnSpPr>
          <p:nvPr/>
        </p:nvCxnSpPr>
        <p:spPr>
          <a:xfrm>
            <a:off x="6932972" y="1609916"/>
            <a:ext cx="477900" cy="0"/>
          </a:xfrm>
          <a:prstGeom prst="straightConnector1">
            <a:avLst/>
          </a:prstGeom>
          <a:noFill/>
          <a:ln cap="flat" cmpd="sng" w="9525">
            <a:solidFill>
              <a:schemeClr val="dk1"/>
            </a:solidFill>
            <a:prstDash val="solid"/>
            <a:round/>
            <a:headEnd len="med" w="med" type="none"/>
            <a:tailEnd len="med" w="med" type="none"/>
          </a:ln>
        </p:spPr>
      </p:cxnSp>
      <p:cxnSp>
        <p:nvCxnSpPr>
          <p:cNvPr id="4569" name="Google Shape;4569;p59"/>
          <p:cNvCxnSpPr>
            <a:stCxn id="4535" idx="3"/>
            <a:endCxn id="4534" idx="2"/>
          </p:cNvCxnSpPr>
          <p:nvPr/>
        </p:nvCxnSpPr>
        <p:spPr>
          <a:xfrm>
            <a:off x="2485910" y="2314191"/>
            <a:ext cx="630300" cy="0"/>
          </a:xfrm>
          <a:prstGeom prst="straightConnector1">
            <a:avLst/>
          </a:prstGeom>
          <a:noFill/>
          <a:ln cap="flat" cmpd="sng" w="9525">
            <a:solidFill>
              <a:schemeClr val="dk1"/>
            </a:solidFill>
            <a:prstDash val="solid"/>
            <a:round/>
            <a:headEnd len="med" w="med" type="none"/>
            <a:tailEnd len="med" w="med" type="none"/>
          </a:ln>
        </p:spPr>
      </p:cxnSp>
      <p:cxnSp>
        <p:nvCxnSpPr>
          <p:cNvPr id="4570" name="Google Shape;4570;p59"/>
          <p:cNvCxnSpPr>
            <a:stCxn id="4534" idx="6"/>
            <a:endCxn id="4536" idx="1"/>
          </p:cNvCxnSpPr>
          <p:nvPr/>
        </p:nvCxnSpPr>
        <p:spPr>
          <a:xfrm>
            <a:off x="3710435" y="2314191"/>
            <a:ext cx="630300" cy="0"/>
          </a:xfrm>
          <a:prstGeom prst="straightConnector1">
            <a:avLst/>
          </a:prstGeom>
          <a:noFill/>
          <a:ln cap="flat" cmpd="sng" w="9525">
            <a:solidFill>
              <a:schemeClr val="dk1"/>
            </a:solidFill>
            <a:prstDash val="solid"/>
            <a:round/>
            <a:headEnd len="med" w="med" type="none"/>
            <a:tailEnd len="med" w="med" type="none"/>
          </a:ln>
        </p:spPr>
      </p:cxnSp>
      <p:cxnSp>
        <p:nvCxnSpPr>
          <p:cNvPr id="4571" name="Google Shape;4571;p59"/>
          <p:cNvCxnSpPr>
            <a:stCxn id="4536" idx="3"/>
            <a:endCxn id="4547" idx="2"/>
          </p:cNvCxnSpPr>
          <p:nvPr/>
        </p:nvCxnSpPr>
        <p:spPr>
          <a:xfrm>
            <a:off x="6932972" y="2314191"/>
            <a:ext cx="477900" cy="0"/>
          </a:xfrm>
          <a:prstGeom prst="straightConnector1">
            <a:avLst/>
          </a:prstGeom>
          <a:noFill/>
          <a:ln cap="flat" cmpd="sng" w="9525">
            <a:solidFill>
              <a:schemeClr val="dk1"/>
            </a:solidFill>
            <a:prstDash val="solid"/>
            <a:round/>
            <a:headEnd len="med" w="med" type="none"/>
            <a:tailEnd len="med" w="med" type="none"/>
          </a:ln>
        </p:spPr>
      </p:cxnSp>
      <p:cxnSp>
        <p:nvCxnSpPr>
          <p:cNvPr id="4572" name="Google Shape;4572;p59"/>
          <p:cNvCxnSpPr>
            <a:stCxn id="4538" idx="3"/>
            <a:endCxn id="4537" idx="2"/>
          </p:cNvCxnSpPr>
          <p:nvPr/>
        </p:nvCxnSpPr>
        <p:spPr>
          <a:xfrm>
            <a:off x="2485910" y="3018466"/>
            <a:ext cx="630300" cy="0"/>
          </a:xfrm>
          <a:prstGeom prst="straightConnector1">
            <a:avLst/>
          </a:prstGeom>
          <a:noFill/>
          <a:ln cap="flat" cmpd="sng" w="9525">
            <a:solidFill>
              <a:schemeClr val="dk1"/>
            </a:solidFill>
            <a:prstDash val="solid"/>
            <a:round/>
            <a:headEnd len="med" w="med" type="none"/>
            <a:tailEnd len="med" w="med" type="none"/>
          </a:ln>
        </p:spPr>
      </p:cxnSp>
      <p:cxnSp>
        <p:nvCxnSpPr>
          <p:cNvPr id="4573" name="Google Shape;4573;p59"/>
          <p:cNvCxnSpPr>
            <a:stCxn id="4544" idx="3"/>
            <a:endCxn id="4542" idx="2"/>
          </p:cNvCxnSpPr>
          <p:nvPr/>
        </p:nvCxnSpPr>
        <p:spPr>
          <a:xfrm>
            <a:off x="2485910" y="3722741"/>
            <a:ext cx="630300" cy="0"/>
          </a:xfrm>
          <a:prstGeom prst="straightConnector1">
            <a:avLst/>
          </a:prstGeom>
          <a:noFill/>
          <a:ln cap="flat" cmpd="sng" w="9525">
            <a:solidFill>
              <a:schemeClr val="dk1"/>
            </a:solidFill>
            <a:prstDash val="solid"/>
            <a:round/>
            <a:headEnd len="med" w="med" type="none"/>
            <a:tailEnd len="med" w="med" type="none"/>
          </a:ln>
        </p:spPr>
      </p:cxnSp>
      <p:cxnSp>
        <p:nvCxnSpPr>
          <p:cNvPr id="4574" name="Google Shape;4574;p59"/>
          <p:cNvCxnSpPr>
            <a:stCxn id="4545" idx="3"/>
            <a:endCxn id="4543" idx="2"/>
          </p:cNvCxnSpPr>
          <p:nvPr/>
        </p:nvCxnSpPr>
        <p:spPr>
          <a:xfrm>
            <a:off x="2485910" y="4427016"/>
            <a:ext cx="630300" cy="0"/>
          </a:xfrm>
          <a:prstGeom prst="straightConnector1">
            <a:avLst/>
          </a:prstGeom>
          <a:noFill/>
          <a:ln cap="flat" cmpd="sng" w="9525">
            <a:solidFill>
              <a:schemeClr val="dk1"/>
            </a:solidFill>
            <a:prstDash val="solid"/>
            <a:round/>
            <a:headEnd len="med" w="med" type="none"/>
            <a:tailEnd len="med" w="med" type="none"/>
          </a:ln>
        </p:spPr>
      </p:cxnSp>
      <p:cxnSp>
        <p:nvCxnSpPr>
          <p:cNvPr id="4575" name="Google Shape;4575;p59"/>
          <p:cNvCxnSpPr>
            <a:stCxn id="4537" idx="6"/>
            <a:endCxn id="4539" idx="1"/>
          </p:cNvCxnSpPr>
          <p:nvPr/>
        </p:nvCxnSpPr>
        <p:spPr>
          <a:xfrm>
            <a:off x="3710435" y="3018466"/>
            <a:ext cx="630300" cy="0"/>
          </a:xfrm>
          <a:prstGeom prst="straightConnector1">
            <a:avLst/>
          </a:prstGeom>
          <a:noFill/>
          <a:ln cap="flat" cmpd="sng" w="9525">
            <a:solidFill>
              <a:schemeClr val="dk1"/>
            </a:solidFill>
            <a:prstDash val="solid"/>
            <a:round/>
            <a:headEnd len="med" w="med" type="none"/>
            <a:tailEnd len="med" w="med" type="none"/>
          </a:ln>
        </p:spPr>
      </p:cxnSp>
      <p:cxnSp>
        <p:nvCxnSpPr>
          <p:cNvPr id="4576" name="Google Shape;4576;p59"/>
          <p:cNvCxnSpPr>
            <a:stCxn id="4542" idx="6"/>
            <a:endCxn id="4540" idx="1"/>
          </p:cNvCxnSpPr>
          <p:nvPr/>
        </p:nvCxnSpPr>
        <p:spPr>
          <a:xfrm>
            <a:off x="3710435" y="3722741"/>
            <a:ext cx="630300" cy="0"/>
          </a:xfrm>
          <a:prstGeom prst="straightConnector1">
            <a:avLst/>
          </a:prstGeom>
          <a:noFill/>
          <a:ln cap="flat" cmpd="sng" w="9525">
            <a:solidFill>
              <a:schemeClr val="dk1"/>
            </a:solidFill>
            <a:prstDash val="solid"/>
            <a:round/>
            <a:headEnd len="med" w="med" type="none"/>
            <a:tailEnd len="med" w="med" type="none"/>
          </a:ln>
        </p:spPr>
      </p:cxnSp>
      <p:cxnSp>
        <p:nvCxnSpPr>
          <p:cNvPr id="4577" name="Google Shape;4577;p59"/>
          <p:cNvCxnSpPr>
            <a:stCxn id="4543" idx="6"/>
            <a:endCxn id="4541" idx="1"/>
          </p:cNvCxnSpPr>
          <p:nvPr/>
        </p:nvCxnSpPr>
        <p:spPr>
          <a:xfrm>
            <a:off x="3710435" y="4427016"/>
            <a:ext cx="630300" cy="0"/>
          </a:xfrm>
          <a:prstGeom prst="straightConnector1">
            <a:avLst/>
          </a:prstGeom>
          <a:noFill/>
          <a:ln cap="flat" cmpd="sng" w="9525">
            <a:solidFill>
              <a:schemeClr val="dk1"/>
            </a:solidFill>
            <a:prstDash val="solid"/>
            <a:round/>
            <a:headEnd len="med" w="med" type="none"/>
            <a:tailEnd len="med" w="med" type="none"/>
          </a:ln>
        </p:spPr>
      </p:cxnSp>
      <p:cxnSp>
        <p:nvCxnSpPr>
          <p:cNvPr id="4578" name="Google Shape;4578;p59"/>
          <p:cNvCxnSpPr>
            <a:stCxn id="4541" idx="3"/>
            <a:endCxn id="4550" idx="2"/>
          </p:cNvCxnSpPr>
          <p:nvPr/>
        </p:nvCxnSpPr>
        <p:spPr>
          <a:xfrm>
            <a:off x="6932972" y="4427016"/>
            <a:ext cx="477900" cy="0"/>
          </a:xfrm>
          <a:prstGeom prst="straightConnector1">
            <a:avLst/>
          </a:prstGeom>
          <a:noFill/>
          <a:ln cap="flat" cmpd="sng" w="9525">
            <a:solidFill>
              <a:schemeClr val="dk1"/>
            </a:solidFill>
            <a:prstDash val="solid"/>
            <a:round/>
            <a:headEnd len="med" w="med" type="none"/>
            <a:tailEnd len="med" w="med" type="none"/>
          </a:ln>
        </p:spPr>
      </p:cxnSp>
      <p:cxnSp>
        <p:nvCxnSpPr>
          <p:cNvPr id="4579" name="Google Shape;4579;p59"/>
          <p:cNvCxnSpPr>
            <a:stCxn id="4540" idx="3"/>
            <a:endCxn id="4549" idx="2"/>
          </p:cNvCxnSpPr>
          <p:nvPr/>
        </p:nvCxnSpPr>
        <p:spPr>
          <a:xfrm>
            <a:off x="6932972" y="3722741"/>
            <a:ext cx="477900" cy="0"/>
          </a:xfrm>
          <a:prstGeom prst="straightConnector1">
            <a:avLst/>
          </a:prstGeom>
          <a:noFill/>
          <a:ln cap="flat" cmpd="sng" w="9525">
            <a:solidFill>
              <a:schemeClr val="dk1"/>
            </a:solidFill>
            <a:prstDash val="solid"/>
            <a:round/>
            <a:headEnd len="med" w="med" type="none"/>
            <a:tailEnd len="med" w="med" type="none"/>
          </a:ln>
        </p:spPr>
      </p:cxnSp>
      <p:cxnSp>
        <p:nvCxnSpPr>
          <p:cNvPr id="4580" name="Google Shape;4580;p59"/>
          <p:cNvCxnSpPr>
            <a:stCxn id="4539" idx="3"/>
            <a:endCxn id="4548" idx="2"/>
          </p:cNvCxnSpPr>
          <p:nvPr/>
        </p:nvCxnSpPr>
        <p:spPr>
          <a:xfrm>
            <a:off x="6932972" y="3018466"/>
            <a:ext cx="477900" cy="0"/>
          </a:xfrm>
          <a:prstGeom prst="straightConnector1">
            <a:avLst/>
          </a:prstGeom>
          <a:noFill/>
          <a:ln cap="flat" cmpd="sng" w="9525">
            <a:solidFill>
              <a:schemeClr val="dk1"/>
            </a:solidFill>
            <a:prstDash val="solid"/>
            <a:round/>
            <a:headEnd len="med" w="med" type="none"/>
            <a:tailEnd len="med" w="med" type="none"/>
          </a:ln>
        </p:spPr>
      </p:cxnSp>
      <p:grpSp>
        <p:nvGrpSpPr>
          <p:cNvPr id="4581" name="Google Shape;4581;p59"/>
          <p:cNvGrpSpPr/>
          <p:nvPr/>
        </p:nvGrpSpPr>
        <p:grpSpPr>
          <a:xfrm>
            <a:off x="7523945" y="2836920"/>
            <a:ext cx="367980" cy="363092"/>
            <a:chOff x="6284557" y="2748055"/>
            <a:chExt cx="415421" cy="409903"/>
          </a:xfrm>
        </p:grpSpPr>
        <p:sp>
          <p:nvSpPr>
            <p:cNvPr id="4582" name="Google Shape;4582;p59"/>
            <p:cNvSpPr/>
            <p:nvPr/>
          </p:nvSpPr>
          <p:spPr>
            <a:xfrm>
              <a:off x="6370919" y="2935519"/>
              <a:ext cx="242654" cy="70813"/>
            </a:xfrm>
            <a:custGeom>
              <a:rect b="b" l="l" r="r" t="t"/>
              <a:pathLst>
                <a:path extrusionOk="0" h="1835" w="6288">
                  <a:moveTo>
                    <a:pt x="1" y="0"/>
                  </a:moveTo>
                  <a:lnTo>
                    <a:pt x="1" y="1834"/>
                  </a:lnTo>
                  <a:lnTo>
                    <a:pt x="6288" y="1834"/>
                  </a:lnTo>
                  <a:lnTo>
                    <a:pt x="6288" y="0"/>
                  </a:lnTo>
                  <a:cubicBezTo>
                    <a:pt x="5907" y="0"/>
                    <a:pt x="5669" y="524"/>
                    <a:pt x="5240" y="524"/>
                  </a:cubicBezTo>
                  <a:cubicBezTo>
                    <a:pt x="4811" y="524"/>
                    <a:pt x="4597" y="0"/>
                    <a:pt x="4192" y="0"/>
                  </a:cubicBezTo>
                  <a:cubicBezTo>
                    <a:pt x="3787" y="0"/>
                    <a:pt x="3573" y="524"/>
                    <a:pt x="3144" y="524"/>
                  </a:cubicBezTo>
                  <a:cubicBezTo>
                    <a:pt x="2716" y="524"/>
                    <a:pt x="2477" y="0"/>
                    <a:pt x="2096" y="0"/>
                  </a:cubicBezTo>
                  <a:cubicBezTo>
                    <a:pt x="1692" y="0"/>
                    <a:pt x="1477" y="524"/>
                    <a:pt x="1049" y="524"/>
                  </a:cubicBezTo>
                  <a:cubicBezTo>
                    <a:pt x="620" y="524"/>
                    <a:pt x="382" y="0"/>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3" name="Google Shape;4583;p59"/>
            <p:cNvSpPr/>
            <p:nvPr/>
          </p:nvSpPr>
          <p:spPr>
            <a:xfrm>
              <a:off x="6370919" y="2884042"/>
              <a:ext cx="242654" cy="71739"/>
            </a:xfrm>
            <a:custGeom>
              <a:rect b="b" l="l" r="r" t="t"/>
              <a:pathLst>
                <a:path extrusionOk="0" h="1859" w="6288">
                  <a:moveTo>
                    <a:pt x="1" y="1334"/>
                  </a:moveTo>
                  <a:cubicBezTo>
                    <a:pt x="382" y="1334"/>
                    <a:pt x="620" y="1858"/>
                    <a:pt x="1049" y="1858"/>
                  </a:cubicBezTo>
                  <a:cubicBezTo>
                    <a:pt x="1477" y="1858"/>
                    <a:pt x="1692" y="1334"/>
                    <a:pt x="2096" y="1334"/>
                  </a:cubicBezTo>
                  <a:cubicBezTo>
                    <a:pt x="2477" y="1334"/>
                    <a:pt x="2716" y="1858"/>
                    <a:pt x="3144" y="1858"/>
                  </a:cubicBezTo>
                  <a:cubicBezTo>
                    <a:pt x="3573" y="1858"/>
                    <a:pt x="3811" y="1334"/>
                    <a:pt x="4192" y="1334"/>
                  </a:cubicBezTo>
                  <a:cubicBezTo>
                    <a:pt x="4597" y="1334"/>
                    <a:pt x="4811" y="1858"/>
                    <a:pt x="5240" y="1858"/>
                  </a:cubicBezTo>
                  <a:cubicBezTo>
                    <a:pt x="5669" y="1858"/>
                    <a:pt x="5907" y="1334"/>
                    <a:pt x="6288" y="1334"/>
                  </a:cubicBezTo>
                  <a:lnTo>
                    <a:pt x="6288" y="334"/>
                  </a:lnTo>
                  <a:cubicBezTo>
                    <a:pt x="6288" y="144"/>
                    <a:pt x="6145" y="1"/>
                    <a:pt x="5978" y="1"/>
                  </a:cubicBezTo>
                  <a:lnTo>
                    <a:pt x="310" y="1"/>
                  </a:lnTo>
                  <a:cubicBezTo>
                    <a:pt x="144" y="1"/>
                    <a:pt x="1" y="144"/>
                    <a:pt x="1" y="334"/>
                  </a:cubicBezTo>
                  <a:lnTo>
                    <a:pt x="1" y="1334"/>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4" name="Google Shape;4584;p59"/>
            <p:cNvSpPr/>
            <p:nvPr/>
          </p:nvSpPr>
          <p:spPr>
            <a:xfrm>
              <a:off x="6322220" y="3006291"/>
              <a:ext cx="340055" cy="70774"/>
            </a:xfrm>
            <a:custGeom>
              <a:rect b="b" l="l" r="r" t="t"/>
              <a:pathLst>
                <a:path extrusionOk="0" h="1834" w="8812">
                  <a:moveTo>
                    <a:pt x="310" y="0"/>
                  </a:moveTo>
                  <a:cubicBezTo>
                    <a:pt x="144" y="0"/>
                    <a:pt x="1" y="143"/>
                    <a:pt x="1" y="310"/>
                  </a:cubicBezTo>
                  <a:lnTo>
                    <a:pt x="1" y="1834"/>
                  </a:lnTo>
                  <a:cubicBezTo>
                    <a:pt x="453" y="1834"/>
                    <a:pt x="691" y="1310"/>
                    <a:pt x="1096" y="1310"/>
                  </a:cubicBezTo>
                  <a:cubicBezTo>
                    <a:pt x="1525" y="1310"/>
                    <a:pt x="1739" y="1834"/>
                    <a:pt x="2192" y="1834"/>
                  </a:cubicBezTo>
                  <a:cubicBezTo>
                    <a:pt x="2668" y="1834"/>
                    <a:pt x="2882" y="1310"/>
                    <a:pt x="3311" y="1310"/>
                  </a:cubicBezTo>
                  <a:cubicBezTo>
                    <a:pt x="3716" y="1310"/>
                    <a:pt x="3954" y="1834"/>
                    <a:pt x="4406" y="1834"/>
                  </a:cubicBezTo>
                  <a:cubicBezTo>
                    <a:pt x="4859" y="1834"/>
                    <a:pt x="5097" y="1310"/>
                    <a:pt x="5502" y="1310"/>
                  </a:cubicBezTo>
                  <a:cubicBezTo>
                    <a:pt x="5930" y="1310"/>
                    <a:pt x="6145" y="1834"/>
                    <a:pt x="6621" y="1834"/>
                  </a:cubicBezTo>
                  <a:cubicBezTo>
                    <a:pt x="7074" y="1834"/>
                    <a:pt x="7288" y="1310"/>
                    <a:pt x="7717" y="1310"/>
                  </a:cubicBezTo>
                  <a:cubicBezTo>
                    <a:pt x="8121" y="1310"/>
                    <a:pt x="8360" y="1834"/>
                    <a:pt x="8812" y="1834"/>
                  </a:cubicBezTo>
                  <a:lnTo>
                    <a:pt x="8812" y="310"/>
                  </a:lnTo>
                  <a:cubicBezTo>
                    <a:pt x="8812" y="143"/>
                    <a:pt x="8669" y="0"/>
                    <a:pt x="850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5" name="Google Shape;4585;p59"/>
            <p:cNvSpPr/>
            <p:nvPr/>
          </p:nvSpPr>
          <p:spPr>
            <a:xfrm>
              <a:off x="6322220" y="3056804"/>
              <a:ext cx="340055" cy="70813"/>
            </a:xfrm>
            <a:custGeom>
              <a:rect b="b" l="l" r="r" t="t"/>
              <a:pathLst>
                <a:path extrusionOk="0" h="1835" w="8812">
                  <a:moveTo>
                    <a:pt x="2192" y="525"/>
                  </a:moveTo>
                  <a:cubicBezTo>
                    <a:pt x="1739" y="525"/>
                    <a:pt x="1525" y="1"/>
                    <a:pt x="1096" y="1"/>
                  </a:cubicBezTo>
                  <a:cubicBezTo>
                    <a:pt x="691" y="1"/>
                    <a:pt x="453" y="525"/>
                    <a:pt x="1" y="525"/>
                  </a:cubicBezTo>
                  <a:lnTo>
                    <a:pt x="1" y="1835"/>
                  </a:lnTo>
                  <a:lnTo>
                    <a:pt x="8812" y="1835"/>
                  </a:lnTo>
                  <a:lnTo>
                    <a:pt x="8812" y="525"/>
                  </a:lnTo>
                  <a:cubicBezTo>
                    <a:pt x="8360" y="525"/>
                    <a:pt x="8121" y="1"/>
                    <a:pt x="7717" y="1"/>
                  </a:cubicBezTo>
                  <a:cubicBezTo>
                    <a:pt x="7288" y="1"/>
                    <a:pt x="7074" y="525"/>
                    <a:pt x="6597" y="525"/>
                  </a:cubicBezTo>
                  <a:cubicBezTo>
                    <a:pt x="6145" y="525"/>
                    <a:pt x="5930" y="1"/>
                    <a:pt x="5502" y="1"/>
                  </a:cubicBezTo>
                  <a:cubicBezTo>
                    <a:pt x="5097" y="1"/>
                    <a:pt x="4859" y="525"/>
                    <a:pt x="4406" y="525"/>
                  </a:cubicBezTo>
                  <a:cubicBezTo>
                    <a:pt x="3954" y="525"/>
                    <a:pt x="3716" y="1"/>
                    <a:pt x="3311" y="1"/>
                  </a:cubicBezTo>
                  <a:cubicBezTo>
                    <a:pt x="2882" y="1"/>
                    <a:pt x="2668" y="525"/>
                    <a:pt x="2192" y="52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6" name="Google Shape;4586;p59"/>
            <p:cNvSpPr/>
            <p:nvPr/>
          </p:nvSpPr>
          <p:spPr>
            <a:xfrm>
              <a:off x="6290963" y="3127576"/>
              <a:ext cx="402571" cy="23926"/>
            </a:xfrm>
            <a:custGeom>
              <a:rect b="b" l="l" r="r" t="t"/>
              <a:pathLst>
                <a:path extrusionOk="0" h="620" w="10432">
                  <a:moveTo>
                    <a:pt x="1" y="1"/>
                  </a:moveTo>
                  <a:lnTo>
                    <a:pt x="10432" y="1"/>
                  </a:lnTo>
                  <a:lnTo>
                    <a:pt x="10432" y="620"/>
                  </a:lnTo>
                  <a:lnTo>
                    <a:pt x="1" y="62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7" name="Google Shape;4587;p59"/>
            <p:cNvSpPr/>
            <p:nvPr/>
          </p:nvSpPr>
          <p:spPr>
            <a:xfrm>
              <a:off x="6406768" y="2832603"/>
              <a:ext cx="170992" cy="51479"/>
            </a:xfrm>
            <a:custGeom>
              <a:rect b="b" l="l" r="r" t="t"/>
              <a:pathLst>
                <a:path extrusionOk="0" h="1334" w="4431">
                  <a:moveTo>
                    <a:pt x="1" y="1334"/>
                  </a:moveTo>
                  <a:lnTo>
                    <a:pt x="953" y="1334"/>
                  </a:lnTo>
                  <a:lnTo>
                    <a:pt x="953" y="0"/>
                  </a:lnTo>
                  <a:lnTo>
                    <a:pt x="1" y="0"/>
                  </a:lnTo>
                  <a:close/>
                  <a:moveTo>
                    <a:pt x="3477" y="1334"/>
                  </a:moveTo>
                  <a:lnTo>
                    <a:pt x="4430" y="1334"/>
                  </a:lnTo>
                  <a:lnTo>
                    <a:pt x="4430" y="0"/>
                  </a:lnTo>
                  <a:lnTo>
                    <a:pt x="3477" y="0"/>
                  </a:lnTo>
                  <a:close/>
                  <a:moveTo>
                    <a:pt x="1739" y="1334"/>
                  </a:moveTo>
                  <a:lnTo>
                    <a:pt x="2692" y="1334"/>
                  </a:lnTo>
                  <a:lnTo>
                    <a:pt x="2692" y="0"/>
                  </a:lnTo>
                  <a:lnTo>
                    <a:pt x="173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8" name="Google Shape;4588;p59"/>
            <p:cNvSpPr/>
            <p:nvPr/>
          </p:nvSpPr>
          <p:spPr>
            <a:xfrm>
              <a:off x="6406768" y="2757239"/>
              <a:ext cx="170992" cy="51479"/>
            </a:xfrm>
            <a:custGeom>
              <a:rect b="b" l="l" r="r" t="t"/>
              <a:pathLst>
                <a:path extrusionOk="0" h="1334" w="4431">
                  <a:moveTo>
                    <a:pt x="477" y="1334"/>
                  </a:moveTo>
                  <a:cubicBezTo>
                    <a:pt x="739" y="1334"/>
                    <a:pt x="953" y="1120"/>
                    <a:pt x="953" y="858"/>
                  </a:cubicBezTo>
                  <a:cubicBezTo>
                    <a:pt x="953" y="596"/>
                    <a:pt x="739" y="238"/>
                    <a:pt x="477" y="0"/>
                  </a:cubicBezTo>
                  <a:cubicBezTo>
                    <a:pt x="239" y="238"/>
                    <a:pt x="1" y="596"/>
                    <a:pt x="1" y="858"/>
                  </a:cubicBezTo>
                  <a:cubicBezTo>
                    <a:pt x="1" y="1120"/>
                    <a:pt x="215" y="1334"/>
                    <a:pt x="477" y="1334"/>
                  </a:cubicBezTo>
                  <a:close/>
                  <a:moveTo>
                    <a:pt x="3954" y="1334"/>
                  </a:moveTo>
                  <a:cubicBezTo>
                    <a:pt x="4216" y="1334"/>
                    <a:pt x="4430" y="1120"/>
                    <a:pt x="4430" y="858"/>
                  </a:cubicBezTo>
                  <a:cubicBezTo>
                    <a:pt x="4430" y="596"/>
                    <a:pt x="4192" y="238"/>
                    <a:pt x="3954" y="0"/>
                  </a:cubicBezTo>
                  <a:cubicBezTo>
                    <a:pt x="3692" y="238"/>
                    <a:pt x="3477" y="596"/>
                    <a:pt x="3477" y="858"/>
                  </a:cubicBezTo>
                  <a:cubicBezTo>
                    <a:pt x="3477" y="1120"/>
                    <a:pt x="3692" y="1334"/>
                    <a:pt x="3954" y="1334"/>
                  </a:cubicBezTo>
                  <a:close/>
                  <a:moveTo>
                    <a:pt x="2215" y="1334"/>
                  </a:moveTo>
                  <a:cubicBezTo>
                    <a:pt x="2477" y="1334"/>
                    <a:pt x="2692" y="1120"/>
                    <a:pt x="2692" y="858"/>
                  </a:cubicBezTo>
                  <a:cubicBezTo>
                    <a:pt x="2692" y="596"/>
                    <a:pt x="2453" y="238"/>
                    <a:pt x="2215" y="0"/>
                  </a:cubicBezTo>
                  <a:cubicBezTo>
                    <a:pt x="1977" y="238"/>
                    <a:pt x="1739" y="596"/>
                    <a:pt x="1739" y="858"/>
                  </a:cubicBezTo>
                  <a:cubicBezTo>
                    <a:pt x="1739" y="1120"/>
                    <a:pt x="1953" y="1334"/>
                    <a:pt x="2215" y="133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9" name="Google Shape;4589;p59"/>
            <p:cNvSpPr/>
            <p:nvPr/>
          </p:nvSpPr>
          <p:spPr>
            <a:xfrm>
              <a:off x="6370919" y="2935519"/>
              <a:ext cx="242654" cy="70813"/>
            </a:xfrm>
            <a:custGeom>
              <a:rect b="b" l="l" r="r" t="t"/>
              <a:pathLst>
                <a:path extrusionOk="0" h="1835" w="6288">
                  <a:moveTo>
                    <a:pt x="1" y="0"/>
                  </a:moveTo>
                  <a:lnTo>
                    <a:pt x="1" y="1834"/>
                  </a:lnTo>
                  <a:lnTo>
                    <a:pt x="6288" y="1834"/>
                  </a:lnTo>
                  <a:lnTo>
                    <a:pt x="6288" y="1358"/>
                  </a:lnTo>
                  <a:lnTo>
                    <a:pt x="477" y="1358"/>
                  </a:lnTo>
                  <a:lnTo>
                    <a:pt x="477" y="215"/>
                  </a:lnTo>
                  <a:cubicBezTo>
                    <a:pt x="334" y="96"/>
                    <a:pt x="167" y="0"/>
                    <a:pt x="1"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0" name="Google Shape;4590;p59"/>
            <p:cNvSpPr/>
            <p:nvPr/>
          </p:nvSpPr>
          <p:spPr>
            <a:xfrm>
              <a:off x="6370919" y="2884042"/>
              <a:ext cx="30370" cy="59776"/>
            </a:xfrm>
            <a:custGeom>
              <a:rect b="b" l="l" r="r" t="t"/>
              <a:pathLst>
                <a:path extrusionOk="0" h="1549" w="787">
                  <a:moveTo>
                    <a:pt x="1" y="1334"/>
                  </a:moveTo>
                  <a:cubicBezTo>
                    <a:pt x="167" y="1334"/>
                    <a:pt x="334" y="1430"/>
                    <a:pt x="477" y="1549"/>
                  </a:cubicBezTo>
                  <a:lnTo>
                    <a:pt x="477" y="334"/>
                  </a:lnTo>
                  <a:cubicBezTo>
                    <a:pt x="477" y="144"/>
                    <a:pt x="620" y="1"/>
                    <a:pt x="787" y="1"/>
                  </a:cubicBezTo>
                  <a:lnTo>
                    <a:pt x="310" y="1"/>
                  </a:lnTo>
                  <a:cubicBezTo>
                    <a:pt x="144" y="1"/>
                    <a:pt x="1" y="144"/>
                    <a:pt x="1" y="33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1" name="Google Shape;4591;p59"/>
            <p:cNvSpPr/>
            <p:nvPr/>
          </p:nvSpPr>
          <p:spPr>
            <a:xfrm>
              <a:off x="6322220" y="3006291"/>
              <a:ext cx="30370" cy="70774"/>
            </a:xfrm>
            <a:custGeom>
              <a:rect b="b" l="l" r="r" t="t"/>
              <a:pathLst>
                <a:path extrusionOk="0" h="1834" w="787">
                  <a:moveTo>
                    <a:pt x="310" y="0"/>
                  </a:moveTo>
                  <a:cubicBezTo>
                    <a:pt x="144" y="0"/>
                    <a:pt x="1" y="143"/>
                    <a:pt x="1" y="310"/>
                  </a:cubicBezTo>
                  <a:lnTo>
                    <a:pt x="1" y="1834"/>
                  </a:lnTo>
                  <a:cubicBezTo>
                    <a:pt x="191" y="1834"/>
                    <a:pt x="334" y="1738"/>
                    <a:pt x="477" y="1643"/>
                  </a:cubicBezTo>
                  <a:lnTo>
                    <a:pt x="477" y="310"/>
                  </a:lnTo>
                  <a:cubicBezTo>
                    <a:pt x="477" y="143"/>
                    <a:pt x="620" y="0"/>
                    <a:pt x="786"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2" name="Google Shape;4592;p59"/>
            <p:cNvSpPr/>
            <p:nvPr/>
          </p:nvSpPr>
          <p:spPr>
            <a:xfrm>
              <a:off x="6322220" y="3069693"/>
              <a:ext cx="340055" cy="57924"/>
            </a:xfrm>
            <a:custGeom>
              <a:rect b="b" l="l" r="r" t="t"/>
              <a:pathLst>
                <a:path extrusionOk="0" h="1501" w="8812">
                  <a:moveTo>
                    <a:pt x="477" y="0"/>
                  </a:moveTo>
                  <a:cubicBezTo>
                    <a:pt x="334" y="95"/>
                    <a:pt x="191" y="191"/>
                    <a:pt x="1" y="191"/>
                  </a:cubicBezTo>
                  <a:lnTo>
                    <a:pt x="1" y="1501"/>
                  </a:lnTo>
                  <a:lnTo>
                    <a:pt x="8812" y="1501"/>
                  </a:lnTo>
                  <a:lnTo>
                    <a:pt x="8812" y="1024"/>
                  </a:lnTo>
                  <a:lnTo>
                    <a:pt x="477" y="102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3" name="Google Shape;4593;p59"/>
            <p:cNvSpPr/>
            <p:nvPr/>
          </p:nvSpPr>
          <p:spPr>
            <a:xfrm>
              <a:off x="6290963" y="3127576"/>
              <a:ext cx="18446" cy="23926"/>
            </a:xfrm>
            <a:custGeom>
              <a:rect b="b" l="l" r="r" t="t"/>
              <a:pathLst>
                <a:path extrusionOk="0" h="620" w="478">
                  <a:moveTo>
                    <a:pt x="1" y="1"/>
                  </a:moveTo>
                  <a:lnTo>
                    <a:pt x="477" y="1"/>
                  </a:lnTo>
                  <a:lnTo>
                    <a:pt x="477" y="620"/>
                  </a:lnTo>
                  <a:lnTo>
                    <a:pt x="1" y="62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4" name="Google Shape;4594;p59"/>
            <p:cNvSpPr/>
            <p:nvPr/>
          </p:nvSpPr>
          <p:spPr>
            <a:xfrm>
              <a:off x="6406768" y="2781125"/>
              <a:ext cx="170992" cy="27592"/>
            </a:xfrm>
            <a:custGeom>
              <a:rect b="b" l="l" r="r" t="t"/>
              <a:pathLst>
                <a:path extrusionOk="0" h="715" w="4431">
                  <a:moveTo>
                    <a:pt x="477" y="715"/>
                  </a:moveTo>
                  <a:cubicBezTo>
                    <a:pt x="739" y="715"/>
                    <a:pt x="953" y="501"/>
                    <a:pt x="953" y="239"/>
                  </a:cubicBezTo>
                  <a:cubicBezTo>
                    <a:pt x="953" y="167"/>
                    <a:pt x="929" y="72"/>
                    <a:pt x="905" y="1"/>
                  </a:cubicBezTo>
                  <a:cubicBezTo>
                    <a:pt x="834" y="143"/>
                    <a:pt x="667" y="239"/>
                    <a:pt x="477" y="239"/>
                  </a:cubicBezTo>
                  <a:cubicBezTo>
                    <a:pt x="310" y="239"/>
                    <a:pt x="143" y="143"/>
                    <a:pt x="72" y="1"/>
                  </a:cubicBezTo>
                  <a:cubicBezTo>
                    <a:pt x="24" y="72"/>
                    <a:pt x="1" y="167"/>
                    <a:pt x="1" y="239"/>
                  </a:cubicBezTo>
                  <a:cubicBezTo>
                    <a:pt x="1" y="501"/>
                    <a:pt x="215" y="715"/>
                    <a:pt x="477" y="715"/>
                  </a:cubicBezTo>
                  <a:close/>
                  <a:moveTo>
                    <a:pt x="3954" y="715"/>
                  </a:moveTo>
                  <a:cubicBezTo>
                    <a:pt x="4216" y="715"/>
                    <a:pt x="4430" y="501"/>
                    <a:pt x="4430" y="239"/>
                  </a:cubicBezTo>
                  <a:cubicBezTo>
                    <a:pt x="4430" y="167"/>
                    <a:pt x="4406" y="72"/>
                    <a:pt x="4359" y="1"/>
                  </a:cubicBezTo>
                  <a:cubicBezTo>
                    <a:pt x="4287" y="143"/>
                    <a:pt x="4120" y="239"/>
                    <a:pt x="3954" y="239"/>
                  </a:cubicBezTo>
                  <a:cubicBezTo>
                    <a:pt x="3763" y="239"/>
                    <a:pt x="3620" y="143"/>
                    <a:pt x="3525" y="1"/>
                  </a:cubicBezTo>
                  <a:cubicBezTo>
                    <a:pt x="3501" y="72"/>
                    <a:pt x="3477" y="167"/>
                    <a:pt x="3477" y="239"/>
                  </a:cubicBezTo>
                  <a:cubicBezTo>
                    <a:pt x="3477" y="501"/>
                    <a:pt x="3692" y="715"/>
                    <a:pt x="3954" y="715"/>
                  </a:cubicBezTo>
                  <a:close/>
                  <a:moveTo>
                    <a:pt x="2215" y="715"/>
                  </a:moveTo>
                  <a:cubicBezTo>
                    <a:pt x="2477" y="715"/>
                    <a:pt x="2692" y="501"/>
                    <a:pt x="2692" y="239"/>
                  </a:cubicBezTo>
                  <a:cubicBezTo>
                    <a:pt x="2692" y="167"/>
                    <a:pt x="2668" y="72"/>
                    <a:pt x="2644" y="1"/>
                  </a:cubicBezTo>
                  <a:cubicBezTo>
                    <a:pt x="2549" y="143"/>
                    <a:pt x="2406" y="239"/>
                    <a:pt x="2215" y="239"/>
                  </a:cubicBezTo>
                  <a:cubicBezTo>
                    <a:pt x="2025" y="239"/>
                    <a:pt x="1882" y="143"/>
                    <a:pt x="1787" y="1"/>
                  </a:cubicBezTo>
                  <a:cubicBezTo>
                    <a:pt x="1763" y="72"/>
                    <a:pt x="1739" y="167"/>
                    <a:pt x="1739" y="239"/>
                  </a:cubicBezTo>
                  <a:cubicBezTo>
                    <a:pt x="1739" y="501"/>
                    <a:pt x="1953" y="715"/>
                    <a:pt x="2215" y="71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5" name="Google Shape;4595;p59"/>
            <p:cNvSpPr/>
            <p:nvPr/>
          </p:nvSpPr>
          <p:spPr>
            <a:xfrm>
              <a:off x="6406768" y="2866600"/>
              <a:ext cx="170992" cy="17481"/>
            </a:xfrm>
            <a:custGeom>
              <a:rect b="b" l="l" r="r" t="t"/>
              <a:pathLst>
                <a:path extrusionOk="0" h="453" w="4431">
                  <a:moveTo>
                    <a:pt x="1" y="453"/>
                  </a:moveTo>
                  <a:lnTo>
                    <a:pt x="953" y="453"/>
                  </a:lnTo>
                  <a:lnTo>
                    <a:pt x="953" y="0"/>
                  </a:lnTo>
                  <a:lnTo>
                    <a:pt x="1" y="0"/>
                  </a:lnTo>
                  <a:close/>
                  <a:moveTo>
                    <a:pt x="3477" y="453"/>
                  </a:moveTo>
                  <a:lnTo>
                    <a:pt x="4430" y="453"/>
                  </a:lnTo>
                  <a:lnTo>
                    <a:pt x="4430" y="0"/>
                  </a:lnTo>
                  <a:lnTo>
                    <a:pt x="3477" y="0"/>
                  </a:lnTo>
                  <a:close/>
                  <a:moveTo>
                    <a:pt x="1739" y="453"/>
                  </a:moveTo>
                  <a:lnTo>
                    <a:pt x="2692" y="453"/>
                  </a:lnTo>
                  <a:lnTo>
                    <a:pt x="2692" y="0"/>
                  </a:lnTo>
                  <a:lnTo>
                    <a:pt x="1739"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6" name="Google Shape;4596;p59"/>
            <p:cNvSpPr/>
            <p:nvPr/>
          </p:nvSpPr>
          <p:spPr>
            <a:xfrm>
              <a:off x="6644784" y="3145944"/>
              <a:ext cx="12001" cy="12001"/>
            </a:xfrm>
            <a:custGeom>
              <a:rect b="b" l="l" r="r" t="t"/>
              <a:pathLst>
                <a:path extrusionOk="0" h="311" w="311">
                  <a:moveTo>
                    <a:pt x="1" y="1"/>
                  </a:moveTo>
                  <a:lnTo>
                    <a:pt x="1" y="310"/>
                  </a:lnTo>
                  <a:lnTo>
                    <a:pt x="310" y="310"/>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7" name="Google Shape;4597;p59"/>
            <p:cNvSpPr/>
            <p:nvPr/>
          </p:nvSpPr>
          <p:spPr>
            <a:xfrm>
              <a:off x="6284557" y="2748055"/>
              <a:ext cx="415421" cy="409903"/>
            </a:xfrm>
            <a:custGeom>
              <a:rect b="b" l="l" r="r" t="t"/>
              <a:pathLst>
                <a:path extrusionOk="0" h="10622" w="10765">
                  <a:moveTo>
                    <a:pt x="3644" y="476"/>
                  </a:moveTo>
                  <a:cubicBezTo>
                    <a:pt x="3834" y="691"/>
                    <a:pt x="3977" y="953"/>
                    <a:pt x="3977" y="1096"/>
                  </a:cubicBezTo>
                  <a:cubicBezTo>
                    <a:pt x="3977" y="1262"/>
                    <a:pt x="3834" y="1405"/>
                    <a:pt x="3644" y="1405"/>
                  </a:cubicBezTo>
                  <a:cubicBezTo>
                    <a:pt x="3477" y="1405"/>
                    <a:pt x="3334" y="1262"/>
                    <a:pt x="3334" y="1096"/>
                  </a:cubicBezTo>
                  <a:cubicBezTo>
                    <a:pt x="3334" y="953"/>
                    <a:pt x="3453" y="715"/>
                    <a:pt x="3644" y="476"/>
                  </a:cubicBezTo>
                  <a:close/>
                  <a:moveTo>
                    <a:pt x="5382" y="476"/>
                  </a:moveTo>
                  <a:cubicBezTo>
                    <a:pt x="5573" y="691"/>
                    <a:pt x="5692" y="953"/>
                    <a:pt x="5692" y="1096"/>
                  </a:cubicBezTo>
                  <a:cubicBezTo>
                    <a:pt x="5692" y="1262"/>
                    <a:pt x="5549" y="1405"/>
                    <a:pt x="5382" y="1405"/>
                  </a:cubicBezTo>
                  <a:cubicBezTo>
                    <a:pt x="5216" y="1405"/>
                    <a:pt x="5073" y="1262"/>
                    <a:pt x="5073" y="1096"/>
                  </a:cubicBezTo>
                  <a:cubicBezTo>
                    <a:pt x="5073" y="953"/>
                    <a:pt x="5192" y="715"/>
                    <a:pt x="5382" y="476"/>
                  </a:cubicBezTo>
                  <a:close/>
                  <a:moveTo>
                    <a:pt x="7121" y="476"/>
                  </a:moveTo>
                  <a:cubicBezTo>
                    <a:pt x="7311" y="691"/>
                    <a:pt x="7430" y="953"/>
                    <a:pt x="7430" y="1096"/>
                  </a:cubicBezTo>
                  <a:cubicBezTo>
                    <a:pt x="7430" y="1262"/>
                    <a:pt x="7287" y="1405"/>
                    <a:pt x="7121" y="1405"/>
                  </a:cubicBezTo>
                  <a:cubicBezTo>
                    <a:pt x="6930" y="1405"/>
                    <a:pt x="6787" y="1262"/>
                    <a:pt x="6787" y="1096"/>
                  </a:cubicBezTo>
                  <a:cubicBezTo>
                    <a:pt x="6787" y="953"/>
                    <a:pt x="6930" y="715"/>
                    <a:pt x="7121" y="476"/>
                  </a:cubicBezTo>
                  <a:close/>
                  <a:moveTo>
                    <a:pt x="3977" y="2358"/>
                  </a:moveTo>
                  <a:lnTo>
                    <a:pt x="3977" y="3382"/>
                  </a:lnTo>
                  <a:lnTo>
                    <a:pt x="3334" y="3382"/>
                  </a:lnTo>
                  <a:lnTo>
                    <a:pt x="3334" y="2358"/>
                  </a:lnTo>
                  <a:close/>
                  <a:moveTo>
                    <a:pt x="5692" y="2358"/>
                  </a:moveTo>
                  <a:lnTo>
                    <a:pt x="5692" y="3382"/>
                  </a:lnTo>
                  <a:lnTo>
                    <a:pt x="5073" y="3382"/>
                  </a:lnTo>
                  <a:lnTo>
                    <a:pt x="5073" y="2358"/>
                  </a:lnTo>
                  <a:close/>
                  <a:moveTo>
                    <a:pt x="7430" y="2358"/>
                  </a:moveTo>
                  <a:lnTo>
                    <a:pt x="7430" y="3382"/>
                  </a:lnTo>
                  <a:lnTo>
                    <a:pt x="6787" y="3382"/>
                  </a:lnTo>
                  <a:lnTo>
                    <a:pt x="6787" y="2358"/>
                  </a:lnTo>
                  <a:close/>
                  <a:moveTo>
                    <a:pt x="8216" y="3691"/>
                  </a:moveTo>
                  <a:cubicBezTo>
                    <a:pt x="8311" y="3691"/>
                    <a:pt x="8383" y="3763"/>
                    <a:pt x="8383" y="3858"/>
                  </a:cubicBezTo>
                  <a:lnTo>
                    <a:pt x="8383" y="4715"/>
                  </a:lnTo>
                  <a:cubicBezTo>
                    <a:pt x="8192" y="4763"/>
                    <a:pt x="8050" y="4882"/>
                    <a:pt x="7930" y="4977"/>
                  </a:cubicBezTo>
                  <a:cubicBezTo>
                    <a:pt x="7788" y="5096"/>
                    <a:pt x="7645" y="5216"/>
                    <a:pt x="7478" y="5216"/>
                  </a:cubicBezTo>
                  <a:cubicBezTo>
                    <a:pt x="7311" y="5216"/>
                    <a:pt x="7168" y="5096"/>
                    <a:pt x="7025" y="4977"/>
                  </a:cubicBezTo>
                  <a:cubicBezTo>
                    <a:pt x="6859" y="4835"/>
                    <a:pt x="6692" y="4692"/>
                    <a:pt x="6430" y="4692"/>
                  </a:cubicBezTo>
                  <a:cubicBezTo>
                    <a:pt x="6192" y="4692"/>
                    <a:pt x="6001" y="4835"/>
                    <a:pt x="5835" y="4977"/>
                  </a:cubicBezTo>
                  <a:cubicBezTo>
                    <a:pt x="5692" y="5096"/>
                    <a:pt x="5549" y="5216"/>
                    <a:pt x="5382" y="5216"/>
                  </a:cubicBezTo>
                  <a:cubicBezTo>
                    <a:pt x="5216" y="5216"/>
                    <a:pt x="5073" y="5096"/>
                    <a:pt x="4930" y="4977"/>
                  </a:cubicBezTo>
                  <a:cubicBezTo>
                    <a:pt x="4763" y="4835"/>
                    <a:pt x="4573" y="4692"/>
                    <a:pt x="4334" y="4692"/>
                  </a:cubicBezTo>
                  <a:cubicBezTo>
                    <a:pt x="4096" y="4692"/>
                    <a:pt x="3906" y="4835"/>
                    <a:pt x="3739" y="4977"/>
                  </a:cubicBezTo>
                  <a:cubicBezTo>
                    <a:pt x="3596" y="5096"/>
                    <a:pt x="3453" y="5216"/>
                    <a:pt x="3287" y="5216"/>
                  </a:cubicBezTo>
                  <a:cubicBezTo>
                    <a:pt x="3120" y="5216"/>
                    <a:pt x="2977" y="5096"/>
                    <a:pt x="2834" y="4977"/>
                  </a:cubicBezTo>
                  <a:cubicBezTo>
                    <a:pt x="2715" y="4882"/>
                    <a:pt x="2572" y="4763"/>
                    <a:pt x="2382" y="4715"/>
                  </a:cubicBezTo>
                  <a:lnTo>
                    <a:pt x="2382" y="3858"/>
                  </a:lnTo>
                  <a:cubicBezTo>
                    <a:pt x="2382" y="3763"/>
                    <a:pt x="2453" y="3691"/>
                    <a:pt x="2548" y="3691"/>
                  </a:cubicBezTo>
                  <a:close/>
                  <a:moveTo>
                    <a:pt x="6430" y="5001"/>
                  </a:moveTo>
                  <a:cubicBezTo>
                    <a:pt x="6573" y="5001"/>
                    <a:pt x="6692" y="5096"/>
                    <a:pt x="6835" y="5216"/>
                  </a:cubicBezTo>
                  <a:cubicBezTo>
                    <a:pt x="7002" y="5358"/>
                    <a:pt x="7192" y="5525"/>
                    <a:pt x="7478" y="5525"/>
                  </a:cubicBezTo>
                  <a:cubicBezTo>
                    <a:pt x="7764" y="5525"/>
                    <a:pt x="7954" y="5358"/>
                    <a:pt x="8121" y="5216"/>
                  </a:cubicBezTo>
                  <a:cubicBezTo>
                    <a:pt x="8216" y="5144"/>
                    <a:pt x="8288" y="5096"/>
                    <a:pt x="8383" y="5049"/>
                  </a:cubicBezTo>
                  <a:lnTo>
                    <a:pt x="8383" y="6525"/>
                  </a:lnTo>
                  <a:lnTo>
                    <a:pt x="2382" y="6525"/>
                  </a:lnTo>
                  <a:lnTo>
                    <a:pt x="2382" y="5049"/>
                  </a:lnTo>
                  <a:cubicBezTo>
                    <a:pt x="2477" y="5096"/>
                    <a:pt x="2548" y="5144"/>
                    <a:pt x="2644" y="5216"/>
                  </a:cubicBezTo>
                  <a:cubicBezTo>
                    <a:pt x="2810" y="5358"/>
                    <a:pt x="3001" y="5525"/>
                    <a:pt x="3287" y="5525"/>
                  </a:cubicBezTo>
                  <a:cubicBezTo>
                    <a:pt x="3572" y="5525"/>
                    <a:pt x="3763" y="5358"/>
                    <a:pt x="3930" y="5216"/>
                  </a:cubicBezTo>
                  <a:cubicBezTo>
                    <a:pt x="4072" y="5096"/>
                    <a:pt x="4192" y="5001"/>
                    <a:pt x="4334" y="5001"/>
                  </a:cubicBezTo>
                  <a:cubicBezTo>
                    <a:pt x="4477" y="5001"/>
                    <a:pt x="4596" y="5096"/>
                    <a:pt x="4739" y="5216"/>
                  </a:cubicBezTo>
                  <a:cubicBezTo>
                    <a:pt x="4906" y="5358"/>
                    <a:pt x="5097" y="5525"/>
                    <a:pt x="5382" y="5525"/>
                  </a:cubicBezTo>
                  <a:cubicBezTo>
                    <a:pt x="5668" y="5525"/>
                    <a:pt x="5859" y="5358"/>
                    <a:pt x="6025" y="5216"/>
                  </a:cubicBezTo>
                  <a:cubicBezTo>
                    <a:pt x="6168" y="5096"/>
                    <a:pt x="6287" y="5001"/>
                    <a:pt x="6430" y="5001"/>
                  </a:cubicBezTo>
                  <a:close/>
                  <a:moveTo>
                    <a:pt x="8693" y="8145"/>
                  </a:moveTo>
                  <a:cubicBezTo>
                    <a:pt x="8835" y="8145"/>
                    <a:pt x="8954" y="8264"/>
                    <a:pt x="9121" y="8383"/>
                  </a:cubicBezTo>
                  <a:cubicBezTo>
                    <a:pt x="9264" y="8478"/>
                    <a:pt x="9431" y="8621"/>
                    <a:pt x="9621" y="8669"/>
                  </a:cubicBezTo>
                  <a:lnTo>
                    <a:pt x="9621" y="9669"/>
                  </a:lnTo>
                  <a:lnTo>
                    <a:pt x="1143" y="9669"/>
                  </a:lnTo>
                  <a:lnTo>
                    <a:pt x="1143" y="8669"/>
                  </a:lnTo>
                  <a:cubicBezTo>
                    <a:pt x="1334" y="8621"/>
                    <a:pt x="1501" y="8478"/>
                    <a:pt x="1643" y="8383"/>
                  </a:cubicBezTo>
                  <a:cubicBezTo>
                    <a:pt x="1810" y="8264"/>
                    <a:pt x="1929" y="8145"/>
                    <a:pt x="2072" y="8145"/>
                  </a:cubicBezTo>
                  <a:cubicBezTo>
                    <a:pt x="2215" y="8145"/>
                    <a:pt x="2358" y="8264"/>
                    <a:pt x="2501" y="8383"/>
                  </a:cubicBezTo>
                  <a:cubicBezTo>
                    <a:pt x="2691" y="8526"/>
                    <a:pt x="2882" y="8669"/>
                    <a:pt x="3168" y="8669"/>
                  </a:cubicBezTo>
                  <a:cubicBezTo>
                    <a:pt x="3477" y="8669"/>
                    <a:pt x="3668" y="8526"/>
                    <a:pt x="3858" y="8383"/>
                  </a:cubicBezTo>
                  <a:cubicBezTo>
                    <a:pt x="4001" y="8264"/>
                    <a:pt x="4144" y="8145"/>
                    <a:pt x="4287" y="8145"/>
                  </a:cubicBezTo>
                  <a:cubicBezTo>
                    <a:pt x="4430" y="8145"/>
                    <a:pt x="4549" y="8264"/>
                    <a:pt x="4715" y="8383"/>
                  </a:cubicBezTo>
                  <a:cubicBezTo>
                    <a:pt x="4882" y="8526"/>
                    <a:pt x="5097" y="8669"/>
                    <a:pt x="5382" y="8669"/>
                  </a:cubicBezTo>
                  <a:cubicBezTo>
                    <a:pt x="5668" y="8669"/>
                    <a:pt x="5882" y="8526"/>
                    <a:pt x="6049" y="8383"/>
                  </a:cubicBezTo>
                  <a:cubicBezTo>
                    <a:pt x="6216" y="8264"/>
                    <a:pt x="6335" y="8145"/>
                    <a:pt x="6478" y="8145"/>
                  </a:cubicBezTo>
                  <a:cubicBezTo>
                    <a:pt x="6621" y="8145"/>
                    <a:pt x="6764" y="8264"/>
                    <a:pt x="6906" y="8383"/>
                  </a:cubicBezTo>
                  <a:cubicBezTo>
                    <a:pt x="7097" y="8526"/>
                    <a:pt x="7311" y="8669"/>
                    <a:pt x="7597" y="8669"/>
                  </a:cubicBezTo>
                  <a:cubicBezTo>
                    <a:pt x="7883" y="8669"/>
                    <a:pt x="8073" y="8526"/>
                    <a:pt x="8264" y="8383"/>
                  </a:cubicBezTo>
                  <a:cubicBezTo>
                    <a:pt x="8407" y="8264"/>
                    <a:pt x="8550" y="8145"/>
                    <a:pt x="8693" y="8145"/>
                  </a:cubicBezTo>
                  <a:close/>
                  <a:moveTo>
                    <a:pt x="3644" y="0"/>
                  </a:moveTo>
                  <a:lnTo>
                    <a:pt x="3549" y="119"/>
                  </a:lnTo>
                  <a:cubicBezTo>
                    <a:pt x="3406" y="262"/>
                    <a:pt x="3025" y="691"/>
                    <a:pt x="3025" y="1096"/>
                  </a:cubicBezTo>
                  <a:cubicBezTo>
                    <a:pt x="3025" y="1381"/>
                    <a:pt x="3215" y="1643"/>
                    <a:pt x="3501" y="1715"/>
                  </a:cubicBezTo>
                  <a:lnTo>
                    <a:pt x="3501" y="2048"/>
                  </a:lnTo>
                  <a:lnTo>
                    <a:pt x="3025" y="2048"/>
                  </a:lnTo>
                  <a:lnTo>
                    <a:pt x="3025" y="3382"/>
                  </a:lnTo>
                  <a:lnTo>
                    <a:pt x="2548" y="3382"/>
                  </a:lnTo>
                  <a:cubicBezTo>
                    <a:pt x="2286" y="3382"/>
                    <a:pt x="2072" y="3596"/>
                    <a:pt x="2072" y="3858"/>
                  </a:cubicBezTo>
                  <a:lnTo>
                    <a:pt x="2072" y="6525"/>
                  </a:lnTo>
                  <a:lnTo>
                    <a:pt x="1286" y="6525"/>
                  </a:lnTo>
                  <a:cubicBezTo>
                    <a:pt x="1024" y="6525"/>
                    <a:pt x="810" y="6740"/>
                    <a:pt x="810" y="7002"/>
                  </a:cubicBezTo>
                  <a:lnTo>
                    <a:pt x="810" y="7478"/>
                  </a:lnTo>
                  <a:lnTo>
                    <a:pt x="1143" y="7478"/>
                  </a:lnTo>
                  <a:lnTo>
                    <a:pt x="1143" y="7002"/>
                  </a:lnTo>
                  <a:cubicBezTo>
                    <a:pt x="1143" y="6906"/>
                    <a:pt x="1215" y="6835"/>
                    <a:pt x="1286" y="6835"/>
                  </a:cubicBezTo>
                  <a:lnTo>
                    <a:pt x="9478" y="6835"/>
                  </a:lnTo>
                  <a:cubicBezTo>
                    <a:pt x="9550" y="6835"/>
                    <a:pt x="9621" y="6906"/>
                    <a:pt x="9621" y="7002"/>
                  </a:cubicBezTo>
                  <a:lnTo>
                    <a:pt x="9621" y="8335"/>
                  </a:lnTo>
                  <a:cubicBezTo>
                    <a:pt x="9526" y="8288"/>
                    <a:pt x="9407" y="8216"/>
                    <a:pt x="9312" y="8121"/>
                  </a:cubicBezTo>
                  <a:cubicBezTo>
                    <a:pt x="9145" y="7978"/>
                    <a:pt x="8954" y="7835"/>
                    <a:pt x="8693" y="7835"/>
                  </a:cubicBezTo>
                  <a:cubicBezTo>
                    <a:pt x="8431" y="7835"/>
                    <a:pt x="8240" y="7978"/>
                    <a:pt x="8073" y="8121"/>
                  </a:cubicBezTo>
                  <a:cubicBezTo>
                    <a:pt x="7907" y="8240"/>
                    <a:pt x="7764" y="8359"/>
                    <a:pt x="7597" y="8359"/>
                  </a:cubicBezTo>
                  <a:cubicBezTo>
                    <a:pt x="7407" y="8359"/>
                    <a:pt x="7264" y="8240"/>
                    <a:pt x="7097" y="8121"/>
                  </a:cubicBezTo>
                  <a:cubicBezTo>
                    <a:pt x="6930" y="7978"/>
                    <a:pt x="6740" y="7835"/>
                    <a:pt x="6478" y="7835"/>
                  </a:cubicBezTo>
                  <a:cubicBezTo>
                    <a:pt x="6240" y="7835"/>
                    <a:pt x="6025" y="7978"/>
                    <a:pt x="5859" y="8121"/>
                  </a:cubicBezTo>
                  <a:cubicBezTo>
                    <a:pt x="5716" y="8240"/>
                    <a:pt x="5549" y="8359"/>
                    <a:pt x="5382" y="8359"/>
                  </a:cubicBezTo>
                  <a:cubicBezTo>
                    <a:pt x="5216" y="8359"/>
                    <a:pt x="5049" y="8240"/>
                    <a:pt x="4906" y="8121"/>
                  </a:cubicBezTo>
                  <a:cubicBezTo>
                    <a:pt x="4739" y="7978"/>
                    <a:pt x="4549" y="7835"/>
                    <a:pt x="4287" y="7835"/>
                  </a:cubicBezTo>
                  <a:cubicBezTo>
                    <a:pt x="4025" y="7835"/>
                    <a:pt x="3834" y="7978"/>
                    <a:pt x="3668" y="8121"/>
                  </a:cubicBezTo>
                  <a:cubicBezTo>
                    <a:pt x="3501" y="8240"/>
                    <a:pt x="3358" y="8359"/>
                    <a:pt x="3191" y="8359"/>
                  </a:cubicBezTo>
                  <a:cubicBezTo>
                    <a:pt x="3001" y="8359"/>
                    <a:pt x="2858" y="8240"/>
                    <a:pt x="2691" y="8121"/>
                  </a:cubicBezTo>
                  <a:cubicBezTo>
                    <a:pt x="2525" y="7978"/>
                    <a:pt x="2334" y="7835"/>
                    <a:pt x="2072" y="7835"/>
                  </a:cubicBezTo>
                  <a:cubicBezTo>
                    <a:pt x="1834" y="7835"/>
                    <a:pt x="1620" y="7978"/>
                    <a:pt x="1453" y="8121"/>
                  </a:cubicBezTo>
                  <a:cubicBezTo>
                    <a:pt x="1358" y="8216"/>
                    <a:pt x="1239" y="8288"/>
                    <a:pt x="1143" y="8335"/>
                  </a:cubicBezTo>
                  <a:lnTo>
                    <a:pt x="1143" y="7787"/>
                  </a:lnTo>
                  <a:lnTo>
                    <a:pt x="810" y="7787"/>
                  </a:lnTo>
                  <a:lnTo>
                    <a:pt x="810" y="9669"/>
                  </a:lnTo>
                  <a:lnTo>
                    <a:pt x="0" y="9669"/>
                  </a:lnTo>
                  <a:lnTo>
                    <a:pt x="0" y="10621"/>
                  </a:lnTo>
                  <a:lnTo>
                    <a:pt x="9026" y="10621"/>
                  </a:lnTo>
                  <a:lnTo>
                    <a:pt x="9026" y="10312"/>
                  </a:lnTo>
                  <a:lnTo>
                    <a:pt x="334" y="10312"/>
                  </a:lnTo>
                  <a:lnTo>
                    <a:pt x="334" y="9978"/>
                  </a:lnTo>
                  <a:lnTo>
                    <a:pt x="10431" y="9978"/>
                  </a:lnTo>
                  <a:lnTo>
                    <a:pt x="10431" y="10312"/>
                  </a:lnTo>
                  <a:lnTo>
                    <a:pt x="9978" y="10312"/>
                  </a:lnTo>
                  <a:lnTo>
                    <a:pt x="9978" y="10621"/>
                  </a:lnTo>
                  <a:lnTo>
                    <a:pt x="10764" y="10621"/>
                  </a:lnTo>
                  <a:lnTo>
                    <a:pt x="10764" y="9669"/>
                  </a:lnTo>
                  <a:lnTo>
                    <a:pt x="9955" y="9669"/>
                  </a:lnTo>
                  <a:lnTo>
                    <a:pt x="9955" y="7002"/>
                  </a:lnTo>
                  <a:cubicBezTo>
                    <a:pt x="9955" y="6740"/>
                    <a:pt x="9740" y="6525"/>
                    <a:pt x="9478" y="6525"/>
                  </a:cubicBezTo>
                  <a:lnTo>
                    <a:pt x="8693" y="6525"/>
                  </a:lnTo>
                  <a:lnTo>
                    <a:pt x="8693" y="3858"/>
                  </a:lnTo>
                  <a:cubicBezTo>
                    <a:pt x="8693" y="3596"/>
                    <a:pt x="8478" y="3382"/>
                    <a:pt x="8216" y="3382"/>
                  </a:cubicBezTo>
                  <a:lnTo>
                    <a:pt x="7740" y="3382"/>
                  </a:lnTo>
                  <a:lnTo>
                    <a:pt x="7740" y="2048"/>
                  </a:lnTo>
                  <a:lnTo>
                    <a:pt x="7264" y="2048"/>
                  </a:lnTo>
                  <a:lnTo>
                    <a:pt x="7264" y="1715"/>
                  </a:lnTo>
                  <a:cubicBezTo>
                    <a:pt x="7549" y="1643"/>
                    <a:pt x="7740" y="1381"/>
                    <a:pt x="7740" y="1096"/>
                  </a:cubicBezTo>
                  <a:cubicBezTo>
                    <a:pt x="7740" y="691"/>
                    <a:pt x="7359" y="262"/>
                    <a:pt x="7216" y="119"/>
                  </a:cubicBezTo>
                  <a:lnTo>
                    <a:pt x="7121" y="0"/>
                  </a:lnTo>
                  <a:lnTo>
                    <a:pt x="7002" y="119"/>
                  </a:lnTo>
                  <a:cubicBezTo>
                    <a:pt x="6883" y="262"/>
                    <a:pt x="6478" y="691"/>
                    <a:pt x="6478" y="1096"/>
                  </a:cubicBezTo>
                  <a:cubicBezTo>
                    <a:pt x="6478" y="1381"/>
                    <a:pt x="6692" y="1643"/>
                    <a:pt x="6954" y="1715"/>
                  </a:cubicBezTo>
                  <a:lnTo>
                    <a:pt x="6954" y="2048"/>
                  </a:lnTo>
                  <a:lnTo>
                    <a:pt x="6478" y="2048"/>
                  </a:lnTo>
                  <a:lnTo>
                    <a:pt x="6478" y="3382"/>
                  </a:lnTo>
                  <a:lnTo>
                    <a:pt x="6001" y="3382"/>
                  </a:lnTo>
                  <a:lnTo>
                    <a:pt x="6001" y="2048"/>
                  </a:lnTo>
                  <a:lnTo>
                    <a:pt x="5549" y="2048"/>
                  </a:lnTo>
                  <a:lnTo>
                    <a:pt x="5549" y="1715"/>
                  </a:lnTo>
                  <a:cubicBezTo>
                    <a:pt x="5811" y="1643"/>
                    <a:pt x="6001" y="1381"/>
                    <a:pt x="6001" y="1096"/>
                  </a:cubicBezTo>
                  <a:cubicBezTo>
                    <a:pt x="6001" y="691"/>
                    <a:pt x="5620" y="262"/>
                    <a:pt x="5501" y="119"/>
                  </a:cubicBezTo>
                  <a:lnTo>
                    <a:pt x="5382" y="0"/>
                  </a:lnTo>
                  <a:lnTo>
                    <a:pt x="5263" y="119"/>
                  </a:lnTo>
                  <a:cubicBezTo>
                    <a:pt x="5144" y="262"/>
                    <a:pt x="4763" y="691"/>
                    <a:pt x="4763" y="1096"/>
                  </a:cubicBezTo>
                  <a:cubicBezTo>
                    <a:pt x="4763" y="1381"/>
                    <a:pt x="4954" y="1643"/>
                    <a:pt x="5216" y="1715"/>
                  </a:cubicBezTo>
                  <a:lnTo>
                    <a:pt x="5216" y="2048"/>
                  </a:lnTo>
                  <a:lnTo>
                    <a:pt x="4763" y="2048"/>
                  </a:lnTo>
                  <a:lnTo>
                    <a:pt x="4763" y="3382"/>
                  </a:lnTo>
                  <a:lnTo>
                    <a:pt x="4287" y="3382"/>
                  </a:lnTo>
                  <a:lnTo>
                    <a:pt x="4287" y="2048"/>
                  </a:lnTo>
                  <a:lnTo>
                    <a:pt x="3811" y="2048"/>
                  </a:lnTo>
                  <a:lnTo>
                    <a:pt x="3811" y="1715"/>
                  </a:lnTo>
                  <a:cubicBezTo>
                    <a:pt x="4072" y="1643"/>
                    <a:pt x="4287" y="1381"/>
                    <a:pt x="4287" y="1096"/>
                  </a:cubicBezTo>
                  <a:cubicBezTo>
                    <a:pt x="4287" y="691"/>
                    <a:pt x="3882" y="262"/>
                    <a:pt x="3763" y="119"/>
                  </a:cubicBezTo>
                  <a:lnTo>
                    <a:pt x="364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98" name="Google Shape;4598;p59"/>
          <p:cNvGrpSpPr/>
          <p:nvPr/>
        </p:nvGrpSpPr>
        <p:grpSpPr>
          <a:xfrm>
            <a:off x="7523945" y="4243026"/>
            <a:ext cx="367980" cy="367980"/>
            <a:chOff x="7800869" y="2033080"/>
            <a:chExt cx="415421" cy="415421"/>
          </a:xfrm>
        </p:grpSpPr>
        <p:sp>
          <p:nvSpPr>
            <p:cNvPr id="4599" name="Google Shape;4599;p59"/>
            <p:cNvSpPr/>
            <p:nvPr/>
          </p:nvSpPr>
          <p:spPr>
            <a:xfrm>
              <a:off x="7807275" y="2189326"/>
              <a:ext cx="242654" cy="252765"/>
            </a:xfrm>
            <a:custGeom>
              <a:rect b="b" l="l" r="r" t="t"/>
              <a:pathLst>
                <a:path extrusionOk="0" h="6550" w="6288">
                  <a:moveTo>
                    <a:pt x="1" y="0"/>
                  </a:moveTo>
                  <a:lnTo>
                    <a:pt x="1" y="2191"/>
                  </a:lnTo>
                  <a:cubicBezTo>
                    <a:pt x="1" y="5096"/>
                    <a:pt x="834" y="5763"/>
                    <a:pt x="1263" y="6549"/>
                  </a:cubicBezTo>
                  <a:lnTo>
                    <a:pt x="5026" y="6549"/>
                  </a:lnTo>
                  <a:cubicBezTo>
                    <a:pt x="5478" y="5763"/>
                    <a:pt x="6288" y="5096"/>
                    <a:pt x="6288" y="2191"/>
                  </a:cubicBezTo>
                  <a:lnTo>
                    <a:pt x="628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0" name="Google Shape;4600;p59"/>
            <p:cNvSpPr/>
            <p:nvPr/>
          </p:nvSpPr>
          <p:spPr>
            <a:xfrm>
              <a:off x="8049883" y="2237099"/>
              <a:ext cx="46925" cy="55184"/>
            </a:xfrm>
            <a:custGeom>
              <a:rect b="b" l="l" r="r" t="t"/>
              <a:pathLst>
                <a:path extrusionOk="0" h="1430" w="1216">
                  <a:moveTo>
                    <a:pt x="1215" y="334"/>
                  </a:moveTo>
                  <a:cubicBezTo>
                    <a:pt x="1215" y="143"/>
                    <a:pt x="1072" y="0"/>
                    <a:pt x="906" y="0"/>
                  </a:cubicBezTo>
                  <a:lnTo>
                    <a:pt x="1" y="0"/>
                  </a:lnTo>
                  <a:lnTo>
                    <a:pt x="1" y="953"/>
                  </a:lnTo>
                  <a:cubicBezTo>
                    <a:pt x="1" y="1120"/>
                    <a:pt x="1" y="1286"/>
                    <a:pt x="1" y="1429"/>
                  </a:cubicBezTo>
                  <a:lnTo>
                    <a:pt x="1215" y="1429"/>
                  </a:lnTo>
                  <a:lnTo>
                    <a:pt x="1215" y="334"/>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1" name="Google Shape;4601;p59"/>
            <p:cNvSpPr/>
            <p:nvPr/>
          </p:nvSpPr>
          <p:spPr>
            <a:xfrm>
              <a:off x="7967187" y="2039524"/>
              <a:ext cx="242654" cy="252765"/>
            </a:xfrm>
            <a:custGeom>
              <a:rect b="b" l="l" r="r" t="t"/>
              <a:pathLst>
                <a:path extrusionOk="0" h="6550" w="6288">
                  <a:moveTo>
                    <a:pt x="3049" y="4501"/>
                  </a:moveTo>
                  <a:cubicBezTo>
                    <a:pt x="3573" y="4501"/>
                    <a:pt x="4001" y="4930"/>
                    <a:pt x="4001" y="5454"/>
                  </a:cubicBezTo>
                  <a:lnTo>
                    <a:pt x="4001" y="6549"/>
                  </a:lnTo>
                  <a:lnTo>
                    <a:pt x="5025" y="6549"/>
                  </a:lnTo>
                  <a:cubicBezTo>
                    <a:pt x="5454" y="5787"/>
                    <a:pt x="6288" y="5097"/>
                    <a:pt x="6288" y="2215"/>
                  </a:cubicBezTo>
                  <a:lnTo>
                    <a:pt x="6288" y="0"/>
                  </a:lnTo>
                  <a:lnTo>
                    <a:pt x="1" y="0"/>
                  </a:lnTo>
                  <a:lnTo>
                    <a:pt x="1" y="2215"/>
                  </a:lnTo>
                  <a:cubicBezTo>
                    <a:pt x="1" y="2858"/>
                    <a:pt x="24" y="3406"/>
                    <a:pt x="96" y="3882"/>
                  </a:cubicBezTo>
                  <a:lnTo>
                    <a:pt x="2144" y="3882"/>
                  </a:lnTo>
                  <a:lnTo>
                    <a:pt x="2144" y="4501"/>
                  </a:lnTo>
                  <a:lnTo>
                    <a:pt x="3049" y="450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2" name="Google Shape;4602;p59"/>
            <p:cNvSpPr/>
            <p:nvPr/>
          </p:nvSpPr>
          <p:spPr>
            <a:xfrm>
              <a:off x="7969039" y="2170920"/>
              <a:ext cx="170028" cy="121366"/>
            </a:xfrm>
            <a:custGeom>
              <a:rect b="b" l="l" r="r" t="t"/>
              <a:pathLst>
                <a:path extrusionOk="0" h="3145" w="4406">
                  <a:moveTo>
                    <a:pt x="3001" y="1096"/>
                  </a:moveTo>
                  <a:cubicBezTo>
                    <a:pt x="3525" y="1096"/>
                    <a:pt x="3953" y="1525"/>
                    <a:pt x="3953" y="2049"/>
                  </a:cubicBezTo>
                  <a:lnTo>
                    <a:pt x="3953" y="3144"/>
                  </a:lnTo>
                  <a:lnTo>
                    <a:pt x="4406" y="3144"/>
                  </a:lnTo>
                  <a:lnTo>
                    <a:pt x="4406" y="2049"/>
                  </a:lnTo>
                  <a:cubicBezTo>
                    <a:pt x="4406" y="1263"/>
                    <a:pt x="3787" y="620"/>
                    <a:pt x="3001" y="620"/>
                  </a:cubicBezTo>
                  <a:lnTo>
                    <a:pt x="2572" y="620"/>
                  </a:lnTo>
                  <a:lnTo>
                    <a:pt x="2572" y="1"/>
                  </a:lnTo>
                  <a:lnTo>
                    <a:pt x="0" y="1"/>
                  </a:lnTo>
                  <a:cubicBezTo>
                    <a:pt x="24" y="167"/>
                    <a:pt x="24" y="310"/>
                    <a:pt x="48" y="477"/>
                  </a:cubicBezTo>
                  <a:lnTo>
                    <a:pt x="2096" y="477"/>
                  </a:lnTo>
                  <a:lnTo>
                    <a:pt x="2096" y="1096"/>
                  </a:lnTo>
                  <a:lnTo>
                    <a:pt x="3001" y="109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3" name="Google Shape;4603;p59"/>
            <p:cNvSpPr/>
            <p:nvPr/>
          </p:nvSpPr>
          <p:spPr>
            <a:xfrm>
              <a:off x="7895528" y="2063411"/>
              <a:ext cx="71700" cy="125958"/>
            </a:xfrm>
            <a:custGeom>
              <a:rect b="b" l="l" r="r" t="t"/>
              <a:pathLst>
                <a:path extrusionOk="0" h="3264" w="1858">
                  <a:moveTo>
                    <a:pt x="714" y="3263"/>
                  </a:moveTo>
                  <a:cubicBezTo>
                    <a:pt x="667" y="3096"/>
                    <a:pt x="643" y="2930"/>
                    <a:pt x="643" y="2739"/>
                  </a:cubicBezTo>
                  <a:lnTo>
                    <a:pt x="643" y="953"/>
                  </a:lnTo>
                  <a:cubicBezTo>
                    <a:pt x="643" y="786"/>
                    <a:pt x="786" y="643"/>
                    <a:pt x="953" y="643"/>
                  </a:cubicBezTo>
                  <a:lnTo>
                    <a:pt x="1858" y="643"/>
                  </a:lnTo>
                  <a:lnTo>
                    <a:pt x="1858" y="1"/>
                  </a:lnTo>
                  <a:lnTo>
                    <a:pt x="953" y="1"/>
                  </a:lnTo>
                  <a:cubicBezTo>
                    <a:pt x="429" y="1"/>
                    <a:pt x="0" y="429"/>
                    <a:pt x="0" y="953"/>
                  </a:cubicBezTo>
                  <a:lnTo>
                    <a:pt x="0" y="2739"/>
                  </a:lnTo>
                  <a:cubicBezTo>
                    <a:pt x="0" y="2930"/>
                    <a:pt x="24" y="3096"/>
                    <a:pt x="71" y="326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4" name="Google Shape;4604;p59"/>
            <p:cNvSpPr/>
            <p:nvPr/>
          </p:nvSpPr>
          <p:spPr>
            <a:xfrm>
              <a:off x="7895528" y="2170920"/>
              <a:ext cx="27592" cy="18446"/>
            </a:xfrm>
            <a:custGeom>
              <a:rect b="b" l="l" r="r" t="t"/>
              <a:pathLst>
                <a:path extrusionOk="0" h="478" w="715">
                  <a:moveTo>
                    <a:pt x="714" y="477"/>
                  </a:moveTo>
                  <a:cubicBezTo>
                    <a:pt x="667" y="310"/>
                    <a:pt x="643" y="167"/>
                    <a:pt x="643" y="1"/>
                  </a:cubicBezTo>
                  <a:lnTo>
                    <a:pt x="0" y="1"/>
                  </a:lnTo>
                  <a:cubicBezTo>
                    <a:pt x="24" y="167"/>
                    <a:pt x="24" y="310"/>
                    <a:pt x="71" y="47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5" name="Google Shape;4605;p59"/>
            <p:cNvSpPr/>
            <p:nvPr/>
          </p:nvSpPr>
          <p:spPr>
            <a:xfrm>
              <a:off x="8025071" y="2213213"/>
              <a:ext cx="96552" cy="190249"/>
            </a:xfrm>
            <a:custGeom>
              <a:rect b="b" l="l" r="r" t="t"/>
              <a:pathLst>
                <a:path extrusionOk="0" h="4930" w="2502">
                  <a:moveTo>
                    <a:pt x="1858" y="953"/>
                  </a:moveTo>
                  <a:lnTo>
                    <a:pt x="1858" y="2739"/>
                  </a:lnTo>
                  <a:cubicBezTo>
                    <a:pt x="1858" y="3620"/>
                    <a:pt x="1144" y="4311"/>
                    <a:pt x="287" y="4311"/>
                  </a:cubicBezTo>
                  <a:cubicBezTo>
                    <a:pt x="191" y="4549"/>
                    <a:pt x="96" y="4763"/>
                    <a:pt x="1" y="4930"/>
                  </a:cubicBezTo>
                  <a:lnTo>
                    <a:pt x="287" y="4930"/>
                  </a:lnTo>
                  <a:cubicBezTo>
                    <a:pt x="1501" y="4930"/>
                    <a:pt x="2501" y="3953"/>
                    <a:pt x="2501" y="2739"/>
                  </a:cubicBezTo>
                  <a:lnTo>
                    <a:pt x="2501" y="953"/>
                  </a:lnTo>
                  <a:cubicBezTo>
                    <a:pt x="2501" y="429"/>
                    <a:pt x="2073" y="0"/>
                    <a:pt x="1549" y="0"/>
                  </a:cubicBezTo>
                  <a:lnTo>
                    <a:pt x="644" y="0"/>
                  </a:lnTo>
                  <a:lnTo>
                    <a:pt x="644" y="619"/>
                  </a:lnTo>
                  <a:lnTo>
                    <a:pt x="1549" y="619"/>
                  </a:lnTo>
                  <a:cubicBezTo>
                    <a:pt x="1715" y="619"/>
                    <a:pt x="1858" y="762"/>
                    <a:pt x="1858" y="95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6" name="Google Shape;4606;p59"/>
            <p:cNvSpPr/>
            <p:nvPr/>
          </p:nvSpPr>
          <p:spPr>
            <a:xfrm>
              <a:off x="8025071" y="2213213"/>
              <a:ext cx="43259" cy="190249"/>
            </a:xfrm>
            <a:custGeom>
              <a:rect b="b" l="l" r="r" t="t"/>
              <a:pathLst>
                <a:path extrusionOk="0" h="4930" w="1121">
                  <a:moveTo>
                    <a:pt x="811" y="4215"/>
                  </a:moveTo>
                  <a:cubicBezTo>
                    <a:pt x="644" y="4287"/>
                    <a:pt x="453" y="4311"/>
                    <a:pt x="287" y="4311"/>
                  </a:cubicBezTo>
                  <a:cubicBezTo>
                    <a:pt x="191" y="4549"/>
                    <a:pt x="96" y="4763"/>
                    <a:pt x="1" y="4930"/>
                  </a:cubicBezTo>
                  <a:lnTo>
                    <a:pt x="287" y="4930"/>
                  </a:lnTo>
                  <a:cubicBezTo>
                    <a:pt x="382" y="4930"/>
                    <a:pt x="453" y="4930"/>
                    <a:pt x="525" y="4930"/>
                  </a:cubicBezTo>
                  <a:cubicBezTo>
                    <a:pt x="572" y="4858"/>
                    <a:pt x="596" y="4787"/>
                    <a:pt x="620" y="4739"/>
                  </a:cubicBezTo>
                  <a:cubicBezTo>
                    <a:pt x="691" y="4573"/>
                    <a:pt x="739" y="4382"/>
                    <a:pt x="811" y="4215"/>
                  </a:cubicBezTo>
                  <a:close/>
                  <a:moveTo>
                    <a:pt x="1120" y="0"/>
                  </a:moveTo>
                  <a:lnTo>
                    <a:pt x="644" y="0"/>
                  </a:lnTo>
                  <a:lnTo>
                    <a:pt x="644" y="619"/>
                  </a:lnTo>
                  <a:lnTo>
                    <a:pt x="1120" y="619"/>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7" name="Google Shape;4607;p59"/>
            <p:cNvSpPr/>
            <p:nvPr/>
          </p:nvSpPr>
          <p:spPr>
            <a:xfrm>
              <a:off x="7807275" y="2189326"/>
              <a:ext cx="67147" cy="252765"/>
            </a:xfrm>
            <a:custGeom>
              <a:rect b="b" l="l" r="r" t="t"/>
              <a:pathLst>
                <a:path extrusionOk="0" h="6550" w="1740">
                  <a:moveTo>
                    <a:pt x="1" y="0"/>
                  </a:moveTo>
                  <a:lnTo>
                    <a:pt x="1" y="2191"/>
                  </a:lnTo>
                  <a:cubicBezTo>
                    <a:pt x="1" y="5096"/>
                    <a:pt x="834" y="5763"/>
                    <a:pt x="1263" y="6549"/>
                  </a:cubicBezTo>
                  <a:lnTo>
                    <a:pt x="1739" y="6549"/>
                  </a:lnTo>
                  <a:cubicBezTo>
                    <a:pt x="1287" y="5763"/>
                    <a:pt x="477" y="5096"/>
                    <a:pt x="477" y="2191"/>
                  </a:cubicBezTo>
                  <a:lnTo>
                    <a:pt x="477"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8" name="Google Shape;4608;p59"/>
            <p:cNvSpPr/>
            <p:nvPr/>
          </p:nvSpPr>
          <p:spPr>
            <a:xfrm>
              <a:off x="7800869" y="2033080"/>
              <a:ext cx="415421" cy="415421"/>
            </a:xfrm>
            <a:custGeom>
              <a:rect b="b" l="l" r="r" t="t"/>
              <a:pathLst>
                <a:path extrusionOk="0" h="10765" w="10765">
                  <a:moveTo>
                    <a:pt x="4144" y="953"/>
                  </a:moveTo>
                  <a:lnTo>
                    <a:pt x="4144" y="1263"/>
                  </a:lnTo>
                  <a:lnTo>
                    <a:pt x="3406" y="1263"/>
                  </a:lnTo>
                  <a:cubicBezTo>
                    <a:pt x="3144" y="1263"/>
                    <a:pt x="2929" y="1477"/>
                    <a:pt x="2929" y="1739"/>
                  </a:cubicBezTo>
                  <a:lnTo>
                    <a:pt x="2929" y="3525"/>
                  </a:lnTo>
                  <a:cubicBezTo>
                    <a:pt x="2929" y="3644"/>
                    <a:pt x="2953" y="3763"/>
                    <a:pt x="2977" y="3882"/>
                  </a:cubicBezTo>
                  <a:lnTo>
                    <a:pt x="2644" y="3882"/>
                  </a:lnTo>
                  <a:cubicBezTo>
                    <a:pt x="2620" y="3763"/>
                    <a:pt x="2620" y="3644"/>
                    <a:pt x="2620" y="3525"/>
                  </a:cubicBezTo>
                  <a:lnTo>
                    <a:pt x="2620" y="1739"/>
                  </a:lnTo>
                  <a:cubicBezTo>
                    <a:pt x="2620" y="1310"/>
                    <a:pt x="2977" y="953"/>
                    <a:pt x="3406" y="953"/>
                  </a:cubicBezTo>
                  <a:close/>
                  <a:moveTo>
                    <a:pt x="4144" y="1596"/>
                  </a:moveTo>
                  <a:lnTo>
                    <a:pt x="4144" y="2382"/>
                  </a:lnTo>
                  <a:cubicBezTo>
                    <a:pt x="4144" y="2930"/>
                    <a:pt x="4168" y="3430"/>
                    <a:pt x="4239" y="3882"/>
                  </a:cubicBezTo>
                  <a:lnTo>
                    <a:pt x="3287" y="3882"/>
                  </a:lnTo>
                  <a:cubicBezTo>
                    <a:pt x="3263" y="3763"/>
                    <a:pt x="3239" y="3644"/>
                    <a:pt x="3239" y="3525"/>
                  </a:cubicBezTo>
                  <a:lnTo>
                    <a:pt x="3239" y="1739"/>
                  </a:lnTo>
                  <a:cubicBezTo>
                    <a:pt x="3239" y="1668"/>
                    <a:pt x="3310" y="1596"/>
                    <a:pt x="3406" y="1596"/>
                  </a:cubicBezTo>
                  <a:close/>
                  <a:moveTo>
                    <a:pt x="7359" y="5454"/>
                  </a:moveTo>
                  <a:cubicBezTo>
                    <a:pt x="7454" y="5454"/>
                    <a:pt x="7525" y="5526"/>
                    <a:pt x="7525" y="5621"/>
                  </a:cubicBezTo>
                  <a:lnTo>
                    <a:pt x="7525" y="6573"/>
                  </a:lnTo>
                  <a:lnTo>
                    <a:pt x="6621" y="6573"/>
                  </a:lnTo>
                  <a:cubicBezTo>
                    <a:pt x="6621" y="6454"/>
                    <a:pt x="6621" y="6359"/>
                    <a:pt x="6621" y="6240"/>
                  </a:cubicBezTo>
                  <a:lnTo>
                    <a:pt x="6621" y="5454"/>
                  </a:lnTo>
                  <a:close/>
                  <a:moveTo>
                    <a:pt x="7525" y="6883"/>
                  </a:moveTo>
                  <a:lnTo>
                    <a:pt x="7525" y="7407"/>
                  </a:lnTo>
                  <a:cubicBezTo>
                    <a:pt x="7525" y="8098"/>
                    <a:pt x="7002" y="8693"/>
                    <a:pt x="6311" y="8812"/>
                  </a:cubicBezTo>
                  <a:cubicBezTo>
                    <a:pt x="6478" y="8264"/>
                    <a:pt x="6573" y="7621"/>
                    <a:pt x="6597" y="6883"/>
                  </a:cubicBezTo>
                  <a:close/>
                  <a:moveTo>
                    <a:pt x="7359" y="4835"/>
                  </a:moveTo>
                  <a:cubicBezTo>
                    <a:pt x="7787" y="4835"/>
                    <a:pt x="8145" y="5168"/>
                    <a:pt x="8145" y="5621"/>
                  </a:cubicBezTo>
                  <a:lnTo>
                    <a:pt x="8145" y="7407"/>
                  </a:lnTo>
                  <a:cubicBezTo>
                    <a:pt x="8145" y="8526"/>
                    <a:pt x="7216" y="9455"/>
                    <a:pt x="6097" y="9455"/>
                  </a:cubicBezTo>
                  <a:lnTo>
                    <a:pt x="6073" y="9455"/>
                  </a:lnTo>
                  <a:cubicBezTo>
                    <a:pt x="6120" y="9360"/>
                    <a:pt x="6144" y="9241"/>
                    <a:pt x="6192" y="9122"/>
                  </a:cubicBezTo>
                  <a:cubicBezTo>
                    <a:pt x="7097" y="9074"/>
                    <a:pt x="7835" y="8312"/>
                    <a:pt x="7835" y="7407"/>
                  </a:cubicBezTo>
                  <a:lnTo>
                    <a:pt x="7835" y="5621"/>
                  </a:lnTo>
                  <a:cubicBezTo>
                    <a:pt x="7835" y="5359"/>
                    <a:pt x="7621" y="5145"/>
                    <a:pt x="7359" y="5145"/>
                  </a:cubicBezTo>
                  <a:lnTo>
                    <a:pt x="6621" y="5145"/>
                  </a:lnTo>
                  <a:lnTo>
                    <a:pt x="6621" y="4835"/>
                  </a:lnTo>
                  <a:close/>
                  <a:moveTo>
                    <a:pt x="4144" y="1"/>
                  </a:moveTo>
                  <a:lnTo>
                    <a:pt x="4144" y="644"/>
                  </a:lnTo>
                  <a:lnTo>
                    <a:pt x="3406" y="644"/>
                  </a:lnTo>
                  <a:cubicBezTo>
                    <a:pt x="2810" y="644"/>
                    <a:pt x="2310" y="1144"/>
                    <a:pt x="2310" y="1739"/>
                  </a:cubicBezTo>
                  <a:lnTo>
                    <a:pt x="2310" y="3525"/>
                  </a:lnTo>
                  <a:cubicBezTo>
                    <a:pt x="2310" y="3644"/>
                    <a:pt x="2310" y="3763"/>
                    <a:pt x="2334" y="3882"/>
                  </a:cubicBezTo>
                  <a:lnTo>
                    <a:pt x="0" y="3882"/>
                  </a:lnTo>
                  <a:lnTo>
                    <a:pt x="0" y="6240"/>
                  </a:lnTo>
                  <a:cubicBezTo>
                    <a:pt x="0" y="7335"/>
                    <a:pt x="119" y="8217"/>
                    <a:pt x="357" y="8931"/>
                  </a:cubicBezTo>
                  <a:cubicBezTo>
                    <a:pt x="572" y="9574"/>
                    <a:pt x="834" y="9955"/>
                    <a:pt x="1072" y="10312"/>
                  </a:cubicBezTo>
                  <a:cubicBezTo>
                    <a:pt x="1143" y="10431"/>
                    <a:pt x="1238" y="10550"/>
                    <a:pt x="1310" y="10669"/>
                  </a:cubicBezTo>
                  <a:lnTo>
                    <a:pt x="1358" y="10765"/>
                  </a:lnTo>
                  <a:lnTo>
                    <a:pt x="2834" y="10765"/>
                  </a:lnTo>
                  <a:lnTo>
                    <a:pt x="2834" y="10431"/>
                  </a:lnTo>
                  <a:lnTo>
                    <a:pt x="1524" y="10431"/>
                  </a:lnTo>
                  <a:cubicBezTo>
                    <a:pt x="1477" y="10336"/>
                    <a:pt x="1405" y="10241"/>
                    <a:pt x="1334" y="10122"/>
                  </a:cubicBezTo>
                  <a:cubicBezTo>
                    <a:pt x="881" y="9455"/>
                    <a:pt x="334" y="8621"/>
                    <a:pt x="334" y="6240"/>
                  </a:cubicBezTo>
                  <a:lnTo>
                    <a:pt x="334" y="4192"/>
                  </a:lnTo>
                  <a:lnTo>
                    <a:pt x="6311" y="4192"/>
                  </a:lnTo>
                  <a:lnTo>
                    <a:pt x="6311" y="6240"/>
                  </a:lnTo>
                  <a:cubicBezTo>
                    <a:pt x="6311" y="8621"/>
                    <a:pt x="5739" y="9455"/>
                    <a:pt x="5311" y="10122"/>
                  </a:cubicBezTo>
                  <a:cubicBezTo>
                    <a:pt x="5239" y="10241"/>
                    <a:pt x="5168" y="10336"/>
                    <a:pt x="5096" y="10431"/>
                  </a:cubicBezTo>
                  <a:lnTo>
                    <a:pt x="3787" y="10431"/>
                  </a:lnTo>
                  <a:lnTo>
                    <a:pt x="3787" y="10765"/>
                  </a:lnTo>
                  <a:lnTo>
                    <a:pt x="5287" y="10765"/>
                  </a:lnTo>
                  <a:lnTo>
                    <a:pt x="5335" y="10669"/>
                  </a:lnTo>
                  <a:cubicBezTo>
                    <a:pt x="5406" y="10550"/>
                    <a:pt x="5477" y="10431"/>
                    <a:pt x="5573" y="10312"/>
                  </a:cubicBezTo>
                  <a:cubicBezTo>
                    <a:pt x="5668" y="10146"/>
                    <a:pt x="5787" y="9979"/>
                    <a:pt x="5906" y="9765"/>
                  </a:cubicBezTo>
                  <a:lnTo>
                    <a:pt x="6097" y="9765"/>
                  </a:lnTo>
                  <a:cubicBezTo>
                    <a:pt x="7406" y="9765"/>
                    <a:pt x="8454" y="8717"/>
                    <a:pt x="8454" y="7407"/>
                  </a:cubicBezTo>
                  <a:lnTo>
                    <a:pt x="8454" y="6883"/>
                  </a:lnTo>
                  <a:lnTo>
                    <a:pt x="9407" y="6883"/>
                  </a:lnTo>
                  <a:lnTo>
                    <a:pt x="9454" y="6812"/>
                  </a:lnTo>
                  <a:cubicBezTo>
                    <a:pt x="9526" y="6692"/>
                    <a:pt x="9621" y="6573"/>
                    <a:pt x="9693" y="6431"/>
                  </a:cubicBezTo>
                  <a:cubicBezTo>
                    <a:pt x="9931" y="6097"/>
                    <a:pt x="10193" y="5692"/>
                    <a:pt x="10407" y="5073"/>
                  </a:cubicBezTo>
                  <a:cubicBezTo>
                    <a:pt x="10645" y="4359"/>
                    <a:pt x="10764" y="3478"/>
                    <a:pt x="10764" y="2382"/>
                  </a:cubicBezTo>
                  <a:lnTo>
                    <a:pt x="10764" y="1"/>
                  </a:lnTo>
                  <a:lnTo>
                    <a:pt x="5239" y="1"/>
                  </a:lnTo>
                  <a:lnTo>
                    <a:pt x="5239" y="334"/>
                  </a:lnTo>
                  <a:lnTo>
                    <a:pt x="10431" y="334"/>
                  </a:lnTo>
                  <a:lnTo>
                    <a:pt x="10431" y="2382"/>
                  </a:lnTo>
                  <a:cubicBezTo>
                    <a:pt x="10431" y="4763"/>
                    <a:pt x="9883" y="5597"/>
                    <a:pt x="9431" y="6264"/>
                  </a:cubicBezTo>
                  <a:cubicBezTo>
                    <a:pt x="9359" y="6359"/>
                    <a:pt x="9288" y="6478"/>
                    <a:pt x="9240" y="6573"/>
                  </a:cubicBezTo>
                  <a:lnTo>
                    <a:pt x="8454" y="6573"/>
                  </a:lnTo>
                  <a:lnTo>
                    <a:pt x="8454" y="5621"/>
                  </a:lnTo>
                  <a:cubicBezTo>
                    <a:pt x="8454" y="5002"/>
                    <a:pt x="7954" y="4502"/>
                    <a:pt x="7359" y="4502"/>
                  </a:cubicBezTo>
                  <a:lnTo>
                    <a:pt x="6621" y="4502"/>
                  </a:lnTo>
                  <a:lnTo>
                    <a:pt x="6621" y="3882"/>
                  </a:lnTo>
                  <a:lnTo>
                    <a:pt x="4549" y="3882"/>
                  </a:lnTo>
                  <a:cubicBezTo>
                    <a:pt x="4501" y="3430"/>
                    <a:pt x="4453" y="2930"/>
                    <a:pt x="4453" y="2382"/>
                  </a:cubicBezTo>
                  <a:lnTo>
                    <a:pt x="4453" y="334"/>
                  </a:lnTo>
                  <a:lnTo>
                    <a:pt x="4930" y="334"/>
                  </a:lnTo>
                  <a:lnTo>
                    <a:pt x="493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9" name="Google Shape;4609;p59"/>
            <p:cNvSpPr/>
            <p:nvPr/>
          </p:nvSpPr>
          <p:spPr>
            <a:xfrm>
              <a:off x="7991074" y="2114889"/>
              <a:ext cx="60702" cy="47813"/>
            </a:xfrm>
            <a:custGeom>
              <a:rect b="b" l="l" r="r" t="t"/>
              <a:pathLst>
                <a:path extrusionOk="0" h="1239" w="1573">
                  <a:moveTo>
                    <a:pt x="477" y="0"/>
                  </a:moveTo>
                  <a:cubicBezTo>
                    <a:pt x="215" y="0"/>
                    <a:pt x="1" y="191"/>
                    <a:pt x="1" y="453"/>
                  </a:cubicBezTo>
                  <a:lnTo>
                    <a:pt x="1" y="1238"/>
                  </a:lnTo>
                  <a:lnTo>
                    <a:pt x="310" y="1238"/>
                  </a:lnTo>
                  <a:lnTo>
                    <a:pt x="310" y="453"/>
                  </a:lnTo>
                  <a:cubicBezTo>
                    <a:pt x="310" y="381"/>
                    <a:pt x="382" y="310"/>
                    <a:pt x="477" y="310"/>
                  </a:cubicBezTo>
                  <a:cubicBezTo>
                    <a:pt x="572" y="310"/>
                    <a:pt x="644" y="381"/>
                    <a:pt x="644" y="453"/>
                  </a:cubicBezTo>
                  <a:lnTo>
                    <a:pt x="644" y="1238"/>
                  </a:lnTo>
                  <a:lnTo>
                    <a:pt x="953" y="1238"/>
                  </a:lnTo>
                  <a:lnTo>
                    <a:pt x="953" y="453"/>
                  </a:lnTo>
                  <a:cubicBezTo>
                    <a:pt x="953" y="381"/>
                    <a:pt x="1025" y="310"/>
                    <a:pt x="1096" y="310"/>
                  </a:cubicBezTo>
                  <a:cubicBezTo>
                    <a:pt x="1191" y="310"/>
                    <a:pt x="1263" y="381"/>
                    <a:pt x="1263" y="453"/>
                  </a:cubicBezTo>
                  <a:lnTo>
                    <a:pt x="1263" y="1238"/>
                  </a:lnTo>
                  <a:lnTo>
                    <a:pt x="1572" y="1238"/>
                  </a:lnTo>
                  <a:lnTo>
                    <a:pt x="1572" y="453"/>
                  </a:lnTo>
                  <a:cubicBezTo>
                    <a:pt x="1572" y="191"/>
                    <a:pt x="1358" y="0"/>
                    <a:pt x="1096" y="0"/>
                  </a:cubicBezTo>
                  <a:cubicBezTo>
                    <a:pt x="977" y="0"/>
                    <a:pt x="882" y="24"/>
                    <a:pt x="787" y="119"/>
                  </a:cubicBezTo>
                  <a:cubicBezTo>
                    <a:pt x="715" y="24"/>
                    <a:pt x="596" y="0"/>
                    <a:pt x="4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0" name="Google Shape;4610;p59"/>
            <p:cNvSpPr/>
            <p:nvPr/>
          </p:nvSpPr>
          <p:spPr>
            <a:xfrm>
              <a:off x="8124321" y="2114889"/>
              <a:ext cx="61628" cy="47813"/>
            </a:xfrm>
            <a:custGeom>
              <a:rect b="b" l="l" r="r" t="t"/>
              <a:pathLst>
                <a:path extrusionOk="0" h="1239" w="1597">
                  <a:moveTo>
                    <a:pt x="477" y="0"/>
                  </a:moveTo>
                  <a:cubicBezTo>
                    <a:pt x="215" y="0"/>
                    <a:pt x="1" y="191"/>
                    <a:pt x="1" y="453"/>
                  </a:cubicBezTo>
                  <a:lnTo>
                    <a:pt x="1" y="1238"/>
                  </a:lnTo>
                  <a:lnTo>
                    <a:pt x="334" y="1238"/>
                  </a:lnTo>
                  <a:lnTo>
                    <a:pt x="334" y="453"/>
                  </a:lnTo>
                  <a:cubicBezTo>
                    <a:pt x="334" y="381"/>
                    <a:pt x="406" y="310"/>
                    <a:pt x="477" y="310"/>
                  </a:cubicBezTo>
                  <a:cubicBezTo>
                    <a:pt x="572" y="310"/>
                    <a:pt x="644" y="381"/>
                    <a:pt x="644" y="453"/>
                  </a:cubicBezTo>
                  <a:lnTo>
                    <a:pt x="644" y="1238"/>
                  </a:lnTo>
                  <a:lnTo>
                    <a:pt x="953" y="1238"/>
                  </a:lnTo>
                  <a:lnTo>
                    <a:pt x="953" y="453"/>
                  </a:lnTo>
                  <a:cubicBezTo>
                    <a:pt x="953" y="381"/>
                    <a:pt x="1025" y="310"/>
                    <a:pt x="1120" y="310"/>
                  </a:cubicBezTo>
                  <a:cubicBezTo>
                    <a:pt x="1192" y="310"/>
                    <a:pt x="1263" y="381"/>
                    <a:pt x="1263" y="453"/>
                  </a:cubicBezTo>
                  <a:lnTo>
                    <a:pt x="1263" y="1238"/>
                  </a:lnTo>
                  <a:lnTo>
                    <a:pt x="1596" y="1238"/>
                  </a:lnTo>
                  <a:lnTo>
                    <a:pt x="1596" y="453"/>
                  </a:lnTo>
                  <a:cubicBezTo>
                    <a:pt x="1596" y="191"/>
                    <a:pt x="1382" y="0"/>
                    <a:pt x="1120" y="0"/>
                  </a:cubicBezTo>
                  <a:cubicBezTo>
                    <a:pt x="1001" y="0"/>
                    <a:pt x="882" y="24"/>
                    <a:pt x="787" y="119"/>
                  </a:cubicBezTo>
                  <a:cubicBezTo>
                    <a:pt x="715" y="24"/>
                    <a:pt x="596" y="0"/>
                    <a:pt x="4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1" name="Google Shape;4611;p59"/>
            <p:cNvSpPr/>
            <p:nvPr/>
          </p:nvSpPr>
          <p:spPr>
            <a:xfrm>
              <a:off x="8063698" y="2114889"/>
              <a:ext cx="48739" cy="47813"/>
            </a:xfrm>
            <a:custGeom>
              <a:rect b="b" l="l" r="r" t="t"/>
              <a:pathLst>
                <a:path extrusionOk="0" h="1239" w="1263">
                  <a:moveTo>
                    <a:pt x="643" y="310"/>
                  </a:moveTo>
                  <a:cubicBezTo>
                    <a:pt x="810" y="310"/>
                    <a:pt x="953" y="453"/>
                    <a:pt x="953" y="619"/>
                  </a:cubicBezTo>
                  <a:cubicBezTo>
                    <a:pt x="953" y="786"/>
                    <a:pt x="810" y="929"/>
                    <a:pt x="643" y="929"/>
                  </a:cubicBezTo>
                  <a:cubicBezTo>
                    <a:pt x="476" y="929"/>
                    <a:pt x="333" y="786"/>
                    <a:pt x="333" y="619"/>
                  </a:cubicBezTo>
                  <a:cubicBezTo>
                    <a:pt x="333" y="453"/>
                    <a:pt x="476" y="310"/>
                    <a:pt x="643" y="310"/>
                  </a:cubicBezTo>
                  <a:close/>
                  <a:moveTo>
                    <a:pt x="643" y="0"/>
                  </a:moveTo>
                  <a:cubicBezTo>
                    <a:pt x="286" y="0"/>
                    <a:pt x="0" y="262"/>
                    <a:pt x="0" y="619"/>
                  </a:cubicBezTo>
                  <a:cubicBezTo>
                    <a:pt x="0" y="976"/>
                    <a:pt x="286" y="1238"/>
                    <a:pt x="643" y="1238"/>
                  </a:cubicBezTo>
                  <a:cubicBezTo>
                    <a:pt x="976" y="1238"/>
                    <a:pt x="1262" y="976"/>
                    <a:pt x="1262" y="619"/>
                  </a:cubicBezTo>
                  <a:cubicBezTo>
                    <a:pt x="1262" y="262"/>
                    <a:pt x="976" y="0"/>
                    <a:pt x="6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2" name="Google Shape;4612;p59"/>
            <p:cNvSpPr/>
            <p:nvPr/>
          </p:nvSpPr>
          <p:spPr>
            <a:xfrm>
              <a:off x="7923080" y="2435601"/>
              <a:ext cx="12001" cy="12889"/>
            </a:xfrm>
            <a:custGeom>
              <a:rect b="b" l="l" r="r" t="t"/>
              <a:pathLst>
                <a:path extrusionOk="0" h="334" w="311">
                  <a:moveTo>
                    <a:pt x="0" y="0"/>
                  </a:moveTo>
                  <a:lnTo>
                    <a:pt x="0" y="334"/>
                  </a:lnTo>
                  <a:lnTo>
                    <a:pt x="310" y="334"/>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3" name="Google Shape;4613;p59"/>
            <p:cNvSpPr/>
            <p:nvPr/>
          </p:nvSpPr>
          <p:spPr>
            <a:xfrm>
              <a:off x="7844050" y="2245357"/>
              <a:ext cx="48739" cy="67147"/>
            </a:xfrm>
            <a:custGeom>
              <a:rect b="b" l="l" r="r" t="t"/>
              <a:pathLst>
                <a:path extrusionOk="0" h="1740" w="1263">
                  <a:moveTo>
                    <a:pt x="620" y="787"/>
                  </a:moveTo>
                  <a:cubicBezTo>
                    <a:pt x="786" y="787"/>
                    <a:pt x="929" y="930"/>
                    <a:pt x="929" y="1120"/>
                  </a:cubicBezTo>
                  <a:cubicBezTo>
                    <a:pt x="929" y="1287"/>
                    <a:pt x="786" y="1430"/>
                    <a:pt x="620" y="1430"/>
                  </a:cubicBezTo>
                  <a:cubicBezTo>
                    <a:pt x="453" y="1430"/>
                    <a:pt x="310" y="1287"/>
                    <a:pt x="310" y="1120"/>
                  </a:cubicBezTo>
                  <a:cubicBezTo>
                    <a:pt x="310" y="930"/>
                    <a:pt x="453" y="787"/>
                    <a:pt x="620" y="787"/>
                  </a:cubicBezTo>
                  <a:close/>
                  <a:moveTo>
                    <a:pt x="929" y="1"/>
                  </a:moveTo>
                  <a:lnTo>
                    <a:pt x="929" y="572"/>
                  </a:lnTo>
                  <a:cubicBezTo>
                    <a:pt x="834" y="501"/>
                    <a:pt x="739" y="477"/>
                    <a:pt x="620" y="477"/>
                  </a:cubicBezTo>
                  <a:cubicBezTo>
                    <a:pt x="286" y="477"/>
                    <a:pt x="0" y="763"/>
                    <a:pt x="0" y="1120"/>
                  </a:cubicBezTo>
                  <a:cubicBezTo>
                    <a:pt x="0" y="1453"/>
                    <a:pt x="286" y="1739"/>
                    <a:pt x="620" y="1739"/>
                  </a:cubicBezTo>
                  <a:cubicBezTo>
                    <a:pt x="739" y="1739"/>
                    <a:pt x="834" y="1715"/>
                    <a:pt x="929" y="1644"/>
                  </a:cubicBezTo>
                  <a:lnTo>
                    <a:pt x="929" y="1739"/>
                  </a:lnTo>
                  <a:lnTo>
                    <a:pt x="1263" y="1739"/>
                  </a:lnTo>
                  <a:lnTo>
                    <a:pt x="1263" y="1120"/>
                  </a:lnTo>
                  <a:lnTo>
                    <a:pt x="1263" y="1096"/>
                  </a:lnTo>
                  <a:lnTo>
                    <a:pt x="126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4" name="Google Shape;4614;p59"/>
            <p:cNvSpPr/>
            <p:nvPr/>
          </p:nvSpPr>
          <p:spPr>
            <a:xfrm>
              <a:off x="7904712" y="2263764"/>
              <a:ext cx="48739" cy="48739"/>
            </a:xfrm>
            <a:custGeom>
              <a:rect b="b" l="l" r="r" t="t"/>
              <a:pathLst>
                <a:path extrusionOk="0" h="1263" w="1263">
                  <a:moveTo>
                    <a:pt x="619" y="310"/>
                  </a:moveTo>
                  <a:cubicBezTo>
                    <a:pt x="810" y="310"/>
                    <a:pt x="929" y="453"/>
                    <a:pt x="929" y="643"/>
                  </a:cubicBezTo>
                  <a:cubicBezTo>
                    <a:pt x="929" y="810"/>
                    <a:pt x="810" y="953"/>
                    <a:pt x="619" y="953"/>
                  </a:cubicBezTo>
                  <a:cubicBezTo>
                    <a:pt x="453" y="953"/>
                    <a:pt x="310" y="810"/>
                    <a:pt x="310" y="643"/>
                  </a:cubicBezTo>
                  <a:cubicBezTo>
                    <a:pt x="310" y="453"/>
                    <a:pt x="453" y="310"/>
                    <a:pt x="619" y="310"/>
                  </a:cubicBezTo>
                  <a:close/>
                  <a:moveTo>
                    <a:pt x="619" y="0"/>
                  </a:moveTo>
                  <a:cubicBezTo>
                    <a:pt x="286" y="0"/>
                    <a:pt x="0" y="286"/>
                    <a:pt x="0" y="643"/>
                  </a:cubicBezTo>
                  <a:cubicBezTo>
                    <a:pt x="0" y="976"/>
                    <a:pt x="286" y="1262"/>
                    <a:pt x="619" y="1262"/>
                  </a:cubicBezTo>
                  <a:cubicBezTo>
                    <a:pt x="738" y="1262"/>
                    <a:pt x="857" y="1238"/>
                    <a:pt x="929" y="1167"/>
                  </a:cubicBezTo>
                  <a:lnTo>
                    <a:pt x="929" y="1262"/>
                  </a:lnTo>
                  <a:lnTo>
                    <a:pt x="1262" y="1262"/>
                  </a:lnTo>
                  <a:lnTo>
                    <a:pt x="1262" y="0"/>
                  </a:lnTo>
                  <a:lnTo>
                    <a:pt x="929" y="0"/>
                  </a:lnTo>
                  <a:lnTo>
                    <a:pt x="929" y="95"/>
                  </a:lnTo>
                  <a:cubicBezTo>
                    <a:pt x="857" y="24"/>
                    <a:pt x="738" y="0"/>
                    <a:pt x="6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5" name="Google Shape;4615;p59"/>
            <p:cNvSpPr/>
            <p:nvPr/>
          </p:nvSpPr>
          <p:spPr>
            <a:xfrm>
              <a:off x="7965335" y="2245357"/>
              <a:ext cx="48778" cy="67147"/>
            </a:xfrm>
            <a:custGeom>
              <a:rect b="b" l="l" r="r" t="t"/>
              <a:pathLst>
                <a:path extrusionOk="0" h="1740" w="1264">
                  <a:moveTo>
                    <a:pt x="620" y="787"/>
                  </a:moveTo>
                  <a:cubicBezTo>
                    <a:pt x="811" y="787"/>
                    <a:pt x="953" y="930"/>
                    <a:pt x="953" y="1120"/>
                  </a:cubicBezTo>
                  <a:cubicBezTo>
                    <a:pt x="953" y="1287"/>
                    <a:pt x="811" y="1430"/>
                    <a:pt x="620" y="1430"/>
                  </a:cubicBezTo>
                  <a:cubicBezTo>
                    <a:pt x="453" y="1430"/>
                    <a:pt x="311" y="1287"/>
                    <a:pt x="311" y="1120"/>
                  </a:cubicBezTo>
                  <a:cubicBezTo>
                    <a:pt x="311" y="930"/>
                    <a:pt x="453" y="787"/>
                    <a:pt x="620" y="787"/>
                  </a:cubicBezTo>
                  <a:close/>
                  <a:moveTo>
                    <a:pt x="953" y="1"/>
                  </a:moveTo>
                  <a:lnTo>
                    <a:pt x="953" y="572"/>
                  </a:lnTo>
                  <a:cubicBezTo>
                    <a:pt x="858" y="501"/>
                    <a:pt x="739" y="477"/>
                    <a:pt x="620" y="477"/>
                  </a:cubicBezTo>
                  <a:cubicBezTo>
                    <a:pt x="287" y="477"/>
                    <a:pt x="1" y="763"/>
                    <a:pt x="1" y="1120"/>
                  </a:cubicBezTo>
                  <a:cubicBezTo>
                    <a:pt x="1" y="1453"/>
                    <a:pt x="287" y="1739"/>
                    <a:pt x="620" y="1739"/>
                  </a:cubicBezTo>
                  <a:cubicBezTo>
                    <a:pt x="739" y="1739"/>
                    <a:pt x="858" y="1715"/>
                    <a:pt x="953" y="1644"/>
                  </a:cubicBezTo>
                  <a:lnTo>
                    <a:pt x="953" y="1739"/>
                  </a:lnTo>
                  <a:lnTo>
                    <a:pt x="1263" y="1739"/>
                  </a:lnTo>
                  <a:lnTo>
                    <a:pt x="1263" y="1120"/>
                  </a:lnTo>
                  <a:lnTo>
                    <a:pt x="1263" y="1096"/>
                  </a:lnTo>
                  <a:lnTo>
                    <a:pt x="126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16" name="Google Shape;4616;p59"/>
          <p:cNvGrpSpPr/>
          <p:nvPr/>
        </p:nvGrpSpPr>
        <p:grpSpPr>
          <a:xfrm>
            <a:off x="7573712" y="2130163"/>
            <a:ext cx="268447" cy="368056"/>
            <a:chOff x="6358069" y="4234035"/>
            <a:chExt cx="268393" cy="417061"/>
          </a:xfrm>
        </p:grpSpPr>
        <p:sp>
          <p:nvSpPr>
            <p:cNvPr id="4617" name="Google Shape;4617;p59"/>
            <p:cNvSpPr/>
            <p:nvPr/>
          </p:nvSpPr>
          <p:spPr>
            <a:xfrm>
              <a:off x="6428841" y="4341543"/>
              <a:ext cx="126845" cy="135104"/>
            </a:xfrm>
            <a:custGeom>
              <a:rect b="b" l="l" r="r" t="t"/>
              <a:pathLst>
                <a:path extrusionOk="0" h="3501" w="3287">
                  <a:moveTo>
                    <a:pt x="1881" y="1763"/>
                  </a:moveTo>
                  <a:cubicBezTo>
                    <a:pt x="1881" y="1596"/>
                    <a:pt x="2024" y="1453"/>
                    <a:pt x="2191" y="1453"/>
                  </a:cubicBezTo>
                  <a:lnTo>
                    <a:pt x="2429" y="1453"/>
                  </a:lnTo>
                  <a:cubicBezTo>
                    <a:pt x="2620" y="1453"/>
                    <a:pt x="2763" y="1596"/>
                    <a:pt x="2763" y="1763"/>
                  </a:cubicBezTo>
                  <a:cubicBezTo>
                    <a:pt x="2763" y="1929"/>
                    <a:pt x="2620" y="2072"/>
                    <a:pt x="2429" y="2072"/>
                  </a:cubicBezTo>
                  <a:lnTo>
                    <a:pt x="2191" y="2072"/>
                  </a:lnTo>
                  <a:cubicBezTo>
                    <a:pt x="2024" y="2072"/>
                    <a:pt x="1881" y="1929"/>
                    <a:pt x="1881" y="1763"/>
                  </a:cubicBezTo>
                  <a:close/>
                  <a:moveTo>
                    <a:pt x="3286" y="810"/>
                  </a:moveTo>
                  <a:lnTo>
                    <a:pt x="2477" y="810"/>
                  </a:lnTo>
                  <a:cubicBezTo>
                    <a:pt x="2024" y="810"/>
                    <a:pt x="1643" y="453"/>
                    <a:pt x="1643" y="0"/>
                  </a:cubicBezTo>
                  <a:cubicBezTo>
                    <a:pt x="1643" y="453"/>
                    <a:pt x="1262" y="810"/>
                    <a:pt x="810" y="810"/>
                  </a:cubicBezTo>
                  <a:lnTo>
                    <a:pt x="0" y="810"/>
                  </a:lnTo>
                  <a:lnTo>
                    <a:pt x="0" y="1834"/>
                  </a:lnTo>
                  <a:cubicBezTo>
                    <a:pt x="0" y="2763"/>
                    <a:pt x="738" y="3501"/>
                    <a:pt x="1643" y="3501"/>
                  </a:cubicBezTo>
                  <a:cubicBezTo>
                    <a:pt x="2548" y="3501"/>
                    <a:pt x="3286" y="2763"/>
                    <a:pt x="3286" y="1834"/>
                  </a:cubicBezTo>
                  <a:close/>
                  <a:moveTo>
                    <a:pt x="524" y="1763"/>
                  </a:moveTo>
                  <a:cubicBezTo>
                    <a:pt x="524" y="1596"/>
                    <a:pt x="667" y="1453"/>
                    <a:pt x="857" y="1453"/>
                  </a:cubicBezTo>
                  <a:lnTo>
                    <a:pt x="1096" y="1453"/>
                  </a:lnTo>
                  <a:cubicBezTo>
                    <a:pt x="1262" y="1453"/>
                    <a:pt x="1405" y="1596"/>
                    <a:pt x="1405" y="1763"/>
                  </a:cubicBezTo>
                  <a:cubicBezTo>
                    <a:pt x="1405" y="1929"/>
                    <a:pt x="1262" y="2072"/>
                    <a:pt x="1096" y="2072"/>
                  </a:cubicBezTo>
                  <a:lnTo>
                    <a:pt x="857" y="2072"/>
                  </a:lnTo>
                  <a:cubicBezTo>
                    <a:pt x="667" y="2072"/>
                    <a:pt x="524" y="1929"/>
                    <a:pt x="524" y="1763"/>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8" name="Google Shape;4618;p59"/>
            <p:cNvSpPr/>
            <p:nvPr/>
          </p:nvSpPr>
          <p:spPr>
            <a:xfrm>
              <a:off x="6396658" y="4272624"/>
              <a:ext cx="191175" cy="194841"/>
            </a:xfrm>
            <a:custGeom>
              <a:rect b="b" l="l" r="r" t="t"/>
              <a:pathLst>
                <a:path extrusionOk="0" h="5049" w="4954">
                  <a:moveTo>
                    <a:pt x="1" y="3691"/>
                  </a:moveTo>
                  <a:cubicBezTo>
                    <a:pt x="1" y="5025"/>
                    <a:pt x="1644" y="5049"/>
                    <a:pt x="1644" y="5049"/>
                  </a:cubicBezTo>
                  <a:cubicBezTo>
                    <a:pt x="1167" y="4763"/>
                    <a:pt x="834" y="4239"/>
                    <a:pt x="834" y="3620"/>
                  </a:cubicBezTo>
                  <a:lnTo>
                    <a:pt x="834" y="2596"/>
                  </a:lnTo>
                  <a:lnTo>
                    <a:pt x="1644" y="2596"/>
                  </a:lnTo>
                  <a:cubicBezTo>
                    <a:pt x="2096" y="2596"/>
                    <a:pt x="2477" y="2239"/>
                    <a:pt x="2477" y="1786"/>
                  </a:cubicBezTo>
                  <a:cubicBezTo>
                    <a:pt x="2477" y="2239"/>
                    <a:pt x="2858" y="2596"/>
                    <a:pt x="3311" y="2596"/>
                  </a:cubicBezTo>
                  <a:lnTo>
                    <a:pt x="4120" y="2596"/>
                  </a:lnTo>
                  <a:lnTo>
                    <a:pt x="4120" y="3620"/>
                  </a:lnTo>
                  <a:cubicBezTo>
                    <a:pt x="4120" y="4239"/>
                    <a:pt x="3787" y="4763"/>
                    <a:pt x="3311" y="5049"/>
                  </a:cubicBezTo>
                  <a:cubicBezTo>
                    <a:pt x="3311" y="5049"/>
                    <a:pt x="4954" y="5025"/>
                    <a:pt x="4954" y="3691"/>
                  </a:cubicBezTo>
                  <a:lnTo>
                    <a:pt x="4954" y="2453"/>
                  </a:lnTo>
                  <a:cubicBezTo>
                    <a:pt x="4954" y="1477"/>
                    <a:pt x="4359" y="643"/>
                    <a:pt x="3549" y="238"/>
                  </a:cubicBezTo>
                  <a:cubicBezTo>
                    <a:pt x="3216" y="72"/>
                    <a:pt x="2858" y="0"/>
                    <a:pt x="2477" y="0"/>
                  </a:cubicBezTo>
                  <a:cubicBezTo>
                    <a:pt x="2096" y="0"/>
                    <a:pt x="1739" y="72"/>
                    <a:pt x="1406" y="238"/>
                  </a:cubicBezTo>
                  <a:cubicBezTo>
                    <a:pt x="596" y="643"/>
                    <a:pt x="1" y="1477"/>
                    <a:pt x="1" y="245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9" name="Google Shape;4619;p59"/>
            <p:cNvSpPr/>
            <p:nvPr/>
          </p:nvSpPr>
          <p:spPr>
            <a:xfrm>
              <a:off x="6449061" y="4397574"/>
              <a:ext cx="86403" cy="23964"/>
            </a:xfrm>
            <a:custGeom>
              <a:rect b="b" l="l" r="r" t="t"/>
              <a:pathLst>
                <a:path extrusionOk="0" h="621" w="2239">
                  <a:moveTo>
                    <a:pt x="1357" y="311"/>
                  </a:moveTo>
                  <a:cubicBezTo>
                    <a:pt x="1357" y="477"/>
                    <a:pt x="1500" y="620"/>
                    <a:pt x="1667" y="620"/>
                  </a:cubicBezTo>
                  <a:lnTo>
                    <a:pt x="1905" y="620"/>
                  </a:lnTo>
                  <a:cubicBezTo>
                    <a:pt x="2096" y="620"/>
                    <a:pt x="2239" y="477"/>
                    <a:pt x="2239" y="311"/>
                  </a:cubicBezTo>
                  <a:cubicBezTo>
                    <a:pt x="2239" y="144"/>
                    <a:pt x="2096" y="1"/>
                    <a:pt x="1905" y="1"/>
                  </a:cubicBezTo>
                  <a:lnTo>
                    <a:pt x="1667" y="1"/>
                  </a:lnTo>
                  <a:cubicBezTo>
                    <a:pt x="1500" y="1"/>
                    <a:pt x="1357" y="144"/>
                    <a:pt x="1357" y="311"/>
                  </a:cubicBezTo>
                  <a:close/>
                  <a:moveTo>
                    <a:pt x="333" y="1"/>
                  </a:moveTo>
                  <a:cubicBezTo>
                    <a:pt x="143" y="1"/>
                    <a:pt x="0" y="144"/>
                    <a:pt x="0" y="311"/>
                  </a:cubicBezTo>
                  <a:cubicBezTo>
                    <a:pt x="0" y="477"/>
                    <a:pt x="143" y="620"/>
                    <a:pt x="333" y="620"/>
                  </a:cubicBezTo>
                  <a:lnTo>
                    <a:pt x="572" y="620"/>
                  </a:lnTo>
                  <a:cubicBezTo>
                    <a:pt x="738" y="620"/>
                    <a:pt x="881" y="477"/>
                    <a:pt x="881" y="311"/>
                  </a:cubicBezTo>
                  <a:cubicBezTo>
                    <a:pt x="881" y="144"/>
                    <a:pt x="738" y="1"/>
                    <a:pt x="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0" name="Google Shape;4620;p59"/>
            <p:cNvSpPr/>
            <p:nvPr/>
          </p:nvSpPr>
          <p:spPr>
            <a:xfrm>
              <a:off x="6449949" y="4234035"/>
              <a:ext cx="84589" cy="47813"/>
            </a:xfrm>
            <a:custGeom>
              <a:rect b="b" l="l" r="r" t="t"/>
              <a:pathLst>
                <a:path extrusionOk="0" h="1239" w="2192">
                  <a:moveTo>
                    <a:pt x="25" y="1238"/>
                  </a:moveTo>
                  <a:cubicBezTo>
                    <a:pt x="358" y="1072"/>
                    <a:pt x="715" y="1000"/>
                    <a:pt x="1096" y="1000"/>
                  </a:cubicBezTo>
                  <a:cubicBezTo>
                    <a:pt x="1477" y="1000"/>
                    <a:pt x="1835" y="1072"/>
                    <a:pt x="2168" y="1238"/>
                  </a:cubicBezTo>
                  <a:cubicBezTo>
                    <a:pt x="2192" y="1167"/>
                    <a:pt x="2192" y="1072"/>
                    <a:pt x="2192" y="1000"/>
                  </a:cubicBezTo>
                  <a:cubicBezTo>
                    <a:pt x="2192" y="429"/>
                    <a:pt x="1692" y="0"/>
                    <a:pt x="1096" y="0"/>
                  </a:cubicBezTo>
                  <a:cubicBezTo>
                    <a:pt x="501" y="0"/>
                    <a:pt x="1" y="429"/>
                    <a:pt x="1" y="1000"/>
                  </a:cubicBezTo>
                  <a:cubicBezTo>
                    <a:pt x="1" y="1072"/>
                    <a:pt x="1" y="1167"/>
                    <a:pt x="25" y="123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1" name="Google Shape;4621;p59"/>
            <p:cNvSpPr/>
            <p:nvPr/>
          </p:nvSpPr>
          <p:spPr>
            <a:xfrm>
              <a:off x="6428841" y="4372762"/>
              <a:ext cx="72626" cy="108515"/>
            </a:xfrm>
            <a:custGeom>
              <a:rect b="b" l="l" r="r" t="t"/>
              <a:pathLst>
                <a:path extrusionOk="0" h="2812" w="1882">
                  <a:moveTo>
                    <a:pt x="476" y="1"/>
                  </a:moveTo>
                  <a:lnTo>
                    <a:pt x="0" y="1"/>
                  </a:lnTo>
                  <a:lnTo>
                    <a:pt x="0" y="1025"/>
                  </a:lnTo>
                  <a:cubicBezTo>
                    <a:pt x="0" y="2049"/>
                    <a:pt x="905" y="2811"/>
                    <a:pt x="1881" y="2668"/>
                  </a:cubicBezTo>
                  <a:cubicBezTo>
                    <a:pt x="1096" y="2549"/>
                    <a:pt x="476" y="1859"/>
                    <a:pt x="476" y="102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2" name="Google Shape;4622;p59"/>
            <p:cNvSpPr/>
            <p:nvPr/>
          </p:nvSpPr>
          <p:spPr>
            <a:xfrm>
              <a:off x="6396658" y="4396687"/>
              <a:ext cx="191175" cy="70774"/>
            </a:xfrm>
            <a:custGeom>
              <a:rect b="b" l="l" r="r" t="t"/>
              <a:pathLst>
                <a:path extrusionOk="0" h="1834" w="4954">
                  <a:moveTo>
                    <a:pt x="1" y="476"/>
                  </a:moveTo>
                  <a:cubicBezTo>
                    <a:pt x="1" y="1810"/>
                    <a:pt x="1644" y="1834"/>
                    <a:pt x="1644" y="1834"/>
                  </a:cubicBezTo>
                  <a:cubicBezTo>
                    <a:pt x="1406" y="1691"/>
                    <a:pt x="1215" y="1500"/>
                    <a:pt x="1072" y="1262"/>
                  </a:cubicBezTo>
                  <a:cubicBezTo>
                    <a:pt x="596" y="1143"/>
                    <a:pt x="1" y="810"/>
                    <a:pt x="1" y="0"/>
                  </a:cubicBezTo>
                  <a:close/>
                  <a:moveTo>
                    <a:pt x="3882" y="1262"/>
                  </a:moveTo>
                  <a:cubicBezTo>
                    <a:pt x="3739" y="1500"/>
                    <a:pt x="3549" y="1691"/>
                    <a:pt x="3311" y="1834"/>
                  </a:cubicBezTo>
                  <a:cubicBezTo>
                    <a:pt x="3311" y="1834"/>
                    <a:pt x="4954" y="1810"/>
                    <a:pt x="4954" y="476"/>
                  </a:cubicBezTo>
                  <a:lnTo>
                    <a:pt x="4954" y="0"/>
                  </a:lnTo>
                  <a:cubicBezTo>
                    <a:pt x="4954" y="810"/>
                    <a:pt x="4359" y="1143"/>
                    <a:pt x="3882" y="126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3" name="Google Shape;4623;p59"/>
            <p:cNvSpPr/>
            <p:nvPr/>
          </p:nvSpPr>
          <p:spPr>
            <a:xfrm>
              <a:off x="6460059" y="4467420"/>
              <a:ext cx="64368" cy="78183"/>
            </a:xfrm>
            <a:custGeom>
              <a:rect b="b" l="l" r="r" t="t"/>
              <a:pathLst>
                <a:path extrusionOk="0" h="2026" w="1668">
                  <a:moveTo>
                    <a:pt x="1" y="1"/>
                  </a:moveTo>
                  <a:lnTo>
                    <a:pt x="1" y="834"/>
                  </a:lnTo>
                  <a:lnTo>
                    <a:pt x="334" y="2025"/>
                  </a:lnTo>
                  <a:lnTo>
                    <a:pt x="1334" y="2025"/>
                  </a:lnTo>
                  <a:lnTo>
                    <a:pt x="1668" y="834"/>
                  </a:lnTo>
                  <a:lnTo>
                    <a:pt x="1668" y="1"/>
                  </a:lnTo>
                  <a:cubicBezTo>
                    <a:pt x="1430" y="144"/>
                    <a:pt x="1192" y="215"/>
                    <a:pt x="906" y="215"/>
                  </a:cubicBezTo>
                  <a:cubicBezTo>
                    <a:pt x="596" y="239"/>
                    <a:pt x="287" y="168"/>
                    <a:pt x="1" y="1"/>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4" name="Google Shape;4624;p59"/>
            <p:cNvSpPr/>
            <p:nvPr/>
          </p:nvSpPr>
          <p:spPr>
            <a:xfrm>
              <a:off x="6364513" y="4499603"/>
              <a:ext cx="255504" cy="136030"/>
            </a:xfrm>
            <a:custGeom>
              <a:rect b="b" l="l" r="r" t="t"/>
              <a:pathLst>
                <a:path extrusionOk="0" h="3525" w="6621">
                  <a:moveTo>
                    <a:pt x="2477" y="0"/>
                  </a:moveTo>
                  <a:lnTo>
                    <a:pt x="619" y="381"/>
                  </a:lnTo>
                  <a:cubicBezTo>
                    <a:pt x="286" y="453"/>
                    <a:pt x="0" y="667"/>
                    <a:pt x="0" y="1001"/>
                  </a:cubicBezTo>
                  <a:lnTo>
                    <a:pt x="0" y="3525"/>
                  </a:lnTo>
                  <a:lnTo>
                    <a:pt x="6621" y="3525"/>
                  </a:lnTo>
                  <a:lnTo>
                    <a:pt x="6621" y="1001"/>
                  </a:lnTo>
                  <a:cubicBezTo>
                    <a:pt x="6621" y="667"/>
                    <a:pt x="6335" y="453"/>
                    <a:pt x="6001" y="381"/>
                  </a:cubicBezTo>
                  <a:lnTo>
                    <a:pt x="4144" y="0"/>
                  </a:lnTo>
                  <a:lnTo>
                    <a:pt x="3810" y="1191"/>
                  </a:lnTo>
                  <a:lnTo>
                    <a:pt x="2810" y="119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5" name="Google Shape;4625;p59"/>
            <p:cNvSpPr/>
            <p:nvPr/>
          </p:nvSpPr>
          <p:spPr>
            <a:xfrm>
              <a:off x="6364513" y="4516158"/>
              <a:ext cx="18407" cy="119475"/>
            </a:xfrm>
            <a:custGeom>
              <a:rect b="b" l="l" r="r" t="t"/>
              <a:pathLst>
                <a:path extrusionOk="0" h="3096" w="477">
                  <a:moveTo>
                    <a:pt x="476" y="0"/>
                  </a:moveTo>
                  <a:cubicBezTo>
                    <a:pt x="214" y="95"/>
                    <a:pt x="0" y="286"/>
                    <a:pt x="0" y="572"/>
                  </a:cubicBezTo>
                  <a:lnTo>
                    <a:pt x="0" y="3096"/>
                  </a:lnTo>
                  <a:lnTo>
                    <a:pt x="476" y="309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6" name="Google Shape;4626;p59"/>
            <p:cNvSpPr/>
            <p:nvPr/>
          </p:nvSpPr>
          <p:spPr>
            <a:xfrm>
              <a:off x="6460059" y="4467420"/>
              <a:ext cx="18446" cy="78183"/>
            </a:xfrm>
            <a:custGeom>
              <a:rect b="b" l="l" r="r" t="t"/>
              <a:pathLst>
                <a:path extrusionOk="0" h="2026" w="478">
                  <a:moveTo>
                    <a:pt x="1" y="1"/>
                  </a:moveTo>
                  <a:lnTo>
                    <a:pt x="1" y="834"/>
                  </a:lnTo>
                  <a:lnTo>
                    <a:pt x="334" y="2025"/>
                  </a:lnTo>
                  <a:lnTo>
                    <a:pt x="477" y="2025"/>
                  </a:lnTo>
                  <a:lnTo>
                    <a:pt x="477" y="191"/>
                  </a:lnTo>
                  <a:cubicBezTo>
                    <a:pt x="310" y="144"/>
                    <a:pt x="167" y="96"/>
                    <a:pt x="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7" name="Google Shape;4627;p59"/>
            <p:cNvSpPr/>
            <p:nvPr/>
          </p:nvSpPr>
          <p:spPr>
            <a:xfrm>
              <a:off x="6485798" y="4630111"/>
              <a:ext cx="12889" cy="11963"/>
            </a:xfrm>
            <a:custGeom>
              <a:rect b="b" l="l" r="r" t="t"/>
              <a:pathLst>
                <a:path extrusionOk="0" h="310" w="334">
                  <a:moveTo>
                    <a:pt x="1" y="0"/>
                  </a:moveTo>
                  <a:lnTo>
                    <a:pt x="1" y="310"/>
                  </a:lnTo>
                  <a:lnTo>
                    <a:pt x="334" y="310"/>
                  </a:lnTo>
                  <a:lnTo>
                    <a:pt x="33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8" name="Google Shape;4628;p59"/>
            <p:cNvSpPr/>
            <p:nvPr/>
          </p:nvSpPr>
          <p:spPr>
            <a:xfrm>
              <a:off x="6358069" y="4236600"/>
              <a:ext cx="268393" cy="414495"/>
            </a:xfrm>
            <a:custGeom>
              <a:rect b="b" l="l" r="r" t="t"/>
              <a:pathLst>
                <a:path extrusionOk="0" h="10741" w="6955">
                  <a:moveTo>
                    <a:pt x="3477" y="310"/>
                  </a:moveTo>
                  <a:cubicBezTo>
                    <a:pt x="4001" y="310"/>
                    <a:pt x="4406" y="691"/>
                    <a:pt x="4406" y="1167"/>
                  </a:cubicBezTo>
                  <a:cubicBezTo>
                    <a:pt x="4120" y="1072"/>
                    <a:pt x="3811" y="1001"/>
                    <a:pt x="3477" y="1001"/>
                  </a:cubicBezTo>
                  <a:cubicBezTo>
                    <a:pt x="3144" y="1001"/>
                    <a:pt x="2834" y="1072"/>
                    <a:pt x="2549" y="1167"/>
                  </a:cubicBezTo>
                  <a:cubicBezTo>
                    <a:pt x="2549" y="691"/>
                    <a:pt x="2953" y="310"/>
                    <a:pt x="3477" y="310"/>
                  </a:cubicBezTo>
                  <a:close/>
                  <a:moveTo>
                    <a:pt x="3477" y="3477"/>
                  </a:moveTo>
                  <a:cubicBezTo>
                    <a:pt x="3644" y="3739"/>
                    <a:pt x="3954" y="3930"/>
                    <a:pt x="4311" y="3930"/>
                  </a:cubicBezTo>
                  <a:lnTo>
                    <a:pt x="4954" y="3930"/>
                  </a:lnTo>
                  <a:lnTo>
                    <a:pt x="4954" y="4430"/>
                  </a:lnTo>
                  <a:lnTo>
                    <a:pt x="4692" y="4525"/>
                  </a:lnTo>
                  <a:cubicBezTo>
                    <a:pt x="4620" y="4358"/>
                    <a:pt x="4454" y="4239"/>
                    <a:pt x="4263" y="4239"/>
                  </a:cubicBezTo>
                  <a:lnTo>
                    <a:pt x="4025" y="4239"/>
                  </a:lnTo>
                  <a:cubicBezTo>
                    <a:pt x="3811" y="4239"/>
                    <a:pt x="3644" y="4382"/>
                    <a:pt x="3573" y="4549"/>
                  </a:cubicBezTo>
                  <a:lnTo>
                    <a:pt x="3382" y="4549"/>
                  </a:lnTo>
                  <a:cubicBezTo>
                    <a:pt x="3311" y="4382"/>
                    <a:pt x="3144" y="4239"/>
                    <a:pt x="2930" y="4239"/>
                  </a:cubicBezTo>
                  <a:lnTo>
                    <a:pt x="2691" y="4239"/>
                  </a:lnTo>
                  <a:cubicBezTo>
                    <a:pt x="2501" y="4239"/>
                    <a:pt x="2334" y="4358"/>
                    <a:pt x="2263" y="4525"/>
                  </a:cubicBezTo>
                  <a:lnTo>
                    <a:pt x="2001" y="4430"/>
                  </a:lnTo>
                  <a:lnTo>
                    <a:pt x="2001" y="3930"/>
                  </a:lnTo>
                  <a:lnTo>
                    <a:pt x="2644" y="3930"/>
                  </a:lnTo>
                  <a:cubicBezTo>
                    <a:pt x="3001" y="3930"/>
                    <a:pt x="3311" y="3739"/>
                    <a:pt x="3477" y="3477"/>
                  </a:cubicBezTo>
                  <a:close/>
                  <a:moveTo>
                    <a:pt x="2930" y="4549"/>
                  </a:moveTo>
                  <a:cubicBezTo>
                    <a:pt x="3025" y="4549"/>
                    <a:pt x="3096" y="4620"/>
                    <a:pt x="3096" y="4716"/>
                  </a:cubicBezTo>
                  <a:cubicBezTo>
                    <a:pt x="3096" y="4811"/>
                    <a:pt x="3025" y="4882"/>
                    <a:pt x="2930" y="4882"/>
                  </a:cubicBezTo>
                  <a:lnTo>
                    <a:pt x="2691" y="4882"/>
                  </a:lnTo>
                  <a:cubicBezTo>
                    <a:pt x="2596" y="4882"/>
                    <a:pt x="2525" y="4811"/>
                    <a:pt x="2525" y="4716"/>
                  </a:cubicBezTo>
                  <a:cubicBezTo>
                    <a:pt x="2525" y="4620"/>
                    <a:pt x="2596" y="4549"/>
                    <a:pt x="2691" y="4549"/>
                  </a:cubicBezTo>
                  <a:close/>
                  <a:moveTo>
                    <a:pt x="4263" y="4549"/>
                  </a:moveTo>
                  <a:cubicBezTo>
                    <a:pt x="4358" y="4549"/>
                    <a:pt x="4430" y="4620"/>
                    <a:pt x="4430" y="4716"/>
                  </a:cubicBezTo>
                  <a:cubicBezTo>
                    <a:pt x="4430" y="4811"/>
                    <a:pt x="4358" y="4882"/>
                    <a:pt x="4263" y="4882"/>
                  </a:cubicBezTo>
                  <a:lnTo>
                    <a:pt x="4025" y="4882"/>
                  </a:lnTo>
                  <a:cubicBezTo>
                    <a:pt x="3930" y="4882"/>
                    <a:pt x="3858" y="4811"/>
                    <a:pt x="3858" y="4716"/>
                  </a:cubicBezTo>
                  <a:cubicBezTo>
                    <a:pt x="3858" y="4620"/>
                    <a:pt x="3930" y="4549"/>
                    <a:pt x="4025" y="4549"/>
                  </a:cubicBezTo>
                  <a:close/>
                  <a:moveTo>
                    <a:pt x="4954" y="4763"/>
                  </a:moveTo>
                  <a:lnTo>
                    <a:pt x="4954" y="4787"/>
                  </a:lnTo>
                  <a:cubicBezTo>
                    <a:pt x="4954" y="5621"/>
                    <a:pt x="4287" y="6287"/>
                    <a:pt x="3477" y="6287"/>
                  </a:cubicBezTo>
                  <a:cubicBezTo>
                    <a:pt x="2668" y="6287"/>
                    <a:pt x="2001" y="5621"/>
                    <a:pt x="2001" y="4787"/>
                  </a:cubicBezTo>
                  <a:lnTo>
                    <a:pt x="2001" y="4763"/>
                  </a:lnTo>
                  <a:lnTo>
                    <a:pt x="2215" y="4835"/>
                  </a:lnTo>
                  <a:cubicBezTo>
                    <a:pt x="2287" y="5049"/>
                    <a:pt x="2453" y="5192"/>
                    <a:pt x="2691" y="5192"/>
                  </a:cubicBezTo>
                  <a:lnTo>
                    <a:pt x="2930" y="5192"/>
                  </a:lnTo>
                  <a:cubicBezTo>
                    <a:pt x="3144" y="5192"/>
                    <a:pt x="3311" y="5049"/>
                    <a:pt x="3382" y="4882"/>
                  </a:cubicBezTo>
                  <a:lnTo>
                    <a:pt x="3573" y="4882"/>
                  </a:lnTo>
                  <a:cubicBezTo>
                    <a:pt x="3644" y="5049"/>
                    <a:pt x="3811" y="5192"/>
                    <a:pt x="4025" y="5192"/>
                  </a:cubicBezTo>
                  <a:lnTo>
                    <a:pt x="4263" y="5192"/>
                  </a:lnTo>
                  <a:cubicBezTo>
                    <a:pt x="4501" y="5192"/>
                    <a:pt x="4668" y="5049"/>
                    <a:pt x="4739" y="4835"/>
                  </a:cubicBezTo>
                  <a:lnTo>
                    <a:pt x="4954" y="4763"/>
                  </a:lnTo>
                  <a:close/>
                  <a:moveTo>
                    <a:pt x="4144" y="6478"/>
                  </a:moveTo>
                  <a:lnTo>
                    <a:pt x="4144" y="7049"/>
                  </a:lnTo>
                  <a:lnTo>
                    <a:pt x="3858" y="8073"/>
                  </a:lnTo>
                  <a:lnTo>
                    <a:pt x="3096" y="8073"/>
                  </a:lnTo>
                  <a:lnTo>
                    <a:pt x="2810" y="7049"/>
                  </a:lnTo>
                  <a:lnTo>
                    <a:pt x="2810" y="6478"/>
                  </a:lnTo>
                  <a:cubicBezTo>
                    <a:pt x="3025" y="6549"/>
                    <a:pt x="3239" y="6597"/>
                    <a:pt x="3477" y="6597"/>
                  </a:cubicBezTo>
                  <a:cubicBezTo>
                    <a:pt x="3715" y="6597"/>
                    <a:pt x="3930" y="6549"/>
                    <a:pt x="4144" y="6478"/>
                  </a:cubicBezTo>
                  <a:close/>
                  <a:moveTo>
                    <a:pt x="3477" y="0"/>
                  </a:moveTo>
                  <a:cubicBezTo>
                    <a:pt x="2787" y="0"/>
                    <a:pt x="2215" y="524"/>
                    <a:pt x="2215" y="1167"/>
                  </a:cubicBezTo>
                  <a:cubicBezTo>
                    <a:pt x="2215" y="1215"/>
                    <a:pt x="2215" y="1262"/>
                    <a:pt x="2239" y="1310"/>
                  </a:cubicBezTo>
                  <a:cubicBezTo>
                    <a:pt x="2072" y="1405"/>
                    <a:pt x="1906" y="1524"/>
                    <a:pt x="1739" y="1644"/>
                  </a:cubicBezTo>
                  <a:lnTo>
                    <a:pt x="1953" y="1882"/>
                  </a:lnTo>
                  <a:cubicBezTo>
                    <a:pt x="2382" y="1524"/>
                    <a:pt x="2930" y="1310"/>
                    <a:pt x="3477" y="1310"/>
                  </a:cubicBezTo>
                  <a:cubicBezTo>
                    <a:pt x="4739" y="1310"/>
                    <a:pt x="5787" y="2358"/>
                    <a:pt x="5787" y="3620"/>
                  </a:cubicBezTo>
                  <a:lnTo>
                    <a:pt x="5787" y="4858"/>
                  </a:lnTo>
                  <a:cubicBezTo>
                    <a:pt x="5787" y="5335"/>
                    <a:pt x="5549" y="5692"/>
                    <a:pt x="5073" y="5882"/>
                  </a:cubicBezTo>
                  <a:cubicBezTo>
                    <a:pt x="5001" y="5930"/>
                    <a:pt x="4906" y="5954"/>
                    <a:pt x="4835" y="5978"/>
                  </a:cubicBezTo>
                  <a:cubicBezTo>
                    <a:pt x="5120" y="5668"/>
                    <a:pt x="5287" y="5239"/>
                    <a:pt x="5287" y="4787"/>
                  </a:cubicBezTo>
                  <a:lnTo>
                    <a:pt x="5287" y="3620"/>
                  </a:lnTo>
                  <a:lnTo>
                    <a:pt x="4311" y="3620"/>
                  </a:lnTo>
                  <a:cubicBezTo>
                    <a:pt x="3930" y="3620"/>
                    <a:pt x="3644" y="3311"/>
                    <a:pt x="3644" y="2953"/>
                  </a:cubicBezTo>
                  <a:lnTo>
                    <a:pt x="3311" y="2953"/>
                  </a:lnTo>
                  <a:cubicBezTo>
                    <a:pt x="3311" y="3311"/>
                    <a:pt x="3025" y="3620"/>
                    <a:pt x="2644" y="3620"/>
                  </a:cubicBezTo>
                  <a:lnTo>
                    <a:pt x="1667" y="3620"/>
                  </a:lnTo>
                  <a:lnTo>
                    <a:pt x="1667" y="4787"/>
                  </a:lnTo>
                  <a:cubicBezTo>
                    <a:pt x="1667" y="5239"/>
                    <a:pt x="1834" y="5668"/>
                    <a:pt x="2120" y="5978"/>
                  </a:cubicBezTo>
                  <a:cubicBezTo>
                    <a:pt x="2048" y="5954"/>
                    <a:pt x="1977" y="5930"/>
                    <a:pt x="1882" y="5906"/>
                  </a:cubicBezTo>
                  <a:cubicBezTo>
                    <a:pt x="1405" y="5692"/>
                    <a:pt x="1167" y="5335"/>
                    <a:pt x="1167" y="4858"/>
                  </a:cubicBezTo>
                  <a:lnTo>
                    <a:pt x="1167" y="3620"/>
                  </a:lnTo>
                  <a:cubicBezTo>
                    <a:pt x="1167" y="3072"/>
                    <a:pt x="1382" y="2525"/>
                    <a:pt x="1739" y="2096"/>
                  </a:cubicBezTo>
                  <a:lnTo>
                    <a:pt x="1501" y="1882"/>
                  </a:lnTo>
                  <a:cubicBezTo>
                    <a:pt x="1096" y="2382"/>
                    <a:pt x="858" y="2977"/>
                    <a:pt x="858" y="3620"/>
                  </a:cubicBezTo>
                  <a:lnTo>
                    <a:pt x="858" y="4858"/>
                  </a:lnTo>
                  <a:cubicBezTo>
                    <a:pt x="858" y="5478"/>
                    <a:pt x="1167" y="5930"/>
                    <a:pt x="1763" y="6192"/>
                  </a:cubicBezTo>
                  <a:cubicBezTo>
                    <a:pt x="2048" y="6311"/>
                    <a:pt x="2334" y="6359"/>
                    <a:pt x="2501" y="6359"/>
                  </a:cubicBezTo>
                  <a:lnTo>
                    <a:pt x="2501" y="6930"/>
                  </a:lnTo>
                  <a:lnTo>
                    <a:pt x="762" y="7264"/>
                  </a:lnTo>
                  <a:cubicBezTo>
                    <a:pt x="310" y="7359"/>
                    <a:pt x="0" y="7669"/>
                    <a:pt x="0" y="8050"/>
                  </a:cubicBezTo>
                  <a:lnTo>
                    <a:pt x="0" y="10741"/>
                  </a:lnTo>
                  <a:lnTo>
                    <a:pt x="3001" y="10741"/>
                  </a:lnTo>
                  <a:lnTo>
                    <a:pt x="3001" y="10431"/>
                  </a:lnTo>
                  <a:lnTo>
                    <a:pt x="1667" y="10431"/>
                  </a:lnTo>
                  <a:lnTo>
                    <a:pt x="1667" y="9264"/>
                  </a:lnTo>
                  <a:lnTo>
                    <a:pt x="1358" y="9264"/>
                  </a:lnTo>
                  <a:lnTo>
                    <a:pt x="1358" y="10431"/>
                  </a:lnTo>
                  <a:lnTo>
                    <a:pt x="334" y="10431"/>
                  </a:lnTo>
                  <a:lnTo>
                    <a:pt x="334" y="8050"/>
                  </a:lnTo>
                  <a:cubicBezTo>
                    <a:pt x="334" y="7788"/>
                    <a:pt x="572" y="7621"/>
                    <a:pt x="834" y="7573"/>
                  </a:cubicBezTo>
                  <a:lnTo>
                    <a:pt x="2549" y="7240"/>
                  </a:lnTo>
                  <a:lnTo>
                    <a:pt x="2834" y="8407"/>
                  </a:lnTo>
                  <a:lnTo>
                    <a:pt x="4096" y="8407"/>
                  </a:lnTo>
                  <a:lnTo>
                    <a:pt x="4406" y="7240"/>
                  </a:lnTo>
                  <a:lnTo>
                    <a:pt x="6121" y="7573"/>
                  </a:lnTo>
                  <a:cubicBezTo>
                    <a:pt x="6359" y="7621"/>
                    <a:pt x="6621" y="7788"/>
                    <a:pt x="6621" y="8050"/>
                  </a:cubicBezTo>
                  <a:lnTo>
                    <a:pt x="6621" y="10431"/>
                  </a:lnTo>
                  <a:lnTo>
                    <a:pt x="5597" y="10431"/>
                  </a:lnTo>
                  <a:lnTo>
                    <a:pt x="5597" y="9264"/>
                  </a:lnTo>
                  <a:lnTo>
                    <a:pt x="5287" y="9264"/>
                  </a:lnTo>
                  <a:lnTo>
                    <a:pt x="5287" y="10431"/>
                  </a:lnTo>
                  <a:lnTo>
                    <a:pt x="3954" y="10431"/>
                  </a:lnTo>
                  <a:lnTo>
                    <a:pt x="3954" y="10741"/>
                  </a:lnTo>
                  <a:lnTo>
                    <a:pt x="6954" y="10741"/>
                  </a:lnTo>
                  <a:lnTo>
                    <a:pt x="6954" y="8050"/>
                  </a:lnTo>
                  <a:cubicBezTo>
                    <a:pt x="6954" y="7669"/>
                    <a:pt x="6645" y="7359"/>
                    <a:pt x="6192" y="7264"/>
                  </a:cubicBezTo>
                  <a:lnTo>
                    <a:pt x="4454" y="6930"/>
                  </a:lnTo>
                  <a:lnTo>
                    <a:pt x="4454" y="6359"/>
                  </a:lnTo>
                  <a:cubicBezTo>
                    <a:pt x="4620" y="6359"/>
                    <a:pt x="4906" y="6311"/>
                    <a:pt x="5192" y="6192"/>
                  </a:cubicBezTo>
                  <a:cubicBezTo>
                    <a:pt x="5787" y="5930"/>
                    <a:pt x="6097" y="5478"/>
                    <a:pt x="6097" y="4858"/>
                  </a:cubicBezTo>
                  <a:lnTo>
                    <a:pt x="6097" y="3620"/>
                  </a:lnTo>
                  <a:cubicBezTo>
                    <a:pt x="6097" y="2620"/>
                    <a:pt x="5549" y="1763"/>
                    <a:pt x="4716" y="1310"/>
                  </a:cubicBezTo>
                  <a:cubicBezTo>
                    <a:pt x="4716" y="1262"/>
                    <a:pt x="4739" y="1215"/>
                    <a:pt x="4739" y="1167"/>
                  </a:cubicBezTo>
                  <a:cubicBezTo>
                    <a:pt x="4739" y="524"/>
                    <a:pt x="4168" y="0"/>
                    <a:pt x="34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9" name="Google Shape;4629;p59"/>
            <p:cNvSpPr/>
            <p:nvPr/>
          </p:nvSpPr>
          <p:spPr>
            <a:xfrm>
              <a:off x="6470169" y="4439868"/>
              <a:ext cx="44147" cy="18407"/>
            </a:xfrm>
            <a:custGeom>
              <a:rect b="b" l="l" r="r" t="t"/>
              <a:pathLst>
                <a:path extrusionOk="0" h="477" w="1144">
                  <a:moveTo>
                    <a:pt x="239" y="0"/>
                  </a:moveTo>
                  <a:lnTo>
                    <a:pt x="1" y="215"/>
                  </a:lnTo>
                  <a:cubicBezTo>
                    <a:pt x="144" y="381"/>
                    <a:pt x="358" y="477"/>
                    <a:pt x="572" y="477"/>
                  </a:cubicBezTo>
                  <a:cubicBezTo>
                    <a:pt x="787" y="477"/>
                    <a:pt x="1001" y="381"/>
                    <a:pt x="1144" y="215"/>
                  </a:cubicBezTo>
                  <a:lnTo>
                    <a:pt x="906" y="0"/>
                  </a:lnTo>
                  <a:cubicBezTo>
                    <a:pt x="834" y="96"/>
                    <a:pt x="715" y="167"/>
                    <a:pt x="572" y="167"/>
                  </a:cubicBezTo>
                  <a:cubicBezTo>
                    <a:pt x="453" y="167"/>
                    <a:pt x="310" y="96"/>
                    <a:pt x="2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30" name="Google Shape;4630;p59"/>
          <p:cNvGrpSpPr/>
          <p:nvPr/>
        </p:nvGrpSpPr>
        <p:grpSpPr>
          <a:xfrm>
            <a:off x="7547923" y="1427041"/>
            <a:ext cx="320024" cy="365751"/>
            <a:chOff x="5563137" y="4227590"/>
            <a:chExt cx="341906" cy="414495"/>
          </a:xfrm>
        </p:grpSpPr>
        <p:sp>
          <p:nvSpPr>
            <p:cNvPr id="4631" name="Google Shape;4631;p59"/>
            <p:cNvSpPr/>
            <p:nvPr/>
          </p:nvSpPr>
          <p:spPr>
            <a:xfrm>
              <a:off x="5654130" y="4234035"/>
              <a:ext cx="159956" cy="227913"/>
            </a:xfrm>
            <a:custGeom>
              <a:rect b="b" l="l" r="r" t="t"/>
              <a:pathLst>
                <a:path extrusionOk="0" h="5906" w="4145">
                  <a:moveTo>
                    <a:pt x="2382" y="3334"/>
                  </a:moveTo>
                  <a:cubicBezTo>
                    <a:pt x="2382" y="3167"/>
                    <a:pt x="2525" y="3024"/>
                    <a:pt x="2692" y="3024"/>
                  </a:cubicBezTo>
                  <a:lnTo>
                    <a:pt x="3192" y="3024"/>
                  </a:lnTo>
                  <a:cubicBezTo>
                    <a:pt x="3358" y="3024"/>
                    <a:pt x="3501" y="3167"/>
                    <a:pt x="3501" y="3334"/>
                  </a:cubicBezTo>
                  <a:lnTo>
                    <a:pt x="3501" y="3691"/>
                  </a:lnTo>
                  <a:cubicBezTo>
                    <a:pt x="3501" y="3858"/>
                    <a:pt x="3358" y="4001"/>
                    <a:pt x="3192" y="4001"/>
                  </a:cubicBezTo>
                  <a:lnTo>
                    <a:pt x="2858" y="4001"/>
                  </a:lnTo>
                  <a:cubicBezTo>
                    <a:pt x="2596" y="4001"/>
                    <a:pt x="2382" y="3787"/>
                    <a:pt x="2382" y="3525"/>
                  </a:cubicBezTo>
                  <a:close/>
                  <a:moveTo>
                    <a:pt x="4144" y="2548"/>
                  </a:moveTo>
                  <a:lnTo>
                    <a:pt x="3930" y="2548"/>
                  </a:lnTo>
                  <a:cubicBezTo>
                    <a:pt x="3692" y="2548"/>
                    <a:pt x="3501" y="2358"/>
                    <a:pt x="3501" y="2120"/>
                  </a:cubicBezTo>
                  <a:lnTo>
                    <a:pt x="3477" y="405"/>
                  </a:lnTo>
                  <a:cubicBezTo>
                    <a:pt x="3168" y="119"/>
                    <a:pt x="2620" y="0"/>
                    <a:pt x="2072" y="0"/>
                  </a:cubicBezTo>
                  <a:cubicBezTo>
                    <a:pt x="1525" y="0"/>
                    <a:pt x="977" y="119"/>
                    <a:pt x="667" y="405"/>
                  </a:cubicBezTo>
                  <a:lnTo>
                    <a:pt x="643" y="2120"/>
                  </a:lnTo>
                  <a:cubicBezTo>
                    <a:pt x="643" y="2358"/>
                    <a:pt x="453" y="2548"/>
                    <a:pt x="215" y="2548"/>
                  </a:cubicBezTo>
                  <a:lnTo>
                    <a:pt x="0" y="2548"/>
                  </a:lnTo>
                  <a:lnTo>
                    <a:pt x="0" y="3858"/>
                  </a:lnTo>
                  <a:cubicBezTo>
                    <a:pt x="0" y="5001"/>
                    <a:pt x="929" y="5906"/>
                    <a:pt x="2072" y="5906"/>
                  </a:cubicBezTo>
                  <a:cubicBezTo>
                    <a:pt x="3215" y="5906"/>
                    <a:pt x="4144" y="5001"/>
                    <a:pt x="4144" y="3858"/>
                  </a:cubicBezTo>
                  <a:lnTo>
                    <a:pt x="4144" y="2548"/>
                  </a:lnTo>
                  <a:close/>
                  <a:moveTo>
                    <a:pt x="643" y="3334"/>
                  </a:moveTo>
                  <a:cubicBezTo>
                    <a:pt x="643" y="3167"/>
                    <a:pt x="786" y="3024"/>
                    <a:pt x="953" y="3024"/>
                  </a:cubicBezTo>
                  <a:lnTo>
                    <a:pt x="1453" y="3024"/>
                  </a:lnTo>
                  <a:cubicBezTo>
                    <a:pt x="1620" y="3024"/>
                    <a:pt x="1763" y="3167"/>
                    <a:pt x="1763" y="3334"/>
                  </a:cubicBezTo>
                  <a:lnTo>
                    <a:pt x="1763" y="3525"/>
                  </a:lnTo>
                  <a:cubicBezTo>
                    <a:pt x="1763" y="3787"/>
                    <a:pt x="1548" y="4001"/>
                    <a:pt x="1286" y="4001"/>
                  </a:cubicBezTo>
                  <a:lnTo>
                    <a:pt x="953" y="4001"/>
                  </a:lnTo>
                  <a:cubicBezTo>
                    <a:pt x="786" y="4001"/>
                    <a:pt x="643" y="3858"/>
                    <a:pt x="643" y="3691"/>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2" name="Google Shape;4632;p59"/>
            <p:cNvSpPr/>
            <p:nvPr/>
          </p:nvSpPr>
          <p:spPr>
            <a:xfrm>
              <a:off x="5637575" y="4249625"/>
              <a:ext cx="193027" cy="82776"/>
            </a:xfrm>
            <a:custGeom>
              <a:rect b="b" l="l" r="r" t="t"/>
              <a:pathLst>
                <a:path extrusionOk="0" h="2145" w="5002">
                  <a:moveTo>
                    <a:pt x="644" y="2144"/>
                  </a:moveTo>
                  <a:cubicBezTo>
                    <a:pt x="882" y="2144"/>
                    <a:pt x="1072" y="1954"/>
                    <a:pt x="1072" y="1716"/>
                  </a:cubicBezTo>
                  <a:lnTo>
                    <a:pt x="1096" y="1"/>
                  </a:lnTo>
                  <a:cubicBezTo>
                    <a:pt x="549" y="263"/>
                    <a:pt x="1" y="930"/>
                    <a:pt x="1" y="1716"/>
                  </a:cubicBezTo>
                  <a:cubicBezTo>
                    <a:pt x="1" y="1954"/>
                    <a:pt x="191" y="2144"/>
                    <a:pt x="429" y="2144"/>
                  </a:cubicBezTo>
                  <a:close/>
                  <a:moveTo>
                    <a:pt x="4359" y="2144"/>
                  </a:moveTo>
                  <a:cubicBezTo>
                    <a:pt x="4121" y="2144"/>
                    <a:pt x="3930" y="1954"/>
                    <a:pt x="3930" y="1716"/>
                  </a:cubicBezTo>
                  <a:lnTo>
                    <a:pt x="3906" y="1"/>
                  </a:lnTo>
                  <a:cubicBezTo>
                    <a:pt x="4454" y="263"/>
                    <a:pt x="5002" y="930"/>
                    <a:pt x="5002" y="1716"/>
                  </a:cubicBezTo>
                  <a:cubicBezTo>
                    <a:pt x="5002" y="1954"/>
                    <a:pt x="4811" y="2144"/>
                    <a:pt x="4573" y="214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3" name="Google Shape;4633;p59"/>
            <p:cNvSpPr/>
            <p:nvPr/>
          </p:nvSpPr>
          <p:spPr>
            <a:xfrm>
              <a:off x="5621059" y="4332359"/>
              <a:ext cx="226099" cy="50553"/>
            </a:xfrm>
            <a:custGeom>
              <a:rect b="b" l="l" r="r" t="t"/>
              <a:pathLst>
                <a:path extrusionOk="0" h="1310" w="5859">
                  <a:moveTo>
                    <a:pt x="857" y="1310"/>
                  </a:moveTo>
                  <a:lnTo>
                    <a:pt x="857" y="0"/>
                  </a:lnTo>
                  <a:lnTo>
                    <a:pt x="500" y="0"/>
                  </a:lnTo>
                  <a:cubicBezTo>
                    <a:pt x="238" y="0"/>
                    <a:pt x="0" y="238"/>
                    <a:pt x="0" y="524"/>
                  </a:cubicBezTo>
                  <a:lnTo>
                    <a:pt x="0" y="786"/>
                  </a:lnTo>
                  <a:cubicBezTo>
                    <a:pt x="0" y="1072"/>
                    <a:pt x="238" y="1310"/>
                    <a:pt x="500" y="1310"/>
                  </a:cubicBezTo>
                  <a:close/>
                  <a:moveTo>
                    <a:pt x="5001" y="1310"/>
                  </a:moveTo>
                  <a:lnTo>
                    <a:pt x="5001" y="0"/>
                  </a:lnTo>
                  <a:lnTo>
                    <a:pt x="5358" y="0"/>
                  </a:lnTo>
                  <a:cubicBezTo>
                    <a:pt x="5620" y="0"/>
                    <a:pt x="5859" y="238"/>
                    <a:pt x="5859" y="524"/>
                  </a:cubicBezTo>
                  <a:lnTo>
                    <a:pt x="5859" y="786"/>
                  </a:lnTo>
                  <a:cubicBezTo>
                    <a:pt x="5859" y="1072"/>
                    <a:pt x="5620" y="1310"/>
                    <a:pt x="5358" y="1310"/>
                  </a:cubicBez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4" name="Google Shape;4634;p59"/>
            <p:cNvSpPr/>
            <p:nvPr/>
          </p:nvSpPr>
          <p:spPr>
            <a:xfrm>
              <a:off x="5678943" y="4350728"/>
              <a:ext cx="110329" cy="37702"/>
            </a:xfrm>
            <a:custGeom>
              <a:rect b="b" l="l" r="r" t="t"/>
              <a:pathLst>
                <a:path extrusionOk="0" h="977" w="2859">
                  <a:moveTo>
                    <a:pt x="310" y="0"/>
                  </a:moveTo>
                  <a:cubicBezTo>
                    <a:pt x="143" y="0"/>
                    <a:pt x="0" y="143"/>
                    <a:pt x="0" y="310"/>
                  </a:cubicBezTo>
                  <a:lnTo>
                    <a:pt x="0" y="667"/>
                  </a:lnTo>
                  <a:cubicBezTo>
                    <a:pt x="0" y="834"/>
                    <a:pt x="143" y="977"/>
                    <a:pt x="310" y="977"/>
                  </a:cubicBezTo>
                  <a:lnTo>
                    <a:pt x="643" y="977"/>
                  </a:lnTo>
                  <a:cubicBezTo>
                    <a:pt x="905" y="977"/>
                    <a:pt x="1120" y="763"/>
                    <a:pt x="1120" y="501"/>
                  </a:cubicBezTo>
                  <a:lnTo>
                    <a:pt x="1120" y="310"/>
                  </a:lnTo>
                  <a:cubicBezTo>
                    <a:pt x="1120" y="143"/>
                    <a:pt x="977" y="0"/>
                    <a:pt x="810" y="0"/>
                  </a:cubicBezTo>
                  <a:lnTo>
                    <a:pt x="310" y="0"/>
                  </a:lnTo>
                  <a:close/>
                  <a:moveTo>
                    <a:pt x="2549" y="0"/>
                  </a:moveTo>
                  <a:cubicBezTo>
                    <a:pt x="2715" y="0"/>
                    <a:pt x="2858" y="143"/>
                    <a:pt x="2858" y="310"/>
                  </a:cubicBezTo>
                  <a:lnTo>
                    <a:pt x="2858" y="667"/>
                  </a:lnTo>
                  <a:cubicBezTo>
                    <a:pt x="2858" y="834"/>
                    <a:pt x="2715" y="977"/>
                    <a:pt x="2549" y="977"/>
                  </a:cubicBezTo>
                  <a:lnTo>
                    <a:pt x="2215" y="977"/>
                  </a:lnTo>
                  <a:cubicBezTo>
                    <a:pt x="1953" y="977"/>
                    <a:pt x="1739" y="763"/>
                    <a:pt x="1739" y="501"/>
                  </a:cubicBezTo>
                  <a:lnTo>
                    <a:pt x="1739" y="310"/>
                  </a:lnTo>
                  <a:cubicBezTo>
                    <a:pt x="1739" y="143"/>
                    <a:pt x="1882" y="0"/>
                    <a:pt x="2049" y="0"/>
                  </a:cubicBezTo>
                  <a:lnTo>
                    <a:pt x="254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5" name="Google Shape;4635;p59"/>
            <p:cNvSpPr/>
            <p:nvPr/>
          </p:nvSpPr>
          <p:spPr>
            <a:xfrm>
              <a:off x="5694571" y="4451830"/>
              <a:ext cx="79071" cy="73553"/>
            </a:xfrm>
            <a:custGeom>
              <a:rect b="b" l="l" r="r" t="t"/>
              <a:pathLst>
                <a:path extrusionOk="0" h="1906" w="2049">
                  <a:moveTo>
                    <a:pt x="1024" y="262"/>
                  </a:moveTo>
                  <a:cubicBezTo>
                    <a:pt x="643" y="262"/>
                    <a:pt x="286" y="167"/>
                    <a:pt x="0" y="0"/>
                  </a:cubicBezTo>
                  <a:lnTo>
                    <a:pt x="0" y="881"/>
                  </a:lnTo>
                  <a:lnTo>
                    <a:pt x="1024" y="1905"/>
                  </a:lnTo>
                  <a:lnTo>
                    <a:pt x="2048" y="881"/>
                  </a:lnTo>
                  <a:lnTo>
                    <a:pt x="2048" y="0"/>
                  </a:lnTo>
                  <a:cubicBezTo>
                    <a:pt x="1763" y="167"/>
                    <a:pt x="1405" y="262"/>
                    <a:pt x="1024" y="262"/>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6" name="Google Shape;4636;p59"/>
            <p:cNvSpPr/>
            <p:nvPr/>
          </p:nvSpPr>
          <p:spPr>
            <a:xfrm>
              <a:off x="5662388" y="4485827"/>
              <a:ext cx="71739" cy="69886"/>
            </a:xfrm>
            <a:custGeom>
              <a:rect b="b" l="l" r="r" t="t"/>
              <a:pathLst>
                <a:path extrusionOk="0" h="1811" w="1859">
                  <a:moveTo>
                    <a:pt x="1858" y="1024"/>
                  </a:moveTo>
                  <a:lnTo>
                    <a:pt x="834" y="0"/>
                  </a:lnTo>
                  <a:lnTo>
                    <a:pt x="1" y="191"/>
                  </a:lnTo>
                  <a:lnTo>
                    <a:pt x="977" y="181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7" name="Google Shape;4637;p59"/>
            <p:cNvSpPr/>
            <p:nvPr/>
          </p:nvSpPr>
          <p:spPr>
            <a:xfrm>
              <a:off x="5662388" y="4493159"/>
              <a:ext cx="143400" cy="106663"/>
            </a:xfrm>
            <a:custGeom>
              <a:rect b="b" l="l" r="r" t="t"/>
              <a:pathLst>
                <a:path extrusionOk="0" h="2764" w="3716">
                  <a:moveTo>
                    <a:pt x="1858" y="834"/>
                  </a:moveTo>
                  <a:lnTo>
                    <a:pt x="977" y="1620"/>
                  </a:lnTo>
                  <a:lnTo>
                    <a:pt x="1" y="1"/>
                  </a:lnTo>
                  <a:lnTo>
                    <a:pt x="1" y="906"/>
                  </a:lnTo>
                  <a:cubicBezTo>
                    <a:pt x="1" y="1930"/>
                    <a:pt x="834" y="2763"/>
                    <a:pt x="1858" y="2763"/>
                  </a:cubicBezTo>
                  <a:cubicBezTo>
                    <a:pt x="2882" y="2763"/>
                    <a:pt x="3716" y="1930"/>
                    <a:pt x="3716" y="906"/>
                  </a:cubicBezTo>
                  <a:lnTo>
                    <a:pt x="3716" y="1"/>
                  </a:lnTo>
                  <a:lnTo>
                    <a:pt x="2739" y="162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8" name="Google Shape;4638;p59"/>
            <p:cNvSpPr/>
            <p:nvPr/>
          </p:nvSpPr>
          <p:spPr>
            <a:xfrm>
              <a:off x="5568656" y="4493159"/>
              <a:ext cx="330871" cy="142474"/>
            </a:xfrm>
            <a:custGeom>
              <a:rect b="b" l="l" r="r" t="t"/>
              <a:pathLst>
                <a:path extrusionOk="0" h="3692" w="8574">
                  <a:moveTo>
                    <a:pt x="4287" y="2763"/>
                  </a:moveTo>
                  <a:cubicBezTo>
                    <a:pt x="3263" y="2763"/>
                    <a:pt x="2430" y="1930"/>
                    <a:pt x="2430" y="906"/>
                  </a:cubicBezTo>
                  <a:lnTo>
                    <a:pt x="2430" y="1"/>
                  </a:lnTo>
                  <a:lnTo>
                    <a:pt x="953" y="382"/>
                  </a:lnTo>
                  <a:cubicBezTo>
                    <a:pt x="453" y="525"/>
                    <a:pt x="1" y="810"/>
                    <a:pt x="1" y="1334"/>
                  </a:cubicBezTo>
                  <a:lnTo>
                    <a:pt x="1" y="3692"/>
                  </a:lnTo>
                  <a:lnTo>
                    <a:pt x="8574" y="3692"/>
                  </a:lnTo>
                  <a:lnTo>
                    <a:pt x="8574" y="1334"/>
                  </a:lnTo>
                  <a:cubicBezTo>
                    <a:pt x="8574" y="810"/>
                    <a:pt x="8121" y="525"/>
                    <a:pt x="7621" y="382"/>
                  </a:cubicBezTo>
                  <a:lnTo>
                    <a:pt x="6145" y="1"/>
                  </a:lnTo>
                  <a:lnTo>
                    <a:pt x="6145" y="906"/>
                  </a:lnTo>
                  <a:cubicBezTo>
                    <a:pt x="6145" y="1930"/>
                    <a:pt x="5311" y="2763"/>
                    <a:pt x="4287" y="276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9" name="Google Shape;4639;p59"/>
            <p:cNvSpPr/>
            <p:nvPr/>
          </p:nvSpPr>
          <p:spPr>
            <a:xfrm>
              <a:off x="5734086" y="4485827"/>
              <a:ext cx="71700" cy="69886"/>
            </a:xfrm>
            <a:custGeom>
              <a:rect b="b" l="l" r="r" t="t"/>
              <a:pathLst>
                <a:path extrusionOk="0" h="1811" w="1858">
                  <a:moveTo>
                    <a:pt x="0" y="1024"/>
                  </a:moveTo>
                  <a:lnTo>
                    <a:pt x="1024" y="0"/>
                  </a:lnTo>
                  <a:lnTo>
                    <a:pt x="1858" y="191"/>
                  </a:lnTo>
                  <a:lnTo>
                    <a:pt x="881" y="181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0" name="Google Shape;4640;p59"/>
            <p:cNvSpPr/>
            <p:nvPr/>
          </p:nvSpPr>
          <p:spPr>
            <a:xfrm>
              <a:off x="5568656" y="4515232"/>
              <a:ext cx="18446" cy="120401"/>
            </a:xfrm>
            <a:custGeom>
              <a:rect b="b" l="l" r="r" t="t"/>
              <a:pathLst>
                <a:path extrusionOk="0" h="3120" w="478">
                  <a:moveTo>
                    <a:pt x="477" y="0"/>
                  </a:moveTo>
                  <a:cubicBezTo>
                    <a:pt x="191" y="167"/>
                    <a:pt x="1" y="405"/>
                    <a:pt x="1" y="762"/>
                  </a:cubicBezTo>
                  <a:lnTo>
                    <a:pt x="1" y="3120"/>
                  </a:lnTo>
                  <a:lnTo>
                    <a:pt x="477" y="312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1" name="Google Shape;4641;p59"/>
            <p:cNvSpPr/>
            <p:nvPr/>
          </p:nvSpPr>
          <p:spPr>
            <a:xfrm>
              <a:off x="5694571" y="4451830"/>
              <a:ext cx="17481" cy="51479"/>
            </a:xfrm>
            <a:custGeom>
              <a:rect b="b" l="l" r="r" t="t"/>
              <a:pathLst>
                <a:path extrusionOk="0" h="1334" w="453">
                  <a:moveTo>
                    <a:pt x="453" y="191"/>
                  </a:moveTo>
                  <a:cubicBezTo>
                    <a:pt x="286" y="143"/>
                    <a:pt x="143" y="71"/>
                    <a:pt x="0" y="0"/>
                  </a:cubicBezTo>
                  <a:lnTo>
                    <a:pt x="0" y="881"/>
                  </a:lnTo>
                  <a:lnTo>
                    <a:pt x="453" y="133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2" name="Google Shape;4642;p59"/>
            <p:cNvSpPr/>
            <p:nvPr/>
          </p:nvSpPr>
          <p:spPr>
            <a:xfrm>
              <a:off x="5654130" y="4329581"/>
              <a:ext cx="89181" cy="132364"/>
            </a:xfrm>
            <a:custGeom>
              <a:rect b="b" l="l" r="r" t="t"/>
              <a:pathLst>
                <a:path extrusionOk="0" h="3430" w="2311">
                  <a:moveTo>
                    <a:pt x="477" y="1"/>
                  </a:moveTo>
                  <a:cubicBezTo>
                    <a:pt x="405" y="48"/>
                    <a:pt x="310" y="72"/>
                    <a:pt x="215" y="72"/>
                  </a:cubicBezTo>
                  <a:lnTo>
                    <a:pt x="0" y="72"/>
                  </a:lnTo>
                  <a:lnTo>
                    <a:pt x="0" y="1382"/>
                  </a:lnTo>
                  <a:cubicBezTo>
                    <a:pt x="0" y="2525"/>
                    <a:pt x="929" y="3430"/>
                    <a:pt x="2072" y="3430"/>
                  </a:cubicBezTo>
                  <a:cubicBezTo>
                    <a:pt x="2144" y="3430"/>
                    <a:pt x="2239" y="3430"/>
                    <a:pt x="2310" y="3430"/>
                  </a:cubicBezTo>
                  <a:cubicBezTo>
                    <a:pt x="1286" y="3311"/>
                    <a:pt x="477" y="2430"/>
                    <a:pt x="477" y="138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3" name="Google Shape;4643;p59"/>
            <p:cNvSpPr/>
            <p:nvPr/>
          </p:nvSpPr>
          <p:spPr>
            <a:xfrm>
              <a:off x="5637575" y="4297436"/>
              <a:ext cx="193027" cy="34963"/>
            </a:xfrm>
            <a:custGeom>
              <a:rect b="b" l="l" r="r" t="t"/>
              <a:pathLst>
                <a:path extrusionOk="0" h="906" w="5002">
                  <a:moveTo>
                    <a:pt x="644" y="905"/>
                  </a:moveTo>
                  <a:cubicBezTo>
                    <a:pt x="882" y="905"/>
                    <a:pt x="1072" y="715"/>
                    <a:pt x="1072" y="477"/>
                  </a:cubicBezTo>
                  <a:lnTo>
                    <a:pt x="1072" y="0"/>
                  </a:lnTo>
                  <a:cubicBezTo>
                    <a:pt x="1072" y="238"/>
                    <a:pt x="882" y="453"/>
                    <a:pt x="644" y="453"/>
                  </a:cubicBezTo>
                  <a:lnTo>
                    <a:pt x="429" y="453"/>
                  </a:lnTo>
                  <a:cubicBezTo>
                    <a:pt x="239" y="453"/>
                    <a:pt x="96" y="334"/>
                    <a:pt x="25" y="167"/>
                  </a:cubicBezTo>
                  <a:cubicBezTo>
                    <a:pt x="1" y="262"/>
                    <a:pt x="1" y="381"/>
                    <a:pt x="1" y="477"/>
                  </a:cubicBezTo>
                  <a:cubicBezTo>
                    <a:pt x="1" y="715"/>
                    <a:pt x="191" y="905"/>
                    <a:pt x="429" y="905"/>
                  </a:cubicBezTo>
                  <a:lnTo>
                    <a:pt x="644" y="905"/>
                  </a:lnTo>
                  <a:close/>
                  <a:moveTo>
                    <a:pt x="4359" y="905"/>
                  </a:moveTo>
                  <a:cubicBezTo>
                    <a:pt x="4121" y="905"/>
                    <a:pt x="3930" y="715"/>
                    <a:pt x="3930" y="477"/>
                  </a:cubicBezTo>
                  <a:lnTo>
                    <a:pt x="3930" y="0"/>
                  </a:lnTo>
                  <a:cubicBezTo>
                    <a:pt x="3930" y="238"/>
                    <a:pt x="4121" y="453"/>
                    <a:pt x="4359" y="453"/>
                  </a:cubicBezTo>
                  <a:lnTo>
                    <a:pt x="4573" y="453"/>
                  </a:lnTo>
                  <a:cubicBezTo>
                    <a:pt x="4764" y="453"/>
                    <a:pt x="4907" y="334"/>
                    <a:pt x="4978" y="167"/>
                  </a:cubicBezTo>
                  <a:cubicBezTo>
                    <a:pt x="5002" y="262"/>
                    <a:pt x="5002" y="381"/>
                    <a:pt x="5002" y="477"/>
                  </a:cubicBezTo>
                  <a:cubicBezTo>
                    <a:pt x="5002" y="715"/>
                    <a:pt x="4811" y="905"/>
                    <a:pt x="4573" y="905"/>
                  </a:cubicBezTo>
                  <a:lnTo>
                    <a:pt x="4359" y="905"/>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4" name="Google Shape;4644;p59"/>
            <p:cNvSpPr/>
            <p:nvPr/>
          </p:nvSpPr>
          <p:spPr>
            <a:xfrm>
              <a:off x="5563137" y="4495937"/>
              <a:ext cx="152623" cy="146140"/>
            </a:xfrm>
            <a:custGeom>
              <a:rect b="b" l="l" r="r" t="t"/>
              <a:pathLst>
                <a:path extrusionOk="0" h="3787" w="3955">
                  <a:moveTo>
                    <a:pt x="1644" y="0"/>
                  </a:moveTo>
                  <a:lnTo>
                    <a:pt x="1049" y="167"/>
                  </a:lnTo>
                  <a:cubicBezTo>
                    <a:pt x="382" y="334"/>
                    <a:pt x="1" y="738"/>
                    <a:pt x="1" y="1262"/>
                  </a:cubicBezTo>
                  <a:lnTo>
                    <a:pt x="1" y="3787"/>
                  </a:lnTo>
                  <a:lnTo>
                    <a:pt x="3954" y="3787"/>
                  </a:lnTo>
                  <a:lnTo>
                    <a:pt x="3954" y="3477"/>
                  </a:lnTo>
                  <a:lnTo>
                    <a:pt x="2049" y="3477"/>
                  </a:lnTo>
                  <a:lnTo>
                    <a:pt x="2049" y="2239"/>
                  </a:lnTo>
                  <a:lnTo>
                    <a:pt x="1739" y="2239"/>
                  </a:lnTo>
                  <a:lnTo>
                    <a:pt x="1739" y="3477"/>
                  </a:lnTo>
                  <a:lnTo>
                    <a:pt x="310" y="3477"/>
                  </a:lnTo>
                  <a:lnTo>
                    <a:pt x="310" y="1262"/>
                  </a:lnTo>
                  <a:cubicBezTo>
                    <a:pt x="310" y="762"/>
                    <a:pt x="834" y="548"/>
                    <a:pt x="1144" y="476"/>
                  </a:cubicBezTo>
                  <a:lnTo>
                    <a:pt x="1715" y="310"/>
                  </a:lnTo>
                  <a:lnTo>
                    <a:pt x="164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5" name="Google Shape;4645;p59"/>
            <p:cNvSpPr/>
            <p:nvPr/>
          </p:nvSpPr>
          <p:spPr>
            <a:xfrm>
              <a:off x="5727642" y="4630111"/>
              <a:ext cx="12928" cy="11963"/>
            </a:xfrm>
            <a:custGeom>
              <a:rect b="b" l="l" r="r" t="t"/>
              <a:pathLst>
                <a:path extrusionOk="0" h="310" w="335">
                  <a:moveTo>
                    <a:pt x="1" y="0"/>
                  </a:moveTo>
                  <a:lnTo>
                    <a:pt x="1" y="310"/>
                  </a:lnTo>
                  <a:lnTo>
                    <a:pt x="334" y="310"/>
                  </a:lnTo>
                  <a:lnTo>
                    <a:pt x="33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6" name="Google Shape;4646;p59"/>
            <p:cNvSpPr/>
            <p:nvPr/>
          </p:nvSpPr>
          <p:spPr>
            <a:xfrm>
              <a:off x="5614615" y="4227590"/>
              <a:ext cx="290428" cy="414495"/>
            </a:xfrm>
            <a:custGeom>
              <a:rect b="b" l="l" r="r" t="t"/>
              <a:pathLst>
                <a:path extrusionOk="0" h="10741" w="7526">
                  <a:moveTo>
                    <a:pt x="1525" y="858"/>
                  </a:moveTo>
                  <a:lnTo>
                    <a:pt x="1525" y="2287"/>
                  </a:lnTo>
                  <a:cubicBezTo>
                    <a:pt x="1525" y="2453"/>
                    <a:pt x="1406" y="2572"/>
                    <a:pt x="1239" y="2572"/>
                  </a:cubicBezTo>
                  <a:lnTo>
                    <a:pt x="1024" y="2572"/>
                  </a:lnTo>
                  <a:cubicBezTo>
                    <a:pt x="882" y="2572"/>
                    <a:pt x="763" y="2453"/>
                    <a:pt x="763" y="2287"/>
                  </a:cubicBezTo>
                  <a:cubicBezTo>
                    <a:pt x="763" y="1667"/>
                    <a:pt x="1120" y="1143"/>
                    <a:pt x="1525" y="858"/>
                  </a:cubicBezTo>
                  <a:close/>
                  <a:moveTo>
                    <a:pt x="4668" y="858"/>
                  </a:moveTo>
                  <a:cubicBezTo>
                    <a:pt x="5073" y="1143"/>
                    <a:pt x="5430" y="1667"/>
                    <a:pt x="5430" y="2287"/>
                  </a:cubicBezTo>
                  <a:cubicBezTo>
                    <a:pt x="5430" y="2453"/>
                    <a:pt x="5311" y="2572"/>
                    <a:pt x="5168" y="2572"/>
                  </a:cubicBezTo>
                  <a:lnTo>
                    <a:pt x="4954" y="2572"/>
                  </a:lnTo>
                  <a:cubicBezTo>
                    <a:pt x="4787" y="2572"/>
                    <a:pt x="4668" y="2453"/>
                    <a:pt x="4668" y="2287"/>
                  </a:cubicBezTo>
                  <a:lnTo>
                    <a:pt x="4668" y="858"/>
                  </a:lnTo>
                  <a:close/>
                  <a:moveTo>
                    <a:pt x="3096" y="310"/>
                  </a:moveTo>
                  <a:cubicBezTo>
                    <a:pt x="3620" y="310"/>
                    <a:pt x="4073" y="429"/>
                    <a:pt x="4335" y="643"/>
                  </a:cubicBezTo>
                  <a:lnTo>
                    <a:pt x="4359" y="2287"/>
                  </a:lnTo>
                  <a:cubicBezTo>
                    <a:pt x="4359" y="2572"/>
                    <a:pt x="4573" y="2834"/>
                    <a:pt x="4835" y="2882"/>
                  </a:cubicBezTo>
                  <a:lnTo>
                    <a:pt x="4573" y="3215"/>
                  </a:lnTo>
                  <a:cubicBezTo>
                    <a:pt x="4501" y="3096"/>
                    <a:pt x="4359" y="3049"/>
                    <a:pt x="4216" y="3049"/>
                  </a:cubicBezTo>
                  <a:lnTo>
                    <a:pt x="3716" y="3049"/>
                  </a:lnTo>
                  <a:cubicBezTo>
                    <a:pt x="3525" y="3049"/>
                    <a:pt x="3334" y="3168"/>
                    <a:pt x="3287" y="3358"/>
                  </a:cubicBezTo>
                  <a:lnTo>
                    <a:pt x="2906" y="3358"/>
                  </a:lnTo>
                  <a:cubicBezTo>
                    <a:pt x="2858" y="3168"/>
                    <a:pt x="2668" y="3049"/>
                    <a:pt x="2477" y="3049"/>
                  </a:cubicBezTo>
                  <a:lnTo>
                    <a:pt x="1977" y="3049"/>
                  </a:lnTo>
                  <a:cubicBezTo>
                    <a:pt x="1834" y="3049"/>
                    <a:pt x="1691" y="3096"/>
                    <a:pt x="1620" y="3215"/>
                  </a:cubicBezTo>
                  <a:lnTo>
                    <a:pt x="1358" y="2882"/>
                  </a:lnTo>
                  <a:cubicBezTo>
                    <a:pt x="1620" y="2834"/>
                    <a:pt x="1834" y="2572"/>
                    <a:pt x="1834" y="2287"/>
                  </a:cubicBezTo>
                  <a:lnTo>
                    <a:pt x="1858" y="643"/>
                  </a:lnTo>
                  <a:cubicBezTo>
                    <a:pt x="2120" y="429"/>
                    <a:pt x="2572" y="310"/>
                    <a:pt x="3096" y="310"/>
                  </a:cubicBezTo>
                  <a:close/>
                  <a:moveTo>
                    <a:pt x="882" y="2882"/>
                  </a:moveTo>
                  <a:lnTo>
                    <a:pt x="882" y="3858"/>
                  </a:lnTo>
                  <a:lnTo>
                    <a:pt x="667" y="3858"/>
                  </a:lnTo>
                  <a:cubicBezTo>
                    <a:pt x="477" y="3858"/>
                    <a:pt x="310" y="3692"/>
                    <a:pt x="310" y="3501"/>
                  </a:cubicBezTo>
                  <a:lnTo>
                    <a:pt x="310" y="3239"/>
                  </a:lnTo>
                  <a:cubicBezTo>
                    <a:pt x="310" y="3049"/>
                    <a:pt x="477" y="2882"/>
                    <a:pt x="667" y="2882"/>
                  </a:cubicBezTo>
                  <a:close/>
                  <a:moveTo>
                    <a:pt x="5525" y="2882"/>
                  </a:moveTo>
                  <a:cubicBezTo>
                    <a:pt x="5716" y="2882"/>
                    <a:pt x="5883" y="3049"/>
                    <a:pt x="5883" y="3239"/>
                  </a:cubicBezTo>
                  <a:lnTo>
                    <a:pt x="5883" y="3501"/>
                  </a:lnTo>
                  <a:cubicBezTo>
                    <a:pt x="5883" y="3692"/>
                    <a:pt x="5716" y="3858"/>
                    <a:pt x="5525" y="3858"/>
                  </a:cubicBezTo>
                  <a:lnTo>
                    <a:pt x="5311" y="3858"/>
                  </a:lnTo>
                  <a:lnTo>
                    <a:pt x="5311" y="2882"/>
                  </a:lnTo>
                  <a:close/>
                  <a:moveTo>
                    <a:pt x="2477" y="3358"/>
                  </a:moveTo>
                  <a:cubicBezTo>
                    <a:pt x="2549" y="3358"/>
                    <a:pt x="2620" y="3430"/>
                    <a:pt x="2620" y="3501"/>
                  </a:cubicBezTo>
                  <a:lnTo>
                    <a:pt x="2620" y="3692"/>
                  </a:lnTo>
                  <a:cubicBezTo>
                    <a:pt x="2620" y="3882"/>
                    <a:pt x="2477" y="4025"/>
                    <a:pt x="2310" y="4025"/>
                  </a:cubicBezTo>
                  <a:lnTo>
                    <a:pt x="1977" y="4025"/>
                  </a:lnTo>
                  <a:cubicBezTo>
                    <a:pt x="1882" y="4025"/>
                    <a:pt x="1810" y="3954"/>
                    <a:pt x="1810" y="3858"/>
                  </a:cubicBezTo>
                  <a:lnTo>
                    <a:pt x="1810" y="3501"/>
                  </a:lnTo>
                  <a:cubicBezTo>
                    <a:pt x="1810" y="3430"/>
                    <a:pt x="1882" y="3358"/>
                    <a:pt x="1977" y="3358"/>
                  </a:cubicBezTo>
                  <a:close/>
                  <a:moveTo>
                    <a:pt x="4216" y="3358"/>
                  </a:moveTo>
                  <a:cubicBezTo>
                    <a:pt x="4311" y="3358"/>
                    <a:pt x="4382" y="3430"/>
                    <a:pt x="4382" y="3501"/>
                  </a:cubicBezTo>
                  <a:lnTo>
                    <a:pt x="4382" y="3858"/>
                  </a:lnTo>
                  <a:cubicBezTo>
                    <a:pt x="4382" y="3954"/>
                    <a:pt x="4311" y="4025"/>
                    <a:pt x="4216" y="4025"/>
                  </a:cubicBezTo>
                  <a:lnTo>
                    <a:pt x="3882" y="4025"/>
                  </a:lnTo>
                  <a:cubicBezTo>
                    <a:pt x="3716" y="4025"/>
                    <a:pt x="3573" y="3882"/>
                    <a:pt x="3573" y="3692"/>
                  </a:cubicBezTo>
                  <a:lnTo>
                    <a:pt x="3573" y="3501"/>
                  </a:lnTo>
                  <a:cubicBezTo>
                    <a:pt x="3573" y="3430"/>
                    <a:pt x="3644" y="3358"/>
                    <a:pt x="3716" y="3358"/>
                  </a:cubicBezTo>
                  <a:close/>
                  <a:moveTo>
                    <a:pt x="5002" y="3168"/>
                  </a:moveTo>
                  <a:lnTo>
                    <a:pt x="5002" y="4025"/>
                  </a:lnTo>
                  <a:cubicBezTo>
                    <a:pt x="5002" y="5073"/>
                    <a:pt x="4144" y="5930"/>
                    <a:pt x="3096" y="5930"/>
                  </a:cubicBezTo>
                  <a:cubicBezTo>
                    <a:pt x="2049" y="5930"/>
                    <a:pt x="1191" y="5073"/>
                    <a:pt x="1191" y="4025"/>
                  </a:cubicBezTo>
                  <a:lnTo>
                    <a:pt x="1191" y="3168"/>
                  </a:lnTo>
                  <a:lnTo>
                    <a:pt x="1501" y="3572"/>
                  </a:lnTo>
                  <a:lnTo>
                    <a:pt x="1501" y="3858"/>
                  </a:lnTo>
                  <a:cubicBezTo>
                    <a:pt x="1501" y="4120"/>
                    <a:pt x="1715" y="4335"/>
                    <a:pt x="1977" y="4335"/>
                  </a:cubicBezTo>
                  <a:lnTo>
                    <a:pt x="2310" y="4335"/>
                  </a:lnTo>
                  <a:cubicBezTo>
                    <a:pt x="2668" y="4335"/>
                    <a:pt x="2930" y="4049"/>
                    <a:pt x="2930" y="3692"/>
                  </a:cubicBezTo>
                  <a:lnTo>
                    <a:pt x="2930" y="3668"/>
                  </a:lnTo>
                  <a:lnTo>
                    <a:pt x="3263" y="3668"/>
                  </a:lnTo>
                  <a:lnTo>
                    <a:pt x="3263" y="3692"/>
                  </a:lnTo>
                  <a:cubicBezTo>
                    <a:pt x="3263" y="4049"/>
                    <a:pt x="3525" y="4335"/>
                    <a:pt x="3882" y="4335"/>
                  </a:cubicBezTo>
                  <a:lnTo>
                    <a:pt x="4216" y="4335"/>
                  </a:lnTo>
                  <a:cubicBezTo>
                    <a:pt x="4478" y="4335"/>
                    <a:pt x="4692" y="4120"/>
                    <a:pt x="4692" y="3858"/>
                  </a:cubicBezTo>
                  <a:lnTo>
                    <a:pt x="4692" y="3572"/>
                  </a:lnTo>
                  <a:lnTo>
                    <a:pt x="5002" y="3168"/>
                  </a:lnTo>
                  <a:close/>
                  <a:moveTo>
                    <a:pt x="3977" y="6049"/>
                  </a:moveTo>
                  <a:lnTo>
                    <a:pt x="3977" y="6621"/>
                  </a:lnTo>
                  <a:lnTo>
                    <a:pt x="3096" y="7502"/>
                  </a:lnTo>
                  <a:lnTo>
                    <a:pt x="2215" y="6621"/>
                  </a:lnTo>
                  <a:lnTo>
                    <a:pt x="2215" y="6073"/>
                  </a:lnTo>
                  <a:cubicBezTo>
                    <a:pt x="2501" y="6168"/>
                    <a:pt x="2787" y="6240"/>
                    <a:pt x="3096" y="6240"/>
                  </a:cubicBezTo>
                  <a:cubicBezTo>
                    <a:pt x="3406" y="6240"/>
                    <a:pt x="3716" y="6168"/>
                    <a:pt x="3977" y="6049"/>
                  </a:cubicBezTo>
                  <a:close/>
                  <a:moveTo>
                    <a:pt x="2025" y="6859"/>
                  </a:moveTo>
                  <a:lnTo>
                    <a:pt x="2858" y="7716"/>
                  </a:lnTo>
                  <a:lnTo>
                    <a:pt x="2239" y="8264"/>
                  </a:lnTo>
                  <a:lnTo>
                    <a:pt x="1501" y="7002"/>
                  </a:lnTo>
                  <a:lnTo>
                    <a:pt x="2025" y="6859"/>
                  </a:lnTo>
                  <a:close/>
                  <a:moveTo>
                    <a:pt x="4168" y="6859"/>
                  </a:moveTo>
                  <a:lnTo>
                    <a:pt x="4692" y="7002"/>
                  </a:lnTo>
                  <a:lnTo>
                    <a:pt x="3954" y="8264"/>
                  </a:lnTo>
                  <a:lnTo>
                    <a:pt x="3334" y="7716"/>
                  </a:lnTo>
                  <a:lnTo>
                    <a:pt x="4168" y="6859"/>
                  </a:lnTo>
                  <a:close/>
                  <a:moveTo>
                    <a:pt x="4787" y="7454"/>
                  </a:moveTo>
                  <a:lnTo>
                    <a:pt x="4787" y="7788"/>
                  </a:lnTo>
                  <a:cubicBezTo>
                    <a:pt x="4787" y="8740"/>
                    <a:pt x="4025" y="9478"/>
                    <a:pt x="3096" y="9478"/>
                  </a:cubicBezTo>
                  <a:cubicBezTo>
                    <a:pt x="2168" y="9478"/>
                    <a:pt x="1406" y="8740"/>
                    <a:pt x="1406" y="7788"/>
                  </a:cubicBezTo>
                  <a:lnTo>
                    <a:pt x="1406" y="7454"/>
                  </a:lnTo>
                  <a:lnTo>
                    <a:pt x="2168" y="8740"/>
                  </a:lnTo>
                  <a:lnTo>
                    <a:pt x="3096" y="7931"/>
                  </a:lnTo>
                  <a:lnTo>
                    <a:pt x="4025" y="8740"/>
                  </a:lnTo>
                  <a:lnTo>
                    <a:pt x="4787" y="7454"/>
                  </a:lnTo>
                  <a:close/>
                  <a:moveTo>
                    <a:pt x="3096" y="0"/>
                  </a:moveTo>
                  <a:cubicBezTo>
                    <a:pt x="2477" y="0"/>
                    <a:pt x="1906" y="167"/>
                    <a:pt x="1596" y="429"/>
                  </a:cubicBezTo>
                  <a:cubicBezTo>
                    <a:pt x="1024" y="739"/>
                    <a:pt x="429" y="1429"/>
                    <a:pt x="429" y="2287"/>
                  </a:cubicBezTo>
                  <a:cubicBezTo>
                    <a:pt x="429" y="2406"/>
                    <a:pt x="477" y="2501"/>
                    <a:pt x="524" y="2596"/>
                  </a:cubicBezTo>
                  <a:cubicBezTo>
                    <a:pt x="215" y="2668"/>
                    <a:pt x="0" y="2929"/>
                    <a:pt x="0" y="3239"/>
                  </a:cubicBezTo>
                  <a:lnTo>
                    <a:pt x="0" y="3501"/>
                  </a:lnTo>
                  <a:cubicBezTo>
                    <a:pt x="0" y="3882"/>
                    <a:pt x="310" y="4168"/>
                    <a:pt x="691" y="4168"/>
                  </a:cubicBezTo>
                  <a:lnTo>
                    <a:pt x="882" y="4168"/>
                  </a:lnTo>
                  <a:cubicBezTo>
                    <a:pt x="929" y="4906"/>
                    <a:pt x="1334" y="5525"/>
                    <a:pt x="1906" y="5906"/>
                  </a:cubicBezTo>
                  <a:lnTo>
                    <a:pt x="1906" y="6573"/>
                  </a:lnTo>
                  <a:lnTo>
                    <a:pt x="620" y="6883"/>
                  </a:lnTo>
                  <a:lnTo>
                    <a:pt x="691" y="7192"/>
                  </a:lnTo>
                  <a:lnTo>
                    <a:pt x="1096" y="7097"/>
                  </a:lnTo>
                  <a:lnTo>
                    <a:pt x="1096" y="7788"/>
                  </a:lnTo>
                  <a:cubicBezTo>
                    <a:pt x="1096" y="8907"/>
                    <a:pt x="2001" y="9812"/>
                    <a:pt x="3096" y="9812"/>
                  </a:cubicBezTo>
                  <a:cubicBezTo>
                    <a:pt x="4192" y="9812"/>
                    <a:pt x="5097" y="8907"/>
                    <a:pt x="5097" y="7788"/>
                  </a:cubicBezTo>
                  <a:lnTo>
                    <a:pt x="5097" y="7097"/>
                  </a:lnTo>
                  <a:lnTo>
                    <a:pt x="6383" y="7430"/>
                  </a:lnTo>
                  <a:cubicBezTo>
                    <a:pt x="6692" y="7502"/>
                    <a:pt x="7216" y="7716"/>
                    <a:pt x="7216" y="8216"/>
                  </a:cubicBezTo>
                  <a:lnTo>
                    <a:pt x="7216" y="10431"/>
                  </a:lnTo>
                  <a:lnTo>
                    <a:pt x="5787" y="10431"/>
                  </a:lnTo>
                  <a:lnTo>
                    <a:pt x="5787" y="9193"/>
                  </a:lnTo>
                  <a:lnTo>
                    <a:pt x="5478" y="9193"/>
                  </a:lnTo>
                  <a:lnTo>
                    <a:pt x="5478" y="10431"/>
                  </a:lnTo>
                  <a:lnTo>
                    <a:pt x="3573" y="10431"/>
                  </a:lnTo>
                  <a:lnTo>
                    <a:pt x="3573" y="10741"/>
                  </a:lnTo>
                  <a:lnTo>
                    <a:pt x="7526" y="10741"/>
                  </a:lnTo>
                  <a:lnTo>
                    <a:pt x="7526" y="8216"/>
                  </a:lnTo>
                  <a:cubicBezTo>
                    <a:pt x="7526" y="7692"/>
                    <a:pt x="7145" y="7288"/>
                    <a:pt x="6478" y="7121"/>
                  </a:cubicBezTo>
                  <a:lnTo>
                    <a:pt x="4287" y="6573"/>
                  </a:lnTo>
                  <a:lnTo>
                    <a:pt x="4287" y="5906"/>
                  </a:lnTo>
                  <a:cubicBezTo>
                    <a:pt x="4859" y="5525"/>
                    <a:pt x="5263" y="4906"/>
                    <a:pt x="5311" y="4168"/>
                  </a:cubicBezTo>
                  <a:lnTo>
                    <a:pt x="5525" y="4168"/>
                  </a:lnTo>
                  <a:cubicBezTo>
                    <a:pt x="5883" y="4168"/>
                    <a:pt x="6192" y="3882"/>
                    <a:pt x="6192" y="3501"/>
                  </a:cubicBezTo>
                  <a:lnTo>
                    <a:pt x="6192" y="3239"/>
                  </a:lnTo>
                  <a:cubicBezTo>
                    <a:pt x="6192" y="2929"/>
                    <a:pt x="5978" y="2668"/>
                    <a:pt x="5668" y="2596"/>
                  </a:cubicBezTo>
                  <a:cubicBezTo>
                    <a:pt x="5716" y="2501"/>
                    <a:pt x="5764" y="2406"/>
                    <a:pt x="5764" y="2287"/>
                  </a:cubicBezTo>
                  <a:cubicBezTo>
                    <a:pt x="5764" y="1429"/>
                    <a:pt x="5168" y="739"/>
                    <a:pt x="4597" y="429"/>
                  </a:cubicBezTo>
                  <a:cubicBezTo>
                    <a:pt x="4287" y="167"/>
                    <a:pt x="3716" y="0"/>
                    <a:pt x="30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7" name="Google Shape;4647;p59"/>
            <p:cNvSpPr/>
            <p:nvPr/>
          </p:nvSpPr>
          <p:spPr>
            <a:xfrm>
              <a:off x="5712013" y="4415055"/>
              <a:ext cx="44147" cy="17481"/>
            </a:xfrm>
            <a:custGeom>
              <a:rect b="b" l="l" r="r" t="t"/>
              <a:pathLst>
                <a:path extrusionOk="0" h="453" w="1144">
                  <a:moveTo>
                    <a:pt x="239" y="0"/>
                  </a:moveTo>
                  <a:lnTo>
                    <a:pt x="1" y="215"/>
                  </a:lnTo>
                  <a:cubicBezTo>
                    <a:pt x="144" y="381"/>
                    <a:pt x="358" y="453"/>
                    <a:pt x="572" y="453"/>
                  </a:cubicBezTo>
                  <a:cubicBezTo>
                    <a:pt x="787" y="453"/>
                    <a:pt x="1001" y="381"/>
                    <a:pt x="1144" y="215"/>
                  </a:cubicBezTo>
                  <a:lnTo>
                    <a:pt x="906" y="0"/>
                  </a:lnTo>
                  <a:cubicBezTo>
                    <a:pt x="834" y="96"/>
                    <a:pt x="715" y="143"/>
                    <a:pt x="572" y="143"/>
                  </a:cubicBezTo>
                  <a:cubicBezTo>
                    <a:pt x="453" y="143"/>
                    <a:pt x="310" y="96"/>
                    <a:pt x="2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651" name="Shape 4651"/>
        <p:cNvGrpSpPr/>
        <p:nvPr/>
      </p:nvGrpSpPr>
      <p:grpSpPr>
        <a:xfrm>
          <a:off x="0" y="0"/>
          <a:ext cx="0" cy="0"/>
          <a:chOff x="0" y="0"/>
          <a:chExt cx="0" cy="0"/>
        </a:xfrm>
      </p:grpSpPr>
      <p:cxnSp>
        <p:nvCxnSpPr>
          <p:cNvPr id="4652" name="Google Shape;4652;p60"/>
          <p:cNvCxnSpPr>
            <a:stCxn id="4653" idx="6"/>
          </p:cNvCxnSpPr>
          <p:nvPr/>
        </p:nvCxnSpPr>
        <p:spPr>
          <a:xfrm>
            <a:off x="5374901" y="2900401"/>
            <a:ext cx="1503000" cy="0"/>
          </a:xfrm>
          <a:prstGeom prst="straightConnector1">
            <a:avLst/>
          </a:prstGeom>
          <a:noFill/>
          <a:ln cap="flat" cmpd="sng" w="9525">
            <a:solidFill>
              <a:schemeClr val="dk1"/>
            </a:solidFill>
            <a:prstDash val="solid"/>
            <a:round/>
            <a:headEnd len="med" w="med" type="none"/>
            <a:tailEnd len="med" w="med" type="none"/>
          </a:ln>
        </p:spPr>
      </p:cxnSp>
      <p:sp>
        <p:nvSpPr>
          <p:cNvPr id="4654" name="Google Shape;4654;p60"/>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Quotes and Surprises</a:t>
            </a:r>
            <a:endParaRPr/>
          </a:p>
        </p:txBody>
      </p:sp>
      <p:sp>
        <p:nvSpPr>
          <p:cNvPr id="4655" name="Google Shape;4655;p60"/>
          <p:cNvSpPr/>
          <p:nvPr/>
        </p:nvSpPr>
        <p:spPr>
          <a:xfrm>
            <a:off x="1112851" y="2836351"/>
            <a:ext cx="128100" cy="1281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6" name="Google Shape;4656;p60"/>
          <p:cNvSpPr/>
          <p:nvPr/>
        </p:nvSpPr>
        <p:spPr>
          <a:xfrm>
            <a:off x="2405451" y="2836351"/>
            <a:ext cx="128100" cy="128100"/>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7" name="Google Shape;4657;p60"/>
          <p:cNvSpPr/>
          <p:nvPr/>
        </p:nvSpPr>
        <p:spPr>
          <a:xfrm>
            <a:off x="3821926" y="2836351"/>
            <a:ext cx="128100" cy="1281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3" name="Google Shape;4653;p60"/>
          <p:cNvSpPr/>
          <p:nvPr/>
        </p:nvSpPr>
        <p:spPr>
          <a:xfrm>
            <a:off x="5246801" y="2836351"/>
            <a:ext cx="128100" cy="128100"/>
          </a:xfrm>
          <a:prstGeom prst="ellipse">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8" name="Google Shape;4658;p60"/>
          <p:cNvSpPr/>
          <p:nvPr/>
        </p:nvSpPr>
        <p:spPr>
          <a:xfrm>
            <a:off x="684451" y="2343000"/>
            <a:ext cx="984900" cy="343800"/>
          </a:xfrm>
          <a:prstGeom prst="rect">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1,897</a:t>
            </a:r>
            <a:endParaRPr b="1" sz="2000">
              <a:solidFill>
                <a:schemeClr val="dk1"/>
              </a:solidFill>
              <a:latin typeface="Fira Sans Extra Condensed"/>
              <a:ea typeface="Fira Sans Extra Condensed"/>
              <a:cs typeface="Fira Sans Extra Condensed"/>
              <a:sym typeface="Fira Sans Extra Condensed"/>
            </a:endParaRPr>
          </a:p>
        </p:txBody>
      </p:sp>
      <p:sp>
        <p:nvSpPr>
          <p:cNvPr id="4659" name="Google Shape;4659;p60"/>
          <p:cNvSpPr/>
          <p:nvPr/>
        </p:nvSpPr>
        <p:spPr>
          <a:xfrm>
            <a:off x="1977051" y="3113987"/>
            <a:ext cx="984900" cy="343800"/>
          </a:xfrm>
          <a:prstGeom prst="rect">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3,763</a:t>
            </a:r>
            <a:endParaRPr b="1" sz="2000">
              <a:solidFill>
                <a:schemeClr val="dk1"/>
              </a:solidFill>
              <a:latin typeface="Fira Sans Extra Condensed"/>
              <a:ea typeface="Fira Sans Extra Condensed"/>
              <a:cs typeface="Fira Sans Extra Condensed"/>
              <a:sym typeface="Fira Sans Extra Condensed"/>
            </a:endParaRPr>
          </a:p>
        </p:txBody>
      </p:sp>
      <p:sp>
        <p:nvSpPr>
          <p:cNvPr id="4660" name="Google Shape;4660;p60"/>
          <p:cNvSpPr/>
          <p:nvPr/>
        </p:nvSpPr>
        <p:spPr>
          <a:xfrm>
            <a:off x="3393526" y="2343000"/>
            <a:ext cx="984900" cy="343800"/>
          </a:xfrm>
          <a:prstGeom prst="rect">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4,186</a:t>
            </a:r>
            <a:endParaRPr b="1" sz="2000">
              <a:solidFill>
                <a:schemeClr val="dk1"/>
              </a:solidFill>
              <a:latin typeface="Fira Sans Extra Condensed"/>
              <a:ea typeface="Fira Sans Extra Condensed"/>
              <a:cs typeface="Fira Sans Extra Condensed"/>
              <a:sym typeface="Fira Sans Extra Condensed"/>
            </a:endParaRPr>
          </a:p>
        </p:txBody>
      </p:sp>
      <p:sp>
        <p:nvSpPr>
          <p:cNvPr id="4661" name="Google Shape;4661;p60"/>
          <p:cNvSpPr/>
          <p:nvPr/>
        </p:nvSpPr>
        <p:spPr>
          <a:xfrm>
            <a:off x="4818401" y="3113987"/>
            <a:ext cx="984900" cy="343800"/>
          </a:xfrm>
          <a:prstGeom prst="rect">
            <a:avLst/>
          </a:pr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Fira Sans Extra Condensed"/>
                <a:ea typeface="Fira Sans Extra Condensed"/>
                <a:cs typeface="Fira Sans Extra Condensed"/>
                <a:sym typeface="Fira Sans Extra Condensed"/>
              </a:rPr>
              <a:t>7,647</a:t>
            </a:r>
            <a:endParaRPr b="1" sz="2000">
              <a:solidFill>
                <a:schemeClr val="dk1"/>
              </a:solidFill>
              <a:latin typeface="Fira Sans Extra Condensed"/>
              <a:ea typeface="Fira Sans Extra Condensed"/>
              <a:cs typeface="Fira Sans Extra Condensed"/>
              <a:sym typeface="Fira Sans Extra Condensed"/>
            </a:endParaRPr>
          </a:p>
        </p:txBody>
      </p:sp>
      <p:grpSp>
        <p:nvGrpSpPr>
          <p:cNvPr id="4662" name="Google Shape;4662;p60"/>
          <p:cNvGrpSpPr/>
          <p:nvPr/>
        </p:nvGrpSpPr>
        <p:grpSpPr>
          <a:xfrm>
            <a:off x="457200" y="1234363"/>
            <a:ext cx="1439401" cy="972153"/>
            <a:chOff x="457200" y="1234363"/>
            <a:chExt cx="1439401" cy="972153"/>
          </a:xfrm>
        </p:grpSpPr>
        <p:sp>
          <p:nvSpPr>
            <p:cNvPr id="4663" name="Google Shape;4663;p60"/>
            <p:cNvSpPr txBox="1"/>
            <p:nvPr/>
          </p:nvSpPr>
          <p:spPr>
            <a:xfrm>
              <a:off x="457202" y="1234363"/>
              <a:ext cx="1439400" cy="31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Mars</a:t>
              </a:r>
              <a:endParaRPr b="1" sz="1800">
                <a:solidFill>
                  <a:schemeClr val="lt2"/>
                </a:solidFill>
                <a:latin typeface="Fira Sans Extra Condensed"/>
                <a:ea typeface="Fira Sans Extra Condensed"/>
                <a:cs typeface="Fira Sans Extra Condensed"/>
                <a:sym typeface="Fira Sans Extra Condensed"/>
              </a:endParaRPr>
            </a:p>
          </p:txBody>
        </p:sp>
        <p:sp>
          <p:nvSpPr>
            <p:cNvPr id="4664" name="Google Shape;4664;p60"/>
            <p:cNvSpPr txBox="1"/>
            <p:nvPr/>
          </p:nvSpPr>
          <p:spPr>
            <a:xfrm>
              <a:off x="457200" y="1574416"/>
              <a:ext cx="1439400" cy="632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Despite being red, Mars is actually a cold place</a:t>
              </a:r>
              <a:endParaRPr sz="1200">
                <a:solidFill>
                  <a:schemeClr val="dk1"/>
                </a:solidFill>
                <a:latin typeface="Roboto"/>
                <a:ea typeface="Roboto"/>
                <a:cs typeface="Roboto"/>
                <a:sym typeface="Roboto"/>
              </a:endParaRPr>
            </a:p>
          </p:txBody>
        </p:sp>
      </p:grpSp>
      <p:grpSp>
        <p:nvGrpSpPr>
          <p:cNvPr id="4665" name="Google Shape;4665;p60"/>
          <p:cNvGrpSpPr/>
          <p:nvPr/>
        </p:nvGrpSpPr>
        <p:grpSpPr>
          <a:xfrm>
            <a:off x="1749800" y="3594295"/>
            <a:ext cx="1439401" cy="972153"/>
            <a:chOff x="1749800" y="3594295"/>
            <a:chExt cx="1439401" cy="972153"/>
          </a:xfrm>
        </p:grpSpPr>
        <p:sp>
          <p:nvSpPr>
            <p:cNvPr id="4666" name="Google Shape;4666;p60"/>
            <p:cNvSpPr txBox="1"/>
            <p:nvPr/>
          </p:nvSpPr>
          <p:spPr>
            <a:xfrm>
              <a:off x="1749802" y="3594295"/>
              <a:ext cx="1439400" cy="31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Venus</a:t>
              </a:r>
              <a:endParaRPr b="1" sz="1800">
                <a:solidFill>
                  <a:schemeClr val="accent1"/>
                </a:solidFill>
                <a:latin typeface="Fira Sans Extra Condensed"/>
                <a:ea typeface="Fira Sans Extra Condensed"/>
                <a:cs typeface="Fira Sans Extra Condensed"/>
                <a:sym typeface="Fira Sans Extra Condensed"/>
              </a:endParaRPr>
            </a:p>
          </p:txBody>
        </p:sp>
        <p:sp>
          <p:nvSpPr>
            <p:cNvPr id="4667" name="Google Shape;4667;p60"/>
            <p:cNvSpPr txBox="1"/>
            <p:nvPr/>
          </p:nvSpPr>
          <p:spPr>
            <a:xfrm>
              <a:off x="1749800" y="3934347"/>
              <a:ext cx="1439400" cy="632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Venus is the second planet from the Sun</a:t>
              </a:r>
              <a:endParaRPr sz="1200">
                <a:solidFill>
                  <a:schemeClr val="dk1"/>
                </a:solidFill>
                <a:latin typeface="Roboto"/>
                <a:ea typeface="Roboto"/>
                <a:cs typeface="Roboto"/>
                <a:sym typeface="Roboto"/>
              </a:endParaRPr>
            </a:p>
          </p:txBody>
        </p:sp>
      </p:grpSp>
      <p:grpSp>
        <p:nvGrpSpPr>
          <p:cNvPr id="4668" name="Google Shape;4668;p60"/>
          <p:cNvGrpSpPr/>
          <p:nvPr/>
        </p:nvGrpSpPr>
        <p:grpSpPr>
          <a:xfrm>
            <a:off x="3166275" y="1234363"/>
            <a:ext cx="1439401" cy="972153"/>
            <a:chOff x="3166275" y="1234363"/>
            <a:chExt cx="1439401" cy="972153"/>
          </a:xfrm>
        </p:grpSpPr>
        <p:sp>
          <p:nvSpPr>
            <p:cNvPr id="4669" name="Google Shape;4669;p60"/>
            <p:cNvSpPr txBox="1"/>
            <p:nvPr/>
          </p:nvSpPr>
          <p:spPr>
            <a:xfrm>
              <a:off x="3166277" y="1234363"/>
              <a:ext cx="1439400" cy="31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Earth</a:t>
              </a:r>
              <a:endParaRPr b="1" sz="1800">
                <a:solidFill>
                  <a:schemeClr val="accent2"/>
                </a:solidFill>
                <a:latin typeface="Fira Sans Extra Condensed"/>
                <a:ea typeface="Fira Sans Extra Condensed"/>
                <a:cs typeface="Fira Sans Extra Condensed"/>
                <a:sym typeface="Fira Sans Extra Condensed"/>
              </a:endParaRPr>
            </a:p>
          </p:txBody>
        </p:sp>
        <p:sp>
          <p:nvSpPr>
            <p:cNvPr id="4670" name="Google Shape;4670;p60"/>
            <p:cNvSpPr txBox="1"/>
            <p:nvPr/>
          </p:nvSpPr>
          <p:spPr>
            <a:xfrm>
              <a:off x="3166275" y="1574416"/>
              <a:ext cx="1439400" cy="632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It’s the only one that harbors life in the Solar System</a:t>
              </a:r>
              <a:endParaRPr sz="1200">
                <a:solidFill>
                  <a:schemeClr val="dk1"/>
                </a:solidFill>
                <a:latin typeface="Roboto"/>
                <a:ea typeface="Roboto"/>
                <a:cs typeface="Roboto"/>
                <a:sym typeface="Roboto"/>
              </a:endParaRPr>
            </a:p>
          </p:txBody>
        </p:sp>
      </p:grpSp>
      <p:grpSp>
        <p:nvGrpSpPr>
          <p:cNvPr id="4671" name="Google Shape;4671;p60"/>
          <p:cNvGrpSpPr/>
          <p:nvPr/>
        </p:nvGrpSpPr>
        <p:grpSpPr>
          <a:xfrm>
            <a:off x="4591150" y="3594295"/>
            <a:ext cx="1439401" cy="972153"/>
            <a:chOff x="4591150" y="3594295"/>
            <a:chExt cx="1439401" cy="972153"/>
          </a:xfrm>
        </p:grpSpPr>
        <p:sp>
          <p:nvSpPr>
            <p:cNvPr id="4672" name="Google Shape;4672;p60"/>
            <p:cNvSpPr txBox="1"/>
            <p:nvPr/>
          </p:nvSpPr>
          <p:spPr>
            <a:xfrm>
              <a:off x="4591152" y="3594295"/>
              <a:ext cx="1439400" cy="31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6"/>
                  </a:solidFill>
                  <a:latin typeface="Fira Sans Extra Condensed"/>
                  <a:ea typeface="Fira Sans Extra Condensed"/>
                  <a:cs typeface="Fira Sans Extra Condensed"/>
                  <a:sym typeface="Fira Sans Extra Condensed"/>
                </a:rPr>
                <a:t>Jupiter</a:t>
              </a:r>
              <a:endParaRPr b="1" sz="1800">
                <a:solidFill>
                  <a:schemeClr val="accent6"/>
                </a:solidFill>
                <a:latin typeface="Fira Sans Extra Condensed"/>
                <a:ea typeface="Fira Sans Extra Condensed"/>
                <a:cs typeface="Fira Sans Extra Condensed"/>
                <a:sym typeface="Fira Sans Extra Condensed"/>
              </a:endParaRPr>
            </a:p>
          </p:txBody>
        </p:sp>
        <p:sp>
          <p:nvSpPr>
            <p:cNvPr id="4673" name="Google Shape;4673;p60"/>
            <p:cNvSpPr txBox="1"/>
            <p:nvPr/>
          </p:nvSpPr>
          <p:spPr>
            <a:xfrm>
              <a:off x="4591150" y="3934347"/>
              <a:ext cx="1439400" cy="632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Jupiter is the biggest planet in the Solar System</a:t>
              </a:r>
              <a:endParaRPr sz="1200">
                <a:solidFill>
                  <a:schemeClr val="dk1"/>
                </a:solidFill>
                <a:latin typeface="Roboto"/>
                <a:ea typeface="Roboto"/>
                <a:cs typeface="Roboto"/>
                <a:sym typeface="Roboto"/>
              </a:endParaRPr>
            </a:p>
          </p:txBody>
        </p:sp>
      </p:grpSp>
      <p:cxnSp>
        <p:nvCxnSpPr>
          <p:cNvPr id="4674" name="Google Shape;4674;p60"/>
          <p:cNvCxnSpPr>
            <a:stCxn id="4655" idx="6"/>
            <a:endCxn id="4656" idx="2"/>
          </p:cNvCxnSpPr>
          <p:nvPr/>
        </p:nvCxnSpPr>
        <p:spPr>
          <a:xfrm>
            <a:off x="1240951" y="2900401"/>
            <a:ext cx="1164600" cy="0"/>
          </a:xfrm>
          <a:prstGeom prst="straightConnector1">
            <a:avLst/>
          </a:prstGeom>
          <a:noFill/>
          <a:ln cap="flat" cmpd="sng" w="9525">
            <a:solidFill>
              <a:schemeClr val="dk1"/>
            </a:solidFill>
            <a:prstDash val="solid"/>
            <a:round/>
            <a:headEnd len="med" w="med" type="none"/>
            <a:tailEnd len="med" w="med" type="none"/>
          </a:ln>
        </p:spPr>
      </p:cxnSp>
      <p:cxnSp>
        <p:nvCxnSpPr>
          <p:cNvPr id="4675" name="Google Shape;4675;p60"/>
          <p:cNvCxnSpPr>
            <a:stCxn id="4656" idx="6"/>
            <a:endCxn id="4657" idx="2"/>
          </p:cNvCxnSpPr>
          <p:nvPr/>
        </p:nvCxnSpPr>
        <p:spPr>
          <a:xfrm>
            <a:off x="2533551" y="2900401"/>
            <a:ext cx="1288500" cy="0"/>
          </a:xfrm>
          <a:prstGeom prst="straightConnector1">
            <a:avLst/>
          </a:prstGeom>
          <a:noFill/>
          <a:ln cap="flat" cmpd="sng" w="9525">
            <a:solidFill>
              <a:schemeClr val="dk1"/>
            </a:solidFill>
            <a:prstDash val="solid"/>
            <a:round/>
            <a:headEnd len="med" w="med" type="none"/>
            <a:tailEnd len="med" w="med" type="none"/>
          </a:ln>
        </p:spPr>
      </p:cxnSp>
      <p:cxnSp>
        <p:nvCxnSpPr>
          <p:cNvPr id="4676" name="Google Shape;4676;p60"/>
          <p:cNvCxnSpPr>
            <a:stCxn id="4657" idx="6"/>
            <a:endCxn id="4653" idx="2"/>
          </p:cNvCxnSpPr>
          <p:nvPr/>
        </p:nvCxnSpPr>
        <p:spPr>
          <a:xfrm>
            <a:off x="3950026" y="2900401"/>
            <a:ext cx="1296900" cy="0"/>
          </a:xfrm>
          <a:prstGeom prst="straightConnector1">
            <a:avLst/>
          </a:prstGeom>
          <a:noFill/>
          <a:ln cap="flat" cmpd="sng" w="9525">
            <a:solidFill>
              <a:schemeClr val="dk1"/>
            </a:solidFill>
            <a:prstDash val="solid"/>
            <a:round/>
            <a:headEnd len="med" w="med" type="none"/>
            <a:tailEnd len="med" w="med" type="none"/>
          </a:ln>
        </p:spPr>
      </p:cxnSp>
      <p:cxnSp>
        <p:nvCxnSpPr>
          <p:cNvPr id="4677" name="Google Shape;4677;p60"/>
          <p:cNvCxnSpPr>
            <a:stCxn id="4655" idx="2"/>
          </p:cNvCxnSpPr>
          <p:nvPr/>
        </p:nvCxnSpPr>
        <p:spPr>
          <a:xfrm rot="10800000">
            <a:off x="459751" y="2900401"/>
            <a:ext cx="653100" cy="0"/>
          </a:xfrm>
          <a:prstGeom prst="straightConnector1">
            <a:avLst/>
          </a:prstGeom>
          <a:noFill/>
          <a:ln cap="flat" cmpd="sng" w="9525">
            <a:solidFill>
              <a:schemeClr val="dk1"/>
            </a:solidFill>
            <a:prstDash val="solid"/>
            <a:round/>
            <a:headEnd len="med" w="med" type="none"/>
            <a:tailEnd len="med" w="med" type="none"/>
          </a:ln>
        </p:spPr>
      </p:cxnSp>
      <p:grpSp>
        <p:nvGrpSpPr>
          <p:cNvPr id="4678" name="Google Shape;4678;p60"/>
          <p:cNvGrpSpPr/>
          <p:nvPr/>
        </p:nvGrpSpPr>
        <p:grpSpPr>
          <a:xfrm>
            <a:off x="6056877" y="1858814"/>
            <a:ext cx="2856799" cy="2714413"/>
            <a:chOff x="6056877" y="1921126"/>
            <a:chExt cx="2856799" cy="2714413"/>
          </a:xfrm>
        </p:grpSpPr>
        <p:sp>
          <p:nvSpPr>
            <p:cNvPr id="4679" name="Google Shape;4679;p60"/>
            <p:cNvSpPr/>
            <p:nvPr/>
          </p:nvSpPr>
          <p:spPr>
            <a:xfrm flipH="1">
              <a:off x="6060497" y="3118632"/>
              <a:ext cx="368434" cy="417102"/>
            </a:xfrm>
            <a:custGeom>
              <a:rect b="b" l="l" r="r" t="t"/>
              <a:pathLst>
                <a:path extrusionOk="0" h="26962" w="23816">
                  <a:moveTo>
                    <a:pt x="4515" y="0"/>
                  </a:moveTo>
                  <a:lnTo>
                    <a:pt x="1" y="12258"/>
                  </a:lnTo>
                  <a:lnTo>
                    <a:pt x="13348" y="15566"/>
                  </a:lnTo>
                  <a:cubicBezTo>
                    <a:pt x="13348" y="15566"/>
                    <a:pt x="14049" y="24243"/>
                    <a:pt x="14399" y="25216"/>
                  </a:cubicBezTo>
                  <a:cubicBezTo>
                    <a:pt x="14719" y="25984"/>
                    <a:pt x="15958" y="26962"/>
                    <a:pt x="16627" y="26962"/>
                  </a:cubicBezTo>
                  <a:cubicBezTo>
                    <a:pt x="16773" y="26962"/>
                    <a:pt x="16891" y="26916"/>
                    <a:pt x="16967" y="26812"/>
                  </a:cubicBezTo>
                  <a:cubicBezTo>
                    <a:pt x="17434" y="26228"/>
                    <a:pt x="23816" y="6693"/>
                    <a:pt x="23621" y="5798"/>
                  </a:cubicBezTo>
                  <a:cubicBezTo>
                    <a:pt x="23543" y="5448"/>
                    <a:pt x="4515" y="0"/>
                    <a:pt x="4515"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0" name="Google Shape;4680;p60"/>
            <p:cNvSpPr/>
            <p:nvPr/>
          </p:nvSpPr>
          <p:spPr>
            <a:xfrm flipH="1">
              <a:off x="6060497" y="3166790"/>
              <a:ext cx="194458" cy="368294"/>
            </a:xfrm>
            <a:custGeom>
              <a:rect b="b" l="l" r="r" t="t"/>
              <a:pathLst>
                <a:path extrusionOk="0" h="23807" w="12570">
                  <a:moveTo>
                    <a:pt x="4164" y="0"/>
                  </a:moveTo>
                  <a:lnTo>
                    <a:pt x="1" y="11830"/>
                  </a:lnTo>
                  <a:lnTo>
                    <a:pt x="2102" y="12375"/>
                  </a:lnTo>
                  <a:cubicBezTo>
                    <a:pt x="2102" y="12375"/>
                    <a:pt x="2803" y="21014"/>
                    <a:pt x="3153" y="21986"/>
                  </a:cubicBezTo>
                  <a:cubicBezTo>
                    <a:pt x="3410" y="22790"/>
                    <a:pt x="4650" y="23806"/>
                    <a:pt x="5358" y="23806"/>
                  </a:cubicBezTo>
                  <a:cubicBezTo>
                    <a:pt x="5507" y="23806"/>
                    <a:pt x="5633" y="23761"/>
                    <a:pt x="5721" y="23660"/>
                  </a:cubicBezTo>
                  <a:cubicBezTo>
                    <a:pt x="6188" y="23076"/>
                    <a:pt x="12570" y="3580"/>
                    <a:pt x="12375" y="2646"/>
                  </a:cubicBezTo>
                  <a:cubicBezTo>
                    <a:pt x="12336" y="2491"/>
                    <a:pt x="8445" y="1323"/>
                    <a:pt x="4164" y="0"/>
                  </a:cubicBez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1" name="Google Shape;4681;p60"/>
            <p:cNvSpPr/>
            <p:nvPr/>
          </p:nvSpPr>
          <p:spPr>
            <a:xfrm flipH="1">
              <a:off x="6056877" y="3172808"/>
              <a:ext cx="168577" cy="367026"/>
            </a:xfrm>
            <a:custGeom>
              <a:rect b="b" l="l" r="r" t="t"/>
              <a:pathLst>
                <a:path extrusionOk="0" h="23725" w="10897">
                  <a:moveTo>
                    <a:pt x="4164" y="0"/>
                  </a:moveTo>
                  <a:lnTo>
                    <a:pt x="0" y="12219"/>
                  </a:lnTo>
                  <a:cubicBezTo>
                    <a:pt x="0" y="12219"/>
                    <a:pt x="857" y="20936"/>
                    <a:pt x="1246" y="21948"/>
                  </a:cubicBezTo>
                  <a:cubicBezTo>
                    <a:pt x="1498" y="22735"/>
                    <a:pt x="2691" y="23725"/>
                    <a:pt x="3406" y="23725"/>
                  </a:cubicBezTo>
                  <a:cubicBezTo>
                    <a:pt x="3575" y="23725"/>
                    <a:pt x="3717" y="23670"/>
                    <a:pt x="3814" y="23543"/>
                  </a:cubicBezTo>
                  <a:cubicBezTo>
                    <a:pt x="4281" y="22921"/>
                    <a:pt x="10896" y="3113"/>
                    <a:pt x="10702" y="2218"/>
                  </a:cubicBezTo>
                  <a:cubicBezTo>
                    <a:pt x="10624" y="1868"/>
                    <a:pt x="7589" y="1285"/>
                    <a:pt x="4164"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2" name="Google Shape;4682;p60"/>
            <p:cNvSpPr/>
            <p:nvPr/>
          </p:nvSpPr>
          <p:spPr>
            <a:xfrm flipH="1">
              <a:off x="6071125" y="3219497"/>
              <a:ext cx="106511" cy="310406"/>
            </a:xfrm>
            <a:custGeom>
              <a:rect b="b" l="l" r="r" t="t"/>
              <a:pathLst>
                <a:path extrusionOk="0" h="20065" w="6885">
                  <a:moveTo>
                    <a:pt x="6850" y="0"/>
                  </a:moveTo>
                  <a:cubicBezTo>
                    <a:pt x="6841" y="0"/>
                    <a:pt x="6832" y="5"/>
                    <a:pt x="6832" y="18"/>
                  </a:cubicBezTo>
                  <a:cubicBezTo>
                    <a:pt x="6884" y="18"/>
                    <a:pt x="6867" y="0"/>
                    <a:pt x="6850" y="0"/>
                  </a:cubicBezTo>
                  <a:close/>
                  <a:moveTo>
                    <a:pt x="6832" y="18"/>
                  </a:moveTo>
                  <a:lnTo>
                    <a:pt x="6832" y="18"/>
                  </a:lnTo>
                  <a:cubicBezTo>
                    <a:pt x="5548" y="3209"/>
                    <a:pt x="1073" y="16634"/>
                    <a:pt x="23" y="20019"/>
                  </a:cubicBezTo>
                  <a:cubicBezTo>
                    <a:pt x="0" y="20042"/>
                    <a:pt x="4" y="20064"/>
                    <a:pt x="26" y="20064"/>
                  </a:cubicBezTo>
                  <a:cubicBezTo>
                    <a:pt x="42" y="20064"/>
                    <a:pt x="68" y="20052"/>
                    <a:pt x="100" y="20019"/>
                  </a:cubicBezTo>
                  <a:cubicBezTo>
                    <a:pt x="1307" y="16751"/>
                    <a:pt x="5860" y="3364"/>
                    <a:pt x="6832" y="18"/>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3" name="Google Shape;4683;p60"/>
            <p:cNvSpPr/>
            <p:nvPr/>
          </p:nvSpPr>
          <p:spPr>
            <a:xfrm flipH="1">
              <a:off x="6157416" y="3457719"/>
              <a:ext cx="54191" cy="31002"/>
            </a:xfrm>
            <a:custGeom>
              <a:rect b="b" l="l" r="r" t="t"/>
              <a:pathLst>
                <a:path extrusionOk="0" h="2004" w="3503">
                  <a:moveTo>
                    <a:pt x="2694" y="1"/>
                  </a:moveTo>
                  <a:cubicBezTo>
                    <a:pt x="2245" y="1"/>
                    <a:pt x="1805" y="116"/>
                    <a:pt x="1440" y="262"/>
                  </a:cubicBezTo>
                  <a:cubicBezTo>
                    <a:pt x="857" y="534"/>
                    <a:pt x="234" y="1196"/>
                    <a:pt x="1" y="1974"/>
                  </a:cubicBezTo>
                  <a:cubicBezTo>
                    <a:pt x="549" y="877"/>
                    <a:pt x="1792" y="143"/>
                    <a:pt x="3011" y="143"/>
                  </a:cubicBezTo>
                  <a:cubicBezTo>
                    <a:pt x="3176" y="143"/>
                    <a:pt x="3340" y="156"/>
                    <a:pt x="3503" y="184"/>
                  </a:cubicBezTo>
                  <a:lnTo>
                    <a:pt x="3503" y="145"/>
                  </a:lnTo>
                  <a:cubicBezTo>
                    <a:pt x="3239" y="43"/>
                    <a:pt x="2965" y="1"/>
                    <a:pt x="2694" y="1"/>
                  </a:cubicBezTo>
                  <a:close/>
                  <a:moveTo>
                    <a:pt x="1" y="1974"/>
                  </a:moveTo>
                  <a:cubicBezTo>
                    <a:pt x="1" y="1994"/>
                    <a:pt x="10" y="2003"/>
                    <a:pt x="15" y="2003"/>
                  </a:cubicBezTo>
                  <a:cubicBezTo>
                    <a:pt x="20" y="2003"/>
                    <a:pt x="20" y="1994"/>
                    <a:pt x="1" y="197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4" name="Google Shape;4684;p60"/>
            <p:cNvSpPr/>
            <p:nvPr/>
          </p:nvSpPr>
          <p:spPr>
            <a:xfrm flipH="1">
              <a:off x="6182091" y="3334748"/>
              <a:ext cx="45018" cy="50803"/>
            </a:xfrm>
            <a:custGeom>
              <a:rect b="b" l="l" r="r" t="t"/>
              <a:pathLst>
                <a:path extrusionOk="0" h="3284" w="2910">
                  <a:moveTo>
                    <a:pt x="2793" y="0"/>
                  </a:moveTo>
                  <a:cubicBezTo>
                    <a:pt x="1431" y="428"/>
                    <a:pt x="458" y="1868"/>
                    <a:pt x="30" y="3152"/>
                  </a:cubicBezTo>
                  <a:cubicBezTo>
                    <a:pt x="0" y="3240"/>
                    <a:pt x="59" y="3284"/>
                    <a:pt x="123" y="3284"/>
                  </a:cubicBezTo>
                  <a:cubicBezTo>
                    <a:pt x="144" y="3284"/>
                    <a:pt x="166" y="3279"/>
                    <a:pt x="185" y="3269"/>
                  </a:cubicBezTo>
                  <a:cubicBezTo>
                    <a:pt x="1003" y="2102"/>
                    <a:pt x="1820" y="1090"/>
                    <a:pt x="2831" y="117"/>
                  </a:cubicBezTo>
                  <a:cubicBezTo>
                    <a:pt x="2909" y="39"/>
                    <a:pt x="2831" y="0"/>
                    <a:pt x="27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5" name="Google Shape;4685;p60"/>
            <p:cNvSpPr/>
            <p:nvPr/>
          </p:nvSpPr>
          <p:spPr>
            <a:xfrm flipH="1">
              <a:off x="6181488" y="3352802"/>
              <a:ext cx="45018" cy="50803"/>
            </a:xfrm>
            <a:custGeom>
              <a:rect b="b" l="l" r="r" t="t"/>
              <a:pathLst>
                <a:path extrusionOk="0" h="3284" w="2910">
                  <a:moveTo>
                    <a:pt x="2792" y="1"/>
                  </a:moveTo>
                  <a:cubicBezTo>
                    <a:pt x="1430" y="429"/>
                    <a:pt x="458" y="1868"/>
                    <a:pt x="30" y="3153"/>
                  </a:cubicBezTo>
                  <a:cubicBezTo>
                    <a:pt x="0" y="3240"/>
                    <a:pt x="81" y="3284"/>
                    <a:pt x="139" y="3284"/>
                  </a:cubicBezTo>
                  <a:cubicBezTo>
                    <a:pt x="158" y="3284"/>
                    <a:pt x="176" y="3279"/>
                    <a:pt x="185" y="3269"/>
                  </a:cubicBezTo>
                  <a:cubicBezTo>
                    <a:pt x="1002" y="2102"/>
                    <a:pt x="1820" y="1090"/>
                    <a:pt x="2870" y="117"/>
                  </a:cubicBezTo>
                  <a:cubicBezTo>
                    <a:pt x="2909" y="39"/>
                    <a:pt x="2870" y="1"/>
                    <a:pt x="279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6" name="Google Shape;4686;p60"/>
            <p:cNvSpPr/>
            <p:nvPr/>
          </p:nvSpPr>
          <p:spPr>
            <a:xfrm flipH="1">
              <a:off x="6180884" y="3370267"/>
              <a:ext cx="45002" cy="51066"/>
            </a:xfrm>
            <a:custGeom>
              <a:rect b="b" l="l" r="r" t="t"/>
              <a:pathLst>
                <a:path extrusionOk="0" h="3301" w="2909">
                  <a:moveTo>
                    <a:pt x="2830" y="0"/>
                  </a:moveTo>
                  <a:cubicBezTo>
                    <a:pt x="1468" y="428"/>
                    <a:pt x="495" y="1829"/>
                    <a:pt x="28" y="3152"/>
                  </a:cubicBezTo>
                  <a:cubicBezTo>
                    <a:pt x="0" y="3236"/>
                    <a:pt x="73" y="3300"/>
                    <a:pt x="131" y="3300"/>
                  </a:cubicBezTo>
                  <a:cubicBezTo>
                    <a:pt x="153" y="3300"/>
                    <a:pt x="173" y="3291"/>
                    <a:pt x="184" y="3269"/>
                  </a:cubicBezTo>
                  <a:cubicBezTo>
                    <a:pt x="1001" y="2101"/>
                    <a:pt x="1857" y="1051"/>
                    <a:pt x="2869" y="78"/>
                  </a:cubicBezTo>
                  <a:cubicBezTo>
                    <a:pt x="2908" y="39"/>
                    <a:pt x="2869" y="0"/>
                    <a:pt x="28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7" name="Google Shape;4687;p60"/>
            <p:cNvSpPr/>
            <p:nvPr/>
          </p:nvSpPr>
          <p:spPr>
            <a:xfrm flipH="1">
              <a:off x="6180281" y="3388321"/>
              <a:ext cx="44755" cy="50881"/>
            </a:xfrm>
            <a:custGeom>
              <a:rect b="b" l="l" r="r" t="t"/>
              <a:pathLst>
                <a:path extrusionOk="0" h="3289" w="2893">
                  <a:moveTo>
                    <a:pt x="2814" y="0"/>
                  </a:moveTo>
                  <a:cubicBezTo>
                    <a:pt x="1452" y="429"/>
                    <a:pt x="479" y="1829"/>
                    <a:pt x="51" y="3152"/>
                  </a:cubicBezTo>
                  <a:cubicBezTo>
                    <a:pt x="1" y="3229"/>
                    <a:pt x="49" y="3288"/>
                    <a:pt x="100" y="3288"/>
                  </a:cubicBezTo>
                  <a:cubicBezTo>
                    <a:pt x="127" y="3288"/>
                    <a:pt x="155" y="3271"/>
                    <a:pt x="168" y="3230"/>
                  </a:cubicBezTo>
                  <a:cubicBezTo>
                    <a:pt x="1024" y="2063"/>
                    <a:pt x="1841" y="1051"/>
                    <a:pt x="2853" y="78"/>
                  </a:cubicBezTo>
                  <a:cubicBezTo>
                    <a:pt x="2892" y="39"/>
                    <a:pt x="2853" y="0"/>
                    <a:pt x="28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8" name="Google Shape;4688;p60"/>
            <p:cNvSpPr/>
            <p:nvPr/>
          </p:nvSpPr>
          <p:spPr>
            <a:xfrm flipH="1">
              <a:off x="6084305" y="3203454"/>
              <a:ext cx="45869" cy="37020"/>
            </a:xfrm>
            <a:custGeom>
              <a:rect b="b" l="l" r="r" t="t"/>
              <a:pathLst>
                <a:path extrusionOk="0" h="2393" w="2965">
                  <a:moveTo>
                    <a:pt x="1423" y="0"/>
                  </a:moveTo>
                  <a:cubicBezTo>
                    <a:pt x="963" y="0"/>
                    <a:pt x="517" y="246"/>
                    <a:pt x="340" y="821"/>
                  </a:cubicBezTo>
                  <a:cubicBezTo>
                    <a:pt x="0" y="1743"/>
                    <a:pt x="780" y="2393"/>
                    <a:pt x="1548" y="2393"/>
                  </a:cubicBezTo>
                  <a:cubicBezTo>
                    <a:pt x="2011" y="2393"/>
                    <a:pt x="2470" y="2156"/>
                    <a:pt x="2675" y="1599"/>
                  </a:cubicBezTo>
                  <a:cubicBezTo>
                    <a:pt x="2965" y="657"/>
                    <a:pt x="2175" y="0"/>
                    <a:pt x="142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9" name="Google Shape;4689;p60"/>
            <p:cNvSpPr/>
            <p:nvPr/>
          </p:nvSpPr>
          <p:spPr>
            <a:xfrm flipH="1">
              <a:off x="6185108" y="3281949"/>
              <a:ext cx="40949" cy="82455"/>
            </a:xfrm>
            <a:custGeom>
              <a:rect b="b" l="l" r="r" t="t"/>
              <a:pathLst>
                <a:path extrusionOk="0" h="5330" w="2647">
                  <a:moveTo>
                    <a:pt x="1422" y="339"/>
                  </a:moveTo>
                  <a:cubicBezTo>
                    <a:pt x="1607" y="339"/>
                    <a:pt x="1810" y="470"/>
                    <a:pt x="2024" y="806"/>
                  </a:cubicBezTo>
                  <a:cubicBezTo>
                    <a:pt x="2491" y="1506"/>
                    <a:pt x="1868" y="2791"/>
                    <a:pt x="1557" y="3413"/>
                  </a:cubicBezTo>
                  <a:cubicBezTo>
                    <a:pt x="1324" y="3958"/>
                    <a:pt x="1012" y="4503"/>
                    <a:pt x="779" y="5009"/>
                  </a:cubicBezTo>
                  <a:cubicBezTo>
                    <a:pt x="701" y="4308"/>
                    <a:pt x="545" y="3569"/>
                    <a:pt x="506" y="2829"/>
                  </a:cubicBezTo>
                  <a:cubicBezTo>
                    <a:pt x="506" y="2479"/>
                    <a:pt x="429" y="2090"/>
                    <a:pt x="506" y="1779"/>
                  </a:cubicBezTo>
                  <a:cubicBezTo>
                    <a:pt x="535" y="1377"/>
                    <a:pt x="903" y="339"/>
                    <a:pt x="1422" y="339"/>
                  </a:cubicBezTo>
                  <a:close/>
                  <a:moveTo>
                    <a:pt x="1421" y="1"/>
                  </a:moveTo>
                  <a:cubicBezTo>
                    <a:pt x="648" y="1"/>
                    <a:pt x="227" y="801"/>
                    <a:pt x="156" y="1506"/>
                  </a:cubicBezTo>
                  <a:cubicBezTo>
                    <a:pt x="1" y="2752"/>
                    <a:pt x="195" y="4191"/>
                    <a:pt x="701" y="5242"/>
                  </a:cubicBezTo>
                  <a:cubicBezTo>
                    <a:pt x="701" y="5281"/>
                    <a:pt x="711" y="5300"/>
                    <a:pt x="720" y="5300"/>
                  </a:cubicBezTo>
                  <a:cubicBezTo>
                    <a:pt x="730" y="5300"/>
                    <a:pt x="740" y="5281"/>
                    <a:pt x="740" y="5242"/>
                  </a:cubicBezTo>
                  <a:cubicBezTo>
                    <a:pt x="779" y="5300"/>
                    <a:pt x="828" y="5330"/>
                    <a:pt x="876" y="5330"/>
                  </a:cubicBezTo>
                  <a:cubicBezTo>
                    <a:pt x="925" y="5330"/>
                    <a:pt x="973" y="5300"/>
                    <a:pt x="1012" y="5242"/>
                  </a:cubicBezTo>
                  <a:cubicBezTo>
                    <a:pt x="1557" y="4191"/>
                    <a:pt x="2335" y="3102"/>
                    <a:pt x="2530" y="1857"/>
                  </a:cubicBezTo>
                  <a:cubicBezTo>
                    <a:pt x="2647" y="1117"/>
                    <a:pt x="2530" y="144"/>
                    <a:pt x="1674" y="28"/>
                  </a:cubicBezTo>
                  <a:cubicBezTo>
                    <a:pt x="1586" y="9"/>
                    <a:pt x="1502" y="1"/>
                    <a:pt x="14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0" name="Google Shape;4690;p60"/>
            <p:cNvSpPr/>
            <p:nvPr/>
          </p:nvSpPr>
          <p:spPr>
            <a:xfrm>
              <a:off x="6278353" y="4372472"/>
              <a:ext cx="2635323" cy="263067"/>
            </a:xfrm>
            <a:custGeom>
              <a:rect b="b" l="l" r="r" t="t"/>
              <a:pathLst>
                <a:path extrusionOk="0" h="28264" w="219656">
                  <a:moveTo>
                    <a:pt x="109807" y="0"/>
                  </a:moveTo>
                  <a:cubicBezTo>
                    <a:pt x="49173" y="0"/>
                    <a:pt x="0" y="6327"/>
                    <a:pt x="0" y="14132"/>
                  </a:cubicBezTo>
                  <a:cubicBezTo>
                    <a:pt x="0" y="21937"/>
                    <a:pt x="49173" y="28263"/>
                    <a:pt x="109807" y="28263"/>
                  </a:cubicBezTo>
                  <a:cubicBezTo>
                    <a:pt x="170483" y="28263"/>
                    <a:pt x="219655" y="21937"/>
                    <a:pt x="219655" y="14132"/>
                  </a:cubicBezTo>
                  <a:cubicBezTo>
                    <a:pt x="219655" y="6327"/>
                    <a:pt x="170483" y="0"/>
                    <a:pt x="10980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1" name="Google Shape;4691;p60"/>
            <p:cNvSpPr/>
            <p:nvPr/>
          </p:nvSpPr>
          <p:spPr>
            <a:xfrm flipH="1">
              <a:off x="6815466" y="1921126"/>
              <a:ext cx="179406" cy="165978"/>
            </a:xfrm>
            <a:custGeom>
              <a:rect b="b" l="l" r="r" t="t"/>
              <a:pathLst>
                <a:path extrusionOk="0" h="10729" w="11597">
                  <a:moveTo>
                    <a:pt x="3614" y="1"/>
                  </a:moveTo>
                  <a:cubicBezTo>
                    <a:pt x="1866" y="1"/>
                    <a:pt x="258" y="1797"/>
                    <a:pt x="117" y="4263"/>
                  </a:cubicBezTo>
                  <a:cubicBezTo>
                    <a:pt x="0" y="7493"/>
                    <a:pt x="2141" y="10723"/>
                    <a:pt x="2141" y="10723"/>
                  </a:cubicBezTo>
                  <a:cubicBezTo>
                    <a:pt x="2141" y="10723"/>
                    <a:pt x="2256" y="10729"/>
                    <a:pt x="2461" y="10729"/>
                  </a:cubicBezTo>
                  <a:cubicBezTo>
                    <a:pt x="3445" y="10729"/>
                    <a:pt x="6488" y="10595"/>
                    <a:pt x="8678" y="9050"/>
                  </a:cubicBezTo>
                  <a:cubicBezTo>
                    <a:pt x="10974" y="7571"/>
                    <a:pt x="11597" y="4886"/>
                    <a:pt x="10157" y="3407"/>
                  </a:cubicBezTo>
                  <a:cubicBezTo>
                    <a:pt x="9745" y="2979"/>
                    <a:pt x="9287" y="2811"/>
                    <a:pt x="8820" y="2811"/>
                  </a:cubicBezTo>
                  <a:cubicBezTo>
                    <a:pt x="7078" y="2811"/>
                    <a:pt x="5215" y="5158"/>
                    <a:pt x="5215" y="5158"/>
                  </a:cubicBezTo>
                  <a:cubicBezTo>
                    <a:pt x="5215" y="5158"/>
                    <a:pt x="6927" y="683"/>
                    <a:pt x="4164" y="61"/>
                  </a:cubicBezTo>
                  <a:cubicBezTo>
                    <a:pt x="3980" y="20"/>
                    <a:pt x="3796" y="1"/>
                    <a:pt x="3614"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2" name="Google Shape;4692;p60"/>
            <p:cNvSpPr/>
            <p:nvPr/>
          </p:nvSpPr>
          <p:spPr>
            <a:xfrm flipH="1">
              <a:off x="7621689" y="1949331"/>
              <a:ext cx="124626" cy="108785"/>
            </a:xfrm>
            <a:custGeom>
              <a:rect b="b" l="l" r="r" t="t"/>
              <a:pathLst>
                <a:path extrusionOk="0" h="7032" w="8056">
                  <a:moveTo>
                    <a:pt x="5790" y="0"/>
                  </a:moveTo>
                  <a:cubicBezTo>
                    <a:pt x="4191" y="0"/>
                    <a:pt x="4086" y="2829"/>
                    <a:pt x="4086" y="2829"/>
                  </a:cubicBezTo>
                  <a:cubicBezTo>
                    <a:pt x="4086" y="2829"/>
                    <a:pt x="3466" y="379"/>
                    <a:pt x="2087" y="379"/>
                  </a:cubicBezTo>
                  <a:cubicBezTo>
                    <a:pt x="1921" y="379"/>
                    <a:pt x="1745" y="415"/>
                    <a:pt x="1557" y="494"/>
                  </a:cubicBezTo>
                  <a:cubicBezTo>
                    <a:pt x="311" y="1000"/>
                    <a:pt x="0" y="2790"/>
                    <a:pt x="973" y="4308"/>
                  </a:cubicBezTo>
                  <a:cubicBezTo>
                    <a:pt x="2140" y="6098"/>
                    <a:pt x="4514" y="7032"/>
                    <a:pt x="4514" y="7032"/>
                  </a:cubicBezTo>
                  <a:cubicBezTo>
                    <a:pt x="4514" y="7032"/>
                    <a:pt x="6693" y="5670"/>
                    <a:pt x="7433" y="3607"/>
                  </a:cubicBezTo>
                  <a:cubicBezTo>
                    <a:pt x="8055" y="1973"/>
                    <a:pt x="7394" y="261"/>
                    <a:pt x="6071" y="27"/>
                  </a:cubicBezTo>
                  <a:cubicBezTo>
                    <a:pt x="5972" y="9"/>
                    <a:pt x="5879" y="0"/>
                    <a:pt x="5790"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3" name="Google Shape;4693;p60"/>
            <p:cNvSpPr/>
            <p:nvPr/>
          </p:nvSpPr>
          <p:spPr>
            <a:xfrm flipH="1">
              <a:off x="8131360" y="2459502"/>
              <a:ext cx="120418" cy="110781"/>
            </a:xfrm>
            <a:custGeom>
              <a:rect b="b" l="l" r="r" t="t"/>
              <a:pathLst>
                <a:path extrusionOk="0" h="7161" w="7784">
                  <a:moveTo>
                    <a:pt x="5570" y="0"/>
                  </a:moveTo>
                  <a:cubicBezTo>
                    <a:pt x="3702" y="0"/>
                    <a:pt x="4048" y="3153"/>
                    <a:pt x="4048" y="3153"/>
                  </a:cubicBezTo>
                  <a:cubicBezTo>
                    <a:pt x="4048" y="3153"/>
                    <a:pt x="3133" y="1008"/>
                    <a:pt x="1842" y="1008"/>
                  </a:cubicBezTo>
                  <a:cubicBezTo>
                    <a:pt x="1627" y="1008"/>
                    <a:pt x="1402" y="1068"/>
                    <a:pt x="1168" y="1207"/>
                  </a:cubicBezTo>
                  <a:cubicBezTo>
                    <a:pt x="40" y="1868"/>
                    <a:pt x="1" y="3658"/>
                    <a:pt x="1168" y="5020"/>
                  </a:cubicBezTo>
                  <a:cubicBezTo>
                    <a:pt x="2569" y="6655"/>
                    <a:pt x="5059" y="7161"/>
                    <a:pt x="5059" y="7161"/>
                  </a:cubicBezTo>
                  <a:cubicBezTo>
                    <a:pt x="5059" y="7161"/>
                    <a:pt x="6966" y="5487"/>
                    <a:pt x="7394" y="3386"/>
                  </a:cubicBezTo>
                  <a:cubicBezTo>
                    <a:pt x="7783" y="1635"/>
                    <a:pt x="6888" y="78"/>
                    <a:pt x="5604" y="1"/>
                  </a:cubicBezTo>
                  <a:cubicBezTo>
                    <a:pt x="5593" y="0"/>
                    <a:pt x="5581" y="0"/>
                    <a:pt x="5570"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4" name="Google Shape;4694;p60"/>
            <p:cNvSpPr/>
            <p:nvPr/>
          </p:nvSpPr>
          <p:spPr>
            <a:xfrm flipH="1">
              <a:off x="6298288" y="2368694"/>
              <a:ext cx="244844" cy="228260"/>
            </a:xfrm>
            <a:custGeom>
              <a:rect b="b" l="l" r="r" t="t"/>
              <a:pathLst>
                <a:path extrusionOk="0" h="14755" w="15827">
                  <a:moveTo>
                    <a:pt x="4656" y="1"/>
                  </a:moveTo>
                  <a:cubicBezTo>
                    <a:pt x="2027" y="1"/>
                    <a:pt x="1" y="3014"/>
                    <a:pt x="456" y="6583"/>
                  </a:cubicBezTo>
                  <a:cubicBezTo>
                    <a:pt x="962" y="10980"/>
                    <a:pt x="4620" y="14755"/>
                    <a:pt x="4620" y="14755"/>
                  </a:cubicBezTo>
                  <a:cubicBezTo>
                    <a:pt x="4620" y="14755"/>
                    <a:pt x="9834" y="14054"/>
                    <a:pt x="12986" y="10941"/>
                  </a:cubicBezTo>
                  <a:cubicBezTo>
                    <a:pt x="15632" y="8373"/>
                    <a:pt x="15827" y="4676"/>
                    <a:pt x="13687" y="3081"/>
                  </a:cubicBezTo>
                  <a:cubicBezTo>
                    <a:pt x="13159" y="2701"/>
                    <a:pt x="12637" y="2543"/>
                    <a:pt x="12133" y="2543"/>
                  </a:cubicBezTo>
                  <a:cubicBezTo>
                    <a:pt x="9587" y="2543"/>
                    <a:pt x="7499" y="6583"/>
                    <a:pt x="7499" y="6583"/>
                  </a:cubicBezTo>
                  <a:cubicBezTo>
                    <a:pt x="7499" y="6583"/>
                    <a:pt x="8745" y="162"/>
                    <a:pt x="4853" y="6"/>
                  </a:cubicBezTo>
                  <a:cubicBezTo>
                    <a:pt x="4787" y="3"/>
                    <a:pt x="4721" y="1"/>
                    <a:pt x="4656"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5" name="Google Shape;4695;p60"/>
            <p:cNvSpPr/>
            <p:nvPr/>
          </p:nvSpPr>
          <p:spPr>
            <a:xfrm flipH="1">
              <a:off x="7026567" y="2561388"/>
              <a:ext cx="641262" cy="267724"/>
            </a:xfrm>
            <a:custGeom>
              <a:rect b="b" l="l" r="r" t="t"/>
              <a:pathLst>
                <a:path extrusionOk="0" h="17306" w="41452">
                  <a:moveTo>
                    <a:pt x="39447" y="0"/>
                  </a:moveTo>
                  <a:cubicBezTo>
                    <a:pt x="38901" y="0"/>
                    <a:pt x="38211" y="198"/>
                    <a:pt x="37396" y="649"/>
                  </a:cubicBezTo>
                  <a:cubicBezTo>
                    <a:pt x="32532" y="3450"/>
                    <a:pt x="28446" y="6719"/>
                    <a:pt x="26929" y="7887"/>
                  </a:cubicBezTo>
                  <a:cubicBezTo>
                    <a:pt x="26794" y="7980"/>
                    <a:pt x="26440" y="8017"/>
                    <a:pt x="25935" y="8017"/>
                  </a:cubicBezTo>
                  <a:cubicBezTo>
                    <a:pt x="24115" y="8017"/>
                    <a:pt x="20326" y="7525"/>
                    <a:pt x="17706" y="7342"/>
                  </a:cubicBezTo>
                  <a:cubicBezTo>
                    <a:pt x="15158" y="6553"/>
                    <a:pt x="12184" y="5504"/>
                    <a:pt x="9227" y="5504"/>
                  </a:cubicBezTo>
                  <a:cubicBezTo>
                    <a:pt x="8391" y="5504"/>
                    <a:pt x="7556" y="5588"/>
                    <a:pt x="6733" y="5785"/>
                  </a:cubicBezTo>
                  <a:cubicBezTo>
                    <a:pt x="5993" y="5980"/>
                    <a:pt x="5643" y="6408"/>
                    <a:pt x="5643" y="6408"/>
                  </a:cubicBezTo>
                  <a:cubicBezTo>
                    <a:pt x="3931" y="6797"/>
                    <a:pt x="3658" y="7692"/>
                    <a:pt x="3658" y="7692"/>
                  </a:cubicBezTo>
                  <a:cubicBezTo>
                    <a:pt x="2180" y="8509"/>
                    <a:pt x="1985" y="9482"/>
                    <a:pt x="1985" y="9482"/>
                  </a:cubicBezTo>
                  <a:cubicBezTo>
                    <a:pt x="1985" y="9482"/>
                    <a:pt x="1" y="9910"/>
                    <a:pt x="117" y="11194"/>
                  </a:cubicBezTo>
                  <a:cubicBezTo>
                    <a:pt x="155" y="11881"/>
                    <a:pt x="830" y="12007"/>
                    <a:pt x="1728" y="12007"/>
                  </a:cubicBezTo>
                  <a:cubicBezTo>
                    <a:pt x="2245" y="12007"/>
                    <a:pt x="2836" y="11965"/>
                    <a:pt x="3422" y="11965"/>
                  </a:cubicBezTo>
                  <a:cubicBezTo>
                    <a:pt x="3894" y="11965"/>
                    <a:pt x="4363" y="11992"/>
                    <a:pt x="4787" y="12089"/>
                  </a:cubicBezTo>
                  <a:cubicBezTo>
                    <a:pt x="6266" y="12440"/>
                    <a:pt x="8095" y="13023"/>
                    <a:pt x="9768" y="13646"/>
                  </a:cubicBezTo>
                  <a:cubicBezTo>
                    <a:pt x="10157" y="13957"/>
                    <a:pt x="9962" y="14191"/>
                    <a:pt x="8951" y="14307"/>
                  </a:cubicBezTo>
                  <a:cubicBezTo>
                    <a:pt x="8918" y="14309"/>
                    <a:pt x="8881" y="14309"/>
                    <a:pt x="8842" y="14309"/>
                  </a:cubicBezTo>
                  <a:cubicBezTo>
                    <a:pt x="8324" y="14309"/>
                    <a:pt x="7287" y="14210"/>
                    <a:pt x="6263" y="14210"/>
                  </a:cubicBezTo>
                  <a:cubicBezTo>
                    <a:pt x="4903" y="14210"/>
                    <a:pt x="3567" y="14385"/>
                    <a:pt x="3503" y="15202"/>
                  </a:cubicBezTo>
                  <a:cubicBezTo>
                    <a:pt x="3425" y="16720"/>
                    <a:pt x="9457" y="17265"/>
                    <a:pt x="11208" y="17304"/>
                  </a:cubicBezTo>
                  <a:cubicBezTo>
                    <a:pt x="11282" y="17305"/>
                    <a:pt x="11355" y="17306"/>
                    <a:pt x="11428" y="17306"/>
                  </a:cubicBezTo>
                  <a:cubicBezTo>
                    <a:pt x="13352" y="17306"/>
                    <a:pt x="14934" y="16824"/>
                    <a:pt x="15722" y="16487"/>
                  </a:cubicBezTo>
                  <a:cubicBezTo>
                    <a:pt x="17100" y="16863"/>
                    <a:pt x="18788" y="17016"/>
                    <a:pt x="20510" y="17016"/>
                  </a:cubicBezTo>
                  <a:cubicBezTo>
                    <a:pt x="24478" y="17016"/>
                    <a:pt x="28625" y="16207"/>
                    <a:pt x="29575" y="15475"/>
                  </a:cubicBezTo>
                  <a:cubicBezTo>
                    <a:pt x="33622" y="12362"/>
                    <a:pt x="35996" y="9443"/>
                    <a:pt x="39926" y="3995"/>
                  </a:cubicBezTo>
                  <a:cubicBezTo>
                    <a:pt x="41451" y="1854"/>
                    <a:pt x="41119" y="0"/>
                    <a:pt x="39447"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6" name="Google Shape;4696;p60"/>
            <p:cNvSpPr/>
            <p:nvPr/>
          </p:nvSpPr>
          <p:spPr>
            <a:xfrm flipH="1">
              <a:off x="7014253" y="2537950"/>
              <a:ext cx="183412" cy="202642"/>
            </a:xfrm>
            <a:custGeom>
              <a:rect b="b" l="l" r="r" t="t"/>
              <a:pathLst>
                <a:path extrusionOk="0" h="13099" w="11856">
                  <a:moveTo>
                    <a:pt x="10277" y="1"/>
                  </a:moveTo>
                  <a:cubicBezTo>
                    <a:pt x="9604" y="1"/>
                    <a:pt x="8703" y="343"/>
                    <a:pt x="7705" y="880"/>
                  </a:cubicBezTo>
                  <a:cubicBezTo>
                    <a:pt x="5137" y="2280"/>
                    <a:pt x="0" y="6016"/>
                    <a:pt x="0" y="6016"/>
                  </a:cubicBezTo>
                  <a:lnTo>
                    <a:pt x="5720" y="13098"/>
                  </a:lnTo>
                  <a:cubicBezTo>
                    <a:pt x="5720" y="13098"/>
                    <a:pt x="10118" y="7184"/>
                    <a:pt x="11207" y="3292"/>
                  </a:cubicBezTo>
                  <a:cubicBezTo>
                    <a:pt x="11856" y="891"/>
                    <a:pt x="11363" y="1"/>
                    <a:pt x="10277"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7" name="Google Shape;4697;p60"/>
            <p:cNvSpPr/>
            <p:nvPr/>
          </p:nvSpPr>
          <p:spPr>
            <a:xfrm flipH="1">
              <a:off x="7098936" y="2624118"/>
              <a:ext cx="74519" cy="91196"/>
            </a:xfrm>
            <a:custGeom>
              <a:rect b="b" l="l" r="r" t="t"/>
              <a:pathLst>
                <a:path extrusionOk="0" h="5895" w="4817">
                  <a:moveTo>
                    <a:pt x="18" y="1"/>
                  </a:moveTo>
                  <a:cubicBezTo>
                    <a:pt x="0" y="1"/>
                    <a:pt x="18" y="18"/>
                    <a:pt x="69" y="18"/>
                  </a:cubicBezTo>
                  <a:cubicBezTo>
                    <a:pt x="43" y="5"/>
                    <a:pt x="26" y="1"/>
                    <a:pt x="18" y="1"/>
                  </a:cubicBezTo>
                  <a:close/>
                  <a:moveTo>
                    <a:pt x="69" y="18"/>
                  </a:moveTo>
                  <a:lnTo>
                    <a:pt x="69" y="18"/>
                  </a:lnTo>
                  <a:cubicBezTo>
                    <a:pt x="1743" y="2392"/>
                    <a:pt x="3961" y="5077"/>
                    <a:pt x="4817" y="5894"/>
                  </a:cubicBezTo>
                  <a:cubicBezTo>
                    <a:pt x="4194" y="4882"/>
                    <a:pt x="459" y="563"/>
                    <a:pt x="69" y="18"/>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8" name="Google Shape;4698;p60"/>
            <p:cNvSpPr/>
            <p:nvPr/>
          </p:nvSpPr>
          <p:spPr>
            <a:xfrm flipH="1">
              <a:off x="7514445" y="2703108"/>
              <a:ext cx="123280" cy="13397"/>
            </a:xfrm>
            <a:custGeom>
              <a:rect b="b" l="l" r="r" t="t"/>
              <a:pathLst>
                <a:path extrusionOk="0" h="866" w="7969">
                  <a:moveTo>
                    <a:pt x="2946" y="1"/>
                  </a:moveTo>
                  <a:cubicBezTo>
                    <a:pt x="1947" y="1"/>
                    <a:pt x="961" y="105"/>
                    <a:pt x="39" y="321"/>
                  </a:cubicBezTo>
                  <a:cubicBezTo>
                    <a:pt x="0" y="321"/>
                    <a:pt x="0" y="360"/>
                    <a:pt x="39" y="360"/>
                  </a:cubicBezTo>
                  <a:cubicBezTo>
                    <a:pt x="1154" y="270"/>
                    <a:pt x="2223" y="179"/>
                    <a:pt x="3281" y="179"/>
                  </a:cubicBezTo>
                  <a:cubicBezTo>
                    <a:pt x="3589" y="179"/>
                    <a:pt x="3896" y="187"/>
                    <a:pt x="4203" y="204"/>
                  </a:cubicBezTo>
                  <a:cubicBezTo>
                    <a:pt x="5448" y="321"/>
                    <a:pt x="6654" y="593"/>
                    <a:pt x="7900" y="866"/>
                  </a:cubicBezTo>
                  <a:cubicBezTo>
                    <a:pt x="6380" y="302"/>
                    <a:pt x="4645" y="1"/>
                    <a:pt x="2946" y="1"/>
                  </a:cubicBezTo>
                  <a:close/>
                  <a:moveTo>
                    <a:pt x="7952" y="831"/>
                  </a:moveTo>
                  <a:cubicBezTo>
                    <a:pt x="7943" y="831"/>
                    <a:pt x="7926" y="840"/>
                    <a:pt x="7900" y="866"/>
                  </a:cubicBezTo>
                  <a:cubicBezTo>
                    <a:pt x="7952" y="866"/>
                    <a:pt x="7969" y="831"/>
                    <a:pt x="7952" y="83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9" name="Google Shape;4699;p60"/>
            <p:cNvSpPr/>
            <p:nvPr/>
          </p:nvSpPr>
          <p:spPr>
            <a:xfrm flipH="1">
              <a:off x="7499423" y="2672075"/>
              <a:ext cx="111214" cy="8911"/>
            </a:xfrm>
            <a:custGeom>
              <a:rect b="b" l="l" r="r" t="t"/>
              <a:pathLst>
                <a:path extrusionOk="0" h="576" w="7189">
                  <a:moveTo>
                    <a:pt x="7185" y="403"/>
                  </a:moveTo>
                  <a:cubicBezTo>
                    <a:pt x="7182" y="403"/>
                    <a:pt x="7176" y="406"/>
                    <a:pt x="7166" y="415"/>
                  </a:cubicBezTo>
                  <a:lnTo>
                    <a:pt x="7166" y="415"/>
                  </a:lnTo>
                  <a:cubicBezTo>
                    <a:pt x="7183" y="410"/>
                    <a:pt x="7188" y="403"/>
                    <a:pt x="7185" y="403"/>
                  </a:cubicBezTo>
                  <a:close/>
                  <a:moveTo>
                    <a:pt x="3761" y="0"/>
                  </a:moveTo>
                  <a:cubicBezTo>
                    <a:pt x="2503" y="0"/>
                    <a:pt x="1257" y="184"/>
                    <a:pt x="0" y="576"/>
                  </a:cubicBezTo>
                  <a:cubicBezTo>
                    <a:pt x="1740" y="286"/>
                    <a:pt x="3134" y="190"/>
                    <a:pt x="4252" y="190"/>
                  </a:cubicBezTo>
                  <a:cubicBezTo>
                    <a:pt x="5535" y="190"/>
                    <a:pt x="6456" y="316"/>
                    <a:pt x="7122" y="420"/>
                  </a:cubicBezTo>
                  <a:cubicBezTo>
                    <a:pt x="7133" y="420"/>
                    <a:pt x="7143" y="419"/>
                    <a:pt x="7151" y="418"/>
                  </a:cubicBezTo>
                  <a:lnTo>
                    <a:pt x="7151" y="418"/>
                  </a:lnTo>
                  <a:cubicBezTo>
                    <a:pt x="7154" y="419"/>
                    <a:pt x="7157" y="420"/>
                    <a:pt x="7160" y="420"/>
                  </a:cubicBezTo>
                  <a:cubicBezTo>
                    <a:pt x="7162" y="418"/>
                    <a:pt x="7164" y="416"/>
                    <a:pt x="7166" y="415"/>
                  </a:cubicBezTo>
                  <a:lnTo>
                    <a:pt x="7166" y="415"/>
                  </a:lnTo>
                  <a:cubicBezTo>
                    <a:pt x="7162" y="416"/>
                    <a:pt x="7157" y="417"/>
                    <a:pt x="7151" y="418"/>
                  </a:cubicBezTo>
                  <a:lnTo>
                    <a:pt x="7151" y="418"/>
                  </a:lnTo>
                  <a:cubicBezTo>
                    <a:pt x="6001" y="145"/>
                    <a:pt x="4876" y="0"/>
                    <a:pt x="3761"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0" name="Google Shape;4700;p60"/>
            <p:cNvSpPr/>
            <p:nvPr/>
          </p:nvSpPr>
          <p:spPr>
            <a:xfrm flipH="1">
              <a:off x="7491425" y="2654022"/>
              <a:ext cx="88519" cy="6497"/>
            </a:xfrm>
            <a:custGeom>
              <a:rect b="b" l="l" r="r" t="t"/>
              <a:pathLst>
                <a:path extrusionOk="0" h="420" w="5722">
                  <a:moveTo>
                    <a:pt x="3018" y="1"/>
                  </a:moveTo>
                  <a:cubicBezTo>
                    <a:pt x="2161" y="1"/>
                    <a:pt x="1283" y="115"/>
                    <a:pt x="1" y="420"/>
                  </a:cubicBezTo>
                  <a:cubicBezTo>
                    <a:pt x="1344" y="231"/>
                    <a:pt x="2345" y="128"/>
                    <a:pt x="3392" y="128"/>
                  </a:cubicBezTo>
                  <a:cubicBezTo>
                    <a:pt x="4074" y="128"/>
                    <a:pt x="4776" y="172"/>
                    <a:pt x="5604" y="264"/>
                  </a:cubicBezTo>
                  <a:cubicBezTo>
                    <a:pt x="5721" y="264"/>
                    <a:pt x="5721" y="225"/>
                    <a:pt x="5604" y="225"/>
                  </a:cubicBezTo>
                  <a:cubicBezTo>
                    <a:pt x="4565" y="95"/>
                    <a:pt x="3800" y="1"/>
                    <a:pt x="3018"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1" name="Google Shape;4701;p60"/>
            <p:cNvSpPr/>
            <p:nvPr/>
          </p:nvSpPr>
          <p:spPr>
            <a:xfrm flipH="1">
              <a:off x="6330185" y="3380493"/>
              <a:ext cx="364829" cy="455019"/>
            </a:xfrm>
            <a:custGeom>
              <a:rect b="b" l="l" r="r" t="t"/>
              <a:pathLst>
                <a:path extrusionOk="0" h="29413" w="23583">
                  <a:moveTo>
                    <a:pt x="10235" y="1"/>
                  </a:moveTo>
                  <a:lnTo>
                    <a:pt x="1" y="8095"/>
                  </a:lnTo>
                  <a:lnTo>
                    <a:pt x="9690" y="17901"/>
                  </a:lnTo>
                  <a:cubicBezTo>
                    <a:pt x="9690" y="17901"/>
                    <a:pt x="5760" y="25645"/>
                    <a:pt x="5566" y="26656"/>
                  </a:cubicBezTo>
                  <a:cubicBezTo>
                    <a:pt x="5348" y="27562"/>
                    <a:pt x="6041" y="29412"/>
                    <a:pt x="6735" y="29412"/>
                  </a:cubicBezTo>
                  <a:cubicBezTo>
                    <a:pt x="6786" y="29412"/>
                    <a:pt x="6838" y="29402"/>
                    <a:pt x="6889" y="29380"/>
                  </a:cubicBezTo>
                  <a:cubicBezTo>
                    <a:pt x="7589" y="29108"/>
                    <a:pt x="23232" y="15838"/>
                    <a:pt x="23505" y="14943"/>
                  </a:cubicBezTo>
                  <a:cubicBezTo>
                    <a:pt x="23583" y="14593"/>
                    <a:pt x="10235" y="1"/>
                    <a:pt x="10235"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2" name="Google Shape;4702;p60"/>
            <p:cNvSpPr/>
            <p:nvPr/>
          </p:nvSpPr>
          <p:spPr>
            <a:xfrm flipH="1">
              <a:off x="6330789" y="3510518"/>
              <a:ext cx="280982" cy="324793"/>
            </a:xfrm>
            <a:custGeom>
              <a:rect b="b" l="l" r="r" t="t"/>
              <a:pathLst>
                <a:path extrusionOk="0" h="20995" w="18163">
                  <a:moveTo>
                    <a:pt x="12520" y="1"/>
                  </a:moveTo>
                  <a:lnTo>
                    <a:pt x="2870" y="7939"/>
                  </a:lnTo>
                  <a:lnTo>
                    <a:pt x="4348" y="9457"/>
                  </a:lnTo>
                  <a:cubicBezTo>
                    <a:pt x="4348" y="9457"/>
                    <a:pt x="418" y="17201"/>
                    <a:pt x="185" y="18213"/>
                  </a:cubicBezTo>
                  <a:cubicBezTo>
                    <a:pt x="1" y="19169"/>
                    <a:pt x="686" y="20994"/>
                    <a:pt x="1386" y="20994"/>
                  </a:cubicBezTo>
                  <a:cubicBezTo>
                    <a:pt x="1426" y="20994"/>
                    <a:pt x="1467" y="20988"/>
                    <a:pt x="1508" y="20975"/>
                  </a:cubicBezTo>
                  <a:cubicBezTo>
                    <a:pt x="2169" y="20742"/>
                    <a:pt x="17851" y="7433"/>
                    <a:pt x="18124" y="6538"/>
                  </a:cubicBezTo>
                  <a:cubicBezTo>
                    <a:pt x="18163" y="6383"/>
                    <a:pt x="15516" y="3348"/>
                    <a:pt x="12520" y="1"/>
                  </a:cubicBezTo>
                  <a:close/>
                </a:path>
              </a:pathLst>
            </a:cu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3" name="Google Shape;4703;p60"/>
            <p:cNvSpPr/>
            <p:nvPr/>
          </p:nvSpPr>
          <p:spPr>
            <a:xfrm flipH="1">
              <a:off x="6325978" y="3531001"/>
              <a:ext cx="289351" cy="308611"/>
            </a:xfrm>
            <a:custGeom>
              <a:rect b="b" l="l" r="r" t="t"/>
              <a:pathLst>
                <a:path extrusionOk="0" h="19949" w="18704">
                  <a:moveTo>
                    <a:pt x="14190" y="0"/>
                  </a:moveTo>
                  <a:lnTo>
                    <a:pt x="4267" y="8289"/>
                  </a:lnTo>
                  <a:cubicBezTo>
                    <a:pt x="4267" y="8289"/>
                    <a:pt x="415" y="16149"/>
                    <a:pt x="220" y="17200"/>
                  </a:cubicBezTo>
                  <a:cubicBezTo>
                    <a:pt x="1" y="18112"/>
                    <a:pt x="740" y="19949"/>
                    <a:pt x="1443" y="19949"/>
                  </a:cubicBezTo>
                  <a:cubicBezTo>
                    <a:pt x="1490" y="19949"/>
                    <a:pt x="1536" y="19941"/>
                    <a:pt x="1582" y="19924"/>
                  </a:cubicBezTo>
                  <a:cubicBezTo>
                    <a:pt x="2321" y="19613"/>
                    <a:pt x="18315" y="6187"/>
                    <a:pt x="18587" y="5331"/>
                  </a:cubicBezTo>
                  <a:cubicBezTo>
                    <a:pt x="18704" y="4981"/>
                    <a:pt x="16447" y="2880"/>
                    <a:pt x="14190"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4" name="Google Shape;4704;p60"/>
            <p:cNvSpPr/>
            <p:nvPr/>
          </p:nvSpPr>
          <p:spPr>
            <a:xfrm flipH="1">
              <a:off x="6345238" y="3617076"/>
              <a:ext cx="251341" cy="209820"/>
            </a:xfrm>
            <a:custGeom>
              <a:rect b="b" l="l" r="r" t="t"/>
              <a:pathLst>
                <a:path extrusionOk="0" h="13563" w="16247">
                  <a:moveTo>
                    <a:pt x="16247" y="1"/>
                  </a:moveTo>
                  <a:cubicBezTo>
                    <a:pt x="13484" y="2063"/>
                    <a:pt x="2627" y="11169"/>
                    <a:pt x="20" y="13504"/>
                  </a:cubicBezTo>
                  <a:cubicBezTo>
                    <a:pt x="2860" y="11363"/>
                    <a:pt x="13756" y="2374"/>
                    <a:pt x="16247" y="1"/>
                  </a:cubicBezTo>
                  <a:close/>
                  <a:moveTo>
                    <a:pt x="20" y="13504"/>
                  </a:moveTo>
                  <a:cubicBezTo>
                    <a:pt x="0" y="13543"/>
                    <a:pt x="0" y="13562"/>
                    <a:pt x="5" y="13562"/>
                  </a:cubicBezTo>
                  <a:cubicBezTo>
                    <a:pt x="10" y="13562"/>
                    <a:pt x="20" y="13543"/>
                    <a:pt x="20" y="1350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5" name="Google Shape;4705;p60"/>
            <p:cNvSpPr/>
            <p:nvPr/>
          </p:nvSpPr>
          <p:spPr>
            <a:xfrm flipH="1">
              <a:off x="6542681" y="3762509"/>
              <a:ext cx="61431" cy="15315"/>
            </a:xfrm>
            <a:custGeom>
              <a:rect b="b" l="l" r="r" t="t"/>
              <a:pathLst>
                <a:path extrusionOk="0" h="990" w="3971">
                  <a:moveTo>
                    <a:pt x="40" y="717"/>
                  </a:moveTo>
                  <a:cubicBezTo>
                    <a:pt x="1" y="737"/>
                    <a:pt x="1" y="746"/>
                    <a:pt x="11" y="746"/>
                  </a:cubicBezTo>
                  <a:cubicBezTo>
                    <a:pt x="20" y="746"/>
                    <a:pt x="40" y="737"/>
                    <a:pt x="40" y="717"/>
                  </a:cubicBezTo>
                  <a:close/>
                  <a:moveTo>
                    <a:pt x="1870" y="0"/>
                  </a:moveTo>
                  <a:cubicBezTo>
                    <a:pt x="1285" y="0"/>
                    <a:pt x="576" y="215"/>
                    <a:pt x="40" y="717"/>
                  </a:cubicBezTo>
                  <a:cubicBezTo>
                    <a:pt x="549" y="378"/>
                    <a:pt x="1155" y="216"/>
                    <a:pt x="1761" y="216"/>
                  </a:cubicBezTo>
                  <a:cubicBezTo>
                    <a:pt x="2542" y="216"/>
                    <a:pt x="3322" y="485"/>
                    <a:pt x="3892" y="990"/>
                  </a:cubicBezTo>
                  <a:cubicBezTo>
                    <a:pt x="3970" y="990"/>
                    <a:pt x="3970" y="951"/>
                    <a:pt x="3970" y="951"/>
                  </a:cubicBezTo>
                  <a:cubicBezTo>
                    <a:pt x="3542" y="367"/>
                    <a:pt x="2803" y="134"/>
                    <a:pt x="2141" y="17"/>
                  </a:cubicBezTo>
                  <a:cubicBezTo>
                    <a:pt x="2055" y="6"/>
                    <a:pt x="1964" y="0"/>
                    <a:pt x="187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6" name="Google Shape;4706;p60"/>
            <p:cNvSpPr/>
            <p:nvPr/>
          </p:nvSpPr>
          <p:spPr>
            <a:xfrm flipH="1">
              <a:off x="6499350" y="3655008"/>
              <a:ext cx="64216" cy="23050"/>
            </a:xfrm>
            <a:custGeom>
              <a:rect b="b" l="l" r="r" t="t"/>
              <a:pathLst>
                <a:path extrusionOk="0" h="1490" w="4151">
                  <a:moveTo>
                    <a:pt x="3382" y="0"/>
                  </a:moveTo>
                  <a:cubicBezTo>
                    <a:pt x="2192" y="0"/>
                    <a:pt x="968" y="581"/>
                    <a:pt x="65" y="1323"/>
                  </a:cubicBezTo>
                  <a:cubicBezTo>
                    <a:pt x="1" y="1419"/>
                    <a:pt x="42" y="1489"/>
                    <a:pt x="124" y="1489"/>
                  </a:cubicBezTo>
                  <a:cubicBezTo>
                    <a:pt x="141" y="1489"/>
                    <a:pt x="161" y="1486"/>
                    <a:pt x="182" y="1479"/>
                  </a:cubicBezTo>
                  <a:cubicBezTo>
                    <a:pt x="1505" y="895"/>
                    <a:pt x="2711" y="467"/>
                    <a:pt x="4112" y="156"/>
                  </a:cubicBezTo>
                  <a:cubicBezTo>
                    <a:pt x="4151" y="156"/>
                    <a:pt x="4151" y="78"/>
                    <a:pt x="4112" y="78"/>
                  </a:cubicBezTo>
                  <a:cubicBezTo>
                    <a:pt x="3872" y="25"/>
                    <a:pt x="3628" y="0"/>
                    <a:pt x="33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7" name="Google Shape;4707;p60"/>
            <p:cNvSpPr/>
            <p:nvPr/>
          </p:nvSpPr>
          <p:spPr>
            <a:xfrm flipH="1">
              <a:off x="6507178" y="3670865"/>
              <a:ext cx="64696" cy="22849"/>
            </a:xfrm>
            <a:custGeom>
              <a:rect b="b" l="l" r="r" t="t"/>
              <a:pathLst>
                <a:path extrusionOk="0" h="1477" w="4182">
                  <a:moveTo>
                    <a:pt x="3420" y="0"/>
                  </a:moveTo>
                  <a:cubicBezTo>
                    <a:pt x="2216" y="0"/>
                    <a:pt x="978" y="565"/>
                    <a:pt x="96" y="1349"/>
                  </a:cubicBezTo>
                  <a:cubicBezTo>
                    <a:pt x="1" y="1413"/>
                    <a:pt x="61" y="1476"/>
                    <a:pt x="129" y="1476"/>
                  </a:cubicBezTo>
                  <a:cubicBezTo>
                    <a:pt x="144" y="1476"/>
                    <a:pt x="160" y="1473"/>
                    <a:pt x="174" y="1466"/>
                  </a:cubicBezTo>
                  <a:cubicBezTo>
                    <a:pt x="1497" y="882"/>
                    <a:pt x="2703" y="454"/>
                    <a:pt x="4104" y="143"/>
                  </a:cubicBezTo>
                  <a:cubicBezTo>
                    <a:pt x="4182" y="143"/>
                    <a:pt x="4182" y="65"/>
                    <a:pt x="4104" y="65"/>
                  </a:cubicBezTo>
                  <a:cubicBezTo>
                    <a:pt x="3879" y="21"/>
                    <a:pt x="3650" y="0"/>
                    <a:pt x="342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8" name="Google Shape;4708;p60"/>
            <p:cNvSpPr/>
            <p:nvPr/>
          </p:nvSpPr>
          <p:spPr>
            <a:xfrm flipH="1">
              <a:off x="6516197" y="3686521"/>
              <a:ext cx="64618" cy="23081"/>
            </a:xfrm>
            <a:custGeom>
              <a:rect b="b" l="l" r="r" t="t"/>
              <a:pathLst>
                <a:path extrusionOk="0" h="1492" w="4177">
                  <a:moveTo>
                    <a:pt x="3414" y="0"/>
                  </a:moveTo>
                  <a:cubicBezTo>
                    <a:pt x="2211" y="0"/>
                    <a:pt x="972" y="565"/>
                    <a:pt x="90" y="1349"/>
                  </a:cubicBezTo>
                  <a:cubicBezTo>
                    <a:pt x="1" y="1408"/>
                    <a:pt x="49" y="1491"/>
                    <a:pt x="111" y="1491"/>
                  </a:cubicBezTo>
                  <a:cubicBezTo>
                    <a:pt x="130" y="1491"/>
                    <a:pt x="150" y="1484"/>
                    <a:pt x="168" y="1465"/>
                  </a:cubicBezTo>
                  <a:cubicBezTo>
                    <a:pt x="1491" y="921"/>
                    <a:pt x="2698" y="454"/>
                    <a:pt x="4098" y="181"/>
                  </a:cubicBezTo>
                  <a:cubicBezTo>
                    <a:pt x="4176" y="181"/>
                    <a:pt x="4176" y="65"/>
                    <a:pt x="4098" y="65"/>
                  </a:cubicBezTo>
                  <a:cubicBezTo>
                    <a:pt x="3873" y="21"/>
                    <a:pt x="3644" y="0"/>
                    <a:pt x="34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9" name="Google Shape;4709;p60"/>
            <p:cNvSpPr/>
            <p:nvPr/>
          </p:nvSpPr>
          <p:spPr>
            <a:xfrm flipH="1">
              <a:off x="6524628" y="3702161"/>
              <a:ext cx="64788" cy="23406"/>
            </a:xfrm>
            <a:custGeom>
              <a:rect b="b" l="l" r="r" t="t"/>
              <a:pathLst>
                <a:path extrusionOk="0" h="1513" w="4188">
                  <a:moveTo>
                    <a:pt x="3448" y="1"/>
                  </a:moveTo>
                  <a:cubicBezTo>
                    <a:pt x="2222" y="1"/>
                    <a:pt x="983" y="566"/>
                    <a:pt x="102" y="1349"/>
                  </a:cubicBezTo>
                  <a:cubicBezTo>
                    <a:pt x="1" y="1417"/>
                    <a:pt x="74" y="1513"/>
                    <a:pt x="146" y="1513"/>
                  </a:cubicBezTo>
                  <a:cubicBezTo>
                    <a:pt x="157" y="1513"/>
                    <a:pt x="169" y="1510"/>
                    <a:pt x="179" y="1505"/>
                  </a:cubicBezTo>
                  <a:cubicBezTo>
                    <a:pt x="1502" y="921"/>
                    <a:pt x="2709" y="454"/>
                    <a:pt x="4149" y="182"/>
                  </a:cubicBezTo>
                  <a:cubicBezTo>
                    <a:pt x="4187" y="182"/>
                    <a:pt x="4187" y="65"/>
                    <a:pt x="4149" y="65"/>
                  </a:cubicBezTo>
                  <a:cubicBezTo>
                    <a:pt x="3917" y="22"/>
                    <a:pt x="3683" y="1"/>
                    <a:pt x="34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0" name="Google Shape;4710;p60"/>
            <p:cNvSpPr/>
            <p:nvPr/>
          </p:nvSpPr>
          <p:spPr>
            <a:xfrm flipH="1">
              <a:off x="6349662" y="3581634"/>
              <a:ext cx="53774" cy="38397"/>
            </a:xfrm>
            <a:custGeom>
              <a:rect b="b" l="l" r="r" t="t"/>
              <a:pathLst>
                <a:path extrusionOk="0" h="2482" w="3476">
                  <a:moveTo>
                    <a:pt x="1719" y="1"/>
                  </a:moveTo>
                  <a:cubicBezTo>
                    <a:pt x="1469" y="1"/>
                    <a:pt x="1207" y="92"/>
                    <a:pt x="960" y="307"/>
                  </a:cubicBezTo>
                  <a:cubicBezTo>
                    <a:pt x="1" y="1111"/>
                    <a:pt x="813" y="2481"/>
                    <a:pt x="1772" y="2481"/>
                  </a:cubicBezTo>
                  <a:cubicBezTo>
                    <a:pt x="2020" y="2481"/>
                    <a:pt x="2277" y="2390"/>
                    <a:pt x="2516" y="2175"/>
                  </a:cubicBezTo>
                  <a:cubicBezTo>
                    <a:pt x="3475" y="1371"/>
                    <a:pt x="2688" y="1"/>
                    <a:pt x="17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1" name="Google Shape;4711;p60"/>
            <p:cNvSpPr/>
            <p:nvPr/>
          </p:nvSpPr>
          <p:spPr>
            <a:xfrm flipH="1">
              <a:off x="6536060" y="3632190"/>
              <a:ext cx="83693" cy="39108"/>
            </a:xfrm>
            <a:custGeom>
              <a:rect b="b" l="l" r="r" t="t"/>
              <a:pathLst>
                <a:path extrusionOk="0" h="2528" w="5410">
                  <a:moveTo>
                    <a:pt x="1500" y="423"/>
                  </a:moveTo>
                  <a:cubicBezTo>
                    <a:pt x="1781" y="423"/>
                    <a:pt x="2055" y="472"/>
                    <a:pt x="2218" y="541"/>
                  </a:cubicBezTo>
                  <a:cubicBezTo>
                    <a:pt x="2529" y="619"/>
                    <a:pt x="2880" y="775"/>
                    <a:pt x="3230" y="930"/>
                  </a:cubicBezTo>
                  <a:cubicBezTo>
                    <a:pt x="3891" y="1203"/>
                    <a:pt x="4553" y="1631"/>
                    <a:pt x="5176" y="1981"/>
                  </a:cubicBezTo>
                  <a:cubicBezTo>
                    <a:pt x="4592" y="1981"/>
                    <a:pt x="4008" y="2059"/>
                    <a:pt x="3386" y="2137"/>
                  </a:cubicBezTo>
                  <a:cubicBezTo>
                    <a:pt x="3166" y="2149"/>
                    <a:pt x="2875" y="2169"/>
                    <a:pt x="2562" y="2169"/>
                  </a:cubicBezTo>
                  <a:cubicBezTo>
                    <a:pt x="1876" y="2169"/>
                    <a:pt x="1087" y="2073"/>
                    <a:pt x="739" y="1592"/>
                  </a:cubicBezTo>
                  <a:cubicBezTo>
                    <a:pt x="139" y="692"/>
                    <a:pt x="840" y="423"/>
                    <a:pt x="1500" y="423"/>
                  </a:cubicBezTo>
                  <a:close/>
                  <a:moveTo>
                    <a:pt x="1527" y="1"/>
                  </a:moveTo>
                  <a:cubicBezTo>
                    <a:pt x="906" y="1"/>
                    <a:pt x="274" y="261"/>
                    <a:pt x="156" y="969"/>
                  </a:cubicBezTo>
                  <a:cubicBezTo>
                    <a:pt x="0" y="1787"/>
                    <a:pt x="856" y="2292"/>
                    <a:pt x="1557" y="2409"/>
                  </a:cubicBezTo>
                  <a:cubicBezTo>
                    <a:pt x="1954" y="2496"/>
                    <a:pt x="2351" y="2528"/>
                    <a:pt x="2747" y="2528"/>
                  </a:cubicBezTo>
                  <a:cubicBezTo>
                    <a:pt x="3593" y="2528"/>
                    <a:pt x="4432" y="2384"/>
                    <a:pt x="5253" y="2331"/>
                  </a:cubicBezTo>
                  <a:cubicBezTo>
                    <a:pt x="5409" y="2331"/>
                    <a:pt x="5409" y="2176"/>
                    <a:pt x="5370" y="2098"/>
                  </a:cubicBezTo>
                  <a:cubicBezTo>
                    <a:pt x="5370" y="2098"/>
                    <a:pt x="5409" y="2020"/>
                    <a:pt x="5370" y="2020"/>
                  </a:cubicBezTo>
                  <a:cubicBezTo>
                    <a:pt x="4553" y="1164"/>
                    <a:pt x="3269" y="425"/>
                    <a:pt x="2101" y="74"/>
                  </a:cubicBezTo>
                  <a:cubicBezTo>
                    <a:pt x="1923" y="27"/>
                    <a:pt x="1725" y="1"/>
                    <a:pt x="152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2" name="Google Shape;4712;p60"/>
            <p:cNvSpPr/>
            <p:nvPr/>
          </p:nvSpPr>
          <p:spPr>
            <a:xfrm flipH="1">
              <a:off x="6476470" y="3598960"/>
              <a:ext cx="65639" cy="69460"/>
            </a:xfrm>
            <a:custGeom>
              <a:rect b="b" l="l" r="r" t="t"/>
              <a:pathLst>
                <a:path extrusionOk="0" h="4490" w="4243">
                  <a:moveTo>
                    <a:pt x="3010" y="392"/>
                  </a:moveTo>
                  <a:cubicBezTo>
                    <a:pt x="3301" y="392"/>
                    <a:pt x="3527" y="590"/>
                    <a:pt x="3542" y="1172"/>
                  </a:cubicBezTo>
                  <a:cubicBezTo>
                    <a:pt x="3503" y="1989"/>
                    <a:pt x="2297" y="2767"/>
                    <a:pt x="1713" y="3156"/>
                  </a:cubicBezTo>
                  <a:cubicBezTo>
                    <a:pt x="1207" y="3507"/>
                    <a:pt x="701" y="3779"/>
                    <a:pt x="196" y="4129"/>
                  </a:cubicBezTo>
                  <a:cubicBezTo>
                    <a:pt x="507" y="3468"/>
                    <a:pt x="740" y="2767"/>
                    <a:pt x="1129" y="2106"/>
                  </a:cubicBezTo>
                  <a:cubicBezTo>
                    <a:pt x="1324" y="1794"/>
                    <a:pt x="1480" y="1444"/>
                    <a:pt x="1713" y="1172"/>
                  </a:cubicBezTo>
                  <a:cubicBezTo>
                    <a:pt x="1905" y="908"/>
                    <a:pt x="2542" y="392"/>
                    <a:pt x="3010" y="392"/>
                  </a:cubicBezTo>
                  <a:close/>
                  <a:moveTo>
                    <a:pt x="2912" y="1"/>
                  </a:moveTo>
                  <a:cubicBezTo>
                    <a:pt x="2378" y="1"/>
                    <a:pt x="1839" y="382"/>
                    <a:pt x="1519" y="783"/>
                  </a:cubicBezTo>
                  <a:cubicBezTo>
                    <a:pt x="740" y="1716"/>
                    <a:pt x="157" y="3078"/>
                    <a:pt x="1" y="4285"/>
                  </a:cubicBezTo>
                  <a:cubicBezTo>
                    <a:pt x="1" y="4324"/>
                    <a:pt x="1" y="4324"/>
                    <a:pt x="40" y="4324"/>
                  </a:cubicBezTo>
                  <a:cubicBezTo>
                    <a:pt x="40" y="4420"/>
                    <a:pt x="145" y="4489"/>
                    <a:pt x="248" y="4489"/>
                  </a:cubicBezTo>
                  <a:cubicBezTo>
                    <a:pt x="270" y="4489"/>
                    <a:pt x="292" y="4486"/>
                    <a:pt x="312" y="4479"/>
                  </a:cubicBezTo>
                  <a:cubicBezTo>
                    <a:pt x="1324" y="3857"/>
                    <a:pt x="2530" y="3312"/>
                    <a:pt x="3348" y="2378"/>
                  </a:cubicBezTo>
                  <a:cubicBezTo>
                    <a:pt x="3853" y="1794"/>
                    <a:pt x="4243" y="860"/>
                    <a:pt x="3620" y="277"/>
                  </a:cubicBezTo>
                  <a:cubicBezTo>
                    <a:pt x="3400" y="81"/>
                    <a:pt x="3156" y="1"/>
                    <a:pt x="291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3" name="Google Shape;4713;p60"/>
            <p:cNvSpPr/>
            <p:nvPr/>
          </p:nvSpPr>
          <p:spPr>
            <a:xfrm flipH="1">
              <a:off x="6430122" y="2741783"/>
              <a:ext cx="627896" cy="890964"/>
            </a:xfrm>
            <a:custGeom>
              <a:rect b="b" l="l" r="r" t="t"/>
              <a:pathLst>
                <a:path extrusionOk="0" h="57593" w="40588">
                  <a:moveTo>
                    <a:pt x="12881" y="0"/>
                  </a:moveTo>
                  <a:lnTo>
                    <a:pt x="1" y="7511"/>
                  </a:lnTo>
                  <a:cubicBezTo>
                    <a:pt x="1" y="7511"/>
                    <a:pt x="7978" y="27201"/>
                    <a:pt x="11091" y="34945"/>
                  </a:cubicBezTo>
                  <a:cubicBezTo>
                    <a:pt x="13348" y="40665"/>
                    <a:pt x="28486" y="57592"/>
                    <a:pt x="28486" y="57592"/>
                  </a:cubicBezTo>
                  <a:lnTo>
                    <a:pt x="40588" y="48292"/>
                  </a:lnTo>
                  <a:cubicBezTo>
                    <a:pt x="40588" y="48292"/>
                    <a:pt x="24789" y="32299"/>
                    <a:pt x="23155" y="28913"/>
                  </a:cubicBezTo>
                  <a:cubicBezTo>
                    <a:pt x="19886" y="21948"/>
                    <a:pt x="12881" y="0"/>
                    <a:pt x="12881"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4" name="Google Shape;4714;p60"/>
            <p:cNvSpPr/>
            <p:nvPr/>
          </p:nvSpPr>
          <p:spPr>
            <a:xfrm flipH="1">
              <a:off x="6474056" y="3466336"/>
              <a:ext cx="155334" cy="117649"/>
            </a:xfrm>
            <a:custGeom>
              <a:rect b="b" l="l" r="r" t="t"/>
              <a:pathLst>
                <a:path extrusionOk="0" h="7605" w="10041">
                  <a:moveTo>
                    <a:pt x="9933" y="0"/>
                  </a:moveTo>
                  <a:cubicBezTo>
                    <a:pt x="9927" y="0"/>
                    <a:pt x="9923" y="5"/>
                    <a:pt x="9923" y="16"/>
                  </a:cubicBezTo>
                  <a:cubicBezTo>
                    <a:pt x="8990" y="561"/>
                    <a:pt x="8172" y="1223"/>
                    <a:pt x="7355" y="1845"/>
                  </a:cubicBezTo>
                  <a:cubicBezTo>
                    <a:pt x="6538" y="2429"/>
                    <a:pt x="5682" y="3013"/>
                    <a:pt x="4904" y="3674"/>
                  </a:cubicBezTo>
                  <a:cubicBezTo>
                    <a:pt x="3269" y="4919"/>
                    <a:pt x="1596" y="6242"/>
                    <a:pt x="39" y="7566"/>
                  </a:cubicBezTo>
                  <a:cubicBezTo>
                    <a:pt x="0" y="7566"/>
                    <a:pt x="39" y="7604"/>
                    <a:pt x="117" y="7604"/>
                  </a:cubicBezTo>
                  <a:cubicBezTo>
                    <a:pt x="1791" y="6398"/>
                    <a:pt x="3464" y="5153"/>
                    <a:pt x="5098" y="3947"/>
                  </a:cubicBezTo>
                  <a:cubicBezTo>
                    <a:pt x="5954" y="3324"/>
                    <a:pt x="6733" y="2701"/>
                    <a:pt x="7550" y="2040"/>
                  </a:cubicBezTo>
                  <a:cubicBezTo>
                    <a:pt x="8367" y="1378"/>
                    <a:pt x="9262" y="795"/>
                    <a:pt x="10040" y="55"/>
                  </a:cubicBezTo>
                  <a:cubicBezTo>
                    <a:pt x="9985" y="28"/>
                    <a:pt x="9950" y="0"/>
                    <a:pt x="99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5" name="Google Shape;4715;p60"/>
            <p:cNvSpPr/>
            <p:nvPr/>
          </p:nvSpPr>
          <p:spPr>
            <a:xfrm flipH="1">
              <a:off x="6508369" y="2781510"/>
              <a:ext cx="367846" cy="679071"/>
            </a:xfrm>
            <a:custGeom>
              <a:rect b="b" l="l" r="r" t="t"/>
              <a:pathLst>
                <a:path extrusionOk="0" h="43896" w="23778">
                  <a:moveTo>
                    <a:pt x="1" y="1"/>
                  </a:moveTo>
                  <a:cubicBezTo>
                    <a:pt x="624" y="2024"/>
                    <a:pt x="1324" y="4048"/>
                    <a:pt x="1947" y="6032"/>
                  </a:cubicBezTo>
                  <a:lnTo>
                    <a:pt x="3931" y="12064"/>
                  </a:lnTo>
                  <a:cubicBezTo>
                    <a:pt x="5293" y="16072"/>
                    <a:pt x="6655" y="20041"/>
                    <a:pt x="8173" y="24049"/>
                  </a:cubicBezTo>
                  <a:cubicBezTo>
                    <a:pt x="8523" y="25061"/>
                    <a:pt x="8912" y="26034"/>
                    <a:pt x="9340" y="27007"/>
                  </a:cubicBezTo>
                  <a:cubicBezTo>
                    <a:pt x="9535" y="27512"/>
                    <a:pt x="9729" y="27979"/>
                    <a:pt x="10041" y="28485"/>
                  </a:cubicBezTo>
                  <a:cubicBezTo>
                    <a:pt x="10313" y="28952"/>
                    <a:pt x="10624" y="29341"/>
                    <a:pt x="10936" y="29769"/>
                  </a:cubicBezTo>
                  <a:cubicBezTo>
                    <a:pt x="12259" y="31482"/>
                    <a:pt x="13660" y="33077"/>
                    <a:pt x="15099" y="34634"/>
                  </a:cubicBezTo>
                  <a:cubicBezTo>
                    <a:pt x="17901" y="37825"/>
                    <a:pt x="20820" y="40860"/>
                    <a:pt x="23777" y="43895"/>
                  </a:cubicBezTo>
                  <a:cubicBezTo>
                    <a:pt x="20975" y="40743"/>
                    <a:pt x="18135" y="37630"/>
                    <a:pt x="15333" y="34400"/>
                  </a:cubicBezTo>
                  <a:cubicBezTo>
                    <a:pt x="13971" y="32805"/>
                    <a:pt x="12570" y="31209"/>
                    <a:pt x="11286" y="29536"/>
                  </a:cubicBezTo>
                  <a:cubicBezTo>
                    <a:pt x="11013" y="29147"/>
                    <a:pt x="10663" y="28719"/>
                    <a:pt x="10430" y="28291"/>
                  </a:cubicBezTo>
                  <a:cubicBezTo>
                    <a:pt x="10157" y="27824"/>
                    <a:pt x="9963" y="27357"/>
                    <a:pt x="9768" y="26851"/>
                  </a:cubicBezTo>
                  <a:cubicBezTo>
                    <a:pt x="9340" y="25878"/>
                    <a:pt x="8990" y="24866"/>
                    <a:pt x="8601" y="23894"/>
                  </a:cubicBezTo>
                  <a:cubicBezTo>
                    <a:pt x="7122" y="19963"/>
                    <a:pt x="5682" y="15955"/>
                    <a:pt x="4281" y="11986"/>
                  </a:cubicBez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6" name="Google Shape;4716;p60"/>
            <p:cNvSpPr/>
            <p:nvPr/>
          </p:nvSpPr>
          <p:spPr>
            <a:xfrm flipH="1">
              <a:off x="6710639" y="2742387"/>
              <a:ext cx="319672" cy="423213"/>
            </a:xfrm>
            <a:custGeom>
              <a:rect b="b" l="l" r="r" t="t"/>
              <a:pathLst>
                <a:path extrusionOk="0" h="27357" w="20664">
                  <a:moveTo>
                    <a:pt x="11013" y="0"/>
                  </a:moveTo>
                  <a:lnTo>
                    <a:pt x="0" y="6421"/>
                  </a:lnTo>
                  <a:lnTo>
                    <a:pt x="20663" y="27356"/>
                  </a:lnTo>
                  <a:cubicBezTo>
                    <a:pt x="17200" y="19185"/>
                    <a:pt x="11090" y="0"/>
                    <a:pt x="11013" y="0"/>
                  </a:cubicBezTo>
                  <a:close/>
                </a:path>
              </a:pathLst>
            </a:custGeom>
            <a:solidFill>
              <a:srgbClr val="3747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7" name="Google Shape;4717;p60"/>
            <p:cNvSpPr/>
            <p:nvPr/>
          </p:nvSpPr>
          <p:spPr>
            <a:xfrm flipH="1">
              <a:off x="6209782" y="3355741"/>
              <a:ext cx="88519" cy="42465"/>
            </a:xfrm>
            <a:custGeom>
              <a:rect b="b" l="l" r="r" t="t"/>
              <a:pathLst>
                <a:path extrusionOk="0" h="2745" w="5722">
                  <a:moveTo>
                    <a:pt x="5410" y="316"/>
                  </a:moveTo>
                  <a:lnTo>
                    <a:pt x="3931" y="1328"/>
                  </a:lnTo>
                  <a:cubicBezTo>
                    <a:pt x="3440" y="1689"/>
                    <a:pt x="2534" y="2381"/>
                    <a:pt x="1795" y="2381"/>
                  </a:cubicBezTo>
                  <a:cubicBezTo>
                    <a:pt x="1657" y="2381"/>
                    <a:pt x="1525" y="2356"/>
                    <a:pt x="1402" y="2301"/>
                  </a:cubicBezTo>
                  <a:cubicBezTo>
                    <a:pt x="1" y="1678"/>
                    <a:pt x="1557" y="745"/>
                    <a:pt x="2102" y="589"/>
                  </a:cubicBezTo>
                  <a:cubicBezTo>
                    <a:pt x="2414" y="511"/>
                    <a:pt x="2803" y="433"/>
                    <a:pt x="3153" y="394"/>
                  </a:cubicBezTo>
                  <a:cubicBezTo>
                    <a:pt x="3892" y="316"/>
                    <a:pt x="4632" y="355"/>
                    <a:pt x="5410" y="316"/>
                  </a:cubicBezTo>
                  <a:close/>
                  <a:moveTo>
                    <a:pt x="3764" y="0"/>
                  </a:moveTo>
                  <a:cubicBezTo>
                    <a:pt x="3080" y="0"/>
                    <a:pt x="2394" y="78"/>
                    <a:pt x="1791" y="239"/>
                  </a:cubicBezTo>
                  <a:cubicBezTo>
                    <a:pt x="1052" y="511"/>
                    <a:pt x="234" y="1134"/>
                    <a:pt x="585" y="1990"/>
                  </a:cubicBezTo>
                  <a:cubicBezTo>
                    <a:pt x="780" y="2550"/>
                    <a:pt x="1234" y="2744"/>
                    <a:pt x="1709" y="2744"/>
                  </a:cubicBezTo>
                  <a:cubicBezTo>
                    <a:pt x="1992" y="2744"/>
                    <a:pt x="2283" y="2675"/>
                    <a:pt x="2530" y="2573"/>
                  </a:cubicBezTo>
                  <a:cubicBezTo>
                    <a:pt x="3698" y="2184"/>
                    <a:pt x="4671" y="1289"/>
                    <a:pt x="5643" y="550"/>
                  </a:cubicBezTo>
                  <a:cubicBezTo>
                    <a:pt x="5721" y="433"/>
                    <a:pt x="5682" y="355"/>
                    <a:pt x="5605" y="239"/>
                  </a:cubicBezTo>
                  <a:lnTo>
                    <a:pt x="5605" y="200"/>
                  </a:lnTo>
                  <a:cubicBezTo>
                    <a:pt x="5040" y="68"/>
                    <a:pt x="4403" y="0"/>
                    <a:pt x="37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8" name="Google Shape;4718;p60"/>
            <p:cNvSpPr/>
            <p:nvPr/>
          </p:nvSpPr>
          <p:spPr>
            <a:xfrm flipH="1">
              <a:off x="6208576" y="2705057"/>
              <a:ext cx="850030" cy="653174"/>
            </a:xfrm>
            <a:custGeom>
              <a:rect b="b" l="l" r="r" t="t"/>
              <a:pathLst>
                <a:path extrusionOk="0" h="42222" w="54947">
                  <a:moveTo>
                    <a:pt x="17044" y="0"/>
                  </a:moveTo>
                  <a:lnTo>
                    <a:pt x="0" y="9885"/>
                  </a:lnTo>
                  <a:cubicBezTo>
                    <a:pt x="1167" y="11363"/>
                    <a:pt x="6499" y="16189"/>
                    <a:pt x="8950" y="16305"/>
                  </a:cubicBezTo>
                  <a:lnTo>
                    <a:pt x="10701" y="15916"/>
                  </a:lnTo>
                  <a:cubicBezTo>
                    <a:pt x="10701" y="15916"/>
                    <a:pt x="21091" y="28096"/>
                    <a:pt x="26539" y="33427"/>
                  </a:cubicBezTo>
                  <a:cubicBezTo>
                    <a:pt x="30820" y="37552"/>
                    <a:pt x="50004" y="42222"/>
                    <a:pt x="50004" y="42222"/>
                  </a:cubicBezTo>
                  <a:lnTo>
                    <a:pt x="54946" y="28991"/>
                  </a:lnTo>
                  <a:cubicBezTo>
                    <a:pt x="54946" y="28991"/>
                    <a:pt x="39147" y="23738"/>
                    <a:pt x="36890" y="22376"/>
                  </a:cubicBezTo>
                  <a:cubicBezTo>
                    <a:pt x="34944" y="21208"/>
                    <a:pt x="24827" y="10780"/>
                    <a:pt x="24827" y="10780"/>
                  </a:cubicBezTo>
                  <a:cubicBezTo>
                    <a:pt x="23660" y="5643"/>
                    <a:pt x="17044" y="0"/>
                    <a:pt x="17044"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9" name="Google Shape;4719;p60"/>
            <p:cNvSpPr/>
            <p:nvPr/>
          </p:nvSpPr>
          <p:spPr>
            <a:xfrm flipH="1">
              <a:off x="6253733" y="3155420"/>
              <a:ext cx="66830" cy="182206"/>
            </a:xfrm>
            <a:custGeom>
              <a:rect b="b" l="l" r="r" t="t"/>
              <a:pathLst>
                <a:path extrusionOk="0" h="11778" w="4320">
                  <a:moveTo>
                    <a:pt x="4291" y="0"/>
                  </a:moveTo>
                  <a:cubicBezTo>
                    <a:pt x="4285" y="0"/>
                    <a:pt x="4281" y="9"/>
                    <a:pt x="4281" y="35"/>
                  </a:cubicBezTo>
                  <a:cubicBezTo>
                    <a:pt x="3775" y="930"/>
                    <a:pt x="3502" y="1981"/>
                    <a:pt x="3035" y="2992"/>
                  </a:cubicBezTo>
                  <a:cubicBezTo>
                    <a:pt x="2646" y="3926"/>
                    <a:pt x="2335" y="4899"/>
                    <a:pt x="1985" y="5794"/>
                  </a:cubicBezTo>
                  <a:cubicBezTo>
                    <a:pt x="1245" y="7740"/>
                    <a:pt x="623" y="9763"/>
                    <a:pt x="0" y="11748"/>
                  </a:cubicBezTo>
                  <a:cubicBezTo>
                    <a:pt x="0" y="11767"/>
                    <a:pt x="10" y="11777"/>
                    <a:pt x="20" y="11777"/>
                  </a:cubicBezTo>
                  <a:cubicBezTo>
                    <a:pt x="29" y="11777"/>
                    <a:pt x="39" y="11767"/>
                    <a:pt x="39" y="11748"/>
                  </a:cubicBezTo>
                  <a:cubicBezTo>
                    <a:pt x="817" y="9841"/>
                    <a:pt x="1557" y="7895"/>
                    <a:pt x="2257" y="5950"/>
                  </a:cubicBezTo>
                  <a:lnTo>
                    <a:pt x="3308" y="3031"/>
                  </a:lnTo>
                  <a:cubicBezTo>
                    <a:pt x="3619" y="2019"/>
                    <a:pt x="4086" y="1047"/>
                    <a:pt x="4320" y="35"/>
                  </a:cubicBezTo>
                  <a:cubicBezTo>
                    <a:pt x="4320" y="35"/>
                    <a:pt x="4302" y="0"/>
                    <a:pt x="42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0" name="Google Shape;4720;p60"/>
            <p:cNvSpPr/>
            <p:nvPr/>
          </p:nvSpPr>
          <p:spPr>
            <a:xfrm flipH="1">
              <a:off x="6858733" y="2940433"/>
              <a:ext cx="76468" cy="23499"/>
            </a:xfrm>
            <a:custGeom>
              <a:rect b="b" l="l" r="r" t="t"/>
              <a:pathLst>
                <a:path extrusionOk="0" h="1519" w="4943">
                  <a:moveTo>
                    <a:pt x="4903" y="1"/>
                  </a:moveTo>
                  <a:cubicBezTo>
                    <a:pt x="3269" y="351"/>
                    <a:pt x="1674" y="740"/>
                    <a:pt x="117" y="1324"/>
                  </a:cubicBezTo>
                  <a:cubicBezTo>
                    <a:pt x="0" y="1363"/>
                    <a:pt x="0" y="1518"/>
                    <a:pt x="117" y="1518"/>
                  </a:cubicBezTo>
                  <a:cubicBezTo>
                    <a:pt x="1713" y="1090"/>
                    <a:pt x="3269" y="584"/>
                    <a:pt x="4903" y="117"/>
                  </a:cubicBezTo>
                  <a:cubicBezTo>
                    <a:pt x="4942" y="40"/>
                    <a:pt x="4942" y="1"/>
                    <a:pt x="4903" y="1"/>
                  </a:cubicBezTo>
                  <a:close/>
                </a:path>
              </a:pathLst>
            </a:custGeom>
            <a:solidFill>
              <a:srgbClr val="3747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1" name="Google Shape;4721;p60"/>
            <p:cNvSpPr/>
            <p:nvPr/>
          </p:nvSpPr>
          <p:spPr>
            <a:xfrm flipH="1">
              <a:off x="6896666" y="2838471"/>
              <a:ext cx="116195" cy="105273"/>
            </a:xfrm>
            <a:custGeom>
              <a:rect b="b" l="l" r="r" t="t"/>
              <a:pathLst>
                <a:path extrusionOk="0" h="6805" w="7511">
                  <a:moveTo>
                    <a:pt x="2032" y="0"/>
                  </a:moveTo>
                  <a:cubicBezTo>
                    <a:pt x="2006" y="0"/>
                    <a:pt x="1985" y="36"/>
                    <a:pt x="1985" y="93"/>
                  </a:cubicBezTo>
                  <a:cubicBezTo>
                    <a:pt x="2569" y="1299"/>
                    <a:pt x="3347" y="2428"/>
                    <a:pt x="4281" y="3440"/>
                  </a:cubicBezTo>
                  <a:cubicBezTo>
                    <a:pt x="4748" y="3985"/>
                    <a:pt x="5293" y="4490"/>
                    <a:pt x="5838" y="4996"/>
                  </a:cubicBezTo>
                  <a:cubicBezTo>
                    <a:pt x="6071" y="5230"/>
                    <a:pt x="6460" y="5463"/>
                    <a:pt x="6616" y="5775"/>
                  </a:cubicBezTo>
                  <a:cubicBezTo>
                    <a:pt x="6694" y="6008"/>
                    <a:pt x="6694" y="6242"/>
                    <a:pt x="6538" y="6397"/>
                  </a:cubicBezTo>
                  <a:cubicBezTo>
                    <a:pt x="6366" y="6569"/>
                    <a:pt x="6151" y="6642"/>
                    <a:pt x="5910" y="6642"/>
                  </a:cubicBezTo>
                  <a:cubicBezTo>
                    <a:pt x="4738" y="6642"/>
                    <a:pt x="2963" y="4910"/>
                    <a:pt x="2608" y="4490"/>
                  </a:cubicBezTo>
                  <a:cubicBezTo>
                    <a:pt x="1713" y="3479"/>
                    <a:pt x="896" y="2506"/>
                    <a:pt x="78" y="1338"/>
                  </a:cubicBezTo>
                  <a:cubicBezTo>
                    <a:pt x="67" y="1327"/>
                    <a:pt x="56" y="1322"/>
                    <a:pt x="45" y="1322"/>
                  </a:cubicBezTo>
                  <a:cubicBezTo>
                    <a:pt x="20" y="1322"/>
                    <a:pt x="1" y="1350"/>
                    <a:pt x="1" y="1377"/>
                  </a:cubicBezTo>
                  <a:cubicBezTo>
                    <a:pt x="857" y="2934"/>
                    <a:pt x="1946" y="4451"/>
                    <a:pt x="3230" y="5580"/>
                  </a:cubicBezTo>
                  <a:cubicBezTo>
                    <a:pt x="3625" y="5884"/>
                    <a:pt x="4898" y="6804"/>
                    <a:pt x="5882" y="6804"/>
                  </a:cubicBezTo>
                  <a:cubicBezTo>
                    <a:pt x="6158" y="6804"/>
                    <a:pt x="6411" y="6732"/>
                    <a:pt x="6616" y="6553"/>
                  </a:cubicBezTo>
                  <a:cubicBezTo>
                    <a:pt x="7511" y="5775"/>
                    <a:pt x="6305" y="4996"/>
                    <a:pt x="5643" y="4374"/>
                  </a:cubicBezTo>
                  <a:cubicBezTo>
                    <a:pt x="4281" y="3051"/>
                    <a:pt x="3153" y="1572"/>
                    <a:pt x="2063" y="15"/>
                  </a:cubicBezTo>
                  <a:cubicBezTo>
                    <a:pt x="2053" y="5"/>
                    <a:pt x="2042" y="0"/>
                    <a:pt x="2032" y="0"/>
                  </a:cubicBezTo>
                  <a:close/>
                </a:path>
              </a:pathLst>
            </a:custGeom>
            <a:solidFill>
              <a:srgbClr val="3747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2" name="Google Shape;4722;p60"/>
            <p:cNvSpPr/>
            <p:nvPr/>
          </p:nvSpPr>
          <p:spPr>
            <a:xfrm flipH="1">
              <a:off x="6894253" y="2938732"/>
              <a:ext cx="21828" cy="13412"/>
            </a:xfrm>
            <a:custGeom>
              <a:rect b="b" l="l" r="r" t="t"/>
              <a:pathLst>
                <a:path extrusionOk="0" h="867" w="1411">
                  <a:moveTo>
                    <a:pt x="208" y="1"/>
                  </a:moveTo>
                  <a:cubicBezTo>
                    <a:pt x="103" y="1"/>
                    <a:pt x="1" y="165"/>
                    <a:pt x="126" y="227"/>
                  </a:cubicBezTo>
                  <a:cubicBezTo>
                    <a:pt x="321" y="305"/>
                    <a:pt x="593" y="461"/>
                    <a:pt x="788" y="539"/>
                  </a:cubicBezTo>
                  <a:cubicBezTo>
                    <a:pt x="982" y="656"/>
                    <a:pt x="1099" y="811"/>
                    <a:pt x="1372" y="850"/>
                  </a:cubicBezTo>
                  <a:cubicBezTo>
                    <a:pt x="1372" y="861"/>
                    <a:pt x="1375" y="866"/>
                    <a:pt x="1380" y="866"/>
                  </a:cubicBezTo>
                  <a:cubicBezTo>
                    <a:pt x="1391" y="866"/>
                    <a:pt x="1410" y="839"/>
                    <a:pt x="1410" y="811"/>
                  </a:cubicBezTo>
                  <a:cubicBezTo>
                    <a:pt x="1294" y="656"/>
                    <a:pt x="1138" y="500"/>
                    <a:pt x="982" y="422"/>
                  </a:cubicBezTo>
                  <a:cubicBezTo>
                    <a:pt x="710" y="266"/>
                    <a:pt x="554" y="111"/>
                    <a:pt x="282" y="33"/>
                  </a:cubicBezTo>
                  <a:cubicBezTo>
                    <a:pt x="259" y="10"/>
                    <a:pt x="234" y="1"/>
                    <a:pt x="208" y="1"/>
                  </a:cubicBezTo>
                  <a:close/>
                </a:path>
              </a:pathLst>
            </a:custGeom>
            <a:solidFill>
              <a:srgbClr val="3747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3" name="Google Shape;4723;p60"/>
            <p:cNvSpPr/>
            <p:nvPr/>
          </p:nvSpPr>
          <p:spPr>
            <a:xfrm flipH="1">
              <a:off x="6769038" y="2793283"/>
              <a:ext cx="126235" cy="46642"/>
            </a:xfrm>
            <a:custGeom>
              <a:rect b="b" l="l" r="r" t="t"/>
              <a:pathLst>
                <a:path extrusionOk="0" h="3015" w="8160">
                  <a:moveTo>
                    <a:pt x="18" y="1"/>
                  </a:moveTo>
                  <a:cubicBezTo>
                    <a:pt x="9" y="1"/>
                    <a:pt x="1" y="18"/>
                    <a:pt x="27" y="18"/>
                  </a:cubicBezTo>
                  <a:cubicBezTo>
                    <a:pt x="27" y="5"/>
                    <a:pt x="22" y="1"/>
                    <a:pt x="18" y="1"/>
                  </a:cubicBezTo>
                  <a:close/>
                  <a:moveTo>
                    <a:pt x="27" y="18"/>
                  </a:moveTo>
                  <a:cubicBezTo>
                    <a:pt x="532" y="757"/>
                    <a:pt x="1155" y="1458"/>
                    <a:pt x="1817" y="2080"/>
                  </a:cubicBezTo>
                  <a:cubicBezTo>
                    <a:pt x="2400" y="2547"/>
                    <a:pt x="3023" y="3014"/>
                    <a:pt x="3801" y="3014"/>
                  </a:cubicBezTo>
                  <a:cubicBezTo>
                    <a:pt x="4579" y="3014"/>
                    <a:pt x="5436" y="2703"/>
                    <a:pt x="6136" y="2353"/>
                  </a:cubicBezTo>
                  <a:cubicBezTo>
                    <a:pt x="6875" y="2002"/>
                    <a:pt x="7576" y="1535"/>
                    <a:pt x="8160" y="952"/>
                  </a:cubicBezTo>
                  <a:cubicBezTo>
                    <a:pt x="8160" y="913"/>
                    <a:pt x="8160" y="913"/>
                    <a:pt x="8082" y="913"/>
                  </a:cubicBezTo>
                  <a:cubicBezTo>
                    <a:pt x="6875" y="1847"/>
                    <a:pt x="5319" y="2508"/>
                    <a:pt x="3801" y="2547"/>
                  </a:cubicBezTo>
                  <a:cubicBezTo>
                    <a:pt x="3743" y="2553"/>
                    <a:pt x="3687" y="2556"/>
                    <a:pt x="3631" y="2556"/>
                  </a:cubicBezTo>
                  <a:cubicBezTo>
                    <a:pt x="2936" y="2556"/>
                    <a:pt x="2396" y="2123"/>
                    <a:pt x="1856" y="1691"/>
                  </a:cubicBezTo>
                  <a:cubicBezTo>
                    <a:pt x="1233" y="1185"/>
                    <a:pt x="610" y="602"/>
                    <a:pt x="27" y="18"/>
                  </a:cubicBezTo>
                  <a:close/>
                </a:path>
              </a:pathLst>
            </a:custGeom>
            <a:solidFill>
              <a:srgbClr val="3747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4" name="Google Shape;4724;p60"/>
            <p:cNvSpPr/>
            <p:nvPr/>
          </p:nvSpPr>
          <p:spPr>
            <a:xfrm flipH="1">
              <a:off x="6276613" y="2729732"/>
              <a:ext cx="523737" cy="425023"/>
            </a:xfrm>
            <a:custGeom>
              <a:rect b="b" l="l" r="r" t="t"/>
              <a:pathLst>
                <a:path extrusionOk="0" h="27474" w="33855">
                  <a:moveTo>
                    <a:pt x="0" y="1"/>
                  </a:moveTo>
                  <a:cubicBezTo>
                    <a:pt x="700" y="701"/>
                    <a:pt x="1323" y="1402"/>
                    <a:pt x="2062" y="2180"/>
                  </a:cubicBezTo>
                  <a:cubicBezTo>
                    <a:pt x="2724" y="2958"/>
                    <a:pt x="3308" y="3737"/>
                    <a:pt x="3891" y="4515"/>
                  </a:cubicBezTo>
                  <a:cubicBezTo>
                    <a:pt x="4475" y="5293"/>
                    <a:pt x="5020" y="6110"/>
                    <a:pt x="5448" y="7005"/>
                  </a:cubicBezTo>
                  <a:cubicBezTo>
                    <a:pt x="5837" y="7862"/>
                    <a:pt x="6226" y="8795"/>
                    <a:pt x="6265" y="9729"/>
                  </a:cubicBezTo>
                  <a:lnTo>
                    <a:pt x="6265" y="9768"/>
                  </a:lnTo>
                  <a:lnTo>
                    <a:pt x="6343" y="9807"/>
                  </a:lnTo>
                  <a:cubicBezTo>
                    <a:pt x="8211" y="11870"/>
                    <a:pt x="10118" y="13932"/>
                    <a:pt x="12063" y="15917"/>
                  </a:cubicBezTo>
                  <a:cubicBezTo>
                    <a:pt x="14009" y="17901"/>
                    <a:pt x="15994" y="19886"/>
                    <a:pt x="18134" y="21715"/>
                  </a:cubicBezTo>
                  <a:cubicBezTo>
                    <a:pt x="18445" y="21909"/>
                    <a:pt x="18717" y="22143"/>
                    <a:pt x="19029" y="22337"/>
                  </a:cubicBezTo>
                  <a:lnTo>
                    <a:pt x="19496" y="22610"/>
                  </a:lnTo>
                  <a:cubicBezTo>
                    <a:pt x="19651" y="22727"/>
                    <a:pt x="19846" y="22765"/>
                    <a:pt x="20002" y="22882"/>
                  </a:cubicBezTo>
                  <a:cubicBezTo>
                    <a:pt x="20624" y="23155"/>
                    <a:pt x="21325" y="23388"/>
                    <a:pt x="21947" y="23660"/>
                  </a:cubicBezTo>
                  <a:cubicBezTo>
                    <a:pt x="23270" y="24127"/>
                    <a:pt x="24554" y="24555"/>
                    <a:pt x="25878" y="25022"/>
                  </a:cubicBezTo>
                  <a:cubicBezTo>
                    <a:pt x="28524" y="25879"/>
                    <a:pt x="31170" y="26696"/>
                    <a:pt x="33855" y="27474"/>
                  </a:cubicBezTo>
                  <a:lnTo>
                    <a:pt x="25994" y="24711"/>
                  </a:lnTo>
                  <a:lnTo>
                    <a:pt x="22025" y="23271"/>
                  </a:lnTo>
                  <a:cubicBezTo>
                    <a:pt x="21402" y="22999"/>
                    <a:pt x="20780" y="22765"/>
                    <a:pt x="20157" y="22493"/>
                  </a:cubicBezTo>
                  <a:cubicBezTo>
                    <a:pt x="20002" y="22376"/>
                    <a:pt x="19846" y="22337"/>
                    <a:pt x="19690" y="22221"/>
                  </a:cubicBezTo>
                  <a:lnTo>
                    <a:pt x="19262" y="21987"/>
                  </a:lnTo>
                  <a:cubicBezTo>
                    <a:pt x="18990" y="21793"/>
                    <a:pt x="18717" y="21559"/>
                    <a:pt x="18445" y="21365"/>
                  </a:cubicBezTo>
                  <a:cubicBezTo>
                    <a:pt x="16344" y="19536"/>
                    <a:pt x="14398" y="17512"/>
                    <a:pt x="12413" y="15566"/>
                  </a:cubicBezTo>
                  <a:cubicBezTo>
                    <a:pt x="10491" y="13606"/>
                    <a:pt x="8569" y="11607"/>
                    <a:pt x="6684" y="9607"/>
                  </a:cubicBezTo>
                  <a:lnTo>
                    <a:pt x="6684" y="9607"/>
                  </a:lnTo>
                  <a:cubicBezTo>
                    <a:pt x="6556" y="8555"/>
                    <a:pt x="6175" y="7683"/>
                    <a:pt x="5720" y="6811"/>
                  </a:cubicBezTo>
                  <a:cubicBezTo>
                    <a:pt x="5214" y="5955"/>
                    <a:pt x="4631" y="5099"/>
                    <a:pt x="4047" y="4320"/>
                  </a:cubicBezTo>
                  <a:cubicBezTo>
                    <a:pt x="2841" y="2764"/>
                    <a:pt x="1479" y="1324"/>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5" name="Google Shape;4725;p60"/>
            <p:cNvSpPr/>
            <p:nvPr/>
          </p:nvSpPr>
          <p:spPr>
            <a:xfrm flipH="1">
              <a:off x="6704621" y="2519789"/>
              <a:ext cx="399141" cy="397192"/>
            </a:xfrm>
            <a:custGeom>
              <a:rect b="b" l="l" r="r" t="t"/>
              <a:pathLst>
                <a:path extrusionOk="0" h="25675" w="25801">
                  <a:moveTo>
                    <a:pt x="5937" y="0"/>
                  </a:moveTo>
                  <a:cubicBezTo>
                    <a:pt x="3297" y="0"/>
                    <a:pt x="1098" y="2500"/>
                    <a:pt x="896" y="3649"/>
                  </a:cubicBezTo>
                  <a:cubicBezTo>
                    <a:pt x="1" y="8863"/>
                    <a:pt x="3697" y="25635"/>
                    <a:pt x="3814" y="25674"/>
                  </a:cubicBezTo>
                  <a:cubicBezTo>
                    <a:pt x="3815" y="25674"/>
                    <a:pt x="3816" y="25675"/>
                    <a:pt x="3818" y="25675"/>
                  </a:cubicBezTo>
                  <a:cubicBezTo>
                    <a:pt x="4212" y="25675"/>
                    <a:pt x="25761" y="17502"/>
                    <a:pt x="25761" y="17463"/>
                  </a:cubicBezTo>
                  <a:cubicBezTo>
                    <a:pt x="25800" y="17308"/>
                    <a:pt x="13893" y="2248"/>
                    <a:pt x="7161" y="186"/>
                  </a:cubicBezTo>
                  <a:cubicBezTo>
                    <a:pt x="6746" y="58"/>
                    <a:pt x="6337" y="0"/>
                    <a:pt x="5937"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6" name="Google Shape;4726;p60"/>
            <p:cNvSpPr/>
            <p:nvPr/>
          </p:nvSpPr>
          <p:spPr>
            <a:xfrm flipH="1">
              <a:off x="7008034" y="2413092"/>
              <a:ext cx="125230" cy="199439"/>
            </a:xfrm>
            <a:custGeom>
              <a:rect b="b" l="l" r="r" t="t"/>
              <a:pathLst>
                <a:path extrusionOk="0" h="12892" w="8095">
                  <a:moveTo>
                    <a:pt x="3931" y="0"/>
                  </a:moveTo>
                  <a:cubicBezTo>
                    <a:pt x="3931" y="0"/>
                    <a:pt x="3931" y="0"/>
                    <a:pt x="3931" y="0"/>
                  </a:cubicBezTo>
                  <a:lnTo>
                    <a:pt x="1" y="5487"/>
                  </a:lnTo>
                  <a:lnTo>
                    <a:pt x="2452" y="9106"/>
                  </a:lnTo>
                  <a:lnTo>
                    <a:pt x="2647" y="9340"/>
                  </a:lnTo>
                  <a:cubicBezTo>
                    <a:pt x="2647" y="9340"/>
                    <a:pt x="4075" y="12891"/>
                    <a:pt x="4835" y="12891"/>
                  </a:cubicBezTo>
                  <a:cubicBezTo>
                    <a:pt x="4859" y="12891"/>
                    <a:pt x="4882" y="12888"/>
                    <a:pt x="4904" y="12881"/>
                  </a:cubicBezTo>
                  <a:cubicBezTo>
                    <a:pt x="7083" y="12141"/>
                    <a:pt x="8095" y="8211"/>
                    <a:pt x="8017" y="7666"/>
                  </a:cubicBezTo>
                  <a:cubicBezTo>
                    <a:pt x="7939" y="7433"/>
                    <a:pt x="3991" y="0"/>
                    <a:pt x="3931"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7" name="Google Shape;4727;p60"/>
            <p:cNvSpPr/>
            <p:nvPr/>
          </p:nvSpPr>
          <p:spPr>
            <a:xfrm flipH="1">
              <a:off x="7032106" y="2413092"/>
              <a:ext cx="100555" cy="166767"/>
            </a:xfrm>
            <a:custGeom>
              <a:rect b="b" l="l" r="r" t="t"/>
              <a:pathLst>
                <a:path extrusionOk="0" h="10780" w="6500">
                  <a:moveTo>
                    <a:pt x="3931" y="0"/>
                  </a:moveTo>
                  <a:lnTo>
                    <a:pt x="1" y="5487"/>
                  </a:lnTo>
                  <a:lnTo>
                    <a:pt x="2491" y="9106"/>
                  </a:lnTo>
                  <a:lnTo>
                    <a:pt x="2686" y="9340"/>
                  </a:lnTo>
                  <a:cubicBezTo>
                    <a:pt x="2686" y="9340"/>
                    <a:pt x="2958" y="10001"/>
                    <a:pt x="3308" y="10779"/>
                  </a:cubicBezTo>
                  <a:cubicBezTo>
                    <a:pt x="6032" y="9184"/>
                    <a:pt x="6499" y="6460"/>
                    <a:pt x="6460" y="4709"/>
                  </a:cubicBezTo>
                  <a:cubicBezTo>
                    <a:pt x="5293" y="2530"/>
                    <a:pt x="3931" y="0"/>
                    <a:pt x="3931"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8" name="Google Shape;4728;p60"/>
            <p:cNvSpPr/>
            <p:nvPr/>
          </p:nvSpPr>
          <p:spPr>
            <a:xfrm flipH="1">
              <a:off x="7008638" y="2223739"/>
              <a:ext cx="288964" cy="341361"/>
            </a:xfrm>
            <a:custGeom>
              <a:rect b="b" l="l" r="r" t="t"/>
              <a:pathLst>
                <a:path extrusionOk="0" h="22066" w="18679">
                  <a:moveTo>
                    <a:pt x="9605" y="1"/>
                  </a:moveTo>
                  <a:cubicBezTo>
                    <a:pt x="9254" y="1"/>
                    <a:pt x="8905" y="21"/>
                    <a:pt x="8561" y="60"/>
                  </a:cubicBezTo>
                  <a:cubicBezTo>
                    <a:pt x="4437" y="566"/>
                    <a:pt x="0" y="3835"/>
                    <a:pt x="1557" y="13019"/>
                  </a:cubicBezTo>
                  <a:cubicBezTo>
                    <a:pt x="2873" y="20782"/>
                    <a:pt x="7136" y="22066"/>
                    <a:pt x="9622" y="22066"/>
                  </a:cubicBezTo>
                  <a:cubicBezTo>
                    <a:pt x="10077" y="22066"/>
                    <a:pt x="10472" y="22023"/>
                    <a:pt x="10779" y="21969"/>
                  </a:cubicBezTo>
                  <a:cubicBezTo>
                    <a:pt x="12608" y="21657"/>
                    <a:pt x="18679" y="20373"/>
                    <a:pt x="18095" y="11073"/>
                  </a:cubicBezTo>
                  <a:cubicBezTo>
                    <a:pt x="17525" y="2513"/>
                    <a:pt x="13456" y="1"/>
                    <a:pt x="9605"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9" name="Google Shape;4729;p60"/>
            <p:cNvSpPr/>
            <p:nvPr/>
          </p:nvSpPr>
          <p:spPr>
            <a:xfrm flipH="1">
              <a:off x="7230771" y="2401629"/>
              <a:ext cx="27258" cy="18487"/>
            </a:xfrm>
            <a:custGeom>
              <a:rect b="b" l="l" r="r" t="t"/>
              <a:pathLst>
                <a:path extrusionOk="0" h="1195" w="1762">
                  <a:moveTo>
                    <a:pt x="1269" y="0"/>
                  </a:moveTo>
                  <a:cubicBezTo>
                    <a:pt x="1106" y="0"/>
                    <a:pt x="941" y="53"/>
                    <a:pt x="789" y="119"/>
                  </a:cubicBezTo>
                  <a:cubicBezTo>
                    <a:pt x="517" y="236"/>
                    <a:pt x="322" y="391"/>
                    <a:pt x="166" y="702"/>
                  </a:cubicBezTo>
                  <a:cubicBezTo>
                    <a:pt x="1" y="934"/>
                    <a:pt x="230" y="1195"/>
                    <a:pt x="470" y="1195"/>
                  </a:cubicBezTo>
                  <a:cubicBezTo>
                    <a:pt x="512" y="1195"/>
                    <a:pt x="554" y="1187"/>
                    <a:pt x="594" y="1169"/>
                  </a:cubicBezTo>
                  <a:lnTo>
                    <a:pt x="1178" y="897"/>
                  </a:lnTo>
                  <a:cubicBezTo>
                    <a:pt x="1412" y="780"/>
                    <a:pt x="1567" y="702"/>
                    <a:pt x="1723" y="508"/>
                  </a:cubicBezTo>
                  <a:cubicBezTo>
                    <a:pt x="1762" y="391"/>
                    <a:pt x="1723" y="197"/>
                    <a:pt x="1645" y="119"/>
                  </a:cubicBezTo>
                  <a:cubicBezTo>
                    <a:pt x="1525" y="33"/>
                    <a:pt x="1398" y="0"/>
                    <a:pt x="12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0" name="Google Shape;4730;p60"/>
            <p:cNvSpPr/>
            <p:nvPr/>
          </p:nvSpPr>
          <p:spPr>
            <a:xfrm flipH="1">
              <a:off x="7152509" y="2383591"/>
              <a:ext cx="28913" cy="14124"/>
            </a:xfrm>
            <a:custGeom>
              <a:rect b="b" l="l" r="r" t="t"/>
              <a:pathLst>
                <a:path extrusionOk="0" h="913" w="1869">
                  <a:moveTo>
                    <a:pt x="779" y="1"/>
                  </a:moveTo>
                  <a:cubicBezTo>
                    <a:pt x="468" y="40"/>
                    <a:pt x="195" y="117"/>
                    <a:pt x="40" y="390"/>
                  </a:cubicBezTo>
                  <a:cubicBezTo>
                    <a:pt x="1" y="506"/>
                    <a:pt x="40" y="701"/>
                    <a:pt x="117" y="779"/>
                  </a:cubicBezTo>
                  <a:cubicBezTo>
                    <a:pt x="299" y="883"/>
                    <a:pt x="446" y="900"/>
                    <a:pt x="593" y="900"/>
                  </a:cubicBezTo>
                  <a:cubicBezTo>
                    <a:pt x="667" y="900"/>
                    <a:pt x="740" y="896"/>
                    <a:pt x="818" y="896"/>
                  </a:cubicBezTo>
                  <a:cubicBezTo>
                    <a:pt x="948" y="896"/>
                    <a:pt x="1077" y="913"/>
                    <a:pt x="1219" y="913"/>
                  </a:cubicBezTo>
                  <a:cubicBezTo>
                    <a:pt x="1289" y="913"/>
                    <a:pt x="1363" y="909"/>
                    <a:pt x="1441" y="896"/>
                  </a:cubicBezTo>
                  <a:cubicBezTo>
                    <a:pt x="1752" y="896"/>
                    <a:pt x="1869" y="429"/>
                    <a:pt x="1596" y="234"/>
                  </a:cubicBezTo>
                  <a:cubicBezTo>
                    <a:pt x="1363" y="40"/>
                    <a:pt x="1090" y="1"/>
                    <a:pt x="7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1" name="Google Shape;4731;p60"/>
            <p:cNvSpPr/>
            <p:nvPr/>
          </p:nvSpPr>
          <p:spPr>
            <a:xfrm flipH="1">
              <a:off x="7143613" y="2417006"/>
              <a:ext cx="33013" cy="31822"/>
            </a:xfrm>
            <a:custGeom>
              <a:rect b="b" l="l" r="r" t="t"/>
              <a:pathLst>
                <a:path extrusionOk="0" h="2057" w="2134">
                  <a:moveTo>
                    <a:pt x="937" y="1"/>
                  </a:moveTo>
                  <a:cubicBezTo>
                    <a:pt x="886" y="1"/>
                    <a:pt x="834" y="7"/>
                    <a:pt x="780" y="20"/>
                  </a:cubicBezTo>
                  <a:cubicBezTo>
                    <a:pt x="1" y="205"/>
                    <a:pt x="355" y="2056"/>
                    <a:pt x="1200" y="2056"/>
                  </a:cubicBezTo>
                  <a:cubicBezTo>
                    <a:pt x="1241" y="2056"/>
                    <a:pt x="1282" y="2052"/>
                    <a:pt x="1325" y="2043"/>
                  </a:cubicBezTo>
                  <a:cubicBezTo>
                    <a:pt x="2134" y="1786"/>
                    <a:pt x="1797" y="1"/>
                    <a:pt x="9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2" name="Google Shape;4732;p60"/>
            <p:cNvSpPr/>
            <p:nvPr/>
          </p:nvSpPr>
          <p:spPr>
            <a:xfrm flipH="1">
              <a:off x="7215054" y="2431625"/>
              <a:ext cx="35442" cy="31048"/>
            </a:xfrm>
            <a:custGeom>
              <a:rect b="b" l="l" r="r" t="t"/>
              <a:pathLst>
                <a:path extrusionOk="0" h="2007" w="2291">
                  <a:moveTo>
                    <a:pt x="1092" y="0"/>
                  </a:moveTo>
                  <a:cubicBezTo>
                    <a:pt x="1062" y="0"/>
                    <a:pt x="1033" y="3"/>
                    <a:pt x="1002" y="9"/>
                  </a:cubicBezTo>
                  <a:cubicBezTo>
                    <a:pt x="1" y="194"/>
                    <a:pt x="414" y="2007"/>
                    <a:pt x="1264" y="2007"/>
                  </a:cubicBezTo>
                  <a:cubicBezTo>
                    <a:pt x="1305" y="2007"/>
                    <a:pt x="1348" y="2002"/>
                    <a:pt x="1392" y="1993"/>
                  </a:cubicBezTo>
                  <a:cubicBezTo>
                    <a:pt x="2291" y="1881"/>
                    <a:pt x="1855" y="0"/>
                    <a:pt x="10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3" name="Google Shape;4733;p60"/>
            <p:cNvSpPr/>
            <p:nvPr/>
          </p:nvSpPr>
          <p:spPr>
            <a:xfrm flipH="1">
              <a:off x="7152509" y="2504195"/>
              <a:ext cx="19276" cy="13134"/>
            </a:xfrm>
            <a:custGeom>
              <a:rect b="b" l="l" r="r" t="t"/>
              <a:pathLst>
                <a:path extrusionOk="0" h="849" w="1246">
                  <a:moveTo>
                    <a:pt x="1146" y="1"/>
                  </a:moveTo>
                  <a:cubicBezTo>
                    <a:pt x="1135" y="1"/>
                    <a:pt x="1129" y="10"/>
                    <a:pt x="1129" y="26"/>
                  </a:cubicBezTo>
                  <a:cubicBezTo>
                    <a:pt x="1012" y="221"/>
                    <a:pt x="934" y="493"/>
                    <a:pt x="701" y="571"/>
                  </a:cubicBezTo>
                  <a:cubicBezTo>
                    <a:pt x="634" y="621"/>
                    <a:pt x="539" y="635"/>
                    <a:pt x="436" y="635"/>
                  </a:cubicBezTo>
                  <a:cubicBezTo>
                    <a:pt x="300" y="635"/>
                    <a:pt x="150" y="610"/>
                    <a:pt x="39" y="610"/>
                  </a:cubicBezTo>
                  <a:cubicBezTo>
                    <a:pt x="39" y="610"/>
                    <a:pt x="0" y="649"/>
                    <a:pt x="39" y="649"/>
                  </a:cubicBezTo>
                  <a:cubicBezTo>
                    <a:pt x="187" y="772"/>
                    <a:pt x="382" y="848"/>
                    <a:pt x="583" y="848"/>
                  </a:cubicBezTo>
                  <a:cubicBezTo>
                    <a:pt x="701" y="848"/>
                    <a:pt x="820" y="823"/>
                    <a:pt x="934" y="766"/>
                  </a:cubicBezTo>
                  <a:cubicBezTo>
                    <a:pt x="1168" y="610"/>
                    <a:pt x="1246" y="376"/>
                    <a:pt x="1207" y="65"/>
                  </a:cubicBezTo>
                  <a:cubicBezTo>
                    <a:pt x="1184" y="20"/>
                    <a:pt x="1161" y="1"/>
                    <a:pt x="114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4" name="Google Shape;4734;p60"/>
            <p:cNvSpPr/>
            <p:nvPr/>
          </p:nvSpPr>
          <p:spPr>
            <a:xfrm flipH="1">
              <a:off x="7168164" y="2425282"/>
              <a:ext cx="53588" cy="77226"/>
            </a:xfrm>
            <a:custGeom>
              <a:rect b="b" l="l" r="r" t="t"/>
              <a:pathLst>
                <a:path extrusionOk="0" h="4992" w="3464">
                  <a:moveTo>
                    <a:pt x="59" y="0"/>
                  </a:moveTo>
                  <a:cubicBezTo>
                    <a:pt x="30" y="0"/>
                    <a:pt x="0" y="10"/>
                    <a:pt x="0" y="30"/>
                  </a:cubicBezTo>
                  <a:cubicBezTo>
                    <a:pt x="0" y="1781"/>
                    <a:pt x="0" y="2715"/>
                    <a:pt x="156" y="4038"/>
                  </a:cubicBezTo>
                  <a:cubicBezTo>
                    <a:pt x="195" y="4038"/>
                    <a:pt x="1012" y="3649"/>
                    <a:pt x="1168" y="3532"/>
                  </a:cubicBezTo>
                  <a:cubicBezTo>
                    <a:pt x="1168" y="3532"/>
                    <a:pt x="1285" y="4505"/>
                    <a:pt x="1362" y="4933"/>
                  </a:cubicBezTo>
                  <a:cubicBezTo>
                    <a:pt x="1362" y="4972"/>
                    <a:pt x="1392" y="4991"/>
                    <a:pt x="1445" y="4991"/>
                  </a:cubicBezTo>
                  <a:cubicBezTo>
                    <a:pt x="1499" y="4991"/>
                    <a:pt x="1576" y="4972"/>
                    <a:pt x="1674" y="4933"/>
                  </a:cubicBezTo>
                  <a:cubicBezTo>
                    <a:pt x="2452" y="4894"/>
                    <a:pt x="3191" y="4427"/>
                    <a:pt x="3464" y="3687"/>
                  </a:cubicBezTo>
                  <a:cubicBezTo>
                    <a:pt x="3464" y="3661"/>
                    <a:pt x="3445" y="3615"/>
                    <a:pt x="3421" y="3615"/>
                  </a:cubicBezTo>
                  <a:cubicBezTo>
                    <a:pt x="3410" y="3615"/>
                    <a:pt x="3398" y="3624"/>
                    <a:pt x="3386" y="3649"/>
                  </a:cubicBezTo>
                  <a:cubicBezTo>
                    <a:pt x="2880" y="4232"/>
                    <a:pt x="2296" y="4466"/>
                    <a:pt x="1596" y="4660"/>
                  </a:cubicBezTo>
                  <a:cubicBezTo>
                    <a:pt x="1558" y="4546"/>
                    <a:pt x="1483" y="3062"/>
                    <a:pt x="1443" y="3062"/>
                  </a:cubicBezTo>
                  <a:cubicBezTo>
                    <a:pt x="1442" y="3062"/>
                    <a:pt x="1441" y="3063"/>
                    <a:pt x="1440" y="3065"/>
                  </a:cubicBezTo>
                  <a:cubicBezTo>
                    <a:pt x="1129" y="3143"/>
                    <a:pt x="623" y="3454"/>
                    <a:pt x="506" y="3532"/>
                  </a:cubicBezTo>
                  <a:cubicBezTo>
                    <a:pt x="390" y="2909"/>
                    <a:pt x="312" y="1158"/>
                    <a:pt x="117" y="30"/>
                  </a:cubicBezTo>
                  <a:cubicBezTo>
                    <a:pt x="117" y="10"/>
                    <a:pt x="88" y="0"/>
                    <a:pt x="5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5" name="Google Shape;4735;p60"/>
            <p:cNvSpPr/>
            <p:nvPr/>
          </p:nvSpPr>
          <p:spPr>
            <a:xfrm flipH="1">
              <a:off x="7160337" y="2480510"/>
              <a:ext cx="36138" cy="26902"/>
            </a:xfrm>
            <a:custGeom>
              <a:rect b="b" l="l" r="r" t="t"/>
              <a:pathLst>
                <a:path extrusionOk="0" h="1739" w="2336">
                  <a:moveTo>
                    <a:pt x="1830" y="1"/>
                  </a:moveTo>
                  <a:cubicBezTo>
                    <a:pt x="1830" y="1"/>
                    <a:pt x="1207" y="779"/>
                    <a:pt x="1" y="1051"/>
                  </a:cubicBezTo>
                  <a:cubicBezTo>
                    <a:pt x="1" y="1051"/>
                    <a:pt x="507" y="1557"/>
                    <a:pt x="1090" y="1713"/>
                  </a:cubicBezTo>
                  <a:cubicBezTo>
                    <a:pt x="1203" y="1729"/>
                    <a:pt x="1309" y="1738"/>
                    <a:pt x="1412" y="1738"/>
                  </a:cubicBezTo>
                  <a:cubicBezTo>
                    <a:pt x="1556" y="1738"/>
                    <a:pt x="1693" y="1720"/>
                    <a:pt x="1830" y="1674"/>
                  </a:cubicBezTo>
                  <a:cubicBezTo>
                    <a:pt x="2336" y="1479"/>
                    <a:pt x="2258" y="974"/>
                    <a:pt x="2141" y="584"/>
                  </a:cubicBezTo>
                  <a:cubicBezTo>
                    <a:pt x="2024" y="273"/>
                    <a:pt x="1830" y="1"/>
                    <a:pt x="18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6" name="Google Shape;4736;p60"/>
            <p:cNvSpPr/>
            <p:nvPr/>
          </p:nvSpPr>
          <p:spPr>
            <a:xfrm flipH="1">
              <a:off x="7159733" y="2488942"/>
              <a:ext cx="19879" cy="17868"/>
            </a:xfrm>
            <a:custGeom>
              <a:rect b="b" l="l" r="r" t="t"/>
              <a:pathLst>
                <a:path extrusionOk="0" h="1155" w="1285">
                  <a:moveTo>
                    <a:pt x="1090" y="0"/>
                  </a:moveTo>
                  <a:cubicBezTo>
                    <a:pt x="506" y="156"/>
                    <a:pt x="0" y="584"/>
                    <a:pt x="78" y="1129"/>
                  </a:cubicBezTo>
                  <a:cubicBezTo>
                    <a:pt x="175" y="1145"/>
                    <a:pt x="272" y="1155"/>
                    <a:pt x="368" y="1155"/>
                  </a:cubicBezTo>
                  <a:cubicBezTo>
                    <a:pt x="505" y="1155"/>
                    <a:pt x="642" y="1136"/>
                    <a:pt x="779" y="1090"/>
                  </a:cubicBezTo>
                  <a:cubicBezTo>
                    <a:pt x="1285" y="896"/>
                    <a:pt x="1207" y="390"/>
                    <a:pt x="109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7" name="Google Shape;4737;p60"/>
            <p:cNvSpPr/>
            <p:nvPr/>
          </p:nvSpPr>
          <p:spPr>
            <a:xfrm flipH="1">
              <a:off x="6981534" y="2197409"/>
              <a:ext cx="328521" cy="212094"/>
            </a:xfrm>
            <a:custGeom>
              <a:rect b="b" l="l" r="r" t="t"/>
              <a:pathLst>
                <a:path extrusionOk="0" h="13710" w="21236">
                  <a:moveTo>
                    <a:pt x="10165" y="1"/>
                  </a:moveTo>
                  <a:cubicBezTo>
                    <a:pt x="9825" y="1"/>
                    <a:pt x="9466" y="39"/>
                    <a:pt x="9094" y="128"/>
                  </a:cubicBezTo>
                  <a:cubicBezTo>
                    <a:pt x="6448" y="712"/>
                    <a:pt x="5397" y="2657"/>
                    <a:pt x="5397" y="2657"/>
                  </a:cubicBezTo>
                  <a:cubicBezTo>
                    <a:pt x="5397" y="2657"/>
                    <a:pt x="5272" y="2639"/>
                    <a:pt x="5062" y="2639"/>
                  </a:cubicBezTo>
                  <a:cubicBezTo>
                    <a:pt x="4350" y="2639"/>
                    <a:pt x="2665" y="2848"/>
                    <a:pt x="1584" y="4681"/>
                  </a:cubicBezTo>
                  <a:cubicBezTo>
                    <a:pt x="183" y="7094"/>
                    <a:pt x="1117" y="9856"/>
                    <a:pt x="1117" y="9856"/>
                  </a:cubicBezTo>
                  <a:cubicBezTo>
                    <a:pt x="1" y="12011"/>
                    <a:pt x="1396" y="13710"/>
                    <a:pt x="2180" y="13710"/>
                  </a:cubicBezTo>
                  <a:cubicBezTo>
                    <a:pt x="2189" y="13710"/>
                    <a:pt x="2198" y="13709"/>
                    <a:pt x="2206" y="13709"/>
                  </a:cubicBezTo>
                  <a:lnTo>
                    <a:pt x="2206" y="11413"/>
                  </a:lnTo>
                  <a:cubicBezTo>
                    <a:pt x="5280" y="10207"/>
                    <a:pt x="5708" y="7327"/>
                    <a:pt x="5708" y="7327"/>
                  </a:cubicBezTo>
                  <a:cubicBezTo>
                    <a:pt x="6753" y="9619"/>
                    <a:pt x="8550" y="10269"/>
                    <a:pt x="10252" y="10269"/>
                  </a:cubicBezTo>
                  <a:cubicBezTo>
                    <a:pt x="12479" y="10269"/>
                    <a:pt x="14542" y="9156"/>
                    <a:pt x="14542" y="9156"/>
                  </a:cubicBezTo>
                  <a:cubicBezTo>
                    <a:pt x="14801" y="11391"/>
                    <a:pt x="16570" y="13518"/>
                    <a:pt x="18591" y="13518"/>
                  </a:cubicBezTo>
                  <a:cubicBezTo>
                    <a:pt x="18999" y="13518"/>
                    <a:pt x="19416" y="13431"/>
                    <a:pt x="19834" y="13242"/>
                  </a:cubicBezTo>
                  <a:cubicBezTo>
                    <a:pt x="20612" y="12931"/>
                    <a:pt x="21235" y="11413"/>
                    <a:pt x="21040" y="10012"/>
                  </a:cubicBezTo>
                  <a:cubicBezTo>
                    <a:pt x="20690" y="7794"/>
                    <a:pt x="19484" y="7171"/>
                    <a:pt x="19484" y="7171"/>
                  </a:cubicBezTo>
                  <a:cubicBezTo>
                    <a:pt x="19484" y="7171"/>
                    <a:pt x="20107" y="5148"/>
                    <a:pt x="18667" y="2930"/>
                  </a:cubicBezTo>
                  <a:cubicBezTo>
                    <a:pt x="17726" y="1543"/>
                    <a:pt x="15934" y="1291"/>
                    <a:pt x="14755" y="1291"/>
                  </a:cubicBezTo>
                  <a:cubicBezTo>
                    <a:pt x="14081" y="1291"/>
                    <a:pt x="13608" y="1373"/>
                    <a:pt x="13608" y="1373"/>
                  </a:cubicBezTo>
                  <a:cubicBezTo>
                    <a:pt x="13608" y="1373"/>
                    <a:pt x="12207" y="1"/>
                    <a:pt x="1016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8" name="Google Shape;4738;p60"/>
            <p:cNvSpPr/>
            <p:nvPr/>
          </p:nvSpPr>
          <p:spPr>
            <a:xfrm flipH="1">
              <a:off x="7005374" y="2319034"/>
              <a:ext cx="65283" cy="97832"/>
            </a:xfrm>
            <a:custGeom>
              <a:rect b="b" l="l" r="r" t="t"/>
              <a:pathLst>
                <a:path extrusionOk="0" h="6324" w="4220">
                  <a:moveTo>
                    <a:pt x="1636" y="1"/>
                  </a:moveTo>
                  <a:cubicBezTo>
                    <a:pt x="1597" y="1"/>
                    <a:pt x="1558" y="4"/>
                    <a:pt x="1518" y="10"/>
                  </a:cubicBezTo>
                  <a:cubicBezTo>
                    <a:pt x="1" y="204"/>
                    <a:pt x="79" y="3746"/>
                    <a:pt x="79" y="3746"/>
                  </a:cubicBezTo>
                  <a:lnTo>
                    <a:pt x="1090" y="6080"/>
                  </a:lnTo>
                  <a:cubicBezTo>
                    <a:pt x="1090" y="6080"/>
                    <a:pt x="1484" y="6324"/>
                    <a:pt x="1993" y="6324"/>
                  </a:cubicBezTo>
                  <a:cubicBezTo>
                    <a:pt x="2418" y="6324"/>
                    <a:pt x="2923" y="6155"/>
                    <a:pt x="3347" y="5536"/>
                  </a:cubicBezTo>
                  <a:cubicBezTo>
                    <a:pt x="4219" y="4171"/>
                    <a:pt x="3097" y="1"/>
                    <a:pt x="1636" y="1"/>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9" name="Google Shape;4739;p60"/>
            <p:cNvSpPr/>
            <p:nvPr/>
          </p:nvSpPr>
          <p:spPr>
            <a:xfrm flipH="1">
              <a:off x="7030296" y="2338449"/>
              <a:ext cx="29517" cy="66892"/>
            </a:xfrm>
            <a:custGeom>
              <a:rect b="b" l="l" r="r" t="t"/>
              <a:pathLst>
                <a:path extrusionOk="0" h="4324" w="1908">
                  <a:moveTo>
                    <a:pt x="1129" y="0"/>
                  </a:moveTo>
                  <a:cubicBezTo>
                    <a:pt x="1142" y="13"/>
                    <a:pt x="1150" y="17"/>
                    <a:pt x="1155" y="17"/>
                  </a:cubicBezTo>
                  <a:cubicBezTo>
                    <a:pt x="1163" y="17"/>
                    <a:pt x="1155" y="0"/>
                    <a:pt x="1129" y="0"/>
                  </a:cubicBezTo>
                  <a:close/>
                  <a:moveTo>
                    <a:pt x="1129" y="0"/>
                  </a:moveTo>
                  <a:lnTo>
                    <a:pt x="1129" y="0"/>
                  </a:lnTo>
                  <a:cubicBezTo>
                    <a:pt x="0" y="1012"/>
                    <a:pt x="234" y="3230"/>
                    <a:pt x="1090" y="4242"/>
                  </a:cubicBezTo>
                  <a:lnTo>
                    <a:pt x="1090" y="4281"/>
                  </a:lnTo>
                  <a:cubicBezTo>
                    <a:pt x="1105" y="4310"/>
                    <a:pt x="1137" y="4323"/>
                    <a:pt x="1170" y="4323"/>
                  </a:cubicBezTo>
                  <a:cubicBezTo>
                    <a:pt x="1225" y="4323"/>
                    <a:pt x="1284" y="4290"/>
                    <a:pt x="1284" y="4242"/>
                  </a:cubicBezTo>
                  <a:cubicBezTo>
                    <a:pt x="1207" y="3891"/>
                    <a:pt x="1129" y="3541"/>
                    <a:pt x="1168" y="3230"/>
                  </a:cubicBezTo>
                  <a:cubicBezTo>
                    <a:pt x="1207" y="2763"/>
                    <a:pt x="1401" y="2529"/>
                    <a:pt x="1868" y="2335"/>
                  </a:cubicBezTo>
                  <a:cubicBezTo>
                    <a:pt x="1907" y="2335"/>
                    <a:pt x="1907" y="2296"/>
                    <a:pt x="1868" y="2296"/>
                  </a:cubicBezTo>
                  <a:cubicBezTo>
                    <a:pt x="1168" y="2296"/>
                    <a:pt x="973" y="2724"/>
                    <a:pt x="934" y="3269"/>
                  </a:cubicBezTo>
                  <a:cubicBezTo>
                    <a:pt x="623" y="2179"/>
                    <a:pt x="545" y="1012"/>
                    <a:pt x="1129"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0" name="Google Shape;4740;p60"/>
            <p:cNvSpPr/>
            <p:nvPr/>
          </p:nvSpPr>
          <p:spPr>
            <a:xfrm flipH="1">
              <a:off x="7245824" y="2598314"/>
              <a:ext cx="163147" cy="166952"/>
            </a:xfrm>
            <a:custGeom>
              <a:rect b="b" l="l" r="r" t="t"/>
              <a:pathLst>
                <a:path extrusionOk="0" h="10792" w="10546">
                  <a:moveTo>
                    <a:pt x="5934" y="0"/>
                  </a:moveTo>
                  <a:cubicBezTo>
                    <a:pt x="5900" y="0"/>
                    <a:pt x="5868" y="4"/>
                    <a:pt x="5837" y="13"/>
                  </a:cubicBezTo>
                  <a:cubicBezTo>
                    <a:pt x="5332" y="168"/>
                    <a:pt x="5448" y="674"/>
                    <a:pt x="5487" y="1102"/>
                  </a:cubicBezTo>
                  <a:cubicBezTo>
                    <a:pt x="5526" y="1453"/>
                    <a:pt x="5721" y="1453"/>
                    <a:pt x="5448" y="1958"/>
                  </a:cubicBezTo>
                  <a:lnTo>
                    <a:pt x="5137" y="2425"/>
                  </a:lnTo>
                  <a:cubicBezTo>
                    <a:pt x="5059" y="2659"/>
                    <a:pt x="4942" y="2892"/>
                    <a:pt x="5020" y="3204"/>
                  </a:cubicBezTo>
                  <a:cubicBezTo>
                    <a:pt x="5098" y="3904"/>
                    <a:pt x="5526" y="4644"/>
                    <a:pt x="5915" y="5266"/>
                  </a:cubicBezTo>
                  <a:cubicBezTo>
                    <a:pt x="6810" y="6628"/>
                    <a:pt x="7861" y="7951"/>
                    <a:pt x="9106" y="9080"/>
                  </a:cubicBezTo>
                  <a:cubicBezTo>
                    <a:pt x="8639" y="8924"/>
                    <a:pt x="8250" y="8729"/>
                    <a:pt x="7861" y="8496"/>
                  </a:cubicBezTo>
                  <a:cubicBezTo>
                    <a:pt x="7277" y="8107"/>
                    <a:pt x="6771" y="7601"/>
                    <a:pt x="6110" y="7212"/>
                  </a:cubicBezTo>
                  <a:cubicBezTo>
                    <a:pt x="5326" y="6699"/>
                    <a:pt x="4472" y="6280"/>
                    <a:pt x="3566" y="6280"/>
                  </a:cubicBezTo>
                  <a:cubicBezTo>
                    <a:pt x="3303" y="6280"/>
                    <a:pt x="3035" y="6316"/>
                    <a:pt x="2763" y="6395"/>
                  </a:cubicBezTo>
                  <a:cubicBezTo>
                    <a:pt x="2406" y="6514"/>
                    <a:pt x="2121" y="6560"/>
                    <a:pt x="1820" y="6560"/>
                  </a:cubicBezTo>
                  <a:cubicBezTo>
                    <a:pt x="1630" y="6560"/>
                    <a:pt x="1433" y="6542"/>
                    <a:pt x="1207" y="6511"/>
                  </a:cubicBezTo>
                  <a:cubicBezTo>
                    <a:pt x="1096" y="6511"/>
                    <a:pt x="984" y="6486"/>
                    <a:pt x="873" y="6486"/>
                  </a:cubicBezTo>
                  <a:cubicBezTo>
                    <a:pt x="790" y="6486"/>
                    <a:pt x="706" y="6500"/>
                    <a:pt x="623" y="6550"/>
                  </a:cubicBezTo>
                  <a:cubicBezTo>
                    <a:pt x="351" y="6628"/>
                    <a:pt x="78" y="6978"/>
                    <a:pt x="39" y="7329"/>
                  </a:cubicBezTo>
                  <a:cubicBezTo>
                    <a:pt x="0" y="7679"/>
                    <a:pt x="234" y="7951"/>
                    <a:pt x="467" y="8185"/>
                  </a:cubicBezTo>
                  <a:cubicBezTo>
                    <a:pt x="662" y="8379"/>
                    <a:pt x="973" y="8535"/>
                    <a:pt x="1129" y="8768"/>
                  </a:cubicBezTo>
                  <a:cubicBezTo>
                    <a:pt x="1323" y="9080"/>
                    <a:pt x="1362" y="9352"/>
                    <a:pt x="1518" y="9663"/>
                  </a:cubicBezTo>
                  <a:cubicBezTo>
                    <a:pt x="1751" y="10091"/>
                    <a:pt x="2218" y="10286"/>
                    <a:pt x="2724" y="10403"/>
                  </a:cubicBezTo>
                  <a:cubicBezTo>
                    <a:pt x="3580" y="10597"/>
                    <a:pt x="4553" y="10675"/>
                    <a:pt x="5487" y="10714"/>
                  </a:cubicBezTo>
                  <a:cubicBezTo>
                    <a:pt x="5876" y="10753"/>
                    <a:pt x="6265" y="10792"/>
                    <a:pt x="6655" y="10792"/>
                  </a:cubicBezTo>
                  <a:cubicBezTo>
                    <a:pt x="7044" y="10792"/>
                    <a:pt x="7433" y="10753"/>
                    <a:pt x="7822" y="10636"/>
                  </a:cubicBezTo>
                  <a:cubicBezTo>
                    <a:pt x="8561" y="10442"/>
                    <a:pt x="9184" y="10014"/>
                    <a:pt x="9807" y="9547"/>
                  </a:cubicBezTo>
                  <a:cubicBezTo>
                    <a:pt x="9884" y="9508"/>
                    <a:pt x="9923" y="9508"/>
                    <a:pt x="9962" y="9469"/>
                  </a:cubicBezTo>
                  <a:cubicBezTo>
                    <a:pt x="10468" y="9196"/>
                    <a:pt x="10546" y="8457"/>
                    <a:pt x="10546" y="7873"/>
                  </a:cubicBezTo>
                  <a:cubicBezTo>
                    <a:pt x="10507" y="6356"/>
                    <a:pt x="9807" y="4877"/>
                    <a:pt x="9184" y="3593"/>
                  </a:cubicBezTo>
                  <a:cubicBezTo>
                    <a:pt x="8846" y="2955"/>
                    <a:pt x="6844" y="0"/>
                    <a:pt x="5934"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1" name="Google Shape;4741;p60"/>
            <p:cNvSpPr/>
            <p:nvPr/>
          </p:nvSpPr>
          <p:spPr>
            <a:xfrm flipH="1">
              <a:off x="7274706" y="2614620"/>
              <a:ext cx="148110" cy="120558"/>
            </a:xfrm>
            <a:custGeom>
              <a:rect b="b" l="l" r="r" t="t"/>
              <a:pathLst>
                <a:path extrusionOk="0" h="7793" w="9574">
                  <a:moveTo>
                    <a:pt x="312" y="1"/>
                  </a:moveTo>
                  <a:cubicBezTo>
                    <a:pt x="273" y="1"/>
                    <a:pt x="234" y="4"/>
                    <a:pt x="195" y="9"/>
                  </a:cubicBezTo>
                  <a:cubicBezTo>
                    <a:pt x="0" y="48"/>
                    <a:pt x="0" y="204"/>
                    <a:pt x="78" y="282"/>
                  </a:cubicBezTo>
                  <a:cubicBezTo>
                    <a:pt x="467" y="904"/>
                    <a:pt x="1090" y="1099"/>
                    <a:pt x="1751" y="1449"/>
                  </a:cubicBezTo>
                  <a:cubicBezTo>
                    <a:pt x="2802" y="1994"/>
                    <a:pt x="3619" y="2656"/>
                    <a:pt x="4437" y="3395"/>
                  </a:cubicBezTo>
                  <a:cubicBezTo>
                    <a:pt x="6110" y="4913"/>
                    <a:pt x="7666" y="6469"/>
                    <a:pt x="9456" y="7792"/>
                  </a:cubicBezTo>
                  <a:cubicBezTo>
                    <a:pt x="9495" y="7792"/>
                    <a:pt x="9573" y="7714"/>
                    <a:pt x="9495" y="7675"/>
                  </a:cubicBezTo>
                  <a:cubicBezTo>
                    <a:pt x="7627" y="6080"/>
                    <a:pt x="5876" y="4329"/>
                    <a:pt x="3970" y="2733"/>
                  </a:cubicBezTo>
                  <a:cubicBezTo>
                    <a:pt x="3425" y="2305"/>
                    <a:pt x="2880" y="1916"/>
                    <a:pt x="2257" y="1566"/>
                  </a:cubicBezTo>
                  <a:cubicBezTo>
                    <a:pt x="1740" y="1012"/>
                    <a:pt x="1047" y="1"/>
                    <a:pt x="31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2" name="Google Shape;4742;p60"/>
            <p:cNvSpPr/>
            <p:nvPr/>
          </p:nvSpPr>
          <p:spPr>
            <a:xfrm flipH="1">
              <a:off x="7290965" y="2674535"/>
              <a:ext cx="139075" cy="91335"/>
            </a:xfrm>
            <a:custGeom>
              <a:rect b="b" l="l" r="r" t="t"/>
              <a:pathLst>
                <a:path extrusionOk="0" h="5904" w="8990">
                  <a:moveTo>
                    <a:pt x="646" y="0"/>
                  </a:moveTo>
                  <a:cubicBezTo>
                    <a:pt x="612" y="0"/>
                    <a:pt x="579" y="9"/>
                    <a:pt x="545" y="28"/>
                  </a:cubicBezTo>
                  <a:cubicBezTo>
                    <a:pt x="0" y="261"/>
                    <a:pt x="1090" y="1429"/>
                    <a:pt x="1285" y="1623"/>
                  </a:cubicBezTo>
                  <a:cubicBezTo>
                    <a:pt x="3269" y="3686"/>
                    <a:pt x="6188" y="5164"/>
                    <a:pt x="8951" y="5904"/>
                  </a:cubicBezTo>
                  <a:cubicBezTo>
                    <a:pt x="8989" y="5904"/>
                    <a:pt x="8989" y="5826"/>
                    <a:pt x="8951" y="5826"/>
                  </a:cubicBezTo>
                  <a:cubicBezTo>
                    <a:pt x="6966" y="5009"/>
                    <a:pt x="4865" y="4269"/>
                    <a:pt x="3075" y="2985"/>
                  </a:cubicBezTo>
                  <a:cubicBezTo>
                    <a:pt x="2724" y="2791"/>
                    <a:pt x="2374" y="2518"/>
                    <a:pt x="2102" y="2207"/>
                  </a:cubicBezTo>
                  <a:cubicBezTo>
                    <a:pt x="1674" y="1701"/>
                    <a:pt x="1518" y="1078"/>
                    <a:pt x="1168" y="534"/>
                  </a:cubicBezTo>
                  <a:cubicBezTo>
                    <a:pt x="1100" y="431"/>
                    <a:pt x="882" y="0"/>
                    <a:pt x="6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3" name="Google Shape;4743;p60"/>
            <p:cNvSpPr/>
            <p:nvPr/>
          </p:nvSpPr>
          <p:spPr>
            <a:xfrm flipH="1">
              <a:off x="7254843" y="2598051"/>
              <a:ext cx="109589" cy="117510"/>
            </a:xfrm>
            <a:custGeom>
              <a:rect b="b" l="l" r="r" t="t"/>
              <a:pathLst>
                <a:path extrusionOk="0" h="7596" w="7084">
                  <a:moveTo>
                    <a:pt x="400" y="0"/>
                  </a:moveTo>
                  <a:cubicBezTo>
                    <a:pt x="222" y="0"/>
                    <a:pt x="75" y="50"/>
                    <a:pt x="1" y="185"/>
                  </a:cubicBezTo>
                  <a:lnTo>
                    <a:pt x="1" y="224"/>
                  </a:lnTo>
                  <a:cubicBezTo>
                    <a:pt x="196" y="458"/>
                    <a:pt x="390" y="497"/>
                    <a:pt x="663" y="536"/>
                  </a:cubicBezTo>
                  <a:cubicBezTo>
                    <a:pt x="1324" y="613"/>
                    <a:pt x="1830" y="769"/>
                    <a:pt x="2414" y="1003"/>
                  </a:cubicBezTo>
                  <a:lnTo>
                    <a:pt x="2491" y="1003"/>
                  </a:lnTo>
                  <a:lnTo>
                    <a:pt x="2569" y="1119"/>
                  </a:lnTo>
                  <a:cubicBezTo>
                    <a:pt x="2997" y="1470"/>
                    <a:pt x="3386" y="1859"/>
                    <a:pt x="3776" y="2248"/>
                  </a:cubicBezTo>
                  <a:cubicBezTo>
                    <a:pt x="5254" y="3804"/>
                    <a:pt x="6110" y="5672"/>
                    <a:pt x="7005" y="7579"/>
                  </a:cubicBezTo>
                  <a:cubicBezTo>
                    <a:pt x="7017" y="7590"/>
                    <a:pt x="7028" y="7595"/>
                    <a:pt x="7039" y="7595"/>
                  </a:cubicBezTo>
                  <a:cubicBezTo>
                    <a:pt x="7064" y="7595"/>
                    <a:pt x="7083" y="7568"/>
                    <a:pt x="7083" y="7540"/>
                  </a:cubicBezTo>
                  <a:cubicBezTo>
                    <a:pt x="6305" y="5594"/>
                    <a:pt x="5332" y="3688"/>
                    <a:pt x="3892" y="2131"/>
                  </a:cubicBezTo>
                  <a:cubicBezTo>
                    <a:pt x="3270" y="1470"/>
                    <a:pt x="2414" y="730"/>
                    <a:pt x="1558" y="341"/>
                  </a:cubicBezTo>
                  <a:cubicBezTo>
                    <a:pt x="1318" y="235"/>
                    <a:pt x="787"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4" name="Google Shape;4744;p60"/>
            <p:cNvSpPr/>
            <p:nvPr/>
          </p:nvSpPr>
          <p:spPr>
            <a:xfrm flipH="1">
              <a:off x="7207891" y="2627135"/>
              <a:ext cx="186630" cy="187110"/>
            </a:xfrm>
            <a:custGeom>
              <a:rect b="b" l="l" r="r" t="t"/>
              <a:pathLst>
                <a:path extrusionOk="0" h="12095" w="12064">
                  <a:moveTo>
                    <a:pt x="8616" y="1"/>
                  </a:moveTo>
                  <a:cubicBezTo>
                    <a:pt x="8535" y="1"/>
                    <a:pt x="8452" y="18"/>
                    <a:pt x="8367" y="57"/>
                  </a:cubicBezTo>
                  <a:cubicBezTo>
                    <a:pt x="7783" y="368"/>
                    <a:pt x="8250" y="1029"/>
                    <a:pt x="8016" y="1496"/>
                  </a:cubicBezTo>
                  <a:cubicBezTo>
                    <a:pt x="7744" y="2080"/>
                    <a:pt x="7433" y="2314"/>
                    <a:pt x="7627" y="3053"/>
                  </a:cubicBezTo>
                  <a:cubicBezTo>
                    <a:pt x="7744" y="3481"/>
                    <a:pt x="7861" y="3909"/>
                    <a:pt x="8055" y="4337"/>
                  </a:cubicBezTo>
                  <a:cubicBezTo>
                    <a:pt x="7394" y="3442"/>
                    <a:pt x="6538" y="2586"/>
                    <a:pt x="5565" y="2080"/>
                  </a:cubicBezTo>
                  <a:cubicBezTo>
                    <a:pt x="5366" y="1961"/>
                    <a:pt x="5179" y="1920"/>
                    <a:pt x="4999" y="1920"/>
                  </a:cubicBezTo>
                  <a:cubicBezTo>
                    <a:pt x="4618" y="1920"/>
                    <a:pt x="4261" y="2100"/>
                    <a:pt x="3863" y="2100"/>
                  </a:cubicBezTo>
                  <a:cubicBezTo>
                    <a:pt x="3711" y="2100"/>
                    <a:pt x="3553" y="2074"/>
                    <a:pt x="3386" y="2002"/>
                  </a:cubicBezTo>
                  <a:cubicBezTo>
                    <a:pt x="3061" y="1867"/>
                    <a:pt x="2699" y="1676"/>
                    <a:pt x="2326" y="1676"/>
                  </a:cubicBezTo>
                  <a:cubicBezTo>
                    <a:pt x="2162" y="1676"/>
                    <a:pt x="1996" y="1713"/>
                    <a:pt x="1829" y="1808"/>
                  </a:cubicBezTo>
                  <a:cubicBezTo>
                    <a:pt x="1440" y="2119"/>
                    <a:pt x="1440" y="2586"/>
                    <a:pt x="1596" y="3053"/>
                  </a:cubicBezTo>
                  <a:cubicBezTo>
                    <a:pt x="1751" y="3364"/>
                    <a:pt x="1946" y="3637"/>
                    <a:pt x="2141" y="3909"/>
                  </a:cubicBezTo>
                  <a:cubicBezTo>
                    <a:pt x="2530" y="4493"/>
                    <a:pt x="2374" y="4999"/>
                    <a:pt x="2569" y="5621"/>
                  </a:cubicBezTo>
                  <a:cubicBezTo>
                    <a:pt x="2763" y="6205"/>
                    <a:pt x="3230" y="6594"/>
                    <a:pt x="3736" y="6944"/>
                  </a:cubicBezTo>
                  <a:cubicBezTo>
                    <a:pt x="4125" y="7217"/>
                    <a:pt x="4514" y="7411"/>
                    <a:pt x="4903" y="7645"/>
                  </a:cubicBezTo>
                  <a:cubicBezTo>
                    <a:pt x="4748" y="7606"/>
                    <a:pt x="4553" y="7606"/>
                    <a:pt x="4359" y="7567"/>
                  </a:cubicBezTo>
                  <a:cubicBezTo>
                    <a:pt x="4053" y="7543"/>
                    <a:pt x="3677" y="7463"/>
                    <a:pt x="3324" y="7463"/>
                  </a:cubicBezTo>
                  <a:cubicBezTo>
                    <a:pt x="3092" y="7463"/>
                    <a:pt x="2870" y="7498"/>
                    <a:pt x="2685" y="7606"/>
                  </a:cubicBezTo>
                  <a:cubicBezTo>
                    <a:pt x="2491" y="7723"/>
                    <a:pt x="2413" y="7800"/>
                    <a:pt x="2335" y="7956"/>
                  </a:cubicBezTo>
                  <a:cubicBezTo>
                    <a:pt x="2024" y="8384"/>
                    <a:pt x="2024" y="8579"/>
                    <a:pt x="1518" y="8734"/>
                  </a:cubicBezTo>
                  <a:cubicBezTo>
                    <a:pt x="1168" y="8812"/>
                    <a:pt x="779" y="8890"/>
                    <a:pt x="584" y="9201"/>
                  </a:cubicBezTo>
                  <a:cubicBezTo>
                    <a:pt x="0" y="10252"/>
                    <a:pt x="1635" y="10563"/>
                    <a:pt x="2296" y="10641"/>
                  </a:cubicBezTo>
                  <a:cubicBezTo>
                    <a:pt x="2436" y="10648"/>
                    <a:pt x="2575" y="10651"/>
                    <a:pt x="2715" y="10651"/>
                  </a:cubicBezTo>
                  <a:cubicBezTo>
                    <a:pt x="3857" y="10651"/>
                    <a:pt x="5015" y="10454"/>
                    <a:pt x="6161" y="10454"/>
                  </a:cubicBezTo>
                  <a:cubicBezTo>
                    <a:pt x="6522" y="10454"/>
                    <a:pt x="6881" y="10473"/>
                    <a:pt x="7238" y="10524"/>
                  </a:cubicBezTo>
                  <a:cubicBezTo>
                    <a:pt x="8055" y="10680"/>
                    <a:pt x="8873" y="10913"/>
                    <a:pt x="9612" y="11303"/>
                  </a:cubicBezTo>
                  <a:cubicBezTo>
                    <a:pt x="10006" y="11517"/>
                    <a:pt x="10630" y="12095"/>
                    <a:pt x="11182" y="12095"/>
                  </a:cubicBezTo>
                  <a:cubicBezTo>
                    <a:pt x="11230" y="12095"/>
                    <a:pt x="11277" y="12090"/>
                    <a:pt x="11324" y="12081"/>
                  </a:cubicBezTo>
                  <a:lnTo>
                    <a:pt x="11363" y="12081"/>
                  </a:lnTo>
                  <a:cubicBezTo>
                    <a:pt x="11519" y="12042"/>
                    <a:pt x="11635" y="11964"/>
                    <a:pt x="11713" y="11886"/>
                  </a:cubicBezTo>
                  <a:cubicBezTo>
                    <a:pt x="11869" y="11808"/>
                    <a:pt x="11908" y="11614"/>
                    <a:pt x="11947" y="11419"/>
                  </a:cubicBezTo>
                  <a:cubicBezTo>
                    <a:pt x="12064" y="11108"/>
                    <a:pt x="11947" y="10758"/>
                    <a:pt x="11908" y="10446"/>
                  </a:cubicBezTo>
                  <a:cubicBezTo>
                    <a:pt x="11830" y="9941"/>
                    <a:pt x="11830" y="9396"/>
                    <a:pt x="11830" y="8890"/>
                  </a:cubicBezTo>
                  <a:cubicBezTo>
                    <a:pt x="11830" y="7372"/>
                    <a:pt x="11947" y="5816"/>
                    <a:pt x="11519" y="4337"/>
                  </a:cubicBezTo>
                  <a:cubicBezTo>
                    <a:pt x="11091" y="2975"/>
                    <a:pt x="10351" y="1613"/>
                    <a:pt x="9417" y="562"/>
                  </a:cubicBezTo>
                  <a:cubicBezTo>
                    <a:pt x="9230" y="282"/>
                    <a:pt x="8943" y="1"/>
                    <a:pt x="8616"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5" name="Google Shape;4745;p60"/>
            <p:cNvSpPr/>
            <p:nvPr/>
          </p:nvSpPr>
          <p:spPr>
            <a:xfrm flipH="1">
              <a:off x="7211496" y="2680816"/>
              <a:ext cx="116814" cy="133212"/>
            </a:xfrm>
            <a:custGeom>
              <a:rect b="b" l="l" r="r" t="t"/>
              <a:pathLst>
                <a:path extrusionOk="0" h="8611" w="7551">
                  <a:moveTo>
                    <a:pt x="365" y="0"/>
                  </a:moveTo>
                  <a:cubicBezTo>
                    <a:pt x="327" y="0"/>
                    <a:pt x="288" y="57"/>
                    <a:pt x="351" y="89"/>
                  </a:cubicBezTo>
                  <a:cubicBezTo>
                    <a:pt x="1985" y="1178"/>
                    <a:pt x="3581" y="2151"/>
                    <a:pt x="4826" y="3747"/>
                  </a:cubicBezTo>
                  <a:cubicBezTo>
                    <a:pt x="5682" y="4914"/>
                    <a:pt x="6383" y="6276"/>
                    <a:pt x="6772" y="7677"/>
                  </a:cubicBezTo>
                  <a:cubicBezTo>
                    <a:pt x="6266" y="6976"/>
                    <a:pt x="5643" y="6315"/>
                    <a:pt x="4943" y="5809"/>
                  </a:cubicBezTo>
                  <a:cubicBezTo>
                    <a:pt x="3892" y="4914"/>
                    <a:pt x="2764" y="4097"/>
                    <a:pt x="1635" y="3280"/>
                  </a:cubicBezTo>
                  <a:cubicBezTo>
                    <a:pt x="1596" y="3280"/>
                    <a:pt x="1596" y="3280"/>
                    <a:pt x="1596" y="3319"/>
                  </a:cubicBezTo>
                  <a:cubicBezTo>
                    <a:pt x="2375" y="4253"/>
                    <a:pt x="3386" y="4914"/>
                    <a:pt x="4359" y="5692"/>
                  </a:cubicBezTo>
                  <a:cubicBezTo>
                    <a:pt x="5347" y="6424"/>
                    <a:pt x="6094" y="7191"/>
                    <a:pt x="6763" y="8153"/>
                  </a:cubicBezTo>
                  <a:lnTo>
                    <a:pt x="6763" y="8153"/>
                  </a:lnTo>
                  <a:cubicBezTo>
                    <a:pt x="5969" y="7178"/>
                    <a:pt x="5093" y="6218"/>
                    <a:pt x="3892" y="5692"/>
                  </a:cubicBezTo>
                  <a:cubicBezTo>
                    <a:pt x="3068" y="5351"/>
                    <a:pt x="2017" y="4969"/>
                    <a:pt x="1039" y="4969"/>
                  </a:cubicBezTo>
                  <a:cubicBezTo>
                    <a:pt x="678" y="4969"/>
                    <a:pt x="327" y="5021"/>
                    <a:pt x="1" y="5148"/>
                  </a:cubicBezTo>
                  <a:cubicBezTo>
                    <a:pt x="1" y="5148"/>
                    <a:pt x="1" y="5225"/>
                    <a:pt x="40" y="5225"/>
                  </a:cubicBezTo>
                  <a:cubicBezTo>
                    <a:pt x="294" y="5152"/>
                    <a:pt x="570" y="5119"/>
                    <a:pt x="859" y="5119"/>
                  </a:cubicBezTo>
                  <a:cubicBezTo>
                    <a:pt x="1941" y="5119"/>
                    <a:pt x="3196" y="5574"/>
                    <a:pt x="4087" y="6004"/>
                  </a:cubicBezTo>
                  <a:cubicBezTo>
                    <a:pt x="5060" y="6471"/>
                    <a:pt x="5721" y="7210"/>
                    <a:pt x="6460" y="7988"/>
                  </a:cubicBezTo>
                  <a:cubicBezTo>
                    <a:pt x="6110" y="7755"/>
                    <a:pt x="5838" y="7443"/>
                    <a:pt x="5488" y="7249"/>
                  </a:cubicBezTo>
                  <a:cubicBezTo>
                    <a:pt x="4982" y="6976"/>
                    <a:pt x="4515" y="6704"/>
                    <a:pt x="3970" y="6510"/>
                  </a:cubicBezTo>
                  <a:cubicBezTo>
                    <a:pt x="3218" y="6302"/>
                    <a:pt x="2483" y="6181"/>
                    <a:pt x="1742" y="6181"/>
                  </a:cubicBezTo>
                  <a:cubicBezTo>
                    <a:pt x="1371" y="6181"/>
                    <a:pt x="1000" y="6211"/>
                    <a:pt x="623" y="6276"/>
                  </a:cubicBezTo>
                  <a:cubicBezTo>
                    <a:pt x="507" y="6276"/>
                    <a:pt x="584" y="6393"/>
                    <a:pt x="623" y="6393"/>
                  </a:cubicBezTo>
                  <a:cubicBezTo>
                    <a:pt x="926" y="6351"/>
                    <a:pt x="1223" y="6331"/>
                    <a:pt x="1516" y="6331"/>
                  </a:cubicBezTo>
                  <a:cubicBezTo>
                    <a:pt x="2578" y="6331"/>
                    <a:pt x="3578" y="6597"/>
                    <a:pt x="4554" y="7054"/>
                  </a:cubicBezTo>
                  <a:cubicBezTo>
                    <a:pt x="5410" y="7443"/>
                    <a:pt x="6149" y="8338"/>
                    <a:pt x="7044" y="8611"/>
                  </a:cubicBezTo>
                  <a:lnTo>
                    <a:pt x="7083" y="8611"/>
                  </a:lnTo>
                  <a:cubicBezTo>
                    <a:pt x="7239" y="8572"/>
                    <a:pt x="7355" y="8494"/>
                    <a:pt x="7433" y="8416"/>
                  </a:cubicBezTo>
                  <a:cubicBezTo>
                    <a:pt x="7550" y="7093"/>
                    <a:pt x="6850" y="5887"/>
                    <a:pt x="6655" y="4525"/>
                  </a:cubicBezTo>
                  <a:cubicBezTo>
                    <a:pt x="6499" y="3007"/>
                    <a:pt x="6460" y="1567"/>
                    <a:pt x="5799" y="167"/>
                  </a:cubicBezTo>
                  <a:cubicBezTo>
                    <a:pt x="5775" y="142"/>
                    <a:pt x="5754" y="133"/>
                    <a:pt x="5738" y="133"/>
                  </a:cubicBezTo>
                  <a:cubicBezTo>
                    <a:pt x="5701" y="133"/>
                    <a:pt x="5682" y="179"/>
                    <a:pt x="5682" y="206"/>
                  </a:cubicBezTo>
                  <a:cubicBezTo>
                    <a:pt x="5916" y="945"/>
                    <a:pt x="6188" y="1606"/>
                    <a:pt x="6266" y="2385"/>
                  </a:cubicBezTo>
                  <a:cubicBezTo>
                    <a:pt x="6383" y="3124"/>
                    <a:pt x="6305" y="3863"/>
                    <a:pt x="6383" y="4564"/>
                  </a:cubicBezTo>
                  <a:cubicBezTo>
                    <a:pt x="6421" y="5840"/>
                    <a:pt x="6998" y="7039"/>
                    <a:pt x="7081" y="8313"/>
                  </a:cubicBezTo>
                  <a:lnTo>
                    <a:pt x="7081" y="8313"/>
                  </a:lnTo>
                  <a:cubicBezTo>
                    <a:pt x="7074" y="8260"/>
                    <a:pt x="7044" y="8256"/>
                    <a:pt x="7044" y="8222"/>
                  </a:cubicBezTo>
                  <a:cubicBezTo>
                    <a:pt x="6772" y="6626"/>
                    <a:pt x="6188" y="5070"/>
                    <a:pt x="5137" y="3747"/>
                  </a:cubicBezTo>
                  <a:cubicBezTo>
                    <a:pt x="3892" y="2112"/>
                    <a:pt x="2141" y="1023"/>
                    <a:pt x="390" y="11"/>
                  </a:cubicBezTo>
                  <a:cubicBezTo>
                    <a:pt x="382" y="4"/>
                    <a:pt x="374" y="0"/>
                    <a:pt x="3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6" name="Google Shape;4746;p60"/>
            <p:cNvSpPr/>
            <p:nvPr/>
          </p:nvSpPr>
          <p:spPr>
            <a:xfrm flipH="1">
              <a:off x="7240394" y="2672926"/>
              <a:ext cx="4084" cy="6714"/>
            </a:xfrm>
            <a:custGeom>
              <a:rect b="b" l="l" r="r" t="t"/>
              <a:pathLst>
                <a:path extrusionOk="0" h="434" w="264">
                  <a:moveTo>
                    <a:pt x="73" y="0"/>
                  </a:moveTo>
                  <a:cubicBezTo>
                    <a:pt x="37" y="0"/>
                    <a:pt x="1" y="44"/>
                    <a:pt x="30" y="132"/>
                  </a:cubicBezTo>
                  <a:lnTo>
                    <a:pt x="185" y="404"/>
                  </a:lnTo>
                  <a:cubicBezTo>
                    <a:pt x="185" y="424"/>
                    <a:pt x="205" y="433"/>
                    <a:pt x="224" y="433"/>
                  </a:cubicBezTo>
                  <a:cubicBezTo>
                    <a:pt x="244" y="433"/>
                    <a:pt x="263" y="424"/>
                    <a:pt x="263" y="404"/>
                  </a:cubicBezTo>
                  <a:cubicBezTo>
                    <a:pt x="263" y="249"/>
                    <a:pt x="224" y="132"/>
                    <a:pt x="108" y="15"/>
                  </a:cubicBezTo>
                  <a:cubicBezTo>
                    <a:pt x="98" y="5"/>
                    <a:pt x="86" y="0"/>
                    <a:pt x="7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7" name="Google Shape;4747;p60"/>
            <p:cNvSpPr/>
            <p:nvPr/>
          </p:nvSpPr>
          <p:spPr>
            <a:xfrm flipH="1">
              <a:off x="7309715" y="2709961"/>
              <a:ext cx="14975" cy="15702"/>
            </a:xfrm>
            <a:custGeom>
              <a:rect b="b" l="l" r="r" t="t"/>
              <a:pathLst>
                <a:path extrusionOk="0" h="1015" w="968">
                  <a:moveTo>
                    <a:pt x="56" y="0"/>
                  </a:moveTo>
                  <a:cubicBezTo>
                    <a:pt x="19" y="0"/>
                    <a:pt x="0" y="46"/>
                    <a:pt x="0" y="73"/>
                  </a:cubicBezTo>
                  <a:cubicBezTo>
                    <a:pt x="234" y="384"/>
                    <a:pt x="506" y="695"/>
                    <a:pt x="817" y="1007"/>
                  </a:cubicBezTo>
                  <a:cubicBezTo>
                    <a:pt x="834" y="1012"/>
                    <a:pt x="849" y="1014"/>
                    <a:pt x="862" y="1014"/>
                  </a:cubicBezTo>
                  <a:cubicBezTo>
                    <a:pt x="944" y="1014"/>
                    <a:pt x="968" y="923"/>
                    <a:pt x="934" y="890"/>
                  </a:cubicBezTo>
                  <a:cubicBezTo>
                    <a:pt x="623" y="617"/>
                    <a:pt x="389" y="306"/>
                    <a:pt x="117" y="34"/>
                  </a:cubicBezTo>
                  <a:cubicBezTo>
                    <a:pt x="93" y="10"/>
                    <a:pt x="72" y="0"/>
                    <a:pt x="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8" name="Google Shape;4748;p60"/>
            <p:cNvSpPr/>
            <p:nvPr/>
          </p:nvSpPr>
          <p:spPr>
            <a:xfrm flipH="1">
              <a:off x="7330089" y="2777906"/>
              <a:ext cx="18084" cy="3233"/>
            </a:xfrm>
            <a:custGeom>
              <a:rect b="b" l="l" r="r" t="t"/>
              <a:pathLst>
                <a:path extrusionOk="0" h="209" w="1169">
                  <a:moveTo>
                    <a:pt x="78" y="0"/>
                  </a:moveTo>
                  <a:cubicBezTo>
                    <a:pt x="1" y="0"/>
                    <a:pt x="1" y="39"/>
                    <a:pt x="78" y="39"/>
                  </a:cubicBezTo>
                  <a:cubicBezTo>
                    <a:pt x="287" y="158"/>
                    <a:pt x="585" y="209"/>
                    <a:pt x="871" y="209"/>
                  </a:cubicBezTo>
                  <a:cubicBezTo>
                    <a:pt x="959" y="209"/>
                    <a:pt x="1046" y="204"/>
                    <a:pt x="1129" y="195"/>
                  </a:cubicBezTo>
                  <a:cubicBezTo>
                    <a:pt x="1168" y="156"/>
                    <a:pt x="1168" y="39"/>
                    <a:pt x="1129" y="39"/>
                  </a:cubicBezTo>
                  <a:lnTo>
                    <a:pt x="584" y="39"/>
                  </a:lnTo>
                  <a:cubicBezTo>
                    <a:pt x="390" y="39"/>
                    <a:pt x="273" y="0"/>
                    <a:pt x="7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9" name="Google Shape;4749;p60"/>
            <p:cNvSpPr/>
            <p:nvPr/>
          </p:nvSpPr>
          <p:spPr>
            <a:xfrm flipH="1">
              <a:off x="7110337" y="2753633"/>
              <a:ext cx="183660" cy="362741"/>
            </a:xfrm>
            <a:custGeom>
              <a:rect b="b" l="l" r="r" t="t"/>
              <a:pathLst>
                <a:path extrusionOk="0" h="23448" w="11872">
                  <a:moveTo>
                    <a:pt x="5116" y="0"/>
                  </a:moveTo>
                  <a:cubicBezTo>
                    <a:pt x="4758" y="0"/>
                    <a:pt x="4514" y="786"/>
                    <a:pt x="4398" y="1336"/>
                  </a:cubicBezTo>
                  <a:cubicBezTo>
                    <a:pt x="4049" y="828"/>
                    <a:pt x="3492" y="35"/>
                    <a:pt x="2961" y="35"/>
                  </a:cubicBezTo>
                  <a:cubicBezTo>
                    <a:pt x="2841" y="35"/>
                    <a:pt x="2723" y="75"/>
                    <a:pt x="2608" y="168"/>
                  </a:cubicBezTo>
                  <a:cubicBezTo>
                    <a:pt x="2414" y="363"/>
                    <a:pt x="2414" y="441"/>
                    <a:pt x="2452" y="713"/>
                  </a:cubicBezTo>
                  <a:cubicBezTo>
                    <a:pt x="2530" y="1297"/>
                    <a:pt x="2919" y="1919"/>
                    <a:pt x="3270" y="2464"/>
                  </a:cubicBezTo>
                  <a:cubicBezTo>
                    <a:pt x="3046" y="2404"/>
                    <a:pt x="2765" y="2350"/>
                    <a:pt x="2523" y="2350"/>
                  </a:cubicBezTo>
                  <a:cubicBezTo>
                    <a:pt x="2134" y="2350"/>
                    <a:pt x="1847" y="2490"/>
                    <a:pt x="2063" y="2970"/>
                  </a:cubicBezTo>
                  <a:cubicBezTo>
                    <a:pt x="2258" y="3359"/>
                    <a:pt x="3659" y="3709"/>
                    <a:pt x="4982" y="4838"/>
                  </a:cubicBezTo>
                  <a:cubicBezTo>
                    <a:pt x="6149" y="7134"/>
                    <a:pt x="5604" y="9663"/>
                    <a:pt x="5060" y="12076"/>
                  </a:cubicBezTo>
                  <a:cubicBezTo>
                    <a:pt x="4943" y="11220"/>
                    <a:pt x="4554" y="10325"/>
                    <a:pt x="3970" y="9663"/>
                  </a:cubicBezTo>
                  <a:cubicBezTo>
                    <a:pt x="3659" y="9313"/>
                    <a:pt x="3309" y="8963"/>
                    <a:pt x="2919" y="8690"/>
                  </a:cubicBezTo>
                  <a:lnTo>
                    <a:pt x="2764" y="8535"/>
                  </a:lnTo>
                  <a:cubicBezTo>
                    <a:pt x="2764" y="8496"/>
                    <a:pt x="2297" y="7990"/>
                    <a:pt x="2102" y="7756"/>
                  </a:cubicBezTo>
                  <a:cubicBezTo>
                    <a:pt x="1791" y="7445"/>
                    <a:pt x="1635" y="7134"/>
                    <a:pt x="1324" y="6822"/>
                  </a:cubicBezTo>
                  <a:cubicBezTo>
                    <a:pt x="1155" y="6654"/>
                    <a:pt x="925" y="6444"/>
                    <a:pt x="722" y="6444"/>
                  </a:cubicBezTo>
                  <a:cubicBezTo>
                    <a:pt x="645" y="6444"/>
                    <a:pt x="571" y="6475"/>
                    <a:pt x="507" y="6550"/>
                  </a:cubicBezTo>
                  <a:cubicBezTo>
                    <a:pt x="1" y="7017"/>
                    <a:pt x="1285" y="7834"/>
                    <a:pt x="1480" y="7990"/>
                  </a:cubicBezTo>
                  <a:cubicBezTo>
                    <a:pt x="2530" y="8729"/>
                    <a:pt x="3620" y="9546"/>
                    <a:pt x="4204" y="10753"/>
                  </a:cubicBezTo>
                  <a:cubicBezTo>
                    <a:pt x="4787" y="11881"/>
                    <a:pt x="4632" y="13049"/>
                    <a:pt x="4632" y="14216"/>
                  </a:cubicBezTo>
                  <a:cubicBezTo>
                    <a:pt x="4593" y="14449"/>
                    <a:pt x="4554" y="14722"/>
                    <a:pt x="4554" y="14955"/>
                  </a:cubicBezTo>
                  <a:lnTo>
                    <a:pt x="4554" y="15111"/>
                  </a:lnTo>
                  <a:cubicBezTo>
                    <a:pt x="4476" y="15306"/>
                    <a:pt x="4437" y="15500"/>
                    <a:pt x="4437" y="15695"/>
                  </a:cubicBezTo>
                  <a:cubicBezTo>
                    <a:pt x="3814" y="13749"/>
                    <a:pt x="2102" y="11920"/>
                    <a:pt x="935" y="10480"/>
                  </a:cubicBezTo>
                  <a:cubicBezTo>
                    <a:pt x="935" y="10441"/>
                    <a:pt x="935" y="10364"/>
                    <a:pt x="896" y="10364"/>
                  </a:cubicBezTo>
                  <a:cubicBezTo>
                    <a:pt x="881" y="10349"/>
                    <a:pt x="863" y="10342"/>
                    <a:pt x="845" y="10342"/>
                  </a:cubicBezTo>
                  <a:cubicBezTo>
                    <a:pt x="767" y="10342"/>
                    <a:pt x="677" y="10456"/>
                    <a:pt x="740" y="10519"/>
                  </a:cubicBezTo>
                  <a:lnTo>
                    <a:pt x="779" y="10558"/>
                  </a:lnTo>
                  <a:cubicBezTo>
                    <a:pt x="1285" y="13010"/>
                    <a:pt x="1557" y="17251"/>
                    <a:pt x="4632" y="17718"/>
                  </a:cubicBezTo>
                  <a:cubicBezTo>
                    <a:pt x="4865" y="19820"/>
                    <a:pt x="5604" y="21921"/>
                    <a:pt x="6966" y="23400"/>
                  </a:cubicBezTo>
                  <a:cubicBezTo>
                    <a:pt x="7001" y="23434"/>
                    <a:pt x="7045" y="23448"/>
                    <a:pt x="7087" y="23448"/>
                  </a:cubicBezTo>
                  <a:cubicBezTo>
                    <a:pt x="7190" y="23448"/>
                    <a:pt x="7282" y="23365"/>
                    <a:pt x="7200" y="23283"/>
                  </a:cubicBezTo>
                  <a:cubicBezTo>
                    <a:pt x="6344" y="21804"/>
                    <a:pt x="5566" y="20403"/>
                    <a:pt x="5137" y="18691"/>
                  </a:cubicBezTo>
                  <a:cubicBezTo>
                    <a:pt x="4943" y="17913"/>
                    <a:pt x="4826" y="17135"/>
                    <a:pt x="4787" y="16356"/>
                  </a:cubicBezTo>
                  <a:cubicBezTo>
                    <a:pt x="4865" y="15889"/>
                    <a:pt x="4943" y="15422"/>
                    <a:pt x="5060" y="14994"/>
                  </a:cubicBezTo>
                  <a:cubicBezTo>
                    <a:pt x="5215" y="14411"/>
                    <a:pt x="5449" y="13827"/>
                    <a:pt x="5721" y="13243"/>
                  </a:cubicBezTo>
                  <a:cubicBezTo>
                    <a:pt x="6344" y="12115"/>
                    <a:pt x="7122" y="11142"/>
                    <a:pt x="7900" y="10130"/>
                  </a:cubicBezTo>
                  <a:cubicBezTo>
                    <a:pt x="8289" y="9585"/>
                    <a:pt x="8718" y="9079"/>
                    <a:pt x="9107" y="8496"/>
                  </a:cubicBezTo>
                  <a:cubicBezTo>
                    <a:pt x="11286" y="6433"/>
                    <a:pt x="11675" y="3476"/>
                    <a:pt x="11870" y="1608"/>
                  </a:cubicBezTo>
                  <a:cubicBezTo>
                    <a:pt x="11872" y="1605"/>
                    <a:pt x="11872" y="1603"/>
                    <a:pt x="11871" y="1603"/>
                  </a:cubicBezTo>
                  <a:lnTo>
                    <a:pt x="11871" y="1603"/>
                  </a:lnTo>
                  <a:cubicBezTo>
                    <a:pt x="11824" y="1603"/>
                    <a:pt x="9629" y="3604"/>
                    <a:pt x="8834" y="5422"/>
                  </a:cubicBezTo>
                  <a:cubicBezTo>
                    <a:pt x="8328" y="6550"/>
                    <a:pt x="8056" y="7756"/>
                    <a:pt x="8289" y="8963"/>
                  </a:cubicBezTo>
                  <a:lnTo>
                    <a:pt x="8289" y="9002"/>
                  </a:lnTo>
                  <a:cubicBezTo>
                    <a:pt x="7784" y="9585"/>
                    <a:pt x="7278" y="10247"/>
                    <a:pt x="6772" y="10869"/>
                  </a:cubicBezTo>
                  <a:cubicBezTo>
                    <a:pt x="6149" y="11687"/>
                    <a:pt x="5527" y="12621"/>
                    <a:pt x="5060" y="13593"/>
                  </a:cubicBezTo>
                  <a:cubicBezTo>
                    <a:pt x="5137" y="13399"/>
                    <a:pt x="5137" y="13165"/>
                    <a:pt x="5137" y="12971"/>
                  </a:cubicBezTo>
                  <a:cubicBezTo>
                    <a:pt x="5643" y="10480"/>
                    <a:pt x="6577" y="7756"/>
                    <a:pt x="5527" y="5383"/>
                  </a:cubicBezTo>
                  <a:cubicBezTo>
                    <a:pt x="5566" y="5383"/>
                    <a:pt x="5760" y="3554"/>
                    <a:pt x="5760" y="2698"/>
                  </a:cubicBezTo>
                  <a:cubicBezTo>
                    <a:pt x="5760" y="2075"/>
                    <a:pt x="5838" y="830"/>
                    <a:pt x="5527" y="324"/>
                  </a:cubicBezTo>
                  <a:cubicBezTo>
                    <a:pt x="5377" y="94"/>
                    <a:pt x="5240" y="0"/>
                    <a:pt x="5116" y="0"/>
                  </a:cubicBez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0" name="Google Shape;4750;p60"/>
            <p:cNvSpPr/>
            <p:nvPr/>
          </p:nvSpPr>
          <p:spPr>
            <a:xfrm flipH="1">
              <a:off x="6891236" y="2546382"/>
              <a:ext cx="428643" cy="540909"/>
            </a:xfrm>
            <a:custGeom>
              <a:rect b="b" l="l" r="r" t="t"/>
              <a:pathLst>
                <a:path extrusionOk="0" h="34965" w="27708">
                  <a:moveTo>
                    <a:pt x="22156" y="0"/>
                  </a:moveTo>
                  <a:cubicBezTo>
                    <a:pt x="21378" y="0"/>
                    <a:pt x="20768" y="1243"/>
                    <a:pt x="20469" y="3448"/>
                  </a:cubicBezTo>
                  <a:cubicBezTo>
                    <a:pt x="19652" y="8934"/>
                    <a:pt x="19652" y="14032"/>
                    <a:pt x="19535" y="15978"/>
                  </a:cubicBezTo>
                  <a:cubicBezTo>
                    <a:pt x="19496" y="16678"/>
                    <a:pt x="15410" y="18585"/>
                    <a:pt x="12336" y="20180"/>
                  </a:cubicBezTo>
                  <a:cubicBezTo>
                    <a:pt x="10741" y="20375"/>
                    <a:pt x="5137" y="21153"/>
                    <a:pt x="3736" y="21971"/>
                  </a:cubicBezTo>
                  <a:cubicBezTo>
                    <a:pt x="2374" y="22788"/>
                    <a:pt x="1" y="24928"/>
                    <a:pt x="39" y="26212"/>
                  </a:cubicBezTo>
                  <a:cubicBezTo>
                    <a:pt x="78" y="27341"/>
                    <a:pt x="1168" y="27574"/>
                    <a:pt x="1168" y="27574"/>
                  </a:cubicBezTo>
                  <a:cubicBezTo>
                    <a:pt x="1168" y="27574"/>
                    <a:pt x="779" y="28391"/>
                    <a:pt x="973" y="29208"/>
                  </a:cubicBezTo>
                  <a:cubicBezTo>
                    <a:pt x="1207" y="30142"/>
                    <a:pt x="2763" y="30181"/>
                    <a:pt x="2763" y="30181"/>
                  </a:cubicBezTo>
                  <a:cubicBezTo>
                    <a:pt x="2763" y="30181"/>
                    <a:pt x="2452" y="31076"/>
                    <a:pt x="2763" y="31893"/>
                  </a:cubicBezTo>
                  <a:cubicBezTo>
                    <a:pt x="3036" y="32789"/>
                    <a:pt x="4670" y="33061"/>
                    <a:pt x="4670" y="33061"/>
                  </a:cubicBezTo>
                  <a:cubicBezTo>
                    <a:pt x="4670" y="33061"/>
                    <a:pt x="4865" y="34034"/>
                    <a:pt x="5643" y="34579"/>
                  </a:cubicBezTo>
                  <a:cubicBezTo>
                    <a:pt x="6046" y="34855"/>
                    <a:pt x="6527" y="34964"/>
                    <a:pt x="7043" y="34964"/>
                  </a:cubicBezTo>
                  <a:cubicBezTo>
                    <a:pt x="8272" y="34964"/>
                    <a:pt x="9699" y="34344"/>
                    <a:pt x="10741" y="33878"/>
                  </a:cubicBezTo>
                  <a:cubicBezTo>
                    <a:pt x="11986" y="33372"/>
                    <a:pt x="14788" y="31037"/>
                    <a:pt x="16033" y="30065"/>
                  </a:cubicBezTo>
                  <a:cubicBezTo>
                    <a:pt x="20819" y="27535"/>
                    <a:pt x="27668" y="21893"/>
                    <a:pt x="27668" y="20180"/>
                  </a:cubicBezTo>
                  <a:cubicBezTo>
                    <a:pt x="27707" y="15122"/>
                    <a:pt x="26968" y="7923"/>
                    <a:pt x="23971" y="1891"/>
                  </a:cubicBezTo>
                  <a:cubicBezTo>
                    <a:pt x="23318" y="599"/>
                    <a:pt x="22696" y="0"/>
                    <a:pt x="22156"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1" name="Google Shape;4751;p60"/>
            <p:cNvSpPr/>
            <p:nvPr/>
          </p:nvSpPr>
          <p:spPr>
            <a:xfrm flipH="1">
              <a:off x="7233773" y="2925381"/>
              <a:ext cx="66846" cy="45420"/>
            </a:xfrm>
            <a:custGeom>
              <a:rect b="b" l="l" r="r" t="t"/>
              <a:pathLst>
                <a:path extrusionOk="0" h="2936" w="4321">
                  <a:moveTo>
                    <a:pt x="4281" y="1"/>
                  </a:moveTo>
                  <a:cubicBezTo>
                    <a:pt x="2764" y="896"/>
                    <a:pt x="1285" y="1674"/>
                    <a:pt x="1" y="2881"/>
                  </a:cubicBezTo>
                  <a:cubicBezTo>
                    <a:pt x="1" y="2908"/>
                    <a:pt x="1" y="2936"/>
                    <a:pt x="15" y="2936"/>
                  </a:cubicBezTo>
                  <a:cubicBezTo>
                    <a:pt x="20" y="2936"/>
                    <a:pt x="28" y="2931"/>
                    <a:pt x="40" y="2919"/>
                  </a:cubicBezTo>
                  <a:cubicBezTo>
                    <a:pt x="1518" y="2024"/>
                    <a:pt x="2842" y="857"/>
                    <a:pt x="4320" y="40"/>
                  </a:cubicBezTo>
                  <a:cubicBezTo>
                    <a:pt x="4320" y="40"/>
                    <a:pt x="4320" y="1"/>
                    <a:pt x="428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2" name="Google Shape;4752;p60"/>
            <p:cNvSpPr/>
            <p:nvPr/>
          </p:nvSpPr>
          <p:spPr>
            <a:xfrm flipH="1">
              <a:off x="7206685" y="2975953"/>
              <a:ext cx="70296" cy="35767"/>
            </a:xfrm>
            <a:custGeom>
              <a:rect b="b" l="l" r="r" t="t"/>
              <a:pathLst>
                <a:path extrusionOk="0" h="2312" w="4544">
                  <a:moveTo>
                    <a:pt x="4504" y="1"/>
                  </a:moveTo>
                  <a:cubicBezTo>
                    <a:pt x="3726" y="273"/>
                    <a:pt x="2948" y="662"/>
                    <a:pt x="2170" y="1012"/>
                  </a:cubicBezTo>
                  <a:cubicBezTo>
                    <a:pt x="1780" y="1207"/>
                    <a:pt x="1430" y="1402"/>
                    <a:pt x="1041" y="1596"/>
                  </a:cubicBezTo>
                  <a:cubicBezTo>
                    <a:pt x="691" y="1791"/>
                    <a:pt x="341" y="1985"/>
                    <a:pt x="29" y="2219"/>
                  </a:cubicBezTo>
                  <a:cubicBezTo>
                    <a:pt x="1" y="2276"/>
                    <a:pt x="14" y="2312"/>
                    <a:pt x="69" y="2312"/>
                  </a:cubicBezTo>
                  <a:cubicBezTo>
                    <a:pt x="89" y="2312"/>
                    <a:pt x="115" y="2307"/>
                    <a:pt x="146" y="2297"/>
                  </a:cubicBezTo>
                  <a:cubicBezTo>
                    <a:pt x="535" y="2180"/>
                    <a:pt x="847" y="1946"/>
                    <a:pt x="1197" y="1752"/>
                  </a:cubicBezTo>
                  <a:cubicBezTo>
                    <a:pt x="1586" y="1557"/>
                    <a:pt x="1936" y="1363"/>
                    <a:pt x="2325" y="1168"/>
                  </a:cubicBezTo>
                  <a:cubicBezTo>
                    <a:pt x="3065" y="779"/>
                    <a:pt x="3765" y="390"/>
                    <a:pt x="4543" y="40"/>
                  </a:cubicBezTo>
                  <a:cubicBezTo>
                    <a:pt x="4543" y="40"/>
                    <a:pt x="4543" y="1"/>
                    <a:pt x="45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3" name="Google Shape;4753;p60"/>
            <p:cNvSpPr/>
            <p:nvPr/>
          </p:nvSpPr>
          <p:spPr>
            <a:xfrm flipH="1">
              <a:off x="7181407" y="3027127"/>
              <a:ext cx="64433" cy="30105"/>
            </a:xfrm>
            <a:custGeom>
              <a:rect b="b" l="l" r="r" t="t"/>
              <a:pathLst>
                <a:path extrusionOk="0" h="1946" w="4165">
                  <a:moveTo>
                    <a:pt x="4087" y="0"/>
                  </a:moveTo>
                  <a:cubicBezTo>
                    <a:pt x="3425" y="312"/>
                    <a:pt x="2686" y="623"/>
                    <a:pt x="2024" y="973"/>
                  </a:cubicBezTo>
                  <a:cubicBezTo>
                    <a:pt x="1596" y="1129"/>
                    <a:pt x="1285" y="1284"/>
                    <a:pt x="935" y="1440"/>
                  </a:cubicBezTo>
                  <a:cubicBezTo>
                    <a:pt x="662" y="1557"/>
                    <a:pt x="273" y="1713"/>
                    <a:pt x="1" y="1946"/>
                  </a:cubicBezTo>
                  <a:cubicBezTo>
                    <a:pt x="351" y="1946"/>
                    <a:pt x="701" y="1751"/>
                    <a:pt x="1052" y="1596"/>
                  </a:cubicBezTo>
                  <a:cubicBezTo>
                    <a:pt x="1363" y="1440"/>
                    <a:pt x="1713" y="1284"/>
                    <a:pt x="2063" y="1090"/>
                  </a:cubicBezTo>
                  <a:cubicBezTo>
                    <a:pt x="2803" y="779"/>
                    <a:pt x="3464" y="389"/>
                    <a:pt x="4165" y="39"/>
                  </a:cubicBezTo>
                  <a:cubicBezTo>
                    <a:pt x="4165" y="39"/>
                    <a:pt x="4165" y="0"/>
                    <a:pt x="408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4" name="Google Shape;4754;p60"/>
            <p:cNvSpPr/>
            <p:nvPr/>
          </p:nvSpPr>
          <p:spPr>
            <a:xfrm flipH="1">
              <a:off x="6884615" y="2531685"/>
              <a:ext cx="139679" cy="189647"/>
            </a:xfrm>
            <a:custGeom>
              <a:rect b="b" l="l" r="r" t="t"/>
              <a:pathLst>
                <a:path extrusionOk="0" h="12259" w="9029">
                  <a:moveTo>
                    <a:pt x="2454" y="1"/>
                  </a:moveTo>
                  <a:cubicBezTo>
                    <a:pt x="1531" y="1"/>
                    <a:pt x="968" y="1269"/>
                    <a:pt x="662" y="3036"/>
                  </a:cubicBezTo>
                  <a:cubicBezTo>
                    <a:pt x="234" y="5954"/>
                    <a:pt x="0" y="12258"/>
                    <a:pt x="0" y="12258"/>
                  </a:cubicBezTo>
                  <a:lnTo>
                    <a:pt x="9028" y="12180"/>
                  </a:lnTo>
                  <a:cubicBezTo>
                    <a:pt x="9028" y="12180"/>
                    <a:pt x="7160" y="5059"/>
                    <a:pt x="4748" y="1829"/>
                  </a:cubicBezTo>
                  <a:cubicBezTo>
                    <a:pt x="3811" y="540"/>
                    <a:pt x="3056" y="1"/>
                    <a:pt x="2454" y="1"/>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5" name="Google Shape;4755;p60"/>
            <p:cNvSpPr/>
            <p:nvPr/>
          </p:nvSpPr>
          <p:spPr>
            <a:xfrm flipH="1">
              <a:off x="6896666" y="2695358"/>
              <a:ext cx="117402" cy="4115"/>
            </a:xfrm>
            <a:custGeom>
              <a:rect b="b" l="l" r="r" t="t"/>
              <a:pathLst>
                <a:path extrusionOk="0" h="266" w="7589">
                  <a:moveTo>
                    <a:pt x="6385" y="0"/>
                  </a:moveTo>
                  <a:cubicBezTo>
                    <a:pt x="4272" y="0"/>
                    <a:pt x="530" y="199"/>
                    <a:pt x="1" y="199"/>
                  </a:cubicBezTo>
                  <a:cubicBezTo>
                    <a:pt x="1095" y="243"/>
                    <a:pt x="2266" y="265"/>
                    <a:pt x="3366" y="265"/>
                  </a:cubicBezTo>
                  <a:cubicBezTo>
                    <a:pt x="5199" y="265"/>
                    <a:pt x="6835" y="204"/>
                    <a:pt x="7589" y="83"/>
                  </a:cubicBezTo>
                  <a:lnTo>
                    <a:pt x="7589" y="44"/>
                  </a:lnTo>
                  <a:cubicBezTo>
                    <a:pt x="7340" y="13"/>
                    <a:pt x="6913" y="0"/>
                    <a:pt x="63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6" name="Google Shape;4756;p60"/>
            <p:cNvSpPr/>
            <p:nvPr/>
          </p:nvSpPr>
          <p:spPr>
            <a:xfrm flipH="1">
              <a:off x="7541394" y="3707730"/>
              <a:ext cx="943685" cy="715054"/>
            </a:xfrm>
            <a:custGeom>
              <a:rect b="b" l="l" r="r" t="t"/>
              <a:pathLst>
                <a:path extrusionOk="0" h="46222" w="61001">
                  <a:moveTo>
                    <a:pt x="19759" y="1"/>
                  </a:moveTo>
                  <a:cubicBezTo>
                    <a:pt x="19627" y="1"/>
                    <a:pt x="19533" y="19"/>
                    <a:pt x="19480" y="56"/>
                  </a:cubicBezTo>
                  <a:cubicBezTo>
                    <a:pt x="17767" y="1223"/>
                    <a:pt x="256" y="42938"/>
                    <a:pt x="101" y="44573"/>
                  </a:cubicBezTo>
                  <a:cubicBezTo>
                    <a:pt x="1" y="45645"/>
                    <a:pt x="1913" y="46222"/>
                    <a:pt x="3822" y="46222"/>
                  </a:cubicBezTo>
                  <a:cubicBezTo>
                    <a:pt x="4894" y="46222"/>
                    <a:pt x="5964" y="46040"/>
                    <a:pt x="6677" y="45662"/>
                  </a:cubicBezTo>
                  <a:cubicBezTo>
                    <a:pt x="7300" y="45312"/>
                    <a:pt x="9051" y="43794"/>
                    <a:pt x="11191" y="41888"/>
                  </a:cubicBezTo>
                  <a:cubicBezTo>
                    <a:pt x="15900" y="37724"/>
                    <a:pt x="22476" y="31576"/>
                    <a:pt x="22476" y="31576"/>
                  </a:cubicBezTo>
                  <a:lnTo>
                    <a:pt x="27340" y="33794"/>
                  </a:lnTo>
                  <a:lnTo>
                    <a:pt x="47147" y="41421"/>
                  </a:lnTo>
                  <a:lnTo>
                    <a:pt x="61000" y="15816"/>
                  </a:lnTo>
                  <a:cubicBezTo>
                    <a:pt x="61000" y="15816"/>
                    <a:pt x="49560" y="10951"/>
                    <a:pt x="38664" y="6632"/>
                  </a:cubicBezTo>
                  <a:cubicBezTo>
                    <a:pt x="37030" y="5970"/>
                    <a:pt x="35356" y="5309"/>
                    <a:pt x="33761" y="4686"/>
                  </a:cubicBezTo>
                  <a:cubicBezTo>
                    <a:pt x="33683" y="4647"/>
                    <a:pt x="33566" y="4608"/>
                    <a:pt x="33488" y="4608"/>
                  </a:cubicBezTo>
                  <a:cubicBezTo>
                    <a:pt x="26802" y="2012"/>
                    <a:pt x="21156" y="1"/>
                    <a:pt x="19759"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7" name="Google Shape;4757;p60"/>
            <p:cNvSpPr/>
            <p:nvPr/>
          </p:nvSpPr>
          <p:spPr>
            <a:xfrm flipH="1">
              <a:off x="7968814" y="3707730"/>
              <a:ext cx="516265" cy="715054"/>
            </a:xfrm>
            <a:custGeom>
              <a:rect b="b" l="l" r="r" t="t"/>
              <a:pathLst>
                <a:path extrusionOk="0" h="46222" w="33372">
                  <a:moveTo>
                    <a:pt x="19643" y="1"/>
                  </a:moveTo>
                  <a:cubicBezTo>
                    <a:pt x="19511" y="1"/>
                    <a:pt x="19416" y="19"/>
                    <a:pt x="19363" y="56"/>
                  </a:cubicBezTo>
                  <a:cubicBezTo>
                    <a:pt x="17767" y="1223"/>
                    <a:pt x="256" y="42938"/>
                    <a:pt x="101" y="44573"/>
                  </a:cubicBezTo>
                  <a:cubicBezTo>
                    <a:pt x="1" y="45645"/>
                    <a:pt x="1913" y="46222"/>
                    <a:pt x="3822" y="46222"/>
                  </a:cubicBezTo>
                  <a:cubicBezTo>
                    <a:pt x="4894" y="46222"/>
                    <a:pt x="5964" y="46040"/>
                    <a:pt x="6677" y="45662"/>
                  </a:cubicBezTo>
                  <a:cubicBezTo>
                    <a:pt x="7300" y="45312"/>
                    <a:pt x="9051" y="43794"/>
                    <a:pt x="11191" y="41888"/>
                  </a:cubicBezTo>
                  <a:cubicBezTo>
                    <a:pt x="6288" y="41226"/>
                    <a:pt x="30142" y="8928"/>
                    <a:pt x="33372" y="4608"/>
                  </a:cubicBezTo>
                  <a:cubicBezTo>
                    <a:pt x="26721" y="2012"/>
                    <a:pt x="21045" y="1"/>
                    <a:pt x="19643"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8" name="Google Shape;4758;p60"/>
            <p:cNvSpPr/>
            <p:nvPr/>
          </p:nvSpPr>
          <p:spPr>
            <a:xfrm flipH="1">
              <a:off x="6665498" y="3632731"/>
              <a:ext cx="1330420" cy="810891"/>
            </a:xfrm>
            <a:custGeom>
              <a:rect b="b" l="l" r="r" t="t"/>
              <a:pathLst>
                <a:path extrusionOk="0" h="52417" w="86000">
                  <a:moveTo>
                    <a:pt x="25256" y="0"/>
                  </a:moveTo>
                  <a:cubicBezTo>
                    <a:pt x="25256" y="0"/>
                    <a:pt x="18679" y="10468"/>
                    <a:pt x="21442" y="15527"/>
                  </a:cubicBezTo>
                  <a:cubicBezTo>
                    <a:pt x="21520" y="15605"/>
                    <a:pt x="21559" y="15644"/>
                    <a:pt x="21598" y="15760"/>
                  </a:cubicBezTo>
                  <a:lnTo>
                    <a:pt x="13270" y="12608"/>
                  </a:lnTo>
                  <a:lnTo>
                    <a:pt x="1" y="43389"/>
                  </a:lnTo>
                  <a:cubicBezTo>
                    <a:pt x="1" y="43389"/>
                    <a:pt x="39288" y="52417"/>
                    <a:pt x="61830" y="52417"/>
                  </a:cubicBezTo>
                  <a:cubicBezTo>
                    <a:pt x="65092" y="52417"/>
                    <a:pt x="68004" y="52227"/>
                    <a:pt x="70395" y="51795"/>
                  </a:cubicBezTo>
                  <a:cubicBezTo>
                    <a:pt x="79423" y="50160"/>
                    <a:pt x="86000" y="38525"/>
                    <a:pt x="81641" y="29575"/>
                  </a:cubicBezTo>
                  <a:cubicBezTo>
                    <a:pt x="77555" y="21247"/>
                    <a:pt x="52729" y="12803"/>
                    <a:pt x="45685" y="7861"/>
                  </a:cubicBezTo>
                  <a:cubicBezTo>
                    <a:pt x="43506" y="6343"/>
                    <a:pt x="43701" y="234"/>
                    <a:pt x="43701" y="234"/>
                  </a:cubicBezTo>
                  <a:lnTo>
                    <a:pt x="25256" y="0"/>
                  </a:ln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9" name="Google Shape;4759;p60"/>
            <p:cNvSpPr/>
            <p:nvPr/>
          </p:nvSpPr>
          <p:spPr>
            <a:xfrm flipH="1">
              <a:off x="7718633" y="3883268"/>
              <a:ext cx="193390" cy="415602"/>
            </a:xfrm>
            <a:custGeom>
              <a:rect b="b" l="l" r="r" t="t"/>
              <a:pathLst>
                <a:path extrusionOk="0" h="26865" w="12501">
                  <a:moveTo>
                    <a:pt x="12426" y="1"/>
                  </a:moveTo>
                  <a:cubicBezTo>
                    <a:pt x="12394" y="1"/>
                    <a:pt x="12355" y="22"/>
                    <a:pt x="12322" y="71"/>
                  </a:cubicBezTo>
                  <a:cubicBezTo>
                    <a:pt x="10260" y="4469"/>
                    <a:pt x="8003" y="8827"/>
                    <a:pt x="5979" y="13302"/>
                  </a:cubicBezTo>
                  <a:cubicBezTo>
                    <a:pt x="3917" y="17699"/>
                    <a:pt x="2088" y="22252"/>
                    <a:pt x="26" y="26766"/>
                  </a:cubicBezTo>
                  <a:cubicBezTo>
                    <a:pt x="1" y="26815"/>
                    <a:pt x="70" y="26865"/>
                    <a:pt x="133" y="26865"/>
                  </a:cubicBezTo>
                  <a:cubicBezTo>
                    <a:pt x="170" y="26865"/>
                    <a:pt x="206" y="26848"/>
                    <a:pt x="220" y="26805"/>
                  </a:cubicBezTo>
                  <a:cubicBezTo>
                    <a:pt x="2360" y="22369"/>
                    <a:pt x="4617" y="18049"/>
                    <a:pt x="6641" y="13574"/>
                  </a:cubicBezTo>
                  <a:cubicBezTo>
                    <a:pt x="8703" y="9099"/>
                    <a:pt x="10532" y="4585"/>
                    <a:pt x="12478" y="110"/>
                  </a:cubicBezTo>
                  <a:cubicBezTo>
                    <a:pt x="12500" y="42"/>
                    <a:pt x="12471" y="1"/>
                    <a:pt x="12426"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0" name="Google Shape;4760;p60"/>
            <p:cNvSpPr/>
            <p:nvPr/>
          </p:nvSpPr>
          <p:spPr>
            <a:xfrm flipH="1">
              <a:off x="7031518" y="3880050"/>
              <a:ext cx="633837" cy="304527"/>
            </a:xfrm>
            <a:custGeom>
              <a:rect b="b" l="l" r="r" t="t"/>
              <a:pathLst>
                <a:path extrusionOk="0" h="19685" w="40972">
                  <a:moveTo>
                    <a:pt x="154" y="1"/>
                  </a:moveTo>
                  <a:cubicBezTo>
                    <a:pt x="58" y="1"/>
                    <a:pt x="0" y="128"/>
                    <a:pt x="35" y="163"/>
                  </a:cubicBezTo>
                  <a:cubicBezTo>
                    <a:pt x="1280" y="1213"/>
                    <a:pt x="2642" y="2147"/>
                    <a:pt x="4004" y="3081"/>
                  </a:cubicBezTo>
                  <a:cubicBezTo>
                    <a:pt x="5366" y="4054"/>
                    <a:pt x="6806" y="4949"/>
                    <a:pt x="8207" y="5805"/>
                  </a:cubicBezTo>
                  <a:cubicBezTo>
                    <a:pt x="13227" y="8918"/>
                    <a:pt x="18480" y="11603"/>
                    <a:pt x="23928" y="13782"/>
                  </a:cubicBezTo>
                  <a:cubicBezTo>
                    <a:pt x="26691" y="14911"/>
                    <a:pt x="29493" y="15884"/>
                    <a:pt x="32333" y="16740"/>
                  </a:cubicBezTo>
                  <a:cubicBezTo>
                    <a:pt x="32723" y="16857"/>
                    <a:pt x="33112" y="17012"/>
                    <a:pt x="33501" y="17090"/>
                  </a:cubicBezTo>
                  <a:cubicBezTo>
                    <a:pt x="33462" y="17129"/>
                    <a:pt x="33462" y="17246"/>
                    <a:pt x="33540" y="17285"/>
                  </a:cubicBezTo>
                  <a:cubicBezTo>
                    <a:pt x="34863" y="18102"/>
                    <a:pt x="36225" y="18880"/>
                    <a:pt x="37548" y="19658"/>
                  </a:cubicBezTo>
                  <a:cubicBezTo>
                    <a:pt x="37557" y="19677"/>
                    <a:pt x="37567" y="19685"/>
                    <a:pt x="37575" y="19685"/>
                  </a:cubicBezTo>
                  <a:cubicBezTo>
                    <a:pt x="37601" y="19685"/>
                    <a:pt x="37616" y="19610"/>
                    <a:pt x="37587" y="19581"/>
                  </a:cubicBezTo>
                  <a:lnTo>
                    <a:pt x="33929" y="17246"/>
                  </a:lnTo>
                  <a:lnTo>
                    <a:pt x="33929" y="17246"/>
                  </a:lnTo>
                  <a:cubicBezTo>
                    <a:pt x="36225" y="17868"/>
                    <a:pt x="38560" y="18452"/>
                    <a:pt x="40894" y="18997"/>
                  </a:cubicBezTo>
                  <a:cubicBezTo>
                    <a:pt x="40903" y="19001"/>
                    <a:pt x="40911" y="19003"/>
                    <a:pt x="40917" y="19003"/>
                  </a:cubicBezTo>
                  <a:cubicBezTo>
                    <a:pt x="40972" y="19003"/>
                    <a:pt x="40968" y="18880"/>
                    <a:pt x="40933" y="18880"/>
                  </a:cubicBezTo>
                  <a:cubicBezTo>
                    <a:pt x="37742" y="18063"/>
                    <a:pt x="34629" y="16973"/>
                    <a:pt x="31516" y="15923"/>
                  </a:cubicBezTo>
                  <a:cubicBezTo>
                    <a:pt x="25913" y="13977"/>
                    <a:pt x="20504" y="11603"/>
                    <a:pt x="15250" y="8918"/>
                  </a:cubicBezTo>
                  <a:cubicBezTo>
                    <a:pt x="12682" y="7595"/>
                    <a:pt x="10114" y="6194"/>
                    <a:pt x="7584" y="4677"/>
                  </a:cubicBezTo>
                  <a:cubicBezTo>
                    <a:pt x="6300" y="3976"/>
                    <a:pt x="5094" y="3198"/>
                    <a:pt x="3888" y="2420"/>
                  </a:cubicBezTo>
                  <a:cubicBezTo>
                    <a:pt x="2681" y="1641"/>
                    <a:pt x="1436" y="746"/>
                    <a:pt x="191" y="7"/>
                  </a:cubicBezTo>
                  <a:cubicBezTo>
                    <a:pt x="178" y="3"/>
                    <a:pt x="166" y="1"/>
                    <a:pt x="154"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1" name="Google Shape;4761;p60"/>
            <p:cNvSpPr/>
            <p:nvPr/>
          </p:nvSpPr>
          <p:spPr>
            <a:xfrm flipH="1">
              <a:off x="7846601" y="3805856"/>
              <a:ext cx="943685" cy="714745"/>
            </a:xfrm>
            <a:custGeom>
              <a:rect b="b" l="l" r="r" t="t"/>
              <a:pathLst>
                <a:path extrusionOk="0" h="46202" w="61001">
                  <a:moveTo>
                    <a:pt x="19720" y="1"/>
                  </a:moveTo>
                  <a:cubicBezTo>
                    <a:pt x="19588" y="1"/>
                    <a:pt x="19494" y="19"/>
                    <a:pt x="19440" y="55"/>
                  </a:cubicBezTo>
                  <a:cubicBezTo>
                    <a:pt x="17728" y="1223"/>
                    <a:pt x="217" y="42899"/>
                    <a:pt x="100" y="44573"/>
                  </a:cubicBezTo>
                  <a:cubicBezTo>
                    <a:pt x="1" y="45618"/>
                    <a:pt x="1891" y="46202"/>
                    <a:pt x="3785" y="46202"/>
                  </a:cubicBezTo>
                  <a:cubicBezTo>
                    <a:pt x="4853" y="46202"/>
                    <a:pt x="5922" y="46016"/>
                    <a:pt x="6638" y="45623"/>
                  </a:cubicBezTo>
                  <a:cubicBezTo>
                    <a:pt x="7299" y="45273"/>
                    <a:pt x="9051" y="43794"/>
                    <a:pt x="11191" y="41888"/>
                  </a:cubicBezTo>
                  <a:cubicBezTo>
                    <a:pt x="15899" y="37685"/>
                    <a:pt x="22476" y="31576"/>
                    <a:pt x="22476" y="31576"/>
                  </a:cubicBezTo>
                  <a:lnTo>
                    <a:pt x="27340" y="33755"/>
                  </a:lnTo>
                  <a:lnTo>
                    <a:pt x="47108" y="41382"/>
                  </a:lnTo>
                  <a:lnTo>
                    <a:pt x="61000" y="15816"/>
                  </a:lnTo>
                  <a:cubicBezTo>
                    <a:pt x="61000" y="15816"/>
                    <a:pt x="49560" y="10951"/>
                    <a:pt x="38664" y="6632"/>
                  </a:cubicBezTo>
                  <a:cubicBezTo>
                    <a:pt x="36990" y="5931"/>
                    <a:pt x="35356" y="5309"/>
                    <a:pt x="33722" y="4686"/>
                  </a:cubicBezTo>
                  <a:cubicBezTo>
                    <a:pt x="33644" y="4608"/>
                    <a:pt x="33527" y="4569"/>
                    <a:pt x="33449" y="4569"/>
                  </a:cubicBezTo>
                  <a:cubicBezTo>
                    <a:pt x="26799" y="2009"/>
                    <a:pt x="21124" y="1"/>
                    <a:pt x="19720"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2" name="Google Shape;4762;p60"/>
            <p:cNvSpPr/>
            <p:nvPr/>
          </p:nvSpPr>
          <p:spPr>
            <a:xfrm flipH="1">
              <a:off x="8274022" y="3805856"/>
              <a:ext cx="516265" cy="714745"/>
            </a:xfrm>
            <a:custGeom>
              <a:rect b="b" l="l" r="r" t="t"/>
              <a:pathLst>
                <a:path extrusionOk="0" h="46202" w="33372">
                  <a:moveTo>
                    <a:pt x="19642" y="1"/>
                  </a:moveTo>
                  <a:cubicBezTo>
                    <a:pt x="19510" y="1"/>
                    <a:pt x="19416" y="19"/>
                    <a:pt x="19363" y="55"/>
                  </a:cubicBezTo>
                  <a:cubicBezTo>
                    <a:pt x="17728" y="1223"/>
                    <a:pt x="217" y="42899"/>
                    <a:pt x="100" y="44573"/>
                  </a:cubicBezTo>
                  <a:cubicBezTo>
                    <a:pt x="1" y="45618"/>
                    <a:pt x="1891" y="46202"/>
                    <a:pt x="3785" y="46202"/>
                  </a:cubicBezTo>
                  <a:cubicBezTo>
                    <a:pt x="4853" y="46202"/>
                    <a:pt x="5922" y="46016"/>
                    <a:pt x="6638" y="45623"/>
                  </a:cubicBezTo>
                  <a:cubicBezTo>
                    <a:pt x="7299" y="45273"/>
                    <a:pt x="9051" y="43794"/>
                    <a:pt x="11191" y="41888"/>
                  </a:cubicBezTo>
                  <a:cubicBezTo>
                    <a:pt x="6249" y="41187"/>
                    <a:pt x="30142" y="8889"/>
                    <a:pt x="33372" y="4569"/>
                  </a:cubicBezTo>
                  <a:cubicBezTo>
                    <a:pt x="26686" y="2009"/>
                    <a:pt x="21040" y="1"/>
                    <a:pt x="19642"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3" name="Google Shape;4763;p60"/>
            <p:cNvSpPr/>
            <p:nvPr/>
          </p:nvSpPr>
          <p:spPr>
            <a:xfrm flipH="1">
              <a:off x="6901477" y="3627317"/>
              <a:ext cx="1399648" cy="903696"/>
            </a:xfrm>
            <a:custGeom>
              <a:rect b="b" l="l" r="r" t="t"/>
              <a:pathLst>
                <a:path extrusionOk="0" h="58416" w="90475">
                  <a:moveTo>
                    <a:pt x="25411" y="0"/>
                  </a:moveTo>
                  <a:cubicBezTo>
                    <a:pt x="25411" y="0"/>
                    <a:pt x="18718" y="17122"/>
                    <a:pt x="21481" y="22181"/>
                  </a:cubicBezTo>
                  <a:cubicBezTo>
                    <a:pt x="21522" y="22258"/>
                    <a:pt x="21570" y="22336"/>
                    <a:pt x="21623" y="22414"/>
                  </a:cubicBezTo>
                  <a:lnTo>
                    <a:pt x="21623" y="22414"/>
                  </a:lnTo>
                  <a:lnTo>
                    <a:pt x="13348" y="19262"/>
                  </a:lnTo>
                  <a:lnTo>
                    <a:pt x="0" y="50004"/>
                  </a:lnTo>
                  <a:cubicBezTo>
                    <a:pt x="0" y="50004"/>
                    <a:pt x="38463" y="58415"/>
                    <a:pt x="65197" y="58415"/>
                  </a:cubicBezTo>
                  <a:cubicBezTo>
                    <a:pt x="68563" y="58415"/>
                    <a:pt x="71743" y="58282"/>
                    <a:pt x="74637" y="57982"/>
                  </a:cubicBezTo>
                  <a:cubicBezTo>
                    <a:pt x="84365" y="57009"/>
                    <a:pt x="90475" y="44323"/>
                    <a:pt x="84754" y="34556"/>
                  </a:cubicBezTo>
                  <a:cubicBezTo>
                    <a:pt x="78800" y="24282"/>
                    <a:pt x="57048" y="10273"/>
                    <a:pt x="57048" y="10273"/>
                  </a:cubicBezTo>
                  <a:lnTo>
                    <a:pt x="57126" y="506"/>
                  </a:lnTo>
                  <a:lnTo>
                    <a:pt x="25411" y="0"/>
                  </a:lnTo>
                  <a:close/>
                </a:path>
              </a:pathLst>
            </a:custGeom>
            <a:solidFill>
              <a:schemeClr val="accent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4" name="Google Shape;4764;p60"/>
            <p:cNvSpPr/>
            <p:nvPr/>
          </p:nvSpPr>
          <p:spPr>
            <a:xfrm flipH="1">
              <a:off x="7331651" y="3924511"/>
              <a:ext cx="751223" cy="314180"/>
            </a:xfrm>
            <a:custGeom>
              <a:rect b="b" l="l" r="r" t="t"/>
              <a:pathLst>
                <a:path extrusionOk="0" h="20309" w="48560">
                  <a:moveTo>
                    <a:pt x="240" y="0"/>
                  </a:moveTo>
                  <a:cubicBezTo>
                    <a:pt x="105" y="0"/>
                    <a:pt x="0" y="263"/>
                    <a:pt x="174" y="402"/>
                  </a:cubicBezTo>
                  <a:cubicBezTo>
                    <a:pt x="3520" y="2114"/>
                    <a:pt x="6945" y="3709"/>
                    <a:pt x="10408" y="5266"/>
                  </a:cubicBezTo>
                  <a:cubicBezTo>
                    <a:pt x="16556" y="8029"/>
                    <a:pt x="22783" y="10675"/>
                    <a:pt x="29125" y="13049"/>
                  </a:cubicBezTo>
                  <a:cubicBezTo>
                    <a:pt x="31110" y="13827"/>
                    <a:pt x="33095" y="14566"/>
                    <a:pt x="35157" y="15306"/>
                  </a:cubicBezTo>
                  <a:cubicBezTo>
                    <a:pt x="35624" y="15773"/>
                    <a:pt x="36286" y="16162"/>
                    <a:pt x="36791" y="16551"/>
                  </a:cubicBezTo>
                  <a:cubicBezTo>
                    <a:pt x="37453" y="17057"/>
                    <a:pt x="38076" y="17446"/>
                    <a:pt x="38698" y="17874"/>
                  </a:cubicBezTo>
                  <a:cubicBezTo>
                    <a:pt x="40021" y="18691"/>
                    <a:pt x="41461" y="19392"/>
                    <a:pt x="42745" y="20287"/>
                  </a:cubicBezTo>
                  <a:cubicBezTo>
                    <a:pt x="42760" y="20302"/>
                    <a:pt x="42777" y="20308"/>
                    <a:pt x="42793" y="20308"/>
                  </a:cubicBezTo>
                  <a:cubicBezTo>
                    <a:pt x="42860" y="20308"/>
                    <a:pt x="42917" y="20201"/>
                    <a:pt x="42823" y="20170"/>
                  </a:cubicBezTo>
                  <a:cubicBezTo>
                    <a:pt x="41461" y="19392"/>
                    <a:pt x="40255" y="18302"/>
                    <a:pt x="39009" y="17368"/>
                  </a:cubicBezTo>
                  <a:cubicBezTo>
                    <a:pt x="38348" y="16940"/>
                    <a:pt x="37725" y="16551"/>
                    <a:pt x="37103" y="16123"/>
                  </a:cubicBezTo>
                  <a:lnTo>
                    <a:pt x="36675" y="15811"/>
                  </a:lnTo>
                  <a:lnTo>
                    <a:pt x="38698" y="16551"/>
                  </a:lnTo>
                  <a:lnTo>
                    <a:pt x="43523" y="18146"/>
                  </a:lnTo>
                  <a:cubicBezTo>
                    <a:pt x="45119" y="18691"/>
                    <a:pt x="46831" y="19119"/>
                    <a:pt x="48427" y="19703"/>
                  </a:cubicBezTo>
                  <a:cubicBezTo>
                    <a:pt x="48449" y="19718"/>
                    <a:pt x="48469" y="19724"/>
                    <a:pt x="48485" y="19724"/>
                  </a:cubicBezTo>
                  <a:cubicBezTo>
                    <a:pt x="48553" y="19724"/>
                    <a:pt x="48559" y="19617"/>
                    <a:pt x="48465" y="19586"/>
                  </a:cubicBezTo>
                  <a:cubicBezTo>
                    <a:pt x="46598" y="19041"/>
                    <a:pt x="44769" y="18263"/>
                    <a:pt x="42940" y="17640"/>
                  </a:cubicBezTo>
                  <a:cubicBezTo>
                    <a:pt x="41111" y="16979"/>
                    <a:pt x="39399" y="16317"/>
                    <a:pt x="37648" y="15695"/>
                  </a:cubicBezTo>
                  <a:cubicBezTo>
                    <a:pt x="24923" y="11025"/>
                    <a:pt x="12587" y="5616"/>
                    <a:pt x="290" y="13"/>
                  </a:cubicBezTo>
                  <a:cubicBezTo>
                    <a:pt x="274" y="4"/>
                    <a:pt x="257" y="0"/>
                    <a:pt x="2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5" name="Google Shape;4765;p60"/>
            <p:cNvSpPr/>
            <p:nvPr/>
          </p:nvSpPr>
          <p:spPr>
            <a:xfrm flipH="1">
              <a:off x="8034685" y="3976583"/>
              <a:ext cx="193375" cy="415602"/>
            </a:xfrm>
            <a:custGeom>
              <a:rect b="b" l="l" r="r" t="t"/>
              <a:pathLst>
                <a:path extrusionOk="0" h="26865" w="12500">
                  <a:moveTo>
                    <a:pt x="12426" y="0"/>
                  </a:moveTo>
                  <a:cubicBezTo>
                    <a:pt x="12394" y="0"/>
                    <a:pt x="12354" y="22"/>
                    <a:pt x="12322" y="71"/>
                  </a:cubicBezTo>
                  <a:cubicBezTo>
                    <a:pt x="10259" y="4468"/>
                    <a:pt x="8002" y="8827"/>
                    <a:pt x="5979" y="13302"/>
                  </a:cubicBezTo>
                  <a:cubicBezTo>
                    <a:pt x="3916" y="17777"/>
                    <a:pt x="2009" y="22252"/>
                    <a:pt x="25" y="26766"/>
                  </a:cubicBezTo>
                  <a:cubicBezTo>
                    <a:pt x="0" y="26815"/>
                    <a:pt x="69" y="26864"/>
                    <a:pt x="133" y="26864"/>
                  </a:cubicBezTo>
                  <a:cubicBezTo>
                    <a:pt x="170" y="26864"/>
                    <a:pt x="205" y="26848"/>
                    <a:pt x="219" y="26805"/>
                  </a:cubicBezTo>
                  <a:cubicBezTo>
                    <a:pt x="2360" y="22368"/>
                    <a:pt x="4617" y="18049"/>
                    <a:pt x="6640" y="13574"/>
                  </a:cubicBezTo>
                  <a:cubicBezTo>
                    <a:pt x="8703" y="9099"/>
                    <a:pt x="10532" y="4585"/>
                    <a:pt x="12477" y="110"/>
                  </a:cubicBezTo>
                  <a:cubicBezTo>
                    <a:pt x="12500" y="42"/>
                    <a:pt x="12470" y="0"/>
                    <a:pt x="124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6" name="Google Shape;4766;p60"/>
            <p:cNvSpPr/>
            <p:nvPr/>
          </p:nvSpPr>
          <p:spPr>
            <a:xfrm flipH="1">
              <a:off x="6944824" y="3792165"/>
              <a:ext cx="467689" cy="654273"/>
            </a:xfrm>
            <a:custGeom>
              <a:rect b="b" l="l" r="r" t="t"/>
              <a:pathLst>
                <a:path extrusionOk="0" h="42293" w="30232">
                  <a:moveTo>
                    <a:pt x="182" y="0"/>
                  </a:moveTo>
                  <a:cubicBezTo>
                    <a:pt x="58" y="0"/>
                    <a:pt x="0" y="136"/>
                    <a:pt x="35" y="240"/>
                  </a:cubicBezTo>
                  <a:cubicBezTo>
                    <a:pt x="1786" y="1563"/>
                    <a:pt x="3576" y="2769"/>
                    <a:pt x="5327" y="4054"/>
                  </a:cubicBezTo>
                  <a:cubicBezTo>
                    <a:pt x="7117" y="5299"/>
                    <a:pt x="8868" y="6622"/>
                    <a:pt x="10580" y="7945"/>
                  </a:cubicBezTo>
                  <a:cubicBezTo>
                    <a:pt x="13655" y="10280"/>
                    <a:pt x="16573" y="12770"/>
                    <a:pt x="19375" y="15416"/>
                  </a:cubicBezTo>
                  <a:cubicBezTo>
                    <a:pt x="22099" y="17985"/>
                    <a:pt x="24978" y="20670"/>
                    <a:pt x="26924" y="23900"/>
                  </a:cubicBezTo>
                  <a:cubicBezTo>
                    <a:pt x="28636" y="26701"/>
                    <a:pt x="29376" y="29931"/>
                    <a:pt x="29181" y="33239"/>
                  </a:cubicBezTo>
                  <a:cubicBezTo>
                    <a:pt x="29064" y="34834"/>
                    <a:pt x="28753" y="36352"/>
                    <a:pt x="28208" y="37870"/>
                  </a:cubicBezTo>
                  <a:cubicBezTo>
                    <a:pt x="27625" y="39426"/>
                    <a:pt x="26846" y="40983"/>
                    <a:pt x="25718" y="42189"/>
                  </a:cubicBezTo>
                  <a:cubicBezTo>
                    <a:pt x="25688" y="42219"/>
                    <a:pt x="25726" y="42293"/>
                    <a:pt x="25763" y="42293"/>
                  </a:cubicBezTo>
                  <a:cubicBezTo>
                    <a:pt x="25775" y="42293"/>
                    <a:pt x="25786" y="42285"/>
                    <a:pt x="25796" y="42267"/>
                  </a:cubicBezTo>
                  <a:cubicBezTo>
                    <a:pt x="26924" y="40866"/>
                    <a:pt x="28014" y="39465"/>
                    <a:pt x="28714" y="37753"/>
                  </a:cubicBezTo>
                  <a:cubicBezTo>
                    <a:pt x="29453" y="36118"/>
                    <a:pt x="29843" y="34251"/>
                    <a:pt x="29998" y="32461"/>
                  </a:cubicBezTo>
                  <a:cubicBezTo>
                    <a:pt x="30232" y="29036"/>
                    <a:pt x="29259" y="25612"/>
                    <a:pt x="27391" y="22771"/>
                  </a:cubicBezTo>
                  <a:cubicBezTo>
                    <a:pt x="26301" y="21176"/>
                    <a:pt x="25017" y="19697"/>
                    <a:pt x="23733" y="18335"/>
                  </a:cubicBezTo>
                  <a:cubicBezTo>
                    <a:pt x="22371" y="16895"/>
                    <a:pt x="20892" y="15533"/>
                    <a:pt x="19453" y="14171"/>
                  </a:cubicBezTo>
                  <a:cubicBezTo>
                    <a:pt x="16534" y="11525"/>
                    <a:pt x="13421" y="8996"/>
                    <a:pt x="10269" y="6661"/>
                  </a:cubicBezTo>
                  <a:cubicBezTo>
                    <a:pt x="7039" y="4287"/>
                    <a:pt x="3732" y="1913"/>
                    <a:pt x="229" y="7"/>
                  </a:cubicBezTo>
                  <a:cubicBezTo>
                    <a:pt x="213" y="2"/>
                    <a:pt x="197" y="0"/>
                    <a:pt x="1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7" name="Google Shape;4767;p60"/>
            <p:cNvSpPr/>
            <p:nvPr/>
          </p:nvSpPr>
          <p:spPr>
            <a:xfrm flipH="1">
              <a:off x="7299396" y="3780222"/>
              <a:ext cx="254048" cy="35596"/>
            </a:xfrm>
            <a:custGeom>
              <a:rect b="b" l="l" r="r" t="t"/>
              <a:pathLst>
                <a:path extrusionOk="0" h="2301" w="16422">
                  <a:moveTo>
                    <a:pt x="16344" y="0"/>
                  </a:moveTo>
                  <a:cubicBezTo>
                    <a:pt x="13620" y="39"/>
                    <a:pt x="10935" y="195"/>
                    <a:pt x="8211" y="506"/>
                  </a:cubicBezTo>
                  <a:cubicBezTo>
                    <a:pt x="5487" y="779"/>
                    <a:pt x="2685" y="1168"/>
                    <a:pt x="117" y="2063"/>
                  </a:cubicBezTo>
                  <a:cubicBezTo>
                    <a:pt x="9" y="2099"/>
                    <a:pt x="1" y="2301"/>
                    <a:pt x="123" y="2301"/>
                  </a:cubicBezTo>
                  <a:cubicBezTo>
                    <a:pt x="133" y="2301"/>
                    <a:pt x="144" y="2299"/>
                    <a:pt x="156" y="2296"/>
                  </a:cubicBezTo>
                  <a:cubicBezTo>
                    <a:pt x="2802" y="2102"/>
                    <a:pt x="5487" y="1518"/>
                    <a:pt x="8133" y="1129"/>
                  </a:cubicBezTo>
                  <a:cubicBezTo>
                    <a:pt x="10857" y="701"/>
                    <a:pt x="13581" y="351"/>
                    <a:pt x="16344" y="117"/>
                  </a:cubicBezTo>
                  <a:cubicBezTo>
                    <a:pt x="16383" y="117"/>
                    <a:pt x="16422" y="0"/>
                    <a:pt x="163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8" name="Google Shape;4768;p60"/>
            <p:cNvSpPr/>
            <p:nvPr/>
          </p:nvSpPr>
          <p:spPr>
            <a:xfrm flipH="1">
              <a:off x="7652762" y="3695493"/>
              <a:ext cx="198681" cy="147615"/>
            </a:xfrm>
            <a:custGeom>
              <a:rect b="b" l="l" r="r" t="t"/>
              <a:pathLst>
                <a:path extrusionOk="0" h="9542" w="12843">
                  <a:moveTo>
                    <a:pt x="12803" y="0"/>
                  </a:moveTo>
                  <a:cubicBezTo>
                    <a:pt x="12784" y="0"/>
                    <a:pt x="12765" y="10"/>
                    <a:pt x="12765" y="29"/>
                  </a:cubicBezTo>
                  <a:cubicBezTo>
                    <a:pt x="12259" y="2675"/>
                    <a:pt x="11325" y="5633"/>
                    <a:pt x="9107" y="7345"/>
                  </a:cubicBezTo>
                  <a:cubicBezTo>
                    <a:pt x="7978" y="8201"/>
                    <a:pt x="6577" y="8396"/>
                    <a:pt x="5176" y="8590"/>
                  </a:cubicBezTo>
                  <a:cubicBezTo>
                    <a:pt x="3464" y="8785"/>
                    <a:pt x="1791" y="9018"/>
                    <a:pt x="118" y="9018"/>
                  </a:cubicBezTo>
                  <a:cubicBezTo>
                    <a:pt x="1" y="9018"/>
                    <a:pt x="1" y="9135"/>
                    <a:pt x="40" y="9174"/>
                  </a:cubicBezTo>
                  <a:cubicBezTo>
                    <a:pt x="1523" y="9372"/>
                    <a:pt x="3090" y="9542"/>
                    <a:pt x="4623" y="9542"/>
                  </a:cubicBezTo>
                  <a:cubicBezTo>
                    <a:pt x="4900" y="9542"/>
                    <a:pt x="5175" y="9536"/>
                    <a:pt x="5449" y="9524"/>
                  </a:cubicBezTo>
                  <a:cubicBezTo>
                    <a:pt x="7005" y="9408"/>
                    <a:pt x="8523" y="9135"/>
                    <a:pt x="9768" y="8162"/>
                  </a:cubicBezTo>
                  <a:cubicBezTo>
                    <a:pt x="12298" y="6217"/>
                    <a:pt x="12453" y="2909"/>
                    <a:pt x="12842" y="29"/>
                  </a:cubicBezTo>
                  <a:cubicBezTo>
                    <a:pt x="12842" y="10"/>
                    <a:pt x="12823" y="0"/>
                    <a:pt x="128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9" name="Google Shape;4769;p60"/>
            <p:cNvSpPr/>
            <p:nvPr/>
          </p:nvSpPr>
          <p:spPr>
            <a:xfrm flipH="1">
              <a:off x="7869760" y="3649346"/>
              <a:ext cx="72585" cy="350009"/>
            </a:xfrm>
            <a:custGeom>
              <a:rect b="b" l="l" r="r" t="t"/>
              <a:pathLst>
                <a:path extrusionOk="0" h="22625" w="4692">
                  <a:moveTo>
                    <a:pt x="4648" y="1"/>
                  </a:moveTo>
                  <a:cubicBezTo>
                    <a:pt x="4624" y="1"/>
                    <a:pt x="4589" y="20"/>
                    <a:pt x="4554" y="55"/>
                  </a:cubicBezTo>
                  <a:cubicBezTo>
                    <a:pt x="3853" y="1845"/>
                    <a:pt x="3114" y="3713"/>
                    <a:pt x="2530" y="5542"/>
                  </a:cubicBezTo>
                  <a:cubicBezTo>
                    <a:pt x="1986" y="7215"/>
                    <a:pt x="1519" y="8849"/>
                    <a:pt x="1129" y="10523"/>
                  </a:cubicBezTo>
                  <a:cubicBezTo>
                    <a:pt x="740" y="12157"/>
                    <a:pt x="390" y="13830"/>
                    <a:pt x="234" y="15465"/>
                  </a:cubicBezTo>
                  <a:cubicBezTo>
                    <a:pt x="1" y="18228"/>
                    <a:pt x="1129" y="20952"/>
                    <a:pt x="3270" y="22625"/>
                  </a:cubicBezTo>
                  <a:cubicBezTo>
                    <a:pt x="2024" y="21613"/>
                    <a:pt x="1168" y="20251"/>
                    <a:pt x="740" y="18695"/>
                  </a:cubicBezTo>
                  <a:cubicBezTo>
                    <a:pt x="351" y="17138"/>
                    <a:pt x="468" y="15620"/>
                    <a:pt x="779" y="14064"/>
                  </a:cubicBezTo>
                  <a:cubicBezTo>
                    <a:pt x="1129" y="12507"/>
                    <a:pt x="1441" y="10951"/>
                    <a:pt x="1830" y="9394"/>
                  </a:cubicBezTo>
                  <a:cubicBezTo>
                    <a:pt x="2686" y="6281"/>
                    <a:pt x="3581" y="3168"/>
                    <a:pt x="4671" y="94"/>
                  </a:cubicBezTo>
                  <a:cubicBezTo>
                    <a:pt x="4692" y="30"/>
                    <a:pt x="4678" y="1"/>
                    <a:pt x="46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0" name="Google Shape;4770;p60"/>
            <p:cNvSpPr/>
            <p:nvPr/>
          </p:nvSpPr>
          <p:spPr>
            <a:xfrm flipH="1">
              <a:off x="7522752" y="4033652"/>
              <a:ext cx="500857" cy="170541"/>
            </a:xfrm>
            <a:custGeom>
              <a:rect b="b" l="l" r="r" t="t"/>
              <a:pathLst>
                <a:path extrusionOk="0" h="11024" w="32376">
                  <a:moveTo>
                    <a:pt x="39" y="1"/>
                  </a:moveTo>
                  <a:cubicBezTo>
                    <a:pt x="1" y="1"/>
                    <a:pt x="1" y="79"/>
                    <a:pt x="1" y="79"/>
                  </a:cubicBezTo>
                  <a:cubicBezTo>
                    <a:pt x="2335" y="1052"/>
                    <a:pt x="4709" y="1830"/>
                    <a:pt x="7083" y="2647"/>
                  </a:cubicBezTo>
                  <a:cubicBezTo>
                    <a:pt x="15410" y="5604"/>
                    <a:pt x="23816" y="8367"/>
                    <a:pt x="32299" y="11013"/>
                  </a:cubicBezTo>
                  <a:cubicBezTo>
                    <a:pt x="32313" y="11021"/>
                    <a:pt x="32325" y="11024"/>
                    <a:pt x="32334" y="11024"/>
                  </a:cubicBezTo>
                  <a:cubicBezTo>
                    <a:pt x="32375" y="11024"/>
                    <a:pt x="32370" y="10960"/>
                    <a:pt x="32338" y="10897"/>
                  </a:cubicBezTo>
                  <a:cubicBezTo>
                    <a:pt x="29964" y="10041"/>
                    <a:pt x="27629" y="9146"/>
                    <a:pt x="25256" y="8328"/>
                  </a:cubicBezTo>
                  <a:cubicBezTo>
                    <a:pt x="21053" y="6928"/>
                    <a:pt x="16889" y="5449"/>
                    <a:pt x="12686" y="4048"/>
                  </a:cubicBezTo>
                  <a:cubicBezTo>
                    <a:pt x="10585" y="3386"/>
                    <a:pt x="8445" y="2686"/>
                    <a:pt x="6382" y="2024"/>
                  </a:cubicBezTo>
                  <a:cubicBezTo>
                    <a:pt x="4281" y="1324"/>
                    <a:pt x="2180" y="546"/>
                    <a:pt x="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1" name="Google Shape;4771;p60"/>
            <p:cNvSpPr/>
            <p:nvPr/>
          </p:nvSpPr>
          <p:spPr>
            <a:xfrm flipH="1">
              <a:off x="7434248" y="2576239"/>
              <a:ext cx="460526" cy="867403"/>
            </a:xfrm>
            <a:custGeom>
              <a:rect b="b" l="l" r="r" t="t"/>
              <a:pathLst>
                <a:path extrusionOk="0" h="56070" w="29769">
                  <a:moveTo>
                    <a:pt x="16247" y="0"/>
                  </a:moveTo>
                  <a:cubicBezTo>
                    <a:pt x="15201" y="0"/>
                    <a:pt x="14164" y="159"/>
                    <a:pt x="13192" y="584"/>
                  </a:cubicBezTo>
                  <a:cubicBezTo>
                    <a:pt x="12336" y="934"/>
                    <a:pt x="11596" y="1479"/>
                    <a:pt x="10974" y="2179"/>
                  </a:cubicBezTo>
                  <a:cubicBezTo>
                    <a:pt x="9417" y="2529"/>
                    <a:pt x="7861" y="2957"/>
                    <a:pt x="6538" y="3852"/>
                  </a:cubicBezTo>
                  <a:cubicBezTo>
                    <a:pt x="4864" y="4475"/>
                    <a:pt x="3619" y="6187"/>
                    <a:pt x="2802" y="7744"/>
                  </a:cubicBezTo>
                  <a:cubicBezTo>
                    <a:pt x="1790" y="9573"/>
                    <a:pt x="1245" y="11635"/>
                    <a:pt x="778" y="13659"/>
                  </a:cubicBezTo>
                  <a:cubicBezTo>
                    <a:pt x="311" y="15565"/>
                    <a:pt x="0" y="17472"/>
                    <a:pt x="272" y="19418"/>
                  </a:cubicBezTo>
                  <a:cubicBezTo>
                    <a:pt x="584" y="21130"/>
                    <a:pt x="1167" y="22726"/>
                    <a:pt x="1673" y="24360"/>
                  </a:cubicBezTo>
                  <a:cubicBezTo>
                    <a:pt x="2374" y="26306"/>
                    <a:pt x="2958" y="28368"/>
                    <a:pt x="2919" y="30469"/>
                  </a:cubicBezTo>
                  <a:cubicBezTo>
                    <a:pt x="2919" y="30492"/>
                    <a:pt x="2945" y="30514"/>
                    <a:pt x="2966" y="30514"/>
                  </a:cubicBezTo>
                  <a:cubicBezTo>
                    <a:pt x="2983" y="30514"/>
                    <a:pt x="2996" y="30502"/>
                    <a:pt x="2996" y="30469"/>
                  </a:cubicBezTo>
                  <a:cubicBezTo>
                    <a:pt x="3191" y="27084"/>
                    <a:pt x="1596" y="24049"/>
                    <a:pt x="817" y="20819"/>
                  </a:cubicBezTo>
                  <a:cubicBezTo>
                    <a:pt x="389" y="18990"/>
                    <a:pt x="311" y="17161"/>
                    <a:pt x="662" y="15332"/>
                  </a:cubicBezTo>
                  <a:cubicBezTo>
                    <a:pt x="1051" y="13231"/>
                    <a:pt x="1596" y="11129"/>
                    <a:pt x="2413" y="9145"/>
                  </a:cubicBezTo>
                  <a:cubicBezTo>
                    <a:pt x="3008" y="7689"/>
                    <a:pt x="3856" y="6150"/>
                    <a:pt x="5030" y="5027"/>
                  </a:cubicBezTo>
                  <a:lnTo>
                    <a:pt x="5030" y="5027"/>
                  </a:lnTo>
                  <a:cubicBezTo>
                    <a:pt x="3632" y="6509"/>
                    <a:pt x="2891" y="8488"/>
                    <a:pt x="2335" y="10468"/>
                  </a:cubicBezTo>
                  <a:cubicBezTo>
                    <a:pt x="1596" y="12880"/>
                    <a:pt x="1090" y="15371"/>
                    <a:pt x="1090" y="17900"/>
                  </a:cubicBezTo>
                  <a:cubicBezTo>
                    <a:pt x="1090" y="20235"/>
                    <a:pt x="1673" y="22414"/>
                    <a:pt x="2335" y="24671"/>
                  </a:cubicBezTo>
                  <a:cubicBezTo>
                    <a:pt x="2958" y="26850"/>
                    <a:pt x="3619" y="29107"/>
                    <a:pt x="3697" y="31364"/>
                  </a:cubicBezTo>
                  <a:cubicBezTo>
                    <a:pt x="3736" y="33816"/>
                    <a:pt x="2958" y="36151"/>
                    <a:pt x="2140" y="38369"/>
                  </a:cubicBezTo>
                  <a:cubicBezTo>
                    <a:pt x="1362" y="40587"/>
                    <a:pt x="467" y="42766"/>
                    <a:pt x="234" y="45101"/>
                  </a:cubicBezTo>
                  <a:cubicBezTo>
                    <a:pt x="39" y="47202"/>
                    <a:pt x="428" y="49342"/>
                    <a:pt x="1479" y="51171"/>
                  </a:cubicBezTo>
                  <a:cubicBezTo>
                    <a:pt x="2953" y="53766"/>
                    <a:pt x="5968" y="56070"/>
                    <a:pt x="9018" y="56070"/>
                  </a:cubicBezTo>
                  <a:cubicBezTo>
                    <a:pt x="9994" y="56070"/>
                    <a:pt x="10974" y="55834"/>
                    <a:pt x="11908" y="55296"/>
                  </a:cubicBezTo>
                  <a:cubicBezTo>
                    <a:pt x="12880" y="54790"/>
                    <a:pt x="13698" y="54012"/>
                    <a:pt x="14476" y="53234"/>
                  </a:cubicBezTo>
                  <a:cubicBezTo>
                    <a:pt x="15293" y="52378"/>
                    <a:pt x="16149" y="51522"/>
                    <a:pt x="16850" y="50588"/>
                  </a:cubicBezTo>
                  <a:cubicBezTo>
                    <a:pt x="18484" y="48642"/>
                    <a:pt x="19846" y="46541"/>
                    <a:pt x="21013" y="44362"/>
                  </a:cubicBezTo>
                  <a:cubicBezTo>
                    <a:pt x="23387" y="40003"/>
                    <a:pt x="25099" y="35334"/>
                    <a:pt x="26500" y="30547"/>
                  </a:cubicBezTo>
                  <a:lnTo>
                    <a:pt x="27512" y="27045"/>
                  </a:lnTo>
                  <a:lnTo>
                    <a:pt x="27512" y="27045"/>
                  </a:lnTo>
                  <a:cubicBezTo>
                    <a:pt x="26967" y="29730"/>
                    <a:pt x="26306" y="32415"/>
                    <a:pt x="25489" y="35061"/>
                  </a:cubicBezTo>
                  <a:cubicBezTo>
                    <a:pt x="23971" y="39809"/>
                    <a:pt x="22064" y="44556"/>
                    <a:pt x="19184" y="48642"/>
                  </a:cubicBezTo>
                  <a:cubicBezTo>
                    <a:pt x="18484" y="49732"/>
                    <a:pt x="17628" y="50743"/>
                    <a:pt x="16811" y="51677"/>
                  </a:cubicBezTo>
                  <a:cubicBezTo>
                    <a:pt x="15877" y="52728"/>
                    <a:pt x="14826" y="53662"/>
                    <a:pt x="13853" y="54635"/>
                  </a:cubicBezTo>
                  <a:cubicBezTo>
                    <a:pt x="13824" y="54664"/>
                    <a:pt x="13839" y="54739"/>
                    <a:pt x="13882" y="54739"/>
                  </a:cubicBezTo>
                  <a:cubicBezTo>
                    <a:pt x="13896" y="54739"/>
                    <a:pt x="13912" y="54731"/>
                    <a:pt x="13931" y="54713"/>
                  </a:cubicBezTo>
                  <a:cubicBezTo>
                    <a:pt x="15838" y="53312"/>
                    <a:pt x="17511" y="51483"/>
                    <a:pt x="18912" y="49576"/>
                  </a:cubicBezTo>
                  <a:cubicBezTo>
                    <a:pt x="20430" y="47591"/>
                    <a:pt x="21636" y="45451"/>
                    <a:pt x="22648" y="43194"/>
                  </a:cubicBezTo>
                  <a:cubicBezTo>
                    <a:pt x="24788" y="38563"/>
                    <a:pt x="26384" y="33699"/>
                    <a:pt x="27473" y="28796"/>
                  </a:cubicBezTo>
                  <a:cubicBezTo>
                    <a:pt x="27862" y="27006"/>
                    <a:pt x="28212" y="25216"/>
                    <a:pt x="28446" y="23387"/>
                  </a:cubicBezTo>
                  <a:cubicBezTo>
                    <a:pt x="28991" y="20819"/>
                    <a:pt x="29380" y="18212"/>
                    <a:pt x="29497" y="15565"/>
                  </a:cubicBezTo>
                  <a:cubicBezTo>
                    <a:pt x="29769" y="11246"/>
                    <a:pt x="29769" y="5993"/>
                    <a:pt x="25955" y="3074"/>
                  </a:cubicBezTo>
                  <a:cubicBezTo>
                    <a:pt x="24204" y="1751"/>
                    <a:pt x="22064" y="1012"/>
                    <a:pt x="19963" y="506"/>
                  </a:cubicBezTo>
                  <a:cubicBezTo>
                    <a:pt x="18774" y="230"/>
                    <a:pt x="17503" y="0"/>
                    <a:pt x="1624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2" name="Google Shape;4772;p60"/>
            <p:cNvSpPr/>
            <p:nvPr/>
          </p:nvSpPr>
          <p:spPr>
            <a:xfrm flipH="1">
              <a:off x="6560147" y="2658462"/>
              <a:ext cx="1096421" cy="813598"/>
            </a:xfrm>
            <a:custGeom>
              <a:rect b="b" l="l" r="r" t="t"/>
              <a:pathLst>
                <a:path extrusionOk="0" h="52592" w="70874">
                  <a:moveTo>
                    <a:pt x="55711" y="0"/>
                  </a:moveTo>
                  <a:cubicBezTo>
                    <a:pt x="53319" y="0"/>
                    <a:pt x="49105" y="3319"/>
                    <a:pt x="47292" y="5386"/>
                  </a:cubicBezTo>
                  <a:cubicBezTo>
                    <a:pt x="45229" y="7721"/>
                    <a:pt x="41844" y="18267"/>
                    <a:pt x="41066" y="20718"/>
                  </a:cubicBezTo>
                  <a:cubicBezTo>
                    <a:pt x="37213" y="26205"/>
                    <a:pt x="31610" y="33054"/>
                    <a:pt x="31493" y="33326"/>
                  </a:cubicBezTo>
                  <a:cubicBezTo>
                    <a:pt x="31475" y="33356"/>
                    <a:pt x="31415" y="33370"/>
                    <a:pt x="31318" y="33370"/>
                  </a:cubicBezTo>
                  <a:cubicBezTo>
                    <a:pt x="29486" y="33370"/>
                    <a:pt x="14280" y="28410"/>
                    <a:pt x="9662" y="26711"/>
                  </a:cubicBezTo>
                  <a:cubicBezTo>
                    <a:pt x="7105" y="25738"/>
                    <a:pt x="5257" y="25321"/>
                    <a:pt x="4005" y="25321"/>
                  </a:cubicBezTo>
                  <a:cubicBezTo>
                    <a:pt x="0" y="25321"/>
                    <a:pt x="2084" y="29587"/>
                    <a:pt x="6472" y="33560"/>
                  </a:cubicBezTo>
                  <a:cubicBezTo>
                    <a:pt x="17942" y="43837"/>
                    <a:pt x="32649" y="52592"/>
                    <a:pt x="36469" y="52592"/>
                  </a:cubicBezTo>
                  <a:cubicBezTo>
                    <a:pt x="36511" y="52592"/>
                    <a:pt x="36551" y="52591"/>
                    <a:pt x="36591" y="52588"/>
                  </a:cubicBezTo>
                  <a:cubicBezTo>
                    <a:pt x="40754" y="52316"/>
                    <a:pt x="52039" y="37840"/>
                    <a:pt x="57799" y="30719"/>
                  </a:cubicBezTo>
                  <a:cubicBezTo>
                    <a:pt x="60017" y="28773"/>
                    <a:pt x="65270" y="24415"/>
                    <a:pt x="66632" y="22275"/>
                  </a:cubicBezTo>
                  <a:cubicBezTo>
                    <a:pt x="68305" y="19745"/>
                    <a:pt x="70874" y="15854"/>
                    <a:pt x="69628" y="13091"/>
                  </a:cubicBezTo>
                  <a:cubicBezTo>
                    <a:pt x="68889" y="11457"/>
                    <a:pt x="67177" y="10834"/>
                    <a:pt x="67177" y="10834"/>
                  </a:cubicBezTo>
                  <a:cubicBezTo>
                    <a:pt x="67177" y="10834"/>
                    <a:pt x="67177" y="7838"/>
                    <a:pt x="65659" y="6943"/>
                  </a:cubicBezTo>
                  <a:cubicBezTo>
                    <a:pt x="64743" y="6423"/>
                    <a:pt x="63732" y="6328"/>
                    <a:pt x="63118" y="6328"/>
                  </a:cubicBezTo>
                  <a:cubicBezTo>
                    <a:pt x="62767" y="6328"/>
                    <a:pt x="62546" y="6359"/>
                    <a:pt x="62546" y="6359"/>
                  </a:cubicBezTo>
                  <a:cubicBezTo>
                    <a:pt x="62546" y="6359"/>
                    <a:pt x="63013" y="3441"/>
                    <a:pt x="61340" y="2701"/>
                  </a:cubicBezTo>
                  <a:cubicBezTo>
                    <a:pt x="60733" y="2439"/>
                    <a:pt x="60093" y="2363"/>
                    <a:pt x="59554" y="2363"/>
                  </a:cubicBezTo>
                  <a:cubicBezTo>
                    <a:pt x="58813" y="2363"/>
                    <a:pt x="58266" y="2507"/>
                    <a:pt x="58266" y="2507"/>
                  </a:cubicBezTo>
                  <a:cubicBezTo>
                    <a:pt x="58266" y="2507"/>
                    <a:pt x="58188" y="522"/>
                    <a:pt x="56203" y="55"/>
                  </a:cubicBezTo>
                  <a:cubicBezTo>
                    <a:pt x="56050" y="18"/>
                    <a:pt x="55885" y="0"/>
                    <a:pt x="55711" y="0"/>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3" name="Google Shape;4773;p60"/>
            <p:cNvSpPr/>
            <p:nvPr/>
          </p:nvSpPr>
          <p:spPr>
            <a:xfrm flipH="1">
              <a:off x="6756539" y="2698034"/>
              <a:ext cx="105629" cy="107749"/>
            </a:xfrm>
            <a:custGeom>
              <a:rect b="b" l="l" r="r" t="t"/>
              <a:pathLst>
                <a:path extrusionOk="0" h="6965" w="6828">
                  <a:moveTo>
                    <a:pt x="6719" y="0"/>
                  </a:moveTo>
                  <a:cubicBezTo>
                    <a:pt x="6704" y="0"/>
                    <a:pt x="6690" y="8"/>
                    <a:pt x="6681" y="26"/>
                  </a:cubicBezTo>
                  <a:cubicBezTo>
                    <a:pt x="4074" y="1894"/>
                    <a:pt x="2128" y="4424"/>
                    <a:pt x="27" y="6875"/>
                  </a:cubicBezTo>
                  <a:cubicBezTo>
                    <a:pt x="0" y="6902"/>
                    <a:pt x="28" y="6965"/>
                    <a:pt x="61" y="6965"/>
                  </a:cubicBezTo>
                  <a:cubicBezTo>
                    <a:pt x="76" y="6965"/>
                    <a:pt x="92" y="6951"/>
                    <a:pt x="105" y="6914"/>
                  </a:cubicBezTo>
                  <a:cubicBezTo>
                    <a:pt x="2167" y="4463"/>
                    <a:pt x="4658" y="2439"/>
                    <a:pt x="6798" y="104"/>
                  </a:cubicBezTo>
                  <a:cubicBezTo>
                    <a:pt x="6827" y="75"/>
                    <a:pt x="6767" y="0"/>
                    <a:pt x="6719"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4" name="Google Shape;4774;p60"/>
            <p:cNvSpPr/>
            <p:nvPr/>
          </p:nvSpPr>
          <p:spPr>
            <a:xfrm flipH="1">
              <a:off x="6689569" y="2755227"/>
              <a:ext cx="88318" cy="116783"/>
            </a:xfrm>
            <a:custGeom>
              <a:rect b="b" l="l" r="r" t="t"/>
              <a:pathLst>
                <a:path extrusionOk="0" h="7549" w="5709">
                  <a:moveTo>
                    <a:pt x="5590" y="0"/>
                  </a:moveTo>
                  <a:cubicBezTo>
                    <a:pt x="5567" y="0"/>
                    <a:pt x="5542" y="8"/>
                    <a:pt x="5514" y="26"/>
                  </a:cubicBezTo>
                  <a:cubicBezTo>
                    <a:pt x="4930" y="454"/>
                    <a:pt x="4502" y="1077"/>
                    <a:pt x="4074" y="1661"/>
                  </a:cubicBezTo>
                  <a:cubicBezTo>
                    <a:pt x="3568" y="2283"/>
                    <a:pt x="3140" y="2945"/>
                    <a:pt x="2634" y="3567"/>
                  </a:cubicBezTo>
                  <a:cubicBezTo>
                    <a:pt x="1739" y="4813"/>
                    <a:pt x="844" y="6136"/>
                    <a:pt x="27" y="7459"/>
                  </a:cubicBezTo>
                  <a:cubicBezTo>
                    <a:pt x="0" y="7485"/>
                    <a:pt x="28" y="7548"/>
                    <a:pt x="61" y="7548"/>
                  </a:cubicBezTo>
                  <a:cubicBezTo>
                    <a:pt x="76" y="7548"/>
                    <a:pt x="92" y="7535"/>
                    <a:pt x="105" y="7498"/>
                  </a:cubicBezTo>
                  <a:cubicBezTo>
                    <a:pt x="1038" y="6252"/>
                    <a:pt x="1972" y="4968"/>
                    <a:pt x="2945" y="3762"/>
                  </a:cubicBezTo>
                  <a:cubicBezTo>
                    <a:pt x="3412" y="3139"/>
                    <a:pt x="3918" y="2556"/>
                    <a:pt x="4385" y="1894"/>
                  </a:cubicBezTo>
                  <a:cubicBezTo>
                    <a:pt x="4852" y="1310"/>
                    <a:pt x="5358" y="766"/>
                    <a:pt x="5708" y="104"/>
                  </a:cubicBezTo>
                  <a:cubicBezTo>
                    <a:pt x="5708" y="75"/>
                    <a:pt x="5663" y="0"/>
                    <a:pt x="5590"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5" name="Google Shape;4775;p60"/>
            <p:cNvSpPr/>
            <p:nvPr/>
          </p:nvSpPr>
          <p:spPr>
            <a:xfrm flipH="1">
              <a:off x="6616736" y="2826064"/>
              <a:ext cx="77891" cy="106140"/>
            </a:xfrm>
            <a:custGeom>
              <a:rect b="b" l="l" r="r" t="t"/>
              <a:pathLst>
                <a:path extrusionOk="0" h="6861" w="5035">
                  <a:moveTo>
                    <a:pt x="5035" y="0"/>
                  </a:moveTo>
                  <a:lnTo>
                    <a:pt x="5035" y="0"/>
                  </a:lnTo>
                  <a:cubicBezTo>
                    <a:pt x="5034" y="4"/>
                    <a:pt x="5033" y="9"/>
                    <a:pt x="5032" y="13"/>
                  </a:cubicBezTo>
                  <a:lnTo>
                    <a:pt x="5032" y="13"/>
                  </a:lnTo>
                  <a:cubicBezTo>
                    <a:pt x="5034" y="10"/>
                    <a:pt x="5035" y="6"/>
                    <a:pt x="5035" y="0"/>
                  </a:cubicBezTo>
                  <a:close/>
                  <a:moveTo>
                    <a:pt x="4957" y="0"/>
                  </a:moveTo>
                  <a:cubicBezTo>
                    <a:pt x="4412" y="350"/>
                    <a:pt x="4062" y="1012"/>
                    <a:pt x="3751" y="1557"/>
                  </a:cubicBezTo>
                  <a:cubicBezTo>
                    <a:pt x="3361" y="2140"/>
                    <a:pt x="2894" y="2724"/>
                    <a:pt x="2505" y="3308"/>
                  </a:cubicBezTo>
                  <a:cubicBezTo>
                    <a:pt x="1688" y="4475"/>
                    <a:pt x="871" y="5643"/>
                    <a:pt x="54" y="6771"/>
                  </a:cubicBezTo>
                  <a:cubicBezTo>
                    <a:pt x="1" y="6798"/>
                    <a:pt x="38" y="6861"/>
                    <a:pt x="80" y="6861"/>
                  </a:cubicBezTo>
                  <a:cubicBezTo>
                    <a:pt x="99" y="6861"/>
                    <a:pt x="119" y="6847"/>
                    <a:pt x="132" y="6810"/>
                  </a:cubicBezTo>
                  <a:cubicBezTo>
                    <a:pt x="1027" y="5643"/>
                    <a:pt x="1922" y="4514"/>
                    <a:pt x="2739" y="3347"/>
                  </a:cubicBezTo>
                  <a:cubicBezTo>
                    <a:pt x="3206" y="2763"/>
                    <a:pt x="3634" y="2218"/>
                    <a:pt x="4023" y="1635"/>
                  </a:cubicBezTo>
                  <a:cubicBezTo>
                    <a:pt x="4371" y="1171"/>
                    <a:pt x="4910" y="592"/>
                    <a:pt x="5032" y="13"/>
                  </a:cubicBezTo>
                  <a:lnTo>
                    <a:pt x="5032" y="13"/>
                  </a:lnTo>
                  <a:cubicBezTo>
                    <a:pt x="5030" y="16"/>
                    <a:pt x="5027" y="17"/>
                    <a:pt x="5023" y="17"/>
                  </a:cubicBezTo>
                  <a:cubicBezTo>
                    <a:pt x="5009" y="17"/>
                    <a:pt x="4983" y="0"/>
                    <a:pt x="4957"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6" name="Google Shape;4776;p60"/>
            <p:cNvSpPr/>
            <p:nvPr/>
          </p:nvSpPr>
          <p:spPr>
            <a:xfrm flipH="1">
              <a:off x="7322880" y="3028257"/>
              <a:ext cx="328799" cy="343217"/>
            </a:xfrm>
            <a:custGeom>
              <a:rect b="b" l="l" r="r" t="t"/>
              <a:pathLst>
                <a:path extrusionOk="0" h="22186" w="21254">
                  <a:moveTo>
                    <a:pt x="4701" y="0"/>
                  </a:moveTo>
                  <a:cubicBezTo>
                    <a:pt x="503" y="0"/>
                    <a:pt x="1" y="3225"/>
                    <a:pt x="5183" y="9656"/>
                  </a:cubicBezTo>
                  <a:cubicBezTo>
                    <a:pt x="11642" y="17672"/>
                    <a:pt x="18725" y="22186"/>
                    <a:pt x="18725" y="22186"/>
                  </a:cubicBezTo>
                  <a:lnTo>
                    <a:pt x="21254" y="4869"/>
                  </a:lnTo>
                  <a:cubicBezTo>
                    <a:pt x="21254" y="4869"/>
                    <a:pt x="15845" y="2612"/>
                    <a:pt x="8451" y="589"/>
                  </a:cubicBezTo>
                  <a:cubicBezTo>
                    <a:pt x="6996" y="196"/>
                    <a:pt x="5736" y="0"/>
                    <a:pt x="4701"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7" name="Google Shape;4777;p60"/>
            <p:cNvSpPr/>
            <p:nvPr/>
          </p:nvSpPr>
          <p:spPr>
            <a:xfrm flipH="1">
              <a:off x="7419196" y="3033748"/>
              <a:ext cx="120403" cy="122816"/>
            </a:xfrm>
            <a:custGeom>
              <a:rect b="b" l="l" r="r" t="t"/>
              <a:pathLst>
                <a:path extrusionOk="0" h="7939" w="7783">
                  <a:moveTo>
                    <a:pt x="311" y="0"/>
                  </a:moveTo>
                  <a:cubicBezTo>
                    <a:pt x="156" y="389"/>
                    <a:pt x="39" y="818"/>
                    <a:pt x="0" y="1285"/>
                  </a:cubicBezTo>
                  <a:cubicBezTo>
                    <a:pt x="311" y="856"/>
                    <a:pt x="584" y="506"/>
                    <a:pt x="778" y="117"/>
                  </a:cubicBezTo>
                  <a:cubicBezTo>
                    <a:pt x="623" y="117"/>
                    <a:pt x="467" y="39"/>
                    <a:pt x="311" y="0"/>
                  </a:cubicBezTo>
                  <a:close/>
                  <a:moveTo>
                    <a:pt x="4553" y="6460"/>
                  </a:moveTo>
                  <a:cubicBezTo>
                    <a:pt x="4981" y="6849"/>
                    <a:pt x="5526" y="7160"/>
                    <a:pt x="6071" y="7394"/>
                  </a:cubicBezTo>
                  <a:cubicBezTo>
                    <a:pt x="6615" y="7627"/>
                    <a:pt x="7121" y="7822"/>
                    <a:pt x="7783" y="7939"/>
                  </a:cubicBezTo>
                  <a:cubicBezTo>
                    <a:pt x="7316" y="7550"/>
                    <a:pt x="6810" y="7316"/>
                    <a:pt x="6265" y="7005"/>
                  </a:cubicBezTo>
                  <a:cubicBezTo>
                    <a:pt x="5720" y="6771"/>
                    <a:pt x="5176" y="6577"/>
                    <a:pt x="4553" y="646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8" name="Google Shape;4778;p60"/>
            <p:cNvSpPr/>
            <p:nvPr/>
          </p:nvSpPr>
          <p:spPr>
            <a:xfrm flipH="1">
              <a:off x="7361106" y="3097114"/>
              <a:ext cx="36432" cy="237495"/>
            </a:xfrm>
            <a:custGeom>
              <a:rect b="b" l="l" r="r" t="t"/>
              <a:pathLst>
                <a:path extrusionOk="0" h="15352" w="2355">
                  <a:moveTo>
                    <a:pt x="2331" y="0"/>
                  </a:moveTo>
                  <a:cubicBezTo>
                    <a:pt x="2316" y="0"/>
                    <a:pt x="2297" y="10"/>
                    <a:pt x="2297" y="29"/>
                  </a:cubicBezTo>
                  <a:cubicBezTo>
                    <a:pt x="1946" y="1313"/>
                    <a:pt x="1791" y="2636"/>
                    <a:pt x="1557" y="3921"/>
                  </a:cubicBezTo>
                  <a:cubicBezTo>
                    <a:pt x="1363" y="5166"/>
                    <a:pt x="1129" y="6372"/>
                    <a:pt x="935" y="7617"/>
                  </a:cubicBezTo>
                  <a:cubicBezTo>
                    <a:pt x="507" y="10225"/>
                    <a:pt x="234" y="12754"/>
                    <a:pt x="1" y="15322"/>
                  </a:cubicBezTo>
                  <a:cubicBezTo>
                    <a:pt x="1" y="15342"/>
                    <a:pt x="10" y="15351"/>
                    <a:pt x="25" y="15351"/>
                  </a:cubicBezTo>
                  <a:cubicBezTo>
                    <a:pt x="40" y="15351"/>
                    <a:pt x="59" y="15342"/>
                    <a:pt x="79" y="15322"/>
                  </a:cubicBezTo>
                  <a:cubicBezTo>
                    <a:pt x="507" y="12793"/>
                    <a:pt x="974" y="10263"/>
                    <a:pt x="1363" y="7734"/>
                  </a:cubicBezTo>
                  <a:cubicBezTo>
                    <a:pt x="1557" y="6450"/>
                    <a:pt x="1674" y="5205"/>
                    <a:pt x="1830" y="3921"/>
                  </a:cubicBezTo>
                  <a:cubicBezTo>
                    <a:pt x="1985" y="2636"/>
                    <a:pt x="2258" y="1352"/>
                    <a:pt x="2336" y="29"/>
                  </a:cubicBezTo>
                  <a:cubicBezTo>
                    <a:pt x="2355" y="10"/>
                    <a:pt x="2345" y="0"/>
                    <a:pt x="233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9" name="Google Shape;4779;p60"/>
            <p:cNvSpPr/>
            <p:nvPr/>
          </p:nvSpPr>
          <p:spPr>
            <a:xfrm flipH="1">
              <a:off x="7296380" y="3021048"/>
              <a:ext cx="671847" cy="759438"/>
            </a:xfrm>
            <a:custGeom>
              <a:rect b="b" l="l" r="r" t="t"/>
              <a:pathLst>
                <a:path extrusionOk="0" h="49091" w="43429">
                  <a:moveTo>
                    <a:pt x="26336" y="0"/>
                  </a:moveTo>
                  <a:cubicBezTo>
                    <a:pt x="25487" y="0"/>
                    <a:pt x="24635" y="146"/>
                    <a:pt x="23777" y="432"/>
                  </a:cubicBezTo>
                  <a:cubicBezTo>
                    <a:pt x="11208" y="4907"/>
                    <a:pt x="1" y="49035"/>
                    <a:pt x="1" y="49035"/>
                  </a:cubicBezTo>
                  <a:cubicBezTo>
                    <a:pt x="78" y="49073"/>
                    <a:pt x="284" y="49090"/>
                    <a:pt x="606" y="49090"/>
                  </a:cubicBezTo>
                  <a:cubicBezTo>
                    <a:pt x="5980" y="49090"/>
                    <a:pt x="43428" y="44171"/>
                    <a:pt x="43428" y="44171"/>
                  </a:cubicBezTo>
                  <a:lnTo>
                    <a:pt x="39848" y="28450"/>
                  </a:lnTo>
                  <a:cubicBezTo>
                    <a:pt x="39848" y="28450"/>
                    <a:pt x="42845" y="24325"/>
                    <a:pt x="42416" y="19772"/>
                  </a:cubicBezTo>
                  <a:cubicBezTo>
                    <a:pt x="41833" y="13741"/>
                    <a:pt x="33583" y="3584"/>
                    <a:pt x="32805" y="2923"/>
                  </a:cubicBezTo>
                  <a:cubicBezTo>
                    <a:pt x="30628" y="941"/>
                    <a:pt x="28490" y="0"/>
                    <a:pt x="26336"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0" name="Google Shape;4780;p60"/>
            <p:cNvSpPr/>
            <p:nvPr/>
          </p:nvSpPr>
          <p:spPr>
            <a:xfrm flipH="1">
              <a:off x="7328294" y="3025317"/>
              <a:ext cx="618862" cy="735660"/>
            </a:xfrm>
            <a:custGeom>
              <a:rect b="b" l="l" r="r" t="t"/>
              <a:pathLst>
                <a:path extrusionOk="0" h="47554" w="40004">
                  <a:moveTo>
                    <a:pt x="26929" y="1"/>
                  </a:moveTo>
                  <a:cubicBezTo>
                    <a:pt x="26929" y="78"/>
                    <a:pt x="26851" y="117"/>
                    <a:pt x="26851" y="117"/>
                  </a:cubicBezTo>
                  <a:cubicBezTo>
                    <a:pt x="26618" y="662"/>
                    <a:pt x="26423" y="1168"/>
                    <a:pt x="26345" y="1830"/>
                  </a:cubicBezTo>
                  <a:cubicBezTo>
                    <a:pt x="26734" y="1324"/>
                    <a:pt x="27007" y="857"/>
                    <a:pt x="27240" y="312"/>
                  </a:cubicBezTo>
                  <a:cubicBezTo>
                    <a:pt x="27240" y="273"/>
                    <a:pt x="27318" y="195"/>
                    <a:pt x="27357" y="117"/>
                  </a:cubicBezTo>
                  <a:cubicBezTo>
                    <a:pt x="27201" y="117"/>
                    <a:pt x="27046" y="78"/>
                    <a:pt x="26929" y="1"/>
                  </a:cubicBezTo>
                  <a:close/>
                  <a:moveTo>
                    <a:pt x="30898" y="7005"/>
                  </a:moveTo>
                  <a:cubicBezTo>
                    <a:pt x="31326" y="7394"/>
                    <a:pt x="31871" y="7705"/>
                    <a:pt x="32416" y="7939"/>
                  </a:cubicBezTo>
                  <a:cubicBezTo>
                    <a:pt x="32960" y="8172"/>
                    <a:pt x="33466" y="8367"/>
                    <a:pt x="34128" y="8484"/>
                  </a:cubicBezTo>
                  <a:cubicBezTo>
                    <a:pt x="33661" y="8095"/>
                    <a:pt x="33155" y="7861"/>
                    <a:pt x="32610" y="7550"/>
                  </a:cubicBezTo>
                  <a:cubicBezTo>
                    <a:pt x="32065" y="7316"/>
                    <a:pt x="31521" y="7122"/>
                    <a:pt x="30898" y="7005"/>
                  </a:cubicBezTo>
                  <a:close/>
                  <a:moveTo>
                    <a:pt x="20119" y="8873"/>
                  </a:moveTo>
                  <a:lnTo>
                    <a:pt x="20119" y="8873"/>
                  </a:lnTo>
                  <a:cubicBezTo>
                    <a:pt x="20158" y="9457"/>
                    <a:pt x="20314" y="10040"/>
                    <a:pt x="20508" y="10585"/>
                  </a:cubicBezTo>
                  <a:cubicBezTo>
                    <a:pt x="20703" y="11091"/>
                    <a:pt x="20936" y="11636"/>
                    <a:pt x="21325" y="12142"/>
                  </a:cubicBezTo>
                  <a:cubicBezTo>
                    <a:pt x="21325" y="11558"/>
                    <a:pt x="21131" y="11013"/>
                    <a:pt x="20936" y="10429"/>
                  </a:cubicBezTo>
                  <a:cubicBezTo>
                    <a:pt x="20742" y="9885"/>
                    <a:pt x="20508" y="9340"/>
                    <a:pt x="20119" y="8873"/>
                  </a:cubicBezTo>
                  <a:close/>
                  <a:moveTo>
                    <a:pt x="30353" y="16539"/>
                  </a:moveTo>
                  <a:lnTo>
                    <a:pt x="30353" y="16539"/>
                  </a:lnTo>
                  <a:cubicBezTo>
                    <a:pt x="29731" y="16617"/>
                    <a:pt x="29147" y="16733"/>
                    <a:pt x="28602" y="16928"/>
                  </a:cubicBezTo>
                  <a:cubicBezTo>
                    <a:pt x="28096" y="17123"/>
                    <a:pt x="27551" y="17395"/>
                    <a:pt x="27046" y="17784"/>
                  </a:cubicBezTo>
                  <a:cubicBezTo>
                    <a:pt x="27707" y="17706"/>
                    <a:pt x="28213" y="17590"/>
                    <a:pt x="28797" y="17395"/>
                  </a:cubicBezTo>
                  <a:cubicBezTo>
                    <a:pt x="29341" y="17200"/>
                    <a:pt x="29886" y="16928"/>
                    <a:pt x="30353" y="16539"/>
                  </a:cubicBezTo>
                  <a:close/>
                  <a:moveTo>
                    <a:pt x="39848" y="15449"/>
                  </a:moveTo>
                  <a:cubicBezTo>
                    <a:pt x="39615" y="15761"/>
                    <a:pt x="39420" y="16111"/>
                    <a:pt x="39264" y="16461"/>
                  </a:cubicBezTo>
                  <a:cubicBezTo>
                    <a:pt x="39031" y="16967"/>
                    <a:pt x="38836" y="17512"/>
                    <a:pt x="38720" y="18173"/>
                  </a:cubicBezTo>
                  <a:cubicBezTo>
                    <a:pt x="39109" y="17706"/>
                    <a:pt x="39420" y="17200"/>
                    <a:pt x="39654" y="16656"/>
                  </a:cubicBezTo>
                  <a:cubicBezTo>
                    <a:pt x="39770" y="16344"/>
                    <a:pt x="39887" y="16072"/>
                    <a:pt x="40004" y="15761"/>
                  </a:cubicBezTo>
                  <a:cubicBezTo>
                    <a:pt x="40004" y="15683"/>
                    <a:pt x="39965" y="15566"/>
                    <a:pt x="39848" y="15449"/>
                  </a:cubicBezTo>
                  <a:close/>
                  <a:moveTo>
                    <a:pt x="20742" y="20586"/>
                  </a:moveTo>
                  <a:cubicBezTo>
                    <a:pt x="20352" y="21092"/>
                    <a:pt x="20041" y="21559"/>
                    <a:pt x="19808" y="22104"/>
                  </a:cubicBezTo>
                  <a:cubicBezTo>
                    <a:pt x="19574" y="22648"/>
                    <a:pt x="19380" y="23154"/>
                    <a:pt x="19263" y="23816"/>
                  </a:cubicBezTo>
                  <a:cubicBezTo>
                    <a:pt x="19730" y="23349"/>
                    <a:pt x="19963" y="22843"/>
                    <a:pt x="20197" y="22298"/>
                  </a:cubicBezTo>
                  <a:cubicBezTo>
                    <a:pt x="20430" y="21753"/>
                    <a:pt x="20625" y="21208"/>
                    <a:pt x="20742" y="20586"/>
                  </a:cubicBezTo>
                  <a:close/>
                  <a:moveTo>
                    <a:pt x="10896" y="22921"/>
                  </a:moveTo>
                  <a:cubicBezTo>
                    <a:pt x="10274" y="22921"/>
                    <a:pt x="9690" y="23115"/>
                    <a:pt x="9145" y="23310"/>
                  </a:cubicBezTo>
                  <a:cubicBezTo>
                    <a:pt x="8639" y="23504"/>
                    <a:pt x="8095" y="23738"/>
                    <a:pt x="7589" y="24127"/>
                  </a:cubicBezTo>
                  <a:cubicBezTo>
                    <a:pt x="8172" y="24088"/>
                    <a:pt x="8756" y="23932"/>
                    <a:pt x="9340" y="23738"/>
                  </a:cubicBezTo>
                  <a:cubicBezTo>
                    <a:pt x="9885" y="23543"/>
                    <a:pt x="10429" y="23310"/>
                    <a:pt x="10896" y="22921"/>
                  </a:cubicBezTo>
                  <a:close/>
                  <a:moveTo>
                    <a:pt x="35179" y="25645"/>
                  </a:moveTo>
                  <a:lnTo>
                    <a:pt x="35179" y="25645"/>
                  </a:lnTo>
                  <a:cubicBezTo>
                    <a:pt x="35607" y="26034"/>
                    <a:pt x="36151" y="26345"/>
                    <a:pt x="36696" y="26579"/>
                  </a:cubicBezTo>
                  <a:cubicBezTo>
                    <a:pt x="37202" y="26812"/>
                    <a:pt x="37747" y="27007"/>
                    <a:pt x="38408" y="27123"/>
                  </a:cubicBezTo>
                  <a:cubicBezTo>
                    <a:pt x="37902" y="26734"/>
                    <a:pt x="37435" y="26423"/>
                    <a:pt x="36891" y="26189"/>
                  </a:cubicBezTo>
                  <a:cubicBezTo>
                    <a:pt x="36346" y="25956"/>
                    <a:pt x="35801" y="25761"/>
                    <a:pt x="35179" y="25645"/>
                  </a:cubicBezTo>
                  <a:close/>
                  <a:moveTo>
                    <a:pt x="27396" y="28174"/>
                  </a:moveTo>
                  <a:lnTo>
                    <a:pt x="27396" y="28174"/>
                  </a:lnTo>
                  <a:cubicBezTo>
                    <a:pt x="27435" y="28758"/>
                    <a:pt x="27590" y="29341"/>
                    <a:pt x="27785" y="29925"/>
                  </a:cubicBezTo>
                  <a:cubicBezTo>
                    <a:pt x="27979" y="30470"/>
                    <a:pt x="28213" y="31015"/>
                    <a:pt x="28602" y="31482"/>
                  </a:cubicBezTo>
                  <a:cubicBezTo>
                    <a:pt x="28563" y="30859"/>
                    <a:pt x="28408" y="30314"/>
                    <a:pt x="28213" y="29731"/>
                  </a:cubicBezTo>
                  <a:cubicBezTo>
                    <a:pt x="28018" y="29186"/>
                    <a:pt x="27785" y="28680"/>
                    <a:pt x="27396" y="28174"/>
                  </a:cubicBezTo>
                  <a:close/>
                  <a:moveTo>
                    <a:pt x="13231" y="30742"/>
                  </a:moveTo>
                  <a:cubicBezTo>
                    <a:pt x="13698" y="31131"/>
                    <a:pt x="14204" y="31443"/>
                    <a:pt x="14749" y="31676"/>
                  </a:cubicBezTo>
                  <a:cubicBezTo>
                    <a:pt x="15294" y="31910"/>
                    <a:pt x="15800" y="32104"/>
                    <a:pt x="16461" y="32221"/>
                  </a:cubicBezTo>
                  <a:cubicBezTo>
                    <a:pt x="15955" y="31832"/>
                    <a:pt x="15488" y="31521"/>
                    <a:pt x="14943" y="31287"/>
                  </a:cubicBezTo>
                  <a:cubicBezTo>
                    <a:pt x="14399" y="31054"/>
                    <a:pt x="13893" y="30859"/>
                    <a:pt x="13231" y="30742"/>
                  </a:cubicBezTo>
                  <a:close/>
                  <a:moveTo>
                    <a:pt x="38875" y="37124"/>
                  </a:moveTo>
                  <a:lnTo>
                    <a:pt x="38875" y="37124"/>
                  </a:lnTo>
                  <a:cubicBezTo>
                    <a:pt x="38253" y="37163"/>
                    <a:pt x="37669" y="37319"/>
                    <a:pt x="37124" y="37513"/>
                  </a:cubicBezTo>
                  <a:cubicBezTo>
                    <a:pt x="36579" y="37708"/>
                    <a:pt x="36074" y="37941"/>
                    <a:pt x="35568" y="38331"/>
                  </a:cubicBezTo>
                  <a:cubicBezTo>
                    <a:pt x="36151" y="38292"/>
                    <a:pt x="36735" y="38136"/>
                    <a:pt x="37319" y="37941"/>
                  </a:cubicBezTo>
                  <a:cubicBezTo>
                    <a:pt x="37864" y="37747"/>
                    <a:pt x="38408" y="37513"/>
                    <a:pt x="38875" y="37124"/>
                  </a:cubicBezTo>
                  <a:close/>
                  <a:moveTo>
                    <a:pt x="23037" y="37747"/>
                  </a:moveTo>
                  <a:cubicBezTo>
                    <a:pt x="22376" y="37747"/>
                    <a:pt x="21792" y="37941"/>
                    <a:pt x="21286" y="38136"/>
                  </a:cubicBezTo>
                  <a:cubicBezTo>
                    <a:pt x="20742" y="38331"/>
                    <a:pt x="20197" y="38564"/>
                    <a:pt x="19730" y="38953"/>
                  </a:cubicBezTo>
                  <a:cubicBezTo>
                    <a:pt x="20352" y="38914"/>
                    <a:pt x="20897" y="38797"/>
                    <a:pt x="21481" y="38564"/>
                  </a:cubicBezTo>
                  <a:cubicBezTo>
                    <a:pt x="21987" y="38369"/>
                    <a:pt x="22532" y="38136"/>
                    <a:pt x="23037" y="37747"/>
                  </a:cubicBezTo>
                  <a:close/>
                  <a:moveTo>
                    <a:pt x="6810" y="37124"/>
                  </a:moveTo>
                  <a:cubicBezTo>
                    <a:pt x="6888" y="37747"/>
                    <a:pt x="7005" y="38292"/>
                    <a:pt x="7200" y="38875"/>
                  </a:cubicBezTo>
                  <a:cubicBezTo>
                    <a:pt x="7394" y="39420"/>
                    <a:pt x="7667" y="39965"/>
                    <a:pt x="8056" y="40432"/>
                  </a:cubicBezTo>
                  <a:cubicBezTo>
                    <a:pt x="8056" y="39809"/>
                    <a:pt x="7861" y="39264"/>
                    <a:pt x="7667" y="38681"/>
                  </a:cubicBezTo>
                  <a:cubicBezTo>
                    <a:pt x="7472" y="38136"/>
                    <a:pt x="7200" y="37630"/>
                    <a:pt x="6810" y="37124"/>
                  </a:cubicBezTo>
                  <a:close/>
                  <a:moveTo>
                    <a:pt x="29186" y="42416"/>
                  </a:moveTo>
                  <a:lnTo>
                    <a:pt x="29186" y="42416"/>
                  </a:lnTo>
                  <a:cubicBezTo>
                    <a:pt x="28797" y="42922"/>
                    <a:pt x="28563" y="43389"/>
                    <a:pt x="28291" y="43934"/>
                  </a:cubicBezTo>
                  <a:cubicBezTo>
                    <a:pt x="28018" y="44479"/>
                    <a:pt x="27824" y="45024"/>
                    <a:pt x="27746" y="45646"/>
                  </a:cubicBezTo>
                  <a:cubicBezTo>
                    <a:pt x="28135" y="45218"/>
                    <a:pt x="28408" y="44673"/>
                    <a:pt x="28680" y="44129"/>
                  </a:cubicBezTo>
                  <a:cubicBezTo>
                    <a:pt x="28913" y="43584"/>
                    <a:pt x="29108" y="43078"/>
                    <a:pt x="29186" y="42416"/>
                  </a:cubicBezTo>
                  <a:close/>
                  <a:moveTo>
                    <a:pt x="15644" y="44051"/>
                  </a:moveTo>
                  <a:lnTo>
                    <a:pt x="15644" y="44051"/>
                  </a:lnTo>
                  <a:cubicBezTo>
                    <a:pt x="15255" y="44518"/>
                    <a:pt x="14982" y="45024"/>
                    <a:pt x="14710" y="45530"/>
                  </a:cubicBezTo>
                  <a:cubicBezTo>
                    <a:pt x="14476" y="46074"/>
                    <a:pt x="14282" y="46619"/>
                    <a:pt x="14165" y="47242"/>
                  </a:cubicBezTo>
                  <a:cubicBezTo>
                    <a:pt x="14554" y="46814"/>
                    <a:pt x="14866" y="46269"/>
                    <a:pt x="15099" y="45724"/>
                  </a:cubicBezTo>
                  <a:cubicBezTo>
                    <a:pt x="15333" y="45179"/>
                    <a:pt x="15527" y="44673"/>
                    <a:pt x="15644" y="44051"/>
                  </a:cubicBezTo>
                  <a:close/>
                  <a:moveTo>
                    <a:pt x="1" y="46074"/>
                  </a:moveTo>
                  <a:cubicBezTo>
                    <a:pt x="468" y="46463"/>
                    <a:pt x="973" y="46736"/>
                    <a:pt x="1518" y="47008"/>
                  </a:cubicBezTo>
                  <a:cubicBezTo>
                    <a:pt x="2063" y="47242"/>
                    <a:pt x="2608" y="47436"/>
                    <a:pt x="3230" y="47553"/>
                  </a:cubicBezTo>
                  <a:cubicBezTo>
                    <a:pt x="2725" y="47125"/>
                    <a:pt x="2219" y="46853"/>
                    <a:pt x="1713" y="46619"/>
                  </a:cubicBezTo>
                  <a:cubicBezTo>
                    <a:pt x="1168" y="46386"/>
                    <a:pt x="662" y="46191"/>
                    <a:pt x="1" y="4607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1" name="Google Shape;4781;p60"/>
            <p:cNvSpPr/>
            <p:nvPr/>
          </p:nvSpPr>
          <p:spPr>
            <a:xfrm flipH="1">
              <a:off x="7366815" y="3434066"/>
              <a:ext cx="151111" cy="22896"/>
            </a:xfrm>
            <a:custGeom>
              <a:rect b="b" l="l" r="r" t="t"/>
              <a:pathLst>
                <a:path extrusionOk="0" h="1480" w="9768">
                  <a:moveTo>
                    <a:pt x="78" y="1"/>
                  </a:moveTo>
                  <a:cubicBezTo>
                    <a:pt x="0" y="1"/>
                    <a:pt x="0" y="195"/>
                    <a:pt x="39" y="195"/>
                  </a:cubicBezTo>
                  <a:cubicBezTo>
                    <a:pt x="1712" y="351"/>
                    <a:pt x="3308" y="624"/>
                    <a:pt x="4942" y="935"/>
                  </a:cubicBezTo>
                  <a:cubicBezTo>
                    <a:pt x="5798" y="1091"/>
                    <a:pt x="6576" y="1207"/>
                    <a:pt x="7394" y="1363"/>
                  </a:cubicBezTo>
                  <a:cubicBezTo>
                    <a:pt x="7783" y="1402"/>
                    <a:pt x="8172" y="1480"/>
                    <a:pt x="8561" y="1480"/>
                  </a:cubicBezTo>
                  <a:cubicBezTo>
                    <a:pt x="8950" y="1480"/>
                    <a:pt x="9339" y="1363"/>
                    <a:pt x="9728" y="1324"/>
                  </a:cubicBezTo>
                  <a:cubicBezTo>
                    <a:pt x="9767" y="1324"/>
                    <a:pt x="9767" y="1246"/>
                    <a:pt x="9728" y="1246"/>
                  </a:cubicBezTo>
                  <a:cubicBezTo>
                    <a:pt x="9603" y="1269"/>
                    <a:pt x="9474" y="1278"/>
                    <a:pt x="9345" y="1278"/>
                  </a:cubicBezTo>
                  <a:cubicBezTo>
                    <a:pt x="9033" y="1278"/>
                    <a:pt x="8719" y="1223"/>
                    <a:pt x="8444" y="1168"/>
                  </a:cubicBezTo>
                  <a:lnTo>
                    <a:pt x="7277" y="896"/>
                  </a:lnTo>
                  <a:cubicBezTo>
                    <a:pt x="6499" y="701"/>
                    <a:pt x="5681" y="507"/>
                    <a:pt x="4903" y="351"/>
                  </a:cubicBezTo>
                  <a:cubicBezTo>
                    <a:pt x="3308" y="40"/>
                    <a:pt x="1712" y="1"/>
                    <a:pt x="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2" name="Google Shape;4782;p60"/>
            <p:cNvSpPr/>
            <p:nvPr/>
          </p:nvSpPr>
          <p:spPr>
            <a:xfrm flipH="1">
              <a:off x="7450492" y="3456946"/>
              <a:ext cx="124023" cy="15671"/>
            </a:xfrm>
            <a:custGeom>
              <a:rect b="b" l="l" r="r" t="t"/>
              <a:pathLst>
                <a:path extrusionOk="0" h="1013" w="8017">
                  <a:moveTo>
                    <a:pt x="5954" y="1"/>
                  </a:moveTo>
                  <a:cubicBezTo>
                    <a:pt x="5253" y="1"/>
                    <a:pt x="4631" y="1"/>
                    <a:pt x="3930" y="78"/>
                  </a:cubicBezTo>
                  <a:cubicBezTo>
                    <a:pt x="2646" y="234"/>
                    <a:pt x="1323" y="507"/>
                    <a:pt x="39" y="857"/>
                  </a:cubicBezTo>
                  <a:cubicBezTo>
                    <a:pt x="0" y="857"/>
                    <a:pt x="0" y="1012"/>
                    <a:pt x="156" y="1012"/>
                  </a:cubicBezTo>
                  <a:cubicBezTo>
                    <a:pt x="1440" y="818"/>
                    <a:pt x="2763" y="701"/>
                    <a:pt x="4086" y="584"/>
                  </a:cubicBezTo>
                  <a:cubicBezTo>
                    <a:pt x="4709" y="507"/>
                    <a:pt x="5409" y="429"/>
                    <a:pt x="6032" y="390"/>
                  </a:cubicBezTo>
                  <a:cubicBezTo>
                    <a:pt x="6382" y="312"/>
                    <a:pt x="6654" y="312"/>
                    <a:pt x="7005" y="273"/>
                  </a:cubicBezTo>
                  <a:cubicBezTo>
                    <a:pt x="7355" y="234"/>
                    <a:pt x="7627" y="117"/>
                    <a:pt x="7977" y="117"/>
                  </a:cubicBezTo>
                  <a:cubicBezTo>
                    <a:pt x="8016" y="117"/>
                    <a:pt x="8016" y="78"/>
                    <a:pt x="7977" y="78"/>
                  </a:cubicBezTo>
                  <a:cubicBezTo>
                    <a:pt x="7588" y="78"/>
                    <a:pt x="7238" y="1"/>
                    <a:pt x="692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3" name="Google Shape;4783;p60"/>
            <p:cNvSpPr/>
            <p:nvPr/>
          </p:nvSpPr>
          <p:spPr>
            <a:xfrm flipH="1">
              <a:off x="7445681" y="2897690"/>
              <a:ext cx="216735" cy="219736"/>
            </a:xfrm>
            <a:custGeom>
              <a:rect b="b" l="l" r="r" t="t"/>
              <a:pathLst>
                <a:path extrusionOk="0" h="14204" w="14010">
                  <a:moveTo>
                    <a:pt x="1" y="1"/>
                  </a:moveTo>
                  <a:cubicBezTo>
                    <a:pt x="1" y="40"/>
                    <a:pt x="4126" y="11714"/>
                    <a:pt x="4320" y="11947"/>
                  </a:cubicBezTo>
                  <a:cubicBezTo>
                    <a:pt x="4714" y="12402"/>
                    <a:pt x="7991" y="14204"/>
                    <a:pt x="10818" y="14204"/>
                  </a:cubicBezTo>
                  <a:cubicBezTo>
                    <a:pt x="11619" y="14204"/>
                    <a:pt x="12384" y="14059"/>
                    <a:pt x="13037" y="13698"/>
                  </a:cubicBezTo>
                  <a:cubicBezTo>
                    <a:pt x="14010" y="13193"/>
                    <a:pt x="11364" y="7784"/>
                    <a:pt x="11364" y="7784"/>
                  </a:cubicBezTo>
                  <a:lnTo>
                    <a:pt x="11286" y="7356"/>
                  </a:lnTo>
                  <a:lnTo>
                    <a:pt x="9807" y="1168"/>
                  </a:lnTo>
                  <a:lnTo>
                    <a:pt x="1" y="1"/>
                  </a:ln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4" name="Google Shape;4784;p60"/>
            <p:cNvSpPr/>
            <p:nvPr/>
          </p:nvSpPr>
          <p:spPr>
            <a:xfrm flipH="1">
              <a:off x="7487821" y="2898293"/>
              <a:ext cx="173991" cy="114447"/>
            </a:xfrm>
            <a:custGeom>
              <a:rect b="b" l="l" r="r" t="t"/>
              <a:pathLst>
                <a:path extrusionOk="0" h="7398" w="11247">
                  <a:moveTo>
                    <a:pt x="1" y="1"/>
                  </a:moveTo>
                  <a:lnTo>
                    <a:pt x="1" y="40"/>
                  </a:lnTo>
                  <a:cubicBezTo>
                    <a:pt x="117" y="312"/>
                    <a:pt x="701" y="1946"/>
                    <a:pt x="1402" y="4009"/>
                  </a:cubicBezTo>
                  <a:cubicBezTo>
                    <a:pt x="4527" y="6871"/>
                    <a:pt x="8042" y="7397"/>
                    <a:pt x="10207" y="7397"/>
                  </a:cubicBezTo>
                  <a:cubicBezTo>
                    <a:pt x="10602" y="7397"/>
                    <a:pt x="10952" y="7380"/>
                    <a:pt x="11247" y="7355"/>
                  </a:cubicBezTo>
                  <a:lnTo>
                    <a:pt x="9768" y="1168"/>
                  </a:lnTo>
                  <a:lnTo>
                    <a:pt x="1207" y="118"/>
                  </a:lnTo>
                  <a:lnTo>
                    <a:pt x="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5" name="Google Shape;4785;p60"/>
            <p:cNvSpPr/>
            <p:nvPr/>
          </p:nvSpPr>
          <p:spPr>
            <a:xfrm flipH="1">
              <a:off x="7349364" y="2603682"/>
              <a:ext cx="447284" cy="388282"/>
            </a:xfrm>
            <a:custGeom>
              <a:rect b="b" l="l" r="r" t="t"/>
              <a:pathLst>
                <a:path extrusionOk="0" h="25099" w="28913">
                  <a:moveTo>
                    <a:pt x="12275" y="1"/>
                  </a:moveTo>
                  <a:cubicBezTo>
                    <a:pt x="10265" y="1"/>
                    <a:pt x="8414" y="691"/>
                    <a:pt x="6888" y="1689"/>
                  </a:cubicBezTo>
                  <a:cubicBezTo>
                    <a:pt x="2685" y="4413"/>
                    <a:pt x="0" y="10095"/>
                    <a:pt x="6615" y="19084"/>
                  </a:cubicBezTo>
                  <a:cubicBezTo>
                    <a:pt x="10074" y="23803"/>
                    <a:pt x="13522" y="25099"/>
                    <a:pt x="16297" y="25099"/>
                  </a:cubicBezTo>
                  <a:cubicBezTo>
                    <a:pt x="18831" y="25099"/>
                    <a:pt x="20804" y="24019"/>
                    <a:pt x="21714" y="23481"/>
                  </a:cubicBezTo>
                  <a:cubicBezTo>
                    <a:pt x="23815" y="22275"/>
                    <a:pt x="28913" y="17800"/>
                    <a:pt x="23270" y="8149"/>
                  </a:cubicBezTo>
                  <a:cubicBezTo>
                    <a:pt x="19696" y="2061"/>
                    <a:pt x="15748" y="1"/>
                    <a:pt x="12275"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6" name="Google Shape;4786;p60"/>
            <p:cNvSpPr/>
            <p:nvPr/>
          </p:nvSpPr>
          <p:spPr>
            <a:xfrm flipH="1">
              <a:off x="7459526" y="2715299"/>
              <a:ext cx="34931" cy="16259"/>
            </a:xfrm>
            <a:custGeom>
              <a:rect b="b" l="l" r="r" t="t"/>
              <a:pathLst>
                <a:path extrusionOk="0" h="1051" w="2258">
                  <a:moveTo>
                    <a:pt x="507" y="0"/>
                  </a:moveTo>
                  <a:cubicBezTo>
                    <a:pt x="195" y="78"/>
                    <a:pt x="1" y="506"/>
                    <a:pt x="273" y="700"/>
                  </a:cubicBezTo>
                  <a:cubicBezTo>
                    <a:pt x="545" y="934"/>
                    <a:pt x="857" y="1051"/>
                    <a:pt x="1246" y="1051"/>
                  </a:cubicBezTo>
                  <a:cubicBezTo>
                    <a:pt x="1635" y="1051"/>
                    <a:pt x="1985" y="973"/>
                    <a:pt x="2180" y="662"/>
                  </a:cubicBezTo>
                  <a:cubicBezTo>
                    <a:pt x="2258" y="506"/>
                    <a:pt x="2219" y="272"/>
                    <a:pt x="2063" y="156"/>
                  </a:cubicBezTo>
                  <a:cubicBezTo>
                    <a:pt x="1830" y="0"/>
                    <a:pt x="1596" y="0"/>
                    <a:pt x="12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7" name="Google Shape;4787;p60"/>
            <p:cNvSpPr/>
            <p:nvPr/>
          </p:nvSpPr>
          <p:spPr>
            <a:xfrm flipH="1">
              <a:off x="7555843" y="2754035"/>
              <a:ext cx="22292" cy="29300"/>
            </a:xfrm>
            <a:custGeom>
              <a:rect b="b" l="l" r="r" t="t"/>
              <a:pathLst>
                <a:path extrusionOk="0" h="1894" w="1441">
                  <a:moveTo>
                    <a:pt x="1071" y="1"/>
                  </a:moveTo>
                  <a:cubicBezTo>
                    <a:pt x="945" y="1"/>
                    <a:pt x="818" y="57"/>
                    <a:pt x="740" y="181"/>
                  </a:cubicBezTo>
                  <a:cubicBezTo>
                    <a:pt x="584" y="376"/>
                    <a:pt x="429" y="609"/>
                    <a:pt x="273" y="804"/>
                  </a:cubicBezTo>
                  <a:cubicBezTo>
                    <a:pt x="156" y="1076"/>
                    <a:pt x="1" y="1271"/>
                    <a:pt x="1" y="1543"/>
                  </a:cubicBezTo>
                  <a:cubicBezTo>
                    <a:pt x="1" y="1699"/>
                    <a:pt x="195" y="1893"/>
                    <a:pt x="351" y="1893"/>
                  </a:cubicBezTo>
                  <a:cubicBezTo>
                    <a:pt x="740" y="1893"/>
                    <a:pt x="973" y="1660"/>
                    <a:pt x="1168" y="1348"/>
                  </a:cubicBezTo>
                  <a:cubicBezTo>
                    <a:pt x="1363" y="998"/>
                    <a:pt x="1440" y="726"/>
                    <a:pt x="1440" y="337"/>
                  </a:cubicBezTo>
                  <a:cubicBezTo>
                    <a:pt x="1440" y="127"/>
                    <a:pt x="1258" y="1"/>
                    <a:pt x="10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8" name="Google Shape;4788;p60"/>
            <p:cNvSpPr/>
            <p:nvPr/>
          </p:nvSpPr>
          <p:spPr>
            <a:xfrm flipH="1">
              <a:off x="7518513" y="2791751"/>
              <a:ext cx="15068" cy="33725"/>
            </a:xfrm>
            <a:custGeom>
              <a:rect b="b" l="l" r="r" t="t"/>
              <a:pathLst>
                <a:path extrusionOk="0" h="2180" w="974">
                  <a:moveTo>
                    <a:pt x="39" y="0"/>
                  </a:moveTo>
                  <a:cubicBezTo>
                    <a:pt x="39" y="0"/>
                    <a:pt x="0" y="39"/>
                    <a:pt x="39" y="78"/>
                  </a:cubicBezTo>
                  <a:cubicBezTo>
                    <a:pt x="428" y="778"/>
                    <a:pt x="701" y="1557"/>
                    <a:pt x="234" y="2101"/>
                  </a:cubicBezTo>
                  <a:cubicBezTo>
                    <a:pt x="234" y="2101"/>
                    <a:pt x="234" y="2179"/>
                    <a:pt x="273" y="2179"/>
                  </a:cubicBezTo>
                  <a:cubicBezTo>
                    <a:pt x="973" y="1634"/>
                    <a:pt x="506" y="584"/>
                    <a:pt x="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9" name="Google Shape;4789;p60"/>
            <p:cNvSpPr/>
            <p:nvPr/>
          </p:nvSpPr>
          <p:spPr>
            <a:xfrm flipH="1">
              <a:off x="7518575" y="2785022"/>
              <a:ext cx="45265" cy="36030"/>
            </a:xfrm>
            <a:custGeom>
              <a:rect b="b" l="l" r="r" t="t"/>
              <a:pathLst>
                <a:path extrusionOk="0" h="2329" w="2926">
                  <a:moveTo>
                    <a:pt x="1256" y="0"/>
                  </a:moveTo>
                  <a:cubicBezTo>
                    <a:pt x="1178" y="0"/>
                    <a:pt x="1100" y="15"/>
                    <a:pt x="1022" y="46"/>
                  </a:cubicBezTo>
                  <a:cubicBezTo>
                    <a:pt x="0" y="469"/>
                    <a:pt x="798" y="2328"/>
                    <a:pt x="1709" y="2328"/>
                  </a:cubicBezTo>
                  <a:cubicBezTo>
                    <a:pt x="1804" y="2328"/>
                    <a:pt x="1900" y="2308"/>
                    <a:pt x="1995" y="2264"/>
                  </a:cubicBezTo>
                  <a:cubicBezTo>
                    <a:pt x="2926" y="1906"/>
                    <a:pt x="2144" y="0"/>
                    <a:pt x="12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0" name="Google Shape;4790;p60"/>
            <p:cNvSpPr/>
            <p:nvPr/>
          </p:nvSpPr>
          <p:spPr>
            <a:xfrm flipH="1">
              <a:off x="7549825" y="2790065"/>
              <a:ext cx="25293" cy="20946"/>
            </a:xfrm>
            <a:custGeom>
              <a:rect b="b" l="l" r="r" t="t"/>
              <a:pathLst>
                <a:path extrusionOk="0" h="1354" w="1635">
                  <a:moveTo>
                    <a:pt x="1430" y="1"/>
                  </a:moveTo>
                  <a:cubicBezTo>
                    <a:pt x="1407" y="1"/>
                    <a:pt x="1383" y="10"/>
                    <a:pt x="1362" y="31"/>
                  </a:cubicBezTo>
                  <a:cubicBezTo>
                    <a:pt x="1207" y="226"/>
                    <a:pt x="1168" y="576"/>
                    <a:pt x="934" y="732"/>
                  </a:cubicBezTo>
                  <a:cubicBezTo>
                    <a:pt x="852" y="779"/>
                    <a:pt x="767" y="797"/>
                    <a:pt x="679" y="797"/>
                  </a:cubicBezTo>
                  <a:cubicBezTo>
                    <a:pt x="474" y="797"/>
                    <a:pt x="257" y="697"/>
                    <a:pt x="39" y="615"/>
                  </a:cubicBezTo>
                  <a:cubicBezTo>
                    <a:pt x="0" y="615"/>
                    <a:pt x="0" y="615"/>
                    <a:pt x="0" y="693"/>
                  </a:cubicBezTo>
                  <a:cubicBezTo>
                    <a:pt x="163" y="1050"/>
                    <a:pt x="460" y="1353"/>
                    <a:pt x="826" y="1353"/>
                  </a:cubicBezTo>
                  <a:cubicBezTo>
                    <a:pt x="899" y="1353"/>
                    <a:pt x="974" y="1341"/>
                    <a:pt x="1051" y="1315"/>
                  </a:cubicBezTo>
                  <a:cubicBezTo>
                    <a:pt x="1479" y="1160"/>
                    <a:pt x="1635" y="615"/>
                    <a:pt x="1557" y="187"/>
                  </a:cubicBezTo>
                  <a:cubicBezTo>
                    <a:pt x="1557" y="73"/>
                    <a:pt x="1494" y="1"/>
                    <a:pt x="14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1" name="Google Shape;4791;p60"/>
            <p:cNvSpPr/>
            <p:nvPr/>
          </p:nvSpPr>
          <p:spPr>
            <a:xfrm flipH="1">
              <a:off x="7450492" y="2761136"/>
              <a:ext cx="25309" cy="23793"/>
            </a:xfrm>
            <a:custGeom>
              <a:rect b="b" l="l" r="r" t="t"/>
              <a:pathLst>
                <a:path extrusionOk="0" h="1538" w="1636">
                  <a:moveTo>
                    <a:pt x="11" y="0"/>
                  </a:moveTo>
                  <a:cubicBezTo>
                    <a:pt x="5" y="0"/>
                    <a:pt x="1" y="9"/>
                    <a:pt x="1" y="33"/>
                  </a:cubicBezTo>
                  <a:cubicBezTo>
                    <a:pt x="178" y="672"/>
                    <a:pt x="679" y="1537"/>
                    <a:pt x="1386" y="1537"/>
                  </a:cubicBezTo>
                  <a:cubicBezTo>
                    <a:pt x="1454" y="1537"/>
                    <a:pt x="1524" y="1529"/>
                    <a:pt x="1596" y="1512"/>
                  </a:cubicBezTo>
                  <a:cubicBezTo>
                    <a:pt x="1635" y="1512"/>
                    <a:pt x="1596" y="1473"/>
                    <a:pt x="1596" y="1473"/>
                  </a:cubicBezTo>
                  <a:cubicBezTo>
                    <a:pt x="1579" y="1474"/>
                    <a:pt x="1561" y="1475"/>
                    <a:pt x="1543" y="1475"/>
                  </a:cubicBezTo>
                  <a:cubicBezTo>
                    <a:pt x="835" y="1475"/>
                    <a:pt x="383" y="718"/>
                    <a:pt x="79" y="72"/>
                  </a:cubicBezTo>
                  <a:cubicBezTo>
                    <a:pt x="52" y="45"/>
                    <a:pt x="25" y="0"/>
                    <a:pt x="1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2" name="Google Shape;4792;p60"/>
            <p:cNvSpPr/>
            <p:nvPr/>
          </p:nvSpPr>
          <p:spPr>
            <a:xfrm flipH="1">
              <a:off x="7439029" y="2743841"/>
              <a:ext cx="44786" cy="36200"/>
            </a:xfrm>
            <a:custGeom>
              <a:rect b="b" l="l" r="r" t="t"/>
              <a:pathLst>
                <a:path extrusionOk="0" h="2340" w="2895">
                  <a:moveTo>
                    <a:pt x="1176" y="1"/>
                  </a:moveTo>
                  <a:cubicBezTo>
                    <a:pt x="1049" y="1"/>
                    <a:pt x="920" y="32"/>
                    <a:pt x="791" y="101"/>
                  </a:cubicBezTo>
                  <a:cubicBezTo>
                    <a:pt x="1" y="582"/>
                    <a:pt x="820" y="2339"/>
                    <a:pt x="1692" y="2339"/>
                  </a:cubicBezTo>
                  <a:cubicBezTo>
                    <a:pt x="1807" y="2339"/>
                    <a:pt x="1923" y="2309"/>
                    <a:pt x="2037" y="2241"/>
                  </a:cubicBezTo>
                  <a:cubicBezTo>
                    <a:pt x="2895" y="1726"/>
                    <a:pt x="2118" y="1"/>
                    <a:pt x="11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3" name="Google Shape;4793;p60"/>
            <p:cNvSpPr/>
            <p:nvPr/>
          </p:nvSpPr>
          <p:spPr>
            <a:xfrm flipH="1">
              <a:off x="7441457" y="2733089"/>
              <a:ext cx="22896" cy="20900"/>
            </a:xfrm>
            <a:custGeom>
              <a:rect b="b" l="l" r="r" t="t"/>
              <a:pathLst>
                <a:path extrusionOk="0" h="1351" w="1480">
                  <a:moveTo>
                    <a:pt x="1149" y="0"/>
                  </a:moveTo>
                  <a:cubicBezTo>
                    <a:pt x="1137" y="0"/>
                    <a:pt x="1129" y="4"/>
                    <a:pt x="1129" y="17"/>
                  </a:cubicBezTo>
                  <a:cubicBezTo>
                    <a:pt x="1090" y="329"/>
                    <a:pt x="1051" y="679"/>
                    <a:pt x="818" y="757"/>
                  </a:cubicBezTo>
                  <a:cubicBezTo>
                    <a:pt x="756" y="794"/>
                    <a:pt x="682" y="807"/>
                    <a:pt x="603" y="807"/>
                  </a:cubicBezTo>
                  <a:cubicBezTo>
                    <a:pt x="433" y="807"/>
                    <a:pt x="238" y="744"/>
                    <a:pt x="78" y="718"/>
                  </a:cubicBezTo>
                  <a:cubicBezTo>
                    <a:pt x="0" y="718"/>
                    <a:pt x="0" y="874"/>
                    <a:pt x="39" y="912"/>
                  </a:cubicBezTo>
                  <a:cubicBezTo>
                    <a:pt x="277" y="1176"/>
                    <a:pt x="550" y="1351"/>
                    <a:pt x="798" y="1351"/>
                  </a:cubicBezTo>
                  <a:cubicBezTo>
                    <a:pt x="916" y="1351"/>
                    <a:pt x="1029" y="1311"/>
                    <a:pt x="1129" y="1224"/>
                  </a:cubicBezTo>
                  <a:cubicBezTo>
                    <a:pt x="1479" y="951"/>
                    <a:pt x="1440" y="407"/>
                    <a:pt x="1207" y="17"/>
                  </a:cubicBezTo>
                  <a:cubicBezTo>
                    <a:pt x="1207" y="17"/>
                    <a:pt x="1172" y="0"/>
                    <a:pt x="11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4" name="Google Shape;4794;p60"/>
            <p:cNvSpPr/>
            <p:nvPr/>
          </p:nvSpPr>
          <p:spPr>
            <a:xfrm flipH="1">
              <a:off x="7467354" y="2880843"/>
              <a:ext cx="24087" cy="12531"/>
            </a:xfrm>
            <a:custGeom>
              <a:rect b="b" l="l" r="r" t="t"/>
              <a:pathLst>
                <a:path extrusionOk="0" h="810" w="1557">
                  <a:moveTo>
                    <a:pt x="1479" y="0"/>
                  </a:moveTo>
                  <a:cubicBezTo>
                    <a:pt x="1284" y="195"/>
                    <a:pt x="1051" y="389"/>
                    <a:pt x="817" y="506"/>
                  </a:cubicBezTo>
                  <a:cubicBezTo>
                    <a:pt x="747" y="524"/>
                    <a:pt x="681" y="531"/>
                    <a:pt x="618" y="531"/>
                  </a:cubicBezTo>
                  <a:cubicBezTo>
                    <a:pt x="401" y="531"/>
                    <a:pt x="220" y="441"/>
                    <a:pt x="39" y="351"/>
                  </a:cubicBezTo>
                  <a:cubicBezTo>
                    <a:pt x="0" y="351"/>
                    <a:pt x="0" y="351"/>
                    <a:pt x="0" y="389"/>
                  </a:cubicBezTo>
                  <a:cubicBezTo>
                    <a:pt x="160" y="612"/>
                    <a:pt x="371" y="809"/>
                    <a:pt x="635" y="809"/>
                  </a:cubicBezTo>
                  <a:cubicBezTo>
                    <a:pt x="693" y="809"/>
                    <a:pt x="754" y="800"/>
                    <a:pt x="817" y="779"/>
                  </a:cubicBezTo>
                  <a:cubicBezTo>
                    <a:pt x="1168" y="701"/>
                    <a:pt x="1479" y="351"/>
                    <a:pt x="15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5" name="Google Shape;4795;p60"/>
            <p:cNvSpPr/>
            <p:nvPr/>
          </p:nvSpPr>
          <p:spPr>
            <a:xfrm flipH="1">
              <a:off x="7442664" y="2722879"/>
              <a:ext cx="77520" cy="134311"/>
            </a:xfrm>
            <a:custGeom>
              <a:rect b="b" l="l" r="r" t="t"/>
              <a:pathLst>
                <a:path extrusionOk="0" h="8682" w="5011">
                  <a:moveTo>
                    <a:pt x="102" y="1"/>
                  </a:moveTo>
                  <a:cubicBezTo>
                    <a:pt x="56" y="1"/>
                    <a:pt x="1" y="37"/>
                    <a:pt x="29" y="94"/>
                  </a:cubicBezTo>
                  <a:cubicBezTo>
                    <a:pt x="1313" y="2156"/>
                    <a:pt x="2909" y="3946"/>
                    <a:pt x="4193" y="5931"/>
                  </a:cubicBezTo>
                  <a:cubicBezTo>
                    <a:pt x="3843" y="6009"/>
                    <a:pt x="3220" y="6086"/>
                    <a:pt x="2948" y="6242"/>
                  </a:cubicBezTo>
                  <a:cubicBezTo>
                    <a:pt x="2870" y="6281"/>
                    <a:pt x="3998" y="7760"/>
                    <a:pt x="4037" y="7876"/>
                  </a:cubicBezTo>
                  <a:cubicBezTo>
                    <a:pt x="3411" y="8190"/>
                    <a:pt x="2809" y="8377"/>
                    <a:pt x="2151" y="8377"/>
                  </a:cubicBezTo>
                  <a:cubicBezTo>
                    <a:pt x="1992" y="8377"/>
                    <a:pt x="1830" y="8366"/>
                    <a:pt x="1664" y="8343"/>
                  </a:cubicBezTo>
                  <a:cubicBezTo>
                    <a:pt x="1586" y="8343"/>
                    <a:pt x="1547" y="8382"/>
                    <a:pt x="1586" y="8421"/>
                  </a:cubicBezTo>
                  <a:cubicBezTo>
                    <a:pt x="1938" y="8597"/>
                    <a:pt x="2316" y="8681"/>
                    <a:pt x="2693" y="8681"/>
                  </a:cubicBezTo>
                  <a:cubicBezTo>
                    <a:pt x="3234" y="8681"/>
                    <a:pt x="3773" y="8509"/>
                    <a:pt x="4232" y="8188"/>
                  </a:cubicBezTo>
                  <a:cubicBezTo>
                    <a:pt x="4388" y="8149"/>
                    <a:pt x="4465" y="8032"/>
                    <a:pt x="4465" y="7993"/>
                  </a:cubicBezTo>
                  <a:cubicBezTo>
                    <a:pt x="4232" y="7565"/>
                    <a:pt x="3609" y="6592"/>
                    <a:pt x="3609" y="6592"/>
                  </a:cubicBezTo>
                  <a:cubicBezTo>
                    <a:pt x="3843" y="6592"/>
                    <a:pt x="5010" y="6437"/>
                    <a:pt x="4855" y="6125"/>
                  </a:cubicBezTo>
                  <a:cubicBezTo>
                    <a:pt x="3454" y="4063"/>
                    <a:pt x="1936" y="1767"/>
                    <a:pt x="146" y="16"/>
                  </a:cubicBezTo>
                  <a:cubicBezTo>
                    <a:pt x="136" y="5"/>
                    <a:pt x="120" y="1"/>
                    <a:pt x="1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6" name="Google Shape;4796;p60"/>
            <p:cNvSpPr/>
            <p:nvPr/>
          </p:nvSpPr>
          <p:spPr>
            <a:xfrm flipH="1">
              <a:off x="7460130" y="2849532"/>
              <a:ext cx="36138" cy="26794"/>
            </a:xfrm>
            <a:custGeom>
              <a:rect b="b" l="l" r="r" t="t"/>
              <a:pathLst>
                <a:path extrusionOk="0" h="1732" w="2336">
                  <a:moveTo>
                    <a:pt x="2336" y="1"/>
                  </a:moveTo>
                  <a:lnTo>
                    <a:pt x="2336" y="1"/>
                  </a:lnTo>
                  <a:cubicBezTo>
                    <a:pt x="1808" y="239"/>
                    <a:pt x="1295" y="306"/>
                    <a:pt x="885" y="306"/>
                  </a:cubicBezTo>
                  <a:cubicBezTo>
                    <a:pt x="358" y="306"/>
                    <a:pt x="1" y="195"/>
                    <a:pt x="1" y="195"/>
                  </a:cubicBezTo>
                  <a:lnTo>
                    <a:pt x="1" y="195"/>
                  </a:lnTo>
                  <a:cubicBezTo>
                    <a:pt x="1" y="195"/>
                    <a:pt x="1" y="585"/>
                    <a:pt x="79" y="935"/>
                  </a:cubicBezTo>
                  <a:cubicBezTo>
                    <a:pt x="183" y="1317"/>
                    <a:pt x="381" y="1731"/>
                    <a:pt x="839" y="1731"/>
                  </a:cubicBezTo>
                  <a:cubicBezTo>
                    <a:pt x="893" y="1731"/>
                    <a:pt x="951" y="1725"/>
                    <a:pt x="1013" y="1713"/>
                  </a:cubicBezTo>
                  <a:cubicBezTo>
                    <a:pt x="1324" y="1635"/>
                    <a:pt x="1519" y="1518"/>
                    <a:pt x="1713" y="1324"/>
                  </a:cubicBezTo>
                  <a:cubicBezTo>
                    <a:pt x="2180" y="818"/>
                    <a:pt x="2336" y="1"/>
                    <a:pt x="23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7" name="Google Shape;4797;p60"/>
            <p:cNvSpPr/>
            <p:nvPr/>
          </p:nvSpPr>
          <p:spPr>
            <a:xfrm flipH="1">
              <a:off x="7469752" y="2862465"/>
              <a:ext cx="24706" cy="13861"/>
            </a:xfrm>
            <a:custGeom>
              <a:rect b="b" l="l" r="r" t="t"/>
              <a:pathLst>
                <a:path extrusionOk="0" h="896" w="1597">
                  <a:moveTo>
                    <a:pt x="592" y="1"/>
                  </a:moveTo>
                  <a:cubicBezTo>
                    <a:pt x="394" y="1"/>
                    <a:pt x="191" y="35"/>
                    <a:pt x="1" y="99"/>
                  </a:cubicBezTo>
                  <a:cubicBezTo>
                    <a:pt x="70" y="481"/>
                    <a:pt x="264" y="895"/>
                    <a:pt x="722" y="895"/>
                  </a:cubicBezTo>
                  <a:cubicBezTo>
                    <a:pt x="776" y="895"/>
                    <a:pt x="834" y="889"/>
                    <a:pt x="896" y="877"/>
                  </a:cubicBezTo>
                  <a:cubicBezTo>
                    <a:pt x="1207" y="799"/>
                    <a:pt x="1402" y="682"/>
                    <a:pt x="1596" y="488"/>
                  </a:cubicBezTo>
                  <a:cubicBezTo>
                    <a:pt x="1386" y="147"/>
                    <a:pt x="1000" y="1"/>
                    <a:pt x="5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8" name="Google Shape;4798;p60"/>
            <p:cNvSpPr/>
            <p:nvPr/>
          </p:nvSpPr>
          <p:spPr>
            <a:xfrm flipH="1">
              <a:off x="7468561" y="2586913"/>
              <a:ext cx="326293" cy="305610"/>
            </a:xfrm>
            <a:custGeom>
              <a:rect b="b" l="l" r="r" t="t"/>
              <a:pathLst>
                <a:path extrusionOk="0" h="19755" w="21092">
                  <a:moveTo>
                    <a:pt x="12379" y="0"/>
                  </a:moveTo>
                  <a:cubicBezTo>
                    <a:pt x="7730" y="0"/>
                    <a:pt x="3843" y="4349"/>
                    <a:pt x="3036" y="6587"/>
                  </a:cubicBezTo>
                  <a:cubicBezTo>
                    <a:pt x="3036" y="6587"/>
                    <a:pt x="1324" y="7832"/>
                    <a:pt x="623" y="11607"/>
                  </a:cubicBezTo>
                  <a:cubicBezTo>
                    <a:pt x="0" y="15198"/>
                    <a:pt x="5002" y="19755"/>
                    <a:pt x="6530" y="19755"/>
                  </a:cubicBezTo>
                  <a:cubicBezTo>
                    <a:pt x="6624" y="19755"/>
                    <a:pt x="6706" y="19737"/>
                    <a:pt x="6772" y="19701"/>
                  </a:cubicBezTo>
                  <a:cubicBezTo>
                    <a:pt x="7660" y="19207"/>
                    <a:pt x="8743" y="15986"/>
                    <a:pt x="7527" y="11804"/>
                  </a:cubicBezTo>
                  <a:lnTo>
                    <a:pt x="7527" y="11804"/>
                  </a:lnTo>
                  <a:cubicBezTo>
                    <a:pt x="8033" y="13176"/>
                    <a:pt x="8562" y="14720"/>
                    <a:pt x="8562" y="15187"/>
                  </a:cubicBezTo>
                  <a:cubicBezTo>
                    <a:pt x="8562" y="15278"/>
                    <a:pt x="8570" y="15321"/>
                    <a:pt x="8583" y="15321"/>
                  </a:cubicBezTo>
                  <a:cubicBezTo>
                    <a:pt x="8689" y="15321"/>
                    <a:pt x="9094" y="12245"/>
                    <a:pt x="7355" y="8455"/>
                  </a:cubicBezTo>
                  <a:lnTo>
                    <a:pt x="7355" y="8455"/>
                  </a:lnTo>
                  <a:cubicBezTo>
                    <a:pt x="7356" y="8455"/>
                    <a:pt x="8900" y="8722"/>
                    <a:pt x="10601" y="8722"/>
                  </a:cubicBezTo>
                  <a:cubicBezTo>
                    <a:pt x="11330" y="8722"/>
                    <a:pt x="12087" y="8673"/>
                    <a:pt x="12764" y="8533"/>
                  </a:cubicBezTo>
                  <a:cubicBezTo>
                    <a:pt x="15060" y="8104"/>
                    <a:pt x="16228" y="7482"/>
                    <a:pt x="16344" y="7287"/>
                  </a:cubicBezTo>
                  <a:cubicBezTo>
                    <a:pt x="16351" y="7255"/>
                    <a:pt x="16265" y="7243"/>
                    <a:pt x="16110" y="7243"/>
                  </a:cubicBezTo>
                  <a:cubicBezTo>
                    <a:pt x="15665" y="7243"/>
                    <a:pt x="14653" y="7343"/>
                    <a:pt x="13668" y="7343"/>
                  </a:cubicBezTo>
                  <a:cubicBezTo>
                    <a:pt x="12932" y="7343"/>
                    <a:pt x="12211" y="7287"/>
                    <a:pt x="11753" y="7093"/>
                  </a:cubicBezTo>
                  <a:cubicBezTo>
                    <a:pt x="11753" y="7093"/>
                    <a:pt x="18290" y="6898"/>
                    <a:pt x="20820" y="5886"/>
                  </a:cubicBezTo>
                  <a:cubicBezTo>
                    <a:pt x="21092" y="5770"/>
                    <a:pt x="18212" y="633"/>
                    <a:pt x="13231" y="49"/>
                  </a:cubicBezTo>
                  <a:cubicBezTo>
                    <a:pt x="12945" y="16"/>
                    <a:pt x="12660" y="0"/>
                    <a:pt x="1237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9" name="Google Shape;4799;p60"/>
            <p:cNvSpPr/>
            <p:nvPr/>
          </p:nvSpPr>
          <p:spPr>
            <a:xfrm flipH="1">
              <a:off x="7632899" y="2879064"/>
              <a:ext cx="121192" cy="86183"/>
            </a:xfrm>
            <a:custGeom>
              <a:rect b="b" l="l" r="r" t="t"/>
              <a:pathLst>
                <a:path extrusionOk="0" h="5571" w="7834">
                  <a:moveTo>
                    <a:pt x="2278" y="0"/>
                  </a:moveTo>
                  <a:cubicBezTo>
                    <a:pt x="1771" y="0"/>
                    <a:pt x="1331" y="137"/>
                    <a:pt x="1063" y="504"/>
                  </a:cubicBezTo>
                  <a:cubicBezTo>
                    <a:pt x="0" y="1946"/>
                    <a:pt x="3636" y="5570"/>
                    <a:pt x="5658" y="5570"/>
                  </a:cubicBezTo>
                  <a:cubicBezTo>
                    <a:pt x="5710" y="5570"/>
                    <a:pt x="5760" y="5568"/>
                    <a:pt x="5810" y="5563"/>
                  </a:cubicBezTo>
                  <a:cubicBezTo>
                    <a:pt x="7834" y="5369"/>
                    <a:pt x="7678" y="3579"/>
                    <a:pt x="7678" y="3579"/>
                  </a:cubicBezTo>
                  <a:lnTo>
                    <a:pt x="5810" y="1166"/>
                  </a:lnTo>
                  <a:cubicBezTo>
                    <a:pt x="5810" y="1166"/>
                    <a:pt x="3759" y="0"/>
                    <a:pt x="2278" y="0"/>
                  </a:cubicBezTo>
                  <a:close/>
                </a:path>
              </a:pathLst>
            </a:custGeom>
            <a:solidFill>
              <a:srgbClr val="EB94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0" name="Google Shape;4800;p60"/>
            <p:cNvSpPr/>
            <p:nvPr/>
          </p:nvSpPr>
          <p:spPr>
            <a:xfrm flipH="1">
              <a:off x="7647812" y="2901542"/>
              <a:ext cx="72384" cy="43177"/>
            </a:xfrm>
            <a:custGeom>
              <a:rect b="b" l="l" r="r" t="t"/>
              <a:pathLst>
                <a:path extrusionOk="0" h="2791" w="4679">
                  <a:moveTo>
                    <a:pt x="832" y="0"/>
                  </a:moveTo>
                  <a:cubicBezTo>
                    <a:pt x="559" y="0"/>
                    <a:pt x="292" y="45"/>
                    <a:pt x="39" y="141"/>
                  </a:cubicBezTo>
                  <a:cubicBezTo>
                    <a:pt x="0" y="141"/>
                    <a:pt x="39" y="180"/>
                    <a:pt x="39" y="180"/>
                  </a:cubicBezTo>
                  <a:cubicBezTo>
                    <a:pt x="101" y="176"/>
                    <a:pt x="163" y="175"/>
                    <a:pt x="224" y="175"/>
                  </a:cubicBezTo>
                  <a:cubicBezTo>
                    <a:pt x="1540" y="175"/>
                    <a:pt x="2611" y="961"/>
                    <a:pt x="3541" y="1853"/>
                  </a:cubicBezTo>
                  <a:cubicBezTo>
                    <a:pt x="3323" y="1729"/>
                    <a:pt x="3093" y="1654"/>
                    <a:pt x="2872" y="1654"/>
                  </a:cubicBezTo>
                  <a:cubicBezTo>
                    <a:pt x="2542" y="1654"/>
                    <a:pt x="2234" y="1822"/>
                    <a:pt x="2024" y="2242"/>
                  </a:cubicBezTo>
                  <a:cubicBezTo>
                    <a:pt x="2024" y="2281"/>
                    <a:pt x="2062" y="2281"/>
                    <a:pt x="2062" y="2281"/>
                  </a:cubicBezTo>
                  <a:cubicBezTo>
                    <a:pt x="2350" y="2066"/>
                    <a:pt x="2593" y="1953"/>
                    <a:pt x="2856" y="1953"/>
                  </a:cubicBezTo>
                  <a:cubicBezTo>
                    <a:pt x="3020" y="1953"/>
                    <a:pt x="3191" y="1997"/>
                    <a:pt x="3386" y="2087"/>
                  </a:cubicBezTo>
                  <a:cubicBezTo>
                    <a:pt x="3736" y="2242"/>
                    <a:pt x="4047" y="2515"/>
                    <a:pt x="4397" y="2748"/>
                  </a:cubicBezTo>
                  <a:cubicBezTo>
                    <a:pt x="4427" y="2778"/>
                    <a:pt x="4462" y="2790"/>
                    <a:pt x="4496" y="2790"/>
                  </a:cubicBezTo>
                  <a:cubicBezTo>
                    <a:pt x="4593" y="2790"/>
                    <a:pt x="4679" y="2689"/>
                    <a:pt x="4592" y="2631"/>
                  </a:cubicBezTo>
                  <a:cubicBezTo>
                    <a:pt x="4000" y="1316"/>
                    <a:pt x="2324" y="0"/>
                    <a:pt x="832"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1" name="Google Shape;4801;p60"/>
            <p:cNvSpPr/>
            <p:nvPr/>
          </p:nvSpPr>
          <p:spPr>
            <a:xfrm flipH="1">
              <a:off x="6562560" y="2662190"/>
              <a:ext cx="1124978" cy="856899"/>
            </a:xfrm>
            <a:custGeom>
              <a:rect b="b" l="l" r="r" t="t"/>
              <a:pathLst>
                <a:path extrusionOk="0" h="55391" w="72720">
                  <a:moveTo>
                    <a:pt x="57292" y="1"/>
                  </a:moveTo>
                  <a:cubicBezTo>
                    <a:pt x="54944" y="1"/>
                    <a:pt x="50728" y="3383"/>
                    <a:pt x="48905" y="5534"/>
                  </a:cubicBezTo>
                  <a:cubicBezTo>
                    <a:pt x="46998" y="7791"/>
                    <a:pt x="44041" y="17247"/>
                    <a:pt x="43068" y="20438"/>
                  </a:cubicBezTo>
                  <a:cubicBezTo>
                    <a:pt x="39721" y="26003"/>
                    <a:pt x="31822" y="36004"/>
                    <a:pt x="31627" y="36237"/>
                  </a:cubicBezTo>
                  <a:cubicBezTo>
                    <a:pt x="31609" y="36268"/>
                    <a:pt x="31544" y="36283"/>
                    <a:pt x="31438" y="36283"/>
                  </a:cubicBezTo>
                  <a:cubicBezTo>
                    <a:pt x="29544" y="36283"/>
                    <a:pt x="14326" y="31553"/>
                    <a:pt x="9719" y="29894"/>
                  </a:cubicBezTo>
                  <a:cubicBezTo>
                    <a:pt x="7224" y="28985"/>
                    <a:pt x="5405" y="28594"/>
                    <a:pt x="4154" y="28594"/>
                  </a:cubicBezTo>
                  <a:cubicBezTo>
                    <a:pt x="1" y="28594"/>
                    <a:pt x="2119" y="32903"/>
                    <a:pt x="6606" y="36821"/>
                  </a:cubicBezTo>
                  <a:cubicBezTo>
                    <a:pt x="18151" y="46913"/>
                    <a:pt x="32888" y="55391"/>
                    <a:pt x="36761" y="55391"/>
                  </a:cubicBezTo>
                  <a:cubicBezTo>
                    <a:pt x="36830" y="55391"/>
                    <a:pt x="36896" y="55388"/>
                    <a:pt x="36958" y="55383"/>
                  </a:cubicBezTo>
                  <a:cubicBezTo>
                    <a:pt x="41900" y="54994"/>
                    <a:pt x="56337" y="34875"/>
                    <a:pt x="60268" y="30283"/>
                  </a:cubicBezTo>
                  <a:cubicBezTo>
                    <a:pt x="60306" y="30245"/>
                    <a:pt x="60306" y="30206"/>
                    <a:pt x="60384" y="30167"/>
                  </a:cubicBezTo>
                  <a:cubicBezTo>
                    <a:pt x="62797" y="27949"/>
                    <a:pt x="67272" y="24135"/>
                    <a:pt x="68478" y="22112"/>
                  </a:cubicBezTo>
                  <a:cubicBezTo>
                    <a:pt x="70191" y="19582"/>
                    <a:pt x="72720" y="15652"/>
                    <a:pt x="71436" y="12928"/>
                  </a:cubicBezTo>
                  <a:cubicBezTo>
                    <a:pt x="70657" y="11333"/>
                    <a:pt x="68945" y="10710"/>
                    <a:pt x="68945" y="10710"/>
                  </a:cubicBezTo>
                  <a:cubicBezTo>
                    <a:pt x="68945" y="10710"/>
                    <a:pt x="68945" y="7675"/>
                    <a:pt x="67389" y="6857"/>
                  </a:cubicBezTo>
                  <a:cubicBezTo>
                    <a:pt x="66501" y="6367"/>
                    <a:pt x="65544" y="6269"/>
                    <a:pt x="64920" y="6269"/>
                  </a:cubicBezTo>
                  <a:cubicBezTo>
                    <a:pt x="64504" y="6269"/>
                    <a:pt x="64237" y="6313"/>
                    <a:pt x="64237" y="6313"/>
                  </a:cubicBezTo>
                  <a:cubicBezTo>
                    <a:pt x="64237" y="6313"/>
                    <a:pt x="64626" y="3394"/>
                    <a:pt x="62953" y="2655"/>
                  </a:cubicBezTo>
                  <a:cubicBezTo>
                    <a:pt x="62389" y="2418"/>
                    <a:pt x="61809" y="2344"/>
                    <a:pt x="61306" y="2344"/>
                  </a:cubicBezTo>
                  <a:cubicBezTo>
                    <a:pt x="60490" y="2344"/>
                    <a:pt x="59878" y="2538"/>
                    <a:pt x="59878" y="2538"/>
                  </a:cubicBezTo>
                  <a:cubicBezTo>
                    <a:pt x="59878" y="2538"/>
                    <a:pt x="59801" y="515"/>
                    <a:pt x="57738" y="48"/>
                  </a:cubicBezTo>
                  <a:cubicBezTo>
                    <a:pt x="57599" y="16"/>
                    <a:pt x="57450" y="1"/>
                    <a:pt x="57292" y="1"/>
                  </a:cubicBezTo>
                  <a:close/>
                </a:path>
              </a:pathLst>
            </a:custGeom>
            <a:solidFill>
              <a:srgbClr val="EB948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2" name="Google Shape;4802;p60"/>
            <p:cNvSpPr/>
            <p:nvPr/>
          </p:nvSpPr>
          <p:spPr>
            <a:xfrm flipH="1">
              <a:off x="6761443" y="2701886"/>
              <a:ext cx="104763" cy="109048"/>
            </a:xfrm>
            <a:custGeom>
              <a:rect b="b" l="l" r="r" t="t"/>
              <a:pathLst>
                <a:path extrusionOk="0" h="7049" w="6772">
                  <a:moveTo>
                    <a:pt x="6654" y="0"/>
                  </a:moveTo>
                  <a:cubicBezTo>
                    <a:pt x="6635" y="0"/>
                    <a:pt x="6614" y="3"/>
                    <a:pt x="6592" y="11"/>
                  </a:cubicBezTo>
                  <a:cubicBezTo>
                    <a:pt x="3985" y="1918"/>
                    <a:pt x="2078" y="4525"/>
                    <a:pt x="54" y="6976"/>
                  </a:cubicBezTo>
                  <a:cubicBezTo>
                    <a:pt x="1" y="7003"/>
                    <a:pt x="40" y="7049"/>
                    <a:pt x="82" y="7049"/>
                  </a:cubicBezTo>
                  <a:cubicBezTo>
                    <a:pt x="101" y="7049"/>
                    <a:pt x="120" y="7040"/>
                    <a:pt x="132" y="7015"/>
                  </a:cubicBezTo>
                  <a:cubicBezTo>
                    <a:pt x="2117" y="4525"/>
                    <a:pt x="4607" y="2501"/>
                    <a:pt x="6709" y="89"/>
                  </a:cubicBezTo>
                  <a:cubicBezTo>
                    <a:pt x="6772" y="57"/>
                    <a:pt x="6733" y="0"/>
                    <a:pt x="66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3" name="Google Shape;4803;p60"/>
            <p:cNvSpPr/>
            <p:nvPr/>
          </p:nvSpPr>
          <p:spPr>
            <a:xfrm flipH="1">
              <a:off x="6693328" y="2758228"/>
              <a:ext cx="87978" cy="117386"/>
            </a:xfrm>
            <a:custGeom>
              <a:rect b="b" l="l" r="r" t="t"/>
              <a:pathLst>
                <a:path extrusionOk="0" h="7588" w="5687">
                  <a:moveTo>
                    <a:pt x="5528" y="1"/>
                  </a:moveTo>
                  <a:cubicBezTo>
                    <a:pt x="5504" y="1"/>
                    <a:pt x="5481" y="8"/>
                    <a:pt x="5462" y="27"/>
                  </a:cubicBezTo>
                  <a:cubicBezTo>
                    <a:pt x="4878" y="455"/>
                    <a:pt x="4411" y="1077"/>
                    <a:pt x="3983" y="1661"/>
                  </a:cubicBezTo>
                  <a:cubicBezTo>
                    <a:pt x="3516" y="2284"/>
                    <a:pt x="3050" y="2945"/>
                    <a:pt x="2621" y="3568"/>
                  </a:cubicBezTo>
                  <a:cubicBezTo>
                    <a:pt x="1726" y="4813"/>
                    <a:pt x="870" y="6136"/>
                    <a:pt x="53" y="7498"/>
                  </a:cubicBezTo>
                  <a:cubicBezTo>
                    <a:pt x="0" y="7525"/>
                    <a:pt x="38" y="7588"/>
                    <a:pt x="79" y="7588"/>
                  </a:cubicBezTo>
                  <a:cubicBezTo>
                    <a:pt x="98" y="7588"/>
                    <a:pt x="119" y="7574"/>
                    <a:pt x="131" y="7537"/>
                  </a:cubicBezTo>
                  <a:cubicBezTo>
                    <a:pt x="1026" y="6292"/>
                    <a:pt x="1921" y="5008"/>
                    <a:pt x="2894" y="3763"/>
                  </a:cubicBezTo>
                  <a:cubicBezTo>
                    <a:pt x="3400" y="3101"/>
                    <a:pt x="3867" y="2517"/>
                    <a:pt x="4373" y="1895"/>
                  </a:cubicBezTo>
                  <a:cubicBezTo>
                    <a:pt x="4801" y="1311"/>
                    <a:pt x="5345" y="766"/>
                    <a:pt x="5657" y="105"/>
                  </a:cubicBezTo>
                  <a:cubicBezTo>
                    <a:pt x="5686" y="75"/>
                    <a:pt x="5604" y="1"/>
                    <a:pt x="552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4" name="Google Shape;4804;p60"/>
            <p:cNvSpPr/>
            <p:nvPr/>
          </p:nvSpPr>
          <p:spPr>
            <a:xfrm flipH="1">
              <a:off x="6620341" y="2828462"/>
              <a:ext cx="76283" cy="107362"/>
            </a:xfrm>
            <a:custGeom>
              <a:rect b="b" l="l" r="r" t="t"/>
              <a:pathLst>
                <a:path extrusionOk="0" h="6940" w="4931">
                  <a:moveTo>
                    <a:pt x="4891" y="1"/>
                  </a:moveTo>
                  <a:cubicBezTo>
                    <a:pt x="4346" y="390"/>
                    <a:pt x="3996" y="1051"/>
                    <a:pt x="3685" y="1557"/>
                  </a:cubicBezTo>
                  <a:cubicBezTo>
                    <a:pt x="3296" y="2141"/>
                    <a:pt x="2907" y="2725"/>
                    <a:pt x="2440" y="3347"/>
                  </a:cubicBezTo>
                  <a:cubicBezTo>
                    <a:pt x="1623" y="4515"/>
                    <a:pt x="844" y="5682"/>
                    <a:pt x="27" y="6850"/>
                  </a:cubicBezTo>
                  <a:cubicBezTo>
                    <a:pt x="0" y="6876"/>
                    <a:pt x="28" y="6939"/>
                    <a:pt x="61" y="6939"/>
                  </a:cubicBezTo>
                  <a:cubicBezTo>
                    <a:pt x="76" y="6939"/>
                    <a:pt x="93" y="6926"/>
                    <a:pt x="105" y="6889"/>
                  </a:cubicBezTo>
                  <a:cubicBezTo>
                    <a:pt x="1000" y="5721"/>
                    <a:pt x="1856" y="4554"/>
                    <a:pt x="2712" y="3386"/>
                  </a:cubicBezTo>
                  <a:cubicBezTo>
                    <a:pt x="3140" y="2803"/>
                    <a:pt x="3529" y="2219"/>
                    <a:pt x="3957" y="1635"/>
                  </a:cubicBezTo>
                  <a:cubicBezTo>
                    <a:pt x="4308" y="1168"/>
                    <a:pt x="4775" y="585"/>
                    <a:pt x="49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5" name="Google Shape;4805;p60"/>
            <p:cNvSpPr/>
            <p:nvPr/>
          </p:nvSpPr>
          <p:spPr>
            <a:xfrm flipH="1">
              <a:off x="7349968" y="3084258"/>
              <a:ext cx="329743" cy="340201"/>
            </a:xfrm>
            <a:custGeom>
              <a:rect b="b" l="l" r="r" t="t"/>
              <a:pathLst>
                <a:path extrusionOk="0" h="21991" w="21315">
                  <a:moveTo>
                    <a:pt x="4801" y="0"/>
                  </a:moveTo>
                  <a:cubicBezTo>
                    <a:pt x="510" y="0"/>
                    <a:pt x="0" y="3233"/>
                    <a:pt x="5282" y="9616"/>
                  </a:cubicBezTo>
                  <a:cubicBezTo>
                    <a:pt x="11859" y="17515"/>
                    <a:pt x="19019" y="21990"/>
                    <a:pt x="19019" y="21990"/>
                  </a:cubicBezTo>
                  <a:lnTo>
                    <a:pt x="21315" y="4635"/>
                  </a:lnTo>
                  <a:cubicBezTo>
                    <a:pt x="21315" y="4635"/>
                    <a:pt x="15867" y="2417"/>
                    <a:pt x="8473" y="549"/>
                  </a:cubicBezTo>
                  <a:cubicBezTo>
                    <a:pt x="7054" y="183"/>
                    <a:pt x="5821" y="0"/>
                    <a:pt x="4801"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6" name="Google Shape;4806;p60"/>
            <p:cNvSpPr/>
            <p:nvPr/>
          </p:nvSpPr>
          <p:spPr>
            <a:xfrm flipH="1">
              <a:off x="7419196" y="3133685"/>
              <a:ext cx="216131" cy="166767"/>
            </a:xfrm>
            <a:custGeom>
              <a:rect b="b" l="l" r="r" t="t"/>
              <a:pathLst>
                <a:path extrusionOk="0" h="10780" w="13971">
                  <a:moveTo>
                    <a:pt x="10741" y="0"/>
                  </a:moveTo>
                  <a:cubicBezTo>
                    <a:pt x="11169" y="389"/>
                    <a:pt x="11714" y="700"/>
                    <a:pt x="12259" y="934"/>
                  </a:cubicBezTo>
                  <a:cubicBezTo>
                    <a:pt x="12803" y="1167"/>
                    <a:pt x="13309" y="1362"/>
                    <a:pt x="13971" y="1479"/>
                  </a:cubicBezTo>
                  <a:cubicBezTo>
                    <a:pt x="13504" y="1090"/>
                    <a:pt x="12998" y="856"/>
                    <a:pt x="12453" y="545"/>
                  </a:cubicBezTo>
                  <a:cubicBezTo>
                    <a:pt x="11908" y="311"/>
                    <a:pt x="11364" y="117"/>
                    <a:pt x="10741" y="0"/>
                  </a:cubicBezTo>
                  <a:close/>
                  <a:moveTo>
                    <a:pt x="1" y="1868"/>
                  </a:moveTo>
                  <a:lnTo>
                    <a:pt x="1" y="1868"/>
                  </a:lnTo>
                  <a:cubicBezTo>
                    <a:pt x="40" y="2452"/>
                    <a:pt x="195" y="3035"/>
                    <a:pt x="390" y="3580"/>
                  </a:cubicBezTo>
                  <a:cubicBezTo>
                    <a:pt x="390" y="3619"/>
                    <a:pt x="429" y="3658"/>
                    <a:pt x="429" y="3697"/>
                  </a:cubicBezTo>
                  <a:cubicBezTo>
                    <a:pt x="623" y="4242"/>
                    <a:pt x="857" y="4747"/>
                    <a:pt x="1207" y="5176"/>
                  </a:cubicBezTo>
                  <a:cubicBezTo>
                    <a:pt x="1207" y="5020"/>
                    <a:pt x="1207" y="4942"/>
                    <a:pt x="1168" y="4786"/>
                  </a:cubicBezTo>
                  <a:cubicBezTo>
                    <a:pt x="1129" y="4281"/>
                    <a:pt x="974" y="3852"/>
                    <a:pt x="818" y="3424"/>
                  </a:cubicBezTo>
                  <a:cubicBezTo>
                    <a:pt x="623" y="2880"/>
                    <a:pt x="390" y="2335"/>
                    <a:pt x="1" y="1868"/>
                  </a:cubicBezTo>
                  <a:close/>
                  <a:moveTo>
                    <a:pt x="10196" y="9534"/>
                  </a:moveTo>
                  <a:lnTo>
                    <a:pt x="10196" y="9534"/>
                  </a:lnTo>
                  <a:cubicBezTo>
                    <a:pt x="9574" y="9612"/>
                    <a:pt x="8990" y="9728"/>
                    <a:pt x="8445" y="9923"/>
                  </a:cubicBezTo>
                  <a:cubicBezTo>
                    <a:pt x="7939" y="10118"/>
                    <a:pt x="7394" y="10390"/>
                    <a:pt x="6889" y="10779"/>
                  </a:cubicBezTo>
                  <a:cubicBezTo>
                    <a:pt x="7550" y="10701"/>
                    <a:pt x="8056" y="10585"/>
                    <a:pt x="8640" y="10390"/>
                  </a:cubicBezTo>
                  <a:cubicBezTo>
                    <a:pt x="9184" y="10195"/>
                    <a:pt x="9729" y="9923"/>
                    <a:pt x="10196" y="953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7" name="Google Shape;4807;p60"/>
            <p:cNvSpPr/>
            <p:nvPr/>
          </p:nvSpPr>
          <p:spPr>
            <a:xfrm flipH="1">
              <a:off x="7387885" y="3150145"/>
              <a:ext cx="33121" cy="238037"/>
            </a:xfrm>
            <a:custGeom>
              <a:rect b="b" l="l" r="r" t="t"/>
              <a:pathLst>
                <a:path extrusionOk="0" h="15387" w="2141">
                  <a:moveTo>
                    <a:pt x="2064" y="0"/>
                  </a:moveTo>
                  <a:cubicBezTo>
                    <a:pt x="2042" y="0"/>
                    <a:pt x="2017" y="9"/>
                    <a:pt x="1985" y="26"/>
                  </a:cubicBezTo>
                  <a:cubicBezTo>
                    <a:pt x="1712" y="1271"/>
                    <a:pt x="1557" y="2594"/>
                    <a:pt x="1362" y="3917"/>
                  </a:cubicBezTo>
                  <a:cubicBezTo>
                    <a:pt x="1168" y="5123"/>
                    <a:pt x="973" y="6407"/>
                    <a:pt x="817" y="7614"/>
                  </a:cubicBezTo>
                  <a:cubicBezTo>
                    <a:pt x="506" y="10182"/>
                    <a:pt x="234" y="12750"/>
                    <a:pt x="0" y="15358"/>
                  </a:cubicBezTo>
                  <a:cubicBezTo>
                    <a:pt x="0" y="15377"/>
                    <a:pt x="10" y="15387"/>
                    <a:pt x="29" y="15387"/>
                  </a:cubicBezTo>
                  <a:cubicBezTo>
                    <a:pt x="49" y="15387"/>
                    <a:pt x="78" y="15377"/>
                    <a:pt x="117" y="15358"/>
                  </a:cubicBezTo>
                  <a:cubicBezTo>
                    <a:pt x="545" y="12828"/>
                    <a:pt x="895" y="10299"/>
                    <a:pt x="1284" y="7769"/>
                  </a:cubicBezTo>
                  <a:cubicBezTo>
                    <a:pt x="1479" y="6485"/>
                    <a:pt x="1557" y="5240"/>
                    <a:pt x="1712" y="3956"/>
                  </a:cubicBezTo>
                  <a:cubicBezTo>
                    <a:pt x="1868" y="2633"/>
                    <a:pt x="2101" y="1349"/>
                    <a:pt x="2140" y="65"/>
                  </a:cubicBezTo>
                  <a:cubicBezTo>
                    <a:pt x="2118" y="19"/>
                    <a:pt x="2095" y="0"/>
                    <a:pt x="20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811" name="Shape 4811"/>
        <p:cNvGrpSpPr/>
        <p:nvPr/>
      </p:nvGrpSpPr>
      <p:grpSpPr>
        <a:xfrm>
          <a:off x="0" y="0"/>
          <a:ext cx="0" cy="0"/>
          <a:chOff x="0" y="0"/>
          <a:chExt cx="0" cy="0"/>
        </a:xfrm>
      </p:grpSpPr>
      <p:sp>
        <p:nvSpPr>
          <p:cNvPr id="4812" name="Google Shape;4812;p61"/>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Positive parenting infographics</a:t>
            </a:r>
            <a:endParaRPr/>
          </a:p>
        </p:txBody>
      </p:sp>
      <p:graphicFrame>
        <p:nvGraphicFramePr>
          <p:cNvPr id="4813" name="Google Shape;4813;p61"/>
          <p:cNvGraphicFramePr/>
          <p:nvPr/>
        </p:nvGraphicFramePr>
        <p:xfrm>
          <a:off x="524124" y="1151843"/>
          <a:ext cx="3000000" cy="3000000"/>
        </p:xfrm>
        <a:graphic>
          <a:graphicData uri="http://schemas.openxmlformats.org/drawingml/2006/table">
            <a:tbl>
              <a:tblPr>
                <a:noFill/>
                <a:tableStyleId>{28252217-0346-4AB3-B6C4-77BB09C5A56E}</a:tableStyleId>
              </a:tblPr>
              <a:tblGrid>
                <a:gridCol w="596075"/>
                <a:gridCol w="1258050"/>
                <a:gridCol w="4884275"/>
              </a:tblGrid>
              <a:tr h="337125">
                <a:tc rowSpan="10">
                  <a:txBody>
                    <a:bodyPr/>
                    <a:lstStyle/>
                    <a:p>
                      <a:pPr indent="0" lvl="0" marL="0" rtl="0" algn="ctr">
                        <a:spcBef>
                          <a:spcPts val="0"/>
                        </a:spcBef>
                        <a:spcAft>
                          <a:spcPts val="0"/>
                        </a:spcAft>
                        <a:buNone/>
                      </a:pPr>
                      <a:r>
                        <a:t/>
                      </a:r>
                      <a:endParaRPr b="1" sz="1800">
                        <a:solidFill>
                          <a:schemeClr val="dk1"/>
                        </a:solidFill>
                        <a:latin typeface="Fira Sans Extra Condensed"/>
                        <a:ea typeface="Fira Sans Extra Condensed"/>
                        <a:cs typeface="Fira Sans Extra Condensed"/>
                        <a:sym typeface="Fira Sans Extra Condensed"/>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rowSpan="2">
                  <a:txBody>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Step 1</a:t>
                      </a:r>
                      <a:endParaRPr b="1" sz="1800">
                        <a:solidFill>
                          <a:schemeClr val="dk1"/>
                        </a:solidFill>
                        <a:latin typeface="Fira Sans Extra Condensed"/>
                        <a:ea typeface="Fira Sans Extra Condensed"/>
                        <a:cs typeface="Fira Sans Extra Condensed"/>
                        <a:sym typeface="Fira Sans Extra Condensed"/>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sz="1600">
                          <a:solidFill>
                            <a:schemeClr val="dk1"/>
                          </a:solidFill>
                          <a:latin typeface="Fira Sans Extra Condensed"/>
                          <a:ea typeface="Fira Sans Extra Condensed"/>
                          <a:cs typeface="Fira Sans Extra Condensed"/>
                          <a:sym typeface="Fira Sans Extra Condensed"/>
                        </a:rPr>
                        <a:t>Create a safe, interesting environment</a:t>
                      </a:r>
                      <a:endParaRPr b="1" sz="1600">
                        <a:solidFill>
                          <a:schemeClr val="dk1"/>
                        </a:solidFill>
                        <a:latin typeface="Fira Sans Extra Condensed"/>
                        <a:ea typeface="Fira Sans Extra Condensed"/>
                        <a:cs typeface="Fira Sans Extra Condensed"/>
                        <a:sym typeface="Fira Sans Extra Condensed"/>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1"/>
                    </a:solidFill>
                  </a:tcPr>
                </a:tc>
              </a:tr>
              <a:tr h="337125">
                <a:tc vMerge="1"/>
                <a:tc vMerge="1"/>
                <a:tc>
                  <a:txBody>
                    <a:bodyPr/>
                    <a:lstStyle/>
                    <a:p>
                      <a:pPr indent="0" lvl="0" marL="0" rtl="0" algn="l">
                        <a:spcBef>
                          <a:spcPts val="0"/>
                        </a:spcBef>
                        <a:spcAft>
                          <a:spcPts val="0"/>
                        </a:spcAft>
                        <a:buNone/>
                      </a:pPr>
                      <a:r>
                        <a:rPr lang="en" sz="1200">
                          <a:solidFill>
                            <a:schemeClr val="dk1"/>
                          </a:solidFill>
                          <a:latin typeface="Roboto"/>
                          <a:ea typeface="Roboto"/>
                          <a:cs typeface="Roboto"/>
                          <a:sym typeface="Roboto"/>
                        </a:rPr>
                        <a:t>Neptune is the fourth-largest planet by diameter in the Solar System </a:t>
                      </a:r>
                      <a:endParaRPr sz="1200">
                        <a:solidFill>
                          <a:schemeClr val="dk1"/>
                        </a:solidFill>
                        <a:latin typeface="Roboto"/>
                        <a:ea typeface="Roboto"/>
                        <a:cs typeface="Roboto"/>
                        <a:sym typeface="Roboto"/>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r>
              <a:tr h="337125">
                <a:tc vMerge="1"/>
                <a:tc rowSpan="2">
                  <a:txBody>
                    <a:bodyPr/>
                    <a:lstStyle/>
                    <a:p>
                      <a:pPr indent="0" lvl="0" marL="0" rtl="0" algn="ctr">
                        <a:spcBef>
                          <a:spcPts val="0"/>
                        </a:spcBef>
                        <a:spcAft>
                          <a:spcPts val="0"/>
                        </a:spcAft>
                        <a:buClr>
                          <a:schemeClr val="dk1"/>
                        </a:buClr>
                        <a:buSzPts val="1100"/>
                        <a:buFont typeface="Arial"/>
                        <a:buNone/>
                      </a:pPr>
                      <a:r>
                        <a:rPr b="1" lang="en" sz="1800">
                          <a:solidFill>
                            <a:schemeClr val="dk1"/>
                          </a:solidFill>
                          <a:latin typeface="Fira Sans Extra Condensed"/>
                          <a:ea typeface="Fira Sans Extra Condensed"/>
                          <a:cs typeface="Fira Sans Extra Condensed"/>
                          <a:sym typeface="Fira Sans Extra Condensed"/>
                        </a:rPr>
                        <a:t>Step 2</a:t>
                      </a:r>
                      <a:endParaRPr b="1" sz="1800">
                        <a:solidFill>
                          <a:schemeClr val="dk1"/>
                        </a:solidFill>
                        <a:latin typeface="Fira Sans Extra Condensed"/>
                        <a:ea typeface="Fira Sans Extra Condensed"/>
                        <a:cs typeface="Fira Sans Extra Condensed"/>
                        <a:sym typeface="Fira Sans Extra Condensed"/>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2"/>
                    </a:solidFill>
                  </a:tcPr>
                </a:tc>
                <a:tc>
                  <a:txBody>
                    <a:bodyPr/>
                    <a:lstStyle/>
                    <a:p>
                      <a:pPr indent="0" lvl="0" marL="0" rtl="0" algn="l">
                        <a:spcBef>
                          <a:spcPts val="0"/>
                        </a:spcBef>
                        <a:spcAft>
                          <a:spcPts val="0"/>
                        </a:spcAft>
                        <a:buNone/>
                      </a:pPr>
                      <a:r>
                        <a:rPr b="1" lang="en" sz="1600">
                          <a:solidFill>
                            <a:schemeClr val="dk1"/>
                          </a:solidFill>
                          <a:latin typeface="Fira Sans Extra Condensed"/>
                          <a:ea typeface="Fira Sans Extra Condensed"/>
                          <a:cs typeface="Fira Sans Extra Condensed"/>
                          <a:sym typeface="Fira Sans Extra Condensed"/>
                        </a:rPr>
                        <a:t>Have a positive learning environment</a:t>
                      </a:r>
                      <a:endParaRPr sz="1200">
                        <a:solidFill>
                          <a:schemeClr val="dk1"/>
                        </a:solidFill>
                        <a:latin typeface="Roboto"/>
                        <a:ea typeface="Roboto"/>
                        <a:cs typeface="Roboto"/>
                        <a:sym typeface="Roboto"/>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2"/>
                    </a:solidFill>
                  </a:tcPr>
                </a:tc>
              </a:tr>
              <a:tr h="337125">
                <a:tc vMerge="1"/>
                <a:tc vMerge="1"/>
                <a:tc>
                  <a:txBody>
                    <a:bodyPr/>
                    <a:lstStyle/>
                    <a:p>
                      <a:pPr indent="0" lvl="0" marL="0" rtl="0" algn="l">
                        <a:spcBef>
                          <a:spcPts val="0"/>
                        </a:spcBef>
                        <a:spcAft>
                          <a:spcPts val="0"/>
                        </a:spcAft>
                        <a:buNone/>
                      </a:pPr>
                      <a:r>
                        <a:rPr lang="en" sz="1200">
                          <a:solidFill>
                            <a:schemeClr val="dk1"/>
                          </a:solidFill>
                          <a:latin typeface="Roboto"/>
                          <a:ea typeface="Roboto"/>
                          <a:cs typeface="Roboto"/>
                          <a:sym typeface="Roboto"/>
                        </a:rPr>
                        <a:t>Jupiter is a gas giant and the fourth-brightest object in the night sky</a:t>
                      </a:r>
                      <a:endParaRPr sz="1200">
                        <a:solidFill>
                          <a:schemeClr val="dk1"/>
                        </a:solidFill>
                        <a:latin typeface="Roboto"/>
                        <a:ea typeface="Roboto"/>
                        <a:cs typeface="Roboto"/>
                        <a:sym typeface="Roboto"/>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r>
              <a:tr h="337125">
                <a:tc vMerge="1"/>
                <a:tc rowSpan="2">
                  <a:txBody>
                    <a:bodyPr/>
                    <a:lstStyle/>
                    <a:p>
                      <a:pPr indent="0" lvl="0" marL="0" rtl="0" algn="ctr">
                        <a:spcBef>
                          <a:spcPts val="0"/>
                        </a:spcBef>
                        <a:spcAft>
                          <a:spcPts val="0"/>
                        </a:spcAft>
                        <a:buClr>
                          <a:schemeClr val="dk1"/>
                        </a:buClr>
                        <a:buSzPts val="1100"/>
                        <a:buFont typeface="Arial"/>
                        <a:buNone/>
                      </a:pPr>
                      <a:r>
                        <a:rPr b="1" lang="en" sz="1800">
                          <a:solidFill>
                            <a:schemeClr val="dk1"/>
                          </a:solidFill>
                          <a:latin typeface="Fira Sans Extra Condensed"/>
                          <a:ea typeface="Fira Sans Extra Condensed"/>
                          <a:cs typeface="Fira Sans Extra Condensed"/>
                          <a:sym typeface="Fira Sans Extra Condensed"/>
                        </a:rPr>
                        <a:t>Step 3</a:t>
                      </a:r>
                      <a:endParaRPr b="1" sz="1800">
                        <a:solidFill>
                          <a:schemeClr val="dk1"/>
                        </a:solidFill>
                        <a:latin typeface="Fira Sans Extra Condensed"/>
                        <a:ea typeface="Fira Sans Extra Condensed"/>
                        <a:cs typeface="Fira Sans Extra Condensed"/>
                        <a:sym typeface="Fira Sans Extra Condensed"/>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6"/>
                    </a:solidFill>
                  </a:tcPr>
                </a:tc>
                <a:tc>
                  <a:txBody>
                    <a:bodyPr/>
                    <a:lstStyle/>
                    <a:p>
                      <a:pPr indent="0" lvl="0" marL="0" rtl="0" algn="l">
                        <a:spcBef>
                          <a:spcPts val="0"/>
                        </a:spcBef>
                        <a:spcAft>
                          <a:spcPts val="0"/>
                        </a:spcAft>
                        <a:buNone/>
                      </a:pPr>
                      <a:r>
                        <a:rPr b="1" lang="en" sz="1600">
                          <a:solidFill>
                            <a:schemeClr val="dk1"/>
                          </a:solidFill>
                          <a:latin typeface="Fira Sans Extra Condensed"/>
                          <a:ea typeface="Fira Sans Extra Condensed"/>
                          <a:cs typeface="Fira Sans Extra Condensed"/>
                          <a:sym typeface="Fira Sans Extra Condensed"/>
                        </a:rPr>
                        <a:t>Use assertive discipline</a:t>
                      </a:r>
                      <a:endParaRPr sz="1200">
                        <a:solidFill>
                          <a:schemeClr val="dk1"/>
                        </a:solidFill>
                        <a:latin typeface="Roboto"/>
                        <a:ea typeface="Roboto"/>
                        <a:cs typeface="Roboto"/>
                        <a:sym typeface="Roboto"/>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6"/>
                    </a:solidFill>
                  </a:tcPr>
                </a:tc>
              </a:tr>
              <a:tr h="337125">
                <a:tc vMerge="1"/>
                <a:tc vMerge="1"/>
                <a:tc>
                  <a:txBody>
                    <a:bodyPr/>
                    <a:lstStyle/>
                    <a:p>
                      <a:pPr indent="0" lvl="0" marL="0" rtl="0" algn="l">
                        <a:spcBef>
                          <a:spcPts val="0"/>
                        </a:spcBef>
                        <a:spcAft>
                          <a:spcPts val="0"/>
                        </a:spcAft>
                        <a:buNone/>
                      </a:pPr>
                      <a:r>
                        <a:rPr lang="en" sz="1200">
                          <a:solidFill>
                            <a:schemeClr val="dk1"/>
                          </a:solidFill>
                          <a:latin typeface="Roboto"/>
                          <a:ea typeface="Roboto"/>
                          <a:cs typeface="Roboto"/>
                          <a:sym typeface="Roboto"/>
                        </a:rPr>
                        <a:t>Saturn is composed mostly of hydrogen and also helium</a:t>
                      </a:r>
                      <a:endParaRPr sz="1200">
                        <a:solidFill>
                          <a:schemeClr val="dk1"/>
                        </a:solidFill>
                        <a:latin typeface="Roboto"/>
                        <a:ea typeface="Roboto"/>
                        <a:cs typeface="Roboto"/>
                        <a:sym typeface="Roboto"/>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r>
              <a:tr h="337125">
                <a:tc vMerge="1"/>
                <a:tc rowSpan="2">
                  <a:txBody>
                    <a:bodyPr/>
                    <a:lstStyle/>
                    <a:p>
                      <a:pPr indent="0" lvl="0" marL="0" rtl="0" algn="ctr">
                        <a:spcBef>
                          <a:spcPts val="0"/>
                        </a:spcBef>
                        <a:spcAft>
                          <a:spcPts val="0"/>
                        </a:spcAft>
                        <a:buClr>
                          <a:schemeClr val="dk1"/>
                        </a:buClr>
                        <a:buSzPts val="1100"/>
                        <a:buFont typeface="Arial"/>
                        <a:buNone/>
                      </a:pPr>
                      <a:r>
                        <a:rPr b="1" lang="en" sz="1800">
                          <a:solidFill>
                            <a:schemeClr val="dk1"/>
                          </a:solidFill>
                          <a:latin typeface="Fira Sans Extra Condensed"/>
                          <a:ea typeface="Fira Sans Extra Condensed"/>
                          <a:cs typeface="Fira Sans Extra Condensed"/>
                          <a:sym typeface="Fira Sans Extra Condensed"/>
                        </a:rPr>
                        <a:t>Step 4</a:t>
                      </a:r>
                      <a:endParaRPr b="1" sz="1800">
                        <a:solidFill>
                          <a:schemeClr val="dk1"/>
                        </a:solidFill>
                        <a:latin typeface="Fira Sans Extra Condensed"/>
                        <a:ea typeface="Fira Sans Extra Condensed"/>
                        <a:cs typeface="Fira Sans Extra Condensed"/>
                        <a:sym typeface="Fira Sans Extra Condensed"/>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b="1" lang="en" sz="1600">
                          <a:solidFill>
                            <a:schemeClr val="dk1"/>
                          </a:solidFill>
                          <a:latin typeface="Fira Sans Extra Condensed"/>
                          <a:ea typeface="Fira Sans Extra Condensed"/>
                          <a:cs typeface="Fira Sans Extra Condensed"/>
                          <a:sym typeface="Fira Sans Extra Condensed"/>
                        </a:rPr>
                        <a:t>Have realistic expectations</a:t>
                      </a:r>
                      <a:endParaRPr sz="1200">
                        <a:solidFill>
                          <a:schemeClr val="dk1"/>
                        </a:solidFill>
                        <a:latin typeface="Roboto"/>
                        <a:ea typeface="Roboto"/>
                        <a:cs typeface="Roboto"/>
                        <a:sym typeface="Roboto"/>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3"/>
                    </a:solidFill>
                  </a:tcPr>
                </a:tc>
              </a:tr>
              <a:tr h="337125">
                <a:tc vMerge="1"/>
                <a:tc vMerge="1"/>
                <a:tc>
                  <a:txBody>
                    <a:bodyPr/>
                    <a:lstStyle/>
                    <a:p>
                      <a:pPr indent="0" lvl="0" marL="0" rtl="0" algn="l">
                        <a:spcBef>
                          <a:spcPts val="0"/>
                        </a:spcBef>
                        <a:spcAft>
                          <a:spcPts val="0"/>
                        </a:spcAft>
                        <a:buNone/>
                      </a:pPr>
                      <a:r>
                        <a:rPr lang="en" sz="1200">
                          <a:solidFill>
                            <a:schemeClr val="dk1"/>
                          </a:solidFill>
                          <a:latin typeface="Roboto"/>
                          <a:ea typeface="Roboto"/>
                          <a:cs typeface="Roboto"/>
                          <a:sym typeface="Roboto"/>
                        </a:rPr>
                        <a:t>Mercury is the closest planet to the Sun and the smallest of them all</a:t>
                      </a:r>
                      <a:endParaRPr sz="1200">
                        <a:solidFill>
                          <a:schemeClr val="dk1"/>
                        </a:solidFill>
                        <a:latin typeface="Roboto"/>
                        <a:ea typeface="Roboto"/>
                        <a:cs typeface="Roboto"/>
                        <a:sym typeface="Roboto"/>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r>
              <a:tr h="337125">
                <a:tc vMerge="1"/>
                <a:tc rowSpan="2">
                  <a:txBody>
                    <a:bodyPr/>
                    <a:lstStyle/>
                    <a:p>
                      <a:pPr indent="0" lvl="0" marL="0" rtl="0" algn="ctr">
                        <a:spcBef>
                          <a:spcPts val="0"/>
                        </a:spcBef>
                        <a:spcAft>
                          <a:spcPts val="0"/>
                        </a:spcAft>
                        <a:buClr>
                          <a:schemeClr val="dk1"/>
                        </a:buClr>
                        <a:buSzPts val="1100"/>
                        <a:buFont typeface="Arial"/>
                        <a:buNone/>
                      </a:pPr>
                      <a:r>
                        <a:rPr b="1" lang="en" sz="1800">
                          <a:solidFill>
                            <a:schemeClr val="dk1"/>
                          </a:solidFill>
                          <a:latin typeface="Fira Sans Extra Condensed"/>
                          <a:ea typeface="Fira Sans Extra Condensed"/>
                          <a:cs typeface="Fira Sans Extra Condensed"/>
                          <a:sym typeface="Fira Sans Extra Condensed"/>
                        </a:rPr>
                        <a:t>Step 5</a:t>
                      </a:r>
                      <a:endParaRPr b="1" sz="1800">
                        <a:solidFill>
                          <a:schemeClr val="dk1"/>
                        </a:solidFill>
                        <a:latin typeface="Fira Sans Extra Condensed"/>
                        <a:ea typeface="Fira Sans Extra Condensed"/>
                        <a:cs typeface="Fira Sans Extra Condensed"/>
                        <a:sym typeface="Fira Sans Extra Condensed"/>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b="1" lang="en" sz="1600">
                          <a:solidFill>
                            <a:schemeClr val="dk1"/>
                          </a:solidFill>
                          <a:latin typeface="Fira Sans Extra Condensed"/>
                          <a:ea typeface="Fira Sans Extra Condensed"/>
                          <a:cs typeface="Fira Sans Extra Condensed"/>
                          <a:sym typeface="Fira Sans Extra Condensed"/>
                        </a:rPr>
                        <a:t>Take care of yourself as a parent</a:t>
                      </a:r>
                      <a:endParaRPr sz="1200">
                        <a:solidFill>
                          <a:schemeClr val="dk1"/>
                        </a:solidFill>
                        <a:latin typeface="Roboto"/>
                        <a:ea typeface="Roboto"/>
                        <a:cs typeface="Roboto"/>
                        <a:sym typeface="Roboto"/>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r>
              <a:tr h="337125">
                <a:tc vMerge="1"/>
                <a:tc vMerge="1"/>
                <a:tc>
                  <a:txBody>
                    <a:bodyPr/>
                    <a:lstStyle/>
                    <a:p>
                      <a:pPr indent="0" lvl="0" marL="0" rtl="0" algn="l">
                        <a:spcBef>
                          <a:spcPts val="0"/>
                        </a:spcBef>
                        <a:spcAft>
                          <a:spcPts val="0"/>
                        </a:spcAft>
                        <a:buNone/>
                      </a:pPr>
                      <a:r>
                        <a:rPr lang="en" sz="1200">
                          <a:solidFill>
                            <a:schemeClr val="dk1"/>
                          </a:solidFill>
                          <a:latin typeface="Roboto"/>
                          <a:ea typeface="Roboto"/>
                          <a:cs typeface="Roboto"/>
                          <a:sym typeface="Roboto"/>
                        </a:rPr>
                        <a:t>Venus has a beautiful name and is the second planet from the Sun</a:t>
                      </a:r>
                      <a:endParaRPr sz="1200">
                        <a:solidFill>
                          <a:schemeClr val="dk1"/>
                        </a:solidFill>
                        <a:latin typeface="Roboto"/>
                        <a:ea typeface="Roboto"/>
                        <a:cs typeface="Roboto"/>
                        <a:sym typeface="Roboto"/>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r>
            </a:tbl>
          </a:graphicData>
        </a:graphic>
      </p:graphicFrame>
      <p:grpSp>
        <p:nvGrpSpPr>
          <p:cNvPr id="4814" name="Google Shape;4814;p61"/>
          <p:cNvGrpSpPr/>
          <p:nvPr/>
        </p:nvGrpSpPr>
        <p:grpSpPr>
          <a:xfrm>
            <a:off x="7112851" y="1870672"/>
            <a:ext cx="1726151" cy="2928350"/>
            <a:chOff x="7112851" y="1889722"/>
            <a:chExt cx="1726151" cy="2928350"/>
          </a:xfrm>
        </p:grpSpPr>
        <p:sp>
          <p:nvSpPr>
            <p:cNvPr id="4815" name="Google Shape;4815;p61"/>
            <p:cNvSpPr/>
            <p:nvPr/>
          </p:nvSpPr>
          <p:spPr>
            <a:xfrm>
              <a:off x="7164125" y="4548151"/>
              <a:ext cx="1674877" cy="269921"/>
            </a:xfrm>
            <a:custGeom>
              <a:rect b="b" l="l" r="r" t="t"/>
              <a:pathLst>
                <a:path extrusionOk="0" h="28264" w="219656">
                  <a:moveTo>
                    <a:pt x="109807" y="0"/>
                  </a:moveTo>
                  <a:cubicBezTo>
                    <a:pt x="49173" y="0"/>
                    <a:pt x="0" y="6327"/>
                    <a:pt x="0" y="14132"/>
                  </a:cubicBezTo>
                  <a:cubicBezTo>
                    <a:pt x="0" y="21937"/>
                    <a:pt x="49173" y="28263"/>
                    <a:pt x="109807" y="28263"/>
                  </a:cubicBezTo>
                  <a:cubicBezTo>
                    <a:pt x="170483" y="28263"/>
                    <a:pt x="219655" y="21937"/>
                    <a:pt x="219655" y="14132"/>
                  </a:cubicBezTo>
                  <a:cubicBezTo>
                    <a:pt x="219655" y="6327"/>
                    <a:pt x="170483" y="0"/>
                    <a:pt x="10980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6" name="Google Shape;4816;p61"/>
            <p:cNvSpPr/>
            <p:nvPr/>
          </p:nvSpPr>
          <p:spPr>
            <a:xfrm>
              <a:off x="7294556" y="4201611"/>
              <a:ext cx="663285" cy="537722"/>
            </a:xfrm>
            <a:custGeom>
              <a:rect b="b" l="l" r="r" t="t"/>
              <a:pathLst>
                <a:path extrusionOk="0" h="35065" w="43253">
                  <a:moveTo>
                    <a:pt x="43253" y="0"/>
                  </a:moveTo>
                  <a:lnTo>
                    <a:pt x="19846" y="117"/>
                  </a:lnTo>
                  <a:lnTo>
                    <a:pt x="16928" y="22706"/>
                  </a:lnTo>
                  <a:cubicBezTo>
                    <a:pt x="16928" y="22706"/>
                    <a:pt x="3561" y="28777"/>
                    <a:pt x="2160" y="29886"/>
                  </a:cubicBezTo>
                  <a:cubicBezTo>
                    <a:pt x="993" y="30936"/>
                    <a:pt x="0" y="34555"/>
                    <a:pt x="1168" y="34906"/>
                  </a:cubicBezTo>
                  <a:cubicBezTo>
                    <a:pt x="1541" y="35012"/>
                    <a:pt x="5046" y="35065"/>
                    <a:pt x="9775" y="35065"/>
                  </a:cubicBezTo>
                  <a:cubicBezTo>
                    <a:pt x="20571" y="35065"/>
                    <a:pt x="37749" y="34791"/>
                    <a:pt x="38642" y="34264"/>
                  </a:cubicBezTo>
                  <a:cubicBezTo>
                    <a:pt x="39167" y="33972"/>
                    <a:pt x="39459" y="28835"/>
                    <a:pt x="39517" y="22648"/>
                  </a:cubicBezTo>
                  <a:cubicBezTo>
                    <a:pt x="39517" y="21305"/>
                    <a:pt x="43253" y="0"/>
                    <a:pt x="43253" y="0"/>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7" name="Google Shape;4817;p61"/>
            <p:cNvSpPr/>
            <p:nvPr/>
          </p:nvSpPr>
          <p:spPr>
            <a:xfrm>
              <a:off x="7294556" y="4581137"/>
              <a:ext cx="606009" cy="158196"/>
            </a:xfrm>
            <a:custGeom>
              <a:rect b="b" l="l" r="r" t="t"/>
              <a:pathLst>
                <a:path extrusionOk="0" h="10316" w="39518">
                  <a:moveTo>
                    <a:pt x="39517" y="0"/>
                  </a:moveTo>
                  <a:lnTo>
                    <a:pt x="39517" y="0"/>
                  </a:lnTo>
                  <a:cubicBezTo>
                    <a:pt x="33243" y="1882"/>
                    <a:pt x="15076" y="4795"/>
                    <a:pt x="9760" y="4795"/>
                  </a:cubicBezTo>
                  <a:cubicBezTo>
                    <a:pt x="9140" y="4795"/>
                    <a:pt x="8695" y="4755"/>
                    <a:pt x="8464" y="4670"/>
                  </a:cubicBezTo>
                  <a:cubicBezTo>
                    <a:pt x="6479" y="3969"/>
                    <a:pt x="9165" y="1926"/>
                    <a:pt x="10507" y="934"/>
                  </a:cubicBezTo>
                  <a:lnTo>
                    <a:pt x="10507" y="934"/>
                  </a:lnTo>
                  <a:cubicBezTo>
                    <a:pt x="6888" y="2627"/>
                    <a:pt x="3036" y="4553"/>
                    <a:pt x="2335" y="5020"/>
                  </a:cubicBezTo>
                  <a:cubicBezTo>
                    <a:pt x="993" y="6187"/>
                    <a:pt x="0" y="9690"/>
                    <a:pt x="1168" y="10157"/>
                  </a:cubicBezTo>
                  <a:cubicBezTo>
                    <a:pt x="1541" y="10263"/>
                    <a:pt x="5046" y="10316"/>
                    <a:pt x="9775" y="10316"/>
                  </a:cubicBezTo>
                  <a:cubicBezTo>
                    <a:pt x="20571" y="10316"/>
                    <a:pt x="37749" y="10042"/>
                    <a:pt x="38642" y="9515"/>
                  </a:cubicBezTo>
                  <a:cubicBezTo>
                    <a:pt x="39109" y="9223"/>
                    <a:pt x="39400" y="5195"/>
                    <a:pt x="39517"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8" name="Google Shape;4818;p61"/>
            <p:cNvSpPr/>
            <p:nvPr/>
          </p:nvSpPr>
          <p:spPr>
            <a:xfrm>
              <a:off x="7479849" y="4580463"/>
              <a:ext cx="152169" cy="54393"/>
            </a:xfrm>
            <a:custGeom>
              <a:rect b="b" l="l" r="r" t="t"/>
              <a:pathLst>
                <a:path extrusionOk="0" h="3547" w="9923">
                  <a:moveTo>
                    <a:pt x="2477" y="0"/>
                  </a:moveTo>
                  <a:cubicBezTo>
                    <a:pt x="996" y="0"/>
                    <a:pt x="0" y="336"/>
                    <a:pt x="0" y="336"/>
                  </a:cubicBezTo>
                  <a:lnTo>
                    <a:pt x="9923" y="3546"/>
                  </a:lnTo>
                  <a:cubicBezTo>
                    <a:pt x="7401" y="621"/>
                    <a:pt x="4491" y="0"/>
                    <a:pt x="24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9" name="Google Shape;4819;p61"/>
            <p:cNvSpPr/>
            <p:nvPr/>
          </p:nvSpPr>
          <p:spPr>
            <a:xfrm>
              <a:off x="7569359" y="2977986"/>
              <a:ext cx="671336" cy="1455476"/>
            </a:xfrm>
            <a:custGeom>
              <a:rect b="b" l="l" r="r" t="t"/>
              <a:pathLst>
                <a:path extrusionOk="0" h="94912" w="43778">
                  <a:moveTo>
                    <a:pt x="15760" y="1"/>
                  </a:moveTo>
                  <a:cubicBezTo>
                    <a:pt x="15760" y="1"/>
                    <a:pt x="6888" y="40626"/>
                    <a:pt x="4728" y="53935"/>
                  </a:cubicBezTo>
                  <a:cubicBezTo>
                    <a:pt x="4553" y="55686"/>
                    <a:pt x="0" y="94911"/>
                    <a:pt x="0" y="94911"/>
                  </a:cubicBezTo>
                  <a:lnTo>
                    <a:pt x="23173" y="94911"/>
                  </a:lnTo>
                  <a:cubicBezTo>
                    <a:pt x="23173" y="94911"/>
                    <a:pt x="28660" y="68119"/>
                    <a:pt x="30294" y="55744"/>
                  </a:cubicBezTo>
                  <a:cubicBezTo>
                    <a:pt x="31929" y="42086"/>
                    <a:pt x="43778" y="1"/>
                    <a:pt x="43778"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0" name="Google Shape;4820;p61"/>
            <p:cNvSpPr/>
            <p:nvPr/>
          </p:nvSpPr>
          <p:spPr>
            <a:xfrm>
              <a:off x="7890704" y="3028975"/>
              <a:ext cx="280431" cy="1293262"/>
            </a:xfrm>
            <a:custGeom>
              <a:rect b="b" l="l" r="r" t="t"/>
              <a:pathLst>
                <a:path extrusionOk="0" h="84334" w="18287">
                  <a:moveTo>
                    <a:pt x="18157" y="0"/>
                  </a:moveTo>
                  <a:cubicBezTo>
                    <a:pt x="18124" y="0"/>
                    <a:pt x="18095" y="20"/>
                    <a:pt x="18095" y="61"/>
                  </a:cubicBezTo>
                  <a:cubicBezTo>
                    <a:pt x="16344" y="6248"/>
                    <a:pt x="14593" y="12319"/>
                    <a:pt x="12900" y="18448"/>
                  </a:cubicBezTo>
                  <a:cubicBezTo>
                    <a:pt x="11382" y="23876"/>
                    <a:pt x="9923" y="29363"/>
                    <a:pt x="8405" y="34733"/>
                  </a:cubicBezTo>
                  <a:cubicBezTo>
                    <a:pt x="7647" y="37360"/>
                    <a:pt x="6946" y="40103"/>
                    <a:pt x="6187" y="42730"/>
                  </a:cubicBezTo>
                  <a:cubicBezTo>
                    <a:pt x="5487" y="45415"/>
                    <a:pt x="4962" y="48100"/>
                    <a:pt x="4495" y="50785"/>
                  </a:cubicBezTo>
                  <a:cubicBezTo>
                    <a:pt x="3619" y="56330"/>
                    <a:pt x="2919" y="61992"/>
                    <a:pt x="2101" y="67537"/>
                  </a:cubicBezTo>
                  <a:cubicBezTo>
                    <a:pt x="1284" y="73083"/>
                    <a:pt x="525" y="78686"/>
                    <a:pt x="0" y="84290"/>
                  </a:cubicBezTo>
                  <a:cubicBezTo>
                    <a:pt x="0" y="84319"/>
                    <a:pt x="29" y="84333"/>
                    <a:pt x="58" y="84333"/>
                  </a:cubicBezTo>
                  <a:cubicBezTo>
                    <a:pt x="88" y="84333"/>
                    <a:pt x="117" y="84319"/>
                    <a:pt x="117" y="84290"/>
                  </a:cubicBezTo>
                  <a:cubicBezTo>
                    <a:pt x="1284" y="78161"/>
                    <a:pt x="2101" y="71974"/>
                    <a:pt x="3035" y="65728"/>
                  </a:cubicBezTo>
                  <a:cubicBezTo>
                    <a:pt x="3852" y="60124"/>
                    <a:pt x="4495" y="54521"/>
                    <a:pt x="5487" y="48976"/>
                  </a:cubicBezTo>
                  <a:cubicBezTo>
                    <a:pt x="6421" y="43489"/>
                    <a:pt x="7997" y="38119"/>
                    <a:pt x="9456" y="32749"/>
                  </a:cubicBezTo>
                  <a:cubicBezTo>
                    <a:pt x="12375" y="21892"/>
                    <a:pt x="15468" y="11093"/>
                    <a:pt x="18212" y="178"/>
                  </a:cubicBezTo>
                  <a:cubicBezTo>
                    <a:pt x="18287" y="65"/>
                    <a:pt x="18216" y="0"/>
                    <a:pt x="181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1" name="Google Shape;4821;p61"/>
            <p:cNvSpPr/>
            <p:nvPr/>
          </p:nvSpPr>
          <p:spPr>
            <a:xfrm>
              <a:off x="8153944" y="4048537"/>
              <a:ext cx="563853" cy="711636"/>
            </a:xfrm>
            <a:custGeom>
              <a:rect b="b" l="l" r="r" t="t"/>
              <a:pathLst>
                <a:path extrusionOk="0" h="46406" w="36769">
                  <a:moveTo>
                    <a:pt x="25211" y="1"/>
                  </a:moveTo>
                  <a:lnTo>
                    <a:pt x="3322" y="8348"/>
                  </a:lnTo>
                  <a:lnTo>
                    <a:pt x="10502" y="25625"/>
                  </a:lnTo>
                  <a:lnTo>
                    <a:pt x="12019" y="29419"/>
                  </a:lnTo>
                  <a:cubicBezTo>
                    <a:pt x="12019" y="29419"/>
                    <a:pt x="1629" y="39751"/>
                    <a:pt x="754" y="41269"/>
                  </a:cubicBezTo>
                  <a:cubicBezTo>
                    <a:pt x="1" y="42774"/>
                    <a:pt x="167" y="46406"/>
                    <a:pt x="1481" y="46406"/>
                  </a:cubicBezTo>
                  <a:cubicBezTo>
                    <a:pt x="1492" y="46406"/>
                    <a:pt x="1502" y="46406"/>
                    <a:pt x="1513" y="46405"/>
                  </a:cubicBezTo>
                  <a:cubicBezTo>
                    <a:pt x="2797" y="46347"/>
                    <a:pt x="35426" y="33797"/>
                    <a:pt x="36360" y="32571"/>
                  </a:cubicBezTo>
                  <a:cubicBezTo>
                    <a:pt x="36768" y="32046"/>
                    <a:pt x="35192" y="27201"/>
                    <a:pt x="33149" y="21364"/>
                  </a:cubicBezTo>
                  <a:cubicBezTo>
                    <a:pt x="32741" y="20139"/>
                    <a:pt x="32274" y="18854"/>
                    <a:pt x="31807" y="17512"/>
                  </a:cubicBezTo>
                  <a:cubicBezTo>
                    <a:pt x="28713" y="8990"/>
                    <a:pt x="25211" y="1"/>
                    <a:pt x="25211"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2" name="Google Shape;4822;p61"/>
            <p:cNvSpPr/>
            <p:nvPr/>
          </p:nvSpPr>
          <p:spPr>
            <a:xfrm>
              <a:off x="8153960" y="4423585"/>
              <a:ext cx="562043" cy="336588"/>
            </a:xfrm>
            <a:custGeom>
              <a:rect b="b" l="l" r="r" t="t"/>
              <a:pathLst>
                <a:path extrusionOk="0" h="21949" w="36651">
                  <a:moveTo>
                    <a:pt x="34199" y="1"/>
                  </a:moveTo>
                  <a:cubicBezTo>
                    <a:pt x="28321" y="4133"/>
                    <a:pt x="8457" y="14068"/>
                    <a:pt x="5969" y="14068"/>
                  </a:cubicBezTo>
                  <a:cubicBezTo>
                    <a:pt x="5962" y="14068"/>
                    <a:pt x="5955" y="14068"/>
                    <a:pt x="5948" y="14068"/>
                  </a:cubicBezTo>
                  <a:cubicBezTo>
                    <a:pt x="4430" y="14010"/>
                    <a:pt x="5014" y="12551"/>
                    <a:pt x="5889" y="11208"/>
                  </a:cubicBezTo>
                  <a:lnTo>
                    <a:pt x="5889" y="11208"/>
                  </a:lnTo>
                  <a:cubicBezTo>
                    <a:pt x="3496" y="13718"/>
                    <a:pt x="1220" y="16111"/>
                    <a:pt x="869" y="16753"/>
                  </a:cubicBezTo>
                  <a:cubicBezTo>
                    <a:pt x="1" y="18317"/>
                    <a:pt x="166" y="21949"/>
                    <a:pt x="1480" y="21949"/>
                  </a:cubicBezTo>
                  <a:cubicBezTo>
                    <a:pt x="1491" y="21949"/>
                    <a:pt x="1501" y="21949"/>
                    <a:pt x="1512" y="21948"/>
                  </a:cubicBezTo>
                  <a:cubicBezTo>
                    <a:pt x="2796" y="21890"/>
                    <a:pt x="35425" y="9340"/>
                    <a:pt x="36359" y="8114"/>
                  </a:cubicBezTo>
                  <a:cubicBezTo>
                    <a:pt x="36650" y="7706"/>
                    <a:pt x="35717" y="4379"/>
                    <a:pt x="34199"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3" name="Google Shape;4823;p61"/>
            <p:cNvSpPr/>
            <p:nvPr/>
          </p:nvSpPr>
          <p:spPr>
            <a:xfrm>
              <a:off x="8279170" y="4548474"/>
              <a:ext cx="132494" cy="22834"/>
            </a:xfrm>
            <a:custGeom>
              <a:rect b="b" l="l" r="r" t="t"/>
              <a:pathLst>
                <a:path extrusionOk="0" h="1489" w="8640">
                  <a:moveTo>
                    <a:pt x="3607" y="1"/>
                  </a:moveTo>
                  <a:cubicBezTo>
                    <a:pt x="1410" y="1"/>
                    <a:pt x="1" y="846"/>
                    <a:pt x="1" y="846"/>
                  </a:cubicBezTo>
                  <a:lnTo>
                    <a:pt x="8640" y="1488"/>
                  </a:lnTo>
                  <a:cubicBezTo>
                    <a:pt x="6747" y="348"/>
                    <a:pt x="5015" y="1"/>
                    <a:pt x="36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4" name="Google Shape;4824;p61"/>
            <p:cNvSpPr/>
            <p:nvPr/>
          </p:nvSpPr>
          <p:spPr>
            <a:xfrm>
              <a:off x="7844147" y="2978875"/>
              <a:ext cx="785919" cy="1425940"/>
            </a:xfrm>
            <a:custGeom>
              <a:rect b="b" l="l" r="r" t="t"/>
              <a:pathLst>
                <a:path extrusionOk="0" h="92986" w="51250">
                  <a:moveTo>
                    <a:pt x="1" y="1"/>
                  </a:moveTo>
                  <a:cubicBezTo>
                    <a:pt x="468" y="3328"/>
                    <a:pt x="4262" y="14710"/>
                    <a:pt x="8056" y="17162"/>
                  </a:cubicBezTo>
                  <a:lnTo>
                    <a:pt x="9574" y="18096"/>
                  </a:lnTo>
                  <a:cubicBezTo>
                    <a:pt x="9574" y="18096"/>
                    <a:pt x="14885" y="50375"/>
                    <a:pt x="17103" y="61757"/>
                  </a:cubicBezTo>
                  <a:cubicBezTo>
                    <a:pt x="19146" y="72030"/>
                    <a:pt x="29711" y="92985"/>
                    <a:pt x="29711" y="92985"/>
                  </a:cubicBezTo>
                  <a:lnTo>
                    <a:pt x="51250" y="85397"/>
                  </a:lnTo>
                  <a:cubicBezTo>
                    <a:pt x="51250" y="85397"/>
                    <a:pt x="43428" y="64559"/>
                    <a:pt x="42494" y="59481"/>
                  </a:cubicBezTo>
                  <a:cubicBezTo>
                    <a:pt x="41152" y="52651"/>
                    <a:pt x="35490" y="22240"/>
                    <a:pt x="35490" y="22240"/>
                  </a:cubicBezTo>
                  <a:cubicBezTo>
                    <a:pt x="38117" y="11033"/>
                    <a:pt x="32571" y="1"/>
                    <a:pt x="32571"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5" name="Google Shape;4825;p61"/>
            <p:cNvSpPr/>
            <p:nvPr/>
          </p:nvSpPr>
          <p:spPr>
            <a:xfrm>
              <a:off x="7890919" y="3206247"/>
              <a:ext cx="164238" cy="71798"/>
            </a:xfrm>
            <a:custGeom>
              <a:rect b="b" l="l" r="r" t="t"/>
              <a:pathLst>
                <a:path extrusionOk="0" h="4682" w="10710">
                  <a:moveTo>
                    <a:pt x="220" y="0"/>
                  </a:moveTo>
                  <a:cubicBezTo>
                    <a:pt x="64" y="0"/>
                    <a:pt x="0" y="185"/>
                    <a:pt x="29" y="185"/>
                  </a:cubicBezTo>
                  <a:cubicBezTo>
                    <a:pt x="33" y="185"/>
                    <a:pt x="38" y="182"/>
                    <a:pt x="44" y="175"/>
                  </a:cubicBezTo>
                  <a:cubicBezTo>
                    <a:pt x="1737" y="1051"/>
                    <a:pt x="3430" y="1868"/>
                    <a:pt x="5181" y="2627"/>
                  </a:cubicBezTo>
                  <a:cubicBezTo>
                    <a:pt x="6057" y="2977"/>
                    <a:pt x="6990" y="3327"/>
                    <a:pt x="7866" y="3677"/>
                  </a:cubicBezTo>
                  <a:cubicBezTo>
                    <a:pt x="8742" y="4086"/>
                    <a:pt x="9617" y="4436"/>
                    <a:pt x="10551" y="4670"/>
                  </a:cubicBezTo>
                  <a:cubicBezTo>
                    <a:pt x="10559" y="4678"/>
                    <a:pt x="10569" y="4682"/>
                    <a:pt x="10579" y="4682"/>
                  </a:cubicBezTo>
                  <a:cubicBezTo>
                    <a:pt x="10638" y="4682"/>
                    <a:pt x="10709" y="4553"/>
                    <a:pt x="10609" y="4553"/>
                  </a:cubicBezTo>
                  <a:cubicBezTo>
                    <a:pt x="9909" y="4144"/>
                    <a:pt x="9033" y="3794"/>
                    <a:pt x="8158" y="3386"/>
                  </a:cubicBezTo>
                  <a:cubicBezTo>
                    <a:pt x="7282" y="2977"/>
                    <a:pt x="6407" y="2627"/>
                    <a:pt x="5531" y="2218"/>
                  </a:cubicBezTo>
                  <a:cubicBezTo>
                    <a:pt x="3780" y="1459"/>
                    <a:pt x="2029" y="642"/>
                    <a:pt x="22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6" name="Google Shape;4826;p61"/>
            <p:cNvSpPr/>
            <p:nvPr/>
          </p:nvSpPr>
          <p:spPr>
            <a:xfrm>
              <a:off x="8302449" y="3001433"/>
              <a:ext cx="256647" cy="1217568"/>
            </a:xfrm>
            <a:custGeom>
              <a:rect b="b" l="l" r="r" t="t"/>
              <a:pathLst>
                <a:path extrusionOk="0" h="79398" w="16736">
                  <a:moveTo>
                    <a:pt x="256" y="1"/>
                  </a:moveTo>
                  <a:cubicBezTo>
                    <a:pt x="199" y="1"/>
                    <a:pt x="85" y="97"/>
                    <a:pt x="0" y="223"/>
                  </a:cubicBezTo>
                  <a:cubicBezTo>
                    <a:pt x="2452" y="5243"/>
                    <a:pt x="3619" y="10905"/>
                    <a:pt x="2977" y="16450"/>
                  </a:cubicBezTo>
                  <a:cubicBezTo>
                    <a:pt x="2861" y="17851"/>
                    <a:pt x="2569" y="19193"/>
                    <a:pt x="2452" y="20477"/>
                  </a:cubicBezTo>
                  <a:cubicBezTo>
                    <a:pt x="2394" y="21820"/>
                    <a:pt x="2569" y="23104"/>
                    <a:pt x="2744" y="24446"/>
                  </a:cubicBezTo>
                  <a:cubicBezTo>
                    <a:pt x="3211" y="27132"/>
                    <a:pt x="3794" y="29875"/>
                    <a:pt x="4320" y="32618"/>
                  </a:cubicBezTo>
                  <a:cubicBezTo>
                    <a:pt x="5312" y="38047"/>
                    <a:pt x="6421" y="43534"/>
                    <a:pt x="7413" y="49020"/>
                  </a:cubicBezTo>
                  <a:cubicBezTo>
                    <a:pt x="8464" y="54332"/>
                    <a:pt x="9340" y="59761"/>
                    <a:pt x="10799" y="65014"/>
                  </a:cubicBezTo>
                  <a:cubicBezTo>
                    <a:pt x="11499" y="67466"/>
                    <a:pt x="12317" y="69859"/>
                    <a:pt x="13250" y="72310"/>
                  </a:cubicBezTo>
                  <a:cubicBezTo>
                    <a:pt x="14301" y="74703"/>
                    <a:pt x="15410" y="77038"/>
                    <a:pt x="16578" y="79373"/>
                  </a:cubicBezTo>
                  <a:cubicBezTo>
                    <a:pt x="16595" y="79390"/>
                    <a:pt x="16617" y="79397"/>
                    <a:pt x="16638" y="79397"/>
                  </a:cubicBezTo>
                  <a:cubicBezTo>
                    <a:pt x="16689" y="79397"/>
                    <a:pt x="16736" y="79356"/>
                    <a:pt x="16694" y="79315"/>
                  </a:cubicBezTo>
                  <a:cubicBezTo>
                    <a:pt x="15469" y="76571"/>
                    <a:pt x="14359" y="73828"/>
                    <a:pt x="13426" y="70968"/>
                  </a:cubicBezTo>
                  <a:cubicBezTo>
                    <a:pt x="12492" y="68224"/>
                    <a:pt x="11616" y="65423"/>
                    <a:pt x="10857" y="62679"/>
                  </a:cubicBezTo>
                  <a:cubicBezTo>
                    <a:pt x="9456" y="57309"/>
                    <a:pt x="8581" y="51881"/>
                    <a:pt x="7589" y="46452"/>
                  </a:cubicBezTo>
                  <a:cubicBezTo>
                    <a:pt x="6538" y="40965"/>
                    <a:pt x="5546" y="35537"/>
                    <a:pt x="4437" y="30050"/>
                  </a:cubicBezTo>
                  <a:cubicBezTo>
                    <a:pt x="4145" y="28649"/>
                    <a:pt x="3911" y="27365"/>
                    <a:pt x="3619" y="25964"/>
                  </a:cubicBezTo>
                  <a:cubicBezTo>
                    <a:pt x="3328" y="24563"/>
                    <a:pt x="3036" y="23162"/>
                    <a:pt x="2977" y="21820"/>
                  </a:cubicBezTo>
                  <a:cubicBezTo>
                    <a:pt x="2919" y="20419"/>
                    <a:pt x="3152" y="19135"/>
                    <a:pt x="3328" y="17734"/>
                  </a:cubicBezTo>
                  <a:cubicBezTo>
                    <a:pt x="3561" y="16508"/>
                    <a:pt x="3736" y="15224"/>
                    <a:pt x="3736" y="13998"/>
                  </a:cubicBezTo>
                  <a:cubicBezTo>
                    <a:pt x="3794" y="9095"/>
                    <a:pt x="2627" y="4309"/>
                    <a:pt x="292" y="48"/>
                  </a:cubicBezTo>
                  <a:cubicBezTo>
                    <a:pt x="292" y="15"/>
                    <a:pt x="279" y="1"/>
                    <a:pt x="2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7" name="Google Shape;4827;p61"/>
            <p:cNvSpPr/>
            <p:nvPr/>
          </p:nvSpPr>
          <p:spPr>
            <a:xfrm>
              <a:off x="7632907" y="1889722"/>
              <a:ext cx="577363" cy="599169"/>
            </a:xfrm>
            <a:custGeom>
              <a:rect b="b" l="l" r="r" t="t"/>
              <a:pathLst>
                <a:path extrusionOk="0" h="39072" w="37650">
                  <a:moveTo>
                    <a:pt x="18703" y="1"/>
                  </a:moveTo>
                  <a:cubicBezTo>
                    <a:pt x="17372" y="1"/>
                    <a:pt x="15781" y="334"/>
                    <a:pt x="14243" y="1564"/>
                  </a:cubicBezTo>
                  <a:cubicBezTo>
                    <a:pt x="11207" y="3957"/>
                    <a:pt x="7880" y="12946"/>
                    <a:pt x="6888" y="14873"/>
                  </a:cubicBezTo>
                  <a:cubicBezTo>
                    <a:pt x="5837" y="16740"/>
                    <a:pt x="3152" y="16332"/>
                    <a:pt x="1927" y="18492"/>
                  </a:cubicBezTo>
                  <a:cubicBezTo>
                    <a:pt x="818" y="20301"/>
                    <a:pt x="2043" y="21468"/>
                    <a:pt x="1868" y="23044"/>
                  </a:cubicBezTo>
                  <a:cubicBezTo>
                    <a:pt x="1635" y="24212"/>
                    <a:pt x="0" y="25554"/>
                    <a:pt x="584" y="27539"/>
                  </a:cubicBezTo>
                  <a:cubicBezTo>
                    <a:pt x="1109" y="29348"/>
                    <a:pt x="2861" y="29465"/>
                    <a:pt x="3736" y="30224"/>
                  </a:cubicBezTo>
                  <a:cubicBezTo>
                    <a:pt x="4612" y="30983"/>
                    <a:pt x="4612" y="33551"/>
                    <a:pt x="6304" y="34602"/>
                  </a:cubicBezTo>
                  <a:cubicBezTo>
                    <a:pt x="6854" y="34981"/>
                    <a:pt x="7447" y="35101"/>
                    <a:pt x="8031" y="35101"/>
                  </a:cubicBezTo>
                  <a:cubicBezTo>
                    <a:pt x="9052" y="35101"/>
                    <a:pt x="10046" y="34732"/>
                    <a:pt x="10735" y="34732"/>
                  </a:cubicBezTo>
                  <a:cubicBezTo>
                    <a:pt x="10865" y="34732"/>
                    <a:pt x="10984" y="34746"/>
                    <a:pt x="11091" y="34777"/>
                  </a:cubicBezTo>
                  <a:cubicBezTo>
                    <a:pt x="12083" y="35069"/>
                    <a:pt x="12433" y="38396"/>
                    <a:pt x="15702" y="38980"/>
                  </a:cubicBezTo>
                  <a:cubicBezTo>
                    <a:pt x="16055" y="39043"/>
                    <a:pt x="16390" y="39071"/>
                    <a:pt x="16709" y="39071"/>
                  </a:cubicBezTo>
                  <a:cubicBezTo>
                    <a:pt x="19334" y="39071"/>
                    <a:pt x="20821" y="37145"/>
                    <a:pt x="22123" y="36937"/>
                  </a:cubicBezTo>
                  <a:cubicBezTo>
                    <a:pt x="22169" y="36933"/>
                    <a:pt x="22217" y="36931"/>
                    <a:pt x="22266" y="36931"/>
                  </a:cubicBezTo>
                  <a:cubicBezTo>
                    <a:pt x="23381" y="36931"/>
                    <a:pt x="25312" y="37831"/>
                    <a:pt x="27019" y="37831"/>
                  </a:cubicBezTo>
                  <a:cubicBezTo>
                    <a:pt x="27630" y="37831"/>
                    <a:pt x="28212" y="37716"/>
                    <a:pt x="28719" y="37404"/>
                  </a:cubicBezTo>
                  <a:cubicBezTo>
                    <a:pt x="30645" y="36178"/>
                    <a:pt x="31520" y="33960"/>
                    <a:pt x="32396" y="33376"/>
                  </a:cubicBezTo>
                  <a:cubicBezTo>
                    <a:pt x="33271" y="32734"/>
                    <a:pt x="34731" y="33318"/>
                    <a:pt x="36073" y="31625"/>
                  </a:cubicBezTo>
                  <a:cubicBezTo>
                    <a:pt x="37474" y="29932"/>
                    <a:pt x="36015" y="28298"/>
                    <a:pt x="36190" y="26605"/>
                  </a:cubicBezTo>
                  <a:cubicBezTo>
                    <a:pt x="36365" y="25438"/>
                    <a:pt x="37649" y="24620"/>
                    <a:pt x="37357" y="22753"/>
                  </a:cubicBezTo>
                  <a:cubicBezTo>
                    <a:pt x="37066" y="20009"/>
                    <a:pt x="33972" y="19717"/>
                    <a:pt x="33505" y="17032"/>
                  </a:cubicBezTo>
                  <a:cubicBezTo>
                    <a:pt x="33155" y="14873"/>
                    <a:pt x="33622" y="5942"/>
                    <a:pt x="29127" y="2498"/>
                  </a:cubicBezTo>
                  <a:cubicBezTo>
                    <a:pt x="26915" y="669"/>
                    <a:pt x="23990" y="421"/>
                    <a:pt x="22566" y="421"/>
                  </a:cubicBezTo>
                  <a:cubicBezTo>
                    <a:pt x="22036" y="421"/>
                    <a:pt x="21714" y="455"/>
                    <a:pt x="21714" y="455"/>
                  </a:cubicBezTo>
                  <a:cubicBezTo>
                    <a:pt x="21288" y="394"/>
                    <a:pt x="20150" y="1"/>
                    <a:pt x="1870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8" name="Google Shape;4828;p61"/>
            <p:cNvSpPr/>
            <p:nvPr/>
          </p:nvSpPr>
          <p:spPr>
            <a:xfrm>
              <a:off x="7964097" y="2396160"/>
              <a:ext cx="180830" cy="91918"/>
            </a:xfrm>
            <a:custGeom>
              <a:rect b="b" l="l" r="r" t="t"/>
              <a:pathLst>
                <a:path extrusionOk="0" h="5994" w="11792">
                  <a:moveTo>
                    <a:pt x="11791" y="1"/>
                  </a:moveTo>
                  <a:cubicBezTo>
                    <a:pt x="11499" y="59"/>
                    <a:pt x="11266" y="351"/>
                    <a:pt x="10916" y="701"/>
                  </a:cubicBezTo>
                  <a:cubicBezTo>
                    <a:pt x="10741" y="935"/>
                    <a:pt x="10507" y="1227"/>
                    <a:pt x="10390" y="1460"/>
                  </a:cubicBezTo>
                  <a:cubicBezTo>
                    <a:pt x="10040" y="1985"/>
                    <a:pt x="9748" y="2452"/>
                    <a:pt x="9340" y="2978"/>
                  </a:cubicBezTo>
                  <a:cubicBezTo>
                    <a:pt x="8989" y="3445"/>
                    <a:pt x="8698" y="3912"/>
                    <a:pt x="8289" y="4379"/>
                  </a:cubicBezTo>
                  <a:cubicBezTo>
                    <a:pt x="7822" y="4729"/>
                    <a:pt x="7413" y="5137"/>
                    <a:pt x="6888" y="5313"/>
                  </a:cubicBezTo>
                  <a:cubicBezTo>
                    <a:pt x="6590" y="5412"/>
                    <a:pt x="6278" y="5455"/>
                    <a:pt x="5959" y="5455"/>
                  </a:cubicBezTo>
                  <a:cubicBezTo>
                    <a:pt x="5152" y="5455"/>
                    <a:pt x="4297" y="5180"/>
                    <a:pt x="3503" y="4846"/>
                  </a:cubicBezTo>
                  <a:cubicBezTo>
                    <a:pt x="3036" y="4670"/>
                    <a:pt x="2452" y="4437"/>
                    <a:pt x="1868" y="4203"/>
                  </a:cubicBezTo>
                  <a:cubicBezTo>
                    <a:pt x="1456" y="4080"/>
                    <a:pt x="984" y="3956"/>
                    <a:pt x="537" y="3956"/>
                  </a:cubicBezTo>
                  <a:cubicBezTo>
                    <a:pt x="352" y="3956"/>
                    <a:pt x="171" y="3977"/>
                    <a:pt x="0" y="4028"/>
                  </a:cubicBezTo>
                  <a:cubicBezTo>
                    <a:pt x="127" y="4007"/>
                    <a:pt x="249" y="3998"/>
                    <a:pt x="368" y="3998"/>
                  </a:cubicBezTo>
                  <a:cubicBezTo>
                    <a:pt x="907" y="3998"/>
                    <a:pt x="1369" y="4198"/>
                    <a:pt x="1752" y="4437"/>
                  </a:cubicBezTo>
                  <a:cubicBezTo>
                    <a:pt x="2335" y="4670"/>
                    <a:pt x="2861" y="4962"/>
                    <a:pt x="3444" y="5254"/>
                  </a:cubicBezTo>
                  <a:cubicBezTo>
                    <a:pt x="4258" y="5640"/>
                    <a:pt x="5165" y="5993"/>
                    <a:pt x="6121" y="5993"/>
                  </a:cubicBezTo>
                  <a:cubicBezTo>
                    <a:pt x="6469" y="5993"/>
                    <a:pt x="6822" y="5947"/>
                    <a:pt x="7180" y="5838"/>
                  </a:cubicBezTo>
                  <a:cubicBezTo>
                    <a:pt x="7822" y="5546"/>
                    <a:pt x="8347" y="5079"/>
                    <a:pt x="8756" y="4670"/>
                  </a:cubicBezTo>
                  <a:cubicBezTo>
                    <a:pt x="9223" y="4145"/>
                    <a:pt x="9573" y="3620"/>
                    <a:pt x="9865" y="3153"/>
                  </a:cubicBezTo>
                  <a:cubicBezTo>
                    <a:pt x="10157" y="2627"/>
                    <a:pt x="10449" y="2044"/>
                    <a:pt x="10741" y="1518"/>
                  </a:cubicBezTo>
                  <a:cubicBezTo>
                    <a:pt x="11032" y="935"/>
                    <a:pt x="11266" y="351"/>
                    <a:pt x="11791"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9" name="Google Shape;4829;p61"/>
            <p:cNvSpPr/>
            <p:nvPr/>
          </p:nvSpPr>
          <p:spPr>
            <a:xfrm>
              <a:off x="7115535" y="2364003"/>
              <a:ext cx="927384" cy="644806"/>
            </a:xfrm>
            <a:custGeom>
              <a:rect b="b" l="l" r="r" t="t"/>
              <a:pathLst>
                <a:path extrusionOk="0" h="42048" w="60475">
                  <a:moveTo>
                    <a:pt x="57891" y="1"/>
                  </a:moveTo>
                  <a:cubicBezTo>
                    <a:pt x="56895" y="1"/>
                    <a:pt x="55583" y="884"/>
                    <a:pt x="53993" y="3032"/>
                  </a:cubicBezTo>
                  <a:cubicBezTo>
                    <a:pt x="49031" y="9803"/>
                    <a:pt x="39517" y="22061"/>
                    <a:pt x="37824" y="22527"/>
                  </a:cubicBezTo>
                  <a:cubicBezTo>
                    <a:pt x="36599" y="22790"/>
                    <a:pt x="32582" y="23709"/>
                    <a:pt x="27966" y="23709"/>
                  </a:cubicBezTo>
                  <a:cubicBezTo>
                    <a:pt x="26427" y="23709"/>
                    <a:pt x="24822" y="23607"/>
                    <a:pt x="23232" y="23345"/>
                  </a:cubicBezTo>
                  <a:cubicBezTo>
                    <a:pt x="22298" y="23111"/>
                    <a:pt x="21422" y="22878"/>
                    <a:pt x="20780" y="22761"/>
                  </a:cubicBezTo>
                  <a:cubicBezTo>
                    <a:pt x="19057" y="22330"/>
                    <a:pt x="14940" y="20683"/>
                    <a:pt x="12709" y="20683"/>
                  </a:cubicBezTo>
                  <a:cubicBezTo>
                    <a:pt x="12219" y="20683"/>
                    <a:pt x="11820" y="20762"/>
                    <a:pt x="11558" y="20951"/>
                  </a:cubicBezTo>
                  <a:cubicBezTo>
                    <a:pt x="10098" y="22119"/>
                    <a:pt x="13425" y="25154"/>
                    <a:pt x="16753" y="26438"/>
                  </a:cubicBezTo>
                  <a:cubicBezTo>
                    <a:pt x="14476" y="26263"/>
                    <a:pt x="12608" y="26088"/>
                    <a:pt x="12375" y="26030"/>
                  </a:cubicBezTo>
                  <a:cubicBezTo>
                    <a:pt x="10297" y="25660"/>
                    <a:pt x="7234" y="23758"/>
                    <a:pt x="5380" y="23758"/>
                  </a:cubicBezTo>
                  <a:cubicBezTo>
                    <a:pt x="4890" y="23758"/>
                    <a:pt x="4484" y="23891"/>
                    <a:pt x="4203" y="24220"/>
                  </a:cubicBezTo>
                  <a:cubicBezTo>
                    <a:pt x="3094" y="25504"/>
                    <a:pt x="5604" y="27197"/>
                    <a:pt x="5604" y="27197"/>
                  </a:cubicBezTo>
                  <a:cubicBezTo>
                    <a:pt x="5604" y="27197"/>
                    <a:pt x="4379" y="26634"/>
                    <a:pt x="3294" y="26634"/>
                  </a:cubicBezTo>
                  <a:cubicBezTo>
                    <a:pt x="2704" y="26634"/>
                    <a:pt x="2156" y="26800"/>
                    <a:pt x="1868" y="27314"/>
                  </a:cubicBezTo>
                  <a:cubicBezTo>
                    <a:pt x="993" y="28948"/>
                    <a:pt x="4086" y="30699"/>
                    <a:pt x="4086" y="30699"/>
                  </a:cubicBezTo>
                  <a:cubicBezTo>
                    <a:pt x="4086" y="30699"/>
                    <a:pt x="3561" y="30603"/>
                    <a:pt x="2919" y="30603"/>
                  </a:cubicBezTo>
                  <a:cubicBezTo>
                    <a:pt x="2064" y="30603"/>
                    <a:pt x="1001" y="30774"/>
                    <a:pt x="701" y="31575"/>
                  </a:cubicBezTo>
                  <a:cubicBezTo>
                    <a:pt x="0" y="33326"/>
                    <a:pt x="2977" y="34669"/>
                    <a:pt x="2977" y="34669"/>
                  </a:cubicBezTo>
                  <a:cubicBezTo>
                    <a:pt x="2977" y="34669"/>
                    <a:pt x="2785" y="34629"/>
                    <a:pt x="2512" y="34629"/>
                  </a:cubicBezTo>
                  <a:cubicBezTo>
                    <a:pt x="1906" y="34629"/>
                    <a:pt x="902" y="34823"/>
                    <a:pt x="701" y="36069"/>
                  </a:cubicBezTo>
                  <a:cubicBezTo>
                    <a:pt x="467" y="37937"/>
                    <a:pt x="7063" y="40039"/>
                    <a:pt x="9398" y="40622"/>
                  </a:cubicBezTo>
                  <a:cubicBezTo>
                    <a:pt x="11598" y="41172"/>
                    <a:pt x="19964" y="42033"/>
                    <a:pt x="22437" y="42033"/>
                  </a:cubicBezTo>
                  <a:cubicBezTo>
                    <a:pt x="22589" y="42033"/>
                    <a:pt x="22719" y="42030"/>
                    <a:pt x="22823" y="42023"/>
                  </a:cubicBezTo>
                  <a:cubicBezTo>
                    <a:pt x="23207" y="42040"/>
                    <a:pt x="23599" y="42048"/>
                    <a:pt x="24000" y="42048"/>
                  </a:cubicBezTo>
                  <a:cubicBezTo>
                    <a:pt x="30685" y="42048"/>
                    <a:pt x="39720" y="39798"/>
                    <a:pt x="46988" y="36770"/>
                  </a:cubicBezTo>
                  <a:cubicBezTo>
                    <a:pt x="54285" y="33676"/>
                    <a:pt x="59013" y="12488"/>
                    <a:pt x="59947" y="6534"/>
                  </a:cubicBezTo>
                  <a:cubicBezTo>
                    <a:pt x="60475" y="2950"/>
                    <a:pt x="59711" y="1"/>
                    <a:pt x="57891"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0" name="Google Shape;4830;p61"/>
            <p:cNvSpPr/>
            <p:nvPr/>
          </p:nvSpPr>
          <p:spPr>
            <a:xfrm>
              <a:off x="7197240" y="2778201"/>
              <a:ext cx="136712" cy="44671"/>
            </a:xfrm>
            <a:custGeom>
              <a:rect b="b" l="l" r="r" t="t"/>
              <a:pathLst>
                <a:path extrusionOk="0" h="2913" w="8915">
                  <a:moveTo>
                    <a:pt x="188" y="0"/>
                  </a:moveTo>
                  <a:cubicBezTo>
                    <a:pt x="29" y="0"/>
                    <a:pt x="0" y="137"/>
                    <a:pt x="101" y="187"/>
                  </a:cubicBezTo>
                  <a:cubicBezTo>
                    <a:pt x="3045" y="2099"/>
                    <a:pt x="4756" y="2913"/>
                    <a:pt x="7659" y="2913"/>
                  </a:cubicBezTo>
                  <a:cubicBezTo>
                    <a:pt x="8036" y="2913"/>
                    <a:pt x="8434" y="2899"/>
                    <a:pt x="8856" y="2872"/>
                  </a:cubicBezTo>
                  <a:cubicBezTo>
                    <a:pt x="8915" y="2872"/>
                    <a:pt x="8915" y="2755"/>
                    <a:pt x="8856" y="2755"/>
                  </a:cubicBezTo>
                  <a:cubicBezTo>
                    <a:pt x="5179" y="2580"/>
                    <a:pt x="3720" y="1938"/>
                    <a:pt x="276" y="12"/>
                  </a:cubicBezTo>
                  <a:cubicBezTo>
                    <a:pt x="243" y="4"/>
                    <a:pt x="214" y="0"/>
                    <a:pt x="188"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1" name="Google Shape;4831;p61"/>
            <p:cNvSpPr/>
            <p:nvPr/>
          </p:nvSpPr>
          <p:spPr>
            <a:xfrm>
              <a:off x="7175219" y="2834695"/>
              <a:ext cx="146204" cy="44840"/>
            </a:xfrm>
            <a:custGeom>
              <a:rect b="b" l="l" r="r" t="t"/>
              <a:pathLst>
                <a:path extrusionOk="0" h="2924" w="9534">
                  <a:moveTo>
                    <a:pt x="48" y="0"/>
                  </a:moveTo>
                  <a:cubicBezTo>
                    <a:pt x="0" y="0"/>
                    <a:pt x="5" y="50"/>
                    <a:pt x="77" y="122"/>
                  </a:cubicBezTo>
                  <a:cubicBezTo>
                    <a:pt x="3288" y="2515"/>
                    <a:pt x="5564" y="2749"/>
                    <a:pt x="9417" y="2924"/>
                  </a:cubicBezTo>
                  <a:cubicBezTo>
                    <a:pt x="9533" y="2924"/>
                    <a:pt x="9533" y="2866"/>
                    <a:pt x="9417" y="2866"/>
                  </a:cubicBezTo>
                  <a:cubicBezTo>
                    <a:pt x="5506" y="2399"/>
                    <a:pt x="3580" y="2048"/>
                    <a:pt x="194" y="64"/>
                  </a:cubicBezTo>
                  <a:cubicBezTo>
                    <a:pt x="127" y="19"/>
                    <a:pt x="77" y="0"/>
                    <a:pt x="48"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2" name="Google Shape;4832;p61"/>
            <p:cNvSpPr/>
            <p:nvPr/>
          </p:nvSpPr>
          <p:spPr>
            <a:xfrm>
              <a:off x="7159546" y="2897063"/>
              <a:ext cx="149348" cy="37893"/>
            </a:xfrm>
            <a:custGeom>
              <a:rect b="b" l="l" r="r" t="t"/>
              <a:pathLst>
                <a:path extrusionOk="0" h="2471" w="9739">
                  <a:moveTo>
                    <a:pt x="92" y="0"/>
                  </a:moveTo>
                  <a:cubicBezTo>
                    <a:pt x="10" y="0"/>
                    <a:pt x="0" y="41"/>
                    <a:pt x="166" y="83"/>
                  </a:cubicBezTo>
                  <a:cubicBezTo>
                    <a:pt x="2602" y="1707"/>
                    <a:pt x="4764" y="2471"/>
                    <a:pt x="7645" y="2471"/>
                  </a:cubicBezTo>
                  <a:cubicBezTo>
                    <a:pt x="8284" y="2471"/>
                    <a:pt x="8959" y="2433"/>
                    <a:pt x="9680" y="2359"/>
                  </a:cubicBezTo>
                  <a:cubicBezTo>
                    <a:pt x="9738" y="2359"/>
                    <a:pt x="9738" y="2184"/>
                    <a:pt x="9680" y="2184"/>
                  </a:cubicBezTo>
                  <a:cubicBezTo>
                    <a:pt x="9489" y="2187"/>
                    <a:pt x="9303" y="2188"/>
                    <a:pt x="9120" y="2188"/>
                  </a:cubicBezTo>
                  <a:cubicBezTo>
                    <a:pt x="5566" y="2188"/>
                    <a:pt x="3555" y="1634"/>
                    <a:pt x="224" y="24"/>
                  </a:cubicBezTo>
                  <a:cubicBezTo>
                    <a:pt x="173" y="7"/>
                    <a:pt x="126" y="0"/>
                    <a:pt x="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3" name="Google Shape;4833;p61"/>
            <p:cNvSpPr/>
            <p:nvPr/>
          </p:nvSpPr>
          <p:spPr>
            <a:xfrm>
              <a:off x="7385860" y="2773754"/>
              <a:ext cx="55221" cy="112820"/>
            </a:xfrm>
            <a:custGeom>
              <a:rect b="b" l="l" r="r" t="t"/>
              <a:pathLst>
                <a:path extrusionOk="0" h="7357" w="3601">
                  <a:moveTo>
                    <a:pt x="441" y="1"/>
                  </a:moveTo>
                  <a:cubicBezTo>
                    <a:pt x="337" y="1"/>
                    <a:pt x="209" y="210"/>
                    <a:pt x="175" y="477"/>
                  </a:cubicBezTo>
                  <a:cubicBezTo>
                    <a:pt x="0" y="2637"/>
                    <a:pt x="1109" y="6256"/>
                    <a:pt x="3502" y="7306"/>
                  </a:cubicBezTo>
                  <a:cubicBezTo>
                    <a:pt x="3520" y="7343"/>
                    <a:pt x="3539" y="7356"/>
                    <a:pt x="3553" y="7356"/>
                  </a:cubicBezTo>
                  <a:cubicBezTo>
                    <a:pt x="3586" y="7356"/>
                    <a:pt x="3601" y="7288"/>
                    <a:pt x="3561" y="7248"/>
                  </a:cubicBezTo>
                  <a:cubicBezTo>
                    <a:pt x="1518" y="5906"/>
                    <a:pt x="584" y="2870"/>
                    <a:pt x="584" y="419"/>
                  </a:cubicBezTo>
                  <a:cubicBezTo>
                    <a:pt x="584" y="119"/>
                    <a:pt x="520" y="1"/>
                    <a:pt x="441"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4" name="Google Shape;4834;p61"/>
            <p:cNvSpPr/>
            <p:nvPr/>
          </p:nvSpPr>
          <p:spPr>
            <a:xfrm>
              <a:off x="7504906" y="2345601"/>
              <a:ext cx="560832" cy="672685"/>
            </a:xfrm>
            <a:custGeom>
              <a:rect b="b" l="l" r="r" t="t"/>
              <a:pathLst>
                <a:path extrusionOk="0" h="43866" w="36572">
                  <a:moveTo>
                    <a:pt x="32896" y="0"/>
                  </a:moveTo>
                  <a:cubicBezTo>
                    <a:pt x="31088" y="0"/>
                    <a:pt x="28511" y="1864"/>
                    <a:pt x="25275" y="6508"/>
                  </a:cubicBezTo>
                  <a:cubicBezTo>
                    <a:pt x="17278" y="18007"/>
                    <a:pt x="13192" y="22794"/>
                    <a:pt x="12492" y="23144"/>
                  </a:cubicBezTo>
                  <a:cubicBezTo>
                    <a:pt x="11791" y="23494"/>
                    <a:pt x="993" y="24720"/>
                    <a:pt x="993" y="24720"/>
                  </a:cubicBezTo>
                  <a:lnTo>
                    <a:pt x="0" y="43865"/>
                  </a:lnTo>
                  <a:cubicBezTo>
                    <a:pt x="0" y="43865"/>
                    <a:pt x="17278" y="42406"/>
                    <a:pt x="23115" y="37970"/>
                  </a:cubicBezTo>
                  <a:cubicBezTo>
                    <a:pt x="28835" y="33592"/>
                    <a:pt x="33680" y="18124"/>
                    <a:pt x="35490" y="9368"/>
                  </a:cubicBezTo>
                  <a:cubicBezTo>
                    <a:pt x="36572" y="4131"/>
                    <a:pt x="35587" y="0"/>
                    <a:pt x="32896" y="0"/>
                  </a:cubicBezTo>
                  <a:close/>
                </a:path>
              </a:pathLst>
            </a:custGeom>
            <a:solidFill>
              <a:srgbClr val="FFC7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5" name="Google Shape;4835;p61"/>
            <p:cNvSpPr/>
            <p:nvPr/>
          </p:nvSpPr>
          <p:spPr>
            <a:xfrm>
              <a:off x="7504906" y="2345800"/>
              <a:ext cx="559958" cy="672486"/>
            </a:xfrm>
            <a:custGeom>
              <a:rect b="b" l="l" r="r" t="t"/>
              <a:pathLst>
                <a:path extrusionOk="0" h="43853" w="36515">
                  <a:moveTo>
                    <a:pt x="32819" y="1"/>
                  </a:moveTo>
                  <a:cubicBezTo>
                    <a:pt x="31018" y="1"/>
                    <a:pt x="28461" y="1856"/>
                    <a:pt x="25275" y="6495"/>
                  </a:cubicBezTo>
                  <a:cubicBezTo>
                    <a:pt x="17336" y="17994"/>
                    <a:pt x="13250" y="22781"/>
                    <a:pt x="12492" y="23131"/>
                  </a:cubicBezTo>
                  <a:cubicBezTo>
                    <a:pt x="11791" y="23481"/>
                    <a:pt x="1051" y="24648"/>
                    <a:pt x="1051" y="24648"/>
                  </a:cubicBezTo>
                  <a:lnTo>
                    <a:pt x="934" y="26691"/>
                  </a:lnTo>
                  <a:lnTo>
                    <a:pt x="818" y="27567"/>
                  </a:lnTo>
                  <a:lnTo>
                    <a:pt x="467" y="34747"/>
                  </a:lnTo>
                  <a:lnTo>
                    <a:pt x="409" y="35447"/>
                  </a:lnTo>
                  <a:lnTo>
                    <a:pt x="0" y="43852"/>
                  </a:lnTo>
                  <a:cubicBezTo>
                    <a:pt x="0" y="43852"/>
                    <a:pt x="2452" y="43619"/>
                    <a:pt x="5896" y="43093"/>
                  </a:cubicBezTo>
                  <a:cubicBezTo>
                    <a:pt x="6188" y="43035"/>
                    <a:pt x="6480" y="43035"/>
                    <a:pt x="6771" y="42977"/>
                  </a:cubicBezTo>
                  <a:cubicBezTo>
                    <a:pt x="11091" y="42335"/>
                    <a:pt x="16461" y="41226"/>
                    <a:pt x="20255" y="39533"/>
                  </a:cubicBezTo>
                  <a:lnTo>
                    <a:pt x="20664" y="39299"/>
                  </a:lnTo>
                  <a:cubicBezTo>
                    <a:pt x="21656" y="38891"/>
                    <a:pt x="22415" y="38424"/>
                    <a:pt x="23115" y="37957"/>
                  </a:cubicBezTo>
                  <a:cubicBezTo>
                    <a:pt x="26325" y="35505"/>
                    <a:pt x="29186" y="29785"/>
                    <a:pt x="31404" y="23539"/>
                  </a:cubicBezTo>
                  <a:cubicBezTo>
                    <a:pt x="31462" y="23248"/>
                    <a:pt x="31637" y="22956"/>
                    <a:pt x="31696" y="22664"/>
                  </a:cubicBezTo>
                  <a:cubicBezTo>
                    <a:pt x="33388" y="17936"/>
                    <a:pt x="34614" y="13033"/>
                    <a:pt x="35431" y="9297"/>
                  </a:cubicBezTo>
                  <a:cubicBezTo>
                    <a:pt x="36514" y="4126"/>
                    <a:pt x="35506" y="1"/>
                    <a:pt x="32819"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6" name="Google Shape;4836;p61"/>
            <p:cNvSpPr/>
            <p:nvPr/>
          </p:nvSpPr>
          <p:spPr>
            <a:xfrm>
              <a:off x="7560403" y="2732058"/>
              <a:ext cx="17911" cy="269896"/>
            </a:xfrm>
            <a:custGeom>
              <a:rect b="b" l="l" r="r" t="t"/>
              <a:pathLst>
                <a:path extrusionOk="0" h="17600" w="1168">
                  <a:moveTo>
                    <a:pt x="963" y="0"/>
                  </a:moveTo>
                  <a:cubicBezTo>
                    <a:pt x="949" y="0"/>
                    <a:pt x="934" y="15"/>
                    <a:pt x="934" y="44"/>
                  </a:cubicBezTo>
                  <a:cubicBezTo>
                    <a:pt x="584" y="2963"/>
                    <a:pt x="526" y="5881"/>
                    <a:pt x="351" y="8800"/>
                  </a:cubicBezTo>
                  <a:cubicBezTo>
                    <a:pt x="292" y="10201"/>
                    <a:pt x="234" y="11660"/>
                    <a:pt x="175" y="13119"/>
                  </a:cubicBezTo>
                  <a:cubicBezTo>
                    <a:pt x="59" y="14637"/>
                    <a:pt x="0" y="16096"/>
                    <a:pt x="59" y="17555"/>
                  </a:cubicBezTo>
                  <a:cubicBezTo>
                    <a:pt x="59" y="17584"/>
                    <a:pt x="88" y="17599"/>
                    <a:pt x="110" y="17599"/>
                  </a:cubicBezTo>
                  <a:cubicBezTo>
                    <a:pt x="132" y="17599"/>
                    <a:pt x="146" y="17584"/>
                    <a:pt x="117" y="17555"/>
                  </a:cubicBezTo>
                  <a:cubicBezTo>
                    <a:pt x="409" y="16154"/>
                    <a:pt x="526" y="14695"/>
                    <a:pt x="584" y="13353"/>
                  </a:cubicBezTo>
                  <a:cubicBezTo>
                    <a:pt x="701" y="11777"/>
                    <a:pt x="818" y="10317"/>
                    <a:pt x="876" y="8858"/>
                  </a:cubicBezTo>
                  <a:cubicBezTo>
                    <a:pt x="993" y="5940"/>
                    <a:pt x="1168" y="2963"/>
                    <a:pt x="993" y="44"/>
                  </a:cubicBezTo>
                  <a:cubicBezTo>
                    <a:pt x="993" y="15"/>
                    <a:pt x="978" y="0"/>
                    <a:pt x="9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7" name="Google Shape;4837;p61"/>
            <p:cNvSpPr/>
            <p:nvPr/>
          </p:nvSpPr>
          <p:spPr>
            <a:xfrm>
              <a:off x="7805963" y="2520803"/>
              <a:ext cx="236910" cy="436112"/>
            </a:xfrm>
            <a:custGeom>
              <a:rect b="b" l="l" r="r" t="t"/>
              <a:pathLst>
                <a:path extrusionOk="0" h="28439" w="15449">
                  <a:moveTo>
                    <a:pt x="15300" y="3054"/>
                  </a:moveTo>
                  <a:cubicBezTo>
                    <a:pt x="15287" y="3054"/>
                    <a:pt x="15274" y="3060"/>
                    <a:pt x="15274" y="3080"/>
                  </a:cubicBezTo>
                  <a:cubicBezTo>
                    <a:pt x="15352" y="3080"/>
                    <a:pt x="15326" y="3054"/>
                    <a:pt x="15300" y="3054"/>
                  </a:cubicBezTo>
                  <a:close/>
                  <a:moveTo>
                    <a:pt x="15420" y="1"/>
                  </a:moveTo>
                  <a:cubicBezTo>
                    <a:pt x="15405" y="1"/>
                    <a:pt x="15391" y="15"/>
                    <a:pt x="15391" y="45"/>
                  </a:cubicBezTo>
                  <a:cubicBezTo>
                    <a:pt x="14106" y="4481"/>
                    <a:pt x="12822" y="8859"/>
                    <a:pt x="11305" y="13236"/>
                  </a:cubicBezTo>
                  <a:cubicBezTo>
                    <a:pt x="9845" y="17264"/>
                    <a:pt x="8211" y="21408"/>
                    <a:pt x="5351" y="24619"/>
                  </a:cubicBezTo>
                  <a:cubicBezTo>
                    <a:pt x="4008" y="26253"/>
                    <a:pt x="2082" y="27537"/>
                    <a:pt x="39" y="28413"/>
                  </a:cubicBezTo>
                  <a:cubicBezTo>
                    <a:pt x="915" y="28063"/>
                    <a:pt x="1732" y="27829"/>
                    <a:pt x="2608" y="27304"/>
                  </a:cubicBezTo>
                  <a:cubicBezTo>
                    <a:pt x="3425" y="26895"/>
                    <a:pt x="4125" y="26311"/>
                    <a:pt x="4884" y="25728"/>
                  </a:cubicBezTo>
                  <a:cubicBezTo>
                    <a:pt x="6460" y="24327"/>
                    <a:pt x="7627" y="22634"/>
                    <a:pt x="8678" y="20825"/>
                  </a:cubicBezTo>
                  <a:cubicBezTo>
                    <a:pt x="9729" y="18840"/>
                    <a:pt x="10546" y="16797"/>
                    <a:pt x="11305" y="14754"/>
                  </a:cubicBezTo>
                  <a:cubicBezTo>
                    <a:pt x="12064" y="12536"/>
                    <a:pt x="12881" y="10260"/>
                    <a:pt x="13523" y="7983"/>
                  </a:cubicBezTo>
                  <a:cubicBezTo>
                    <a:pt x="13698" y="7458"/>
                    <a:pt x="13815" y="6874"/>
                    <a:pt x="13990" y="6349"/>
                  </a:cubicBezTo>
                  <a:cubicBezTo>
                    <a:pt x="14398" y="5181"/>
                    <a:pt x="14924" y="4189"/>
                    <a:pt x="15274" y="3080"/>
                  </a:cubicBezTo>
                  <a:lnTo>
                    <a:pt x="15274" y="3080"/>
                  </a:lnTo>
                  <a:cubicBezTo>
                    <a:pt x="14924" y="3839"/>
                    <a:pt x="14573" y="4539"/>
                    <a:pt x="14282" y="5298"/>
                  </a:cubicBezTo>
                  <a:cubicBezTo>
                    <a:pt x="14690" y="3547"/>
                    <a:pt x="15157" y="1796"/>
                    <a:pt x="15449" y="45"/>
                  </a:cubicBezTo>
                  <a:cubicBezTo>
                    <a:pt x="15449" y="15"/>
                    <a:pt x="15434" y="1"/>
                    <a:pt x="15420" y="1"/>
                  </a:cubicBezTo>
                  <a:close/>
                  <a:moveTo>
                    <a:pt x="39" y="28413"/>
                  </a:moveTo>
                  <a:cubicBezTo>
                    <a:pt x="0" y="28413"/>
                    <a:pt x="13" y="28439"/>
                    <a:pt x="26" y="28439"/>
                  </a:cubicBezTo>
                  <a:cubicBezTo>
                    <a:pt x="33" y="28439"/>
                    <a:pt x="39" y="28432"/>
                    <a:pt x="39" y="28413"/>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8" name="Google Shape;4838;p61"/>
            <p:cNvSpPr/>
            <p:nvPr/>
          </p:nvSpPr>
          <p:spPr>
            <a:xfrm>
              <a:off x="7225625" y="2593093"/>
              <a:ext cx="537093" cy="119950"/>
            </a:xfrm>
            <a:custGeom>
              <a:rect b="b" l="l" r="r" t="t"/>
              <a:pathLst>
                <a:path extrusionOk="0" h="7822" w="35024">
                  <a:moveTo>
                    <a:pt x="1" y="0"/>
                  </a:moveTo>
                  <a:lnTo>
                    <a:pt x="1" y="7822"/>
                  </a:lnTo>
                  <a:lnTo>
                    <a:pt x="35023" y="7822"/>
                  </a:lnTo>
                  <a:lnTo>
                    <a:pt x="35023" y="0"/>
                  </a:ln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9" name="Google Shape;4839;p61"/>
            <p:cNvSpPr/>
            <p:nvPr/>
          </p:nvSpPr>
          <p:spPr>
            <a:xfrm>
              <a:off x="7662442" y="2593093"/>
              <a:ext cx="52829" cy="119950"/>
            </a:xfrm>
            <a:custGeom>
              <a:rect b="b" l="l" r="r" t="t"/>
              <a:pathLst>
                <a:path extrusionOk="0" h="7822" w="3445">
                  <a:moveTo>
                    <a:pt x="1" y="0"/>
                  </a:moveTo>
                  <a:lnTo>
                    <a:pt x="1" y="7822"/>
                  </a:lnTo>
                  <a:lnTo>
                    <a:pt x="3444" y="7822"/>
                  </a:lnTo>
                  <a:lnTo>
                    <a:pt x="344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0" name="Google Shape;4840;p61"/>
            <p:cNvSpPr/>
            <p:nvPr/>
          </p:nvSpPr>
          <p:spPr>
            <a:xfrm>
              <a:off x="7621268" y="2593093"/>
              <a:ext cx="22389" cy="119950"/>
            </a:xfrm>
            <a:custGeom>
              <a:rect b="b" l="l" r="r" t="t"/>
              <a:pathLst>
                <a:path extrusionOk="0" h="7822" w="1460">
                  <a:moveTo>
                    <a:pt x="1" y="0"/>
                  </a:moveTo>
                  <a:lnTo>
                    <a:pt x="1" y="7822"/>
                  </a:lnTo>
                  <a:lnTo>
                    <a:pt x="1460" y="7822"/>
                  </a:lnTo>
                  <a:lnTo>
                    <a:pt x="146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1" name="Google Shape;4841;p61"/>
            <p:cNvSpPr/>
            <p:nvPr/>
          </p:nvSpPr>
          <p:spPr>
            <a:xfrm>
              <a:off x="7275755" y="2593093"/>
              <a:ext cx="52829" cy="119950"/>
            </a:xfrm>
            <a:custGeom>
              <a:rect b="b" l="l" r="r" t="t"/>
              <a:pathLst>
                <a:path extrusionOk="0" h="7822" w="3445">
                  <a:moveTo>
                    <a:pt x="1" y="0"/>
                  </a:moveTo>
                  <a:lnTo>
                    <a:pt x="1" y="7822"/>
                  </a:lnTo>
                  <a:lnTo>
                    <a:pt x="3444" y="7822"/>
                  </a:lnTo>
                  <a:lnTo>
                    <a:pt x="344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2" name="Google Shape;4842;p61"/>
            <p:cNvSpPr/>
            <p:nvPr/>
          </p:nvSpPr>
          <p:spPr>
            <a:xfrm>
              <a:off x="7112851" y="2834772"/>
              <a:ext cx="622110" cy="59991"/>
            </a:xfrm>
            <a:custGeom>
              <a:rect b="b" l="l" r="r" t="t"/>
              <a:pathLst>
                <a:path extrusionOk="0" h="3912" w="40568">
                  <a:moveTo>
                    <a:pt x="0" y="0"/>
                  </a:moveTo>
                  <a:lnTo>
                    <a:pt x="0" y="3911"/>
                  </a:lnTo>
                  <a:lnTo>
                    <a:pt x="40568" y="3911"/>
                  </a:lnTo>
                  <a:lnTo>
                    <a:pt x="40568" y="0"/>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3" name="Google Shape;4843;p61"/>
            <p:cNvSpPr/>
            <p:nvPr/>
          </p:nvSpPr>
          <p:spPr>
            <a:xfrm>
              <a:off x="7570248" y="2834772"/>
              <a:ext cx="25977" cy="59991"/>
            </a:xfrm>
            <a:custGeom>
              <a:rect b="b" l="l" r="r" t="t"/>
              <a:pathLst>
                <a:path extrusionOk="0" h="3912" w="1694">
                  <a:moveTo>
                    <a:pt x="0" y="0"/>
                  </a:moveTo>
                  <a:lnTo>
                    <a:pt x="0" y="3911"/>
                  </a:lnTo>
                  <a:lnTo>
                    <a:pt x="1693" y="3911"/>
                  </a:lnTo>
                  <a:lnTo>
                    <a:pt x="169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4" name="Google Shape;4844;p61"/>
            <p:cNvSpPr/>
            <p:nvPr/>
          </p:nvSpPr>
          <p:spPr>
            <a:xfrm>
              <a:off x="7612312" y="2834772"/>
              <a:ext cx="25977" cy="59991"/>
            </a:xfrm>
            <a:custGeom>
              <a:rect b="b" l="l" r="r" t="t"/>
              <a:pathLst>
                <a:path extrusionOk="0" h="3912" w="1694">
                  <a:moveTo>
                    <a:pt x="1" y="0"/>
                  </a:moveTo>
                  <a:lnTo>
                    <a:pt x="1" y="3911"/>
                  </a:lnTo>
                  <a:lnTo>
                    <a:pt x="1694" y="3911"/>
                  </a:lnTo>
                  <a:lnTo>
                    <a:pt x="169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5" name="Google Shape;4845;p61"/>
            <p:cNvSpPr/>
            <p:nvPr/>
          </p:nvSpPr>
          <p:spPr>
            <a:xfrm>
              <a:off x="7174605" y="2834772"/>
              <a:ext cx="25088" cy="59991"/>
            </a:xfrm>
            <a:custGeom>
              <a:rect b="b" l="l" r="r" t="t"/>
              <a:pathLst>
                <a:path extrusionOk="0" h="3912" w="1636">
                  <a:moveTo>
                    <a:pt x="1" y="0"/>
                  </a:moveTo>
                  <a:lnTo>
                    <a:pt x="1" y="3911"/>
                  </a:lnTo>
                  <a:lnTo>
                    <a:pt x="1635" y="3911"/>
                  </a:lnTo>
                  <a:lnTo>
                    <a:pt x="163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6" name="Google Shape;4846;p61"/>
            <p:cNvSpPr/>
            <p:nvPr/>
          </p:nvSpPr>
          <p:spPr>
            <a:xfrm>
              <a:off x="7216685" y="2834772"/>
              <a:ext cx="25962" cy="59991"/>
            </a:xfrm>
            <a:custGeom>
              <a:rect b="b" l="l" r="r" t="t"/>
              <a:pathLst>
                <a:path extrusionOk="0" h="3912" w="1693">
                  <a:moveTo>
                    <a:pt x="0" y="0"/>
                  </a:moveTo>
                  <a:lnTo>
                    <a:pt x="0" y="3911"/>
                  </a:lnTo>
                  <a:lnTo>
                    <a:pt x="1693" y="3911"/>
                  </a:lnTo>
                  <a:lnTo>
                    <a:pt x="169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7" name="Google Shape;4847;p61"/>
            <p:cNvSpPr/>
            <p:nvPr/>
          </p:nvSpPr>
          <p:spPr>
            <a:xfrm>
              <a:off x="7171922" y="2504472"/>
              <a:ext cx="373285" cy="89526"/>
            </a:xfrm>
            <a:custGeom>
              <a:rect b="b" l="l" r="r" t="t"/>
              <a:pathLst>
                <a:path extrusionOk="0" h="5838" w="24342">
                  <a:moveTo>
                    <a:pt x="1" y="1"/>
                  </a:moveTo>
                  <a:lnTo>
                    <a:pt x="1" y="5838"/>
                  </a:lnTo>
                  <a:lnTo>
                    <a:pt x="24341" y="5838"/>
                  </a:lnTo>
                  <a:lnTo>
                    <a:pt x="24341" y="1"/>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8" name="Google Shape;4848;p61"/>
            <p:cNvSpPr/>
            <p:nvPr/>
          </p:nvSpPr>
          <p:spPr>
            <a:xfrm>
              <a:off x="7543397" y="2504472"/>
              <a:ext cx="213049" cy="89526"/>
            </a:xfrm>
            <a:custGeom>
              <a:rect b="b" l="l" r="r" t="t"/>
              <a:pathLst>
                <a:path extrusionOk="0" h="5838" w="13893">
                  <a:moveTo>
                    <a:pt x="0" y="1"/>
                  </a:moveTo>
                  <a:lnTo>
                    <a:pt x="0" y="5838"/>
                  </a:lnTo>
                  <a:lnTo>
                    <a:pt x="13892" y="5838"/>
                  </a:lnTo>
                  <a:lnTo>
                    <a:pt x="13892" y="1"/>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9" name="Google Shape;4849;p61"/>
            <p:cNvSpPr/>
            <p:nvPr/>
          </p:nvSpPr>
          <p:spPr>
            <a:xfrm>
              <a:off x="7171922" y="2513427"/>
              <a:ext cx="373285" cy="70725"/>
            </a:xfrm>
            <a:custGeom>
              <a:rect b="b" l="l" r="r" t="t"/>
              <a:pathLst>
                <a:path extrusionOk="0" h="4612" w="24342">
                  <a:moveTo>
                    <a:pt x="1" y="0"/>
                  </a:moveTo>
                  <a:lnTo>
                    <a:pt x="1" y="4612"/>
                  </a:lnTo>
                  <a:lnTo>
                    <a:pt x="24341" y="4612"/>
                  </a:lnTo>
                  <a:lnTo>
                    <a:pt x="24341" y="0"/>
                  </a:ln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0" name="Google Shape;4850;p61"/>
            <p:cNvSpPr/>
            <p:nvPr/>
          </p:nvSpPr>
          <p:spPr>
            <a:xfrm>
              <a:off x="7196090" y="2526845"/>
              <a:ext cx="348212" cy="2055"/>
            </a:xfrm>
            <a:custGeom>
              <a:rect b="b" l="l" r="r" t="t"/>
              <a:pathLst>
                <a:path extrusionOk="0" h="134" w="22707">
                  <a:moveTo>
                    <a:pt x="5663" y="1"/>
                  </a:moveTo>
                  <a:cubicBezTo>
                    <a:pt x="3795" y="1"/>
                    <a:pt x="1868" y="59"/>
                    <a:pt x="1" y="59"/>
                  </a:cubicBezTo>
                  <a:cubicBezTo>
                    <a:pt x="1495" y="59"/>
                    <a:pt x="3027" y="134"/>
                    <a:pt x="4536" y="134"/>
                  </a:cubicBezTo>
                  <a:cubicBezTo>
                    <a:pt x="4913" y="134"/>
                    <a:pt x="5289" y="129"/>
                    <a:pt x="5663" y="118"/>
                  </a:cubicBezTo>
                  <a:lnTo>
                    <a:pt x="17045" y="118"/>
                  </a:lnTo>
                  <a:cubicBezTo>
                    <a:pt x="18913" y="118"/>
                    <a:pt x="20839" y="59"/>
                    <a:pt x="22707" y="59"/>
                  </a:cubicBezTo>
                  <a:cubicBezTo>
                    <a:pt x="20839" y="1"/>
                    <a:pt x="18913" y="1"/>
                    <a:pt x="170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1" name="Google Shape;4851;p61"/>
            <p:cNvSpPr/>
            <p:nvPr/>
          </p:nvSpPr>
          <p:spPr>
            <a:xfrm>
              <a:off x="7196090" y="2540279"/>
              <a:ext cx="348212" cy="2392"/>
            </a:xfrm>
            <a:custGeom>
              <a:rect b="b" l="l" r="r" t="t"/>
              <a:pathLst>
                <a:path extrusionOk="0" h="156" w="22707">
                  <a:moveTo>
                    <a:pt x="5663" y="0"/>
                  </a:moveTo>
                  <a:cubicBezTo>
                    <a:pt x="3795" y="0"/>
                    <a:pt x="1868" y="59"/>
                    <a:pt x="1" y="59"/>
                  </a:cubicBezTo>
                  <a:cubicBezTo>
                    <a:pt x="1095" y="127"/>
                    <a:pt x="2209" y="156"/>
                    <a:pt x="3320" y="156"/>
                  </a:cubicBezTo>
                  <a:cubicBezTo>
                    <a:pt x="4105" y="156"/>
                    <a:pt x="4889" y="141"/>
                    <a:pt x="5663" y="117"/>
                  </a:cubicBezTo>
                  <a:lnTo>
                    <a:pt x="17045" y="117"/>
                  </a:lnTo>
                  <a:cubicBezTo>
                    <a:pt x="18913" y="117"/>
                    <a:pt x="20839" y="59"/>
                    <a:pt x="22707" y="59"/>
                  </a:cubicBezTo>
                  <a:cubicBezTo>
                    <a:pt x="20839" y="0"/>
                    <a:pt x="18913" y="0"/>
                    <a:pt x="170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2" name="Google Shape;4852;p61"/>
            <p:cNvSpPr/>
            <p:nvPr/>
          </p:nvSpPr>
          <p:spPr>
            <a:xfrm>
              <a:off x="7196090" y="2554602"/>
              <a:ext cx="348212" cy="2699"/>
            </a:xfrm>
            <a:custGeom>
              <a:rect b="b" l="l" r="r" t="t"/>
              <a:pathLst>
                <a:path extrusionOk="0" h="176" w="22707">
                  <a:moveTo>
                    <a:pt x="5663" y="0"/>
                  </a:moveTo>
                  <a:cubicBezTo>
                    <a:pt x="3795" y="0"/>
                    <a:pt x="1868" y="59"/>
                    <a:pt x="1" y="59"/>
                  </a:cubicBezTo>
                  <a:cubicBezTo>
                    <a:pt x="1868" y="59"/>
                    <a:pt x="3795" y="59"/>
                    <a:pt x="5663" y="176"/>
                  </a:cubicBezTo>
                  <a:lnTo>
                    <a:pt x="17045" y="176"/>
                  </a:lnTo>
                  <a:cubicBezTo>
                    <a:pt x="18913" y="176"/>
                    <a:pt x="20839" y="59"/>
                    <a:pt x="22707" y="59"/>
                  </a:cubicBezTo>
                  <a:cubicBezTo>
                    <a:pt x="20839" y="0"/>
                    <a:pt x="18913" y="0"/>
                    <a:pt x="170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3" name="Google Shape;4853;p61"/>
            <p:cNvSpPr/>
            <p:nvPr/>
          </p:nvSpPr>
          <p:spPr>
            <a:xfrm>
              <a:off x="7196090" y="2568020"/>
              <a:ext cx="348212" cy="2714"/>
            </a:xfrm>
            <a:custGeom>
              <a:rect b="b" l="l" r="r" t="t"/>
              <a:pathLst>
                <a:path extrusionOk="0" h="177" w="22707">
                  <a:moveTo>
                    <a:pt x="5663" y="1"/>
                  </a:moveTo>
                  <a:cubicBezTo>
                    <a:pt x="3795" y="1"/>
                    <a:pt x="1868" y="118"/>
                    <a:pt x="1" y="118"/>
                  </a:cubicBezTo>
                  <a:cubicBezTo>
                    <a:pt x="1868" y="118"/>
                    <a:pt x="3795" y="176"/>
                    <a:pt x="5663" y="176"/>
                  </a:cubicBezTo>
                  <a:lnTo>
                    <a:pt x="17045" y="176"/>
                  </a:lnTo>
                  <a:cubicBezTo>
                    <a:pt x="18913" y="176"/>
                    <a:pt x="20839" y="118"/>
                    <a:pt x="22707" y="118"/>
                  </a:cubicBezTo>
                  <a:cubicBezTo>
                    <a:pt x="20839" y="1"/>
                    <a:pt x="18913" y="1"/>
                    <a:pt x="170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4" name="Google Shape;4854;p61"/>
            <p:cNvSpPr/>
            <p:nvPr/>
          </p:nvSpPr>
          <p:spPr>
            <a:xfrm>
              <a:off x="7379588" y="2712138"/>
              <a:ext cx="311515" cy="122649"/>
            </a:xfrm>
            <a:custGeom>
              <a:rect b="b" l="l" r="r" t="t"/>
              <a:pathLst>
                <a:path extrusionOk="0" h="7998" w="20314">
                  <a:moveTo>
                    <a:pt x="1" y="1"/>
                  </a:moveTo>
                  <a:lnTo>
                    <a:pt x="1" y="7997"/>
                  </a:lnTo>
                  <a:lnTo>
                    <a:pt x="20313" y="7997"/>
                  </a:lnTo>
                  <a:lnTo>
                    <a:pt x="2031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5" name="Google Shape;4855;p61"/>
            <p:cNvSpPr/>
            <p:nvPr/>
          </p:nvSpPr>
          <p:spPr>
            <a:xfrm>
              <a:off x="7160282" y="2712138"/>
              <a:ext cx="219321" cy="122649"/>
            </a:xfrm>
            <a:custGeom>
              <a:rect b="b" l="l" r="r" t="t"/>
              <a:pathLst>
                <a:path extrusionOk="0" h="7998" w="14302">
                  <a:moveTo>
                    <a:pt x="1" y="1"/>
                  </a:moveTo>
                  <a:lnTo>
                    <a:pt x="1" y="7997"/>
                  </a:lnTo>
                  <a:lnTo>
                    <a:pt x="14302" y="7997"/>
                  </a:lnTo>
                  <a:lnTo>
                    <a:pt x="14302"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6" name="Google Shape;4856;p61"/>
            <p:cNvSpPr/>
            <p:nvPr/>
          </p:nvSpPr>
          <p:spPr>
            <a:xfrm>
              <a:off x="7379588" y="2724667"/>
              <a:ext cx="311515" cy="97592"/>
            </a:xfrm>
            <a:custGeom>
              <a:rect b="b" l="l" r="r" t="t"/>
              <a:pathLst>
                <a:path extrusionOk="0" h="6364" w="20314">
                  <a:moveTo>
                    <a:pt x="1" y="1"/>
                  </a:moveTo>
                  <a:lnTo>
                    <a:pt x="1" y="6363"/>
                  </a:lnTo>
                  <a:lnTo>
                    <a:pt x="20313" y="6363"/>
                  </a:lnTo>
                  <a:lnTo>
                    <a:pt x="20313" y="1"/>
                  </a:ln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7" name="Google Shape;4857;p61"/>
            <p:cNvSpPr/>
            <p:nvPr/>
          </p:nvSpPr>
          <p:spPr>
            <a:xfrm>
              <a:off x="7380478" y="2800759"/>
              <a:ext cx="290936" cy="2699"/>
            </a:xfrm>
            <a:custGeom>
              <a:rect b="b" l="l" r="r" t="t"/>
              <a:pathLst>
                <a:path extrusionOk="0" h="176" w="18972">
                  <a:moveTo>
                    <a:pt x="4729" y="0"/>
                  </a:moveTo>
                  <a:cubicBezTo>
                    <a:pt x="3153" y="0"/>
                    <a:pt x="1577" y="117"/>
                    <a:pt x="1" y="117"/>
                  </a:cubicBezTo>
                  <a:cubicBezTo>
                    <a:pt x="1577" y="175"/>
                    <a:pt x="3153" y="175"/>
                    <a:pt x="4729" y="175"/>
                  </a:cubicBezTo>
                  <a:lnTo>
                    <a:pt x="14243" y="175"/>
                  </a:lnTo>
                  <a:cubicBezTo>
                    <a:pt x="15819" y="175"/>
                    <a:pt x="17337" y="117"/>
                    <a:pt x="18971" y="117"/>
                  </a:cubicBezTo>
                  <a:cubicBezTo>
                    <a:pt x="17454" y="117"/>
                    <a:pt x="15819" y="0"/>
                    <a:pt x="142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8" name="Google Shape;4858;p61"/>
            <p:cNvSpPr/>
            <p:nvPr/>
          </p:nvSpPr>
          <p:spPr>
            <a:xfrm>
              <a:off x="7380478" y="2781958"/>
              <a:ext cx="290936" cy="2699"/>
            </a:xfrm>
            <a:custGeom>
              <a:rect b="b" l="l" r="r" t="t"/>
              <a:pathLst>
                <a:path extrusionOk="0" h="176" w="18972">
                  <a:moveTo>
                    <a:pt x="4729" y="0"/>
                  </a:moveTo>
                  <a:cubicBezTo>
                    <a:pt x="3153" y="0"/>
                    <a:pt x="1577" y="59"/>
                    <a:pt x="1" y="59"/>
                  </a:cubicBezTo>
                  <a:cubicBezTo>
                    <a:pt x="1577" y="176"/>
                    <a:pt x="3153" y="176"/>
                    <a:pt x="4729" y="176"/>
                  </a:cubicBezTo>
                  <a:lnTo>
                    <a:pt x="14243" y="176"/>
                  </a:lnTo>
                  <a:cubicBezTo>
                    <a:pt x="15819" y="176"/>
                    <a:pt x="17337" y="59"/>
                    <a:pt x="18971" y="59"/>
                  </a:cubicBezTo>
                  <a:cubicBezTo>
                    <a:pt x="17454" y="59"/>
                    <a:pt x="15819" y="0"/>
                    <a:pt x="142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9" name="Google Shape;4859;p61"/>
            <p:cNvSpPr/>
            <p:nvPr/>
          </p:nvSpPr>
          <p:spPr>
            <a:xfrm>
              <a:off x="7380478" y="2763158"/>
              <a:ext cx="290936" cy="1810"/>
            </a:xfrm>
            <a:custGeom>
              <a:rect b="b" l="l" r="r" t="t"/>
              <a:pathLst>
                <a:path extrusionOk="0" h="118" w="18972">
                  <a:moveTo>
                    <a:pt x="4729" y="1"/>
                  </a:moveTo>
                  <a:cubicBezTo>
                    <a:pt x="3153" y="1"/>
                    <a:pt x="1577" y="59"/>
                    <a:pt x="1" y="59"/>
                  </a:cubicBezTo>
                  <a:cubicBezTo>
                    <a:pt x="1577" y="117"/>
                    <a:pt x="3153" y="117"/>
                    <a:pt x="4729" y="117"/>
                  </a:cubicBezTo>
                  <a:lnTo>
                    <a:pt x="14243" y="117"/>
                  </a:lnTo>
                  <a:cubicBezTo>
                    <a:pt x="15819" y="117"/>
                    <a:pt x="17337" y="59"/>
                    <a:pt x="18971" y="59"/>
                  </a:cubicBezTo>
                  <a:cubicBezTo>
                    <a:pt x="17454" y="59"/>
                    <a:pt x="15819" y="1"/>
                    <a:pt x="142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0" name="Google Shape;4860;p61"/>
            <p:cNvSpPr/>
            <p:nvPr/>
          </p:nvSpPr>
          <p:spPr>
            <a:xfrm>
              <a:off x="7380478" y="2744357"/>
              <a:ext cx="290936" cy="1810"/>
            </a:xfrm>
            <a:custGeom>
              <a:rect b="b" l="l" r="r" t="t"/>
              <a:pathLst>
                <a:path extrusionOk="0" h="118" w="18972">
                  <a:moveTo>
                    <a:pt x="4729" y="1"/>
                  </a:moveTo>
                  <a:cubicBezTo>
                    <a:pt x="3153" y="1"/>
                    <a:pt x="1577" y="59"/>
                    <a:pt x="1" y="59"/>
                  </a:cubicBezTo>
                  <a:cubicBezTo>
                    <a:pt x="1577" y="118"/>
                    <a:pt x="3153" y="118"/>
                    <a:pt x="4729" y="118"/>
                  </a:cubicBezTo>
                  <a:lnTo>
                    <a:pt x="14243" y="118"/>
                  </a:lnTo>
                  <a:cubicBezTo>
                    <a:pt x="15819" y="118"/>
                    <a:pt x="17337" y="59"/>
                    <a:pt x="18971" y="59"/>
                  </a:cubicBezTo>
                  <a:cubicBezTo>
                    <a:pt x="17454" y="59"/>
                    <a:pt x="15819" y="1"/>
                    <a:pt x="142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1" name="Google Shape;4861;p61"/>
            <p:cNvSpPr/>
            <p:nvPr/>
          </p:nvSpPr>
          <p:spPr>
            <a:xfrm>
              <a:off x="7192517" y="2421233"/>
              <a:ext cx="572885" cy="83254"/>
            </a:xfrm>
            <a:custGeom>
              <a:rect b="b" l="l" r="r" t="t"/>
              <a:pathLst>
                <a:path extrusionOk="0" h="5429" w="37358">
                  <a:moveTo>
                    <a:pt x="0" y="0"/>
                  </a:moveTo>
                  <a:lnTo>
                    <a:pt x="0" y="5429"/>
                  </a:lnTo>
                  <a:lnTo>
                    <a:pt x="37357" y="5429"/>
                  </a:lnTo>
                  <a:lnTo>
                    <a:pt x="37357" y="0"/>
                  </a:ln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2" name="Google Shape;4862;p61"/>
            <p:cNvSpPr/>
            <p:nvPr/>
          </p:nvSpPr>
          <p:spPr>
            <a:xfrm>
              <a:off x="7246220" y="2438240"/>
              <a:ext cx="220211" cy="50130"/>
            </a:xfrm>
            <a:custGeom>
              <a:rect b="b" l="l" r="r" t="t"/>
              <a:pathLst>
                <a:path extrusionOk="0" h="3269" w="14360">
                  <a:moveTo>
                    <a:pt x="0" y="0"/>
                  </a:moveTo>
                  <a:lnTo>
                    <a:pt x="0" y="3269"/>
                  </a:lnTo>
                  <a:lnTo>
                    <a:pt x="14359" y="3269"/>
                  </a:lnTo>
                  <a:lnTo>
                    <a:pt x="1435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3" name="Google Shape;4863;p61"/>
            <p:cNvSpPr/>
            <p:nvPr/>
          </p:nvSpPr>
          <p:spPr>
            <a:xfrm>
              <a:off x="7520118" y="2438240"/>
              <a:ext cx="206792" cy="8066"/>
            </a:xfrm>
            <a:custGeom>
              <a:rect b="b" l="l" r="r" t="t"/>
              <a:pathLst>
                <a:path extrusionOk="0" h="526" w="13485">
                  <a:moveTo>
                    <a:pt x="1" y="0"/>
                  </a:moveTo>
                  <a:lnTo>
                    <a:pt x="1" y="526"/>
                  </a:lnTo>
                  <a:lnTo>
                    <a:pt x="13484" y="526"/>
                  </a:lnTo>
                  <a:lnTo>
                    <a:pt x="1348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4" name="Google Shape;4864;p61"/>
            <p:cNvSpPr/>
            <p:nvPr/>
          </p:nvSpPr>
          <p:spPr>
            <a:xfrm>
              <a:off x="7520118" y="2458819"/>
              <a:ext cx="206792" cy="8082"/>
            </a:xfrm>
            <a:custGeom>
              <a:rect b="b" l="l" r="r" t="t"/>
              <a:pathLst>
                <a:path extrusionOk="0" h="527" w="13485">
                  <a:moveTo>
                    <a:pt x="1" y="1"/>
                  </a:moveTo>
                  <a:lnTo>
                    <a:pt x="1" y="526"/>
                  </a:lnTo>
                  <a:lnTo>
                    <a:pt x="13484" y="526"/>
                  </a:lnTo>
                  <a:lnTo>
                    <a:pt x="1348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5" name="Google Shape;4865;p61"/>
            <p:cNvSpPr/>
            <p:nvPr/>
          </p:nvSpPr>
          <p:spPr>
            <a:xfrm>
              <a:off x="7520118" y="2479414"/>
              <a:ext cx="206792" cy="8066"/>
            </a:xfrm>
            <a:custGeom>
              <a:rect b="b" l="l" r="r" t="t"/>
              <a:pathLst>
                <a:path extrusionOk="0" h="526" w="13485">
                  <a:moveTo>
                    <a:pt x="1" y="0"/>
                  </a:moveTo>
                  <a:lnTo>
                    <a:pt x="1" y="526"/>
                  </a:lnTo>
                  <a:lnTo>
                    <a:pt x="13484" y="526"/>
                  </a:lnTo>
                  <a:lnTo>
                    <a:pt x="1348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6" name="Google Shape;4866;p61"/>
            <p:cNvSpPr/>
            <p:nvPr/>
          </p:nvSpPr>
          <p:spPr>
            <a:xfrm>
              <a:off x="7782393" y="2343285"/>
              <a:ext cx="614949" cy="695350"/>
            </a:xfrm>
            <a:custGeom>
              <a:rect b="b" l="l" r="r" t="t"/>
              <a:pathLst>
                <a:path extrusionOk="0" h="45344" w="40101">
                  <a:moveTo>
                    <a:pt x="16148" y="0"/>
                  </a:moveTo>
                  <a:cubicBezTo>
                    <a:pt x="13324" y="0"/>
                    <a:pt x="10785" y="1901"/>
                    <a:pt x="10040" y="3274"/>
                  </a:cubicBezTo>
                  <a:cubicBezTo>
                    <a:pt x="4378" y="14247"/>
                    <a:pt x="0" y="44833"/>
                    <a:pt x="467" y="45242"/>
                  </a:cubicBezTo>
                  <a:cubicBezTo>
                    <a:pt x="561" y="45317"/>
                    <a:pt x="4629" y="45344"/>
                    <a:pt x="10113" y="45344"/>
                  </a:cubicBezTo>
                  <a:cubicBezTo>
                    <a:pt x="21727" y="45344"/>
                    <a:pt x="39692" y="45223"/>
                    <a:pt x="39692" y="45184"/>
                  </a:cubicBezTo>
                  <a:cubicBezTo>
                    <a:pt x="40101" y="44425"/>
                    <a:pt x="32513" y="12321"/>
                    <a:pt x="20313" y="1639"/>
                  </a:cubicBezTo>
                  <a:cubicBezTo>
                    <a:pt x="18973" y="453"/>
                    <a:pt x="17527" y="0"/>
                    <a:pt x="16148"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7" name="Google Shape;4867;p61"/>
            <p:cNvSpPr/>
            <p:nvPr/>
          </p:nvSpPr>
          <p:spPr>
            <a:xfrm>
              <a:off x="7932768" y="2177759"/>
              <a:ext cx="146787" cy="262673"/>
            </a:xfrm>
            <a:custGeom>
              <a:rect b="b" l="l" r="r" t="t"/>
              <a:pathLst>
                <a:path extrusionOk="0" h="17129" w="9572">
                  <a:moveTo>
                    <a:pt x="8639" y="0"/>
                  </a:moveTo>
                  <a:cubicBezTo>
                    <a:pt x="8639" y="0"/>
                    <a:pt x="8639" y="0"/>
                    <a:pt x="8639" y="0"/>
                  </a:cubicBezTo>
                  <a:lnTo>
                    <a:pt x="0" y="4437"/>
                  </a:lnTo>
                  <a:lnTo>
                    <a:pt x="818" y="10682"/>
                  </a:lnTo>
                  <a:lnTo>
                    <a:pt x="876" y="11091"/>
                  </a:lnTo>
                  <a:cubicBezTo>
                    <a:pt x="876" y="11091"/>
                    <a:pt x="292" y="16928"/>
                    <a:pt x="1401" y="17103"/>
                  </a:cubicBezTo>
                  <a:cubicBezTo>
                    <a:pt x="1541" y="17120"/>
                    <a:pt x="1682" y="17129"/>
                    <a:pt x="1823" y="17129"/>
                  </a:cubicBezTo>
                  <a:cubicBezTo>
                    <a:pt x="4979" y="17129"/>
                    <a:pt x="8365" y="12936"/>
                    <a:pt x="8756" y="12433"/>
                  </a:cubicBezTo>
                  <a:cubicBezTo>
                    <a:pt x="9571" y="11444"/>
                    <a:pt x="8644" y="0"/>
                    <a:pt x="8639" y="0"/>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8" name="Google Shape;4868;p61"/>
            <p:cNvSpPr/>
            <p:nvPr/>
          </p:nvSpPr>
          <p:spPr>
            <a:xfrm>
              <a:off x="7931878" y="2177729"/>
              <a:ext cx="136957" cy="168332"/>
            </a:xfrm>
            <a:custGeom>
              <a:rect b="b" l="l" r="r" t="t"/>
              <a:pathLst>
                <a:path extrusionOk="0" h="10977" w="8931">
                  <a:moveTo>
                    <a:pt x="8642" y="1"/>
                  </a:moveTo>
                  <a:cubicBezTo>
                    <a:pt x="8641" y="1"/>
                    <a:pt x="8640" y="1"/>
                    <a:pt x="8639" y="2"/>
                  </a:cubicBezTo>
                  <a:lnTo>
                    <a:pt x="0" y="4439"/>
                  </a:lnTo>
                  <a:lnTo>
                    <a:pt x="817" y="10684"/>
                  </a:lnTo>
                  <a:lnTo>
                    <a:pt x="876" y="10976"/>
                  </a:lnTo>
                  <a:cubicBezTo>
                    <a:pt x="2860" y="10801"/>
                    <a:pt x="5837" y="9809"/>
                    <a:pt x="8055" y="5197"/>
                  </a:cubicBezTo>
                  <a:cubicBezTo>
                    <a:pt x="8405" y="4380"/>
                    <a:pt x="8697" y="3738"/>
                    <a:pt x="8931" y="3096"/>
                  </a:cubicBezTo>
                  <a:cubicBezTo>
                    <a:pt x="8759" y="1380"/>
                    <a:pt x="8700" y="1"/>
                    <a:pt x="8642"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9" name="Google Shape;4869;p61"/>
            <p:cNvSpPr/>
            <p:nvPr/>
          </p:nvSpPr>
          <p:spPr>
            <a:xfrm>
              <a:off x="7755541" y="1905824"/>
              <a:ext cx="372380" cy="418845"/>
            </a:xfrm>
            <a:custGeom>
              <a:rect b="b" l="l" r="r" t="t"/>
              <a:pathLst>
                <a:path extrusionOk="0" h="27313" w="24283">
                  <a:moveTo>
                    <a:pt x="12207" y="0"/>
                  </a:moveTo>
                  <a:cubicBezTo>
                    <a:pt x="7482" y="0"/>
                    <a:pt x="2465" y="3083"/>
                    <a:pt x="1284" y="13297"/>
                  </a:cubicBezTo>
                  <a:cubicBezTo>
                    <a:pt x="0" y="24913"/>
                    <a:pt x="6829" y="26956"/>
                    <a:pt x="9339" y="27248"/>
                  </a:cubicBezTo>
                  <a:cubicBezTo>
                    <a:pt x="9686" y="27275"/>
                    <a:pt x="10169" y="27313"/>
                    <a:pt x="10746" y="27313"/>
                  </a:cubicBezTo>
                  <a:cubicBezTo>
                    <a:pt x="13857" y="27313"/>
                    <a:pt x="19704" y="26226"/>
                    <a:pt x="21772" y="16624"/>
                  </a:cubicBezTo>
                  <a:cubicBezTo>
                    <a:pt x="24282" y="5242"/>
                    <a:pt x="19262" y="923"/>
                    <a:pt x="14126" y="164"/>
                  </a:cubicBezTo>
                  <a:cubicBezTo>
                    <a:pt x="13499" y="58"/>
                    <a:pt x="12856" y="0"/>
                    <a:pt x="12207" y="0"/>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0" name="Google Shape;4870;p61"/>
            <p:cNvSpPr/>
            <p:nvPr/>
          </p:nvSpPr>
          <p:spPr>
            <a:xfrm>
              <a:off x="7791333" y="2057502"/>
              <a:ext cx="36727" cy="18233"/>
            </a:xfrm>
            <a:custGeom>
              <a:rect b="b" l="l" r="r" t="t"/>
              <a:pathLst>
                <a:path extrusionOk="0" h="1189" w="2395">
                  <a:moveTo>
                    <a:pt x="1534" y="0"/>
                  </a:moveTo>
                  <a:cubicBezTo>
                    <a:pt x="1448" y="0"/>
                    <a:pt x="1364" y="8"/>
                    <a:pt x="1285" y="21"/>
                  </a:cubicBezTo>
                  <a:cubicBezTo>
                    <a:pt x="818" y="138"/>
                    <a:pt x="526" y="196"/>
                    <a:pt x="234" y="488"/>
                  </a:cubicBezTo>
                  <a:cubicBezTo>
                    <a:pt x="1" y="780"/>
                    <a:pt x="293" y="1188"/>
                    <a:pt x="643" y="1188"/>
                  </a:cubicBezTo>
                  <a:cubicBezTo>
                    <a:pt x="935" y="1188"/>
                    <a:pt x="1168" y="1130"/>
                    <a:pt x="1402" y="1130"/>
                  </a:cubicBezTo>
                  <a:cubicBezTo>
                    <a:pt x="1752" y="1071"/>
                    <a:pt x="1986" y="1071"/>
                    <a:pt x="2219" y="838"/>
                  </a:cubicBezTo>
                  <a:cubicBezTo>
                    <a:pt x="2394" y="721"/>
                    <a:pt x="2394" y="488"/>
                    <a:pt x="2277" y="313"/>
                  </a:cubicBezTo>
                  <a:cubicBezTo>
                    <a:pt x="2142" y="86"/>
                    <a:pt x="1830" y="0"/>
                    <a:pt x="153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1" name="Google Shape;4871;p61"/>
            <p:cNvSpPr/>
            <p:nvPr/>
          </p:nvSpPr>
          <p:spPr>
            <a:xfrm>
              <a:off x="7895166" y="2070123"/>
              <a:ext cx="36390" cy="20917"/>
            </a:xfrm>
            <a:custGeom>
              <a:rect b="b" l="l" r="r" t="t"/>
              <a:pathLst>
                <a:path extrusionOk="0" h="1364" w="2373">
                  <a:moveTo>
                    <a:pt x="823" y="0"/>
                  </a:moveTo>
                  <a:cubicBezTo>
                    <a:pt x="614" y="0"/>
                    <a:pt x="413" y="70"/>
                    <a:pt x="234" y="248"/>
                  </a:cubicBezTo>
                  <a:cubicBezTo>
                    <a:pt x="59" y="365"/>
                    <a:pt x="1" y="599"/>
                    <a:pt x="118" y="774"/>
                  </a:cubicBezTo>
                  <a:cubicBezTo>
                    <a:pt x="351" y="949"/>
                    <a:pt x="585" y="1066"/>
                    <a:pt x="876" y="1124"/>
                  </a:cubicBezTo>
                  <a:cubicBezTo>
                    <a:pt x="1168" y="1182"/>
                    <a:pt x="1402" y="1241"/>
                    <a:pt x="1694" y="1357"/>
                  </a:cubicBezTo>
                  <a:cubicBezTo>
                    <a:pt x="1719" y="1362"/>
                    <a:pt x="1745" y="1364"/>
                    <a:pt x="1771" y="1364"/>
                  </a:cubicBezTo>
                  <a:cubicBezTo>
                    <a:pt x="2092" y="1364"/>
                    <a:pt x="2373" y="1035"/>
                    <a:pt x="2102" y="657"/>
                  </a:cubicBezTo>
                  <a:cubicBezTo>
                    <a:pt x="1869" y="365"/>
                    <a:pt x="1577" y="190"/>
                    <a:pt x="1227" y="73"/>
                  </a:cubicBezTo>
                  <a:cubicBezTo>
                    <a:pt x="1091" y="28"/>
                    <a:pt x="955" y="0"/>
                    <a:pt x="82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2" name="Google Shape;4872;p61"/>
            <p:cNvSpPr/>
            <p:nvPr/>
          </p:nvSpPr>
          <p:spPr>
            <a:xfrm>
              <a:off x="7883926" y="2113245"/>
              <a:ext cx="39012" cy="38568"/>
            </a:xfrm>
            <a:custGeom>
              <a:rect b="b" l="l" r="r" t="t"/>
              <a:pathLst>
                <a:path extrusionOk="0" h="2515" w="2544">
                  <a:moveTo>
                    <a:pt x="1132" y="1"/>
                  </a:moveTo>
                  <a:cubicBezTo>
                    <a:pt x="143" y="1"/>
                    <a:pt x="1" y="2458"/>
                    <a:pt x="1142" y="2515"/>
                  </a:cubicBezTo>
                  <a:cubicBezTo>
                    <a:pt x="2310" y="2515"/>
                    <a:pt x="2543" y="5"/>
                    <a:pt x="1201" y="5"/>
                  </a:cubicBezTo>
                  <a:cubicBezTo>
                    <a:pt x="1177" y="2"/>
                    <a:pt x="1155" y="1"/>
                    <a:pt x="113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3" name="Google Shape;4873;p61"/>
            <p:cNvSpPr/>
            <p:nvPr/>
          </p:nvSpPr>
          <p:spPr>
            <a:xfrm>
              <a:off x="7907879" y="2114855"/>
              <a:ext cx="26698" cy="16439"/>
            </a:xfrm>
            <a:custGeom>
              <a:rect b="b" l="l" r="r" t="t"/>
              <a:pathLst>
                <a:path extrusionOk="0" h="1072" w="1741">
                  <a:moveTo>
                    <a:pt x="124" y="0"/>
                  </a:moveTo>
                  <a:cubicBezTo>
                    <a:pt x="66" y="0"/>
                    <a:pt x="1" y="75"/>
                    <a:pt x="47" y="75"/>
                  </a:cubicBezTo>
                  <a:cubicBezTo>
                    <a:pt x="103" y="573"/>
                    <a:pt x="368" y="1072"/>
                    <a:pt x="844" y="1072"/>
                  </a:cubicBezTo>
                  <a:cubicBezTo>
                    <a:pt x="870" y="1072"/>
                    <a:pt x="896" y="1070"/>
                    <a:pt x="923" y="1067"/>
                  </a:cubicBezTo>
                  <a:cubicBezTo>
                    <a:pt x="1507" y="950"/>
                    <a:pt x="1740" y="542"/>
                    <a:pt x="1740" y="16"/>
                  </a:cubicBezTo>
                  <a:lnTo>
                    <a:pt x="1623" y="16"/>
                  </a:lnTo>
                  <a:cubicBezTo>
                    <a:pt x="1464" y="229"/>
                    <a:pt x="1207" y="491"/>
                    <a:pt x="941" y="491"/>
                  </a:cubicBezTo>
                  <a:cubicBezTo>
                    <a:pt x="916" y="491"/>
                    <a:pt x="890" y="489"/>
                    <a:pt x="865" y="483"/>
                  </a:cubicBezTo>
                  <a:cubicBezTo>
                    <a:pt x="631" y="483"/>
                    <a:pt x="398" y="192"/>
                    <a:pt x="164" y="16"/>
                  </a:cubicBezTo>
                  <a:cubicBezTo>
                    <a:pt x="152" y="5"/>
                    <a:pt x="138" y="0"/>
                    <a:pt x="1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4" name="Google Shape;4874;p61"/>
            <p:cNvSpPr/>
            <p:nvPr/>
          </p:nvSpPr>
          <p:spPr>
            <a:xfrm>
              <a:off x="7792652" y="2102511"/>
              <a:ext cx="38614" cy="39518"/>
            </a:xfrm>
            <a:custGeom>
              <a:rect b="b" l="l" r="r" t="t"/>
              <a:pathLst>
                <a:path extrusionOk="0" h="2577" w="2518">
                  <a:moveTo>
                    <a:pt x="1411" y="0"/>
                  </a:moveTo>
                  <a:cubicBezTo>
                    <a:pt x="253" y="0"/>
                    <a:pt x="1" y="2458"/>
                    <a:pt x="1199" y="2573"/>
                  </a:cubicBezTo>
                  <a:cubicBezTo>
                    <a:pt x="1224" y="2575"/>
                    <a:pt x="1249" y="2577"/>
                    <a:pt x="1273" y="2577"/>
                  </a:cubicBezTo>
                  <a:cubicBezTo>
                    <a:pt x="2318" y="2577"/>
                    <a:pt x="2518" y="175"/>
                    <a:pt x="1491" y="4"/>
                  </a:cubicBezTo>
                  <a:cubicBezTo>
                    <a:pt x="1464" y="2"/>
                    <a:pt x="1437" y="0"/>
                    <a:pt x="141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5" name="Google Shape;4875;p61"/>
            <p:cNvSpPr/>
            <p:nvPr/>
          </p:nvSpPr>
          <p:spPr>
            <a:xfrm>
              <a:off x="7785076" y="2101667"/>
              <a:ext cx="24183" cy="18509"/>
            </a:xfrm>
            <a:custGeom>
              <a:rect b="b" l="l" r="r" t="t"/>
              <a:pathLst>
                <a:path extrusionOk="0" h="1207" w="1577">
                  <a:moveTo>
                    <a:pt x="117" y="1"/>
                  </a:moveTo>
                  <a:cubicBezTo>
                    <a:pt x="0" y="526"/>
                    <a:pt x="175" y="1052"/>
                    <a:pt x="584" y="1168"/>
                  </a:cubicBezTo>
                  <a:cubicBezTo>
                    <a:pt x="653" y="1194"/>
                    <a:pt x="720" y="1206"/>
                    <a:pt x="784" y="1206"/>
                  </a:cubicBezTo>
                  <a:cubicBezTo>
                    <a:pt x="1151" y="1206"/>
                    <a:pt x="1427" y="816"/>
                    <a:pt x="1576" y="468"/>
                  </a:cubicBezTo>
                  <a:cubicBezTo>
                    <a:pt x="1576" y="324"/>
                    <a:pt x="1576" y="219"/>
                    <a:pt x="1479" y="219"/>
                  </a:cubicBezTo>
                  <a:cubicBezTo>
                    <a:pt x="1458" y="219"/>
                    <a:pt x="1432" y="224"/>
                    <a:pt x="1401" y="234"/>
                  </a:cubicBezTo>
                  <a:cubicBezTo>
                    <a:pt x="1168" y="351"/>
                    <a:pt x="993" y="585"/>
                    <a:pt x="759" y="585"/>
                  </a:cubicBezTo>
                  <a:cubicBezTo>
                    <a:pt x="467" y="585"/>
                    <a:pt x="292" y="293"/>
                    <a:pt x="1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6" name="Google Shape;4876;p61"/>
            <p:cNvSpPr/>
            <p:nvPr/>
          </p:nvSpPr>
          <p:spPr>
            <a:xfrm>
              <a:off x="7864742" y="2218934"/>
              <a:ext cx="26867" cy="11793"/>
            </a:xfrm>
            <a:custGeom>
              <a:rect b="b" l="l" r="r" t="t"/>
              <a:pathLst>
                <a:path extrusionOk="0" h="769" w="1752">
                  <a:moveTo>
                    <a:pt x="1635" y="0"/>
                  </a:moveTo>
                  <a:cubicBezTo>
                    <a:pt x="1401" y="234"/>
                    <a:pt x="1226" y="467"/>
                    <a:pt x="934" y="467"/>
                  </a:cubicBezTo>
                  <a:cubicBezTo>
                    <a:pt x="642" y="467"/>
                    <a:pt x="351" y="292"/>
                    <a:pt x="59" y="234"/>
                  </a:cubicBezTo>
                  <a:cubicBezTo>
                    <a:pt x="59" y="234"/>
                    <a:pt x="0" y="234"/>
                    <a:pt x="59" y="292"/>
                  </a:cubicBezTo>
                  <a:cubicBezTo>
                    <a:pt x="268" y="554"/>
                    <a:pt x="664" y="768"/>
                    <a:pt x="996" y="768"/>
                  </a:cubicBezTo>
                  <a:cubicBezTo>
                    <a:pt x="1035" y="768"/>
                    <a:pt x="1073" y="765"/>
                    <a:pt x="1109" y="759"/>
                  </a:cubicBezTo>
                  <a:cubicBezTo>
                    <a:pt x="1460" y="701"/>
                    <a:pt x="1635" y="409"/>
                    <a:pt x="17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7" name="Google Shape;4877;p61"/>
            <p:cNvSpPr/>
            <p:nvPr/>
          </p:nvSpPr>
          <p:spPr>
            <a:xfrm>
              <a:off x="7820884" y="2100410"/>
              <a:ext cx="62398" cy="100950"/>
            </a:xfrm>
            <a:custGeom>
              <a:rect b="b" l="l" r="r" t="t"/>
              <a:pathLst>
                <a:path extrusionOk="0" h="6583" w="4069">
                  <a:moveTo>
                    <a:pt x="1437" y="0"/>
                  </a:moveTo>
                  <a:cubicBezTo>
                    <a:pt x="1416" y="0"/>
                    <a:pt x="1401" y="7"/>
                    <a:pt x="1401" y="25"/>
                  </a:cubicBezTo>
                  <a:cubicBezTo>
                    <a:pt x="701" y="2068"/>
                    <a:pt x="409" y="3118"/>
                    <a:pt x="0" y="4811"/>
                  </a:cubicBezTo>
                  <a:cubicBezTo>
                    <a:pt x="0" y="4838"/>
                    <a:pt x="63" y="4849"/>
                    <a:pt x="163" y="4849"/>
                  </a:cubicBezTo>
                  <a:cubicBezTo>
                    <a:pt x="492" y="4849"/>
                    <a:pt x="1222" y="4725"/>
                    <a:pt x="1401" y="4636"/>
                  </a:cubicBezTo>
                  <a:lnTo>
                    <a:pt x="1401" y="4636"/>
                  </a:lnTo>
                  <a:cubicBezTo>
                    <a:pt x="1401" y="4636"/>
                    <a:pt x="1168" y="5803"/>
                    <a:pt x="1109" y="6387"/>
                  </a:cubicBezTo>
                  <a:cubicBezTo>
                    <a:pt x="1109" y="6445"/>
                    <a:pt x="1284" y="6445"/>
                    <a:pt x="1401" y="6504"/>
                  </a:cubicBezTo>
                  <a:cubicBezTo>
                    <a:pt x="1611" y="6556"/>
                    <a:pt x="1827" y="6582"/>
                    <a:pt x="2043" y="6582"/>
                  </a:cubicBezTo>
                  <a:cubicBezTo>
                    <a:pt x="2787" y="6582"/>
                    <a:pt x="3530" y="6275"/>
                    <a:pt x="4028" y="5686"/>
                  </a:cubicBezTo>
                  <a:cubicBezTo>
                    <a:pt x="4069" y="5645"/>
                    <a:pt x="4052" y="5604"/>
                    <a:pt x="4018" y="5604"/>
                  </a:cubicBezTo>
                  <a:cubicBezTo>
                    <a:pt x="4004" y="5604"/>
                    <a:pt x="3986" y="5611"/>
                    <a:pt x="3969" y="5628"/>
                  </a:cubicBezTo>
                  <a:cubicBezTo>
                    <a:pt x="3310" y="6052"/>
                    <a:pt x="2652" y="6172"/>
                    <a:pt x="1962" y="6172"/>
                  </a:cubicBezTo>
                  <a:cubicBezTo>
                    <a:pt x="1796" y="6172"/>
                    <a:pt x="1629" y="6165"/>
                    <a:pt x="1459" y="6153"/>
                  </a:cubicBezTo>
                  <a:cubicBezTo>
                    <a:pt x="1459" y="5981"/>
                    <a:pt x="1969" y="4168"/>
                    <a:pt x="1929" y="4168"/>
                  </a:cubicBezTo>
                  <a:lnTo>
                    <a:pt x="1929" y="4168"/>
                  </a:lnTo>
                  <a:cubicBezTo>
                    <a:pt x="1928" y="4168"/>
                    <a:pt x="1927" y="4168"/>
                    <a:pt x="1926" y="4169"/>
                  </a:cubicBezTo>
                  <a:cubicBezTo>
                    <a:pt x="1576" y="4169"/>
                    <a:pt x="876" y="4344"/>
                    <a:pt x="584" y="4402"/>
                  </a:cubicBezTo>
                  <a:cubicBezTo>
                    <a:pt x="759" y="3644"/>
                    <a:pt x="1284" y="1484"/>
                    <a:pt x="1576" y="83"/>
                  </a:cubicBezTo>
                  <a:cubicBezTo>
                    <a:pt x="1576" y="42"/>
                    <a:pt x="1489" y="0"/>
                    <a:pt x="143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8" name="Google Shape;4878;p61"/>
            <p:cNvSpPr/>
            <p:nvPr/>
          </p:nvSpPr>
          <p:spPr>
            <a:xfrm>
              <a:off x="7843257" y="2185810"/>
              <a:ext cx="42984" cy="30455"/>
            </a:xfrm>
            <a:custGeom>
              <a:rect b="b" l="l" r="r" t="t"/>
              <a:pathLst>
                <a:path extrusionOk="0" h="1986" w="2803">
                  <a:moveTo>
                    <a:pt x="2569" y="1"/>
                  </a:moveTo>
                  <a:cubicBezTo>
                    <a:pt x="2569" y="1"/>
                    <a:pt x="1735" y="540"/>
                    <a:pt x="382" y="540"/>
                  </a:cubicBezTo>
                  <a:cubicBezTo>
                    <a:pt x="259" y="540"/>
                    <a:pt x="132" y="536"/>
                    <a:pt x="0" y="526"/>
                  </a:cubicBezTo>
                  <a:lnTo>
                    <a:pt x="0" y="526"/>
                  </a:lnTo>
                  <a:cubicBezTo>
                    <a:pt x="0" y="526"/>
                    <a:pt x="467" y="1285"/>
                    <a:pt x="1109" y="1752"/>
                  </a:cubicBezTo>
                  <a:cubicBezTo>
                    <a:pt x="1343" y="1869"/>
                    <a:pt x="1635" y="1985"/>
                    <a:pt x="1985" y="1985"/>
                  </a:cubicBezTo>
                  <a:cubicBezTo>
                    <a:pt x="2627" y="1869"/>
                    <a:pt x="2802" y="1285"/>
                    <a:pt x="2744" y="818"/>
                  </a:cubicBezTo>
                  <a:cubicBezTo>
                    <a:pt x="2744" y="351"/>
                    <a:pt x="2569" y="1"/>
                    <a:pt x="25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9" name="Google Shape;4879;p61"/>
            <p:cNvSpPr/>
            <p:nvPr/>
          </p:nvSpPr>
          <p:spPr>
            <a:xfrm>
              <a:off x="7860264" y="2197373"/>
              <a:ext cx="25977" cy="17988"/>
            </a:xfrm>
            <a:custGeom>
              <a:rect b="b" l="l" r="r" t="t"/>
              <a:pathLst>
                <a:path extrusionOk="0" h="1173" w="1694">
                  <a:moveTo>
                    <a:pt x="1501" y="0"/>
                  </a:moveTo>
                  <a:cubicBezTo>
                    <a:pt x="847" y="0"/>
                    <a:pt x="219" y="397"/>
                    <a:pt x="0" y="998"/>
                  </a:cubicBezTo>
                  <a:cubicBezTo>
                    <a:pt x="234" y="1115"/>
                    <a:pt x="526" y="1173"/>
                    <a:pt x="876" y="1173"/>
                  </a:cubicBezTo>
                  <a:cubicBezTo>
                    <a:pt x="1518" y="1115"/>
                    <a:pt x="1693" y="531"/>
                    <a:pt x="1635" y="6"/>
                  </a:cubicBezTo>
                  <a:cubicBezTo>
                    <a:pt x="1590" y="2"/>
                    <a:pt x="1546" y="0"/>
                    <a:pt x="150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0" name="Google Shape;4880;p61"/>
            <p:cNvSpPr/>
            <p:nvPr/>
          </p:nvSpPr>
          <p:spPr>
            <a:xfrm>
              <a:off x="7789554" y="1895626"/>
              <a:ext cx="365970" cy="263394"/>
            </a:xfrm>
            <a:custGeom>
              <a:rect b="b" l="l" r="r" t="t"/>
              <a:pathLst>
                <a:path extrusionOk="0" h="17176" w="23865">
                  <a:moveTo>
                    <a:pt x="11555" y="1"/>
                  </a:moveTo>
                  <a:cubicBezTo>
                    <a:pt x="10952" y="1"/>
                    <a:pt x="10311" y="42"/>
                    <a:pt x="9631" y="128"/>
                  </a:cubicBezTo>
                  <a:cubicBezTo>
                    <a:pt x="9631" y="128"/>
                    <a:pt x="9295" y="26"/>
                    <a:pt x="8701" y="26"/>
                  </a:cubicBezTo>
                  <a:cubicBezTo>
                    <a:pt x="7810" y="26"/>
                    <a:pt x="6339" y="257"/>
                    <a:pt x="4553" y="1413"/>
                  </a:cubicBezTo>
                  <a:cubicBezTo>
                    <a:pt x="1518" y="3222"/>
                    <a:pt x="0" y="9351"/>
                    <a:pt x="0" y="9351"/>
                  </a:cubicBezTo>
                  <a:cubicBezTo>
                    <a:pt x="0" y="9351"/>
                    <a:pt x="292" y="9176"/>
                    <a:pt x="817" y="8709"/>
                  </a:cubicBezTo>
                  <a:cubicBezTo>
                    <a:pt x="1459" y="8008"/>
                    <a:pt x="1693" y="7366"/>
                    <a:pt x="2218" y="6958"/>
                  </a:cubicBezTo>
                  <a:cubicBezTo>
                    <a:pt x="2919" y="6199"/>
                    <a:pt x="3444" y="6432"/>
                    <a:pt x="4261" y="5674"/>
                  </a:cubicBezTo>
                  <a:cubicBezTo>
                    <a:pt x="5370" y="4740"/>
                    <a:pt x="6129" y="2872"/>
                    <a:pt x="6129" y="2872"/>
                  </a:cubicBezTo>
                  <a:lnTo>
                    <a:pt x="6129" y="2872"/>
                  </a:lnTo>
                  <a:cubicBezTo>
                    <a:pt x="6129" y="2872"/>
                    <a:pt x="5837" y="4623"/>
                    <a:pt x="6596" y="5790"/>
                  </a:cubicBezTo>
                  <a:cubicBezTo>
                    <a:pt x="8055" y="8242"/>
                    <a:pt x="11032" y="7308"/>
                    <a:pt x="12200" y="8184"/>
                  </a:cubicBezTo>
                  <a:cubicBezTo>
                    <a:pt x="13309" y="9059"/>
                    <a:pt x="13075" y="11044"/>
                    <a:pt x="14067" y="11919"/>
                  </a:cubicBezTo>
                  <a:cubicBezTo>
                    <a:pt x="15468" y="13087"/>
                    <a:pt x="17103" y="12445"/>
                    <a:pt x="17395" y="13262"/>
                  </a:cubicBezTo>
                  <a:cubicBezTo>
                    <a:pt x="17686" y="14137"/>
                    <a:pt x="18445" y="16939"/>
                    <a:pt x="19613" y="17173"/>
                  </a:cubicBezTo>
                  <a:cubicBezTo>
                    <a:pt x="19621" y="17175"/>
                    <a:pt x="19630" y="17176"/>
                    <a:pt x="19639" y="17176"/>
                  </a:cubicBezTo>
                  <a:cubicBezTo>
                    <a:pt x="20776" y="17176"/>
                    <a:pt x="23864" y="1"/>
                    <a:pt x="1155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1" name="Google Shape;4881;p61"/>
            <p:cNvSpPr/>
            <p:nvPr/>
          </p:nvSpPr>
          <p:spPr>
            <a:xfrm>
              <a:off x="7852213" y="2080045"/>
              <a:ext cx="119061" cy="109967"/>
            </a:xfrm>
            <a:custGeom>
              <a:rect b="b" l="l" r="r" t="t"/>
              <a:pathLst>
                <a:path extrusionOk="0" h="7171" w="7764">
                  <a:moveTo>
                    <a:pt x="4013" y="513"/>
                  </a:moveTo>
                  <a:cubicBezTo>
                    <a:pt x="4253" y="513"/>
                    <a:pt x="4493" y="540"/>
                    <a:pt x="4728" y="594"/>
                  </a:cubicBezTo>
                  <a:cubicBezTo>
                    <a:pt x="5545" y="827"/>
                    <a:pt x="6187" y="1353"/>
                    <a:pt x="6596" y="1995"/>
                  </a:cubicBezTo>
                  <a:cubicBezTo>
                    <a:pt x="6946" y="2637"/>
                    <a:pt x="7121" y="3454"/>
                    <a:pt x="6888" y="4271"/>
                  </a:cubicBezTo>
                  <a:cubicBezTo>
                    <a:pt x="6654" y="4972"/>
                    <a:pt x="6187" y="5614"/>
                    <a:pt x="5487" y="6081"/>
                  </a:cubicBezTo>
                  <a:cubicBezTo>
                    <a:pt x="5046" y="6321"/>
                    <a:pt x="4523" y="6479"/>
                    <a:pt x="3974" y="6479"/>
                  </a:cubicBezTo>
                  <a:cubicBezTo>
                    <a:pt x="3723" y="6479"/>
                    <a:pt x="3467" y="6446"/>
                    <a:pt x="3210" y="6372"/>
                  </a:cubicBezTo>
                  <a:cubicBezTo>
                    <a:pt x="1634" y="5905"/>
                    <a:pt x="701" y="4329"/>
                    <a:pt x="1109" y="2695"/>
                  </a:cubicBezTo>
                  <a:cubicBezTo>
                    <a:pt x="1343" y="1995"/>
                    <a:pt x="1751" y="1353"/>
                    <a:pt x="2510" y="886"/>
                  </a:cubicBezTo>
                  <a:cubicBezTo>
                    <a:pt x="2953" y="644"/>
                    <a:pt x="3480" y="513"/>
                    <a:pt x="4013" y="513"/>
                  </a:cubicBezTo>
                  <a:close/>
                  <a:moveTo>
                    <a:pt x="3988" y="1"/>
                  </a:moveTo>
                  <a:cubicBezTo>
                    <a:pt x="2427" y="1"/>
                    <a:pt x="965" y="1073"/>
                    <a:pt x="525" y="2637"/>
                  </a:cubicBezTo>
                  <a:cubicBezTo>
                    <a:pt x="0" y="4563"/>
                    <a:pt x="1168" y="6548"/>
                    <a:pt x="3094" y="7014"/>
                  </a:cubicBezTo>
                  <a:cubicBezTo>
                    <a:pt x="3406" y="7119"/>
                    <a:pt x="3734" y="7171"/>
                    <a:pt x="4063" y="7171"/>
                  </a:cubicBezTo>
                  <a:cubicBezTo>
                    <a:pt x="4656" y="7171"/>
                    <a:pt x="5253" y="7002"/>
                    <a:pt x="5779" y="6664"/>
                  </a:cubicBezTo>
                  <a:cubicBezTo>
                    <a:pt x="6654" y="6139"/>
                    <a:pt x="7238" y="5438"/>
                    <a:pt x="7472" y="4505"/>
                  </a:cubicBezTo>
                  <a:cubicBezTo>
                    <a:pt x="7763" y="3629"/>
                    <a:pt x="7588" y="2578"/>
                    <a:pt x="7121" y="1761"/>
                  </a:cubicBezTo>
                  <a:cubicBezTo>
                    <a:pt x="6596" y="886"/>
                    <a:pt x="5837" y="302"/>
                    <a:pt x="4903" y="127"/>
                  </a:cubicBezTo>
                  <a:cubicBezTo>
                    <a:pt x="4599" y="41"/>
                    <a:pt x="4291" y="1"/>
                    <a:pt x="398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2" name="Google Shape;4882;p61"/>
            <p:cNvSpPr/>
            <p:nvPr/>
          </p:nvSpPr>
          <p:spPr>
            <a:xfrm>
              <a:off x="7751063" y="2070230"/>
              <a:ext cx="92209" cy="104462"/>
            </a:xfrm>
            <a:custGeom>
              <a:rect b="b" l="l" r="r" t="t"/>
              <a:pathLst>
                <a:path extrusionOk="0" h="6812" w="6013">
                  <a:moveTo>
                    <a:pt x="3413" y="608"/>
                  </a:moveTo>
                  <a:cubicBezTo>
                    <a:pt x="3543" y="608"/>
                    <a:pt x="3670" y="622"/>
                    <a:pt x="3794" y="650"/>
                  </a:cubicBezTo>
                  <a:cubicBezTo>
                    <a:pt x="4962" y="942"/>
                    <a:pt x="5545" y="2401"/>
                    <a:pt x="5078" y="3977"/>
                  </a:cubicBezTo>
                  <a:cubicBezTo>
                    <a:pt x="4845" y="4678"/>
                    <a:pt x="4436" y="5320"/>
                    <a:pt x="3911" y="5787"/>
                  </a:cubicBezTo>
                  <a:cubicBezTo>
                    <a:pt x="3480" y="6088"/>
                    <a:pt x="3049" y="6263"/>
                    <a:pt x="2641" y="6263"/>
                  </a:cubicBezTo>
                  <a:cubicBezTo>
                    <a:pt x="2497" y="6263"/>
                    <a:pt x="2356" y="6241"/>
                    <a:pt x="2218" y="6195"/>
                  </a:cubicBezTo>
                  <a:cubicBezTo>
                    <a:pt x="1168" y="5903"/>
                    <a:pt x="584" y="4444"/>
                    <a:pt x="934" y="2926"/>
                  </a:cubicBezTo>
                  <a:cubicBezTo>
                    <a:pt x="1168" y="2226"/>
                    <a:pt x="1576" y="1526"/>
                    <a:pt x="2102" y="1117"/>
                  </a:cubicBezTo>
                  <a:cubicBezTo>
                    <a:pt x="2547" y="760"/>
                    <a:pt x="2993" y="608"/>
                    <a:pt x="3413" y="608"/>
                  </a:cubicBezTo>
                  <a:close/>
                  <a:moveTo>
                    <a:pt x="3344" y="1"/>
                  </a:moveTo>
                  <a:cubicBezTo>
                    <a:pt x="2813" y="1"/>
                    <a:pt x="2233" y="198"/>
                    <a:pt x="1751" y="592"/>
                  </a:cubicBezTo>
                  <a:cubicBezTo>
                    <a:pt x="1168" y="1117"/>
                    <a:pt x="642" y="1817"/>
                    <a:pt x="409" y="2693"/>
                  </a:cubicBezTo>
                  <a:cubicBezTo>
                    <a:pt x="0" y="4561"/>
                    <a:pt x="759" y="6370"/>
                    <a:pt x="2160" y="6721"/>
                  </a:cubicBezTo>
                  <a:cubicBezTo>
                    <a:pt x="2329" y="6782"/>
                    <a:pt x="2510" y="6811"/>
                    <a:pt x="2696" y="6811"/>
                  </a:cubicBezTo>
                  <a:cubicBezTo>
                    <a:pt x="3220" y="6811"/>
                    <a:pt x="3788" y="6582"/>
                    <a:pt x="4261" y="6195"/>
                  </a:cubicBezTo>
                  <a:cubicBezTo>
                    <a:pt x="4845" y="5728"/>
                    <a:pt x="5370" y="4969"/>
                    <a:pt x="5604" y="4094"/>
                  </a:cubicBezTo>
                  <a:cubicBezTo>
                    <a:pt x="6012" y="2284"/>
                    <a:pt x="5312" y="475"/>
                    <a:pt x="3853" y="66"/>
                  </a:cubicBezTo>
                  <a:cubicBezTo>
                    <a:pt x="3692" y="23"/>
                    <a:pt x="3521" y="1"/>
                    <a:pt x="334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3" name="Google Shape;4883;p61"/>
            <p:cNvSpPr/>
            <p:nvPr/>
          </p:nvSpPr>
          <p:spPr>
            <a:xfrm>
              <a:off x="7832508" y="2110515"/>
              <a:ext cx="34933" cy="17129"/>
            </a:xfrm>
            <a:custGeom>
              <a:rect b="b" l="l" r="r" t="t"/>
              <a:pathLst>
                <a:path extrusionOk="0" h="1117" w="2278">
                  <a:moveTo>
                    <a:pt x="811" y="0"/>
                  </a:moveTo>
                  <a:cubicBezTo>
                    <a:pt x="544" y="0"/>
                    <a:pt x="266" y="81"/>
                    <a:pt x="1" y="299"/>
                  </a:cubicBezTo>
                  <a:lnTo>
                    <a:pt x="351" y="825"/>
                  </a:lnTo>
                  <a:cubicBezTo>
                    <a:pt x="507" y="697"/>
                    <a:pt x="677" y="649"/>
                    <a:pt x="845" y="649"/>
                  </a:cubicBezTo>
                  <a:cubicBezTo>
                    <a:pt x="1367" y="649"/>
                    <a:pt x="1869" y="1117"/>
                    <a:pt x="1869" y="1117"/>
                  </a:cubicBezTo>
                  <a:lnTo>
                    <a:pt x="2277" y="650"/>
                  </a:lnTo>
                  <a:cubicBezTo>
                    <a:pt x="2192" y="607"/>
                    <a:pt x="1542" y="0"/>
                    <a:pt x="81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4" name="Google Shape;4884;p61"/>
            <p:cNvSpPr/>
            <p:nvPr/>
          </p:nvSpPr>
          <p:spPr>
            <a:xfrm>
              <a:off x="7962303" y="2119272"/>
              <a:ext cx="153979" cy="34335"/>
            </a:xfrm>
            <a:custGeom>
              <a:rect b="b" l="l" r="r" t="t"/>
              <a:pathLst>
                <a:path extrusionOk="0" h="2239" w="10041">
                  <a:moveTo>
                    <a:pt x="5211" y="1"/>
                  </a:moveTo>
                  <a:cubicBezTo>
                    <a:pt x="3010" y="1"/>
                    <a:pt x="195" y="79"/>
                    <a:pt x="1" y="79"/>
                  </a:cubicBezTo>
                  <a:lnTo>
                    <a:pt x="59" y="662"/>
                  </a:lnTo>
                  <a:cubicBezTo>
                    <a:pt x="1407" y="627"/>
                    <a:pt x="3573" y="570"/>
                    <a:pt x="5263" y="570"/>
                  </a:cubicBezTo>
                  <a:cubicBezTo>
                    <a:pt x="6354" y="570"/>
                    <a:pt x="7245" y="594"/>
                    <a:pt x="7589" y="662"/>
                  </a:cubicBezTo>
                  <a:cubicBezTo>
                    <a:pt x="8581" y="896"/>
                    <a:pt x="9457" y="2063"/>
                    <a:pt x="9573" y="2238"/>
                  </a:cubicBezTo>
                  <a:lnTo>
                    <a:pt x="10040" y="2005"/>
                  </a:lnTo>
                  <a:cubicBezTo>
                    <a:pt x="9982" y="1713"/>
                    <a:pt x="8931" y="312"/>
                    <a:pt x="7647" y="79"/>
                  </a:cubicBezTo>
                  <a:cubicBezTo>
                    <a:pt x="7258" y="20"/>
                    <a:pt x="6311" y="1"/>
                    <a:pt x="521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5" name="Google Shape;4885;p61"/>
            <p:cNvSpPr/>
            <p:nvPr/>
          </p:nvSpPr>
          <p:spPr>
            <a:xfrm>
              <a:off x="8049130" y="2128565"/>
              <a:ext cx="101165" cy="109569"/>
            </a:xfrm>
            <a:custGeom>
              <a:rect b="b" l="l" r="r" t="t"/>
              <a:pathLst>
                <a:path extrusionOk="0" h="7145" w="6597">
                  <a:moveTo>
                    <a:pt x="4353" y="1"/>
                  </a:moveTo>
                  <a:cubicBezTo>
                    <a:pt x="2791" y="1"/>
                    <a:pt x="759" y="2800"/>
                    <a:pt x="759" y="2800"/>
                  </a:cubicBezTo>
                  <a:lnTo>
                    <a:pt x="1" y="5893"/>
                  </a:lnTo>
                  <a:cubicBezTo>
                    <a:pt x="1" y="5893"/>
                    <a:pt x="501" y="7144"/>
                    <a:pt x="1818" y="7144"/>
                  </a:cubicBezTo>
                  <a:cubicBezTo>
                    <a:pt x="2060" y="7144"/>
                    <a:pt x="2329" y="7102"/>
                    <a:pt x="2627" y="7003"/>
                  </a:cubicBezTo>
                  <a:cubicBezTo>
                    <a:pt x="4553" y="6360"/>
                    <a:pt x="6596" y="1107"/>
                    <a:pt x="4962" y="173"/>
                  </a:cubicBezTo>
                  <a:cubicBezTo>
                    <a:pt x="4772" y="54"/>
                    <a:pt x="4567" y="1"/>
                    <a:pt x="4353" y="1"/>
                  </a:cubicBezTo>
                  <a:close/>
                </a:path>
              </a:pathLst>
            </a:custGeom>
            <a:solidFill>
              <a:srgbClr val="AD6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6" name="Google Shape;4886;p61"/>
            <p:cNvSpPr/>
            <p:nvPr/>
          </p:nvSpPr>
          <p:spPr>
            <a:xfrm>
              <a:off x="8065554" y="2153591"/>
              <a:ext cx="50728" cy="68072"/>
            </a:xfrm>
            <a:custGeom>
              <a:rect b="b" l="l" r="r" t="t"/>
              <a:pathLst>
                <a:path extrusionOk="0" h="4439" w="3308">
                  <a:moveTo>
                    <a:pt x="3307" y="0"/>
                  </a:moveTo>
                  <a:cubicBezTo>
                    <a:pt x="1440" y="117"/>
                    <a:pt x="39" y="2510"/>
                    <a:pt x="39" y="4261"/>
                  </a:cubicBezTo>
                  <a:cubicBezTo>
                    <a:pt x="1" y="4375"/>
                    <a:pt x="85" y="4439"/>
                    <a:pt x="165" y="4439"/>
                  </a:cubicBezTo>
                  <a:cubicBezTo>
                    <a:pt x="209" y="4439"/>
                    <a:pt x="251" y="4420"/>
                    <a:pt x="272" y="4378"/>
                  </a:cubicBezTo>
                  <a:cubicBezTo>
                    <a:pt x="506" y="3970"/>
                    <a:pt x="622" y="3561"/>
                    <a:pt x="914" y="3269"/>
                  </a:cubicBezTo>
                  <a:cubicBezTo>
                    <a:pt x="1148" y="2958"/>
                    <a:pt x="1407" y="2828"/>
                    <a:pt x="1727" y="2828"/>
                  </a:cubicBezTo>
                  <a:cubicBezTo>
                    <a:pt x="1887" y="2828"/>
                    <a:pt x="2062" y="2861"/>
                    <a:pt x="2257" y="2919"/>
                  </a:cubicBezTo>
                  <a:cubicBezTo>
                    <a:pt x="2315" y="2919"/>
                    <a:pt x="2315" y="2802"/>
                    <a:pt x="2315" y="2802"/>
                  </a:cubicBezTo>
                  <a:cubicBezTo>
                    <a:pt x="2072" y="2647"/>
                    <a:pt x="1846" y="2576"/>
                    <a:pt x="1633" y="2576"/>
                  </a:cubicBezTo>
                  <a:cubicBezTo>
                    <a:pt x="1283" y="2576"/>
                    <a:pt x="971" y="2768"/>
                    <a:pt x="681" y="3094"/>
                  </a:cubicBezTo>
                  <a:cubicBezTo>
                    <a:pt x="1206" y="1810"/>
                    <a:pt x="1965" y="584"/>
                    <a:pt x="3307"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7" name="Google Shape;4887;p61"/>
            <p:cNvSpPr/>
            <p:nvPr/>
          </p:nvSpPr>
          <p:spPr>
            <a:xfrm>
              <a:off x="7173716" y="2448683"/>
              <a:ext cx="983204" cy="646416"/>
            </a:xfrm>
            <a:custGeom>
              <a:rect b="b" l="l" r="r" t="t"/>
              <a:pathLst>
                <a:path extrusionOk="0" h="42153" w="64115">
                  <a:moveTo>
                    <a:pt x="61507" y="0"/>
                  </a:moveTo>
                  <a:cubicBezTo>
                    <a:pt x="60509" y="0"/>
                    <a:pt x="59199" y="891"/>
                    <a:pt x="57612" y="3055"/>
                  </a:cubicBezTo>
                  <a:cubicBezTo>
                    <a:pt x="52650" y="9826"/>
                    <a:pt x="43194" y="22084"/>
                    <a:pt x="41502" y="22551"/>
                  </a:cubicBezTo>
                  <a:cubicBezTo>
                    <a:pt x="40232" y="22813"/>
                    <a:pt x="36172" y="23733"/>
                    <a:pt x="31512" y="23733"/>
                  </a:cubicBezTo>
                  <a:cubicBezTo>
                    <a:pt x="29959" y="23733"/>
                    <a:pt x="28339" y="23631"/>
                    <a:pt x="26734" y="23368"/>
                  </a:cubicBezTo>
                  <a:cubicBezTo>
                    <a:pt x="25275" y="22551"/>
                    <a:pt x="22765" y="21208"/>
                    <a:pt x="20839" y="20566"/>
                  </a:cubicBezTo>
                  <a:cubicBezTo>
                    <a:pt x="19557" y="20148"/>
                    <a:pt x="16788" y="19823"/>
                    <a:pt x="14095" y="19823"/>
                  </a:cubicBezTo>
                  <a:cubicBezTo>
                    <a:pt x="10777" y="19823"/>
                    <a:pt x="7574" y="20316"/>
                    <a:pt x="7413" y="21733"/>
                  </a:cubicBezTo>
                  <a:cubicBezTo>
                    <a:pt x="7122" y="24302"/>
                    <a:pt x="14418" y="24535"/>
                    <a:pt x="16169" y="24944"/>
                  </a:cubicBezTo>
                  <a:cubicBezTo>
                    <a:pt x="17803" y="25294"/>
                    <a:pt x="18095" y="25761"/>
                    <a:pt x="17395" y="26170"/>
                  </a:cubicBezTo>
                  <a:cubicBezTo>
                    <a:pt x="14418" y="26695"/>
                    <a:pt x="11207" y="27162"/>
                    <a:pt x="8522" y="27279"/>
                  </a:cubicBezTo>
                  <a:cubicBezTo>
                    <a:pt x="8406" y="27285"/>
                    <a:pt x="8289" y="27288"/>
                    <a:pt x="8170" y="27288"/>
                  </a:cubicBezTo>
                  <a:cubicBezTo>
                    <a:pt x="6111" y="27288"/>
                    <a:pt x="3652" y="26375"/>
                    <a:pt x="2060" y="26375"/>
                  </a:cubicBezTo>
                  <a:cubicBezTo>
                    <a:pt x="1245" y="26375"/>
                    <a:pt x="658" y="26614"/>
                    <a:pt x="467" y="27337"/>
                  </a:cubicBezTo>
                  <a:cubicBezTo>
                    <a:pt x="0" y="29380"/>
                    <a:pt x="3094" y="30723"/>
                    <a:pt x="3094" y="30723"/>
                  </a:cubicBezTo>
                  <a:cubicBezTo>
                    <a:pt x="3094" y="30723"/>
                    <a:pt x="3211" y="32415"/>
                    <a:pt x="5370" y="34225"/>
                  </a:cubicBezTo>
                  <a:cubicBezTo>
                    <a:pt x="5370" y="34225"/>
                    <a:pt x="5954" y="34750"/>
                    <a:pt x="7180" y="35801"/>
                  </a:cubicBezTo>
                  <a:cubicBezTo>
                    <a:pt x="8347" y="36851"/>
                    <a:pt x="15469" y="40762"/>
                    <a:pt x="23524" y="41813"/>
                  </a:cubicBezTo>
                  <a:cubicBezTo>
                    <a:pt x="24733" y="42044"/>
                    <a:pt x="26101" y="42153"/>
                    <a:pt x="27581" y="42153"/>
                  </a:cubicBezTo>
                  <a:cubicBezTo>
                    <a:pt x="34313" y="42153"/>
                    <a:pt x="43382" y="39914"/>
                    <a:pt x="50607" y="36851"/>
                  </a:cubicBezTo>
                  <a:cubicBezTo>
                    <a:pt x="57904" y="33758"/>
                    <a:pt x="62632" y="12628"/>
                    <a:pt x="63624" y="6616"/>
                  </a:cubicBezTo>
                  <a:cubicBezTo>
                    <a:pt x="64115" y="2990"/>
                    <a:pt x="63336" y="0"/>
                    <a:pt x="61507" y="0"/>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8" name="Google Shape;4888;p61"/>
            <p:cNvSpPr/>
            <p:nvPr/>
          </p:nvSpPr>
          <p:spPr>
            <a:xfrm>
              <a:off x="7222941" y="2918915"/>
              <a:ext cx="203204" cy="29137"/>
            </a:xfrm>
            <a:custGeom>
              <a:rect b="b" l="l" r="r" t="t"/>
              <a:pathLst>
                <a:path extrusionOk="0" h="1900" w="13251">
                  <a:moveTo>
                    <a:pt x="59" y="0"/>
                  </a:moveTo>
                  <a:cubicBezTo>
                    <a:pt x="1" y="0"/>
                    <a:pt x="1" y="59"/>
                    <a:pt x="59" y="59"/>
                  </a:cubicBezTo>
                  <a:cubicBezTo>
                    <a:pt x="2894" y="1286"/>
                    <a:pt x="6343" y="1899"/>
                    <a:pt x="9627" y="1899"/>
                  </a:cubicBezTo>
                  <a:cubicBezTo>
                    <a:pt x="10873" y="1899"/>
                    <a:pt x="12095" y="1811"/>
                    <a:pt x="13251" y="1635"/>
                  </a:cubicBezTo>
                  <a:cubicBezTo>
                    <a:pt x="13251" y="1635"/>
                    <a:pt x="13251" y="1518"/>
                    <a:pt x="13192" y="1518"/>
                  </a:cubicBezTo>
                  <a:cubicBezTo>
                    <a:pt x="12142" y="1547"/>
                    <a:pt x="11077" y="1576"/>
                    <a:pt x="10011" y="1576"/>
                  </a:cubicBezTo>
                  <a:cubicBezTo>
                    <a:pt x="8946" y="1576"/>
                    <a:pt x="7881" y="1547"/>
                    <a:pt x="6830" y="1459"/>
                  </a:cubicBezTo>
                  <a:cubicBezTo>
                    <a:pt x="4495" y="1226"/>
                    <a:pt x="2277" y="584"/>
                    <a:pt x="5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9" name="Google Shape;4889;p61"/>
            <p:cNvSpPr/>
            <p:nvPr/>
          </p:nvSpPr>
          <p:spPr>
            <a:xfrm>
              <a:off x="7256065" y="2970824"/>
              <a:ext cx="183468" cy="39994"/>
            </a:xfrm>
            <a:custGeom>
              <a:rect b="b" l="l" r="r" t="t"/>
              <a:pathLst>
                <a:path extrusionOk="0" h="2608" w="11964">
                  <a:moveTo>
                    <a:pt x="0" y="1"/>
                  </a:moveTo>
                  <a:lnTo>
                    <a:pt x="0" y="1"/>
                  </a:lnTo>
                  <a:cubicBezTo>
                    <a:pt x="3376" y="1766"/>
                    <a:pt x="6751" y="2608"/>
                    <a:pt x="10454" y="2608"/>
                  </a:cubicBezTo>
                  <a:cubicBezTo>
                    <a:pt x="10914" y="2608"/>
                    <a:pt x="11379" y="2595"/>
                    <a:pt x="11850" y="2569"/>
                  </a:cubicBezTo>
                  <a:cubicBezTo>
                    <a:pt x="11866" y="2577"/>
                    <a:pt x="11881" y="2581"/>
                    <a:pt x="11893" y="2581"/>
                  </a:cubicBezTo>
                  <a:cubicBezTo>
                    <a:pt x="11964" y="2581"/>
                    <a:pt x="11950" y="2452"/>
                    <a:pt x="11850" y="2452"/>
                  </a:cubicBezTo>
                  <a:cubicBezTo>
                    <a:pt x="9807" y="2335"/>
                    <a:pt x="6129" y="2277"/>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0" name="Google Shape;4890;p61"/>
            <p:cNvSpPr/>
            <p:nvPr/>
          </p:nvSpPr>
          <p:spPr>
            <a:xfrm>
              <a:off x="7618584" y="2429422"/>
              <a:ext cx="561706" cy="673007"/>
            </a:xfrm>
            <a:custGeom>
              <a:rect b="b" l="l" r="r" t="t"/>
              <a:pathLst>
                <a:path extrusionOk="0" h="43887" w="36629">
                  <a:moveTo>
                    <a:pt x="32946" y="1"/>
                  </a:moveTo>
                  <a:cubicBezTo>
                    <a:pt x="31134" y="1"/>
                    <a:pt x="28556" y="1871"/>
                    <a:pt x="25333" y="6529"/>
                  </a:cubicBezTo>
                  <a:cubicBezTo>
                    <a:pt x="17278" y="18028"/>
                    <a:pt x="13192" y="22756"/>
                    <a:pt x="12550" y="23165"/>
                  </a:cubicBezTo>
                  <a:cubicBezTo>
                    <a:pt x="11850" y="23573"/>
                    <a:pt x="1051" y="24741"/>
                    <a:pt x="1051" y="24741"/>
                  </a:cubicBezTo>
                  <a:lnTo>
                    <a:pt x="0" y="43886"/>
                  </a:lnTo>
                  <a:cubicBezTo>
                    <a:pt x="0" y="43886"/>
                    <a:pt x="17278" y="42427"/>
                    <a:pt x="23115" y="37932"/>
                  </a:cubicBezTo>
                  <a:cubicBezTo>
                    <a:pt x="28894" y="33555"/>
                    <a:pt x="33739" y="18086"/>
                    <a:pt x="35548" y="9331"/>
                  </a:cubicBezTo>
                  <a:cubicBezTo>
                    <a:pt x="36628" y="4104"/>
                    <a:pt x="35628" y="1"/>
                    <a:pt x="32946"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1" name="Google Shape;4891;p61"/>
            <p:cNvSpPr/>
            <p:nvPr/>
          </p:nvSpPr>
          <p:spPr>
            <a:xfrm>
              <a:off x="7674971" y="2817091"/>
              <a:ext cx="17927" cy="269620"/>
            </a:xfrm>
            <a:custGeom>
              <a:rect b="b" l="l" r="r" t="t"/>
              <a:pathLst>
                <a:path extrusionOk="0" h="17582" w="1169">
                  <a:moveTo>
                    <a:pt x="964" y="1"/>
                  </a:moveTo>
                  <a:cubicBezTo>
                    <a:pt x="949" y="1"/>
                    <a:pt x="935" y="15"/>
                    <a:pt x="935" y="44"/>
                  </a:cubicBezTo>
                  <a:cubicBezTo>
                    <a:pt x="584" y="2963"/>
                    <a:pt x="468" y="5881"/>
                    <a:pt x="351" y="8800"/>
                  </a:cubicBezTo>
                  <a:cubicBezTo>
                    <a:pt x="293" y="10201"/>
                    <a:pt x="176" y="11660"/>
                    <a:pt x="118" y="13119"/>
                  </a:cubicBezTo>
                  <a:cubicBezTo>
                    <a:pt x="59" y="14637"/>
                    <a:pt x="1" y="16096"/>
                    <a:pt x="59" y="17555"/>
                  </a:cubicBezTo>
                  <a:cubicBezTo>
                    <a:pt x="59" y="17555"/>
                    <a:pt x="85" y="17581"/>
                    <a:pt x="102" y="17581"/>
                  </a:cubicBezTo>
                  <a:cubicBezTo>
                    <a:pt x="111" y="17581"/>
                    <a:pt x="118" y="17575"/>
                    <a:pt x="118" y="17555"/>
                  </a:cubicBezTo>
                  <a:cubicBezTo>
                    <a:pt x="409" y="16155"/>
                    <a:pt x="468" y="14695"/>
                    <a:pt x="526" y="13294"/>
                  </a:cubicBezTo>
                  <a:cubicBezTo>
                    <a:pt x="701" y="11777"/>
                    <a:pt x="760" y="10318"/>
                    <a:pt x="818" y="8858"/>
                  </a:cubicBezTo>
                  <a:cubicBezTo>
                    <a:pt x="993" y="5940"/>
                    <a:pt x="1168" y="2963"/>
                    <a:pt x="993" y="44"/>
                  </a:cubicBezTo>
                  <a:cubicBezTo>
                    <a:pt x="993" y="15"/>
                    <a:pt x="978" y="1"/>
                    <a:pt x="9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92" name="Google Shape;4892;p61"/>
          <p:cNvSpPr txBox="1"/>
          <p:nvPr/>
        </p:nvSpPr>
        <p:spPr>
          <a:xfrm rot="-5400000">
            <a:off x="-679675" y="2606625"/>
            <a:ext cx="3000000" cy="46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Fira Sans Extra Condensed"/>
                <a:ea typeface="Fira Sans Extra Condensed"/>
                <a:cs typeface="Fira Sans Extra Condensed"/>
                <a:sym typeface="Fira Sans Extra Condensed"/>
              </a:rPr>
              <a:t>5 Steps to Positive Parenting</a:t>
            </a:r>
            <a:endParaRPr b="1" sz="1800">
              <a:solidFill>
                <a:schemeClr val="dk1"/>
              </a:solidFill>
              <a:latin typeface="Fira Sans Extra Condensed"/>
              <a:ea typeface="Fira Sans Extra Condensed"/>
              <a:cs typeface="Fira Sans Extra Condensed"/>
              <a:sym typeface="Fira Sans Extra Condense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896" name="Shape 4896"/>
        <p:cNvGrpSpPr/>
        <p:nvPr/>
      </p:nvGrpSpPr>
      <p:grpSpPr>
        <a:xfrm>
          <a:off x="0" y="0"/>
          <a:ext cx="0" cy="0"/>
          <a:chOff x="0" y="0"/>
          <a:chExt cx="0" cy="0"/>
        </a:xfrm>
      </p:grpSpPr>
      <p:sp>
        <p:nvSpPr>
          <p:cNvPr id="4897" name="Google Shape;4897;p62"/>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Parents icon pack</a:t>
            </a:r>
            <a:endParaRPr/>
          </a:p>
        </p:txBody>
      </p:sp>
      <p:grpSp>
        <p:nvGrpSpPr>
          <p:cNvPr id="4898" name="Google Shape;4898;p62"/>
          <p:cNvGrpSpPr/>
          <p:nvPr/>
        </p:nvGrpSpPr>
        <p:grpSpPr>
          <a:xfrm>
            <a:off x="7849568" y="4227590"/>
            <a:ext cx="324426" cy="414495"/>
            <a:chOff x="7849568" y="4227590"/>
            <a:chExt cx="324426" cy="414495"/>
          </a:xfrm>
        </p:grpSpPr>
        <p:sp>
          <p:nvSpPr>
            <p:cNvPr id="4899" name="Google Shape;4899;p62"/>
            <p:cNvSpPr/>
            <p:nvPr/>
          </p:nvSpPr>
          <p:spPr>
            <a:xfrm>
              <a:off x="7950633" y="4415981"/>
              <a:ext cx="62554" cy="63442"/>
            </a:xfrm>
            <a:custGeom>
              <a:rect b="b" l="l" r="r" t="t"/>
              <a:pathLst>
                <a:path extrusionOk="0" h="1644" w="1621">
                  <a:moveTo>
                    <a:pt x="1" y="834"/>
                  </a:moveTo>
                  <a:cubicBezTo>
                    <a:pt x="1" y="1262"/>
                    <a:pt x="358" y="1643"/>
                    <a:pt x="811" y="1643"/>
                  </a:cubicBezTo>
                  <a:cubicBezTo>
                    <a:pt x="1239" y="1643"/>
                    <a:pt x="1620" y="1262"/>
                    <a:pt x="1620" y="834"/>
                  </a:cubicBezTo>
                  <a:lnTo>
                    <a:pt x="1620" y="0"/>
                  </a:lnTo>
                  <a:cubicBezTo>
                    <a:pt x="1382" y="143"/>
                    <a:pt x="1096" y="215"/>
                    <a:pt x="811" y="215"/>
                  </a:cubicBezTo>
                  <a:cubicBezTo>
                    <a:pt x="501" y="215"/>
                    <a:pt x="239" y="143"/>
                    <a:pt x="1" y="0"/>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0" name="Google Shape;4900;p62"/>
            <p:cNvSpPr/>
            <p:nvPr/>
          </p:nvSpPr>
          <p:spPr>
            <a:xfrm>
              <a:off x="7919414" y="4291918"/>
              <a:ext cx="124105" cy="132364"/>
            </a:xfrm>
            <a:custGeom>
              <a:rect b="b" l="l" r="r" t="t"/>
              <a:pathLst>
                <a:path extrusionOk="0" h="3430" w="3216">
                  <a:moveTo>
                    <a:pt x="1620" y="3430"/>
                  </a:moveTo>
                  <a:cubicBezTo>
                    <a:pt x="2501" y="3430"/>
                    <a:pt x="3215" y="2715"/>
                    <a:pt x="3215" y="1834"/>
                  </a:cubicBezTo>
                  <a:lnTo>
                    <a:pt x="3215" y="810"/>
                  </a:lnTo>
                  <a:lnTo>
                    <a:pt x="1620" y="810"/>
                  </a:lnTo>
                  <a:cubicBezTo>
                    <a:pt x="1167" y="810"/>
                    <a:pt x="810" y="453"/>
                    <a:pt x="810" y="0"/>
                  </a:cubicBezTo>
                  <a:cubicBezTo>
                    <a:pt x="810" y="453"/>
                    <a:pt x="453" y="810"/>
                    <a:pt x="0" y="810"/>
                  </a:cubicBezTo>
                  <a:lnTo>
                    <a:pt x="0" y="1834"/>
                  </a:lnTo>
                  <a:cubicBezTo>
                    <a:pt x="0" y="2715"/>
                    <a:pt x="738" y="3430"/>
                    <a:pt x="1620" y="3430"/>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1" name="Google Shape;4901;p62"/>
            <p:cNvSpPr/>
            <p:nvPr/>
          </p:nvSpPr>
          <p:spPr>
            <a:xfrm>
              <a:off x="7888157" y="4323175"/>
              <a:ext cx="186583" cy="39555"/>
            </a:xfrm>
            <a:custGeom>
              <a:rect b="b" l="l" r="r" t="t"/>
              <a:pathLst>
                <a:path extrusionOk="0" h="1025" w="4835">
                  <a:moveTo>
                    <a:pt x="810" y="1024"/>
                  </a:moveTo>
                  <a:lnTo>
                    <a:pt x="810" y="0"/>
                  </a:lnTo>
                  <a:lnTo>
                    <a:pt x="405" y="0"/>
                  </a:lnTo>
                  <a:cubicBezTo>
                    <a:pt x="191" y="0"/>
                    <a:pt x="0" y="191"/>
                    <a:pt x="0" y="405"/>
                  </a:cubicBezTo>
                  <a:lnTo>
                    <a:pt x="0" y="619"/>
                  </a:lnTo>
                  <a:cubicBezTo>
                    <a:pt x="0" y="834"/>
                    <a:pt x="191" y="1024"/>
                    <a:pt x="405" y="1024"/>
                  </a:cubicBezTo>
                  <a:lnTo>
                    <a:pt x="810" y="1024"/>
                  </a:lnTo>
                  <a:close/>
                  <a:moveTo>
                    <a:pt x="4025" y="0"/>
                  </a:moveTo>
                  <a:lnTo>
                    <a:pt x="4025" y="1024"/>
                  </a:lnTo>
                  <a:lnTo>
                    <a:pt x="4430" y="1024"/>
                  </a:lnTo>
                  <a:cubicBezTo>
                    <a:pt x="4668" y="1024"/>
                    <a:pt x="4835" y="834"/>
                    <a:pt x="4835" y="619"/>
                  </a:cubicBezTo>
                  <a:lnTo>
                    <a:pt x="4835" y="405"/>
                  </a:lnTo>
                  <a:cubicBezTo>
                    <a:pt x="4835" y="191"/>
                    <a:pt x="4668" y="0"/>
                    <a:pt x="4430" y="0"/>
                  </a:cubicBezTo>
                  <a:lnTo>
                    <a:pt x="4025" y="0"/>
                  </a:ln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2" name="Google Shape;4902;p62"/>
            <p:cNvSpPr/>
            <p:nvPr/>
          </p:nvSpPr>
          <p:spPr>
            <a:xfrm>
              <a:off x="7903786" y="4234035"/>
              <a:ext cx="152585" cy="89181"/>
            </a:xfrm>
            <a:custGeom>
              <a:rect b="b" l="l" r="r" t="t"/>
              <a:pathLst>
                <a:path extrusionOk="0" h="2311" w="3954">
                  <a:moveTo>
                    <a:pt x="405" y="2310"/>
                  </a:moveTo>
                  <a:cubicBezTo>
                    <a:pt x="858" y="2310"/>
                    <a:pt x="1215" y="1953"/>
                    <a:pt x="1215" y="1500"/>
                  </a:cubicBezTo>
                  <a:cubicBezTo>
                    <a:pt x="1215" y="1953"/>
                    <a:pt x="1572" y="2310"/>
                    <a:pt x="2025" y="2310"/>
                  </a:cubicBezTo>
                  <a:lnTo>
                    <a:pt x="3620" y="2310"/>
                  </a:lnTo>
                  <a:cubicBezTo>
                    <a:pt x="3811" y="2310"/>
                    <a:pt x="3954" y="2167"/>
                    <a:pt x="3954" y="2000"/>
                  </a:cubicBezTo>
                  <a:lnTo>
                    <a:pt x="3954" y="953"/>
                  </a:lnTo>
                  <a:cubicBezTo>
                    <a:pt x="3954" y="429"/>
                    <a:pt x="3525" y="0"/>
                    <a:pt x="2977" y="0"/>
                  </a:cubicBezTo>
                  <a:lnTo>
                    <a:pt x="643" y="0"/>
                  </a:lnTo>
                  <a:cubicBezTo>
                    <a:pt x="477" y="0"/>
                    <a:pt x="334" y="143"/>
                    <a:pt x="334" y="310"/>
                  </a:cubicBezTo>
                  <a:cubicBezTo>
                    <a:pt x="143" y="310"/>
                    <a:pt x="0" y="452"/>
                    <a:pt x="0" y="643"/>
                  </a:cubicBezTo>
                  <a:lnTo>
                    <a:pt x="0" y="2310"/>
                  </a:lnTo>
                  <a:lnTo>
                    <a:pt x="405" y="2310"/>
                  </a:ln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3" name="Google Shape;4903;p62"/>
            <p:cNvSpPr/>
            <p:nvPr/>
          </p:nvSpPr>
          <p:spPr>
            <a:xfrm>
              <a:off x="7903786" y="4234035"/>
              <a:ext cx="43221" cy="89181"/>
            </a:xfrm>
            <a:custGeom>
              <a:rect b="b" l="l" r="r" t="t"/>
              <a:pathLst>
                <a:path extrusionOk="0" h="2311" w="1120">
                  <a:moveTo>
                    <a:pt x="381" y="2310"/>
                  </a:moveTo>
                  <a:cubicBezTo>
                    <a:pt x="429" y="2310"/>
                    <a:pt x="453" y="2310"/>
                    <a:pt x="477" y="2310"/>
                  </a:cubicBezTo>
                  <a:lnTo>
                    <a:pt x="477" y="786"/>
                  </a:lnTo>
                  <a:cubicBezTo>
                    <a:pt x="477" y="619"/>
                    <a:pt x="620" y="476"/>
                    <a:pt x="786" y="476"/>
                  </a:cubicBezTo>
                  <a:cubicBezTo>
                    <a:pt x="786" y="71"/>
                    <a:pt x="1120" y="0"/>
                    <a:pt x="1120" y="0"/>
                  </a:cubicBezTo>
                  <a:lnTo>
                    <a:pt x="643" y="0"/>
                  </a:lnTo>
                  <a:cubicBezTo>
                    <a:pt x="477" y="0"/>
                    <a:pt x="310" y="143"/>
                    <a:pt x="310" y="310"/>
                  </a:cubicBezTo>
                  <a:cubicBezTo>
                    <a:pt x="143" y="310"/>
                    <a:pt x="0" y="452"/>
                    <a:pt x="0" y="619"/>
                  </a:cubicBezTo>
                  <a:lnTo>
                    <a:pt x="0" y="2310"/>
                  </a:lnTo>
                  <a:lnTo>
                    <a:pt x="381" y="231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4" name="Google Shape;4904;p62"/>
            <p:cNvSpPr/>
            <p:nvPr/>
          </p:nvSpPr>
          <p:spPr>
            <a:xfrm>
              <a:off x="8042551" y="4421499"/>
              <a:ext cx="125032" cy="124105"/>
            </a:xfrm>
            <a:custGeom>
              <a:rect b="b" l="l" r="r" t="t"/>
              <a:pathLst>
                <a:path extrusionOk="0" h="3216" w="3240">
                  <a:moveTo>
                    <a:pt x="2287" y="357"/>
                  </a:moveTo>
                  <a:cubicBezTo>
                    <a:pt x="1596" y="0"/>
                    <a:pt x="739" y="262"/>
                    <a:pt x="381" y="953"/>
                  </a:cubicBezTo>
                  <a:cubicBezTo>
                    <a:pt x="0" y="1643"/>
                    <a:pt x="262" y="2501"/>
                    <a:pt x="953" y="2858"/>
                  </a:cubicBezTo>
                  <a:cubicBezTo>
                    <a:pt x="1644" y="3215"/>
                    <a:pt x="2501" y="2953"/>
                    <a:pt x="2858" y="2263"/>
                  </a:cubicBezTo>
                  <a:cubicBezTo>
                    <a:pt x="3239" y="1596"/>
                    <a:pt x="2977" y="715"/>
                    <a:pt x="2287" y="357"/>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5" name="Google Shape;4905;p62"/>
            <p:cNvSpPr/>
            <p:nvPr/>
          </p:nvSpPr>
          <p:spPr>
            <a:xfrm>
              <a:off x="7997518" y="4458236"/>
              <a:ext cx="155363" cy="177398"/>
            </a:xfrm>
            <a:custGeom>
              <a:rect b="b" l="l" r="r" t="t"/>
              <a:pathLst>
                <a:path extrusionOk="0" h="4597" w="4026">
                  <a:moveTo>
                    <a:pt x="2120" y="1906"/>
                  </a:moveTo>
                  <a:cubicBezTo>
                    <a:pt x="1429" y="1549"/>
                    <a:pt x="1167" y="691"/>
                    <a:pt x="1548" y="1"/>
                  </a:cubicBezTo>
                  <a:lnTo>
                    <a:pt x="191" y="2525"/>
                  </a:lnTo>
                  <a:cubicBezTo>
                    <a:pt x="48" y="2811"/>
                    <a:pt x="0" y="3120"/>
                    <a:pt x="48" y="3430"/>
                  </a:cubicBezTo>
                  <a:lnTo>
                    <a:pt x="858" y="3430"/>
                  </a:lnTo>
                  <a:cubicBezTo>
                    <a:pt x="1167" y="3430"/>
                    <a:pt x="1405" y="3668"/>
                    <a:pt x="1405" y="3954"/>
                  </a:cubicBezTo>
                  <a:cubicBezTo>
                    <a:pt x="1405" y="4240"/>
                    <a:pt x="1167" y="4478"/>
                    <a:pt x="858" y="4478"/>
                  </a:cubicBezTo>
                  <a:cubicBezTo>
                    <a:pt x="1048" y="4573"/>
                    <a:pt x="1239" y="4597"/>
                    <a:pt x="1429" y="4597"/>
                  </a:cubicBezTo>
                  <a:cubicBezTo>
                    <a:pt x="1953" y="4597"/>
                    <a:pt x="2429" y="4335"/>
                    <a:pt x="2691" y="3859"/>
                  </a:cubicBezTo>
                  <a:lnTo>
                    <a:pt x="2215" y="3621"/>
                  </a:lnTo>
                  <a:cubicBezTo>
                    <a:pt x="1953" y="3478"/>
                    <a:pt x="1858" y="3144"/>
                    <a:pt x="2001" y="2882"/>
                  </a:cubicBezTo>
                  <a:cubicBezTo>
                    <a:pt x="2144" y="2620"/>
                    <a:pt x="2453" y="2525"/>
                    <a:pt x="2715" y="2668"/>
                  </a:cubicBezTo>
                  <a:lnTo>
                    <a:pt x="3192" y="2906"/>
                  </a:lnTo>
                  <a:lnTo>
                    <a:pt x="4025" y="1311"/>
                  </a:lnTo>
                  <a:cubicBezTo>
                    <a:pt x="3668" y="2001"/>
                    <a:pt x="2811" y="2263"/>
                    <a:pt x="2120" y="1906"/>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6" name="Google Shape;4906;p62"/>
            <p:cNvSpPr/>
            <p:nvPr/>
          </p:nvSpPr>
          <p:spPr>
            <a:xfrm>
              <a:off x="7950633" y="4415981"/>
              <a:ext cx="62554" cy="58850"/>
            </a:xfrm>
            <a:custGeom>
              <a:rect b="b" l="l" r="r" t="t"/>
              <a:pathLst>
                <a:path extrusionOk="0" h="1525" w="1621">
                  <a:moveTo>
                    <a:pt x="1" y="834"/>
                  </a:moveTo>
                  <a:cubicBezTo>
                    <a:pt x="1" y="1120"/>
                    <a:pt x="144" y="1381"/>
                    <a:pt x="382" y="1524"/>
                  </a:cubicBezTo>
                  <a:lnTo>
                    <a:pt x="382" y="167"/>
                  </a:lnTo>
                  <a:cubicBezTo>
                    <a:pt x="239" y="143"/>
                    <a:pt x="120" y="72"/>
                    <a:pt x="1" y="0"/>
                  </a:cubicBezTo>
                  <a:close/>
                  <a:moveTo>
                    <a:pt x="1620" y="0"/>
                  </a:moveTo>
                  <a:lnTo>
                    <a:pt x="1620" y="0"/>
                  </a:lnTo>
                  <a:cubicBezTo>
                    <a:pt x="1596" y="0"/>
                    <a:pt x="1596" y="24"/>
                    <a:pt x="1596" y="24"/>
                  </a:cubicBezTo>
                  <a:cubicBezTo>
                    <a:pt x="1596" y="24"/>
                    <a:pt x="1596" y="24"/>
                    <a:pt x="162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7" name="Google Shape;4907;p62"/>
            <p:cNvSpPr/>
            <p:nvPr/>
          </p:nvSpPr>
          <p:spPr>
            <a:xfrm>
              <a:off x="7919414" y="4317657"/>
              <a:ext cx="71700" cy="112143"/>
            </a:xfrm>
            <a:custGeom>
              <a:rect b="b" l="l" r="r" t="t"/>
              <a:pathLst>
                <a:path extrusionOk="0" h="2906" w="1858">
                  <a:moveTo>
                    <a:pt x="1858" y="2763"/>
                  </a:moveTo>
                  <a:cubicBezTo>
                    <a:pt x="1072" y="2644"/>
                    <a:pt x="476" y="1977"/>
                    <a:pt x="476" y="1167"/>
                  </a:cubicBezTo>
                  <a:lnTo>
                    <a:pt x="476" y="0"/>
                  </a:lnTo>
                  <a:cubicBezTo>
                    <a:pt x="334" y="95"/>
                    <a:pt x="167" y="143"/>
                    <a:pt x="0" y="143"/>
                  </a:cubicBezTo>
                  <a:lnTo>
                    <a:pt x="0" y="1167"/>
                  </a:lnTo>
                  <a:cubicBezTo>
                    <a:pt x="0" y="2143"/>
                    <a:pt x="881" y="2905"/>
                    <a:pt x="1858" y="276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8" name="Google Shape;4908;p62"/>
            <p:cNvSpPr/>
            <p:nvPr/>
          </p:nvSpPr>
          <p:spPr>
            <a:xfrm>
              <a:off x="7997518" y="4458236"/>
              <a:ext cx="131438" cy="178324"/>
            </a:xfrm>
            <a:custGeom>
              <a:rect b="b" l="l" r="r" t="t"/>
              <a:pathLst>
                <a:path extrusionOk="0" h="4621" w="3406">
                  <a:moveTo>
                    <a:pt x="1429" y="1072"/>
                  </a:moveTo>
                  <a:cubicBezTo>
                    <a:pt x="1334" y="739"/>
                    <a:pt x="1358" y="358"/>
                    <a:pt x="1548" y="1"/>
                  </a:cubicBezTo>
                  <a:lnTo>
                    <a:pt x="191" y="2525"/>
                  </a:lnTo>
                  <a:cubicBezTo>
                    <a:pt x="48" y="2811"/>
                    <a:pt x="0" y="3120"/>
                    <a:pt x="48" y="3430"/>
                  </a:cubicBezTo>
                  <a:lnTo>
                    <a:pt x="858" y="3430"/>
                  </a:lnTo>
                  <a:cubicBezTo>
                    <a:pt x="1167" y="3430"/>
                    <a:pt x="1405" y="3668"/>
                    <a:pt x="1405" y="3954"/>
                  </a:cubicBezTo>
                  <a:cubicBezTo>
                    <a:pt x="1405" y="4240"/>
                    <a:pt x="1167" y="4478"/>
                    <a:pt x="858" y="4478"/>
                  </a:cubicBezTo>
                  <a:cubicBezTo>
                    <a:pt x="1120" y="4597"/>
                    <a:pt x="1382" y="4621"/>
                    <a:pt x="1644" y="4597"/>
                  </a:cubicBezTo>
                  <a:cubicBezTo>
                    <a:pt x="1787" y="4406"/>
                    <a:pt x="1882" y="4192"/>
                    <a:pt x="1882" y="3954"/>
                  </a:cubicBezTo>
                  <a:cubicBezTo>
                    <a:pt x="1906" y="3978"/>
                    <a:pt x="1953" y="4002"/>
                    <a:pt x="2001" y="4025"/>
                  </a:cubicBezTo>
                  <a:lnTo>
                    <a:pt x="2406" y="4240"/>
                  </a:lnTo>
                  <a:cubicBezTo>
                    <a:pt x="2501" y="4121"/>
                    <a:pt x="2620" y="4002"/>
                    <a:pt x="2691" y="3859"/>
                  </a:cubicBezTo>
                  <a:lnTo>
                    <a:pt x="2215" y="3621"/>
                  </a:lnTo>
                  <a:cubicBezTo>
                    <a:pt x="1953" y="3478"/>
                    <a:pt x="1858" y="3144"/>
                    <a:pt x="2001" y="2882"/>
                  </a:cubicBezTo>
                  <a:cubicBezTo>
                    <a:pt x="2144" y="2620"/>
                    <a:pt x="2453" y="2525"/>
                    <a:pt x="2715" y="2668"/>
                  </a:cubicBezTo>
                  <a:lnTo>
                    <a:pt x="3192" y="2906"/>
                  </a:lnTo>
                  <a:lnTo>
                    <a:pt x="3406" y="2501"/>
                  </a:lnTo>
                  <a:lnTo>
                    <a:pt x="2930" y="2239"/>
                  </a:lnTo>
                  <a:cubicBezTo>
                    <a:pt x="2453" y="2001"/>
                    <a:pt x="1834" y="2168"/>
                    <a:pt x="1572" y="2668"/>
                  </a:cubicBezTo>
                  <a:cubicBezTo>
                    <a:pt x="1501" y="2811"/>
                    <a:pt x="1453" y="2978"/>
                    <a:pt x="1453" y="3144"/>
                  </a:cubicBezTo>
                  <a:cubicBezTo>
                    <a:pt x="1286" y="3025"/>
                    <a:pt x="1096" y="2954"/>
                    <a:pt x="858" y="2954"/>
                  </a:cubicBezTo>
                  <a:lnTo>
                    <a:pt x="524" y="2954"/>
                  </a:lnTo>
                  <a:cubicBezTo>
                    <a:pt x="548" y="2811"/>
                    <a:pt x="596" y="2668"/>
                    <a:pt x="667" y="252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9" name="Google Shape;4909;p62"/>
            <p:cNvSpPr/>
            <p:nvPr/>
          </p:nvSpPr>
          <p:spPr>
            <a:xfrm>
              <a:off x="8041625" y="4420573"/>
              <a:ext cx="93774" cy="114921"/>
            </a:xfrm>
            <a:custGeom>
              <a:rect b="b" l="l" r="r" t="t"/>
              <a:pathLst>
                <a:path extrusionOk="0" h="2978" w="2430">
                  <a:moveTo>
                    <a:pt x="405" y="977"/>
                  </a:moveTo>
                  <a:cubicBezTo>
                    <a:pt x="1" y="1739"/>
                    <a:pt x="358" y="2668"/>
                    <a:pt x="1167" y="2977"/>
                  </a:cubicBezTo>
                  <a:cubicBezTo>
                    <a:pt x="572" y="2572"/>
                    <a:pt x="358" y="1786"/>
                    <a:pt x="715" y="1143"/>
                  </a:cubicBezTo>
                  <a:cubicBezTo>
                    <a:pt x="1048" y="500"/>
                    <a:pt x="1787" y="238"/>
                    <a:pt x="2430" y="453"/>
                  </a:cubicBezTo>
                  <a:cubicBezTo>
                    <a:pt x="1739" y="0"/>
                    <a:pt x="786" y="238"/>
                    <a:pt x="405" y="97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0" name="Google Shape;4910;p62"/>
            <p:cNvSpPr/>
            <p:nvPr/>
          </p:nvSpPr>
          <p:spPr>
            <a:xfrm>
              <a:off x="7855974" y="4555673"/>
              <a:ext cx="272986" cy="75366"/>
            </a:xfrm>
            <a:custGeom>
              <a:rect b="b" l="l" r="r" t="t"/>
              <a:pathLst>
                <a:path extrusionOk="0" h="1953" w="7074">
                  <a:moveTo>
                    <a:pt x="6383" y="143"/>
                  </a:moveTo>
                  <a:cubicBezTo>
                    <a:pt x="6121" y="0"/>
                    <a:pt x="5812" y="95"/>
                    <a:pt x="5669" y="357"/>
                  </a:cubicBezTo>
                  <a:cubicBezTo>
                    <a:pt x="5526" y="619"/>
                    <a:pt x="5621" y="953"/>
                    <a:pt x="5883" y="1096"/>
                  </a:cubicBezTo>
                  <a:lnTo>
                    <a:pt x="6359" y="1334"/>
                  </a:lnTo>
                  <a:cubicBezTo>
                    <a:pt x="6502" y="1429"/>
                    <a:pt x="6717" y="1357"/>
                    <a:pt x="6788" y="1191"/>
                  </a:cubicBezTo>
                  <a:lnTo>
                    <a:pt x="6979" y="834"/>
                  </a:lnTo>
                  <a:cubicBezTo>
                    <a:pt x="7074" y="667"/>
                    <a:pt x="7002" y="476"/>
                    <a:pt x="6860" y="381"/>
                  </a:cubicBezTo>
                  <a:close/>
                  <a:moveTo>
                    <a:pt x="1" y="48"/>
                  </a:moveTo>
                  <a:lnTo>
                    <a:pt x="1" y="1548"/>
                  </a:lnTo>
                  <a:cubicBezTo>
                    <a:pt x="1" y="1786"/>
                    <a:pt x="168" y="1953"/>
                    <a:pt x="406" y="1953"/>
                  </a:cubicBezTo>
                  <a:lnTo>
                    <a:pt x="4526" y="1953"/>
                  </a:lnTo>
                  <a:cubicBezTo>
                    <a:pt x="4835" y="1953"/>
                    <a:pt x="5073" y="1715"/>
                    <a:pt x="5073" y="1429"/>
                  </a:cubicBezTo>
                  <a:cubicBezTo>
                    <a:pt x="5073" y="1143"/>
                    <a:pt x="4835" y="905"/>
                    <a:pt x="4526" y="905"/>
                  </a:cubicBezTo>
                  <a:lnTo>
                    <a:pt x="1263" y="905"/>
                  </a:lnTo>
                  <a:lnTo>
                    <a:pt x="1263" y="48"/>
                  </a:lnTo>
                  <a:lnTo>
                    <a:pt x="1" y="48"/>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1" name="Google Shape;4911;p62"/>
            <p:cNvSpPr/>
            <p:nvPr/>
          </p:nvSpPr>
          <p:spPr>
            <a:xfrm>
              <a:off x="7855974" y="4557487"/>
              <a:ext cx="33149" cy="73553"/>
            </a:xfrm>
            <a:custGeom>
              <a:rect b="b" l="l" r="r" t="t"/>
              <a:pathLst>
                <a:path extrusionOk="0" h="1906" w="859">
                  <a:moveTo>
                    <a:pt x="1" y="1"/>
                  </a:moveTo>
                  <a:lnTo>
                    <a:pt x="1" y="1501"/>
                  </a:lnTo>
                  <a:cubicBezTo>
                    <a:pt x="1" y="1739"/>
                    <a:pt x="168" y="1906"/>
                    <a:pt x="406" y="1906"/>
                  </a:cubicBezTo>
                  <a:lnTo>
                    <a:pt x="858" y="1906"/>
                  </a:lnTo>
                  <a:cubicBezTo>
                    <a:pt x="644" y="1906"/>
                    <a:pt x="453" y="1739"/>
                    <a:pt x="453" y="1501"/>
                  </a:cubicBezTo>
                  <a:lnTo>
                    <a:pt x="453"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2" name="Google Shape;4912;p62"/>
            <p:cNvSpPr/>
            <p:nvPr/>
          </p:nvSpPr>
          <p:spPr>
            <a:xfrm>
              <a:off x="7855974" y="4448126"/>
              <a:ext cx="201324" cy="142474"/>
            </a:xfrm>
            <a:custGeom>
              <a:rect b="b" l="l" r="r" t="t"/>
              <a:pathLst>
                <a:path extrusionOk="0" h="3692" w="5217">
                  <a:moveTo>
                    <a:pt x="1263" y="3692"/>
                  </a:moveTo>
                  <a:lnTo>
                    <a:pt x="3716" y="3692"/>
                  </a:lnTo>
                  <a:cubicBezTo>
                    <a:pt x="3668" y="3382"/>
                    <a:pt x="3716" y="3073"/>
                    <a:pt x="3859" y="2787"/>
                  </a:cubicBezTo>
                  <a:lnTo>
                    <a:pt x="5216" y="263"/>
                  </a:lnTo>
                  <a:lnTo>
                    <a:pt x="4073" y="1"/>
                  </a:lnTo>
                  <a:cubicBezTo>
                    <a:pt x="4073" y="429"/>
                    <a:pt x="3692" y="810"/>
                    <a:pt x="3264" y="810"/>
                  </a:cubicBezTo>
                  <a:cubicBezTo>
                    <a:pt x="2811" y="810"/>
                    <a:pt x="2454" y="453"/>
                    <a:pt x="2454" y="1"/>
                  </a:cubicBezTo>
                  <a:lnTo>
                    <a:pt x="620" y="358"/>
                  </a:lnTo>
                  <a:cubicBezTo>
                    <a:pt x="287" y="429"/>
                    <a:pt x="1" y="644"/>
                    <a:pt x="1" y="977"/>
                  </a:cubicBezTo>
                  <a:lnTo>
                    <a:pt x="1" y="2835"/>
                  </a:lnTo>
                  <a:lnTo>
                    <a:pt x="1263" y="2835"/>
                  </a:lnTo>
                  <a:lnTo>
                    <a:pt x="1263" y="3692"/>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3" name="Google Shape;4913;p62"/>
            <p:cNvSpPr/>
            <p:nvPr/>
          </p:nvSpPr>
          <p:spPr>
            <a:xfrm>
              <a:off x="7855974" y="4463754"/>
              <a:ext cx="67147" cy="126845"/>
            </a:xfrm>
            <a:custGeom>
              <a:rect b="b" l="l" r="r" t="t"/>
              <a:pathLst>
                <a:path extrusionOk="0" h="3287" w="1740">
                  <a:moveTo>
                    <a:pt x="1263" y="1144"/>
                  </a:moveTo>
                  <a:lnTo>
                    <a:pt x="1263" y="3287"/>
                  </a:lnTo>
                  <a:lnTo>
                    <a:pt x="1739" y="3287"/>
                  </a:lnTo>
                  <a:lnTo>
                    <a:pt x="1739" y="1144"/>
                  </a:lnTo>
                  <a:close/>
                  <a:moveTo>
                    <a:pt x="453" y="1"/>
                  </a:moveTo>
                  <a:cubicBezTo>
                    <a:pt x="192" y="96"/>
                    <a:pt x="1" y="286"/>
                    <a:pt x="1" y="572"/>
                  </a:cubicBezTo>
                  <a:lnTo>
                    <a:pt x="1" y="2430"/>
                  </a:lnTo>
                  <a:lnTo>
                    <a:pt x="453" y="243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4" name="Google Shape;4914;p62"/>
            <p:cNvSpPr/>
            <p:nvPr/>
          </p:nvSpPr>
          <p:spPr>
            <a:xfrm>
              <a:off x="7982816" y="4625480"/>
              <a:ext cx="11963" cy="12001"/>
            </a:xfrm>
            <a:custGeom>
              <a:rect b="b" l="l" r="r" t="t"/>
              <a:pathLst>
                <a:path extrusionOk="0" h="311" w="310">
                  <a:moveTo>
                    <a:pt x="0" y="1"/>
                  </a:moveTo>
                  <a:lnTo>
                    <a:pt x="0" y="311"/>
                  </a:lnTo>
                  <a:lnTo>
                    <a:pt x="310" y="311"/>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5" name="Google Shape;4915;p62"/>
            <p:cNvSpPr/>
            <p:nvPr/>
          </p:nvSpPr>
          <p:spPr>
            <a:xfrm>
              <a:off x="7849568" y="4227590"/>
              <a:ext cx="324426" cy="414495"/>
            </a:xfrm>
            <a:custGeom>
              <a:rect b="b" l="l" r="r" t="t"/>
              <a:pathLst>
                <a:path extrusionOk="0" h="10741" w="8407">
                  <a:moveTo>
                    <a:pt x="4382" y="310"/>
                  </a:moveTo>
                  <a:cubicBezTo>
                    <a:pt x="4835" y="310"/>
                    <a:pt x="5192" y="691"/>
                    <a:pt x="5192" y="1120"/>
                  </a:cubicBezTo>
                  <a:lnTo>
                    <a:pt x="5192" y="2167"/>
                  </a:lnTo>
                  <a:cubicBezTo>
                    <a:pt x="5192" y="2239"/>
                    <a:pt x="5120" y="2334"/>
                    <a:pt x="5025" y="2334"/>
                  </a:cubicBezTo>
                  <a:lnTo>
                    <a:pt x="3430" y="2334"/>
                  </a:lnTo>
                  <a:cubicBezTo>
                    <a:pt x="3072" y="2334"/>
                    <a:pt x="2763" y="2025"/>
                    <a:pt x="2763" y="1667"/>
                  </a:cubicBezTo>
                  <a:lnTo>
                    <a:pt x="2453" y="1667"/>
                  </a:lnTo>
                  <a:cubicBezTo>
                    <a:pt x="2453" y="2025"/>
                    <a:pt x="2167" y="2334"/>
                    <a:pt x="1810" y="2334"/>
                  </a:cubicBezTo>
                  <a:lnTo>
                    <a:pt x="1572" y="2334"/>
                  </a:lnTo>
                  <a:lnTo>
                    <a:pt x="1572" y="810"/>
                  </a:lnTo>
                  <a:cubicBezTo>
                    <a:pt x="1572" y="715"/>
                    <a:pt x="1643" y="643"/>
                    <a:pt x="1739" y="643"/>
                  </a:cubicBezTo>
                  <a:lnTo>
                    <a:pt x="1882" y="643"/>
                  </a:lnTo>
                  <a:lnTo>
                    <a:pt x="1882" y="477"/>
                  </a:lnTo>
                  <a:cubicBezTo>
                    <a:pt x="1882" y="381"/>
                    <a:pt x="1953" y="310"/>
                    <a:pt x="2048" y="310"/>
                  </a:cubicBezTo>
                  <a:close/>
                  <a:moveTo>
                    <a:pt x="1643" y="2644"/>
                  </a:moveTo>
                  <a:lnTo>
                    <a:pt x="1643" y="3334"/>
                  </a:lnTo>
                  <a:lnTo>
                    <a:pt x="1405" y="3334"/>
                  </a:lnTo>
                  <a:cubicBezTo>
                    <a:pt x="1262" y="3334"/>
                    <a:pt x="1167" y="3215"/>
                    <a:pt x="1167" y="3096"/>
                  </a:cubicBezTo>
                  <a:lnTo>
                    <a:pt x="1167" y="2882"/>
                  </a:lnTo>
                  <a:cubicBezTo>
                    <a:pt x="1167" y="2739"/>
                    <a:pt x="1262" y="2644"/>
                    <a:pt x="1405" y="2644"/>
                  </a:cubicBezTo>
                  <a:close/>
                  <a:moveTo>
                    <a:pt x="5430" y="2644"/>
                  </a:moveTo>
                  <a:cubicBezTo>
                    <a:pt x="5573" y="2644"/>
                    <a:pt x="5692" y="2739"/>
                    <a:pt x="5692" y="2882"/>
                  </a:cubicBezTo>
                  <a:lnTo>
                    <a:pt x="5692" y="3096"/>
                  </a:lnTo>
                  <a:cubicBezTo>
                    <a:pt x="5692" y="3215"/>
                    <a:pt x="5573" y="3334"/>
                    <a:pt x="5430" y="3334"/>
                  </a:cubicBezTo>
                  <a:lnTo>
                    <a:pt x="5192" y="3334"/>
                  </a:lnTo>
                  <a:lnTo>
                    <a:pt x="5192" y="2644"/>
                  </a:lnTo>
                  <a:close/>
                  <a:moveTo>
                    <a:pt x="2620" y="2191"/>
                  </a:moveTo>
                  <a:cubicBezTo>
                    <a:pt x="2787" y="2477"/>
                    <a:pt x="3072" y="2644"/>
                    <a:pt x="3430" y="2644"/>
                  </a:cubicBezTo>
                  <a:lnTo>
                    <a:pt x="4882" y="2644"/>
                  </a:lnTo>
                  <a:lnTo>
                    <a:pt x="4882" y="3501"/>
                  </a:lnTo>
                  <a:cubicBezTo>
                    <a:pt x="4882" y="4287"/>
                    <a:pt x="4215" y="4954"/>
                    <a:pt x="3430" y="4954"/>
                  </a:cubicBezTo>
                  <a:cubicBezTo>
                    <a:pt x="2620" y="4954"/>
                    <a:pt x="1953" y="4287"/>
                    <a:pt x="1953" y="3501"/>
                  </a:cubicBezTo>
                  <a:lnTo>
                    <a:pt x="1953" y="2620"/>
                  </a:lnTo>
                  <a:cubicBezTo>
                    <a:pt x="2239" y="2572"/>
                    <a:pt x="2477" y="2429"/>
                    <a:pt x="2620" y="2191"/>
                  </a:cubicBezTo>
                  <a:close/>
                  <a:moveTo>
                    <a:pt x="4073" y="5144"/>
                  </a:moveTo>
                  <a:lnTo>
                    <a:pt x="4073" y="5716"/>
                  </a:lnTo>
                  <a:cubicBezTo>
                    <a:pt x="4073" y="6073"/>
                    <a:pt x="3787" y="6359"/>
                    <a:pt x="3430" y="6359"/>
                  </a:cubicBezTo>
                  <a:cubicBezTo>
                    <a:pt x="3072" y="6359"/>
                    <a:pt x="2763" y="6073"/>
                    <a:pt x="2763" y="5716"/>
                  </a:cubicBezTo>
                  <a:lnTo>
                    <a:pt x="2763" y="5144"/>
                  </a:lnTo>
                  <a:cubicBezTo>
                    <a:pt x="2977" y="5216"/>
                    <a:pt x="3191" y="5263"/>
                    <a:pt x="3430" y="5263"/>
                  </a:cubicBezTo>
                  <a:cubicBezTo>
                    <a:pt x="3644" y="5263"/>
                    <a:pt x="3858" y="5216"/>
                    <a:pt x="4073" y="5144"/>
                  </a:cubicBezTo>
                  <a:close/>
                  <a:moveTo>
                    <a:pt x="6629" y="5374"/>
                  </a:moveTo>
                  <a:cubicBezTo>
                    <a:pt x="6826" y="5374"/>
                    <a:pt x="7026" y="5423"/>
                    <a:pt x="7216" y="5525"/>
                  </a:cubicBezTo>
                  <a:cubicBezTo>
                    <a:pt x="7811" y="5859"/>
                    <a:pt x="8050" y="6621"/>
                    <a:pt x="7740" y="7216"/>
                  </a:cubicBezTo>
                  <a:cubicBezTo>
                    <a:pt x="7573" y="7526"/>
                    <a:pt x="7311" y="7740"/>
                    <a:pt x="7002" y="7835"/>
                  </a:cubicBezTo>
                  <a:cubicBezTo>
                    <a:pt x="6873" y="7872"/>
                    <a:pt x="6745" y="7891"/>
                    <a:pt x="6618" y="7891"/>
                  </a:cubicBezTo>
                  <a:cubicBezTo>
                    <a:pt x="6415" y="7891"/>
                    <a:pt x="6216" y="7842"/>
                    <a:pt x="6025" y="7740"/>
                  </a:cubicBezTo>
                  <a:cubicBezTo>
                    <a:pt x="5740" y="7573"/>
                    <a:pt x="5525" y="7311"/>
                    <a:pt x="5430" y="7002"/>
                  </a:cubicBezTo>
                  <a:cubicBezTo>
                    <a:pt x="5311" y="6692"/>
                    <a:pt x="5359" y="6335"/>
                    <a:pt x="5501" y="6049"/>
                  </a:cubicBezTo>
                  <a:cubicBezTo>
                    <a:pt x="5668" y="5763"/>
                    <a:pt x="5930" y="5549"/>
                    <a:pt x="6263" y="5430"/>
                  </a:cubicBezTo>
                  <a:cubicBezTo>
                    <a:pt x="6383" y="5393"/>
                    <a:pt x="6506" y="5374"/>
                    <a:pt x="6629" y="5374"/>
                  </a:cubicBezTo>
                  <a:close/>
                  <a:moveTo>
                    <a:pt x="6311" y="8740"/>
                  </a:moveTo>
                  <a:cubicBezTo>
                    <a:pt x="6359" y="8740"/>
                    <a:pt x="6430" y="8764"/>
                    <a:pt x="6478" y="8788"/>
                  </a:cubicBezTo>
                  <a:lnTo>
                    <a:pt x="6954" y="9026"/>
                  </a:lnTo>
                  <a:cubicBezTo>
                    <a:pt x="6978" y="9050"/>
                    <a:pt x="7026" y="9097"/>
                    <a:pt x="7026" y="9121"/>
                  </a:cubicBezTo>
                  <a:cubicBezTo>
                    <a:pt x="7049" y="9169"/>
                    <a:pt x="7049" y="9216"/>
                    <a:pt x="7026" y="9264"/>
                  </a:cubicBezTo>
                  <a:lnTo>
                    <a:pt x="6811" y="9621"/>
                  </a:lnTo>
                  <a:cubicBezTo>
                    <a:pt x="6811" y="9669"/>
                    <a:pt x="6764" y="9693"/>
                    <a:pt x="6716" y="9717"/>
                  </a:cubicBezTo>
                  <a:cubicBezTo>
                    <a:pt x="6668" y="9717"/>
                    <a:pt x="6645" y="9717"/>
                    <a:pt x="6597" y="9693"/>
                  </a:cubicBezTo>
                  <a:lnTo>
                    <a:pt x="6121" y="9455"/>
                  </a:lnTo>
                  <a:cubicBezTo>
                    <a:pt x="5930" y="9359"/>
                    <a:pt x="5882" y="9121"/>
                    <a:pt x="5978" y="8931"/>
                  </a:cubicBezTo>
                  <a:cubicBezTo>
                    <a:pt x="6025" y="8859"/>
                    <a:pt x="6097" y="8788"/>
                    <a:pt x="6192" y="8764"/>
                  </a:cubicBezTo>
                  <a:cubicBezTo>
                    <a:pt x="6240" y="8740"/>
                    <a:pt x="6263" y="8740"/>
                    <a:pt x="6311" y="8740"/>
                  </a:cubicBezTo>
                  <a:close/>
                  <a:moveTo>
                    <a:pt x="5073" y="6883"/>
                  </a:moveTo>
                  <a:cubicBezTo>
                    <a:pt x="5073" y="6954"/>
                    <a:pt x="5097" y="7026"/>
                    <a:pt x="5120" y="7097"/>
                  </a:cubicBezTo>
                  <a:cubicBezTo>
                    <a:pt x="5239" y="7502"/>
                    <a:pt x="5525" y="7835"/>
                    <a:pt x="5882" y="8026"/>
                  </a:cubicBezTo>
                  <a:cubicBezTo>
                    <a:pt x="6121" y="8145"/>
                    <a:pt x="6359" y="8216"/>
                    <a:pt x="6621" y="8216"/>
                  </a:cubicBezTo>
                  <a:cubicBezTo>
                    <a:pt x="6764" y="8216"/>
                    <a:pt x="6930" y="8192"/>
                    <a:pt x="7073" y="8145"/>
                  </a:cubicBezTo>
                  <a:cubicBezTo>
                    <a:pt x="7145" y="8121"/>
                    <a:pt x="7216" y="8097"/>
                    <a:pt x="7288" y="8050"/>
                  </a:cubicBezTo>
                  <a:lnTo>
                    <a:pt x="7288" y="8050"/>
                  </a:lnTo>
                  <a:lnTo>
                    <a:pt x="6954" y="8693"/>
                  </a:lnTo>
                  <a:lnTo>
                    <a:pt x="6621" y="8502"/>
                  </a:lnTo>
                  <a:cubicBezTo>
                    <a:pt x="6513" y="8456"/>
                    <a:pt x="6405" y="8430"/>
                    <a:pt x="6291" y="8430"/>
                  </a:cubicBezTo>
                  <a:cubicBezTo>
                    <a:pt x="6229" y="8430"/>
                    <a:pt x="6164" y="8438"/>
                    <a:pt x="6097" y="8454"/>
                  </a:cubicBezTo>
                  <a:cubicBezTo>
                    <a:pt x="5930" y="8502"/>
                    <a:pt x="5787" y="8621"/>
                    <a:pt x="5692" y="8788"/>
                  </a:cubicBezTo>
                  <a:cubicBezTo>
                    <a:pt x="5501" y="9121"/>
                    <a:pt x="5644" y="9550"/>
                    <a:pt x="5978" y="9717"/>
                  </a:cubicBezTo>
                  <a:lnTo>
                    <a:pt x="6311" y="9907"/>
                  </a:lnTo>
                  <a:cubicBezTo>
                    <a:pt x="6064" y="10244"/>
                    <a:pt x="5668" y="10433"/>
                    <a:pt x="5264" y="10433"/>
                  </a:cubicBezTo>
                  <a:cubicBezTo>
                    <a:pt x="5240" y="10433"/>
                    <a:pt x="5216" y="10432"/>
                    <a:pt x="5192" y="10431"/>
                  </a:cubicBezTo>
                  <a:cubicBezTo>
                    <a:pt x="5311" y="10288"/>
                    <a:pt x="5382" y="10121"/>
                    <a:pt x="5382" y="9931"/>
                  </a:cubicBezTo>
                  <a:cubicBezTo>
                    <a:pt x="5382" y="9550"/>
                    <a:pt x="5073" y="9240"/>
                    <a:pt x="4692" y="9240"/>
                  </a:cubicBezTo>
                  <a:lnTo>
                    <a:pt x="4025" y="9240"/>
                  </a:lnTo>
                  <a:cubicBezTo>
                    <a:pt x="4001" y="9002"/>
                    <a:pt x="4049" y="8788"/>
                    <a:pt x="4168" y="8573"/>
                  </a:cubicBezTo>
                  <a:lnTo>
                    <a:pt x="5073" y="6883"/>
                  </a:lnTo>
                  <a:close/>
                  <a:moveTo>
                    <a:pt x="2048" y="0"/>
                  </a:moveTo>
                  <a:cubicBezTo>
                    <a:pt x="1834" y="0"/>
                    <a:pt x="1643" y="143"/>
                    <a:pt x="1596" y="334"/>
                  </a:cubicBezTo>
                  <a:cubicBezTo>
                    <a:pt x="1382" y="405"/>
                    <a:pt x="1239" y="596"/>
                    <a:pt x="1239" y="810"/>
                  </a:cubicBezTo>
                  <a:lnTo>
                    <a:pt x="1239" y="2358"/>
                  </a:lnTo>
                  <a:cubicBezTo>
                    <a:pt x="1024" y="2406"/>
                    <a:pt x="834" y="2620"/>
                    <a:pt x="834" y="2882"/>
                  </a:cubicBezTo>
                  <a:lnTo>
                    <a:pt x="834" y="3096"/>
                  </a:lnTo>
                  <a:cubicBezTo>
                    <a:pt x="834" y="3406"/>
                    <a:pt x="1096" y="3644"/>
                    <a:pt x="1405" y="3644"/>
                  </a:cubicBezTo>
                  <a:lnTo>
                    <a:pt x="1667" y="3644"/>
                  </a:lnTo>
                  <a:cubicBezTo>
                    <a:pt x="1715" y="4215"/>
                    <a:pt x="2001" y="4692"/>
                    <a:pt x="2453" y="4978"/>
                  </a:cubicBezTo>
                  <a:lnTo>
                    <a:pt x="2453" y="5573"/>
                  </a:lnTo>
                  <a:lnTo>
                    <a:pt x="1834" y="5716"/>
                  </a:lnTo>
                  <a:lnTo>
                    <a:pt x="1882" y="6025"/>
                  </a:lnTo>
                  <a:lnTo>
                    <a:pt x="2477" y="5906"/>
                  </a:lnTo>
                  <a:cubicBezTo>
                    <a:pt x="2572" y="6335"/>
                    <a:pt x="2953" y="6668"/>
                    <a:pt x="3430" y="6668"/>
                  </a:cubicBezTo>
                  <a:cubicBezTo>
                    <a:pt x="3882" y="6668"/>
                    <a:pt x="4287" y="6335"/>
                    <a:pt x="4358" y="5906"/>
                  </a:cubicBezTo>
                  <a:lnTo>
                    <a:pt x="5144" y="6073"/>
                  </a:lnTo>
                  <a:lnTo>
                    <a:pt x="3882" y="8431"/>
                  </a:lnTo>
                  <a:cubicBezTo>
                    <a:pt x="3763" y="8693"/>
                    <a:pt x="3692" y="8955"/>
                    <a:pt x="3715" y="9240"/>
                  </a:cubicBezTo>
                  <a:lnTo>
                    <a:pt x="1572" y="9240"/>
                  </a:lnTo>
                  <a:lnTo>
                    <a:pt x="1572" y="7264"/>
                  </a:lnTo>
                  <a:lnTo>
                    <a:pt x="1262" y="7264"/>
                  </a:lnTo>
                  <a:lnTo>
                    <a:pt x="1262" y="8383"/>
                  </a:lnTo>
                  <a:lnTo>
                    <a:pt x="310" y="8383"/>
                  </a:lnTo>
                  <a:lnTo>
                    <a:pt x="310" y="6692"/>
                  </a:lnTo>
                  <a:cubicBezTo>
                    <a:pt x="310" y="6430"/>
                    <a:pt x="572" y="6263"/>
                    <a:pt x="810" y="6216"/>
                  </a:cubicBezTo>
                  <a:lnTo>
                    <a:pt x="1572" y="6073"/>
                  </a:lnTo>
                  <a:lnTo>
                    <a:pt x="1524" y="5763"/>
                  </a:lnTo>
                  <a:lnTo>
                    <a:pt x="762" y="5906"/>
                  </a:lnTo>
                  <a:cubicBezTo>
                    <a:pt x="286" y="6002"/>
                    <a:pt x="0" y="6311"/>
                    <a:pt x="0" y="6692"/>
                  </a:cubicBezTo>
                  <a:lnTo>
                    <a:pt x="0" y="10050"/>
                  </a:lnTo>
                  <a:cubicBezTo>
                    <a:pt x="0" y="10360"/>
                    <a:pt x="262" y="10622"/>
                    <a:pt x="572" y="10622"/>
                  </a:cubicBezTo>
                  <a:lnTo>
                    <a:pt x="3120" y="10622"/>
                  </a:lnTo>
                  <a:lnTo>
                    <a:pt x="3120" y="10312"/>
                  </a:lnTo>
                  <a:lnTo>
                    <a:pt x="572" y="10312"/>
                  </a:lnTo>
                  <a:cubicBezTo>
                    <a:pt x="429" y="10312"/>
                    <a:pt x="310" y="10193"/>
                    <a:pt x="310" y="10050"/>
                  </a:cubicBezTo>
                  <a:lnTo>
                    <a:pt x="310" y="8716"/>
                  </a:lnTo>
                  <a:lnTo>
                    <a:pt x="1262" y="8716"/>
                  </a:lnTo>
                  <a:lnTo>
                    <a:pt x="1262" y="9550"/>
                  </a:lnTo>
                  <a:lnTo>
                    <a:pt x="4692" y="9550"/>
                  </a:lnTo>
                  <a:cubicBezTo>
                    <a:pt x="4906" y="9550"/>
                    <a:pt x="5073" y="9717"/>
                    <a:pt x="5073" y="9931"/>
                  </a:cubicBezTo>
                  <a:cubicBezTo>
                    <a:pt x="5073" y="10145"/>
                    <a:pt x="4906" y="10312"/>
                    <a:pt x="4692" y="10312"/>
                  </a:cubicBezTo>
                  <a:lnTo>
                    <a:pt x="4073" y="10312"/>
                  </a:lnTo>
                  <a:lnTo>
                    <a:pt x="4073" y="10622"/>
                  </a:lnTo>
                  <a:lnTo>
                    <a:pt x="4668" y="10622"/>
                  </a:lnTo>
                  <a:cubicBezTo>
                    <a:pt x="4858" y="10693"/>
                    <a:pt x="5073" y="10741"/>
                    <a:pt x="5263" y="10741"/>
                  </a:cubicBezTo>
                  <a:cubicBezTo>
                    <a:pt x="5787" y="10741"/>
                    <a:pt x="6287" y="10479"/>
                    <a:pt x="6597" y="10026"/>
                  </a:cubicBezTo>
                  <a:lnTo>
                    <a:pt x="6668" y="10026"/>
                  </a:lnTo>
                  <a:cubicBezTo>
                    <a:pt x="6716" y="10026"/>
                    <a:pt x="6764" y="10026"/>
                    <a:pt x="6811" y="10002"/>
                  </a:cubicBezTo>
                  <a:cubicBezTo>
                    <a:pt x="6930" y="9979"/>
                    <a:pt x="7049" y="9883"/>
                    <a:pt x="7097" y="9764"/>
                  </a:cubicBezTo>
                  <a:lnTo>
                    <a:pt x="7288" y="9407"/>
                  </a:lnTo>
                  <a:cubicBezTo>
                    <a:pt x="7359" y="9288"/>
                    <a:pt x="7359" y="9169"/>
                    <a:pt x="7335" y="9050"/>
                  </a:cubicBezTo>
                  <a:cubicBezTo>
                    <a:pt x="7311" y="8978"/>
                    <a:pt x="7264" y="8907"/>
                    <a:pt x="7216" y="8859"/>
                  </a:cubicBezTo>
                  <a:lnTo>
                    <a:pt x="8002" y="7359"/>
                  </a:lnTo>
                  <a:cubicBezTo>
                    <a:pt x="8407" y="6645"/>
                    <a:pt x="8145" y="5716"/>
                    <a:pt x="7454" y="5287"/>
                  </a:cubicBezTo>
                  <a:cubicBezTo>
                    <a:pt x="7454" y="5144"/>
                    <a:pt x="7526" y="5025"/>
                    <a:pt x="7621" y="4978"/>
                  </a:cubicBezTo>
                  <a:cubicBezTo>
                    <a:pt x="7646" y="4968"/>
                    <a:pt x="7672" y="4963"/>
                    <a:pt x="7698" y="4963"/>
                  </a:cubicBezTo>
                  <a:cubicBezTo>
                    <a:pt x="7798" y="4963"/>
                    <a:pt x="7903" y="5031"/>
                    <a:pt x="7978" y="5144"/>
                  </a:cubicBezTo>
                  <a:lnTo>
                    <a:pt x="8240" y="4978"/>
                  </a:lnTo>
                  <a:cubicBezTo>
                    <a:pt x="8094" y="4776"/>
                    <a:pt x="7891" y="4659"/>
                    <a:pt x="7697" y="4659"/>
                  </a:cubicBezTo>
                  <a:cubicBezTo>
                    <a:pt x="7638" y="4659"/>
                    <a:pt x="7581" y="4670"/>
                    <a:pt x="7526" y="4692"/>
                  </a:cubicBezTo>
                  <a:cubicBezTo>
                    <a:pt x="7335" y="4763"/>
                    <a:pt x="7192" y="4930"/>
                    <a:pt x="7145" y="5144"/>
                  </a:cubicBezTo>
                  <a:cubicBezTo>
                    <a:pt x="6981" y="5094"/>
                    <a:pt x="6805" y="5064"/>
                    <a:pt x="6629" y="5064"/>
                  </a:cubicBezTo>
                  <a:cubicBezTo>
                    <a:pt x="6471" y="5064"/>
                    <a:pt x="6315" y="5088"/>
                    <a:pt x="6168" y="5144"/>
                  </a:cubicBezTo>
                  <a:cubicBezTo>
                    <a:pt x="5787" y="5239"/>
                    <a:pt x="5501" y="5478"/>
                    <a:pt x="5287" y="5787"/>
                  </a:cubicBezTo>
                  <a:lnTo>
                    <a:pt x="4382" y="5597"/>
                  </a:lnTo>
                  <a:lnTo>
                    <a:pt x="4382" y="4978"/>
                  </a:lnTo>
                  <a:cubicBezTo>
                    <a:pt x="4835" y="4692"/>
                    <a:pt x="5144" y="4215"/>
                    <a:pt x="5192" y="3644"/>
                  </a:cubicBezTo>
                  <a:lnTo>
                    <a:pt x="5430" y="3644"/>
                  </a:lnTo>
                  <a:cubicBezTo>
                    <a:pt x="5740" y="3644"/>
                    <a:pt x="6002" y="3406"/>
                    <a:pt x="6002" y="3096"/>
                  </a:cubicBezTo>
                  <a:lnTo>
                    <a:pt x="6002" y="2882"/>
                  </a:lnTo>
                  <a:cubicBezTo>
                    <a:pt x="6002" y="2596"/>
                    <a:pt x="5763" y="2358"/>
                    <a:pt x="5478" y="2334"/>
                  </a:cubicBezTo>
                  <a:cubicBezTo>
                    <a:pt x="5501" y="2263"/>
                    <a:pt x="5525" y="2215"/>
                    <a:pt x="5525" y="2167"/>
                  </a:cubicBezTo>
                  <a:lnTo>
                    <a:pt x="5525" y="1120"/>
                  </a:lnTo>
                  <a:cubicBezTo>
                    <a:pt x="5525" y="500"/>
                    <a:pt x="5001" y="0"/>
                    <a:pt x="43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6" name="Google Shape;4916;p62"/>
            <p:cNvSpPr/>
            <p:nvPr/>
          </p:nvSpPr>
          <p:spPr>
            <a:xfrm>
              <a:off x="7989260" y="4341543"/>
              <a:ext cx="36776" cy="18407"/>
            </a:xfrm>
            <a:custGeom>
              <a:rect b="b" l="l" r="r" t="t"/>
              <a:pathLst>
                <a:path extrusionOk="0" h="477" w="953">
                  <a:moveTo>
                    <a:pt x="476" y="0"/>
                  </a:moveTo>
                  <a:cubicBezTo>
                    <a:pt x="214" y="0"/>
                    <a:pt x="0" y="215"/>
                    <a:pt x="0" y="477"/>
                  </a:cubicBezTo>
                  <a:lnTo>
                    <a:pt x="310" y="477"/>
                  </a:lnTo>
                  <a:cubicBezTo>
                    <a:pt x="310" y="381"/>
                    <a:pt x="381" y="310"/>
                    <a:pt x="476" y="310"/>
                  </a:cubicBezTo>
                  <a:cubicBezTo>
                    <a:pt x="548" y="310"/>
                    <a:pt x="619" y="381"/>
                    <a:pt x="619" y="477"/>
                  </a:cubicBezTo>
                  <a:lnTo>
                    <a:pt x="953" y="477"/>
                  </a:lnTo>
                  <a:cubicBezTo>
                    <a:pt x="953" y="215"/>
                    <a:pt x="738" y="0"/>
                    <a:pt x="4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7" name="Google Shape;4917;p62"/>
            <p:cNvSpPr/>
            <p:nvPr/>
          </p:nvSpPr>
          <p:spPr>
            <a:xfrm>
              <a:off x="7959855" y="4385650"/>
              <a:ext cx="44147" cy="17481"/>
            </a:xfrm>
            <a:custGeom>
              <a:rect b="b" l="l" r="r" t="t"/>
              <a:pathLst>
                <a:path extrusionOk="0" h="453" w="1144">
                  <a:moveTo>
                    <a:pt x="214" y="0"/>
                  </a:moveTo>
                  <a:lnTo>
                    <a:pt x="0" y="215"/>
                  </a:lnTo>
                  <a:cubicBezTo>
                    <a:pt x="143" y="358"/>
                    <a:pt x="357" y="453"/>
                    <a:pt x="572" y="453"/>
                  </a:cubicBezTo>
                  <a:cubicBezTo>
                    <a:pt x="786" y="453"/>
                    <a:pt x="976" y="358"/>
                    <a:pt x="1143" y="215"/>
                  </a:cubicBezTo>
                  <a:lnTo>
                    <a:pt x="905" y="0"/>
                  </a:lnTo>
                  <a:cubicBezTo>
                    <a:pt x="810" y="96"/>
                    <a:pt x="691" y="143"/>
                    <a:pt x="572" y="143"/>
                  </a:cubicBezTo>
                  <a:cubicBezTo>
                    <a:pt x="429" y="143"/>
                    <a:pt x="310" y="96"/>
                    <a:pt x="2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8" name="Google Shape;4918;p62"/>
            <p:cNvSpPr/>
            <p:nvPr/>
          </p:nvSpPr>
          <p:spPr>
            <a:xfrm>
              <a:off x="7937782" y="4341543"/>
              <a:ext cx="35889" cy="18407"/>
            </a:xfrm>
            <a:custGeom>
              <a:rect b="b" l="l" r="r" t="t"/>
              <a:pathLst>
                <a:path extrusionOk="0" h="477" w="930">
                  <a:moveTo>
                    <a:pt x="477" y="0"/>
                  </a:moveTo>
                  <a:cubicBezTo>
                    <a:pt x="215" y="0"/>
                    <a:pt x="0" y="215"/>
                    <a:pt x="0" y="477"/>
                  </a:cubicBezTo>
                  <a:lnTo>
                    <a:pt x="310" y="477"/>
                  </a:lnTo>
                  <a:cubicBezTo>
                    <a:pt x="310" y="381"/>
                    <a:pt x="382" y="310"/>
                    <a:pt x="477" y="310"/>
                  </a:cubicBezTo>
                  <a:cubicBezTo>
                    <a:pt x="548" y="310"/>
                    <a:pt x="620" y="381"/>
                    <a:pt x="620" y="477"/>
                  </a:cubicBezTo>
                  <a:lnTo>
                    <a:pt x="929" y="477"/>
                  </a:lnTo>
                  <a:cubicBezTo>
                    <a:pt x="929" y="215"/>
                    <a:pt x="715" y="0"/>
                    <a:pt x="4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9" name="Google Shape;4919;p62"/>
            <p:cNvSpPr/>
            <p:nvPr/>
          </p:nvSpPr>
          <p:spPr>
            <a:xfrm>
              <a:off x="8077474" y="4487641"/>
              <a:ext cx="36776" cy="26704"/>
            </a:xfrm>
            <a:custGeom>
              <a:rect b="b" l="l" r="r" t="t"/>
              <a:pathLst>
                <a:path extrusionOk="0" h="692" w="953">
                  <a:moveTo>
                    <a:pt x="119" y="1"/>
                  </a:moveTo>
                  <a:lnTo>
                    <a:pt x="119" y="1"/>
                  </a:lnTo>
                  <a:cubicBezTo>
                    <a:pt x="0" y="239"/>
                    <a:pt x="96" y="525"/>
                    <a:pt x="310" y="644"/>
                  </a:cubicBezTo>
                  <a:cubicBezTo>
                    <a:pt x="381" y="668"/>
                    <a:pt x="477" y="691"/>
                    <a:pt x="548" y="691"/>
                  </a:cubicBezTo>
                  <a:cubicBezTo>
                    <a:pt x="715" y="691"/>
                    <a:pt x="881" y="596"/>
                    <a:pt x="953" y="453"/>
                  </a:cubicBezTo>
                  <a:lnTo>
                    <a:pt x="691" y="287"/>
                  </a:lnTo>
                  <a:cubicBezTo>
                    <a:pt x="659" y="350"/>
                    <a:pt x="606" y="382"/>
                    <a:pt x="553" y="382"/>
                  </a:cubicBezTo>
                  <a:cubicBezTo>
                    <a:pt x="527" y="382"/>
                    <a:pt x="500" y="374"/>
                    <a:pt x="477" y="358"/>
                  </a:cubicBezTo>
                  <a:cubicBezTo>
                    <a:pt x="381" y="310"/>
                    <a:pt x="357" y="215"/>
                    <a:pt x="405" y="144"/>
                  </a:cubicBezTo>
                  <a:lnTo>
                    <a:pt x="11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0" name="Google Shape;4920;p62"/>
            <p:cNvSpPr/>
            <p:nvPr/>
          </p:nvSpPr>
          <p:spPr>
            <a:xfrm>
              <a:off x="8119729" y="4483049"/>
              <a:ext cx="16594" cy="16594"/>
            </a:xfrm>
            <a:custGeom>
              <a:rect b="b" l="l" r="r" t="t"/>
              <a:pathLst>
                <a:path extrusionOk="0" h="430" w="430">
                  <a:moveTo>
                    <a:pt x="144" y="1"/>
                  </a:moveTo>
                  <a:lnTo>
                    <a:pt x="1" y="286"/>
                  </a:lnTo>
                  <a:lnTo>
                    <a:pt x="287" y="429"/>
                  </a:lnTo>
                  <a:lnTo>
                    <a:pt x="429" y="144"/>
                  </a:lnTo>
                  <a:lnTo>
                    <a:pt x="14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1" name="Google Shape;4921;p62"/>
            <p:cNvSpPr/>
            <p:nvPr/>
          </p:nvSpPr>
          <p:spPr>
            <a:xfrm>
              <a:off x="8076548" y="4460088"/>
              <a:ext cx="16594" cy="16555"/>
            </a:xfrm>
            <a:custGeom>
              <a:rect b="b" l="l" r="r" t="t"/>
              <a:pathLst>
                <a:path extrusionOk="0" h="429" w="430">
                  <a:moveTo>
                    <a:pt x="167" y="0"/>
                  </a:moveTo>
                  <a:lnTo>
                    <a:pt x="0" y="286"/>
                  </a:lnTo>
                  <a:lnTo>
                    <a:pt x="286" y="429"/>
                  </a:lnTo>
                  <a:lnTo>
                    <a:pt x="429" y="167"/>
                  </a:lnTo>
                  <a:lnTo>
                    <a:pt x="16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22" name="Google Shape;4922;p62"/>
          <p:cNvGrpSpPr/>
          <p:nvPr/>
        </p:nvGrpSpPr>
        <p:grpSpPr>
          <a:xfrm>
            <a:off x="7054637" y="4227590"/>
            <a:ext cx="414534" cy="414493"/>
            <a:chOff x="7054637" y="4227590"/>
            <a:chExt cx="414534" cy="414493"/>
          </a:xfrm>
        </p:grpSpPr>
        <p:sp>
          <p:nvSpPr>
            <p:cNvPr id="4923" name="Google Shape;4923;p62"/>
            <p:cNvSpPr/>
            <p:nvPr/>
          </p:nvSpPr>
          <p:spPr>
            <a:xfrm>
              <a:off x="7135519" y="4257921"/>
              <a:ext cx="152585" cy="36776"/>
            </a:xfrm>
            <a:custGeom>
              <a:rect b="b" l="l" r="r" t="t"/>
              <a:pathLst>
                <a:path extrusionOk="0" h="953" w="3954">
                  <a:moveTo>
                    <a:pt x="1977" y="0"/>
                  </a:moveTo>
                  <a:lnTo>
                    <a:pt x="0" y="953"/>
                  </a:lnTo>
                  <a:lnTo>
                    <a:pt x="1977" y="953"/>
                  </a:lnTo>
                  <a:lnTo>
                    <a:pt x="3954" y="953"/>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4" name="Google Shape;4924;p62"/>
            <p:cNvSpPr/>
            <p:nvPr/>
          </p:nvSpPr>
          <p:spPr>
            <a:xfrm>
              <a:off x="7117151" y="4318544"/>
              <a:ext cx="35850" cy="36815"/>
            </a:xfrm>
            <a:custGeom>
              <a:rect b="b" l="l" r="r" t="t"/>
              <a:pathLst>
                <a:path extrusionOk="0" h="954" w="929">
                  <a:moveTo>
                    <a:pt x="929" y="477"/>
                  </a:moveTo>
                  <a:cubicBezTo>
                    <a:pt x="929" y="739"/>
                    <a:pt x="738" y="954"/>
                    <a:pt x="476" y="954"/>
                  </a:cubicBezTo>
                  <a:cubicBezTo>
                    <a:pt x="214" y="954"/>
                    <a:pt x="0" y="739"/>
                    <a:pt x="0" y="477"/>
                  </a:cubicBezTo>
                  <a:cubicBezTo>
                    <a:pt x="0" y="215"/>
                    <a:pt x="214" y="1"/>
                    <a:pt x="476" y="1"/>
                  </a:cubicBezTo>
                  <a:cubicBezTo>
                    <a:pt x="738" y="1"/>
                    <a:pt x="929" y="215"/>
                    <a:pt x="929" y="47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5" name="Google Shape;4925;p62"/>
            <p:cNvSpPr/>
            <p:nvPr/>
          </p:nvSpPr>
          <p:spPr>
            <a:xfrm>
              <a:off x="7175960" y="4309360"/>
              <a:ext cx="71700" cy="55184"/>
            </a:xfrm>
            <a:custGeom>
              <a:rect b="b" l="l" r="r" t="t"/>
              <a:pathLst>
                <a:path extrusionOk="0" h="1430" w="1858">
                  <a:moveTo>
                    <a:pt x="929" y="429"/>
                  </a:moveTo>
                  <a:cubicBezTo>
                    <a:pt x="524" y="1"/>
                    <a:pt x="0" y="406"/>
                    <a:pt x="334" y="858"/>
                  </a:cubicBezTo>
                  <a:cubicBezTo>
                    <a:pt x="500" y="1072"/>
                    <a:pt x="786" y="1334"/>
                    <a:pt x="929" y="1430"/>
                  </a:cubicBezTo>
                  <a:cubicBezTo>
                    <a:pt x="1072" y="1334"/>
                    <a:pt x="1358" y="1072"/>
                    <a:pt x="1524" y="858"/>
                  </a:cubicBezTo>
                  <a:cubicBezTo>
                    <a:pt x="1858" y="406"/>
                    <a:pt x="1310" y="1"/>
                    <a:pt x="929" y="42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6" name="Google Shape;4926;p62"/>
            <p:cNvSpPr/>
            <p:nvPr/>
          </p:nvSpPr>
          <p:spPr>
            <a:xfrm>
              <a:off x="7269693" y="4318544"/>
              <a:ext cx="36776" cy="36815"/>
            </a:xfrm>
            <a:custGeom>
              <a:rect b="b" l="l" r="r" t="t"/>
              <a:pathLst>
                <a:path extrusionOk="0" h="954" w="953">
                  <a:moveTo>
                    <a:pt x="0" y="311"/>
                  </a:moveTo>
                  <a:lnTo>
                    <a:pt x="0" y="620"/>
                  </a:lnTo>
                  <a:cubicBezTo>
                    <a:pt x="0" y="811"/>
                    <a:pt x="143" y="954"/>
                    <a:pt x="334" y="954"/>
                  </a:cubicBezTo>
                  <a:lnTo>
                    <a:pt x="643" y="954"/>
                  </a:lnTo>
                  <a:cubicBezTo>
                    <a:pt x="810" y="954"/>
                    <a:pt x="953" y="811"/>
                    <a:pt x="953" y="620"/>
                  </a:cubicBezTo>
                  <a:lnTo>
                    <a:pt x="953" y="311"/>
                  </a:lnTo>
                  <a:cubicBezTo>
                    <a:pt x="953" y="144"/>
                    <a:pt x="810" y="1"/>
                    <a:pt x="643" y="1"/>
                  </a:cubicBezTo>
                  <a:lnTo>
                    <a:pt x="334" y="1"/>
                  </a:lnTo>
                  <a:cubicBezTo>
                    <a:pt x="143" y="1"/>
                    <a:pt x="0" y="144"/>
                    <a:pt x="0" y="31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7" name="Google Shape;4927;p62"/>
            <p:cNvSpPr/>
            <p:nvPr/>
          </p:nvSpPr>
          <p:spPr>
            <a:xfrm>
              <a:off x="7158480" y="4417795"/>
              <a:ext cx="206842" cy="109403"/>
            </a:xfrm>
            <a:custGeom>
              <a:rect b="b" l="l" r="r" t="t"/>
              <a:pathLst>
                <a:path extrusionOk="0" h="2835" w="5360">
                  <a:moveTo>
                    <a:pt x="1" y="1"/>
                  </a:moveTo>
                  <a:lnTo>
                    <a:pt x="1" y="2835"/>
                  </a:lnTo>
                  <a:lnTo>
                    <a:pt x="644" y="2835"/>
                  </a:lnTo>
                  <a:lnTo>
                    <a:pt x="644" y="1"/>
                  </a:lnTo>
                  <a:close/>
                  <a:moveTo>
                    <a:pt x="4716" y="1"/>
                  </a:moveTo>
                  <a:lnTo>
                    <a:pt x="4716" y="2835"/>
                  </a:lnTo>
                  <a:lnTo>
                    <a:pt x="5359" y="2835"/>
                  </a:lnTo>
                  <a:lnTo>
                    <a:pt x="5359" y="1"/>
                  </a:lnTo>
                  <a:close/>
                  <a:moveTo>
                    <a:pt x="2358" y="1"/>
                  </a:moveTo>
                  <a:lnTo>
                    <a:pt x="2358" y="2835"/>
                  </a:lnTo>
                  <a:lnTo>
                    <a:pt x="3001" y="2835"/>
                  </a:lnTo>
                  <a:lnTo>
                    <a:pt x="300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8" name="Google Shape;4928;p62"/>
            <p:cNvSpPr/>
            <p:nvPr/>
          </p:nvSpPr>
          <p:spPr>
            <a:xfrm>
              <a:off x="7158480" y="4417795"/>
              <a:ext cx="206842" cy="17520"/>
            </a:xfrm>
            <a:custGeom>
              <a:rect b="b" l="l" r="r" t="t"/>
              <a:pathLst>
                <a:path extrusionOk="0" h="454" w="5360">
                  <a:moveTo>
                    <a:pt x="1" y="1"/>
                  </a:moveTo>
                  <a:lnTo>
                    <a:pt x="1" y="453"/>
                  </a:lnTo>
                  <a:lnTo>
                    <a:pt x="644" y="453"/>
                  </a:lnTo>
                  <a:lnTo>
                    <a:pt x="644" y="1"/>
                  </a:lnTo>
                  <a:close/>
                  <a:moveTo>
                    <a:pt x="5359" y="453"/>
                  </a:moveTo>
                  <a:lnTo>
                    <a:pt x="4716" y="453"/>
                  </a:lnTo>
                  <a:lnTo>
                    <a:pt x="4716" y="1"/>
                  </a:lnTo>
                  <a:lnTo>
                    <a:pt x="5359" y="1"/>
                  </a:lnTo>
                  <a:close/>
                  <a:moveTo>
                    <a:pt x="3001" y="453"/>
                  </a:moveTo>
                  <a:lnTo>
                    <a:pt x="2358" y="453"/>
                  </a:lnTo>
                  <a:lnTo>
                    <a:pt x="2358" y="1"/>
                  </a:lnTo>
                  <a:lnTo>
                    <a:pt x="300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9" name="Google Shape;4929;p62"/>
            <p:cNvSpPr/>
            <p:nvPr/>
          </p:nvSpPr>
          <p:spPr>
            <a:xfrm>
              <a:off x="7061081" y="4344283"/>
              <a:ext cx="401645" cy="291354"/>
            </a:xfrm>
            <a:custGeom>
              <a:rect b="b" l="l" r="r" t="t"/>
              <a:pathLst>
                <a:path extrusionOk="0" h="7550" w="10408">
                  <a:moveTo>
                    <a:pt x="9788" y="7550"/>
                  </a:moveTo>
                  <a:lnTo>
                    <a:pt x="10407" y="7550"/>
                  </a:lnTo>
                  <a:lnTo>
                    <a:pt x="10407" y="310"/>
                  </a:lnTo>
                  <a:cubicBezTo>
                    <a:pt x="10407" y="144"/>
                    <a:pt x="10288" y="1"/>
                    <a:pt x="10098" y="1"/>
                  </a:cubicBezTo>
                  <a:cubicBezTo>
                    <a:pt x="9931" y="1"/>
                    <a:pt x="9788" y="144"/>
                    <a:pt x="9788" y="310"/>
                  </a:cubicBezTo>
                  <a:lnTo>
                    <a:pt x="9788" y="7550"/>
                  </a:lnTo>
                  <a:close/>
                  <a:moveTo>
                    <a:pt x="620" y="310"/>
                  </a:moveTo>
                  <a:cubicBezTo>
                    <a:pt x="620" y="144"/>
                    <a:pt x="477" y="1"/>
                    <a:pt x="310" y="1"/>
                  </a:cubicBezTo>
                  <a:cubicBezTo>
                    <a:pt x="120" y="1"/>
                    <a:pt x="0" y="144"/>
                    <a:pt x="0" y="310"/>
                  </a:cubicBezTo>
                  <a:lnTo>
                    <a:pt x="0" y="7550"/>
                  </a:lnTo>
                  <a:lnTo>
                    <a:pt x="620" y="7550"/>
                  </a:lnTo>
                  <a:lnTo>
                    <a:pt x="620" y="31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0" name="Google Shape;4930;p62"/>
            <p:cNvSpPr/>
            <p:nvPr/>
          </p:nvSpPr>
          <p:spPr>
            <a:xfrm>
              <a:off x="7084968" y="4392982"/>
              <a:ext cx="353870" cy="158103"/>
            </a:xfrm>
            <a:custGeom>
              <a:rect b="b" l="l" r="r" t="t"/>
              <a:pathLst>
                <a:path extrusionOk="0" h="4097" w="9170">
                  <a:moveTo>
                    <a:pt x="1" y="3478"/>
                  </a:moveTo>
                  <a:lnTo>
                    <a:pt x="1" y="4097"/>
                  </a:lnTo>
                  <a:lnTo>
                    <a:pt x="9169" y="4097"/>
                  </a:lnTo>
                  <a:lnTo>
                    <a:pt x="9169" y="3478"/>
                  </a:lnTo>
                  <a:close/>
                  <a:moveTo>
                    <a:pt x="9169" y="1"/>
                  </a:moveTo>
                  <a:lnTo>
                    <a:pt x="1" y="1"/>
                  </a:lnTo>
                  <a:lnTo>
                    <a:pt x="1" y="644"/>
                  </a:lnTo>
                  <a:lnTo>
                    <a:pt x="9169" y="64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1" name="Google Shape;4931;p62"/>
            <p:cNvSpPr/>
            <p:nvPr/>
          </p:nvSpPr>
          <p:spPr>
            <a:xfrm>
              <a:off x="7084968" y="4392982"/>
              <a:ext cx="353870" cy="158103"/>
            </a:xfrm>
            <a:custGeom>
              <a:rect b="b" l="l" r="r" t="t"/>
              <a:pathLst>
                <a:path extrusionOk="0" h="4097" w="9170">
                  <a:moveTo>
                    <a:pt x="1" y="3478"/>
                  </a:moveTo>
                  <a:lnTo>
                    <a:pt x="1" y="4097"/>
                  </a:lnTo>
                  <a:lnTo>
                    <a:pt x="477" y="4097"/>
                  </a:lnTo>
                  <a:lnTo>
                    <a:pt x="477" y="3478"/>
                  </a:lnTo>
                  <a:close/>
                  <a:moveTo>
                    <a:pt x="8693" y="4097"/>
                  </a:moveTo>
                  <a:lnTo>
                    <a:pt x="9169" y="4097"/>
                  </a:lnTo>
                  <a:lnTo>
                    <a:pt x="9169" y="3478"/>
                  </a:lnTo>
                  <a:lnTo>
                    <a:pt x="8693" y="3478"/>
                  </a:lnTo>
                  <a:close/>
                  <a:moveTo>
                    <a:pt x="8693" y="644"/>
                  </a:moveTo>
                  <a:lnTo>
                    <a:pt x="8693" y="1"/>
                  </a:lnTo>
                  <a:lnTo>
                    <a:pt x="9169" y="1"/>
                  </a:lnTo>
                  <a:lnTo>
                    <a:pt x="9169" y="644"/>
                  </a:lnTo>
                  <a:close/>
                  <a:moveTo>
                    <a:pt x="477" y="1"/>
                  </a:moveTo>
                  <a:lnTo>
                    <a:pt x="477" y="644"/>
                  </a:lnTo>
                  <a:lnTo>
                    <a:pt x="1" y="644"/>
                  </a:lnTo>
                  <a:lnTo>
                    <a:pt x="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2" name="Google Shape;4932;p62"/>
            <p:cNvSpPr/>
            <p:nvPr/>
          </p:nvSpPr>
          <p:spPr>
            <a:xfrm>
              <a:off x="7084968" y="4551042"/>
              <a:ext cx="353870" cy="60702"/>
            </a:xfrm>
            <a:custGeom>
              <a:rect b="b" l="l" r="r" t="t"/>
              <a:pathLst>
                <a:path extrusionOk="0" h="1573" w="9170">
                  <a:moveTo>
                    <a:pt x="1" y="1"/>
                  </a:moveTo>
                  <a:lnTo>
                    <a:pt x="9169" y="1"/>
                  </a:lnTo>
                  <a:lnTo>
                    <a:pt x="9169" y="1573"/>
                  </a:lnTo>
                  <a:lnTo>
                    <a:pt x="1" y="1573"/>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3" name="Google Shape;4933;p62"/>
            <p:cNvSpPr/>
            <p:nvPr/>
          </p:nvSpPr>
          <p:spPr>
            <a:xfrm>
              <a:off x="7084968" y="4478457"/>
              <a:ext cx="353870" cy="48739"/>
            </a:xfrm>
            <a:custGeom>
              <a:rect b="b" l="l" r="r" t="t"/>
              <a:pathLst>
                <a:path extrusionOk="0" h="1263" w="9170">
                  <a:moveTo>
                    <a:pt x="7264" y="1"/>
                  </a:moveTo>
                  <a:lnTo>
                    <a:pt x="7264" y="1263"/>
                  </a:lnTo>
                  <a:lnTo>
                    <a:pt x="9169" y="1263"/>
                  </a:lnTo>
                  <a:lnTo>
                    <a:pt x="9169" y="929"/>
                  </a:lnTo>
                  <a:cubicBezTo>
                    <a:pt x="9169" y="405"/>
                    <a:pt x="8741" y="1"/>
                    <a:pt x="8217" y="1"/>
                  </a:cubicBezTo>
                  <a:lnTo>
                    <a:pt x="7264" y="1"/>
                  </a:lnTo>
                  <a:close/>
                  <a:moveTo>
                    <a:pt x="1906" y="1263"/>
                  </a:moveTo>
                  <a:lnTo>
                    <a:pt x="1906" y="1"/>
                  </a:lnTo>
                  <a:lnTo>
                    <a:pt x="953" y="1"/>
                  </a:lnTo>
                  <a:cubicBezTo>
                    <a:pt x="429" y="1"/>
                    <a:pt x="1" y="405"/>
                    <a:pt x="1" y="929"/>
                  </a:cubicBezTo>
                  <a:lnTo>
                    <a:pt x="1" y="1263"/>
                  </a:lnTo>
                  <a:lnTo>
                    <a:pt x="1906" y="1263"/>
                  </a:lnTo>
                  <a:close/>
                  <a:moveTo>
                    <a:pt x="2549" y="1"/>
                  </a:moveTo>
                  <a:lnTo>
                    <a:pt x="2549" y="1263"/>
                  </a:lnTo>
                  <a:lnTo>
                    <a:pt x="4263" y="1263"/>
                  </a:lnTo>
                  <a:lnTo>
                    <a:pt x="4263" y="1"/>
                  </a:lnTo>
                  <a:close/>
                  <a:moveTo>
                    <a:pt x="4906" y="1"/>
                  </a:moveTo>
                  <a:lnTo>
                    <a:pt x="4906" y="1263"/>
                  </a:lnTo>
                  <a:lnTo>
                    <a:pt x="6621" y="1263"/>
                  </a:lnTo>
                  <a:lnTo>
                    <a:pt x="662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4" name="Google Shape;4934;p62"/>
            <p:cNvSpPr/>
            <p:nvPr/>
          </p:nvSpPr>
          <p:spPr>
            <a:xfrm>
              <a:off x="7084968" y="4551042"/>
              <a:ext cx="353870" cy="60702"/>
            </a:xfrm>
            <a:custGeom>
              <a:rect b="b" l="l" r="r" t="t"/>
              <a:pathLst>
                <a:path extrusionOk="0" h="1573" w="9170">
                  <a:moveTo>
                    <a:pt x="9169" y="477"/>
                  </a:moveTo>
                  <a:lnTo>
                    <a:pt x="9169" y="1"/>
                  </a:lnTo>
                  <a:lnTo>
                    <a:pt x="1" y="1"/>
                  </a:lnTo>
                  <a:lnTo>
                    <a:pt x="1" y="1573"/>
                  </a:lnTo>
                  <a:lnTo>
                    <a:pt x="477" y="1573"/>
                  </a:lnTo>
                  <a:lnTo>
                    <a:pt x="477" y="477"/>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5" name="Google Shape;4935;p62"/>
            <p:cNvSpPr/>
            <p:nvPr/>
          </p:nvSpPr>
          <p:spPr>
            <a:xfrm>
              <a:off x="7084968" y="4508788"/>
              <a:ext cx="353870" cy="18407"/>
            </a:xfrm>
            <a:custGeom>
              <a:rect b="b" l="l" r="r" t="t"/>
              <a:pathLst>
                <a:path extrusionOk="0" h="477" w="9170">
                  <a:moveTo>
                    <a:pt x="7264" y="1"/>
                  </a:moveTo>
                  <a:lnTo>
                    <a:pt x="7264" y="477"/>
                  </a:lnTo>
                  <a:lnTo>
                    <a:pt x="9169" y="477"/>
                  </a:lnTo>
                  <a:lnTo>
                    <a:pt x="9169" y="143"/>
                  </a:lnTo>
                  <a:cubicBezTo>
                    <a:pt x="9169" y="96"/>
                    <a:pt x="9169" y="48"/>
                    <a:pt x="9145" y="1"/>
                  </a:cubicBezTo>
                  <a:close/>
                  <a:moveTo>
                    <a:pt x="1906" y="477"/>
                  </a:moveTo>
                  <a:lnTo>
                    <a:pt x="1906" y="1"/>
                  </a:lnTo>
                  <a:lnTo>
                    <a:pt x="24" y="1"/>
                  </a:lnTo>
                  <a:cubicBezTo>
                    <a:pt x="1" y="48"/>
                    <a:pt x="1" y="96"/>
                    <a:pt x="1" y="143"/>
                  </a:cubicBezTo>
                  <a:lnTo>
                    <a:pt x="1" y="477"/>
                  </a:lnTo>
                  <a:close/>
                  <a:moveTo>
                    <a:pt x="2549" y="1"/>
                  </a:moveTo>
                  <a:lnTo>
                    <a:pt x="2549" y="477"/>
                  </a:lnTo>
                  <a:lnTo>
                    <a:pt x="4263" y="477"/>
                  </a:lnTo>
                  <a:lnTo>
                    <a:pt x="4263" y="1"/>
                  </a:lnTo>
                  <a:close/>
                  <a:moveTo>
                    <a:pt x="4906" y="1"/>
                  </a:moveTo>
                  <a:lnTo>
                    <a:pt x="4906" y="477"/>
                  </a:lnTo>
                  <a:lnTo>
                    <a:pt x="6621" y="477"/>
                  </a:lnTo>
                  <a:lnTo>
                    <a:pt x="662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6" name="Google Shape;4936;p62"/>
            <p:cNvSpPr/>
            <p:nvPr/>
          </p:nvSpPr>
          <p:spPr>
            <a:xfrm>
              <a:off x="7177774" y="4313065"/>
              <a:ext cx="41407" cy="51479"/>
            </a:xfrm>
            <a:custGeom>
              <a:rect b="b" l="l" r="r" t="t"/>
              <a:pathLst>
                <a:path extrusionOk="0" h="1334" w="1073">
                  <a:moveTo>
                    <a:pt x="715" y="191"/>
                  </a:moveTo>
                  <a:cubicBezTo>
                    <a:pt x="358" y="0"/>
                    <a:pt x="1" y="357"/>
                    <a:pt x="287" y="762"/>
                  </a:cubicBezTo>
                  <a:cubicBezTo>
                    <a:pt x="453" y="976"/>
                    <a:pt x="739" y="1238"/>
                    <a:pt x="882" y="1334"/>
                  </a:cubicBezTo>
                  <a:cubicBezTo>
                    <a:pt x="930" y="1310"/>
                    <a:pt x="1001" y="1238"/>
                    <a:pt x="1073" y="1167"/>
                  </a:cubicBezTo>
                  <a:cubicBezTo>
                    <a:pt x="930" y="1048"/>
                    <a:pt x="787" y="905"/>
                    <a:pt x="668" y="762"/>
                  </a:cubicBezTo>
                  <a:cubicBezTo>
                    <a:pt x="501" y="524"/>
                    <a:pt x="549" y="310"/>
                    <a:pt x="715" y="19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7" name="Google Shape;4937;p62"/>
            <p:cNvSpPr/>
            <p:nvPr/>
          </p:nvSpPr>
          <p:spPr>
            <a:xfrm>
              <a:off x="7135519" y="4257921"/>
              <a:ext cx="91034" cy="36776"/>
            </a:xfrm>
            <a:custGeom>
              <a:rect b="b" l="l" r="r" t="t"/>
              <a:pathLst>
                <a:path extrusionOk="0" h="953" w="2359">
                  <a:moveTo>
                    <a:pt x="1977" y="0"/>
                  </a:moveTo>
                  <a:lnTo>
                    <a:pt x="0" y="953"/>
                  </a:lnTo>
                  <a:lnTo>
                    <a:pt x="786" y="953"/>
                  </a:lnTo>
                  <a:lnTo>
                    <a:pt x="2358" y="19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8" name="Google Shape;4938;p62"/>
            <p:cNvSpPr/>
            <p:nvPr/>
          </p:nvSpPr>
          <p:spPr>
            <a:xfrm>
              <a:off x="7061081" y="4618148"/>
              <a:ext cx="401645" cy="17481"/>
            </a:xfrm>
            <a:custGeom>
              <a:rect b="b" l="l" r="r" t="t"/>
              <a:pathLst>
                <a:path extrusionOk="0" h="453" w="10408">
                  <a:moveTo>
                    <a:pt x="9788" y="453"/>
                  </a:moveTo>
                  <a:lnTo>
                    <a:pt x="10407" y="453"/>
                  </a:lnTo>
                  <a:lnTo>
                    <a:pt x="10407" y="0"/>
                  </a:lnTo>
                  <a:lnTo>
                    <a:pt x="9788" y="0"/>
                  </a:lnTo>
                  <a:close/>
                  <a:moveTo>
                    <a:pt x="0" y="0"/>
                  </a:moveTo>
                  <a:lnTo>
                    <a:pt x="0" y="453"/>
                  </a:lnTo>
                  <a:lnTo>
                    <a:pt x="620" y="453"/>
                  </a:lnTo>
                  <a:lnTo>
                    <a:pt x="620"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9" name="Google Shape;4939;p62"/>
            <p:cNvSpPr/>
            <p:nvPr/>
          </p:nvSpPr>
          <p:spPr>
            <a:xfrm>
              <a:off x="7054637" y="4294658"/>
              <a:ext cx="414534" cy="347426"/>
            </a:xfrm>
            <a:custGeom>
              <a:rect b="b" l="l" r="r" t="t"/>
              <a:pathLst>
                <a:path extrusionOk="0" h="9003" w="10742">
                  <a:moveTo>
                    <a:pt x="9789" y="2716"/>
                  </a:moveTo>
                  <a:lnTo>
                    <a:pt x="9789" y="3025"/>
                  </a:lnTo>
                  <a:lnTo>
                    <a:pt x="953" y="3025"/>
                  </a:lnTo>
                  <a:lnTo>
                    <a:pt x="953" y="2716"/>
                  </a:lnTo>
                  <a:close/>
                  <a:moveTo>
                    <a:pt x="4907" y="3335"/>
                  </a:moveTo>
                  <a:lnTo>
                    <a:pt x="4907" y="4597"/>
                  </a:lnTo>
                  <a:lnTo>
                    <a:pt x="3478" y="4597"/>
                  </a:lnTo>
                  <a:lnTo>
                    <a:pt x="3478" y="3335"/>
                  </a:lnTo>
                  <a:close/>
                  <a:moveTo>
                    <a:pt x="7264" y="3335"/>
                  </a:moveTo>
                  <a:lnTo>
                    <a:pt x="7264" y="4597"/>
                  </a:lnTo>
                  <a:lnTo>
                    <a:pt x="5835" y="4597"/>
                  </a:lnTo>
                  <a:lnTo>
                    <a:pt x="5835" y="3335"/>
                  </a:lnTo>
                  <a:close/>
                  <a:moveTo>
                    <a:pt x="2549" y="3335"/>
                  </a:moveTo>
                  <a:lnTo>
                    <a:pt x="2549" y="4597"/>
                  </a:lnTo>
                  <a:lnTo>
                    <a:pt x="1739" y="4597"/>
                  </a:lnTo>
                  <a:cubicBezTo>
                    <a:pt x="1430" y="4597"/>
                    <a:pt x="1144" y="4716"/>
                    <a:pt x="953" y="4930"/>
                  </a:cubicBezTo>
                  <a:lnTo>
                    <a:pt x="953" y="3335"/>
                  </a:lnTo>
                  <a:close/>
                  <a:moveTo>
                    <a:pt x="9789" y="3335"/>
                  </a:moveTo>
                  <a:lnTo>
                    <a:pt x="9789" y="4930"/>
                  </a:lnTo>
                  <a:cubicBezTo>
                    <a:pt x="9598" y="4716"/>
                    <a:pt x="9312" y="4597"/>
                    <a:pt x="9003" y="4597"/>
                  </a:cubicBezTo>
                  <a:lnTo>
                    <a:pt x="8193" y="4597"/>
                  </a:lnTo>
                  <a:lnTo>
                    <a:pt x="8193" y="3335"/>
                  </a:lnTo>
                  <a:close/>
                  <a:moveTo>
                    <a:pt x="2549" y="4907"/>
                  </a:moveTo>
                  <a:lnTo>
                    <a:pt x="2549" y="5859"/>
                  </a:lnTo>
                  <a:lnTo>
                    <a:pt x="953" y="5859"/>
                  </a:lnTo>
                  <a:lnTo>
                    <a:pt x="953" y="5692"/>
                  </a:lnTo>
                  <a:cubicBezTo>
                    <a:pt x="953" y="5264"/>
                    <a:pt x="1287" y="4907"/>
                    <a:pt x="1739" y="4907"/>
                  </a:cubicBezTo>
                  <a:close/>
                  <a:moveTo>
                    <a:pt x="3168" y="3335"/>
                  </a:moveTo>
                  <a:lnTo>
                    <a:pt x="3168" y="5859"/>
                  </a:lnTo>
                  <a:lnTo>
                    <a:pt x="2858" y="5859"/>
                  </a:lnTo>
                  <a:lnTo>
                    <a:pt x="2858" y="3335"/>
                  </a:lnTo>
                  <a:close/>
                  <a:moveTo>
                    <a:pt x="4907" y="4907"/>
                  </a:moveTo>
                  <a:lnTo>
                    <a:pt x="4907" y="5859"/>
                  </a:lnTo>
                  <a:lnTo>
                    <a:pt x="3478" y="5859"/>
                  </a:lnTo>
                  <a:lnTo>
                    <a:pt x="3478" y="4907"/>
                  </a:lnTo>
                  <a:close/>
                  <a:moveTo>
                    <a:pt x="5526" y="3335"/>
                  </a:moveTo>
                  <a:lnTo>
                    <a:pt x="5526" y="5859"/>
                  </a:lnTo>
                  <a:lnTo>
                    <a:pt x="5216" y="5859"/>
                  </a:lnTo>
                  <a:lnTo>
                    <a:pt x="5216" y="3335"/>
                  </a:lnTo>
                  <a:close/>
                  <a:moveTo>
                    <a:pt x="7264" y="4907"/>
                  </a:moveTo>
                  <a:lnTo>
                    <a:pt x="7264" y="5859"/>
                  </a:lnTo>
                  <a:lnTo>
                    <a:pt x="5835" y="5859"/>
                  </a:lnTo>
                  <a:lnTo>
                    <a:pt x="5835" y="4907"/>
                  </a:lnTo>
                  <a:close/>
                  <a:moveTo>
                    <a:pt x="7883" y="3335"/>
                  </a:moveTo>
                  <a:lnTo>
                    <a:pt x="7883" y="5859"/>
                  </a:lnTo>
                  <a:lnTo>
                    <a:pt x="7574" y="5859"/>
                  </a:lnTo>
                  <a:lnTo>
                    <a:pt x="7574" y="3335"/>
                  </a:lnTo>
                  <a:close/>
                  <a:moveTo>
                    <a:pt x="9003" y="4907"/>
                  </a:moveTo>
                  <a:cubicBezTo>
                    <a:pt x="9455" y="4907"/>
                    <a:pt x="9789" y="5264"/>
                    <a:pt x="9789" y="5692"/>
                  </a:cubicBezTo>
                  <a:lnTo>
                    <a:pt x="9789" y="5859"/>
                  </a:lnTo>
                  <a:lnTo>
                    <a:pt x="8193" y="5859"/>
                  </a:lnTo>
                  <a:lnTo>
                    <a:pt x="8193" y="4907"/>
                  </a:lnTo>
                  <a:close/>
                  <a:moveTo>
                    <a:pt x="9789" y="6169"/>
                  </a:moveTo>
                  <a:lnTo>
                    <a:pt x="9789" y="6478"/>
                  </a:lnTo>
                  <a:lnTo>
                    <a:pt x="953" y="6478"/>
                  </a:lnTo>
                  <a:lnTo>
                    <a:pt x="953" y="6169"/>
                  </a:lnTo>
                  <a:close/>
                  <a:moveTo>
                    <a:pt x="5216" y="6812"/>
                  </a:moveTo>
                  <a:lnTo>
                    <a:pt x="5216" y="8050"/>
                  </a:lnTo>
                  <a:lnTo>
                    <a:pt x="953" y="8050"/>
                  </a:lnTo>
                  <a:lnTo>
                    <a:pt x="953" y="6812"/>
                  </a:lnTo>
                  <a:close/>
                  <a:moveTo>
                    <a:pt x="477" y="1453"/>
                  </a:moveTo>
                  <a:cubicBezTo>
                    <a:pt x="548" y="1453"/>
                    <a:pt x="620" y="1525"/>
                    <a:pt x="620" y="1596"/>
                  </a:cubicBezTo>
                  <a:lnTo>
                    <a:pt x="620" y="8693"/>
                  </a:lnTo>
                  <a:lnTo>
                    <a:pt x="310" y="8693"/>
                  </a:lnTo>
                  <a:lnTo>
                    <a:pt x="310" y="1596"/>
                  </a:lnTo>
                  <a:cubicBezTo>
                    <a:pt x="310" y="1525"/>
                    <a:pt x="382" y="1453"/>
                    <a:pt x="477" y="1453"/>
                  </a:cubicBezTo>
                  <a:close/>
                  <a:moveTo>
                    <a:pt x="10265" y="1453"/>
                  </a:moveTo>
                  <a:cubicBezTo>
                    <a:pt x="10360" y="1453"/>
                    <a:pt x="10432" y="1525"/>
                    <a:pt x="10432" y="1596"/>
                  </a:cubicBezTo>
                  <a:lnTo>
                    <a:pt x="10432" y="8693"/>
                  </a:lnTo>
                  <a:lnTo>
                    <a:pt x="10122" y="8693"/>
                  </a:lnTo>
                  <a:lnTo>
                    <a:pt x="10122" y="1596"/>
                  </a:lnTo>
                  <a:cubicBezTo>
                    <a:pt x="10122" y="1525"/>
                    <a:pt x="10193" y="1453"/>
                    <a:pt x="10265" y="1453"/>
                  </a:cubicBezTo>
                  <a:close/>
                  <a:moveTo>
                    <a:pt x="310" y="1"/>
                  </a:moveTo>
                  <a:lnTo>
                    <a:pt x="310" y="1168"/>
                  </a:lnTo>
                  <a:cubicBezTo>
                    <a:pt x="120" y="1239"/>
                    <a:pt x="1" y="1406"/>
                    <a:pt x="1" y="1596"/>
                  </a:cubicBezTo>
                  <a:lnTo>
                    <a:pt x="1" y="9003"/>
                  </a:lnTo>
                  <a:lnTo>
                    <a:pt x="953" y="9003"/>
                  </a:lnTo>
                  <a:lnTo>
                    <a:pt x="953" y="8383"/>
                  </a:lnTo>
                  <a:lnTo>
                    <a:pt x="7193" y="8383"/>
                  </a:lnTo>
                  <a:lnTo>
                    <a:pt x="7193" y="8050"/>
                  </a:lnTo>
                  <a:lnTo>
                    <a:pt x="5526" y="8050"/>
                  </a:lnTo>
                  <a:lnTo>
                    <a:pt x="5526" y="6812"/>
                  </a:lnTo>
                  <a:lnTo>
                    <a:pt x="9789" y="6812"/>
                  </a:lnTo>
                  <a:lnTo>
                    <a:pt x="9789" y="8050"/>
                  </a:lnTo>
                  <a:lnTo>
                    <a:pt x="8145" y="8050"/>
                  </a:lnTo>
                  <a:lnTo>
                    <a:pt x="8145" y="8383"/>
                  </a:lnTo>
                  <a:lnTo>
                    <a:pt x="9789" y="8383"/>
                  </a:lnTo>
                  <a:lnTo>
                    <a:pt x="9789" y="9003"/>
                  </a:lnTo>
                  <a:lnTo>
                    <a:pt x="10741" y="9003"/>
                  </a:lnTo>
                  <a:lnTo>
                    <a:pt x="10741" y="1596"/>
                  </a:lnTo>
                  <a:cubicBezTo>
                    <a:pt x="10741" y="1358"/>
                    <a:pt x="10527" y="1144"/>
                    <a:pt x="10265" y="1144"/>
                  </a:cubicBezTo>
                  <a:cubicBezTo>
                    <a:pt x="10003" y="1144"/>
                    <a:pt x="9789" y="1358"/>
                    <a:pt x="9789" y="1596"/>
                  </a:cubicBezTo>
                  <a:lnTo>
                    <a:pt x="9789" y="2406"/>
                  </a:lnTo>
                  <a:lnTo>
                    <a:pt x="953" y="2406"/>
                  </a:lnTo>
                  <a:lnTo>
                    <a:pt x="953" y="1596"/>
                  </a:lnTo>
                  <a:cubicBezTo>
                    <a:pt x="953" y="1406"/>
                    <a:pt x="810" y="1239"/>
                    <a:pt x="620" y="1168"/>
                  </a:cubicBezTo>
                  <a:lnTo>
                    <a:pt x="62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0" name="Google Shape;4940;p62"/>
            <p:cNvSpPr/>
            <p:nvPr/>
          </p:nvSpPr>
          <p:spPr>
            <a:xfrm>
              <a:off x="7344131" y="4605298"/>
              <a:ext cx="11963" cy="12889"/>
            </a:xfrm>
            <a:custGeom>
              <a:rect b="b" l="l" r="r" t="t"/>
              <a:pathLst>
                <a:path extrusionOk="0" h="334" w="310">
                  <a:moveTo>
                    <a:pt x="0" y="0"/>
                  </a:moveTo>
                  <a:lnTo>
                    <a:pt x="0" y="333"/>
                  </a:lnTo>
                  <a:lnTo>
                    <a:pt x="310" y="333"/>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1" name="Google Shape;4941;p62"/>
            <p:cNvSpPr/>
            <p:nvPr/>
          </p:nvSpPr>
          <p:spPr>
            <a:xfrm>
              <a:off x="7161258" y="4574967"/>
              <a:ext cx="23926" cy="12889"/>
            </a:xfrm>
            <a:custGeom>
              <a:rect b="b" l="l" r="r" t="t"/>
              <a:pathLst>
                <a:path extrusionOk="0" h="334" w="620">
                  <a:moveTo>
                    <a:pt x="0" y="0"/>
                  </a:moveTo>
                  <a:lnTo>
                    <a:pt x="0" y="334"/>
                  </a:lnTo>
                  <a:lnTo>
                    <a:pt x="619" y="334"/>
                  </a:lnTo>
                  <a:lnTo>
                    <a:pt x="61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2" name="Google Shape;4942;p62"/>
            <p:cNvSpPr/>
            <p:nvPr/>
          </p:nvSpPr>
          <p:spPr>
            <a:xfrm>
              <a:off x="7066599" y="4227590"/>
              <a:ext cx="246320" cy="144327"/>
            </a:xfrm>
            <a:custGeom>
              <a:rect b="b" l="l" r="r" t="t"/>
              <a:pathLst>
                <a:path extrusionOk="0" h="3740" w="6383">
                  <a:moveTo>
                    <a:pt x="3763" y="953"/>
                  </a:moveTo>
                  <a:lnTo>
                    <a:pt x="5049" y="1572"/>
                  </a:lnTo>
                  <a:lnTo>
                    <a:pt x="2477" y="1572"/>
                  </a:lnTo>
                  <a:lnTo>
                    <a:pt x="3763" y="953"/>
                  </a:lnTo>
                  <a:close/>
                  <a:moveTo>
                    <a:pt x="1786" y="2525"/>
                  </a:moveTo>
                  <a:cubicBezTo>
                    <a:pt x="1953" y="2525"/>
                    <a:pt x="2096" y="2668"/>
                    <a:pt x="2096" y="2834"/>
                  </a:cubicBezTo>
                  <a:cubicBezTo>
                    <a:pt x="2096" y="3001"/>
                    <a:pt x="1953" y="3144"/>
                    <a:pt x="1786" y="3144"/>
                  </a:cubicBezTo>
                  <a:cubicBezTo>
                    <a:pt x="1596" y="3144"/>
                    <a:pt x="1453" y="3001"/>
                    <a:pt x="1453" y="2834"/>
                  </a:cubicBezTo>
                  <a:cubicBezTo>
                    <a:pt x="1453" y="2668"/>
                    <a:pt x="1596" y="2525"/>
                    <a:pt x="1786" y="2525"/>
                  </a:cubicBezTo>
                  <a:close/>
                  <a:moveTo>
                    <a:pt x="5906" y="2525"/>
                  </a:moveTo>
                  <a:cubicBezTo>
                    <a:pt x="5978" y="2525"/>
                    <a:pt x="6049" y="2596"/>
                    <a:pt x="6049" y="2668"/>
                  </a:cubicBezTo>
                  <a:lnTo>
                    <a:pt x="6049" y="2977"/>
                  </a:lnTo>
                  <a:cubicBezTo>
                    <a:pt x="6049" y="3072"/>
                    <a:pt x="5978" y="3144"/>
                    <a:pt x="5906" y="3144"/>
                  </a:cubicBezTo>
                  <a:lnTo>
                    <a:pt x="5597" y="3144"/>
                  </a:lnTo>
                  <a:cubicBezTo>
                    <a:pt x="5501" y="3144"/>
                    <a:pt x="5430" y="3072"/>
                    <a:pt x="5430" y="2977"/>
                  </a:cubicBezTo>
                  <a:lnTo>
                    <a:pt x="5430" y="2668"/>
                  </a:lnTo>
                  <a:cubicBezTo>
                    <a:pt x="5430" y="2596"/>
                    <a:pt x="5501" y="2525"/>
                    <a:pt x="5597" y="2525"/>
                  </a:cubicBezTo>
                  <a:close/>
                  <a:moveTo>
                    <a:pt x="4136" y="2520"/>
                  </a:moveTo>
                  <a:cubicBezTo>
                    <a:pt x="4177" y="2520"/>
                    <a:pt x="4213" y="2531"/>
                    <a:pt x="4239" y="2548"/>
                  </a:cubicBezTo>
                  <a:cubicBezTo>
                    <a:pt x="4335" y="2620"/>
                    <a:pt x="4335" y="2763"/>
                    <a:pt x="4239" y="2882"/>
                  </a:cubicBezTo>
                  <a:cubicBezTo>
                    <a:pt x="4120" y="3049"/>
                    <a:pt x="3906" y="3239"/>
                    <a:pt x="3763" y="3358"/>
                  </a:cubicBezTo>
                  <a:cubicBezTo>
                    <a:pt x="3620" y="3239"/>
                    <a:pt x="3406" y="3049"/>
                    <a:pt x="3287" y="2882"/>
                  </a:cubicBezTo>
                  <a:cubicBezTo>
                    <a:pt x="3191" y="2763"/>
                    <a:pt x="3191" y="2620"/>
                    <a:pt x="3263" y="2548"/>
                  </a:cubicBezTo>
                  <a:cubicBezTo>
                    <a:pt x="3311" y="2525"/>
                    <a:pt x="3334" y="2525"/>
                    <a:pt x="3382" y="2525"/>
                  </a:cubicBezTo>
                  <a:cubicBezTo>
                    <a:pt x="3453" y="2525"/>
                    <a:pt x="3549" y="2548"/>
                    <a:pt x="3644" y="2644"/>
                  </a:cubicBezTo>
                  <a:lnTo>
                    <a:pt x="3763" y="2787"/>
                  </a:lnTo>
                  <a:lnTo>
                    <a:pt x="3882" y="2644"/>
                  </a:lnTo>
                  <a:cubicBezTo>
                    <a:pt x="3973" y="2553"/>
                    <a:pt x="4063" y="2520"/>
                    <a:pt x="4136" y="2520"/>
                  </a:cubicBezTo>
                  <a:close/>
                  <a:moveTo>
                    <a:pt x="1096" y="0"/>
                  </a:moveTo>
                  <a:cubicBezTo>
                    <a:pt x="500" y="0"/>
                    <a:pt x="0" y="500"/>
                    <a:pt x="0" y="1096"/>
                  </a:cubicBezTo>
                  <a:lnTo>
                    <a:pt x="0" y="1405"/>
                  </a:lnTo>
                  <a:lnTo>
                    <a:pt x="310" y="1405"/>
                  </a:lnTo>
                  <a:lnTo>
                    <a:pt x="310" y="1096"/>
                  </a:lnTo>
                  <a:cubicBezTo>
                    <a:pt x="310" y="667"/>
                    <a:pt x="667" y="310"/>
                    <a:pt x="1096" y="310"/>
                  </a:cubicBezTo>
                  <a:lnTo>
                    <a:pt x="3120" y="310"/>
                  </a:lnTo>
                  <a:cubicBezTo>
                    <a:pt x="3358" y="310"/>
                    <a:pt x="3549" y="477"/>
                    <a:pt x="3596" y="691"/>
                  </a:cubicBezTo>
                  <a:lnTo>
                    <a:pt x="1620" y="1620"/>
                  </a:lnTo>
                  <a:lnTo>
                    <a:pt x="1620" y="2215"/>
                  </a:lnTo>
                  <a:cubicBezTo>
                    <a:pt x="1358" y="2287"/>
                    <a:pt x="1143" y="2548"/>
                    <a:pt x="1143" y="2834"/>
                  </a:cubicBezTo>
                  <a:cubicBezTo>
                    <a:pt x="1143" y="3168"/>
                    <a:pt x="1429" y="3453"/>
                    <a:pt x="1786" y="3453"/>
                  </a:cubicBezTo>
                  <a:cubicBezTo>
                    <a:pt x="2120" y="3453"/>
                    <a:pt x="2406" y="3168"/>
                    <a:pt x="2406" y="2834"/>
                  </a:cubicBezTo>
                  <a:cubicBezTo>
                    <a:pt x="2406" y="2548"/>
                    <a:pt x="2215" y="2287"/>
                    <a:pt x="1929" y="2215"/>
                  </a:cubicBezTo>
                  <a:lnTo>
                    <a:pt x="1929" y="1882"/>
                  </a:lnTo>
                  <a:lnTo>
                    <a:pt x="3596" y="1882"/>
                  </a:lnTo>
                  <a:lnTo>
                    <a:pt x="3596" y="2239"/>
                  </a:lnTo>
                  <a:cubicBezTo>
                    <a:pt x="3533" y="2215"/>
                    <a:pt x="3469" y="2204"/>
                    <a:pt x="3408" y="2204"/>
                  </a:cubicBezTo>
                  <a:cubicBezTo>
                    <a:pt x="3284" y="2204"/>
                    <a:pt x="3168" y="2247"/>
                    <a:pt x="3072" y="2310"/>
                  </a:cubicBezTo>
                  <a:cubicBezTo>
                    <a:pt x="2906" y="2453"/>
                    <a:pt x="2810" y="2763"/>
                    <a:pt x="3049" y="3072"/>
                  </a:cubicBezTo>
                  <a:cubicBezTo>
                    <a:pt x="3215" y="3311"/>
                    <a:pt x="3525" y="3572"/>
                    <a:pt x="3668" y="3692"/>
                  </a:cubicBezTo>
                  <a:lnTo>
                    <a:pt x="3763" y="3739"/>
                  </a:lnTo>
                  <a:lnTo>
                    <a:pt x="3858" y="3692"/>
                  </a:lnTo>
                  <a:cubicBezTo>
                    <a:pt x="4001" y="3572"/>
                    <a:pt x="4311" y="3311"/>
                    <a:pt x="4477" y="3072"/>
                  </a:cubicBezTo>
                  <a:cubicBezTo>
                    <a:pt x="4716" y="2763"/>
                    <a:pt x="4620" y="2453"/>
                    <a:pt x="4454" y="2310"/>
                  </a:cubicBezTo>
                  <a:cubicBezTo>
                    <a:pt x="4363" y="2238"/>
                    <a:pt x="4258" y="2206"/>
                    <a:pt x="4150" y="2206"/>
                  </a:cubicBezTo>
                  <a:cubicBezTo>
                    <a:pt x="4116" y="2206"/>
                    <a:pt x="4083" y="2209"/>
                    <a:pt x="4049" y="2215"/>
                  </a:cubicBezTo>
                  <a:cubicBezTo>
                    <a:pt x="4001" y="2215"/>
                    <a:pt x="3954" y="2239"/>
                    <a:pt x="3906" y="2239"/>
                  </a:cubicBezTo>
                  <a:lnTo>
                    <a:pt x="3906" y="1882"/>
                  </a:lnTo>
                  <a:lnTo>
                    <a:pt x="5597" y="1882"/>
                  </a:lnTo>
                  <a:lnTo>
                    <a:pt x="5597" y="2191"/>
                  </a:lnTo>
                  <a:cubicBezTo>
                    <a:pt x="5335" y="2191"/>
                    <a:pt x="5120" y="2406"/>
                    <a:pt x="5120" y="2668"/>
                  </a:cubicBezTo>
                  <a:lnTo>
                    <a:pt x="5120" y="2977"/>
                  </a:lnTo>
                  <a:cubicBezTo>
                    <a:pt x="5120" y="3239"/>
                    <a:pt x="5335" y="3453"/>
                    <a:pt x="5597" y="3453"/>
                  </a:cubicBezTo>
                  <a:lnTo>
                    <a:pt x="5906" y="3453"/>
                  </a:lnTo>
                  <a:cubicBezTo>
                    <a:pt x="6168" y="3453"/>
                    <a:pt x="6383" y="3239"/>
                    <a:pt x="6383" y="2977"/>
                  </a:cubicBezTo>
                  <a:lnTo>
                    <a:pt x="6383" y="2668"/>
                  </a:lnTo>
                  <a:cubicBezTo>
                    <a:pt x="6383" y="2406"/>
                    <a:pt x="6168" y="2191"/>
                    <a:pt x="5906" y="2191"/>
                  </a:cubicBezTo>
                  <a:lnTo>
                    <a:pt x="5906" y="1620"/>
                  </a:lnTo>
                  <a:lnTo>
                    <a:pt x="3906" y="691"/>
                  </a:lnTo>
                  <a:cubicBezTo>
                    <a:pt x="3858" y="286"/>
                    <a:pt x="3525" y="0"/>
                    <a:pt x="312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43" name="Google Shape;4943;p62"/>
          <p:cNvGrpSpPr/>
          <p:nvPr/>
        </p:nvGrpSpPr>
        <p:grpSpPr>
          <a:xfrm>
            <a:off x="6358069" y="4227590"/>
            <a:ext cx="268393" cy="414495"/>
            <a:chOff x="6358069" y="4227590"/>
            <a:chExt cx="268393" cy="414495"/>
          </a:xfrm>
        </p:grpSpPr>
        <p:sp>
          <p:nvSpPr>
            <p:cNvPr id="4944" name="Google Shape;4944;p62"/>
            <p:cNvSpPr/>
            <p:nvPr/>
          </p:nvSpPr>
          <p:spPr>
            <a:xfrm>
              <a:off x="6428841" y="4341543"/>
              <a:ext cx="126845" cy="135104"/>
            </a:xfrm>
            <a:custGeom>
              <a:rect b="b" l="l" r="r" t="t"/>
              <a:pathLst>
                <a:path extrusionOk="0" h="3501" w="3287">
                  <a:moveTo>
                    <a:pt x="1881" y="1763"/>
                  </a:moveTo>
                  <a:cubicBezTo>
                    <a:pt x="1881" y="1596"/>
                    <a:pt x="2024" y="1453"/>
                    <a:pt x="2191" y="1453"/>
                  </a:cubicBezTo>
                  <a:lnTo>
                    <a:pt x="2429" y="1453"/>
                  </a:lnTo>
                  <a:cubicBezTo>
                    <a:pt x="2620" y="1453"/>
                    <a:pt x="2763" y="1596"/>
                    <a:pt x="2763" y="1763"/>
                  </a:cubicBezTo>
                  <a:cubicBezTo>
                    <a:pt x="2763" y="1929"/>
                    <a:pt x="2620" y="2072"/>
                    <a:pt x="2429" y="2072"/>
                  </a:cubicBezTo>
                  <a:lnTo>
                    <a:pt x="2191" y="2072"/>
                  </a:lnTo>
                  <a:cubicBezTo>
                    <a:pt x="2024" y="2072"/>
                    <a:pt x="1881" y="1929"/>
                    <a:pt x="1881" y="1763"/>
                  </a:cubicBezTo>
                  <a:close/>
                  <a:moveTo>
                    <a:pt x="3286" y="810"/>
                  </a:moveTo>
                  <a:lnTo>
                    <a:pt x="2477" y="810"/>
                  </a:lnTo>
                  <a:cubicBezTo>
                    <a:pt x="2024" y="810"/>
                    <a:pt x="1643" y="453"/>
                    <a:pt x="1643" y="0"/>
                  </a:cubicBezTo>
                  <a:cubicBezTo>
                    <a:pt x="1643" y="453"/>
                    <a:pt x="1262" y="810"/>
                    <a:pt x="810" y="810"/>
                  </a:cubicBezTo>
                  <a:lnTo>
                    <a:pt x="0" y="810"/>
                  </a:lnTo>
                  <a:lnTo>
                    <a:pt x="0" y="1834"/>
                  </a:lnTo>
                  <a:cubicBezTo>
                    <a:pt x="0" y="2763"/>
                    <a:pt x="738" y="3501"/>
                    <a:pt x="1643" y="3501"/>
                  </a:cubicBezTo>
                  <a:cubicBezTo>
                    <a:pt x="2548" y="3501"/>
                    <a:pt x="3286" y="2763"/>
                    <a:pt x="3286" y="1834"/>
                  </a:cubicBezTo>
                  <a:close/>
                  <a:moveTo>
                    <a:pt x="524" y="1763"/>
                  </a:moveTo>
                  <a:cubicBezTo>
                    <a:pt x="524" y="1596"/>
                    <a:pt x="667" y="1453"/>
                    <a:pt x="857" y="1453"/>
                  </a:cubicBezTo>
                  <a:lnTo>
                    <a:pt x="1096" y="1453"/>
                  </a:lnTo>
                  <a:cubicBezTo>
                    <a:pt x="1262" y="1453"/>
                    <a:pt x="1405" y="1596"/>
                    <a:pt x="1405" y="1763"/>
                  </a:cubicBezTo>
                  <a:cubicBezTo>
                    <a:pt x="1405" y="1929"/>
                    <a:pt x="1262" y="2072"/>
                    <a:pt x="1096" y="2072"/>
                  </a:cubicBezTo>
                  <a:lnTo>
                    <a:pt x="857" y="2072"/>
                  </a:lnTo>
                  <a:cubicBezTo>
                    <a:pt x="667" y="2072"/>
                    <a:pt x="524" y="1929"/>
                    <a:pt x="524" y="1763"/>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5" name="Google Shape;4945;p62"/>
            <p:cNvSpPr/>
            <p:nvPr/>
          </p:nvSpPr>
          <p:spPr>
            <a:xfrm>
              <a:off x="6396658" y="4272624"/>
              <a:ext cx="191175" cy="194841"/>
            </a:xfrm>
            <a:custGeom>
              <a:rect b="b" l="l" r="r" t="t"/>
              <a:pathLst>
                <a:path extrusionOk="0" h="5049" w="4954">
                  <a:moveTo>
                    <a:pt x="1" y="3691"/>
                  </a:moveTo>
                  <a:cubicBezTo>
                    <a:pt x="1" y="5025"/>
                    <a:pt x="1644" y="5049"/>
                    <a:pt x="1644" y="5049"/>
                  </a:cubicBezTo>
                  <a:cubicBezTo>
                    <a:pt x="1167" y="4763"/>
                    <a:pt x="834" y="4239"/>
                    <a:pt x="834" y="3620"/>
                  </a:cubicBezTo>
                  <a:lnTo>
                    <a:pt x="834" y="2596"/>
                  </a:lnTo>
                  <a:lnTo>
                    <a:pt x="1644" y="2596"/>
                  </a:lnTo>
                  <a:cubicBezTo>
                    <a:pt x="2096" y="2596"/>
                    <a:pt x="2477" y="2239"/>
                    <a:pt x="2477" y="1786"/>
                  </a:cubicBezTo>
                  <a:cubicBezTo>
                    <a:pt x="2477" y="2239"/>
                    <a:pt x="2858" y="2596"/>
                    <a:pt x="3311" y="2596"/>
                  </a:cubicBezTo>
                  <a:lnTo>
                    <a:pt x="4120" y="2596"/>
                  </a:lnTo>
                  <a:lnTo>
                    <a:pt x="4120" y="3620"/>
                  </a:lnTo>
                  <a:cubicBezTo>
                    <a:pt x="4120" y="4239"/>
                    <a:pt x="3787" y="4763"/>
                    <a:pt x="3311" y="5049"/>
                  </a:cubicBezTo>
                  <a:cubicBezTo>
                    <a:pt x="3311" y="5049"/>
                    <a:pt x="4954" y="5025"/>
                    <a:pt x="4954" y="3691"/>
                  </a:cubicBezTo>
                  <a:lnTo>
                    <a:pt x="4954" y="2453"/>
                  </a:lnTo>
                  <a:cubicBezTo>
                    <a:pt x="4954" y="1477"/>
                    <a:pt x="4359" y="643"/>
                    <a:pt x="3549" y="238"/>
                  </a:cubicBezTo>
                  <a:cubicBezTo>
                    <a:pt x="3216" y="72"/>
                    <a:pt x="2858" y="0"/>
                    <a:pt x="2477" y="0"/>
                  </a:cubicBezTo>
                  <a:cubicBezTo>
                    <a:pt x="2096" y="0"/>
                    <a:pt x="1739" y="72"/>
                    <a:pt x="1406" y="238"/>
                  </a:cubicBezTo>
                  <a:cubicBezTo>
                    <a:pt x="596" y="643"/>
                    <a:pt x="1" y="1477"/>
                    <a:pt x="1" y="245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6" name="Google Shape;4946;p62"/>
            <p:cNvSpPr/>
            <p:nvPr/>
          </p:nvSpPr>
          <p:spPr>
            <a:xfrm>
              <a:off x="6449061" y="4397574"/>
              <a:ext cx="86403" cy="23964"/>
            </a:xfrm>
            <a:custGeom>
              <a:rect b="b" l="l" r="r" t="t"/>
              <a:pathLst>
                <a:path extrusionOk="0" h="621" w="2239">
                  <a:moveTo>
                    <a:pt x="1357" y="311"/>
                  </a:moveTo>
                  <a:cubicBezTo>
                    <a:pt x="1357" y="477"/>
                    <a:pt x="1500" y="620"/>
                    <a:pt x="1667" y="620"/>
                  </a:cubicBezTo>
                  <a:lnTo>
                    <a:pt x="1905" y="620"/>
                  </a:lnTo>
                  <a:cubicBezTo>
                    <a:pt x="2096" y="620"/>
                    <a:pt x="2239" y="477"/>
                    <a:pt x="2239" y="311"/>
                  </a:cubicBezTo>
                  <a:cubicBezTo>
                    <a:pt x="2239" y="144"/>
                    <a:pt x="2096" y="1"/>
                    <a:pt x="1905" y="1"/>
                  </a:cubicBezTo>
                  <a:lnTo>
                    <a:pt x="1667" y="1"/>
                  </a:lnTo>
                  <a:cubicBezTo>
                    <a:pt x="1500" y="1"/>
                    <a:pt x="1357" y="144"/>
                    <a:pt x="1357" y="311"/>
                  </a:cubicBezTo>
                  <a:close/>
                  <a:moveTo>
                    <a:pt x="333" y="1"/>
                  </a:moveTo>
                  <a:cubicBezTo>
                    <a:pt x="143" y="1"/>
                    <a:pt x="0" y="144"/>
                    <a:pt x="0" y="311"/>
                  </a:cubicBezTo>
                  <a:cubicBezTo>
                    <a:pt x="0" y="477"/>
                    <a:pt x="143" y="620"/>
                    <a:pt x="333" y="620"/>
                  </a:cubicBezTo>
                  <a:lnTo>
                    <a:pt x="572" y="620"/>
                  </a:lnTo>
                  <a:cubicBezTo>
                    <a:pt x="738" y="620"/>
                    <a:pt x="881" y="477"/>
                    <a:pt x="881" y="311"/>
                  </a:cubicBezTo>
                  <a:cubicBezTo>
                    <a:pt x="881" y="144"/>
                    <a:pt x="738" y="1"/>
                    <a:pt x="5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7" name="Google Shape;4947;p62"/>
            <p:cNvSpPr/>
            <p:nvPr/>
          </p:nvSpPr>
          <p:spPr>
            <a:xfrm>
              <a:off x="6449949" y="4234035"/>
              <a:ext cx="84589" cy="47813"/>
            </a:xfrm>
            <a:custGeom>
              <a:rect b="b" l="l" r="r" t="t"/>
              <a:pathLst>
                <a:path extrusionOk="0" h="1239" w="2192">
                  <a:moveTo>
                    <a:pt x="25" y="1238"/>
                  </a:moveTo>
                  <a:cubicBezTo>
                    <a:pt x="358" y="1072"/>
                    <a:pt x="715" y="1000"/>
                    <a:pt x="1096" y="1000"/>
                  </a:cubicBezTo>
                  <a:cubicBezTo>
                    <a:pt x="1477" y="1000"/>
                    <a:pt x="1835" y="1072"/>
                    <a:pt x="2168" y="1238"/>
                  </a:cubicBezTo>
                  <a:cubicBezTo>
                    <a:pt x="2192" y="1167"/>
                    <a:pt x="2192" y="1072"/>
                    <a:pt x="2192" y="1000"/>
                  </a:cubicBezTo>
                  <a:cubicBezTo>
                    <a:pt x="2192" y="429"/>
                    <a:pt x="1692" y="0"/>
                    <a:pt x="1096" y="0"/>
                  </a:cubicBezTo>
                  <a:cubicBezTo>
                    <a:pt x="501" y="0"/>
                    <a:pt x="1" y="429"/>
                    <a:pt x="1" y="1000"/>
                  </a:cubicBezTo>
                  <a:cubicBezTo>
                    <a:pt x="1" y="1072"/>
                    <a:pt x="1" y="1167"/>
                    <a:pt x="25" y="123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8" name="Google Shape;4948;p62"/>
            <p:cNvSpPr/>
            <p:nvPr/>
          </p:nvSpPr>
          <p:spPr>
            <a:xfrm>
              <a:off x="6428841" y="4372762"/>
              <a:ext cx="72626" cy="108515"/>
            </a:xfrm>
            <a:custGeom>
              <a:rect b="b" l="l" r="r" t="t"/>
              <a:pathLst>
                <a:path extrusionOk="0" h="2812" w="1882">
                  <a:moveTo>
                    <a:pt x="476" y="1"/>
                  </a:moveTo>
                  <a:lnTo>
                    <a:pt x="0" y="1"/>
                  </a:lnTo>
                  <a:lnTo>
                    <a:pt x="0" y="1025"/>
                  </a:lnTo>
                  <a:cubicBezTo>
                    <a:pt x="0" y="2049"/>
                    <a:pt x="905" y="2811"/>
                    <a:pt x="1881" y="2668"/>
                  </a:cubicBezTo>
                  <a:cubicBezTo>
                    <a:pt x="1096" y="2549"/>
                    <a:pt x="476" y="1859"/>
                    <a:pt x="476" y="102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9" name="Google Shape;4949;p62"/>
            <p:cNvSpPr/>
            <p:nvPr/>
          </p:nvSpPr>
          <p:spPr>
            <a:xfrm>
              <a:off x="6396658" y="4396687"/>
              <a:ext cx="191175" cy="70774"/>
            </a:xfrm>
            <a:custGeom>
              <a:rect b="b" l="l" r="r" t="t"/>
              <a:pathLst>
                <a:path extrusionOk="0" h="1834" w="4954">
                  <a:moveTo>
                    <a:pt x="1" y="476"/>
                  </a:moveTo>
                  <a:cubicBezTo>
                    <a:pt x="1" y="1810"/>
                    <a:pt x="1644" y="1834"/>
                    <a:pt x="1644" y="1834"/>
                  </a:cubicBezTo>
                  <a:cubicBezTo>
                    <a:pt x="1406" y="1691"/>
                    <a:pt x="1215" y="1500"/>
                    <a:pt x="1072" y="1262"/>
                  </a:cubicBezTo>
                  <a:cubicBezTo>
                    <a:pt x="596" y="1143"/>
                    <a:pt x="1" y="810"/>
                    <a:pt x="1" y="0"/>
                  </a:cubicBezTo>
                  <a:close/>
                  <a:moveTo>
                    <a:pt x="3882" y="1262"/>
                  </a:moveTo>
                  <a:cubicBezTo>
                    <a:pt x="3739" y="1500"/>
                    <a:pt x="3549" y="1691"/>
                    <a:pt x="3311" y="1834"/>
                  </a:cubicBezTo>
                  <a:cubicBezTo>
                    <a:pt x="3311" y="1834"/>
                    <a:pt x="4954" y="1810"/>
                    <a:pt x="4954" y="476"/>
                  </a:cubicBezTo>
                  <a:lnTo>
                    <a:pt x="4954" y="0"/>
                  </a:lnTo>
                  <a:cubicBezTo>
                    <a:pt x="4954" y="810"/>
                    <a:pt x="4359" y="1143"/>
                    <a:pt x="3882" y="126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0" name="Google Shape;4950;p62"/>
            <p:cNvSpPr/>
            <p:nvPr/>
          </p:nvSpPr>
          <p:spPr>
            <a:xfrm>
              <a:off x="6460059" y="4467420"/>
              <a:ext cx="64368" cy="78183"/>
            </a:xfrm>
            <a:custGeom>
              <a:rect b="b" l="l" r="r" t="t"/>
              <a:pathLst>
                <a:path extrusionOk="0" h="2026" w="1668">
                  <a:moveTo>
                    <a:pt x="1" y="1"/>
                  </a:moveTo>
                  <a:lnTo>
                    <a:pt x="1" y="834"/>
                  </a:lnTo>
                  <a:lnTo>
                    <a:pt x="334" y="2025"/>
                  </a:lnTo>
                  <a:lnTo>
                    <a:pt x="1334" y="2025"/>
                  </a:lnTo>
                  <a:lnTo>
                    <a:pt x="1668" y="834"/>
                  </a:lnTo>
                  <a:lnTo>
                    <a:pt x="1668" y="1"/>
                  </a:lnTo>
                  <a:cubicBezTo>
                    <a:pt x="1430" y="144"/>
                    <a:pt x="1192" y="215"/>
                    <a:pt x="906" y="215"/>
                  </a:cubicBezTo>
                  <a:cubicBezTo>
                    <a:pt x="596" y="239"/>
                    <a:pt x="287" y="168"/>
                    <a:pt x="1" y="1"/>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1" name="Google Shape;4951;p62"/>
            <p:cNvSpPr/>
            <p:nvPr/>
          </p:nvSpPr>
          <p:spPr>
            <a:xfrm>
              <a:off x="6364513" y="4499603"/>
              <a:ext cx="255504" cy="136030"/>
            </a:xfrm>
            <a:custGeom>
              <a:rect b="b" l="l" r="r" t="t"/>
              <a:pathLst>
                <a:path extrusionOk="0" h="3525" w="6621">
                  <a:moveTo>
                    <a:pt x="2477" y="0"/>
                  </a:moveTo>
                  <a:lnTo>
                    <a:pt x="619" y="381"/>
                  </a:lnTo>
                  <a:cubicBezTo>
                    <a:pt x="286" y="453"/>
                    <a:pt x="0" y="667"/>
                    <a:pt x="0" y="1001"/>
                  </a:cubicBezTo>
                  <a:lnTo>
                    <a:pt x="0" y="3525"/>
                  </a:lnTo>
                  <a:lnTo>
                    <a:pt x="6621" y="3525"/>
                  </a:lnTo>
                  <a:lnTo>
                    <a:pt x="6621" y="1001"/>
                  </a:lnTo>
                  <a:cubicBezTo>
                    <a:pt x="6621" y="667"/>
                    <a:pt x="6335" y="453"/>
                    <a:pt x="6001" y="381"/>
                  </a:cubicBezTo>
                  <a:lnTo>
                    <a:pt x="4144" y="0"/>
                  </a:lnTo>
                  <a:lnTo>
                    <a:pt x="3810" y="1191"/>
                  </a:lnTo>
                  <a:lnTo>
                    <a:pt x="2810" y="119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2" name="Google Shape;4952;p62"/>
            <p:cNvSpPr/>
            <p:nvPr/>
          </p:nvSpPr>
          <p:spPr>
            <a:xfrm>
              <a:off x="6364513" y="4516158"/>
              <a:ext cx="18407" cy="119475"/>
            </a:xfrm>
            <a:custGeom>
              <a:rect b="b" l="l" r="r" t="t"/>
              <a:pathLst>
                <a:path extrusionOk="0" h="3096" w="477">
                  <a:moveTo>
                    <a:pt x="476" y="0"/>
                  </a:moveTo>
                  <a:cubicBezTo>
                    <a:pt x="214" y="95"/>
                    <a:pt x="0" y="286"/>
                    <a:pt x="0" y="572"/>
                  </a:cubicBezTo>
                  <a:lnTo>
                    <a:pt x="0" y="3096"/>
                  </a:lnTo>
                  <a:lnTo>
                    <a:pt x="476" y="309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3" name="Google Shape;4953;p62"/>
            <p:cNvSpPr/>
            <p:nvPr/>
          </p:nvSpPr>
          <p:spPr>
            <a:xfrm>
              <a:off x="6460059" y="4467420"/>
              <a:ext cx="18446" cy="78183"/>
            </a:xfrm>
            <a:custGeom>
              <a:rect b="b" l="l" r="r" t="t"/>
              <a:pathLst>
                <a:path extrusionOk="0" h="2026" w="478">
                  <a:moveTo>
                    <a:pt x="1" y="1"/>
                  </a:moveTo>
                  <a:lnTo>
                    <a:pt x="1" y="834"/>
                  </a:lnTo>
                  <a:lnTo>
                    <a:pt x="334" y="2025"/>
                  </a:lnTo>
                  <a:lnTo>
                    <a:pt x="477" y="2025"/>
                  </a:lnTo>
                  <a:lnTo>
                    <a:pt x="477" y="191"/>
                  </a:lnTo>
                  <a:cubicBezTo>
                    <a:pt x="310" y="144"/>
                    <a:pt x="167" y="96"/>
                    <a:pt x="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4" name="Google Shape;4954;p62"/>
            <p:cNvSpPr/>
            <p:nvPr/>
          </p:nvSpPr>
          <p:spPr>
            <a:xfrm>
              <a:off x="6485798" y="4630111"/>
              <a:ext cx="12889" cy="11963"/>
            </a:xfrm>
            <a:custGeom>
              <a:rect b="b" l="l" r="r" t="t"/>
              <a:pathLst>
                <a:path extrusionOk="0" h="310" w="334">
                  <a:moveTo>
                    <a:pt x="1" y="0"/>
                  </a:moveTo>
                  <a:lnTo>
                    <a:pt x="1" y="310"/>
                  </a:lnTo>
                  <a:lnTo>
                    <a:pt x="334" y="310"/>
                  </a:lnTo>
                  <a:lnTo>
                    <a:pt x="33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5" name="Google Shape;4955;p62"/>
            <p:cNvSpPr/>
            <p:nvPr/>
          </p:nvSpPr>
          <p:spPr>
            <a:xfrm>
              <a:off x="6358069" y="4227590"/>
              <a:ext cx="268393" cy="414495"/>
            </a:xfrm>
            <a:custGeom>
              <a:rect b="b" l="l" r="r" t="t"/>
              <a:pathLst>
                <a:path extrusionOk="0" h="10741" w="6955">
                  <a:moveTo>
                    <a:pt x="3477" y="310"/>
                  </a:moveTo>
                  <a:cubicBezTo>
                    <a:pt x="4001" y="310"/>
                    <a:pt x="4406" y="691"/>
                    <a:pt x="4406" y="1167"/>
                  </a:cubicBezTo>
                  <a:cubicBezTo>
                    <a:pt x="4120" y="1072"/>
                    <a:pt x="3811" y="1001"/>
                    <a:pt x="3477" y="1001"/>
                  </a:cubicBezTo>
                  <a:cubicBezTo>
                    <a:pt x="3144" y="1001"/>
                    <a:pt x="2834" y="1072"/>
                    <a:pt x="2549" y="1167"/>
                  </a:cubicBezTo>
                  <a:cubicBezTo>
                    <a:pt x="2549" y="691"/>
                    <a:pt x="2953" y="310"/>
                    <a:pt x="3477" y="310"/>
                  </a:cubicBezTo>
                  <a:close/>
                  <a:moveTo>
                    <a:pt x="3477" y="3477"/>
                  </a:moveTo>
                  <a:cubicBezTo>
                    <a:pt x="3644" y="3739"/>
                    <a:pt x="3954" y="3930"/>
                    <a:pt x="4311" y="3930"/>
                  </a:cubicBezTo>
                  <a:lnTo>
                    <a:pt x="4954" y="3930"/>
                  </a:lnTo>
                  <a:lnTo>
                    <a:pt x="4954" y="4430"/>
                  </a:lnTo>
                  <a:lnTo>
                    <a:pt x="4692" y="4525"/>
                  </a:lnTo>
                  <a:cubicBezTo>
                    <a:pt x="4620" y="4358"/>
                    <a:pt x="4454" y="4239"/>
                    <a:pt x="4263" y="4239"/>
                  </a:cubicBezTo>
                  <a:lnTo>
                    <a:pt x="4025" y="4239"/>
                  </a:lnTo>
                  <a:cubicBezTo>
                    <a:pt x="3811" y="4239"/>
                    <a:pt x="3644" y="4382"/>
                    <a:pt x="3573" y="4549"/>
                  </a:cubicBezTo>
                  <a:lnTo>
                    <a:pt x="3382" y="4549"/>
                  </a:lnTo>
                  <a:cubicBezTo>
                    <a:pt x="3311" y="4382"/>
                    <a:pt x="3144" y="4239"/>
                    <a:pt x="2930" y="4239"/>
                  </a:cubicBezTo>
                  <a:lnTo>
                    <a:pt x="2691" y="4239"/>
                  </a:lnTo>
                  <a:cubicBezTo>
                    <a:pt x="2501" y="4239"/>
                    <a:pt x="2334" y="4358"/>
                    <a:pt x="2263" y="4525"/>
                  </a:cubicBezTo>
                  <a:lnTo>
                    <a:pt x="2001" y="4430"/>
                  </a:lnTo>
                  <a:lnTo>
                    <a:pt x="2001" y="3930"/>
                  </a:lnTo>
                  <a:lnTo>
                    <a:pt x="2644" y="3930"/>
                  </a:lnTo>
                  <a:cubicBezTo>
                    <a:pt x="3001" y="3930"/>
                    <a:pt x="3311" y="3739"/>
                    <a:pt x="3477" y="3477"/>
                  </a:cubicBezTo>
                  <a:close/>
                  <a:moveTo>
                    <a:pt x="2930" y="4549"/>
                  </a:moveTo>
                  <a:cubicBezTo>
                    <a:pt x="3025" y="4549"/>
                    <a:pt x="3096" y="4620"/>
                    <a:pt x="3096" y="4716"/>
                  </a:cubicBezTo>
                  <a:cubicBezTo>
                    <a:pt x="3096" y="4811"/>
                    <a:pt x="3025" y="4882"/>
                    <a:pt x="2930" y="4882"/>
                  </a:cubicBezTo>
                  <a:lnTo>
                    <a:pt x="2691" y="4882"/>
                  </a:lnTo>
                  <a:cubicBezTo>
                    <a:pt x="2596" y="4882"/>
                    <a:pt x="2525" y="4811"/>
                    <a:pt x="2525" y="4716"/>
                  </a:cubicBezTo>
                  <a:cubicBezTo>
                    <a:pt x="2525" y="4620"/>
                    <a:pt x="2596" y="4549"/>
                    <a:pt x="2691" y="4549"/>
                  </a:cubicBezTo>
                  <a:close/>
                  <a:moveTo>
                    <a:pt x="4263" y="4549"/>
                  </a:moveTo>
                  <a:cubicBezTo>
                    <a:pt x="4358" y="4549"/>
                    <a:pt x="4430" y="4620"/>
                    <a:pt x="4430" y="4716"/>
                  </a:cubicBezTo>
                  <a:cubicBezTo>
                    <a:pt x="4430" y="4811"/>
                    <a:pt x="4358" y="4882"/>
                    <a:pt x="4263" y="4882"/>
                  </a:cubicBezTo>
                  <a:lnTo>
                    <a:pt x="4025" y="4882"/>
                  </a:lnTo>
                  <a:cubicBezTo>
                    <a:pt x="3930" y="4882"/>
                    <a:pt x="3858" y="4811"/>
                    <a:pt x="3858" y="4716"/>
                  </a:cubicBezTo>
                  <a:cubicBezTo>
                    <a:pt x="3858" y="4620"/>
                    <a:pt x="3930" y="4549"/>
                    <a:pt x="4025" y="4549"/>
                  </a:cubicBezTo>
                  <a:close/>
                  <a:moveTo>
                    <a:pt x="4954" y="4763"/>
                  </a:moveTo>
                  <a:lnTo>
                    <a:pt x="4954" y="4787"/>
                  </a:lnTo>
                  <a:cubicBezTo>
                    <a:pt x="4954" y="5621"/>
                    <a:pt x="4287" y="6287"/>
                    <a:pt x="3477" y="6287"/>
                  </a:cubicBezTo>
                  <a:cubicBezTo>
                    <a:pt x="2668" y="6287"/>
                    <a:pt x="2001" y="5621"/>
                    <a:pt x="2001" y="4787"/>
                  </a:cubicBezTo>
                  <a:lnTo>
                    <a:pt x="2001" y="4763"/>
                  </a:lnTo>
                  <a:lnTo>
                    <a:pt x="2215" y="4835"/>
                  </a:lnTo>
                  <a:cubicBezTo>
                    <a:pt x="2287" y="5049"/>
                    <a:pt x="2453" y="5192"/>
                    <a:pt x="2691" y="5192"/>
                  </a:cubicBezTo>
                  <a:lnTo>
                    <a:pt x="2930" y="5192"/>
                  </a:lnTo>
                  <a:cubicBezTo>
                    <a:pt x="3144" y="5192"/>
                    <a:pt x="3311" y="5049"/>
                    <a:pt x="3382" y="4882"/>
                  </a:cubicBezTo>
                  <a:lnTo>
                    <a:pt x="3573" y="4882"/>
                  </a:lnTo>
                  <a:cubicBezTo>
                    <a:pt x="3644" y="5049"/>
                    <a:pt x="3811" y="5192"/>
                    <a:pt x="4025" y="5192"/>
                  </a:cubicBezTo>
                  <a:lnTo>
                    <a:pt x="4263" y="5192"/>
                  </a:lnTo>
                  <a:cubicBezTo>
                    <a:pt x="4501" y="5192"/>
                    <a:pt x="4668" y="5049"/>
                    <a:pt x="4739" y="4835"/>
                  </a:cubicBezTo>
                  <a:lnTo>
                    <a:pt x="4954" y="4763"/>
                  </a:lnTo>
                  <a:close/>
                  <a:moveTo>
                    <a:pt x="4144" y="6478"/>
                  </a:moveTo>
                  <a:lnTo>
                    <a:pt x="4144" y="7049"/>
                  </a:lnTo>
                  <a:lnTo>
                    <a:pt x="3858" y="8073"/>
                  </a:lnTo>
                  <a:lnTo>
                    <a:pt x="3096" y="8073"/>
                  </a:lnTo>
                  <a:lnTo>
                    <a:pt x="2810" y="7049"/>
                  </a:lnTo>
                  <a:lnTo>
                    <a:pt x="2810" y="6478"/>
                  </a:lnTo>
                  <a:cubicBezTo>
                    <a:pt x="3025" y="6549"/>
                    <a:pt x="3239" y="6597"/>
                    <a:pt x="3477" y="6597"/>
                  </a:cubicBezTo>
                  <a:cubicBezTo>
                    <a:pt x="3715" y="6597"/>
                    <a:pt x="3930" y="6549"/>
                    <a:pt x="4144" y="6478"/>
                  </a:cubicBezTo>
                  <a:close/>
                  <a:moveTo>
                    <a:pt x="3477" y="0"/>
                  </a:moveTo>
                  <a:cubicBezTo>
                    <a:pt x="2787" y="0"/>
                    <a:pt x="2215" y="524"/>
                    <a:pt x="2215" y="1167"/>
                  </a:cubicBezTo>
                  <a:cubicBezTo>
                    <a:pt x="2215" y="1215"/>
                    <a:pt x="2215" y="1262"/>
                    <a:pt x="2239" y="1310"/>
                  </a:cubicBezTo>
                  <a:cubicBezTo>
                    <a:pt x="2072" y="1405"/>
                    <a:pt x="1906" y="1524"/>
                    <a:pt x="1739" y="1644"/>
                  </a:cubicBezTo>
                  <a:lnTo>
                    <a:pt x="1953" y="1882"/>
                  </a:lnTo>
                  <a:cubicBezTo>
                    <a:pt x="2382" y="1524"/>
                    <a:pt x="2930" y="1310"/>
                    <a:pt x="3477" y="1310"/>
                  </a:cubicBezTo>
                  <a:cubicBezTo>
                    <a:pt x="4739" y="1310"/>
                    <a:pt x="5787" y="2358"/>
                    <a:pt x="5787" y="3620"/>
                  </a:cubicBezTo>
                  <a:lnTo>
                    <a:pt x="5787" y="4858"/>
                  </a:lnTo>
                  <a:cubicBezTo>
                    <a:pt x="5787" y="5335"/>
                    <a:pt x="5549" y="5692"/>
                    <a:pt x="5073" y="5882"/>
                  </a:cubicBezTo>
                  <a:cubicBezTo>
                    <a:pt x="5001" y="5930"/>
                    <a:pt x="4906" y="5954"/>
                    <a:pt x="4835" y="5978"/>
                  </a:cubicBezTo>
                  <a:cubicBezTo>
                    <a:pt x="5120" y="5668"/>
                    <a:pt x="5287" y="5239"/>
                    <a:pt x="5287" y="4787"/>
                  </a:cubicBezTo>
                  <a:lnTo>
                    <a:pt x="5287" y="3620"/>
                  </a:lnTo>
                  <a:lnTo>
                    <a:pt x="4311" y="3620"/>
                  </a:lnTo>
                  <a:cubicBezTo>
                    <a:pt x="3930" y="3620"/>
                    <a:pt x="3644" y="3311"/>
                    <a:pt x="3644" y="2953"/>
                  </a:cubicBezTo>
                  <a:lnTo>
                    <a:pt x="3311" y="2953"/>
                  </a:lnTo>
                  <a:cubicBezTo>
                    <a:pt x="3311" y="3311"/>
                    <a:pt x="3025" y="3620"/>
                    <a:pt x="2644" y="3620"/>
                  </a:cubicBezTo>
                  <a:lnTo>
                    <a:pt x="1667" y="3620"/>
                  </a:lnTo>
                  <a:lnTo>
                    <a:pt x="1667" y="4787"/>
                  </a:lnTo>
                  <a:cubicBezTo>
                    <a:pt x="1667" y="5239"/>
                    <a:pt x="1834" y="5668"/>
                    <a:pt x="2120" y="5978"/>
                  </a:cubicBezTo>
                  <a:cubicBezTo>
                    <a:pt x="2048" y="5954"/>
                    <a:pt x="1977" y="5930"/>
                    <a:pt x="1882" y="5906"/>
                  </a:cubicBezTo>
                  <a:cubicBezTo>
                    <a:pt x="1405" y="5692"/>
                    <a:pt x="1167" y="5335"/>
                    <a:pt x="1167" y="4858"/>
                  </a:cubicBezTo>
                  <a:lnTo>
                    <a:pt x="1167" y="3620"/>
                  </a:lnTo>
                  <a:cubicBezTo>
                    <a:pt x="1167" y="3072"/>
                    <a:pt x="1382" y="2525"/>
                    <a:pt x="1739" y="2096"/>
                  </a:cubicBezTo>
                  <a:lnTo>
                    <a:pt x="1501" y="1882"/>
                  </a:lnTo>
                  <a:cubicBezTo>
                    <a:pt x="1096" y="2382"/>
                    <a:pt x="858" y="2977"/>
                    <a:pt x="858" y="3620"/>
                  </a:cubicBezTo>
                  <a:lnTo>
                    <a:pt x="858" y="4858"/>
                  </a:lnTo>
                  <a:cubicBezTo>
                    <a:pt x="858" y="5478"/>
                    <a:pt x="1167" y="5930"/>
                    <a:pt x="1763" y="6192"/>
                  </a:cubicBezTo>
                  <a:cubicBezTo>
                    <a:pt x="2048" y="6311"/>
                    <a:pt x="2334" y="6359"/>
                    <a:pt x="2501" y="6359"/>
                  </a:cubicBezTo>
                  <a:lnTo>
                    <a:pt x="2501" y="6930"/>
                  </a:lnTo>
                  <a:lnTo>
                    <a:pt x="762" y="7264"/>
                  </a:lnTo>
                  <a:cubicBezTo>
                    <a:pt x="310" y="7359"/>
                    <a:pt x="0" y="7669"/>
                    <a:pt x="0" y="8050"/>
                  </a:cubicBezTo>
                  <a:lnTo>
                    <a:pt x="0" y="10741"/>
                  </a:lnTo>
                  <a:lnTo>
                    <a:pt x="3001" y="10741"/>
                  </a:lnTo>
                  <a:lnTo>
                    <a:pt x="3001" y="10431"/>
                  </a:lnTo>
                  <a:lnTo>
                    <a:pt x="1667" y="10431"/>
                  </a:lnTo>
                  <a:lnTo>
                    <a:pt x="1667" y="9264"/>
                  </a:lnTo>
                  <a:lnTo>
                    <a:pt x="1358" y="9264"/>
                  </a:lnTo>
                  <a:lnTo>
                    <a:pt x="1358" y="10431"/>
                  </a:lnTo>
                  <a:lnTo>
                    <a:pt x="334" y="10431"/>
                  </a:lnTo>
                  <a:lnTo>
                    <a:pt x="334" y="8050"/>
                  </a:lnTo>
                  <a:cubicBezTo>
                    <a:pt x="334" y="7788"/>
                    <a:pt x="572" y="7621"/>
                    <a:pt x="834" y="7573"/>
                  </a:cubicBezTo>
                  <a:lnTo>
                    <a:pt x="2549" y="7240"/>
                  </a:lnTo>
                  <a:lnTo>
                    <a:pt x="2834" y="8407"/>
                  </a:lnTo>
                  <a:lnTo>
                    <a:pt x="4096" y="8407"/>
                  </a:lnTo>
                  <a:lnTo>
                    <a:pt x="4406" y="7240"/>
                  </a:lnTo>
                  <a:lnTo>
                    <a:pt x="6121" y="7573"/>
                  </a:lnTo>
                  <a:cubicBezTo>
                    <a:pt x="6359" y="7621"/>
                    <a:pt x="6621" y="7788"/>
                    <a:pt x="6621" y="8050"/>
                  </a:cubicBezTo>
                  <a:lnTo>
                    <a:pt x="6621" y="10431"/>
                  </a:lnTo>
                  <a:lnTo>
                    <a:pt x="5597" y="10431"/>
                  </a:lnTo>
                  <a:lnTo>
                    <a:pt x="5597" y="9264"/>
                  </a:lnTo>
                  <a:lnTo>
                    <a:pt x="5287" y="9264"/>
                  </a:lnTo>
                  <a:lnTo>
                    <a:pt x="5287" y="10431"/>
                  </a:lnTo>
                  <a:lnTo>
                    <a:pt x="3954" y="10431"/>
                  </a:lnTo>
                  <a:lnTo>
                    <a:pt x="3954" y="10741"/>
                  </a:lnTo>
                  <a:lnTo>
                    <a:pt x="6954" y="10741"/>
                  </a:lnTo>
                  <a:lnTo>
                    <a:pt x="6954" y="8050"/>
                  </a:lnTo>
                  <a:cubicBezTo>
                    <a:pt x="6954" y="7669"/>
                    <a:pt x="6645" y="7359"/>
                    <a:pt x="6192" y="7264"/>
                  </a:cubicBezTo>
                  <a:lnTo>
                    <a:pt x="4454" y="6930"/>
                  </a:lnTo>
                  <a:lnTo>
                    <a:pt x="4454" y="6359"/>
                  </a:lnTo>
                  <a:cubicBezTo>
                    <a:pt x="4620" y="6359"/>
                    <a:pt x="4906" y="6311"/>
                    <a:pt x="5192" y="6192"/>
                  </a:cubicBezTo>
                  <a:cubicBezTo>
                    <a:pt x="5787" y="5930"/>
                    <a:pt x="6097" y="5478"/>
                    <a:pt x="6097" y="4858"/>
                  </a:cubicBezTo>
                  <a:lnTo>
                    <a:pt x="6097" y="3620"/>
                  </a:lnTo>
                  <a:cubicBezTo>
                    <a:pt x="6097" y="2620"/>
                    <a:pt x="5549" y="1763"/>
                    <a:pt x="4716" y="1310"/>
                  </a:cubicBezTo>
                  <a:cubicBezTo>
                    <a:pt x="4716" y="1262"/>
                    <a:pt x="4739" y="1215"/>
                    <a:pt x="4739" y="1167"/>
                  </a:cubicBezTo>
                  <a:cubicBezTo>
                    <a:pt x="4739" y="524"/>
                    <a:pt x="4168" y="0"/>
                    <a:pt x="34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6" name="Google Shape;4956;p62"/>
            <p:cNvSpPr/>
            <p:nvPr/>
          </p:nvSpPr>
          <p:spPr>
            <a:xfrm>
              <a:off x="6470169" y="4439868"/>
              <a:ext cx="44147" cy="18407"/>
            </a:xfrm>
            <a:custGeom>
              <a:rect b="b" l="l" r="r" t="t"/>
              <a:pathLst>
                <a:path extrusionOk="0" h="477" w="1144">
                  <a:moveTo>
                    <a:pt x="239" y="0"/>
                  </a:moveTo>
                  <a:lnTo>
                    <a:pt x="1" y="215"/>
                  </a:lnTo>
                  <a:cubicBezTo>
                    <a:pt x="144" y="381"/>
                    <a:pt x="358" y="477"/>
                    <a:pt x="572" y="477"/>
                  </a:cubicBezTo>
                  <a:cubicBezTo>
                    <a:pt x="787" y="477"/>
                    <a:pt x="1001" y="381"/>
                    <a:pt x="1144" y="215"/>
                  </a:cubicBezTo>
                  <a:lnTo>
                    <a:pt x="906" y="0"/>
                  </a:lnTo>
                  <a:cubicBezTo>
                    <a:pt x="834" y="96"/>
                    <a:pt x="715" y="167"/>
                    <a:pt x="572" y="167"/>
                  </a:cubicBezTo>
                  <a:cubicBezTo>
                    <a:pt x="453" y="167"/>
                    <a:pt x="310" y="96"/>
                    <a:pt x="2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57" name="Google Shape;4957;p62"/>
          <p:cNvGrpSpPr/>
          <p:nvPr/>
        </p:nvGrpSpPr>
        <p:grpSpPr>
          <a:xfrm>
            <a:off x="5563137" y="4227590"/>
            <a:ext cx="341906" cy="414495"/>
            <a:chOff x="5563137" y="4227590"/>
            <a:chExt cx="341906" cy="414495"/>
          </a:xfrm>
        </p:grpSpPr>
        <p:sp>
          <p:nvSpPr>
            <p:cNvPr id="4958" name="Google Shape;4958;p62"/>
            <p:cNvSpPr/>
            <p:nvPr/>
          </p:nvSpPr>
          <p:spPr>
            <a:xfrm>
              <a:off x="5654130" y="4234035"/>
              <a:ext cx="159956" cy="227913"/>
            </a:xfrm>
            <a:custGeom>
              <a:rect b="b" l="l" r="r" t="t"/>
              <a:pathLst>
                <a:path extrusionOk="0" h="5906" w="4145">
                  <a:moveTo>
                    <a:pt x="2382" y="3334"/>
                  </a:moveTo>
                  <a:cubicBezTo>
                    <a:pt x="2382" y="3167"/>
                    <a:pt x="2525" y="3024"/>
                    <a:pt x="2692" y="3024"/>
                  </a:cubicBezTo>
                  <a:lnTo>
                    <a:pt x="3192" y="3024"/>
                  </a:lnTo>
                  <a:cubicBezTo>
                    <a:pt x="3358" y="3024"/>
                    <a:pt x="3501" y="3167"/>
                    <a:pt x="3501" y="3334"/>
                  </a:cubicBezTo>
                  <a:lnTo>
                    <a:pt x="3501" y="3691"/>
                  </a:lnTo>
                  <a:cubicBezTo>
                    <a:pt x="3501" y="3858"/>
                    <a:pt x="3358" y="4001"/>
                    <a:pt x="3192" y="4001"/>
                  </a:cubicBezTo>
                  <a:lnTo>
                    <a:pt x="2858" y="4001"/>
                  </a:lnTo>
                  <a:cubicBezTo>
                    <a:pt x="2596" y="4001"/>
                    <a:pt x="2382" y="3787"/>
                    <a:pt x="2382" y="3525"/>
                  </a:cubicBezTo>
                  <a:close/>
                  <a:moveTo>
                    <a:pt x="4144" y="2548"/>
                  </a:moveTo>
                  <a:lnTo>
                    <a:pt x="3930" y="2548"/>
                  </a:lnTo>
                  <a:cubicBezTo>
                    <a:pt x="3692" y="2548"/>
                    <a:pt x="3501" y="2358"/>
                    <a:pt x="3501" y="2120"/>
                  </a:cubicBezTo>
                  <a:lnTo>
                    <a:pt x="3477" y="405"/>
                  </a:lnTo>
                  <a:cubicBezTo>
                    <a:pt x="3168" y="119"/>
                    <a:pt x="2620" y="0"/>
                    <a:pt x="2072" y="0"/>
                  </a:cubicBezTo>
                  <a:cubicBezTo>
                    <a:pt x="1525" y="0"/>
                    <a:pt x="977" y="119"/>
                    <a:pt x="667" y="405"/>
                  </a:cubicBezTo>
                  <a:lnTo>
                    <a:pt x="643" y="2120"/>
                  </a:lnTo>
                  <a:cubicBezTo>
                    <a:pt x="643" y="2358"/>
                    <a:pt x="453" y="2548"/>
                    <a:pt x="215" y="2548"/>
                  </a:cubicBezTo>
                  <a:lnTo>
                    <a:pt x="0" y="2548"/>
                  </a:lnTo>
                  <a:lnTo>
                    <a:pt x="0" y="3858"/>
                  </a:lnTo>
                  <a:cubicBezTo>
                    <a:pt x="0" y="5001"/>
                    <a:pt x="929" y="5906"/>
                    <a:pt x="2072" y="5906"/>
                  </a:cubicBezTo>
                  <a:cubicBezTo>
                    <a:pt x="3215" y="5906"/>
                    <a:pt x="4144" y="5001"/>
                    <a:pt x="4144" y="3858"/>
                  </a:cubicBezTo>
                  <a:lnTo>
                    <a:pt x="4144" y="2548"/>
                  </a:lnTo>
                  <a:close/>
                  <a:moveTo>
                    <a:pt x="643" y="3334"/>
                  </a:moveTo>
                  <a:cubicBezTo>
                    <a:pt x="643" y="3167"/>
                    <a:pt x="786" y="3024"/>
                    <a:pt x="953" y="3024"/>
                  </a:cubicBezTo>
                  <a:lnTo>
                    <a:pt x="1453" y="3024"/>
                  </a:lnTo>
                  <a:cubicBezTo>
                    <a:pt x="1620" y="3024"/>
                    <a:pt x="1763" y="3167"/>
                    <a:pt x="1763" y="3334"/>
                  </a:cubicBezTo>
                  <a:lnTo>
                    <a:pt x="1763" y="3525"/>
                  </a:lnTo>
                  <a:cubicBezTo>
                    <a:pt x="1763" y="3787"/>
                    <a:pt x="1548" y="4001"/>
                    <a:pt x="1286" y="4001"/>
                  </a:cubicBezTo>
                  <a:lnTo>
                    <a:pt x="953" y="4001"/>
                  </a:lnTo>
                  <a:cubicBezTo>
                    <a:pt x="786" y="4001"/>
                    <a:pt x="643" y="3858"/>
                    <a:pt x="643" y="3691"/>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9" name="Google Shape;4959;p62"/>
            <p:cNvSpPr/>
            <p:nvPr/>
          </p:nvSpPr>
          <p:spPr>
            <a:xfrm>
              <a:off x="5637575" y="4249625"/>
              <a:ext cx="193027" cy="82776"/>
            </a:xfrm>
            <a:custGeom>
              <a:rect b="b" l="l" r="r" t="t"/>
              <a:pathLst>
                <a:path extrusionOk="0" h="2145" w="5002">
                  <a:moveTo>
                    <a:pt x="644" y="2144"/>
                  </a:moveTo>
                  <a:cubicBezTo>
                    <a:pt x="882" y="2144"/>
                    <a:pt x="1072" y="1954"/>
                    <a:pt x="1072" y="1716"/>
                  </a:cubicBezTo>
                  <a:lnTo>
                    <a:pt x="1096" y="1"/>
                  </a:lnTo>
                  <a:cubicBezTo>
                    <a:pt x="549" y="263"/>
                    <a:pt x="1" y="930"/>
                    <a:pt x="1" y="1716"/>
                  </a:cubicBezTo>
                  <a:cubicBezTo>
                    <a:pt x="1" y="1954"/>
                    <a:pt x="191" y="2144"/>
                    <a:pt x="429" y="2144"/>
                  </a:cubicBezTo>
                  <a:close/>
                  <a:moveTo>
                    <a:pt x="4359" y="2144"/>
                  </a:moveTo>
                  <a:cubicBezTo>
                    <a:pt x="4121" y="2144"/>
                    <a:pt x="3930" y="1954"/>
                    <a:pt x="3930" y="1716"/>
                  </a:cubicBezTo>
                  <a:lnTo>
                    <a:pt x="3906" y="1"/>
                  </a:lnTo>
                  <a:cubicBezTo>
                    <a:pt x="4454" y="263"/>
                    <a:pt x="5002" y="930"/>
                    <a:pt x="5002" y="1716"/>
                  </a:cubicBezTo>
                  <a:cubicBezTo>
                    <a:pt x="5002" y="1954"/>
                    <a:pt x="4811" y="2144"/>
                    <a:pt x="4573" y="214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0" name="Google Shape;4960;p62"/>
            <p:cNvSpPr/>
            <p:nvPr/>
          </p:nvSpPr>
          <p:spPr>
            <a:xfrm>
              <a:off x="5621059" y="4332359"/>
              <a:ext cx="226099" cy="50553"/>
            </a:xfrm>
            <a:custGeom>
              <a:rect b="b" l="l" r="r" t="t"/>
              <a:pathLst>
                <a:path extrusionOk="0" h="1310" w="5859">
                  <a:moveTo>
                    <a:pt x="857" y="1310"/>
                  </a:moveTo>
                  <a:lnTo>
                    <a:pt x="857" y="0"/>
                  </a:lnTo>
                  <a:lnTo>
                    <a:pt x="500" y="0"/>
                  </a:lnTo>
                  <a:cubicBezTo>
                    <a:pt x="238" y="0"/>
                    <a:pt x="0" y="238"/>
                    <a:pt x="0" y="524"/>
                  </a:cubicBezTo>
                  <a:lnTo>
                    <a:pt x="0" y="786"/>
                  </a:lnTo>
                  <a:cubicBezTo>
                    <a:pt x="0" y="1072"/>
                    <a:pt x="238" y="1310"/>
                    <a:pt x="500" y="1310"/>
                  </a:cubicBezTo>
                  <a:close/>
                  <a:moveTo>
                    <a:pt x="5001" y="1310"/>
                  </a:moveTo>
                  <a:lnTo>
                    <a:pt x="5001" y="0"/>
                  </a:lnTo>
                  <a:lnTo>
                    <a:pt x="5358" y="0"/>
                  </a:lnTo>
                  <a:cubicBezTo>
                    <a:pt x="5620" y="0"/>
                    <a:pt x="5859" y="238"/>
                    <a:pt x="5859" y="524"/>
                  </a:cubicBezTo>
                  <a:lnTo>
                    <a:pt x="5859" y="786"/>
                  </a:lnTo>
                  <a:cubicBezTo>
                    <a:pt x="5859" y="1072"/>
                    <a:pt x="5620" y="1310"/>
                    <a:pt x="5358" y="1310"/>
                  </a:cubicBez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1" name="Google Shape;4961;p62"/>
            <p:cNvSpPr/>
            <p:nvPr/>
          </p:nvSpPr>
          <p:spPr>
            <a:xfrm>
              <a:off x="5678943" y="4350728"/>
              <a:ext cx="110329" cy="37702"/>
            </a:xfrm>
            <a:custGeom>
              <a:rect b="b" l="l" r="r" t="t"/>
              <a:pathLst>
                <a:path extrusionOk="0" h="977" w="2859">
                  <a:moveTo>
                    <a:pt x="310" y="0"/>
                  </a:moveTo>
                  <a:cubicBezTo>
                    <a:pt x="143" y="0"/>
                    <a:pt x="0" y="143"/>
                    <a:pt x="0" y="310"/>
                  </a:cubicBezTo>
                  <a:lnTo>
                    <a:pt x="0" y="667"/>
                  </a:lnTo>
                  <a:cubicBezTo>
                    <a:pt x="0" y="834"/>
                    <a:pt x="143" y="977"/>
                    <a:pt x="310" y="977"/>
                  </a:cubicBezTo>
                  <a:lnTo>
                    <a:pt x="643" y="977"/>
                  </a:lnTo>
                  <a:cubicBezTo>
                    <a:pt x="905" y="977"/>
                    <a:pt x="1120" y="763"/>
                    <a:pt x="1120" y="501"/>
                  </a:cubicBezTo>
                  <a:lnTo>
                    <a:pt x="1120" y="310"/>
                  </a:lnTo>
                  <a:cubicBezTo>
                    <a:pt x="1120" y="143"/>
                    <a:pt x="977" y="0"/>
                    <a:pt x="810" y="0"/>
                  </a:cubicBezTo>
                  <a:lnTo>
                    <a:pt x="310" y="0"/>
                  </a:lnTo>
                  <a:close/>
                  <a:moveTo>
                    <a:pt x="2549" y="0"/>
                  </a:moveTo>
                  <a:cubicBezTo>
                    <a:pt x="2715" y="0"/>
                    <a:pt x="2858" y="143"/>
                    <a:pt x="2858" y="310"/>
                  </a:cubicBezTo>
                  <a:lnTo>
                    <a:pt x="2858" y="667"/>
                  </a:lnTo>
                  <a:cubicBezTo>
                    <a:pt x="2858" y="834"/>
                    <a:pt x="2715" y="977"/>
                    <a:pt x="2549" y="977"/>
                  </a:cubicBezTo>
                  <a:lnTo>
                    <a:pt x="2215" y="977"/>
                  </a:lnTo>
                  <a:cubicBezTo>
                    <a:pt x="1953" y="977"/>
                    <a:pt x="1739" y="763"/>
                    <a:pt x="1739" y="501"/>
                  </a:cubicBezTo>
                  <a:lnTo>
                    <a:pt x="1739" y="310"/>
                  </a:lnTo>
                  <a:cubicBezTo>
                    <a:pt x="1739" y="143"/>
                    <a:pt x="1882" y="0"/>
                    <a:pt x="2049" y="0"/>
                  </a:cubicBezTo>
                  <a:lnTo>
                    <a:pt x="254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2" name="Google Shape;4962;p62"/>
            <p:cNvSpPr/>
            <p:nvPr/>
          </p:nvSpPr>
          <p:spPr>
            <a:xfrm>
              <a:off x="5694571" y="4451830"/>
              <a:ext cx="79071" cy="73553"/>
            </a:xfrm>
            <a:custGeom>
              <a:rect b="b" l="l" r="r" t="t"/>
              <a:pathLst>
                <a:path extrusionOk="0" h="1906" w="2049">
                  <a:moveTo>
                    <a:pt x="1024" y="262"/>
                  </a:moveTo>
                  <a:cubicBezTo>
                    <a:pt x="643" y="262"/>
                    <a:pt x="286" y="167"/>
                    <a:pt x="0" y="0"/>
                  </a:cubicBezTo>
                  <a:lnTo>
                    <a:pt x="0" y="881"/>
                  </a:lnTo>
                  <a:lnTo>
                    <a:pt x="1024" y="1905"/>
                  </a:lnTo>
                  <a:lnTo>
                    <a:pt x="2048" y="881"/>
                  </a:lnTo>
                  <a:lnTo>
                    <a:pt x="2048" y="0"/>
                  </a:lnTo>
                  <a:cubicBezTo>
                    <a:pt x="1763" y="167"/>
                    <a:pt x="1405" y="262"/>
                    <a:pt x="1024" y="262"/>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3" name="Google Shape;4963;p62"/>
            <p:cNvSpPr/>
            <p:nvPr/>
          </p:nvSpPr>
          <p:spPr>
            <a:xfrm>
              <a:off x="5662388" y="4485827"/>
              <a:ext cx="71739" cy="69886"/>
            </a:xfrm>
            <a:custGeom>
              <a:rect b="b" l="l" r="r" t="t"/>
              <a:pathLst>
                <a:path extrusionOk="0" h="1811" w="1859">
                  <a:moveTo>
                    <a:pt x="1858" y="1024"/>
                  </a:moveTo>
                  <a:lnTo>
                    <a:pt x="834" y="0"/>
                  </a:lnTo>
                  <a:lnTo>
                    <a:pt x="1" y="191"/>
                  </a:lnTo>
                  <a:lnTo>
                    <a:pt x="977" y="181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4" name="Google Shape;4964;p62"/>
            <p:cNvSpPr/>
            <p:nvPr/>
          </p:nvSpPr>
          <p:spPr>
            <a:xfrm>
              <a:off x="5662388" y="4493159"/>
              <a:ext cx="143400" cy="106663"/>
            </a:xfrm>
            <a:custGeom>
              <a:rect b="b" l="l" r="r" t="t"/>
              <a:pathLst>
                <a:path extrusionOk="0" h="2764" w="3716">
                  <a:moveTo>
                    <a:pt x="1858" y="834"/>
                  </a:moveTo>
                  <a:lnTo>
                    <a:pt x="977" y="1620"/>
                  </a:lnTo>
                  <a:lnTo>
                    <a:pt x="1" y="1"/>
                  </a:lnTo>
                  <a:lnTo>
                    <a:pt x="1" y="906"/>
                  </a:lnTo>
                  <a:cubicBezTo>
                    <a:pt x="1" y="1930"/>
                    <a:pt x="834" y="2763"/>
                    <a:pt x="1858" y="2763"/>
                  </a:cubicBezTo>
                  <a:cubicBezTo>
                    <a:pt x="2882" y="2763"/>
                    <a:pt x="3716" y="1930"/>
                    <a:pt x="3716" y="906"/>
                  </a:cubicBezTo>
                  <a:lnTo>
                    <a:pt x="3716" y="1"/>
                  </a:lnTo>
                  <a:lnTo>
                    <a:pt x="2739" y="162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5" name="Google Shape;4965;p62"/>
            <p:cNvSpPr/>
            <p:nvPr/>
          </p:nvSpPr>
          <p:spPr>
            <a:xfrm>
              <a:off x="5568656" y="4493159"/>
              <a:ext cx="330871" cy="142474"/>
            </a:xfrm>
            <a:custGeom>
              <a:rect b="b" l="l" r="r" t="t"/>
              <a:pathLst>
                <a:path extrusionOk="0" h="3692" w="8574">
                  <a:moveTo>
                    <a:pt x="4287" y="2763"/>
                  </a:moveTo>
                  <a:cubicBezTo>
                    <a:pt x="3263" y="2763"/>
                    <a:pt x="2430" y="1930"/>
                    <a:pt x="2430" y="906"/>
                  </a:cubicBezTo>
                  <a:lnTo>
                    <a:pt x="2430" y="1"/>
                  </a:lnTo>
                  <a:lnTo>
                    <a:pt x="953" y="382"/>
                  </a:lnTo>
                  <a:cubicBezTo>
                    <a:pt x="453" y="525"/>
                    <a:pt x="1" y="810"/>
                    <a:pt x="1" y="1334"/>
                  </a:cubicBezTo>
                  <a:lnTo>
                    <a:pt x="1" y="3692"/>
                  </a:lnTo>
                  <a:lnTo>
                    <a:pt x="8574" y="3692"/>
                  </a:lnTo>
                  <a:lnTo>
                    <a:pt x="8574" y="1334"/>
                  </a:lnTo>
                  <a:cubicBezTo>
                    <a:pt x="8574" y="810"/>
                    <a:pt x="8121" y="525"/>
                    <a:pt x="7621" y="382"/>
                  </a:cubicBezTo>
                  <a:lnTo>
                    <a:pt x="6145" y="1"/>
                  </a:lnTo>
                  <a:lnTo>
                    <a:pt x="6145" y="906"/>
                  </a:lnTo>
                  <a:cubicBezTo>
                    <a:pt x="6145" y="1930"/>
                    <a:pt x="5311" y="2763"/>
                    <a:pt x="4287" y="276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6" name="Google Shape;4966;p62"/>
            <p:cNvSpPr/>
            <p:nvPr/>
          </p:nvSpPr>
          <p:spPr>
            <a:xfrm>
              <a:off x="5734086" y="4485827"/>
              <a:ext cx="71700" cy="69886"/>
            </a:xfrm>
            <a:custGeom>
              <a:rect b="b" l="l" r="r" t="t"/>
              <a:pathLst>
                <a:path extrusionOk="0" h="1811" w="1858">
                  <a:moveTo>
                    <a:pt x="0" y="1024"/>
                  </a:moveTo>
                  <a:lnTo>
                    <a:pt x="1024" y="0"/>
                  </a:lnTo>
                  <a:lnTo>
                    <a:pt x="1858" y="191"/>
                  </a:lnTo>
                  <a:lnTo>
                    <a:pt x="881" y="181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7" name="Google Shape;4967;p62"/>
            <p:cNvSpPr/>
            <p:nvPr/>
          </p:nvSpPr>
          <p:spPr>
            <a:xfrm>
              <a:off x="5568656" y="4515232"/>
              <a:ext cx="18446" cy="120401"/>
            </a:xfrm>
            <a:custGeom>
              <a:rect b="b" l="l" r="r" t="t"/>
              <a:pathLst>
                <a:path extrusionOk="0" h="3120" w="478">
                  <a:moveTo>
                    <a:pt x="477" y="0"/>
                  </a:moveTo>
                  <a:cubicBezTo>
                    <a:pt x="191" y="167"/>
                    <a:pt x="1" y="405"/>
                    <a:pt x="1" y="762"/>
                  </a:cubicBezTo>
                  <a:lnTo>
                    <a:pt x="1" y="3120"/>
                  </a:lnTo>
                  <a:lnTo>
                    <a:pt x="477" y="312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8" name="Google Shape;4968;p62"/>
            <p:cNvSpPr/>
            <p:nvPr/>
          </p:nvSpPr>
          <p:spPr>
            <a:xfrm>
              <a:off x="5694571" y="4451830"/>
              <a:ext cx="17481" cy="51479"/>
            </a:xfrm>
            <a:custGeom>
              <a:rect b="b" l="l" r="r" t="t"/>
              <a:pathLst>
                <a:path extrusionOk="0" h="1334" w="453">
                  <a:moveTo>
                    <a:pt x="453" y="191"/>
                  </a:moveTo>
                  <a:cubicBezTo>
                    <a:pt x="286" y="143"/>
                    <a:pt x="143" y="71"/>
                    <a:pt x="0" y="0"/>
                  </a:cubicBezTo>
                  <a:lnTo>
                    <a:pt x="0" y="881"/>
                  </a:lnTo>
                  <a:lnTo>
                    <a:pt x="453" y="133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9" name="Google Shape;4969;p62"/>
            <p:cNvSpPr/>
            <p:nvPr/>
          </p:nvSpPr>
          <p:spPr>
            <a:xfrm>
              <a:off x="5654130" y="4329581"/>
              <a:ext cx="89181" cy="132364"/>
            </a:xfrm>
            <a:custGeom>
              <a:rect b="b" l="l" r="r" t="t"/>
              <a:pathLst>
                <a:path extrusionOk="0" h="3430" w="2311">
                  <a:moveTo>
                    <a:pt x="477" y="1"/>
                  </a:moveTo>
                  <a:cubicBezTo>
                    <a:pt x="405" y="48"/>
                    <a:pt x="310" y="72"/>
                    <a:pt x="215" y="72"/>
                  </a:cubicBezTo>
                  <a:lnTo>
                    <a:pt x="0" y="72"/>
                  </a:lnTo>
                  <a:lnTo>
                    <a:pt x="0" y="1382"/>
                  </a:lnTo>
                  <a:cubicBezTo>
                    <a:pt x="0" y="2525"/>
                    <a:pt x="929" y="3430"/>
                    <a:pt x="2072" y="3430"/>
                  </a:cubicBezTo>
                  <a:cubicBezTo>
                    <a:pt x="2144" y="3430"/>
                    <a:pt x="2239" y="3430"/>
                    <a:pt x="2310" y="3430"/>
                  </a:cubicBezTo>
                  <a:cubicBezTo>
                    <a:pt x="1286" y="3311"/>
                    <a:pt x="477" y="2430"/>
                    <a:pt x="477" y="138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0" name="Google Shape;4970;p62"/>
            <p:cNvSpPr/>
            <p:nvPr/>
          </p:nvSpPr>
          <p:spPr>
            <a:xfrm>
              <a:off x="5637575" y="4297436"/>
              <a:ext cx="193027" cy="34963"/>
            </a:xfrm>
            <a:custGeom>
              <a:rect b="b" l="l" r="r" t="t"/>
              <a:pathLst>
                <a:path extrusionOk="0" h="906" w="5002">
                  <a:moveTo>
                    <a:pt x="644" y="905"/>
                  </a:moveTo>
                  <a:cubicBezTo>
                    <a:pt x="882" y="905"/>
                    <a:pt x="1072" y="715"/>
                    <a:pt x="1072" y="477"/>
                  </a:cubicBezTo>
                  <a:lnTo>
                    <a:pt x="1072" y="0"/>
                  </a:lnTo>
                  <a:cubicBezTo>
                    <a:pt x="1072" y="238"/>
                    <a:pt x="882" y="453"/>
                    <a:pt x="644" y="453"/>
                  </a:cubicBezTo>
                  <a:lnTo>
                    <a:pt x="429" y="453"/>
                  </a:lnTo>
                  <a:cubicBezTo>
                    <a:pt x="239" y="453"/>
                    <a:pt x="96" y="334"/>
                    <a:pt x="25" y="167"/>
                  </a:cubicBezTo>
                  <a:cubicBezTo>
                    <a:pt x="1" y="262"/>
                    <a:pt x="1" y="381"/>
                    <a:pt x="1" y="477"/>
                  </a:cubicBezTo>
                  <a:cubicBezTo>
                    <a:pt x="1" y="715"/>
                    <a:pt x="191" y="905"/>
                    <a:pt x="429" y="905"/>
                  </a:cubicBezTo>
                  <a:lnTo>
                    <a:pt x="644" y="905"/>
                  </a:lnTo>
                  <a:close/>
                  <a:moveTo>
                    <a:pt x="4359" y="905"/>
                  </a:moveTo>
                  <a:cubicBezTo>
                    <a:pt x="4121" y="905"/>
                    <a:pt x="3930" y="715"/>
                    <a:pt x="3930" y="477"/>
                  </a:cubicBezTo>
                  <a:lnTo>
                    <a:pt x="3930" y="0"/>
                  </a:lnTo>
                  <a:cubicBezTo>
                    <a:pt x="3930" y="238"/>
                    <a:pt x="4121" y="453"/>
                    <a:pt x="4359" y="453"/>
                  </a:cubicBezTo>
                  <a:lnTo>
                    <a:pt x="4573" y="453"/>
                  </a:lnTo>
                  <a:cubicBezTo>
                    <a:pt x="4764" y="453"/>
                    <a:pt x="4907" y="334"/>
                    <a:pt x="4978" y="167"/>
                  </a:cubicBezTo>
                  <a:cubicBezTo>
                    <a:pt x="5002" y="262"/>
                    <a:pt x="5002" y="381"/>
                    <a:pt x="5002" y="477"/>
                  </a:cubicBezTo>
                  <a:cubicBezTo>
                    <a:pt x="5002" y="715"/>
                    <a:pt x="4811" y="905"/>
                    <a:pt x="4573" y="905"/>
                  </a:cubicBezTo>
                  <a:lnTo>
                    <a:pt x="4359" y="905"/>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1" name="Google Shape;4971;p62"/>
            <p:cNvSpPr/>
            <p:nvPr/>
          </p:nvSpPr>
          <p:spPr>
            <a:xfrm>
              <a:off x="5563137" y="4495937"/>
              <a:ext cx="152623" cy="146140"/>
            </a:xfrm>
            <a:custGeom>
              <a:rect b="b" l="l" r="r" t="t"/>
              <a:pathLst>
                <a:path extrusionOk="0" h="3787" w="3955">
                  <a:moveTo>
                    <a:pt x="1644" y="0"/>
                  </a:moveTo>
                  <a:lnTo>
                    <a:pt x="1049" y="167"/>
                  </a:lnTo>
                  <a:cubicBezTo>
                    <a:pt x="382" y="334"/>
                    <a:pt x="1" y="738"/>
                    <a:pt x="1" y="1262"/>
                  </a:cubicBezTo>
                  <a:lnTo>
                    <a:pt x="1" y="3787"/>
                  </a:lnTo>
                  <a:lnTo>
                    <a:pt x="3954" y="3787"/>
                  </a:lnTo>
                  <a:lnTo>
                    <a:pt x="3954" y="3477"/>
                  </a:lnTo>
                  <a:lnTo>
                    <a:pt x="2049" y="3477"/>
                  </a:lnTo>
                  <a:lnTo>
                    <a:pt x="2049" y="2239"/>
                  </a:lnTo>
                  <a:lnTo>
                    <a:pt x="1739" y="2239"/>
                  </a:lnTo>
                  <a:lnTo>
                    <a:pt x="1739" y="3477"/>
                  </a:lnTo>
                  <a:lnTo>
                    <a:pt x="310" y="3477"/>
                  </a:lnTo>
                  <a:lnTo>
                    <a:pt x="310" y="1262"/>
                  </a:lnTo>
                  <a:cubicBezTo>
                    <a:pt x="310" y="762"/>
                    <a:pt x="834" y="548"/>
                    <a:pt x="1144" y="476"/>
                  </a:cubicBezTo>
                  <a:lnTo>
                    <a:pt x="1715" y="310"/>
                  </a:lnTo>
                  <a:lnTo>
                    <a:pt x="164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2" name="Google Shape;4972;p62"/>
            <p:cNvSpPr/>
            <p:nvPr/>
          </p:nvSpPr>
          <p:spPr>
            <a:xfrm>
              <a:off x="5727642" y="4630111"/>
              <a:ext cx="12928" cy="11963"/>
            </a:xfrm>
            <a:custGeom>
              <a:rect b="b" l="l" r="r" t="t"/>
              <a:pathLst>
                <a:path extrusionOk="0" h="310" w="335">
                  <a:moveTo>
                    <a:pt x="1" y="0"/>
                  </a:moveTo>
                  <a:lnTo>
                    <a:pt x="1" y="310"/>
                  </a:lnTo>
                  <a:lnTo>
                    <a:pt x="334" y="310"/>
                  </a:lnTo>
                  <a:lnTo>
                    <a:pt x="33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3" name="Google Shape;4973;p62"/>
            <p:cNvSpPr/>
            <p:nvPr/>
          </p:nvSpPr>
          <p:spPr>
            <a:xfrm>
              <a:off x="5614615" y="4227590"/>
              <a:ext cx="290428" cy="414495"/>
            </a:xfrm>
            <a:custGeom>
              <a:rect b="b" l="l" r="r" t="t"/>
              <a:pathLst>
                <a:path extrusionOk="0" h="10741" w="7526">
                  <a:moveTo>
                    <a:pt x="1525" y="858"/>
                  </a:moveTo>
                  <a:lnTo>
                    <a:pt x="1525" y="2287"/>
                  </a:lnTo>
                  <a:cubicBezTo>
                    <a:pt x="1525" y="2453"/>
                    <a:pt x="1406" y="2572"/>
                    <a:pt x="1239" y="2572"/>
                  </a:cubicBezTo>
                  <a:lnTo>
                    <a:pt x="1024" y="2572"/>
                  </a:lnTo>
                  <a:cubicBezTo>
                    <a:pt x="882" y="2572"/>
                    <a:pt x="763" y="2453"/>
                    <a:pt x="763" y="2287"/>
                  </a:cubicBezTo>
                  <a:cubicBezTo>
                    <a:pt x="763" y="1667"/>
                    <a:pt x="1120" y="1143"/>
                    <a:pt x="1525" y="858"/>
                  </a:cubicBezTo>
                  <a:close/>
                  <a:moveTo>
                    <a:pt x="4668" y="858"/>
                  </a:moveTo>
                  <a:cubicBezTo>
                    <a:pt x="5073" y="1143"/>
                    <a:pt x="5430" y="1667"/>
                    <a:pt x="5430" y="2287"/>
                  </a:cubicBezTo>
                  <a:cubicBezTo>
                    <a:pt x="5430" y="2453"/>
                    <a:pt x="5311" y="2572"/>
                    <a:pt x="5168" y="2572"/>
                  </a:cubicBezTo>
                  <a:lnTo>
                    <a:pt x="4954" y="2572"/>
                  </a:lnTo>
                  <a:cubicBezTo>
                    <a:pt x="4787" y="2572"/>
                    <a:pt x="4668" y="2453"/>
                    <a:pt x="4668" y="2287"/>
                  </a:cubicBezTo>
                  <a:lnTo>
                    <a:pt x="4668" y="858"/>
                  </a:lnTo>
                  <a:close/>
                  <a:moveTo>
                    <a:pt x="3096" y="310"/>
                  </a:moveTo>
                  <a:cubicBezTo>
                    <a:pt x="3620" y="310"/>
                    <a:pt x="4073" y="429"/>
                    <a:pt x="4335" y="643"/>
                  </a:cubicBezTo>
                  <a:lnTo>
                    <a:pt x="4359" y="2287"/>
                  </a:lnTo>
                  <a:cubicBezTo>
                    <a:pt x="4359" y="2572"/>
                    <a:pt x="4573" y="2834"/>
                    <a:pt x="4835" y="2882"/>
                  </a:cubicBezTo>
                  <a:lnTo>
                    <a:pt x="4573" y="3215"/>
                  </a:lnTo>
                  <a:cubicBezTo>
                    <a:pt x="4501" y="3096"/>
                    <a:pt x="4359" y="3049"/>
                    <a:pt x="4216" y="3049"/>
                  </a:cubicBezTo>
                  <a:lnTo>
                    <a:pt x="3716" y="3049"/>
                  </a:lnTo>
                  <a:cubicBezTo>
                    <a:pt x="3525" y="3049"/>
                    <a:pt x="3334" y="3168"/>
                    <a:pt x="3287" y="3358"/>
                  </a:cubicBezTo>
                  <a:lnTo>
                    <a:pt x="2906" y="3358"/>
                  </a:lnTo>
                  <a:cubicBezTo>
                    <a:pt x="2858" y="3168"/>
                    <a:pt x="2668" y="3049"/>
                    <a:pt x="2477" y="3049"/>
                  </a:cubicBezTo>
                  <a:lnTo>
                    <a:pt x="1977" y="3049"/>
                  </a:lnTo>
                  <a:cubicBezTo>
                    <a:pt x="1834" y="3049"/>
                    <a:pt x="1691" y="3096"/>
                    <a:pt x="1620" y="3215"/>
                  </a:cubicBezTo>
                  <a:lnTo>
                    <a:pt x="1358" y="2882"/>
                  </a:lnTo>
                  <a:cubicBezTo>
                    <a:pt x="1620" y="2834"/>
                    <a:pt x="1834" y="2572"/>
                    <a:pt x="1834" y="2287"/>
                  </a:cubicBezTo>
                  <a:lnTo>
                    <a:pt x="1858" y="643"/>
                  </a:lnTo>
                  <a:cubicBezTo>
                    <a:pt x="2120" y="429"/>
                    <a:pt x="2572" y="310"/>
                    <a:pt x="3096" y="310"/>
                  </a:cubicBezTo>
                  <a:close/>
                  <a:moveTo>
                    <a:pt x="882" y="2882"/>
                  </a:moveTo>
                  <a:lnTo>
                    <a:pt x="882" y="3858"/>
                  </a:lnTo>
                  <a:lnTo>
                    <a:pt x="667" y="3858"/>
                  </a:lnTo>
                  <a:cubicBezTo>
                    <a:pt x="477" y="3858"/>
                    <a:pt x="310" y="3692"/>
                    <a:pt x="310" y="3501"/>
                  </a:cubicBezTo>
                  <a:lnTo>
                    <a:pt x="310" y="3239"/>
                  </a:lnTo>
                  <a:cubicBezTo>
                    <a:pt x="310" y="3049"/>
                    <a:pt x="477" y="2882"/>
                    <a:pt x="667" y="2882"/>
                  </a:cubicBezTo>
                  <a:close/>
                  <a:moveTo>
                    <a:pt x="5525" y="2882"/>
                  </a:moveTo>
                  <a:cubicBezTo>
                    <a:pt x="5716" y="2882"/>
                    <a:pt x="5883" y="3049"/>
                    <a:pt x="5883" y="3239"/>
                  </a:cubicBezTo>
                  <a:lnTo>
                    <a:pt x="5883" y="3501"/>
                  </a:lnTo>
                  <a:cubicBezTo>
                    <a:pt x="5883" y="3692"/>
                    <a:pt x="5716" y="3858"/>
                    <a:pt x="5525" y="3858"/>
                  </a:cubicBezTo>
                  <a:lnTo>
                    <a:pt x="5311" y="3858"/>
                  </a:lnTo>
                  <a:lnTo>
                    <a:pt x="5311" y="2882"/>
                  </a:lnTo>
                  <a:close/>
                  <a:moveTo>
                    <a:pt x="2477" y="3358"/>
                  </a:moveTo>
                  <a:cubicBezTo>
                    <a:pt x="2549" y="3358"/>
                    <a:pt x="2620" y="3430"/>
                    <a:pt x="2620" y="3501"/>
                  </a:cubicBezTo>
                  <a:lnTo>
                    <a:pt x="2620" y="3692"/>
                  </a:lnTo>
                  <a:cubicBezTo>
                    <a:pt x="2620" y="3882"/>
                    <a:pt x="2477" y="4025"/>
                    <a:pt x="2310" y="4025"/>
                  </a:cubicBezTo>
                  <a:lnTo>
                    <a:pt x="1977" y="4025"/>
                  </a:lnTo>
                  <a:cubicBezTo>
                    <a:pt x="1882" y="4025"/>
                    <a:pt x="1810" y="3954"/>
                    <a:pt x="1810" y="3858"/>
                  </a:cubicBezTo>
                  <a:lnTo>
                    <a:pt x="1810" y="3501"/>
                  </a:lnTo>
                  <a:cubicBezTo>
                    <a:pt x="1810" y="3430"/>
                    <a:pt x="1882" y="3358"/>
                    <a:pt x="1977" y="3358"/>
                  </a:cubicBezTo>
                  <a:close/>
                  <a:moveTo>
                    <a:pt x="4216" y="3358"/>
                  </a:moveTo>
                  <a:cubicBezTo>
                    <a:pt x="4311" y="3358"/>
                    <a:pt x="4382" y="3430"/>
                    <a:pt x="4382" y="3501"/>
                  </a:cubicBezTo>
                  <a:lnTo>
                    <a:pt x="4382" y="3858"/>
                  </a:lnTo>
                  <a:cubicBezTo>
                    <a:pt x="4382" y="3954"/>
                    <a:pt x="4311" y="4025"/>
                    <a:pt x="4216" y="4025"/>
                  </a:cubicBezTo>
                  <a:lnTo>
                    <a:pt x="3882" y="4025"/>
                  </a:lnTo>
                  <a:cubicBezTo>
                    <a:pt x="3716" y="4025"/>
                    <a:pt x="3573" y="3882"/>
                    <a:pt x="3573" y="3692"/>
                  </a:cubicBezTo>
                  <a:lnTo>
                    <a:pt x="3573" y="3501"/>
                  </a:lnTo>
                  <a:cubicBezTo>
                    <a:pt x="3573" y="3430"/>
                    <a:pt x="3644" y="3358"/>
                    <a:pt x="3716" y="3358"/>
                  </a:cubicBezTo>
                  <a:close/>
                  <a:moveTo>
                    <a:pt x="5002" y="3168"/>
                  </a:moveTo>
                  <a:lnTo>
                    <a:pt x="5002" y="4025"/>
                  </a:lnTo>
                  <a:cubicBezTo>
                    <a:pt x="5002" y="5073"/>
                    <a:pt x="4144" y="5930"/>
                    <a:pt x="3096" y="5930"/>
                  </a:cubicBezTo>
                  <a:cubicBezTo>
                    <a:pt x="2049" y="5930"/>
                    <a:pt x="1191" y="5073"/>
                    <a:pt x="1191" y="4025"/>
                  </a:cubicBezTo>
                  <a:lnTo>
                    <a:pt x="1191" y="3168"/>
                  </a:lnTo>
                  <a:lnTo>
                    <a:pt x="1501" y="3572"/>
                  </a:lnTo>
                  <a:lnTo>
                    <a:pt x="1501" y="3858"/>
                  </a:lnTo>
                  <a:cubicBezTo>
                    <a:pt x="1501" y="4120"/>
                    <a:pt x="1715" y="4335"/>
                    <a:pt x="1977" y="4335"/>
                  </a:cubicBezTo>
                  <a:lnTo>
                    <a:pt x="2310" y="4335"/>
                  </a:lnTo>
                  <a:cubicBezTo>
                    <a:pt x="2668" y="4335"/>
                    <a:pt x="2930" y="4049"/>
                    <a:pt x="2930" y="3692"/>
                  </a:cubicBezTo>
                  <a:lnTo>
                    <a:pt x="2930" y="3668"/>
                  </a:lnTo>
                  <a:lnTo>
                    <a:pt x="3263" y="3668"/>
                  </a:lnTo>
                  <a:lnTo>
                    <a:pt x="3263" y="3692"/>
                  </a:lnTo>
                  <a:cubicBezTo>
                    <a:pt x="3263" y="4049"/>
                    <a:pt x="3525" y="4335"/>
                    <a:pt x="3882" y="4335"/>
                  </a:cubicBezTo>
                  <a:lnTo>
                    <a:pt x="4216" y="4335"/>
                  </a:lnTo>
                  <a:cubicBezTo>
                    <a:pt x="4478" y="4335"/>
                    <a:pt x="4692" y="4120"/>
                    <a:pt x="4692" y="3858"/>
                  </a:cubicBezTo>
                  <a:lnTo>
                    <a:pt x="4692" y="3572"/>
                  </a:lnTo>
                  <a:lnTo>
                    <a:pt x="5002" y="3168"/>
                  </a:lnTo>
                  <a:close/>
                  <a:moveTo>
                    <a:pt x="3977" y="6049"/>
                  </a:moveTo>
                  <a:lnTo>
                    <a:pt x="3977" y="6621"/>
                  </a:lnTo>
                  <a:lnTo>
                    <a:pt x="3096" y="7502"/>
                  </a:lnTo>
                  <a:lnTo>
                    <a:pt x="2215" y="6621"/>
                  </a:lnTo>
                  <a:lnTo>
                    <a:pt x="2215" y="6073"/>
                  </a:lnTo>
                  <a:cubicBezTo>
                    <a:pt x="2501" y="6168"/>
                    <a:pt x="2787" y="6240"/>
                    <a:pt x="3096" y="6240"/>
                  </a:cubicBezTo>
                  <a:cubicBezTo>
                    <a:pt x="3406" y="6240"/>
                    <a:pt x="3716" y="6168"/>
                    <a:pt x="3977" y="6049"/>
                  </a:cubicBezTo>
                  <a:close/>
                  <a:moveTo>
                    <a:pt x="2025" y="6859"/>
                  </a:moveTo>
                  <a:lnTo>
                    <a:pt x="2858" y="7716"/>
                  </a:lnTo>
                  <a:lnTo>
                    <a:pt x="2239" y="8264"/>
                  </a:lnTo>
                  <a:lnTo>
                    <a:pt x="1501" y="7002"/>
                  </a:lnTo>
                  <a:lnTo>
                    <a:pt x="2025" y="6859"/>
                  </a:lnTo>
                  <a:close/>
                  <a:moveTo>
                    <a:pt x="4168" y="6859"/>
                  </a:moveTo>
                  <a:lnTo>
                    <a:pt x="4692" y="7002"/>
                  </a:lnTo>
                  <a:lnTo>
                    <a:pt x="3954" y="8264"/>
                  </a:lnTo>
                  <a:lnTo>
                    <a:pt x="3334" y="7716"/>
                  </a:lnTo>
                  <a:lnTo>
                    <a:pt x="4168" y="6859"/>
                  </a:lnTo>
                  <a:close/>
                  <a:moveTo>
                    <a:pt x="4787" y="7454"/>
                  </a:moveTo>
                  <a:lnTo>
                    <a:pt x="4787" y="7788"/>
                  </a:lnTo>
                  <a:cubicBezTo>
                    <a:pt x="4787" y="8740"/>
                    <a:pt x="4025" y="9478"/>
                    <a:pt x="3096" y="9478"/>
                  </a:cubicBezTo>
                  <a:cubicBezTo>
                    <a:pt x="2168" y="9478"/>
                    <a:pt x="1406" y="8740"/>
                    <a:pt x="1406" y="7788"/>
                  </a:cubicBezTo>
                  <a:lnTo>
                    <a:pt x="1406" y="7454"/>
                  </a:lnTo>
                  <a:lnTo>
                    <a:pt x="2168" y="8740"/>
                  </a:lnTo>
                  <a:lnTo>
                    <a:pt x="3096" y="7931"/>
                  </a:lnTo>
                  <a:lnTo>
                    <a:pt x="4025" y="8740"/>
                  </a:lnTo>
                  <a:lnTo>
                    <a:pt x="4787" y="7454"/>
                  </a:lnTo>
                  <a:close/>
                  <a:moveTo>
                    <a:pt x="3096" y="0"/>
                  </a:moveTo>
                  <a:cubicBezTo>
                    <a:pt x="2477" y="0"/>
                    <a:pt x="1906" y="167"/>
                    <a:pt x="1596" y="429"/>
                  </a:cubicBezTo>
                  <a:cubicBezTo>
                    <a:pt x="1024" y="739"/>
                    <a:pt x="429" y="1429"/>
                    <a:pt x="429" y="2287"/>
                  </a:cubicBezTo>
                  <a:cubicBezTo>
                    <a:pt x="429" y="2406"/>
                    <a:pt x="477" y="2501"/>
                    <a:pt x="524" y="2596"/>
                  </a:cubicBezTo>
                  <a:cubicBezTo>
                    <a:pt x="215" y="2668"/>
                    <a:pt x="0" y="2929"/>
                    <a:pt x="0" y="3239"/>
                  </a:cubicBezTo>
                  <a:lnTo>
                    <a:pt x="0" y="3501"/>
                  </a:lnTo>
                  <a:cubicBezTo>
                    <a:pt x="0" y="3882"/>
                    <a:pt x="310" y="4168"/>
                    <a:pt x="691" y="4168"/>
                  </a:cubicBezTo>
                  <a:lnTo>
                    <a:pt x="882" y="4168"/>
                  </a:lnTo>
                  <a:cubicBezTo>
                    <a:pt x="929" y="4906"/>
                    <a:pt x="1334" y="5525"/>
                    <a:pt x="1906" y="5906"/>
                  </a:cubicBezTo>
                  <a:lnTo>
                    <a:pt x="1906" y="6573"/>
                  </a:lnTo>
                  <a:lnTo>
                    <a:pt x="620" y="6883"/>
                  </a:lnTo>
                  <a:lnTo>
                    <a:pt x="691" y="7192"/>
                  </a:lnTo>
                  <a:lnTo>
                    <a:pt x="1096" y="7097"/>
                  </a:lnTo>
                  <a:lnTo>
                    <a:pt x="1096" y="7788"/>
                  </a:lnTo>
                  <a:cubicBezTo>
                    <a:pt x="1096" y="8907"/>
                    <a:pt x="2001" y="9812"/>
                    <a:pt x="3096" y="9812"/>
                  </a:cubicBezTo>
                  <a:cubicBezTo>
                    <a:pt x="4192" y="9812"/>
                    <a:pt x="5097" y="8907"/>
                    <a:pt x="5097" y="7788"/>
                  </a:cubicBezTo>
                  <a:lnTo>
                    <a:pt x="5097" y="7097"/>
                  </a:lnTo>
                  <a:lnTo>
                    <a:pt x="6383" y="7430"/>
                  </a:lnTo>
                  <a:cubicBezTo>
                    <a:pt x="6692" y="7502"/>
                    <a:pt x="7216" y="7716"/>
                    <a:pt x="7216" y="8216"/>
                  </a:cubicBezTo>
                  <a:lnTo>
                    <a:pt x="7216" y="10431"/>
                  </a:lnTo>
                  <a:lnTo>
                    <a:pt x="5787" y="10431"/>
                  </a:lnTo>
                  <a:lnTo>
                    <a:pt x="5787" y="9193"/>
                  </a:lnTo>
                  <a:lnTo>
                    <a:pt x="5478" y="9193"/>
                  </a:lnTo>
                  <a:lnTo>
                    <a:pt x="5478" y="10431"/>
                  </a:lnTo>
                  <a:lnTo>
                    <a:pt x="3573" y="10431"/>
                  </a:lnTo>
                  <a:lnTo>
                    <a:pt x="3573" y="10741"/>
                  </a:lnTo>
                  <a:lnTo>
                    <a:pt x="7526" y="10741"/>
                  </a:lnTo>
                  <a:lnTo>
                    <a:pt x="7526" y="8216"/>
                  </a:lnTo>
                  <a:cubicBezTo>
                    <a:pt x="7526" y="7692"/>
                    <a:pt x="7145" y="7288"/>
                    <a:pt x="6478" y="7121"/>
                  </a:cubicBezTo>
                  <a:lnTo>
                    <a:pt x="4287" y="6573"/>
                  </a:lnTo>
                  <a:lnTo>
                    <a:pt x="4287" y="5906"/>
                  </a:lnTo>
                  <a:cubicBezTo>
                    <a:pt x="4859" y="5525"/>
                    <a:pt x="5263" y="4906"/>
                    <a:pt x="5311" y="4168"/>
                  </a:cubicBezTo>
                  <a:lnTo>
                    <a:pt x="5525" y="4168"/>
                  </a:lnTo>
                  <a:cubicBezTo>
                    <a:pt x="5883" y="4168"/>
                    <a:pt x="6192" y="3882"/>
                    <a:pt x="6192" y="3501"/>
                  </a:cubicBezTo>
                  <a:lnTo>
                    <a:pt x="6192" y="3239"/>
                  </a:lnTo>
                  <a:cubicBezTo>
                    <a:pt x="6192" y="2929"/>
                    <a:pt x="5978" y="2668"/>
                    <a:pt x="5668" y="2596"/>
                  </a:cubicBezTo>
                  <a:cubicBezTo>
                    <a:pt x="5716" y="2501"/>
                    <a:pt x="5764" y="2406"/>
                    <a:pt x="5764" y="2287"/>
                  </a:cubicBezTo>
                  <a:cubicBezTo>
                    <a:pt x="5764" y="1429"/>
                    <a:pt x="5168" y="739"/>
                    <a:pt x="4597" y="429"/>
                  </a:cubicBezTo>
                  <a:cubicBezTo>
                    <a:pt x="4287" y="167"/>
                    <a:pt x="3716" y="0"/>
                    <a:pt x="30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4" name="Google Shape;4974;p62"/>
            <p:cNvSpPr/>
            <p:nvPr/>
          </p:nvSpPr>
          <p:spPr>
            <a:xfrm>
              <a:off x="5712013" y="4415055"/>
              <a:ext cx="44147" cy="17481"/>
            </a:xfrm>
            <a:custGeom>
              <a:rect b="b" l="l" r="r" t="t"/>
              <a:pathLst>
                <a:path extrusionOk="0" h="453" w="1144">
                  <a:moveTo>
                    <a:pt x="239" y="0"/>
                  </a:moveTo>
                  <a:lnTo>
                    <a:pt x="1" y="215"/>
                  </a:lnTo>
                  <a:cubicBezTo>
                    <a:pt x="144" y="381"/>
                    <a:pt x="358" y="453"/>
                    <a:pt x="572" y="453"/>
                  </a:cubicBezTo>
                  <a:cubicBezTo>
                    <a:pt x="787" y="453"/>
                    <a:pt x="1001" y="381"/>
                    <a:pt x="1144" y="215"/>
                  </a:cubicBezTo>
                  <a:lnTo>
                    <a:pt x="906" y="0"/>
                  </a:lnTo>
                  <a:cubicBezTo>
                    <a:pt x="834" y="96"/>
                    <a:pt x="715" y="143"/>
                    <a:pt x="572" y="143"/>
                  </a:cubicBezTo>
                  <a:cubicBezTo>
                    <a:pt x="453" y="143"/>
                    <a:pt x="310" y="96"/>
                    <a:pt x="2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75" name="Google Shape;4975;p62"/>
          <p:cNvGrpSpPr/>
          <p:nvPr/>
        </p:nvGrpSpPr>
        <p:grpSpPr>
          <a:xfrm>
            <a:off x="4791205" y="4207370"/>
            <a:ext cx="352937" cy="434716"/>
            <a:chOff x="4791205" y="4207370"/>
            <a:chExt cx="352937" cy="434716"/>
          </a:xfrm>
        </p:grpSpPr>
        <p:sp>
          <p:nvSpPr>
            <p:cNvPr id="4976" name="Google Shape;4976;p62"/>
            <p:cNvSpPr/>
            <p:nvPr/>
          </p:nvSpPr>
          <p:spPr>
            <a:xfrm>
              <a:off x="4797649" y="4311213"/>
              <a:ext cx="249986" cy="324426"/>
            </a:xfrm>
            <a:custGeom>
              <a:rect b="b" l="l" r="r" t="t"/>
              <a:pathLst>
                <a:path extrusionOk="0" h="8407" w="6478">
                  <a:moveTo>
                    <a:pt x="0" y="0"/>
                  </a:moveTo>
                  <a:lnTo>
                    <a:pt x="0" y="8407"/>
                  </a:lnTo>
                  <a:lnTo>
                    <a:pt x="6478" y="8407"/>
                  </a:lnTo>
                  <a:lnTo>
                    <a:pt x="6478" y="1167"/>
                  </a:lnTo>
                  <a:cubicBezTo>
                    <a:pt x="6168" y="953"/>
                    <a:pt x="5621" y="477"/>
                    <a:pt x="5192" y="0"/>
                  </a:cubicBezTo>
                  <a:close/>
                  <a:moveTo>
                    <a:pt x="5287" y="2191"/>
                  </a:moveTo>
                  <a:lnTo>
                    <a:pt x="1191" y="2191"/>
                  </a:lnTo>
                  <a:lnTo>
                    <a:pt x="1191" y="1572"/>
                  </a:lnTo>
                  <a:lnTo>
                    <a:pt x="5287" y="1572"/>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7" name="Google Shape;4977;p62"/>
            <p:cNvSpPr/>
            <p:nvPr/>
          </p:nvSpPr>
          <p:spPr>
            <a:xfrm>
              <a:off x="4843609" y="4371874"/>
              <a:ext cx="158103" cy="23926"/>
            </a:xfrm>
            <a:custGeom>
              <a:rect b="b" l="l" r="r" t="t"/>
              <a:pathLst>
                <a:path extrusionOk="0" h="620" w="4097">
                  <a:moveTo>
                    <a:pt x="0" y="0"/>
                  </a:moveTo>
                  <a:lnTo>
                    <a:pt x="4096" y="0"/>
                  </a:lnTo>
                  <a:lnTo>
                    <a:pt x="4096" y="619"/>
                  </a:lnTo>
                  <a:lnTo>
                    <a:pt x="0" y="619"/>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8" name="Google Shape;4978;p62"/>
            <p:cNvSpPr/>
            <p:nvPr/>
          </p:nvSpPr>
          <p:spPr>
            <a:xfrm>
              <a:off x="4951117" y="4207370"/>
              <a:ext cx="106624" cy="148919"/>
            </a:xfrm>
            <a:custGeom>
              <a:rect b="b" l="l" r="r" t="t"/>
              <a:pathLst>
                <a:path extrusionOk="0" h="3859" w="2763">
                  <a:moveTo>
                    <a:pt x="2501" y="3858"/>
                  </a:moveTo>
                  <a:lnTo>
                    <a:pt x="2763" y="2620"/>
                  </a:lnTo>
                  <a:lnTo>
                    <a:pt x="2239" y="2096"/>
                  </a:lnTo>
                  <a:lnTo>
                    <a:pt x="2501" y="1191"/>
                  </a:lnTo>
                  <a:cubicBezTo>
                    <a:pt x="1453" y="0"/>
                    <a:pt x="0" y="1096"/>
                    <a:pt x="929" y="2334"/>
                  </a:cubicBezTo>
                  <a:cubicBezTo>
                    <a:pt x="1310" y="2882"/>
                    <a:pt x="1977" y="3453"/>
                    <a:pt x="2501" y="385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9" name="Google Shape;4979;p62"/>
            <p:cNvSpPr/>
            <p:nvPr/>
          </p:nvSpPr>
          <p:spPr>
            <a:xfrm>
              <a:off x="5037479" y="4207370"/>
              <a:ext cx="106663" cy="148919"/>
            </a:xfrm>
            <a:custGeom>
              <a:rect b="b" l="l" r="r" t="t"/>
              <a:pathLst>
                <a:path extrusionOk="0" h="3859" w="2764">
                  <a:moveTo>
                    <a:pt x="1" y="2096"/>
                  </a:moveTo>
                  <a:lnTo>
                    <a:pt x="525" y="2620"/>
                  </a:lnTo>
                  <a:lnTo>
                    <a:pt x="263" y="3858"/>
                  </a:lnTo>
                  <a:cubicBezTo>
                    <a:pt x="644" y="3573"/>
                    <a:pt x="1430" y="2906"/>
                    <a:pt x="1858" y="2334"/>
                  </a:cubicBezTo>
                  <a:cubicBezTo>
                    <a:pt x="2763" y="1096"/>
                    <a:pt x="1311" y="0"/>
                    <a:pt x="263" y="119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0" name="Google Shape;4980;p62"/>
            <p:cNvSpPr/>
            <p:nvPr/>
          </p:nvSpPr>
          <p:spPr>
            <a:xfrm>
              <a:off x="4797649" y="4311213"/>
              <a:ext cx="249986" cy="324426"/>
            </a:xfrm>
            <a:custGeom>
              <a:rect b="b" l="l" r="r" t="t"/>
              <a:pathLst>
                <a:path extrusionOk="0" h="8407" w="6478">
                  <a:moveTo>
                    <a:pt x="0" y="0"/>
                  </a:moveTo>
                  <a:lnTo>
                    <a:pt x="0" y="8407"/>
                  </a:lnTo>
                  <a:lnTo>
                    <a:pt x="477" y="8407"/>
                  </a:lnTo>
                  <a:lnTo>
                    <a:pt x="477" y="0"/>
                  </a:lnTo>
                  <a:close/>
                  <a:moveTo>
                    <a:pt x="6478" y="1763"/>
                  </a:moveTo>
                  <a:lnTo>
                    <a:pt x="6478" y="1167"/>
                  </a:lnTo>
                  <a:cubicBezTo>
                    <a:pt x="6168" y="953"/>
                    <a:pt x="5621" y="477"/>
                    <a:pt x="5192" y="0"/>
                  </a:cubicBezTo>
                  <a:lnTo>
                    <a:pt x="4573" y="0"/>
                  </a:lnTo>
                  <a:cubicBezTo>
                    <a:pt x="5121" y="715"/>
                    <a:pt x="5763" y="1239"/>
                    <a:pt x="6478" y="176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1" name="Google Shape;4981;p62"/>
            <p:cNvSpPr/>
            <p:nvPr/>
          </p:nvSpPr>
          <p:spPr>
            <a:xfrm>
              <a:off x="4959375" y="4226664"/>
              <a:ext cx="91034" cy="129624"/>
            </a:xfrm>
            <a:custGeom>
              <a:rect b="b" l="l" r="r" t="t"/>
              <a:pathLst>
                <a:path extrusionOk="0" h="3359" w="2359">
                  <a:moveTo>
                    <a:pt x="2287" y="3358"/>
                  </a:moveTo>
                  <a:lnTo>
                    <a:pt x="2358" y="3049"/>
                  </a:lnTo>
                  <a:cubicBezTo>
                    <a:pt x="1930" y="2668"/>
                    <a:pt x="1477" y="2239"/>
                    <a:pt x="1168" y="1834"/>
                  </a:cubicBezTo>
                  <a:cubicBezTo>
                    <a:pt x="620" y="1072"/>
                    <a:pt x="953" y="358"/>
                    <a:pt x="1549" y="215"/>
                  </a:cubicBezTo>
                  <a:cubicBezTo>
                    <a:pt x="715" y="1"/>
                    <a:pt x="1" y="882"/>
                    <a:pt x="715" y="1834"/>
                  </a:cubicBezTo>
                  <a:cubicBezTo>
                    <a:pt x="1096" y="2382"/>
                    <a:pt x="1763" y="2953"/>
                    <a:pt x="2287" y="335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2" name="Google Shape;4982;p62"/>
            <p:cNvSpPr/>
            <p:nvPr/>
          </p:nvSpPr>
          <p:spPr>
            <a:xfrm>
              <a:off x="4998890" y="4630111"/>
              <a:ext cx="12928" cy="11963"/>
            </a:xfrm>
            <a:custGeom>
              <a:rect b="b" l="l" r="r" t="t"/>
              <a:pathLst>
                <a:path extrusionOk="0" h="310" w="335">
                  <a:moveTo>
                    <a:pt x="1" y="0"/>
                  </a:moveTo>
                  <a:lnTo>
                    <a:pt x="1" y="310"/>
                  </a:lnTo>
                  <a:lnTo>
                    <a:pt x="334" y="310"/>
                  </a:lnTo>
                  <a:lnTo>
                    <a:pt x="33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3" name="Google Shape;4983;p62"/>
            <p:cNvSpPr/>
            <p:nvPr/>
          </p:nvSpPr>
          <p:spPr>
            <a:xfrm>
              <a:off x="4837164" y="4426092"/>
              <a:ext cx="170066" cy="12889"/>
            </a:xfrm>
            <a:custGeom>
              <a:rect b="b" l="l" r="r" t="t"/>
              <a:pathLst>
                <a:path extrusionOk="0" h="334" w="4407">
                  <a:moveTo>
                    <a:pt x="0" y="0"/>
                  </a:moveTo>
                  <a:lnTo>
                    <a:pt x="0" y="334"/>
                  </a:lnTo>
                  <a:lnTo>
                    <a:pt x="4406" y="334"/>
                  </a:lnTo>
                  <a:lnTo>
                    <a:pt x="440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4" name="Google Shape;4984;p62"/>
            <p:cNvSpPr/>
            <p:nvPr/>
          </p:nvSpPr>
          <p:spPr>
            <a:xfrm>
              <a:off x="4837164" y="4450904"/>
              <a:ext cx="170066" cy="11963"/>
            </a:xfrm>
            <a:custGeom>
              <a:rect b="b" l="l" r="r" t="t"/>
              <a:pathLst>
                <a:path extrusionOk="0" h="310" w="4407">
                  <a:moveTo>
                    <a:pt x="0" y="0"/>
                  </a:moveTo>
                  <a:lnTo>
                    <a:pt x="0" y="310"/>
                  </a:lnTo>
                  <a:lnTo>
                    <a:pt x="4406" y="310"/>
                  </a:lnTo>
                  <a:lnTo>
                    <a:pt x="440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5" name="Google Shape;4985;p62"/>
            <p:cNvSpPr/>
            <p:nvPr/>
          </p:nvSpPr>
          <p:spPr>
            <a:xfrm>
              <a:off x="4889530" y="4481235"/>
              <a:ext cx="66220" cy="11963"/>
            </a:xfrm>
            <a:custGeom>
              <a:rect b="b" l="l" r="r" t="t"/>
              <a:pathLst>
                <a:path extrusionOk="0" h="310" w="1716">
                  <a:moveTo>
                    <a:pt x="1" y="0"/>
                  </a:moveTo>
                  <a:lnTo>
                    <a:pt x="1" y="310"/>
                  </a:lnTo>
                  <a:lnTo>
                    <a:pt x="1715" y="310"/>
                  </a:lnTo>
                  <a:lnTo>
                    <a:pt x="171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6" name="Google Shape;4986;p62"/>
            <p:cNvSpPr/>
            <p:nvPr/>
          </p:nvSpPr>
          <p:spPr>
            <a:xfrm>
              <a:off x="4837164" y="4365430"/>
              <a:ext cx="170066" cy="36815"/>
            </a:xfrm>
            <a:custGeom>
              <a:rect b="b" l="l" r="r" t="t"/>
              <a:pathLst>
                <a:path extrusionOk="0" h="954" w="4407">
                  <a:moveTo>
                    <a:pt x="0" y="0"/>
                  </a:moveTo>
                  <a:lnTo>
                    <a:pt x="0" y="953"/>
                  </a:lnTo>
                  <a:lnTo>
                    <a:pt x="4406" y="953"/>
                  </a:lnTo>
                  <a:lnTo>
                    <a:pt x="4406" y="0"/>
                  </a:lnTo>
                  <a:lnTo>
                    <a:pt x="1120" y="0"/>
                  </a:lnTo>
                  <a:lnTo>
                    <a:pt x="1120" y="334"/>
                  </a:lnTo>
                  <a:lnTo>
                    <a:pt x="4097" y="334"/>
                  </a:lnTo>
                  <a:lnTo>
                    <a:pt x="4097" y="643"/>
                  </a:lnTo>
                  <a:lnTo>
                    <a:pt x="334" y="643"/>
                  </a:lnTo>
                  <a:lnTo>
                    <a:pt x="334" y="334"/>
                  </a:lnTo>
                  <a:lnTo>
                    <a:pt x="786" y="334"/>
                  </a:lnTo>
                  <a:lnTo>
                    <a:pt x="78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7" name="Google Shape;4987;p62"/>
            <p:cNvSpPr/>
            <p:nvPr/>
          </p:nvSpPr>
          <p:spPr>
            <a:xfrm>
              <a:off x="4791205" y="4227397"/>
              <a:ext cx="335463" cy="414688"/>
            </a:xfrm>
            <a:custGeom>
              <a:rect b="b" l="l" r="r" t="t"/>
              <a:pathLst>
                <a:path extrusionOk="0" h="10746" w="8693">
                  <a:moveTo>
                    <a:pt x="7625" y="320"/>
                  </a:moveTo>
                  <a:cubicBezTo>
                    <a:pt x="7812" y="320"/>
                    <a:pt x="7978" y="382"/>
                    <a:pt x="8098" y="482"/>
                  </a:cubicBezTo>
                  <a:cubicBezTo>
                    <a:pt x="8502" y="791"/>
                    <a:pt x="8383" y="1339"/>
                    <a:pt x="8098" y="1720"/>
                  </a:cubicBezTo>
                  <a:cubicBezTo>
                    <a:pt x="7812" y="2125"/>
                    <a:pt x="7288" y="2601"/>
                    <a:pt x="6883" y="2958"/>
                  </a:cubicBezTo>
                  <a:lnTo>
                    <a:pt x="7074" y="2053"/>
                  </a:lnTo>
                  <a:lnTo>
                    <a:pt x="6550" y="1529"/>
                  </a:lnTo>
                  <a:lnTo>
                    <a:pt x="6788" y="744"/>
                  </a:lnTo>
                  <a:cubicBezTo>
                    <a:pt x="7065" y="439"/>
                    <a:pt x="7365" y="320"/>
                    <a:pt x="7625" y="320"/>
                  </a:cubicBezTo>
                  <a:close/>
                  <a:moveTo>
                    <a:pt x="5669" y="315"/>
                  </a:moveTo>
                  <a:cubicBezTo>
                    <a:pt x="5907" y="315"/>
                    <a:pt x="6192" y="434"/>
                    <a:pt x="6478" y="720"/>
                  </a:cubicBezTo>
                  <a:lnTo>
                    <a:pt x="6192" y="1625"/>
                  </a:lnTo>
                  <a:lnTo>
                    <a:pt x="6740" y="2149"/>
                  </a:lnTo>
                  <a:lnTo>
                    <a:pt x="6550" y="3054"/>
                  </a:lnTo>
                  <a:cubicBezTo>
                    <a:pt x="6121" y="2720"/>
                    <a:pt x="5526" y="2172"/>
                    <a:pt x="5192" y="1720"/>
                  </a:cubicBezTo>
                  <a:cubicBezTo>
                    <a:pt x="4906" y="1339"/>
                    <a:pt x="4787" y="791"/>
                    <a:pt x="5192" y="482"/>
                  </a:cubicBezTo>
                  <a:cubicBezTo>
                    <a:pt x="5311" y="386"/>
                    <a:pt x="5478" y="315"/>
                    <a:pt x="5669" y="315"/>
                  </a:cubicBezTo>
                  <a:close/>
                  <a:moveTo>
                    <a:pt x="5721" y="1"/>
                  </a:moveTo>
                  <a:cubicBezTo>
                    <a:pt x="5451" y="1"/>
                    <a:pt x="5187" y="76"/>
                    <a:pt x="4978" y="243"/>
                  </a:cubicBezTo>
                  <a:cubicBezTo>
                    <a:pt x="4764" y="410"/>
                    <a:pt x="4645" y="672"/>
                    <a:pt x="4621" y="958"/>
                  </a:cubicBezTo>
                  <a:cubicBezTo>
                    <a:pt x="4597" y="1267"/>
                    <a:pt x="4716" y="1601"/>
                    <a:pt x="4930" y="1910"/>
                  </a:cubicBezTo>
                  <a:cubicBezTo>
                    <a:pt x="4954" y="1934"/>
                    <a:pt x="5002" y="1982"/>
                    <a:pt x="5026" y="2006"/>
                  </a:cubicBezTo>
                  <a:lnTo>
                    <a:pt x="1" y="2006"/>
                  </a:lnTo>
                  <a:lnTo>
                    <a:pt x="1" y="10746"/>
                  </a:lnTo>
                  <a:lnTo>
                    <a:pt x="5073" y="10746"/>
                  </a:lnTo>
                  <a:lnTo>
                    <a:pt x="5073" y="10436"/>
                  </a:lnTo>
                  <a:lnTo>
                    <a:pt x="310" y="10436"/>
                  </a:lnTo>
                  <a:lnTo>
                    <a:pt x="310" y="2339"/>
                  </a:lnTo>
                  <a:lnTo>
                    <a:pt x="5288" y="2339"/>
                  </a:lnTo>
                  <a:cubicBezTo>
                    <a:pt x="5692" y="2768"/>
                    <a:pt x="6192" y="3196"/>
                    <a:pt x="6502" y="3411"/>
                  </a:cubicBezTo>
                  <a:lnTo>
                    <a:pt x="6502" y="10436"/>
                  </a:lnTo>
                  <a:lnTo>
                    <a:pt x="6026" y="10436"/>
                  </a:lnTo>
                  <a:lnTo>
                    <a:pt x="6026" y="10746"/>
                  </a:lnTo>
                  <a:lnTo>
                    <a:pt x="6812" y="10746"/>
                  </a:lnTo>
                  <a:lnTo>
                    <a:pt x="6812" y="3411"/>
                  </a:lnTo>
                  <a:cubicBezTo>
                    <a:pt x="7216" y="3101"/>
                    <a:pt x="7955" y="2458"/>
                    <a:pt x="8360" y="1910"/>
                  </a:cubicBezTo>
                  <a:cubicBezTo>
                    <a:pt x="8598" y="1601"/>
                    <a:pt x="8693" y="1267"/>
                    <a:pt x="8669" y="958"/>
                  </a:cubicBezTo>
                  <a:cubicBezTo>
                    <a:pt x="8645" y="672"/>
                    <a:pt x="8526" y="410"/>
                    <a:pt x="8312" y="243"/>
                  </a:cubicBezTo>
                  <a:cubicBezTo>
                    <a:pt x="8103" y="76"/>
                    <a:pt x="7858" y="1"/>
                    <a:pt x="7592" y="1"/>
                  </a:cubicBezTo>
                  <a:cubicBezTo>
                    <a:pt x="7554" y="1"/>
                    <a:pt x="7517" y="2"/>
                    <a:pt x="7478" y="5"/>
                  </a:cubicBezTo>
                  <a:cubicBezTo>
                    <a:pt x="7169" y="53"/>
                    <a:pt x="6907" y="196"/>
                    <a:pt x="6645" y="434"/>
                  </a:cubicBezTo>
                  <a:cubicBezTo>
                    <a:pt x="6407" y="196"/>
                    <a:pt x="6121" y="53"/>
                    <a:pt x="5835" y="5"/>
                  </a:cubicBezTo>
                  <a:cubicBezTo>
                    <a:pt x="5797" y="2"/>
                    <a:pt x="5759" y="1"/>
                    <a:pt x="57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8" name="Google Shape;4988;p62"/>
            <p:cNvSpPr/>
            <p:nvPr/>
          </p:nvSpPr>
          <p:spPr>
            <a:xfrm>
              <a:off x="4838091" y="4512453"/>
              <a:ext cx="100180" cy="89181"/>
            </a:xfrm>
            <a:custGeom>
              <a:rect b="b" l="l" r="r" t="t"/>
              <a:pathLst>
                <a:path extrusionOk="0" h="2311" w="2596">
                  <a:moveTo>
                    <a:pt x="405" y="1"/>
                  </a:moveTo>
                  <a:lnTo>
                    <a:pt x="0" y="2239"/>
                  </a:lnTo>
                  <a:lnTo>
                    <a:pt x="310" y="2311"/>
                  </a:lnTo>
                  <a:lnTo>
                    <a:pt x="524" y="1025"/>
                  </a:lnTo>
                  <a:lnTo>
                    <a:pt x="881" y="1834"/>
                  </a:lnTo>
                  <a:lnTo>
                    <a:pt x="1429" y="1072"/>
                  </a:lnTo>
                  <a:lnTo>
                    <a:pt x="1762" y="1549"/>
                  </a:lnTo>
                  <a:lnTo>
                    <a:pt x="2596" y="1549"/>
                  </a:lnTo>
                  <a:lnTo>
                    <a:pt x="2596" y="1239"/>
                  </a:lnTo>
                  <a:lnTo>
                    <a:pt x="1929" y="1239"/>
                  </a:lnTo>
                  <a:lnTo>
                    <a:pt x="1429" y="525"/>
                  </a:lnTo>
                  <a:lnTo>
                    <a:pt x="953" y="1191"/>
                  </a:lnTo>
                  <a:lnTo>
                    <a:pt x="40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89" name="Google Shape;4989;p62"/>
          <p:cNvGrpSpPr/>
          <p:nvPr/>
        </p:nvGrpSpPr>
        <p:grpSpPr>
          <a:xfrm>
            <a:off x="7813719" y="3469435"/>
            <a:ext cx="389676" cy="414493"/>
            <a:chOff x="7813719" y="3469435"/>
            <a:chExt cx="389676" cy="414493"/>
          </a:xfrm>
        </p:grpSpPr>
        <p:sp>
          <p:nvSpPr>
            <p:cNvPr id="4990" name="Google Shape;4990;p62"/>
            <p:cNvSpPr/>
            <p:nvPr/>
          </p:nvSpPr>
          <p:spPr>
            <a:xfrm>
              <a:off x="7990148" y="3475879"/>
              <a:ext cx="134216" cy="126845"/>
            </a:xfrm>
            <a:custGeom>
              <a:rect b="b" l="l" r="r" t="t"/>
              <a:pathLst>
                <a:path extrusionOk="0" h="3287" w="3478">
                  <a:moveTo>
                    <a:pt x="310" y="2810"/>
                  </a:moveTo>
                  <a:lnTo>
                    <a:pt x="953" y="2810"/>
                  </a:lnTo>
                  <a:lnTo>
                    <a:pt x="1739" y="3287"/>
                  </a:lnTo>
                  <a:lnTo>
                    <a:pt x="1739" y="2810"/>
                  </a:lnTo>
                  <a:lnTo>
                    <a:pt x="3144" y="2810"/>
                  </a:lnTo>
                  <a:cubicBezTo>
                    <a:pt x="3335" y="2810"/>
                    <a:pt x="3478" y="2691"/>
                    <a:pt x="3478" y="2501"/>
                  </a:cubicBezTo>
                  <a:lnTo>
                    <a:pt x="3478" y="310"/>
                  </a:lnTo>
                  <a:cubicBezTo>
                    <a:pt x="3478" y="119"/>
                    <a:pt x="3335" y="0"/>
                    <a:pt x="3144" y="0"/>
                  </a:cubicBezTo>
                  <a:lnTo>
                    <a:pt x="310" y="0"/>
                  </a:lnTo>
                  <a:cubicBezTo>
                    <a:pt x="144" y="0"/>
                    <a:pt x="1" y="143"/>
                    <a:pt x="1" y="310"/>
                  </a:cubicBezTo>
                  <a:lnTo>
                    <a:pt x="1" y="2501"/>
                  </a:lnTo>
                  <a:cubicBezTo>
                    <a:pt x="1" y="2691"/>
                    <a:pt x="144" y="2810"/>
                    <a:pt x="310" y="281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1" name="Google Shape;4991;p62"/>
            <p:cNvSpPr/>
            <p:nvPr/>
          </p:nvSpPr>
          <p:spPr>
            <a:xfrm>
              <a:off x="7990148" y="3475879"/>
              <a:ext cx="30370" cy="108476"/>
            </a:xfrm>
            <a:custGeom>
              <a:rect b="b" l="l" r="r" t="t"/>
              <a:pathLst>
                <a:path extrusionOk="0" h="2811" w="787">
                  <a:moveTo>
                    <a:pt x="310" y="2810"/>
                  </a:moveTo>
                  <a:lnTo>
                    <a:pt x="787" y="2810"/>
                  </a:lnTo>
                  <a:cubicBezTo>
                    <a:pt x="620" y="2810"/>
                    <a:pt x="477" y="2691"/>
                    <a:pt x="477" y="2501"/>
                  </a:cubicBezTo>
                  <a:lnTo>
                    <a:pt x="477" y="310"/>
                  </a:lnTo>
                  <a:cubicBezTo>
                    <a:pt x="477" y="143"/>
                    <a:pt x="620" y="0"/>
                    <a:pt x="787" y="0"/>
                  </a:cubicBezTo>
                  <a:lnTo>
                    <a:pt x="310" y="0"/>
                  </a:lnTo>
                  <a:cubicBezTo>
                    <a:pt x="144" y="0"/>
                    <a:pt x="1" y="143"/>
                    <a:pt x="1" y="310"/>
                  </a:cubicBezTo>
                  <a:lnTo>
                    <a:pt x="1" y="2501"/>
                  </a:lnTo>
                  <a:cubicBezTo>
                    <a:pt x="1" y="2691"/>
                    <a:pt x="144" y="2810"/>
                    <a:pt x="310" y="281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2" name="Google Shape;4992;p62"/>
            <p:cNvSpPr/>
            <p:nvPr/>
          </p:nvSpPr>
          <p:spPr>
            <a:xfrm>
              <a:off x="7834866" y="3637605"/>
              <a:ext cx="146140" cy="30370"/>
            </a:xfrm>
            <a:custGeom>
              <a:rect b="b" l="l" r="r" t="t"/>
              <a:pathLst>
                <a:path extrusionOk="0" h="787" w="3787">
                  <a:moveTo>
                    <a:pt x="310" y="786"/>
                  </a:moveTo>
                  <a:lnTo>
                    <a:pt x="643" y="786"/>
                  </a:lnTo>
                  <a:lnTo>
                    <a:pt x="643" y="1"/>
                  </a:lnTo>
                  <a:lnTo>
                    <a:pt x="310" y="1"/>
                  </a:lnTo>
                  <a:cubicBezTo>
                    <a:pt x="143" y="1"/>
                    <a:pt x="0" y="143"/>
                    <a:pt x="0" y="310"/>
                  </a:cubicBezTo>
                  <a:lnTo>
                    <a:pt x="0" y="477"/>
                  </a:lnTo>
                  <a:cubicBezTo>
                    <a:pt x="0" y="572"/>
                    <a:pt x="48" y="667"/>
                    <a:pt x="143" y="739"/>
                  </a:cubicBezTo>
                  <a:cubicBezTo>
                    <a:pt x="191" y="763"/>
                    <a:pt x="262" y="786"/>
                    <a:pt x="310" y="786"/>
                  </a:cubicBezTo>
                  <a:close/>
                  <a:moveTo>
                    <a:pt x="3144" y="1"/>
                  </a:moveTo>
                  <a:lnTo>
                    <a:pt x="3144" y="786"/>
                  </a:lnTo>
                  <a:lnTo>
                    <a:pt x="3477" y="786"/>
                  </a:lnTo>
                  <a:cubicBezTo>
                    <a:pt x="3525" y="786"/>
                    <a:pt x="3596" y="763"/>
                    <a:pt x="3644" y="739"/>
                  </a:cubicBezTo>
                  <a:cubicBezTo>
                    <a:pt x="3739" y="667"/>
                    <a:pt x="3787" y="572"/>
                    <a:pt x="3787" y="477"/>
                  </a:cubicBezTo>
                  <a:lnTo>
                    <a:pt x="3787" y="310"/>
                  </a:lnTo>
                  <a:cubicBezTo>
                    <a:pt x="3787" y="143"/>
                    <a:pt x="3644" y="1"/>
                    <a:pt x="3477" y="1"/>
                  </a:cubicBezTo>
                  <a:lnTo>
                    <a:pt x="3144" y="1"/>
                  </a:lnTo>
                  <a:close/>
                </a:path>
              </a:pathLst>
            </a:custGeom>
            <a:solidFill>
              <a:srgbClr val="F0B5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3" name="Google Shape;4993;p62"/>
            <p:cNvSpPr/>
            <p:nvPr/>
          </p:nvSpPr>
          <p:spPr>
            <a:xfrm>
              <a:off x="7859679" y="3613719"/>
              <a:ext cx="96514" cy="102958"/>
            </a:xfrm>
            <a:custGeom>
              <a:rect b="b" l="l" r="r" t="t"/>
              <a:pathLst>
                <a:path extrusionOk="0" h="2668" w="2501">
                  <a:moveTo>
                    <a:pt x="0" y="620"/>
                  </a:moveTo>
                  <a:lnTo>
                    <a:pt x="0" y="1405"/>
                  </a:lnTo>
                  <a:cubicBezTo>
                    <a:pt x="0" y="2096"/>
                    <a:pt x="572" y="2668"/>
                    <a:pt x="1262" y="2668"/>
                  </a:cubicBezTo>
                  <a:cubicBezTo>
                    <a:pt x="1929" y="2668"/>
                    <a:pt x="2501" y="2096"/>
                    <a:pt x="2501" y="1405"/>
                  </a:cubicBezTo>
                  <a:lnTo>
                    <a:pt x="2501" y="620"/>
                  </a:lnTo>
                  <a:lnTo>
                    <a:pt x="1262" y="620"/>
                  </a:lnTo>
                  <a:cubicBezTo>
                    <a:pt x="905" y="620"/>
                    <a:pt x="619" y="334"/>
                    <a:pt x="619" y="0"/>
                  </a:cubicBezTo>
                  <a:cubicBezTo>
                    <a:pt x="619" y="334"/>
                    <a:pt x="334" y="620"/>
                    <a:pt x="0" y="620"/>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4" name="Google Shape;4994;p62"/>
            <p:cNvSpPr/>
            <p:nvPr/>
          </p:nvSpPr>
          <p:spPr>
            <a:xfrm>
              <a:off x="7822903" y="3553057"/>
              <a:ext cx="170066" cy="193953"/>
            </a:xfrm>
            <a:custGeom>
              <a:rect b="b" l="l" r="r" t="t"/>
              <a:pathLst>
                <a:path extrusionOk="0" h="5026" w="4407">
                  <a:moveTo>
                    <a:pt x="953" y="2192"/>
                  </a:moveTo>
                  <a:cubicBezTo>
                    <a:pt x="1287" y="2192"/>
                    <a:pt x="1572" y="1906"/>
                    <a:pt x="1572" y="1572"/>
                  </a:cubicBezTo>
                  <a:cubicBezTo>
                    <a:pt x="1572" y="1906"/>
                    <a:pt x="1858" y="2192"/>
                    <a:pt x="2215" y="2192"/>
                  </a:cubicBezTo>
                  <a:lnTo>
                    <a:pt x="3787" y="2192"/>
                  </a:lnTo>
                  <a:cubicBezTo>
                    <a:pt x="3954" y="2192"/>
                    <a:pt x="4097" y="2334"/>
                    <a:pt x="4097" y="2501"/>
                  </a:cubicBezTo>
                  <a:cubicBezTo>
                    <a:pt x="4383" y="2001"/>
                    <a:pt x="4168" y="1501"/>
                    <a:pt x="3906" y="1358"/>
                  </a:cubicBezTo>
                  <a:cubicBezTo>
                    <a:pt x="3906" y="953"/>
                    <a:pt x="3573" y="644"/>
                    <a:pt x="3144" y="644"/>
                  </a:cubicBezTo>
                  <a:cubicBezTo>
                    <a:pt x="3144" y="239"/>
                    <a:pt x="2620" y="1"/>
                    <a:pt x="2215" y="191"/>
                  </a:cubicBezTo>
                  <a:cubicBezTo>
                    <a:pt x="1787" y="1"/>
                    <a:pt x="1263" y="239"/>
                    <a:pt x="1263" y="644"/>
                  </a:cubicBezTo>
                  <a:cubicBezTo>
                    <a:pt x="834" y="644"/>
                    <a:pt x="501" y="953"/>
                    <a:pt x="501" y="1358"/>
                  </a:cubicBezTo>
                  <a:cubicBezTo>
                    <a:pt x="239" y="1501"/>
                    <a:pt x="24" y="2001"/>
                    <a:pt x="310" y="2501"/>
                  </a:cubicBezTo>
                  <a:cubicBezTo>
                    <a:pt x="310" y="2334"/>
                    <a:pt x="453" y="2192"/>
                    <a:pt x="620" y="2192"/>
                  </a:cubicBezTo>
                  <a:close/>
                  <a:moveTo>
                    <a:pt x="953" y="2977"/>
                  </a:moveTo>
                  <a:lnTo>
                    <a:pt x="620" y="2977"/>
                  </a:lnTo>
                  <a:cubicBezTo>
                    <a:pt x="572" y="2977"/>
                    <a:pt x="501" y="2954"/>
                    <a:pt x="453" y="2930"/>
                  </a:cubicBezTo>
                  <a:cubicBezTo>
                    <a:pt x="167" y="3168"/>
                    <a:pt x="24" y="3620"/>
                    <a:pt x="310" y="3978"/>
                  </a:cubicBezTo>
                  <a:cubicBezTo>
                    <a:pt x="1" y="4311"/>
                    <a:pt x="96" y="4859"/>
                    <a:pt x="548" y="5025"/>
                  </a:cubicBezTo>
                  <a:lnTo>
                    <a:pt x="1572" y="4716"/>
                  </a:lnTo>
                  <a:lnTo>
                    <a:pt x="1572" y="4073"/>
                  </a:lnTo>
                  <a:cubicBezTo>
                    <a:pt x="1191" y="3835"/>
                    <a:pt x="953" y="3430"/>
                    <a:pt x="953" y="2977"/>
                  </a:cubicBezTo>
                  <a:close/>
                  <a:moveTo>
                    <a:pt x="3454" y="2977"/>
                  </a:moveTo>
                  <a:lnTo>
                    <a:pt x="3787" y="2977"/>
                  </a:lnTo>
                  <a:cubicBezTo>
                    <a:pt x="3835" y="2977"/>
                    <a:pt x="3906" y="2954"/>
                    <a:pt x="3954" y="2930"/>
                  </a:cubicBezTo>
                  <a:cubicBezTo>
                    <a:pt x="4263" y="3168"/>
                    <a:pt x="4383" y="3620"/>
                    <a:pt x="4097" y="3978"/>
                  </a:cubicBezTo>
                  <a:cubicBezTo>
                    <a:pt x="4406" y="4311"/>
                    <a:pt x="4311" y="4859"/>
                    <a:pt x="3859" y="5025"/>
                  </a:cubicBezTo>
                  <a:lnTo>
                    <a:pt x="2835" y="4716"/>
                  </a:lnTo>
                  <a:lnTo>
                    <a:pt x="2835" y="4073"/>
                  </a:lnTo>
                  <a:cubicBezTo>
                    <a:pt x="3216" y="3835"/>
                    <a:pt x="3454" y="3430"/>
                    <a:pt x="3454" y="2977"/>
                  </a:cubicBezTo>
                  <a:close/>
                </a:path>
              </a:pathLst>
            </a:custGeom>
            <a:solidFill>
              <a:srgbClr val="C6D2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5" name="Google Shape;4995;p62"/>
            <p:cNvSpPr/>
            <p:nvPr/>
          </p:nvSpPr>
          <p:spPr>
            <a:xfrm>
              <a:off x="7823829" y="3554909"/>
              <a:ext cx="162695" cy="192101"/>
            </a:xfrm>
            <a:custGeom>
              <a:rect b="b" l="l" r="r" t="t"/>
              <a:pathLst>
                <a:path extrusionOk="0" h="4978" w="4216">
                  <a:moveTo>
                    <a:pt x="2049" y="95"/>
                  </a:moveTo>
                  <a:cubicBezTo>
                    <a:pt x="1667" y="0"/>
                    <a:pt x="1239" y="238"/>
                    <a:pt x="1239" y="596"/>
                  </a:cubicBezTo>
                  <a:cubicBezTo>
                    <a:pt x="810" y="596"/>
                    <a:pt x="477" y="905"/>
                    <a:pt x="477" y="1310"/>
                  </a:cubicBezTo>
                  <a:cubicBezTo>
                    <a:pt x="215" y="1453"/>
                    <a:pt x="0" y="1953"/>
                    <a:pt x="286" y="2453"/>
                  </a:cubicBezTo>
                  <a:cubicBezTo>
                    <a:pt x="286" y="2286"/>
                    <a:pt x="429" y="2144"/>
                    <a:pt x="596" y="2144"/>
                  </a:cubicBezTo>
                  <a:lnTo>
                    <a:pt x="667" y="2144"/>
                  </a:lnTo>
                  <a:cubicBezTo>
                    <a:pt x="548" y="1834"/>
                    <a:pt x="739" y="1596"/>
                    <a:pt x="929" y="1596"/>
                  </a:cubicBezTo>
                  <a:lnTo>
                    <a:pt x="953" y="1334"/>
                  </a:lnTo>
                  <a:cubicBezTo>
                    <a:pt x="953" y="1167"/>
                    <a:pt x="1072" y="1072"/>
                    <a:pt x="1239" y="1072"/>
                  </a:cubicBezTo>
                  <a:lnTo>
                    <a:pt x="1715" y="1072"/>
                  </a:lnTo>
                  <a:cubicBezTo>
                    <a:pt x="1715" y="691"/>
                    <a:pt x="1787" y="334"/>
                    <a:pt x="2049" y="95"/>
                  </a:cubicBezTo>
                  <a:close/>
                  <a:moveTo>
                    <a:pt x="143" y="4620"/>
                  </a:moveTo>
                  <a:cubicBezTo>
                    <a:pt x="215" y="4763"/>
                    <a:pt x="334" y="4906"/>
                    <a:pt x="524" y="4977"/>
                  </a:cubicBezTo>
                  <a:lnTo>
                    <a:pt x="1548" y="4668"/>
                  </a:lnTo>
                  <a:lnTo>
                    <a:pt x="1548" y="4168"/>
                  </a:lnTo>
                  <a:lnTo>
                    <a:pt x="382" y="4525"/>
                  </a:lnTo>
                  <a:cubicBezTo>
                    <a:pt x="310" y="4549"/>
                    <a:pt x="215" y="4573"/>
                    <a:pt x="143" y="4620"/>
                  </a:cubicBezTo>
                  <a:close/>
                  <a:moveTo>
                    <a:pt x="4216" y="4620"/>
                  </a:moveTo>
                  <a:cubicBezTo>
                    <a:pt x="4168" y="4763"/>
                    <a:pt x="4025" y="4906"/>
                    <a:pt x="3835" y="4977"/>
                  </a:cubicBezTo>
                  <a:lnTo>
                    <a:pt x="2811" y="4668"/>
                  </a:lnTo>
                  <a:lnTo>
                    <a:pt x="2811" y="4168"/>
                  </a:lnTo>
                  <a:lnTo>
                    <a:pt x="3978" y="4525"/>
                  </a:lnTo>
                  <a:cubicBezTo>
                    <a:pt x="4073" y="4549"/>
                    <a:pt x="4144" y="4573"/>
                    <a:pt x="4216" y="462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6" name="Google Shape;4996;p62"/>
            <p:cNvSpPr/>
            <p:nvPr/>
          </p:nvSpPr>
          <p:spPr>
            <a:xfrm>
              <a:off x="7859679" y="3629347"/>
              <a:ext cx="56997" cy="87329"/>
            </a:xfrm>
            <a:custGeom>
              <a:rect b="b" l="l" r="r" t="t"/>
              <a:pathLst>
                <a:path extrusionOk="0" h="2263" w="1477">
                  <a:moveTo>
                    <a:pt x="0" y="215"/>
                  </a:moveTo>
                  <a:lnTo>
                    <a:pt x="0" y="1000"/>
                  </a:lnTo>
                  <a:cubicBezTo>
                    <a:pt x="0" y="1691"/>
                    <a:pt x="572" y="2263"/>
                    <a:pt x="1262" y="2263"/>
                  </a:cubicBezTo>
                  <a:cubicBezTo>
                    <a:pt x="1334" y="2263"/>
                    <a:pt x="1405" y="2263"/>
                    <a:pt x="1477" y="2239"/>
                  </a:cubicBezTo>
                  <a:cubicBezTo>
                    <a:pt x="905" y="2120"/>
                    <a:pt x="453" y="1620"/>
                    <a:pt x="453" y="1000"/>
                  </a:cubicBezTo>
                  <a:lnTo>
                    <a:pt x="453" y="0"/>
                  </a:lnTo>
                  <a:cubicBezTo>
                    <a:pt x="357" y="143"/>
                    <a:pt x="191" y="215"/>
                    <a:pt x="0" y="21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7" name="Google Shape;4997;p62"/>
            <p:cNvSpPr/>
            <p:nvPr/>
          </p:nvSpPr>
          <p:spPr>
            <a:xfrm>
              <a:off x="8091251" y="3752484"/>
              <a:ext cx="48739" cy="43221"/>
            </a:xfrm>
            <a:custGeom>
              <a:rect b="b" l="l" r="r" t="t"/>
              <a:pathLst>
                <a:path extrusionOk="0" h="1120" w="1263">
                  <a:moveTo>
                    <a:pt x="0" y="477"/>
                  </a:moveTo>
                  <a:cubicBezTo>
                    <a:pt x="0" y="834"/>
                    <a:pt x="262" y="1120"/>
                    <a:pt x="620" y="1120"/>
                  </a:cubicBezTo>
                  <a:cubicBezTo>
                    <a:pt x="977" y="1120"/>
                    <a:pt x="1263" y="834"/>
                    <a:pt x="1263" y="477"/>
                  </a:cubicBezTo>
                  <a:lnTo>
                    <a:pt x="1263" y="0"/>
                  </a:lnTo>
                  <a:cubicBezTo>
                    <a:pt x="1072" y="119"/>
                    <a:pt x="858" y="167"/>
                    <a:pt x="620" y="167"/>
                  </a:cubicBezTo>
                  <a:cubicBezTo>
                    <a:pt x="382" y="167"/>
                    <a:pt x="167" y="119"/>
                    <a:pt x="0" y="0"/>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8" name="Google Shape;4998;p62"/>
            <p:cNvSpPr/>
            <p:nvPr/>
          </p:nvSpPr>
          <p:spPr>
            <a:xfrm>
              <a:off x="8066438" y="3672528"/>
              <a:ext cx="97440" cy="86403"/>
            </a:xfrm>
            <a:custGeom>
              <a:rect b="b" l="l" r="r" t="t"/>
              <a:pathLst>
                <a:path extrusionOk="0" h="2239" w="2525">
                  <a:moveTo>
                    <a:pt x="1263" y="2239"/>
                  </a:moveTo>
                  <a:cubicBezTo>
                    <a:pt x="1953" y="2239"/>
                    <a:pt x="2525" y="1691"/>
                    <a:pt x="2525" y="977"/>
                  </a:cubicBezTo>
                  <a:lnTo>
                    <a:pt x="2525" y="191"/>
                  </a:lnTo>
                  <a:cubicBezTo>
                    <a:pt x="2287" y="262"/>
                    <a:pt x="2001" y="215"/>
                    <a:pt x="1787" y="0"/>
                  </a:cubicBezTo>
                  <a:cubicBezTo>
                    <a:pt x="1453" y="286"/>
                    <a:pt x="1072" y="286"/>
                    <a:pt x="739" y="0"/>
                  </a:cubicBezTo>
                  <a:cubicBezTo>
                    <a:pt x="524" y="215"/>
                    <a:pt x="239" y="262"/>
                    <a:pt x="1" y="191"/>
                  </a:cubicBezTo>
                  <a:lnTo>
                    <a:pt x="1" y="977"/>
                  </a:lnTo>
                  <a:cubicBezTo>
                    <a:pt x="1" y="1691"/>
                    <a:pt x="572" y="2239"/>
                    <a:pt x="1263" y="2239"/>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9" name="Google Shape;4999;p62"/>
            <p:cNvSpPr/>
            <p:nvPr/>
          </p:nvSpPr>
          <p:spPr>
            <a:xfrm>
              <a:off x="8042551" y="3679860"/>
              <a:ext cx="145253" cy="30370"/>
            </a:xfrm>
            <a:custGeom>
              <a:rect b="b" l="l" r="r" t="t"/>
              <a:pathLst>
                <a:path extrusionOk="0" h="787" w="3764">
                  <a:moveTo>
                    <a:pt x="620" y="787"/>
                  </a:moveTo>
                  <a:lnTo>
                    <a:pt x="620" y="1"/>
                  </a:lnTo>
                  <a:lnTo>
                    <a:pt x="310" y="1"/>
                  </a:lnTo>
                  <a:cubicBezTo>
                    <a:pt x="143" y="1"/>
                    <a:pt x="0" y="144"/>
                    <a:pt x="0" y="311"/>
                  </a:cubicBezTo>
                  <a:lnTo>
                    <a:pt x="0" y="477"/>
                  </a:lnTo>
                  <a:cubicBezTo>
                    <a:pt x="0" y="644"/>
                    <a:pt x="143" y="787"/>
                    <a:pt x="310" y="787"/>
                  </a:cubicBezTo>
                  <a:lnTo>
                    <a:pt x="620" y="787"/>
                  </a:lnTo>
                  <a:close/>
                  <a:moveTo>
                    <a:pt x="3144" y="1"/>
                  </a:moveTo>
                  <a:lnTo>
                    <a:pt x="3144" y="787"/>
                  </a:lnTo>
                  <a:lnTo>
                    <a:pt x="3453" y="787"/>
                  </a:lnTo>
                  <a:cubicBezTo>
                    <a:pt x="3620" y="787"/>
                    <a:pt x="3763" y="644"/>
                    <a:pt x="3763" y="477"/>
                  </a:cubicBezTo>
                  <a:lnTo>
                    <a:pt x="3763" y="311"/>
                  </a:lnTo>
                  <a:cubicBezTo>
                    <a:pt x="3763" y="144"/>
                    <a:pt x="3620" y="1"/>
                    <a:pt x="3453" y="1"/>
                  </a:cubicBezTo>
                  <a:lnTo>
                    <a:pt x="3144" y="1"/>
                  </a:lnTo>
                  <a:close/>
                </a:path>
              </a:pathLst>
            </a:custGeom>
            <a:solidFill>
              <a:srgbClr val="F0B5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0" name="Google Shape;5000;p62"/>
            <p:cNvSpPr/>
            <p:nvPr/>
          </p:nvSpPr>
          <p:spPr>
            <a:xfrm>
              <a:off x="8046217" y="3612793"/>
              <a:ext cx="137882" cy="70813"/>
            </a:xfrm>
            <a:custGeom>
              <a:rect b="b" l="l" r="r" t="t"/>
              <a:pathLst>
                <a:path extrusionOk="0" h="1835" w="3573">
                  <a:moveTo>
                    <a:pt x="525" y="1739"/>
                  </a:moveTo>
                  <a:cubicBezTo>
                    <a:pt x="763" y="1810"/>
                    <a:pt x="1048" y="1763"/>
                    <a:pt x="1263" y="1548"/>
                  </a:cubicBezTo>
                  <a:cubicBezTo>
                    <a:pt x="1596" y="1834"/>
                    <a:pt x="1977" y="1834"/>
                    <a:pt x="2311" y="1548"/>
                  </a:cubicBezTo>
                  <a:cubicBezTo>
                    <a:pt x="2525" y="1763"/>
                    <a:pt x="2811" y="1810"/>
                    <a:pt x="3049" y="1739"/>
                  </a:cubicBezTo>
                  <a:cubicBezTo>
                    <a:pt x="3573" y="1572"/>
                    <a:pt x="3382" y="905"/>
                    <a:pt x="3049" y="905"/>
                  </a:cubicBezTo>
                  <a:cubicBezTo>
                    <a:pt x="3049" y="644"/>
                    <a:pt x="2882" y="405"/>
                    <a:pt x="2549" y="405"/>
                  </a:cubicBezTo>
                  <a:cubicBezTo>
                    <a:pt x="2549" y="48"/>
                    <a:pt x="2025" y="1"/>
                    <a:pt x="1787" y="120"/>
                  </a:cubicBezTo>
                  <a:cubicBezTo>
                    <a:pt x="1549" y="1"/>
                    <a:pt x="1025" y="48"/>
                    <a:pt x="1025" y="405"/>
                  </a:cubicBezTo>
                  <a:cubicBezTo>
                    <a:pt x="691" y="405"/>
                    <a:pt x="525" y="644"/>
                    <a:pt x="525" y="905"/>
                  </a:cubicBezTo>
                  <a:cubicBezTo>
                    <a:pt x="191" y="905"/>
                    <a:pt x="1" y="1572"/>
                    <a:pt x="525" y="173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1" name="Google Shape;5001;p62"/>
            <p:cNvSpPr/>
            <p:nvPr/>
          </p:nvSpPr>
          <p:spPr>
            <a:xfrm>
              <a:off x="8091251" y="3752484"/>
              <a:ext cx="17481" cy="42295"/>
            </a:xfrm>
            <a:custGeom>
              <a:rect b="b" l="l" r="r" t="t"/>
              <a:pathLst>
                <a:path extrusionOk="0" h="1096" w="453">
                  <a:moveTo>
                    <a:pt x="0" y="477"/>
                  </a:moveTo>
                  <a:cubicBezTo>
                    <a:pt x="0" y="786"/>
                    <a:pt x="191" y="1024"/>
                    <a:pt x="453" y="1096"/>
                  </a:cubicBezTo>
                  <a:lnTo>
                    <a:pt x="453" y="167"/>
                  </a:lnTo>
                  <a:cubicBezTo>
                    <a:pt x="286" y="143"/>
                    <a:pt x="143" y="96"/>
                    <a:pt x="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2" name="Google Shape;5002;p62"/>
            <p:cNvSpPr/>
            <p:nvPr/>
          </p:nvSpPr>
          <p:spPr>
            <a:xfrm>
              <a:off x="8066438" y="3678972"/>
              <a:ext cx="57924" cy="84589"/>
            </a:xfrm>
            <a:custGeom>
              <a:rect b="b" l="l" r="r" t="t"/>
              <a:pathLst>
                <a:path extrusionOk="0" h="2192" w="1501">
                  <a:moveTo>
                    <a:pt x="1501" y="2048"/>
                  </a:moveTo>
                  <a:cubicBezTo>
                    <a:pt x="929" y="1953"/>
                    <a:pt x="477" y="1429"/>
                    <a:pt x="477" y="810"/>
                  </a:cubicBezTo>
                  <a:lnTo>
                    <a:pt x="477" y="0"/>
                  </a:lnTo>
                  <a:cubicBezTo>
                    <a:pt x="334" y="72"/>
                    <a:pt x="167" y="72"/>
                    <a:pt x="1" y="24"/>
                  </a:cubicBezTo>
                  <a:lnTo>
                    <a:pt x="1" y="810"/>
                  </a:lnTo>
                  <a:cubicBezTo>
                    <a:pt x="1" y="1596"/>
                    <a:pt x="739" y="2191"/>
                    <a:pt x="1501" y="204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3" name="Google Shape;5003;p62"/>
            <p:cNvSpPr/>
            <p:nvPr/>
          </p:nvSpPr>
          <p:spPr>
            <a:xfrm>
              <a:off x="8053588" y="3648642"/>
              <a:ext cx="123179" cy="34963"/>
            </a:xfrm>
            <a:custGeom>
              <a:rect b="b" l="l" r="r" t="t"/>
              <a:pathLst>
                <a:path extrusionOk="0" h="906" w="3192">
                  <a:moveTo>
                    <a:pt x="1072" y="619"/>
                  </a:moveTo>
                  <a:cubicBezTo>
                    <a:pt x="1405" y="905"/>
                    <a:pt x="1786" y="905"/>
                    <a:pt x="2120" y="619"/>
                  </a:cubicBezTo>
                  <a:cubicBezTo>
                    <a:pt x="2334" y="834"/>
                    <a:pt x="2620" y="881"/>
                    <a:pt x="2858" y="810"/>
                  </a:cubicBezTo>
                  <a:cubicBezTo>
                    <a:pt x="3120" y="739"/>
                    <a:pt x="3191" y="524"/>
                    <a:pt x="3167" y="357"/>
                  </a:cubicBezTo>
                  <a:cubicBezTo>
                    <a:pt x="2763" y="619"/>
                    <a:pt x="2429" y="262"/>
                    <a:pt x="2143" y="0"/>
                  </a:cubicBezTo>
                  <a:lnTo>
                    <a:pt x="1834" y="262"/>
                  </a:lnTo>
                  <a:cubicBezTo>
                    <a:pt x="1667" y="405"/>
                    <a:pt x="1524" y="405"/>
                    <a:pt x="1381" y="262"/>
                  </a:cubicBezTo>
                  <a:lnTo>
                    <a:pt x="1048" y="0"/>
                  </a:lnTo>
                  <a:cubicBezTo>
                    <a:pt x="786" y="262"/>
                    <a:pt x="429" y="619"/>
                    <a:pt x="24" y="357"/>
                  </a:cubicBezTo>
                  <a:cubicBezTo>
                    <a:pt x="0" y="524"/>
                    <a:pt x="95" y="739"/>
                    <a:pt x="334" y="810"/>
                  </a:cubicBezTo>
                  <a:cubicBezTo>
                    <a:pt x="572" y="881"/>
                    <a:pt x="857" y="834"/>
                    <a:pt x="1072" y="619"/>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4" name="Google Shape;5004;p62"/>
            <p:cNvSpPr/>
            <p:nvPr/>
          </p:nvSpPr>
          <p:spPr>
            <a:xfrm>
              <a:off x="8032441" y="3770853"/>
              <a:ext cx="165435" cy="106663"/>
            </a:xfrm>
            <a:custGeom>
              <a:rect b="b" l="l" r="r" t="t"/>
              <a:pathLst>
                <a:path extrusionOk="0" h="2764" w="4287">
                  <a:moveTo>
                    <a:pt x="1524" y="1"/>
                  </a:moveTo>
                  <a:lnTo>
                    <a:pt x="643" y="334"/>
                  </a:lnTo>
                  <a:cubicBezTo>
                    <a:pt x="310" y="453"/>
                    <a:pt x="0" y="596"/>
                    <a:pt x="0" y="953"/>
                  </a:cubicBezTo>
                  <a:lnTo>
                    <a:pt x="0" y="2144"/>
                  </a:lnTo>
                  <a:lnTo>
                    <a:pt x="834" y="2144"/>
                  </a:lnTo>
                  <a:lnTo>
                    <a:pt x="834" y="2763"/>
                  </a:lnTo>
                  <a:lnTo>
                    <a:pt x="3453" y="2763"/>
                  </a:lnTo>
                  <a:lnTo>
                    <a:pt x="3453" y="2144"/>
                  </a:lnTo>
                  <a:lnTo>
                    <a:pt x="4287" y="2144"/>
                  </a:lnTo>
                  <a:lnTo>
                    <a:pt x="4287" y="953"/>
                  </a:lnTo>
                  <a:cubicBezTo>
                    <a:pt x="4287" y="596"/>
                    <a:pt x="3977" y="453"/>
                    <a:pt x="3644" y="334"/>
                  </a:cubicBezTo>
                  <a:lnTo>
                    <a:pt x="2787" y="1"/>
                  </a:lnTo>
                  <a:cubicBezTo>
                    <a:pt x="2787" y="358"/>
                    <a:pt x="2501" y="644"/>
                    <a:pt x="2144" y="644"/>
                  </a:cubicBezTo>
                  <a:cubicBezTo>
                    <a:pt x="1786" y="644"/>
                    <a:pt x="1524" y="358"/>
                    <a:pt x="152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5" name="Google Shape;5005;p62"/>
            <p:cNvSpPr/>
            <p:nvPr/>
          </p:nvSpPr>
          <p:spPr>
            <a:xfrm>
              <a:off x="7883565" y="3710191"/>
              <a:ext cx="48739" cy="48739"/>
            </a:xfrm>
            <a:custGeom>
              <a:rect b="b" l="l" r="r" t="t"/>
              <a:pathLst>
                <a:path extrusionOk="0" h="1263" w="1263">
                  <a:moveTo>
                    <a:pt x="0" y="1"/>
                  </a:moveTo>
                  <a:lnTo>
                    <a:pt x="0" y="644"/>
                  </a:lnTo>
                  <a:cubicBezTo>
                    <a:pt x="0" y="977"/>
                    <a:pt x="286" y="1263"/>
                    <a:pt x="643" y="1263"/>
                  </a:cubicBezTo>
                  <a:cubicBezTo>
                    <a:pt x="977" y="1263"/>
                    <a:pt x="1263" y="977"/>
                    <a:pt x="1263" y="644"/>
                  </a:cubicBezTo>
                  <a:lnTo>
                    <a:pt x="1263" y="1"/>
                  </a:lnTo>
                  <a:cubicBezTo>
                    <a:pt x="1072" y="96"/>
                    <a:pt x="858" y="168"/>
                    <a:pt x="643" y="168"/>
                  </a:cubicBezTo>
                  <a:cubicBezTo>
                    <a:pt x="405" y="168"/>
                    <a:pt x="191" y="96"/>
                    <a:pt x="0" y="1"/>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6" name="Google Shape;5006;p62"/>
            <p:cNvSpPr/>
            <p:nvPr/>
          </p:nvSpPr>
          <p:spPr>
            <a:xfrm>
              <a:off x="7883565" y="3710191"/>
              <a:ext cx="18407" cy="47852"/>
            </a:xfrm>
            <a:custGeom>
              <a:rect b="b" l="l" r="r" t="t"/>
              <a:pathLst>
                <a:path extrusionOk="0" h="1240" w="477">
                  <a:moveTo>
                    <a:pt x="0" y="1"/>
                  </a:moveTo>
                  <a:lnTo>
                    <a:pt x="0" y="644"/>
                  </a:lnTo>
                  <a:cubicBezTo>
                    <a:pt x="0" y="930"/>
                    <a:pt x="215" y="1168"/>
                    <a:pt x="477" y="1239"/>
                  </a:cubicBezTo>
                  <a:lnTo>
                    <a:pt x="477" y="144"/>
                  </a:lnTo>
                  <a:cubicBezTo>
                    <a:pt x="310" y="144"/>
                    <a:pt x="143" y="72"/>
                    <a:pt x="0"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7" name="Google Shape;5007;p62"/>
            <p:cNvSpPr/>
            <p:nvPr/>
          </p:nvSpPr>
          <p:spPr>
            <a:xfrm>
              <a:off x="7819237" y="3735004"/>
              <a:ext cx="177398" cy="142513"/>
            </a:xfrm>
            <a:custGeom>
              <a:rect b="b" l="l" r="r" t="t"/>
              <a:pathLst>
                <a:path extrusionOk="0" h="3693" w="4597">
                  <a:moveTo>
                    <a:pt x="1667" y="1"/>
                  </a:moveTo>
                  <a:lnTo>
                    <a:pt x="643" y="310"/>
                  </a:lnTo>
                  <a:cubicBezTo>
                    <a:pt x="310" y="406"/>
                    <a:pt x="0" y="596"/>
                    <a:pt x="0" y="930"/>
                  </a:cubicBezTo>
                  <a:lnTo>
                    <a:pt x="0" y="3692"/>
                  </a:lnTo>
                  <a:lnTo>
                    <a:pt x="4597" y="3692"/>
                  </a:lnTo>
                  <a:lnTo>
                    <a:pt x="4597" y="930"/>
                  </a:lnTo>
                  <a:cubicBezTo>
                    <a:pt x="4597" y="596"/>
                    <a:pt x="4287" y="406"/>
                    <a:pt x="3954" y="310"/>
                  </a:cubicBezTo>
                  <a:lnTo>
                    <a:pt x="2930" y="1"/>
                  </a:lnTo>
                  <a:cubicBezTo>
                    <a:pt x="2930" y="334"/>
                    <a:pt x="2644" y="620"/>
                    <a:pt x="2310" y="620"/>
                  </a:cubicBezTo>
                  <a:cubicBezTo>
                    <a:pt x="1953" y="620"/>
                    <a:pt x="1667" y="334"/>
                    <a:pt x="166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8" name="Google Shape;5008;p62"/>
            <p:cNvSpPr/>
            <p:nvPr/>
          </p:nvSpPr>
          <p:spPr>
            <a:xfrm>
              <a:off x="7819237" y="3748818"/>
              <a:ext cx="18407" cy="128698"/>
            </a:xfrm>
            <a:custGeom>
              <a:rect b="b" l="l" r="r" t="t"/>
              <a:pathLst>
                <a:path extrusionOk="0" h="3335" w="477">
                  <a:moveTo>
                    <a:pt x="477" y="0"/>
                  </a:moveTo>
                  <a:cubicBezTo>
                    <a:pt x="215" y="119"/>
                    <a:pt x="0" y="286"/>
                    <a:pt x="0" y="572"/>
                  </a:cubicBezTo>
                  <a:lnTo>
                    <a:pt x="0" y="3334"/>
                  </a:lnTo>
                  <a:lnTo>
                    <a:pt x="477" y="333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9" name="Google Shape;5009;p62"/>
            <p:cNvSpPr/>
            <p:nvPr/>
          </p:nvSpPr>
          <p:spPr>
            <a:xfrm>
              <a:off x="8032441" y="3853549"/>
              <a:ext cx="165435" cy="23964"/>
            </a:xfrm>
            <a:custGeom>
              <a:rect b="b" l="l" r="r" t="t"/>
              <a:pathLst>
                <a:path extrusionOk="0" h="621" w="4287">
                  <a:moveTo>
                    <a:pt x="834" y="1"/>
                  </a:moveTo>
                  <a:lnTo>
                    <a:pt x="0" y="1"/>
                  </a:lnTo>
                  <a:lnTo>
                    <a:pt x="0" y="620"/>
                  </a:lnTo>
                  <a:lnTo>
                    <a:pt x="834" y="620"/>
                  </a:lnTo>
                  <a:close/>
                  <a:moveTo>
                    <a:pt x="4287" y="1"/>
                  </a:moveTo>
                  <a:lnTo>
                    <a:pt x="3453" y="1"/>
                  </a:lnTo>
                  <a:lnTo>
                    <a:pt x="3453" y="620"/>
                  </a:lnTo>
                  <a:lnTo>
                    <a:pt x="4287" y="620"/>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0" name="Google Shape;5010;p62"/>
            <p:cNvSpPr/>
            <p:nvPr/>
          </p:nvSpPr>
          <p:spPr>
            <a:xfrm>
              <a:off x="8032441" y="3853549"/>
              <a:ext cx="18407" cy="23964"/>
            </a:xfrm>
            <a:custGeom>
              <a:rect b="b" l="l" r="r" t="t"/>
              <a:pathLst>
                <a:path extrusionOk="0" h="621" w="477">
                  <a:moveTo>
                    <a:pt x="0" y="1"/>
                  </a:moveTo>
                  <a:lnTo>
                    <a:pt x="477" y="1"/>
                  </a:lnTo>
                  <a:lnTo>
                    <a:pt x="477" y="620"/>
                  </a:lnTo>
                  <a:lnTo>
                    <a:pt x="0" y="62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1" name="Google Shape;5011;p62"/>
            <p:cNvSpPr/>
            <p:nvPr/>
          </p:nvSpPr>
          <p:spPr>
            <a:xfrm>
              <a:off x="8032441" y="3785555"/>
              <a:ext cx="18407" cy="68034"/>
            </a:xfrm>
            <a:custGeom>
              <a:rect b="b" l="l" r="r" t="t"/>
              <a:pathLst>
                <a:path extrusionOk="0" h="1763" w="477">
                  <a:moveTo>
                    <a:pt x="477" y="1"/>
                  </a:moveTo>
                  <a:cubicBezTo>
                    <a:pt x="215" y="120"/>
                    <a:pt x="0" y="286"/>
                    <a:pt x="0" y="572"/>
                  </a:cubicBezTo>
                  <a:lnTo>
                    <a:pt x="0" y="1763"/>
                  </a:lnTo>
                  <a:lnTo>
                    <a:pt x="477" y="176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2" name="Google Shape;5012;p62"/>
            <p:cNvSpPr/>
            <p:nvPr/>
          </p:nvSpPr>
          <p:spPr>
            <a:xfrm>
              <a:off x="7984668" y="3469435"/>
              <a:ext cx="145214" cy="144327"/>
            </a:xfrm>
            <a:custGeom>
              <a:rect b="b" l="l" r="r" t="t"/>
              <a:pathLst>
                <a:path extrusionOk="0" h="3740" w="3763">
                  <a:moveTo>
                    <a:pt x="452" y="0"/>
                  </a:moveTo>
                  <a:cubicBezTo>
                    <a:pt x="191" y="0"/>
                    <a:pt x="0" y="215"/>
                    <a:pt x="0" y="477"/>
                  </a:cubicBezTo>
                  <a:lnTo>
                    <a:pt x="0" y="786"/>
                  </a:lnTo>
                  <a:lnTo>
                    <a:pt x="310" y="786"/>
                  </a:lnTo>
                  <a:lnTo>
                    <a:pt x="310" y="477"/>
                  </a:lnTo>
                  <a:cubicBezTo>
                    <a:pt x="310" y="382"/>
                    <a:pt x="381" y="310"/>
                    <a:pt x="452" y="310"/>
                  </a:cubicBezTo>
                  <a:lnTo>
                    <a:pt x="3286" y="310"/>
                  </a:lnTo>
                  <a:cubicBezTo>
                    <a:pt x="3382" y="310"/>
                    <a:pt x="3453" y="382"/>
                    <a:pt x="3453" y="477"/>
                  </a:cubicBezTo>
                  <a:lnTo>
                    <a:pt x="3453" y="2668"/>
                  </a:lnTo>
                  <a:cubicBezTo>
                    <a:pt x="3453" y="2763"/>
                    <a:pt x="3382" y="2834"/>
                    <a:pt x="3286" y="2834"/>
                  </a:cubicBezTo>
                  <a:lnTo>
                    <a:pt x="1715" y="2834"/>
                  </a:lnTo>
                  <a:lnTo>
                    <a:pt x="1715" y="3192"/>
                  </a:lnTo>
                  <a:lnTo>
                    <a:pt x="1143" y="2834"/>
                  </a:lnTo>
                  <a:lnTo>
                    <a:pt x="452" y="2834"/>
                  </a:lnTo>
                  <a:cubicBezTo>
                    <a:pt x="381" y="2834"/>
                    <a:pt x="310" y="2763"/>
                    <a:pt x="310" y="2668"/>
                  </a:cubicBezTo>
                  <a:lnTo>
                    <a:pt x="310" y="1096"/>
                  </a:lnTo>
                  <a:lnTo>
                    <a:pt x="0" y="1096"/>
                  </a:lnTo>
                  <a:lnTo>
                    <a:pt x="0" y="2668"/>
                  </a:lnTo>
                  <a:cubicBezTo>
                    <a:pt x="0" y="2930"/>
                    <a:pt x="191" y="3144"/>
                    <a:pt x="452" y="3144"/>
                  </a:cubicBezTo>
                  <a:lnTo>
                    <a:pt x="1048" y="3144"/>
                  </a:lnTo>
                  <a:lnTo>
                    <a:pt x="2024" y="3739"/>
                  </a:lnTo>
                  <a:lnTo>
                    <a:pt x="2024" y="3144"/>
                  </a:lnTo>
                  <a:lnTo>
                    <a:pt x="3286" y="3144"/>
                  </a:lnTo>
                  <a:cubicBezTo>
                    <a:pt x="3548" y="3144"/>
                    <a:pt x="3763" y="2930"/>
                    <a:pt x="3763" y="2668"/>
                  </a:cubicBezTo>
                  <a:lnTo>
                    <a:pt x="3763" y="477"/>
                  </a:lnTo>
                  <a:cubicBezTo>
                    <a:pt x="3763" y="215"/>
                    <a:pt x="3548" y="0"/>
                    <a:pt x="3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3" name="Google Shape;5013;p62"/>
            <p:cNvSpPr/>
            <p:nvPr/>
          </p:nvSpPr>
          <p:spPr>
            <a:xfrm>
              <a:off x="8050809" y="3553983"/>
              <a:ext cx="12001" cy="12889"/>
            </a:xfrm>
            <a:custGeom>
              <a:rect b="b" l="l" r="r" t="t"/>
              <a:pathLst>
                <a:path extrusionOk="0" h="334" w="311">
                  <a:moveTo>
                    <a:pt x="1" y="0"/>
                  </a:moveTo>
                  <a:lnTo>
                    <a:pt x="1" y="334"/>
                  </a:lnTo>
                  <a:lnTo>
                    <a:pt x="310" y="334"/>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4" name="Google Shape;5014;p62"/>
            <p:cNvSpPr/>
            <p:nvPr/>
          </p:nvSpPr>
          <p:spPr>
            <a:xfrm>
              <a:off x="8050809" y="3493321"/>
              <a:ext cx="12001" cy="48739"/>
            </a:xfrm>
            <a:custGeom>
              <a:rect b="b" l="l" r="r" t="t"/>
              <a:pathLst>
                <a:path extrusionOk="0" h="1263" w="311">
                  <a:moveTo>
                    <a:pt x="1" y="1"/>
                  </a:moveTo>
                  <a:lnTo>
                    <a:pt x="1" y="1263"/>
                  </a:lnTo>
                  <a:lnTo>
                    <a:pt x="310" y="1263"/>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5" name="Google Shape;5015;p62"/>
            <p:cNvSpPr/>
            <p:nvPr/>
          </p:nvSpPr>
          <p:spPr>
            <a:xfrm>
              <a:off x="7813719" y="3551784"/>
              <a:ext cx="188435" cy="332144"/>
            </a:xfrm>
            <a:custGeom>
              <a:rect b="b" l="l" r="r" t="t"/>
              <a:pathLst>
                <a:path extrusionOk="0" h="8607" w="4883">
                  <a:moveTo>
                    <a:pt x="2772" y="316"/>
                  </a:moveTo>
                  <a:cubicBezTo>
                    <a:pt x="2875" y="316"/>
                    <a:pt x="2972" y="340"/>
                    <a:pt x="3049" y="391"/>
                  </a:cubicBezTo>
                  <a:cubicBezTo>
                    <a:pt x="3120" y="438"/>
                    <a:pt x="3239" y="534"/>
                    <a:pt x="3239" y="677"/>
                  </a:cubicBezTo>
                  <a:lnTo>
                    <a:pt x="3239" y="843"/>
                  </a:lnTo>
                  <a:lnTo>
                    <a:pt x="3382" y="843"/>
                  </a:lnTo>
                  <a:cubicBezTo>
                    <a:pt x="3716" y="843"/>
                    <a:pt x="3978" y="1081"/>
                    <a:pt x="4001" y="1391"/>
                  </a:cubicBezTo>
                  <a:lnTo>
                    <a:pt x="4001" y="1486"/>
                  </a:lnTo>
                  <a:lnTo>
                    <a:pt x="4073" y="1534"/>
                  </a:lnTo>
                  <a:cubicBezTo>
                    <a:pt x="4192" y="1605"/>
                    <a:pt x="4335" y="1867"/>
                    <a:pt x="4311" y="2153"/>
                  </a:cubicBezTo>
                  <a:cubicBezTo>
                    <a:pt x="4216" y="2105"/>
                    <a:pt x="4120" y="2058"/>
                    <a:pt x="4025" y="2058"/>
                  </a:cubicBezTo>
                  <a:lnTo>
                    <a:pt x="2453" y="2058"/>
                  </a:lnTo>
                  <a:cubicBezTo>
                    <a:pt x="2191" y="2058"/>
                    <a:pt x="1977" y="1843"/>
                    <a:pt x="1977" y="1605"/>
                  </a:cubicBezTo>
                  <a:lnTo>
                    <a:pt x="1644" y="1605"/>
                  </a:lnTo>
                  <a:cubicBezTo>
                    <a:pt x="1644" y="1843"/>
                    <a:pt x="1453" y="2058"/>
                    <a:pt x="1191" y="2058"/>
                  </a:cubicBezTo>
                  <a:lnTo>
                    <a:pt x="858" y="2058"/>
                  </a:lnTo>
                  <a:cubicBezTo>
                    <a:pt x="763" y="2058"/>
                    <a:pt x="667" y="2105"/>
                    <a:pt x="596" y="2153"/>
                  </a:cubicBezTo>
                  <a:cubicBezTo>
                    <a:pt x="548" y="1867"/>
                    <a:pt x="691" y="1605"/>
                    <a:pt x="810" y="1534"/>
                  </a:cubicBezTo>
                  <a:lnTo>
                    <a:pt x="882" y="1486"/>
                  </a:lnTo>
                  <a:lnTo>
                    <a:pt x="905" y="1391"/>
                  </a:lnTo>
                  <a:cubicBezTo>
                    <a:pt x="905" y="1081"/>
                    <a:pt x="1167" y="843"/>
                    <a:pt x="1501" y="843"/>
                  </a:cubicBezTo>
                  <a:lnTo>
                    <a:pt x="1644" y="843"/>
                  </a:lnTo>
                  <a:lnTo>
                    <a:pt x="1644" y="677"/>
                  </a:lnTo>
                  <a:cubicBezTo>
                    <a:pt x="1644" y="534"/>
                    <a:pt x="1763" y="438"/>
                    <a:pt x="1834" y="391"/>
                  </a:cubicBezTo>
                  <a:cubicBezTo>
                    <a:pt x="1924" y="340"/>
                    <a:pt x="2020" y="316"/>
                    <a:pt x="2119" y="316"/>
                  </a:cubicBezTo>
                  <a:cubicBezTo>
                    <a:pt x="2205" y="316"/>
                    <a:pt x="2294" y="334"/>
                    <a:pt x="2382" y="367"/>
                  </a:cubicBezTo>
                  <a:lnTo>
                    <a:pt x="2453" y="391"/>
                  </a:lnTo>
                  <a:lnTo>
                    <a:pt x="2501" y="367"/>
                  </a:lnTo>
                  <a:cubicBezTo>
                    <a:pt x="2589" y="334"/>
                    <a:pt x="2683" y="316"/>
                    <a:pt x="2772" y="316"/>
                  </a:cubicBezTo>
                  <a:close/>
                  <a:moveTo>
                    <a:pt x="1025" y="2391"/>
                  </a:moveTo>
                  <a:lnTo>
                    <a:pt x="1025" y="2844"/>
                  </a:lnTo>
                  <a:lnTo>
                    <a:pt x="858" y="2844"/>
                  </a:lnTo>
                  <a:cubicBezTo>
                    <a:pt x="786" y="2844"/>
                    <a:pt x="715" y="2772"/>
                    <a:pt x="715" y="2701"/>
                  </a:cubicBezTo>
                  <a:lnTo>
                    <a:pt x="715" y="2534"/>
                  </a:lnTo>
                  <a:cubicBezTo>
                    <a:pt x="715" y="2463"/>
                    <a:pt x="786" y="2391"/>
                    <a:pt x="858" y="2391"/>
                  </a:cubicBezTo>
                  <a:close/>
                  <a:moveTo>
                    <a:pt x="4025" y="2391"/>
                  </a:moveTo>
                  <a:cubicBezTo>
                    <a:pt x="4097" y="2391"/>
                    <a:pt x="4168" y="2463"/>
                    <a:pt x="4168" y="2534"/>
                  </a:cubicBezTo>
                  <a:lnTo>
                    <a:pt x="4168" y="2701"/>
                  </a:lnTo>
                  <a:cubicBezTo>
                    <a:pt x="4168" y="2772"/>
                    <a:pt x="4097" y="2844"/>
                    <a:pt x="4025" y="2844"/>
                  </a:cubicBezTo>
                  <a:lnTo>
                    <a:pt x="3858" y="2844"/>
                  </a:lnTo>
                  <a:lnTo>
                    <a:pt x="3858" y="2391"/>
                  </a:lnTo>
                  <a:close/>
                  <a:moveTo>
                    <a:pt x="1810" y="2058"/>
                  </a:moveTo>
                  <a:cubicBezTo>
                    <a:pt x="1953" y="2248"/>
                    <a:pt x="2191" y="2391"/>
                    <a:pt x="2453" y="2391"/>
                  </a:cubicBezTo>
                  <a:lnTo>
                    <a:pt x="3549" y="2391"/>
                  </a:lnTo>
                  <a:lnTo>
                    <a:pt x="3549" y="3010"/>
                  </a:lnTo>
                  <a:cubicBezTo>
                    <a:pt x="3549" y="3630"/>
                    <a:pt x="3049" y="4106"/>
                    <a:pt x="2453" y="4106"/>
                  </a:cubicBezTo>
                  <a:cubicBezTo>
                    <a:pt x="1834" y="4106"/>
                    <a:pt x="1334" y="3630"/>
                    <a:pt x="1334" y="3010"/>
                  </a:cubicBezTo>
                  <a:lnTo>
                    <a:pt x="1334" y="2367"/>
                  </a:lnTo>
                  <a:cubicBezTo>
                    <a:pt x="1525" y="2320"/>
                    <a:pt x="1691" y="2225"/>
                    <a:pt x="1810" y="2058"/>
                  </a:cubicBezTo>
                  <a:close/>
                  <a:moveTo>
                    <a:pt x="715" y="3153"/>
                  </a:moveTo>
                  <a:cubicBezTo>
                    <a:pt x="763" y="3153"/>
                    <a:pt x="810" y="3177"/>
                    <a:pt x="858" y="3177"/>
                  </a:cubicBezTo>
                  <a:lnTo>
                    <a:pt x="1025" y="3177"/>
                  </a:lnTo>
                  <a:cubicBezTo>
                    <a:pt x="1072" y="3582"/>
                    <a:pt x="1310" y="3963"/>
                    <a:pt x="1644" y="4177"/>
                  </a:cubicBezTo>
                  <a:lnTo>
                    <a:pt x="1644" y="4630"/>
                  </a:lnTo>
                  <a:lnTo>
                    <a:pt x="786" y="4892"/>
                  </a:lnTo>
                  <a:cubicBezTo>
                    <a:pt x="667" y="4820"/>
                    <a:pt x="572" y="4725"/>
                    <a:pt x="548" y="4582"/>
                  </a:cubicBezTo>
                  <a:cubicBezTo>
                    <a:pt x="501" y="4415"/>
                    <a:pt x="548" y="4249"/>
                    <a:pt x="667" y="4130"/>
                  </a:cubicBezTo>
                  <a:lnTo>
                    <a:pt x="763" y="4011"/>
                  </a:lnTo>
                  <a:lnTo>
                    <a:pt x="667" y="3915"/>
                  </a:lnTo>
                  <a:cubicBezTo>
                    <a:pt x="524" y="3725"/>
                    <a:pt x="477" y="3391"/>
                    <a:pt x="715" y="3153"/>
                  </a:cubicBezTo>
                  <a:close/>
                  <a:moveTo>
                    <a:pt x="4168" y="3153"/>
                  </a:moveTo>
                  <a:cubicBezTo>
                    <a:pt x="4406" y="3391"/>
                    <a:pt x="4359" y="3725"/>
                    <a:pt x="4216" y="3915"/>
                  </a:cubicBezTo>
                  <a:lnTo>
                    <a:pt x="4120" y="4011"/>
                  </a:lnTo>
                  <a:lnTo>
                    <a:pt x="4216" y="4130"/>
                  </a:lnTo>
                  <a:cubicBezTo>
                    <a:pt x="4335" y="4249"/>
                    <a:pt x="4382" y="4415"/>
                    <a:pt x="4335" y="4582"/>
                  </a:cubicBezTo>
                  <a:cubicBezTo>
                    <a:pt x="4311" y="4725"/>
                    <a:pt x="4216" y="4820"/>
                    <a:pt x="4097" y="4892"/>
                  </a:cubicBezTo>
                  <a:lnTo>
                    <a:pt x="3239" y="4630"/>
                  </a:lnTo>
                  <a:lnTo>
                    <a:pt x="3239" y="4177"/>
                  </a:lnTo>
                  <a:cubicBezTo>
                    <a:pt x="3573" y="3963"/>
                    <a:pt x="3811" y="3582"/>
                    <a:pt x="3858" y="3177"/>
                  </a:cubicBezTo>
                  <a:lnTo>
                    <a:pt x="4025" y="3177"/>
                  </a:lnTo>
                  <a:cubicBezTo>
                    <a:pt x="4073" y="3177"/>
                    <a:pt x="4120" y="3153"/>
                    <a:pt x="4168" y="3153"/>
                  </a:cubicBezTo>
                  <a:close/>
                  <a:moveTo>
                    <a:pt x="2906" y="4344"/>
                  </a:moveTo>
                  <a:lnTo>
                    <a:pt x="2906" y="4749"/>
                  </a:lnTo>
                  <a:cubicBezTo>
                    <a:pt x="2906" y="5011"/>
                    <a:pt x="2692" y="5225"/>
                    <a:pt x="2453" y="5225"/>
                  </a:cubicBezTo>
                  <a:cubicBezTo>
                    <a:pt x="2191" y="5225"/>
                    <a:pt x="1977" y="5011"/>
                    <a:pt x="1977" y="4749"/>
                  </a:cubicBezTo>
                  <a:lnTo>
                    <a:pt x="1977" y="4344"/>
                  </a:lnTo>
                  <a:cubicBezTo>
                    <a:pt x="2120" y="4392"/>
                    <a:pt x="2287" y="4439"/>
                    <a:pt x="2453" y="4439"/>
                  </a:cubicBezTo>
                  <a:cubicBezTo>
                    <a:pt x="2596" y="4439"/>
                    <a:pt x="2763" y="4392"/>
                    <a:pt x="2906" y="4344"/>
                  </a:cubicBezTo>
                  <a:close/>
                  <a:moveTo>
                    <a:pt x="3192" y="4939"/>
                  </a:moveTo>
                  <a:lnTo>
                    <a:pt x="4049" y="5201"/>
                  </a:lnTo>
                  <a:cubicBezTo>
                    <a:pt x="4573" y="5368"/>
                    <a:pt x="4573" y="5606"/>
                    <a:pt x="4573" y="5678"/>
                  </a:cubicBezTo>
                  <a:lnTo>
                    <a:pt x="4573" y="8297"/>
                  </a:lnTo>
                  <a:lnTo>
                    <a:pt x="4049" y="8297"/>
                  </a:lnTo>
                  <a:lnTo>
                    <a:pt x="4049" y="7321"/>
                  </a:lnTo>
                  <a:cubicBezTo>
                    <a:pt x="4525" y="6511"/>
                    <a:pt x="4049" y="5749"/>
                    <a:pt x="4049" y="5701"/>
                  </a:cubicBezTo>
                  <a:lnTo>
                    <a:pt x="3763" y="5868"/>
                  </a:lnTo>
                  <a:cubicBezTo>
                    <a:pt x="3763" y="5892"/>
                    <a:pt x="4168" y="6535"/>
                    <a:pt x="3763" y="7202"/>
                  </a:cubicBezTo>
                  <a:lnTo>
                    <a:pt x="3739" y="7249"/>
                  </a:lnTo>
                  <a:lnTo>
                    <a:pt x="3739" y="8297"/>
                  </a:lnTo>
                  <a:lnTo>
                    <a:pt x="1144" y="8297"/>
                  </a:lnTo>
                  <a:lnTo>
                    <a:pt x="1144" y="7249"/>
                  </a:lnTo>
                  <a:lnTo>
                    <a:pt x="1120" y="7202"/>
                  </a:lnTo>
                  <a:cubicBezTo>
                    <a:pt x="715" y="6559"/>
                    <a:pt x="1096" y="5892"/>
                    <a:pt x="1120" y="5868"/>
                  </a:cubicBezTo>
                  <a:lnTo>
                    <a:pt x="858" y="5701"/>
                  </a:lnTo>
                  <a:cubicBezTo>
                    <a:pt x="834" y="5749"/>
                    <a:pt x="382" y="6511"/>
                    <a:pt x="834" y="7321"/>
                  </a:cubicBezTo>
                  <a:lnTo>
                    <a:pt x="834" y="8297"/>
                  </a:lnTo>
                  <a:lnTo>
                    <a:pt x="310" y="8297"/>
                  </a:lnTo>
                  <a:lnTo>
                    <a:pt x="310" y="5678"/>
                  </a:lnTo>
                  <a:cubicBezTo>
                    <a:pt x="310" y="5606"/>
                    <a:pt x="310" y="5368"/>
                    <a:pt x="834" y="5201"/>
                  </a:cubicBezTo>
                  <a:lnTo>
                    <a:pt x="1691" y="4939"/>
                  </a:lnTo>
                  <a:cubicBezTo>
                    <a:pt x="1763" y="5273"/>
                    <a:pt x="2072" y="5535"/>
                    <a:pt x="2453" y="5535"/>
                  </a:cubicBezTo>
                  <a:cubicBezTo>
                    <a:pt x="2811" y="5535"/>
                    <a:pt x="3120" y="5273"/>
                    <a:pt x="3192" y="4939"/>
                  </a:cubicBezTo>
                  <a:close/>
                  <a:moveTo>
                    <a:pt x="2125" y="0"/>
                  </a:moveTo>
                  <a:cubicBezTo>
                    <a:pt x="1959" y="0"/>
                    <a:pt x="1796" y="43"/>
                    <a:pt x="1668" y="129"/>
                  </a:cubicBezTo>
                  <a:cubicBezTo>
                    <a:pt x="1501" y="224"/>
                    <a:pt x="1406" y="367"/>
                    <a:pt x="1358" y="534"/>
                  </a:cubicBezTo>
                  <a:cubicBezTo>
                    <a:pt x="953" y="605"/>
                    <a:pt x="644" y="891"/>
                    <a:pt x="596" y="1296"/>
                  </a:cubicBezTo>
                  <a:cubicBezTo>
                    <a:pt x="453" y="1415"/>
                    <a:pt x="334" y="1582"/>
                    <a:pt x="286" y="1796"/>
                  </a:cubicBezTo>
                  <a:cubicBezTo>
                    <a:pt x="239" y="2058"/>
                    <a:pt x="262" y="2320"/>
                    <a:pt x="405" y="2582"/>
                  </a:cubicBezTo>
                  <a:lnTo>
                    <a:pt x="405" y="2701"/>
                  </a:lnTo>
                  <a:cubicBezTo>
                    <a:pt x="405" y="2796"/>
                    <a:pt x="429" y="2867"/>
                    <a:pt x="477" y="2939"/>
                  </a:cubicBezTo>
                  <a:cubicBezTo>
                    <a:pt x="358" y="3082"/>
                    <a:pt x="286" y="3249"/>
                    <a:pt x="239" y="3415"/>
                  </a:cubicBezTo>
                  <a:cubicBezTo>
                    <a:pt x="215" y="3630"/>
                    <a:pt x="239" y="3820"/>
                    <a:pt x="358" y="4011"/>
                  </a:cubicBezTo>
                  <a:cubicBezTo>
                    <a:pt x="215" y="4201"/>
                    <a:pt x="167" y="4439"/>
                    <a:pt x="239" y="4654"/>
                  </a:cubicBezTo>
                  <a:cubicBezTo>
                    <a:pt x="262" y="4796"/>
                    <a:pt x="334" y="4939"/>
                    <a:pt x="429" y="5035"/>
                  </a:cubicBezTo>
                  <a:cubicBezTo>
                    <a:pt x="72" y="5225"/>
                    <a:pt x="1" y="5487"/>
                    <a:pt x="1" y="5678"/>
                  </a:cubicBezTo>
                  <a:lnTo>
                    <a:pt x="1" y="8607"/>
                  </a:lnTo>
                  <a:lnTo>
                    <a:pt x="4882" y="8607"/>
                  </a:lnTo>
                  <a:lnTo>
                    <a:pt x="4882" y="5678"/>
                  </a:lnTo>
                  <a:cubicBezTo>
                    <a:pt x="4882" y="5487"/>
                    <a:pt x="4811" y="5225"/>
                    <a:pt x="4454" y="5035"/>
                  </a:cubicBezTo>
                  <a:cubicBezTo>
                    <a:pt x="4549" y="4939"/>
                    <a:pt x="4621" y="4796"/>
                    <a:pt x="4644" y="4654"/>
                  </a:cubicBezTo>
                  <a:cubicBezTo>
                    <a:pt x="4716" y="4439"/>
                    <a:pt x="4668" y="4201"/>
                    <a:pt x="4525" y="4011"/>
                  </a:cubicBezTo>
                  <a:cubicBezTo>
                    <a:pt x="4644" y="3820"/>
                    <a:pt x="4668" y="3630"/>
                    <a:pt x="4644" y="3415"/>
                  </a:cubicBezTo>
                  <a:cubicBezTo>
                    <a:pt x="4597" y="3249"/>
                    <a:pt x="4525" y="3082"/>
                    <a:pt x="4406" y="2939"/>
                  </a:cubicBezTo>
                  <a:cubicBezTo>
                    <a:pt x="4454" y="2867"/>
                    <a:pt x="4478" y="2796"/>
                    <a:pt x="4478" y="2701"/>
                  </a:cubicBezTo>
                  <a:lnTo>
                    <a:pt x="4478" y="2582"/>
                  </a:lnTo>
                  <a:cubicBezTo>
                    <a:pt x="4763" y="2058"/>
                    <a:pt x="4573" y="1534"/>
                    <a:pt x="4287" y="1296"/>
                  </a:cubicBezTo>
                  <a:cubicBezTo>
                    <a:pt x="4240" y="915"/>
                    <a:pt x="3930" y="605"/>
                    <a:pt x="3525" y="534"/>
                  </a:cubicBezTo>
                  <a:cubicBezTo>
                    <a:pt x="3477" y="367"/>
                    <a:pt x="3382" y="224"/>
                    <a:pt x="3215" y="129"/>
                  </a:cubicBezTo>
                  <a:cubicBezTo>
                    <a:pt x="3087" y="43"/>
                    <a:pt x="2924" y="0"/>
                    <a:pt x="2763" y="0"/>
                  </a:cubicBezTo>
                  <a:cubicBezTo>
                    <a:pt x="2655" y="0"/>
                    <a:pt x="2549" y="19"/>
                    <a:pt x="2453" y="57"/>
                  </a:cubicBezTo>
                  <a:cubicBezTo>
                    <a:pt x="2349" y="19"/>
                    <a:pt x="2236" y="0"/>
                    <a:pt x="21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6" name="Google Shape;5016;p62"/>
            <p:cNvSpPr/>
            <p:nvPr/>
          </p:nvSpPr>
          <p:spPr>
            <a:xfrm>
              <a:off x="8026923" y="3609088"/>
              <a:ext cx="176472" cy="274838"/>
            </a:xfrm>
            <a:custGeom>
              <a:rect b="b" l="l" r="r" t="t"/>
              <a:pathLst>
                <a:path extrusionOk="0" h="7122" w="4573">
                  <a:moveTo>
                    <a:pt x="2584" y="305"/>
                  </a:moveTo>
                  <a:cubicBezTo>
                    <a:pt x="2668" y="305"/>
                    <a:pt x="2751" y="323"/>
                    <a:pt x="2811" y="358"/>
                  </a:cubicBezTo>
                  <a:cubicBezTo>
                    <a:pt x="2882" y="406"/>
                    <a:pt x="2906" y="430"/>
                    <a:pt x="2906" y="501"/>
                  </a:cubicBezTo>
                  <a:lnTo>
                    <a:pt x="2906" y="668"/>
                  </a:lnTo>
                  <a:lnTo>
                    <a:pt x="3049" y="668"/>
                  </a:lnTo>
                  <a:cubicBezTo>
                    <a:pt x="3192" y="668"/>
                    <a:pt x="3382" y="716"/>
                    <a:pt x="3382" y="1001"/>
                  </a:cubicBezTo>
                  <a:lnTo>
                    <a:pt x="3382" y="1168"/>
                  </a:lnTo>
                  <a:lnTo>
                    <a:pt x="3549" y="1168"/>
                  </a:lnTo>
                  <a:cubicBezTo>
                    <a:pt x="3620" y="1168"/>
                    <a:pt x="3692" y="1263"/>
                    <a:pt x="3716" y="1359"/>
                  </a:cubicBezTo>
                  <a:cubicBezTo>
                    <a:pt x="3716" y="1430"/>
                    <a:pt x="3716" y="1621"/>
                    <a:pt x="3501" y="1692"/>
                  </a:cubicBezTo>
                  <a:cubicBezTo>
                    <a:pt x="3465" y="1701"/>
                    <a:pt x="3404" y="1714"/>
                    <a:pt x="3330" y="1714"/>
                  </a:cubicBezTo>
                  <a:cubicBezTo>
                    <a:pt x="3212" y="1714"/>
                    <a:pt x="3062" y="1681"/>
                    <a:pt x="2930" y="1549"/>
                  </a:cubicBezTo>
                  <a:lnTo>
                    <a:pt x="2834" y="1430"/>
                  </a:lnTo>
                  <a:lnTo>
                    <a:pt x="2715" y="1525"/>
                  </a:lnTo>
                  <a:cubicBezTo>
                    <a:pt x="2572" y="1644"/>
                    <a:pt x="2430" y="1704"/>
                    <a:pt x="2287" y="1704"/>
                  </a:cubicBezTo>
                  <a:cubicBezTo>
                    <a:pt x="2144" y="1704"/>
                    <a:pt x="2001" y="1644"/>
                    <a:pt x="1858" y="1525"/>
                  </a:cubicBezTo>
                  <a:lnTo>
                    <a:pt x="1763" y="1430"/>
                  </a:lnTo>
                  <a:lnTo>
                    <a:pt x="1644" y="1549"/>
                  </a:lnTo>
                  <a:cubicBezTo>
                    <a:pt x="1512" y="1681"/>
                    <a:pt x="1371" y="1714"/>
                    <a:pt x="1254" y="1714"/>
                  </a:cubicBezTo>
                  <a:cubicBezTo>
                    <a:pt x="1181" y="1714"/>
                    <a:pt x="1118" y="1701"/>
                    <a:pt x="1072" y="1692"/>
                  </a:cubicBezTo>
                  <a:cubicBezTo>
                    <a:pt x="858" y="1621"/>
                    <a:pt x="858" y="1430"/>
                    <a:pt x="882" y="1359"/>
                  </a:cubicBezTo>
                  <a:cubicBezTo>
                    <a:pt x="882" y="1263"/>
                    <a:pt x="953" y="1168"/>
                    <a:pt x="1025" y="1168"/>
                  </a:cubicBezTo>
                  <a:lnTo>
                    <a:pt x="1191" y="1168"/>
                  </a:lnTo>
                  <a:lnTo>
                    <a:pt x="1191" y="1001"/>
                  </a:lnTo>
                  <a:cubicBezTo>
                    <a:pt x="1191" y="716"/>
                    <a:pt x="1406" y="668"/>
                    <a:pt x="1525" y="668"/>
                  </a:cubicBezTo>
                  <a:lnTo>
                    <a:pt x="1691" y="668"/>
                  </a:lnTo>
                  <a:lnTo>
                    <a:pt x="1691" y="501"/>
                  </a:lnTo>
                  <a:cubicBezTo>
                    <a:pt x="1691" y="430"/>
                    <a:pt x="1715" y="406"/>
                    <a:pt x="1763" y="358"/>
                  </a:cubicBezTo>
                  <a:cubicBezTo>
                    <a:pt x="1822" y="323"/>
                    <a:pt x="1906" y="305"/>
                    <a:pt x="1989" y="305"/>
                  </a:cubicBezTo>
                  <a:cubicBezTo>
                    <a:pt x="2072" y="305"/>
                    <a:pt x="2156" y="323"/>
                    <a:pt x="2215" y="358"/>
                  </a:cubicBezTo>
                  <a:lnTo>
                    <a:pt x="2287" y="382"/>
                  </a:lnTo>
                  <a:lnTo>
                    <a:pt x="2358" y="358"/>
                  </a:lnTo>
                  <a:cubicBezTo>
                    <a:pt x="2418" y="323"/>
                    <a:pt x="2501" y="305"/>
                    <a:pt x="2584" y="305"/>
                  </a:cubicBezTo>
                  <a:close/>
                  <a:moveTo>
                    <a:pt x="882" y="2002"/>
                  </a:moveTo>
                  <a:lnTo>
                    <a:pt x="882" y="2478"/>
                  </a:lnTo>
                  <a:lnTo>
                    <a:pt x="715" y="2478"/>
                  </a:lnTo>
                  <a:cubicBezTo>
                    <a:pt x="620" y="2478"/>
                    <a:pt x="548" y="2407"/>
                    <a:pt x="548" y="2311"/>
                  </a:cubicBezTo>
                  <a:lnTo>
                    <a:pt x="548" y="2145"/>
                  </a:lnTo>
                  <a:cubicBezTo>
                    <a:pt x="548" y="2073"/>
                    <a:pt x="620" y="2002"/>
                    <a:pt x="715" y="2002"/>
                  </a:cubicBezTo>
                  <a:close/>
                  <a:moveTo>
                    <a:pt x="3858" y="2002"/>
                  </a:moveTo>
                  <a:cubicBezTo>
                    <a:pt x="3954" y="2002"/>
                    <a:pt x="4025" y="2073"/>
                    <a:pt x="4025" y="2145"/>
                  </a:cubicBezTo>
                  <a:lnTo>
                    <a:pt x="4025" y="2311"/>
                  </a:lnTo>
                  <a:cubicBezTo>
                    <a:pt x="4025" y="2407"/>
                    <a:pt x="3954" y="2478"/>
                    <a:pt x="3858" y="2478"/>
                  </a:cubicBezTo>
                  <a:lnTo>
                    <a:pt x="3716" y="2478"/>
                  </a:lnTo>
                  <a:lnTo>
                    <a:pt x="3716" y="2002"/>
                  </a:lnTo>
                  <a:close/>
                  <a:moveTo>
                    <a:pt x="2811" y="1859"/>
                  </a:moveTo>
                  <a:cubicBezTo>
                    <a:pt x="2977" y="1978"/>
                    <a:pt x="3192" y="2025"/>
                    <a:pt x="3382" y="2025"/>
                  </a:cubicBezTo>
                  <a:lnTo>
                    <a:pt x="3382" y="2621"/>
                  </a:lnTo>
                  <a:cubicBezTo>
                    <a:pt x="3382" y="3240"/>
                    <a:pt x="2906" y="3740"/>
                    <a:pt x="2287" y="3740"/>
                  </a:cubicBezTo>
                  <a:cubicBezTo>
                    <a:pt x="1691" y="3740"/>
                    <a:pt x="1191" y="3240"/>
                    <a:pt x="1191" y="2621"/>
                  </a:cubicBezTo>
                  <a:lnTo>
                    <a:pt x="1191" y="2025"/>
                  </a:lnTo>
                  <a:cubicBezTo>
                    <a:pt x="1406" y="2025"/>
                    <a:pt x="1596" y="1978"/>
                    <a:pt x="1763" y="1859"/>
                  </a:cubicBezTo>
                  <a:cubicBezTo>
                    <a:pt x="1929" y="1966"/>
                    <a:pt x="2108" y="2020"/>
                    <a:pt x="2287" y="2020"/>
                  </a:cubicBezTo>
                  <a:cubicBezTo>
                    <a:pt x="2465" y="2020"/>
                    <a:pt x="2644" y="1966"/>
                    <a:pt x="2811" y="1859"/>
                  </a:cubicBezTo>
                  <a:close/>
                  <a:moveTo>
                    <a:pt x="2763" y="3954"/>
                  </a:moveTo>
                  <a:lnTo>
                    <a:pt x="2763" y="4193"/>
                  </a:lnTo>
                  <a:cubicBezTo>
                    <a:pt x="2763" y="4455"/>
                    <a:pt x="2549" y="4669"/>
                    <a:pt x="2287" y="4669"/>
                  </a:cubicBezTo>
                  <a:cubicBezTo>
                    <a:pt x="2168" y="4669"/>
                    <a:pt x="2049" y="4621"/>
                    <a:pt x="1953" y="4550"/>
                  </a:cubicBezTo>
                  <a:cubicBezTo>
                    <a:pt x="1858" y="4455"/>
                    <a:pt x="1810" y="4335"/>
                    <a:pt x="1810" y="4193"/>
                  </a:cubicBezTo>
                  <a:lnTo>
                    <a:pt x="1810" y="3954"/>
                  </a:lnTo>
                  <a:cubicBezTo>
                    <a:pt x="1953" y="4026"/>
                    <a:pt x="2120" y="4050"/>
                    <a:pt x="2287" y="4050"/>
                  </a:cubicBezTo>
                  <a:cubicBezTo>
                    <a:pt x="2453" y="4050"/>
                    <a:pt x="2620" y="4026"/>
                    <a:pt x="2763" y="3954"/>
                  </a:cubicBezTo>
                  <a:close/>
                  <a:moveTo>
                    <a:pt x="834" y="6503"/>
                  </a:moveTo>
                  <a:lnTo>
                    <a:pt x="834" y="6812"/>
                  </a:lnTo>
                  <a:lnTo>
                    <a:pt x="310" y="6812"/>
                  </a:lnTo>
                  <a:lnTo>
                    <a:pt x="310" y="6503"/>
                  </a:lnTo>
                  <a:close/>
                  <a:moveTo>
                    <a:pt x="4263" y="6503"/>
                  </a:moveTo>
                  <a:lnTo>
                    <a:pt x="4263" y="6812"/>
                  </a:lnTo>
                  <a:lnTo>
                    <a:pt x="3739" y="6812"/>
                  </a:lnTo>
                  <a:lnTo>
                    <a:pt x="3739" y="6503"/>
                  </a:lnTo>
                  <a:close/>
                  <a:moveTo>
                    <a:pt x="1997" y="0"/>
                  </a:moveTo>
                  <a:cubicBezTo>
                    <a:pt x="1860" y="0"/>
                    <a:pt x="1717" y="29"/>
                    <a:pt x="1596" y="97"/>
                  </a:cubicBezTo>
                  <a:cubicBezTo>
                    <a:pt x="1501" y="168"/>
                    <a:pt x="1429" y="239"/>
                    <a:pt x="1382" y="358"/>
                  </a:cubicBezTo>
                  <a:cubicBezTo>
                    <a:pt x="1120" y="406"/>
                    <a:pt x="929" y="597"/>
                    <a:pt x="882" y="882"/>
                  </a:cubicBezTo>
                  <a:cubicBezTo>
                    <a:pt x="715" y="954"/>
                    <a:pt x="596" y="1097"/>
                    <a:pt x="572" y="1311"/>
                  </a:cubicBezTo>
                  <a:cubicBezTo>
                    <a:pt x="548" y="1430"/>
                    <a:pt x="548" y="1573"/>
                    <a:pt x="620" y="1692"/>
                  </a:cubicBezTo>
                  <a:cubicBezTo>
                    <a:pt x="405" y="1740"/>
                    <a:pt x="239" y="1930"/>
                    <a:pt x="239" y="2145"/>
                  </a:cubicBezTo>
                  <a:lnTo>
                    <a:pt x="239" y="2311"/>
                  </a:lnTo>
                  <a:cubicBezTo>
                    <a:pt x="239" y="2573"/>
                    <a:pt x="453" y="2788"/>
                    <a:pt x="715" y="2788"/>
                  </a:cubicBezTo>
                  <a:lnTo>
                    <a:pt x="882" y="2788"/>
                  </a:lnTo>
                  <a:cubicBezTo>
                    <a:pt x="929" y="3216"/>
                    <a:pt x="1167" y="3573"/>
                    <a:pt x="1501" y="3812"/>
                  </a:cubicBezTo>
                  <a:lnTo>
                    <a:pt x="1501" y="4097"/>
                  </a:lnTo>
                  <a:lnTo>
                    <a:pt x="739" y="4359"/>
                  </a:lnTo>
                  <a:cubicBezTo>
                    <a:pt x="524" y="4431"/>
                    <a:pt x="0" y="4621"/>
                    <a:pt x="0" y="5145"/>
                  </a:cubicBezTo>
                  <a:lnTo>
                    <a:pt x="0" y="7122"/>
                  </a:lnTo>
                  <a:lnTo>
                    <a:pt x="1810" y="7122"/>
                  </a:lnTo>
                  <a:lnTo>
                    <a:pt x="1810" y="6812"/>
                  </a:lnTo>
                  <a:lnTo>
                    <a:pt x="1144" y="6812"/>
                  </a:lnTo>
                  <a:lnTo>
                    <a:pt x="1144" y="5479"/>
                  </a:lnTo>
                  <a:lnTo>
                    <a:pt x="834" y="5479"/>
                  </a:lnTo>
                  <a:lnTo>
                    <a:pt x="834" y="6169"/>
                  </a:lnTo>
                  <a:lnTo>
                    <a:pt x="310" y="6169"/>
                  </a:lnTo>
                  <a:lnTo>
                    <a:pt x="310" y="5145"/>
                  </a:lnTo>
                  <a:cubicBezTo>
                    <a:pt x="310" y="4931"/>
                    <a:pt x="453" y="4788"/>
                    <a:pt x="834" y="4669"/>
                  </a:cubicBezTo>
                  <a:lnTo>
                    <a:pt x="1525" y="4407"/>
                  </a:lnTo>
                  <a:cubicBezTo>
                    <a:pt x="1572" y="4550"/>
                    <a:pt x="1644" y="4669"/>
                    <a:pt x="1739" y="4764"/>
                  </a:cubicBezTo>
                  <a:cubicBezTo>
                    <a:pt x="1882" y="4907"/>
                    <a:pt x="2072" y="4978"/>
                    <a:pt x="2287" y="4978"/>
                  </a:cubicBezTo>
                  <a:cubicBezTo>
                    <a:pt x="2644" y="4978"/>
                    <a:pt x="2953" y="4740"/>
                    <a:pt x="3049" y="4407"/>
                  </a:cubicBezTo>
                  <a:lnTo>
                    <a:pt x="3739" y="4669"/>
                  </a:lnTo>
                  <a:cubicBezTo>
                    <a:pt x="4120" y="4788"/>
                    <a:pt x="4263" y="4931"/>
                    <a:pt x="4263" y="5145"/>
                  </a:cubicBezTo>
                  <a:lnTo>
                    <a:pt x="4263" y="6169"/>
                  </a:lnTo>
                  <a:lnTo>
                    <a:pt x="3739" y="6169"/>
                  </a:lnTo>
                  <a:lnTo>
                    <a:pt x="3739" y="5479"/>
                  </a:lnTo>
                  <a:lnTo>
                    <a:pt x="3430" y="5479"/>
                  </a:lnTo>
                  <a:lnTo>
                    <a:pt x="3430" y="6812"/>
                  </a:lnTo>
                  <a:lnTo>
                    <a:pt x="2763" y="6812"/>
                  </a:lnTo>
                  <a:lnTo>
                    <a:pt x="2763" y="7122"/>
                  </a:lnTo>
                  <a:lnTo>
                    <a:pt x="4573" y="7122"/>
                  </a:lnTo>
                  <a:lnTo>
                    <a:pt x="4573" y="5145"/>
                  </a:lnTo>
                  <a:cubicBezTo>
                    <a:pt x="4573" y="4621"/>
                    <a:pt x="4049" y="4431"/>
                    <a:pt x="3858" y="4359"/>
                  </a:cubicBezTo>
                  <a:lnTo>
                    <a:pt x="3073" y="4097"/>
                  </a:lnTo>
                  <a:lnTo>
                    <a:pt x="3073" y="3812"/>
                  </a:lnTo>
                  <a:cubicBezTo>
                    <a:pt x="3406" y="3573"/>
                    <a:pt x="3644" y="3216"/>
                    <a:pt x="3692" y="2788"/>
                  </a:cubicBezTo>
                  <a:lnTo>
                    <a:pt x="3858" y="2788"/>
                  </a:lnTo>
                  <a:cubicBezTo>
                    <a:pt x="4120" y="2788"/>
                    <a:pt x="4335" y="2573"/>
                    <a:pt x="4335" y="2311"/>
                  </a:cubicBezTo>
                  <a:lnTo>
                    <a:pt x="4335" y="2145"/>
                  </a:lnTo>
                  <a:cubicBezTo>
                    <a:pt x="4335" y="1930"/>
                    <a:pt x="4168" y="1740"/>
                    <a:pt x="3954" y="1692"/>
                  </a:cubicBezTo>
                  <a:cubicBezTo>
                    <a:pt x="4025" y="1573"/>
                    <a:pt x="4049" y="1430"/>
                    <a:pt x="4025" y="1311"/>
                  </a:cubicBezTo>
                  <a:cubicBezTo>
                    <a:pt x="3978" y="1121"/>
                    <a:pt x="3858" y="954"/>
                    <a:pt x="3692" y="882"/>
                  </a:cubicBezTo>
                  <a:cubicBezTo>
                    <a:pt x="3644" y="597"/>
                    <a:pt x="3454" y="406"/>
                    <a:pt x="3192" y="358"/>
                  </a:cubicBezTo>
                  <a:cubicBezTo>
                    <a:pt x="3168" y="239"/>
                    <a:pt x="3096" y="168"/>
                    <a:pt x="2977" y="97"/>
                  </a:cubicBezTo>
                  <a:cubicBezTo>
                    <a:pt x="2870" y="29"/>
                    <a:pt x="2725" y="0"/>
                    <a:pt x="2584" y="0"/>
                  </a:cubicBezTo>
                  <a:cubicBezTo>
                    <a:pt x="2476" y="0"/>
                    <a:pt x="2370" y="18"/>
                    <a:pt x="2287" y="49"/>
                  </a:cubicBezTo>
                  <a:cubicBezTo>
                    <a:pt x="2204" y="18"/>
                    <a:pt x="2102" y="0"/>
                    <a:pt x="199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7" name="Google Shape;5017;p62"/>
            <p:cNvSpPr/>
            <p:nvPr/>
          </p:nvSpPr>
          <p:spPr>
            <a:xfrm>
              <a:off x="8108693" y="3871955"/>
              <a:ext cx="12928" cy="11963"/>
            </a:xfrm>
            <a:custGeom>
              <a:rect b="b" l="l" r="r" t="t"/>
              <a:pathLst>
                <a:path extrusionOk="0" h="310" w="335">
                  <a:moveTo>
                    <a:pt x="1" y="0"/>
                  </a:moveTo>
                  <a:lnTo>
                    <a:pt x="1" y="310"/>
                  </a:lnTo>
                  <a:lnTo>
                    <a:pt x="334" y="310"/>
                  </a:lnTo>
                  <a:lnTo>
                    <a:pt x="33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8" name="Google Shape;5018;p62"/>
            <p:cNvSpPr/>
            <p:nvPr/>
          </p:nvSpPr>
          <p:spPr>
            <a:xfrm>
              <a:off x="7887231" y="3676194"/>
              <a:ext cx="41407" cy="17520"/>
            </a:xfrm>
            <a:custGeom>
              <a:rect b="b" l="l" r="r" t="t"/>
              <a:pathLst>
                <a:path extrusionOk="0" h="454" w="1073">
                  <a:moveTo>
                    <a:pt x="548" y="1"/>
                  </a:moveTo>
                  <a:cubicBezTo>
                    <a:pt x="334" y="1"/>
                    <a:pt x="144" y="72"/>
                    <a:pt x="1" y="191"/>
                  </a:cubicBezTo>
                  <a:lnTo>
                    <a:pt x="191" y="453"/>
                  </a:lnTo>
                  <a:cubicBezTo>
                    <a:pt x="286" y="358"/>
                    <a:pt x="406" y="334"/>
                    <a:pt x="548" y="334"/>
                  </a:cubicBezTo>
                  <a:cubicBezTo>
                    <a:pt x="667" y="334"/>
                    <a:pt x="787" y="358"/>
                    <a:pt x="882" y="453"/>
                  </a:cubicBezTo>
                  <a:lnTo>
                    <a:pt x="1072" y="191"/>
                  </a:lnTo>
                  <a:cubicBezTo>
                    <a:pt x="929" y="72"/>
                    <a:pt x="739" y="1"/>
                    <a:pt x="5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19" name="Google Shape;5019;p62"/>
          <p:cNvGrpSpPr/>
          <p:nvPr/>
        </p:nvGrpSpPr>
        <p:grpSpPr>
          <a:xfrm>
            <a:off x="7054637" y="3516320"/>
            <a:ext cx="414534" cy="320760"/>
            <a:chOff x="7054637" y="3516320"/>
            <a:chExt cx="414534" cy="320760"/>
          </a:xfrm>
        </p:grpSpPr>
        <p:sp>
          <p:nvSpPr>
            <p:cNvPr id="5020" name="Google Shape;5020;p62"/>
            <p:cNvSpPr/>
            <p:nvPr/>
          </p:nvSpPr>
          <p:spPr>
            <a:xfrm>
              <a:off x="7061081" y="3781889"/>
              <a:ext cx="401645" cy="48739"/>
            </a:xfrm>
            <a:custGeom>
              <a:rect b="b" l="l" r="r" t="t"/>
              <a:pathLst>
                <a:path extrusionOk="0" h="1263" w="10408">
                  <a:moveTo>
                    <a:pt x="0" y="0"/>
                  </a:moveTo>
                  <a:lnTo>
                    <a:pt x="10407" y="0"/>
                  </a:lnTo>
                  <a:lnTo>
                    <a:pt x="10407" y="1263"/>
                  </a:lnTo>
                  <a:lnTo>
                    <a:pt x="0" y="1263"/>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1" name="Google Shape;5021;p62"/>
            <p:cNvSpPr/>
            <p:nvPr/>
          </p:nvSpPr>
          <p:spPr>
            <a:xfrm>
              <a:off x="7084968" y="3623829"/>
              <a:ext cx="353870" cy="158103"/>
            </a:xfrm>
            <a:custGeom>
              <a:rect b="b" l="l" r="r" t="t"/>
              <a:pathLst>
                <a:path extrusionOk="0" h="4097" w="9170">
                  <a:moveTo>
                    <a:pt x="1" y="4096"/>
                  </a:moveTo>
                  <a:lnTo>
                    <a:pt x="9169" y="4096"/>
                  </a:lnTo>
                  <a:lnTo>
                    <a:pt x="8860" y="310"/>
                  </a:lnTo>
                  <a:cubicBezTo>
                    <a:pt x="8836" y="143"/>
                    <a:pt x="8717" y="0"/>
                    <a:pt x="8550" y="0"/>
                  </a:cubicBezTo>
                  <a:lnTo>
                    <a:pt x="620" y="0"/>
                  </a:lnTo>
                  <a:cubicBezTo>
                    <a:pt x="453" y="0"/>
                    <a:pt x="334" y="143"/>
                    <a:pt x="310" y="310"/>
                  </a:cubicBezTo>
                  <a:close/>
                  <a:moveTo>
                    <a:pt x="3001" y="3001"/>
                  </a:moveTo>
                  <a:cubicBezTo>
                    <a:pt x="2739" y="3001"/>
                    <a:pt x="2549" y="2787"/>
                    <a:pt x="2549" y="2525"/>
                  </a:cubicBezTo>
                  <a:cubicBezTo>
                    <a:pt x="2549" y="2263"/>
                    <a:pt x="2739" y="2048"/>
                    <a:pt x="3001" y="2048"/>
                  </a:cubicBezTo>
                  <a:cubicBezTo>
                    <a:pt x="2739" y="2048"/>
                    <a:pt x="2549" y="1834"/>
                    <a:pt x="2549" y="1572"/>
                  </a:cubicBezTo>
                  <a:cubicBezTo>
                    <a:pt x="2549" y="1310"/>
                    <a:pt x="2739" y="1096"/>
                    <a:pt x="3001" y="1096"/>
                  </a:cubicBezTo>
                  <a:cubicBezTo>
                    <a:pt x="3263" y="1096"/>
                    <a:pt x="3478" y="1310"/>
                    <a:pt x="3478" y="1572"/>
                  </a:cubicBezTo>
                  <a:lnTo>
                    <a:pt x="5692" y="1572"/>
                  </a:lnTo>
                  <a:cubicBezTo>
                    <a:pt x="5692" y="1310"/>
                    <a:pt x="5907" y="1096"/>
                    <a:pt x="6169" y="1096"/>
                  </a:cubicBezTo>
                  <a:cubicBezTo>
                    <a:pt x="6431" y="1096"/>
                    <a:pt x="6621" y="1310"/>
                    <a:pt x="6621" y="1572"/>
                  </a:cubicBezTo>
                  <a:cubicBezTo>
                    <a:pt x="6621" y="1834"/>
                    <a:pt x="6431" y="2048"/>
                    <a:pt x="6169" y="2048"/>
                  </a:cubicBezTo>
                  <a:cubicBezTo>
                    <a:pt x="6431" y="2048"/>
                    <a:pt x="6621" y="2263"/>
                    <a:pt x="6621" y="2525"/>
                  </a:cubicBezTo>
                  <a:cubicBezTo>
                    <a:pt x="6621" y="2787"/>
                    <a:pt x="6431" y="3001"/>
                    <a:pt x="6169" y="3001"/>
                  </a:cubicBezTo>
                  <a:cubicBezTo>
                    <a:pt x="5907" y="3001"/>
                    <a:pt x="5692" y="2787"/>
                    <a:pt x="5692" y="2525"/>
                  </a:cubicBezTo>
                  <a:lnTo>
                    <a:pt x="3478" y="2525"/>
                  </a:lnTo>
                  <a:cubicBezTo>
                    <a:pt x="3478" y="2787"/>
                    <a:pt x="3263" y="3001"/>
                    <a:pt x="3001" y="300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2" name="Google Shape;5022;p62"/>
            <p:cNvSpPr/>
            <p:nvPr/>
          </p:nvSpPr>
          <p:spPr>
            <a:xfrm>
              <a:off x="7183292" y="3666084"/>
              <a:ext cx="157216" cy="73553"/>
            </a:xfrm>
            <a:custGeom>
              <a:rect b="b" l="l" r="r" t="t"/>
              <a:pathLst>
                <a:path extrusionOk="0" h="1906" w="4074">
                  <a:moveTo>
                    <a:pt x="930" y="1430"/>
                  </a:moveTo>
                  <a:lnTo>
                    <a:pt x="3144" y="1430"/>
                  </a:lnTo>
                  <a:cubicBezTo>
                    <a:pt x="3144" y="1692"/>
                    <a:pt x="3359" y="1906"/>
                    <a:pt x="3621" y="1906"/>
                  </a:cubicBezTo>
                  <a:cubicBezTo>
                    <a:pt x="3883" y="1906"/>
                    <a:pt x="4073" y="1692"/>
                    <a:pt x="4073" y="1430"/>
                  </a:cubicBezTo>
                  <a:cubicBezTo>
                    <a:pt x="4073" y="1168"/>
                    <a:pt x="3883" y="953"/>
                    <a:pt x="3621" y="953"/>
                  </a:cubicBezTo>
                  <a:cubicBezTo>
                    <a:pt x="3883" y="953"/>
                    <a:pt x="4073" y="739"/>
                    <a:pt x="4073" y="477"/>
                  </a:cubicBezTo>
                  <a:cubicBezTo>
                    <a:pt x="4073" y="215"/>
                    <a:pt x="3883" y="1"/>
                    <a:pt x="3621" y="1"/>
                  </a:cubicBezTo>
                  <a:cubicBezTo>
                    <a:pt x="3359" y="1"/>
                    <a:pt x="3144" y="215"/>
                    <a:pt x="3144" y="477"/>
                  </a:cubicBezTo>
                  <a:lnTo>
                    <a:pt x="930" y="477"/>
                  </a:lnTo>
                  <a:cubicBezTo>
                    <a:pt x="930" y="215"/>
                    <a:pt x="715" y="1"/>
                    <a:pt x="453" y="1"/>
                  </a:cubicBezTo>
                  <a:cubicBezTo>
                    <a:pt x="191" y="1"/>
                    <a:pt x="1" y="215"/>
                    <a:pt x="1" y="477"/>
                  </a:cubicBezTo>
                  <a:cubicBezTo>
                    <a:pt x="1" y="739"/>
                    <a:pt x="191" y="953"/>
                    <a:pt x="453" y="953"/>
                  </a:cubicBezTo>
                  <a:cubicBezTo>
                    <a:pt x="191" y="953"/>
                    <a:pt x="1" y="1168"/>
                    <a:pt x="1" y="1430"/>
                  </a:cubicBezTo>
                  <a:cubicBezTo>
                    <a:pt x="1" y="1692"/>
                    <a:pt x="191" y="1906"/>
                    <a:pt x="453" y="1906"/>
                  </a:cubicBezTo>
                  <a:cubicBezTo>
                    <a:pt x="715" y="1906"/>
                    <a:pt x="930" y="1692"/>
                    <a:pt x="930" y="143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3" name="Google Shape;5023;p62"/>
            <p:cNvSpPr/>
            <p:nvPr/>
          </p:nvSpPr>
          <p:spPr>
            <a:xfrm>
              <a:off x="7121743" y="3522726"/>
              <a:ext cx="280318" cy="101144"/>
            </a:xfrm>
            <a:custGeom>
              <a:rect b="b" l="l" r="r" t="t"/>
              <a:pathLst>
                <a:path extrusionOk="0" h="2621" w="7264">
                  <a:moveTo>
                    <a:pt x="0" y="2620"/>
                  </a:moveTo>
                  <a:lnTo>
                    <a:pt x="7264" y="2620"/>
                  </a:lnTo>
                  <a:cubicBezTo>
                    <a:pt x="7264" y="2001"/>
                    <a:pt x="6764" y="1477"/>
                    <a:pt x="6121" y="1477"/>
                  </a:cubicBezTo>
                  <a:cubicBezTo>
                    <a:pt x="6240" y="929"/>
                    <a:pt x="5835" y="406"/>
                    <a:pt x="5263" y="406"/>
                  </a:cubicBezTo>
                  <a:cubicBezTo>
                    <a:pt x="4977" y="406"/>
                    <a:pt x="4739" y="548"/>
                    <a:pt x="4573" y="739"/>
                  </a:cubicBezTo>
                  <a:cubicBezTo>
                    <a:pt x="4358" y="310"/>
                    <a:pt x="3906" y="1"/>
                    <a:pt x="3382" y="1"/>
                  </a:cubicBezTo>
                  <a:cubicBezTo>
                    <a:pt x="2953" y="1"/>
                    <a:pt x="2548" y="239"/>
                    <a:pt x="2310" y="572"/>
                  </a:cubicBezTo>
                  <a:cubicBezTo>
                    <a:pt x="1810" y="191"/>
                    <a:pt x="1119" y="691"/>
                    <a:pt x="1286" y="1287"/>
                  </a:cubicBezTo>
                  <a:cubicBezTo>
                    <a:pt x="572" y="1310"/>
                    <a:pt x="0" y="1906"/>
                    <a:pt x="0" y="262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4" name="Google Shape;5024;p62"/>
            <p:cNvSpPr/>
            <p:nvPr/>
          </p:nvSpPr>
          <p:spPr>
            <a:xfrm>
              <a:off x="7061081" y="3781889"/>
              <a:ext cx="17481" cy="48739"/>
            </a:xfrm>
            <a:custGeom>
              <a:rect b="b" l="l" r="r" t="t"/>
              <a:pathLst>
                <a:path extrusionOk="0" h="1263" w="453">
                  <a:moveTo>
                    <a:pt x="0" y="0"/>
                  </a:moveTo>
                  <a:lnTo>
                    <a:pt x="453" y="0"/>
                  </a:lnTo>
                  <a:lnTo>
                    <a:pt x="453" y="1263"/>
                  </a:lnTo>
                  <a:lnTo>
                    <a:pt x="0" y="126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5" name="Google Shape;5025;p62"/>
            <p:cNvSpPr/>
            <p:nvPr/>
          </p:nvSpPr>
          <p:spPr>
            <a:xfrm>
              <a:off x="7084968" y="3623829"/>
              <a:ext cx="42333" cy="158103"/>
            </a:xfrm>
            <a:custGeom>
              <a:rect b="b" l="l" r="r" t="t"/>
              <a:pathLst>
                <a:path extrusionOk="0" h="4097" w="1097">
                  <a:moveTo>
                    <a:pt x="1" y="4096"/>
                  </a:moveTo>
                  <a:lnTo>
                    <a:pt x="477" y="4096"/>
                  </a:lnTo>
                  <a:lnTo>
                    <a:pt x="787" y="310"/>
                  </a:lnTo>
                  <a:cubicBezTo>
                    <a:pt x="810" y="143"/>
                    <a:pt x="929" y="0"/>
                    <a:pt x="1096" y="0"/>
                  </a:cubicBezTo>
                  <a:lnTo>
                    <a:pt x="620" y="0"/>
                  </a:lnTo>
                  <a:cubicBezTo>
                    <a:pt x="453" y="0"/>
                    <a:pt x="334" y="143"/>
                    <a:pt x="310" y="31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6" name="Google Shape;5026;p62"/>
            <p:cNvSpPr/>
            <p:nvPr/>
          </p:nvSpPr>
          <p:spPr>
            <a:xfrm>
              <a:off x="7121743" y="3605461"/>
              <a:ext cx="280318" cy="18407"/>
            </a:xfrm>
            <a:custGeom>
              <a:rect b="b" l="l" r="r" t="t"/>
              <a:pathLst>
                <a:path extrusionOk="0" h="477" w="7264">
                  <a:moveTo>
                    <a:pt x="0" y="476"/>
                  </a:moveTo>
                  <a:lnTo>
                    <a:pt x="7264" y="476"/>
                  </a:lnTo>
                  <a:cubicBezTo>
                    <a:pt x="7264" y="310"/>
                    <a:pt x="7240" y="167"/>
                    <a:pt x="7168" y="0"/>
                  </a:cubicBezTo>
                  <a:lnTo>
                    <a:pt x="72" y="0"/>
                  </a:lnTo>
                  <a:cubicBezTo>
                    <a:pt x="24" y="167"/>
                    <a:pt x="0" y="310"/>
                    <a:pt x="0" y="47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7" name="Google Shape;5027;p62"/>
            <p:cNvSpPr/>
            <p:nvPr/>
          </p:nvSpPr>
          <p:spPr>
            <a:xfrm>
              <a:off x="7414903" y="3824144"/>
              <a:ext cx="11963" cy="12928"/>
            </a:xfrm>
            <a:custGeom>
              <a:rect b="b" l="l" r="r" t="t"/>
              <a:pathLst>
                <a:path extrusionOk="0" h="335" w="310">
                  <a:moveTo>
                    <a:pt x="0" y="1"/>
                  </a:moveTo>
                  <a:lnTo>
                    <a:pt x="0" y="334"/>
                  </a:lnTo>
                  <a:lnTo>
                    <a:pt x="310" y="334"/>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8" name="Google Shape;5028;p62"/>
            <p:cNvSpPr/>
            <p:nvPr/>
          </p:nvSpPr>
          <p:spPr>
            <a:xfrm>
              <a:off x="7054637" y="3516320"/>
              <a:ext cx="414534" cy="320760"/>
            </a:xfrm>
            <a:custGeom>
              <a:rect b="b" l="l" r="r" t="t"/>
              <a:pathLst>
                <a:path extrusionOk="0" h="8312" w="10742">
                  <a:moveTo>
                    <a:pt x="5121" y="333"/>
                  </a:moveTo>
                  <a:cubicBezTo>
                    <a:pt x="5573" y="333"/>
                    <a:pt x="5978" y="572"/>
                    <a:pt x="6169" y="976"/>
                  </a:cubicBezTo>
                  <a:lnTo>
                    <a:pt x="6288" y="1215"/>
                  </a:lnTo>
                  <a:lnTo>
                    <a:pt x="6431" y="1000"/>
                  </a:lnTo>
                  <a:cubicBezTo>
                    <a:pt x="6574" y="834"/>
                    <a:pt x="6788" y="738"/>
                    <a:pt x="7002" y="738"/>
                  </a:cubicBezTo>
                  <a:cubicBezTo>
                    <a:pt x="7217" y="738"/>
                    <a:pt x="7431" y="834"/>
                    <a:pt x="7574" y="1000"/>
                  </a:cubicBezTo>
                  <a:cubicBezTo>
                    <a:pt x="7717" y="1167"/>
                    <a:pt x="7764" y="1381"/>
                    <a:pt x="7717" y="1596"/>
                  </a:cubicBezTo>
                  <a:lnTo>
                    <a:pt x="7669" y="1810"/>
                  </a:lnTo>
                  <a:lnTo>
                    <a:pt x="7860" y="1810"/>
                  </a:lnTo>
                  <a:cubicBezTo>
                    <a:pt x="8122" y="1810"/>
                    <a:pt x="8360" y="1905"/>
                    <a:pt x="8550" y="2096"/>
                  </a:cubicBezTo>
                  <a:cubicBezTo>
                    <a:pt x="8717" y="2239"/>
                    <a:pt x="8812" y="2429"/>
                    <a:pt x="8836" y="2643"/>
                  </a:cubicBezTo>
                  <a:lnTo>
                    <a:pt x="1906" y="2643"/>
                  </a:lnTo>
                  <a:cubicBezTo>
                    <a:pt x="1977" y="2072"/>
                    <a:pt x="2454" y="1619"/>
                    <a:pt x="3025" y="1596"/>
                  </a:cubicBezTo>
                  <a:lnTo>
                    <a:pt x="3240" y="1596"/>
                  </a:lnTo>
                  <a:lnTo>
                    <a:pt x="3168" y="1405"/>
                  </a:lnTo>
                  <a:cubicBezTo>
                    <a:pt x="3097" y="1143"/>
                    <a:pt x="3240" y="953"/>
                    <a:pt x="3382" y="857"/>
                  </a:cubicBezTo>
                  <a:cubicBezTo>
                    <a:pt x="3461" y="805"/>
                    <a:pt x="3561" y="767"/>
                    <a:pt x="3670" y="767"/>
                  </a:cubicBezTo>
                  <a:cubicBezTo>
                    <a:pt x="3760" y="767"/>
                    <a:pt x="3857" y="793"/>
                    <a:pt x="3954" y="857"/>
                  </a:cubicBezTo>
                  <a:lnTo>
                    <a:pt x="4097" y="953"/>
                  </a:lnTo>
                  <a:lnTo>
                    <a:pt x="4168" y="834"/>
                  </a:lnTo>
                  <a:cubicBezTo>
                    <a:pt x="4383" y="524"/>
                    <a:pt x="4740" y="333"/>
                    <a:pt x="5121" y="333"/>
                  </a:cubicBezTo>
                  <a:close/>
                  <a:moveTo>
                    <a:pt x="5121" y="0"/>
                  </a:moveTo>
                  <a:cubicBezTo>
                    <a:pt x="4692" y="0"/>
                    <a:pt x="4287" y="214"/>
                    <a:pt x="4002" y="524"/>
                  </a:cubicBezTo>
                  <a:cubicBezTo>
                    <a:pt x="3892" y="474"/>
                    <a:pt x="3779" y="450"/>
                    <a:pt x="3665" y="450"/>
                  </a:cubicBezTo>
                  <a:cubicBezTo>
                    <a:pt x="3506" y="450"/>
                    <a:pt x="3345" y="498"/>
                    <a:pt x="3192" y="595"/>
                  </a:cubicBezTo>
                  <a:cubicBezTo>
                    <a:pt x="2954" y="762"/>
                    <a:pt x="2835" y="1024"/>
                    <a:pt x="2835" y="1310"/>
                  </a:cubicBezTo>
                  <a:cubicBezTo>
                    <a:pt x="2525" y="1357"/>
                    <a:pt x="2216" y="1500"/>
                    <a:pt x="2001" y="1738"/>
                  </a:cubicBezTo>
                  <a:cubicBezTo>
                    <a:pt x="1763" y="2000"/>
                    <a:pt x="1620" y="2310"/>
                    <a:pt x="1573" y="2643"/>
                  </a:cubicBezTo>
                  <a:lnTo>
                    <a:pt x="1406" y="2643"/>
                  </a:lnTo>
                  <a:cubicBezTo>
                    <a:pt x="1168" y="2643"/>
                    <a:pt x="977" y="2834"/>
                    <a:pt x="953" y="3096"/>
                  </a:cubicBezTo>
                  <a:lnTo>
                    <a:pt x="906" y="3572"/>
                  </a:lnTo>
                  <a:lnTo>
                    <a:pt x="1215" y="3596"/>
                  </a:lnTo>
                  <a:lnTo>
                    <a:pt x="1263" y="3120"/>
                  </a:lnTo>
                  <a:cubicBezTo>
                    <a:pt x="1263" y="3024"/>
                    <a:pt x="1311" y="2953"/>
                    <a:pt x="1406" y="2953"/>
                  </a:cubicBezTo>
                  <a:lnTo>
                    <a:pt x="9336" y="2953"/>
                  </a:lnTo>
                  <a:cubicBezTo>
                    <a:pt x="9431" y="2953"/>
                    <a:pt x="9479" y="3024"/>
                    <a:pt x="9479" y="3120"/>
                  </a:cubicBezTo>
                  <a:lnTo>
                    <a:pt x="9789" y="6716"/>
                  </a:lnTo>
                  <a:lnTo>
                    <a:pt x="953" y="6716"/>
                  </a:lnTo>
                  <a:lnTo>
                    <a:pt x="1191" y="3906"/>
                  </a:lnTo>
                  <a:lnTo>
                    <a:pt x="882" y="3882"/>
                  </a:lnTo>
                  <a:lnTo>
                    <a:pt x="644" y="6716"/>
                  </a:lnTo>
                  <a:lnTo>
                    <a:pt x="1" y="6716"/>
                  </a:lnTo>
                  <a:lnTo>
                    <a:pt x="1" y="8311"/>
                  </a:lnTo>
                  <a:lnTo>
                    <a:pt x="9003" y="8311"/>
                  </a:lnTo>
                  <a:lnTo>
                    <a:pt x="9003" y="7978"/>
                  </a:lnTo>
                  <a:lnTo>
                    <a:pt x="310" y="7978"/>
                  </a:lnTo>
                  <a:lnTo>
                    <a:pt x="310" y="7049"/>
                  </a:lnTo>
                  <a:lnTo>
                    <a:pt x="10432" y="7049"/>
                  </a:lnTo>
                  <a:lnTo>
                    <a:pt x="10432" y="7978"/>
                  </a:lnTo>
                  <a:lnTo>
                    <a:pt x="9955" y="7978"/>
                  </a:lnTo>
                  <a:lnTo>
                    <a:pt x="9955" y="8311"/>
                  </a:lnTo>
                  <a:lnTo>
                    <a:pt x="10741" y="8311"/>
                  </a:lnTo>
                  <a:lnTo>
                    <a:pt x="10741" y="6716"/>
                  </a:lnTo>
                  <a:lnTo>
                    <a:pt x="10098" y="6716"/>
                  </a:lnTo>
                  <a:lnTo>
                    <a:pt x="9789" y="3096"/>
                  </a:lnTo>
                  <a:cubicBezTo>
                    <a:pt x="9765" y="2834"/>
                    <a:pt x="9574" y="2643"/>
                    <a:pt x="9336" y="2643"/>
                  </a:cubicBezTo>
                  <a:lnTo>
                    <a:pt x="9169" y="2643"/>
                  </a:lnTo>
                  <a:cubicBezTo>
                    <a:pt x="9122" y="2334"/>
                    <a:pt x="9003" y="2072"/>
                    <a:pt x="8788" y="1858"/>
                  </a:cubicBezTo>
                  <a:cubicBezTo>
                    <a:pt x="8574" y="1667"/>
                    <a:pt x="8312" y="1524"/>
                    <a:pt x="8050" y="1500"/>
                  </a:cubicBezTo>
                  <a:cubicBezTo>
                    <a:pt x="8050" y="1238"/>
                    <a:pt x="7979" y="1000"/>
                    <a:pt x="7812" y="810"/>
                  </a:cubicBezTo>
                  <a:cubicBezTo>
                    <a:pt x="7621" y="548"/>
                    <a:pt x="7336" y="405"/>
                    <a:pt x="7002" y="405"/>
                  </a:cubicBezTo>
                  <a:cubicBezTo>
                    <a:pt x="6764" y="405"/>
                    <a:pt x="6526" y="500"/>
                    <a:pt x="6335" y="643"/>
                  </a:cubicBezTo>
                  <a:cubicBezTo>
                    <a:pt x="6073" y="262"/>
                    <a:pt x="5621" y="0"/>
                    <a:pt x="51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9" name="Google Shape;5029;p62"/>
            <p:cNvSpPr/>
            <p:nvPr/>
          </p:nvSpPr>
          <p:spPr>
            <a:xfrm>
              <a:off x="7176887" y="3660566"/>
              <a:ext cx="170028" cy="84589"/>
            </a:xfrm>
            <a:custGeom>
              <a:rect b="b" l="l" r="r" t="t"/>
              <a:pathLst>
                <a:path extrusionOk="0" h="2192" w="4406">
                  <a:moveTo>
                    <a:pt x="3787" y="310"/>
                  </a:moveTo>
                  <a:cubicBezTo>
                    <a:pt x="3953" y="310"/>
                    <a:pt x="4096" y="453"/>
                    <a:pt x="4096" y="620"/>
                  </a:cubicBezTo>
                  <a:cubicBezTo>
                    <a:pt x="4096" y="811"/>
                    <a:pt x="3953" y="953"/>
                    <a:pt x="3787" y="953"/>
                  </a:cubicBezTo>
                  <a:lnTo>
                    <a:pt x="3787" y="1263"/>
                  </a:lnTo>
                  <a:cubicBezTo>
                    <a:pt x="3953" y="1263"/>
                    <a:pt x="4096" y="1406"/>
                    <a:pt x="4096" y="1573"/>
                  </a:cubicBezTo>
                  <a:cubicBezTo>
                    <a:pt x="4096" y="1739"/>
                    <a:pt x="3953" y="1882"/>
                    <a:pt x="3787" y="1882"/>
                  </a:cubicBezTo>
                  <a:cubicBezTo>
                    <a:pt x="3596" y="1882"/>
                    <a:pt x="3453" y="1739"/>
                    <a:pt x="3453" y="1573"/>
                  </a:cubicBezTo>
                  <a:lnTo>
                    <a:pt x="3453" y="1406"/>
                  </a:lnTo>
                  <a:lnTo>
                    <a:pt x="953" y="1406"/>
                  </a:lnTo>
                  <a:lnTo>
                    <a:pt x="953" y="1573"/>
                  </a:lnTo>
                  <a:cubicBezTo>
                    <a:pt x="953" y="1739"/>
                    <a:pt x="810" y="1882"/>
                    <a:pt x="619" y="1882"/>
                  </a:cubicBezTo>
                  <a:cubicBezTo>
                    <a:pt x="453" y="1882"/>
                    <a:pt x="310" y="1739"/>
                    <a:pt x="310" y="1573"/>
                  </a:cubicBezTo>
                  <a:cubicBezTo>
                    <a:pt x="310" y="1406"/>
                    <a:pt x="453" y="1263"/>
                    <a:pt x="619" y="1263"/>
                  </a:cubicBezTo>
                  <a:lnTo>
                    <a:pt x="619" y="953"/>
                  </a:lnTo>
                  <a:cubicBezTo>
                    <a:pt x="453" y="953"/>
                    <a:pt x="310" y="811"/>
                    <a:pt x="310" y="620"/>
                  </a:cubicBezTo>
                  <a:cubicBezTo>
                    <a:pt x="310" y="453"/>
                    <a:pt x="453" y="310"/>
                    <a:pt x="619" y="310"/>
                  </a:cubicBezTo>
                  <a:cubicBezTo>
                    <a:pt x="810" y="310"/>
                    <a:pt x="953" y="453"/>
                    <a:pt x="953" y="620"/>
                  </a:cubicBezTo>
                  <a:lnTo>
                    <a:pt x="953" y="787"/>
                  </a:lnTo>
                  <a:lnTo>
                    <a:pt x="3453" y="787"/>
                  </a:lnTo>
                  <a:lnTo>
                    <a:pt x="3453" y="620"/>
                  </a:lnTo>
                  <a:cubicBezTo>
                    <a:pt x="3453" y="453"/>
                    <a:pt x="3596" y="310"/>
                    <a:pt x="3787" y="310"/>
                  </a:cubicBezTo>
                  <a:close/>
                  <a:moveTo>
                    <a:pt x="619" y="1"/>
                  </a:moveTo>
                  <a:cubicBezTo>
                    <a:pt x="286" y="1"/>
                    <a:pt x="0" y="287"/>
                    <a:pt x="0" y="620"/>
                  </a:cubicBezTo>
                  <a:cubicBezTo>
                    <a:pt x="0" y="811"/>
                    <a:pt x="72" y="977"/>
                    <a:pt x="214" y="1096"/>
                  </a:cubicBezTo>
                  <a:cubicBezTo>
                    <a:pt x="72" y="1215"/>
                    <a:pt x="0" y="1382"/>
                    <a:pt x="0" y="1573"/>
                  </a:cubicBezTo>
                  <a:cubicBezTo>
                    <a:pt x="0" y="1930"/>
                    <a:pt x="286" y="2192"/>
                    <a:pt x="619" y="2192"/>
                  </a:cubicBezTo>
                  <a:cubicBezTo>
                    <a:pt x="929" y="2192"/>
                    <a:pt x="1167" y="2001"/>
                    <a:pt x="1238" y="1739"/>
                  </a:cubicBezTo>
                  <a:lnTo>
                    <a:pt x="3167" y="1739"/>
                  </a:lnTo>
                  <a:cubicBezTo>
                    <a:pt x="3239" y="2001"/>
                    <a:pt x="3477" y="2192"/>
                    <a:pt x="3787" y="2192"/>
                  </a:cubicBezTo>
                  <a:cubicBezTo>
                    <a:pt x="4120" y="2192"/>
                    <a:pt x="4406" y="1930"/>
                    <a:pt x="4406" y="1573"/>
                  </a:cubicBezTo>
                  <a:cubicBezTo>
                    <a:pt x="4406" y="1382"/>
                    <a:pt x="4334" y="1215"/>
                    <a:pt x="4191" y="1096"/>
                  </a:cubicBezTo>
                  <a:cubicBezTo>
                    <a:pt x="4334" y="977"/>
                    <a:pt x="4406" y="811"/>
                    <a:pt x="4406" y="620"/>
                  </a:cubicBezTo>
                  <a:cubicBezTo>
                    <a:pt x="4406" y="287"/>
                    <a:pt x="4120" y="1"/>
                    <a:pt x="3787" y="1"/>
                  </a:cubicBezTo>
                  <a:cubicBezTo>
                    <a:pt x="3477" y="1"/>
                    <a:pt x="3239" y="191"/>
                    <a:pt x="3167" y="477"/>
                  </a:cubicBezTo>
                  <a:lnTo>
                    <a:pt x="1238" y="477"/>
                  </a:lnTo>
                  <a:cubicBezTo>
                    <a:pt x="1167" y="191"/>
                    <a:pt x="929" y="1"/>
                    <a:pt x="6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30" name="Google Shape;5030;p62"/>
          <p:cNvGrpSpPr/>
          <p:nvPr/>
        </p:nvGrpSpPr>
        <p:grpSpPr>
          <a:xfrm>
            <a:off x="6334182" y="3469435"/>
            <a:ext cx="316168" cy="414495"/>
            <a:chOff x="6334182" y="3469435"/>
            <a:chExt cx="316168" cy="414495"/>
          </a:xfrm>
        </p:grpSpPr>
        <p:sp>
          <p:nvSpPr>
            <p:cNvPr id="5031" name="Google Shape;5031;p62"/>
            <p:cNvSpPr/>
            <p:nvPr/>
          </p:nvSpPr>
          <p:spPr>
            <a:xfrm>
              <a:off x="6340588" y="3841625"/>
              <a:ext cx="79071" cy="35889"/>
            </a:xfrm>
            <a:custGeom>
              <a:rect b="b" l="l" r="r" t="t"/>
              <a:pathLst>
                <a:path extrusionOk="0" h="930" w="2049">
                  <a:moveTo>
                    <a:pt x="2049" y="0"/>
                  </a:moveTo>
                  <a:lnTo>
                    <a:pt x="620" y="0"/>
                  </a:lnTo>
                  <a:cubicBezTo>
                    <a:pt x="287" y="0"/>
                    <a:pt x="1" y="286"/>
                    <a:pt x="1" y="619"/>
                  </a:cubicBezTo>
                  <a:lnTo>
                    <a:pt x="1" y="929"/>
                  </a:lnTo>
                  <a:lnTo>
                    <a:pt x="1406" y="929"/>
                  </a:lnTo>
                  <a:lnTo>
                    <a:pt x="1406" y="619"/>
                  </a:lnTo>
                  <a:cubicBezTo>
                    <a:pt x="1406" y="286"/>
                    <a:pt x="1692" y="0"/>
                    <a:pt x="204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2" name="Google Shape;5032;p62"/>
            <p:cNvSpPr/>
            <p:nvPr/>
          </p:nvSpPr>
          <p:spPr>
            <a:xfrm>
              <a:off x="6394805" y="3841625"/>
              <a:ext cx="60702" cy="35889"/>
            </a:xfrm>
            <a:custGeom>
              <a:rect b="b" l="l" r="r" t="t"/>
              <a:pathLst>
                <a:path extrusionOk="0" h="930" w="1573">
                  <a:moveTo>
                    <a:pt x="644" y="0"/>
                  </a:moveTo>
                  <a:cubicBezTo>
                    <a:pt x="287" y="0"/>
                    <a:pt x="1" y="286"/>
                    <a:pt x="1" y="619"/>
                  </a:cubicBezTo>
                  <a:lnTo>
                    <a:pt x="1" y="929"/>
                  </a:lnTo>
                  <a:lnTo>
                    <a:pt x="1573" y="929"/>
                  </a:lnTo>
                  <a:lnTo>
                    <a:pt x="1573" y="619"/>
                  </a:lnTo>
                  <a:cubicBezTo>
                    <a:pt x="1573" y="477"/>
                    <a:pt x="1525" y="310"/>
                    <a:pt x="1430" y="215"/>
                  </a:cubicBezTo>
                  <a:cubicBezTo>
                    <a:pt x="1311" y="72"/>
                    <a:pt x="1144" y="0"/>
                    <a:pt x="95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3" name="Google Shape;5033;p62"/>
            <p:cNvSpPr/>
            <p:nvPr/>
          </p:nvSpPr>
          <p:spPr>
            <a:xfrm>
              <a:off x="6393918" y="3657826"/>
              <a:ext cx="196693" cy="192101"/>
            </a:xfrm>
            <a:custGeom>
              <a:rect b="b" l="l" r="r" t="t"/>
              <a:pathLst>
                <a:path extrusionOk="0" h="4978" w="5097">
                  <a:moveTo>
                    <a:pt x="24" y="3096"/>
                  </a:moveTo>
                  <a:lnTo>
                    <a:pt x="667" y="4763"/>
                  </a:lnTo>
                  <a:lnTo>
                    <a:pt x="977" y="4763"/>
                  </a:lnTo>
                  <a:cubicBezTo>
                    <a:pt x="1167" y="4763"/>
                    <a:pt x="1334" y="4835"/>
                    <a:pt x="1453" y="4978"/>
                  </a:cubicBezTo>
                  <a:lnTo>
                    <a:pt x="1453" y="3977"/>
                  </a:lnTo>
                  <a:cubicBezTo>
                    <a:pt x="1453" y="3358"/>
                    <a:pt x="1953" y="2882"/>
                    <a:pt x="2548" y="2882"/>
                  </a:cubicBezTo>
                  <a:cubicBezTo>
                    <a:pt x="3144" y="2882"/>
                    <a:pt x="3644" y="3358"/>
                    <a:pt x="3644" y="3977"/>
                  </a:cubicBezTo>
                  <a:lnTo>
                    <a:pt x="3644" y="4978"/>
                  </a:lnTo>
                  <a:cubicBezTo>
                    <a:pt x="3763" y="4835"/>
                    <a:pt x="3930" y="4763"/>
                    <a:pt x="4120" y="4763"/>
                  </a:cubicBezTo>
                  <a:lnTo>
                    <a:pt x="4430" y="4763"/>
                  </a:lnTo>
                  <a:lnTo>
                    <a:pt x="5073" y="3096"/>
                  </a:lnTo>
                  <a:cubicBezTo>
                    <a:pt x="5073" y="2048"/>
                    <a:pt x="5096" y="858"/>
                    <a:pt x="4406" y="0"/>
                  </a:cubicBezTo>
                  <a:cubicBezTo>
                    <a:pt x="4168" y="405"/>
                    <a:pt x="3810" y="834"/>
                    <a:pt x="3429" y="739"/>
                  </a:cubicBezTo>
                  <a:lnTo>
                    <a:pt x="3167" y="691"/>
                  </a:lnTo>
                  <a:lnTo>
                    <a:pt x="3167" y="1286"/>
                  </a:lnTo>
                  <a:cubicBezTo>
                    <a:pt x="3167" y="1620"/>
                    <a:pt x="2906" y="1906"/>
                    <a:pt x="2548" y="1906"/>
                  </a:cubicBezTo>
                  <a:cubicBezTo>
                    <a:pt x="2191" y="1906"/>
                    <a:pt x="1929" y="1620"/>
                    <a:pt x="1929" y="1286"/>
                  </a:cubicBezTo>
                  <a:lnTo>
                    <a:pt x="1929" y="691"/>
                  </a:lnTo>
                  <a:lnTo>
                    <a:pt x="1667" y="739"/>
                  </a:lnTo>
                  <a:cubicBezTo>
                    <a:pt x="1286" y="834"/>
                    <a:pt x="929" y="405"/>
                    <a:pt x="691" y="0"/>
                  </a:cubicBezTo>
                  <a:cubicBezTo>
                    <a:pt x="0" y="858"/>
                    <a:pt x="24" y="2048"/>
                    <a:pt x="24" y="3096"/>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4" name="Google Shape;5034;p62"/>
            <p:cNvSpPr/>
            <p:nvPr/>
          </p:nvSpPr>
          <p:spPr>
            <a:xfrm>
              <a:off x="6449949" y="3769000"/>
              <a:ext cx="84589" cy="108515"/>
            </a:xfrm>
            <a:custGeom>
              <a:rect b="b" l="l" r="r" t="t"/>
              <a:pathLst>
                <a:path extrusionOk="0" h="2812" w="2192">
                  <a:moveTo>
                    <a:pt x="1" y="1096"/>
                  </a:moveTo>
                  <a:lnTo>
                    <a:pt x="1" y="2097"/>
                  </a:lnTo>
                  <a:cubicBezTo>
                    <a:pt x="96" y="2192"/>
                    <a:pt x="144" y="2359"/>
                    <a:pt x="144" y="2501"/>
                  </a:cubicBezTo>
                  <a:lnTo>
                    <a:pt x="144" y="2811"/>
                  </a:lnTo>
                  <a:lnTo>
                    <a:pt x="2049" y="2811"/>
                  </a:lnTo>
                  <a:lnTo>
                    <a:pt x="2049" y="2501"/>
                  </a:lnTo>
                  <a:cubicBezTo>
                    <a:pt x="2049" y="2359"/>
                    <a:pt x="2097" y="2192"/>
                    <a:pt x="2192" y="2097"/>
                  </a:cubicBezTo>
                  <a:lnTo>
                    <a:pt x="2192" y="1096"/>
                  </a:lnTo>
                  <a:cubicBezTo>
                    <a:pt x="2192" y="477"/>
                    <a:pt x="1692" y="1"/>
                    <a:pt x="1096" y="1"/>
                  </a:cubicBezTo>
                  <a:cubicBezTo>
                    <a:pt x="501" y="1"/>
                    <a:pt x="1" y="477"/>
                    <a:pt x="1" y="1096"/>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5" name="Google Shape;5035;p62"/>
            <p:cNvSpPr/>
            <p:nvPr/>
          </p:nvSpPr>
          <p:spPr>
            <a:xfrm>
              <a:off x="6528979" y="3841625"/>
              <a:ext cx="60702" cy="35889"/>
            </a:xfrm>
            <a:custGeom>
              <a:rect b="b" l="l" r="r" t="t"/>
              <a:pathLst>
                <a:path extrusionOk="0" h="930" w="1573">
                  <a:moveTo>
                    <a:pt x="144" y="215"/>
                  </a:moveTo>
                  <a:cubicBezTo>
                    <a:pt x="49" y="310"/>
                    <a:pt x="1" y="477"/>
                    <a:pt x="1" y="619"/>
                  </a:cubicBezTo>
                  <a:lnTo>
                    <a:pt x="1" y="929"/>
                  </a:lnTo>
                  <a:lnTo>
                    <a:pt x="1573" y="929"/>
                  </a:lnTo>
                  <a:lnTo>
                    <a:pt x="1573" y="619"/>
                  </a:lnTo>
                  <a:cubicBezTo>
                    <a:pt x="1573" y="286"/>
                    <a:pt x="1287" y="0"/>
                    <a:pt x="930" y="0"/>
                  </a:cubicBezTo>
                  <a:lnTo>
                    <a:pt x="620" y="0"/>
                  </a:lnTo>
                  <a:cubicBezTo>
                    <a:pt x="430" y="0"/>
                    <a:pt x="263" y="72"/>
                    <a:pt x="144" y="21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6" name="Google Shape;5036;p62"/>
            <p:cNvSpPr/>
            <p:nvPr/>
          </p:nvSpPr>
          <p:spPr>
            <a:xfrm>
              <a:off x="6364513" y="3732264"/>
              <a:ext cx="255504" cy="109403"/>
            </a:xfrm>
            <a:custGeom>
              <a:rect b="b" l="l" r="r" t="t"/>
              <a:pathLst>
                <a:path extrusionOk="0" h="2835" w="6621">
                  <a:moveTo>
                    <a:pt x="5835" y="1167"/>
                  </a:moveTo>
                  <a:lnTo>
                    <a:pt x="5192" y="2834"/>
                  </a:lnTo>
                  <a:lnTo>
                    <a:pt x="6621" y="2834"/>
                  </a:lnTo>
                  <a:lnTo>
                    <a:pt x="6621" y="929"/>
                  </a:lnTo>
                  <a:cubicBezTo>
                    <a:pt x="6621" y="453"/>
                    <a:pt x="6263" y="48"/>
                    <a:pt x="5811" y="0"/>
                  </a:cubicBezTo>
                  <a:cubicBezTo>
                    <a:pt x="5835" y="381"/>
                    <a:pt x="5835" y="762"/>
                    <a:pt x="5835" y="1167"/>
                  </a:cubicBezTo>
                  <a:close/>
                  <a:moveTo>
                    <a:pt x="1429" y="2834"/>
                  </a:moveTo>
                  <a:lnTo>
                    <a:pt x="786" y="1167"/>
                  </a:lnTo>
                  <a:cubicBezTo>
                    <a:pt x="786" y="762"/>
                    <a:pt x="786" y="381"/>
                    <a:pt x="810" y="0"/>
                  </a:cubicBezTo>
                  <a:cubicBezTo>
                    <a:pt x="357" y="48"/>
                    <a:pt x="0" y="453"/>
                    <a:pt x="0" y="929"/>
                  </a:cubicBezTo>
                  <a:lnTo>
                    <a:pt x="0" y="2834"/>
                  </a:lnTo>
                  <a:lnTo>
                    <a:pt x="1429" y="2834"/>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7" name="Google Shape;5037;p62"/>
            <p:cNvSpPr/>
            <p:nvPr/>
          </p:nvSpPr>
          <p:spPr>
            <a:xfrm>
              <a:off x="6376437" y="3732264"/>
              <a:ext cx="231617" cy="109403"/>
            </a:xfrm>
            <a:custGeom>
              <a:rect b="b" l="l" r="r" t="t"/>
              <a:pathLst>
                <a:path extrusionOk="0" h="2835" w="6002">
                  <a:moveTo>
                    <a:pt x="5526" y="1167"/>
                  </a:moveTo>
                  <a:lnTo>
                    <a:pt x="4883" y="2834"/>
                  </a:lnTo>
                  <a:lnTo>
                    <a:pt x="5407" y="2834"/>
                  </a:lnTo>
                  <a:lnTo>
                    <a:pt x="6002" y="1263"/>
                  </a:lnTo>
                  <a:cubicBezTo>
                    <a:pt x="6002" y="905"/>
                    <a:pt x="6002" y="572"/>
                    <a:pt x="5978" y="215"/>
                  </a:cubicBezTo>
                  <a:cubicBezTo>
                    <a:pt x="5835" y="96"/>
                    <a:pt x="5669" y="24"/>
                    <a:pt x="5502" y="0"/>
                  </a:cubicBezTo>
                  <a:cubicBezTo>
                    <a:pt x="5526" y="381"/>
                    <a:pt x="5526" y="762"/>
                    <a:pt x="5526" y="1167"/>
                  </a:cubicBezTo>
                  <a:close/>
                  <a:moveTo>
                    <a:pt x="596" y="2834"/>
                  </a:moveTo>
                  <a:lnTo>
                    <a:pt x="1" y="1263"/>
                  </a:lnTo>
                  <a:cubicBezTo>
                    <a:pt x="1" y="905"/>
                    <a:pt x="1" y="572"/>
                    <a:pt x="24" y="215"/>
                  </a:cubicBezTo>
                  <a:cubicBezTo>
                    <a:pt x="167" y="96"/>
                    <a:pt x="334" y="24"/>
                    <a:pt x="501" y="0"/>
                  </a:cubicBezTo>
                  <a:cubicBezTo>
                    <a:pt x="477" y="381"/>
                    <a:pt x="477" y="762"/>
                    <a:pt x="477" y="1167"/>
                  </a:cubicBezTo>
                  <a:lnTo>
                    <a:pt x="1120" y="283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8" name="Google Shape;5038;p62"/>
            <p:cNvSpPr/>
            <p:nvPr/>
          </p:nvSpPr>
          <p:spPr>
            <a:xfrm>
              <a:off x="6473874" y="3615532"/>
              <a:ext cx="36776" cy="36815"/>
            </a:xfrm>
            <a:custGeom>
              <a:rect b="b" l="l" r="r" t="t"/>
              <a:pathLst>
                <a:path extrusionOk="0" h="954" w="953">
                  <a:moveTo>
                    <a:pt x="476" y="954"/>
                  </a:moveTo>
                  <a:cubicBezTo>
                    <a:pt x="738" y="954"/>
                    <a:pt x="953" y="739"/>
                    <a:pt x="953" y="477"/>
                  </a:cubicBezTo>
                  <a:lnTo>
                    <a:pt x="953" y="311"/>
                  </a:lnTo>
                  <a:cubicBezTo>
                    <a:pt x="953" y="144"/>
                    <a:pt x="810" y="1"/>
                    <a:pt x="643" y="1"/>
                  </a:cubicBezTo>
                  <a:lnTo>
                    <a:pt x="310" y="1"/>
                  </a:lnTo>
                  <a:cubicBezTo>
                    <a:pt x="143" y="1"/>
                    <a:pt x="0" y="144"/>
                    <a:pt x="0" y="311"/>
                  </a:cubicBezTo>
                  <a:lnTo>
                    <a:pt x="0" y="477"/>
                  </a:lnTo>
                  <a:cubicBezTo>
                    <a:pt x="0" y="739"/>
                    <a:pt x="214" y="954"/>
                    <a:pt x="476" y="95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9" name="Google Shape;5039;p62"/>
            <p:cNvSpPr/>
            <p:nvPr/>
          </p:nvSpPr>
          <p:spPr>
            <a:xfrm>
              <a:off x="6380103" y="3475879"/>
              <a:ext cx="75405" cy="100180"/>
            </a:xfrm>
            <a:custGeom>
              <a:rect b="b" l="l" r="r" t="t"/>
              <a:pathLst>
                <a:path extrusionOk="0" h="2596" w="1954">
                  <a:moveTo>
                    <a:pt x="692" y="2596"/>
                  </a:moveTo>
                  <a:cubicBezTo>
                    <a:pt x="644" y="2239"/>
                    <a:pt x="1382" y="1405"/>
                    <a:pt x="1954" y="1405"/>
                  </a:cubicBezTo>
                  <a:cubicBezTo>
                    <a:pt x="1644" y="1381"/>
                    <a:pt x="1406" y="0"/>
                    <a:pt x="692" y="0"/>
                  </a:cubicBezTo>
                  <a:cubicBezTo>
                    <a:pt x="1" y="0"/>
                    <a:pt x="96" y="1834"/>
                    <a:pt x="692" y="259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0" name="Google Shape;5040;p62"/>
            <p:cNvSpPr/>
            <p:nvPr/>
          </p:nvSpPr>
          <p:spPr>
            <a:xfrm>
              <a:off x="6395731" y="3513542"/>
              <a:ext cx="59776" cy="62516"/>
            </a:xfrm>
            <a:custGeom>
              <a:rect b="b" l="l" r="r" t="t"/>
              <a:pathLst>
                <a:path extrusionOk="0" h="1620" w="1549">
                  <a:moveTo>
                    <a:pt x="287" y="1620"/>
                  </a:moveTo>
                  <a:cubicBezTo>
                    <a:pt x="239" y="1263"/>
                    <a:pt x="977" y="429"/>
                    <a:pt x="1549" y="429"/>
                  </a:cubicBezTo>
                  <a:cubicBezTo>
                    <a:pt x="1453" y="429"/>
                    <a:pt x="1334" y="239"/>
                    <a:pt x="1239" y="1"/>
                  </a:cubicBezTo>
                  <a:cubicBezTo>
                    <a:pt x="953" y="96"/>
                    <a:pt x="715" y="239"/>
                    <a:pt x="501" y="429"/>
                  </a:cubicBezTo>
                  <a:cubicBezTo>
                    <a:pt x="334" y="572"/>
                    <a:pt x="120" y="786"/>
                    <a:pt x="1" y="1025"/>
                  </a:cubicBezTo>
                  <a:cubicBezTo>
                    <a:pt x="72" y="1263"/>
                    <a:pt x="167" y="1477"/>
                    <a:pt x="287" y="162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1" name="Google Shape;5041;p62"/>
            <p:cNvSpPr/>
            <p:nvPr/>
          </p:nvSpPr>
          <p:spPr>
            <a:xfrm>
              <a:off x="6528979" y="3475879"/>
              <a:ext cx="75405" cy="100180"/>
            </a:xfrm>
            <a:custGeom>
              <a:rect b="b" l="l" r="r" t="t"/>
              <a:pathLst>
                <a:path extrusionOk="0" h="2596" w="1954">
                  <a:moveTo>
                    <a:pt x="1263" y="0"/>
                  </a:moveTo>
                  <a:cubicBezTo>
                    <a:pt x="549" y="0"/>
                    <a:pt x="310" y="1381"/>
                    <a:pt x="1" y="1405"/>
                  </a:cubicBezTo>
                  <a:cubicBezTo>
                    <a:pt x="572" y="1405"/>
                    <a:pt x="1311" y="2239"/>
                    <a:pt x="1263" y="2596"/>
                  </a:cubicBezTo>
                  <a:cubicBezTo>
                    <a:pt x="1858" y="1834"/>
                    <a:pt x="1954" y="0"/>
                    <a:pt x="126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2" name="Google Shape;5042;p62"/>
            <p:cNvSpPr/>
            <p:nvPr/>
          </p:nvSpPr>
          <p:spPr>
            <a:xfrm>
              <a:off x="6528979" y="3513542"/>
              <a:ext cx="60702" cy="62516"/>
            </a:xfrm>
            <a:custGeom>
              <a:rect b="b" l="l" r="r" t="t"/>
              <a:pathLst>
                <a:path extrusionOk="0" h="1620" w="1573">
                  <a:moveTo>
                    <a:pt x="334" y="1"/>
                  </a:moveTo>
                  <a:cubicBezTo>
                    <a:pt x="215" y="239"/>
                    <a:pt x="96" y="429"/>
                    <a:pt x="1" y="429"/>
                  </a:cubicBezTo>
                  <a:cubicBezTo>
                    <a:pt x="572" y="429"/>
                    <a:pt x="1311" y="1263"/>
                    <a:pt x="1263" y="1620"/>
                  </a:cubicBezTo>
                  <a:cubicBezTo>
                    <a:pt x="1382" y="1477"/>
                    <a:pt x="1477" y="1263"/>
                    <a:pt x="1573" y="1025"/>
                  </a:cubicBezTo>
                  <a:cubicBezTo>
                    <a:pt x="1430" y="786"/>
                    <a:pt x="1239" y="572"/>
                    <a:pt x="1049" y="429"/>
                  </a:cubicBezTo>
                  <a:cubicBezTo>
                    <a:pt x="834" y="239"/>
                    <a:pt x="596" y="96"/>
                    <a:pt x="334"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3" name="Google Shape;5043;p62"/>
            <p:cNvSpPr/>
            <p:nvPr/>
          </p:nvSpPr>
          <p:spPr>
            <a:xfrm>
              <a:off x="6404916" y="3530097"/>
              <a:ext cx="174658" cy="160843"/>
            </a:xfrm>
            <a:custGeom>
              <a:rect b="b" l="l" r="r" t="t"/>
              <a:pathLst>
                <a:path extrusionOk="0" h="4168" w="4526">
                  <a:moveTo>
                    <a:pt x="2263" y="3644"/>
                  </a:moveTo>
                  <a:cubicBezTo>
                    <a:pt x="2263" y="3644"/>
                    <a:pt x="2263" y="3882"/>
                    <a:pt x="2573" y="3953"/>
                  </a:cubicBezTo>
                  <a:lnTo>
                    <a:pt x="3144" y="4049"/>
                  </a:lnTo>
                  <a:cubicBezTo>
                    <a:pt x="3764" y="4168"/>
                    <a:pt x="4240" y="3096"/>
                    <a:pt x="4478" y="2620"/>
                  </a:cubicBezTo>
                  <a:lnTo>
                    <a:pt x="4478" y="1191"/>
                  </a:lnTo>
                  <a:cubicBezTo>
                    <a:pt x="4526" y="834"/>
                    <a:pt x="3787" y="0"/>
                    <a:pt x="3216" y="0"/>
                  </a:cubicBezTo>
                  <a:lnTo>
                    <a:pt x="1311" y="0"/>
                  </a:lnTo>
                  <a:cubicBezTo>
                    <a:pt x="739" y="0"/>
                    <a:pt x="1" y="834"/>
                    <a:pt x="72" y="1191"/>
                  </a:cubicBezTo>
                  <a:lnTo>
                    <a:pt x="72" y="2620"/>
                  </a:lnTo>
                  <a:cubicBezTo>
                    <a:pt x="287" y="3096"/>
                    <a:pt x="763" y="4168"/>
                    <a:pt x="1382" y="4049"/>
                  </a:cubicBezTo>
                  <a:lnTo>
                    <a:pt x="1954" y="3953"/>
                  </a:lnTo>
                  <a:cubicBezTo>
                    <a:pt x="2120" y="3906"/>
                    <a:pt x="2263" y="3811"/>
                    <a:pt x="2263" y="3644"/>
                  </a:cubicBezTo>
                  <a:close/>
                  <a:moveTo>
                    <a:pt x="2263" y="3168"/>
                  </a:moveTo>
                  <a:cubicBezTo>
                    <a:pt x="2001" y="3168"/>
                    <a:pt x="1787" y="2953"/>
                    <a:pt x="1787" y="2691"/>
                  </a:cubicBezTo>
                  <a:lnTo>
                    <a:pt x="1787" y="2525"/>
                  </a:lnTo>
                  <a:cubicBezTo>
                    <a:pt x="1787" y="2358"/>
                    <a:pt x="1930" y="2215"/>
                    <a:pt x="2097" y="2215"/>
                  </a:cubicBezTo>
                  <a:lnTo>
                    <a:pt x="2430" y="2215"/>
                  </a:lnTo>
                  <a:cubicBezTo>
                    <a:pt x="2597" y="2215"/>
                    <a:pt x="2740" y="2358"/>
                    <a:pt x="2740" y="2525"/>
                  </a:cubicBezTo>
                  <a:lnTo>
                    <a:pt x="2740" y="2691"/>
                  </a:lnTo>
                  <a:cubicBezTo>
                    <a:pt x="2740" y="2953"/>
                    <a:pt x="2525" y="3168"/>
                    <a:pt x="2263" y="316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4" name="Google Shape;5044;p62"/>
            <p:cNvSpPr/>
            <p:nvPr/>
          </p:nvSpPr>
          <p:spPr>
            <a:xfrm>
              <a:off x="6468356" y="3670676"/>
              <a:ext cx="47813" cy="60702"/>
            </a:xfrm>
            <a:custGeom>
              <a:rect b="b" l="l" r="r" t="t"/>
              <a:pathLst>
                <a:path extrusionOk="0" h="1573" w="1239">
                  <a:moveTo>
                    <a:pt x="619" y="1"/>
                  </a:moveTo>
                  <a:cubicBezTo>
                    <a:pt x="619" y="168"/>
                    <a:pt x="476" y="263"/>
                    <a:pt x="310" y="310"/>
                  </a:cubicBezTo>
                  <a:lnTo>
                    <a:pt x="0" y="358"/>
                  </a:lnTo>
                  <a:lnTo>
                    <a:pt x="0" y="953"/>
                  </a:lnTo>
                  <a:cubicBezTo>
                    <a:pt x="0" y="1287"/>
                    <a:pt x="262" y="1573"/>
                    <a:pt x="619" y="1573"/>
                  </a:cubicBezTo>
                  <a:cubicBezTo>
                    <a:pt x="977" y="1573"/>
                    <a:pt x="1238" y="1287"/>
                    <a:pt x="1238" y="953"/>
                  </a:cubicBezTo>
                  <a:lnTo>
                    <a:pt x="1238" y="358"/>
                  </a:lnTo>
                  <a:lnTo>
                    <a:pt x="929" y="310"/>
                  </a:lnTo>
                  <a:cubicBezTo>
                    <a:pt x="619" y="239"/>
                    <a:pt x="619" y="1"/>
                    <a:pt x="61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5" name="Google Shape;5045;p62"/>
            <p:cNvSpPr/>
            <p:nvPr/>
          </p:nvSpPr>
          <p:spPr>
            <a:xfrm>
              <a:off x="6468356" y="3670676"/>
              <a:ext cx="47813" cy="32223"/>
            </a:xfrm>
            <a:custGeom>
              <a:rect b="b" l="l" r="r" t="t"/>
              <a:pathLst>
                <a:path extrusionOk="0" h="835" w="1239">
                  <a:moveTo>
                    <a:pt x="619" y="1"/>
                  </a:moveTo>
                  <a:cubicBezTo>
                    <a:pt x="619" y="168"/>
                    <a:pt x="476" y="263"/>
                    <a:pt x="310" y="310"/>
                  </a:cubicBezTo>
                  <a:lnTo>
                    <a:pt x="0" y="358"/>
                  </a:lnTo>
                  <a:lnTo>
                    <a:pt x="0" y="834"/>
                  </a:lnTo>
                  <a:lnTo>
                    <a:pt x="405" y="763"/>
                  </a:lnTo>
                  <a:cubicBezTo>
                    <a:pt x="476" y="739"/>
                    <a:pt x="548" y="715"/>
                    <a:pt x="619" y="691"/>
                  </a:cubicBezTo>
                  <a:cubicBezTo>
                    <a:pt x="691" y="715"/>
                    <a:pt x="762" y="739"/>
                    <a:pt x="834" y="763"/>
                  </a:cubicBezTo>
                  <a:lnTo>
                    <a:pt x="1238" y="834"/>
                  </a:lnTo>
                  <a:lnTo>
                    <a:pt x="1238" y="358"/>
                  </a:lnTo>
                  <a:lnTo>
                    <a:pt x="929" y="310"/>
                  </a:lnTo>
                  <a:cubicBezTo>
                    <a:pt x="619" y="239"/>
                    <a:pt x="619" y="1"/>
                    <a:pt x="619"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6" name="Google Shape;5046;p62"/>
            <p:cNvSpPr/>
            <p:nvPr/>
          </p:nvSpPr>
          <p:spPr>
            <a:xfrm>
              <a:off x="6404916" y="3530097"/>
              <a:ext cx="68960" cy="160843"/>
            </a:xfrm>
            <a:custGeom>
              <a:rect b="b" l="l" r="r" t="t"/>
              <a:pathLst>
                <a:path extrusionOk="0" h="4168" w="1787">
                  <a:moveTo>
                    <a:pt x="1787" y="0"/>
                  </a:moveTo>
                  <a:lnTo>
                    <a:pt x="1311" y="0"/>
                  </a:lnTo>
                  <a:cubicBezTo>
                    <a:pt x="739" y="0"/>
                    <a:pt x="1" y="834"/>
                    <a:pt x="49" y="1191"/>
                  </a:cubicBezTo>
                  <a:lnTo>
                    <a:pt x="49" y="2620"/>
                  </a:lnTo>
                  <a:cubicBezTo>
                    <a:pt x="287" y="3096"/>
                    <a:pt x="763" y="4168"/>
                    <a:pt x="1382" y="4049"/>
                  </a:cubicBezTo>
                  <a:lnTo>
                    <a:pt x="1549" y="4025"/>
                  </a:lnTo>
                  <a:cubicBezTo>
                    <a:pt x="1073" y="3834"/>
                    <a:pt x="715" y="3001"/>
                    <a:pt x="525" y="2620"/>
                  </a:cubicBezTo>
                  <a:lnTo>
                    <a:pt x="525" y="1191"/>
                  </a:lnTo>
                  <a:cubicBezTo>
                    <a:pt x="477" y="834"/>
                    <a:pt x="1215" y="0"/>
                    <a:pt x="1787"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7" name="Google Shape;5047;p62"/>
            <p:cNvSpPr/>
            <p:nvPr/>
          </p:nvSpPr>
          <p:spPr>
            <a:xfrm>
              <a:off x="6393918" y="3657826"/>
              <a:ext cx="44147" cy="184769"/>
            </a:xfrm>
            <a:custGeom>
              <a:rect b="b" l="l" r="r" t="t"/>
              <a:pathLst>
                <a:path extrusionOk="0" h="4788" w="1144">
                  <a:moveTo>
                    <a:pt x="24" y="3096"/>
                  </a:moveTo>
                  <a:lnTo>
                    <a:pt x="667" y="4763"/>
                  </a:lnTo>
                  <a:lnTo>
                    <a:pt x="977" y="4763"/>
                  </a:lnTo>
                  <a:cubicBezTo>
                    <a:pt x="1024" y="4763"/>
                    <a:pt x="1096" y="4763"/>
                    <a:pt x="1143" y="4787"/>
                  </a:cubicBezTo>
                  <a:lnTo>
                    <a:pt x="500" y="3096"/>
                  </a:lnTo>
                  <a:cubicBezTo>
                    <a:pt x="500" y="2191"/>
                    <a:pt x="476" y="1167"/>
                    <a:pt x="929" y="334"/>
                  </a:cubicBezTo>
                  <a:cubicBezTo>
                    <a:pt x="834" y="239"/>
                    <a:pt x="762" y="119"/>
                    <a:pt x="691" y="0"/>
                  </a:cubicBezTo>
                  <a:cubicBezTo>
                    <a:pt x="0" y="858"/>
                    <a:pt x="24" y="2048"/>
                    <a:pt x="24" y="309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8" name="Google Shape;5048;p62"/>
            <p:cNvSpPr/>
            <p:nvPr/>
          </p:nvSpPr>
          <p:spPr>
            <a:xfrm>
              <a:off x="6564828" y="3841625"/>
              <a:ext cx="79071" cy="35889"/>
            </a:xfrm>
            <a:custGeom>
              <a:rect b="b" l="l" r="r" t="t"/>
              <a:pathLst>
                <a:path extrusionOk="0" h="930" w="2049">
                  <a:moveTo>
                    <a:pt x="1" y="0"/>
                  </a:moveTo>
                  <a:lnTo>
                    <a:pt x="1430" y="0"/>
                  </a:lnTo>
                  <a:cubicBezTo>
                    <a:pt x="1763" y="0"/>
                    <a:pt x="2049" y="286"/>
                    <a:pt x="2049" y="619"/>
                  </a:cubicBezTo>
                  <a:lnTo>
                    <a:pt x="2049" y="929"/>
                  </a:lnTo>
                  <a:lnTo>
                    <a:pt x="644" y="929"/>
                  </a:lnTo>
                  <a:lnTo>
                    <a:pt x="644" y="619"/>
                  </a:lnTo>
                  <a:cubicBezTo>
                    <a:pt x="644" y="286"/>
                    <a:pt x="358" y="0"/>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9" name="Google Shape;5049;p62"/>
            <p:cNvSpPr/>
            <p:nvPr/>
          </p:nvSpPr>
          <p:spPr>
            <a:xfrm>
              <a:off x="6394805" y="3841625"/>
              <a:ext cx="39555" cy="35889"/>
            </a:xfrm>
            <a:custGeom>
              <a:rect b="b" l="l" r="r" t="t"/>
              <a:pathLst>
                <a:path extrusionOk="0" h="930" w="1025">
                  <a:moveTo>
                    <a:pt x="644" y="0"/>
                  </a:moveTo>
                  <a:cubicBezTo>
                    <a:pt x="287" y="0"/>
                    <a:pt x="1" y="286"/>
                    <a:pt x="1" y="619"/>
                  </a:cubicBezTo>
                  <a:lnTo>
                    <a:pt x="1" y="929"/>
                  </a:lnTo>
                  <a:lnTo>
                    <a:pt x="477" y="929"/>
                  </a:lnTo>
                  <a:lnTo>
                    <a:pt x="477" y="619"/>
                  </a:lnTo>
                  <a:cubicBezTo>
                    <a:pt x="477" y="310"/>
                    <a:pt x="715" y="48"/>
                    <a:pt x="1025" y="0"/>
                  </a:cubicBezTo>
                  <a:cubicBezTo>
                    <a:pt x="1001" y="0"/>
                    <a:pt x="977" y="0"/>
                    <a:pt x="954"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0" name="Google Shape;5050;p62"/>
            <p:cNvSpPr/>
            <p:nvPr/>
          </p:nvSpPr>
          <p:spPr>
            <a:xfrm>
              <a:off x="6528979" y="3841625"/>
              <a:ext cx="39555" cy="35889"/>
            </a:xfrm>
            <a:custGeom>
              <a:rect b="b" l="l" r="r" t="t"/>
              <a:pathLst>
                <a:path extrusionOk="0" h="930" w="1025">
                  <a:moveTo>
                    <a:pt x="620" y="0"/>
                  </a:moveTo>
                  <a:cubicBezTo>
                    <a:pt x="287" y="0"/>
                    <a:pt x="1" y="286"/>
                    <a:pt x="1" y="619"/>
                  </a:cubicBezTo>
                  <a:lnTo>
                    <a:pt x="1" y="929"/>
                  </a:lnTo>
                  <a:lnTo>
                    <a:pt x="453" y="929"/>
                  </a:lnTo>
                  <a:lnTo>
                    <a:pt x="453" y="619"/>
                  </a:lnTo>
                  <a:cubicBezTo>
                    <a:pt x="453" y="310"/>
                    <a:pt x="715" y="48"/>
                    <a:pt x="1025" y="0"/>
                  </a:cubicBezTo>
                  <a:cubicBezTo>
                    <a:pt x="1001" y="0"/>
                    <a:pt x="953" y="0"/>
                    <a:pt x="93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1" name="Google Shape;5051;p62"/>
            <p:cNvSpPr/>
            <p:nvPr/>
          </p:nvSpPr>
          <p:spPr>
            <a:xfrm>
              <a:off x="6485798" y="3871955"/>
              <a:ext cx="12889" cy="11963"/>
            </a:xfrm>
            <a:custGeom>
              <a:rect b="b" l="l" r="r" t="t"/>
              <a:pathLst>
                <a:path extrusionOk="0" h="310" w="334">
                  <a:moveTo>
                    <a:pt x="1" y="0"/>
                  </a:moveTo>
                  <a:lnTo>
                    <a:pt x="1" y="310"/>
                  </a:lnTo>
                  <a:lnTo>
                    <a:pt x="334" y="310"/>
                  </a:lnTo>
                  <a:lnTo>
                    <a:pt x="33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2" name="Google Shape;5052;p62"/>
            <p:cNvSpPr/>
            <p:nvPr/>
          </p:nvSpPr>
          <p:spPr>
            <a:xfrm>
              <a:off x="6334182" y="3469435"/>
              <a:ext cx="316168" cy="414495"/>
            </a:xfrm>
            <a:custGeom>
              <a:rect b="b" l="l" r="r" t="t"/>
              <a:pathLst>
                <a:path extrusionOk="0" h="10741" w="8193">
                  <a:moveTo>
                    <a:pt x="1882" y="310"/>
                  </a:moveTo>
                  <a:cubicBezTo>
                    <a:pt x="2215" y="310"/>
                    <a:pt x="2453" y="786"/>
                    <a:pt x="2644" y="1167"/>
                  </a:cubicBezTo>
                  <a:cubicBezTo>
                    <a:pt x="2715" y="1286"/>
                    <a:pt x="2763" y="1406"/>
                    <a:pt x="2834" y="1477"/>
                  </a:cubicBezTo>
                  <a:cubicBezTo>
                    <a:pt x="2620" y="1572"/>
                    <a:pt x="2382" y="1715"/>
                    <a:pt x="2191" y="1929"/>
                  </a:cubicBezTo>
                  <a:cubicBezTo>
                    <a:pt x="2048" y="2072"/>
                    <a:pt x="1929" y="2239"/>
                    <a:pt x="1858" y="2406"/>
                  </a:cubicBezTo>
                  <a:cubicBezTo>
                    <a:pt x="1548" y="1787"/>
                    <a:pt x="1477" y="882"/>
                    <a:pt x="1667" y="477"/>
                  </a:cubicBezTo>
                  <a:cubicBezTo>
                    <a:pt x="1739" y="310"/>
                    <a:pt x="1834" y="310"/>
                    <a:pt x="1882" y="310"/>
                  </a:cubicBezTo>
                  <a:close/>
                  <a:moveTo>
                    <a:pt x="6311" y="310"/>
                  </a:moveTo>
                  <a:cubicBezTo>
                    <a:pt x="6359" y="310"/>
                    <a:pt x="6454" y="310"/>
                    <a:pt x="6525" y="477"/>
                  </a:cubicBezTo>
                  <a:cubicBezTo>
                    <a:pt x="6716" y="882"/>
                    <a:pt x="6644" y="1787"/>
                    <a:pt x="6359" y="2406"/>
                  </a:cubicBezTo>
                  <a:cubicBezTo>
                    <a:pt x="6263" y="2239"/>
                    <a:pt x="6144" y="2072"/>
                    <a:pt x="6001" y="1929"/>
                  </a:cubicBezTo>
                  <a:cubicBezTo>
                    <a:pt x="5811" y="1715"/>
                    <a:pt x="5573" y="1572"/>
                    <a:pt x="5358" y="1477"/>
                  </a:cubicBezTo>
                  <a:cubicBezTo>
                    <a:pt x="5430" y="1406"/>
                    <a:pt x="5478" y="1286"/>
                    <a:pt x="5549" y="1167"/>
                  </a:cubicBezTo>
                  <a:cubicBezTo>
                    <a:pt x="5739" y="786"/>
                    <a:pt x="5978" y="310"/>
                    <a:pt x="6311" y="310"/>
                  </a:cubicBezTo>
                  <a:close/>
                  <a:moveTo>
                    <a:pt x="4263" y="3930"/>
                  </a:moveTo>
                  <a:cubicBezTo>
                    <a:pt x="4334" y="3930"/>
                    <a:pt x="4406" y="4001"/>
                    <a:pt x="4406" y="4097"/>
                  </a:cubicBezTo>
                  <a:lnTo>
                    <a:pt x="4406" y="4263"/>
                  </a:lnTo>
                  <a:cubicBezTo>
                    <a:pt x="4406" y="4430"/>
                    <a:pt x="4263" y="4573"/>
                    <a:pt x="4096" y="4573"/>
                  </a:cubicBezTo>
                  <a:cubicBezTo>
                    <a:pt x="3930" y="4573"/>
                    <a:pt x="3787" y="4430"/>
                    <a:pt x="3787" y="4263"/>
                  </a:cubicBezTo>
                  <a:lnTo>
                    <a:pt x="3787" y="4097"/>
                  </a:lnTo>
                  <a:cubicBezTo>
                    <a:pt x="3787" y="4001"/>
                    <a:pt x="3858" y="3930"/>
                    <a:pt x="3930" y="3930"/>
                  </a:cubicBezTo>
                  <a:close/>
                  <a:moveTo>
                    <a:pt x="4263" y="5621"/>
                  </a:moveTo>
                  <a:cubicBezTo>
                    <a:pt x="4287" y="5644"/>
                    <a:pt x="4334" y="5668"/>
                    <a:pt x="4382" y="5668"/>
                  </a:cubicBezTo>
                  <a:lnTo>
                    <a:pt x="4573" y="5716"/>
                  </a:lnTo>
                  <a:lnTo>
                    <a:pt x="4573" y="6168"/>
                  </a:lnTo>
                  <a:cubicBezTo>
                    <a:pt x="4573" y="6430"/>
                    <a:pt x="4358" y="6645"/>
                    <a:pt x="4096" y="6645"/>
                  </a:cubicBezTo>
                  <a:cubicBezTo>
                    <a:pt x="3834" y="6645"/>
                    <a:pt x="3620" y="6430"/>
                    <a:pt x="3620" y="6168"/>
                  </a:cubicBezTo>
                  <a:lnTo>
                    <a:pt x="3620" y="5716"/>
                  </a:lnTo>
                  <a:lnTo>
                    <a:pt x="3811" y="5668"/>
                  </a:lnTo>
                  <a:cubicBezTo>
                    <a:pt x="3858" y="5668"/>
                    <a:pt x="3906" y="5644"/>
                    <a:pt x="3930" y="5621"/>
                  </a:cubicBezTo>
                  <a:lnTo>
                    <a:pt x="3930" y="6168"/>
                  </a:lnTo>
                  <a:lnTo>
                    <a:pt x="4263" y="6168"/>
                  </a:lnTo>
                  <a:lnTo>
                    <a:pt x="4263" y="5621"/>
                  </a:lnTo>
                  <a:close/>
                  <a:moveTo>
                    <a:pt x="1429" y="7002"/>
                  </a:moveTo>
                  <a:cubicBezTo>
                    <a:pt x="1429" y="7311"/>
                    <a:pt x="1429" y="7621"/>
                    <a:pt x="1429" y="7931"/>
                  </a:cubicBezTo>
                  <a:lnTo>
                    <a:pt x="1429" y="8002"/>
                  </a:lnTo>
                  <a:lnTo>
                    <a:pt x="1977" y="9479"/>
                  </a:lnTo>
                  <a:lnTo>
                    <a:pt x="953" y="9479"/>
                  </a:lnTo>
                  <a:lnTo>
                    <a:pt x="953" y="7740"/>
                  </a:lnTo>
                  <a:cubicBezTo>
                    <a:pt x="953" y="7407"/>
                    <a:pt x="1143" y="7121"/>
                    <a:pt x="1429" y="7002"/>
                  </a:cubicBezTo>
                  <a:close/>
                  <a:moveTo>
                    <a:pt x="6764" y="7002"/>
                  </a:moveTo>
                  <a:cubicBezTo>
                    <a:pt x="7049" y="7121"/>
                    <a:pt x="7240" y="7407"/>
                    <a:pt x="7240" y="7740"/>
                  </a:cubicBezTo>
                  <a:lnTo>
                    <a:pt x="7240" y="9479"/>
                  </a:lnTo>
                  <a:lnTo>
                    <a:pt x="6216" y="9479"/>
                  </a:lnTo>
                  <a:lnTo>
                    <a:pt x="6764" y="8002"/>
                  </a:lnTo>
                  <a:lnTo>
                    <a:pt x="6764" y="7931"/>
                  </a:lnTo>
                  <a:cubicBezTo>
                    <a:pt x="6764" y="7621"/>
                    <a:pt x="6764" y="7311"/>
                    <a:pt x="6764" y="7002"/>
                  </a:cubicBezTo>
                  <a:close/>
                  <a:moveTo>
                    <a:pt x="5954" y="5144"/>
                  </a:moveTo>
                  <a:cubicBezTo>
                    <a:pt x="6454" y="5906"/>
                    <a:pt x="6454" y="6859"/>
                    <a:pt x="6454" y="7931"/>
                  </a:cubicBezTo>
                  <a:lnTo>
                    <a:pt x="6454" y="7954"/>
                  </a:lnTo>
                  <a:lnTo>
                    <a:pt x="5882" y="9479"/>
                  </a:lnTo>
                  <a:lnTo>
                    <a:pt x="5668" y="9479"/>
                  </a:lnTo>
                  <a:cubicBezTo>
                    <a:pt x="5549" y="9479"/>
                    <a:pt x="5454" y="9502"/>
                    <a:pt x="5358" y="9550"/>
                  </a:cubicBezTo>
                  <a:lnTo>
                    <a:pt x="5358" y="8859"/>
                  </a:lnTo>
                  <a:cubicBezTo>
                    <a:pt x="5358" y="8169"/>
                    <a:pt x="4787" y="7597"/>
                    <a:pt x="4096" y="7597"/>
                  </a:cubicBezTo>
                  <a:cubicBezTo>
                    <a:pt x="3406" y="7597"/>
                    <a:pt x="2834" y="8169"/>
                    <a:pt x="2834" y="8859"/>
                  </a:cubicBezTo>
                  <a:lnTo>
                    <a:pt x="2834" y="9550"/>
                  </a:lnTo>
                  <a:cubicBezTo>
                    <a:pt x="2739" y="9502"/>
                    <a:pt x="2644" y="9479"/>
                    <a:pt x="2525" y="9479"/>
                  </a:cubicBezTo>
                  <a:lnTo>
                    <a:pt x="2310" y="9479"/>
                  </a:lnTo>
                  <a:lnTo>
                    <a:pt x="1739" y="7954"/>
                  </a:lnTo>
                  <a:lnTo>
                    <a:pt x="1739" y="7931"/>
                  </a:lnTo>
                  <a:cubicBezTo>
                    <a:pt x="1739" y="6859"/>
                    <a:pt x="1739" y="5906"/>
                    <a:pt x="2239" y="5144"/>
                  </a:cubicBezTo>
                  <a:cubicBezTo>
                    <a:pt x="2453" y="5502"/>
                    <a:pt x="2763" y="5787"/>
                    <a:pt x="3120" y="5787"/>
                  </a:cubicBezTo>
                  <a:lnTo>
                    <a:pt x="3263" y="5787"/>
                  </a:lnTo>
                  <a:lnTo>
                    <a:pt x="3310" y="5764"/>
                  </a:lnTo>
                  <a:lnTo>
                    <a:pt x="3310" y="6168"/>
                  </a:lnTo>
                  <a:cubicBezTo>
                    <a:pt x="3310" y="6597"/>
                    <a:pt x="3668" y="6954"/>
                    <a:pt x="4096" y="6954"/>
                  </a:cubicBezTo>
                  <a:cubicBezTo>
                    <a:pt x="4525" y="6954"/>
                    <a:pt x="4882" y="6597"/>
                    <a:pt x="4882" y="6168"/>
                  </a:cubicBezTo>
                  <a:lnTo>
                    <a:pt x="4882" y="5764"/>
                  </a:lnTo>
                  <a:lnTo>
                    <a:pt x="4930" y="5787"/>
                  </a:lnTo>
                  <a:lnTo>
                    <a:pt x="5073" y="5787"/>
                  </a:lnTo>
                  <a:cubicBezTo>
                    <a:pt x="5430" y="5787"/>
                    <a:pt x="5739" y="5502"/>
                    <a:pt x="5954" y="5144"/>
                  </a:cubicBezTo>
                  <a:close/>
                  <a:moveTo>
                    <a:pt x="1572" y="9788"/>
                  </a:moveTo>
                  <a:cubicBezTo>
                    <a:pt x="1477" y="9931"/>
                    <a:pt x="1429" y="10098"/>
                    <a:pt x="1429" y="10264"/>
                  </a:cubicBezTo>
                  <a:lnTo>
                    <a:pt x="1429" y="10431"/>
                  </a:lnTo>
                  <a:lnTo>
                    <a:pt x="310" y="10431"/>
                  </a:lnTo>
                  <a:lnTo>
                    <a:pt x="310" y="10264"/>
                  </a:lnTo>
                  <a:cubicBezTo>
                    <a:pt x="310" y="10003"/>
                    <a:pt x="524" y="9788"/>
                    <a:pt x="786" y="9788"/>
                  </a:cubicBezTo>
                  <a:close/>
                  <a:moveTo>
                    <a:pt x="2525" y="9788"/>
                  </a:moveTo>
                  <a:cubicBezTo>
                    <a:pt x="2786" y="9788"/>
                    <a:pt x="3001" y="10003"/>
                    <a:pt x="3001" y="10264"/>
                  </a:cubicBezTo>
                  <a:lnTo>
                    <a:pt x="3001" y="10431"/>
                  </a:lnTo>
                  <a:lnTo>
                    <a:pt x="1739" y="10431"/>
                  </a:lnTo>
                  <a:lnTo>
                    <a:pt x="1739" y="10264"/>
                  </a:lnTo>
                  <a:cubicBezTo>
                    <a:pt x="1739" y="10003"/>
                    <a:pt x="1953" y="9788"/>
                    <a:pt x="2215" y="9788"/>
                  </a:cubicBezTo>
                  <a:close/>
                  <a:moveTo>
                    <a:pt x="5978" y="9788"/>
                  </a:moveTo>
                  <a:cubicBezTo>
                    <a:pt x="6240" y="9788"/>
                    <a:pt x="6454" y="10003"/>
                    <a:pt x="6454" y="10264"/>
                  </a:cubicBezTo>
                  <a:lnTo>
                    <a:pt x="6454" y="10431"/>
                  </a:lnTo>
                  <a:lnTo>
                    <a:pt x="5192" y="10431"/>
                  </a:lnTo>
                  <a:lnTo>
                    <a:pt x="5192" y="10264"/>
                  </a:lnTo>
                  <a:cubicBezTo>
                    <a:pt x="5192" y="10003"/>
                    <a:pt x="5406" y="9788"/>
                    <a:pt x="5668" y="9788"/>
                  </a:cubicBezTo>
                  <a:close/>
                  <a:moveTo>
                    <a:pt x="7407" y="9788"/>
                  </a:moveTo>
                  <a:cubicBezTo>
                    <a:pt x="7668" y="9788"/>
                    <a:pt x="7883" y="10003"/>
                    <a:pt x="7883" y="10264"/>
                  </a:cubicBezTo>
                  <a:lnTo>
                    <a:pt x="7883" y="10431"/>
                  </a:lnTo>
                  <a:lnTo>
                    <a:pt x="6764" y="10431"/>
                  </a:lnTo>
                  <a:lnTo>
                    <a:pt x="6764" y="10264"/>
                  </a:lnTo>
                  <a:cubicBezTo>
                    <a:pt x="6764" y="10098"/>
                    <a:pt x="6716" y="9931"/>
                    <a:pt x="6621" y="9788"/>
                  </a:cubicBezTo>
                  <a:close/>
                  <a:moveTo>
                    <a:pt x="1882" y="0"/>
                  </a:moveTo>
                  <a:cubicBezTo>
                    <a:pt x="1667" y="0"/>
                    <a:pt x="1501" y="120"/>
                    <a:pt x="1381" y="334"/>
                  </a:cubicBezTo>
                  <a:cubicBezTo>
                    <a:pt x="1096" y="929"/>
                    <a:pt x="1286" y="2191"/>
                    <a:pt x="1739" y="2834"/>
                  </a:cubicBezTo>
                  <a:lnTo>
                    <a:pt x="1739" y="3334"/>
                  </a:lnTo>
                  <a:lnTo>
                    <a:pt x="2048" y="3334"/>
                  </a:lnTo>
                  <a:lnTo>
                    <a:pt x="2048" y="2763"/>
                  </a:lnTo>
                  <a:cubicBezTo>
                    <a:pt x="2048" y="2477"/>
                    <a:pt x="2644" y="1739"/>
                    <a:pt x="3144" y="1739"/>
                  </a:cubicBezTo>
                  <a:lnTo>
                    <a:pt x="5049" y="1739"/>
                  </a:lnTo>
                  <a:cubicBezTo>
                    <a:pt x="5549" y="1739"/>
                    <a:pt x="6144" y="2477"/>
                    <a:pt x="6144" y="2763"/>
                  </a:cubicBezTo>
                  <a:lnTo>
                    <a:pt x="6144" y="4144"/>
                  </a:lnTo>
                  <a:cubicBezTo>
                    <a:pt x="6144" y="4168"/>
                    <a:pt x="6144" y="4168"/>
                    <a:pt x="6121" y="4192"/>
                  </a:cubicBezTo>
                  <a:cubicBezTo>
                    <a:pt x="5961" y="4556"/>
                    <a:pt x="5520" y="5484"/>
                    <a:pt x="5066" y="5484"/>
                  </a:cubicBezTo>
                  <a:cubicBezTo>
                    <a:pt x="5044" y="5484"/>
                    <a:pt x="5023" y="5482"/>
                    <a:pt x="5001" y="5478"/>
                  </a:cubicBezTo>
                  <a:lnTo>
                    <a:pt x="4454" y="5359"/>
                  </a:lnTo>
                  <a:cubicBezTo>
                    <a:pt x="4406" y="5359"/>
                    <a:pt x="4263" y="5311"/>
                    <a:pt x="4263" y="5192"/>
                  </a:cubicBezTo>
                  <a:lnTo>
                    <a:pt x="4263" y="4859"/>
                  </a:lnTo>
                  <a:cubicBezTo>
                    <a:pt x="4525" y="4787"/>
                    <a:pt x="4715" y="4549"/>
                    <a:pt x="4715" y="4263"/>
                  </a:cubicBezTo>
                  <a:lnTo>
                    <a:pt x="4715" y="4097"/>
                  </a:lnTo>
                  <a:cubicBezTo>
                    <a:pt x="4715" y="3835"/>
                    <a:pt x="4525" y="3620"/>
                    <a:pt x="4263" y="3620"/>
                  </a:cubicBezTo>
                  <a:lnTo>
                    <a:pt x="3930" y="3620"/>
                  </a:lnTo>
                  <a:cubicBezTo>
                    <a:pt x="3668" y="3620"/>
                    <a:pt x="3477" y="3835"/>
                    <a:pt x="3477" y="4097"/>
                  </a:cubicBezTo>
                  <a:lnTo>
                    <a:pt x="3477" y="4263"/>
                  </a:lnTo>
                  <a:cubicBezTo>
                    <a:pt x="3477" y="4549"/>
                    <a:pt x="3668" y="4787"/>
                    <a:pt x="3930" y="4859"/>
                  </a:cubicBezTo>
                  <a:lnTo>
                    <a:pt x="3930" y="5216"/>
                  </a:lnTo>
                  <a:cubicBezTo>
                    <a:pt x="3930" y="5311"/>
                    <a:pt x="3787" y="5359"/>
                    <a:pt x="3739" y="5359"/>
                  </a:cubicBezTo>
                  <a:lnTo>
                    <a:pt x="3191" y="5478"/>
                  </a:lnTo>
                  <a:cubicBezTo>
                    <a:pt x="3170" y="5482"/>
                    <a:pt x="3148" y="5484"/>
                    <a:pt x="3127" y="5484"/>
                  </a:cubicBezTo>
                  <a:cubicBezTo>
                    <a:pt x="2673" y="5484"/>
                    <a:pt x="2231" y="4556"/>
                    <a:pt x="2072" y="4192"/>
                  </a:cubicBezTo>
                  <a:cubicBezTo>
                    <a:pt x="2048" y="4168"/>
                    <a:pt x="2048" y="4168"/>
                    <a:pt x="2048" y="4144"/>
                  </a:cubicBezTo>
                  <a:lnTo>
                    <a:pt x="2048" y="3644"/>
                  </a:lnTo>
                  <a:lnTo>
                    <a:pt x="1739" y="3644"/>
                  </a:lnTo>
                  <a:lnTo>
                    <a:pt x="1739" y="4216"/>
                  </a:lnTo>
                  <a:lnTo>
                    <a:pt x="1762" y="4263"/>
                  </a:lnTo>
                  <a:cubicBezTo>
                    <a:pt x="1762" y="4287"/>
                    <a:pt x="1762" y="4287"/>
                    <a:pt x="1786" y="4311"/>
                  </a:cubicBezTo>
                  <a:cubicBezTo>
                    <a:pt x="1858" y="4478"/>
                    <a:pt x="1929" y="4668"/>
                    <a:pt x="2048" y="4859"/>
                  </a:cubicBezTo>
                  <a:cubicBezTo>
                    <a:pt x="1667" y="5383"/>
                    <a:pt x="1501" y="6002"/>
                    <a:pt x="1453" y="6668"/>
                  </a:cubicBezTo>
                  <a:cubicBezTo>
                    <a:pt x="977" y="6811"/>
                    <a:pt x="643" y="7240"/>
                    <a:pt x="643" y="7740"/>
                  </a:cubicBezTo>
                  <a:lnTo>
                    <a:pt x="643" y="9502"/>
                  </a:lnTo>
                  <a:cubicBezTo>
                    <a:pt x="286" y="9574"/>
                    <a:pt x="0" y="9883"/>
                    <a:pt x="0" y="10264"/>
                  </a:cubicBezTo>
                  <a:lnTo>
                    <a:pt x="0" y="10741"/>
                  </a:lnTo>
                  <a:lnTo>
                    <a:pt x="3620" y="10741"/>
                  </a:lnTo>
                  <a:lnTo>
                    <a:pt x="3620" y="10431"/>
                  </a:lnTo>
                  <a:lnTo>
                    <a:pt x="3310" y="10431"/>
                  </a:lnTo>
                  <a:lnTo>
                    <a:pt x="3310" y="10264"/>
                  </a:lnTo>
                  <a:cubicBezTo>
                    <a:pt x="3310" y="10098"/>
                    <a:pt x="3263" y="9931"/>
                    <a:pt x="3144" y="9788"/>
                  </a:cubicBezTo>
                  <a:lnTo>
                    <a:pt x="3144" y="8859"/>
                  </a:lnTo>
                  <a:cubicBezTo>
                    <a:pt x="3144" y="8336"/>
                    <a:pt x="3572" y="7907"/>
                    <a:pt x="4096" y="7907"/>
                  </a:cubicBezTo>
                  <a:cubicBezTo>
                    <a:pt x="4620" y="7907"/>
                    <a:pt x="5049" y="8336"/>
                    <a:pt x="5049" y="8859"/>
                  </a:cubicBezTo>
                  <a:lnTo>
                    <a:pt x="5049" y="9788"/>
                  </a:lnTo>
                  <a:cubicBezTo>
                    <a:pt x="4954" y="9931"/>
                    <a:pt x="4882" y="10098"/>
                    <a:pt x="4882" y="10264"/>
                  </a:cubicBezTo>
                  <a:lnTo>
                    <a:pt x="4882" y="10431"/>
                  </a:lnTo>
                  <a:lnTo>
                    <a:pt x="4573" y="10431"/>
                  </a:lnTo>
                  <a:lnTo>
                    <a:pt x="4573" y="10741"/>
                  </a:lnTo>
                  <a:lnTo>
                    <a:pt x="8192" y="10741"/>
                  </a:lnTo>
                  <a:lnTo>
                    <a:pt x="8192" y="10264"/>
                  </a:lnTo>
                  <a:cubicBezTo>
                    <a:pt x="8192" y="9883"/>
                    <a:pt x="7907" y="9574"/>
                    <a:pt x="7549" y="9502"/>
                  </a:cubicBezTo>
                  <a:lnTo>
                    <a:pt x="7549" y="7740"/>
                  </a:lnTo>
                  <a:cubicBezTo>
                    <a:pt x="7549" y="7240"/>
                    <a:pt x="7216" y="6811"/>
                    <a:pt x="6740" y="6668"/>
                  </a:cubicBezTo>
                  <a:cubicBezTo>
                    <a:pt x="6692" y="6002"/>
                    <a:pt x="6525" y="5383"/>
                    <a:pt x="6144" y="4859"/>
                  </a:cubicBezTo>
                  <a:cubicBezTo>
                    <a:pt x="6263" y="4668"/>
                    <a:pt x="6335" y="4478"/>
                    <a:pt x="6406" y="4311"/>
                  </a:cubicBezTo>
                  <a:cubicBezTo>
                    <a:pt x="6430" y="4287"/>
                    <a:pt x="6430" y="4287"/>
                    <a:pt x="6454" y="4263"/>
                  </a:cubicBezTo>
                  <a:lnTo>
                    <a:pt x="6454" y="4216"/>
                  </a:lnTo>
                  <a:lnTo>
                    <a:pt x="6454" y="2834"/>
                  </a:lnTo>
                  <a:cubicBezTo>
                    <a:pt x="6906" y="2191"/>
                    <a:pt x="7097" y="929"/>
                    <a:pt x="6811" y="334"/>
                  </a:cubicBezTo>
                  <a:cubicBezTo>
                    <a:pt x="6692" y="120"/>
                    <a:pt x="6525" y="0"/>
                    <a:pt x="6311" y="0"/>
                  </a:cubicBezTo>
                  <a:cubicBezTo>
                    <a:pt x="5787" y="0"/>
                    <a:pt x="5478" y="596"/>
                    <a:pt x="5263" y="1024"/>
                  </a:cubicBezTo>
                  <a:cubicBezTo>
                    <a:pt x="5192" y="1167"/>
                    <a:pt x="5073" y="1382"/>
                    <a:pt x="5025" y="1429"/>
                  </a:cubicBezTo>
                  <a:lnTo>
                    <a:pt x="3168" y="1429"/>
                  </a:lnTo>
                  <a:cubicBezTo>
                    <a:pt x="3120" y="1382"/>
                    <a:pt x="3001" y="1167"/>
                    <a:pt x="2929" y="1024"/>
                  </a:cubicBezTo>
                  <a:cubicBezTo>
                    <a:pt x="2715" y="596"/>
                    <a:pt x="2429"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3" name="Google Shape;5053;p62"/>
            <p:cNvSpPr/>
            <p:nvPr/>
          </p:nvSpPr>
          <p:spPr>
            <a:xfrm>
              <a:off x="6510611" y="3578796"/>
              <a:ext cx="35889" cy="18407"/>
            </a:xfrm>
            <a:custGeom>
              <a:rect b="b" l="l" r="r" t="t"/>
              <a:pathLst>
                <a:path extrusionOk="0" h="477" w="930">
                  <a:moveTo>
                    <a:pt x="477" y="0"/>
                  </a:moveTo>
                  <a:cubicBezTo>
                    <a:pt x="215" y="0"/>
                    <a:pt x="1" y="215"/>
                    <a:pt x="1" y="477"/>
                  </a:cubicBezTo>
                  <a:lnTo>
                    <a:pt x="310" y="477"/>
                  </a:lnTo>
                  <a:cubicBezTo>
                    <a:pt x="310" y="381"/>
                    <a:pt x="382" y="310"/>
                    <a:pt x="477" y="310"/>
                  </a:cubicBezTo>
                  <a:cubicBezTo>
                    <a:pt x="548" y="310"/>
                    <a:pt x="620" y="381"/>
                    <a:pt x="620" y="477"/>
                  </a:cubicBezTo>
                  <a:lnTo>
                    <a:pt x="929" y="477"/>
                  </a:lnTo>
                  <a:cubicBezTo>
                    <a:pt x="929" y="215"/>
                    <a:pt x="739" y="0"/>
                    <a:pt x="4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4" name="Google Shape;5054;p62"/>
            <p:cNvSpPr/>
            <p:nvPr/>
          </p:nvSpPr>
          <p:spPr>
            <a:xfrm>
              <a:off x="6438025" y="3578796"/>
              <a:ext cx="35850" cy="18407"/>
            </a:xfrm>
            <a:custGeom>
              <a:rect b="b" l="l" r="r" t="t"/>
              <a:pathLst>
                <a:path extrusionOk="0" h="477" w="929">
                  <a:moveTo>
                    <a:pt x="453" y="0"/>
                  </a:moveTo>
                  <a:cubicBezTo>
                    <a:pt x="191" y="0"/>
                    <a:pt x="0" y="215"/>
                    <a:pt x="0" y="477"/>
                  </a:cubicBezTo>
                  <a:lnTo>
                    <a:pt x="310" y="477"/>
                  </a:lnTo>
                  <a:cubicBezTo>
                    <a:pt x="310" y="381"/>
                    <a:pt x="381" y="310"/>
                    <a:pt x="453" y="310"/>
                  </a:cubicBezTo>
                  <a:cubicBezTo>
                    <a:pt x="548" y="310"/>
                    <a:pt x="619" y="381"/>
                    <a:pt x="619" y="477"/>
                  </a:cubicBezTo>
                  <a:lnTo>
                    <a:pt x="929" y="477"/>
                  </a:lnTo>
                  <a:cubicBezTo>
                    <a:pt x="929" y="215"/>
                    <a:pt x="715" y="0"/>
                    <a:pt x="4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55" name="Google Shape;5055;p62"/>
          <p:cNvGrpSpPr/>
          <p:nvPr/>
        </p:nvGrpSpPr>
        <p:grpSpPr>
          <a:xfrm>
            <a:off x="5526401" y="3478619"/>
            <a:ext cx="415420" cy="396126"/>
            <a:chOff x="5526401" y="3478619"/>
            <a:chExt cx="415420" cy="396126"/>
          </a:xfrm>
        </p:grpSpPr>
        <p:sp>
          <p:nvSpPr>
            <p:cNvPr id="5056" name="Google Shape;5056;p62"/>
            <p:cNvSpPr/>
            <p:nvPr/>
          </p:nvSpPr>
          <p:spPr>
            <a:xfrm>
              <a:off x="5532806" y="3522726"/>
              <a:ext cx="344686" cy="292281"/>
            </a:xfrm>
            <a:custGeom>
              <a:rect b="b" l="l" r="r" t="t"/>
              <a:pathLst>
                <a:path extrusionOk="0" h="7574" w="8932">
                  <a:moveTo>
                    <a:pt x="2430" y="1"/>
                  </a:moveTo>
                  <a:lnTo>
                    <a:pt x="311" y="1"/>
                  </a:lnTo>
                  <a:cubicBezTo>
                    <a:pt x="144" y="1"/>
                    <a:pt x="1" y="144"/>
                    <a:pt x="1" y="310"/>
                  </a:cubicBezTo>
                  <a:cubicBezTo>
                    <a:pt x="1" y="477"/>
                    <a:pt x="144" y="620"/>
                    <a:pt x="311" y="620"/>
                  </a:cubicBezTo>
                  <a:lnTo>
                    <a:pt x="2144" y="620"/>
                  </a:lnTo>
                  <a:lnTo>
                    <a:pt x="8455" y="7574"/>
                  </a:lnTo>
                  <a:cubicBezTo>
                    <a:pt x="8574" y="7383"/>
                    <a:pt x="8741" y="7240"/>
                    <a:pt x="8931" y="714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7" name="Google Shape;5057;p62"/>
            <p:cNvSpPr/>
            <p:nvPr/>
          </p:nvSpPr>
          <p:spPr>
            <a:xfrm>
              <a:off x="5847113" y="3784629"/>
              <a:ext cx="30370" cy="30370"/>
            </a:xfrm>
            <a:custGeom>
              <a:rect b="b" l="l" r="r" t="t"/>
              <a:pathLst>
                <a:path extrusionOk="0" h="787" w="787">
                  <a:moveTo>
                    <a:pt x="1" y="429"/>
                  </a:moveTo>
                  <a:lnTo>
                    <a:pt x="310" y="787"/>
                  </a:lnTo>
                  <a:cubicBezTo>
                    <a:pt x="429" y="596"/>
                    <a:pt x="596" y="453"/>
                    <a:pt x="786" y="358"/>
                  </a:cubicBezTo>
                  <a:lnTo>
                    <a:pt x="453" y="1"/>
                  </a:lnTo>
                  <a:cubicBezTo>
                    <a:pt x="262" y="96"/>
                    <a:pt x="120" y="239"/>
                    <a:pt x="1" y="429"/>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8" name="Google Shape;5058;p62"/>
            <p:cNvSpPr/>
            <p:nvPr/>
          </p:nvSpPr>
          <p:spPr>
            <a:xfrm>
              <a:off x="5569582" y="3618311"/>
              <a:ext cx="133290" cy="23926"/>
            </a:xfrm>
            <a:custGeom>
              <a:rect b="b" l="l" r="r" t="t"/>
              <a:pathLst>
                <a:path extrusionOk="0" h="620" w="3454">
                  <a:moveTo>
                    <a:pt x="310" y="620"/>
                  </a:moveTo>
                  <a:lnTo>
                    <a:pt x="3454" y="620"/>
                  </a:lnTo>
                  <a:lnTo>
                    <a:pt x="2882" y="0"/>
                  </a:lnTo>
                  <a:lnTo>
                    <a:pt x="1" y="0"/>
                  </a:lnTo>
                  <a:lnTo>
                    <a:pt x="1" y="62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9" name="Google Shape;5059;p62"/>
            <p:cNvSpPr/>
            <p:nvPr/>
          </p:nvSpPr>
          <p:spPr>
            <a:xfrm>
              <a:off x="5581544" y="3642197"/>
              <a:ext cx="165435" cy="97440"/>
            </a:xfrm>
            <a:custGeom>
              <a:rect b="b" l="l" r="r" t="t"/>
              <a:pathLst>
                <a:path extrusionOk="0" h="2525" w="4287">
                  <a:moveTo>
                    <a:pt x="3144" y="1"/>
                  </a:moveTo>
                  <a:lnTo>
                    <a:pt x="0" y="1"/>
                  </a:lnTo>
                  <a:lnTo>
                    <a:pt x="310" y="1263"/>
                  </a:lnTo>
                  <a:cubicBezTo>
                    <a:pt x="476" y="1930"/>
                    <a:pt x="881" y="2525"/>
                    <a:pt x="1572" y="2525"/>
                  </a:cubicBezTo>
                  <a:lnTo>
                    <a:pt x="3120" y="2525"/>
                  </a:lnTo>
                  <a:lnTo>
                    <a:pt x="4287" y="1263"/>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0" name="Google Shape;5060;p62"/>
            <p:cNvSpPr/>
            <p:nvPr/>
          </p:nvSpPr>
          <p:spPr>
            <a:xfrm>
              <a:off x="5713866" y="3618311"/>
              <a:ext cx="60702" cy="23926"/>
            </a:xfrm>
            <a:custGeom>
              <a:rect b="b" l="l" r="r" t="t"/>
              <a:pathLst>
                <a:path extrusionOk="0" h="620" w="1573">
                  <a:moveTo>
                    <a:pt x="0" y="0"/>
                  </a:moveTo>
                  <a:lnTo>
                    <a:pt x="572" y="620"/>
                  </a:lnTo>
                  <a:lnTo>
                    <a:pt x="1572" y="620"/>
                  </a:lnTo>
                  <a:cubicBezTo>
                    <a:pt x="1525" y="548"/>
                    <a:pt x="1477" y="429"/>
                    <a:pt x="1477" y="310"/>
                  </a:cubicBezTo>
                  <a:cubicBezTo>
                    <a:pt x="1477" y="191"/>
                    <a:pt x="1525" y="96"/>
                    <a:pt x="1572" y="0"/>
                  </a:cubicBezTo>
                  <a:lnTo>
                    <a:pt x="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1" name="Google Shape;5061;p62"/>
            <p:cNvSpPr/>
            <p:nvPr/>
          </p:nvSpPr>
          <p:spPr>
            <a:xfrm>
              <a:off x="5713866" y="3618311"/>
              <a:ext cx="45999" cy="23926"/>
            </a:xfrm>
            <a:custGeom>
              <a:rect b="b" l="l" r="r" t="t"/>
              <a:pathLst>
                <a:path extrusionOk="0" h="620" w="1192">
                  <a:moveTo>
                    <a:pt x="0" y="0"/>
                  </a:moveTo>
                  <a:lnTo>
                    <a:pt x="572" y="620"/>
                  </a:lnTo>
                  <a:lnTo>
                    <a:pt x="1191" y="620"/>
                  </a:lnTo>
                  <a:lnTo>
                    <a:pt x="620"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2" name="Google Shape;5062;p62"/>
            <p:cNvSpPr/>
            <p:nvPr/>
          </p:nvSpPr>
          <p:spPr>
            <a:xfrm>
              <a:off x="5770823" y="3606348"/>
              <a:ext cx="48778" cy="48739"/>
            </a:xfrm>
            <a:custGeom>
              <a:rect b="b" l="l" r="r" t="t"/>
              <a:pathLst>
                <a:path extrusionOk="0" h="1263" w="1264">
                  <a:moveTo>
                    <a:pt x="1263" y="620"/>
                  </a:moveTo>
                  <a:cubicBezTo>
                    <a:pt x="1263" y="977"/>
                    <a:pt x="977" y="1263"/>
                    <a:pt x="644" y="1263"/>
                  </a:cubicBezTo>
                  <a:cubicBezTo>
                    <a:pt x="287" y="1263"/>
                    <a:pt x="1" y="977"/>
                    <a:pt x="1" y="620"/>
                  </a:cubicBezTo>
                  <a:cubicBezTo>
                    <a:pt x="1" y="287"/>
                    <a:pt x="287" y="1"/>
                    <a:pt x="644" y="1"/>
                  </a:cubicBezTo>
                  <a:cubicBezTo>
                    <a:pt x="977" y="1"/>
                    <a:pt x="1263" y="287"/>
                    <a:pt x="1263" y="62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3" name="Google Shape;5063;p62"/>
            <p:cNvSpPr/>
            <p:nvPr/>
          </p:nvSpPr>
          <p:spPr>
            <a:xfrm>
              <a:off x="5816782" y="3618311"/>
              <a:ext cx="118587" cy="23926"/>
            </a:xfrm>
            <a:custGeom>
              <a:rect b="b" l="l" r="r" t="t"/>
              <a:pathLst>
                <a:path extrusionOk="0" h="620" w="3073">
                  <a:moveTo>
                    <a:pt x="72" y="310"/>
                  </a:moveTo>
                  <a:cubicBezTo>
                    <a:pt x="72" y="429"/>
                    <a:pt x="48" y="548"/>
                    <a:pt x="1" y="620"/>
                  </a:cubicBezTo>
                  <a:lnTo>
                    <a:pt x="3073" y="620"/>
                  </a:lnTo>
                  <a:lnTo>
                    <a:pt x="3073" y="0"/>
                  </a:lnTo>
                  <a:lnTo>
                    <a:pt x="2763" y="0"/>
                  </a:lnTo>
                  <a:lnTo>
                    <a:pt x="1" y="0"/>
                  </a:lnTo>
                  <a:cubicBezTo>
                    <a:pt x="48" y="96"/>
                    <a:pt x="72" y="191"/>
                    <a:pt x="72" y="31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4" name="Google Shape;5064;p62"/>
            <p:cNvSpPr/>
            <p:nvPr/>
          </p:nvSpPr>
          <p:spPr>
            <a:xfrm>
              <a:off x="5816782" y="3618311"/>
              <a:ext cx="21186" cy="23926"/>
            </a:xfrm>
            <a:custGeom>
              <a:rect b="b" l="l" r="r" t="t"/>
              <a:pathLst>
                <a:path extrusionOk="0" h="620" w="549">
                  <a:moveTo>
                    <a:pt x="72" y="310"/>
                  </a:moveTo>
                  <a:cubicBezTo>
                    <a:pt x="72" y="429"/>
                    <a:pt x="48" y="548"/>
                    <a:pt x="1" y="620"/>
                  </a:cubicBezTo>
                  <a:lnTo>
                    <a:pt x="501" y="620"/>
                  </a:lnTo>
                  <a:cubicBezTo>
                    <a:pt x="525" y="524"/>
                    <a:pt x="548" y="429"/>
                    <a:pt x="548" y="310"/>
                  </a:cubicBezTo>
                  <a:cubicBezTo>
                    <a:pt x="548" y="215"/>
                    <a:pt x="525" y="96"/>
                    <a:pt x="501" y="0"/>
                  </a:cubicBezTo>
                  <a:lnTo>
                    <a:pt x="1" y="0"/>
                  </a:lnTo>
                  <a:cubicBezTo>
                    <a:pt x="48" y="96"/>
                    <a:pt x="72" y="191"/>
                    <a:pt x="72" y="31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5" name="Google Shape;5065;p62"/>
            <p:cNvSpPr/>
            <p:nvPr/>
          </p:nvSpPr>
          <p:spPr>
            <a:xfrm>
              <a:off x="5783712" y="3485063"/>
              <a:ext cx="23926" cy="124105"/>
            </a:xfrm>
            <a:custGeom>
              <a:rect b="b" l="l" r="r" t="t"/>
              <a:pathLst>
                <a:path extrusionOk="0" h="3216" w="620">
                  <a:moveTo>
                    <a:pt x="310" y="3144"/>
                  </a:moveTo>
                  <a:cubicBezTo>
                    <a:pt x="429" y="3144"/>
                    <a:pt x="524" y="3168"/>
                    <a:pt x="620" y="3215"/>
                  </a:cubicBezTo>
                  <a:lnTo>
                    <a:pt x="620" y="310"/>
                  </a:lnTo>
                  <a:cubicBezTo>
                    <a:pt x="620" y="143"/>
                    <a:pt x="477" y="0"/>
                    <a:pt x="310" y="0"/>
                  </a:cubicBezTo>
                  <a:cubicBezTo>
                    <a:pt x="119" y="0"/>
                    <a:pt x="0" y="143"/>
                    <a:pt x="0" y="310"/>
                  </a:cubicBezTo>
                  <a:lnTo>
                    <a:pt x="0" y="3215"/>
                  </a:lnTo>
                  <a:cubicBezTo>
                    <a:pt x="72" y="3168"/>
                    <a:pt x="191" y="3144"/>
                    <a:pt x="310" y="314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6" name="Google Shape;5066;p62"/>
            <p:cNvSpPr/>
            <p:nvPr/>
          </p:nvSpPr>
          <p:spPr>
            <a:xfrm>
              <a:off x="5783712" y="3587980"/>
              <a:ext cx="23926" cy="21186"/>
            </a:xfrm>
            <a:custGeom>
              <a:rect b="b" l="l" r="r" t="t"/>
              <a:pathLst>
                <a:path extrusionOk="0" h="549" w="620">
                  <a:moveTo>
                    <a:pt x="310" y="477"/>
                  </a:moveTo>
                  <a:cubicBezTo>
                    <a:pt x="429" y="477"/>
                    <a:pt x="524" y="501"/>
                    <a:pt x="620" y="548"/>
                  </a:cubicBezTo>
                  <a:lnTo>
                    <a:pt x="620" y="48"/>
                  </a:lnTo>
                  <a:cubicBezTo>
                    <a:pt x="524" y="24"/>
                    <a:pt x="405" y="1"/>
                    <a:pt x="310" y="1"/>
                  </a:cubicBezTo>
                  <a:cubicBezTo>
                    <a:pt x="191" y="1"/>
                    <a:pt x="96" y="24"/>
                    <a:pt x="0" y="48"/>
                  </a:cubicBezTo>
                  <a:lnTo>
                    <a:pt x="0" y="548"/>
                  </a:lnTo>
                  <a:cubicBezTo>
                    <a:pt x="72" y="501"/>
                    <a:pt x="191" y="477"/>
                    <a:pt x="310" y="47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7" name="Google Shape;5067;p62"/>
            <p:cNvSpPr/>
            <p:nvPr/>
          </p:nvSpPr>
          <p:spPr>
            <a:xfrm>
              <a:off x="5807598" y="3496987"/>
              <a:ext cx="115847" cy="121366"/>
            </a:xfrm>
            <a:custGeom>
              <a:rect b="b" l="l" r="r" t="t"/>
              <a:pathLst>
                <a:path extrusionOk="0" h="3145" w="3002">
                  <a:moveTo>
                    <a:pt x="1" y="1"/>
                  </a:moveTo>
                  <a:lnTo>
                    <a:pt x="1" y="2906"/>
                  </a:lnTo>
                  <a:cubicBezTo>
                    <a:pt x="96" y="2978"/>
                    <a:pt x="167" y="3049"/>
                    <a:pt x="239" y="3144"/>
                  </a:cubicBezTo>
                  <a:lnTo>
                    <a:pt x="3001" y="3144"/>
                  </a:lnTo>
                  <a:lnTo>
                    <a:pt x="3001" y="2525"/>
                  </a:lnTo>
                  <a:cubicBezTo>
                    <a:pt x="3001" y="1120"/>
                    <a:pt x="1858" y="1"/>
                    <a:pt x="477" y="1"/>
                  </a:cubicBezTo>
                  <a:lnTo>
                    <a:pt x="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8" name="Google Shape;5068;p62"/>
            <p:cNvSpPr/>
            <p:nvPr/>
          </p:nvSpPr>
          <p:spPr>
            <a:xfrm>
              <a:off x="5807598" y="3589832"/>
              <a:ext cx="28518" cy="28518"/>
            </a:xfrm>
            <a:custGeom>
              <a:rect b="b" l="l" r="r" t="t"/>
              <a:pathLst>
                <a:path extrusionOk="0" h="739" w="739">
                  <a:moveTo>
                    <a:pt x="1" y="0"/>
                  </a:moveTo>
                  <a:lnTo>
                    <a:pt x="1" y="500"/>
                  </a:lnTo>
                  <a:cubicBezTo>
                    <a:pt x="96" y="572"/>
                    <a:pt x="167" y="643"/>
                    <a:pt x="239" y="738"/>
                  </a:cubicBezTo>
                  <a:lnTo>
                    <a:pt x="739" y="738"/>
                  </a:lnTo>
                  <a:cubicBezTo>
                    <a:pt x="643" y="381"/>
                    <a:pt x="358" y="95"/>
                    <a:pt x="1"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9" name="Google Shape;5069;p62"/>
            <p:cNvSpPr/>
            <p:nvPr/>
          </p:nvSpPr>
          <p:spPr>
            <a:xfrm>
              <a:off x="5735012" y="3709303"/>
              <a:ext cx="56071" cy="30332"/>
            </a:xfrm>
            <a:custGeom>
              <a:rect b="b" l="l" r="r" t="t"/>
              <a:pathLst>
                <a:path extrusionOk="0" h="786" w="1453">
                  <a:moveTo>
                    <a:pt x="1453" y="786"/>
                  </a:moveTo>
                  <a:lnTo>
                    <a:pt x="715" y="0"/>
                  </a:lnTo>
                  <a:lnTo>
                    <a:pt x="0" y="786"/>
                  </a:lnTo>
                  <a:close/>
                </a:path>
              </a:pathLst>
            </a:custGeom>
            <a:solidFill>
              <a:srgbClr val="FFC2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0" name="Google Shape;5070;p62"/>
            <p:cNvSpPr/>
            <p:nvPr/>
          </p:nvSpPr>
          <p:spPr>
            <a:xfrm>
              <a:off x="5596247" y="3771779"/>
              <a:ext cx="331797" cy="96514"/>
            </a:xfrm>
            <a:custGeom>
              <a:rect b="b" l="l" r="r" t="t"/>
              <a:pathLst>
                <a:path extrusionOk="0" h="2501" w="8598">
                  <a:moveTo>
                    <a:pt x="7645" y="620"/>
                  </a:moveTo>
                  <a:cubicBezTo>
                    <a:pt x="7121" y="620"/>
                    <a:pt x="6716" y="1048"/>
                    <a:pt x="6716" y="1572"/>
                  </a:cubicBezTo>
                  <a:cubicBezTo>
                    <a:pt x="6716" y="2096"/>
                    <a:pt x="7121" y="2501"/>
                    <a:pt x="7645" y="2501"/>
                  </a:cubicBezTo>
                  <a:cubicBezTo>
                    <a:pt x="8169" y="2501"/>
                    <a:pt x="8597" y="2096"/>
                    <a:pt x="8597" y="1572"/>
                  </a:cubicBezTo>
                  <a:cubicBezTo>
                    <a:pt x="8597" y="1048"/>
                    <a:pt x="8169" y="620"/>
                    <a:pt x="7645" y="620"/>
                  </a:cubicBezTo>
                  <a:close/>
                  <a:moveTo>
                    <a:pt x="2525" y="1263"/>
                  </a:moveTo>
                  <a:cubicBezTo>
                    <a:pt x="2525" y="548"/>
                    <a:pt x="1953" y="0"/>
                    <a:pt x="1262" y="0"/>
                  </a:cubicBezTo>
                  <a:cubicBezTo>
                    <a:pt x="572" y="0"/>
                    <a:pt x="0" y="548"/>
                    <a:pt x="0" y="1263"/>
                  </a:cubicBezTo>
                  <a:cubicBezTo>
                    <a:pt x="0" y="1953"/>
                    <a:pt x="572" y="2501"/>
                    <a:pt x="1262" y="2501"/>
                  </a:cubicBezTo>
                  <a:cubicBezTo>
                    <a:pt x="1953" y="2501"/>
                    <a:pt x="2525" y="1953"/>
                    <a:pt x="2525" y="1263"/>
                  </a:cubicBezTo>
                  <a:close/>
                  <a:moveTo>
                    <a:pt x="1262" y="620"/>
                  </a:moveTo>
                  <a:cubicBezTo>
                    <a:pt x="1596" y="620"/>
                    <a:pt x="1882" y="905"/>
                    <a:pt x="1882" y="1263"/>
                  </a:cubicBezTo>
                  <a:cubicBezTo>
                    <a:pt x="1882" y="1596"/>
                    <a:pt x="1596" y="1882"/>
                    <a:pt x="1262" y="1882"/>
                  </a:cubicBezTo>
                  <a:cubicBezTo>
                    <a:pt x="905" y="1882"/>
                    <a:pt x="619" y="1596"/>
                    <a:pt x="619" y="1263"/>
                  </a:cubicBezTo>
                  <a:cubicBezTo>
                    <a:pt x="619" y="905"/>
                    <a:pt x="905" y="620"/>
                    <a:pt x="1262" y="620"/>
                  </a:cubicBezTo>
                  <a:close/>
                  <a:moveTo>
                    <a:pt x="7335" y="1572"/>
                  </a:moveTo>
                  <a:cubicBezTo>
                    <a:pt x="7335" y="1382"/>
                    <a:pt x="7478" y="1263"/>
                    <a:pt x="7645" y="1263"/>
                  </a:cubicBezTo>
                  <a:cubicBezTo>
                    <a:pt x="7835" y="1263"/>
                    <a:pt x="7978" y="1382"/>
                    <a:pt x="7978" y="1572"/>
                  </a:cubicBezTo>
                  <a:cubicBezTo>
                    <a:pt x="7978" y="1739"/>
                    <a:pt x="7835" y="1882"/>
                    <a:pt x="7645" y="1882"/>
                  </a:cubicBezTo>
                  <a:cubicBezTo>
                    <a:pt x="7478" y="1882"/>
                    <a:pt x="7335" y="1739"/>
                    <a:pt x="7335" y="157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1" name="Google Shape;5071;p62"/>
            <p:cNvSpPr/>
            <p:nvPr/>
          </p:nvSpPr>
          <p:spPr>
            <a:xfrm>
              <a:off x="5879296" y="3820478"/>
              <a:ext cx="24852" cy="23926"/>
            </a:xfrm>
            <a:custGeom>
              <a:rect b="b" l="l" r="r" t="t"/>
              <a:pathLst>
                <a:path extrusionOk="0" h="620" w="644">
                  <a:moveTo>
                    <a:pt x="310" y="1"/>
                  </a:moveTo>
                  <a:cubicBezTo>
                    <a:pt x="143" y="1"/>
                    <a:pt x="0" y="120"/>
                    <a:pt x="0" y="310"/>
                  </a:cubicBezTo>
                  <a:cubicBezTo>
                    <a:pt x="0" y="477"/>
                    <a:pt x="143" y="620"/>
                    <a:pt x="310" y="620"/>
                  </a:cubicBezTo>
                  <a:cubicBezTo>
                    <a:pt x="500" y="620"/>
                    <a:pt x="643" y="477"/>
                    <a:pt x="643" y="310"/>
                  </a:cubicBezTo>
                  <a:cubicBezTo>
                    <a:pt x="643" y="120"/>
                    <a:pt x="500" y="1"/>
                    <a:pt x="31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2" name="Google Shape;5072;p62"/>
            <p:cNvSpPr/>
            <p:nvPr/>
          </p:nvSpPr>
          <p:spPr>
            <a:xfrm>
              <a:off x="5620133" y="3795665"/>
              <a:ext cx="48739" cy="48739"/>
            </a:xfrm>
            <a:custGeom>
              <a:rect b="b" l="l" r="r" t="t"/>
              <a:pathLst>
                <a:path extrusionOk="0" h="1263" w="1263">
                  <a:moveTo>
                    <a:pt x="1263" y="644"/>
                  </a:moveTo>
                  <a:cubicBezTo>
                    <a:pt x="1263" y="977"/>
                    <a:pt x="977" y="1263"/>
                    <a:pt x="643" y="1263"/>
                  </a:cubicBezTo>
                  <a:cubicBezTo>
                    <a:pt x="286" y="1263"/>
                    <a:pt x="0" y="977"/>
                    <a:pt x="0" y="644"/>
                  </a:cubicBezTo>
                  <a:cubicBezTo>
                    <a:pt x="0" y="286"/>
                    <a:pt x="286" y="1"/>
                    <a:pt x="643" y="1"/>
                  </a:cubicBezTo>
                  <a:cubicBezTo>
                    <a:pt x="977" y="1"/>
                    <a:pt x="1263" y="286"/>
                    <a:pt x="1263" y="644"/>
                  </a:cubicBezTo>
                  <a:close/>
                </a:path>
              </a:pathLst>
            </a:custGeom>
            <a:solidFill>
              <a:srgbClr val="717F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3" name="Google Shape;5073;p62"/>
            <p:cNvSpPr/>
            <p:nvPr/>
          </p:nvSpPr>
          <p:spPr>
            <a:xfrm>
              <a:off x="5667906" y="3777297"/>
              <a:ext cx="4631" cy="2778"/>
            </a:xfrm>
            <a:custGeom>
              <a:rect b="b" l="l" r="r" t="t"/>
              <a:pathLst>
                <a:path extrusionOk="0" h="72" w="120">
                  <a:moveTo>
                    <a:pt x="1" y="0"/>
                  </a:moveTo>
                  <a:cubicBezTo>
                    <a:pt x="48" y="24"/>
                    <a:pt x="72" y="48"/>
                    <a:pt x="120" y="72"/>
                  </a:cubicBezTo>
                  <a:cubicBezTo>
                    <a:pt x="72" y="48"/>
                    <a:pt x="48" y="24"/>
                    <a:pt x="1" y="0"/>
                  </a:cubicBezTo>
                  <a:close/>
                </a:path>
              </a:pathLst>
            </a:custGeom>
            <a:solidFill>
              <a:srgbClr val="717F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4" name="Google Shape;5074;p62"/>
            <p:cNvSpPr/>
            <p:nvPr/>
          </p:nvSpPr>
          <p:spPr>
            <a:xfrm>
              <a:off x="5672498" y="3780037"/>
              <a:ext cx="12928" cy="13815"/>
            </a:xfrm>
            <a:custGeom>
              <a:rect b="b" l="l" r="r" t="t"/>
              <a:pathLst>
                <a:path extrusionOk="0" h="358" w="335">
                  <a:moveTo>
                    <a:pt x="334" y="358"/>
                  </a:moveTo>
                  <a:cubicBezTo>
                    <a:pt x="263" y="215"/>
                    <a:pt x="144" y="96"/>
                    <a:pt x="1" y="1"/>
                  </a:cubicBezTo>
                  <a:cubicBezTo>
                    <a:pt x="144" y="96"/>
                    <a:pt x="263" y="215"/>
                    <a:pt x="334" y="358"/>
                  </a:cubicBezTo>
                  <a:close/>
                </a:path>
              </a:pathLst>
            </a:custGeom>
            <a:solidFill>
              <a:srgbClr val="717F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5" name="Google Shape;5075;p62"/>
            <p:cNvSpPr/>
            <p:nvPr/>
          </p:nvSpPr>
          <p:spPr>
            <a:xfrm>
              <a:off x="5620133" y="3795665"/>
              <a:ext cx="48739" cy="48739"/>
            </a:xfrm>
            <a:custGeom>
              <a:rect b="b" l="l" r="r" t="t"/>
              <a:pathLst>
                <a:path extrusionOk="0" h="1263" w="1263">
                  <a:moveTo>
                    <a:pt x="1263" y="644"/>
                  </a:moveTo>
                  <a:cubicBezTo>
                    <a:pt x="1263" y="977"/>
                    <a:pt x="977" y="1263"/>
                    <a:pt x="643" y="1263"/>
                  </a:cubicBezTo>
                  <a:cubicBezTo>
                    <a:pt x="286" y="1263"/>
                    <a:pt x="0" y="977"/>
                    <a:pt x="0" y="644"/>
                  </a:cubicBezTo>
                  <a:cubicBezTo>
                    <a:pt x="0" y="286"/>
                    <a:pt x="286" y="1"/>
                    <a:pt x="643" y="1"/>
                  </a:cubicBezTo>
                  <a:cubicBezTo>
                    <a:pt x="977" y="1"/>
                    <a:pt x="1263" y="286"/>
                    <a:pt x="1263" y="64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6" name="Google Shape;5076;p62"/>
            <p:cNvSpPr/>
            <p:nvPr/>
          </p:nvSpPr>
          <p:spPr>
            <a:xfrm>
              <a:off x="5735900" y="3642197"/>
              <a:ext cx="186621" cy="97440"/>
            </a:xfrm>
            <a:custGeom>
              <a:rect b="b" l="l" r="r" t="t"/>
              <a:pathLst>
                <a:path extrusionOk="0" h="2525" w="4836">
                  <a:moveTo>
                    <a:pt x="1" y="1"/>
                  </a:moveTo>
                  <a:lnTo>
                    <a:pt x="2287" y="2525"/>
                  </a:lnTo>
                  <a:lnTo>
                    <a:pt x="3287" y="2525"/>
                  </a:lnTo>
                  <a:cubicBezTo>
                    <a:pt x="3978" y="2525"/>
                    <a:pt x="4359" y="1930"/>
                    <a:pt x="4550" y="1263"/>
                  </a:cubicBezTo>
                  <a:lnTo>
                    <a:pt x="4835" y="1"/>
                  </a:lnTo>
                  <a:lnTo>
                    <a:pt x="2097" y="1"/>
                  </a:lnTo>
                  <a:cubicBezTo>
                    <a:pt x="1978" y="191"/>
                    <a:pt x="1787" y="334"/>
                    <a:pt x="1549" y="334"/>
                  </a:cubicBezTo>
                  <a:cubicBezTo>
                    <a:pt x="1311" y="334"/>
                    <a:pt x="1096" y="191"/>
                    <a:pt x="1001" y="1"/>
                  </a:cubicBezTo>
                  <a:lnTo>
                    <a:pt x="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7" name="Google Shape;5077;p62"/>
            <p:cNvSpPr/>
            <p:nvPr/>
          </p:nvSpPr>
          <p:spPr>
            <a:xfrm>
              <a:off x="5735900" y="3642197"/>
              <a:ext cx="113107" cy="97440"/>
            </a:xfrm>
            <a:custGeom>
              <a:rect b="b" l="l" r="r" t="t"/>
              <a:pathLst>
                <a:path extrusionOk="0" h="2525" w="2931">
                  <a:moveTo>
                    <a:pt x="1" y="1"/>
                  </a:moveTo>
                  <a:lnTo>
                    <a:pt x="2287" y="2525"/>
                  </a:lnTo>
                  <a:lnTo>
                    <a:pt x="2930" y="2525"/>
                  </a:lnTo>
                  <a:lnTo>
                    <a:pt x="620" y="1"/>
                  </a:lnTo>
                  <a:close/>
                </a:path>
              </a:pathLst>
            </a:custGeom>
            <a:solidFill>
              <a:srgbClr val="FFC2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8" name="Google Shape;5078;p62"/>
            <p:cNvSpPr/>
            <p:nvPr/>
          </p:nvSpPr>
          <p:spPr>
            <a:xfrm>
              <a:off x="5667906" y="3690896"/>
              <a:ext cx="95626" cy="102958"/>
            </a:xfrm>
            <a:custGeom>
              <a:rect b="b" l="l" r="r" t="t"/>
              <a:pathLst>
                <a:path extrusionOk="0" h="2668" w="2478">
                  <a:moveTo>
                    <a:pt x="453" y="2668"/>
                  </a:moveTo>
                  <a:lnTo>
                    <a:pt x="2477" y="453"/>
                  </a:lnTo>
                  <a:lnTo>
                    <a:pt x="2049" y="1"/>
                  </a:lnTo>
                  <a:lnTo>
                    <a:pt x="1" y="2239"/>
                  </a:lnTo>
                  <a:cubicBezTo>
                    <a:pt x="191" y="2335"/>
                    <a:pt x="358" y="2501"/>
                    <a:pt x="453" y="266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9" name="Google Shape;5079;p62"/>
            <p:cNvSpPr/>
            <p:nvPr/>
          </p:nvSpPr>
          <p:spPr>
            <a:xfrm>
              <a:off x="5667906" y="3763521"/>
              <a:ext cx="30370" cy="30332"/>
            </a:xfrm>
            <a:custGeom>
              <a:rect b="b" l="l" r="r" t="t"/>
              <a:pathLst>
                <a:path extrusionOk="0" h="786" w="787">
                  <a:moveTo>
                    <a:pt x="453" y="786"/>
                  </a:moveTo>
                  <a:lnTo>
                    <a:pt x="787" y="429"/>
                  </a:lnTo>
                  <a:cubicBezTo>
                    <a:pt x="668" y="262"/>
                    <a:pt x="501" y="119"/>
                    <a:pt x="334" y="0"/>
                  </a:cubicBezTo>
                  <a:lnTo>
                    <a:pt x="1" y="357"/>
                  </a:lnTo>
                  <a:cubicBezTo>
                    <a:pt x="191" y="453"/>
                    <a:pt x="358" y="619"/>
                    <a:pt x="453" y="78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0" name="Google Shape;5080;p62"/>
            <p:cNvSpPr/>
            <p:nvPr/>
          </p:nvSpPr>
          <p:spPr>
            <a:xfrm>
              <a:off x="5569582" y="3618311"/>
              <a:ext cx="111255" cy="23926"/>
            </a:xfrm>
            <a:custGeom>
              <a:rect b="b" l="l" r="r" t="t"/>
              <a:pathLst>
                <a:path extrusionOk="0" h="620" w="2883">
                  <a:moveTo>
                    <a:pt x="310" y="620"/>
                  </a:moveTo>
                  <a:lnTo>
                    <a:pt x="477" y="620"/>
                  </a:lnTo>
                  <a:lnTo>
                    <a:pt x="477" y="0"/>
                  </a:lnTo>
                  <a:lnTo>
                    <a:pt x="2882" y="0"/>
                  </a:lnTo>
                  <a:lnTo>
                    <a:pt x="2882" y="0"/>
                  </a:lnTo>
                  <a:lnTo>
                    <a:pt x="1" y="0"/>
                  </a:lnTo>
                  <a:lnTo>
                    <a:pt x="1" y="62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1" name="Google Shape;5081;p62"/>
            <p:cNvSpPr/>
            <p:nvPr/>
          </p:nvSpPr>
          <p:spPr>
            <a:xfrm>
              <a:off x="5581544" y="3642197"/>
              <a:ext cx="120401" cy="97440"/>
            </a:xfrm>
            <a:custGeom>
              <a:rect b="b" l="l" r="r" t="t"/>
              <a:pathLst>
                <a:path extrusionOk="0" h="2525" w="3120">
                  <a:moveTo>
                    <a:pt x="476" y="1"/>
                  </a:moveTo>
                  <a:lnTo>
                    <a:pt x="0" y="1"/>
                  </a:lnTo>
                  <a:lnTo>
                    <a:pt x="310" y="1263"/>
                  </a:lnTo>
                  <a:cubicBezTo>
                    <a:pt x="476" y="1930"/>
                    <a:pt x="881" y="2525"/>
                    <a:pt x="1572" y="2525"/>
                  </a:cubicBezTo>
                  <a:lnTo>
                    <a:pt x="3120" y="2525"/>
                  </a:lnTo>
                  <a:lnTo>
                    <a:pt x="3120" y="2525"/>
                  </a:lnTo>
                  <a:lnTo>
                    <a:pt x="2048" y="2525"/>
                  </a:lnTo>
                  <a:cubicBezTo>
                    <a:pt x="1358" y="2525"/>
                    <a:pt x="953" y="1930"/>
                    <a:pt x="786" y="1263"/>
                  </a:cubicBezTo>
                  <a:close/>
                </a:path>
              </a:pathLst>
            </a:custGeom>
            <a:solidFill>
              <a:srgbClr val="FFC2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2" name="Google Shape;5082;p62"/>
            <p:cNvSpPr/>
            <p:nvPr/>
          </p:nvSpPr>
          <p:spPr>
            <a:xfrm>
              <a:off x="5532806" y="3522726"/>
              <a:ext cx="30370" cy="23926"/>
            </a:xfrm>
            <a:custGeom>
              <a:rect b="b" l="l" r="r" t="t"/>
              <a:pathLst>
                <a:path extrusionOk="0" h="620" w="787">
                  <a:moveTo>
                    <a:pt x="787" y="1"/>
                  </a:moveTo>
                  <a:lnTo>
                    <a:pt x="311" y="1"/>
                  </a:lnTo>
                  <a:cubicBezTo>
                    <a:pt x="144" y="1"/>
                    <a:pt x="1" y="144"/>
                    <a:pt x="1" y="310"/>
                  </a:cubicBezTo>
                  <a:cubicBezTo>
                    <a:pt x="1" y="477"/>
                    <a:pt x="144" y="620"/>
                    <a:pt x="311" y="620"/>
                  </a:cubicBezTo>
                  <a:lnTo>
                    <a:pt x="787" y="620"/>
                  </a:lnTo>
                  <a:cubicBezTo>
                    <a:pt x="620" y="620"/>
                    <a:pt x="477" y="477"/>
                    <a:pt x="477" y="310"/>
                  </a:cubicBezTo>
                  <a:cubicBezTo>
                    <a:pt x="477" y="144"/>
                    <a:pt x="620" y="1"/>
                    <a:pt x="787"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3" name="Google Shape;5083;p62"/>
            <p:cNvSpPr/>
            <p:nvPr/>
          </p:nvSpPr>
          <p:spPr>
            <a:xfrm>
              <a:off x="5770823" y="3601756"/>
              <a:ext cx="34075" cy="57962"/>
            </a:xfrm>
            <a:custGeom>
              <a:rect b="b" l="l" r="r" t="t"/>
              <a:pathLst>
                <a:path extrusionOk="0" h="1502" w="883">
                  <a:moveTo>
                    <a:pt x="1" y="739"/>
                  </a:moveTo>
                  <a:cubicBezTo>
                    <a:pt x="1" y="1191"/>
                    <a:pt x="453" y="1501"/>
                    <a:pt x="882" y="1334"/>
                  </a:cubicBezTo>
                  <a:cubicBezTo>
                    <a:pt x="644" y="1239"/>
                    <a:pt x="477" y="1001"/>
                    <a:pt x="477" y="739"/>
                  </a:cubicBezTo>
                  <a:cubicBezTo>
                    <a:pt x="477" y="477"/>
                    <a:pt x="644" y="263"/>
                    <a:pt x="882" y="167"/>
                  </a:cubicBezTo>
                  <a:cubicBezTo>
                    <a:pt x="453" y="1"/>
                    <a:pt x="1" y="287"/>
                    <a:pt x="1" y="739"/>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4" name="Google Shape;5084;p62"/>
            <p:cNvSpPr/>
            <p:nvPr/>
          </p:nvSpPr>
          <p:spPr>
            <a:xfrm>
              <a:off x="5575100" y="3478619"/>
              <a:ext cx="366721" cy="396126"/>
            </a:xfrm>
            <a:custGeom>
              <a:rect b="b" l="l" r="r" t="t"/>
              <a:pathLst>
                <a:path extrusionOk="0" h="10265" w="9503">
                  <a:moveTo>
                    <a:pt x="5716" y="310"/>
                  </a:moveTo>
                  <a:cubicBezTo>
                    <a:pt x="5787" y="310"/>
                    <a:pt x="5859" y="382"/>
                    <a:pt x="5859" y="477"/>
                  </a:cubicBezTo>
                  <a:lnTo>
                    <a:pt x="5859" y="3168"/>
                  </a:lnTo>
                  <a:cubicBezTo>
                    <a:pt x="5811" y="3144"/>
                    <a:pt x="5764" y="3144"/>
                    <a:pt x="5716" y="3144"/>
                  </a:cubicBezTo>
                  <a:cubicBezTo>
                    <a:pt x="5644" y="3144"/>
                    <a:pt x="5597" y="3144"/>
                    <a:pt x="5549" y="3168"/>
                  </a:cubicBezTo>
                  <a:lnTo>
                    <a:pt x="5549" y="477"/>
                  </a:lnTo>
                  <a:cubicBezTo>
                    <a:pt x="5549" y="382"/>
                    <a:pt x="5621" y="310"/>
                    <a:pt x="5716" y="310"/>
                  </a:cubicBezTo>
                  <a:close/>
                  <a:moveTo>
                    <a:pt x="6502" y="620"/>
                  </a:moveTo>
                  <a:cubicBezTo>
                    <a:pt x="7812" y="620"/>
                    <a:pt x="8859" y="1691"/>
                    <a:pt x="8859" y="3001"/>
                  </a:cubicBezTo>
                  <a:lnTo>
                    <a:pt x="8859" y="3454"/>
                  </a:lnTo>
                  <a:lnTo>
                    <a:pt x="6335" y="3454"/>
                  </a:lnTo>
                  <a:cubicBezTo>
                    <a:pt x="6287" y="3406"/>
                    <a:pt x="6240" y="3358"/>
                    <a:pt x="6192" y="3311"/>
                  </a:cubicBezTo>
                  <a:lnTo>
                    <a:pt x="6192" y="620"/>
                  </a:lnTo>
                  <a:close/>
                  <a:moveTo>
                    <a:pt x="4930" y="3787"/>
                  </a:moveTo>
                  <a:cubicBezTo>
                    <a:pt x="4930" y="3835"/>
                    <a:pt x="4930" y="3882"/>
                    <a:pt x="4930" y="3930"/>
                  </a:cubicBezTo>
                  <a:cubicBezTo>
                    <a:pt x="4930" y="3978"/>
                    <a:pt x="4930" y="4049"/>
                    <a:pt x="4930" y="4097"/>
                  </a:cubicBezTo>
                  <a:lnTo>
                    <a:pt x="4239" y="4097"/>
                  </a:lnTo>
                  <a:lnTo>
                    <a:pt x="3954" y="3787"/>
                  </a:lnTo>
                  <a:close/>
                  <a:moveTo>
                    <a:pt x="9169" y="3787"/>
                  </a:moveTo>
                  <a:lnTo>
                    <a:pt x="9169" y="4097"/>
                  </a:lnTo>
                  <a:lnTo>
                    <a:pt x="6478" y="4097"/>
                  </a:lnTo>
                  <a:cubicBezTo>
                    <a:pt x="6502" y="4049"/>
                    <a:pt x="6502" y="3978"/>
                    <a:pt x="6502" y="3930"/>
                  </a:cubicBezTo>
                  <a:cubicBezTo>
                    <a:pt x="6502" y="3882"/>
                    <a:pt x="6502" y="3835"/>
                    <a:pt x="6478" y="3787"/>
                  </a:cubicBezTo>
                  <a:close/>
                  <a:moveTo>
                    <a:pt x="5716" y="3454"/>
                  </a:moveTo>
                  <a:cubicBezTo>
                    <a:pt x="5978" y="3454"/>
                    <a:pt x="6192" y="3668"/>
                    <a:pt x="6192" y="3930"/>
                  </a:cubicBezTo>
                  <a:cubicBezTo>
                    <a:pt x="6192" y="4192"/>
                    <a:pt x="5978" y="4406"/>
                    <a:pt x="5716" y="4406"/>
                  </a:cubicBezTo>
                  <a:cubicBezTo>
                    <a:pt x="5454" y="4406"/>
                    <a:pt x="5240" y="4192"/>
                    <a:pt x="5240" y="3930"/>
                  </a:cubicBezTo>
                  <a:cubicBezTo>
                    <a:pt x="5240" y="3668"/>
                    <a:pt x="5454" y="3454"/>
                    <a:pt x="5716" y="3454"/>
                  </a:cubicBezTo>
                  <a:close/>
                  <a:moveTo>
                    <a:pt x="8812" y="4406"/>
                  </a:moveTo>
                  <a:lnTo>
                    <a:pt x="8550" y="5478"/>
                  </a:lnTo>
                  <a:cubicBezTo>
                    <a:pt x="8455" y="5907"/>
                    <a:pt x="8169" y="6621"/>
                    <a:pt x="7454" y="6621"/>
                  </a:cubicBezTo>
                  <a:lnTo>
                    <a:pt x="6526" y="6621"/>
                  </a:lnTo>
                  <a:lnTo>
                    <a:pt x="4525" y="4406"/>
                  </a:lnTo>
                  <a:lnTo>
                    <a:pt x="5073" y="4406"/>
                  </a:lnTo>
                  <a:cubicBezTo>
                    <a:pt x="5216" y="4597"/>
                    <a:pt x="5454" y="4716"/>
                    <a:pt x="5716" y="4716"/>
                  </a:cubicBezTo>
                  <a:cubicBezTo>
                    <a:pt x="5978" y="4716"/>
                    <a:pt x="6192" y="4597"/>
                    <a:pt x="6335" y="4406"/>
                  </a:cubicBezTo>
                  <a:close/>
                  <a:moveTo>
                    <a:pt x="8193" y="8383"/>
                  </a:moveTo>
                  <a:cubicBezTo>
                    <a:pt x="8645" y="8383"/>
                    <a:pt x="8979" y="8740"/>
                    <a:pt x="8979" y="9169"/>
                  </a:cubicBezTo>
                  <a:cubicBezTo>
                    <a:pt x="8979" y="9598"/>
                    <a:pt x="8645" y="9955"/>
                    <a:pt x="8193" y="9955"/>
                  </a:cubicBezTo>
                  <a:cubicBezTo>
                    <a:pt x="7764" y="9955"/>
                    <a:pt x="7407" y="9598"/>
                    <a:pt x="7407" y="9169"/>
                  </a:cubicBezTo>
                  <a:cubicBezTo>
                    <a:pt x="7407" y="8740"/>
                    <a:pt x="7764" y="8383"/>
                    <a:pt x="8193" y="8383"/>
                  </a:cubicBezTo>
                  <a:close/>
                  <a:moveTo>
                    <a:pt x="5716" y="1"/>
                  </a:moveTo>
                  <a:cubicBezTo>
                    <a:pt x="5454" y="1"/>
                    <a:pt x="5240" y="215"/>
                    <a:pt x="5240" y="477"/>
                  </a:cubicBezTo>
                  <a:lnTo>
                    <a:pt x="5240" y="3311"/>
                  </a:lnTo>
                  <a:cubicBezTo>
                    <a:pt x="5168" y="3358"/>
                    <a:pt x="5121" y="3406"/>
                    <a:pt x="5073" y="3454"/>
                  </a:cubicBezTo>
                  <a:lnTo>
                    <a:pt x="3668" y="3454"/>
                  </a:lnTo>
                  <a:lnTo>
                    <a:pt x="1405" y="977"/>
                  </a:lnTo>
                  <a:lnTo>
                    <a:pt x="0" y="977"/>
                  </a:lnTo>
                  <a:lnTo>
                    <a:pt x="0" y="1287"/>
                  </a:lnTo>
                  <a:lnTo>
                    <a:pt x="1263" y="1287"/>
                  </a:lnTo>
                  <a:lnTo>
                    <a:pt x="7573" y="8240"/>
                  </a:lnTo>
                  <a:cubicBezTo>
                    <a:pt x="7502" y="8312"/>
                    <a:pt x="7407" y="8383"/>
                    <a:pt x="7359" y="8455"/>
                  </a:cubicBezTo>
                  <a:lnTo>
                    <a:pt x="6883" y="7955"/>
                  </a:lnTo>
                  <a:lnTo>
                    <a:pt x="6645" y="8169"/>
                  </a:lnTo>
                  <a:lnTo>
                    <a:pt x="7192" y="8740"/>
                  </a:lnTo>
                  <a:cubicBezTo>
                    <a:pt x="7121" y="8883"/>
                    <a:pt x="7097" y="9026"/>
                    <a:pt x="7097" y="9169"/>
                  </a:cubicBezTo>
                  <a:cubicBezTo>
                    <a:pt x="7097" y="9765"/>
                    <a:pt x="7597" y="10265"/>
                    <a:pt x="8193" y="10265"/>
                  </a:cubicBezTo>
                  <a:cubicBezTo>
                    <a:pt x="8812" y="10265"/>
                    <a:pt x="9312" y="9765"/>
                    <a:pt x="9312" y="9169"/>
                  </a:cubicBezTo>
                  <a:cubicBezTo>
                    <a:pt x="9312" y="8550"/>
                    <a:pt x="8812" y="8074"/>
                    <a:pt x="8193" y="8074"/>
                  </a:cubicBezTo>
                  <a:cubicBezTo>
                    <a:pt x="8097" y="8074"/>
                    <a:pt x="7978" y="8074"/>
                    <a:pt x="7883" y="8121"/>
                  </a:cubicBezTo>
                  <a:lnTo>
                    <a:pt x="6811" y="6931"/>
                  </a:lnTo>
                  <a:lnTo>
                    <a:pt x="7454" y="6931"/>
                  </a:lnTo>
                  <a:cubicBezTo>
                    <a:pt x="8121" y="6931"/>
                    <a:pt x="8645" y="6430"/>
                    <a:pt x="8859" y="5549"/>
                  </a:cubicBezTo>
                  <a:lnTo>
                    <a:pt x="9121" y="4406"/>
                  </a:lnTo>
                  <a:lnTo>
                    <a:pt x="9502" y="4406"/>
                  </a:lnTo>
                  <a:lnTo>
                    <a:pt x="9502" y="3454"/>
                  </a:lnTo>
                  <a:lnTo>
                    <a:pt x="9169" y="3454"/>
                  </a:lnTo>
                  <a:lnTo>
                    <a:pt x="9169" y="3001"/>
                  </a:lnTo>
                  <a:cubicBezTo>
                    <a:pt x="9169" y="1525"/>
                    <a:pt x="7978" y="310"/>
                    <a:pt x="6502" y="310"/>
                  </a:cubicBezTo>
                  <a:lnTo>
                    <a:pt x="6145" y="310"/>
                  </a:lnTo>
                  <a:cubicBezTo>
                    <a:pt x="6097" y="120"/>
                    <a:pt x="5906" y="1"/>
                    <a:pt x="57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5" name="Google Shape;5085;p62"/>
            <p:cNvSpPr/>
            <p:nvPr/>
          </p:nvSpPr>
          <p:spPr>
            <a:xfrm>
              <a:off x="5526401" y="3516320"/>
              <a:ext cx="289502" cy="358424"/>
            </a:xfrm>
            <a:custGeom>
              <a:rect b="b" l="l" r="r" t="t"/>
              <a:pathLst>
                <a:path extrusionOk="0" h="9288" w="7502">
                  <a:moveTo>
                    <a:pt x="3930" y="2810"/>
                  </a:moveTo>
                  <a:lnTo>
                    <a:pt x="4215" y="3120"/>
                  </a:lnTo>
                  <a:lnTo>
                    <a:pt x="1262" y="3120"/>
                  </a:lnTo>
                  <a:lnTo>
                    <a:pt x="1262" y="2810"/>
                  </a:lnTo>
                  <a:close/>
                  <a:moveTo>
                    <a:pt x="4501" y="3429"/>
                  </a:moveTo>
                  <a:lnTo>
                    <a:pt x="5501" y="4525"/>
                  </a:lnTo>
                  <a:lnTo>
                    <a:pt x="4477" y="5644"/>
                  </a:lnTo>
                  <a:lnTo>
                    <a:pt x="3001" y="5644"/>
                  </a:lnTo>
                  <a:cubicBezTo>
                    <a:pt x="2286" y="5644"/>
                    <a:pt x="2001" y="4930"/>
                    <a:pt x="1905" y="4501"/>
                  </a:cubicBezTo>
                  <a:lnTo>
                    <a:pt x="1620" y="3429"/>
                  </a:lnTo>
                  <a:close/>
                  <a:moveTo>
                    <a:pt x="6121" y="5215"/>
                  </a:moveTo>
                  <a:lnTo>
                    <a:pt x="6502" y="5644"/>
                  </a:lnTo>
                  <a:lnTo>
                    <a:pt x="5763" y="5644"/>
                  </a:lnTo>
                  <a:lnTo>
                    <a:pt x="6121" y="5215"/>
                  </a:lnTo>
                  <a:close/>
                  <a:moveTo>
                    <a:pt x="5716" y="4763"/>
                  </a:moveTo>
                  <a:lnTo>
                    <a:pt x="5930" y="5001"/>
                  </a:lnTo>
                  <a:lnTo>
                    <a:pt x="4144" y="6954"/>
                  </a:lnTo>
                  <a:cubicBezTo>
                    <a:pt x="4073" y="6859"/>
                    <a:pt x="4001" y="6787"/>
                    <a:pt x="3906" y="6739"/>
                  </a:cubicBezTo>
                  <a:lnTo>
                    <a:pt x="5716" y="4763"/>
                  </a:lnTo>
                  <a:close/>
                  <a:moveTo>
                    <a:pt x="3072" y="6763"/>
                  </a:moveTo>
                  <a:cubicBezTo>
                    <a:pt x="3668" y="6763"/>
                    <a:pt x="4168" y="7263"/>
                    <a:pt x="4168" y="7883"/>
                  </a:cubicBezTo>
                  <a:cubicBezTo>
                    <a:pt x="4168" y="8478"/>
                    <a:pt x="3668" y="8978"/>
                    <a:pt x="3072" y="8978"/>
                  </a:cubicBezTo>
                  <a:cubicBezTo>
                    <a:pt x="2453" y="8978"/>
                    <a:pt x="1977" y="8478"/>
                    <a:pt x="1977" y="7883"/>
                  </a:cubicBezTo>
                  <a:cubicBezTo>
                    <a:pt x="1977" y="7263"/>
                    <a:pt x="2453" y="6763"/>
                    <a:pt x="3072" y="6763"/>
                  </a:cubicBezTo>
                  <a:close/>
                  <a:moveTo>
                    <a:pt x="477" y="0"/>
                  </a:moveTo>
                  <a:cubicBezTo>
                    <a:pt x="215" y="0"/>
                    <a:pt x="0" y="214"/>
                    <a:pt x="0" y="476"/>
                  </a:cubicBezTo>
                  <a:cubicBezTo>
                    <a:pt x="0" y="738"/>
                    <a:pt x="215" y="953"/>
                    <a:pt x="477" y="953"/>
                  </a:cubicBezTo>
                  <a:lnTo>
                    <a:pt x="2239" y="953"/>
                  </a:lnTo>
                  <a:lnTo>
                    <a:pt x="3644" y="2477"/>
                  </a:lnTo>
                  <a:lnTo>
                    <a:pt x="953" y="2477"/>
                  </a:lnTo>
                  <a:lnTo>
                    <a:pt x="953" y="3429"/>
                  </a:lnTo>
                  <a:lnTo>
                    <a:pt x="1310" y="3429"/>
                  </a:lnTo>
                  <a:lnTo>
                    <a:pt x="1596" y="4572"/>
                  </a:lnTo>
                  <a:cubicBezTo>
                    <a:pt x="1810" y="5453"/>
                    <a:pt x="2334" y="5954"/>
                    <a:pt x="3001" y="5954"/>
                  </a:cubicBezTo>
                  <a:lnTo>
                    <a:pt x="4192" y="5954"/>
                  </a:lnTo>
                  <a:lnTo>
                    <a:pt x="3620" y="6573"/>
                  </a:lnTo>
                  <a:cubicBezTo>
                    <a:pt x="3453" y="6501"/>
                    <a:pt x="3263" y="6454"/>
                    <a:pt x="3072" y="6454"/>
                  </a:cubicBezTo>
                  <a:cubicBezTo>
                    <a:pt x="2286" y="6454"/>
                    <a:pt x="1643" y="7097"/>
                    <a:pt x="1643" y="7883"/>
                  </a:cubicBezTo>
                  <a:cubicBezTo>
                    <a:pt x="1643" y="8645"/>
                    <a:pt x="2286" y="9288"/>
                    <a:pt x="3072" y="9288"/>
                  </a:cubicBezTo>
                  <a:cubicBezTo>
                    <a:pt x="3858" y="9288"/>
                    <a:pt x="4477" y="8645"/>
                    <a:pt x="4477" y="7883"/>
                  </a:cubicBezTo>
                  <a:cubicBezTo>
                    <a:pt x="4477" y="7644"/>
                    <a:pt x="4430" y="7406"/>
                    <a:pt x="4335" y="7216"/>
                  </a:cubicBezTo>
                  <a:lnTo>
                    <a:pt x="5478" y="5954"/>
                  </a:lnTo>
                  <a:lnTo>
                    <a:pt x="6787" y="5954"/>
                  </a:lnTo>
                  <a:lnTo>
                    <a:pt x="7288" y="6478"/>
                  </a:lnTo>
                  <a:lnTo>
                    <a:pt x="7502" y="6263"/>
                  </a:lnTo>
                  <a:lnTo>
                    <a:pt x="2382" y="643"/>
                  </a:lnTo>
                  <a:lnTo>
                    <a:pt x="477" y="643"/>
                  </a:lnTo>
                  <a:cubicBezTo>
                    <a:pt x="405" y="643"/>
                    <a:pt x="334" y="572"/>
                    <a:pt x="334" y="476"/>
                  </a:cubicBezTo>
                  <a:cubicBezTo>
                    <a:pt x="334" y="381"/>
                    <a:pt x="405" y="310"/>
                    <a:pt x="477" y="310"/>
                  </a:cubicBezTo>
                  <a:lnTo>
                    <a:pt x="953" y="310"/>
                  </a:lnTo>
                  <a:lnTo>
                    <a:pt x="95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6" name="Google Shape;5086;p62"/>
            <p:cNvSpPr/>
            <p:nvPr/>
          </p:nvSpPr>
          <p:spPr>
            <a:xfrm>
              <a:off x="5815856" y="3767187"/>
              <a:ext cx="16594" cy="17481"/>
            </a:xfrm>
            <a:custGeom>
              <a:rect b="b" l="l" r="r" t="t"/>
              <a:pathLst>
                <a:path extrusionOk="0" h="453" w="430">
                  <a:moveTo>
                    <a:pt x="215" y="0"/>
                  </a:moveTo>
                  <a:lnTo>
                    <a:pt x="1" y="215"/>
                  </a:lnTo>
                  <a:lnTo>
                    <a:pt x="191" y="453"/>
                  </a:lnTo>
                  <a:lnTo>
                    <a:pt x="429" y="238"/>
                  </a:lnTo>
                  <a:lnTo>
                    <a:pt x="21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7" name="Google Shape;5087;p62"/>
            <p:cNvSpPr/>
            <p:nvPr/>
          </p:nvSpPr>
          <p:spPr>
            <a:xfrm>
              <a:off x="5872852" y="3814034"/>
              <a:ext cx="36776" cy="36815"/>
            </a:xfrm>
            <a:custGeom>
              <a:rect b="b" l="l" r="r" t="t"/>
              <a:pathLst>
                <a:path extrusionOk="0" h="954" w="953">
                  <a:moveTo>
                    <a:pt x="477" y="310"/>
                  </a:moveTo>
                  <a:cubicBezTo>
                    <a:pt x="572" y="310"/>
                    <a:pt x="643" y="382"/>
                    <a:pt x="643" y="477"/>
                  </a:cubicBezTo>
                  <a:cubicBezTo>
                    <a:pt x="643" y="549"/>
                    <a:pt x="572" y="620"/>
                    <a:pt x="477" y="620"/>
                  </a:cubicBezTo>
                  <a:cubicBezTo>
                    <a:pt x="405" y="620"/>
                    <a:pt x="334" y="549"/>
                    <a:pt x="334" y="477"/>
                  </a:cubicBezTo>
                  <a:cubicBezTo>
                    <a:pt x="334" y="382"/>
                    <a:pt x="405" y="310"/>
                    <a:pt x="477" y="310"/>
                  </a:cubicBezTo>
                  <a:close/>
                  <a:moveTo>
                    <a:pt x="477" y="1"/>
                  </a:moveTo>
                  <a:cubicBezTo>
                    <a:pt x="215" y="1"/>
                    <a:pt x="0" y="215"/>
                    <a:pt x="0" y="477"/>
                  </a:cubicBezTo>
                  <a:cubicBezTo>
                    <a:pt x="0" y="739"/>
                    <a:pt x="215" y="953"/>
                    <a:pt x="477" y="953"/>
                  </a:cubicBezTo>
                  <a:cubicBezTo>
                    <a:pt x="739" y="953"/>
                    <a:pt x="953" y="739"/>
                    <a:pt x="953" y="477"/>
                  </a:cubicBezTo>
                  <a:cubicBezTo>
                    <a:pt x="953" y="215"/>
                    <a:pt x="739" y="1"/>
                    <a:pt x="4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8" name="Google Shape;5088;p62"/>
            <p:cNvSpPr/>
            <p:nvPr/>
          </p:nvSpPr>
          <p:spPr>
            <a:xfrm>
              <a:off x="5614615" y="3790147"/>
              <a:ext cx="60702" cy="60702"/>
            </a:xfrm>
            <a:custGeom>
              <a:rect b="b" l="l" r="r" t="t"/>
              <a:pathLst>
                <a:path extrusionOk="0" h="1573" w="1573">
                  <a:moveTo>
                    <a:pt x="786" y="310"/>
                  </a:moveTo>
                  <a:cubicBezTo>
                    <a:pt x="1048" y="310"/>
                    <a:pt x="1263" y="525"/>
                    <a:pt x="1263" y="787"/>
                  </a:cubicBezTo>
                  <a:cubicBezTo>
                    <a:pt x="1263" y="1025"/>
                    <a:pt x="1048" y="1239"/>
                    <a:pt x="786" y="1239"/>
                  </a:cubicBezTo>
                  <a:cubicBezTo>
                    <a:pt x="524" y="1239"/>
                    <a:pt x="310" y="1025"/>
                    <a:pt x="310" y="787"/>
                  </a:cubicBezTo>
                  <a:cubicBezTo>
                    <a:pt x="310" y="525"/>
                    <a:pt x="524" y="310"/>
                    <a:pt x="786" y="310"/>
                  </a:cubicBezTo>
                  <a:close/>
                  <a:moveTo>
                    <a:pt x="786" y="1"/>
                  </a:moveTo>
                  <a:cubicBezTo>
                    <a:pt x="358" y="1"/>
                    <a:pt x="0" y="334"/>
                    <a:pt x="0" y="787"/>
                  </a:cubicBezTo>
                  <a:cubicBezTo>
                    <a:pt x="0" y="1215"/>
                    <a:pt x="358" y="1572"/>
                    <a:pt x="786" y="1572"/>
                  </a:cubicBezTo>
                  <a:cubicBezTo>
                    <a:pt x="1215" y="1572"/>
                    <a:pt x="1572" y="1215"/>
                    <a:pt x="1572" y="787"/>
                  </a:cubicBezTo>
                  <a:cubicBezTo>
                    <a:pt x="1572" y="334"/>
                    <a:pt x="1215" y="1"/>
                    <a:pt x="78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89" name="Google Shape;5089;p62"/>
          <p:cNvGrpSpPr/>
          <p:nvPr/>
        </p:nvGrpSpPr>
        <p:grpSpPr>
          <a:xfrm>
            <a:off x="4751690" y="3529171"/>
            <a:ext cx="414489" cy="295021"/>
            <a:chOff x="4751690" y="3529171"/>
            <a:chExt cx="414489" cy="295021"/>
          </a:xfrm>
        </p:grpSpPr>
        <p:sp>
          <p:nvSpPr>
            <p:cNvPr id="5090" name="Google Shape;5090;p62"/>
            <p:cNvSpPr/>
            <p:nvPr/>
          </p:nvSpPr>
          <p:spPr>
            <a:xfrm>
              <a:off x="4784761" y="3598090"/>
              <a:ext cx="146179" cy="30370"/>
            </a:xfrm>
            <a:custGeom>
              <a:rect b="b" l="l" r="r" t="t"/>
              <a:pathLst>
                <a:path extrusionOk="0" h="787" w="3788">
                  <a:moveTo>
                    <a:pt x="644" y="786"/>
                  </a:moveTo>
                  <a:lnTo>
                    <a:pt x="644" y="0"/>
                  </a:lnTo>
                  <a:lnTo>
                    <a:pt x="334" y="0"/>
                  </a:lnTo>
                  <a:cubicBezTo>
                    <a:pt x="144" y="0"/>
                    <a:pt x="1" y="143"/>
                    <a:pt x="1" y="310"/>
                  </a:cubicBezTo>
                  <a:lnTo>
                    <a:pt x="1" y="477"/>
                  </a:lnTo>
                  <a:cubicBezTo>
                    <a:pt x="1" y="643"/>
                    <a:pt x="144" y="786"/>
                    <a:pt x="334" y="786"/>
                  </a:cubicBezTo>
                  <a:lnTo>
                    <a:pt x="644" y="786"/>
                  </a:lnTo>
                  <a:close/>
                  <a:moveTo>
                    <a:pt x="3168" y="0"/>
                  </a:moveTo>
                  <a:lnTo>
                    <a:pt x="3168" y="786"/>
                  </a:lnTo>
                  <a:lnTo>
                    <a:pt x="3478" y="786"/>
                  </a:lnTo>
                  <a:cubicBezTo>
                    <a:pt x="3645" y="786"/>
                    <a:pt x="3787" y="643"/>
                    <a:pt x="3787" y="477"/>
                  </a:cubicBezTo>
                  <a:lnTo>
                    <a:pt x="3787" y="310"/>
                  </a:lnTo>
                  <a:cubicBezTo>
                    <a:pt x="3787" y="143"/>
                    <a:pt x="3645" y="0"/>
                    <a:pt x="3478" y="0"/>
                  </a:cubicBezTo>
                  <a:lnTo>
                    <a:pt x="3168" y="0"/>
                  </a:ln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1" name="Google Shape;5091;p62"/>
            <p:cNvSpPr/>
            <p:nvPr/>
          </p:nvSpPr>
          <p:spPr>
            <a:xfrm>
              <a:off x="4998890" y="3539281"/>
              <a:ext cx="145253" cy="89181"/>
            </a:xfrm>
            <a:custGeom>
              <a:rect b="b" l="l" r="r" t="t"/>
              <a:pathLst>
                <a:path extrusionOk="0" h="2311" w="3764">
                  <a:moveTo>
                    <a:pt x="310" y="2001"/>
                  </a:moveTo>
                  <a:lnTo>
                    <a:pt x="1263" y="2001"/>
                  </a:lnTo>
                  <a:cubicBezTo>
                    <a:pt x="1596" y="2001"/>
                    <a:pt x="1882" y="1715"/>
                    <a:pt x="1882" y="1382"/>
                  </a:cubicBezTo>
                  <a:cubicBezTo>
                    <a:pt x="1882" y="1715"/>
                    <a:pt x="2168" y="2001"/>
                    <a:pt x="2501" y="2001"/>
                  </a:cubicBezTo>
                  <a:lnTo>
                    <a:pt x="3454" y="2001"/>
                  </a:lnTo>
                  <a:cubicBezTo>
                    <a:pt x="3621" y="2001"/>
                    <a:pt x="3763" y="2144"/>
                    <a:pt x="3763" y="2310"/>
                  </a:cubicBezTo>
                  <a:lnTo>
                    <a:pt x="3763" y="1882"/>
                  </a:lnTo>
                  <a:cubicBezTo>
                    <a:pt x="3763" y="858"/>
                    <a:pt x="2930" y="0"/>
                    <a:pt x="1882" y="0"/>
                  </a:cubicBezTo>
                  <a:cubicBezTo>
                    <a:pt x="834" y="0"/>
                    <a:pt x="1" y="858"/>
                    <a:pt x="1" y="1882"/>
                  </a:cubicBezTo>
                  <a:lnTo>
                    <a:pt x="1" y="2310"/>
                  </a:lnTo>
                  <a:cubicBezTo>
                    <a:pt x="1" y="2144"/>
                    <a:pt x="144" y="2001"/>
                    <a:pt x="310" y="20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2" name="Google Shape;5092;p62"/>
            <p:cNvSpPr/>
            <p:nvPr/>
          </p:nvSpPr>
          <p:spPr>
            <a:xfrm>
              <a:off x="5022777" y="3592572"/>
              <a:ext cx="97478" cy="102958"/>
            </a:xfrm>
            <a:custGeom>
              <a:rect b="b" l="l" r="r" t="t"/>
              <a:pathLst>
                <a:path extrusionOk="0" h="2668" w="2526">
                  <a:moveTo>
                    <a:pt x="1" y="620"/>
                  </a:moveTo>
                  <a:lnTo>
                    <a:pt x="1" y="1406"/>
                  </a:lnTo>
                  <a:cubicBezTo>
                    <a:pt x="1" y="2096"/>
                    <a:pt x="572" y="2668"/>
                    <a:pt x="1263" y="2668"/>
                  </a:cubicBezTo>
                  <a:cubicBezTo>
                    <a:pt x="1954" y="2668"/>
                    <a:pt x="2525" y="2096"/>
                    <a:pt x="2525" y="1406"/>
                  </a:cubicBezTo>
                  <a:lnTo>
                    <a:pt x="2525" y="620"/>
                  </a:lnTo>
                  <a:lnTo>
                    <a:pt x="1882" y="620"/>
                  </a:lnTo>
                  <a:cubicBezTo>
                    <a:pt x="1549" y="620"/>
                    <a:pt x="1263" y="334"/>
                    <a:pt x="1263" y="1"/>
                  </a:cubicBezTo>
                  <a:cubicBezTo>
                    <a:pt x="1263" y="334"/>
                    <a:pt x="977" y="620"/>
                    <a:pt x="620" y="620"/>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3" name="Google Shape;5093;p62"/>
            <p:cNvSpPr/>
            <p:nvPr/>
          </p:nvSpPr>
          <p:spPr>
            <a:xfrm>
              <a:off x="4998890" y="3616459"/>
              <a:ext cx="145253" cy="30370"/>
            </a:xfrm>
            <a:custGeom>
              <a:rect b="b" l="l" r="r" t="t"/>
              <a:pathLst>
                <a:path extrusionOk="0" h="787" w="3764">
                  <a:moveTo>
                    <a:pt x="3144" y="1"/>
                  </a:moveTo>
                  <a:lnTo>
                    <a:pt x="3144" y="787"/>
                  </a:lnTo>
                  <a:lnTo>
                    <a:pt x="3454" y="787"/>
                  </a:lnTo>
                  <a:cubicBezTo>
                    <a:pt x="3621" y="787"/>
                    <a:pt x="3763" y="644"/>
                    <a:pt x="3763" y="477"/>
                  </a:cubicBezTo>
                  <a:lnTo>
                    <a:pt x="3763" y="310"/>
                  </a:lnTo>
                  <a:cubicBezTo>
                    <a:pt x="3763" y="144"/>
                    <a:pt x="3621" y="1"/>
                    <a:pt x="3454" y="1"/>
                  </a:cubicBezTo>
                  <a:close/>
                  <a:moveTo>
                    <a:pt x="1" y="477"/>
                  </a:moveTo>
                  <a:cubicBezTo>
                    <a:pt x="1" y="644"/>
                    <a:pt x="144" y="787"/>
                    <a:pt x="310" y="787"/>
                  </a:cubicBezTo>
                  <a:lnTo>
                    <a:pt x="620" y="787"/>
                  </a:lnTo>
                  <a:lnTo>
                    <a:pt x="620" y="1"/>
                  </a:lnTo>
                  <a:lnTo>
                    <a:pt x="310" y="1"/>
                  </a:lnTo>
                  <a:cubicBezTo>
                    <a:pt x="144" y="1"/>
                    <a:pt x="1" y="144"/>
                    <a:pt x="1" y="310"/>
                  </a:cubicBez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4" name="Google Shape;5094;p62"/>
            <p:cNvSpPr/>
            <p:nvPr/>
          </p:nvSpPr>
          <p:spPr>
            <a:xfrm>
              <a:off x="4797649" y="3535615"/>
              <a:ext cx="121327" cy="62516"/>
            </a:xfrm>
            <a:custGeom>
              <a:rect b="b" l="l" r="r" t="t"/>
              <a:pathLst>
                <a:path extrusionOk="0" h="1620" w="3144">
                  <a:moveTo>
                    <a:pt x="2834" y="1619"/>
                  </a:moveTo>
                  <a:cubicBezTo>
                    <a:pt x="3001" y="1619"/>
                    <a:pt x="3144" y="1477"/>
                    <a:pt x="3144" y="1310"/>
                  </a:cubicBezTo>
                  <a:lnTo>
                    <a:pt x="3144" y="0"/>
                  </a:lnTo>
                  <a:lnTo>
                    <a:pt x="620" y="0"/>
                  </a:lnTo>
                  <a:cubicBezTo>
                    <a:pt x="453" y="0"/>
                    <a:pt x="310" y="143"/>
                    <a:pt x="310" y="310"/>
                  </a:cubicBezTo>
                  <a:cubicBezTo>
                    <a:pt x="143" y="310"/>
                    <a:pt x="0" y="453"/>
                    <a:pt x="0" y="619"/>
                  </a:cubicBezTo>
                  <a:lnTo>
                    <a:pt x="0" y="1619"/>
                  </a:lnTo>
                  <a:lnTo>
                    <a:pt x="2834" y="1619"/>
                  </a:lnTo>
                  <a:close/>
                </a:path>
              </a:pathLst>
            </a:custGeom>
            <a:solidFill>
              <a:srgbClr val="C6D2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5" name="Google Shape;5095;p62"/>
            <p:cNvSpPr/>
            <p:nvPr/>
          </p:nvSpPr>
          <p:spPr>
            <a:xfrm>
              <a:off x="4797649" y="3535615"/>
              <a:ext cx="42295" cy="62516"/>
            </a:xfrm>
            <a:custGeom>
              <a:rect b="b" l="l" r="r" t="t"/>
              <a:pathLst>
                <a:path extrusionOk="0" h="1620" w="1096">
                  <a:moveTo>
                    <a:pt x="1096" y="0"/>
                  </a:moveTo>
                  <a:lnTo>
                    <a:pt x="620" y="0"/>
                  </a:lnTo>
                  <a:cubicBezTo>
                    <a:pt x="453" y="0"/>
                    <a:pt x="310" y="143"/>
                    <a:pt x="310" y="310"/>
                  </a:cubicBezTo>
                  <a:cubicBezTo>
                    <a:pt x="143" y="310"/>
                    <a:pt x="0" y="453"/>
                    <a:pt x="0" y="619"/>
                  </a:cubicBezTo>
                  <a:lnTo>
                    <a:pt x="0" y="1619"/>
                  </a:lnTo>
                  <a:lnTo>
                    <a:pt x="477" y="1619"/>
                  </a:lnTo>
                  <a:lnTo>
                    <a:pt x="477" y="786"/>
                  </a:lnTo>
                  <a:cubicBezTo>
                    <a:pt x="477" y="619"/>
                    <a:pt x="596" y="476"/>
                    <a:pt x="786" y="476"/>
                  </a:cubicBezTo>
                  <a:cubicBezTo>
                    <a:pt x="786" y="310"/>
                    <a:pt x="929" y="167"/>
                    <a:pt x="1096" y="16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6" name="Google Shape;5096;p62"/>
            <p:cNvSpPr/>
            <p:nvPr/>
          </p:nvSpPr>
          <p:spPr>
            <a:xfrm>
              <a:off x="4998890" y="3534689"/>
              <a:ext cx="81849" cy="93774"/>
            </a:xfrm>
            <a:custGeom>
              <a:rect b="b" l="l" r="r" t="t"/>
              <a:pathLst>
                <a:path extrusionOk="0" h="2430" w="2121">
                  <a:moveTo>
                    <a:pt x="310" y="2120"/>
                  </a:moveTo>
                  <a:lnTo>
                    <a:pt x="453" y="2120"/>
                  </a:lnTo>
                  <a:cubicBezTo>
                    <a:pt x="453" y="1120"/>
                    <a:pt x="1096" y="262"/>
                    <a:pt x="2120" y="143"/>
                  </a:cubicBezTo>
                  <a:cubicBezTo>
                    <a:pt x="1001" y="0"/>
                    <a:pt x="1" y="881"/>
                    <a:pt x="1" y="2001"/>
                  </a:cubicBezTo>
                  <a:lnTo>
                    <a:pt x="1" y="2429"/>
                  </a:lnTo>
                  <a:cubicBezTo>
                    <a:pt x="1" y="2263"/>
                    <a:pt x="144" y="2120"/>
                    <a:pt x="310" y="212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7" name="Google Shape;5097;p62"/>
            <p:cNvSpPr/>
            <p:nvPr/>
          </p:nvSpPr>
          <p:spPr>
            <a:xfrm>
              <a:off x="5022777" y="3616459"/>
              <a:ext cx="57962" cy="83663"/>
            </a:xfrm>
            <a:custGeom>
              <a:rect b="b" l="l" r="r" t="t"/>
              <a:pathLst>
                <a:path extrusionOk="0" h="2168" w="1502">
                  <a:moveTo>
                    <a:pt x="1" y="1"/>
                  </a:moveTo>
                  <a:lnTo>
                    <a:pt x="1" y="787"/>
                  </a:lnTo>
                  <a:cubicBezTo>
                    <a:pt x="1" y="1573"/>
                    <a:pt x="739" y="2168"/>
                    <a:pt x="1501" y="2025"/>
                  </a:cubicBezTo>
                  <a:cubicBezTo>
                    <a:pt x="930" y="1906"/>
                    <a:pt x="477" y="1406"/>
                    <a:pt x="477" y="787"/>
                  </a:cubicBezTo>
                  <a:lnTo>
                    <a:pt x="477"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8" name="Google Shape;5098;p62"/>
            <p:cNvSpPr/>
            <p:nvPr/>
          </p:nvSpPr>
          <p:spPr>
            <a:xfrm>
              <a:off x="4757208" y="3695489"/>
              <a:ext cx="201285" cy="122292"/>
            </a:xfrm>
            <a:custGeom>
              <a:rect b="b" l="l" r="r" t="t"/>
              <a:pathLst>
                <a:path extrusionOk="0" h="3169" w="5216">
                  <a:moveTo>
                    <a:pt x="2311" y="3168"/>
                  </a:moveTo>
                  <a:lnTo>
                    <a:pt x="2311" y="549"/>
                  </a:lnTo>
                  <a:cubicBezTo>
                    <a:pt x="2120" y="429"/>
                    <a:pt x="1977" y="239"/>
                    <a:pt x="1977" y="1"/>
                  </a:cubicBezTo>
                  <a:lnTo>
                    <a:pt x="644" y="310"/>
                  </a:lnTo>
                  <a:cubicBezTo>
                    <a:pt x="310" y="406"/>
                    <a:pt x="1" y="596"/>
                    <a:pt x="1" y="953"/>
                  </a:cubicBezTo>
                  <a:lnTo>
                    <a:pt x="1" y="3168"/>
                  </a:lnTo>
                  <a:close/>
                  <a:moveTo>
                    <a:pt x="2930" y="549"/>
                  </a:moveTo>
                  <a:lnTo>
                    <a:pt x="2930" y="3168"/>
                  </a:lnTo>
                  <a:lnTo>
                    <a:pt x="5216" y="3168"/>
                  </a:lnTo>
                  <a:lnTo>
                    <a:pt x="5216" y="953"/>
                  </a:lnTo>
                  <a:cubicBezTo>
                    <a:pt x="5216" y="596"/>
                    <a:pt x="4930" y="406"/>
                    <a:pt x="4597" y="310"/>
                  </a:cubicBezTo>
                  <a:lnTo>
                    <a:pt x="3239" y="1"/>
                  </a:lnTo>
                  <a:cubicBezTo>
                    <a:pt x="3239" y="239"/>
                    <a:pt x="3120" y="429"/>
                    <a:pt x="2930" y="54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9" name="Google Shape;5099;p62"/>
            <p:cNvSpPr/>
            <p:nvPr/>
          </p:nvSpPr>
          <p:spPr>
            <a:xfrm>
              <a:off x="4846349" y="3716635"/>
              <a:ext cx="23926" cy="101144"/>
            </a:xfrm>
            <a:custGeom>
              <a:rect b="b" l="l" r="r" t="t"/>
              <a:pathLst>
                <a:path extrusionOk="0" h="2621" w="620">
                  <a:moveTo>
                    <a:pt x="1" y="1"/>
                  </a:moveTo>
                  <a:lnTo>
                    <a:pt x="1" y="2620"/>
                  </a:lnTo>
                  <a:lnTo>
                    <a:pt x="620" y="2620"/>
                  </a:lnTo>
                  <a:lnTo>
                    <a:pt x="620" y="1"/>
                  </a:lnTo>
                  <a:cubicBezTo>
                    <a:pt x="524" y="48"/>
                    <a:pt x="429" y="72"/>
                    <a:pt x="310" y="72"/>
                  </a:cubicBezTo>
                  <a:cubicBezTo>
                    <a:pt x="191" y="72"/>
                    <a:pt x="72" y="48"/>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0" name="Google Shape;5100;p62"/>
            <p:cNvSpPr/>
            <p:nvPr/>
          </p:nvSpPr>
          <p:spPr>
            <a:xfrm>
              <a:off x="5027408" y="3689083"/>
              <a:ext cx="88255" cy="73553"/>
            </a:xfrm>
            <a:custGeom>
              <a:rect b="b" l="l" r="r" t="t"/>
              <a:pathLst>
                <a:path extrusionOk="0" h="1906" w="2287">
                  <a:moveTo>
                    <a:pt x="0" y="786"/>
                  </a:moveTo>
                  <a:lnTo>
                    <a:pt x="310" y="1786"/>
                  </a:lnTo>
                  <a:cubicBezTo>
                    <a:pt x="548" y="1858"/>
                    <a:pt x="857" y="1905"/>
                    <a:pt x="1143" y="1905"/>
                  </a:cubicBezTo>
                  <a:cubicBezTo>
                    <a:pt x="1429" y="1905"/>
                    <a:pt x="1738" y="1858"/>
                    <a:pt x="1977" y="1786"/>
                  </a:cubicBezTo>
                  <a:lnTo>
                    <a:pt x="2286" y="786"/>
                  </a:lnTo>
                  <a:lnTo>
                    <a:pt x="1762" y="643"/>
                  </a:lnTo>
                  <a:lnTo>
                    <a:pt x="1762" y="0"/>
                  </a:lnTo>
                  <a:cubicBezTo>
                    <a:pt x="1619" y="95"/>
                    <a:pt x="1429" y="143"/>
                    <a:pt x="1262" y="167"/>
                  </a:cubicBezTo>
                  <a:cubicBezTo>
                    <a:pt x="1000" y="191"/>
                    <a:pt x="738" y="119"/>
                    <a:pt x="524" y="0"/>
                  </a:cubicBezTo>
                  <a:lnTo>
                    <a:pt x="524" y="643"/>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1" name="Google Shape;5101;p62"/>
            <p:cNvSpPr/>
            <p:nvPr/>
          </p:nvSpPr>
          <p:spPr>
            <a:xfrm>
              <a:off x="4998890" y="3634865"/>
              <a:ext cx="145253" cy="84551"/>
            </a:xfrm>
            <a:custGeom>
              <a:rect b="b" l="l" r="r" t="t"/>
              <a:pathLst>
                <a:path extrusionOk="0" h="2191" w="3764">
                  <a:moveTo>
                    <a:pt x="739" y="2191"/>
                  </a:moveTo>
                  <a:lnTo>
                    <a:pt x="1263" y="2048"/>
                  </a:lnTo>
                  <a:lnTo>
                    <a:pt x="1263" y="1405"/>
                  </a:lnTo>
                  <a:cubicBezTo>
                    <a:pt x="858" y="1167"/>
                    <a:pt x="620" y="762"/>
                    <a:pt x="620" y="310"/>
                  </a:cubicBezTo>
                  <a:lnTo>
                    <a:pt x="310" y="310"/>
                  </a:lnTo>
                  <a:cubicBezTo>
                    <a:pt x="144" y="310"/>
                    <a:pt x="1" y="167"/>
                    <a:pt x="1" y="0"/>
                  </a:cubicBezTo>
                  <a:lnTo>
                    <a:pt x="1" y="1619"/>
                  </a:lnTo>
                  <a:cubicBezTo>
                    <a:pt x="1" y="1953"/>
                    <a:pt x="382" y="2191"/>
                    <a:pt x="739" y="2191"/>
                  </a:cubicBezTo>
                  <a:close/>
                  <a:moveTo>
                    <a:pt x="2501" y="1405"/>
                  </a:moveTo>
                  <a:lnTo>
                    <a:pt x="2501" y="2048"/>
                  </a:lnTo>
                  <a:lnTo>
                    <a:pt x="3025" y="2191"/>
                  </a:lnTo>
                  <a:cubicBezTo>
                    <a:pt x="3382" y="2191"/>
                    <a:pt x="3763" y="1953"/>
                    <a:pt x="3763" y="1619"/>
                  </a:cubicBezTo>
                  <a:lnTo>
                    <a:pt x="3763" y="0"/>
                  </a:lnTo>
                  <a:cubicBezTo>
                    <a:pt x="3763" y="167"/>
                    <a:pt x="3621" y="310"/>
                    <a:pt x="3454" y="310"/>
                  </a:cubicBezTo>
                  <a:lnTo>
                    <a:pt x="3144" y="310"/>
                  </a:lnTo>
                  <a:cubicBezTo>
                    <a:pt x="3144" y="762"/>
                    <a:pt x="2906" y="1167"/>
                    <a:pt x="2501" y="140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2" name="Google Shape;5102;p62"/>
            <p:cNvSpPr/>
            <p:nvPr/>
          </p:nvSpPr>
          <p:spPr>
            <a:xfrm>
              <a:off x="5002595" y="3694562"/>
              <a:ext cx="137882" cy="24852"/>
            </a:xfrm>
            <a:custGeom>
              <a:rect b="b" l="l" r="r" t="t"/>
              <a:pathLst>
                <a:path extrusionOk="0" h="644" w="3573">
                  <a:moveTo>
                    <a:pt x="643" y="644"/>
                  </a:moveTo>
                  <a:lnTo>
                    <a:pt x="1167" y="501"/>
                  </a:lnTo>
                  <a:lnTo>
                    <a:pt x="1167" y="1"/>
                  </a:lnTo>
                  <a:lnTo>
                    <a:pt x="0" y="358"/>
                  </a:lnTo>
                  <a:cubicBezTo>
                    <a:pt x="143" y="549"/>
                    <a:pt x="405" y="644"/>
                    <a:pt x="643" y="644"/>
                  </a:cubicBezTo>
                  <a:close/>
                  <a:moveTo>
                    <a:pt x="2929" y="644"/>
                  </a:moveTo>
                  <a:lnTo>
                    <a:pt x="2405" y="501"/>
                  </a:lnTo>
                  <a:lnTo>
                    <a:pt x="2405" y="1"/>
                  </a:lnTo>
                  <a:lnTo>
                    <a:pt x="3572" y="358"/>
                  </a:lnTo>
                  <a:cubicBezTo>
                    <a:pt x="3429" y="549"/>
                    <a:pt x="3167" y="644"/>
                    <a:pt x="2929" y="64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3" name="Google Shape;5103;p62"/>
            <p:cNvSpPr/>
            <p:nvPr/>
          </p:nvSpPr>
          <p:spPr>
            <a:xfrm>
              <a:off x="5039332" y="3758002"/>
              <a:ext cx="64368" cy="59776"/>
            </a:xfrm>
            <a:custGeom>
              <a:rect b="b" l="l" r="r" t="t"/>
              <a:pathLst>
                <a:path extrusionOk="0" h="1549" w="1668">
                  <a:moveTo>
                    <a:pt x="834" y="119"/>
                  </a:moveTo>
                  <a:cubicBezTo>
                    <a:pt x="548" y="119"/>
                    <a:pt x="239" y="72"/>
                    <a:pt x="1" y="0"/>
                  </a:cubicBezTo>
                  <a:lnTo>
                    <a:pt x="525" y="1548"/>
                  </a:lnTo>
                  <a:lnTo>
                    <a:pt x="1144" y="1548"/>
                  </a:lnTo>
                  <a:lnTo>
                    <a:pt x="1668" y="0"/>
                  </a:lnTo>
                  <a:cubicBezTo>
                    <a:pt x="1429" y="72"/>
                    <a:pt x="1120" y="119"/>
                    <a:pt x="834" y="11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4" name="Google Shape;5104;p62"/>
            <p:cNvSpPr/>
            <p:nvPr/>
          </p:nvSpPr>
          <p:spPr>
            <a:xfrm>
              <a:off x="4983262" y="3719375"/>
              <a:ext cx="176511" cy="98404"/>
            </a:xfrm>
            <a:custGeom>
              <a:rect b="b" l="l" r="r" t="t"/>
              <a:pathLst>
                <a:path extrusionOk="0" h="2550" w="4574">
                  <a:moveTo>
                    <a:pt x="2597" y="2549"/>
                  </a:moveTo>
                  <a:lnTo>
                    <a:pt x="4573" y="2549"/>
                  </a:lnTo>
                  <a:lnTo>
                    <a:pt x="4573" y="787"/>
                  </a:lnTo>
                  <a:cubicBezTo>
                    <a:pt x="4573" y="453"/>
                    <a:pt x="4288" y="263"/>
                    <a:pt x="3954" y="168"/>
                  </a:cubicBezTo>
                  <a:lnTo>
                    <a:pt x="3430" y="1"/>
                  </a:lnTo>
                  <a:close/>
                  <a:moveTo>
                    <a:pt x="1144" y="1"/>
                  </a:moveTo>
                  <a:lnTo>
                    <a:pt x="620" y="168"/>
                  </a:lnTo>
                  <a:cubicBezTo>
                    <a:pt x="287" y="263"/>
                    <a:pt x="1" y="453"/>
                    <a:pt x="1" y="787"/>
                  </a:cubicBezTo>
                  <a:lnTo>
                    <a:pt x="1" y="2549"/>
                  </a:lnTo>
                  <a:lnTo>
                    <a:pt x="1978" y="2549"/>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5" name="Google Shape;5105;p62"/>
            <p:cNvSpPr/>
            <p:nvPr/>
          </p:nvSpPr>
          <p:spPr>
            <a:xfrm>
              <a:off x="4833498" y="3670676"/>
              <a:ext cx="48739" cy="48739"/>
            </a:xfrm>
            <a:custGeom>
              <a:rect b="b" l="l" r="r" t="t"/>
              <a:pathLst>
                <a:path extrusionOk="0" h="1263" w="1263">
                  <a:moveTo>
                    <a:pt x="1262" y="644"/>
                  </a:moveTo>
                  <a:lnTo>
                    <a:pt x="1262" y="1"/>
                  </a:lnTo>
                  <a:cubicBezTo>
                    <a:pt x="1072" y="120"/>
                    <a:pt x="857" y="168"/>
                    <a:pt x="643" y="168"/>
                  </a:cubicBezTo>
                  <a:cubicBezTo>
                    <a:pt x="405" y="168"/>
                    <a:pt x="191" y="120"/>
                    <a:pt x="0" y="1"/>
                  </a:cubicBezTo>
                  <a:lnTo>
                    <a:pt x="0" y="644"/>
                  </a:lnTo>
                  <a:cubicBezTo>
                    <a:pt x="0" y="1001"/>
                    <a:pt x="286" y="1263"/>
                    <a:pt x="643" y="1263"/>
                  </a:cubicBezTo>
                  <a:cubicBezTo>
                    <a:pt x="977" y="1263"/>
                    <a:pt x="1262" y="1001"/>
                    <a:pt x="1262" y="644"/>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6" name="Google Shape;5106;p62"/>
            <p:cNvSpPr/>
            <p:nvPr/>
          </p:nvSpPr>
          <p:spPr>
            <a:xfrm>
              <a:off x="4809573" y="3628421"/>
              <a:ext cx="97478" cy="48739"/>
            </a:xfrm>
            <a:custGeom>
              <a:rect b="b" l="l" r="r" t="t"/>
              <a:pathLst>
                <a:path extrusionOk="0" h="1263" w="2526">
                  <a:moveTo>
                    <a:pt x="1263" y="1263"/>
                  </a:moveTo>
                  <a:cubicBezTo>
                    <a:pt x="1954" y="1263"/>
                    <a:pt x="2525" y="715"/>
                    <a:pt x="2525" y="0"/>
                  </a:cubicBezTo>
                  <a:lnTo>
                    <a:pt x="1739" y="477"/>
                  </a:lnTo>
                  <a:lnTo>
                    <a:pt x="1406" y="334"/>
                  </a:lnTo>
                  <a:lnTo>
                    <a:pt x="1096" y="334"/>
                  </a:lnTo>
                  <a:lnTo>
                    <a:pt x="787" y="477"/>
                  </a:lnTo>
                  <a:lnTo>
                    <a:pt x="1" y="0"/>
                  </a:lnTo>
                  <a:cubicBezTo>
                    <a:pt x="1" y="715"/>
                    <a:pt x="573" y="1263"/>
                    <a:pt x="1263" y="1263"/>
                  </a:cubicBezTo>
                  <a:close/>
                </a:path>
              </a:pathLst>
            </a:custGeom>
            <a:solidFill>
              <a:srgbClr val="C6D2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7" name="Google Shape;5107;p62"/>
            <p:cNvSpPr/>
            <p:nvPr/>
          </p:nvSpPr>
          <p:spPr>
            <a:xfrm>
              <a:off x="4809573" y="3598090"/>
              <a:ext cx="97478" cy="48739"/>
            </a:xfrm>
            <a:custGeom>
              <a:rect b="b" l="l" r="r" t="t"/>
              <a:pathLst>
                <a:path extrusionOk="0" h="1263" w="2526">
                  <a:moveTo>
                    <a:pt x="787" y="1263"/>
                  </a:moveTo>
                  <a:lnTo>
                    <a:pt x="1096" y="1120"/>
                  </a:lnTo>
                  <a:lnTo>
                    <a:pt x="1406" y="1120"/>
                  </a:lnTo>
                  <a:lnTo>
                    <a:pt x="1739" y="1263"/>
                  </a:lnTo>
                  <a:lnTo>
                    <a:pt x="2525" y="786"/>
                  </a:lnTo>
                  <a:lnTo>
                    <a:pt x="2525" y="0"/>
                  </a:lnTo>
                  <a:lnTo>
                    <a:pt x="168" y="0"/>
                  </a:lnTo>
                  <a:lnTo>
                    <a:pt x="1" y="0"/>
                  </a:lnTo>
                  <a:lnTo>
                    <a:pt x="1" y="786"/>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8" name="Google Shape;5108;p62"/>
            <p:cNvSpPr/>
            <p:nvPr/>
          </p:nvSpPr>
          <p:spPr>
            <a:xfrm>
              <a:off x="4809573" y="3628421"/>
              <a:ext cx="57962" cy="53331"/>
            </a:xfrm>
            <a:custGeom>
              <a:rect b="b" l="l" r="r" t="t"/>
              <a:pathLst>
                <a:path extrusionOk="0" h="1382" w="1502">
                  <a:moveTo>
                    <a:pt x="1501" y="1239"/>
                  </a:moveTo>
                  <a:cubicBezTo>
                    <a:pt x="1025" y="1143"/>
                    <a:pt x="620" y="786"/>
                    <a:pt x="501" y="310"/>
                  </a:cubicBezTo>
                  <a:lnTo>
                    <a:pt x="1" y="0"/>
                  </a:lnTo>
                  <a:cubicBezTo>
                    <a:pt x="1" y="786"/>
                    <a:pt x="715" y="1382"/>
                    <a:pt x="1501" y="1239"/>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9" name="Google Shape;5109;p62"/>
            <p:cNvSpPr/>
            <p:nvPr/>
          </p:nvSpPr>
          <p:spPr>
            <a:xfrm>
              <a:off x="4809573" y="3598090"/>
              <a:ext cx="19372" cy="42295"/>
            </a:xfrm>
            <a:custGeom>
              <a:rect b="b" l="l" r="r" t="t"/>
              <a:pathLst>
                <a:path extrusionOk="0" h="1096" w="502">
                  <a:moveTo>
                    <a:pt x="477" y="0"/>
                  </a:moveTo>
                  <a:lnTo>
                    <a:pt x="1" y="0"/>
                  </a:lnTo>
                  <a:lnTo>
                    <a:pt x="1" y="786"/>
                  </a:lnTo>
                  <a:lnTo>
                    <a:pt x="501" y="1096"/>
                  </a:lnTo>
                  <a:cubicBezTo>
                    <a:pt x="477" y="1001"/>
                    <a:pt x="477" y="905"/>
                    <a:pt x="477" y="78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0" name="Google Shape;5110;p62"/>
            <p:cNvSpPr/>
            <p:nvPr/>
          </p:nvSpPr>
          <p:spPr>
            <a:xfrm>
              <a:off x="4833498" y="3670676"/>
              <a:ext cx="18407" cy="48739"/>
            </a:xfrm>
            <a:custGeom>
              <a:rect b="b" l="l" r="r" t="t"/>
              <a:pathLst>
                <a:path extrusionOk="0" h="1263" w="477">
                  <a:moveTo>
                    <a:pt x="476" y="168"/>
                  </a:moveTo>
                  <a:cubicBezTo>
                    <a:pt x="310" y="144"/>
                    <a:pt x="143" y="96"/>
                    <a:pt x="0" y="1"/>
                  </a:cubicBezTo>
                  <a:lnTo>
                    <a:pt x="0" y="644"/>
                  </a:lnTo>
                  <a:cubicBezTo>
                    <a:pt x="0" y="930"/>
                    <a:pt x="214" y="1192"/>
                    <a:pt x="476" y="126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1" name="Google Shape;5111;p62"/>
            <p:cNvSpPr/>
            <p:nvPr/>
          </p:nvSpPr>
          <p:spPr>
            <a:xfrm>
              <a:off x="4757208" y="3709303"/>
              <a:ext cx="18407" cy="108476"/>
            </a:xfrm>
            <a:custGeom>
              <a:rect b="b" l="l" r="r" t="t"/>
              <a:pathLst>
                <a:path extrusionOk="0" h="2811" w="477">
                  <a:moveTo>
                    <a:pt x="477" y="0"/>
                  </a:moveTo>
                  <a:cubicBezTo>
                    <a:pt x="215" y="95"/>
                    <a:pt x="1" y="286"/>
                    <a:pt x="1" y="595"/>
                  </a:cubicBezTo>
                  <a:lnTo>
                    <a:pt x="1" y="2810"/>
                  </a:lnTo>
                  <a:lnTo>
                    <a:pt x="477" y="281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2" name="Google Shape;5112;p62"/>
            <p:cNvSpPr/>
            <p:nvPr/>
          </p:nvSpPr>
          <p:spPr>
            <a:xfrm>
              <a:off x="4983262" y="3727672"/>
              <a:ext cx="18446" cy="90108"/>
            </a:xfrm>
            <a:custGeom>
              <a:rect b="b" l="l" r="r" t="t"/>
              <a:pathLst>
                <a:path extrusionOk="0" h="2335" w="478">
                  <a:moveTo>
                    <a:pt x="477" y="0"/>
                  </a:moveTo>
                  <a:cubicBezTo>
                    <a:pt x="191" y="119"/>
                    <a:pt x="1" y="286"/>
                    <a:pt x="1" y="572"/>
                  </a:cubicBezTo>
                  <a:lnTo>
                    <a:pt x="1" y="2334"/>
                  </a:lnTo>
                  <a:lnTo>
                    <a:pt x="477" y="233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3" name="Google Shape;5113;p62"/>
            <p:cNvSpPr/>
            <p:nvPr/>
          </p:nvSpPr>
          <p:spPr>
            <a:xfrm>
              <a:off x="4751690" y="3529171"/>
              <a:ext cx="213248" cy="295021"/>
            </a:xfrm>
            <a:custGeom>
              <a:rect b="b" l="l" r="r" t="t"/>
              <a:pathLst>
                <a:path extrusionOk="0" h="7645" w="5526">
                  <a:moveTo>
                    <a:pt x="4168" y="334"/>
                  </a:moveTo>
                  <a:lnTo>
                    <a:pt x="4168" y="1477"/>
                  </a:lnTo>
                  <a:cubicBezTo>
                    <a:pt x="4168" y="1572"/>
                    <a:pt x="4097" y="1644"/>
                    <a:pt x="4025" y="1644"/>
                  </a:cubicBezTo>
                  <a:lnTo>
                    <a:pt x="1334" y="1644"/>
                  </a:lnTo>
                  <a:lnTo>
                    <a:pt x="1334" y="786"/>
                  </a:lnTo>
                  <a:cubicBezTo>
                    <a:pt x="1334" y="715"/>
                    <a:pt x="1406" y="643"/>
                    <a:pt x="1501" y="643"/>
                  </a:cubicBezTo>
                  <a:lnTo>
                    <a:pt x="1668" y="643"/>
                  </a:lnTo>
                  <a:lnTo>
                    <a:pt x="1668" y="477"/>
                  </a:lnTo>
                  <a:cubicBezTo>
                    <a:pt x="1668" y="405"/>
                    <a:pt x="1715" y="334"/>
                    <a:pt x="1811" y="334"/>
                  </a:cubicBezTo>
                  <a:close/>
                  <a:moveTo>
                    <a:pt x="1334" y="1953"/>
                  </a:moveTo>
                  <a:lnTo>
                    <a:pt x="1334" y="2429"/>
                  </a:lnTo>
                  <a:lnTo>
                    <a:pt x="1191" y="2429"/>
                  </a:lnTo>
                  <a:cubicBezTo>
                    <a:pt x="1096" y="2429"/>
                    <a:pt x="1025" y="2358"/>
                    <a:pt x="1025" y="2263"/>
                  </a:cubicBezTo>
                  <a:lnTo>
                    <a:pt x="1025" y="2096"/>
                  </a:lnTo>
                  <a:cubicBezTo>
                    <a:pt x="1025" y="2025"/>
                    <a:pt x="1096" y="1953"/>
                    <a:pt x="1191" y="1953"/>
                  </a:cubicBezTo>
                  <a:close/>
                  <a:moveTo>
                    <a:pt x="4335" y="1953"/>
                  </a:moveTo>
                  <a:cubicBezTo>
                    <a:pt x="4430" y="1953"/>
                    <a:pt x="4478" y="2025"/>
                    <a:pt x="4478" y="2096"/>
                  </a:cubicBezTo>
                  <a:lnTo>
                    <a:pt x="4478" y="2263"/>
                  </a:lnTo>
                  <a:cubicBezTo>
                    <a:pt x="4478" y="2358"/>
                    <a:pt x="4430" y="2429"/>
                    <a:pt x="4335" y="2429"/>
                  </a:cubicBezTo>
                  <a:lnTo>
                    <a:pt x="4168" y="2429"/>
                  </a:lnTo>
                  <a:lnTo>
                    <a:pt x="4168" y="1953"/>
                  </a:lnTo>
                  <a:close/>
                  <a:moveTo>
                    <a:pt x="3859" y="1953"/>
                  </a:moveTo>
                  <a:lnTo>
                    <a:pt x="3859" y="2501"/>
                  </a:lnTo>
                  <a:lnTo>
                    <a:pt x="3216" y="2882"/>
                  </a:lnTo>
                  <a:lnTo>
                    <a:pt x="2954" y="2739"/>
                  </a:lnTo>
                  <a:lnTo>
                    <a:pt x="2573" y="2739"/>
                  </a:lnTo>
                  <a:lnTo>
                    <a:pt x="2287" y="2882"/>
                  </a:lnTo>
                  <a:lnTo>
                    <a:pt x="1668" y="2501"/>
                  </a:lnTo>
                  <a:lnTo>
                    <a:pt x="1668" y="1953"/>
                  </a:lnTo>
                  <a:close/>
                  <a:moveTo>
                    <a:pt x="1691" y="2882"/>
                  </a:moveTo>
                  <a:lnTo>
                    <a:pt x="2287" y="3239"/>
                  </a:lnTo>
                  <a:lnTo>
                    <a:pt x="2644" y="3049"/>
                  </a:lnTo>
                  <a:lnTo>
                    <a:pt x="2882" y="3049"/>
                  </a:lnTo>
                  <a:lnTo>
                    <a:pt x="3239" y="3239"/>
                  </a:lnTo>
                  <a:lnTo>
                    <a:pt x="3811" y="2882"/>
                  </a:lnTo>
                  <a:lnTo>
                    <a:pt x="3811" y="2882"/>
                  </a:lnTo>
                  <a:cubicBezTo>
                    <a:pt x="3692" y="3334"/>
                    <a:pt x="3263" y="3692"/>
                    <a:pt x="2763" y="3692"/>
                  </a:cubicBezTo>
                  <a:cubicBezTo>
                    <a:pt x="2263" y="3692"/>
                    <a:pt x="1834" y="3334"/>
                    <a:pt x="1691" y="2882"/>
                  </a:cubicBezTo>
                  <a:close/>
                  <a:moveTo>
                    <a:pt x="3239" y="3906"/>
                  </a:moveTo>
                  <a:lnTo>
                    <a:pt x="3239" y="4311"/>
                  </a:lnTo>
                  <a:cubicBezTo>
                    <a:pt x="3239" y="4573"/>
                    <a:pt x="3025" y="4787"/>
                    <a:pt x="2763" y="4787"/>
                  </a:cubicBezTo>
                  <a:cubicBezTo>
                    <a:pt x="2501" y="4787"/>
                    <a:pt x="2287" y="4573"/>
                    <a:pt x="2287" y="4311"/>
                  </a:cubicBezTo>
                  <a:lnTo>
                    <a:pt x="2287" y="3906"/>
                  </a:lnTo>
                  <a:cubicBezTo>
                    <a:pt x="2430" y="3977"/>
                    <a:pt x="2596" y="4001"/>
                    <a:pt x="2763" y="4001"/>
                  </a:cubicBezTo>
                  <a:cubicBezTo>
                    <a:pt x="2930" y="4001"/>
                    <a:pt x="3073" y="3977"/>
                    <a:pt x="3239" y="3906"/>
                  </a:cubicBezTo>
                  <a:close/>
                  <a:moveTo>
                    <a:pt x="2906" y="5073"/>
                  </a:moveTo>
                  <a:lnTo>
                    <a:pt x="2906" y="7311"/>
                  </a:lnTo>
                  <a:lnTo>
                    <a:pt x="2596" y="7311"/>
                  </a:lnTo>
                  <a:lnTo>
                    <a:pt x="2596" y="5073"/>
                  </a:lnTo>
                  <a:cubicBezTo>
                    <a:pt x="2644" y="5097"/>
                    <a:pt x="2716" y="5097"/>
                    <a:pt x="2763" y="5097"/>
                  </a:cubicBezTo>
                  <a:cubicBezTo>
                    <a:pt x="2811" y="5097"/>
                    <a:pt x="2858" y="5097"/>
                    <a:pt x="2906" y="5073"/>
                  </a:cubicBezTo>
                  <a:close/>
                  <a:moveTo>
                    <a:pt x="3525" y="4501"/>
                  </a:moveTo>
                  <a:lnTo>
                    <a:pt x="4692" y="4787"/>
                  </a:lnTo>
                  <a:cubicBezTo>
                    <a:pt x="4859" y="4811"/>
                    <a:pt x="5216" y="4930"/>
                    <a:pt x="5216" y="5263"/>
                  </a:cubicBezTo>
                  <a:lnTo>
                    <a:pt x="5216" y="7311"/>
                  </a:lnTo>
                  <a:lnTo>
                    <a:pt x="3239" y="7311"/>
                  </a:lnTo>
                  <a:lnTo>
                    <a:pt x="3239" y="4930"/>
                  </a:lnTo>
                  <a:cubicBezTo>
                    <a:pt x="3382" y="4835"/>
                    <a:pt x="3478" y="4692"/>
                    <a:pt x="3525" y="4501"/>
                  </a:cubicBezTo>
                  <a:close/>
                  <a:moveTo>
                    <a:pt x="1811" y="0"/>
                  </a:moveTo>
                  <a:cubicBezTo>
                    <a:pt x="1596" y="0"/>
                    <a:pt x="1430" y="143"/>
                    <a:pt x="1358" y="334"/>
                  </a:cubicBezTo>
                  <a:cubicBezTo>
                    <a:pt x="1168" y="405"/>
                    <a:pt x="1025" y="572"/>
                    <a:pt x="1025" y="786"/>
                  </a:cubicBezTo>
                  <a:lnTo>
                    <a:pt x="1025" y="1667"/>
                  </a:lnTo>
                  <a:cubicBezTo>
                    <a:pt x="834" y="1739"/>
                    <a:pt x="715" y="1906"/>
                    <a:pt x="715" y="2096"/>
                  </a:cubicBezTo>
                  <a:lnTo>
                    <a:pt x="715" y="2263"/>
                  </a:lnTo>
                  <a:cubicBezTo>
                    <a:pt x="715" y="2525"/>
                    <a:pt x="929" y="2739"/>
                    <a:pt x="1191" y="2739"/>
                  </a:cubicBezTo>
                  <a:lnTo>
                    <a:pt x="1358" y="2739"/>
                  </a:lnTo>
                  <a:cubicBezTo>
                    <a:pt x="1406" y="3168"/>
                    <a:pt x="1644" y="3525"/>
                    <a:pt x="1977" y="3763"/>
                  </a:cubicBezTo>
                  <a:lnTo>
                    <a:pt x="1977" y="4192"/>
                  </a:lnTo>
                  <a:lnTo>
                    <a:pt x="739" y="4478"/>
                  </a:lnTo>
                  <a:cubicBezTo>
                    <a:pt x="263" y="4573"/>
                    <a:pt x="1" y="4882"/>
                    <a:pt x="1" y="5263"/>
                  </a:cubicBezTo>
                  <a:lnTo>
                    <a:pt x="1" y="5573"/>
                  </a:lnTo>
                  <a:lnTo>
                    <a:pt x="310" y="5573"/>
                  </a:lnTo>
                  <a:lnTo>
                    <a:pt x="310" y="5263"/>
                  </a:lnTo>
                  <a:cubicBezTo>
                    <a:pt x="310" y="4930"/>
                    <a:pt x="667" y="4811"/>
                    <a:pt x="810" y="4787"/>
                  </a:cubicBezTo>
                  <a:lnTo>
                    <a:pt x="2001" y="4501"/>
                  </a:lnTo>
                  <a:cubicBezTo>
                    <a:pt x="2049" y="4692"/>
                    <a:pt x="2144" y="4835"/>
                    <a:pt x="2287" y="4930"/>
                  </a:cubicBezTo>
                  <a:lnTo>
                    <a:pt x="2287" y="7311"/>
                  </a:lnTo>
                  <a:lnTo>
                    <a:pt x="310" y="7311"/>
                  </a:lnTo>
                  <a:lnTo>
                    <a:pt x="310" y="5883"/>
                  </a:lnTo>
                  <a:lnTo>
                    <a:pt x="1" y="5883"/>
                  </a:lnTo>
                  <a:lnTo>
                    <a:pt x="1" y="7645"/>
                  </a:lnTo>
                  <a:lnTo>
                    <a:pt x="5526" y="7645"/>
                  </a:lnTo>
                  <a:lnTo>
                    <a:pt x="5526" y="5263"/>
                  </a:lnTo>
                  <a:cubicBezTo>
                    <a:pt x="5526" y="4882"/>
                    <a:pt x="5240" y="4573"/>
                    <a:pt x="4764" y="4478"/>
                  </a:cubicBezTo>
                  <a:lnTo>
                    <a:pt x="3549" y="4192"/>
                  </a:lnTo>
                  <a:lnTo>
                    <a:pt x="3549" y="3763"/>
                  </a:lnTo>
                  <a:cubicBezTo>
                    <a:pt x="3882" y="3525"/>
                    <a:pt x="4121" y="3168"/>
                    <a:pt x="4168" y="2739"/>
                  </a:cubicBezTo>
                  <a:lnTo>
                    <a:pt x="4335" y="2739"/>
                  </a:lnTo>
                  <a:cubicBezTo>
                    <a:pt x="4597" y="2739"/>
                    <a:pt x="4811" y="2525"/>
                    <a:pt x="4811" y="2263"/>
                  </a:cubicBezTo>
                  <a:lnTo>
                    <a:pt x="4811" y="2096"/>
                  </a:lnTo>
                  <a:cubicBezTo>
                    <a:pt x="4811" y="1882"/>
                    <a:pt x="4644" y="1715"/>
                    <a:pt x="4454" y="1644"/>
                  </a:cubicBezTo>
                  <a:cubicBezTo>
                    <a:pt x="4478" y="1596"/>
                    <a:pt x="4478" y="1548"/>
                    <a:pt x="4478" y="1477"/>
                  </a:cubicBezTo>
                  <a:lnTo>
                    <a:pt x="447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4" name="Google Shape;5114;p62"/>
            <p:cNvSpPr/>
            <p:nvPr/>
          </p:nvSpPr>
          <p:spPr>
            <a:xfrm>
              <a:off x="5154211" y="3774519"/>
              <a:ext cx="11963" cy="12001"/>
            </a:xfrm>
            <a:custGeom>
              <a:rect b="b" l="l" r="r" t="t"/>
              <a:pathLst>
                <a:path extrusionOk="0" h="311" w="310">
                  <a:moveTo>
                    <a:pt x="0" y="1"/>
                  </a:moveTo>
                  <a:lnTo>
                    <a:pt x="0" y="310"/>
                  </a:lnTo>
                  <a:lnTo>
                    <a:pt x="310" y="310"/>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5" name="Google Shape;5115;p62"/>
            <p:cNvSpPr/>
            <p:nvPr/>
          </p:nvSpPr>
          <p:spPr>
            <a:xfrm>
              <a:off x="4976856" y="3533763"/>
              <a:ext cx="189323" cy="290428"/>
            </a:xfrm>
            <a:custGeom>
              <a:rect b="b" l="l" r="r" t="t"/>
              <a:pathLst>
                <a:path extrusionOk="0" h="7526" w="4906">
                  <a:moveTo>
                    <a:pt x="2453" y="310"/>
                  </a:moveTo>
                  <a:cubicBezTo>
                    <a:pt x="3406" y="310"/>
                    <a:pt x="4168" y="1072"/>
                    <a:pt x="4192" y="2025"/>
                  </a:cubicBezTo>
                  <a:cubicBezTo>
                    <a:pt x="4144" y="2001"/>
                    <a:pt x="4072" y="1977"/>
                    <a:pt x="4025" y="1977"/>
                  </a:cubicBezTo>
                  <a:lnTo>
                    <a:pt x="3072" y="1977"/>
                  </a:lnTo>
                  <a:cubicBezTo>
                    <a:pt x="2810" y="1977"/>
                    <a:pt x="2620" y="1787"/>
                    <a:pt x="2620" y="1525"/>
                  </a:cubicBezTo>
                  <a:lnTo>
                    <a:pt x="2286" y="1525"/>
                  </a:lnTo>
                  <a:cubicBezTo>
                    <a:pt x="2286" y="1787"/>
                    <a:pt x="2072" y="1977"/>
                    <a:pt x="1834" y="1977"/>
                  </a:cubicBezTo>
                  <a:lnTo>
                    <a:pt x="881" y="1977"/>
                  </a:lnTo>
                  <a:cubicBezTo>
                    <a:pt x="834" y="1977"/>
                    <a:pt x="762" y="2001"/>
                    <a:pt x="715" y="2025"/>
                  </a:cubicBezTo>
                  <a:cubicBezTo>
                    <a:pt x="738" y="1072"/>
                    <a:pt x="1501" y="310"/>
                    <a:pt x="2453" y="310"/>
                  </a:cubicBezTo>
                  <a:close/>
                  <a:moveTo>
                    <a:pt x="1024" y="2310"/>
                  </a:moveTo>
                  <a:lnTo>
                    <a:pt x="1024" y="2787"/>
                  </a:lnTo>
                  <a:lnTo>
                    <a:pt x="881" y="2787"/>
                  </a:lnTo>
                  <a:cubicBezTo>
                    <a:pt x="786" y="2787"/>
                    <a:pt x="715" y="2715"/>
                    <a:pt x="715" y="2620"/>
                  </a:cubicBezTo>
                  <a:lnTo>
                    <a:pt x="715" y="2453"/>
                  </a:lnTo>
                  <a:cubicBezTo>
                    <a:pt x="715" y="2382"/>
                    <a:pt x="786" y="2310"/>
                    <a:pt x="881" y="2310"/>
                  </a:cubicBezTo>
                  <a:close/>
                  <a:moveTo>
                    <a:pt x="4025" y="2310"/>
                  </a:moveTo>
                  <a:cubicBezTo>
                    <a:pt x="4120" y="2310"/>
                    <a:pt x="4192" y="2382"/>
                    <a:pt x="4192" y="2453"/>
                  </a:cubicBezTo>
                  <a:lnTo>
                    <a:pt x="4192" y="2620"/>
                  </a:lnTo>
                  <a:cubicBezTo>
                    <a:pt x="4192" y="2715"/>
                    <a:pt x="4120" y="2787"/>
                    <a:pt x="4025" y="2787"/>
                  </a:cubicBezTo>
                  <a:lnTo>
                    <a:pt x="3858" y="2787"/>
                  </a:lnTo>
                  <a:lnTo>
                    <a:pt x="3858" y="2310"/>
                  </a:lnTo>
                  <a:close/>
                  <a:moveTo>
                    <a:pt x="2453" y="1977"/>
                  </a:moveTo>
                  <a:cubicBezTo>
                    <a:pt x="2596" y="2168"/>
                    <a:pt x="2834" y="2310"/>
                    <a:pt x="3072" y="2310"/>
                  </a:cubicBezTo>
                  <a:lnTo>
                    <a:pt x="3549" y="2310"/>
                  </a:lnTo>
                  <a:lnTo>
                    <a:pt x="3549" y="2930"/>
                  </a:lnTo>
                  <a:cubicBezTo>
                    <a:pt x="3549" y="3549"/>
                    <a:pt x="3048" y="4025"/>
                    <a:pt x="2453" y="4025"/>
                  </a:cubicBezTo>
                  <a:cubicBezTo>
                    <a:pt x="1834" y="4025"/>
                    <a:pt x="1358" y="3549"/>
                    <a:pt x="1358" y="2930"/>
                  </a:cubicBezTo>
                  <a:lnTo>
                    <a:pt x="1358" y="2310"/>
                  </a:lnTo>
                  <a:lnTo>
                    <a:pt x="1834" y="2310"/>
                  </a:lnTo>
                  <a:cubicBezTo>
                    <a:pt x="2072" y="2310"/>
                    <a:pt x="2310" y="2168"/>
                    <a:pt x="2453" y="1977"/>
                  </a:cubicBezTo>
                  <a:close/>
                  <a:moveTo>
                    <a:pt x="715" y="3073"/>
                  </a:moveTo>
                  <a:cubicBezTo>
                    <a:pt x="762" y="3073"/>
                    <a:pt x="834" y="3096"/>
                    <a:pt x="881" y="3096"/>
                  </a:cubicBezTo>
                  <a:lnTo>
                    <a:pt x="1048" y="3096"/>
                  </a:lnTo>
                  <a:cubicBezTo>
                    <a:pt x="1096" y="3525"/>
                    <a:pt x="1334" y="3882"/>
                    <a:pt x="1667" y="4120"/>
                  </a:cubicBezTo>
                  <a:lnTo>
                    <a:pt x="1667" y="4549"/>
                  </a:lnTo>
                  <a:lnTo>
                    <a:pt x="1286" y="4668"/>
                  </a:lnTo>
                  <a:cubicBezTo>
                    <a:pt x="1024" y="4644"/>
                    <a:pt x="715" y="4478"/>
                    <a:pt x="715" y="4239"/>
                  </a:cubicBezTo>
                  <a:lnTo>
                    <a:pt x="715" y="3073"/>
                  </a:lnTo>
                  <a:close/>
                  <a:moveTo>
                    <a:pt x="4192" y="3073"/>
                  </a:moveTo>
                  <a:lnTo>
                    <a:pt x="4192" y="4239"/>
                  </a:lnTo>
                  <a:cubicBezTo>
                    <a:pt x="4192" y="4478"/>
                    <a:pt x="3882" y="4644"/>
                    <a:pt x="3620" y="4668"/>
                  </a:cubicBezTo>
                  <a:lnTo>
                    <a:pt x="3239" y="4549"/>
                  </a:lnTo>
                  <a:lnTo>
                    <a:pt x="3239" y="4120"/>
                  </a:lnTo>
                  <a:cubicBezTo>
                    <a:pt x="3572" y="3882"/>
                    <a:pt x="3811" y="3525"/>
                    <a:pt x="3858" y="3096"/>
                  </a:cubicBezTo>
                  <a:lnTo>
                    <a:pt x="4025" y="3096"/>
                  </a:lnTo>
                  <a:cubicBezTo>
                    <a:pt x="4072" y="3096"/>
                    <a:pt x="4144" y="3073"/>
                    <a:pt x="4192" y="3073"/>
                  </a:cubicBezTo>
                  <a:close/>
                  <a:moveTo>
                    <a:pt x="2929" y="4263"/>
                  </a:moveTo>
                  <a:lnTo>
                    <a:pt x="2929" y="4787"/>
                  </a:lnTo>
                  <a:lnTo>
                    <a:pt x="3406" y="4930"/>
                  </a:lnTo>
                  <a:lnTo>
                    <a:pt x="3144" y="5668"/>
                  </a:lnTo>
                  <a:cubicBezTo>
                    <a:pt x="2929" y="5740"/>
                    <a:pt x="2691" y="5764"/>
                    <a:pt x="2453" y="5764"/>
                  </a:cubicBezTo>
                  <a:cubicBezTo>
                    <a:pt x="2215" y="5764"/>
                    <a:pt x="1953" y="5740"/>
                    <a:pt x="1739" y="5668"/>
                  </a:cubicBezTo>
                  <a:lnTo>
                    <a:pt x="1501" y="4930"/>
                  </a:lnTo>
                  <a:lnTo>
                    <a:pt x="1977" y="4787"/>
                  </a:lnTo>
                  <a:lnTo>
                    <a:pt x="1977" y="4263"/>
                  </a:lnTo>
                  <a:cubicBezTo>
                    <a:pt x="2120" y="4311"/>
                    <a:pt x="2286" y="4359"/>
                    <a:pt x="2453" y="4359"/>
                  </a:cubicBezTo>
                  <a:cubicBezTo>
                    <a:pt x="2620" y="4359"/>
                    <a:pt x="2787" y="4311"/>
                    <a:pt x="2929" y="4263"/>
                  </a:cubicBezTo>
                  <a:close/>
                  <a:moveTo>
                    <a:pt x="1215" y="5025"/>
                  </a:moveTo>
                  <a:lnTo>
                    <a:pt x="1929" y="7192"/>
                  </a:lnTo>
                  <a:lnTo>
                    <a:pt x="310" y="7192"/>
                  </a:lnTo>
                  <a:lnTo>
                    <a:pt x="310" y="5597"/>
                  </a:lnTo>
                  <a:cubicBezTo>
                    <a:pt x="310" y="5525"/>
                    <a:pt x="310" y="5287"/>
                    <a:pt x="834" y="5121"/>
                  </a:cubicBezTo>
                  <a:lnTo>
                    <a:pt x="1215" y="5025"/>
                  </a:lnTo>
                  <a:close/>
                  <a:moveTo>
                    <a:pt x="1858" y="6026"/>
                  </a:moveTo>
                  <a:lnTo>
                    <a:pt x="1858" y="6026"/>
                  </a:lnTo>
                  <a:cubicBezTo>
                    <a:pt x="2048" y="6049"/>
                    <a:pt x="2263" y="6073"/>
                    <a:pt x="2453" y="6073"/>
                  </a:cubicBezTo>
                  <a:cubicBezTo>
                    <a:pt x="2644" y="6073"/>
                    <a:pt x="2858" y="6049"/>
                    <a:pt x="3048" y="6026"/>
                  </a:cubicBezTo>
                  <a:lnTo>
                    <a:pt x="3048" y="6026"/>
                  </a:lnTo>
                  <a:lnTo>
                    <a:pt x="2644" y="7192"/>
                  </a:lnTo>
                  <a:lnTo>
                    <a:pt x="2263" y="7192"/>
                  </a:lnTo>
                  <a:lnTo>
                    <a:pt x="1858" y="6026"/>
                  </a:lnTo>
                  <a:close/>
                  <a:moveTo>
                    <a:pt x="2453" y="0"/>
                  </a:moveTo>
                  <a:cubicBezTo>
                    <a:pt x="1334" y="0"/>
                    <a:pt x="405" y="905"/>
                    <a:pt x="405" y="2025"/>
                  </a:cubicBezTo>
                  <a:lnTo>
                    <a:pt x="405" y="4239"/>
                  </a:lnTo>
                  <a:cubicBezTo>
                    <a:pt x="405" y="4478"/>
                    <a:pt x="548" y="4692"/>
                    <a:pt x="762" y="4811"/>
                  </a:cubicBezTo>
                  <a:lnTo>
                    <a:pt x="738" y="4835"/>
                  </a:lnTo>
                  <a:cubicBezTo>
                    <a:pt x="119" y="5025"/>
                    <a:pt x="0" y="5359"/>
                    <a:pt x="0" y="5597"/>
                  </a:cubicBezTo>
                  <a:lnTo>
                    <a:pt x="0" y="7526"/>
                  </a:lnTo>
                  <a:lnTo>
                    <a:pt x="4906" y="7526"/>
                  </a:lnTo>
                  <a:lnTo>
                    <a:pt x="4906" y="6859"/>
                  </a:lnTo>
                  <a:lnTo>
                    <a:pt x="4596" y="6859"/>
                  </a:lnTo>
                  <a:lnTo>
                    <a:pt x="4596" y="7192"/>
                  </a:lnTo>
                  <a:lnTo>
                    <a:pt x="2977" y="7192"/>
                  </a:lnTo>
                  <a:lnTo>
                    <a:pt x="3691" y="5025"/>
                  </a:lnTo>
                  <a:lnTo>
                    <a:pt x="4072" y="5121"/>
                  </a:lnTo>
                  <a:cubicBezTo>
                    <a:pt x="4596" y="5287"/>
                    <a:pt x="4596" y="5525"/>
                    <a:pt x="4596" y="5597"/>
                  </a:cubicBezTo>
                  <a:lnTo>
                    <a:pt x="4596" y="5930"/>
                  </a:lnTo>
                  <a:lnTo>
                    <a:pt x="4906" y="5930"/>
                  </a:lnTo>
                  <a:lnTo>
                    <a:pt x="4906" y="5597"/>
                  </a:lnTo>
                  <a:cubicBezTo>
                    <a:pt x="4906" y="5359"/>
                    <a:pt x="4763" y="5025"/>
                    <a:pt x="4168" y="4835"/>
                  </a:cubicBezTo>
                  <a:lnTo>
                    <a:pt x="4144" y="4811"/>
                  </a:lnTo>
                  <a:cubicBezTo>
                    <a:pt x="4334" y="4692"/>
                    <a:pt x="4501" y="4478"/>
                    <a:pt x="4501" y="4239"/>
                  </a:cubicBezTo>
                  <a:lnTo>
                    <a:pt x="4501" y="2025"/>
                  </a:lnTo>
                  <a:cubicBezTo>
                    <a:pt x="4501" y="905"/>
                    <a:pt x="3572" y="0"/>
                    <a:pt x="24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16" name="Google Shape;5116;p62"/>
          <p:cNvGrpSpPr/>
          <p:nvPr/>
        </p:nvGrpSpPr>
        <p:grpSpPr>
          <a:xfrm>
            <a:off x="7813719" y="2745276"/>
            <a:ext cx="389682" cy="415421"/>
            <a:chOff x="7813719" y="2745276"/>
            <a:chExt cx="389682" cy="415421"/>
          </a:xfrm>
        </p:grpSpPr>
        <p:sp>
          <p:nvSpPr>
            <p:cNvPr id="5117" name="Google Shape;5117;p62"/>
            <p:cNvSpPr/>
            <p:nvPr/>
          </p:nvSpPr>
          <p:spPr>
            <a:xfrm>
              <a:off x="7892749" y="2775607"/>
              <a:ext cx="231617" cy="293207"/>
            </a:xfrm>
            <a:custGeom>
              <a:rect b="b" l="l" r="r" t="t"/>
              <a:pathLst>
                <a:path extrusionOk="0" h="7598" w="6002">
                  <a:moveTo>
                    <a:pt x="1" y="1310"/>
                  </a:moveTo>
                  <a:lnTo>
                    <a:pt x="1" y="7597"/>
                  </a:lnTo>
                  <a:lnTo>
                    <a:pt x="6002" y="7597"/>
                  </a:lnTo>
                  <a:lnTo>
                    <a:pt x="6002" y="1310"/>
                  </a:lnTo>
                  <a:lnTo>
                    <a:pt x="5478" y="1310"/>
                  </a:lnTo>
                  <a:cubicBezTo>
                    <a:pt x="4811" y="501"/>
                    <a:pt x="4097" y="1"/>
                    <a:pt x="3001" y="1"/>
                  </a:cubicBezTo>
                  <a:cubicBezTo>
                    <a:pt x="1906" y="1"/>
                    <a:pt x="1191" y="501"/>
                    <a:pt x="524" y="1310"/>
                  </a:cubicBezTo>
                  <a:close/>
                  <a:moveTo>
                    <a:pt x="3954" y="4359"/>
                  </a:moveTo>
                  <a:lnTo>
                    <a:pt x="2049" y="4359"/>
                  </a:lnTo>
                  <a:lnTo>
                    <a:pt x="2049" y="2477"/>
                  </a:lnTo>
                  <a:lnTo>
                    <a:pt x="3954" y="2477"/>
                  </a:lnTo>
                  <a:close/>
                </a:path>
              </a:pathLst>
            </a:custGeom>
            <a:solidFill>
              <a:srgbClr val="C6D2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8" name="Google Shape;5118;p62"/>
            <p:cNvSpPr/>
            <p:nvPr/>
          </p:nvSpPr>
          <p:spPr>
            <a:xfrm>
              <a:off x="7867937" y="2751721"/>
              <a:ext cx="281244" cy="341907"/>
            </a:xfrm>
            <a:custGeom>
              <a:rect b="b" l="l" r="r" t="t"/>
              <a:pathLst>
                <a:path extrusionOk="0" h="8860" w="7288">
                  <a:moveTo>
                    <a:pt x="6645" y="8216"/>
                  </a:moveTo>
                  <a:lnTo>
                    <a:pt x="644" y="8216"/>
                  </a:lnTo>
                  <a:lnTo>
                    <a:pt x="644" y="1929"/>
                  </a:lnTo>
                  <a:lnTo>
                    <a:pt x="1167" y="1929"/>
                  </a:lnTo>
                  <a:cubicBezTo>
                    <a:pt x="1834" y="1120"/>
                    <a:pt x="2549" y="620"/>
                    <a:pt x="3644" y="620"/>
                  </a:cubicBezTo>
                  <a:cubicBezTo>
                    <a:pt x="4740" y="620"/>
                    <a:pt x="5454" y="1120"/>
                    <a:pt x="6121" y="1929"/>
                  </a:cubicBezTo>
                  <a:lnTo>
                    <a:pt x="6645" y="1929"/>
                  </a:lnTo>
                  <a:lnTo>
                    <a:pt x="6645" y="8216"/>
                  </a:lnTo>
                  <a:close/>
                  <a:moveTo>
                    <a:pt x="7288" y="8859"/>
                  </a:moveTo>
                  <a:lnTo>
                    <a:pt x="7288" y="1286"/>
                  </a:lnTo>
                  <a:lnTo>
                    <a:pt x="6407" y="1286"/>
                  </a:lnTo>
                  <a:cubicBezTo>
                    <a:pt x="5740" y="501"/>
                    <a:pt x="4740" y="0"/>
                    <a:pt x="3644" y="0"/>
                  </a:cubicBezTo>
                  <a:cubicBezTo>
                    <a:pt x="2549" y="0"/>
                    <a:pt x="1549" y="501"/>
                    <a:pt x="882" y="1286"/>
                  </a:cubicBezTo>
                  <a:lnTo>
                    <a:pt x="1" y="1286"/>
                  </a:lnTo>
                  <a:lnTo>
                    <a:pt x="1" y="8859"/>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9" name="Google Shape;5119;p62"/>
            <p:cNvSpPr/>
            <p:nvPr/>
          </p:nvSpPr>
          <p:spPr>
            <a:xfrm>
              <a:off x="7844050" y="3093579"/>
              <a:ext cx="329018" cy="36776"/>
            </a:xfrm>
            <a:custGeom>
              <a:rect b="b" l="l" r="r" t="t"/>
              <a:pathLst>
                <a:path extrusionOk="0" h="953" w="8526">
                  <a:moveTo>
                    <a:pt x="310" y="0"/>
                  </a:moveTo>
                  <a:cubicBezTo>
                    <a:pt x="143" y="0"/>
                    <a:pt x="0" y="143"/>
                    <a:pt x="0" y="310"/>
                  </a:cubicBezTo>
                  <a:lnTo>
                    <a:pt x="0" y="953"/>
                  </a:lnTo>
                  <a:lnTo>
                    <a:pt x="8526" y="953"/>
                  </a:lnTo>
                  <a:lnTo>
                    <a:pt x="8526" y="310"/>
                  </a:lnTo>
                  <a:cubicBezTo>
                    <a:pt x="8526" y="143"/>
                    <a:pt x="8383" y="0"/>
                    <a:pt x="8216" y="0"/>
                  </a:cubicBezTo>
                  <a:close/>
                </a:path>
              </a:pathLst>
            </a:custGeom>
            <a:solidFill>
              <a:srgbClr val="C6D2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0" name="Google Shape;5120;p62"/>
            <p:cNvSpPr/>
            <p:nvPr/>
          </p:nvSpPr>
          <p:spPr>
            <a:xfrm>
              <a:off x="7819237" y="3130316"/>
              <a:ext cx="378645" cy="23964"/>
            </a:xfrm>
            <a:custGeom>
              <a:rect b="b" l="l" r="r" t="t"/>
              <a:pathLst>
                <a:path extrusionOk="0" h="621" w="9812">
                  <a:moveTo>
                    <a:pt x="0" y="1"/>
                  </a:moveTo>
                  <a:lnTo>
                    <a:pt x="9812" y="1"/>
                  </a:lnTo>
                  <a:lnTo>
                    <a:pt x="9812" y="620"/>
                  </a:lnTo>
                  <a:lnTo>
                    <a:pt x="0" y="62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1" name="Google Shape;5121;p62"/>
            <p:cNvSpPr/>
            <p:nvPr/>
          </p:nvSpPr>
          <p:spPr>
            <a:xfrm>
              <a:off x="7971779" y="2871192"/>
              <a:ext cx="73553" cy="72626"/>
            </a:xfrm>
            <a:custGeom>
              <a:rect b="b" l="l" r="r" t="t"/>
              <a:pathLst>
                <a:path extrusionOk="0" h="1882" w="1906">
                  <a:moveTo>
                    <a:pt x="1" y="0"/>
                  </a:moveTo>
                  <a:lnTo>
                    <a:pt x="1906" y="0"/>
                  </a:lnTo>
                  <a:lnTo>
                    <a:pt x="1906" y="1882"/>
                  </a:lnTo>
                  <a:lnTo>
                    <a:pt x="1" y="1882"/>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2" name="Google Shape;5122;p62"/>
            <p:cNvSpPr/>
            <p:nvPr/>
          </p:nvSpPr>
          <p:spPr>
            <a:xfrm>
              <a:off x="7867937" y="2801346"/>
              <a:ext cx="18407" cy="292281"/>
            </a:xfrm>
            <a:custGeom>
              <a:rect b="b" l="l" r="r" t="t"/>
              <a:pathLst>
                <a:path extrusionOk="0" h="7574" w="477">
                  <a:moveTo>
                    <a:pt x="1" y="0"/>
                  </a:moveTo>
                  <a:lnTo>
                    <a:pt x="477" y="0"/>
                  </a:lnTo>
                  <a:lnTo>
                    <a:pt x="477" y="7573"/>
                  </a:lnTo>
                  <a:lnTo>
                    <a:pt x="1" y="757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3" name="Google Shape;5123;p62"/>
            <p:cNvSpPr/>
            <p:nvPr/>
          </p:nvSpPr>
          <p:spPr>
            <a:xfrm>
              <a:off x="7844050" y="3093579"/>
              <a:ext cx="329018" cy="36776"/>
            </a:xfrm>
            <a:custGeom>
              <a:rect b="b" l="l" r="r" t="t"/>
              <a:pathLst>
                <a:path extrusionOk="0" h="953" w="8526">
                  <a:moveTo>
                    <a:pt x="310" y="0"/>
                  </a:moveTo>
                  <a:cubicBezTo>
                    <a:pt x="143" y="0"/>
                    <a:pt x="0" y="143"/>
                    <a:pt x="0" y="310"/>
                  </a:cubicBezTo>
                  <a:lnTo>
                    <a:pt x="0" y="953"/>
                  </a:lnTo>
                  <a:lnTo>
                    <a:pt x="8526" y="953"/>
                  </a:lnTo>
                  <a:lnTo>
                    <a:pt x="477" y="953"/>
                  </a:lnTo>
                  <a:lnTo>
                    <a:pt x="477" y="310"/>
                  </a:lnTo>
                  <a:cubicBezTo>
                    <a:pt x="477" y="143"/>
                    <a:pt x="596" y="0"/>
                    <a:pt x="786"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4" name="Google Shape;5124;p62"/>
            <p:cNvSpPr/>
            <p:nvPr/>
          </p:nvSpPr>
          <p:spPr>
            <a:xfrm>
              <a:off x="7819237" y="3130316"/>
              <a:ext cx="18407" cy="23964"/>
            </a:xfrm>
            <a:custGeom>
              <a:rect b="b" l="l" r="r" t="t"/>
              <a:pathLst>
                <a:path extrusionOk="0" h="621" w="477">
                  <a:moveTo>
                    <a:pt x="0" y="1"/>
                  </a:moveTo>
                  <a:lnTo>
                    <a:pt x="477" y="1"/>
                  </a:lnTo>
                  <a:lnTo>
                    <a:pt x="477" y="620"/>
                  </a:lnTo>
                  <a:lnTo>
                    <a:pt x="0" y="62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5" name="Google Shape;5125;p62"/>
            <p:cNvSpPr/>
            <p:nvPr/>
          </p:nvSpPr>
          <p:spPr>
            <a:xfrm>
              <a:off x="7971779" y="2871192"/>
              <a:ext cx="18407" cy="72626"/>
            </a:xfrm>
            <a:custGeom>
              <a:rect b="b" l="l" r="r" t="t"/>
              <a:pathLst>
                <a:path extrusionOk="0" h="1882" w="477">
                  <a:moveTo>
                    <a:pt x="1" y="0"/>
                  </a:moveTo>
                  <a:lnTo>
                    <a:pt x="477" y="0"/>
                  </a:lnTo>
                  <a:lnTo>
                    <a:pt x="477" y="1882"/>
                  </a:lnTo>
                  <a:lnTo>
                    <a:pt x="1" y="1882"/>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6" name="Google Shape;5126;p62"/>
            <p:cNvSpPr/>
            <p:nvPr/>
          </p:nvSpPr>
          <p:spPr>
            <a:xfrm>
              <a:off x="8149134" y="3147797"/>
              <a:ext cx="12001" cy="12889"/>
            </a:xfrm>
            <a:custGeom>
              <a:rect b="b" l="l" r="r" t="t"/>
              <a:pathLst>
                <a:path extrusionOk="0" h="334" w="311">
                  <a:moveTo>
                    <a:pt x="1" y="0"/>
                  </a:moveTo>
                  <a:lnTo>
                    <a:pt x="1" y="334"/>
                  </a:lnTo>
                  <a:lnTo>
                    <a:pt x="310" y="334"/>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7" name="Google Shape;5127;p62"/>
            <p:cNvSpPr/>
            <p:nvPr/>
          </p:nvSpPr>
          <p:spPr>
            <a:xfrm>
              <a:off x="7813719" y="2745276"/>
              <a:ext cx="389682" cy="415421"/>
            </a:xfrm>
            <a:custGeom>
              <a:rect b="b" l="l" r="r" t="t"/>
              <a:pathLst>
                <a:path extrusionOk="0" h="10765" w="10098">
                  <a:moveTo>
                    <a:pt x="9002" y="9169"/>
                  </a:moveTo>
                  <a:cubicBezTo>
                    <a:pt x="9098" y="9169"/>
                    <a:pt x="9169" y="9241"/>
                    <a:pt x="9169" y="9336"/>
                  </a:cubicBezTo>
                  <a:lnTo>
                    <a:pt x="9169" y="9812"/>
                  </a:lnTo>
                  <a:lnTo>
                    <a:pt x="929" y="9812"/>
                  </a:lnTo>
                  <a:lnTo>
                    <a:pt x="929" y="9336"/>
                  </a:lnTo>
                  <a:cubicBezTo>
                    <a:pt x="929" y="9241"/>
                    <a:pt x="1001" y="9169"/>
                    <a:pt x="1096" y="9169"/>
                  </a:cubicBezTo>
                  <a:close/>
                  <a:moveTo>
                    <a:pt x="5049" y="1"/>
                  </a:moveTo>
                  <a:cubicBezTo>
                    <a:pt x="3954" y="1"/>
                    <a:pt x="2930" y="477"/>
                    <a:pt x="2215" y="1287"/>
                  </a:cubicBezTo>
                  <a:lnTo>
                    <a:pt x="1263" y="1287"/>
                  </a:lnTo>
                  <a:lnTo>
                    <a:pt x="1263" y="2239"/>
                  </a:lnTo>
                  <a:lnTo>
                    <a:pt x="1572" y="2239"/>
                  </a:lnTo>
                  <a:lnTo>
                    <a:pt x="1572" y="1620"/>
                  </a:lnTo>
                  <a:lnTo>
                    <a:pt x="2358" y="1620"/>
                  </a:lnTo>
                  <a:lnTo>
                    <a:pt x="2406" y="1549"/>
                  </a:lnTo>
                  <a:cubicBezTo>
                    <a:pt x="3073" y="763"/>
                    <a:pt x="4025" y="334"/>
                    <a:pt x="5049" y="334"/>
                  </a:cubicBezTo>
                  <a:cubicBezTo>
                    <a:pt x="6073" y="334"/>
                    <a:pt x="7026" y="763"/>
                    <a:pt x="7693" y="1549"/>
                  </a:cubicBezTo>
                  <a:lnTo>
                    <a:pt x="7740" y="1620"/>
                  </a:lnTo>
                  <a:lnTo>
                    <a:pt x="8526" y="1620"/>
                  </a:lnTo>
                  <a:lnTo>
                    <a:pt x="8526" y="8860"/>
                  </a:lnTo>
                  <a:lnTo>
                    <a:pt x="1572" y="8860"/>
                  </a:lnTo>
                  <a:lnTo>
                    <a:pt x="1572" y="2549"/>
                  </a:lnTo>
                  <a:lnTo>
                    <a:pt x="1239" y="2549"/>
                  </a:lnTo>
                  <a:lnTo>
                    <a:pt x="1239" y="8860"/>
                  </a:lnTo>
                  <a:lnTo>
                    <a:pt x="1096" y="8860"/>
                  </a:lnTo>
                  <a:cubicBezTo>
                    <a:pt x="834" y="8860"/>
                    <a:pt x="620" y="9074"/>
                    <a:pt x="620" y="9336"/>
                  </a:cubicBezTo>
                  <a:lnTo>
                    <a:pt x="620" y="9812"/>
                  </a:lnTo>
                  <a:lnTo>
                    <a:pt x="1" y="9812"/>
                  </a:lnTo>
                  <a:lnTo>
                    <a:pt x="1" y="10765"/>
                  </a:lnTo>
                  <a:lnTo>
                    <a:pt x="8383" y="10765"/>
                  </a:lnTo>
                  <a:lnTo>
                    <a:pt x="8383" y="10431"/>
                  </a:lnTo>
                  <a:lnTo>
                    <a:pt x="310" y="10431"/>
                  </a:lnTo>
                  <a:lnTo>
                    <a:pt x="310" y="10122"/>
                  </a:lnTo>
                  <a:lnTo>
                    <a:pt x="9788" y="10122"/>
                  </a:lnTo>
                  <a:lnTo>
                    <a:pt x="9788" y="10431"/>
                  </a:lnTo>
                  <a:lnTo>
                    <a:pt x="9312" y="10431"/>
                  </a:lnTo>
                  <a:lnTo>
                    <a:pt x="9312" y="10765"/>
                  </a:lnTo>
                  <a:lnTo>
                    <a:pt x="10098" y="10765"/>
                  </a:lnTo>
                  <a:lnTo>
                    <a:pt x="10098" y="9812"/>
                  </a:lnTo>
                  <a:lnTo>
                    <a:pt x="9479" y="9812"/>
                  </a:lnTo>
                  <a:lnTo>
                    <a:pt x="9479" y="9336"/>
                  </a:lnTo>
                  <a:cubicBezTo>
                    <a:pt x="9479" y="9074"/>
                    <a:pt x="9264" y="8860"/>
                    <a:pt x="9002" y="8860"/>
                  </a:cubicBezTo>
                  <a:lnTo>
                    <a:pt x="8836" y="8860"/>
                  </a:lnTo>
                  <a:lnTo>
                    <a:pt x="8836" y="1287"/>
                  </a:lnTo>
                  <a:lnTo>
                    <a:pt x="7883" y="1287"/>
                  </a:lnTo>
                  <a:cubicBezTo>
                    <a:pt x="7169" y="477"/>
                    <a:pt x="6145" y="1"/>
                    <a:pt x="50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8" name="Google Shape;5128;p62"/>
            <p:cNvSpPr/>
            <p:nvPr/>
          </p:nvSpPr>
          <p:spPr>
            <a:xfrm>
              <a:off x="7886305" y="2770089"/>
              <a:ext cx="244506" cy="305170"/>
            </a:xfrm>
            <a:custGeom>
              <a:rect b="b" l="l" r="r" t="t"/>
              <a:pathLst>
                <a:path extrusionOk="0" h="7908" w="6336">
                  <a:moveTo>
                    <a:pt x="3168" y="310"/>
                  </a:moveTo>
                  <a:cubicBezTo>
                    <a:pt x="4097" y="310"/>
                    <a:pt x="4788" y="668"/>
                    <a:pt x="5526" y="1549"/>
                  </a:cubicBezTo>
                  <a:lnTo>
                    <a:pt x="5573" y="1596"/>
                  </a:lnTo>
                  <a:lnTo>
                    <a:pt x="6026" y="1596"/>
                  </a:lnTo>
                  <a:lnTo>
                    <a:pt x="6026" y="7598"/>
                  </a:lnTo>
                  <a:lnTo>
                    <a:pt x="310" y="7598"/>
                  </a:lnTo>
                  <a:lnTo>
                    <a:pt x="310" y="1596"/>
                  </a:lnTo>
                  <a:lnTo>
                    <a:pt x="763" y="1596"/>
                  </a:lnTo>
                  <a:lnTo>
                    <a:pt x="811" y="1549"/>
                  </a:lnTo>
                  <a:cubicBezTo>
                    <a:pt x="1549" y="668"/>
                    <a:pt x="2239" y="310"/>
                    <a:pt x="3168" y="310"/>
                  </a:cubicBezTo>
                  <a:close/>
                  <a:moveTo>
                    <a:pt x="3168" y="1"/>
                  </a:moveTo>
                  <a:cubicBezTo>
                    <a:pt x="2620" y="1"/>
                    <a:pt x="2144" y="120"/>
                    <a:pt x="1692" y="358"/>
                  </a:cubicBezTo>
                  <a:cubicBezTo>
                    <a:pt x="1334" y="572"/>
                    <a:pt x="977" y="858"/>
                    <a:pt x="620" y="1287"/>
                  </a:cubicBezTo>
                  <a:lnTo>
                    <a:pt x="1" y="1287"/>
                  </a:lnTo>
                  <a:lnTo>
                    <a:pt x="1" y="7907"/>
                  </a:lnTo>
                  <a:lnTo>
                    <a:pt x="6336" y="7907"/>
                  </a:lnTo>
                  <a:lnTo>
                    <a:pt x="6336" y="1287"/>
                  </a:lnTo>
                  <a:lnTo>
                    <a:pt x="5716" y="1287"/>
                  </a:lnTo>
                  <a:cubicBezTo>
                    <a:pt x="5359" y="858"/>
                    <a:pt x="5002" y="572"/>
                    <a:pt x="4645" y="358"/>
                  </a:cubicBezTo>
                  <a:cubicBezTo>
                    <a:pt x="4192" y="120"/>
                    <a:pt x="3716" y="1"/>
                    <a:pt x="31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9" name="Google Shape;5129;p62"/>
            <p:cNvSpPr/>
            <p:nvPr/>
          </p:nvSpPr>
          <p:spPr>
            <a:xfrm>
              <a:off x="7966261" y="2864747"/>
              <a:ext cx="84589" cy="85515"/>
            </a:xfrm>
            <a:custGeom>
              <a:rect b="b" l="l" r="r" t="t"/>
              <a:pathLst>
                <a:path extrusionOk="0" h="2216" w="2192">
                  <a:moveTo>
                    <a:pt x="1882" y="310"/>
                  </a:moveTo>
                  <a:lnTo>
                    <a:pt x="1882" y="1882"/>
                  </a:lnTo>
                  <a:lnTo>
                    <a:pt x="310" y="1882"/>
                  </a:lnTo>
                  <a:lnTo>
                    <a:pt x="310" y="310"/>
                  </a:lnTo>
                  <a:close/>
                  <a:moveTo>
                    <a:pt x="1" y="1"/>
                  </a:moveTo>
                  <a:lnTo>
                    <a:pt x="1" y="2215"/>
                  </a:lnTo>
                  <a:lnTo>
                    <a:pt x="2192" y="2215"/>
                  </a:lnTo>
                  <a:lnTo>
                    <a:pt x="219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0" name="Google Shape;5130;p62"/>
            <p:cNvSpPr/>
            <p:nvPr/>
          </p:nvSpPr>
          <p:spPr>
            <a:xfrm>
              <a:off x="7954337" y="2968590"/>
              <a:ext cx="108476" cy="12001"/>
            </a:xfrm>
            <a:custGeom>
              <a:rect b="b" l="l" r="r" t="t"/>
              <a:pathLst>
                <a:path extrusionOk="0" h="311" w="2811">
                  <a:moveTo>
                    <a:pt x="0" y="1"/>
                  </a:moveTo>
                  <a:lnTo>
                    <a:pt x="0" y="310"/>
                  </a:lnTo>
                  <a:lnTo>
                    <a:pt x="2810" y="310"/>
                  </a:lnTo>
                  <a:lnTo>
                    <a:pt x="28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1" name="Google Shape;5131;p62"/>
            <p:cNvSpPr/>
            <p:nvPr/>
          </p:nvSpPr>
          <p:spPr>
            <a:xfrm>
              <a:off x="7966261" y="2992477"/>
              <a:ext cx="84589" cy="12001"/>
            </a:xfrm>
            <a:custGeom>
              <a:rect b="b" l="l" r="r" t="t"/>
              <a:pathLst>
                <a:path extrusionOk="0" h="311" w="2192">
                  <a:moveTo>
                    <a:pt x="1" y="1"/>
                  </a:moveTo>
                  <a:lnTo>
                    <a:pt x="1" y="310"/>
                  </a:lnTo>
                  <a:lnTo>
                    <a:pt x="2192" y="310"/>
                  </a:lnTo>
                  <a:lnTo>
                    <a:pt x="219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32" name="Google Shape;5132;p62"/>
          <p:cNvGrpSpPr/>
          <p:nvPr/>
        </p:nvGrpSpPr>
        <p:grpSpPr>
          <a:xfrm>
            <a:off x="7054637" y="2776533"/>
            <a:ext cx="414534" cy="352944"/>
            <a:chOff x="7054637" y="2776533"/>
            <a:chExt cx="414534" cy="352944"/>
          </a:xfrm>
        </p:grpSpPr>
        <p:sp>
          <p:nvSpPr>
            <p:cNvPr id="5133" name="Google Shape;5133;p62"/>
            <p:cNvSpPr/>
            <p:nvPr/>
          </p:nvSpPr>
          <p:spPr>
            <a:xfrm>
              <a:off x="7061081" y="2868413"/>
              <a:ext cx="268393" cy="194880"/>
            </a:xfrm>
            <a:custGeom>
              <a:rect b="b" l="l" r="r" t="t"/>
              <a:pathLst>
                <a:path extrusionOk="0" h="5050" w="6955">
                  <a:moveTo>
                    <a:pt x="4430" y="5050"/>
                  </a:moveTo>
                  <a:lnTo>
                    <a:pt x="4430" y="1263"/>
                  </a:lnTo>
                  <a:cubicBezTo>
                    <a:pt x="4430" y="1096"/>
                    <a:pt x="4573" y="953"/>
                    <a:pt x="4763" y="953"/>
                  </a:cubicBezTo>
                  <a:lnTo>
                    <a:pt x="6002" y="953"/>
                  </a:lnTo>
                  <a:cubicBezTo>
                    <a:pt x="6192" y="953"/>
                    <a:pt x="6335" y="1096"/>
                    <a:pt x="6335" y="1263"/>
                  </a:cubicBezTo>
                  <a:lnTo>
                    <a:pt x="6335" y="5050"/>
                  </a:lnTo>
                  <a:lnTo>
                    <a:pt x="6954" y="5050"/>
                  </a:lnTo>
                  <a:lnTo>
                    <a:pt x="6954" y="1"/>
                  </a:lnTo>
                  <a:lnTo>
                    <a:pt x="310" y="1"/>
                  </a:lnTo>
                  <a:cubicBezTo>
                    <a:pt x="120" y="1"/>
                    <a:pt x="0" y="144"/>
                    <a:pt x="0" y="310"/>
                  </a:cubicBezTo>
                  <a:lnTo>
                    <a:pt x="0" y="5050"/>
                  </a:lnTo>
                  <a:lnTo>
                    <a:pt x="1167" y="5050"/>
                  </a:lnTo>
                  <a:cubicBezTo>
                    <a:pt x="1358" y="4859"/>
                    <a:pt x="1596" y="4716"/>
                    <a:pt x="1882" y="4716"/>
                  </a:cubicBezTo>
                  <a:cubicBezTo>
                    <a:pt x="2168" y="4716"/>
                    <a:pt x="2406" y="4859"/>
                    <a:pt x="2572" y="5050"/>
                  </a:cubicBezTo>
                  <a:lnTo>
                    <a:pt x="4430" y="5050"/>
                  </a:lnTo>
                  <a:close/>
                  <a:moveTo>
                    <a:pt x="3501" y="2549"/>
                  </a:moveTo>
                  <a:lnTo>
                    <a:pt x="929" y="2549"/>
                  </a:lnTo>
                  <a:cubicBezTo>
                    <a:pt x="763" y="2549"/>
                    <a:pt x="620" y="2406"/>
                    <a:pt x="620" y="2239"/>
                  </a:cubicBezTo>
                  <a:lnTo>
                    <a:pt x="620" y="1263"/>
                  </a:lnTo>
                  <a:cubicBezTo>
                    <a:pt x="620" y="1096"/>
                    <a:pt x="763" y="953"/>
                    <a:pt x="929" y="953"/>
                  </a:cubicBezTo>
                  <a:lnTo>
                    <a:pt x="3501" y="953"/>
                  </a:lnTo>
                  <a:cubicBezTo>
                    <a:pt x="3668" y="953"/>
                    <a:pt x="3811" y="1096"/>
                    <a:pt x="3811" y="1263"/>
                  </a:cubicBezTo>
                  <a:lnTo>
                    <a:pt x="3811" y="2239"/>
                  </a:lnTo>
                  <a:cubicBezTo>
                    <a:pt x="3811" y="2406"/>
                    <a:pt x="3668" y="2549"/>
                    <a:pt x="3501" y="254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4" name="Google Shape;5134;p62"/>
            <p:cNvSpPr/>
            <p:nvPr/>
          </p:nvSpPr>
          <p:spPr>
            <a:xfrm>
              <a:off x="7084968" y="2905189"/>
              <a:ext cx="123179" cy="61628"/>
            </a:xfrm>
            <a:custGeom>
              <a:rect b="b" l="l" r="r" t="t"/>
              <a:pathLst>
                <a:path extrusionOk="0" h="1597" w="3192">
                  <a:moveTo>
                    <a:pt x="310" y="1596"/>
                  </a:moveTo>
                  <a:lnTo>
                    <a:pt x="2882" y="1596"/>
                  </a:lnTo>
                  <a:cubicBezTo>
                    <a:pt x="3049" y="1596"/>
                    <a:pt x="3192" y="1453"/>
                    <a:pt x="3192" y="1286"/>
                  </a:cubicBezTo>
                  <a:lnTo>
                    <a:pt x="3192" y="310"/>
                  </a:lnTo>
                  <a:cubicBezTo>
                    <a:pt x="3192" y="143"/>
                    <a:pt x="3049" y="0"/>
                    <a:pt x="2882" y="0"/>
                  </a:cubicBezTo>
                  <a:lnTo>
                    <a:pt x="310" y="0"/>
                  </a:lnTo>
                  <a:cubicBezTo>
                    <a:pt x="144" y="0"/>
                    <a:pt x="1" y="143"/>
                    <a:pt x="1" y="310"/>
                  </a:cubicBezTo>
                  <a:lnTo>
                    <a:pt x="1" y="1286"/>
                  </a:lnTo>
                  <a:cubicBezTo>
                    <a:pt x="1" y="1453"/>
                    <a:pt x="144" y="1596"/>
                    <a:pt x="310" y="1596"/>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5" name="Google Shape;5135;p62"/>
            <p:cNvSpPr/>
            <p:nvPr/>
          </p:nvSpPr>
          <p:spPr>
            <a:xfrm>
              <a:off x="7231992" y="2905189"/>
              <a:ext cx="73591" cy="158103"/>
            </a:xfrm>
            <a:custGeom>
              <a:rect b="b" l="l" r="r" t="t"/>
              <a:pathLst>
                <a:path extrusionOk="0" h="4097" w="1907">
                  <a:moveTo>
                    <a:pt x="1" y="310"/>
                  </a:moveTo>
                  <a:lnTo>
                    <a:pt x="1" y="4097"/>
                  </a:lnTo>
                  <a:lnTo>
                    <a:pt x="1906" y="4097"/>
                  </a:lnTo>
                  <a:lnTo>
                    <a:pt x="1906" y="310"/>
                  </a:lnTo>
                  <a:cubicBezTo>
                    <a:pt x="1906" y="143"/>
                    <a:pt x="1763" y="0"/>
                    <a:pt x="1573" y="0"/>
                  </a:cubicBezTo>
                  <a:lnTo>
                    <a:pt x="334" y="0"/>
                  </a:lnTo>
                  <a:cubicBezTo>
                    <a:pt x="144" y="0"/>
                    <a:pt x="1" y="143"/>
                    <a:pt x="1" y="31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6" name="Google Shape;5136;p62"/>
            <p:cNvSpPr/>
            <p:nvPr/>
          </p:nvSpPr>
          <p:spPr>
            <a:xfrm>
              <a:off x="7329428" y="2868413"/>
              <a:ext cx="133290" cy="194880"/>
            </a:xfrm>
            <a:custGeom>
              <a:rect b="b" l="l" r="r" t="t"/>
              <a:pathLst>
                <a:path extrusionOk="0" h="5050" w="3454">
                  <a:moveTo>
                    <a:pt x="0" y="1"/>
                  </a:moveTo>
                  <a:lnTo>
                    <a:pt x="0" y="5050"/>
                  </a:lnTo>
                  <a:lnTo>
                    <a:pt x="881" y="5050"/>
                  </a:lnTo>
                  <a:cubicBezTo>
                    <a:pt x="1048" y="4859"/>
                    <a:pt x="1286" y="4716"/>
                    <a:pt x="1572" y="4716"/>
                  </a:cubicBezTo>
                  <a:cubicBezTo>
                    <a:pt x="1858" y="4716"/>
                    <a:pt x="2096" y="4859"/>
                    <a:pt x="2286" y="5050"/>
                  </a:cubicBezTo>
                  <a:lnTo>
                    <a:pt x="3453" y="5050"/>
                  </a:lnTo>
                  <a:lnTo>
                    <a:pt x="3453" y="4264"/>
                  </a:lnTo>
                  <a:lnTo>
                    <a:pt x="2834" y="4264"/>
                  </a:lnTo>
                  <a:cubicBezTo>
                    <a:pt x="2668" y="4264"/>
                    <a:pt x="2525" y="4121"/>
                    <a:pt x="2525" y="3930"/>
                  </a:cubicBezTo>
                  <a:lnTo>
                    <a:pt x="2525" y="3478"/>
                  </a:lnTo>
                  <a:lnTo>
                    <a:pt x="3453" y="3478"/>
                  </a:lnTo>
                  <a:lnTo>
                    <a:pt x="3453" y="3025"/>
                  </a:lnTo>
                  <a:cubicBezTo>
                    <a:pt x="3453" y="2859"/>
                    <a:pt x="3311" y="2787"/>
                    <a:pt x="3144" y="2716"/>
                  </a:cubicBezTo>
                  <a:lnTo>
                    <a:pt x="2834" y="2549"/>
                  </a:lnTo>
                  <a:lnTo>
                    <a:pt x="953" y="2549"/>
                  </a:lnTo>
                  <a:cubicBezTo>
                    <a:pt x="762" y="2549"/>
                    <a:pt x="643" y="2406"/>
                    <a:pt x="643" y="2239"/>
                  </a:cubicBezTo>
                  <a:lnTo>
                    <a:pt x="643" y="1263"/>
                  </a:lnTo>
                  <a:cubicBezTo>
                    <a:pt x="643" y="1096"/>
                    <a:pt x="762" y="953"/>
                    <a:pt x="953" y="953"/>
                  </a:cubicBezTo>
                  <a:lnTo>
                    <a:pt x="2310" y="953"/>
                  </a:lnTo>
                  <a:lnTo>
                    <a:pt x="2120" y="310"/>
                  </a:lnTo>
                  <a:cubicBezTo>
                    <a:pt x="2048" y="144"/>
                    <a:pt x="1977" y="1"/>
                    <a:pt x="1786" y="1"/>
                  </a:cubicBez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7" name="Google Shape;5137;p62"/>
            <p:cNvSpPr/>
            <p:nvPr/>
          </p:nvSpPr>
          <p:spPr>
            <a:xfrm>
              <a:off x="7354241" y="2905189"/>
              <a:ext cx="84589" cy="61628"/>
            </a:xfrm>
            <a:custGeom>
              <a:rect b="b" l="l" r="r" t="t"/>
              <a:pathLst>
                <a:path extrusionOk="0" h="1597" w="2192">
                  <a:moveTo>
                    <a:pt x="0" y="310"/>
                  </a:moveTo>
                  <a:lnTo>
                    <a:pt x="0" y="1286"/>
                  </a:lnTo>
                  <a:cubicBezTo>
                    <a:pt x="0" y="1453"/>
                    <a:pt x="119" y="1596"/>
                    <a:pt x="310" y="1596"/>
                  </a:cubicBezTo>
                  <a:lnTo>
                    <a:pt x="2191" y="1596"/>
                  </a:lnTo>
                  <a:lnTo>
                    <a:pt x="1667" y="0"/>
                  </a:lnTo>
                  <a:lnTo>
                    <a:pt x="310" y="0"/>
                  </a:lnTo>
                  <a:cubicBezTo>
                    <a:pt x="119" y="0"/>
                    <a:pt x="0" y="143"/>
                    <a:pt x="0" y="31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8" name="Google Shape;5138;p62"/>
            <p:cNvSpPr/>
            <p:nvPr/>
          </p:nvSpPr>
          <p:spPr>
            <a:xfrm>
              <a:off x="7426827" y="3002587"/>
              <a:ext cx="35889" cy="30370"/>
            </a:xfrm>
            <a:custGeom>
              <a:rect b="b" l="l" r="r" t="t"/>
              <a:pathLst>
                <a:path extrusionOk="0" h="787" w="930">
                  <a:moveTo>
                    <a:pt x="929" y="1"/>
                  </a:moveTo>
                  <a:lnTo>
                    <a:pt x="1" y="1"/>
                  </a:lnTo>
                  <a:lnTo>
                    <a:pt x="1" y="453"/>
                  </a:lnTo>
                  <a:cubicBezTo>
                    <a:pt x="1" y="644"/>
                    <a:pt x="144" y="787"/>
                    <a:pt x="310" y="787"/>
                  </a:cubicBezTo>
                  <a:lnTo>
                    <a:pt x="929" y="787"/>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9" name="Google Shape;5139;p62"/>
            <p:cNvSpPr/>
            <p:nvPr/>
          </p:nvSpPr>
          <p:spPr>
            <a:xfrm>
              <a:off x="7096930" y="3050398"/>
              <a:ext cx="329945" cy="73553"/>
            </a:xfrm>
            <a:custGeom>
              <a:rect b="b" l="l" r="r" t="t"/>
              <a:pathLst>
                <a:path extrusionOk="0" h="1906" w="8550">
                  <a:moveTo>
                    <a:pt x="1882" y="953"/>
                  </a:moveTo>
                  <a:cubicBezTo>
                    <a:pt x="1882" y="429"/>
                    <a:pt x="1477" y="0"/>
                    <a:pt x="953" y="0"/>
                  </a:cubicBezTo>
                  <a:cubicBezTo>
                    <a:pt x="429" y="0"/>
                    <a:pt x="0" y="429"/>
                    <a:pt x="0" y="953"/>
                  </a:cubicBezTo>
                  <a:cubicBezTo>
                    <a:pt x="0" y="1477"/>
                    <a:pt x="429" y="1905"/>
                    <a:pt x="953" y="1905"/>
                  </a:cubicBezTo>
                  <a:cubicBezTo>
                    <a:pt x="1477" y="1905"/>
                    <a:pt x="1882" y="1477"/>
                    <a:pt x="1882" y="953"/>
                  </a:cubicBezTo>
                  <a:close/>
                  <a:moveTo>
                    <a:pt x="8550" y="953"/>
                  </a:moveTo>
                  <a:cubicBezTo>
                    <a:pt x="8550" y="429"/>
                    <a:pt x="8121" y="0"/>
                    <a:pt x="7597" y="0"/>
                  </a:cubicBezTo>
                  <a:cubicBezTo>
                    <a:pt x="7073" y="0"/>
                    <a:pt x="6668" y="429"/>
                    <a:pt x="6668" y="953"/>
                  </a:cubicBezTo>
                  <a:cubicBezTo>
                    <a:pt x="6668" y="1477"/>
                    <a:pt x="7073" y="1905"/>
                    <a:pt x="7597" y="1905"/>
                  </a:cubicBezTo>
                  <a:cubicBezTo>
                    <a:pt x="8121" y="1905"/>
                    <a:pt x="8550" y="1477"/>
                    <a:pt x="8550" y="95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0" name="Google Shape;5140;p62"/>
            <p:cNvSpPr/>
            <p:nvPr/>
          </p:nvSpPr>
          <p:spPr>
            <a:xfrm>
              <a:off x="7417643" y="3063249"/>
              <a:ext cx="45073" cy="23926"/>
            </a:xfrm>
            <a:custGeom>
              <a:rect b="b" l="l" r="r" t="t"/>
              <a:pathLst>
                <a:path extrusionOk="0" h="620" w="1168">
                  <a:moveTo>
                    <a:pt x="0" y="1"/>
                  </a:moveTo>
                  <a:cubicBezTo>
                    <a:pt x="143" y="167"/>
                    <a:pt x="239" y="382"/>
                    <a:pt x="239" y="620"/>
                  </a:cubicBezTo>
                  <a:lnTo>
                    <a:pt x="1167" y="620"/>
                  </a:lnTo>
                  <a:lnTo>
                    <a:pt x="116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1" name="Google Shape;5141;p62"/>
            <p:cNvSpPr/>
            <p:nvPr/>
          </p:nvSpPr>
          <p:spPr>
            <a:xfrm>
              <a:off x="7160332" y="3063249"/>
              <a:ext cx="203138" cy="23926"/>
            </a:xfrm>
            <a:custGeom>
              <a:rect b="b" l="l" r="r" t="t"/>
              <a:pathLst>
                <a:path extrusionOk="0" h="620" w="5264">
                  <a:moveTo>
                    <a:pt x="0" y="1"/>
                  </a:moveTo>
                  <a:cubicBezTo>
                    <a:pt x="167" y="167"/>
                    <a:pt x="262" y="382"/>
                    <a:pt x="262" y="620"/>
                  </a:cubicBezTo>
                  <a:lnTo>
                    <a:pt x="5025" y="620"/>
                  </a:lnTo>
                  <a:cubicBezTo>
                    <a:pt x="5025" y="382"/>
                    <a:pt x="5097" y="167"/>
                    <a:pt x="526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2" name="Google Shape;5142;p62"/>
            <p:cNvSpPr/>
            <p:nvPr/>
          </p:nvSpPr>
          <p:spPr>
            <a:xfrm>
              <a:off x="7061081" y="3063249"/>
              <a:ext cx="45073" cy="23926"/>
            </a:xfrm>
            <a:custGeom>
              <a:rect b="b" l="l" r="r" t="t"/>
              <a:pathLst>
                <a:path extrusionOk="0" h="620" w="1168">
                  <a:moveTo>
                    <a:pt x="0" y="620"/>
                  </a:moveTo>
                  <a:lnTo>
                    <a:pt x="929" y="620"/>
                  </a:lnTo>
                  <a:cubicBezTo>
                    <a:pt x="929" y="382"/>
                    <a:pt x="1024" y="167"/>
                    <a:pt x="1167" y="1"/>
                  </a:cubicBezTo>
                  <a:lnTo>
                    <a:pt x="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3" name="Google Shape;5143;p62"/>
            <p:cNvSpPr/>
            <p:nvPr/>
          </p:nvSpPr>
          <p:spPr>
            <a:xfrm>
              <a:off x="7089560" y="2782051"/>
              <a:ext cx="293207" cy="62516"/>
            </a:xfrm>
            <a:custGeom>
              <a:rect b="b" l="l" r="r" t="t"/>
              <a:pathLst>
                <a:path extrusionOk="0" h="1620" w="7598">
                  <a:moveTo>
                    <a:pt x="3311" y="1620"/>
                  </a:moveTo>
                  <a:lnTo>
                    <a:pt x="3311" y="0"/>
                  </a:lnTo>
                  <a:lnTo>
                    <a:pt x="310" y="0"/>
                  </a:lnTo>
                  <a:cubicBezTo>
                    <a:pt x="144" y="0"/>
                    <a:pt x="1" y="143"/>
                    <a:pt x="1" y="334"/>
                  </a:cubicBezTo>
                  <a:lnTo>
                    <a:pt x="1" y="1310"/>
                  </a:lnTo>
                  <a:cubicBezTo>
                    <a:pt x="1" y="1477"/>
                    <a:pt x="144" y="1620"/>
                    <a:pt x="310" y="1620"/>
                  </a:cubicBezTo>
                  <a:close/>
                  <a:moveTo>
                    <a:pt x="4264" y="0"/>
                  </a:moveTo>
                  <a:lnTo>
                    <a:pt x="4264" y="1620"/>
                  </a:lnTo>
                  <a:lnTo>
                    <a:pt x="7264" y="1620"/>
                  </a:lnTo>
                  <a:cubicBezTo>
                    <a:pt x="7455" y="1620"/>
                    <a:pt x="7598" y="1477"/>
                    <a:pt x="7598" y="1286"/>
                  </a:cubicBezTo>
                  <a:lnTo>
                    <a:pt x="7598" y="334"/>
                  </a:lnTo>
                  <a:cubicBezTo>
                    <a:pt x="7598" y="143"/>
                    <a:pt x="7455" y="0"/>
                    <a:pt x="726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4" name="Google Shape;5144;p62"/>
            <p:cNvSpPr/>
            <p:nvPr/>
          </p:nvSpPr>
          <p:spPr>
            <a:xfrm>
              <a:off x="7217289" y="2782051"/>
              <a:ext cx="36815" cy="62516"/>
            </a:xfrm>
            <a:custGeom>
              <a:rect b="b" l="l" r="r" t="t"/>
              <a:pathLst>
                <a:path extrusionOk="0" h="1620" w="954">
                  <a:moveTo>
                    <a:pt x="1" y="0"/>
                  </a:moveTo>
                  <a:lnTo>
                    <a:pt x="954" y="0"/>
                  </a:lnTo>
                  <a:lnTo>
                    <a:pt x="954" y="1620"/>
                  </a:lnTo>
                  <a:lnTo>
                    <a:pt x="1" y="162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5" name="Google Shape;5145;p62"/>
            <p:cNvSpPr/>
            <p:nvPr/>
          </p:nvSpPr>
          <p:spPr>
            <a:xfrm>
              <a:off x="7084968" y="2905189"/>
              <a:ext cx="30370" cy="61628"/>
            </a:xfrm>
            <a:custGeom>
              <a:rect b="b" l="l" r="r" t="t"/>
              <a:pathLst>
                <a:path extrusionOk="0" h="1597" w="787">
                  <a:moveTo>
                    <a:pt x="787" y="0"/>
                  </a:moveTo>
                  <a:cubicBezTo>
                    <a:pt x="620" y="0"/>
                    <a:pt x="477" y="143"/>
                    <a:pt x="477" y="310"/>
                  </a:cubicBezTo>
                  <a:lnTo>
                    <a:pt x="477" y="1286"/>
                  </a:lnTo>
                  <a:cubicBezTo>
                    <a:pt x="477" y="1453"/>
                    <a:pt x="620" y="1596"/>
                    <a:pt x="787" y="1596"/>
                  </a:cubicBezTo>
                  <a:lnTo>
                    <a:pt x="310" y="1596"/>
                  </a:lnTo>
                  <a:cubicBezTo>
                    <a:pt x="144" y="1596"/>
                    <a:pt x="1" y="1453"/>
                    <a:pt x="1" y="1286"/>
                  </a:cubicBezTo>
                  <a:lnTo>
                    <a:pt x="1" y="310"/>
                  </a:lnTo>
                  <a:cubicBezTo>
                    <a:pt x="1" y="143"/>
                    <a:pt x="144" y="0"/>
                    <a:pt x="31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6" name="Google Shape;5146;p62"/>
            <p:cNvSpPr/>
            <p:nvPr/>
          </p:nvSpPr>
          <p:spPr>
            <a:xfrm>
              <a:off x="7061081" y="2868413"/>
              <a:ext cx="30370" cy="194880"/>
            </a:xfrm>
            <a:custGeom>
              <a:rect b="b" l="l" r="r" t="t"/>
              <a:pathLst>
                <a:path extrusionOk="0" h="5050" w="787">
                  <a:moveTo>
                    <a:pt x="786" y="1"/>
                  </a:moveTo>
                  <a:lnTo>
                    <a:pt x="310" y="1"/>
                  </a:lnTo>
                  <a:cubicBezTo>
                    <a:pt x="120" y="1"/>
                    <a:pt x="0" y="144"/>
                    <a:pt x="0" y="310"/>
                  </a:cubicBezTo>
                  <a:lnTo>
                    <a:pt x="0" y="5050"/>
                  </a:lnTo>
                  <a:lnTo>
                    <a:pt x="453" y="5050"/>
                  </a:lnTo>
                  <a:lnTo>
                    <a:pt x="453" y="310"/>
                  </a:lnTo>
                  <a:cubicBezTo>
                    <a:pt x="453" y="144"/>
                    <a:pt x="596" y="1"/>
                    <a:pt x="786"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7" name="Google Shape;5147;p62"/>
            <p:cNvSpPr/>
            <p:nvPr/>
          </p:nvSpPr>
          <p:spPr>
            <a:xfrm>
              <a:off x="7231992" y="2905189"/>
              <a:ext cx="30370" cy="158103"/>
            </a:xfrm>
            <a:custGeom>
              <a:rect b="b" l="l" r="r" t="t"/>
              <a:pathLst>
                <a:path extrusionOk="0" h="4097" w="787">
                  <a:moveTo>
                    <a:pt x="787" y="0"/>
                  </a:moveTo>
                  <a:cubicBezTo>
                    <a:pt x="620" y="0"/>
                    <a:pt x="477" y="143"/>
                    <a:pt x="477" y="310"/>
                  </a:cubicBezTo>
                  <a:lnTo>
                    <a:pt x="477" y="4097"/>
                  </a:lnTo>
                  <a:lnTo>
                    <a:pt x="1" y="4097"/>
                  </a:lnTo>
                  <a:lnTo>
                    <a:pt x="1" y="310"/>
                  </a:lnTo>
                  <a:cubicBezTo>
                    <a:pt x="1" y="143"/>
                    <a:pt x="144" y="0"/>
                    <a:pt x="334"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8" name="Google Shape;5148;p62"/>
            <p:cNvSpPr/>
            <p:nvPr/>
          </p:nvSpPr>
          <p:spPr>
            <a:xfrm>
              <a:off x="7354241" y="2905189"/>
              <a:ext cx="30370" cy="61628"/>
            </a:xfrm>
            <a:custGeom>
              <a:rect b="b" l="l" r="r" t="t"/>
              <a:pathLst>
                <a:path extrusionOk="0" h="1597" w="787">
                  <a:moveTo>
                    <a:pt x="786" y="0"/>
                  </a:moveTo>
                  <a:cubicBezTo>
                    <a:pt x="596" y="0"/>
                    <a:pt x="453" y="143"/>
                    <a:pt x="453" y="310"/>
                  </a:cubicBezTo>
                  <a:lnTo>
                    <a:pt x="453" y="1286"/>
                  </a:lnTo>
                  <a:cubicBezTo>
                    <a:pt x="453" y="1453"/>
                    <a:pt x="596" y="1596"/>
                    <a:pt x="786" y="1596"/>
                  </a:cubicBezTo>
                  <a:lnTo>
                    <a:pt x="310" y="1596"/>
                  </a:lnTo>
                  <a:cubicBezTo>
                    <a:pt x="119" y="1596"/>
                    <a:pt x="0" y="1453"/>
                    <a:pt x="0" y="1286"/>
                  </a:cubicBezTo>
                  <a:lnTo>
                    <a:pt x="0" y="310"/>
                  </a:lnTo>
                  <a:cubicBezTo>
                    <a:pt x="0" y="143"/>
                    <a:pt x="119" y="0"/>
                    <a:pt x="31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9" name="Google Shape;5149;p62"/>
            <p:cNvSpPr/>
            <p:nvPr/>
          </p:nvSpPr>
          <p:spPr>
            <a:xfrm>
              <a:off x="7089560" y="2782051"/>
              <a:ext cx="30370" cy="62516"/>
            </a:xfrm>
            <a:custGeom>
              <a:rect b="b" l="l" r="r" t="t"/>
              <a:pathLst>
                <a:path extrusionOk="0" h="1620" w="787">
                  <a:moveTo>
                    <a:pt x="787" y="0"/>
                  </a:moveTo>
                  <a:cubicBezTo>
                    <a:pt x="596" y="0"/>
                    <a:pt x="453" y="143"/>
                    <a:pt x="453" y="334"/>
                  </a:cubicBezTo>
                  <a:lnTo>
                    <a:pt x="453" y="1286"/>
                  </a:lnTo>
                  <a:cubicBezTo>
                    <a:pt x="453" y="1477"/>
                    <a:pt x="596" y="1620"/>
                    <a:pt x="787" y="1620"/>
                  </a:cubicBezTo>
                  <a:lnTo>
                    <a:pt x="310" y="1620"/>
                  </a:lnTo>
                  <a:cubicBezTo>
                    <a:pt x="144" y="1620"/>
                    <a:pt x="1" y="1477"/>
                    <a:pt x="1" y="1286"/>
                  </a:cubicBezTo>
                  <a:lnTo>
                    <a:pt x="1" y="334"/>
                  </a:lnTo>
                  <a:cubicBezTo>
                    <a:pt x="1" y="143"/>
                    <a:pt x="144" y="0"/>
                    <a:pt x="31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0" name="Google Shape;5150;p62"/>
            <p:cNvSpPr/>
            <p:nvPr/>
          </p:nvSpPr>
          <p:spPr>
            <a:xfrm>
              <a:off x="7096930" y="3045806"/>
              <a:ext cx="302391" cy="82737"/>
            </a:xfrm>
            <a:custGeom>
              <a:rect b="b" l="l" r="r" t="t"/>
              <a:pathLst>
                <a:path extrusionOk="0" h="2144" w="7836">
                  <a:moveTo>
                    <a:pt x="1191" y="167"/>
                  </a:moveTo>
                  <a:cubicBezTo>
                    <a:pt x="596" y="0"/>
                    <a:pt x="0" y="453"/>
                    <a:pt x="0" y="1072"/>
                  </a:cubicBezTo>
                  <a:cubicBezTo>
                    <a:pt x="0" y="1691"/>
                    <a:pt x="596" y="2143"/>
                    <a:pt x="1191" y="1977"/>
                  </a:cubicBezTo>
                  <a:cubicBezTo>
                    <a:pt x="786" y="1881"/>
                    <a:pt x="477" y="1524"/>
                    <a:pt x="477" y="1072"/>
                  </a:cubicBezTo>
                  <a:cubicBezTo>
                    <a:pt x="477" y="643"/>
                    <a:pt x="786" y="262"/>
                    <a:pt x="1191" y="167"/>
                  </a:cubicBezTo>
                  <a:close/>
                  <a:moveTo>
                    <a:pt x="7835" y="167"/>
                  </a:moveTo>
                  <a:cubicBezTo>
                    <a:pt x="7240" y="0"/>
                    <a:pt x="6668" y="453"/>
                    <a:pt x="6668" y="1072"/>
                  </a:cubicBezTo>
                  <a:cubicBezTo>
                    <a:pt x="6668" y="1691"/>
                    <a:pt x="7240" y="2143"/>
                    <a:pt x="7835" y="1977"/>
                  </a:cubicBezTo>
                  <a:cubicBezTo>
                    <a:pt x="7430" y="1881"/>
                    <a:pt x="7121" y="1524"/>
                    <a:pt x="7121" y="1072"/>
                  </a:cubicBezTo>
                  <a:cubicBezTo>
                    <a:pt x="7121" y="643"/>
                    <a:pt x="7430" y="262"/>
                    <a:pt x="7835" y="16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1" name="Google Shape;5151;p62"/>
            <p:cNvSpPr/>
            <p:nvPr/>
          </p:nvSpPr>
          <p:spPr>
            <a:xfrm>
              <a:off x="7127261" y="3080729"/>
              <a:ext cx="11963" cy="12889"/>
            </a:xfrm>
            <a:custGeom>
              <a:rect b="b" l="l" r="r" t="t"/>
              <a:pathLst>
                <a:path extrusionOk="0" h="334" w="310">
                  <a:moveTo>
                    <a:pt x="0" y="0"/>
                  </a:moveTo>
                  <a:lnTo>
                    <a:pt x="0" y="333"/>
                  </a:lnTo>
                  <a:lnTo>
                    <a:pt x="310" y="333"/>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2" name="Google Shape;5152;p62"/>
            <p:cNvSpPr/>
            <p:nvPr/>
          </p:nvSpPr>
          <p:spPr>
            <a:xfrm>
              <a:off x="7384572" y="3080729"/>
              <a:ext cx="11963" cy="12889"/>
            </a:xfrm>
            <a:custGeom>
              <a:rect b="b" l="l" r="r" t="t"/>
              <a:pathLst>
                <a:path extrusionOk="0" h="334" w="310">
                  <a:moveTo>
                    <a:pt x="0" y="0"/>
                  </a:moveTo>
                  <a:lnTo>
                    <a:pt x="0" y="333"/>
                  </a:lnTo>
                  <a:lnTo>
                    <a:pt x="310" y="333"/>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3" name="Google Shape;5153;p62"/>
            <p:cNvSpPr/>
            <p:nvPr/>
          </p:nvSpPr>
          <p:spPr>
            <a:xfrm>
              <a:off x="7054637" y="2776533"/>
              <a:ext cx="414534" cy="352944"/>
            </a:xfrm>
            <a:custGeom>
              <a:rect b="b" l="l" r="r" t="t"/>
              <a:pathLst>
                <a:path extrusionOk="0" h="9146" w="10742">
                  <a:moveTo>
                    <a:pt x="5002" y="310"/>
                  </a:moveTo>
                  <a:lnTo>
                    <a:pt x="5002" y="1596"/>
                  </a:lnTo>
                  <a:lnTo>
                    <a:pt x="4383" y="1596"/>
                  </a:lnTo>
                  <a:lnTo>
                    <a:pt x="4383" y="310"/>
                  </a:lnTo>
                  <a:close/>
                  <a:moveTo>
                    <a:pt x="8169" y="310"/>
                  </a:moveTo>
                  <a:cubicBezTo>
                    <a:pt x="8264" y="310"/>
                    <a:pt x="8336" y="381"/>
                    <a:pt x="8336" y="477"/>
                  </a:cubicBezTo>
                  <a:lnTo>
                    <a:pt x="8336" y="1453"/>
                  </a:lnTo>
                  <a:cubicBezTo>
                    <a:pt x="8336" y="1525"/>
                    <a:pt x="8264" y="1596"/>
                    <a:pt x="8169" y="1596"/>
                  </a:cubicBezTo>
                  <a:lnTo>
                    <a:pt x="5335" y="1596"/>
                  </a:lnTo>
                  <a:lnTo>
                    <a:pt x="5335" y="310"/>
                  </a:lnTo>
                  <a:close/>
                  <a:moveTo>
                    <a:pt x="2430" y="1906"/>
                  </a:moveTo>
                  <a:lnTo>
                    <a:pt x="2430" y="2239"/>
                  </a:lnTo>
                  <a:lnTo>
                    <a:pt x="1787" y="2239"/>
                  </a:lnTo>
                  <a:lnTo>
                    <a:pt x="1787" y="1906"/>
                  </a:lnTo>
                  <a:close/>
                  <a:moveTo>
                    <a:pt x="6645" y="1906"/>
                  </a:moveTo>
                  <a:lnTo>
                    <a:pt x="6645" y="2239"/>
                  </a:lnTo>
                  <a:lnTo>
                    <a:pt x="2739" y="2239"/>
                  </a:lnTo>
                  <a:lnTo>
                    <a:pt x="2739" y="1906"/>
                  </a:lnTo>
                  <a:close/>
                  <a:moveTo>
                    <a:pt x="7598" y="1906"/>
                  </a:moveTo>
                  <a:lnTo>
                    <a:pt x="7598" y="2239"/>
                  </a:lnTo>
                  <a:lnTo>
                    <a:pt x="6955" y="2239"/>
                  </a:lnTo>
                  <a:lnTo>
                    <a:pt x="6955" y="1906"/>
                  </a:lnTo>
                  <a:close/>
                  <a:moveTo>
                    <a:pt x="9312" y="3477"/>
                  </a:moveTo>
                  <a:lnTo>
                    <a:pt x="9741" y="4787"/>
                  </a:lnTo>
                  <a:lnTo>
                    <a:pt x="8074" y="4787"/>
                  </a:lnTo>
                  <a:cubicBezTo>
                    <a:pt x="7979" y="4787"/>
                    <a:pt x="7907" y="4716"/>
                    <a:pt x="7907" y="4620"/>
                  </a:cubicBezTo>
                  <a:lnTo>
                    <a:pt x="7907" y="3644"/>
                  </a:lnTo>
                  <a:cubicBezTo>
                    <a:pt x="7907" y="3549"/>
                    <a:pt x="7979" y="3477"/>
                    <a:pt x="8074" y="3477"/>
                  </a:cubicBezTo>
                  <a:close/>
                  <a:moveTo>
                    <a:pt x="10432" y="6002"/>
                  </a:moveTo>
                  <a:lnTo>
                    <a:pt x="10432" y="6478"/>
                  </a:lnTo>
                  <a:lnTo>
                    <a:pt x="9955" y="6478"/>
                  </a:lnTo>
                  <a:cubicBezTo>
                    <a:pt x="9860" y="6478"/>
                    <a:pt x="9789" y="6407"/>
                    <a:pt x="9789" y="6311"/>
                  </a:cubicBezTo>
                  <a:lnTo>
                    <a:pt x="9789" y="6002"/>
                  </a:lnTo>
                  <a:close/>
                  <a:moveTo>
                    <a:pt x="6169" y="3477"/>
                  </a:moveTo>
                  <a:cubicBezTo>
                    <a:pt x="6264" y="3477"/>
                    <a:pt x="6335" y="3549"/>
                    <a:pt x="6335" y="3644"/>
                  </a:cubicBezTo>
                  <a:lnTo>
                    <a:pt x="6335" y="7264"/>
                  </a:lnTo>
                  <a:lnTo>
                    <a:pt x="4764" y="7264"/>
                  </a:lnTo>
                  <a:lnTo>
                    <a:pt x="4764" y="3644"/>
                  </a:lnTo>
                  <a:cubicBezTo>
                    <a:pt x="4764" y="3549"/>
                    <a:pt x="4835" y="3477"/>
                    <a:pt x="4930" y="3477"/>
                  </a:cubicBezTo>
                  <a:close/>
                  <a:moveTo>
                    <a:pt x="6955" y="2549"/>
                  </a:moveTo>
                  <a:lnTo>
                    <a:pt x="6955" y="7264"/>
                  </a:lnTo>
                  <a:lnTo>
                    <a:pt x="6645" y="7264"/>
                  </a:lnTo>
                  <a:lnTo>
                    <a:pt x="6645" y="3644"/>
                  </a:lnTo>
                  <a:cubicBezTo>
                    <a:pt x="6645" y="3382"/>
                    <a:pt x="6431" y="3168"/>
                    <a:pt x="6169" y="3168"/>
                  </a:cubicBezTo>
                  <a:lnTo>
                    <a:pt x="4930" y="3168"/>
                  </a:lnTo>
                  <a:cubicBezTo>
                    <a:pt x="4668" y="3168"/>
                    <a:pt x="4454" y="3382"/>
                    <a:pt x="4454" y="3644"/>
                  </a:cubicBezTo>
                  <a:lnTo>
                    <a:pt x="4454" y="7264"/>
                  </a:lnTo>
                  <a:lnTo>
                    <a:pt x="2811" y="7264"/>
                  </a:lnTo>
                  <a:cubicBezTo>
                    <a:pt x="2620" y="7073"/>
                    <a:pt x="2335" y="6954"/>
                    <a:pt x="2049" y="6954"/>
                  </a:cubicBezTo>
                  <a:cubicBezTo>
                    <a:pt x="1739" y="6954"/>
                    <a:pt x="1477" y="7073"/>
                    <a:pt x="1287" y="7264"/>
                  </a:cubicBezTo>
                  <a:lnTo>
                    <a:pt x="310" y="7264"/>
                  </a:lnTo>
                  <a:lnTo>
                    <a:pt x="310" y="2691"/>
                  </a:lnTo>
                  <a:cubicBezTo>
                    <a:pt x="310" y="2620"/>
                    <a:pt x="382" y="2549"/>
                    <a:pt x="477" y="2549"/>
                  </a:cubicBezTo>
                  <a:close/>
                  <a:moveTo>
                    <a:pt x="8907" y="2549"/>
                  </a:moveTo>
                  <a:cubicBezTo>
                    <a:pt x="8955" y="2549"/>
                    <a:pt x="9026" y="2549"/>
                    <a:pt x="9074" y="2739"/>
                  </a:cubicBezTo>
                  <a:lnTo>
                    <a:pt x="9217" y="3168"/>
                  </a:lnTo>
                  <a:lnTo>
                    <a:pt x="8074" y="3168"/>
                  </a:lnTo>
                  <a:cubicBezTo>
                    <a:pt x="7812" y="3168"/>
                    <a:pt x="7598" y="3382"/>
                    <a:pt x="7598" y="3644"/>
                  </a:cubicBezTo>
                  <a:lnTo>
                    <a:pt x="7598" y="4620"/>
                  </a:lnTo>
                  <a:cubicBezTo>
                    <a:pt x="7598" y="4882"/>
                    <a:pt x="7812" y="5097"/>
                    <a:pt x="8074" y="5097"/>
                  </a:cubicBezTo>
                  <a:lnTo>
                    <a:pt x="9908" y="5097"/>
                  </a:lnTo>
                  <a:lnTo>
                    <a:pt x="10193" y="5240"/>
                  </a:lnTo>
                  <a:cubicBezTo>
                    <a:pt x="10217" y="5240"/>
                    <a:pt x="10217" y="5240"/>
                    <a:pt x="10241" y="5263"/>
                  </a:cubicBezTo>
                  <a:cubicBezTo>
                    <a:pt x="10384" y="5335"/>
                    <a:pt x="10432" y="5359"/>
                    <a:pt x="10432" y="5406"/>
                  </a:cubicBezTo>
                  <a:lnTo>
                    <a:pt x="10432" y="5692"/>
                  </a:lnTo>
                  <a:lnTo>
                    <a:pt x="9479" y="5692"/>
                  </a:lnTo>
                  <a:lnTo>
                    <a:pt x="9479" y="6311"/>
                  </a:lnTo>
                  <a:cubicBezTo>
                    <a:pt x="9479" y="6573"/>
                    <a:pt x="9693" y="6788"/>
                    <a:pt x="9955" y="6788"/>
                  </a:cubicBezTo>
                  <a:lnTo>
                    <a:pt x="10432" y="6788"/>
                  </a:lnTo>
                  <a:lnTo>
                    <a:pt x="10432" y="7264"/>
                  </a:lnTo>
                  <a:lnTo>
                    <a:pt x="9455" y="7264"/>
                  </a:lnTo>
                  <a:cubicBezTo>
                    <a:pt x="9265" y="7073"/>
                    <a:pt x="9003" y="6954"/>
                    <a:pt x="8693" y="6954"/>
                  </a:cubicBezTo>
                  <a:cubicBezTo>
                    <a:pt x="8407" y="6954"/>
                    <a:pt x="8122" y="7073"/>
                    <a:pt x="7931" y="7264"/>
                  </a:cubicBezTo>
                  <a:lnTo>
                    <a:pt x="7288" y="7264"/>
                  </a:lnTo>
                  <a:lnTo>
                    <a:pt x="7288" y="2549"/>
                  </a:lnTo>
                  <a:close/>
                  <a:moveTo>
                    <a:pt x="1049" y="7573"/>
                  </a:moveTo>
                  <a:cubicBezTo>
                    <a:pt x="1001" y="7669"/>
                    <a:pt x="977" y="7788"/>
                    <a:pt x="953" y="7883"/>
                  </a:cubicBezTo>
                  <a:lnTo>
                    <a:pt x="310" y="7883"/>
                  </a:lnTo>
                  <a:lnTo>
                    <a:pt x="310" y="7573"/>
                  </a:lnTo>
                  <a:close/>
                  <a:moveTo>
                    <a:pt x="7693" y="7573"/>
                  </a:moveTo>
                  <a:cubicBezTo>
                    <a:pt x="7645" y="7669"/>
                    <a:pt x="7621" y="7788"/>
                    <a:pt x="7598" y="7883"/>
                  </a:cubicBezTo>
                  <a:lnTo>
                    <a:pt x="7288" y="7883"/>
                  </a:lnTo>
                  <a:lnTo>
                    <a:pt x="7288" y="7573"/>
                  </a:lnTo>
                  <a:close/>
                  <a:moveTo>
                    <a:pt x="10432" y="7573"/>
                  </a:moveTo>
                  <a:lnTo>
                    <a:pt x="10432" y="7883"/>
                  </a:lnTo>
                  <a:lnTo>
                    <a:pt x="9789" y="7883"/>
                  </a:lnTo>
                  <a:cubicBezTo>
                    <a:pt x="9765" y="7788"/>
                    <a:pt x="9741" y="7669"/>
                    <a:pt x="9693" y="7573"/>
                  </a:cubicBezTo>
                  <a:close/>
                  <a:moveTo>
                    <a:pt x="2049" y="7264"/>
                  </a:moveTo>
                  <a:cubicBezTo>
                    <a:pt x="2477" y="7264"/>
                    <a:pt x="2835" y="7621"/>
                    <a:pt x="2835" y="8050"/>
                  </a:cubicBezTo>
                  <a:cubicBezTo>
                    <a:pt x="2835" y="8478"/>
                    <a:pt x="2477" y="8836"/>
                    <a:pt x="2049" y="8836"/>
                  </a:cubicBezTo>
                  <a:cubicBezTo>
                    <a:pt x="1620" y="8836"/>
                    <a:pt x="1263" y="8478"/>
                    <a:pt x="1263" y="8050"/>
                  </a:cubicBezTo>
                  <a:cubicBezTo>
                    <a:pt x="1263" y="7621"/>
                    <a:pt x="1620" y="7264"/>
                    <a:pt x="2049" y="7264"/>
                  </a:cubicBezTo>
                  <a:close/>
                  <a:moveTo>
                    <a:pt x="8693" y="7264"/>
                  </a:moveTo>
                  <a:cubicBezTo>
                    <a:pt x="9122" y="7264"/>
                    <a:pt x="9479" y="7621"/>
                    <a:pt x="9479" y="8050"/>
                  </a:cubicBezTo>
                  <a:cubicBezTo>
                    <a:pt x="9479" y="8478"/>
                    <a:pt x="9122" y="8836"/>
                    <a:pt x="8693" y="8836"/>
                  </a:cubicBezTo>
                  <a:cubicBezTo>
                    <a:pt x="8264" y="8836"/>
                    <a:pt x="7907" y="8478"/>
                    <a:pt x="7907" y="8050"/>
                  </a:cubicBezTo>
                  <a:cubicBezTo>
                    <a:pt x="7907" y="7621"/>
                    <a:pt x="8264" y="7264"/>
                    <a:pt x="8693" y="7264"/>
                  </a:cubicBezTo>
                  <a:close/>
                  <a:moveTo>
                    <a:pt x="1215" y="0"/>
                  </a:moveTo>
                  <a:cubicBezTo>
                    <a:pt x="953" y="0"/>
                    <a:pt x="739" y="215"/>
                    <a:pt x="739" y="477"/>
                  </a:cubicBezTo>
                  <a:lnTo>
                    <a:pt x="739" y="786"/>
                  </a:lnTo>
                  <a:lnTo>
                    <a:pt x="1049" y="786"/>
                  </a:lnTo>
                  <a:lnTo>
                    <a:pt x="1049" y="477"/>
                  </a:lnTo>
                  <a:cubicBezTo>
                    <a:pt x="1049" y="381"/>
                    <a:pt x="1120" y="310"/>
                    <a:pt x="1215" y="310"/>
                  </a:cubicBezTo>
                  <a:lnTo>
                    <a:pt x="4073" y="310"/>
                  </a:lnTo>
                  <a:lnTo>
                    <a:pt x="4073" y="1596"/>
                  </a:lnTo>
                  <a:lnTo>
                    <a:pt x="1215" y="1596"/>
                  </a:lnTo>
                  <a:cubicBezTo>
                    <a:pt x="1120" y="1596"/>
                    <a:pt x="1049" y="1525"/>
                    <a:pt x="1049" y="1429"/>
                  </a:cubicBezTo>
                  <a:lnTo>
                    <a:pt x="1049" y="1120"/>
                  </a:lnTo>
                  <a:lnTo>
                    <a:pt x="739" y="1120"/>
                  </a:lnTo>
                  <a:lnTo>
                    <a:pt x="739" y="1429"/>
                  </a:lnTo>
                  <a:cubicBezTo>
                    <a:pt x="739" y="1691"/>
                    <a:pt x="953" y="1906"/>
                    <a:pt x="1215" y="1906"/>
                  </a:cubicBezTo>
                  <a:lnTo>
                    <a:pt x="1477" y="1906"/>
                  </a:lnTo>
                  <a:lnTo>
                    <a:pt x="1477" y="2239"/>
                  </a:lnTo>
                  <a:lnTo>
                    <a:pt x="477" y="2239"/>
                  </a:lnTo>
                  <a:cubicBezTo>
                    <a:pt x="215" y="2239"/>
                    <a:pt x="1" y="2430"/>
                    <a:pt x="1" y="2691"/>
                  </a:cubicBezTo>
                  <a:lnTo>
                    <a:pt x="1" y="8216"/>
                  </a:lnTo>
                  <a:lnTo>
                    <a:pt x="953" y="8216"/>
                  </a:lnTo>
                  <a:cubicBezTo>
                    <a:pt x="1025" y="8740"/>
                    <a:pt x="1501" y="9145"/>
                    <a:pt x="2049" y="9145"/>
                  </a:cubicBezTo>
                  <a:cubicBezTo>
                    <a:pt x="2597" y="9145"/>
                    <a:pt x="3049" y="8740"/>
                    <a:pt x="3144" y="8216"/>
                  </a:cubicBezTo>
                  <a:lnTo>
                    <a:pt x="4787" y="8216"/>
                  </a:lnTo>
                  <a:lnTo>
                    <a:pt x="4787" y="7883"/>
                  </a:lnTo>
                  <a:lnTo>
                    <a:pt x="3144" y="7883"/>
                  </a:lnTo>
                  <a:cubicBezTo>
                    <a:pt x="3120" y="7788"/>
                    <a:pt x="3097" y="7669"/>
                    <a:pt x="3049" y="7573"/>
                  </a:cubicBezTo>
                  <a:lnTo>
                    <a:pt x="6955" y="7573"/>
                  </a:lnTo>
                  <a:lnTo>
                    <a:pt x="6955" y="7883"/>
                  </a:lnTo>
                  <a:lnTo>
                    <a:pt x="5716" y="7883"/>
                  </a:lnTo>
                  <a:lnTo>
                    <a:pt x="5716" y="8216"/>
                  </a:lnTo>
                  <a:lnTo>
                    <a:pt x="7598" y="8216"/>
                  </a:lnTo>
                  <a:cubicBezTo>
                    <a:pt x="7693" y="8740"/>
                    <a:pt x="8145" y="9145"/>
                    <a:pt x="8693" y="9145"/>
                  </a:cubicBezTo>
                  <a:cubicBezTo>
                    <a:pt x="9241" y="9145"/>
                    <a:pt x="9717" y="8740"/>
                    <a:pt x="9789" y="8216"/>
                  </a:cubicBezTo>
                  <a:lnTo>
                    <a:pt x="10741" y="8216"/>
                  </a:lnTo>
                  <a:lnTo>
                    <a:pt x="10741" y="5406"/>
                  </a:lnTo>
                  <a:cubicBezTo>
                    <a:pt x="10741" y="5144"/>
                    <a:pt x="10527" y="5049"/>
                    <a:pt x="10384" y="4978"/>
                  </a:cubicBezTo>
                  <a:cubicBezTo>
                    <a:pt x="10360" y="4954"/>
                    <a:pt x="10360" y="4954"/>
                    <a:pt x="10336" y="4954"/>
                  </a:cubicBezTo>
                  <a:lnTo>
                    <a:pt x="10074" y="4835"/>
                  </a:lnTo>
                  <a:lnTo>
                    <a:pt x="9384" y="2644"/>
                  </a:lnTo>
                  <a:cubicBezTo>
                    <a:pt x="9265" y="2310"/>
                    <a:pt x="9074" y="2239"/>
                    <a:pt x="8907" y="2239"/>
                  </a:cubicBezTo>
                  <a:lnTo>
                    <a:pt x="7907" y="2239"/>
                  </a:lnTo>
                  <a:lnTo>
                    <a:pt x="7907" y="1906"/>
                  </a:lnTo>
                  <a:lnTo>
                    <a:pt x="8169" y="1906"/>
                  </a:lnTo>
                  <a:cubicBezTo>
                    <a:pt x="8431" y="1906"/>
                    <a:pt x="8645" y="1691"/>
                    <a:pt x="8645" y="1429"/>
                  </a:cubicBezTo>
                  <a:lnTo>
                    <a:pt x="8645" y="477"/>
                  </a:lnTo>
                  <a:cubicBezTo>
                    <a:pt x="8645" y="215"/>
                    <a:pt x="8431" y="0"/>
                    <a:pt x="81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4" name="Google Shape;5154;p62"/>
            <p:cNvSpPr/>
            <p:nvPr/>
          </p:nvSpPr>
          <p:spPr>
            <a:xfrm>
              <a:off x="7251325" y="3080729"/>
              <a:ext cx="11963" cy="12889"/>
            </a:xfrm>
            <a:custGeom>
              <a:rect b="b" l="l" r="r" t="t"/>
              <a:pathLst>
                <a:path extrusionOk="0" h="334" w="310">
                  <a:moveTo>
                    <a:pt x="0" y="0"/>
                  </a:moveTo>
                  <a:lnTo>
                    <a:pt x="0" y="333"/>
                  </a:lnTo>
                  <a:lnTo>
                    <a:pt x="310" y="333"/>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5" name="Google Shape;5155;p62"/>
            <p:cNvSpPr/>
            <p:nvPr/>
          </p:nvSpPr>
          <p:spPr>
            <a:xfrm>
              <a:off x="7078523" y="2898744"/>
              <a:ext cx="136068" cy="74479"/>
            </a:xfrm>
            <a:custGeom>
              <a:rect b="b" l="l" r="r" t="t"/>
              <a:pathLst>
                <a:path extrusionOk="0" h="1930" w="3526">
                  <a:moveTo>
                    <a:pt x="3049" y="310"/>
                  </a:moveTo>
                  <a:cubicBezTo>
                    <a:pt x="3121" y="310"/>
                    <a:pt x="3192" y="382"/>
                    <a:pt x="3192" y="477"/>
                  </a:cubicBezTo>
                  <a:lnTo>
                    <a:pt x="3192" y="1453"/>
                  </a:lnTo>
                  <a:cubicBezTo>
                    <a:pt x="3192" y="1549"/>
                    <a:pt x="3121" y="1620"/>
                    <a:pt x="3049" y="1620"/>
                  </a:cubicBezTo>
                  <a:lnTo>
                    <a:pt x="477" y="1620"/>
                  </a:lnTo>
                  <a:cubicBezTo>
                    <a:pt x="406" y="1620"/>
                    <a:pt x="334" y="1549"/>
                    <a:pt x="334" y="1453"/>
                  </a:cubicBezTo>
                  <a:lnTo>
                    <a:pt x="334" y="477"/>
                  </a:lnTo>
                  <a:cubicBezTo>
                    <a:pt x="334" y="382"/>
                    <a:pt x="406" y="310"/>
                    <a:pt x="477" y="310"/>
                  </a:cubicBezTo>
                  <a:close/>
                  <a:moveTo>
                    <a:pt x="477" y="1"/>
                  </a:moveTo>
                  <a:cubicBezTo>
                    <a:pt x="215" y="1"/>
                    <a:pt x="1" y="215"/>
                    <a:pt x="1" y="477"/>
                  </a:cubicBezTo>
                  <a:lnTo>
                    <a:pt x="1" y="1453"/>
                  </a:lnTo>
                  <a:cubicBezTo>
                    <a:pt x="1" y="1715"/>
                    <a:pt x="215" y="1930"/>
                    <a:pt x="477" y="1930"/>
                  </a:cubicBezTo>
                  <a:lnTo>
                    <a:pt x="3049" y="1930"/>
                  </a:lnTo>
                  <a:cubicBezTo>
                    <a:pt x="3311" y="1930"/>
                    <a:pt x="3525" y="1715"/>
                    <a:pt x="3525" y="1453"/>
                  </a:cubicBezTo>
                  <a:lnTo>
                    <a:pt x="3525" y="477"/>
                  </a:lnTo>
                  <a:cubicBezTo>
                    <a:pt x="3525" y="215"/>
                    <a:pt x="3311" y="1"/>
                    <a:pt x="30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56" name="Google Shape;5156;p62"/>
          <p:cNvGrpSpPr/>
          <p:nvPr/>
        </p:nvGrpSpPr>
        <p:grpSpPr>
          <a:xfrm>
            <a:off x="6284557" y="2748055"/>
            <a:ext cx="415421" cy="409903"/>
            <a:chOff x="6284557" y="2748055"/>
            <a:chExt cx="415421" cy="409903"/>
          </a:xfrm>
        </p:grpSpPr>
        <p:sp>
          <p:nvSpPr>
            <p:cNvPr id="5157" name="Google Shape;5157;p62"/>
            <p:cNvSpPr/>
            <p:nvPr/>
          </p:nvSpPr>
          <p:spPr>
            <a:xfrm>
              <a:off x="6370919" y="2935519"/>
              <a:ext cx="242654" cy="70813"/>
            </a:xfrm>
            <a:custGeom>
              <a:rect b="b" l="l" r="r" t="t"/>
              <a:pathLst>
                <a:path extrusionOk="0" h="1835" w="6288">
                  <a:moveTo>
                    <a:pt x="1" y="0"/>
                  </a:moveTo>
                  <a:lnTo>
                    <a:pt x="1" y="1834"/>
                  </a:lnTo>
                  <a:lnTo>
                    <a:pt x="6288" y="1834"/>
                  </a:lnTo>
                  <a:lnTo>
                    <a:pt x="6288" y="0"/>
                  </a:lnTo>
                  <a:cubicBezTo>
                    <a:pt x="5907" y="0"/>
                    <a:pt x="5669" y="524"/>
                    <a:pt x="5240" y="524"/>
                  </a:cubicBezTo>
                  <a:cubicBezTo>
                    <a:pt x="4811" y="524"/>
                    <a:pt x="4597" y="0"/>
                    <a:pt x="4192" y="0"/>
                  </a:cubicBezTo>
                  <a:cubicBezTo>
                    <a:pt x="3787" y="0"/>
                    <a:pt x="3573" y="524"/>
                    <a:pt x="3144" y="524"/>
                  </a:cubicBezTo>
                  <a:cubicBezTo>
                    <a:pt x="2716" y="524"/>
                    <a:pt x="2477" y="0"/>
                    <a:pt x="2096" y="0"/>
                  </a:cubicBezTo>
                  <a:cubicBezTo>
                    <a:pt x="1692" y="0"/>
                    <a:pt x="1477" y="524"/>
                    <a:pt x="1049" y="524"/>
                  </a:cubicBezTo>
                  <a:cubicBezTo>
                    <a:pt x="620" y="524"/>
                    <a:pt x="382" y="0"/>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8" name="Google Shape;5158;p62"/>
            <p:cNvSpPr/>
            <p:nvPr/>
          </p:nvSpPr>
          <p:spPr>
            <a:xfrm>
              <a:off x="6370919" y="2884042"/>
              <a:ext cx="242654" cy="71739"/>
            </a:xfrm>
            <a:custGeom>
              <a:rect b="b" l="l" r="r" t="t"/>
              <a:pathLst>
                <a:path extrusionOk="0" h="1859" w="6288">
                  <a:moveTo>
                    <a:pt x="1" y="1334"/>
                  </a:moveTo>
                  <a:cubicBezTo>
                    <a:pt x="382" y="1334"/>
                    <a:pt x="620" y="1858"/>
                    <a:pt x="1049" y="1858"/>
                  </a:cubicBezTo>
                  <a:cubicBezTo>
                    <a:pt x="1477" y="1858"/>
                    <a:pt x="1692" y="1334"/>
                    <a:pt x="2096" y="1334"/>
                  </a:cubicBezTo>
                  <a:cubicBezTo>
                    <a:pt x="2477" y="1334"/>
                    <a:pt x="2716" y="1858"/>
                    <a:pt x="3144" y="1858"/>
                  </a:cubicBezTo>
                  <a:cubicBezTo>
                    <a:pt x="3573" y="1858"/>
                    <a:pt x="3811" y="1334"/>
                    <a:pt x="4192" y="1334"/>
                  </a:cubicBezTo>
                  <a:cubicBezTo>
                    <a:pt x="4597" y="1334"/>
                    <a:pt x="4811" y="1858"/>
                    <a:pt x="5240" y="1858"/>
                  </a:cubicBezTo>
                  <a:cubicBezTo>
                    <a:pt x="5669" y="1858"/>
                    <a:pt x="5907" y="1334"/>
                    <a:pt x="6288" y="1334"/>
                  </a:cubicBezTo>
                  <a:lnTo>
                    <a:pt x="6288" y="334"/>
                  </a:lnTo>
                  <a:cubicBezTo>
                    <a:pt x="6288" y="144"/>
                    <a:pt x="6145" y="1"/>
                    <a:pt x="5978" y="1"/>
                  </a:cubicBezTo>
                  <a:lnTo>
                    <a:pt x="310" y="1"/>
                  </a:lnTo>
                  <a:cubicBezTo>
                    <a:pt x="144" y="1"/>
                    <a:pt x="1" y="144"/>
                    <a:pt x="1" y="334"/>
                  </a:cubicBezTo>
                  <a:lnTo>
                    <a:pt x="1" y="1334"/>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9" name="Google Shape;5159;p62"/>
            <p:cNvSpPr/>
            <p:nvPr/>
          </p:nvSpPr>
          <p:spPr>
            <a:xfrm>
              <a:off x="6322220" y="3006291"/>
              <a:ext cx="340055" cy="70774"/>
            </a:xfrm>
            <a:custGeom>
              <a:rect b="b" l="l" r="r" t="t"/>
              <a:pathLst>
                <a:path extrusionOk="0" h="1834" w="8812">
                  <a:moveTo>
                    <a:pt x="310" y="0"/>
                  </a:moveTo>
                  <a:cubicBezTo>
                    <a:pt x="144" y="0"/>
                    <a:pt x="1" y="143"/>
                    <a:pt x="1" y="310"/>
                  </a:cubicBezTo>
                  <a:lnTo>
                    <a:pt x="1" y="1834"/>
                  </a:lnTo>
                  <a:cubicBezTo>
                    <a:pt x="453" y="1834"/>
                    <a:pt x="691" y="1310"/>
                    <a:pt x="1096" y="1310"/>
                  </a:cubicBezTo>
                  <a:cubicBezTo>
                    <a:pt x="1525" y="1310"/>
                    <a:pt x="1739" y="1834"/>
                    <a:pt x="2192" y="1834"/>
                  </a:cubicBezTo>
                  <a:cubicBezTo>
                    <a:pt x="2668" y="1834"/>
                    <a:pt x="2882" y="1310"/>
                    <a:pt x="3311" y="1310"/>
                  </a:cubicBezTo>
                  <a:cubicBezTo>
                    <a:pt x="3716" y="1310"/>
                    <a:pt x="3954" y="1834"/>
                    <a:pt x="4406" y="1834"/>
                  </a:cubicBezTo>
                  <a:cubicBezTo>
                    <a:pt x="4859" y="1834"/>
                    <a:pt x="5097" y="1310"/>
                    <a:pt x="5502" y="1310"/>
                  </a:cubicBezTo>
                  <a:cubicBezTo>
                    <a:pt x="5930" y="1310"/>
                    <a:pt x="6145" y="1834"/>
                    <a:pt x="6621" y="1834"/>
                  </a:cubicBezTo>
                  <a:cubicBezTo>
                    <a:pt x="7074" y="1834"/>
                    <a:pt x="7288" y="1310"/>
                    <a:pt x="7717" y="1310"/>
                  </a:cubicBezTo>
                  <a:cubicBezTo>
                    <a:pt x="8121" y="1310"/>
                    <a:pt x="8360" y="1834"/>
                    <a:pt x="8812" y="1834"/>
                  </a:cubicBezTo>
                  <a:lnTo>
                    <a:pt x="8812" y="310"/>
                  </a:lnTo>
                  <a:cubicBezTo>
                    <a:pt x="8812" y="143"/>
                    <a:pt x="8669" y="0"/>
                    <a:pt x="850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0" name="Google Shape;5160;p62"/>
            <p:cNvSpPr/>
            <p:nvPr/>
          </p:nvSpPr>
          <p:spPr>
            <a:xfrm>
              <a:off x="6322220" y="3056804"/>
              <a:ext cx="340055" cy="70813"/>
            </a:xfrm>
            <a:custGeom>
              <a:rect b="b" l="l" r="r" t="t"/>
              <a:pathLst>
                <a:path extrusionOk="0" h="1835" w="8812">
                  <a:moveTo>
                    <a:pt x="2192" y="525"/>
                  </a:moveTo>
                  <a:cubicBezTo>
                    <a:pt x="1739" y="525"/>
                    <a:pt x="1525" y="1"/>
                    <a:pt x="1096" y="1"/>
                  </a:cubicBezTo>
                  <a:cubicBezTo>
                    <a:pt x="691" y="1"/>
                    <a:pt x="453" y="525"/>
                    <a:pt x="1" y="525"/>
                  </a:cubicBezTo>
                  <a:lnTo>
                    <a:pt x="1" y="1835"/>
                  </a:lnTo>
                  <a:lnTo>
                    <a:pt x="8812" y="1835"/>
                  </a:lnTo>
                  <a:lnTo>
                    <a:pt x="8812" y="525"/>
                  </a:lnTo>
                  <a:cubicBezTo>
                    <a:pt x="8360" y="525"/>
                    <a:pt x="8121" y="1"/>
                    <a:pt x="7717" y="1"/>
                  </a:cubicBezTo>
                  <a:cubicBezTo>
                    <a:pt x="7288" y="1"/>
                    <a:pt x="7074" y="525"/>
                    <a:pt x="6597" y="525"/>
                  </a:cubicBezTo>
                  <a:cubicBezTo>
                    <a:pt x="6145" y="525"/>
                    <a:pt x="5930" y="1"/>
                    <a:pt x="5502" y="1"/>
                  </a:cubicBezTo>
                  <a:cubicBezTo>
                    <a:pt x="5097" y="1"/>
                    <a:pt x="4859" y="525"/>
                    <a:pt x="4406" y="525"/>
                  </a:cubicBezTo>
                  <a:cubicBezTo>
                    <a:pt x="3954" y="525"/>
                    <a:pt x="3716" y="1"/>
                    <a:pt x="3311" y="1"/>
                  </a:cubicBezTo>
                  <a:cubicBezTo>
                    <a:pt x="2882" y="1"/>
                    <a:pt x="2668" y="525"/>
                    <a:pt x="2192" y="52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1" name="Google Shape;5161;p62"/>
            <p:cNvSpPr/>
            <p:nvPr/>
          </p:nvSpPr>
          <p:spPr>
            <a:xfrm>
              <a:off x="6290963" y="3127576"/>
              <a:ext cx="402571" cy="23926"/>
            </a:xfrm>
            <a:custGeom>
              <a:rect b="b" l="l" r="r" t="t"/>
              <a:pathLst>
                <a:path extrusionOk="0" h="620" w="10432">
                  <a:moveTo>
                    <a:pt x="1" y="1"/>
                  </a:moveTo>
                  <a:lnTo>
                    <a:pt x="10432" y="1"/>
                  </a:lnTo>
                  <a:lnTo>
                    <a:pt x="10432" y="620"/>
                  </a:lnTo>
                  <a:lnTo>
                    <a:pt x="1" y="62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2" name="Google Shape;5162;p62"/>
            <p:cNvSpPr/>
            <p:nvPr/>
          </p:nvSpPr>
          <p:spPr>
            <a:xfrm>
              <a:off x="6406768" y="2832603"/>
              <a:ext cx="170992" cy="51479"/>
            </a:xfrm>
            <a:custGeom>
              <a:rect b="b" l="l" r="r" t="t"/>
              <a:pathLst>
                <a:path extrusionOk="0" h="1334" w="4431">
                  <a:moveTo>
                    <a:pt x="1" y="1334"/>
                  </a:moveTo>
                  <a:lnTo>
                    <a:pt x="953" y="1334"/>
                  </a:lnTo>
                  <a:lnTo>
                    <a:pt x="953" y="0"/>
                  </a:lnTo>
                  <a:lnTo>
                    <a:pt x="1" y="0"/>
                  </a:lnTo>
                  <a:close/>
                  <a:moveTo>
                    <a:pt x="3477" y="1334"/>
                  </a:moveTo>
                  <a:lnTo>
                    <a:pt x="4430" y="1334"/>
                  </a:lnTo>
                  <a:lnTo>
                    <a:pt x="4430" y="0"/>
                  </a:lnTo>
                  <a:lnTo>
                    <a:pt x="3477" y="0"/>
                  </a:lnTo>
                  <a:close/>
                  <a:moveTo>
                    <a:pt x="1739" y="1334"/>
                  </a:moveTo>
                  <a:lnTo>
                    <a:pt x="2692" y="1334"/>
                  </a:lnTo>
                  <a:lnTo>
                    <a:pt x="2692" y="0"/>
                  </a:lnTo>
                  <a:lnTo>
                    <a:pt x="173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3" name="Google Shape;5163;p62"/>
            <p:cNvSpPr/>
            <p:nvPr/>
          </p:nvSpPr>
          <p:spPr>
            <a:xfrm>
              <a:off x="6406768" y="2757239"/>
              <a:ext cx="170992" cy="51479"/>
            </a:xfrm>
            <a:custGeom>
              <a:rect b="b" l="l" r="r" t="t"/>
              <a:pathLst>
                <a:path extrusionOk="0" h="1334" w="4431">
                  <a:moveTo>
                    <a:pt x="477" y="1334"/>
                  </a:moveTo>
                  <a:cubicBezTo>
                    <a:pt x="739" y="1334"/>
                    <a:pt x="953" y="1120"/>
                    <a:pt x="953" y="858"/>
                  </a:cubicBezTo>
                  <a:cubicBezTo>
                    <a:pt x="953" y="596"/>
                    <a:pt x="739" y="238"/>
                    <a:pt x="477" y="0"/>
                  </a:cubicBezTo>
                  <a:cubicBezTo>
                    <a:pt x="239" y="238"/>
                    <a:pt x="1" y="596"/>
                    <a:pt x="1" y="858"/>
                  </a:cubicBezTo>
                  <a:cubicBezTo>
                    <a:pt x="1" y="1120"/>
                    <a:pt x="215" y="1334"/>
                    <a:pt x="477" y="1334"/>
                  </a:cubicBezTo>
                  <a:close/>
                  <a:moveTo>
                    <a:pt x="3954" y="1334"/>
                  </a:moveTo>
                  <a:cubicBezTo>
                    <a:pt x="4216" y="1334"/>
                    <a:pt x="4430" y="1120"/>
                    <a:pt x="4430" y="858"/>
                  </a:cubicBezTo>
                  <a:cubicBezTo>
                    <a:pt x="4430" y="596"/>
                    <a:pt x="4192" y="238"/>
                    <a:pt x="3954" y="0"/>
                  </a:cubicBezTo>
                  <a:cubicBezTo>
                    <a:pt x="3692" y="238"/>
                    <a:pt x="3477" y="596"/>
                    <a:pt x="3477" y="858"/>
                  </a:cubicBezTo>
                  <a:cubicBezTo>
                    <a:pt x="3477" y="1120"/>
                    <a:pt x="3692" y="1334"/>
                    <a:pt x="3954" y="1334"/>
                  </a:cubicBezTo>
                  <a:close/>
                  <a:moveTo>
                    <a:pt x="2215" y="1334"/>
                  </a:moveTo>
                  <a:cubicBezTo>
                    <a:pt x="2477" y="1334"/>
                    <a:pt x="2692" y="1120"/>
                    <a:pt x="2692" y="858"/>
                  </a:cubicBezTo>
                  <a:cubicBezTo>
                    <a:pt x="2692" y="596"/>
                    <a:pt x="2453" y="238"/>
                    <a:pt x="2215" y="0"/>
                  </a:cubicBezTo>
                  <a:cubicBezTo>
                    <a:pt x="1977" y="238"/>
                    <a:pt x="1739" y="596"/>
                    <a:pt x="1739" y="858"/>
                  </a:cubicBezTo>
                  <a:cubicBezTo>
                    <a:pt x="1739" y="1120"/>
                    <a:pt x="1953" y="1334"/>
                    <a:pt x="2215" y="133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4" name="Google Shape;5164;p62"/>
            <p:cNvSpPr/>
            <p:nvPr/>
          </p:nvSpPr>
          <p:spPr>
            <a:xfrm>
              <a:off x="6370919" y="2935519"/>
              <a:ext cx="242654" cy="70813"/>
            </a:xfrm>
            <a:custGeom>
              <a:rect b="b" l="l" r="r" t="t"/>
              <a:pathLst>
                <a:path extrusionOk="0" h="1835" w="6288">
                  <a:moveTo>
                    <a:pt x="1" y="0"/>
                  </a:moveTo>
                  <a:lnTo>
                    <a:pt x="1" y="1834"/>
                  </a:lnTo>
                  <a:lnTo>
                    <a:pt x="6288" y="1834"/>
                  </a:lnTo>
                  <a:lnTo>
                    <a:pt x="6288" y="1358"/>
                  </a:lnTo>
                  <a:lnTo>
                    <a:pt x="477" y="1358"/>
                  </a:lnTo>
                  <a:lnTo>
                    <a:pt x="477" y="215"/>
                  </a:lnTo>
                  <a:cubicBezTo>
                    <a:pt x="334" y="96"/>
                    <a:pt x="167" y="0"/>
                    <a:pt x="1"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5" name="Google Shape;5165;p62"/>
            <p:cNvSpPr/>
            <p:nvPr/>
          </p:nvSpPr>
          <p:spPr>
            <a:xfrm>
              <a:off x="6370919" y="2884042"/>
              <a:ext cx="30370" cy="59776"/>
            </a:xfrm>
            <a:custGeom>
              <a:rect b="b" l="l" r="r" t="t"/>
              <a:pathLst>
                <a:path extrusionOk="0" h="1549" w="787">
                  <a:moveTo>
                    <a:pt x="1" y="1334"/>
                  </a:moveTo>
                  <a:cubicBezTo>
                    <a:pt x="167" y="1334"/>
                    <a:pt x="334" y="1430"/>
                    <a:pt x="477" y="1549"/>
                  </a:cubicBezTo>
                  <a:lnTo>
                    <a:pt x="477" y="334"/>
                  </a:lnTo>
                  <a:cubicBezTo>
                    <a:pt x="477" y="144"/>
                    <a:pt x="620" y="1"/>
                    <a:pt x="787" y="1"/>
                  </a:cubicBezTo>
                  <a:lnTo>
                    <a:pt x="310" y="1"/>
                  </a:lnTo>
                  <a:cubicBezTo>
                    <a:pt x="144" y="1"/>
                    <a:pt x="1" y="144"/>
                    <a:pt x="1" y="33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6" name="Google Shape;5166;p62"/>
            <p:cNvSpPr/>
            <p:nvPr/>
          </p:nvSpPr>
          <p:spPr>
            <a:xfrm>
              <a:off x="6322220" y="3006291"/>
              <a:ext cx="30370" cy="70774"/>
            </a:xfrm>
            <a:custGeom>
              <a:rect b="b" l="l" r="r" t="t"/>
              <a:pathLst>
                <a:path extrusionOk="0" h="1834" w="787">
                  <a:moveTo>
                    <a:pt x="310" y="0"/>
                  </a:moveTo>
                  <a:cubicBezTo>
                    <a:pt x="144" y="0"/>
                    <a:pt x="1" y="143"/>
                    <a:pt x="1" y="310"/>
                  </a:cubicBezTo>
                  <a:lnTo>
                    <a:pt x="1" y="1834"/>
                  </a:lnTo>
                  <a:cubicBezTo>
                    <a:pt x="191" y="1834"/>
                    <a:pt x="334" y="1738"/>
                    <a:pt x="477" y="1643"/>
                  </a:cubicBezTo>
                  <a:lnTo>
                    <a:pt x="477" y="310"/>
                  </a:lnTo>
                  <a:cubicBezTo>
                    <a:pt x="477" y="143"/>
                    <a:pt x="620" y="0"/>
                    <a:pt x="786"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7" name="Google Shape;5167;p62"/>
            <p:cNvSpPr/>
            <p:nvPr/>
          </p:nvSpPr>
          <p:spPr>
            <a:xfrm>
              <a:off x="6322220" y="3069693"/>
              <a:ext cx="340055" cy="57924"/>
            </a:xfrm>
            <a:custGeom>
              <a:rect b="b" l="l" r="r" t="t"/>
              <a:pathLst>
                <a:path extrusionOk="0" h="1501" w="8812">
                  <a:moveTo>
                    <a:pt x="477" y="0"/>
                  </a:moveTo>
                  <a:cubicBezTo>
                    <a:pt x="334" y="95"/>
                    <a:pt x="191" y="191"/>
                    <a:pt x="1" y="191"/>
                  </a:cubicBezTo>
                  <a:lnTo>
                    <a:pt x="1" y="1501"/>
                  </a:lnTo>
                  <a:lnTo>
                    <a:pt x="8812" y="1501"/>
                  </a:lnTo>
                  <a:lnTo>
                    <a:pt x="8812" y="1024"/>
                  </a:lnTo>
                  <a:lnTo>
                    <a:pt x="477" y="102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8" name="Google Shape;5168;p62"/>
            <p:cNvSpPr/>
            <p:nvPr/>
          </p:nvSpPr>
          <p:spPr>
            <a:xfrm>
              <a:off x="6290963" y="3127576"/>
              <a:ext cx="18446" cy="23926"/>
            </a:xfrm>
            <a:custGeom>
              <a:rect b="b" l="l" r="r" t="t"/>
              <a:pathLst>
                <a:path extrusionOk="0" h="620" w="478">
                  <a:moveTo>
                    <a:pt x="1" y="1"/>
                  </a:moveTo>
                  <a:lnTo>
                    <a:pt x="477" y="1"/>
                  </a:lnTo>
                  <a:lnTo>
                    <a:pt x="477" y="620"/>
                  </a:lnTo>
                  <a:lnTo>
                    <a:pt x="1" y="62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9" name="Google Shape;5169;p62"/>
            <p:cNvSpPr/>
            <p:nvPr/>
          </p:nvSpPr>
          <p:spPr>
            <a:xfrm>
              <a:off x="6406768" y="2781125"/>
              <a:ext cx="170992" cy="27592"/>
            </a:xfrm>
            <a:custGeom>
              <a:rect b="b" l="l" r="r" t="t"/>
              <a:pathLst>
                <a:path extrusionOk="0" h="715" w="4431">
                  <a:moveTo>
                    <a:pt x="477" y="715"/>
                  </a:moveTo>
                  <a:cubicBezTo>
                    <a:pt x="739" y="715"/>
                    <a:pt x="953" y="501"/>
                    <a:pt x="953" y="239"/>
                  </a:cubicBezTo>
                  <a:cubicBezTo>
                    <a:pt x="953" y="167"/>
                    <a:pt x="929" y="72"/>
                    <a:pt x="905" y="1"/>
                  </a:cubicBezTo>
                  <a:cubicBezTo>
                    <a:pt x="834" y="143"/>
                    <a:pt x="667" y="239"/>
                    <a:pt x="477" y="239"/>
                  </a:cubicBezTo>
                  <a:cubicBezTo>
                    <a:pt x="310" y="239"/>
                    <a:pt x="143" y="143"/>
                    <a:pt x="72" y="1"/>
                  </a:cubicBezTo>
                  <a:cubicBezTo>
                    <a:pt x="24" y="72"/>
                    <a:pt x="1" y="167"/>
                    <a:pt x="1" y="239"/>
                  </a:cubicBezTo>
                  <a:cubicBezTo>
                    <a:pt x="1" y="501"/>
                    <a:pt x="215" y="715"/>
                    <a:pt x="477" y="715"/>
                  </a:cubicBezTo>
                  <a:close/>
                  <a:moveTo>
                    <a:pt x="3954" y="715"/>
                  </a:moveTo>
                  <a:cubicBezTo>
                    <a:pt x="4216" y="715"/>
                    <a:pt x="4430" y="501"/>
                    <a:pt x="4430" y="239"/>
                  </a:cubicBezTo>
                  <a:cubicBezTo>
                    <a:pt x="4430" y="167"/>
                    <a:pt x="4406" y="72"/>
                    <a:pt x="4359" y="1"/>
                  </a:cubicBezTo>
                  <a:cubicBezTo>
                    <a:pt x="4287" y="143"/>
                    <a:pt x="4120" y="239"/>
                    <a:pt x="3954" y="239"/>
                  </a:cubicBezTo>
                  <a:cubicBezTo>
                    <a:pt x="3763" y="239"/>
                    <a:pt x="3620" y="143"/>
                    <a:pt x="3525" y="1"/>
                  </a:cubicBezTo>
                  <a:cubicBezTo>
                    <a:pt x="3501" y="72"/>
                    <a:pt x="3477" y="167"/>
                    <a:pt x="3477" y="239"/>
                  </a:cubicBezTo>
                  <a:cubicBezTo>
                    <a:pt x="3477" y="501"/>
                    <a:pt x="3692" y="715"/>
                    <a:pt x="3954" y="715"/>
                  </a:cubicBezTo>
                  <a:close/>
                  <a:moveTo>
                    <a:pt x="2215" y="715"/>
                  </a:moveTo>
                  <a:cubicBezTo>
                    <a:pt x="2477" y="715"/>
                    <a:pt x="2692" y="501"/>
                    <a:pt x="2692" y="239"/>
                  </a:cubicBezTo>
                  <a:cubicBezTo>
                    <a:pt x="2692" y="167"/>
                    <a:pt x="2668" y="72"/>
                    <a:pt x="2644" y="1"/>
                  </a:cubicBezTo>
                  <a:cubicBezTo>
                    <a:pt x="2549" y="143"/>
                    <a:pt x="2406" y="239"/>
                    <a:pt x="2215" y="239"/>
                  </a:cubicBezTo>
                  <a:cubicBezTo>
                    <a:pt x="2025" y="239"/>
                    <a:pt x="1882" y="143"/>
                    <a:pt x="1787" y="1"/>
                  </a:cubicBezTo>
                  <a:cubicBezTo>
                    <a:pt x="1763" y="72"/>
                    <a:pt x="1739" y="167"/>
                    <a:pt x="1739" y="239"/>
                  </a:cubicBezTo>
                  <a:cubicBezTo>
                    <a:pt x="1739" y="501"/>
                    <a:pt x="1953" y="715"/>
                    <a:pt x="2215" y="71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0" name="Google Shape;5170;p62"/>
            <p:cNvSpPr/>
            <p:nvPr/>
          </p:nvSpPr>
          <p:spPr>
            <a:xfrm>
              <a:off x="6406768" y="2866600"/>
              <a:ext cx="170992" cy="17481"/>
            </a:xfrm>
            <a:custGeom>
              <a:rect b="b" l="l" r="r" t="t"/>
              <a:pathLst>
                <a:path extrusionOk="0" h="453" w="4431">
                  <a:moveTo>
                    <a:pt x="1" y="453"/>
                  </a:moveTo>
                  <a:lnTo>
                    <a:pt x="953" y="453"/>
                  </a:lnTo>
                  <a:lnTo>
                    <a:pt x="953" y="0"/>
                  </a:lnTo>
                  <a:lnTo>
                    <a:pt x="1" y="0"/>
                  </a:lnTo>
                  <a:close/>
                  <a:moveTo>
                    <a:pt x="3477" y="453"/>
                  </a:moveTo>
                  <a:lnTo>
                    <a:pt x="4430" y="453"/>
                  </a:lnTo>
                  <a:lnTo>
                    <a:pt x="4430" y="0"/>
                  </a:lnTo>
                  <a:lnTo>
                    <a:pt x="3477" y="0"/>
                  </a:lnTo>
                  <a:close/>
                  <a:moveTo>
                    <a:pt x="1739" y="453"/>
                  </a:moveTo>
                  <a:lnTo>
                    <a:pt x="2692" y="453"/>
                  </a:lnTo>
                  <a:lnTo>
                    <a:pt x="2692" y="0"/>
                  </a:lnTo>
                  <a:lnTo>
                    <a:pt x="1739"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1" name="Google Shape;5171;p62"/>
            <p:cNvSpPr/>
            <p:nvPr/>
          </p:nvSpPr>
          <p:spPr>
            <a:xfrm>
              <a:off x="6644784" y="3145944"/>
              <a:ext cx="12001" cy="12001"/>
            </a:xfrm>
            <a:custGeom>
              <a:rect b="b" l="l" r="r" t="t"/>
              <a:pathLst>
                <a:path extrusionOk="0" h="311" w="311">
                  <a:moveTo>
                    <a:pt x="1" y="1"/>
                  </a:moveTo>
                  <a:lnTo>
                    <a:pt x="1" y="310"/>
                  </a:lnTo>
                  <a:lnTo>
                    <a:pt x="310" y="310"/>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2" name="Google Shape;5172;p62"/>
            <p:cNvSpPr/>
            <p:nvPr/>
          </p:nvSpPr>
          <p:spPr>
            <a:xfrm>
              <a:off x="6284557" y="2748055"/>
              <a:ext cx="415421" cy="409903"/>
            </a:xfrm>
            <a:custGeom>
              <a:rect b="b" l="l" r="r" t="t"/>
              <a:pathLst>
                <a:path extrusionOk="0" h="10622" w="10765">
                  <a:moveTo>
                    <a:pt x="3644" y="476"/>
                  </a:moveTo>
                  <a:cubicBezTo>
                    <a:pt x="3834" y="691"/>
                    <a:pt x="3977" y="953"/>
                    <a:pt x="3977" y="1096"/>
                  </a:cubicBezTo>
                  <a:cubicBezTo>
                    <a:pt x="3977" y="1262"/>
                    <a:pt x="3834" y="1405"/>
                    <a:pt x="3644" y="1405"/>
                  </a:cubicBezTo>
                  <a:cubicBezTo>
                    <a:pt x="3477" y="1405"/>
                    <a:pt x="3334" y="1262"/>
                    <a:pt x="3334" y="1096"/>
                  </a:cubicBezTo>
                  <a:cubicBezTo>
                    <a:pt x="3334" y="953"/>
                    <a:pt x="3453" y="715"/>
                    <a:pt x="3644" y="476"/>
                  </a:cubicBezTo>
                  <a:close/>
                  <a:moveTo>
                    <a:pt x="5382" y="476"/>
                  </a:moveTo>
                  <a:cubicBezTo>
                    <a:pt x="5573" y="691"/>
                    <a:pt x="5692" y="953"/>
                    <a:pt x="5692" y="1096"/>
                  </a:cubicBezTo>
                  <a:cubicBezTo>
                    <a:pt x="5692" y="1262"/>
                    <a:pt x="5549" y="1405"/>
                    <a:pt x="5382" y="1405"/>
                  </a:cubicBezTo>
                  <a:cubicBezTo>
                    <a:pt x="5216" y="1405"/>
                    <a:pt x="5073" y="1262"/>
                    <a:pt x="5073" y="1096"/>
                  </a:cubicBezTo>
                  <a:cubicBezTo>
                    <a:pt x="5073" y="953"/>
                    <a:pt x="5192" y="715"/>
                    <a:pt x="5382" y="476"/>
                  </a:cubicBezTo>
                  <a:close/>
                  <a:moveTo>
                    <a:pt x="7121" y="476"/>
                  </a:moveTo>
                  <a:cubicBezTo>
                    <a:pt x="7311" y="691"/>
                    <a:pt x="7430" y="953"/>
                    <a:pt x="7430" y="1096"/>
                  </a:cubicBezTo>
                  <a:cubicBezTo>
                    <a:pt x="7430" y="1262"/>
                    <a:pt x="7287" y="1405"/>
                    <a:pt x="7121" y="1405"/>
                  </a:cubicBezTo>
                  <a:cubicBezTo>
                    <a:pt x="6930" y="1405"/>
                    <a:pt x="6787" y="1262"/>
                    <a:pt x="6787" y="1096"/>
                  </a:cubicBezTo>
                  <a:cubicBezTo>
                    <a:pt x="6787" y="953"/>
                    <a:pt x="6930" y="715"/>
                    <a:pt x="7121" y="476"/>
                  </a:cubicBezTo>
                  <a:close/>
                  <a:moveTo>
                    <a:pt x="3977" y="2358"/>
                  </a:moveTo>
                  <a:lnTo>
                    <a:pt x="3977" y="3382"/>
                  </a:lnTo>
                  <a:lnTo>
                    <a:pt x="3334" y="3382"/>
                  </a:lnTo>
                  <a:lnTo>
                    <a:pt x="3334" y="2358"/>
                  </a:lnTo>
                  <a:close/>
                  <a:moveTo>
                    <a:pt x="5692" y="2358"/>
                  </a:moveTo>
                  <a:lnTo>
                    <a:pt x="5692" y="3382"/>
                  </a:lnTo>
                  <a:lnTo>
                    <a:pt x="5073" y="3382"/>
                  </a:lnTo>
                  <a:lnTo>
                    <a:pt x="5073" y="2358"/>
                  </a:lnTo>
                  <a:close/>
                  <a:moveTo>
                    <a:pt x="7430" y="2358"/>
                  </a:moveTo>
                  <a:lnTo>
                    <a:pt x="7430" y="3382"/>
                  </a:lnTo>
                  <a:lnTo>
                    <a:pt x="6787" y="3382"/>
                  </a:lnTo>
                  <a:lnTo>
                    <a:pt x="6787" y="2358"/>
                  </a:lnTo>
                  <a:close/>
                  <a:moveTo>
                    <a:pt x="8216" y="3691"/>
                  </a:moveTo>
                  <a:cubicBezTo>
                    <a:pt x="8311" y="3691"/>
                    <a:pt x="8383" y="3763"/>
                    <a:pt x="8383" y="3858"/>
                  </a:cubicBezTo>
                  <a:lnTo>
                    <a:pt x="8383" y="4715"/>
                  </a:lnTo>
                  <a:cubicBezTo>
                    <a:pt x="8192" y="4763"/>
                    <a:pt x="8050" y="4882"/>
                    <a:pt x="7930" y="4977"/>
                  </a:cubicBezTo>
                  <a:cubicBezTo>
                    <a:pt x="7788" y="5096"/>
                    <a:pt x="7645" y="5216"/>
                    <a:pt x="7478" y="5216"/>
                  </a:cubicBezTo>
                  <a:cubicBezTo>
                    <a:pt x="7311" y="5216"/>
                    <a:pt x="7168" y="5096"/>
                    <a:pt x="7025" y="4977"/>
                  </a:cubicBezTo>
                  <a:cubicBezTo>
                    <a:pt x="6859" y="4835"/>
                    <a:pt x="6692" y="4692"/>
                    <a:pt x="6430" y="4692"/>
                  </a:cubicBezTo>
                  <a:cubicBezTo>
                    <a:pt x="6192" y="4692"/>
                    <a:pt x="6001" y="4835"/>
                    <a:pt x="5835" y="4977"/>
                  </a:cubicBezTo>
                  <a:cubicBezTo>
                    <a:pt x="5692" y="5096"/>
                    <a:pt x="5549" y="5216"/>
                    <a:pt x="5382" y="5216"/>
                  </a:cubicBezTo>
                  <a:cubicBezTo>
                    <a:pt x="5216" y="5216"/>
                    <a:pt x="5073" y="5096"/>
                    <a:pt x="4930" y="4977"/>
                  </a:cubicBezTo>
                  <a:cubicBezTo>
                    <a:pt x="4763" y="4835"/>
                    <a:pt x="4573" y="4692"/>
                    <a:pt x="4334" y="4692"/>
                  </a:cubicBezTo>
                  <a:cubicBezTo>
                    <a:pt x="4096" y="4692"/>
                    <a:pt x="3906" y="4835"/>
                    <a:pt x="3739" y="4977"/>
                  </a:cubicBezTo>
                  <a:cubicBezTo>
                    <a:pt x="3596" y="5096"/>
                    <a:pt x="3453" y="5216"/>
                    <a:pt x="3287" y="5216"/>
                  </a:cubicBezTo>
                  <a:cubicBezTo>
                    <a:pt x="3120" y="5216"/>
                    <a:pt x="2977" y="5096"/>
                    <a:pt x="2834" y="4977"/>
                  </a:cubicBezTo>
                  <a:cubicBezTo>
                    <a:pt x="2715" y="4882"/>
                    <a:pt x="2572" y="4763"/>
                    <a:pt x="2382" y="4715"/>
                  </a:cubicBezTo>
                  <a:lnTo>
                    <a:pt x="2382" y="3858"/>
                  </a:lnTo>
                  <a:cubicBezTo>
                    <a:pt x="2382" y="3763"/>
                    <a:pt x="2453" y="3691"/>
                    <a:pt x="2548" y="3691"/>
                  </a:cubicBezTo>
                  <a:close/>
                  <a:moveTo>
                    <a:pt x="6430" y="5001"/>
                  </a:moveTo>
                  <a:cubicBezTo>
                    <a:pt x="6573" y="5001"/>
                    <a:pt x="6692" y="5096"/>
                    <a:pt x="6835" y="5216"/>
                  </a:cubicBezTo>
                  <a:cubicBezTo>
                    <a:pt x="7002" y="5358"/>
                    <a:pt x="7192" y="5525"/>
                    <a:pt x="7478" y="5525"/>
                  </a:cubicBezTo>
                  <a:cubicBezTo>
                    <a:pt x="7764" y="5525"/>
                    <a:pt x="7954" y="5358"/>
                    <a:pt x="8121" y="5216"/>
                  </a:cubicBezTo>
                  <a:cubicBezTo>
                    <a:pt x="8216" y="5144"/>
                    <a:pt x="8288" y="5096"/>
                    <a:pt x="8383" y="5049"/>
                  </a:cubicBezTo>
                  <a:lnTo>
                    <a:pt x="8383" y="6525"/>
                  </a:lnTo>
                  <a:lnTo>
                    <a:pt x="2382" y="6525"/>
                  </a:lnTo>
                  <a:lnTo>
                    <a:pt x="2382" y="5049"/>
                  </a:lnTo>
                  <a:cubicBezTo>
                    <a:pt x="2477" y="5096"/>
                    <a:pt x="2548" y="5144"/>
                    <a:pt x="2644" y="5216"/>
                  </a:cubicBezTo>
                  <a:cubicBezTo>
                    <a:pt x="2810" y="5358"/>
                    <a:pt x="3001" y="5525"/>
                    <a:pt x="3287" y="5525"/>
                  </a:cubicBezTo>
                  <a:cubicBezTo>
                    <a:pt x="3572" y="5525"/>
                    <a:pt x="3763" y="5358"/>
                    <a:pt x="3930" y="5216"/>
                  </a:cubicBezTo>
                  <a:cubicBezTo>
                    <a:pt x="4072" y="5096"/>
                    <a:pt x="4192" y="5001"/>
                    <a:pt x="4334" y="5001"/>
                  </a:cubicBezTo>
                  <a:cubicBezTo>
                    <a:pt x="4477" y="5001"/>
                    <a:pt x="4596" y="5096"/>
                    <a:pt x="4739" y="5216"/>
                  </a:cubicBezTo>
                  <a:cubicBezTo>
                    <a:pt x="4906" y="5358"/>
                    <a:pt x="5097" y="5525"/>
                    <a:pt x="5382" y="5525"/>
                  </a:cubicBezTo>
                  <a:cubicBezTo>
                    <a:pt x="5668" y="5525"/>
                    <a:pt x="5859" y="5358"/>
                    <a:pt x="6025" y="5216"/>
                  </a:cubicBezTo>
                  <a:cubicBezTo>
                    <a:pt x="6168" y="5096"/>
                    <a:pt x="6287" y="5001"/>
                    <a:pt x="6430" y="5001"/>
                  </a:cubicBezTo>
                  <a:close/>
                  <a:moveTo>
                    <a:pt x="8693" y="8145"/>
                  </a:moveTo>
                  <a:cubicBezTo>
                    <a:pt x="8835" y="8145"/>
                    <a:pt x="8954" y="8264"/>
                    <a:pt x="9121" y="8383"/>
                  </a:cubicBezTo>
                  <a:cubicBezTo>
                    <a:pt x="9264" y="8478"/>
                    <a:pt x="9431" y="8621"/>
                    <a:pt x="9621" y="8669"/>
                  </a:cubicBezTo>
                  <a:lnTo>
                    <a:pt x="9621" y="9669"/>
                  </a:lnTo>
                  <a:lnTo>
                    <a:pt x="1143" y="9669"/>
                  </a:lnTo>
                  <a:lnTo>
                    <a:pt x="1143" y="8669"/>
                  </a:lnTo>
                  <a:cubicBezTo>
                    <a:pt x="1334" y="8621"/>
                    <a:pt x="1501" y="8478"/>
                    <a:pt x="1643" y="8383"/>
                  </a:cubicBezTo>
                  <a:cubicBezTo>
                    <a:pt x="1810" y="8264"/>
                    <a:pt x="1929" y="8145"/>
                    <a:pt x="2072" y="8145"/>
                  </a:cubicBezTo>
                  <a:cubicBezTo>
                    <a:pt x="2215" y="8145"/>
                    <a:pt x="2358" y="8264"/>
                    <a:pt x="2501" y="8383"/>
                  </a:cubicBezTo>
                  <a:cubicBezTo>
                    <a:pt x="2691" y="8526"/>
                    <a:pt x="2882" y="8669"/>
                    <a:pt x="3168" y="8669"/>
                  </a:cubicBezTo>
                  <a:cubicBezTo>
                    <a:pt x="3477" y="8669"/>
                    <a:pt x="3668" y="8526"/>
                    <a:pt x="3858" y="8383"/>
                  </a:cubicBezTo>
                  <a:cubicBezTo>
                    <a:pt x="4001" y="8264"/>
                    <a:pt x="4144" y="8145"/>
                    <a:pt x="4287" y="8145"/>
                  </a:cubicBezTo>
                  <a:cubicBezTo>
                    <a:pt x="4430" y="8145"/>
                    <a:pt x="4549" y="8264"/>
                    <a:pt x="4715" y="8383"/>
                  </a:cubicBezTo>
                  <a:cubicBezTo>
                    <a:pt x="4882" y="8526"/>
                    <a:pt x="5097" y="8669"/>
                    <a:pt x="5382" y="8669"/>
                  </a:cubicBezTo>
                  <a:cubicBezTo>
                    <a:pt x="5668" y="8669"/>
                    <a:pt x="5882" y="8526"/>
                    <a:pt x="6049" y="8383"/>
                  </a:cubicBezTo>
                  <a:cubicBezTo>
                    <a:pt x="6216" y="8264"/>
                    <a:pt x="6335" y="8145"/>
                    <a:pt x="6478" y="8145"/>
                  </a:cubicBezTo>
                  <a:cubicBezTo>
                    <a:pt x="6621" y="8145"/>
                    <a:pt x="6764" y="8264"/>
                    <a:pt x="6906" y="8383"/>
                  </a:cubicBezTo>
                  <a:cubicBezTo>
                    <a:pt x="7097" y="8526"/>
                    <a:pt x="7311" y="8669"/>
                    <a:pt x="7597" y="8669"/>
                  </a:cubicBezTo>
                  <a:cubicBezTo>
                    <a:pt x="7883" y="8669"/>
                    <a:pt x="8073" y="8526"/>
                    <a:pt x="8264" y="8383"/>
                  </a:cubicBezTo>
                  <a:cubicBezTo>
                    <a:pt x="8407" y="8264"/>
                    <a:pt x="8550" y="8145"/>
                    <a:pt x="8693" y="8145"/>
                  </a:cubicBezTo>
                  <a:close/>
                  <a:moveTo>
                    <a:pt x="3644" y="0"/>
                  </a:moveTo>
                  <a:lnTo>
                    <a:pt x="3549" y="119"/>
                  </a:lnTo>
                  <a:cubicBezTo>
                    <a:pt x="3406" y="262"/>
                    <a:pt x="3025" y="691"/>
                    <a:pt x="3025" y="1096"/>
                  </a:cubicBezTo>
                  <a:cubicBezTo>
                    <a:pt x="3025" y="1381"/>
                    <a:pt x="3215" y="1643"/>
                    <a:pt x="3501" y="1715"/>
                  </a:cubicBezTo>
                  <a:lnTo>
                    <a:pt x="3501" y="2048"/>
                  </a:lnTo>
                  <a:lnTo>
                    <a:pt x="3025" y="2048"/>
                  </a:lnTo>
                  <a:lnTo>
                    <a:pt x="3025" y="3382"/>
                  </a:lnTo>
                  <a:lnTo>
                    <a:pt x="2548" y="3382"/>
                  </a:lnTo>
                  <a:cubicBezTo>
                    <a:pt x="2286" y="3382"/>
                    <a:pt x="2072" y="3596"/>
                    <a:pt x="2072" y="3858"/>
                  </a:cubicBezTo>
                  <a:lnTo>
                    <a:pt x="2072" y="6525"/>
                  </a:lnTo>
                  <a:lnTo>
                    <a:pt x="1286" y="6525"/>
                  </a:lnTo>
                  <a:cubicBezTo>
                    <a:pt x="1024" y="6525"/>
                    <a:pt x="810" y="6740"/>
                    <a:pt x="810" y="7002"/>
                  </a:cubicBezTo>
                  <a:lnTo>
                    <a:pt x="810" y="7478"/>
                  </a:lnTo>
                  <a:lnTo>
                    <a:pt x="1143" y="7478"/>
                  </a:lnTo>
                  <a:lnTo>
                    <a:pt x="1143" y="7002"/>
                  </a:lnTo>
                  <a:cubicBezTo>
                    <a:pt x="1143" y="6906"/>
                    <a:pt x="1215" y="6835"/>
                    <a:pt x="1286" y="6835"/>
                  </a:cubicBezTo>
                  <a:lnTo>
                    <a:pt x="9478" y="6835"/>
                  </a:lnTo>
                  <a:cubicBezTo>
                    <a:pt x="9550" y="6835"/>
                    <a:pt x="9621" y="6906"/>
                    <a:pt x="9621" y="7002"/>
                  </a:cubicBezTo>
                  <a:lnTo>
                    <a:pt x="9621" y="8335"/>
                  </a:lnTo>
                  <a:cubicBezTo>
                    <a:pt x="9526" y="8288"/>
                    <a:pt x="9407" y="8216"/>
                    <a:pt x="9312" y="8121"/>
                  </a:cubicBezTo>
                  <a:cubicBezTo>
                    <a:pt x="9145" y="7978"/>
                    <a:pt x="8954" y="7835"/>
                    <a:pt x="8693" y="7835"/>
                  </a:cubicBezTo>
                  <a:cubicBezTo>
                    <a:pt x="8431" y="7835"/>
                    <a:pt x="8240" y="7978"/>
                    <a:pt x="8073" y="8121"/>
                  </a:cubicBezTo>
                  <a:cubicBezTo>
                    <a:pt x="7907" y="8240"/>
                    <a:pt x="7764" y="8359"/>
                    <a:pt x="7597" y="8359"/>
                  </a:cubicBezTo>
                  <a:cubicBezTo>
                    <a:pt x="7407" y="8359"/>
                    <a:pt x="7264" y="8240"/>
                    <a:pt x="7097" y="8121"/>
                  </a:cubicBezTo>
                  <a:cubicBezTo>
                    <a:pt x="6930" y="7978"/>
                    <a:pt x="6740" y="7835"/>
                    <a:pt x="6478" y="7835"/>
                  </a:cubicBezTo>
                  <a:cubicBezTo>
                    <a:pt x="6240" y="7835"/>
                    <a:pt x="6025" y="7978"/>
                    <a:pt x="5859" y="8121"/>
                  </a:cubicBezTo>
                  <a:cubicBezTo>
                    <a:pt x="5716" y="8240"/>
                    <a:pt x="5549" y="8359"/>
                    <a:pt x="5382" y="8359"/>
                  </a:cubicBezTo>
                  <a:cubicBezTo>
                    <a:pt x="5216" y="8359"/>
                    <a:pt x="5049" y="8240"/>
                    <a:pt x="4906" y="8121"/>
                  </a:cubicBezTo>
                  <a:cubicBezTo>
                    <a:pt x="4739" y="7978"/>
                    <a:pt x="4549" y="7835"/>
                    <a:pt x="4287" y="7835"/>
                  </a:cubicBezTo>
                  <a:cubicBezTo>
                    <a:pt x="4025" y="7835"/>
                    <a:pt x="3834" y="7978"/>
                    <a:pt x="3668" y="8121"/>
                  </a:cubicBezTo>
                  <a:cubicBezTo>
                    <a:pt x="3501" y="8240"/>
                    <a:pt x="3358" y="8359"/>
                    <a:pt x="3191" y="8359"/>
                  </a:cubicBezTo>
                  <a:cubicBezTo>
                    <a:pt x="3001" y="8359"/>
                    <a:pt x="2858" y="8240"/>
                    <a:pt x="2691" y="8121"/>
                  </a:cubicBezTo>
                  <a:cubicBezTo>
                    <a:pt x="2525" y="7978"/>
                    <a:pt x="2334" y="7835"/>
                    <a:pt x="2072" y="7835"/>
                  </a:cubicBezTo>
                  <a:cubicBezTo>
                    <a:pt x="1834" y="7835"/>
                    <a:pt x="1620" y="7978"/>
                    <a:pt x="1453" y="8121"/>
                  </a:cubicBezTo>
                  <a:cubicBezTo>
                    <a:pt x="1358" y="8216"/>
                    <a:pt x="1239" y="8288"/>
                    <a:pt x="1143" y="8335"/>
                  </a:cubicBezTo>
                  <a:lnTo>
                    <a:pt x="1143" y="7787"/>
                  </a:lnTo>
                  <a:lnTo>
                    <a:pt x="810" y="7787"/>
                  </a:lnTo>
                  <a:lnTo>
                    <a:pt x="810" y="9669"/>
                  </a:lnTo>
                  <a:lnTo>
                    <a:pt x="0" y="9669"/>
                  </a:lnTo>
                  <a:lnTo>
                    <a:pt x="0" y="10621"/>
                  </a:lnTo>
                  <a:lnTo>
                    <a:pt x="9026" y="10621"/>
                  </a:lnTo>
                  <a:lnTo>
                    <a:pt x="9026" y="10312"/>
                  </a:lnTo>
                  <a:lnTo>
                    <a:pt x="334" y="10312"/>
                  </a:lnTo>
                  <a:lnTo>
                    <a:pt x="334" y="9978"/>
                  </a:lnTo>
                  <a:lnTo>
                    <a:pt x="10431" y="9978"/>
                  </a:lnTo>
                  <a:lnTo>
                    <a:pt x="10431" y="10312"/>
                  </a:lnTo>
                  <a:lnTo>
                    <a:pt x="9978" y="10312"/>
                  </a:lnTo>
                  <a:lnTo>
                    <a:pt x="9978" y="10621"/>
                  </a:lnTo>
                  <a:lnTo>
                    <a:pt x="10764" y="10621"/>
                  </a:lnTo>
                  <a:lnTo>
                    <a:pt x="10764" y="9669"/>
                  </a:lnTo>
                  <a:lnTo>
                    <a:pt x="9955" y="9669"/>
                  </a:lnTo>
                  <a:lnTo>
                    <a:pt x="9955" y="7002"/>
                  </a:lnTo>
                  <a:cubicBezTo>
                    <a:pt x="9955" y="6740"/>
                    <a:pt x="9740" y="6525"/>
                    <a:pt x="9478" y="6525"/>
                  </a:cubicBezTo>
                  <a:lnTo>
                    <a:pt x="8693" y="6525"/>
                  </a:lnTo>
                  <a:lnTo>
                    <a:pt x="8693" y="3858"/>
                  </a:lnTo>
                  <a:cubicBezTo>
                    <a:pt x="8693" y="3596"/>
                    <a:pt x="8478" y="3382"/>
                    <a:pt x="8216" y="3382"/>
                  </a:cubicBezTo>
                  <a:lnTo>
                    <a:pt x="7740" y="3382"/>
                  </a:lnTo>
                  <a:lnTo>
                    <a:pt x="7740" y="2048"/>
                  </a:lnTo>
                  <a:lnTo>
                    <a:pt x="7264" y="2048"/>
                  </a:lnTo>
                  <a:lnTo>
                    <a:pt x="7264" y="1715"/>
                  </a:lnTo>
                  <a:cubicBezTo>
                    <a:pt x="7549" y="1643"/>
                    <a:pt x="7740" y="1381"/>
                    <a:pt x="7740" y="1096"/>
                  </a:cubicBezTo>
                  <a:cubicBezTo>
                    <a:pt x="7740" y="691"/>
                    <a:pt x="7359" y="262"/>
                    <a:pt x="7216" y="119"/>
                  </a:cubicBezTo>
                  <a:lnTo>
                    <a:pt x="7121" y="0"/>
                  </a:lnTo>
                  <a:lnTo>
                    <a:pt x="7002" y="119"/>
                  </a:lnTo>
                  <a:cubicBezTo>
                    <a:pt x="6883" y="262"/>
                    <a:pt x="6478" y="691"/>
                    <a:pt x="6478" y="1096"/>
                  </a:cubicBezTo>
                  <a:cubicBezTo>
                    <a:pt x="6478" y="1381"/>
                    <a:pt x="6692" y="1643"/>
                    <a:pt x="6954" y="1715"/>
                  </a:cubicBezTo>
                  <a:lnTo>
                    <a:pt x="6954" y="2048"/>
                  </a:lnTo>
                  <a:lnTo>
                    <a:pt x="6478" y="2048"/>
                  </a:lnTo>
                  <a:lnTo>
                    <a:pt x="6478" y="3382"/>
                  </a:lnTo>
                  <a:lnTo>
                    <a:pt x="6001" y="3382"/>
                  </a:lnTo>
                  <a:lnTo>
                    <a:pt x="6001" y="2048"/>
                  </a:lnTo>
                  <a:lnTo>
                    <a:pt x="5549" y="2048"/>
                  </a:lnTo>
                  <a:lnTo>
                    <a:pt x="5549" y="1715"/>
                  </a:lnTo>
                  <a:cubicBezTo>
                    <a:pt x="5811" y="1643"/>
                    <a:pt x="6001" y="1381"/>
                    <a:pt x="6001" y="1096"/>
                  </a:cubicBezTo>
                  <a:cubicBezTo>
                    <a:pt x="6001" y="691"/>
                    <a:pt x="5620" y="262"/>
                    <a:pt x="5501" y="119"/>
                  </a:cubicBezTo>
                  <a:lnTo>
                    <a:pt x="5382" y="0"/>
                  </a:lnTo>
                  <a:lnTo>
                    <a:pt x="5263" y="119"/>
                  </a:lnTo>
                  <a:cubicBezTo>
                    <a:pt x="5144" y="262"/>
                    <a:pt x="4763" y="691"/>
                    <a:pt x="4763" y="1096"/>
                  </a:cubicBezTo>
                  <a:cubicBezTo>
                    <a:pt x="4763" y="1381"/>
                    <a:pt x="4954" y="1643"/>
                    <a:pt x="5216" y="1715"/>
                  </a:cubicBezTo>
                  <a:lnTo>
                    <a:pt x="5216" y="2048"/>
                  </a:lnTo>
                  <a:lnTo>
                    <a:pt x="4763" y="2048"/>
                  </a:lnTo>
                  <a:lnTo>
                    <a:pt x="4763" y="3382"/>
                  </a:lnTo>
                  <a:lnTo>
                    <a:pt x="4287" y="3382"/>
                  </a:lnTo>
                  <a:lnTo>
                    <a:pt x="4287" y="2048"/>
                  </a:lnTo>
                  <a:lnTo>
                    <a:pt x="3811" y="2048"/>
                  </a:lnTo>
                  <a:lnTo>
                    <a:pt x="3811" y="1715"/>
                  </a:lnTo>
                  <a:cubicBezTo>
                    <a:pt x="4072" y="1643"/>
                    <a:pt x="4287" y="1381"/>
                    <a:pt x="4287" y="1096"/>
                  </a:cubicBezTo>
                  <a:cubicBezTo>
                    <a:pt x="4287" y="691"/>
                    <a:pt x="3882" y="262"/>
                    <a:pt x="3763" y="119"/>
                  </a:cubicBezTo>
                  <a:lnTo>
                    <a:pt x="364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73" name="Google Shape;5173;p62"/>
          <p:cNvGrpSpPr/>
          <p:nvPr/>
        </p:nvGrpSpPr>
        <p:grpSpPr>
          <a:xfrm>
            <a:off x="5526401" y="2801346"/>
            <a:ext cx="415415" cy="303317"/>
            <a:chOff x="5526401" y="2801346"/>
            <a:chExt cx="415415" cy="303317"/>
          </a:xfrm>
        </p:grpSpPr>
        <p:sp>
          <p:nvSpPr>
            <p:cNvPr id="5174" name="Google Shape;5174;p62"/>
            <p:cNvSpPr/>
            <p:nvPr/>
          </p:nvSpPr>
          <p:spPr>
            <a:xfrm>
              <a:off x="5773601" y="2807790"/>
              <a:ext cx="146140" cy="89181"/>
            </a:xfrm>
            <a:custGeom>
              <a:rect b="b" l="l" r="r" t="t"/>
              <a:pathLst>
                <a:path extrusionOk="0" h="2311" w="3787">
                  <a:moveTo>
                    <a:pt x="334" y="2001"/>
                  </a:moveTo>
                  <a:lnTo>
                    <a:pt x="1263" y="2001"/>
                  </a:lnTo>
                  <a:cubicBezTo>
                    <a:pt x="1620" y="2001"/>
                    <a:pt x="1906" y="1715"/>
                    <a:pt x="1906" y="1358"/>
                  </a:cubicBezTo>
                  <a:cubicBezTo>
                    <a:pt x="1906" y="1715"/>
                    <a:pt x="2191" y="2001"/>
                    <a:pt x="2525" y="2001"/>
                  </a:cubicBezTo>
                  <a:lnTo>
                    <a:pt x="3477" y="2001"/>
                  </a:lnTo>
                  <a:cubicBezTo>
                    <a:pt x="3644" y="2001"/>
                    <a:pt x="3787" y="2143"/>
                    <a:pt x="3787" y="2310"/>
                  </a:cubicBezTo>
                  <a:lnTo>
                    <a:pt x="3787" y="1881"/>
                  </a:lnTo>
                  <a:cubicBezTo>
                    <a:pt x="3787" y="857"/>
                    <a:pt x="2930" y="0"/>
                    <a:pt x="1906" y="0"/>
                  </a:cubicBezTo>
                  <a:cubicBezTo>
                    <a:pt x="858" y="0"/>
                    <a:pt x="0" y="857"/>
                    <a:pt x="0" y="1881"/>
                  </a:cubicBezTo>
                  <a:lnTo>
                    <a:pt x="0" y="2310"/>
                  </a:lnTo>
                  <a:cubicBezTo>
                    <a:pt x="0" y="2143"/>
                    <a:pt x="143" y="2001"/>
                    <a:pt x="334" y="20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5" name="Google Shape;5175;p62"/>
            <p:cNvSpPr/>
            <p:nvPr/>
          </p:nvSpPr>
          <p:spPr>
            <a:xfrm>
              <a:off x="5798414" y="2860155"/>
              <a:ext cx="97440" cy="103884"/>
            </a:xfrm>
            <a:custGeom>
              <a:rect b="b" l="l" r="r" t="t"/>
              <a:pathLst>
                <a:path extrusionOk="0" h="2692" w="2525">
                  <a:moveTo>
                    <a:pt x="0" y="644"/>
                  </a:moveTo>
                  <a:lnTo>
                    <a:pt x="0" y="1429"/>
                  </a:lnTo>
                  <a:cubicBezTo>
                    <a:pt x="0" y="2120"/>
                    <a:pt x="572" y="2692"/>
                    <a:pt x="1263" y="2692"/>
                  </a:cubicBezTo>
                  <a:cubicBezTo>
                    <a:pt x="1953" y="2692"/>
                    <a:pt x="2525" y="2120"/>
                    <a:pt x="2525" y="1429"/>
                  </a:cubicBezTo>
                  <a:lnTo>
                    <a:pt x="2525" y="644"/>
                  </a:lnTo>
                  <a:lnTo>
                    <a:pt x="1882" y="644"/>
                  </a:lnTo>
                  <a:cubicBezTo>
                    <a:pt x="1548" y="644"/>
                    <a:pt x="1263" y="358"/>
                    <a:pt x="1263" y="1"/>
                  </a:cubicBezTo>
                  <a:cubicBezTo>
                    <a:pt x="1263" y="358"/>
                    <a:pt x="977" y="644"/>
                    <a:pt x="620" y="644"/>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6" name="Google Shape;5176;p62"/>
            <p:cNvSpPr/>
            <p:nvPr/>
          </p:nvSpPr>
          <p:spPr>
            <a:xfrm>
              <a:off x="5773601" y="2884968"/>
              <a:ext cx="146140" cy="30370"/>
            </a:xfrm>
            <a:custGeom>
              <a:rect b="b" l="l" r="r" t="t"/>
              <a:pathLst>
                <a:path extrusionOk="0" h="787" w="3787">
                  <a:moveTo>
                    <a:pt x="3168" y="1"/>
                  </a:moveTo>
                  <a:lnTo>
                    <a:pt x="3168" y="786"/>
                  </a:lnTo>
                  <a:lnTo>
                    <a:pt x="3477" y="786"/>
                  </a:lnTo>
                  <a:cubicBezTo>
                    <a:pt x="3644" y="786"/>
                    <a:pt x="3787" y="644"/>
                    <a:pt x="3787" y="477"/>
                  </a:cubicBezTo>
                  <a:lnTo>
                    <a:pt x="3787" y="310"/>
                  </a:lnTo>
                  <a:cubicBezTo>
                    <a:pt x="3787" y="143"/>
                    <a:pt x="3644" y="1"/>
                    <a:pt x="3477" y="1"/>
                  </a:cubicBezTo>
                  <a:close/>
                  <a:moveTo>
                    <a:pt x="0" y="477"/>
                  </a:moveTo>
                  <a:cubicBezTo>
                    <a:pt x="0" y="644"/>
                    <a:pt x="143" y="786"/>
                    <a:pt x="334" y="786"/>
                  </a:cubicBezTo>
                  <a:lnTo>
                    <a:pt x="643" y="786"/>
                  </a:lnTo>
                  <a:lnTo>
                    <a:pt x="643" y="1"/>
                  </a:lnTo>
                  <a:lnTo>
                    <a:pt x="334" y="1"/>
                  </a:lnTo>
                  <a:cubicBezTo>
                    <a:pt x="143" y="1"/>
                    <a:pt x="0" y="143"/>
                    <a:pt x="0" y="310"/>
                  </a:cubicBez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7" name="Google Shape;5177;p62"/>
            <p:cNvSpPr/>
            <p:nvPr/>
          </p:nvSpPr>
          <p:spPr>
            <a:xfrm>
              <a:off x="5773601" y="2803198"/>
              <a:ext cx="82737" cy="93774"/>
            </a:xfrm>
            <a:custGeom>
              <a:rect b="b" l="l" r="r" t="t"/>
              <a:pathLst>
                <a:path extrusionOk="0" h="2430" w="2144">
                  <a:moveTo>
                    <a:pt x="334" y="2120"/>
                  </a:moveTo>
                  <a:lnTo>
                    <a:pt x="477" y="2120"/>
                  </a:lnTo>
                  <a:cubicBezTo>
                    <a:pt x="477" y="1119"/>
                    <a:pt x="1096" y="262"/>
                    <a:pt x="2144" y="143"/>
                  </a:cubicBezTo>
                  <a:cubicBezTo>
                    <a:pt x="1024" y="0"/>
                    <a:pt x="0" y="881"/>
                    <a:pt x="0" y="2000"/>
                  </a:cubicBezTo>
                  <a:lnTo>
                    <a:pt x="0" y="2429"/>
                  </a:lnTo>
                  <a:cubicBezTo>
                    <a:pt x="0" y="2262"/>
                    <a:pt x="143" y="2120"/>
                    <a:pt x="334" y="212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8" name="Google Shape;5178;p62"/>
            <p:cNvSpPr/>
            <p:nvPr/>
          </p:nvSpPr>
          <p:spPr>
            <a:xfrm>
              <a:off x="5798414" y="2884968"/>
              <a:ext cx="57924" cy="83663"/>
            </a:xfrm>
            <a:custGeom>
              <a:rect b="b" l="l" r="r" t="t"/>
              <a:pathLst>
                <a:path extrusionOk="0" h="2168" w="1501">
                  <a:moveTo>
                    <a:pt x="0" y="1"/>
                  </a:moveTo>
                  <a:lnTo>
                    <a:pt x="0" y="786"/>
                  </a:lnTo>
                  <a:cubicBezTo>
                    <a:pt x="0" y="1572"/>
                    <a:pt x="715" y="2168"/>
                    <a:pt x="1501" y="2025"/>
                  </a:cubicBezTo>
                  <a:cubicBezTo>
                    <a:pt x="905" y="1906"/>
                    <a:pt x="477" y="1406"/>
                    <a:pt x="477" y="786"/>
                  </a:cubicBezTo>
                  <a:lnTo>
                    <a:pt x="477"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9" name="Google Shape;5179;p62"/>
            <p:cNvSpPr/>
            <p:nvPr/>
          </p:nvSpPr>
          <p:spPr>
            <a:xfrm>
              <a:off x="5773601" y="2903336"/>
              <a:ext cx="146140" cy="84589"/>
            </a:xfrm>
            <a:custGeom>
              <a:rect b="b" l="l" r="r" t="t"/>
              <a:pathLst>
                <a:path extrusionOk="0" h="2192" w="3787">
                  <a:moveTo>
                    <a:pt x="762" y="2192"/>
                  </a:moveTo>
                  <a:lnTo>
                    <a:pt x="1263" y="2049"/>
                  </a:lnTo>
                  <a:lnTo>
                    <a:pt x="1263" y="1406"/>
                  </a:lnTo>
                  <a:cubicBezTo>
                    <a:pt x="882" y="1168"/>
                    <a:pt x="643" y="763"/>
                    <a:pt x="643" y="310"/>
                  </a:cubicBezTo>
                  <a:lnTo>
                    <a:pt x="334" y="310"/>
                  </a:lnTo>
                  <a:cubicBezTo>
                    <a:pt x="143" y="310"/>
                    <a:pt x="0" y="168"/>
                    <a:pt x="0" y="1"/>
                  </a:cubicBezTo>
                  <a:lnTo>
                    <a:pt x="0" y="1596"/>
                  </a:lnTo>
                  <a:cubicBezTo>
                    <a:pt x="0" y="1954"/>
                    <a:pt x="405" y="2192"/>
                    <a:pt x="762" y="2192"/>
                  </a:cubicBezTo>
                  <a:close/>
                  <a:moveTo>
                    <a:pt x="2525" y="1406"/>
                  </a:moveTo>
                  <a:lnTo>
                    <a:pt x="2525" y="2049"/>
                  </a:lnTo>
                  <a:lnTo>
                    <a:pt x="3049" y="2192"/>
                  </a:lnTo>
                  <a:cubicBezTo>
                    <a:pt x="3382" y="2192"/>
                    <a:pt x="3787" y="1954"/>
                    <a:pt x="3787" y="1596"/>
                  </a:cubicBezTo>
                  <a:lnTo>
                    <a:pt x="3787" y="1"/>
                  </a:lnTo>
                  <a:cubicBezTo>
                    <a:pt x="3787" y="168"/>
                    <a:pt x="3644" y="310"/>
                    <a:pt x="3477" y="310"/>
                  </a:cubicBezTo>
                  <a:lnTo>
                    <a:pt x="3168" y="310"/>
                  </a:lnTo>
                  <a:cubicBezTo>
                    <a:pt x="3168" y="763"/>
                    <a:pt x="2906" y="1168"/>
                    <a:pt x="2525" y="1406"/>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0" name="Google Shape;5180;p62"/>
            <p:cNvSpPr/>
            <p:nvPr/>
          </p:nvSpPr>
          <p:spPr>
            <a:xfrm>
              <a:off x="5778193" y="2962146"/>
              <a:ext cx="137882" cy="25778"/>
            </a:xfrm>
            <a:custGeom>
              <a:rect b="b" l="l" r="r" t="t"/>
              <a:pathLst>
                <a:path extrusionOk="0" h="668" w="3573">
                  <a:moveTo>
                    <a:pt x="643" y="668"/>
                  </a:moveTo>
                  <a:lnTo>
                    <a:pt x="1144" y="525"/>
                  </a:lnTo>
                  <a:lnTo>
                    <a:pt x="1144" y="1"/>
                  </a:lnTo>
                  <a:lnTo>
                    <a:pt x="0" y="382"/>
                  </a:lnTo>
                  <a:cubicBezTo>
                    <a:pt x="143" y="549"/>
                    <a:pt x="405" y="668"/>
                    <a:pt x="643" y="668"/>
                  </a:cubicBezTo>
                  <a:close/>
                  <a:moveTo>
                    <a:pt x="2930" y="668"/>
                  </a:moveTo>
                  <a:lnTo>
                    <a:pt x="2406" y="525"/>
                  </a:lnTo>
                  <a:lnTo>
                    <a:pt x="2406" y="1"/>
                  </a:lnTo>
                  <a:lnTo>
                    <a:pt x="3573" y="382"/>
                  </a:lnTo>
                  <a:cubicBezTo>
                    <a:pt x="3430" y="549"/>
                    <a:pt x="3168" y="668"/>
                    <a:pt x="2930" y="66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1" name="Google Shape;5181;p62"/>
            <p:cNvSpPr/>
            <p:nvPr/>
          </p:nvSpPr>
          <p:spPr>
            <a:xfrm>
              <a:off x="5548435" y="2807790"/>
              <a:ext cx="146179" cy="89181"/>
            </a:xfrm>
            <a:custGeom>
              <a:rect b="b" l="l" r="r" t="t"/>
              <a:pathLst>
                <a:path extrusionOk="0" h="2311" w="3788">
                  <a:moveTo>
                    <a:pt x="310" y="2001"/>
                  </a:moveTo>
                  <a:lnTo>
                    <a:pt x="620" y="2001"/>
                  </a:lnTo>
                  <a:cubicBezTo>
                    <a:pt x="977" y="2001"/>
                    <a:pt x="1263" y="1715"/>
                    <a:pt x="1263" y="1358"/>
                  </a:cubicBezTo>
                  <a:cubicBezTo>
                    <a:pt x="1263" y="1715"/>
                    <a:pt x="1549" y="2001"/>
                    <a:pt x="1882" y="2001"/>
                  </a:cubicBezTo>
                  <a:lnTo>
                    <a:pt x="3454" y="2001"/>
                  </a:lnTo>
                  <a:cubicBezTo>
                    <a:pt x="3644" y="2001"/>
                    <a:pt x="3787" y="2143"/>
                    <a:pt x="3787" y="2310"/>
                  </a:cubicBezTo>
                  <a:lnTo>
                    <a:pt x="3787" y="1881"/>
                  </a:lnTo>
                  <a:cubicBezTo>
                    <a:pt x="3787" y="857"/>
                    <a:pt x="2930" y="0"/>
                    <a:pt x="1882" y="0"/>
                  </a:cubicBezTo>
                  <a:cubicBezTo>
                    <a:pt x="858" y="0"/>
                    <a:pt x="1" y="857"/>
                    <a:pt x="1" y="1881"/>
                  </a:cubicBezTo>
                  <a:lnTo>
                    <a:pt x="1" y="2310"/>
                  </a:lnTo>
                  <a:cubicBezTo>
                    <a:pt x="1" y="2143"/>
                    <a:pt x="144" y="2001"/>
                    <a:pt x="310" y="2001"/>
                  </a:cubicBez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2" name="Google Shape;5182;p62"/>
            <p:cNvSpPr/>
            <p:nvPr/>
          </p:nvSpPr>
          <p:spPr>
            <a:xfrm>
              <a:off x="5572322" y="2860155"/>
              <a:ext cx="97478" cy="103884"/>
            </a:xfrm>
            <a:custGeom>
              <a:rect b="b" l="l" r="r" t="t"/>
              <a:pathLst>
                <a:path extrusionOk="0" h="2692" w="2526">
                  <a:moveTo>
                    <a:pt x="1" y="1429"/>
                  </a:moveTo>
                  <a:cubicBezTo>
                    <a:pt x="1" y="2120"/>
                    <a:pt x="573" y="2692"/>
                    <a:pt x="1263" y="2692"/>
                  </a:cubicBezTo>
                  <a:cubicBezTo>
                    <a:pt x="1954" y="2692"/>
                    <a:pt x="2525" y="2120"/>
                    <a:pt x="2525" y="1429"/>
                  </a:cubicBezTo>
                  <a:lnTo>
                    <a:pt x="2525" y="644"/>
                  </a:lnTo>
                  <a:lnTo>
                    <a:pt x="1263" y="644"/>
                  </a:lnTo>
                  <a:cubicBezTo>
                    <a:pt x="930" y="644"/>
                    <a:pt x="644" y="358"/>
                    <a:pt x="644" y="1"/>
                  </a:cubicBezTo>
                  <a:cubicBezTo>
                    <a:pt x="644" y="358"/>
                    <a:pt x="358" y="644"/>
                    <a:pt x="1" y="644"/>
                  </a:cubicBezTo>
                  <a:lnTo>
                    <a:pt x="1" y="1429"/>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3" name="Google Shape;5183;p62"/>
            <p:cNvSpPr/>
            <p:nvPr/>
          </p:nvSpPr>
          <p:spPr>
            <a:xfrm>
              <a:off x="5572322" y="2876710"/>
              <a:ext cx="57962" cy="91921"/>
            </a:xfrm>
            <a:custGeom>
              <a:rect b="b" l="l" r="r" t="t"/>
              <a:pathLst>
                <a:path extrusionOk="0" h="2382" w="1502">
                  <a:moveTo>
                    <a:pt x="1" y="1000"/>
                  </a:moveTo>
                  <a:cubicBezTo>
                    <a:pt x="1" y="1786"/>
                    <a:pt x="739" y="2382"/>
                    <a:pt x="1501" y="2239"/>
                  </a:cubicBezTo>
                  <a:cubicBezTo>
                    <a:pt x="930" y="2120"/>
                    <a:pt x="477" y="1620"/>
                    <a:pt x="477" y="1000"/>
                  </a:cubicBezTo>
                  <a:lnTo>
                    <a:pt x="477" y="0"/>
                  </a:lnTo>
                  <a:cubicBezTo>
                    <a:pt x="358" y="119"/>
                    <a:pt x="192" y="215"/>
                    <a:pt x="1" y="21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4" name="Google Shape;5184;p62"/>
            <p:cNvSpPr/>
            <p:nvPr/>
          </p:nvSpPr>
          <p:spPr>
            <a:xfrm>
              <a:off x="5548435" y="2884968"/>
              <a:ext cx="146179" cy="30370"/>
            </a:xfrm>
            <a:custGeom>
              <a:rect b="b" l="l" r="r" t="t"/>
              <a:pathLst>
                <a:path extrusionOk="0" h="787" w="3788">
                  <a:moveTo>
                    <a:pt x="3144" y="1"/>
                  </a:moveTo>
                  <a:lnTo>
                    <a:pt x="3144" y="786"/>
                  </a:lnTo>
                  <a:lnTo>
                    <a:pt x="3454" y="786"/>
                  </a:lnTo>
                  <a:cubicBezTo>
                    <a:pt x="3644" y="786"/>
                    <a:pt x="3787" y="644"/>
                    <a:pt x="3787" y="477"/>
                  </a:cubicBezTo>
                  <a:lnTo>
                    <a:pt x="3787" y="310"/>
                  </a:lnTo>
                  <a:cubicBezTo>
                    <a:pt x="3787" y="143"/>
                    <a:pt x="3644" y="1"/>
                    <a:pt x="3454" y="1"/>
                  </a:cubicBezTo>
                  <a:close/>
                  <a:moveTo>
                    <a:pt x="1" y="477"/>
                  </a:moveTo>
                  <a:cubicBezTo>
                    <a:pt x="1" y="644"/>
                    <a:pt x="144" y="786"/>
                    <a:pt x="310" y="786"/>
                  </a:cubicBezTo>
                  <a:lnTo>
                    <a:pt x="620" y="786"/>
                  </a:lnTo>
                  <a:lnTo>
                    <a:pt x="620" y="1"/>
                  </a:lnTo>
                  <a:lnTo>
                    <a:pt x="310" y="1"/>
                  </a:lnTo>
                  <a:cubicBezTo>
                    <a:pt x="144" y="1"/>
                    <a:pt x="1" y="143"/>
                    <a:pt x="1" y="310"/>
                  </a:cubicBez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5" name="Google Shape;5185;p62"/>
            <p:cNvSpPr/>
            <p:nvPr/>
          </p:nvSpPr>
          <p:spPr>
            <a:xfrm>
              <a:off x="5548435" y="2803198"/>
              <a:ext cx="81849" cy="93774"/>
            </a:xfrm>
            <a:custGeom>
              <a:rect b="b" l="l" r="r" t="t"/>
              <a:pathLst>
                <a:path extrusionOk="0" h="2430" w="2121">
                  <a:moveTo>
                    <a:pt x="310" y="2120"/>
                  </a:moveTo>
                  <a:lnTo>
                    <a:pt x="477" y="2120"/>
                  </a:lnTo>
                  <a:cubicBezTo>
                    <a:pt x="477" y="1119"/>
                    <a:pt x="1096" y="262"/>
                    <a:pt x="2120" y="143"/>
                  </a:cubicBezTo>
                  <a:cubicBezTo>
                    <a:pt x="1001" y="0"/>
                    <a:pt x="1" y="881"/>
                    <a:pt x="1" y="2000"/>
                  </a:cubicBezTo>
                  <a:lnTo>
                    <a:pt x="1" y="2429"/>
                  </a:lnTo>
                  <a:cubicBezTo>
                    <a:pt x="1" y="2262"/>
                    <a:pt x="144" y="2120"/>
                    <a:pt x="310" y="212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6" name="Google Shape;5186;p62"/>
            <p:cNvSpPr/>
            <p:nvPr/>
          </p:nvSpPr>
          <p:spPr>
            <a:xfrm>
              <a:off x="5548435" y="2903336"/>
              <a:ext cx="48739" cy="54258"/>
            </a:xfrm>
            <a:custGeom>
              <a:rect b="b" l="l" r="r" t="t"/>
              <a:pathLst>
                <a:path extrusionOk="0" h="1406" w="1263">
                  <a:moveTo>
                    <a:pt x="620" y="310"/>
                  </a:moveTo>
                  <a:lnTo>
                    <a:pt x="310" y="310"/>
                  </a:lnTo>
                  <a:cubicBezTo>
                    <a:pt x="144" y="310"/>
                    <a:pt x="1" y="168"/>
                    <a:pt x="1" y="1"/>
                  </a:cubicBezTo>
                  <a:lnTo>
                    <a:pt x="1" y="811"/>
                  </a:lnTo>
                  <a:cubicBezTo>
                    <a:pt x="1" y="1144"/>
                    <a:pt x="334" y="1406"/>
                    <a:pt x="739" y="1406"/>
                  </a:cubicBezTo>
                  <a:lnTo>
                    <a:pt x="1263" y="1406"/>
                  </a:lnTo>
                  <a:cubicBezTo>
                    <a:pt x="882" y="1168"/>
                    <a:pt x="620" y="763"/>
                    <a:pt x="620" y="310"/>
                  </a:cubicBezTo>
                  <a:close/>
                </a:path>
              </a:pathLst>
            </a:custGeom>
            <a:solidFill>
              <a:srgbClr val="D4B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7" name="Google Shape;5187;p62"/>
            <p:cNvSpPr/>
            <p:nvPr/>
          </p:nvSpPr>
          <p:spPr>
            <a:xfrm>
              <a:off x="5597134" y="2957554"/>
              <a:ext cx="48778" cy="61628"/>
            </a:xfrm>
            <a:custGeom>
              <a:rect b="b" l="l" r="r" t="t"/>
              <a:pathLst>
                <a:path extrusionOk="0" h="1597" w="1264">
                  <a:moveTo>
                    <a:pt x="1" y="1"/>
                  </a:moveTo>
                  <a:lnTo>
                    <a:pt x="1" y="644"/>
                  </a:lnTo>
                  <a:lnTo>
                    <a:pt x="620" y="1596"/>
                  </a:lnTo>
                  <a:lnTo>
                    <a:pt x="1263" y="644"/>
                  </a:lnTo>
                  <a:lnTo>
                    <a:pt x="1263" y="1"/>
                  </a:lnTo>
                  <a:cubicBezTo>
                    <a:pt x="1096" y="72"/>
                    <a:pt x="930" y="144"/>
                    <a:pt x="739" y="168"/>
                  </a:cubicBezTo>
                  <a:cubicBezTo>
                    <a:pt x="477" y="191"/>
                    <a:pt x="215" y="120"/>
                    <a:pt x="1" y="1"/>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8" name="Google Shape;5188;p62"/>
            <p:cNvSpPr/>
            <p:nvPr/>
          </p:nvSpPr>
          <p:spPr>
            <a:xfrm>
              <a:off x="5532806" y="2982366"/>
              <a:ext cx="177437" cy="115847"/>
            </a:xfrm>
            <a:custGeom>
              <a:rect b="b" l="l" r="r" t="t"/>
              <a:pathLst>
                <a:path extrusionOk="0" h="3002" w="4598">
                  <a:moveTo>
                    <a:pt x="1668" y="1"/>
                  </a:moveTo>
                  <a:lnTo>
                    <a:pt x="620" y="310"/>
                  </a:lnTo>
                  <a:cubicBezTo>
                    <a:pt x="311" y="406"/>
                    <a:pt x="1" y="596"/>
                    <a:pt x="1" y="930"/>
                  </a:cubicBezTo>
                  <a:lnTo>
                    <a:pt x="1" y="3001"/>
                  </a:lnTo>
                  <a:lnTo>
                    <a:pt x="4597" y="3001"/>
                  </a:lnTo>
                  <a:lnTo>
                    <a:pt x="4597" y="930"/>
                  </a:lnTo>
                  <a:cubicBezTo>
                    <a:pt x="4597" y="596"/>
                    <a:pt x="4288" y="406"/>
                    <a:pt x="3954" y="310"/>
                  </a:cubicBezTo>
                  <a:lnTo>
                    <a:pt x="2930" y="1"/>
                  </a:lnTo>
                  <a:lnTo>
                    <a:pt x="2287" y="953"/>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9" name="Google Shape;5189;p62"/>
            <p:cNvSpPr/>
            <p:nvPr/>
          </p:nvSpPr>
          <p:spPr>
            <a:xfrm>
              <a:off x="5757973" y="2987884"/>
              <a:ext cx="177398" cy="110329"/>
            </a:xfrm>
            <a:custGeom>
              <a:rect b="b" l="l" r="r" t="t"/>
              <a:pathLst>
                <a:path extrusionOk="0" h="2859" w="4597">
                  <a:moveTo>
                    <a:pt x="1" y="787"/>
                  </a:moveTo>
                  <a:lnTo>
                    <a:pt x="1" y="2858"/>
                  </a:lnTo>
                  <a:lnTo>
                    <a:pt x="4597" y="2858"/>
                  </a:lnTo>
                  <a:lnTo>
                    <a:pt x="4597" y="787"/>
                  </a:lnTo>
                  <a:cubicBezTo>
                    <a:pt x="4597" y="453"/>
                    <a:pt x="4287" y="263"/>
                    <a:pt x="3978" y="167"/>
                  </a:cubicBezTo>
                  <a:lnTo>
                    <a:pt x="3454" y="1"/>
                  </a:lnTo>
                  <a:lnTo>
                    <a:pt x="3454" y="953"/>
                  </a:lnTo>
                  <a:cubicBezTo>
                    <a:pt x="3215" y="1025"/>
                    <a:pt x="2787" y="1096"/>
                    <a:pt x="2311" y="1096"/>
                  </a:cubicBezTo>
                  <a:cubicBezTo>
                    <a:pt x="1810" y="1096"/>
                    <a:pt x="1382" y="1025"/>
                    <a:pt x="1167" y="953"/>
                  </a:cubicBezTo>
                  <a:lnTo>
                    <a:pt x="1167" y="1"/>
                  </a:lnTo>
                  <a:lnTo>
                    <a:pt x="644" y="167"/>
                  </a:lnTo>
                  <a:cubicBezTo>
                    <a:pt x="310" y="263"/>
                    <a:pt x="1" y="453"/>
                    <a:pt x="1" y="787"/>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0" name="Google Shape;5190;p62"/>
            <p:cNvSpPr/>
            <p:nvPr/>
          </p:nvSpPr>
          <p:spPr>
            <a:xfrm>
              <a:off x="5803006" y="2957554"/>
              <a:ext cx="88255" cy="72665"/>
            </a:xfrm>
            <a:custGeom>
              <a:rect b="b" l="l" r="r" t="t"/>
              <a:pathLst>
                <a:path extrusionOk="0" h="1883" w="2287">
                  <a:moveTo>
                    <a:pt x="0" y="1739"/>
                  </a:moveTo>
                  <a:cubicBezTo>
                    <a:pt x="215" y="1811"/>
                    <a:pt x="643" y="1882"/>
                    <a:pt x="1144" y="1882"/>
                  </a:cubicBezTo>
                  <a:cubicBezTo>
                    <a:pt x="1620" y="1882"/>
                    <a:pt x="2048" y="1811"/>
                    <a:pt x="2287" y="1739"/>
                  </a:cubicBezTo>
                  <a:lnTo>
                    <a:pt x="2287" y="787"/>
                  </a:lnTo>
                  <a:lnTo>
                    <a:pt x="1763" y="644"/>
                  </a:lnTo>
                  <a:lnTo>
                    <a:pt x="1763" y="1"/>
                  </a:lnTo>
                  <a:cubicBezTo>
                    <a:pt x="1620" y="72"/>
                    <a:pt x="1429" y="144"/>
                    <a:pt x="1239" y="168"/>
                  </a:cubicBezTo>
                  <a:cubicBezTo>
                    <a:pt x="1001" y="191"/>
                    <a:pt x="739" y="120"/>
                    <a:pt x="501" y="1"/>
                  </a:cubicBezTo>
                  <a:lnTo>
                    <a:pt x="501" y="644"/>
                  </a:lnTo>
                  <a:lnTo>
                    <a:pt x="0" y="787"/>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1" name="Google Shape;5191;p62"/>
            <p:cNvSpPr/>
            <p:nvPr/>
          </p:nvSpPr>
          <p:spPr>
            <a:xfrm>
              <a:off x="5597134" y="2957554"/>
              <a:ext cx="18446" cy="52444"/>
            </a:xfrm>
            <a:custGeom>
              <a:rect b="b" l="l" r="r" t="t"/>
              <a:pathLst>
                <a:path extrusionOk="0" h="1359" w="478">
                  <a:moveTo>
                    <a:pt x="1" y="1"/>
                  </a:moveTo>
                  <a:lnTo>
                    <a:pt x="1" y="644"/>
                  </a:lnTo>
                  <a:lnTo>
                    <a:pt x="477" y="1358"/>
                  </a:lnTo>
                  <a:lnTo>
                    <a:pt x="477" y="144"/>
                  </a:lnTo>
                  <a:cubicBezTo>
                    <a:pt x="311" y="120"/>
                    <a:pt x="144" y="72"/>
                    <a:pt x="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2" name="Google Shape;5192;p62"/>
            <p:cNvSpPr/>
            <p:nvPr/>
          </p:nvSpPr>
          <p:spPr>
            <a:xfrm>
              <a:off x="5532806" y="2996181"/>
              <a:ext cx="18446" cy="102032"/>
            </a:xfrm>
            <a:custGeom>
              <a:rect b="b" l="l" r="r" t="t"/>
              <a:pathLst>
                <a:path extrusionOk="0" h="2644" w="478">
                  <a:moveTo>
                    <a:pt x="477" y="0"/>
                  </a:moveTo>
                  <a:cubicBezTo>
                    <a:pt x="215" y="119"/>
                    <a:pt x="1" y="286"/>
                    <a:pt x="1" y="572"/>
                  </a:cubicBezTo>
                  <a:lnTo>
                    <a:pt x="1" y="2643"/>
                  </a:lnTo>
                  <a:lnTo>
                    <a:pt x="477" y="264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3" name="Google Shape;5193;p62"/>
            <p:cNvSpPr/>
            <p:nvPr/>
          </p:nvSpPr>
          <p:spPr>
            <a:xfrm>
              <a:off x="5757973" y="2996181"/>
              <a:ext cx="18407" cy="102032"/>
            </a:xfrm>
            <a:custGeom>
              <a:rect b="b" l="l" r="r" t="t"/>
              <a:pathLst>
                <a:path extrusionOk="0" h="2644" w="477">
                  <a:moveTo>
                    <a:pt x="477" y="0"/>
                  </a:moveTo>
                  <a:cubicBezTo>
                    <a:pt x="215" y="119"/>
                    <a:pt x="1" y="286"/>
                    <a:pt x="1" y="572"/>
                  </a:cubicBezTo>
                  <a:lnTo>
                    <a:pt x="1" y="2643"/>
                  </a:lnTo>
                  <a:lnTo>
                    <a:pt x="477" y="264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4" name="Google Shape;5194;p62"/>
            <p:cNvSpPr/>
            <p:nvPr/>
          </p:nvSpPr>
          <p:spPr>
            <a:xfrm>
              <a:off x="5752454" y="2801346"/>
              <a:ext cx="189361" cy="303317"/>
            </a:xfrm>
            <a:custGeom>
              <a:rect b="b" l="l" r="r" t="t"/>
              <a:pathLst>
                <a:path extrusionOk="0" h="7860" w="4907">
                  <a:moveTo>
                    <a:pt x="2454" y="334"/>
                  </a:moveTo>
                  <a:cubicBezTo>
                    <a:pt x="3406" y="334"/>
                    <a:pt x="4168" y="1096"/>
                    <a:pt x="4168" y="2025"/>
                  </a:cubicBezTo>
                  <a:cubicBezTo>
                    <a:pt x="4121" y="2025"/>
                    <a:pt x="4073" y="2001"/>
                    <a:pt x="4025" y="2001"/>
                  </a:cubicBezTo>
                  <a:lnTo>
                    <a:pt x="3073" y="2001"/>
                  </a:lnTo>
                  <a:cubicBezTo>
                    <a:pt x="2811" y="2001"/>
                    <a:pt x="2596" y="1787"/>
                    <a:pt x="2596" y="1525"/>
                  </a:cubicBezTo>
                  <a:lnTo>
                    <a:pt x="2287" y="1525"/>
                  </a:lnTo>
                  <a:cubicBezTo>
                    <a:pt x="2287" y="1787"/>
                    <a:pt x="2072" y="2001"/>
                    <a:pt x="1811" y="2001"/>
                  </a:cubicBezTo>
                  <a:lnTo>
                    <a:pt x="882" y="2001"/>
                  </a:lnTo>
                  <a:cubicBezTo>
                    <a:pt x="810" y="2001"/>
                    <a:pt x="763" y="2025"/>
                    <a:pt x="715" y="2025"/>
                  </a:cubicBezTo>
                  <a:cubicBezTo>
                    <a:pt x="715" y="1096"/>
                    <a:pt x="1501" y="334"/>
                    <a:pt x="2454" y="334"/>
                  </a:cubicBezTo>
                  <a:close/>
                  <a:moveTo>
                    <a:pt x="1025" y="2310"/>
                  </a:moveTo>
                  <a:lnTo>
                    <a:pt x="1025" y="2787"/>
                  </a:lnTo>
                  <a:lnTo>
                    <a:pt x="882" y="2787"/>
                  </a:lnTo>
                  <a:cubicBezTo>
                    <a:pt x="787" y="2787"/>
                    <a:pt x="715" y="2715"/>
                    <a:pt x="715" y="2644"/>
                  </a:cubicBezTo>
                  <a:lnTo>
                    <a:pt x="715" y="2477"/>
                  </a:lnTo>
                  <a:cubicBezTo>
                    <a:pt x="715" y="2382"/>
                    <a:pt x="787" y="2310"/>
                    <a:pt x="882" y="2310"/>
                  </a:cubicBezTo>
                  <a:close/>
                  <a:moveTo>
                    <a:pt x="4025" y="2310"/>
                  </a:moveTo>
                  <a:cubicBezTo>
                    <a:pt x="4097" y="2310"/>
                    <a:pt x="4168" y="2382"/>
                    <a:pt x="4168" y="2477"/>
                  </a:cubicBezTo>
                  <a:lnTo>
                    <a:pt x="4168" y="2644"/>
                  </a:lnTo>
                  <a:cubicBezTo>
                    <a:pt x="4168" y="2715"/>
                    <a:pt x="4097" y="2787"/>
                    <a:pt x="4025" y="2787"/>
                  </a:cubicBezTo>
                  <a:lnTo>
                    <a:pt x="3859" y="2787"/>
                  </a:lnTo>
                  <a:lnTo>
                    <a:pt x="3859" y="2310"/>
                  </a:lnTo>
                  <a:close/>
                  <a:moveTo>
                    <a:pt x="2454" y="2001"/>
                  </a:moveTo>
                  <a:cubicBezTo>
                    <a:pt x="2596" y="2191"/>
                    <a:pt x="2811" y="2310"/>
                    <a:pt x="3073" y="2310"/>
                  </a:cubicBezTo>
                  <a:lnTo>
                    <a:pt x="3549" y="2310"/>
                  </a:lnTo>
                  <a:lnTo>
                    <a:pt x="3549" y="2953"/>
                  </a:lnTo>
                  <a:cubicBezTo>
                    <a:pt x="3549" y="3549"/>
                    <a:pt x="3049" y="4049"/>
                    <a:pt x="2454" y="4049"/>
                  </a:cubicBezTo>
                  <a:cubicBezTo>
                    <a:pt x="1834" y="4049"/>
                    <a:pt x="1334" y="3549"/>
                    <a:pt x="1334" y="2953"/>
                  </a:cubicBezTo>
                  <a:lnTo>
                    <a:pt x="1334" y="2310"/>
                  </a:lnTo>
                  <a:lnTo>
                    <a:pt x="1811" y="2310"/>
                  </a:lnTo>
                  <a:cubicBezTo>
                    <a:pt x="2072" y="2310"/>
                    <a:pt x="2311" y="2191"/>
                    <a:pt x="2454" y="2001"/>
                  </a:cubicBezTo>
                  <a:close/>
                  <a:moveTo>
                    <a:pt x="715" y="3072"/>
                  </a:moveTo>
                  <a:cubicBezTo>
                    <a:pt x="763" y="3096"/>
                    <a:pt x="810" y="3120"/>
                    <a:pt x="882" y="3120"/>
                  </a:cubicBezTo>
                  <a:lnTo>
                    <a:pt x="1048" y="3120"/>
                  </a:lnTo>
                  <a:cubicBezTo>
                    <a:pt x="1096" y="3525"/>
                    <a:pt x="1310" y="3906"/>
                    <a:pt x="1668" y="4120"/>
                  </a:cubicBezTo>
                  <a:lnTo>
                    <a:pt x="1668" y="4573"/>
                  </a:lnTo>
                  <a:lnTo>
                    <a:pt x="1287" y="4692"/>
                  </a:lnTo>
                  <a:cubicBezTo>
                    <a:pt x="1025" y="4668"/>
                    <a:pt x="715" y="4478"/>
                    <a:pt x="715" y="4239"/>
                  </a:cubicBezTo>
                  <a:lnTo>
                    <a:pt x="715" y="3072"/>
                  </a:lnTo>
                  <a:close/>
                  <a:moveTo>
                    <a:pt x="4168" y="3072"/>
                  </a:moveTo>
                  <a:lnTo>
                    <a:pt x="4168" y="4239"/>
                  </a:lnTo>
                  <a:cubicBezTo>
                    <a:pt x="4168" y="4478"/>
                    <a:pt x="3882" y="4668"/>
                    <a:pt x="3620" y="4692"/>
                  </a:cubicBezTo>
                  <a:lnTo>
                    <a:pt x="3239" y="4573"/>
                  </a:lnTo>
                  <a:lnTo>
                    <a:pt x="3239" y="4120"/>
                  </a:lnTo>
                  <a:cubicBezTo>
                    <a:pt x="3573" y="3906"/>
                    <a:pt x="3811" y="3525"/>
                    <a:pt x="3859" y="3120"/>
                  </a:cubicBezTo>
                  <a:lnTo>
                    <a:pt x="4025" y="3120"/>
                  </a:lnTo>
                  <a:cubicBezTo>
                    <a:pt x="4073" y="3120"/>
                    <a:pt x="4121" y="3096"/>
                    <a:pt x="4168" y="3072"/>
                  </a:cubicBezTo>
                  <a:close/>
                  <a:moveTo>
                    <a:pt x="2930" y="4287"/>
                  </a:moveTo>
                  <a:lnTo>
                    <a:pt x="2930" y="4811"/>
                  </a:lnTo>
                  <a:lnTo>
                    <a:pt x="3430" y="4954"/>
                  </a:lnTo>
                  <a:lnTo>
                    <a:pt x="3430" y="5668"/>
                  </a:lnTo>
                  <a:cubicBezTo>
                    <a:pt x="3192" y="5716"/>
                    <a:pt x="2835" y="5787"/>
                    <a:pt x="2454" y="5787"/>
                  </a:cubicBezTo>
                  <a:cubicBezTo>
                    <a:pt x="2049" y="5787"/>
                    <a:pt x="1691" y="5716"/>
                    <a:pt x="1453" y="5668"/>
                  </a:cubicBezTo>
                  <a:lnTo>
                    <a:pt x="1453" y="4954"/>
                  </a:lnTo>
                  <a:lnTo>
                    <a:pt x="1977" y="4811"/>
                  </a:lnTo>
                  <a:lnTo>
                    <a:pt x="1977" y="4287"/>
                  </a:lnTo>
                  <a:cubicBezTo>
                    <a:pt x="2120" y="4335"/>
                    <a:pt x="2287" y="4358"/>
                    <a:pt x="2454" y="4358"/>
                  </a:cubicBezTo>
                  <a:cubicBezTo>
                    <a:pt x="2620" y="4358"/>
                    <a:pt x="2763" y="4335"/>
                    <a:pt x="2930" y="4287"/>
                  </a:cubicBezTo>
                  <a:close/>
                  <a:moveTo>
                    <a:pt x="2454" y="0"/>
                  </a:moveTo>
                  <a:cubicBezTo>
                    <a:pt x="1310" y="0"/>
                    <a:pt x="405" y="929"/>
                    <a:pt x="405" y="2048"/>
                  </a:cubicBezTo>
                  <a:lnTo>
                    <a:pt x="405" y="4239"/>
                  </a:lnTo>
                  <a:cubicBezTo>
                    <a:pt x="405" y="4501"/>
                    <a:pt x="548" y="4716"/>
                    <a:pt x="763" y="4835"/>
                  </a:cubicBezTo>
                  <a:lnTo>
                    <a:pt x="739" y="4859"/>
                  </a:lnTo>
                  <a:cubicBezTo>
                    <a:pt x="120" y="5025"/>
                    <a:pt x="1" y="5382"/>
                    <a:pt x="1" y="5621"/>
                  </a:cubicBezTo>
                  <a:lnTo>
                    <a:pt x="1" y="7859"/>
                  </a:lnTo>
                  <a:lnTo>
                    <a:pt x="1977" y="7859"/>
                  </a:lnTo>
                  <a:lnTo>
                    <a:pt x="1977" y="7526"/>
                  </a:lnTo>
                  <a:lnTo>
                    <a:pt x="310" y="7526"/>
                  </a:lnTo>
                  <a:lnTo>
                    <a:pt x="310" y="5621"/>
                  </a:lnTo>
                  <a:cubicBezTo>
                    <a:pt x="310" y="5549"/>
                    <a:pt x="310" y="5311"/>
                    <a:pt x="834" y="5144"/>
                  </a:cubicBezTo>
                  <a:lnTo>
                    <a:pt x="1144" y="5049"/>
                  </a:lnTo>
                  <a:lnTo>
                    <a:pt x="1144" y="5906"/>
                  </a:lnTo>
                  <a:lnTo>
                    <a:pt x="1263" y="5930"/>
                  </a:lnTo>
                  <a:cubicBezTo>
                    <a:pt x="1501" y="6025"/>
                    <a:pt x="1953" y="6097"/>
                    <a:pt x="2454" y="6097"/>
                  </a:cubicBezTo>
                  <a:cubicBezTo>
                    <a:pt x="2954" y="6097"/>
                    <a:pt x="3382" y="6025"/>
                    <a:pt x="3644" y="5930"/>
                  </a:cubicBezTo>
                  <a:lnTo>
                    <a:pt x="3740" y="5906"/>
                  </a:lnTo>
                  <a:lnTo>
                    <a:pt x="3740" y="5049"/>
                  </a:lnTo>
                  <a:lnTo>
                    <a:pt x="4073" y="5144"/>
                  </a:lnTo>
                  <a:cubicBezTo>
                    <a:pt x="4573" y="5311"/>
                    <a:pt x="4573" y="5549"/>
                    <a:pt x="4573" y="5621"/>
                  </a:cubicBezTo>
                  <a:lnTo>
                    <a:pt x="4573" y="7526"/>
                  </a:lnTo>
                  <a:lnTo>
                    <a:pt x="2930" y="7526"/>
                  </a:lnTo>
                  <a:lnTo>
                    <a:pt x="2930" y="7859"/>
                  </a:lnTo>
                  <a:lnTo>
                    <a:pt x="4906" y="7859"/>
                  </a:lnTo>
                  <a:lnTo>
                    <a:pt x="4906" y="5621"/>
                  </a:lnTo>
                  <a:cubicBezTo>
                    <a:pt x="4906" y="5382"/>
                    <a:pt x="4764" y="5025"/>
                    <a:pt x="4144" y="4859"/>
                  </a:cubicBezTo>
                  <a:lnTo>
                    <a:pt x="4121" y="4835"/>
                  </a:lnTo>
                  <a:cubicBezTo>
                    <a:pt x="4335" y="4716"/>
                    <a:pt x="4502" y="4501"/>
                    <a:pt x="4502" y="4239"/>
                  </a:cubicBezTo>
                  <a:lnTo>
                    <a:pt x="4502" y="2048"/>
                  </a:lnTo>
                  <a:cubicBezTo>
                    <a:pt x="4502" y="929"/>
                    <a:pt x="3573" y="0"/>
                    <a:pt x="24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5" name="Google Shape;5195;p62"/>
            <p:cNvSpPr/>
            <p:nvPr/>
          </p:nvSpPr>
          <p:spPr>
            <a:xfrm>
              <a:off x="5840669" y="3091727"/>
              <a:ext cx="12001" cy="12928"/>
            </a:xfrm>
            <a:custGeom>
              <a:rect b="b" l="l" r="r" t="t"/>
              <a:pathLst>
                <a:path extrusionOk="0" h="335" w="311">
                  <a:moveTo>
                    <a:pt x="1" y="1"/>
                  </a:moveTo>
                  <a:lnTo>
                    <a:pt x="1" y="334"/>
                  </a:lnTo>
                  <a:lnTo>
                    <a:pt x="310" y="334"/>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6" name="Google Shape;5196;p62"/>
            <p:cNvSpPr/>
            <p:nvPr/>
          </p:nvSpPr>
          <p:spPr>
            <a:xfrm>
              <a:off x="5526401" y="2801346"/>
              <a:ext cx="189361" cy="303317"/>
            </a:xfrm>
            <a:custGeom>
              <a:rect b="b" l="l" r="r" t="t"/>
              <a:pathLst>
                <a:path extrusionOk="0" h="7860" w="4907">
                  <a:moveTo>
                    <a:pt x="2453" y="334"/>
                  </a:moveTo>
                  <a:cubicBezTo>
                    <a:pt x="3406" y="334"/>
                    <a:pt x="4192" y="1096"/>
                    <a:pt x="4192" y="2025"/>
                  </a:cubicBezTo>
                  <a:cubicBezTo>
                    <a:pt x="4144" y="2025"/>
                    <a:pt x="4096" y="2001"/>
                    <a:pt x="4025" y="2001"/>
                  </a:cubicBezTo>
                  <a:lnTo>
                    <a:pt x="2453" y="2001"/>
                  </a:lnTo>
                  <a:cubicBezTo>
                    <a:pt x="2191" y="2001"/>
                    <a:pt x="1977" y="1787"/>
                    <a:pt x="1977" y="1525"/>
                  </a:cubicBezTo>
                  <a:lnTo>
                    <a:pt x="1667" y="1525"/>
                  </a:lnTo>
                  <a:cubicBezTo>
                    <a:pt x="1667" y="1787"/>
                    <a:pt x="1453" y="2001"/>
                    <a:pt x="1191" y="2001"/>
                  </a:cubicBezTo>
                  <a:lnTo>
                    <a:pt x="881" y="2001"/>
                  </a:lnTo>
                  <a:cubicBezTo>
                    <a:pt x="834" y="2001"/>
                    <a:pt x="786" y="2025"/>
                    <a:pt x="739" y="2025"/>
                  </a:cubicBezTo>
                  <a:cubicBezTo>
                    <a:pt x="739" y="1096"/>
                    <a:pt x="1524" y="334"/>
                    <a:pt x="2453" y="334"/>
                  </a:cubicBezTo>
                  <a:close/>
                  <a:moveTo>
                    <a:pt x="1048" y="2310"/>
                  </a:moveTo>
                  <a:lnTo>
                    <a:pt x="1048" y="2787"/>
                  </a:lnTo>
                  <a:lnTo>
                    <a:pt x="881" y="2787"/>
                  </a:lnTo>
                  <a:cubicBezTo>
                    <a:pt x="810" y="2787"/>
                    <a:pt x="739" y="2715"/>
                    <a:pt x="739" y="2644"/>
                  </a:cubicBezTo>
                  <a:lnTo>
                    <a:pt x="739" y="2477"/>
                  </a:lnTo>
                  <a:cubicBezTo>
                    <a:pt x="739" y="2429"/>
                    <a:pt x="739" y="2406"/>
                    <a:pt x="786" y="2358"/>
                  </a:cubicBezTo>
                  <a:cubicBezTo>
                    <a:pt x="810" y="2334"/>
                    <a:pt x="834" y="2310"/>
                    <a:pt x="881" y="2310"/>
                  </a:cubicBezTo>
                  <a:close/>
                  <a:moveTo>
                    <a:pt x="4025" y="2310"/>
                  </a:moveTo>
                  <a:cubicBezTo>
                    <a:pt x="4120" y="2310"/>
                    <a:pt x="4192" y="2382"/>
                    <a:pt x="4192" y="2477"/>
                  </a:cubicBezTo>
                  <a:lnTo>
                    <a:pt x="4192" y="2644"/>
                  </a:lnTo>
                  <a:cubicBezTo>
                    <a:pt x="4192" y="2715"/>
                    <a:pt x="4120" y="2787"/>
                    <a:pt x="4025" y="2787"/>
                  </a:cubicBezTo>
                  <a:lnTo>
                    <a:pt x="3882" y="2787"/>
                  </a:lnTo>
                  <a:lnTo>
                    <a:pt x="3882" y="2310"/>
                  </a:lnTo>
                  <a:close/>
                  <a:moveTo>
                    <a:pt x="739" y="3072"/>
                  </a:moveTo>
                  <a:cubicBezTo>
                    <a:pt x="786" y="3096"/>
                    <a:pt x="834" y="3120"/>
                    <a:pt x="881" y="3120"/>
                  </a:cubicBezTo>
                  <a:lnTo>
                    <a:pt x="1048" y="3120"/>
                  </a:lnTo>
                  <a:cubicBezTo>
                    <a:pt x="1096" y="3406"/>
                    <a:pt x="1215" y="3668"/>
                    <a:pt x="1405" y="3882"/>
                  </a:cubicBezTo>
                  <a:lnTo>
                    <a:pt x="1310" y="3882"/>
                  </a:lnTo>
                  <a:cubicBezTo>
                    <a:pt x="977" y="3882"/>
                    <a:pt x="739" y="3692"/>
                    <a:pt x="739" y="3454"/>
                  </a:cubicBezTo>
                  <a:lnTo>
                    <a:pt x="739" y="3072"/>
                  </a:lnTo>
                  <a:close/>
                  <a:moveTo>
                    <a:pt x="1834" y="2001"/>
                  </a:moveTo>
                  <a:cubicBezTo>
                    <a:pt x="1977" y="2191"/>
                    <a:pt x="2215" y="2310"/>
                    <a:pt x="2453" y="2310"/>
                  </a:cubicBezTo>
                  <a:lnTo>
                    <a:pt x="3572" y="2310"/>
                  </a:lnTo>
                  <a:lnTo>
                    <a:pt x="3572" y="2953"/>
                  </a:lnTo>
                  <a:cubicBezTo>
                    <a:pt x="3572" y="3549"/>
                    <a:pt x="3072" y="4049"/>
                    <a:pt x="2453" y="4049"/>
                  </a:cubicBezTo>
                  <a:cubicBezTo>
                    <a:pt x="1858" y="4049"/>
                    <a:pt x="1358" y="3549"/>
                    <a:pt x="1358" y="2953"/>
                  </a:cubicBezTo>
                  <a:lnTo>
                    <a:pt x="1358" y="2310"/>
                  </a:lnTo>
                  <a:cubicBezTo>
                    <a:pt x="1548" y="2263"/>
                    <a:pt x="1715" y="2168"/>
                    <a:pt x="1834" y="2001"/>
                  </a:cubicBezTo>
                  <a:close/>
                  <a:moveTo>
                    <a:pt x="2929" y="4287"/>
                  </a:moveTo>
                  <a:lnTo>
                    <a:pt x="2929" y="4644"/>
                  </a:lnTo>
                  <a:lnTo>
                    <a:pt x="2453" y="5359"/>
                  </a:lnTo>
                  <a:lnTo>
                    <a:pt x="1977" y="4644"/>
                  </a:lnTo>
                  <a:lnTo>
                    <a:pt x="1977" y="4287"/>
                  </a:lnTo>
                  <a:cubicBezTo>
                    <a:pt x="2144" y="4335"/>
                    <a:pt x="2286" y="4358"/>
                    <a:pt x="2453" y="4358"/>
                  </a:cubicBezTo>
                  <a:cubicBezTo>
                    <a:pt x="2620" y="4358"/>
                    <a:pt x="2787" y="4335"/>
                    <a:pt x="2929" y="4287"/>
                  </a:cubicBezTo>
                  <a:close/>
                  <a:moveTo>
                    <a:pt x="3168" y="4859"/>
                  </a:moveTo>
                  <a:lnTo>
                    <a:pt x="4073" y="5144"/>
                  </a:lnTo>
                  <a:cubicBezTo>
                    <a:pt x="4596" y="5311"/>
                    <a:pt x="4596" y="5549"/>
                    <a:pt x="4596" y="5621"/>
                  </a:cubicBezTo>
                  <a:lnTo>
                    <a:pt x="4596" y="7526"/>
                  </a:lnTo>
                  <a:lnTo>
                    <a:pt x="2620" y="7526"/>
                  </a:lnTo>
                  <a:lnTo>
                    <a:pt x="2620" y="5692"/>
                  </a:lnTo>
                  <a:lnTo>
                    <a:pt x="3168" y="4859"/>
                  </a:lnTo>
                  <a:close/>
                  <a:moveTo>
                    <a:pt x="2453" y="0"/>
                  </a:moveTo>
                  <a:cubicBezTo>
                    <a:pt x="1334" y="0"/>
                    <a:pt x="405" y="929"/>
                    <a:pt x="405" y="2048"/>
                  </a:cubicBezTo>
                  <a:lnTo>
                    <a:pt x="405" y="3454"/>
                  </a:lnTo>
                  <a:cubicBezTo>
                    <a:pt x="405" y="3882"/>
                    <a:pt x="810" y="4192"/>
                    <a:pt x="1310" y="4192"/>
                  </a:cubicBezTo>
                  <a:lnTo>
                    <a:pt x="1667" y="4192"/>
                  </a:lnTo>
                  <a:lnTo>
                    <a:pt x="1667" y="4573"/>
                  </a:lnTo>
                  <a:lnTo>
                    <a:pt x="762" y="4859"/>
                  </a:lnTo>
                  <a:cubicBezTo>
                    <a:pt x="143" y="5025"/>
                    <a:pt x="0" y="5382"/>
                    <a:pt x="0" y="5621"/>
                  </a:cubicBezTo>
                  <a:lnTo>
                    <a:pt x="0" y="5930"/>
                  </a:lnTo>
                  <a:lnTo>
                    <a:pt x="334" y="5930"/>
                  </a:lnTo>
                  <a:lnTo>
                    <a:pt x="334" y="5621"/>
                  </a:lnTo>
                  <a:cubicBezTo>
                    <a:pt x="334" y="5549"/>
                    <a:pt x="334" y="5311"/>
                    <a:pt x="834" y="5144"/>
                  </a:cubicBezTo>
                  <a:lnTo>
                    <a:pt x="1763" y="4859"/>
                  </a:lnTo>
                  <a:lnTo>
                    <a:pt x="2310" y="5692"/>
                  </a:lnTo>
                  <a:lnTo>
                    <a:pt x="2310" y="7526"/>
                  </a:lnTo>
                  <a:lnTo>
                    <a:pt x="334" y="7526"/>
                  </a:lnTo>
                  <a:lnTo>
                    <a:pt x="334" y="6264"/>
                  </a:lnTo>
                  <a:lnTo>
                    <a:pt x="0" y="6264"/>
                  </a:lnTo>
                  <a:lnTo>
                    <a:pt x="0" y="7859"/>
                  </a:lnTo>
                  <a:lnTo>
                    <a:pt x="4906" y="7859"/>
                  </a:lnTo>
                  <a:lnTo>
                    <a:pt x="4906" y="5621"/>
                  </a:lnTo>
                  <a:cubicBezTo>
                    <a:pt x="4906" y="5382"/>
                    <a:pt x="4787" y="5025"/>
                    <a:pt x="4168" y="4859"/>
                  </a:cubicBezTo>
                  <a:lnTo>
                    <a:pt x="3239" y="4573"/>
                  </a:lnTo>
                  <a:lnTo>
                    <a:pt x="3239" y="4120"/>
                  </a:lnTo>
                  <a:cubicBezTo>
                    <a:pt x="3596" y="3906"/>
                    <a:pt x="3811" y="3525"/>
                    <a:pt x="3858" y="3120"/>
                  </a:cubicBezTo>
                  <a:lnTo>
                    <a:pt x="4025" y="3120"/>
                  </a:lnTo>
                  <a:cubicBezTo>
                    <a:pt x="4287" y="3120"/>
                    <a:pt x="4501" y="2906"/>
                    <a:pt x="4501" y="2644"/>
                  </a:cubicBezTo>
                  <a:lnTo>
                    <a:pt x="4501" y="2048"/>
                  </a:lnTo>
                  <a:cubicBezTo>
                    <a:pt x="4501" y="929"/>
                    <a:pt x="3596" y="0"/>
                    <a:pt x="24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97" name="Google Shape;5197;p62"/>
          <p:cNvGrpSpPr/>
          <p:nvPr/>
        </p:nvGrpSpPr>
        <p:grpSpPr>
          <a:xfrm>
            <a:off x="4756282" y="2745276"/>
            <a:ext cx="404421" cy="415421"/>
            <a:chOff x="4756282" y="2745276"/>
            <a:chExt cx="404421" cy="415421"/>
          </a:xfrm>
        </p:grpSpPr>
        <p:sp>
          <p:nvSpPr>
            <p:cNvPr id="5198" name="Google Shape;5198;p62"/>
            <p:cNvSpPr/>
            <p:nvPr/>
          </p:nvSpPr>
          <p:spPr>
            <a:xfrm>
              <a:off x="4763653" y="2762757"/>
              <a:ext cx="390608" cy="391534"/>
            </a:xfrm>
            <a:custGeom>
              <a:rect b="b" l="l" r="r" t="t"/>
              <a:pathLst>
                <a:path extrusionOk="0" h="10146" w="10122">
                  <a:moveTo>
                    <a:pt x="8145" y="10145"/>
                  </a:moveTo>
                  <a:lnTo>
                    <a:pt x="8145" y="5097"/>
                  </a:lnTo>
                  <a:lnTo>
                    <a:pt x="10121" y="4715"/>
                  </a:lnTo>
                  <a:lnTo>
                    <a:pt x="9717" y="1929"/>
                  </a:lnTo>
                  <a:cubicBezTo>
                    <a:pt x="9645" y="1453"/>
                    <a:pt x="9574" y="1143"/>
                    <a:pt x="9050" y="905"/>
                  </a:cubicBezTo>
                  <a:lnTo>
                    <a:pt x="6978" y="0"/>
                  </a:lnTo>
                  <a:cubicBezTo>
                    <a:pt x="6740" y="715"/>
                    <a:pt x="5906" y="1120"/>
                    <a:pt x="5049" y="1120"/>
                  </a:cubicBezTo>
                  <a:cubicBezTo>
                    <a:pt x="4215" y="1120"/>
                    <a:pt x="3358" y="715"/>
                    <a:pt x="3120" y="0"/>
                  </a:cubicBezTo>
                  <a:lnTo>
                    <a:pt x="1072" y="905"/>
                  </a:lnTo>
                  <a:cubicBezTo>
                    <a:pt x="548" y="1143"/>
                    <a:pt x="477" y="1453"/>
                    <a:pt x="405" y="1929"/>
                  </a:cubicBezTo>
                  <a:lnTo>
                    <a:pt x="0" y="4715"/>
                  </a:lnTo>
                  <a:lnTo>
                    <a:pt x="1977" y="5097"/>
                  </a:lnTo>
                  <a:lnTo>
                    <a:pt x="1977" y="10145"/>
                  </a:lnTo>
                  <a:close/>
                  <a:moveTo>
                    <a:pt x="5049" y="4954"/>
                  </a:moveTo>
                  <a:cubicBezTo>
                    <a:pt x="4739" y="4715"/>
                    <a:pt x="4073" y="4144"/>
                    <a:pt x="3691" y="3644"/>
                  </a:cubicBezTo>
                  <a:cubicBezTo>
                    <a:pt x="2929" y="2596"/>
                    <a:pt x="4168" y="1667"/>
                    <a:pt x="5049" y="2667"/>
                  </a:cubicBezTo>
                  <a:cubicBezTo>
                    <a:pt x="5954" y="1667"/>
                    <a:pt x="7192" y="2596"/>
                    <a:pt x="6406" y="3644"/>
                  </a:cubicBezTo>
                  <a:cubicBezTo>
                    <a:pt x="6049" y="4144"/>
                    <a:pt x="5382" y="4715"/>
                    <a:pt x="5049" y="4954"/>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9" name="Google Shape;5199;p62"/>
            <p:cNvSpPr/>
            <p:nvPr/>
          </p:nvSpPr>
          <p:spPr>
            <a:xfrm>
              <a:off x="4876679" y="2827085"/>
              <a:ext cx="164548" cy="126845"/>
            </a:xfrm>
            <a:custGeom>
              <a:rect b="b" l="l" r="r" t="t"/>
              <a:pathLst>
                <a:path extrusionOk="0" h="3287" w="4264">
                  <a:moveTo>
                    <a:pt x="2120" y="3287"/>
                  </a:moveTo>
                  <a:cubicBezTo>
                    <a:pt x="2453" y="3048"/>
                    <a:pt x="3120" y="2477"/>
                    <a:pt x="3477" y="1977"/>
                  </a:cubicBezTo>
                  <a:cubicBezTo>
                    <a:pt x="4263" y="929"/>
                    <a:pt x="3025" y="0"/>
                    <a:pt x="2120" y="1000"/>
                  </a:cubicBezTo>
                  <a:cubicBezTo>
                    <a:pt x="1239" y="0"/>
                    <a:pt x="0" y="929"/>
                    <a:pt x="762" y="1977"/>
                  </a:cubicBezTo>
                  <a:cubicBezTo>
                    <a:pt x="1144" y="2477"/>
                    <a:pt x="1810" y="3048"/>
                    <a:pt x="2120" y="328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0" name="Google Shape;5200;p62"/>
            <p:cNvSpPr/>
            <p:nvPr/>
          </p:nvSpPr>
          <p:spPr>
            <a:xfrm>
              <a:off x="4884011" y="2751721"/>
              <a:ext cx="148919" cy="54258"/>
            </a:xfrm>
            <a:custGeom>
              <a:rect b="b" l="l" r="r" t="t"/>
              <a:pathLst>
                <a:path extrusionOk="0" h="1406" w="3859">
                  <a:moveTo>
                    <a:pt x="1" y="286"/>
                  </a:moveTo>
                  <a:cubicBezTo>
                    <a:pt x="239" y="1001"/>
                    <a:pt x="1096" y="1406"/>
                    <a:pt x="1930" y="1406"/>
                  </a:cubicBezTo>
                  <a:cubicBezTo>
                    <a:pt x="2787" y="1406"/>
                    <a:pt x="3621" y="1001"/>
                    <a:pt x="3859" y="286"/>
                  </a:cubicBezTo>
                  <a:lnTo>
                    <a:pt x="3216" y="0"/>
                  </a:lnTo>
                  <a:cubicBezTo>
                    <a:pt x="3144" y="501"/>
                    <a:pt x="2549" y="763"/>
                    <a:pt x="1930" y="763"/>
                  </a:cubicBezTo>
                  <a:cubicBezTo>
                    <a:pt x="1335" y="763"/>
                    <a:pt x="715" y="501"/>
                    <a:pt x="64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1" name="Google Shape;5201;p62"/>
            <p:cNvSpPr/>
            <p:nvPr/>
          </p:nvSpPr>
          <p:spPr>
            <a:xfrm>
              <a:off x="4908824" y="2751721"/>
              <a:ext cx="99292" cy="29444"/>
            </a:xfrm>
            <a:custGeom>
              <a:rect b="b" l="l" r="r" t="t"/>
              <a:pathLst>
                <a:path extrusionOk="0" h="763" w="2573">
                  <a:moveTo>
                    <a:pt x="1" y="0"/>
                  </a:moveTo>
                  <a:cubicBezTo>
                    <a:pt x="72" y="501"/>
                    <a:pt x="692" y="763"/>
                    <a:pt x="1287" y="763"/>
                  </a:cubicBezTo>
                  <a:cubicBezTo>
                    <a:pt x="1906" y="763"/>
                    <a:pt x="2501" y="501"/>
                    <a:pt x="25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2" name="Google Shape;5202;p62"/>
            <p:cNvSpPr/>
            <p:nvPr/>
          </p:nvSpPr>
          <p:spPr>
            <a:xfrm>
              <a:off x="4763653" y="2795828"/>
              <a:ext cx="46887" cy="152585"/>
            </a:xfrm>
            <a:custGeom>
              <a:rect b="b" l="l" r="r" t="t"/>
              <a:pathLst>
                <a:path extrusionOk="0" h="3954" w="1215">
                  <a:moveTo>
                    <a:pt x="1215" y="1"/>
                  </a:moveTo>
                  <a:lnTo>
                    <a:pt x="1072" y="48"/>
                  </a:lnTo>
                  <a:cubicBezTo>
                    <a:pt x="548" y="286"/>
                    <a:pt x="477" y="596"/>
                    <a:pt x="405" y="1072"/>
                  </a:cubicBezTo>
                  <a:lnTo>
                    <a:pt x="0" y="3858"/>
                  </a:lnTo>
                  <a:lnTo>
                    <a:pt x="453" y="3954"/>
                  </a:lnTo>
                  <a:lnTo>
                    <a:pt x="905" y="786"/>
                  </a:lnTo>
                  <a:cubicBezTo>
                    <a:pt x="953" y="453"/>
                    <a:pt x="1000" y="191"/>
                    <a:pt x="1215"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3" name="Google Shape;5203;p62"/>
            <p:cNvSpPr/>
            <p:nvPr/>
          </p:nvSpPr>
          <p:spPr>
            <a:xfrm>
              <a:off x="4839904" y="2873932"/>
              <a:ext cx="18446" cy="280356"/>
            </a:xfrm>
            <a:custGeom>
              <a:rect b="b" l="l" r="r" t="t"/>
              <a:pathLst>
                <a:path extrusionOk="0" h="7265" w="478">
                  <a:moveTo>
                    <a:pt x="1" y="1"/>
                  </a:moveTo>
                  <a:lnTo>
                    <a:pt x="477" y="1"/>
                  </a:lnTo>
                  <a:lnTo>
                    <a:pt x="477" y="7264"/>
                  </a:lnTo>
                  <a:lnTo>
                    <a:pt x="1" y="726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4" name="Google Shape;5204;p62"/>
            <p:cNvSpPr/>
            <p:nvPr/>
          </p:nvSpPr>
          <p:spPr>
            <a:xfrm>
              <a:off x="4883124" y="2842713"/>
              <a:ext cx="84589" cy="111216"/>
            </a:xfrm>
            <a:custGeom>
              <a:rect b="b" l="l" r="r" t="t"/>
              <a:pathLst>
                <a:path extrusionOk="0" h="2882" w="2192">
                  <a:moveTo>
                    <a:pt x="1953" y="2882"/>
                  </a:moveTo>
                  <a:cubicBezTo>
                    <a:pt x="2024" y="2834"/>
                    <a:pt x="2096" y="2763"/>
                    <a:pt x="2191" y="2691"/>
                  </a:cubicBezTo>
                  <a:cubicBezTo>
                    <a:pt x="1858" y="2405"/>
                    <a:pt x="1358" y="1977"/>
                    <a:pt x="1072" y="1572"/>
                  </a:cubicBezTo>
                  <a:cubicBezTo>
                    <a:pt x="619" y="929"/>
                    <a:pt x="881" y="333"/>
                    <a:pt x="1358" y="191"/>
                  </a:cubicBezTo>
                  <a:cubicBezTo>
                    <a:pt x="619" y="0"/>
                    <a:pt x="0" y="738"/>
                    <a:pt x="595" y="1572"/>
                  </a:cubicBezTo>
                  <a:cubicBezTo>
                    <a:pt x="977" y="2072"/>
                    <a:pt x="1643" y="2643"/>
                    <a:pt x="1953" y="288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5" name="Google Shape;5205;p62"/>
            <p:cNvSpPr/>
            <p:nvPr/>
          </p:nvSpPr>
          <p:spPr>
            <a:xfrm>
              <a:off x="4756282" y="2777459"/>
              <a:ext cx="260135" cy="383237"/>
            </a:xfrm>
            <a:custGeom>
              <a:rect b="b" l="l" r="r" t="t"/>
              <a:pathLst>
                <a:path extrusionOk="0" h="9931" w="6741">
                  <a:moveTo>
                    <a:pt x="2073" y="0"/>
                  </a:moveTo>
                  <a:lnTo>
                    <a:pt x="1191" y="381"/>
                  </a:lnTo>
                  <a:cubicBezTo>
                    <a:pt x="596" y="643"/>
                    <a:pt x="525" y="1000"/>
                    <a:pt x="429" y="1548"/>
                  </a:cubicBezTo>
                  <a:lnTo>
                    <a:pt x="1" y="4477"/>
                  </a:lnTo>
                  <a:lnTo>
                    <a:pt x="2001" y="4858"/>
                  </a:lnTo>
                  <a:lnTo>
                    <a:pt x="2001" y="9931"/>
                  </a:lnTo>
                  <a:lnTo>
                    <a:pt x="6740" y="9931"/>
                  </a:lnTo>
                  <a:lnTo>
                    <a:pt x="6740" y="9597"/>
                  </a:lnTo>
                  <a:lnTo>
                    <a:pt x="2335" y="9597"/>
                  </a:lnTo>
                  <a:lnTo>
                    <a:pt x="2335" y="2501"/>
                  </a:lnTo>
                  <a:lnTo>
                    <a:pt x="2001" y="2501"/>
                  </a:lnTo>
                  <a:lnTo>
                    <a:pt x="2001" y="4525"/>
                  </a:lnTo>
                  <a:lnTo>
                    <a:pt x="358" y="4215"/>
                  </a:lnTo>
                  <a:lnTo>
                    <a:pt x="739" y="1572"/>
                  </a:lnTo>
                  <a:cubicBezTo>
                    <a:pt x="810" y="1120"/>
                    <a:pt x="882" y="881"/>
                    <a:pt x="1311" y="667"/>
                  </a:cubicBezTo>
                  <a:lnTo>
                    <a:pt x="2215" y="286"/>
                  </a:lnTo>
                  <a:lnTo>
                    <a:pt x="207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6" name="Google Shape;5206;p62"/>
            <p:cNvSpPr/>
            <p:nvPr/>
          </p:nvSpPr>
          <p:spPr>
            <a:xfrm>
              <a:off x="4847275" y="2745276"/>
              <a:ext cx="313428" cy="415421"/>
            </a:xfrm>
            <a:custGeom>
              <a:rect b="b" l="l" r="r" t="t"/>
              <a:pathLst>
                <a:path extrusionOk="0" h="10765" w="8122">
                  <a:moveTo>
                    <a:pt x="3954" y="334"/>
                  </a:moveTo>
                  <a:cubicBezTo>
                    <a:pt x="3787" y="644"/>
                    <a:pt x="3311" y="787"/>
                    <a:pt x="2882" y="787"/>
                  </a:cubicBezTo>
                  <a:cubicBezTo>
                    <a:pt x="2453" y="787"/>
                    <a:pt x="1977" y="644"/>
                    <a:pt x="1810" y="334"/>
                  </a:cubicBezTo>
                  <a:close/>
                  <a:moveTo>
                    <a:pt x="4287" y="382"/>
                  </a:moveTo>
                  <a:lnTo>
                    <a:pt x="4620" y="525"/>
                  </a:lnTo>
                  <a:cubicBezTo>
                    <a:pt x="4501" y="787"/>
                    <a:pt x="4287" y="977"/>
                    <a:pt x="4001" y="1144"/>
                  </a:cubicBezTo>
                  <a:cubicBezTo>
                    <a:pt x="3692" y="1311"/>
                    <a:pt x="3287" y="1406"/>
                    <a:pt x="2882" y="1406"/>
                  </a:cubicBezTo>
                  <a:cubicBezTo>
                    <a:pt x="2477" y="1406"/>
                    <a:pt x="2096" y="1311"/>
                    <a:pt x="1763" y="1144"/>
                  </a:cubicBezTo>
                  <a:cubicBezTo>
                    <a:pt x="1501" y="977"/>
                    <a:pt x="1286" y="787"/>
                    <a:pt x="1167" y="525"/>
                  </a:cubicBezTo>
                  <a:lnTo>
                    <a:pt x="1501" y="382"/>
                  </a:lnTo>
                  <a:cubicBezTo>
                    <a:pt x="1572" y="596"/>
                    <a:pt x="1739" y="763"/>
                    <a:pt x="1977" y="882"/>
                  </a:cubicBezTo>
                  <a:cubicBezTo>
                    <a:pt x="2215" y="1025"/>
                    <a:pt x="2549" y="1096"/>
                    <a:pt x="2882" y="1096"/>
                  </a:cubicBezTo>
                  <a:cubicBezTo>
                    <a:pt x="3239" y="1096"/>
                    <a:pt x="3549" y="1025"/>
                    <a:pt x="3811" y="882"/>
                  </a:cubicBezTo>
                  <a:cubicBezTo>
                    <a:pt x="4049" y="763"/>
                    <a:pt x="4192" y="596"/>
                    <a:pt x="4287" y="382"/>
                  </a:cubicBezTo>
                  <a:close/>
                  <a:moveTo>
                    <a:pt x="1572" y="1"/>
                  </a:moveTo>
                  <a:lnTo>
                    <a:pt x="0" y="691"/>
                  </a:lnTo>
                  <a:lnTo>
                    <a:pt x="143" y="1001"/>
                  </a:lnTo>
                  <a:lnTo>
                    <a:pt x="882" y="668"/>
                  </a:lnTo>
                  <a:cubicBezTo>
                    <a:pt x="1024" y="977"/>
                    <a:pt x="1286" y="1239"/>
                    <a:pt x="1620" y="1430"/>
                  </a:cubicBezTo>
                  <a:cubicBezTo>
                    <a:pt x="1977" y="1620"/>
                    <a:pt x="2429" y="1715"/>
                    <a:pt x="2882" y="1715"/>
                  </a:cubicBezTo>
                  <a:cubicBezTo>
                    <a:pt x="3334" y="1715"/>
                    <a:pt x="3787" y="1620"/>
                    <a:pt x="4144" y="1430"/>
                  </a:cubicBezTo>
                  <a:cubicBezTo>
                    <a:pt x="4501" y="1239"/>
                    <a:pt x="4763" y="977"/>
                    <a:pt x="4906" y="668"/>
                  </a:cubicBezTo>
                  <a:lnTo>
                    <a:pt x="6811" y="1501"/>
                  </a:lnTo>
                  <a:cubicBezTo>
                    <a:pt x="7264" y="1715"/>
                    <a:pt x="7311" y="1954"/>
                    <a:pt x="7383" y="2406"/>
                  </a:cubicBezTo>
                  <a:lnTo>
                    <a:pt x="7764" y="5049"/>
                  </a:lnTo>
                  <a:lnTo>
                    <a:pt x="6121" y="5359"/>
                  </a:lnTo>
                  <a:lnTo>
                    <a:pt x="6121" y="3335"/>
                  </a:lnTo>
                  <a:lnTo>
                    <a:pt x="5811" y="3335"/>
                  </a:lnTo>
                  <a:lnTo>
                    <a:pt x="5811" y="10431"/>
                  </a:lnTo>
                  <a:lnTo>
                    <a:pt x="5335" y="10431"/>
                  </a:lnTo>
                  <a:lnTo>
                    <a:pt x="5335" y="10765"/>
                  </a:lnTo>
                  <a:lnTo>
                    <a:pt x="6121" y="10765"/>
                  </a:lnTo>
                  <a:lnTo>
                    <a:pt x="6121" y="5692"/>
                  </a:lnTo>
                  <a:lnTo>
                    <a:pt x="8121" y="5311"/>
                  </a:lnTo>
                  <a:lnTo>
                    <a:pt x="7692" y="2382"/>
                  </a:lnTo>
                  <a:cubicBezTo>
                    <a:pt x="7621" y="1834"/>
                    <a:pt x="7526" y="1477"/>
                    <a:pt x="6954" y="1215"/>
                  </a:cubicBezTo>
                  <a:lnTo>
                    <a:pt x="421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7" name="Google Shape;5207;p62"/>
            <p:cNvSpPr/>
            <p:nvPr/>
          </p:nvSpPr>
          <p:spPr>
            <a:xfrm>
              <a:off x="5029221" y="3147797"/>
              <a:ext cx="12001" cy="12889"/>
            </a:xfrm>
            <a:custGeom>
              <a:rect b="b" l="l" r="r" t="t"/>
              <a:pathLst>
                <a:path extrusionOk="0" h="334" w="311">
                  <a:moveTo>
                    <a:pt x="1" y="0"/>
                  </a:moveTo>
                  <a:lnTo>
                    <a:pt x="1" y="334"/>
                  </a:lnTo>
                  <a:lnTo>
                    <a:pt x="310" y="334"/>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8" name="Google Shape;5208;p62"/>
            <p:cNvSpPr/>
            <p:nvPr/>
          </p:nvSpPr>
          <p:spPr>
            <a:xfrm>
              <a:off x="4929971" y="2979626"/>
              <a:ext cx="53331" cy="61590"/>
            </a:xfrm>
            <a:custGeom>
              <a:rect b="b" l="l" r="r" t="t"/>
              <a:pathLst>
                <a:path extrusionOk="0" h="1596" w="1382">
                  <a:moveTo>
                    <a:pt x="691" y="524"/>
                  </a:moveTo>
                  <a:lnTo>
                    <a:pt x="834" y="929"/>
                  </a:lnTo>
                  <a:lnTo>
                    <a:pt x="548" y="929"/>
                  </a:lnTo>
                  <a:lnTo>
                    <a:pt x="691" y="524"/>
                  </a:lnTo>
                  <a:close/>
                  <a:moveTo>
                    <a:pt x="548" y="0"/>
                  </a:moveTo>
                  <a:lnTo>
                    <a:pt x="1" y="1477"/>
                  </a:lnTo>
                  <a:lnTo>
                    <a:pt x="286" y="1596"/>
                  </a:lnTo>
                  <a:lnTo>
                    <a:pt x="429" y="1239"/>
                  </a:lnTo>
                  <a:lnTo>
                    <a:pt x="953" y="1239"/>
                  </a:lnTo>
                  <a:lnTo>
                    <a:pt x="1096" y="1596"/>
                  </a:lnTo>
                  <a:lnTo>
                    <a:pt x="1382" y="1477"/>
                  </a:lnTo>
                  <a:lnTo>
                    <a:pt x="83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9" name="Google Shape;5209;p62"/>
            <p:cNvSpPr/>
            <p:nvPr/>
          </p:nvSpPr>
          <p:spPr>
            <a:xfrm>
              <a:off x="4874827" y="2979626"/>
              <a:ext cx="44147" cy="58850"/>
            </a:xfrm>
            <a:custGeom>
              <a:rect b="b" l="l" r="r" t="t"/>
              <a:pathLst>
                <a:path extrusionOk="0" h="1525" w="1144">
                  <a:moveTo>
                    <a:pt x="501" y="310"/>
                  </a:moveTo>
                  <a:cubicBezTo>
                    <a:pt x="549" y="310"/>
                    <a:pt x="834" y="334"/>
                    <a:pt x="834" y="762"/>
                  </a:cubicBezTo>
                  <a:cubicBezTo>
                    <a:pt x="834" y="1072"/>
                    <a:pt x="668" y="1215"/>
                    <a:pt x="501" y="1215"/>
                  </a:cubicBezTo>
                  <a:lnTo>
                    <a:pt x="310" y="1215"/>
                  </a:lnTo>
                  <a:cubicBezTo>
                    <a:pt x="310" y="977"/>
                    <a:pt x="310" y="739"/>
                    <a:pt x="310" y="524"/>
                  </a:cubicBezTo>
                  <a:lnTo>
                    <a:pt x="310" y="310"/>
                  </a:lnTo>
                  <a:close/>
                  <a:moveTo>
                    <a:pt x="1" y="0"/>
                  </a:moveTo>
                  <a:lnTo>
                    <a:pt x="1" y="524"/>
                  </a:lnTo>
                  <a:cubicBezTo>
                    <a:pt x="1" y="810"/>
                    <a:pt x="1" y="1096"/>
                    <a:pt x="1" y="1382"/>
                  </a:cubicBezTo>
                  <a:lnTo>
                    <a:pt x="1" y="1525"/>
                  </a:lnTo>
                  <a:lnTo>
                    <a:pt x="525" y="1525"/>
                  </a:lnTo>
                  <a:cubicBezTo>
                    <a:pt x="882" y="1525"/>
                    <a:pt x="1144" y="1191"/>
                    <a:pt x="1144" y="762"/>
                  </a:cubicBezTo>
                  <a:cubicBezTo>
                    <a:pt x="1144" y="310"/>
                    <a:pt x="882" y="0"/>
                    <a:pt x="5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0" name="Google Shape;5210;p62"/>
            <p:cNvSpPr/>
            <p:nvPr/>
          </p:nvSpPr>
          <p:spPr>
            <a:xfrm>
              <a:off x="4997964" y="2979626"/>
              <a:ext cx="45073" cy="58850"/>
            </a:xfrm>
            <a:custGeom>
              <a:rect b="b" l="l" r="r" t="t"/>
              <a:pathLst>
                <a:path extrusionOk="0" h="1525" w="1168">
                  <a:moveTo>
                    <a:pt x="501" y="310"/>
                  </a:moveTo>
                  <a:cubicBezTo>
                    <a:pt x="572" y="310"/>
                    <a:pt x="834" y="334"/>
                    <a:pt x="834" y="762"/>
                  </a:cubicBezTo>
                  <a:cubicBezTo>
                    <a:pt x="834" y="1072"/>
                    <a:pt x="668" y="1215"/>
                    <a:pt x="525" y="1215"/>
                  </a:cubicBezTo>
                  <a:lnTo>
                    <a:pt x="334" y="1215"/>
                  </a:lnTo>
                  <a:cubicBezTo>
                    <a:pt x="311" y="977"/>
                    <a:pt x="311" y="762"/>
                    <a:pt x="311" y="524"/>
                  </a:cubicBezTo>
                  <a:lnTo>
                    <a:pt x="311" y="310"/>
                  </a:lnTo>
                  <a:close/>
                  <a:moveTo>
                    <a:pt x="1" y="0"/>
                  </a:moveTo>
                  <a:lnTo>
                    <a:pt x="1" y="524"/>
                  </a:lnTo>
                  <a:cubicBezTo>
                    <a:pt x="1" y="810"/>
                    <a:pt x="1" y="1096"/>
                    <a:pt x="1" y="1382"/>
                  </a:cubicBezTo>
                  <a:lnTo>
                    <a:pt x="1" y="1525"/>
                  </a:lnTo>
                  <a:lnTo>
                    <a:pt x="525" y="1525"/>
                  </a:lnTo>
                  <a:cubicBezTo>
                    <a:pt x="882" y="1525"/>
                    <a:pt x="1168" y="1191"/>
                    <a:pt x="1168" y="762"/>
                  </a:cubicBezTo>
                  <a:cubicBezTo>
                    <a:pt x="1168" y="310"/>
                    <a:pt x="906" y="0"/>
                    <a:pt x="5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1" name="Google Shape;5211;p62"/>
            <p:cNvSpPr/>
            <p:nvPr/>
          </p:nvSpPr>
          <p:spPr>
            <a:xfrm>
              <a:off x="4890456" y="2843060"/>
              <a:ext cx="136956" cy="118240"/>
            </a:xfrm>
            <a:custGeom>
              <a:rect b="b" l="l" r="r" t="t"/>
              <a:pathLst>
                <a:path extrusionOk="0" h="3064" w="3549">
                  <a:moveTo>
                    <a:pt x="2614" y="316"/>
                  </a:moveTo>
                  <a:cubicBezTo>
                    <a:pt x="2768" y="316"/>
                    <a:pt x="2905" y="366"/>
                    <a:pt x="3001" y="444"/>
                  </a:cubicBezTo>
                  <a:cubicBezTo>
                    <a:pt x="3335" y="706"/>
                    <a:pt x="3239" y="1158"/>
                    <a:pt x="3001" y="1468"/>
                  </a:cubicBezTo>
                  <a:cubicBezTo>
                    <a:pt x="2692" y="1896"/>
                    <a:pt x="2120" y="2396"/>
                    <a:pt x="1763" y="2682"/>
                  </a:cubicBezTo>
                  <a:cubicBezTo>
                    <a:pt x="1406" y="2396"/>
                    <a:pt x="858" y="1896"/>
                    <a:pt x="548" y="1468"/>
                  </a:cubicBezTo>
                  <a:cubicBezTo>
                    <a:pt x="310" y="1158"/>
                    <a:pt x="215" y="706"/>
                    <a:pt x="525" y="444"/>
                  </a:cubicBezTo>
                  <a:cubicBezTo>
                    <a:pt x="644" y="372"/>
                    <a:pt x="763" y="324"/>
                    <a:pt x="929" y="324"/>
                  </a:cubicBezTo>
                  <a:cubicBezTo>
                    <a:pt x="1144" y="324"/>
                    <a:pt x="1406" y="420"/>
                    <a:pt x="1644" y="706"/>
                  </a:cubicBezTo>
                  <a:lnTo>
                    <a:pt x="1763" y="825"/>
                  </a:lnTo>
                  <a:lnTo>
                    <a:pt x="1882" y="706"/>
                  </a:lnTo>
                  <a:cubicBezTo>
                    <a:pt x="2122" y="423"/>
                    <a:pt x="2388" y="316"/>
                    <a:pt x="2614" y="316"/>
                  </a:cubicBezTo>
                  <a:close/>
                  <a:moveTo>
                    <a:pt x="912" y="0"/>
                  </a:moveTo>
                  <a:cubicBezTo>
                    <a:pt x="705" y="0"/>
                    <a:pt x="505" y="73"/>
                    <a:pt x="334" y="205"/>
                  </a:cubicBezTo>
                  <a:cubicBezTo>
                    <a:pt x="144" y="348"/>
                    <a:pt x="24" y="586"/>
                    <a:pt x="24" y="825"/>
                  </a:cubicBezTo>
                  <a:cubicBezTo>
                    <a:pt x="1" y="1110"/>
                    <a:pt x="96" y="1396"/>
                    <a:pt x="286" y="1658"/>
                  </a:cubicBezTo>
                  <a:cubicBezTo>
                    <a:pt x="667" y="2158"/>
                    <a:pt x="1334" y="2754"/>
                    <a:pt x="1668" y="2992"/>
                  </a:cubicBezTo>
                  <a:lnTo>
                    <a:pt x="1763" y="3063"/>
                  </a:lnTo>
                  <a:lnTo>
                    <a:pt x="1858" y="2992"/>
                  </a:lnTo>
                  <a:cubicBezTo>
                    <a:pt x="2192" y="2754"/>
                    <a:pt x="2882" y="2158"/>
                    <a:pt x="3239" y="1658"/>
                  </a:cubicBezTo>
                  <a:cubicBezTo>
                    <a:pt x="3454" y="1396"/>
                    <a:pt x="3549" y="1110"/>
                    <a:pt x="3525" y="825"/>
                  </a:cubicBezTo>
                  <a:cubicBezTo>
                    <a:pt x="3501" y="586"/>
                    <a:pt x="3382" y="348"/>
                    <a:pt x="3192" y="205"/>
                  </a:cubicBezTo>
                  <a:cubicBezTo>
                    <a:pt x="3040" y="73"/>
                    <a:pt x="2843" y="0"/>
                    <a:pt x="2637" y="0"/>
                  </a:cubicBezTo>
                  <a:cubicBezTo>
                    <a:pt x="2584" y="0"/>
                    <a:pt x="2531" y="5"/>
                    <a:pt x="2477" y="15"/>
                  </a:cubicBezTo>
                  <a:cubicBezTo>
                    <a:pt x="2215" y="39"/>
                    <a:pt x="1977" y="158"/>
                    <a:pt x="1763" y="372"/>
                  </a:cubicBezTo>
                  <a:cubicBezTo>
                    <a:pt x="1549" y="158"/>
                    <a:pt x="1310" y="39"/>
                    <a:pt x="1072" y="15"/>
                  </a:cubicBezTo>
                  <a:cubicBezTo>
                    <a:pt x="1019" y="5"/>
                    <a:pt x="965" y="0"/>
                    <a:pt x="91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12" name="Google Shape;5212;p62"/>
          <p:cNvGrpSpPr/>
          <p:nvPr/>
        </p:nvGrpSpPr>
        <p:grpSpPr>
          <a:xfrm>
            <a:off x="7800869" y="2033080"/>
            <a:ext cx="415421" cy="415421"/>
            <a:chOff x="7800869" y="2033080"/>
            <a:chExt cx="415421" cy="415421"/>
          </a:xfrm>
        </p:grpSpPr>
        <p:sp>
          <p:nvSpPr>
            <p:cNvPr id="5213" name="Google Shape;5213;p62"/>
            <p:cNvSpPr/>
            <p:nvPr/>
          </p:nvSpPr>
          <p:spPr>
            <a:xfrm>
              <a:off x="7807275" y="2189326"/>
              <a:ext cx="242654" cy="252765"/>
            </a:xfrm>
            <a:custGeom>
              <a:rect b="b" l="l" r="r" t="t"/>
              <a:pathLst>
                <a:path extrusionOk="0" h="6550" w="6288">
                  <a:moveTo>
                    <a:pt x="1" y="0"/>
                  </a:moveTo>
                  <a:lnTo>
                    <a:pt x="1" y="2191"/>
                  </a:lnTo>
                  <a:cubicBezTo>
                    <a:pt x="1" y="5096"/>
                    <a:pt x="834" y="5763"/>
                    <a:pt x="1263" y="6549"/>
                  </a:cubicBezTo>
                  <a:lnTo>
                    <a:pt x="5026" y="6549"/>
                  </a:lnTo>
                  <a:cubicBezTo>
                    <a:pt x="5478" y="5763"/>
                    <a:pt x="6288" y="5096"/>
                    <a:pt x="6288" y="2191"/>
                  </a:cubicBezTo>
                  <a:lnTo>
                    <a:pt x="628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4" name="Google Shape;5214;p62"/>
            <p:cNvSpPr/>
            <p:nvPr/>
          </p:nvSpPr>
          <p:spPr>
            <a:xfrm>
              <a:off x="8049883" y="2237099"/>
              <a:ext cx="46925" cy="55184"/>
            </a:xfrm>
            <a:custGeom>
              <a:rect b="b" l="l" r="r" t="t"/>
              <a:pathLst>
                <a:path extrusionOk="0" h="1430" w="1216">
                  <a:moveTo>
                    <a:pt x="1215" y="334"/>
                  </a:moveTo>
                  <a:cubicBezTo>
                    <a:pt x="1215" y="143"/>
                    <a:pt x="1072" y="0"/>
                    <a:pt x="906" y="0"/>
                  </a:cubicBezTo>
                  <a:lnTo>
                    <a:pt x="1" y="0"/>
                  </a:lnTo>
                  <a:lnTo>
                    <a:pt x="1" y="953"/>
                  </a:lnTo>
                  <a:cubicBezTo>
                    <a:pt x="1" y="1120"/>
                    <a:pt x="1" y="1286"/>
                    <a:pt x="1" y="1429"/>
                  </a:cubicBezTo>
                  <a:lnTo>
                    <a:pt x="1215" y="1429"/>
                  </a:lnTo>
                  <a:lnTo>
                    <a:pt x="1215" y="334"/>
                  </a:lnTo>
                  <a:close/>
                </a:path>
              </a:pathLst>
            </a:custGeom>
            <a:solidFill>
              <a:srgbClr val="B071D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5" name="Google Shape;5215;p62"/>
            <p:cNvSpPr/>
            <p:nvPr/>
          </p:nvSpPr>
          <p:spPr>
            <a:xfrm>
              <a:off x="7967187" y="2039524"/>
              <a:ext cx="242654" cy="252765"/>
            </a:xfrm>
            <a:custGeom>
              <a:rect b="b" l="l" r="r" t="t"/>
              <a:pathLst>
                <a:path extrusionOk="0" h="6550" w="6288">
                  <a:moveTo>
                    <a:pt x="3049" y="4501"/>
                  </a:moveTo>
                  <a:cubicBezTo>
                    <a:pt x="3573" y="4501"/>
                    <a:pt x="4001" y="4930"/>
                    <a:pt x="4001" y="5454"/>
                  </a:cubicBezTo>
                  <a:lnTo>
                    <a:pt x="4001" y="6549"/>
                  </a:lnTo>
                  <a:lnTo>
                    <a:pt x="5025" y="6549"/>
                  </a:lnTo>
                  <a:cubicBezTo>
                    <a:pt x="5454" y="5787"/>
                    <a:pt x="6288" y="5097"/>
                    <a:pt x="6288" y="2215"/>
                  </a:cubicBezTo>
                  <a:lnTo>
                    <a:pt x="6288" y="0"/>
                  </a:lnTo>
                  <a:lnTo>
                    <a:pt x="1" y="0"/>
                  </a:lnTo>
                  <a:lnTo>
                    <a:pt x="1" y="2215"/>
                  </a:lnTo>
                  <a:cubicBezTo>
                    <a:pt x="1" y="2858"/>
                    <a:pt x="24" y="3406"/>
                    <a:pt x="96" y="3882"/>
                  </a:cubicBezTo>
                  <a:lnTo>
                    <a:pt x="2144" y="3882"/>
                  </a:lnTo>
                  <a:lnTo>
                    <a:pt x="2144" y="4501"/>
                  </a:lnTo>
                  <a:lnTo>
                    <a:pt x="3049" y="450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6" name="Google Shape;5216;p62"/>
            <p:cNvSpPr/>
            <p:nvPr/>
          </p:nvSpPr>
          <p:spPr>
            <a:xfrm>
              <a:off x="7969039" y="2170920"/>
              <a:ext cx="170028" cy="121366"/>
            </a:xfrm>
            <a:custGeom>
              <a:rect b="b" l="l" r="r" t="t"/>
              <a:pathLst>
                <a:path extrusionOk="0" h="3145" w="4406">
                  <a:moveTo>
                    <a:pt x="3001" y="1096"/>
                  </a:moveTo>
                  <a:cubicBezTo>
                    <a:pt x="3525" y="1096"/>
                    <a:pt x="3953" y="1525"/>
                    <a:pt x="3953" y="2049"/>
                  </a:cubicBezTo>
                  <a:lnTo>
                    <a:pt x="3953" y="3144"/>
                  </a:lnTo>
                  <a:lnTo>
                    <a:pt x="4406" y="3144"/>
                  </a:lnTo>
                  <a:lnTo>
                    <a:pt x="4406" y="2049"/>
                  </a:lnTo>
                  <a:cubicBezTo>
                    <a:pt x="4406" y="1263"/>
                    <a:pt x="3787" y="620"/>
                    <a:pt x="3001" y="620"/>
                  </a:cubicBezTo>
                  <a:lnTo>
                    <a:pt x="2572" y="620"/>
                  </a:lnTo>
                  <a:lnTo>
                    <a:pt x="2572" y="1"/>
                  </a:lnTo>
                  <a:lnTo>
                    <a:pt x="0" y="1"/>
                  </a:lnTo>
                  <a:cubicBezTo>
                    <a:pt x="24" y="167"/>
                    <a:pt x="24" y="310"/>
                    <a:pt x="48" y="477"/>
                  </a:cubicBezTo>
                  <a:lnTo>
                    <a:pt x="2096" y="477"/>
                  </a:lnTo>
                  <a:lnTo>
                    <a:pt x="2096" y="1096"/>
                  </a:lnTo>
                  <a:lnTo>
                    <a:pt x="3001" y="109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7" name="Google Shape;5217;p62"/>
            <p:cNvSpPr/>
            <p:nvPr/>
          </p:nvSpPr>
          <p:spPr>
            <a:xfrm>
              <a:off x="7895528" y="2063411"/>
              <a:ext cx="71700" cy="125958"/>
            </a:xfrm>
            <a:custGeom>
              <a:rect b="b" l="l" r="r" t="t"/>
              <a:pathLst>
                <a:path extrusionOk="0" h="3264" w="1858">
                  <a:moveTo>
                    <a:pt x="714" y="3263"/>
                  </a:moveTo>
                  <a:cubicBezTo>
                    <a:pt x="667" y="3096"/>
                    <a:pt x="643" y="2930"/>
                    <a:pt x="643" y="2739"/>
                  </a:cubicBezTo>
                  <a:lnTo>
                    <a:pt x="643" y="953"/>
                  </a:lnTo>
                  <a:cubicBezTo>
                    <a:pt x="643" y="786"/>
                    <a:pt x="786" y="643"/>
                    <a:pt x="953" y="643"/>
                  </a:cubicBezTo>
                  <a:lnTo>
                    <a:pt x="1858" y="643"/>
                  </a:lnTo>
                  <a:lnTo>
                    <a:pt x="1858" y="1"/>
                  </a:lnTo>
                  <a:lnTo>
                    <a:pt x="953" y="1"/>
                  </a:lnTo>
                  <a:cubicBezTo>
                    <a:pt x="429" y="1"/>
                    <a:pt x="0" y="429"/>
                    <a:pt x="0" y="953"/>
                  </a:cubicBezTo>
                  <a:lnTo>
                    <a:pt x="0" y="2739"/>
                  </a:lnTo>
                  <a:cubicBezTo>
                    <a:pt x="0" y="2930"/>
                    <a:pt x="24" y="3096"/>
                    <a:pt x="71" y="326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8" name="Google Shape;5218;p62"/>
            <p:cNvSpPr/>
            <p:nvPr/>
          </p:nvSpPr>
          <p:spPr>
            <a:xfrm>
              <a:off x="7895528" y="2170920"/>
              <a:ext cx="27592" cy="18446"/>
            </a:xfrm>
            <a:custGeom>
              <a:rect b="b" l="l" r="r" t="t"/>
              <a:pathLst>
                <a:path extrusionOk="0" h="478" w="715">
                  <a:moveTo>
                    <a:pt x="714" y="477"/>
                  </a:moveTo>
                  <a:cubicBezTo>
                    <a:pt x="667" y="310"/>
                    <a:pt x="643" y="167"/>
                    <a:pt x="643" y="1"/>
                  </a:cubicBezTo>
                  <a:lnTo>
                    <a:pt x="0" y="1"/>
                  </a:lnTo>
                  <a:cubicBezTo>
                    <a:pt x="24" y="167"/>
                    <a:pt x="24" y="310"/>
                    <a:pt x="71" y="47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9" name="Google Shape;5219;p62"/>
            <p:cNvSpPr/>
            <p:nvPr/>
          </p:nvSpPr>
          <p:spPr>
            <a:xfrm>
              <a:off x="8025071" y="2213213"/>
              <a:ext cx="96552" cy="190249"/>
            </a:xfrm>
            <a:custGeom>
              <a:rect b="b" l="l" r="r" t="t"/>
              <a:pathLst>
                <a:path extrusionOk="0" h="4930" w="2502">
                  <a:moveTo>
                    <a:pt x="1858" y="953"/>
                  </a:moveTo>
                  <a:lnTo>
                    <a:pt x="1858" y="2739"/>
                  </a:lnTo>
                  <a:cubicBezTo>
                    <a:pt x="1858" y="3620"/>
                    <a:pt x="1144" y="4311"/>
                    <a:pt x="287" y="4311"/>
                  </a:cubicBezTo>
                  <a:cubicBezTo>
                    <a:pt x="191" y="4549"/>
                    <a:pt x="96" y="4763"/>
                    <a:pt x="1" y="4930"/>
                  </a:cubicBezTo>
                  <a:lnTo>
                    <a:pt x="287" y="4930"/>
                  </a:lnTo>
                  <a:cubicBezTo>
                    <a:pt x="1501" y="4930"/>
                    <a:pt x="2501" y="3953"/>
                    <a:pt x="2501" y="2739"/>
                  </a:cubicBezTo>
                  <a:lnTo>
                    <a:pt x="2501" y="953"/>
                  </a:lnTo>
                  <a:cubicBezTo>
                    <a:pt x="2501" y="429"/>
                    <a:pt x="2073" y="0"/>
                    <a:pt x="1549" y="0"/>
                  </a:cubicBezTo>
                  <a:lnTo>
                    <a:pt x="644" y="0"/>
                  </a:lnTo>
                  <a:lnTo>
                    <a:pt x="644" y="619"/>
                  </a:lnTo>
                  <a:lnTo>
                    <a:pt x="1549" y="619"/>
                  </a:lnTo>
                  <a:cubicBezTo>
                    <a:pt x="1715" y="619"/>
                    <a:pt x="1858" y="762"/>
                    <a:pt x="1858" y="95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0" name="Google Shape;5220;p62"/>
            <p:cNvSpPr/>
            <p:nvPr/>
          </p:nvSpPr>
          <p:spPr>
            <a:xfrm>
              <a:off x="8025071" y="2213213"/>
              <a:ext cx="43259" cy="190249"/>
            </a:xfrm>
            <a:custGeom>
              <a:rect b="b" l="l" r="r" t="t"/>
              <a:pathLst>
                <a:path extrusionOk="0" h="4930" w="1121">
                  <a:moveTo>
                    <a:pt x="811" y="4215"/>
                  </a:moveTo>
                  <a:cubicBezTo>
                    <a:pt x="644" y="4287"/>
                    <a:pt x="453" y="4311"/>
                    <a:pt x="287" y="4311"/>
                  </a:cubicBezTo>
                  <a:cubicBezTo>
                    <a:pt x="191" y="4549"/>
                    <a:pt x="96" y="4763"/>
                    <a:pt x="1" y="4930"/>
                  </a:cubicBezTo>
                  <a:lnTo>
                    <a:pt x="287" y="4930"/>
                  </a:lnTo>
                  <a:cubicBezTo>
                    <a:pt x="382" y="4930"/>
                    <a:pt x="453" y="4930"/>
                    <a:pt x="525" y="4930"/>
                  </a:cubicBezTo>
                  <a:cubicBezTo>
                    <a:pt x="572" y="4858"/>
                    <a:pt x="596" y="4787"/>
                    <a:pt x="620" y="4739"/>
                  </a:cubicBezTo>
                  <a:cubicBezTo>
                    <a:pt x="691" y="4573"/>
                    <a:pt x="739" y="4382"/>
                    <a:pt x="811" y="4215"/>
                  </a:cubicBezTo>
                  <a:close/>
                  <a:moveTo>
                    <a:pt x="1120" y="0"/>
                  </a:moveTo>
                  <a:lnTo>
                    <a:pt x="644" y="0"/>
                  </a:lnTo>
                  <a:lnTo>
                    <a:pt x="644" y="619"/>
                  </a:lnTo>
                  <a:lnTo>
                    <a:pt x="1120" y="619"/>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1" name="Google Shape;5221;p62"/>
            <p:cNvSpPr/>
            <p:nvPr/>
          </p:nvSpPr>
          <p:spPr>
            <a:xfrm>
              <a:off x="7807275" y="2189326"/>
              <a:ext cx="67147" cy="252765"/>
            </a:xfrm>
            <a:custGeom>
              <a:rect b="b" l="l" r="r" t="t"/>
              <a:pathLst>
                <a:path extrusionOk="0" h="6550" w="1740">
                  <a:moveTo>
                    <a:pt x="1" y="0"/>
                  </a:moveTo>
                  <a:lnTo>
                    <a:pt x="1" y="2191"/>
                  </a:lnTo>
                  <a:cubicBezTo>
                    <a:pt x="1" y="5096"/>
                    <a:pt x="834" y="5763"/>
                    <a:pt x="1263" y="6549"/>
                  </a:cubicBezTo>
                  <a:lnTo>
                    <a:pt x="1739" y="6549"/>
                  </a:lnTo>
                  <a:cubicBezTo>
                    <a:pt x="1287" y="5763"/>
                    <a:pt x="477" y="5096"/>
                    <a:pt x="477" y="2191"/>
                  </a:cubicBezTo>
                  <a:lnTo>
                    <a:pt x="477"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2" name="Google Shape;5222;p62"/>
            <p:cNvSpPr/>
            <p:nvPr/>
          </p:nvSpPr>
          <p:spPr>
            <a:xfrm>
              <a:off x="7800869" y="2033080"/>
              <a:ext cx="415421" cy="415421"/>
            </a:xfrm>
            <a:custGeom>
              <a:rect b="b" l="l" r="r" t="t"/>
              <a:pathLst>
                <a:path extrusionOk="0" h="10765" w="10765">
                  <a:moveTo>
                    <a:pt x="4144" y="953"/>
                  </a:moveTo>
                  <a:lnTo>
                    <a:pt x="4144" y="1263"/>
                  </a:lnTo>
                  <a:lnTo>
                    <a:pt x="3406" y="1263"/>
                  </a:lnTo>
                  <a:cubicBezTo>
                    <a:pt x="3144" y="1263"/>
                    <a:pt x="2929" y="1477"/>
                    <a:pt x="2929" y="1739"/>
                  </a:cubicBezTo>
                  <a:lnTo>
                    <a:pt x="2929" y="3525"/>
                  </a:lnTo>
                  <a:cubicBezTo>
                    <a:pt x="2929" y="3644"/>
                    <a:pt x="2953" y="3763"/>
                    <a:pt x="2977" y="3882"/>
                  </a:cubicBezTo>
                  <a:lnTo>
                    <a:pt x="2644" y="3882"/>
                  </a:lnTo>
                  <a:cubicBezTo>
                    <a:pt x="2620" y="3763"/>
                    <a:pt x="2620" y="3644"/>
                    <a:pt x="2620" y="3525"/>
                  </a:cubicBezTo>
                  <a:lnTo>
                    <a:pt x="2620" y="1739"/>
                  </a:lnTo>
                  <a:cubicBezTo>
                    <a:pt x="2620" y="1310"/>
                    <a:pt x="2977" y="953"/>
                    <a:pt x="3406" y="953"/>
                  </a:cubicBezTo>
                  <a:close/>
                  <a:moveTo>
                    <a:pt x="4144" y="1596"/>
                  </a:moveTo>
                  <a:lnTo>
                    <a:pt x="4144" y="2382"/>
                  </a:lnTo>
                  <a:cubicBezTo>
                    <a:pt x="4144" y="2930"/>
                    <a:pt x="4168" y="3430"/>
                    <a:pt x="4239" y="3882"/>
                  </a:cubicBezTo>
                  <a:lnTo>
                    <a:pt x="3287" y="3882"/>
                  </a:lnTo>
                  <a:cubicBezTo>
                    <a:pt x="3263" y="3763"/>
                    <a:pt x="3239" y="3644"/>
                    <a:pt x="3239" y="3525"/>
                  </a:cubicBezTo>
                  <a:lnTo>
                    <a:pt x="3239" y="1739"/>
                  </a:lnTo>
                  <a:cubicBezTo>
                    <a:pt x="3239" y="1668"/>
                    <a:pt x="3310" y="1596"/>
                    <a:pt x="3406" y="1596"/>
                  </a:cubicBezTo>
                  <a:close/>
                  <a:moveTo>
                    <a:pt x="7359" y="5454"/>
                  </a:moveTo>
                  <a:cubicBezTo>
                    <a:pt x="7454" y="5454"/>
                    <a:pt x="7525" y="5526"/>
                    <a:pt x="7525" y="5621"/>
                  </a:cubicBezTo>
                  <a:lnTo>
                    <a:pt x="7525" y="6573"/>
                  </a:lnTo>
                  <a:lnTo>
                    <a:pt x="6621" y="6573"/>
                  </a:lnTo>
                  <a:cubicBezTo>
                    <a:pt x="6621" y="6454"/>
                    <a:pt x="6621" y="6359"/>
                    <a:pt x="6621" y="6240"/>
                  </a:cubicBezTo>
                  <a:lnTo>
                    <a:pt x="6621" y="5454"/>
                  </a:lnTo>
                  <a:close/>
                  <a:moveTo>
                    <a:pt x="7525" y="6883"/>
                  </a:moveTo>
                  <a:lnTo>
                    <a:pt x="7525" y="7407"/>
                  </a:lnTo>
                  <a:cubicBezTo>
                    <a:pt x="7525" y="8098"/>
                    <a:pt x="7002" y="8693"/>
                    <a:pt x="6311" y="8812"/>
                  </a:cubicBezTo>
                  <a:cubicBezTo>
                    <a:pt x="6478" y="8264"/>
                    <a:pt x="6573" y="7621"/>
                    <a:pt x="6597" y="6883"/>
                  </a:cubicBezTo>
                  <a:close/>
                  <a:moveTo>
                    <a:pt x="7359" y="4835"/>
                  </a:moveTo>
                  <a:cubicBezTo>
                    <a:pt x="7787" y="4835"/>
                    <a:pt x="8145" y="5168"/>
                    <a:pt x="8145" y="5621"/>
                  </a:cubicBezTo>
                  <a:lnTo>
                    <a:pt x="8145" y="7407"/>
                  </a:lnTo>
                  <a:cubicBezTo>
                    <a:pt x="8145" y="8526"/>
                    <a:pt x="7216" y="9455"/>
                    <a:pt x="6097" y="9455"/>
                  </a:cubicBezTo>
                  <a:lnTo>
                    <a:pt x="6073" y="9455"/>
                  </a:lnTo>
                  <a:cubicBezTo>
                    <a:pt x="6120" y="9360"/>
                    <a:pt x="6144" y="9241"/>
                    <a:pt x="6192" y="9122"/>
                  </a:cubicBezTo>
                  <a:cubicBezTo>
                    <a:pt x="7097" y="9074"/>
                    <a:pt x="7835" y="8312"/>
                    <a:pt x="7835" y="7407"/>
                  </a:cubicBezTo>
                  <a:lnTo>
                    <a:pt x="7835" y="5621"/>
                  </a:lnTo>
                  <a:cubicBezTo>
                    <a:pt x="7835" y="5359"/>
                    <a:pt x="7621" y="5145"/>
                    <a:pt x="7359" y="5145"/>
                  </a:cubicBezTo>
                  <a:lnTo>
                    <a:pt x="6621" y="5145"/>
                  </a:lnTo>
                  <a:lnTo>
                    <a:pt x="6621" y="4835"/>
                  </a:lnTo>
                  <a:close/>
                  <a:moveTo>
                    <a:pt x="4144" y="1"/>
                  </a:moveTo>
                  <a:lnTo>
                    <a:pt x="4144" y="644"/>
                  </a:lnTo>
                  <a:lnTo>
                    <a:pt x="3406" y="644"/>
                  </a:lnTo>
                  <a:cubicBezTo>
                    <a:pt x="2810" y="644"/>
                    <a:pt x="2310" y="1144"/>
                    <a:pt x="2310" y="1739"/>
                  </a:cubicBezTo>
                  <a:lnTo>
                    <a:pt x="2310" y="3525"/>
                  </a:lnTo>
                  <a:cubicBezTo>
                    <a:pt x="2310" y="3644"/>
                    <a:pt x="2310" y="3763"/>
                    <a:pt x="2334" y="3882"/>
                  </a:cubicBezTo>
                  <a:lnTo>
                    <a:pt x="0" y="3882"/>
                  </a:lnTo>
                  <a:lnTo>
                    <a:pt x="0" y="6240"/>
                  </a:lnTo>
                  <a:cubicBezTo>
                    <a:pt x="0" y="7335"/>
                    <a:pt x="119" y="8217"/>
                    <a:pt x="357" y="8931"/>
                  </a:cubicBezTo>
                  <a:cubicBezTo>
                    <a:pt x="572" y="9574"/>
                    <a:pt x="834" y="9955"/>
                    <a:pt x="1072" y="10312"/>
                  </a:cubicBezTo>
                  <a:cubicBezTo>
                    <a:pt x="1143" y="10431"/>
                    <a:pt x="1238" y="10550"/>
                    <a:pt x="1310" y="10669"/>
                  </a:cubicBezTo>
                  <a:lnTo>
                    <a:pt x="1358" y="10765"/>
                  </a:lnTo>
                  <a:lnTo>
                    <a:pt x="2834" y="10765"/>
                  </a:lnTo>
                  <a:lnTo>
                    <a:pt x="2834" y="10431"/>
                  </a:lnTo>
                  <a:lnTo>
                    <a:pt x="1524" y="10431"/>
                  </a:lnTo>
                  <a:cubicBezTo>
                    <a:pt x="1477" y="10336"/>
                    <a:pt x="1405" y="10241"/>
                    <a:pt x="1334" y="10122"/>
                  </a:cubicBezTo>
                  <a:cubicBezTo>
                    <a:pt x="881" y="9455"/>
                    <a:pt x="334" y="8621"/>
                    <a:pt x="334" y="6240"/>
                  </a:cubicBezTo>
                  <a:lnTo>
                    <a:pt x="334" y="4192"/>
                  </a:lnTo>
                  <a:lnTo>
                    <a:pt x="6311" y="4192"/>
                  </a:lnTo>
                  <a:lnTo>
                    <a:pt x="6311" y="6240"/>
                  </a:lnTo>
                  <a:cubicBezTo>
                    <a:pt x="6311" y="8621"/>
                    <a:pt x="5739" y="9455"/>
                    <a:pt x="5311" y="10122"/>
                  </a:cubicBezTo>
                  <a:cubicBezTo>
                    <a:pt x="5239" y="10241"/>
                    <a:pt x="5168" y="10336"/>
                    <a:pt x="5096" y="10431"/>
                  </a:cubicBezTo>
                  <a:lnTo>
                    <a:pt x="3787" y="10431"/>
                  </a:lnTo>
                  <a:lnTo>
                    <a:pt x="3787" y="10765"/>
                  </a:lnTo>
                  <a:lnTo>
                    <a:pt x="5287" y="10765"/>
                  </a:lnTo>
                  <a:lnTo>
                    <a:pt x="5335" y="10669"/>
                  </a:lnTo>
                  <a:cubicBezTo>
                    <a:pt x="5406" y="10550"/>
                    <a:pt x="5477" y="10431"/>
                    <a:pt x="5573" y="10312"/>
                  </a:cubicBezTo>
                  <a:cubicBezTo>
                    <a:pt x="5668" y="10146"/>
                    <a:pt x="5787" y="9979"/>
                    <a:pt x="5906" y="9765"/>
                  </a:cubicBezTo>
                  <a:lnTo>
                    <a:pt x="6097" y="9765"/>
                  </a:lnTo>
                  <a:cubicBezTo>
                    <a:pt x="7406" y="9765"/>
                    <a:pt x="8454" y="8717"/>
                    <a:pt x="8454" y="7407"/>
                  </a:cubicBezTo>
                  <a:lnTo>
                    <a:pt x="8454" y="6883"/>
                  </a:lnTo>
                  <a:lnTo>
                    <a:pt x="9407" y="6883"/>
                  </a:lnTo>
                  <a:lnTo>
                    <a:pt x="9454" y="6812"/>
                  </a:lnTo>
                  <a:cubicBezTo>
                    <a:pt x="9526" y="6692"/>
                    <a:pt x="9621" y="6573"/>
                    <a:pt x="9693" y="6431"/>
                  </a:cubicBezTo>
                  <a:cubicBezTo>
                    <a:pt x="9931" y="6097"/>
                    <a:pt x="10193" y="5692"/>
                    <a:pt x="10407" y="5073"/>
                  </a:cubicBezTo>
                  <a:cubicBezTo>
                    <a:pt x="10645" y="4359"/>
                    <a:pt x="10764" y="3478"/>
                    <a:pt x="10764" y="2382"/>
                  </a:cubicBezTo>
                  <a:lnTo>
                    <a:pt x="10764" y="1"/>
                  </a:lnTo>
                  <a:lnTo>
                    <a:pt x="5239" y="1"/>
                  </a:lnTo>
                  <a:lnTo>
                    <a:pt x="5239" y="334"/>
                  </a:lnTo>
                  <a:lnTo>
                    <a:pt x="10431" y="334"/>
                  </a:lnTo>
                  <a:lnTo>
                    <a:pt x="10431" y="2382"/>
                  </a:lnTo>
                  <a:cubicBezTo>
                    <a:pt x="10431" y="4763"/>
                    <a:pt x="9883" y="5597"/>
                    <a:pt x="9431" y="6264"/>
                  </a:cubicBezTo>
                  <a:cubicBezTo>
                    <a:pt x="9359" y="6359"/>
                    <a:pt x="9288" y="6478"/>
                    <a:pt x="9240" y="6573"/>
                  </a:cubicBezTo>
                  <a:lnTo>
                    <a:pt x="8454" y="6573"/>
                  </a:lnTo>
                  <a:lnTo>
                    <a:pt x="8454" y="5621"/>
                  </a:lnTo>
                  <a:cubicBezTo>
                    <a:pt x="8454" y="5002"/>
                    <a:pt x="7954" y="4502"/>
                    <a:pt x="7359" y="4502"/>
                  </a:cubicBezTo>
                  <a:lnTo>
                    <a:pt x="6621" y="4502"/>
                  </a:lnTo>
                  <a:lnTo>
                    <a:pt x="6621" y="3882"/>
                  </a:lnTo>
                  <a:lnTo>
                    <a:pt x="4549" y="3882"/>
                  </a:lnTo>
                  <a:cubicBezTo>
                    <a:pt x="4501" y="3430"/>
                    <a:pt x="4453" y="2930"/>
                    <a:pt x="4453" y="2382"/>
                  </a:cubicBezTo>
                  <a:lnTo>
                    <a:pt x="4453" y="334"/>
                  </a:lnTo>
                  <a:lnTo>
                    <a:pt x="4930" y="334"/>
                  </a:lnTo>
                  <a:lnTo>
                    <a:pt x="493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3" name="Google Shape;5223;p62"/>
            <p:cNvSpPr/>
            <p:nvPr/>
          </p:nvSpPr>
          <p:spPr>
            <a:xfrm>
              <a:off x="7991074" y="2114889"/>
              <a:ext cx="60702" cy="47813"/>
            </a:xfrm>
            <a:custGeom>
              <a:rect b="b" l="l" r="r" t="t"/>
              <a:pathLst>
                <a:path extrusionOk="0" h="1239" w="1573">
                  <a:moveTo>
                    <a:pt x="477" y="0"/>
                  </a:moveTo>
                  <a:cubicBezTo>
                    <a:pt x="215" y="0"/>
                    <a:pt x="1" y="191"/>
                    <a:pt x="1" y="453"/>
                  </a:cubicBezTo>
                  <a:lnTo>
                    <a:pt x="1" y="1238"/>
                  </a:lnTo>
                  <a:lnTo>
                    <a:pt x="310" y="1238"/>
                  </a:lnTo>
                  <a:lnTo>
                    <a:pt x="310" y="453"/>
                  </a:lnTo>
                  <a:cubicBezTo>
                    <a:pt x="310" y="381"/>
                    <a:pt x="382" y="310"/>
                    <a:pt x="477" y="310"/>
                  </a:cubicBezTo>
                  <a:cubicBezTo>
                    <a:pt x="572" y="310"/>
                    <a:pt x="644" y="381"/>
                    <a:pt x="644" y="453"/>
                  </a:cubicBezTo>
                  <a:lnTo>
                    <a:pt x="644" y="1238"/>
                  </a:lnTo>
                  <a:lnTo>
                    <a:pt x="953" y="1238"/>
                  </a:lnTo>
                  <a:lnTo>
                    <a:pt x="953" y="453"/>
                  </a:lnTo>
                  <a:cubicBezTo>
                    <a:pt x="953" y="381"/>
                    <a:pt x="1025" y="310"/>
                    <a:pt x="1096" y="310"/>
                  </a:cubicBezTo>
                  <a:cubicBezTo>
                    <a:pt x="1191" y="310"/>
                    <a:pt x="1263" y="381"/>
                    <a:pt x="1263" y="453"/>
                  </a:cubicBezTo>
                  <a:lnTo>
                    <a:pt x="1263" y="1238"/>
                  </a:lnTo>
                  <a:lnTo>
                    <a:pt x="1572" y="1238"/>
                  </a:lnTo>
                  <a:lnTo>
                    <a:pt x="1572" y="453"/>
                  </a:lnTo>
                  <a:cubicBezTo>
                    <a:pt x="1572" y="191"/>
                    <a:pt x="1358" y="0"/>
                    <a:pt x="1096" y="0"/>
                  </a:cubicBezTo>
                  <a:cubicBezTo>
                    <a:pt x="977" y="0"/>
                    <a:pt x="882" y="24"/>
                    <a:pt x="787" y="119"/>
                  </a:cubicBezTo>
                  <a:cubicBezTo>
                    <a:pt x="715" y="24"/>
                    <a:pt x="596" y="0"/>
                    <a:pt x="4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4" name="Google Shape;5224;p62"/>
            <p:cNvSpPr/>
            <p:nvPr/>
          </p:nvSpPr>
          <p:spPr>
            <a:xfrm>
              <a:off x="8124321" y="2114889"/>
              <a:ext cx="61628" cy="47813"/>
            </a:xfrm>
            <a:custGeom>
              <a:rect b="b" l="l" r="r" t="t"/>
              <a:pathLst>
                <a:path extrusionOk="0" h="1239" w="1597">
                  <a:moveTo>
                    <a:pt x="477" y="0"/>
                  </a:moveTo>
                  <a:cubicBezTo>
                    <a:pt x="215" y="0"/>
                    <a:pt x="1" y="191"/>
                    <a:pt x="1" y="453"/>
                  </a:cubicBezTo>
                  <a:lnTo>
                    <a:pt x="1" y="1238"/>
                  </a:lnTo>
                  <a:lnTo>
                    <a:pt x="334" y="1238"/>
                  </a:lnTo>
                  <a:lnTo>
                    <a:pt x="334" y="453"/>
                  </a:lnTo>
                  <a:cubicBezTo>
                    <a:pt x="334" y="381"/>
                    <a:pt x="406" y="310"/>
                    <a:pt x="477" y="310"/>
                  </a:cubicBezTo>
                  <a:cubicBezTo>
                    <a:pt x="572" y="310"/>
                    <a:pt x="644" y="381"/>
                    <a:pt x="644" y="453"/>
                  </a:cubicBezTo>
                  <a:lnTo>
                    <a:pt x="644" y="1238"/>
                  </a:lnTo>
                  <a:lnTo>
                    <a:pt x="953" y="1238"/>
                  </a:lnTo>
                  <a:lnTo>
                    <a:pt x="953" y="453"/>
                  </a:lnTo>
                  <a:cubicBezTo>
                    <a:pt x="953" y="381"/>
                    <a:pt x="1025" y="310"/>
                    <a:pt x="1120" y="310"/>
                  </a:cubicBezTo>
                  <a:cubicBezTo>
                    <a:pt x="1192" y="310"/>
                    <a:pt x="1263" y="381"/>
                    <a:pt x="1263" y="453"/>
                  </a:cubicBezTo>
                  <a:lnTo>
                    <a:pt x="1263" y="1238"/>
                  </a:lnTo>
                  <a:lnTo>
                    <a:pt x="1596" y="1238"/>
                  </a:lnTo>
                  <a:lnTo>
                    <a:pt x="1596" y="453"/>
                  </a:lnTo>
                  <a:cubicBezTo>
                    <a:pt x="1596" y="191"/>
                    <a:pt x="1382" y="0"/>
                    <a:pt x="1120" y="0"/>
                  </a:cubicBezTo>
                  <a:cubicBezTo>
                    <a:pt x="1001" y="0"/>
                    <a:pt x="882" y="24"/>
                    <a:pt x="787" y="119"/>
                  </a:cubicBezTo>
                  <a:cubicBezTo>
                    <a:pt x="715" y="24"/>
                    <a:pt x="596" y="0"/>
                    <a:pt x="4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5" name="Google Shape;5225;p62"/>
            <p:cNvSpPr/>
            <p:nvPr/>
          </p:nvSpPr>
          <p:spPr>
            <a:xfrm>
              <a:off x="8063698" y="2114889"/>
              <a:ext cx="48739" cy="47813"/>
            </a:xfrm>
            <a:custGeom>
              <a:rect b="b" l="l" r="r" t="t"/>
              <a:pathLst>
                <a:path extrusionOk="0" h="1239" w="1263">
                  <a:moveTo>
                    <a:pt x="643" y="310"/>
                  </a:moveTo>
                  <a:cubicBezTo>
                    <a:pt x="810" y="310"/>
                    <a:pt x="953" y="453"/>
                    <a:pt x="953" y="619"/>
                  </a:cubicBezTo>
                  <a:cubicBezTo>
                    <a:pt x="953" y="786"/>
                    <a:pt x="810" y="929"/>
                    <a:pt x="643" y="929"/>
                  </a:cubicBezTo>
                  <a:cubicBezTo>
                    <a:pt x="476" y="929"/>
                    <a:pt x="333" y="786"/>
                    <a:pt x="333" y="619"/>
                  </a:cubicBezTo>
                  <a:cubicBezTo>
                    <a:pt x="333" y="453"/>
                    <a:pt x="476" y="310"/>
                    <a:pt x="643" y="310"/>
                  </a:cubicBezTo>
                  <a:close/>
                  <a:moveTo>
                    <a:pt x="643" y="0"/>
                  </a:moveTo>
                  <a:cubicBezTo>
                    <a:pt x="286" y="0"/>
                    <a:pt x="0" y="262"/>
                    <a:pt x="0" y="619"/>
                  </a:cubicBezTo>
                  <a:cubicBezTo>
                    <a:pt x="0" y="976"/>
                    <a:pt x="286" y="1238"/>
                    <a:pt x="643" y="1238"/>
                  </a:cubicBezTo>
                  <a:cubicBezTo>
                    <a:pt x="976" y="1238"/>
                    <a:pt x="1262" y="976"/>
                    <a:pt x="1262" y="619"/>
                  </a:cubicBezTo>
                  <a:cubicBezTo>
                    <a:pt x="1262" y="262"/>
                    <a:pt x="976" y="0"/>
                    <a:pt x="6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6" name="Google Shape;5226;p62"/>
            <p:cNvSpPr/>
            <p:nvPr/>
          </p:nvSpPr>
          <p:spPr>
            <a:xfrm>
              <a:off x="7923080" y="2435601"/>
              <a:ext cx="12001" cy="12889"/>
            </a:xfrm>
            <a:custGeom>
              <a:rect b="b" l="l" r="r" t="t"/>
              <a:pathLst>
                <a:path extrusionOk="0" h="334" w="311">
                  <a:moveTo>
                    <a:pt x="0" y="0"/>
                  </a:moveTo>
                  <a:lnTo>
                    <a:pt x="0" y="334"/>
                  </a:lnTo>
                  <a:lnTo>
                    <a:pt x="310" y="334"/>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7" name="Google Shape;5227;p62"/>
            <p:cNvSpPr/>
            <p:nvPr/>
          </p:nvSpPr>
          <p:spPr>
            <a:xfrm>
              <a:off x="7844050" y="2245357"/>
              <a:ext cx="48739" cy="67147"/>
            </a:xfrm>
            <a:custGeom>
              <a:rect b="b" l="l" r="r" t="t"/>
              <a:pathLst>
                <a:path extrusionOk="0" h="1740" w="1263">
                  <a:moveTo>
                    <a:pt x="620" y="787"/>
                  </a:moveTo>
                  <a:cubicBezTo>
                    <a:pt x="786" y="787"/>
                    <a:pt x="929" y="930"/>
                    <a:pt x="929" y="1120"/>
                  </a:cubicBezTo>
                  <a:cubicBezTo>
                    <a:pt x="929" y="1287"/>
                    <a:pt x="786" y="1430"/>
                    <a:pt x="620" y="1430"/>
                  </a:cubicBezTo>
                  <a:cubicBezTo>
                    <a:pt x="453" y="1430"/>
                    <a:pt x="310" y="1287"/>
                    <a:pt x="310" y="1120"/>
                  </a:cubicBezTo>
                  <a:cubicBezTo>
                    <a:pt x="310" y="930"/>
                    <a:pt x="453" y="787"/>
                    <a:pt x="620" y="787"/>
                  </a:cubicBezTo>
                  <a:close/>
                  <a:moveTo>
                    <a:pt x="929" y="1"/>
                  </a:moveTo>
                  <a:lnTo>
                    <a:pt x="929" y="572"/>
                  </a:lnTo>
                  <a:cubicBezTo>
                    <a:pt x="834" y="501"/>
                    <a:pt x="739" y="477"/>
                    <a:pt x="620" y="477"/>
                  </a:cubicBezTo>
                  <a:cubicBezTo>
                    <a:pt x="286" y="477"/>
                    <a:pt x="0" y="763"/>
                    <a:pt x="0" y="1120"/>
                  </a:cubicBezTo>
                  <a:cubicBezTo>
                    <a:pt x="0" y="1453"/>
                    <a:pt x="286" y="1739"/>
                    <a:pt x="620" y="1739"/>
                  </a:cubicBezTo>
                  <a:cubicBezTo>
                    <a:pt x="739" y="1739"/>
                    <a:pt x="834" y="1715"/>
                    <a:pt x="929" y="1644"/>
                  </a:cubicBezTo>
                  <a:lnTo>
                    <a:pt x="929" y="1739"/>
                  </a:lnTo>
                  <a:lnTo>
                    <a:pt x="1263" y="1739"/>
                  </a:lnTo>
                  <a:lnTo>
                    <a:pt x="1263" y="1120"/>
                  </a:lnTo>
                  <a:lnTo>
                    <a:pt x="1263" y="1096"/>
                  </a:lnTo>
                  <a:lnTo>
                    <a:pt x="126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8" name="Google Shape;5228;p62"/>
            <p:cNvSpPr/>
            <p:nvPr/>
          </p:nvSpPr>
          <p:spPr>
            <a:xfrm>
              <a:off x="7904712" y="2263764"/>
              <a:ext cx="48739" cy="48739"/>
            </a:xfrm>
            <a:custGeom>
              <a:rect b="b" l="l" r="r" t="t"/>
              <a:pathLst>
                <a:path extrusionOk="0" h="1263" w="1263">
                  <a:moveTo>
                    <a:pt x="619" y="310"/>
                  </a:moveTo>
                  <a:cubicBezTo>
                    <a:pt x="810" y="310"/>
                    <a:pt x="929" y="453"/>
                    <a:pt x="929" y="643"/>
                  </a:cubicBezTo>
                  <a:cubicBezTo>
                    <a:pt x="929" y="810"/>
                    <a:pt x="810" y="953"/>
                    <a:pt x="619" y="953"/>
                  </a:cubicBezTo>
                  <a:cubicBezTo>
                    <a:pt x="453" y="953"/>
                    <a:pt x="310" y="810"/>
                    <a:pt x="310" y="643"/>
                  </a:cubicBezTo>
                  <a:cubicBezTo>
                    <a:pt x="310" y="453"/>
                    <a:pt x="453" y="310"/>
                    <a:pt x="619" y="310"/>
                  </a:cubicBezTo>
                  <a:close/>
                  <a:moveTo>
                    <a:pt x="619" y="0"/>
                  </a:moveTo>
                  <a:cubicBezTo>
                    <a:pt x="286" y="0"/>
                    <a:pt x="0" y="286"/>
                    <a:pt x="0" y="643"/>
                  </a:cubicBezTo>
                  <a:cubicBezTo>
                    <a:pt x="0" y="976"/>
                    <a:pt x="286" y="1262"/>
                    <a:pt x="619" y="1262"/>
                  </a:cubicBezTo>
                  <a:cubicBezTo>
                    <a:pt x="738" y="1262"/>
                    <a:pt x="857" y="1238"/>
                    <a:pt x="929" y="1167"/>
                  </a:cubicBezTo>
                  <a:lnTo>
                    <a:pt x="929" y="1262"/>
                  </a:lnTo>
                  <a:lnTo>
                    <a:pt x="1262" y="1262"/>
                  </a:lnTo>
                  <a:lnTo>
                    <a:pt x="1262" y="0"/>
                  </a:lnTo>
                  <a:lnTo>
                    <a:pt x="929" y="0"/>
                  </a:lnTo>
                  <a:lnTo>
                    <a:pt x="929" y="95"/>
                  </a:lnTo>
                  <a:cubicBezTo>
                    <a:pt x="857" y="24"/>
                    <a:pt x="738" y="0"/>
                    <a:pt x="6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9" name="Google Shape;5229;p62"/>
            <p:cNvSpPr/>
            <p:nvPr/>
          </p:nvSpPr>
          <p:spPr>
            <a:xfrm>
              <a:off x="7965335" y="2245357"/>
              <a:ext cx="48778" cy="67147"/>
            </a:xfrm>
            <a:custGeom>
              <a:rect b="b" l="l" r="r" t="t"/>
              <a:pathLst>
                <a:path extrusionOk="0" h="1740" w="1264">
                  <a:moveTo>
                    <a:pt x="620" y="787"/>
                  </a:moveTo>
                  <a:cubicBezTo>
                    <a:pt x="811" y="787"/>
                    <a:pt x="953" y="930"/>
                    <a:pt x="953" y="1120"/>
                  </a:cubicBezTo>
                  <a:cubicBezTo>
                    <a:pt x="953" y="1287"/>
                    <a:pt x="811" y="1430"/>
                    <a:pt x="620" y="1430"/>
                  </a:cubicBezTo>
                  <a:cubicBezTo>
                    <a:pt x="453" y="1430"/>
                    <a:pt x="311" y="1287"/>
                    <a:pt x="311" y="1120"/>
                  </a:cubicBezTo>
                  <a:cubicBezTo>
                    <a:pt x="311" y="930"/>
                    <a:pt x="453" y="787"/>
                    <a:pt x="620" y="787"/>
                  </a:cubicBezTo>
                  <a:close/>
                  <a:moveTo>
                    <a:pt x="953" y="1"/>
                  </a:moveTo>
                  <a:lnTo>
                    <a:pt x="953" y="572"/>
                  </a:lnTo>
                  <a:cubicBezTo>
                    <a:pt x="858" y="501"/>
                    <a:pt x="739" y="477"/>
                    <a:pt x="620" y="477"/>
                  </a:cubicBezTo>
                  <a:cubicBezTo>
                    <a:pt x="287" y="477"/>
                    <a:pt x="1" y="763"/>
                    <a:pt x="1" y="1120"/>
                  </a:cubicBezTo>
                  <a:cubicBezTo>
                    <a:pt x="1" y="1453"/>
                    <a:pt x="287" y="1739"/>
                    <a:pt x="620" y="1739"/>
                  </a:cubicBezTo>
                  <a:cubicBezTo>
                    <a:pt x="739" y="1739"/>
                    <a:pt x="858" y="1715"/>
                    <a:pt x="953" y="1644"/>
                  </a:cubicBezTo>
                  <a:lnTo>
                    <a:pt x="953" y="1739"/>
                  </a:lnTo>
                  <a:lnTo>
                    <a:pt x="1263" y="1739"/>
                  </a:lnTo>
                  <a:lnTo>
                    <a:pt x="1263" y="1120"/>
                  </a:lnTo>
                  <a:lnTo>
                    <a:pt x="1263" y="1096"/>
                  </a:lnTo>
                  <a:lnTo>
                    <a:pt x="126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30" name="Google Shape;5230;p62"/>
          <p:cNvGrpSpPr/>
          <p:nvPr/>
        </p:nvGrpSpPr>
        <p:grpSpPr>
          <a:xfrm>
            <a:off x="7128149" y="2033080"/>
            <a:ext cx="267467" cy="415421"/>
            <a:chOff x="7128149" y="2033080"/>
            <a:chExt cx="267467" cy="415421"/>
          </a:xfrm>
        </p:grpSpPr>
        <p:sp>
          <p:nvSpPr>
            <p:cNvPr id="5231" name="Google Shape;5231;p62"/>
            <p:cNvSpPr/>
            <p:nvPr/>
          </p:nvSpPr>
          <p:spPr>
            <a:xfrm>
              <a:off x="7167664" y="2039524"/>
              <a:ext cx="188435" cy="97440"/>
            </a:xfrm>
            <a:custGeom>
              <a:rect b="b" l="l" r="r" t="t"/>
              <a:pathLst>
                <a:path extrusionOk="0" h="2525" w="4883">
                  <a:moveTo>
                    <a:pt x="1454" y="0"/>
                  </a:moveTo>
                  <a:cubicBezTo>
                    <a:pt x="668" y="0"/>
                    <a:pt x="1" y="667"/>
                    <a:pt x="1" y="1453"/>
                  </a:cubicBezTo>
                  <a:lnTo>
                    <a:pt x="1" y="2025"/>
                  </a:lnTo>
                  <a:cubicBezTo>
                    <a:pt x="1" y="2287"/>
                    <a:pt x="239" y="2525"/>
                    <a:pt x="501" y="2525"/>
                  </a:cubicBezTo>
                  <a:lnTo>
                    <a:pt x="4383" y="2525"/>
                  </a:lnTo>
                  <a:cubicBezTo>
                    <a:pt x="4645" y="2525"/>
                    <a:pt x="4883" y="2287"/>
                    <a:pt x="4883" y="2025"/>
                  </a:cubicBezTo>
                  <a:lnTo>
                    <a:pt x="4883" y="1453"/>
                  </a:lnTo>
                  <a:cubicBezTo>
                    <a:pt x="4883" y="667"/>
                    <a:pt x="4216" y="0"/>
                    <a:pt x="3430" y="0"/>
                  </a:cubicBezTo>
                  <a:close/>
                </a:path>
              </a:pathLst>
            </a:custGeom>
            <a:solidFill>
              <a:srgbClr val="C6D2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2" name="Google Shape;5232;p62"/>
            <p:cNvSpPr/>
            <p:nvPr/>
          </p:nvSpPr>
          <p:spPr>
            <a:xfrm>
              <a:off x="7186997" y="2136923"/>
              <a:ext cx="149806" cy="121366"/>
            </a:xfrm>
            <a:custGeom>
              <a:rect b="b" l="l" r="r" t="t"/>
              <a:pathLst>
                <a:path extrusionOk="0" h="3145" w="3882">
                  <a:moveTo>
                    <a:pt x="3882" y="1"/>
                  </a:moveTo>
                  <a:lnTo>
                    <a:pt x="0" y="1"/>
                  </a:lnTo>
                  <a:lnTo>
                    <a:pt x="0" y="1215"/>
                  </a:lnTo>
                  <a:cubicBezTo>
                    <a:pt x="0" y="2287"/>
                    <a:pt x="881" y="3144"/>
                    <a:pt x="1929" y="3144"/>
                  </a:cubicBezTo>
                  <a:cubicBezTo>
                    <a:pt x="3001" y="3144"/>
                    <a:pt x="3882" y="2287"/>
                    <a:pt x="3882" y="1215"/>
                  </a:cubicBezTo>
                  <a:lnTo>
                    <a:pt x="3882" y="1"/>
                  </a:lnTo>
                  <a:close/>
                  <a:moveTo>
                    <a:pt x="1310" y="1834"/>
                  </a:moveTo>
                  <a:lnTo>
                    <a:pt x="2572" y="1834"/>
                  </a:lnTo>
                  <a:cubicBezTo>
                    <a:pt x="2572" y="2168"/>
                    <a:pt x="2286" y="2454"/>
                    <a:pt x="1929" y="2454"/>
                  </a:cubicBezTo>
                  <a:cubicBezTo>
                    <a:pt x="1596" y="2454"/>
                    <a:pt x="1310" y="2168"/>
                    <a:pt x="1310" y="1834"/>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3" name="Google Shape;5233;p62"/>
            <p:cNvSpPr/>
            <p:nvPr/>
          </p:nvSpPr>
          <p:spPr>
            <a:xfrm>
              <a:off x="7152961" y="2136923"/>
              <a:ext cx="215101" cy="46925"/>
            </a:xfrm>
            <a:custGeom>
              <a:rect b="b" l="l" r="r" t="t"/>
              <a:pathLst>
                <a:path extrusionOk="0" h="1216" w="5574">
                  <a:moveTo>
                    <a:pt x="4764" y="1"/>
                  </a:moveTo>
                  <a:lnTo>
                    <a:pt x="4764" y="1215"/>
                  </a:lnTo>
                  <a:lnTo>
                    <a:pt x="5073" y="1215"/>
                  </a:lnTo>
                  <a:cubicBezTo>
                    <a:pt x="5359" y="1215"/>
                    <a:pt x="5574" y="977"/>
                    <a:pt x="5574" y="715"/>
                  </a:cubicBezTo>
                  <a:lnTo>
                    <a:pt x="5574" y="477"/>
                  </a:lnTo>
                  <a:cubicBezTo>
                    <a:pt x="5574" y="215"/>
                    <a:pt x="5359" y="1"/>
                    <a:pt x="5073" y="1"/>
                  </a:cubicBezTo>
                  <a:lnTo>
                    <a:pt x="4764" y="1"/>
                  </a:lnTo>
                  <a:close/>
                  <a:moveTo>
                    <a:pt x="882" y="1215"/>
                  </a:moveTo>
                  <a:lnTo>
                    <a:pt x="882" y="1"/>
                  </a:lnTo>
                  <a:lnTo>
                    <a:pt x="501" y="1"/>
                  </a:lnTo>
                  <a:cubicBezTo>
                    <a:pt x="239" y="1"/>
                    <a:pt x="1" y="215"/>
                    <a:pt x="1" y="477"/>
                  </a:cubicBezTo>
                  <a:lnTo>
                    <a:pt x="1" y="715"/>
                  </a:lnTo>
                  <a:cubicBezTo>
                    <a:pt x="1" y="977"/>
                    <a:pt x="239" y="1215"/>
                    <a:pt x="501" y="1215"/>
                  </a:cubicBezTo>
                  <a:lnTo>
                    <a:pt x="882" y="1215"/>
                  </a:lnTo>
                  <a:close/>
                </a:path>
              </a:pathLst>
            </a:custGeom>
            <a:solidFill>
              <a:srgbClr val="F0B5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4" name="Google Shape;5234;p62"/>
            <p:cNvSpPr/>
            <p:nvPr/>
          </p:nvSpPr>
          <p:spPr>
            <a:xfrm>
              <a:off x="7237510" y="2207695"/>
              <a:ext cx="48739" cy="23926"/>
            </a:xfrm>
            <a:custGeom>
              <a:rect b="b" l="l" r="r" t="t"/>
              <a:pathLst>
                <a:path extrusionOk="0" h="620" w="1263">
                  <a:moveTo>
                    <a:pt x="1263" y="0"/>
                  </a:moveTo>
                  <a:lnTo>
                    <a:pt x="1" y="0"/>
                  </a:lnTo>
                  <a:cubicBezTo>
                    <a:pt x="1" y="334"/>
                    <a:pt x="287" y="620"/>
                    <a:pt x="620" y="620"/>
                  </a:cubicBezTo>
                  <a:cubicBezTo>
                    <a:pt x="977" y="620"/>
                    <a:pt x="1263" y="334"/>
                    <a:pt x="126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5" name="Google Shape;5235;p62"/>
            <p:cNvSpPr/>
            <p:nvPr/>
          </p:nvSpPr>
          <p:spPr>
            <a:xfrm>
              <a:off x="7224660" y="2248136"/>
              <a:ext cx="74479" cy="60663"/>
            </a:xfrm>
            <a:custGeom>
              <a:rect b="b" l="l" r="r" t="t"/>
              <a:pathLst>
                <a:path extrusionOk="0" h="1572" w="1930">
                  <a:moveTo>
                    <a:pt x="977" y="262"/>
                  </a:moveTo>
                  <a:cubicBezTo>
                    <a:pt x="620" y="262"/>
                    <a:pt x="286" y="167"/>
                    <a:pt x="0" y="0"/>
                  </a:cubicBezTo>
                  <a:lnTo>
                    <a:pt x="0" y="596"/>
                  </a:lnTo>
                  <a:cubicBezTo>
                    <a:pt x="0" y="1143"/>
                    <a:pt x="429" y="1572"/>
                    <a:pt x="977" y="1572"/>
                  </a:cubicBezTo>
                  <a:cubicBezTo>
                    <a:pt x="1501" y="1572"/>
                    <a:pt x="1929" y="1143"/>
                    <a:pt x="1929" y="596"/>
                  </a:cubicBezTo>
                  <a:lnTo>
                    <a:pt x="1929" y="0"/>
                  </a:lnTo>
                  <a:cubicBezTo>
                    <a:pt x="1644" y="167"/>
                    <a:pt x="1310" y="262"/>
                    <a:pt x="977" y="262"/>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6" name="Google Shape;5236;p62"/>
            <p:cNvSpPr/>
            <p:nvPr/>
          </p:nvSpPr>
          <p:spPr>
            <a:xfrm>
              <a:off x="7167664" y="2039524"/>
              <a:ext cx="74479" cy="97440"/>
            </a:xfrm>
            <a:custGeom>
              <a:rect b="b" l="l" r="r" t="t"/>
              <a:pathLst>
                <a:path extrusionOk="0" h="2525" w="1930">
                  <a:moveTo>
                    <a:pt x="1454" y="0"/>
                  </a:moveTo>
                  <a:cubicBezTo>
                    <a:pt x="668" y="0"/>
                    <a:pt x="1" y="667"/>
                    <a:pt x="1" y="1453"/>
                  </a:cubicBezTo>
                  <a:lnTo>
                    <a:pt x="1" y="2025"/>
                  </a:lnTo>
                  <a:cubicBezTo>
                    <a:pt x="1" y="2287"/>
                    <a:pt x="239" y="2525"/>
                    <a:pt x="501" y="2525"/>
                  </a:cubicBezTo>
                  <a:lnTo>
                    <a:pt x="977" y="2525"/>
                  </a:lnTo>
                  <a:cubicBezTo>
                    <a:pt x="692" y="2525"/>
                    <a:pt x="477" y="2287"/>
                    <a:pt x="477" y="2025"/>
                  </a:cubicBezTo>
                  <a:lnTo>
                    <a:pt x="477" y="1453"/>
                  </a:lnTo>
                  <a:cubicBezTo>
                    <a:pt x="477" y="667"/>
                    <a:pt x="1144" y="0"/>
                    <a:pt x="193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7" name="Google Shape;5237;p62"/>
            <p:cNvSpPr/>
            <p:nvPr/>
          </p:nvSpPr>
          <p:spPr>
            <a:xfrm>
              <a:off x="7186997" y="2136923"/>
              <a:ext cx="83663" cy="126884"/>
            </a:xfrm>
            <a:custGeom>
              <a:rect b="b" l="l" r="r" t="t"/>
              <a:pathLst>
                <a:path extrusionOk="0" h="3288" w="2168">
                  <a:moveTo>
                    <a:pt x="476" y="1"/>
                  </a:moveTo>
                  <a:lnTo>
                    <a:pt x="0" y="1"/>
                  </a:lnTo>
                  <a:lnTo>
                    <a:pt x="0" y="1215"/>
                  </a:lnTo>
                  <a:cubicBezTo>
                    <a:pt x="0" y="2382"/>
                    <a:pt x="1024" y="3287"/>
                    <a:pt x="2167" y="3144"/>
                  </a:cubicBezTo>
                  <a:cubicBezTo>
                    <a:pt x="1215" y="3025"/>
                    <a:pt x="476" y="2192"/>
                    <a:pt x="476" y="121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8" name="Google Shape;5238;p62"/>
            <p:cNvSpPr/>
            <p:nvPr/>
          </p:nvSpPr>
          <p:spPr>
            <a:xfrm>
              <a:off x="7224660" y="2248136"/>
              <a:ext cx="17481" cy="55184"/>
            </a:xfrm>
            <a:custGeom>
              <a:rect b="b" l="l" r="r" t="t"/>
              <a:pathLst>
                <a:path extrusionOk="0" h="1430" w="453">
                  <a:moveTo>
                    <a:pt x="453" y="191"/>
                  </a:moveTo>
                  <a:cubicBezTo>
                    <a:pt x="286" y="167"/>
                    <a:pt x="143" y="95"/>
                    <a:pt x="0" y="0"/>
                  </a:cubicBezTo>
                  <a:lnTo>
                    <a:pt x="0" y="596"/>
                  </a:lnTo>
                  <a:cubicBezTo>
                    <a:pt x="0" y="953"/>
                    <a:pt x="191" y="1262"/>
                    <a:pt x="453" y="1429"/>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9" name="Google Shape;5239;p62"/>
            <p:cNvSpPr/>
            <p:nvPr/>
          </p:nvSpPr>
          <p:spPr>
            <a:xfrm>
              <a:off x="7134593" y="2277541"/>
              <a:ext cx="254617" cy="164548"/>
            </a:xfrm>
            <a:custGeom>
              <a:rect b="b" l="l" r="r" t="t"/>
              <a:pathLst>
                <a:path extrusionOk="0" h="4264" w="6598">
                  <a:moveTo>
                    <a:pt x="1287" y="4263"/>
                  </a:moveTo>
                  <a:lnTo>
                    <a:pt x="5311" y="4263"/>
                  </a:lnTo>
                  <a:lnTo>
                    <a:pt x="5311" y="3287"/>
                  </a:lnTo>
                  <a:lnTo>
                    <a:pt x="6597" y="3287"/>
                  </a:lnTo>
                  <a:lnTo>
                    <a:pt x="6597" y="1143"/>
                  </a:lnTo>
                  <a:cubicBezTo>
                    <a:pt x="6597" y="619"/>
                    <a:pt x="6145" y="334"/>
                    <a:pt x="5645" y="191"/>
                  </a:cubicBezTo>
                  <a:lnTo>
                    <a:pt x="4883" y="0"/>
                  </a:lnTo>
                  <a:cubicBezTo>
                    <a:pt x="4811" y="810"/>
                    <a:pt x="4121" y="1429"/>
                    <a:pt x="3311" y="1429"/>
                  </a:cubicBezTo>
                  <a:cubicBezTo>
                    <a:pt x="2477" y="1429"/>
                    <a:pt x="1787" y="810"/>
                    <a:pt x="1715" y="0"/>
                  </a:cubicBezTo>
                  <a:lnTo>
                    <a:pt x="953" y="191"/>
                  </a:lnTo>
                  <a:cubicBezTo>
                    <a:pt x="453" y="334"/>
                    <a:pt x="1" y="619"/>
                    <a:pt x="1" y="1143"/>
                  </a:cubicBezTo>
                  <a:lnTo>
                    <a:pt x="1" y="3287"/>
                  </a:lnTo>
                  <a:lnTo>
                    <a:pt x="1287" y="3287"/>
                  </a:lnTo>
                  <a:lnTo>
                    <a:pt x="1287" y="4263"/>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0" name="Google Shape;5240;p62"/>
            <p:cNvSpPr/>
            <p:nvPr/>
          </p:nvSpPr>
          <p:spPr>
            <a:xfrm>
              <a:off x="7200773" y="2271096"/>
              <a:ext cx="122253" cy="61628"/>
            </a:xfrm>
            <a:custGeom>
              <a:rect b="b" l="l" r="r" t="t"/>
              <a:pathLst>
                <a:path extrusionOk="0" h="1597" w="3168">
                  <a:moveTo>
                    <a:pt x="0" y="167"/>
                  </a:moveTo>
                  <a:cubicBezTo>
                    <a:pt x="72" y="977"/>
                    <a:pt x="762" y="1596"/>
                    <a:pt x="1596" y="1596"/>
                  </a:cubicBezTo>
                  <a:cubicBezTo>
                    <a:pt x="2406" y="1596"/>
                    <a:pt x="3096" y="977"/>
                    <a:pt x="3168" y="167"/>
                  </a:cubicBezTo>
                  <a:lnTo>
                    <a:pt x="2548" y="1"/>
                  </a:lnTo>
                  <a:cubicBezTo>
                    <a:pt x="2548" y="548"/>
                    <a:pt x="2120" y="977"/>
                    <a:pt x="1572" y="977"/>
                  </a:cubicBezTo>
                  <a:cubicBezTo>
                    <a:pt x="1048" y="977"/>
                    <a:pt x="619" y="548"/>
                    <a:pt x="61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1" name="Google Shape;5241;p62"/>
            <p:cNvSpPr/>
            <p:nvPr/>
          </p:nvSpPr>
          <p:spPr>
            <a:xfrm>
              <a:off x="7134593" y="2404344"/>
              <a:ext cx="254617" cy="37741"/>
            </a:xfrm>
            <a:custGeom>
              <a:rect b="b" l="l" r="r" t="t"/>
              <a:pathLst>
                <a:path extrusionOk="0" h="978" w="6598">
                  <a:moveTo>
                    <a:pt x="1287" y="1"/>
                  </a:moveTo>
                  <a:lnTo>
                    <a:pt x="1" y="1"/>
                  </a:lnTo>
                  <a:lnTo>
                    <a:pt x="1" y="977"/>
                  </a:lnTo>
                  <a:lnTo>
                    <a:pt x="1287" y="977"/>
                  </a:lnTo>
                  <a:close/>
                  <a:moveTo>
                    <a:pt x="5311" y="1"/>
                  </a:moveTo>
                  <a:lnTo>
                    <a:pt x="5311" y="977"/>
                  </a:lnTo>
                  <a:lnTo>
                    <a:pt x="6597" y="977"/>
                  </a:lnTo>
                  <a:lnTo>
                    <a:pt x="6597" y="1"/>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2" name="Google Shape;5242;p62"/>
            <p:cNvSpPr/>
            <p:nvPr/>
          </p:nvSpPr>
          <p:spPr>
            <a:xfrm>
              <a:off x="7134593" y="2292243"/>
              <a:ext cx="68034" cy="149845"/>
            </a:xfrm>
            <a:custGeom>
              <a:rect b="b" l="l" r="r" t="t"/>
              <a:pathLst>
                <a:path extrusionOk="0" h="3883" w="1763">
                  <a:moveTo>
                    <a:pt x="1287" y="3882"/>
                  </a:moveTo>
                  <a:lnTo>
                    <a:pt x="1763" y="3882"/>
                  </a:lnTo>
                  <a:lnTo>
                    <a:pt x="1763" y="1596"/>
                  </a:lnTo>
                  <a:lnTo>
                    <a:pt x="1287" y="1596"/>
                  </a:lnTo>
                  <a:close/>
                  <a:moveTo>
                    <a:pt x="477" y="0"/>
                  </a:moveTo>
                  <a:cubicBezTo>
                    <a:pt x="191" y="167"/>
                    <a:pt x="1" y="429"/>
                    <a:pt x="1" y="762"/>
                  </a:cubicBezTo>
                  <a:lnTo>
                    <a:pt x="1" y="2906"/>
                  </a:lnTo>
                  <a:lnTo>
                    <a:pt x="477" y="290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3" name="Google Shape;5243;p62"/>
            <p:cNvSpPr/>
            <p:nvPr/>
          </p:nvSpPr>
          <p:spPr>
            <a:xfrm>
              <a:off x="7134593" y="2404344"/>
              <a:ext cx="18407" cy="37741"/>
            </a:xfrm>
            <a:custGeom>
              <a:rect b="b" l="l" r="r" t="t"/>
              <a:pathLst>
                <a:path extrusionOk="0" h="978" w="477">
                  <a:moveTo>
                    <a:pt x="1" y="1"/>
                  </a:moveTo>
                  <a:lnTo>
                    <a:pt x="477" y="1"/>
                  </a:lnTo>
                  <a:lnTo>
                    <a:pt x="477" y="977"/>
                  </a:lnTo>
                  <a:lnTo>
                    <a:pt x="1" y="977"/>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4" name="Google Shape;5244;p62"/>
            <p:cNvSpPr/>
            <p:nvPr/>
          </p:nvSpPr>
          <p:spPr>
            <a:xfrm>
              <a:off x="7207179" y="2160809"/>
              <a:ext cx="36815" cy="18446"/>
            </a:xfrm>
            <a:custGeom>
              <a:rect b="b" l="l" r="r" t="t"/>
              <a:pathLst>
                <a:path extrusionOk="0" h="478" w="954">
                  <a:moveTo>
                    <a:pt x="477" y="1"/>
                  </a:moveTo>
                  <a:cubicBezTo>
                    <a:pt x="215" y="1"/>
                    <a:pt x="1" y="215"/>
                    <a:pt x="1" y="477"/>
                  </a:cubicBezTo>
                  <a:lnTo>
                    <a:pt x="311" y="477"/>
                  </a:lnTo>
                  <a:cubicBezTo>
                    <a:pt x="311" y="382"/>
                    <a:pt x="382" y="310"/>
                    <a:pt x="477" y="310"/>
                  </a:cubicBezTo>
                  <a:cubicBezTo>
                    <a:pt x="573" y="310"/>
                    <a:pt x="620" y="382"/>
                    <a:pt x="620" y="477"/>
                  </a:cubicBezTo>
                  <a:lnTo>
                    <a:pt x="954" y="477"/>
                  </a:lnTo>
                  <a:cubicBezTo>
                    <a:pt x="954" y="215"/>
                    <a:pt x="739" y="1"/>
                    <a:pt x="4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5" name="Google Shape;5245;p62"/>
            <p:cNvSpPr/>
            <p:nvPr/>
          </p:nvSpPr>
          <p:spPr>
            <a:xfrm>
              <a:off x="7279803" y="2160809"/>
              <a:ext cx="36776" cy="18446"/>
            </a:xfrm>
            <a:custGeom>
              <a:rect b="b" l="l" r="r" t="t"/>
              <a:pathLst>
                <a:path extrusionOk="0" h="478" w="953">
                  <a:moveTo>
                    <a:pt x="477" y="1"/>
                  </a:moveTo>
                  <a:cubicBezTo>
                    <a:pt x="215" y="1"/>
                    <a:pt x="0" y="215"/>
                    <a:pt x="0" y="477"/>
                  </a:cubicBezTo>
                  <a:lnTo>
                    <a:pt x="334" y="477"/>
                  </a:lnTo>
                  <a:cubicBezTo>
                    <a:pt x="334" y="382"/>
                    <a:pt x="405" y="310"/>
                    <a:pt x="477" y="310"/>
                  </a:cubicBezTo>
                  <a:cubicBezTo>
                    <a:pt x="572" y="310"/>
                    <a:pt x="643" y="382"/>
                    <a:pt x="643" y="477"/>
                  </a:cubicBezTo>
                  <a:lnTo>
                    <a:pt x="953" y="477"/>
                  </a:lnTo>
                  <a:cubicBezTo>
                    <a:pt x="953" y="215"/>
                    <a:pt x="739" y="1"/>
                    <a:pt x="4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6" name="Google Shape;5246;p62"/>
            <p:cNvSpPr/>
            <p:nvPr/>
          </p:nvSpPr>
          <p:spPr>
            <a:xfrm>
              <a:off x="7231104" y="2201250"/>
              <a:ext cx="60663" cy="36815"/>
            </a:xfrm>
            <a:custGeom>
              <a:rect b="b" l="l" r="r" t="t"/>
              <a:pathLst>
                <a:path extrusionOk="0" h="954" w="1572">
                  <a:moveTo>
                    <a:pt x="1238" y="334"/>
                  </a:moveTo>
                  <a:cubicBezTo>
                    <a:pt x="1167" y="501"/>
                    <a:pt x="1000" y="644"/>
                    <a:pt x="786" y="644"/>
                  </a:cubicBezTo>
                  <a:cubicBezTo>
                    <a:pt x="596" y="644"/>
                    <a:pt x="405" y="501"/>
                    <a:pt x="357" y="334"/>
                  </a:cubicBezTo>
                  <a:close/>
                  <a:moveTo>
                    <a:pt x="0" y="1"/>
                  </a:moveTo>
                  <a:lnTo>
                    <a:pt x="0" y="167"/>
                  </a:lnTo>
                  <a:cubicBezTo>
                    <a:pt x="0" y="596"/>
                    <a:pt x="357" y="953"/>
                    <a:pt x="786" y="953"/>
                  </a:cubicBezTo>
                  <a:cubicBezTo>
                    <a:pt x="1215" y="953"/>
                    <a:pt x="1572" y="596"/>
                    <a:pt x="1572" y="167"/>
                  </a:cubicBezTo>
                  <a:lnTo>
                    <a:pt x="157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7" name="Google Shape;5247;p62"/>
            <p:cNvSpPr/>
            <p:nvPr/>
          </p:nvSpPr>
          <p:spPr>
            <a:xfrm>
              <a:off x="7128149" y="2033080"/>
              <a:ext cx="267467" cy="415421"/>
            </a:xfrm>
            <a:custGeom>
              <a:rect b="b" l="l" r="r" t="t"/>
              <a:pathLst>
                <a:path extrusionOk="0" h="10765" w="6931">
                  <a:moveTo>
                    <a:pt x="1358" y="2835"/>
                  </a:moveTo>
                  <a:lnTo>
                    <a:pt x="1358" y="3739"/>
                  </a:lnTo>
                  <a:lnTo>
                    <a:pt x="1144" y="3739"/>
                  </a:lnTo>
                  <a:cubicBezTo>
                    <a:pt x="953" y="3739"/>
                    <a:pt x="811" y="3597"/>
                    <a:pt x="811" y="3406"/>
                  </a:cubicBezTo>
                  <a:lnTo>
                    <a:pt x="811" y="3168"/>
                  </a:lnTo>
                  <a:cubicBezTo>
                    <a:pt x="811" y="2977"/>
                    <a:pt x="953" y="2835"/>
                    <a:pt x="1144" y="2835"/>
                  </a:cubicBezTo>
                  <a:close/>
                  <a:moveTo>
                    <a:pt x="5716" y="2835"/>
                  </a:moveTo>
                  <a:cubicBezTo>
                    <a:pt x="5907" y="2835"/>
                    <a:pt x="6050" y="2977"/>
                    <a:pt x="6050" y="3168"/>
                  </a:cubicBezTo>
                  <a:lnTo>
                    <a:pt x="6050" y="3406"/>
                  </a:lnTo>
                  <a:cubicBezTo>
                    <a:pt x="6050" y="3597"/>
                    <a:pt x="5907" y="3739"/>
                    <a:pt x="5716" y="3739"/>
                  </a:cubicBezTo>
                  <a:lnTo>
                    <a:pt x="5574" y="3739"/>
                  </a:lnTo>
                  <a:lnTo>
                    <a:pt x="5574" y="2835"/>
                  </a:lnTo>
                  <a:close/>
                  <a:moveTo>
                    <a:pt x="5264" y="2835"/>
                  </a:moveTo>
                  <a:lnTo>
                    <a:pt x="5264" y="3906"/>
                  </a:lnTo>
                  <a:cubicBezTo>
                    <a:pt x="5264" y="4883"/>
                    <a:pt x="4454" y="5692"/>
                    <a:pt x="3478" y="5692"/>
                  </a:cubicBezTo>
                  <a:cubicBezTo>
                    <a:pt x="2478" y="5692"/>
                    <a:pt x="1668" y="4883"/>
                    <a:pt x="1668" y="3906"/>
                  </a:cubicBezTo>
                  <a:lnTo>
                    <a:pt x="1668" y="2835"/>
                  </a:lnTo>
                  <a:close/>
                  <a:moveTo>
                    <a:pt x="4288" y="5835"/>
                  </a:moveTo>
                  <a:lnTo>
                    <a:pt x="4288" y="6169"/>
                  </a:lnTo>
                  <a:cubicBezTo>
                    <a:pt x="4288" y="6621"/>
                    <a:pt x="3906" y="6978"/>
                    <a:pt x="3478" y="6978"/>
                  </a:cubicBezTo>
                  <a:cubicBezTo>
                    <a:pt x="3025" y="6978"/>
                    <a:pt x="2644" y="6621"/>
                    <a:pt x="2644" y="6169"/>
                  </a:cubicBezTo>
                  <a:lnTo>
                    <a:pt x="2644" y="5835"/>
                  </a:lnTo>
                  <a:cubicBezTo>
                    <a:pt x="2906" y="5930"/>
                    <a:pt x="3168" y="6002"/>
                    <a:pt x="3478" y="6002"/>
                  </a:cubicBezTo>
                  <a:cubicBezTo>
                    <a:pt x="3764" y="6002"/>
                    <a:pt x="4026" y="5930"/>
                    <a:pt x="4288" y="5835"/>
                  </a:cubicBezTo>
                  <a:close/>
                  <a:moveTo>
                    <a:pt x="4573" y="6359"/>
                  </a:moveTo>
                  <a:lnTo>
                    <a:pt x="4883" y="6454"/>
                  </a:lnTo>
                  <a:cubicBezTo>
                    <a:pt x="4764" y="7121"/>
                    <a:pt x="4168" y="7621"/>
                    <a:pt x="3478" y="7621"/>
                  </a:cubicBezTo>
                  <a:cubicBezTo>
                    <a:pt x="2763" y="7621"/>
                    <a:pt x="2168" y="7121"/>
                    <a:pt x="2049" y="6454"/>
                  </a:cubicBezTo>
                  <a:lnTo>
                    <a:pt x="2359" y="6359"/>
                  </a:lnTo>
                  <a:cubicBezTo>
                    <a:pt x="2454" y="6907"/>
                    <a:pt x="2906" y="7288"/>
                    <a:pt x="3478" y="7288"/>
                  </a:cubicBezTo>
                  <a:cubicBezTo>
                    <a:pt x="4026" y="7288"/>
                    <a:pt x="4478" y="6907"/>
                    <a:pt x="4573" y="6359"/>
                  </a:cubicBezTo>
                  <a:close/>
                  <a:moveTo>
                    <a:pt x="1287" y="9788"/>
                  </a:moveTo>
                  <a:lnTo>
                    <a:pt x="1287" y="10431"/>
                  </a:lnTo>
                  <a:lnTo>
                    <a:pt x="334" y="10431"/>
                  </a:lnTo>
                  <a:lnTo>
                    <a:pt x="334" y="9788"/>
                  </a:lnTo>
                  <a:close/>
                  <a:moveTo>
                    <a:pt x="6598" y="9788"/>
                  </a:moveTo>
                  <a:lnTo>
                    <a:pt x="6598" y="10431"/>
                  </a:lnTo>
                  <a:lnTo>
                    <a:pt x="5645" y="10431"/>
                  </a:lnTo>
                  <a:lnTo>
                    <a:pt x="5645" y="9788"/>
                  </a:lnTo>
                  <a:close/>
                  <a:moveTo>
                    <a:pt x="2501" y="1"/>
                  </a:moveTo>
                  <a:cubicBezTo>
                    <a:pt x="1596" y="1"/>
                    <a:pt x="882" y="739"/>
                    <a:pt x="882" y="1620"/>
                  </a:cubicBezTo>
                  <a:lnTo>
                    <a:pt x="882" y="1763"/>
                  </a:lnTo>
                  <a:lnTo>
                    <a:pt x="1192" y="1763"/>
                  </a:lnTo>
                  <a:lnTo>
                    <a:pt x="1192" y="1620"/>
                  </a:lnTo>
                  <a:cubicBezTo>
                    <a:pt x="1192" y="906"/>
                    <a:pt x="1787" y="334"/>
                    <a:pt x="2501" y="334"/>
                  </a:cubicBezTo>
                  <a:lnTo>
                    <a:pt x="4430" y="334"/>
                  </a:lnTo>
                  <a:cubicBezTo>
                    <a:pt x="5145" y="334"/>
                    <a:pt x="5740" y="906"/>
                    <a:pt x="5740" y="1620"/>
                  </a:cubicBezTo>
                  <a:lnTo>
                    <a:pt x="5740" y="2192"/>
                  </a:lnTo>
                  <a:cubicBezTo>
                    <a:pt x="5740" y="2382"/>
                    <a:pt x="5597" y="2525"/>
                    <a:pt x="5407" y="2525"/>
                  </a:cubicBezTo>
                  <a:lnTo>
                    <a:pt x="1525" y="2525"/>
                  </a:lnTo>
                  <a:cubicBezTo>
                    <a:pt x="1335" y="2525"/>
                    <a:pt x="1192" y="2382"/>
                    <a:pt x="1192" y="2192"/>
                  </a:cubicBezTo>
                  <a:lnTo>
                    <a:pt x="1192" y="2072"/>
                  </a:lnTo>
                  <a:lnTo>
                    <a:pt x="882" y="2072"/>
                  </a:lnTo>
                  <a:lnTo>
                    <a:pt x="882" y="2192"/>
                  </a:lnTo>
                  <a:cubicBezTo>
                    <a:pt x="882" y="2334"/>
                    <a:pt x="906" y="2454"/>
                    <a:pt x="977" y="2549"/>
                  </a:cubicBezTo>
                  <a:cubicBezTo>
                    <a:pt x="692" y="2620"/>
                    <a:pt x="501" y="2858"/>
                    <a:pt x="501" y="3168"/>
                  </a:cubicBezTo>
                  <a:lnTo>
                    <a:pt x="501" y="3406"/>
                  </a:lnTo>
                  <a:cubicBezTo>
                    <a:pt x="501" y="3763"/>
                    <a:pt x="787" y="4049"/>
                    <a:pt x="1144" y="4049"/>
                  </a:cubicBezTo>
                  <a:lnTo>
                    <a:pt x="1358" y="4049"/>
                  </a:lnTo>
                  <a:cubicBezTo>
                    <a:pt x="1430" y="4740"/>
                    <a:pt x="1787" y="5311"/>
                    <a:pt x="2335" y="5668"/>
                  </a:cubicBezTo>
                  <a:lnTo>
                    <a:pt x="2335" y="6049"/>
                  </a:lnTo>
                  <a:lnTo>
                    <a:pt x="1073" y="6383"/>
                  </a:lnTo>
                  <a:cubicBezTo>
                    <a:pt x="406" y="6550"/>
                    <a:pt x="1" y="6954"/>
                    <a:pt x="1" y="7478"/>
                  </a:cubicBezTo>
                  <a:lnTo>
                    <a:pt x="1" y="10765"/>
                  </a:lnTo>
                  <a:lnTo>
                    <a:pt x="3002" y="10765"/>
                  </a:lnTo>
                  <a:lnTo>
                    <a:pt x="3002" y="10431"/>
                  </a:lnTo>
                  <a:lnTo>
                    <a:pt x="1620" y="10431"/>
                  </a:lnTo>
                  <a:lnTo>
                    <a:pt x="1620" y="8312"/>
                  </a:lnTo>
                  <a:lnTo>
                    <a:pt x="1287" y="8312"/>
                  </a:lnTo>
                  <a:lnTo>
                    <a:pt x="1287" y="9479"/>
                  </a:lnTo>
                  <a:lnTo>
                    <a:pt x="334" y="9479"/>
                  </a:lnTo>
                  <a:lnTo>
                    <a:pt x="334" y="7478"/>
                  </a:lnTo>
                  <a:cubicBezTo>
                    <a:pt x="334" y="7264"/>
                    <a:pt x="430" y="6883"/>
                    <a:pt x="1144" y="6692"/>
                  </a:cubicBezTo>
                  <a:lnTo>
                    <a:pt x="1739" y="6526"/>
                  </a:lnTo>
                  <a:cubicBezTo>
                    <a:pt x="1811" y="6883"/>
                    <a:pt x="2001" y="7216"/>
                    <a:pt x="2287" y="7478"/>
                  </a:cubicBezTo>
                  <a:cubicBezTo>
                    <a:pt x="2597" y="7764"/>
                    <a:pt x="3025" y="7931"/>
                    <a:pt x="3454" y="7931"/>
                  </a:cubicBezTo>
                  <a:cubicBezTo>
                    <a:pt x="3906" y="7931"/>
                    <a:pt x="4335" y="7764"/>
                    <a:pt x="4645" y="7478"/>
                  </a:cubicBezTo>
                  <a:cubicBezTo>
                    <a:pt x="4931" y="7216"/>
                    <a:pt x="5121" y="6883"/>
                    <a:pt x="5192" y="6526"/>
                  </a:cubicBezTo>
                  <a:lnTo>
                    <a:pt x="5788" y="6692"/>
                  </a:lnTo>
                  <a:cubicBezTo>
                    <a:pt x="6502" y="6883"/>
                    <a:pt x="6598" y="7264"/>
                    <a:pt x="6598" y="7478"/>
                  </a:cubicBezTo>
                  <a:lnTo>
                    <a:pt x="6598" y="9479"/>
                  </a:lnTo>
                  <a:lnTo>
                    <a:pt x="5645" y="9479"/>
                  </a:lnTo>
                  <a:lnTo>
                    <a:pt x="5645" y="8312"/>
                  </a:lnTo>
                  <a:lnTo>
                    <a:pt x="5312" y="8312"/>
                  </a:lnTo>
                  <a:lnTo>
                    <a:pt x="5312" y="10431"/>
                  </a:lnTo>
                  <a:lnTo>
                    <a:pt x="3930" y="10431"/>
                  </a:lnTo>
                  <a:lnTo>
                    <a:pt x="3930" y="10765"/>
                  </a:lnTo>
                  <a:lnTo>
                    <a:pt x="6931" y="10765"/>
                  </a:lnTo>
                  <a:lnTo>
                    <a:pt x="6931" y="7478"/>
                  </a:lnTo>
                  <a:cubicBezTo>
                    <a:pt x="6931" y="6954"/>
                    <a:pt x="6526" y="6550"/>
                    <a:pt x="5859" y="6383"/>
                  </a:cubicBezTo>
                  <a:lnTo>
                    <a:pt x="4597" y="6049"/>
                  </a:lnTo>
                  <a:lnTo>
                    <a:pt x="4597" y="5668"/>
                  </a:lnTo>
                  <a:cubicBezTo>
                    <a:pt x="5145" y="5311"/>
                    <a:pt x="5502" y="4740"/>
                    <a:pt x="5574" y="4049"/>
                  </a:cubicBezTo>
                  <a:lnTo>
                    <a:pt x="5716" y="4049"/>
                  </a:lnTo>
                  <a:cubicBezTo>
                    <a:pt x="6074" y="4049"/>
                    <a:pt x="6359" y="3763"/>
                    <a:pt x="6359" y="3406"/>
                  </a:cubicBezTo>
                  <a:lnTo>
                    <a:pt x="6359" y="3168"/>
                  </a:lnTo>
                  <a:cubicBezTo>
                    <a:pt x="6359" y="2882"/>
                    <a:pt x="6193" y="2644"/>
                    <a:pt x="5931" y="2549"/>
                  </a:cubicBezTo>
                  <a:cubicBezTo>
                    <a:pt x="6002" y="2454"/>
                    <a:pt x="6050" y="2334"/>
                    <a:pt x="6050" y="2192"/>
                  </a:cubicBezTo>
                  <a:lnTo>
                    <a:pt x="6050" y="1620"/>
                  </a:lnTo>
                  <a:cubicBezTo>
                    <a:pt x="6050" y="739"/>
                    <a:pt x="5335" y="1"/>
                    <a:pt x="44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8" name="Google Shape;5248;p62"/>
            <p:cNvSpPr/>
            <p:nvPr/>
          </p:nvSpPr>
          <p:spPr>
            <a:xfrm>
              <a:off x="7255917" y="2435601"/>
              <a:ext cx="11963" cy="12889"/>
            </a:xfrm>
            <a:custGeom>
              <a:rect b="b" l="l" r="r" t="t"/>
              <a:pathLst>
                <a:path extrusionOk="0" h="334" w="310">
                  <a:moveTo>
                    <a:pt x="0" y="0"/>
                  </a:moveTo>
                  <a:lnTo>
                    <a:pt x="0" y="334"/>
                  </a:lnTo>
                  <a:lnTo>
                    <a:pt x="310" y="334"/>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49" name="Google Shape;5249;p62"/>
          <p:cNvGrpSpPr/>
          <p:nvPr/>
        </p:nvGrpSpPr>
        <p:grpSpPr>
          <a:xfrm>
            <a:off x="6344292" y="2033080"/>
            <a:ext cx="302391" cy="415421"/>
            <a:chOff x="6344292" y="2033080"/>
            <a:chExt cx="302391" cy="415421"/>
          </a:xfrm>
        </p:grpSpPr>
        <p:sp>
          <p:nvSpPr>
            <p:cNvPr id="5250" name="Google Shape;5250;p62"/>
            <p:cNvSpPr/>
            <p:nvPr/>
          </p:nvSpPr>
          <p:spPr>
            <a:xfrm>
              <a:off x="6354403" y="2033080"/>
              <a:ext cx="210470" cy="238988"/>
            </a:xfrm>
            <a:custGeom>
              <a:rect b="b" l="l" r="r" t="t"/>
              <a:pathLst>
                <a:path extrusionOk="0" h="6193" w="5454">
                  <a:moveTo>
                    <a:pt x="1167" y="2739"/>
                  </a:moveTo>
                  <a:cubicBezTo>
                    <a:pt x="1596" y="2739"/>
                    <a:pt x="1953" y="2382"/>
                    <a:pt x="1953" y="1953"/>
                  </a:cubicBezTo>
                  <a:cubicBezTo>
                    <a:pt x="1953" y="2382"/>
                    <a:pt x="2310" y="2739"/>
                    <a:pt x="2739" y="2739"/>
                  </a:cubicBezTo>
                  <a:lnTo>
                    <a:pt x="4692" y="2739"/>
                  </a:lnTo>
                  <a:cubicBezTo>
                    <a:pt x="4906" y="2739"/>
                    <a:pt x="5096" y="2906"/>
                    <a:pt x="5096" y="3120"/>
                  </a:cubicBezTo>
                  <a:cubicBezTo>
                    <a:pt x="5454" y="2501"/>
                    <a:pt x="5168" y="1882"/>
                    <a:pt x="4858" y="1715"/>
                  </a:cubicBezTo>
                  <a:cubicBezTo>
                    <a:pt x="4834" y="1191"/>
                    <a:pt x="4430" y="834"/>
                    <a:pt x="3906" y="834"/>
                  </a:cubicBezTo>
                  <a:cubicBezTo>
                    <a:pt x="3906" y="334"/>
                    <a:pt x="3263" y="1"/>
                    <a:pt x="2739" y="263"/>
                  </a:cubicBezTo>
                  <a:cubicBezTo>
                    <a:pt x="2215" y="1"/>
                    <a:pt x="1548" y="334"/>
                    <a:pt x="1548" y="834"/>
                  </a:cubicBezTo>
                  <a:cubicBezTo>
                    <a:pt x="1048" y="834"/>
                    <a:pt x="643" y="1191"/>
                    <a:pt x="619" y="1715"/>
                  </a:cubicBezTo>
                  <a:cubicBezTo>
                    <a:pt x="310" y="1882"/>
                    <a:pt x="24" y="2501"/>
                    <a:pt x="381" y="3120"/>
                  </a:cubicBezTo>
                  <a:cubicBezTo>
                    <a:pt x="381" y="2906"/>
                    <a:pt x="572" y="2739"/>
                    <a:pt x="786" y="2739"/>
                  </a:cubicBezTo>
                  <a:close/>
                  <a:moveTo>
                    <a:pt x="1953" y="5073"/>
                  </a:moveTo>
                  <a:cubicBezTo>
                    <a:pt x="1477" y="4811"/>
                    <a:pt x="1167" y="4287"/>
                    <a:pt x="1167" y="3716"/>
                  </a:cubicBezTo>
                  <a:lnTo>
                    <a:pt x="786" y="3716"/>
                  </a:lnTo>
                  <a:cubicBezTo>
                    <a:pt x="691" y="3716"/>
                    <a:pt x="619" y="3692"/>
                    <a:pt x="548" y="3644"/>
                  </a:cubicBezTo>
                  <a:cubicBezTo>
                    <a:pt x="191" y="3954"/>
                    <a:pt x="24" y="4525"/>
                    <a:pt x="381" y="4954"/>
                  </a:cubicBezTo>
                  <a:cubicBezTo>
                    <a:pt x="0" y="5359"/>
                    <a:pt x="119" y="6002"/>
                    <a:pt x="524" y="6192"/>
                  </a:cubicBezTo>
                  <a:lnTo>
                    <a:pt x="1953" y="5859"/>
                  </a:lnTo>
                  <a:lnTo>
                    <a:pt x="1953" y="5073"/>
                  </a:lnTo>
                  <a:close/>
                  <a:moveTo>
                    <a:pt x="3525" y="5073"/>
                  </a:moveTo>
                  <a:lnTo>
                    <a:pt x="3525" y="5859"/>
                  </a:lnTo>
                  <a:lnTo>
                    <a:pt x="4620" y="6121"/>
                  </a:lnTo>
                  <a:cubicBezTo>
                    <a:pt x="4787" y="5811"/>
                    <a:pt x="5049" y="5597"/>
                    <a:pt x="5358" y="5478"/>
                  </a:cubicBezTo>
                  <a:cubicBezTo>
                    <a:pt x="5335" y="5311"/>
                    <a:pt x="5239" y="5121"/>
                    <a:pt x="5096" y="4954"/>
                  </a:cubicBezTo>
                  <a:cubicBezTo>
                    <a:pt x="5454" y="4525"/>
                    <a:pt x="5287" y="3954"/>
                    <a:pt x="4930" y="3644"/>
                  </a:cubicBezTo>
                  <a:cubicBezTo>
                    <a:pt x="4858" y="3692"/>
                    <a:pt x="4787" y="3716"/>
                    <a:pt x="4692" y="3716"/>
                  </a:cubicBezTo>
                  <a:lnTo>
                    <a:pt x="4311" y="3716"/>
                  </a:lnTo>
                  <a:cubicBezTo>
                    <a:pt x="4311" y="4287"/>
                    <a:pt x="3977" y="4811"/>
                    <a:pt x="3525" y="5073"/>
                  </a:cubicBezTo>
                  <a:close/>
                </a:path>
              </a:pathLst>
            </a:custGeom>
            <a:solidFill>
              <a:srgbClr val="C6D2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1" name="Google Shape;5251;p62"/>
            <p:cNvSpPr/>
            <p:nvPr/>
          </p:nvSpPr>
          <p:spPr>
            <a:xfrm>
              <a:off x="6429728" y="2228841"/>
              <a:ext cx="60702" cy="85477"/>
            </a:xfrm>
            <a:custGeom>
              <a:rect b="b" l="l" r="r" t="t"/>
              <a:pathLst>
                <a:path extrusionOk="0" h="2215" w="1573">
                  <a:moveTo>
                    <a:pt x="787" y="2215"/>
                  </a:moveTo>
                  <a:lnTo>
                    <a:pt x="1573" y="786"/>
                  </a:lnTo>
                  <a:lnTo>
                    <a:pt x="1573" y="0"/>
                  </a:lnTo>
                  <a:cubicBezTo>
                    <a:pt x="1335" y="143"/>
                    <a:pt x="1073" y="214"/>
                    <a:pt x="787" y="214"/>
                  </a:cubicBezTo>
                  <a:cubicBezTo>
                    <a:pt x="501" y="214"/>
                    <a:pt x="239" y="143"/>
                    <a:pt x="1" y="0"/>
                  </a:cubicBezTo>
                  <a:lnTo>
                    <a:pt x="1" y="786"/>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2" name="Google Shape;5252;p62"/>
            <p:cNvSpPr/>
            <p:nvPr/>
          </p:nvSpPr>
          <p:spPr>
            <a:xfrm>
              <a:off x="6349811" y="2259134"/>
              <a:ext cx="182917" cy="138808"/>
            </a:xfrm>
            <a:custGeom>
              <a:rect b="b" l="l" r="r" t="t"/>
              <a:pathLst>
                <a:path extrusionOk="0" h="3597" w="4740">
                  <a:moveTo>
                    <a:pt x="2858" y="1430"/>
                  </a:moveTo>
                  <a:lnTo>
                    <a:pt x="2072" y="1"/>
                  </a:lnTo>
                  <a:lnTo>
                    <a:pt x="643" y="334"/>
                  </a:lnTo>
                  <a:cubicBezTo>
                    <a:pt x="286" y="406"/>
                    <a:pt x="0" y="620"/>
                    <a:pt x="0" y="954"/>
                  </a:cubicBezTo>
                  <a:lnTo>
                    <a:pt x="0" y="2287"/>
                  </a:lnTo>
                  <a:lnTo>
                    <a:pt x="1000" y="2287"/>
                  </a:lnTo>
                  <a:cubicBezTo>
                    <a:pt x="1000" y="2549"/>
                    <a:pt x="1072" y="2811"/>
                    <a:pt x="1238" y="3097"/>
                  </a:cubicBezTo>
                  <a:lnTo>
                    <a:pt x="1238" y="3597"/>
                  </a:lnTo>
                  <a:lnTo>
                    <a:pt x="3310" y="3597"/>
                  </a:lnTo>
                  <a:cubicBezTo>
                    <a:pt x="3263" y="3311"/>
                    <a:pt x="3310" y="3002"/>
                    <a:pt x="3453" y="2740"/>
                  </a:cubicBezTo>
                  <a:lnTo>
                    <a:pt x="4739" y="263"/>
                  </a:lnTo>
                  <a:lnTo>
                    <a:pt x="364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3" name="Google Shape;5253;p62"/>
            <p:cNvSpPr/>
            <p:nvPr/>
          </p:nvSpPr>
          <p:spPr>
            <a:xfrm>
              <a:off x="6399436" y="2108444"/>
              <a:ext cx="121327" cy="128698"/>
            </a:xfrm>
            <a:custGeom>
              <a:rect b="b" l="l" r="r" t="t"/>
              <a:pathLst>
                <a:path extrusionOk="0" h="3335" w="3144">
                  <a:moveTo>
                    <a:pt x="1572" y="3334"/>
                  </a:moveTo>
                  <a:cubicBezTo>
                    <a:pt x="2429" y="3334"/>
                    <a:pt x="3144" y="2620"/>
                    <a:pt x="3144" y="1763"/>
                  </a:cubicBezTo>
                  <a:lnTo>
                    <a:pt x="3144" y="786"/>
                  </a:lnTo>
                  <a:lnTo>
                    <a:pt x="1572" y="786"/>
                  </a:lnTo>
                  <a:cubicBezTo>
                    <a:pt x="1143" y="786"/>
                    <a:pt x="786" y="429"/>
                    <a:pt x="786" y="0"/>
                  </a:cubicBezTo>
                  <a:cubicBezTo>
                    <a:pt x="786" y="429"/>
                    <a:pt x="429" y="786"/>
                    <a:pt x="0" y="786"/>
                  </a:cubicBezTo>
                  <a:lnTo>
                    <a:pt x="0" y="1763"/>
                  </a:lnTo>
                  <a:cubicBezTo>
                    <a:pt x="0" y="2620"/>
                    <a:pt x="714" y="3334"/>
                    <a:pt x="1572" y="3334"/>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4" name="Google Shape;5254;p62"/>
            <p:cNvSpPr/>
            <p:nvPr/>
          </p:nvSpPr>
          <p:spPr>
            <a:xfrm>
              <a:off x="6369105" y="2138775"/>
              <a:ext cx="181990" cy="37702"/>
            </a:xfrm>
            <a:custGeom>
              <a:rect b="b" l="l" r="r" t="t"/>
              <a:pathLst>
                <a:path extrusionOk="0" h="977" w="4716">
                  <a:moveTo>
                    <a:pt x="405" y="977"/>
                  </a:moveTo>
                  <a:lnTo>
                    <a:pt x="786" y="977"/>
                  </a:lnTo>
                  <a:lnTo>
                    <a:pt x="786" y="0"/>
                  </a:lnTo>
                  <a:lnTo>
                    <a:pt x="405" y="0"/>
                  </a:lnTo>
                  <a:cubicBezTo>
                    <a:pt x="191" y="0"/>
                    <a:pt x="0" y="167"/>
                    <a:pt x="0" y="381"/>
                  </a:cubicBezTo>
                  <a:lnTo>
                    <a:pt x="0" y="596"/>
                  </a:lnTo>
                  <a:cubicBezTo>
                    <a:pt x="0" y="715"/>
                    <a:pt x="72" y="834"/>
                    <a:pt x="167" y="905"/>
                  </a:cubicBezTo>
                  <a:cubicBezTo>
                    <a:pt x="238" y="953"/>
                    <a:pt x="310" y="977"/>
                    <a:pt x="405" y="977"/>
                  </a:cubicBezTo>
                  <a:close/>
                  <a:moveTo>
                    <a:pt x="3930" y="0"/>
                  </a:moveTo>
                  <a:lnTo>
                    <a:pt x="3930" y="977"/>
                  </a:lnTo>
                  <a:lnTo>
                    <a:pt x="4311" y="977"/>
                  </a:lnTo>
                  <a:cubicBezTo>
                    <a:pt x="4406" y="977"/>
                    <a:pt x="4477" y="953"/>
                    <a:pt x="4549" y="905"/>
                  </a:cubicBezTo>
                  <a:cubicBezTo>
                    <a:pt x="4644" y="834"/>
                    <a:pt x="4715" y="715"/>
                    <a:pt x="4715" y="596"/>
                  </a:cubicBezTo>
                  <a:lnTo>
                    <a:pt x="4715" y="381"/>
                  </a:lnTo>
                  <a:cubicBezTo>
                    <a:pt x="4715" y="167"/>
                    <a:pt x="4525" y="0"/>
                    <a:pt x="4311" y="0"/>
                  </a:cubicBezTo>
                  <a:lnTo>
                    <a:pt x="3930" y="0"/>
                  </a:lnTo>
                  <a:close/>
                </a:path>
              </a:pathLst>
            </a:custGeom>
            <a:solidFill>
              <a:srgbClr val="F0B5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5" name="Google Shape;5255;p62"/>
            <p:cNvSpPr/>
            <p:nvPr/>
          </p:nvSpPr>
          <p:spPr>
            <a:xfrm>
              <a:off x="6399436" y="2132331"/>
              <a:ext cx="69848" cy="109403"/>
            </a:xfrm>
            <a:custGeom>
              <a:rect b="b" l="l" r="r" t="t"/>
              <a:pathLst>
                <a:path extrusionOk="0" h="2835" w="1810">
                  <a:moveTo>
                    <a:pt x="1810" y="2692"/>
                  </a:moveTo>
                  <a:cubicBezTo>
                    <a:pt x="1048" y="2573"/>
                    <a:pt x="476" y="1930"/>
                    <a:pt x="476" y="1144"/>
                  </a:cubicBezTo>
                  <a:lnTo>
                    <a:pt x="476" y="1"/>
                  </a:lnTo>
                  <a:cubicBezTo>
                    <a:pt x="357" y="120"/>
                    <a:pt x="191" y="167"/>
                    <a:pt x="0" y="167"/>
                  </a:cubicBezTo>
                  <a:lnTo>
                    <a:pt x="0" y="1144"/>
                  </a:lnTo>
                  <a:cubicBezTo>
                    <a:pt x="0" y="2096"/>
                    <a:pt x="857" y="2834"/>
                    <a:pt x="1810" y="269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6" name="Google Shape;5256;p62"/>
            <p:cNvSpPr/>
            <p:nvPr/>
          </p:nvSpPr>
          <p:spPr>
            <a:xfrm>
              <a:off x="6429728" y="2228841"/>
              <a:ext cx="18446" cy="63442"/>
            </a:xfrm>
            <a:custGeom>
              <a:rect b="b" l="l" r="r" t="t"/>
              <a:pathLst>
                <a:path extrusionOk="0" h="1644" w="478">
                  <a:moveTo>
                    <a:pt x="477" y="191"/>
                  </a:moveTo>
                  <a:cubicBezTo>
                    <a:pt x="310" y="143"/>
                    <a:pt x="144" y="95"/>
                    <a:pt x="1" y="0"/>
                  </a:cubicBezTo>
                  <a:lnTo>
                    <a:pt x="1" y="786"/>
                  </a:lnTo>
                  <a:lnTo>
                    <a:pt x="477" y="164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7" name="Google Shape;5257;p62"/>
            <p:cNvSpPr/>
            <p:nvPr/>
          </p:nvSpPr>
          <p:spPr>
            <a:xfrm>
              <a:off x="6349811" y="2273836"/>
              <a:ext cx="18407" cy="73591"/>
            </a:xfrm>
            <a:custGeom>
              <a:rect b="b" l="l" r="r" t="t"/>
              <a:pathLst>
                <a:path extrusionOk="0" h="1907" w="477">
                  <a:moveTo>
                    <a:pt x="476" y="1"/>
                  </a:moveTo>
                  <a:cubicBezTo>
                    <a:pt x="214" y="96"/>
                    <a:pt x="0" y="287"/>
                    <a:pt x="0" y="573"/>
                  </a:cubicBezTo>
                  <a:lnTo>
                    <a:pt x="0" y="1906"/>
                  </a:lnTo>
                  <a:lnTo>
                    <a:pt x="476" y="190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8" name="Google Shape;5258;p62"/>
            <p:cNvSpPr/>
            <p:nvPr/>
          </p:nvSpPr>
          <p:spPr>
            <a:xfrm>
              <a:off x="6386547" y="2306945"/>
              <a:ext cx="29444" cy="90995"/>
            </a:xfrm>
            <a:custGeom>
              <a:rect b="b" l="l" r="r" t="t"/>
              <a:pathLst>
                <a:path extrusionOk="0" h="2358" w="763">
                  <a:moveTo>
                    <a:pt x="286" y="0"/>
                  </a:moveTo>
                  <a:cubicBezTo>
                    <a:pt x="286" y="0"/>
                    <a:pt x="1" y="453"/>
                    <a:pt x="48" y="1048"/>
                  </a:cubicBezTo>
                  <a:cubicBezTo>
                    <a:pt x="48" y="1310"/>
                    <a:pt x="120" y="1572"/>
                    <a:pt x="286" y="1858"/>
                  </a:cubicBezTo>
                  <a:lnTo>
                    <a:pt x="286" y="2358"/>
                  </a:lnTo>
                  <a:lnTo>
                    <a:pt x="763" y="2358"/>
                  </a:lnTo>
                  <a:lnTo>
                    <a:pt x="763" y="1691"/>
                  </a:lnTo>
                  <a:cubicBezTo>
                    <a:pt x="382" y="1596"/>
                    <a:pt x="48" y="762"/>
                    <a:pt x="286"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9" name="Google Shape;5259;p62"/>
            <p:cNvSpPr/>
            <p:nvPr/>
          </p:nvSpPr>
          <p:spPr>
            <a:xfrm>
              <a:off x="6518869" y="2233434"/>
              <a:ext cx="121366" cy="121327"/>
            </a:xfrm>
            <a:custGeom>
              <a:rect b="b" l="l" r="r" t="t"/>
              <a:pathLst>
                <a:path extrusionOk="0" h="3144" w="3145">
                  <a:moveTo>
                    <a:pt x="2216" y="357"/>
                  </a:moveTo>
                  <a:cubicBezTo>
                    <a:pt x="1549" y="0"/>
                    <a:pt x="715" y="262"/>
                    <a:pt x="358" y="929"/>
                  </a:cubicBezTo>
                  <a:cubicBezTo>
                    <a:pt x="1" y="1596"/>
                    <a:pt x="263" y="2429"/>
                    <a:pt x="930" y="2786"/>
                  </a:cubicBezTo>
                  <a:cubicBezTo>
                    <a:pt x="1596" y="3144"/>
                    <a:pt x="2430" y="2882"/>
                    <a:pt x="2787" y="2215"/>
                  </a:cubicBezTo>
                  <a:cubicBezTo>
                    <a:pt x="3144" y="1548"/>
                    <a:pt x="2882" y="715"/>
                    <a:pt x="2216" y="357"/>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0" name="Google Shape;5260;p62"/>
            <p:cNvSpPr/>
            <p:nvPr/>
          </p:nvSpPr>
          <p:spPr>
            <a:xfrm>
              <a:off x="6475688" y="2269244"/>
              <a:ext cx="150771" cy="179251"/>
            </a:xfrm>
            <a:custGeom>
              <a:rect b="b" l="l" r="r" t="t"/>
              <a:pathLst>
                <a:path extrusionOk="0" h="4645" w="3907">
                  <a:moveTo>
                    <a:pt x="2049" y="1858"/>
                  </a:moveTo>
                  <a:cubicBezTo>
                    <a:pt x="1382" y="1501"/>
                    <a:pt x="1144" y="668"/>
                    <a:pt x="1477" y="1"/>
                  </a:cubicBezTo>
                  <a:lnTo>
                    <a:pt x="191" y="2478"/>
                  </a:lnTo>
                  <a:cubicBezTo>
                    <a:pt x="48" y="2740"/>
                    <a:pt x="1" y="3049"/>
                    <a:pt x="48" y="3335"/>
                  </a:cubicBezTo>
                  <a:lnTo>
                    <a:pt x="834" y="3335"/>
                  </a:lnTo>
                  <a:cubicBezTo>
                    <a:pt x="1120" y="3335"/>
                    <a:pt x="1358" y="3549"/>
                    <a:pt x="1358" y="3835"/>
                  </a:cubicBezTo>
                  <a:cubicBezTo>
                    <a:pt x="1358" y="4121"/>
                    <a:pt x="1120" y="4359"/>
                    <a:pt x="834" y="4359"/>
                  </a:cubicBezTo>
                  <a:cubicBezTo>
                    <a:pt x="1477" y="4645"/>
                    <a:pt x="2263" y="4383"/>
                    <a:pt x="2596" y="3740"/>
                  </a:cubicBezTo>
                  <a:lnTo>
                    <a:pt x="2144" y="3502"/>
                  </a:lnTo>
                  <a:cubicBezTo>
                    <a:pt x="1882" y="3383"/>
                    <a:pt x="1787" y="3049"/>
                    <a:pt x="1930" y="2811"/>
                  </a:cubicBezTo>
                  <a:cubicBezTo>
                    <a:pt x="2072" y="2549"/>
                    <a:pt x="2382" y="2454"/>
                    <a:pt x="2620" y="2597"/>
                  </a:cubicBezTo>
                  <a:lnTo>
                    <a:pt x="3097" y="2835"/>
                  </a:lnTo>
                  <a:lnTo>
                    <a:pt x="3906" y="1287"/>
                  </a:lnTo>
                  <a:cubicBezTo>
                    <a:pt x="3549" y="1954"/>
                    <a:pt x="2715" y="2216"/>
                    <a:pt x="2049" y="185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1" name="Google Shape;5261;p62"/>
            <p:cNvSpPr/>
            <p:nvPr/>
          </p:nvSpPr>
          <p:spPr>
            <a:xfrm>
              <a:off x="6475688" y="2269244"/>
              <a:ext cx="127771" cy="173732"/>
            </a:xfrm>
            <a:custGeom>
              <a:rect b="b" l="l" r="r" t="t"/>
              <a:pathLst>
                <a:path extrusionOk="0" h="4502" w="3311">
                  <a:moveTo>
                    <a:pt x="1406" y="1073"/>
                  </a:moveTo>
                  <a:cubicBezTo>
                    <a:pt x="1287" y="739"/>
                    <a:pt x="1310" y="358"/>
                    <a:pt x="1477" y="1"/>
                  </a:cubicBezTo>
                  <a:lnTo>
                    <a:pt x="191" y="2478"/>
                  </a:lnTo>
                  <a:cubicBezTo>
                    <a:pt x="48" y="2740"/>
                    <a:pt x="1" y="3049"/>
                    <a:pt x="48" y="3335"/>
                  </a:cubicBezTo>
                  <a:lnTo>
                    <a:pt x="834" y="3335"/>
                  </a:lnTo>
                  <a:cubicBezTo>
                    <a:pt x="1120" y="3335"/>
                    <a:pt x="1358" y="3549"/>
                    <a:pt x="1358" y="3835"/>
                  </a:cubicBezTo>
                  <a:cubicBezTo>
                    <a:pt x="1358" y="4121"/>
                    <a:pt x="1120" y="4359"/>
                    <a:pt x="834" y="4359"/>
                  </a:cubicBezTo>
                  <a:cubicBezTo>
                    <a:pt x="1096" y="4478"/>
                    <a:pt x="1358" y="4502"/>
                    <a:pt x="1620" y="4454"/>
                  </a:cubicBezTo>
                  <a:cubicBezTo>
                    <a:pt x="1739" y="4288"/>
                    <a:pt x="1811" y="4097"/>
                    <a:pt x="1834" y="3859"/>
                  </a:cubicBezTo>
                  <a:cubicBezTo>
                    <a:pt x="1858" y="3883"/>
                    <a:pt x="1882" y="3906"/>
                    <a:pt x="1930" y="3930"/>
                  </a:cubicBezTo>
                  <a:lnTo>
                    <a:pt x="2311" y="4121"/>
                  </a:lnTo>
                  <a:cubicBezTo>
                    <a:pt x="2430" y="4026"/>
                    <a:pt x="2525" y="3906"/>
                    <a:pt x="2596" y="3740"/>
                  </a:cubicBezTo>
                  <a:lnTo>
                    <a:pt x="2144" y="3502"/>
                  </a:lnTo>
                  <a:cubicBezTo>
                    <a:pt x="1882" y="3383"/>
                    <a:pt x="1787" y="3049"/>
                    <a:pt x="1930" y="2811"/>
                  </a:cubicBezTo>
                  <a:cubicBezTo>
                    <a:pt x="2072" y="2549"/>
                    <a:pt x="2382" y="2454"/>
                    <a:pt x="2620" y="2597"/>
                  </a:cubicBezTo>
                  <a:lnTo>
                    <a:pt x="3097" y="2835"/>
                  </a:lnTo>
                  <a:lnTo>
                    <a:pt x="3311" y="2430"/>
                  </a:lnTo>
                  <a:lnTo>
                    <a:pt x="2858" y="2168"/>
                  </a:lnTo>
                  <a:cubicBezTo>
                    <a:pt x="2358" y="1930"/>
                    <a:pt x="1763" y="2097"/>
                    <a:pt x="1525" y="2597"/>
                  </a:cubicBezTo>
                  <a:cubicBezTo>
                    <a:pt x="1430" y="2740"/>
                    <a:pt x="1406" y="2882"/>
                    <a:pt x="1406" y="3025"/>
                  </a:cubicBezTo>
                  <a:cubicBezTo>
                    <a:pt x="1239" y="2930"/>
                    <a:pt x="1048" y="2859"/>
                    <a:pt x="834" y="2859"/>
                  </a:cubicBezTo>
                  <a:lnTo>
                    <a:pt x="525" y="2859"/>
                  </a:lnTo>
                  <a:cubicBezTo>
                    <a:pt x="548" y="2716"/>
                    <a:pt x="596" y="2597"/>
                    <a:pt x="644" y="247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2" name="Google Shape;5262;p62"/>
            <p:cNvSpPr/>
            <p:nvPr/>
          </p:nvSpPr>
          <p:spPr>
            <a:xfrm>
              <a:off x="6517981" y="2232507"/>
              <a:ext cx="90995" cy="111216"/>
            </a:xfrm>
            <a:custGeom>
              <a:rect b="b" l="l" r="r" t="t"/>
              <a:pathLst>
                <a:path extrusionOk="0" h="2882" w="2358">
                  <a:moveTo>
                    <a:pt x="381" y="953"/>
                  </a:moveTo>
                  <a:cubicBezTo>
                    <a:pt x="0" y="1715"/>
                    <a:pt x="357" y="2620"/>
                    <a:pt x="1143" y="2882"/>
                  </a:cubicBezTo>
                  <a:cubicBezTo>
                    <a:pt x="572" y="2501"/>
                    <a:pt x="381" y="1739"/>
                    <a:pt x="715" y="1120"/>
                  </a:cubicBezTo>
                  <a:cubicBezTo>
                    <a:pt x="1024" y="524"/>
                    <a:pt x="1739" y="238"/>
                    <a:pt x="2358" y="453"/>
                  </a:cubicBezTo>
                  <a:cubicBezTo>
                    <a:pt x="1691" y="0"/>
                    <a:pt x="762" y="238"/>
                    <a:pt x="381" y="95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3" name="Google Shape;5263;p62"/>
            <p:cNvSpPr/>
            <p:nvPr/>
          </p:nvSpPr>
          <p:spPr>
            <a:xfrm>
              <a:off x="6349811" y="2347386"/>
              <a:ext cx="252765" cy="90069"/>
            </a:xfrm>
            <a:custGeom>
              <a:rect b="b" l="l" r="r" t="t"/>
              <a:pathLst>
                <a:path extrusionOk="0" h="2334" w="6550">
                  <a:moveTo>
                    <a:pt x="5882" y="572"/>
                  </a:moveTo>
                  <a:cubicBezTo>
                    <a:pt x="5644" y="429"/>
                    <a:pt x="5334" y="524"/>
                    <a:pt x="5192" y="786"/>
                  </a:cubicBezTo>
                  <a:cubicBezTo>
                    <a:pt x="5049" y="1024"/>
                    <a:pt x="5168" y="1358"/>
                    <a:pt x="5406" y="1477"/>
                  </a:cubicBezTo>
                  <a:lnTo>
                    <a:pt x="5858" y="1715"/>
                  </a:lnTo>
                  <a:cubicBezTo>
                    <a:pt x="6025" y="1810"/>
                    <a:pt x="6216" y="1739"/>
                    <a:pt x="6287" y="1596"/>
                  </a:cubicBezTo>
                  <a:lnTo>
                    <a:pt x="6478" y="1238"/>
                  </a:lnTo>
                  <a:cubicBezTo>
                    <a:pt x="6549" y="1096"/>
                    <a:pt x="6501" y="905"/>
                    <a:pt x="6359" y="810"/>
                  </a:cubicBezTo>
                  <a:close/>
                  <a:moveTo>
                    <a:pt x="1238" y="810"/>
                  </a:moveTo>
                  <a:cubicBezTo>
                    <a:pt x="1072" y="524"/>
                    <a:pt x="1000" y="262"/>
                    <a:pt x="1000" y="0"/>
                  </a:cubicBezTo>
                  <a:lnTo>
                    <a:pt x="0" y="0"/>
                  </a:lnTo>
                  <a:lnTo>
                    <a:pt x="0" y="1953"/>
                  </a:lnTo>
                  <a:cubicBezTo>
                    <a:pt x="0" y="2167"/>
                    <a:pt x="191" y="2334"/>
                    <a:pt x="405" y="2334"/>
                  </a:cubicBezTo>
                  <a:lnTo>
                    <a:pt x="4096" y="2334"/>
                  </a:lnTo>
                  <a:cubicBezTo>
                    <a:pt x="4382" y="2334"/>
                    <a:pt x="4620" y="2096"/>
                    <a:pt x="4620" y="1810"/>
                  </a:cubicBezTo>
                  <a:cubicBezTo>
                    <a:pt x="4620" y="1524"/>
                    <a:pt x="4382" y="1310"/>
                    <a:pt x="4096" y="1310"/>
                  </a:cubicBezTo>
                  <a:lnTo>
                    <a:pt x="3310" y="1310"/>
                  </a:lnTo>
                  <a:lnTo>
                    <a:pt x="1238" y="1310"/>
                  </a:lnTo>
                  <a:lnTo>
                    <a:pt x="1238" y="810"/>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4" name="Google Shape;5264;p62"/>
            <p:cNvSpPr/>
            <p:nvPr/>
          </p:nvSpPr>
          <p:spPr>
            <a:xfrm>
              <a:off x="6349811" y="2347386"/>
              <a:ext cx="34036" cy="90069"/>
            </a:xfrm>
            <a:custGeom>
              <a:rect b="b" l="l" r="r" t="t"/>
              <a:pathLst>
                <a:path extrusionOk="0" h="2334" w="882">
                  <a:moveTo>
                    <a:pt x="476" y="0"/>
                  </a:moveTo>
                  <a:lnTo>
                    <a:pt x="0" y="0"/>
                  </a:lnTo>
                  <a:lnTo>
                    <a:pt x="0" y="1953"/>
                  </a:lnTo>
                  <a:cubicBezTo>
                    <a:pt x="0" y="2167"/>
                    <a:pt x="191" y="2334"/>
                    <a:pt x="405" y="2334"/>
                  </a:cubicBezTo>
                  <a:lnTo>
                    <a:pt x="881" y="2334"/>
                  </a:lnTo>
                  <a:cubicBezTo>
                    <a:pt x="643" y="2334"/>
                    <a:pt x="476" y="2167"/>
                    <a:pt x="476" y="195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5" name="Google Shape;5265;p62"/>
            <p:cNvSpPr/>
            <p:nvPr/>
          </p:nvSpPr>
          <p:spPr>
            <a:xfrm>
              <a:off x="6355290" y="2036746"/>
              <a:ext cx="205916" cy="235322"/>
            </a:xfrm>
            <a:custGeom>
              <a:rect b="b" l="l" r="r" t="t"/>
              <a:pathLst>
                <a:path extrusionOk="0" h="6098" w="5336">
                  <a:moveTo>
                    <a:pt x="2501" y="96"/>
                  </a:moveTo>
                  <a:cubicBezTo>
                    <a:pt x="2025" y="1"/>
                    <a:pt x="1549" y="310"/>
                    <a:pt x="1549" y="739"/>
                  </a:cubicBezTo>
                  <a:cubicBezTo>
                    <a:pt x="1025" y="739"/>
                    <a:pt x="620" y="1096"/>
                    <a:pt x="596" y="1620"/>
                  </a:cubicBezTo>
                  <a:cubicBezTo>
                    <a:pt x="287" y="1787"/>
                    <a:pt x="1" y="2406"/>
                    <a:pt x="358" y="3025"/>
                  </a:cubicBezTo>
                  <a:cubicBezTo>
                    <a:pt x="358" y="2835"/>
                    <a:pt x="525" y="2668"/>
                    <a:pt x="692" y="2644"/>
                  </a:cubicBezTo>
                  <a:cubicBezTo>
                    <a:pt x="572" y="2311"/>
                    <a:pt x="715" y="2073"/>
                    <a:pt x="1049" y="1882"/>
                  </a:cubicBezTo>
                  <a:lnTo>
                    <a:pt x="1073" y="1620"/>
                  </a:lnTo>
                  <a:cubicBezTo>
                    <a:pt x="1073" y="1358"/>
                    <a:pt x="1287" y="1215"/>
                    <a:pt x="1549" y="1215"/>
                  </a:cubicBezTo>
                  <a:lnTo>
                    <a:pt x="2001" y="1215"/>
                  </a:lnTo>
                  <a:lnTo>
                    <a:pt x="2001" y="739"/>
                  </a:lnTo>
                  <a:cubicBezTo>
                    <a:pt x="2001" y="430"/>
                    <a:pt x="2239" y="215"/>
                    <a:pt x="2501" y="96"/>
                  </a:cubicBezTo>
                  <a:close/>
                  <a:moveTo>
                    <a:pt x="168" y="5693"/>
                  </a:moveTo>
                  <a:cubicBezTo>
                    <a:pt x="215" y="5883"/>
                    <a:pt x="334" y="6026"/>
                    <a:pt x="501" y="6097"/>
                  </a:cubicBezTo>
                  <a:lnTo>
                    <a:pt x="1930" y="5764"/>
                  </a:lnTo>
                  <a:lnTo>
                    <a:pt x="1930" y="5288"/>
                  </a:lnTo>
                  <a:lnTo>
                    <a:pt x="382" y="5621"/>
                  </a:lnTo>
                  <a:cubicBezTo>
                    <a:pt x="311" y="5645"/>
                    <a:pt x="239" y="5669"/>
                    <a:pt x="168" y="5693"/>
                  </a:cubicBezTo>
                  <a:close/>
                  <a:moveTo>
                    <a:pt x="4597" y="6026"/>
                  </a:moveTo>
                  <a:cubicBezTo>
                    <a:pt x="4764" y="5716"/>
                    <a:pt x="5026" y="5502"/>
                    <a:pt x="5335" y="5383"/>
                  </a:cubicBezTo>
                  <a:cubicBezTo>
                    <a:pt x="5312" y="5264"/>
                    <a:pt x="5240" y="5097"/>
                    <a:pt x="5145" y="4954"/>
                  </a:cubicBezTo>
                  <a:cubicBezTo>
                    <a:pt x="4859" y="5073"/>
                    <a:pt x="4597" y="5264"/>
                    <a:pt x="4407" y="5502"/>
                  </a:cubicBezTo>
                  <a:lnTo>
                    <a:pt x="3502" y="5288"/>
                  </a:lnTo>
                  <a:lnTo>
                    <a:pt x="3502" y="576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6" name="Google Shape;5266;p62"/>
            <p:cNvSpPr/>
            <p:nvPr/>
          </p:nvSpPr>
          <p:spPr>
            <a:xfrm>
              <a:off x="6344292" y="2033273"/>
              <a:ext cx="302391" cy="415228"/>
            </a:xfrm>
            <a:custGeom>
              <a:rect b="b" l="l" r="r" t="t"/>
              <a:pathLst>
                <a:path extrusionOk="0" h="10760" w="7836">
                  <a:moveTo>
                    <a:pt x="3392" y="322"/>
                  </a:moveTo>
                  <a:cubicBezTo>
                    <a:pt x="3530" y="322"/>
                    <a:pt x="3669" y="359"/>
                    <a:pt x="3787" y="424"/>
                  </a:cubicBezTo>
                  <a:cubicBezTo>
                    <a:pt x="3858" y="496"/>
                    <a:pt x="4025" y="615"/>
                    <a:pt x="4025" y="829"/>
                  </a:cubicBezTo>
                  <a:lnTo>
                    <a:pt x="4025" y="972"/>
                  </a:lnTo>
                  <a:lnTo>
                    <a:pt x="4168" y="972"/>
                  </a:lnTo>
                  <a:cubicBezTo>
                    <a:pt x="4620" y="972"/>
                    <a:pt x="4954" y="1282"/>
                    <a:pt x="4954" y="1710"/>
                  </a:cubicBezTo>
                  <a:lnTo>
                    <a:pt x="4954" y="1806"/>
                  </a:lnTo>
                  <a:lnTo>
                    <a:pt x="5049" y="1829"/>
                  </a:lnTo>
                  <a:cubicBezTo>
                    <a:pt x="5216" y="1948"/>
                    <a:pt x="5430" y="2306"/>
                    <a:pt x="5335" y="2734"/>
                  </a:cubicBezTo>
                  <a:cubicBezTo>
                    <a:pt x="5239" y="2639"/>
                    <a:pt x="5096" y="2568"/>
                    <a:pt x="4954" y="2568"/>
                  </a:cubicBezTo>
                  <a:lnTo>
                    <a:pt x="3001" y="2568"/>
                  </a:lnTo>
                  <a:cubicBezTo>
                    <a:pt x="2644" y="2568"/>
                    <a:pt x="2382" y="2306"/>
                    <a:pt x="2382" y="1948"/>
                  </a:cubicBezTo>
                  <a:lnTo>
                    <a:pt x="2048" y="1948"/>
                  </a:lnTo>
                  <a:cubicBezTo>
                    <a:pt x="2048" y="2306"/>
                    <a:pt x="1786" y="2568"/>
                    <a:pt x="1429" y="2568"/>
                  </a:cubicBezTo>
                  <a:lnTo>
                    <a:pt x="1048" y="2568"/>
                  </a:lnTo>
                  <a:cubicBezTo>
                    <a:pt x="905" y="2568"/>
                    <a:pt x="762" y="2639"/>
                    <a:pt x="667" y="2734"/>
                  </a:cubicBezTo>
                  <a:cubicBezTo>
                    <a:pt x="572" y="2306"/>
                    <a:pt x="762" y="1948"/>
                    <a:pt x="953" y="1829"/>
                  </a:cubicBezTo>
                  <a:lnTo>
                    <a:pt x="1024" y="1806"/>
                  </a:lnTo>
                  <a:lnTo>
                    <a:pt x="1048" y="1710"/>
                  </a:lnTo>
                  <a:cubicBezTo>
                    <a:pt x="1048" y="1282"/>
                    <a:pt x="1381" y="972"/>
                    <a:pt x="1810" y="972"/>
                  </a:cubicBezTo>
                  <a:lnTo>
                    <a:pt x="1977" y="972"/>
                  </a:lnTo>
                  <a:lnTo>
                    <a:pt x="1977" y="829"/>
                  </a:lnTo>
                  <a:cubicBezTo>
                    <a:pt x="1977" y="615"/>
                    <a:pt x="2120" y="496"/>
                    <a:pt x="2215" y="424"/>
                  </a:cubicBezTo>
                  <a:cubicBezTo>
                    <a:pt x="2333" y="359"/>
                    <a:pt x="2472" y="322"/>
                    <a:pt x="2609" y="322"/>
                  </a:cubicBezTo>
                  <a:cubicBezTo>
                    <a:pt x="2722" y="322"/>
                    <a:pt x="2833" y="347"/>
                    <a:pt x="2929" y="400"/>
                  </a:cubicBezTo>
                  <a:lnTo>
                    <a:pt x="3001" y="424"/>
                  </a:lnTo>
                  <a:lnTo>
                    <a:pt x="3072" y="400"/>
                  </a:lnTo>
                  <a:cubicBezTo>
                    <a:pt x="3169" y="347"/>
                    <a:pt x="3280" y="322"/>
                    <a:pt x="3392" y="322"/>
                  </a:cubicBezTo>
                  <a:close/>
                  <a:moveTo>
                    <a:pt x="1286" y="2901"/>
                  </a:moveTo>
                  <a:lnTo>
                    <a:pt x="1286" y="3544"/>
                  </a:lnTo>
                  <a:lnTo>
                    <a:pt x="1048" y="3544"/>
                  </a:lnTo>
                  <a:cubicBezTo>
                    <a:pt x="905" y="3544"/>
                    <a:pt x="810" y="3449"/>
                    <a:pt x="810" y="3330"/>
                  </a:cubicBezTo>
                  <a:lnTo>
                    <a:pt x="810" y="3115"/>
                  </a:lnTo>
                  <a:cubicBezTo>
                    <a:pt x="810" y="2996"/>
                    <a:pt x="905" y="2901"/>
                    <a:pt x="1048" y="2901"/>
                  </a:cubicBezTo>
                  <a:close/>
                  <a:moveTo>
                    <a:pt x="4954" y="2901"/>
                  </a:moveTo>
                  <a:cubicBezTo>
                    <a:pt x="5096" y="2901"/>
                    <a:pt x="5192" y="2996"/>
                    <a:pt x="5192" y="3115"/>
                  </a:cubicBezTo>
                  <a:lnTo>
                    <a:pt x="5192" y="3330"/>
                  </a:lnTo>
                  <a:cubicBezTo>
                    <a:pt x="5192" y="3449"/>
                    <a:pt x="5096" y="3544"/>
                    <a:pt x="4954" y="3544"/>
                  </a:cubicBezTo>
                  <a:lnTo>
                    <a:pt x="4715" y="3544"/>
                  </a:lnTo>
                  <a:lnTo>
                    <a:pt x="4715" y="2901"/>
                  </a:lnTo>
                  <a:close/>
                  <a:moveTo>
                    <a:pt x="2215" y="2472"/>
                  </a:moveTo>
                  <a:cubicBezTo>
                    <a:pt x="2382" y="2734"/>
                    <a:pt x="2667" y="2901"/>
                    <a:pt x="3001" y="2901"/>
                  </a:cubicBezTo>
                  <a:lnTo>
                    <a:pt x="4406" y="2901"/>
                  </a:lnTo>
                  <a:lnTo>
                    <a:pt x="4406" y="3711"/>
                  </a:lnTo>
                  <a:cubicBezTo>
                    <a:pt x="4406" y="4497"/>
                    <a:pt x="3787" y="5116"/>
                    <a:pt x="3001" y="5116"/>
                  </a:cubicBezTo>
                  <a:cubicBezTo>
                    <a:pt x="2215" y="5116"/>
                    <a:pt x="1596" y="4497"/>
                    <a:pt x="1596" y="3711"/>
                  </a:cubicBezTo>
                  <a:lnTo>
                    <a:pt x="1596" y="2877"/>
                  </a:lnTo>
                  <a:cubicBezTo>
                    <a:pt x="1858" y="2830"/>
                    <a:pt x="2072" y="2687"/>
                    <a:pt x="2215" y="2472"/>
                  </a:cubicBezTo>
                  <a:close/>
                  <a:moveTo>
                    <a:pt x="5144" y="3830"/>
                  </a:moveTo>
                  <a:cubicBezTo>
                    <a:pt x="5406" y="4092"/>
                    <a:pt x="5501" y="4520"/>
                    <a:pt x="5216" y="4854"/>
                  </a:cubicBezTo>
                  <a:lnTo>
                    <a:pt x="5144" y="4973"/>
                  </a:lnTo>
                  <a:lnTo>
                    <a:pt x="5239" y="5068"/>
                  </a:lnTo>
                  <a:cubicBezTo>
                    <a:pt x="5335" y="5163"/>
                    <a:pt x="5406" y="5282"/>
                    <a:pt x="5430" y="5401"/>
                  </a:cubicBezTo>
                  <a:cubicBezTo>
                    <a:pt x="5192" y="5521"/>
                    <a:pt x="4977" y="5711"/>
                    <a:pt x="4811" y="5949"/>
                  </a:cubicBezTo>
                  <a:lnTo>
                    <a:pt x="3930" y="5735"/>
                  </a:lnTo>
                  <a:lnTo>
                    <a:pt x="3930" y="5163"/>
                  </a:lnTo>
                  <a:cubicBezTo>
                    <a:pt x="4358" y="4878"/>
                    <a:pt x="4668" y="4401"/>
                    <a:pt x="4715" y="3877"/>
                  </a:cubicBezTo>
                  <a:lnTo>
                    <a:pt x="4954" y="3877"/>
                  </a:lnTo>
                  <a:cubicBezTo>
                    <a:pt x="5025" y="3877"/>
                    <a:pt x="5096" y="3854"/>
                    <a:pt x="5144" y="3830"/>
                  </a:cubicBezTo>
                  <a:close/>
                  <a:moveTo>
                    <a:pt x="3620" y="5306"/>
                  </a:moveTo>
                  <a:lnTo>
                    <a:pt x="3620" y="5830"/>
                  </a:lnTo>
                  <a:lnTo>
                    <a:pt x="3001" y="6949"/>
                  </a:lnTo>
                  <a:lnTo>
                    <a:pt x="2382" y="5830"/>
                  </a:lnTo>
                  <a:lnTo>
                    <a:pt x="2382" y="5306"/>
                  </a:lnTo>
                  <a:cubicBezTo>
                    <a:pt x="2572" y="5401"/>
                    <a:pt x="2786" y="5425"/>
                    <a:pt x="3001" y="5425"/>
                  </a:cubicBezTo>
                  <a:cubicBezTo>
                    <a:pt x="3215" y="5425"/>
                    <a:pt x="3429" y="5401"/>
                    <a:pt x="3620" y="5306"/>
                  </a:cubicBezTo>
                  <a:close/>
                  <a:moveTo>
                    <a:pt x="6118" y="5559"/>
                  </a:moveTo>
                  <a:cubicBezTo>
                    <a:pt x="6308" y="5559"/>
                    <a:pt x="6497" y="5602"/>
                    <a:pt x="6668" y="5687"/>
                  </a:cubicBezTo>
                  <a:cubicBezTo>
                    <a:pt x="7264" y="5997"/>
                    <a:pt x="7478" y="6735"/>
                    <a:pt x="7168" y="7330"/>
                  </a:cubicBezTo>
                  <a:cubicBezTo>
                    <a:pt x="7025" y="7616"/>
                    <a:pt x="6763" y="7831"/>
                    <a:pt x="6454" y="7926"/>
                  </a:cubicBezTo>
                  <a:cubicBezTo>
                    <a:pt x="6344" y="7960"/>
                    <a:pt x="6232" y="7975"/>
                    <a:pt x="6119" y="7975"/>
                  </a:cubicBezTo>
                  <a:cubicBezTo>
                    <a:pt x="5914" y="7975"/>
                    <a:pt x="5710" y="7923"/>
                    <a:pt x="5525" y="7831"/>
                  </a:cubicBezTo>
                  <a:cubicBezTo>
                    <a:pt x="4954" y="7521"/>
                    <a:pt x="4715" y="6783"/>
                    <a:pt x="5025" y="6187"/>
                  </a:cubicBezTo>
                  <a:cubicBezTo>
                    <a:pt x="5192" y="5902"/>
                    <a:pt x="5430" y="5711"/>
                    <a:pt x="5739" y="5616"/>
                  </a:cubicBezTo>
                  <a:cubicBezTo>
                    <a:pt x="5863" y="5578"/>
                    <a:pt x="5991" y="5559"/>
                    <a:pt x="6118" y="5559"/>
                  </a:cubicBezTo>
                  <a:close/>
                  <a:moveTo>
                    <a:pt x="834" y="3830"/>
                  </a:moveTo>
                  <a:cubicBezTo>
                    <a:pt x="905" y="3854"/>
                    <a:pt x="977" y="3877"/>
                    <a:pt x="1048" y="3877"/>
                  </a:cubicBezTo>
                  <a:lnTo>
                    <a:pt x="1286" y="3877"/>
                  </a:lnTo>
                  <a:cubicBezTo>
                    <a:pt x="1334" y="4401"/>
                    <a:pt x="1620" y="4878"/>
                    <a:pt x="2048" y="5163"/>
                  </a:cubicBezTo>
                  <a:lnTo>
                    <a:pt x="2048" y="5735"/>
                  </a:lnTo>
                  <a:lnTo>
                    <a:pt x="1620" y="5830"/>
                  </a:lnTo>
                  <a:lnTo>
                    <a:pt x="1691" y="6140"/>
                  </a:lnTo>
                  <a:lnTo>
                    <a:pt x="2143" y="6044"/>
                  </a:lnTo>
                  <a:lnTo>
                    <a:pt x="3001" y="7592"/>
                  </a:lnTo>
                  <a:lnTo>
                    <a:pt x="3858" y="6044"/>
                  </a:lnTo>
                  <a:lnTo>
                    <a:pt x="4668" y="6235"/>
                  </a:lnTo>
                  <a:lnTo>
                    <a:pt x="3453" y="8497"/>
                  </a:lnTo>
                  <a:cubicBezTo>
                    <a:pt x="3310" y="8759"/>
                    <a:pt x="3263" y="9021"/>
                    <a:pt x="3263" y="9283"/>
                  </a:cubicBezTo>
                  <a:lnTo>
                    <a:pt x="1548" y="9283"/>
                  </a:lnTo>
                  <a:lnTo>
                    <a:pt x="1548" y="8902"/>
                  </a:lnTo>
                  <a:lnTo>
                    <a:pt x="1524" y="8855"/>
                  </a:lnTo>
                  <a:cubicBezTo>
                    <a:pt x="1024" y="8021"/>
                    <a:pt x="1500" y="7211"/>
                    <a:pt x="1524" y="7164"/>
                  </a:cubicBezTo>
                  <a:lnTo>
                    <a:pt x="1239" y="7021"/>
                  </a:lnTo>
                  <a:cubicBezTo>
                    <a:pt x="1239" y="7045"/>
                    <a:pt x="1000" y="7450"/>
                    <a:pt x="977" y="7997"/>
                  </a:cubicBezTo>
                  <a:lnTo>
                    <a:pt x="310" y="7997"/>
                  </a:lnTo>
                  <a:lnTo>
                    <a:pt x="310" y="6807"/>
                  </a:lnTo>
                  <a:cubicBezTo>
                    <a:pt x="310" y="6473"/>
                    <a:pt x="691" y="6354"/>
                    <a:pt x="810" y="6330"/>
                  </a:cubicBezTo>
                  <a:lnTo>
                    <a:pt x="1381" y="6211"/>
                  </a:lnTo>
                  <a:lnTo>
                    <a:pt x="1310" y="5902"/>
                  </a:lnTo>
                  <a:lnTo>
                    <a:pt x="810" y="6021"/>
                  </a:lnTo>
                  <a:cubicBezTo>
                    <a:pt x="691" y="5949"/>
                    <a:pt x="619" y="5830"/>
                    <a:pt x="572" y="5663"/>
                  </a:cubicBezTo>
                  <a:cubicBezTo>
                    <a:pt x="524" y="5449"/>
                    <a:pt x="596" y="5235"/>
                    <a:pt x="762" y="5068"/>
                  </a:cubicBezTo>
                  <a:lnTo>
                    <a:pt x="857" y="4973"/>
                  </a:lnTo>
                  <a:lnTo>
                    <a:pt x="762" y="4854"/>
                  </a:lnTo>
                  <a:cubicBezTo>
                    <a:pt x="500" y="4520"/>
                    <a:pt x="596" y="4092"/>
                    <a:pt x="834" y="3830"/>
                  </a:cubicBezTo>
                  <a:close/>
                  <a:moveTo>
                    <a:pt x="5787" y="8807"/>
                  </a:moveTo>
                  <a:cubicBezTo>
                    <a:pt x="5859" y="8807"/>
                    <a:pt x="5906" y="8831"/>
                    <a:pt x="5954" y="8855"/>
                  </a:cubicBezTo>
                  <a:lnTo>
                    <a:pt x="6406" y="9093"/>
                  </a:lnTo>
                  <a:cubicBezTo>
                    <a:pt x="6454" y="9117"/>
                    <a:pt x="6478" y="9140"/>
                    <a:pt x="6502" y="9188"/>
                  </a:cubicBezTo>
                  <a:cubicBezTo>
                    <a:pt x="6502" y="9236"/>
                    <a:pt x="6502" y="9259"/>
                    <a:pt x="6478" y="9307"/>
                  </a:cubicBezTo>
                  <a:lnTo>
                    <a:pt x="6287" y="9664"/>
                  </a:lnTo>
                  <a:cubicBezTo>
                    <a:pt x="6263" y="9688"/>
                    <a:pt x="6240" y="9736"/>
                    <a:pt x="6192" y="9736"/>
                  </a:cubicBezTo>
                  <a:cubicBezTo>
                    <a:pt x="6184" y="9744"/>
                    <a:pt x="6173" y="9746"/>
                    <a:pt x="6161" y="9746"/>
                  </a:cubicBezTo>
                  <a:cubicBezTo>
                    <a:pt x="6136" y="9746"/>
                    <a:pt x="6105" y="9736"/>
                    <a:pt x="6073" y="9736"/>
                  </a:cubicBezTo>
                  <a:lnTo>
                    <a:pt x="5620" y="9474"/>
                  </a:lnTo>
                  <a:cubicBezTo>
                    <a:pt x="5454" y="9402"/>
                    <a:pt x="5382" y="9164"/>
                    <a:pt x="5477" y="8997"/>
                  </a:cubicBezTo>
                  <a:cubicBezTo>
                    <a:pt x="5549" y="8878"/>
                    <a:pt x="5668" y="8807"/>
                    <a:pt x="5787" y="8807"/>
                  </a:cubicBezTo>
                  <a:close/>
                  <a:moveTo>
                    <a:pt x="4596" y="7021"/>
                  </a:moveTo>
                  <a:cubicBezTo>
                    <a:pt x="4668" y="7473"/>
                    <a:pt x="4954" y="7878"/>
                    <a:pt x="5382" y="8116"/>
                  </a:cubicBezTo>
                  <a:cubicBezTo>
                    <a:pt x="5620" y="8235"/>
                    <a:pt x="5859" y="8283"/>
                    <a:pt x="6097" y="8283"/>
                  </a:cubicBezTo>
                  <a:cubicBezTo>
                    <a:pt x="6263" y="8283"/>
                    <a:pt x="6406" y="8259"/>
                    <a:pt x="6549" y="8212"/>
                  </a:cubicBezTo>
                  <a:cubicBezTo>
                    <a:pt x="6621" y="8212"/>
                    <a:pt x="6668" y="8188"/>
                    <a:pt x="6740" y="8140"/>
                  </a:cubicBezTo>
                  <a:lnTo>
                    <a:pt x="6740" y="8140"/>
                  </a:lnTo>
                  <a:lnTo>
                    <a:pt x="6430" y="8735"/>
                  </a:lnTo>
                  <a:lnTo>
                    <a:pt x="6120" y="8569"/>
                  </a:lnTo>
                  <a:cubicBezTo>
                    <a:pt x="6019" y="8518"/>
                    <a:pt x="5912" y="8494"/>
                    <a:pt x="5806" y="8494"/>
                  </a:cubicBezTo>
                  <a:cubicBezTo>
                    <a:pt x="5561" y="8494"/>
                    <a:pt x="5324" y="8622"/>
                    <a:pt x="5192" y="8855"/>
                  </a:cubicBezTo>
                  <a:cubicBezTo>
                    <a:pt x="5025" y="9188"/>
                    <a:pt x="5144" y="9593"/>
                    <a:pt x="5477" y="9760"/>
                  </a:cubicBezTo>
                  <a:lnTo>
                    <a:pt x="5787" y="9926"/>
                  </a:lnTo>
                  <a:cubicBezTo>
                    <a:pt x="5562" y="10241"/>
                    <a:pt x="5189" y="10428"/>
                    <a:pt x="4787" y="10428"/>
                  </a:cubicBezTo>
                  <a:cubicBezTo>
                    <a:pt x="4763" y="10428"/>
                    <a:pt x="4739" y="10428"/>
                    <a:pt x="4715" y="10426"/>
                  </a:cubicBezTo>
                  <a:cubicBezTo>
                    <a:pt x="4835" y="10307"/>
                    <a:pt x="4906" y="10141"/>
                    <a:pt x="4906" y="9950"/>
                  </a:cubicBezTo>
                  <a:cubicBezTo>
                    <a:pt x="4906" y="9593"/>
                    <a:pt x="4620" y="9283"/>
                    <a:pt x="4239" y="9283"/>
                  </a:cubicBezTo>
                  <a:lnTo>
                    <a:pt x="3596" y="9283"/>
                  </a:lnTo>
                  <a:cubicBezTo>
                    <a:pt x="3572" y="9069"/>
                    <a:pt x="3620" y="8855"/>
                    <a:pt x="3715" y="8664"/>
                  </a:cubicBezTo>
                  <a:lnTo>
                    <a:pt x="4596" y="7021"/>
                  </a:lnTo>
                  <a:close/>
                  <a:moveTo>
                    <a:pt x="2636" y="1"/>
                  </a:moveTo>
                  <a:cubicBezTo>
                    <a:pt x="2432" y="1"/>
                    <a:pt x="2226" y="59"/>
                    <a:pt x="2048" y="162"/>
                  </a:cubicBezTo>
                  <a:cubicBezTo>
                    <a:pt x="1858" y="281"/>
                    <a:pt x="1715" y="472"/>
                    <a:pt x="1691" y="662"/>
                  </a:cubicBezTo>
                  <a:cubicBezTo>
                    <a:pt x="1453" y="710"/>
                    <a:pt x="1215" y="805"/>
                    <a:pt x="1048" y="948"/>
                  </a:cubicBezTo>
                  <a:cubicBezTo>
                    <a:pt x="881" y="1115"/>
                    <a:pt x="762" y="1353"/>
                    <a:pt x="738" y="1615"/>
                  </a:cubicBezTo>
                  <a:cubicBezTo>
                    <a:pt x="405" y="1877"/>
                    <a:pt x="143" y="2520"/>
                    <a:pt x="500" y="3163"/>
                  </a:cubicBezTo>
                  <a:lnTo>
                    <a:pt x="500" y="3330"/>
                  </a:lnTo>
                  <a:cubicBezTo>
                    <a:pt x="500" y="3449"/>
                    <a:pt x="524" y="3544"/>
                    <a:pt x="596" y="3639"/>
                  </a:cubicBezTo>
                  <a:cubicBezTo>
                    <a:pt x="286" y="3973"/>
                    <a:pt x="167" y="4497"/>
                    <a:pt x="453" y="4949"/>
                  </a:cubicBezTo>
                  <a:cubicBezTo>
                    <a:pt x="286" y="5163"/>
                    <a:pt x="214" y="5449"/>
                    <a:pt x="262" y="5735"/>
                  </a:cubicBezTo>
                  <a:cubicBezTo>
                    <a:pt x="310" y="5878"/>
                    <a:pt x="357" y="6021"/>
                    <a:pt x="453" y="6116"/>
                  </a:cubicBezTo>
                  <a:cubicBezTo>
                    <a:pt x="167" y="6259"/>
                    <a:pt x="0" y="6521"/>
                    <a:pt x="0" y="6807"/>
                  </a:cubicBezTo>
                  <a:lnTo>
                    <a:pt x="0" y="10093"/>
                  </a:lnTo>
                  <a:cubicBezTo>
                    <a:pt x="0" y="10379"/>
                    <a:pt x="238" y="10641"/>
                    <a:pt x="548" y="10641"/>
                  </a:cubicBezTo>
                  <a:lnTo>
                    <a:pt x="2691" y="10641"/>
                  </a:lnTo>
                  <a:lnTo>
                    <a:pt x="2691" y="10307"/>
                  </a:lnTo>
                  <a:lnTo>
                    <a:pt x="548" y="10307"/>
                  </a:lnTo>
                  <a:cubicBezTo>
                    <a:pt x="405" y="10307"/>
                    <a:pt x="310" y="10212"/>
                    <a:pt x="310" y="10093"/>
                  </a:cubicBezTo>
                  <a:lnTo>
                    <a:pt x="310" y="8307"/>
                  </a:lnTo>
                  <a:lnTo>
                    <a:pt x="1000" y="8307"/>
                  </a:lnTo>
                  <a:cubicBezTo>
                    <a:pt x="1024" y="8521"/>
                    <a:pt x="1096" y="8759"/>
                    <a:pt x="1215" y="8974"/>
                  </a:cubicBezTo>
                  <a:lnTo>
                    <a:pt x="1215" y="9593"/>
                  </a:lnTo>
                  <a:lnTo>
                    <a:pt x="4239" y="9593"/>
                  </a:lnTo>
                  <a:cubicBezTo>
                    <a:pt x="4430" y="9593"/>
                    <a:pt x="4596" y="9760"/>
                    <a:pt x="4596" y="9950"/>
                  </a:cubicBezTo>
                  <a:cubicBezTo>
                    <a:pt x="4596" y="10164"/>
                    <a:pt x="4430" y="10307"/>
                    <a:pt x="4239" y="10307"/>
                  </a:cubicBezTo>
                  <a:lnTo>
                    <a:pt x="3620" y="10307"/>
                  </a:lnTo>
                  <a:lnTo>
                    <a:pt x="3620" y="10641"/>
                  </a:lnTo>
                  <a:lnTo>
                    <a:pt x="4215" y="10641"/>
                  </a:lnTo>
                  <a:cubicBezTo>
                    <a:pt x="4406" y="10712"/>
                    <a:pt x="4596" y="10760"/>
                    <a:pt x="4787" y="10760"/>
                  </a:cubicBezTo>
                  <a:cubicBezTo>
                    <a:pt x="5311" y="10760"/>
                    <a:pt x="5787" y="10498"/>
                    <a:pt x="6073" y="10045"/>
                  </a:cubicBezTo>
                  <a:cubicBezTo>
                    <a:pt x="6097" y="10069"/>
                    <a:pt x="6120" y="10069"/>
                    <a:pt x="6144" y="10069"/>
                  </a:cubicBezTo>
                  <a:cubicBezTo>
                    <a:pt x="6192" y="10069"/>
                    <a:pt x="6240" y="10045"/>
                    <a:pt x="6287" y="10045"/>
                  </a:cubicBezTo>
                  <a:cubicBezTo>
                    <a:pt x="6406" y="9998"/>
                    <a:pt x="6502" y="9926"/>
                    <a:pt x="6573" y="9807"/>
                  </a:cubicBezTo>
                  <a:lnTo>
                    <a:pt x="6763" y="9450"/>
                  </a:lnTo>
                  <a:cubicBezTo>
                    <a:pt x="6811" y="9331"/>
                    <a:pt x="6835" y="9212"/>
                    <a:pt x="6787" y="9093"/>
                  </a:cubicBezTo>
                  <a:cubicBezTo>
                    <a:pt x="6763" y="9021"/>
                    <a:pt x="6740" y="8974"/>
                    <a:pt x="6692" y="8902"/>
                  </a:cubicBezTo>
                  <a:lnTo>
                    <a:pt x="7454" y="7473"/>
                  </a:lnTo>
                  <a:cubicBezTo>
                    <a:pt x="7835" y="6759"/>
                    <a:pt x="7573" y="5878"/>
                    <a:pt x="6906" y="5449"/>
                  </a:cubicBezTo>
                  <a:cubicBezTo>
                    <a:pt x="6906" y="5306"/>
                    <a:pt x="6978" y="5211"/>
                    <a:pt x="7073" y="5163"/>
                  </a:cubicBezTo>
                  <a:cubicBezTo>
                    <a:pt x="7098" y="5153"/>
                    <a:pt x="7123" y="5149"/>
                    <a:pt x="7148" y="5149"/>
                  </a:cubicBezTo>
                  <a:cubicBezTo>
                    <a:pt x="7242" y="5149"/>
                    <a:pt x="7336" y="5217"/>
                    <a:pt x="7430" y="5330"/>
                  </a:cubicBezTo>
                  <a:lnTo>
                    <a:pt x="7668" y="5140"/>
                  </a:lnTo>
                  <a:cubicBezTo>
                    <a:pt x="7526" y="4944"/>
                    <a:pt x="7344" y="4841"/>
                    <a:pt x="7162" y="4841"/>
                  </a:cubicBezTo>
                  <a:cubicBezTo>
                    <a:pt x="7100" y="4841"/>
                    <a:pt x="7038" y="4853"/>
                    <a:pt x="6978" y="4878"/>
                  </a:cubicBezTo>
                  <a:cubicBezTo>
                    <a:pt x="6787" y="4925"/>
                    <a:pt x="6644" y="5092"/>
                    <a:pt x="6597" y="5330"/>
                  </a:cubicBezTo>
                  <a:cubicBezTo>
                    <a:pt x="6449" y="5263"/>
                    <a:pt x="6286" y="5234"/>
                    <a:pt x="6121" y="5234"/>
                  </a:cubicBezTo>
                  <a:cubicBezTo>
                    <a:pt x="5993" y="5234"/>
                    <a:pt x="5864" y="5251"/>
                    <a:pt x="5739" y="5282"/>
                  </a:cubicBezTo>
                  <a:cubicBezTo>
                    <a:pt x="5692" y="5163"/>
                    <a:pt x="5620" y="5044"/>
                    <a:pt x="5549" y="4949"/>
                  </a:cubicBezTo>
                  <a:cubicBezTo>
                    <a:pt x="5835" y="4497"/>
                    <a:pt x="5716" y="3973"/>
                    <a:pt x="5406" y="3639"/>
                  </a:cubicBezTo>
                  <a:cubicBezTo>
                    <a:pt x="5477" y="3544"/>
                    <a:pt x="5501" y="3449"/>
                    <a:pt x="5501" y="3330"/>
                  </a:cubicBezTo>
                  <a:lnTo>
                    <a:pt x="5501" y="3163"/>
                  </a:lnTo>
                  <a:cubicBezTo>
                    <a:pt x="5859" y="2520"/>
                    <a:pt x="5597" y="1877"/>
                    <a:pt x="5263" y="1615"/>
                  </a:cubicBezTo>
                  <a:cubicBezTo>
                    <a:pt x="5239" y="1353"/>
                    <a:pt x="5120" y="1115"/>
                    <a:pt x="4954" y="948"/>
                  </a:cubicBezTo>
                  <a:cubicBezTo>
                    <a:pt x="4763" y="805"/>
                    <a:pt x="4549" y="710"/>
                    <a:pt x="4311" y="662"/>
                  </a:cubicBezTo>
                  <a:cubicBezTo>
                    <a:pt x="4287" y="472"/>
                    <a:pt x="4144" y="281"/>
                    <a:pt x="3953" y="162"/>
                  </a:cubicBezTo>
                  <a:cubicBezTo>
                    <a:pt x="3775" y="59"/>
                    <a:pt x="3570" y="1"/>
                    <a:pt x="3365" y="1"/>
                  </a:cubicBezTo>
                  <a:cubicBezTo>
                    <a:pt x="3241" y="1"/>
                    <a:pt x="3118" y="22"/>
                    <a:pt x="3001" y="67"/>
                  </a:cubicBezTo>
                  <a:cubicBezTo>
                    <a:pt x="2884" y="22"/>
                    <a:pt x="2760" y="1"/>
                    <a:pt x="26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7" name="Google Shape;5267;p62"/>
            <p:cNvSpPr/>
            <p:nvPr/>
          </p:nvSpPr>
          <p:spPr>
            <a:xfrm>
              <a:off x="6438025" y="2199437"/>
              <a:ext cx="44147" cy="17481"/>
            </a:xfrm>
            <a:custGeom>
              <a:rect b="b" l="l" r="r" t="t"/>
              <a:pathLst>
                <a:path extrusionOk="0" h="453" w="1144">
                  <a:moveTo>
                    <a:pt x="238" y="0"/>
                  </a:moveTo>
                  <a:lnTo>
                    <a:pt x="0" y="214"/>
                  </a:lnTo>
                  <a:cubicBezTo>
                    <a:pt x="143" y="357"/>
                    <a:pt x="357" y="452"/>
                    <a:pt x="572" y="452"/>
                  </a:cubicBezTo>
                  <a:cubicBezTo>
                    <a:pt x="786" y="452"/>
                    <a:pt x="1000" y="357"/>
                    <a:pt x="1143" y="214"/>
                  </a:cubicBezTo>
                  <a:lnTo>
                    <a:pt x="905" y="0"/>
                  </a:lnTo>
                  <a:cubicBezTo>
                    <a:pt x="834" y="95"/>
                    <a:pt x="691" y="143"/>
                    <a:pt x="572" y="143"/>
                  </a:cubicBezTo>
                  <a:cubicBezTo>
                    <a:pt x="429" y="143"/>
                    <a:pt x="310" y="95"/>
                    <a:pt x="2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8" name="Google Shape;5268;p62"/>
            <p:cNvSpPr/>
            <p:nvPr/>
          </p:nvSpPr>
          <p:spPr>
            <a:xfrm>
              <a:off x="6465577" y="2157143"/>
              <a:ext cx="36815" cy="18407"/>
            </a:xfrm>
            <a:custGeom>
              <a:rect b="b" l="l" r="r" t="t"/>
              <a:pathLst>
                <a:path extrusionOk="0" h="477" w="954">
                  <a:moveTo>
                    <a:pt x="477" y="1"/>
                  </a:moveTo>
                  <a:cubicBezTo>
                    <a:pt x="215" y="1"/>
                    <a:pt x="1" y="215"/>
                    <a:pt x="1" y="477"/>
                  </a:cubicBezTo>
                  <a:lnTo>
                    <a:pt x="310" y="477"/>
                  </a:lnTo>
                  <a:cubicBezTo>
                    <a:pt x="310" y="382"/>
                    <a:pt x="382" y="310"/>
                    <a:pt x="477" y="310"/>
                  </a:cubicBezTo>
                  <a:cubicBezTo>
                    <a:pt x="572" y="310"/>
                    <a:pt x="644" y="382"/>
                    <a:pt x="644" y="477"/>
                  </a:cubicBezTo>
                  <a:lnTo>
                    <a:pt x="953" y="477"/>
                  </a:lnTo>
                  <a:cubicBezTo>
                    <a:pt x="953" y="215"/>
                    <a:pt x="739" y="1"/>
                    <a:pt x="4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9" name="Google Shape;5269;p62"/>
            <p:cNvSpPr/>
            <p:nvPr/>
          </p:nvSpPr>
          <p:spPr>
            <a:xfrm>
              <a:off x="6417804" y="2157143"/>
              <a:ext cx="36776" cy="18407"/>
            </a:xfrm>
            <a:custGeom>
              <a:rect b="b" l="l" r="r" t="t"/>
              <a:pathLst>
                <a:path extrusionOk="0" h="477" w="953">
                  <a:moveTo>
                    <a:pt x="477" y="1"/>
                  </a:moveTo>
                  <a:cubicBezTo>
                    <a:pt x="215" y="1"/>
                    <a:pt x="0" y="215"/>
                    <a:pt x="0" y="477"/>
                  </a:cubicBezTo>
                  <a:lnTo>
                    <a:pt x="310" y="477"/>
                  </a:lnTo>
                  <a:cubicBezTo>
                    <a:pt x="310" y="382"/>
                    <a:pt x="381" y="310"/>
                    <a:pt x="477" y="310"/>
                  </a:cubicBezTo>
                  <a:cubicBezTo>
                    <a:pt x="572" y="310"/>
                    <a:pt x="619" y="382"/>
                    <a:pt x="619" y="477"/>
                  </a:cubicBezTo>
                  <a:lnTo>
                    <a:pt x="953" y="477"/>
                  </a:lnTo>
                  <a:cubicBezTo>
                    <a:pt x="953" y="215"/>
                    <a:pt x="739" y="1"/>
                    <a:pt x="4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0" name="Google Shape;5270;p62"/>
            <p:cNvSpPr/>
            <p:nvPr/>
          </p:nvSpPr>
          <p:spPr>
            <a:xfrm>
              <a:off x="6551978" y="2270170"/>
              <a:ext cx="16555" cy="16594"/>
            </a:xfrm>
            <a:custGeom>
              <a:rect b="b" l="l" r="r" t="t"/>
              <a:pathLst>
                <a:path extrusionOk="0" h="430" w="429">
                  <a:moveTo>
                    <a:pt x="167" y="1"/>
                  </a:moveTo>
                  <a:lnTo>
                    <a:pt x="0" y="263"/>
                  </a:lnTo>
                  <a:lnTo>
                    <a:pt x="286" y="429"/>
                  </a:lnTo>
                  <a:lnTo>
                    <a:pt x="429" y="144"/>
                  </a:lnTo>
                  <a:lnTo>
                    <a:pt x="1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1" name="Google Shape;5271;p62"/>
            <p:cNvSpPr/>
            <p:nvPr/>
          </p:nvSpPr>
          <p:spPr>
            <a:xfrm>
              <a:off x="6554718" y="2296835"/>
              <a:ext cx="34963" cy="26666"/>
            </a:xfrm>
            <a:custGeom>
              <a:rect b="b" l="l" r="r" t="t"/>
              <a:pathLst>
                <a:path extrusionOk="0" h="691" w="906">
                  <a:moveTo>
                    <a:pt x="72" y="0"/>
                  </a:moveTo>
                  <a:cubicBezTo>
                    <a:pt x="24" y="119"/>
                    <a:pt x="1" y="238"/>
                    <a:pt x="48" y="381"/>
                  </a:cubicBezTo>
                  <a:cubicBezTo>
                    <a:pt x="72" y="500"/>
                    <a:pt x="167" y="596"/>
                    <a:pt x="263" y="643"/>
                  </a:cubicBezTo>
                  <a:cubicBezTo>
                    <a:pt x="334" y="691"/>
                    <a:pt x="406" y="691"/>
                    <a:pt x="501" y="691"/>
                  </a:cubicBezTo>
                  <a:cubicBezTo>
                    <a:pt x="667" y="691"/>
                    <a:pt x="834" y="620"/>
                    <a:pt x="906" y="453"/>
                  </a:cubicBezTo>
                  <a:lnTo>
                    <a:pt x="620" y="310"/>
                  </a:lnTo>
                  <a:cubicBezTo>
                    <a:pt x="602" y="364"/>
                    <a:pt x="544" y="390"/>
                    <a:pt x="486" y="390"/>
                  </a:cubicBezTo>
                  <a:cubicBezTo>
                    <a:pt x="467" y="390"/>
                    <a:pt x="447" y="387"/>
                    <a:pt x="429" y="381"/>
                  </a:cubicBezTo>
                  <a:cubicBezTo>
                    <a:pt x="382" y="358"/>
                    <a:pt x="358" y="310"/>
                    <a:pt x="334" y="286"/>
                  </a:cubicBezTo>
                  <a:cubicBezTo>
                    <a:pt x="334" y="238"/>
                    <a:pt x="334" y="191"/>
                    <a:pt x="358" y="167"/>
                  </a:cubicBezTo>
                  <a:lnTo>
                    <a:pt x="7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2" name="Google Shape;5272;p62"/>
            <p:cNvSpPr/>
            <p:nvPr/>
          </p:nvSpPr>
          <p:spPr>
            <a:xfrm>
              <a:off x="6595159" y="2292243"/>
              <a:ext cx="16594" cy="16555"/>
            </a:xfrm>
            <a:custGeom>
              <a:rect b="b" l="l" r="r" t="t"/>
              <a:pathLst>
                <a:path extrusionOk="0" h="429" w="430">
                  <a:moveTo>
                    <a:pt x="143" y="0"/>
                  </a:moveTo>
                  <a:lnTo>
                    <a:pt x="1" y="286"/>
                  </a:lnTo>
                  <a:lnTo>
                    <a:pt x="286" y="429"/>
                  </a:lnTo>
                  <a:lnTo>
                    <a:pt x="429" y="167"/>
                  </a:lnTo>
                  <a:lnTo>
                    <a:pt x="14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3" name="Google Shape;5273;p62"/>
            <p:cNvSpPr/>
            <p:nvPr/>
          </p:nvSpPr>
          <p:spPr>
            <a:xfrm>
              <a:off x="6460059" y="2431009"/>
              <a:ext cx="12001" cy="12889"/>
            </a:xfrm>
            <a:custGeom>
              <a:rect b="b" l="l" r="r" t="t"/>
              <a:pathLst>
                <a:path extrusionOk="0" h="334" w="311">
                  <a:moveTo>
                    <a:pt x="1" y="0"/>
                  </a:moveTo>
                  <a:lnTo>
                    <a:pt x="1" y="334"/>
                  </a:lnTo>
                  <a:lnTo>
                    <a:pt x="310" y="334"/>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74" name="Google Shape;5274;p62"/>
          <p:cNvGrpSpPr/>
          <p:nvPr/>
        </p:nvGrpSpPr>
        <p:grpSpPr>
          <a:xfrm>
            <a:off x="5526401" y="2051448"/>
            <a:ext cx="415421" cy="378684"/>
            <a:chOff x="5526401" y="2051448"/>
            <a:chExt cx="415421" cy="378684"/>
          </a:xfrm>
        </p:grpSpPr>
        <p:sp>
          <p:nvSpPr>
            <p:cNvPr id="5275" name="Google Shape;5275;p62"/>
            <p:cNvSpPr/>
            <p:nvPr/>
          </p:nvSpPr>
          <p:spPr>
            <a:xfrm>
              <a:off x="5532806" y="2057893"/>
              <a:ext cx="42333" cy="345573"/>
            </a:xfrm>
            <a:custGeom>
              <a:rect b="b" l="l" r="r" t="t"/>
              <a:pathLst>
                <a:path extrusionOk="0" h="8955" w="1097">
                  <a:moveTo>
                    <a:pt x="1096" y="8455"/>
                  </a:moveTo>
                  <a:lnTo>
                    <a:pt x="1096" y="1"/>
                  </a:lnTo>
                  <a:lnTo>
                    <a:pt x="311" y="1"/>
                  </a:lnTo>
                  <a:cubicBezTo>
                    <a:pt x="144" y="1"/>
                    <a:pt x="1" y="144"/>
                    <a:pt x="1" y="310"/>
                  </a:cubicBezTo>
                  <a:lnTo>
                    <a:pt x="1" y="8955"/>
                  </a:lnTo>
                  <a:cubicBezTo>
                    <a:pt x="1" y="8669"/>
                    <a:pt x="239" y="8455"/>
                    <a:pt x="525" y="8455"/>
                  </a:cubicBezTo>
                  <a:lnTo>
                    <a:pt x="1096" y="8455"/>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6" name="Google Shape;5276;p62"/>
            <p:cNvSpPr/>
            <p:nvPr/>
          </p:nvSpPr>
          <p:spPr>
            <a:xfrm>
              <a:off x="5532806" y="2384123"/>
              <a:ext cx="390647" cy="39555"/>
            </a:xfrm>
            <a:custGeom>
              <a:rect b="b" l="l" r="r" t="t"/>
              <a:pathLst>
                <a:path extrusionOk="0" h="1025" w="10123">
                  <a:moveTo>
                    <a:pt x="10122" y="1"/>
                  </a:moveTo>
                  <a:lnTo>
                    <a:pt x="525" y="1"/>
                  </a:lnTo>
                  <a:cubicBezTo>
                    <a:pt x="239" y="1"/>
                    <a:pt x="1" y="215"/>
                    <a:pt x="1" y="501"/>
                  </a:cubicBezTo>
                  <a:cubicBezTo>
                    <a:pt x="1" y="787"/>
                    <a:pt x="239" y="1025"/>
                    <a:pt x="525" y="1025"/>
                  </a:cubicBezTo>
                  <a:lnTo>
                    <a:pt x="10122" y="1025"/>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7" name="Google Shape;5277;p62"/>
            <p:cNvSpPr/>
            <p:nvPr/>
          </p:nvSpPr>
          <p:spPr>
            <a:xfrm>
              <a:off x="5575100" y="2057893"/>
              <a:ext cx="360276" cy="326278"/>
            </a:xfrm>
            <a:custGeom>
              <a:rect b="b" l="l" r="r" t="t"/>
              <a:pathLst>
                <a:path extrusionOk="0" h="8455" w="9336">
                  <a:moveTo>
                    <a:pt x="0" y="8455"/>
                  </a:moveTo>
                  <a:lnTo>
                    <a:pt x="9336" y="8455"/>
                  </a:lnTo>
                  <a:lnTo>
                    <a:pt x="9336" y="1"/>
                  </a:lnTo>
                  <a:lnTo>
                    <a:pt x="0" y="1"/>
                  </a:lnTo>
                  <a:lnTo>
                    <a:pt x="0" y="8455"/>
                  </a:lnTo>
                  <a:close/>
                  <a:moveTo>
                    <a:pt x="1429" y="6835"/>
                  </a:moveTo>
                  <a:lnTo>
                    <a:pt x="1429" y="1596"/>
                  </a:lnTo>
                  <a:lnTo>
                    <a:pt x="7931" y="1596"/>
                  </a:lnTo>
                  <a:lnTo>
                    <a:pt x="7931" y="6835"/>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8" name="Google Shape;5278;p62"/>
            <p:cNvSpPr/>
            <p:nvPr/>
          </p:nvSpPr>
          <p:spPr>
            <a:xfrm>
              <a:off x="5654130" y="2234321"/>
              <a:ext cx="101144" cy="87368"/>
            </a:xfrm>
            <a:custGeom>
              <a:rect b="b" l="l" r="r" t="t"/>
              <a:pathLst>
                <a:path extrusionOk="0" h="2264" w="2621">
                  <a:moveTo>
                    <a:pt x="0" y="2263"/>
                  </a:moveTo>
                  <a:lnTo>
                    <a:pt x="1834" y="2263"/>
                  </a:lnTo>
                  <a:lnTo>
                    <a:pt x="1834" y="1692"/>
                  </a:lnTo>
                  <a:cubicBezTo>
                    <a:pt x="1834" y="1644"/>
                    <a:pt x="1882" y="1597"/>
                    <a:pt x="1929" y="1573"/>
                  </a:cubicBezTo>
                  <a:lnTo>
                    <a:pt x="2620" y="1358"/>
                  </a:lnTo>
                  <a:cubicBezTo>
                    <a:pt x="2358" y="1358"/>
                    <a:pt x="2120" y="1144"/>
                    <a:pt x="2120" y="858"/>
                  </a:cubicBezTo>
                  <a:lnTo>
                    <a:pt x="2120" y="620"/>
                  </a:lnTo>
                  <a:cubicBezTo>
                    <a:pt x="2120" y="453"/>
                    <a:pt x="2215" y="311"/>
                    <a:pt x="2310" y="215"/>
                  </a:cubicBezTo>
                  <a:lnTo>
                    <a:pt x="1572" y="1"/>
                  </a:lnTo>
                  <a:cubicBezTo>
                    <a:pt x="1406" y="72"/>
                    <a:pt x="1215" y="72"/>
                    <a:pt x="1048" y="1"/>
                  </a:cubicBezTo>
                  <a:lnTo>
                    <a:pt x="191" y="263"/>
                  </a:lnTo>
                  <a:cubicBezTo>
                    <a:pt x="96" y="287"/>
                    <a:pt x="0" y="334"/>
                    <a:pt x="0" y="453"/>
                  </a:cubicBezTo>
                  <a:lnTo>
                    <a:pt x="0" y="2263"/>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9" name="Google Shape;5279;p62"/>
            <p:cNvSpPr/>
            <p:nvPr/>
          </p:nvSpPr>
          <p:spPr>
            <a:xfrm>
              <a:off x="5630243" y="2119481"/>
              <a:ext cx="250912" cy="202212"/>
            </a:xfrm>
            <a:custGeom>
              <a:rect b="b" l="l" r="r" t="t"/>
              <a:pathLst>
                <a:path extrusionOk="0" h="5240" w="6502">
                  <a:moveTo>
                    <a:pt x="810" y="3239"/>
                  </a:moveTo>
                  <a:lnTo>
                    <a:pt x="1667" y="2977"/>
                  </a:lnTo>
                  <a:cubicBezTo>
                    <a:pt x="1405" y="2882"/>
                    <a:pt x="1191" y="2596"/>
                    <a:pt x="1191" y="2286"/>
                  </a:cubicBezTo>
                  <a:lnTo>
                    <a:pt x="1191" y="1929"/>
                  </a:lnTo>
                  <a:cubicBezTo>
                    <a:pt x="1191" y="1524"/>
                    <a:pt x="1524" y="1191"/>
                    <a:pt x="1929" y="1191"/>
                  </a:cubicBezTo>
                  <a:cubicBezTo>
                    <a:pt x="2334" y="1191"/>
                    <a:pt x="2668" y="1524"/>
                    <a:pt x="2668" y="1929"/>
                  </a:cubicBezTo>
                  <a:lnTo>
                    <a:pt x="2668" y="2286"/>
                  </a:lnTo>
                  <a:cubicBezTo>
                    <a:pt x="2668" y="2596"/>
                    <a:pt x="2477" y="2882"/>
                    <a:pt x="2191" y="2977"/>
                  </a:cubicBezTo>
                  <a:lnTo>
                    <a:pt x="2929" y="3191"/>
                  </a:lnTo>
                  <a:cubicBezTo>
                    <a:pt x="3025" y="3144"/>
                    <a:pt x="3120" y="3096"/>
                    <a:pt x="3239" y="3096"/>
                  </a:cubicBezTo>
                  <a:cubicBezTo>
                    <a:pt x="3358" y="3096"/>
                    <a:pt x="3453" y="3144"/>
                    <a:pt x="3549" y="3191"/>
                  </a:cubicBezTo>
                  <a:lnTo>
                    <a:pt x="4287" y="2977"/>
                  </a:lnTo>
                  <a:cubicBezTo>
                    <a:pt x="4025" y="2882"/>
                    <a:pt x="3811" y="2596"/>
                    <a:pt x="3811" y="2286"/>
                  </a:cubicBezTo>
                  <a:lnTo>
                    <a:pt x="3811" y="1929"/>
                  </a:lnTo>
                  <a:cubicBezTo>
                    <a:pt x="3811" y="1524"/>
                    <a:pt x="4144" y="1191"/>
                    <a:pt x="4549" y="1191"/>
                  </a:cubicBezTo>
                  <a:cubicBezTo>
                    <a:pt x="4954" y="1191"/>
                    <a:pt x="5287" y="1524"/>
                    <a:pt x="5287" y="1929"/>
                  </a:cubicBezTo>
                  <a:lnTo>
                    <a:pt x="5287" y="2286"/>
                  </a:lnTo>
                  <a:cubicBezTo>
                    <a:pt x="5287" y="2596"/>
                    <a:pt x="5097" y="2882"/>
                    <a:pt x="4811" y="2977"/>
                  </a:cubicBezTo>
                  <a:lnTo>
                    <a:pt x="5692" y="3239"/>
                  </a:lnTo>
                  <a:cubicBezTo>
                    <a:pt x="5787" y="3263"/>
                    <a:pt x="5859" y="3310"/>
                    <a:pt x="5859" y="3429"/>
                  </a:cubicBezTo>
                  <a:lnTo>
                    <a:pt x="5859" y="5239"/>
                  </a:lnTo>
                  <a:lnTo>
                    <a:pt x="6502" y="5239"/>
                  </a:lnTo>
                  <a:lnTo>
                    <a:pt x="6502" y="0"/>
                  </a:lnTo>
                  <a:lnTo>
                    <a:pt x="0" y="0"/>
                  </a:lnTo>
                  <a:lnTo>
                    <a:pt x="0" y="5239"/>
                  </a:lnTo>
                  <a:lnTo>
                    <a:pt x="619" y="5239"/>
                  </a:lnTo>
                  <a:lnTo>
                    <a:pt x="619" y="3429"/>
                  </a:lnTo>
                  <a:cubicBezTo>
                    <a:pt x="619" y="3310"/>
                    <a:pt x="715" y="3263"/>
                    <a:pt x="810" y="3239"/>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0" name="Google Shape;5280;p62"/>
            <p:cNvSpPr/>
            <p:nvPr/>
          </p:nvSpPr>
          <p:spPr>
            <a:xfrm>
              <a:off x="5676203" y="2165401"/>
              <a:ext cx="56997" cy="70813"/>
            </a:xfrm>
            <a:custGeom>
              <a:rect b="b" l="l" r="r" t="t"/>
              <a:pathLst>
                <a:path extrusionOk="0" h="1835" w="1477">
                  <a:moveTo>
                    <a:pt x="0" y="1096"/>
                  </a:moveTo>
                  <a:cubicBezTo>
                    <a:pt x="0" y="1501"/>
                    <a:pt x="333" y="1835"/>
                    <a:pt x="738" y="1835"/>
                  </a:cubicBezTo>
                  <a:cubicBezTo>
                    <a:pt x="1143" y="1835"/>
                    <a:pt x="1477" y="1501"/>
                    <a:pt x="1477" y="1096"/>
                  </a:cubicBezTo>
                  <a:lnTo>
                    <a:pt x="1477" y="739"/>
                  </a:lnTo>
                  <a:cubicBezTo>
                    <a:pt x="1477" y="334"/>
                    <a:pt x="1143" y="1"/>
                    <a:pt x="738" y="1"/>
                  </a:cubicBezTo>
                  <a:cubicBezTo>
                    <a:pt x="333" y="1"/>
                    <a:pt x="0" y="334"/>
                    <a:pt x="0" y="739"/>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1" name="Google Shape;5281;p62"/>
            <p:cNvSpPr/>
            <p:nvPr/>
          </p:nvSpPr>
          <p:spPr>
            <a:xfrm>
              <a:off x="5777267" y="2165401"/>
              <a:ext cx="57036" cy="70813"/>
            </a:xfrm>
            <a:custGeom>
              <a:rect b="b" l="l" r="r" t="t"/>
              <a:pathLst>
                <a:path extrusionOk="0" h="1835" w="1478">
                  <a:moveTo>
                    <a:pt x="1" y="739"/>
                  </a:moveTo>
                  <a:lnTo>
                    <a:pt x="1" y="1096"/>
                  </a:lnTo>
                  <a:cubicBezTo>
                    <a:pt x="1" y="1501"/>
                    <a:pt x="334" y="1835"/>
                    <a:pt x="739" y="1835"/>
                  </a:cubicBezTo>
                  <a:cubicBezTo>
                    <a:pt x="1144" y="1835"/>
                    <a:pt x="1477" y="1501"/>
                    <a:pt x="1477" y="1096"/>
                  </a:cubicBezTo>
                  <a:lnTo>
                    <a:pt x="1477" y="739"/>
                  </a:lnTo>
                  <a:cubicBezTo>
                    <a:pt x="1477" y="334"/>
                    <a:pt x="1144" y="1"/>
                    <a:pt x="739" y="1"/>
                  </a:cubicBezTo>
                  <a:cubicBezTo>
                    <a:pt x="334" y="1"/>
                    <a:pt x="1" y="334"/>
                    <a:pt x="1" y="739"/>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2" name="Google Shape;5282;p62"/>
            <p:cNvSpPr/>
            <p:nvPr/>
          </p:nvSpPr>
          <p:spPr>
            <a:xfrm>
              <a:off x="5755233" y="2234321"/>
              <a:ext cx="101106" cy="87368"/>
            </a:xfrm>
            <a:custGeom>
              <a:rect b="b" l="l" r="r" t="t"/>
              <a:pathLst>
                <a:path extrusionOk="0" h="2264" w="2620">
                  <a:moveTo>
                    <a:pt x="1048" y="1"/>
                  </a:moveTo>
                  <a:lnTo>
                    <a:pt x="310" y="215"/>
                  </a:lnTo>
                  <a:cubicBezTo>
                    <a:pt x="429" y="311"/>
                    <a:pt x="500" y="453"/>
                    <a:pt x="500" y="620"/>
                  </a:cubicBezTo>
                  <a:lnTo>
                    <a:pt x="500" y="858"/>
                  </a:lnTo>
                  <a:cubicBezTo>
                    <a:pt x="500" y="1144"/>
                    <a:pt x="286" y="1358"/>
                    <a:pt x="0" y="1358"/>
                  </a:cubicBezTo>
                  <a:lnTo>
                    <a:pt x="691" y="1573"/>
                  </a:lnTo>
                  <a:cubicBezTo>
                    <a:pt x="738" y="1597"/>
                    <a:pt x="786" y="1620"/>
                    <a:pt x="786" y="1692"/>
                  </a:cubicBezTo>
                  <a:lnTo>
                    <a:pt x="786" y="2263"/>
                  </a:lnTo>
                  <a:lnTo>
                    <a:pt x="2620" y="2263"/>
                  </a:lnTo>
                  <a:lnTo>
                    <a:pt x="2620" y="453"/>
                  </a:lnTo>
                  <a:cubicBezTo>
                    <a:pt x="2620" y="334"/>
                    <a:pt x="2548" y="287"/>
                    <a:pt x="2453" y="263"/>
                  </a:cubicBezTo>
                  <a:lnTo>
                    <a:pt x="1572" y="1"/>
                  </a:lnTo>
                  <a:cubicBezTo>
                    <a:pt x="1405" y="72"/>
                    <a:pt x="1215" y="72"/>
                    <a:pt x="10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3" name="Google Shape;5283;p62"/>
            <p:cNvSpPr/>
            <p:nvPr/>
          </p:nvSpPr>
          <p:spPr>
            <a:xfrm>
              <a:off x="5735900" y="2238952"/>
              <a:ext cx="38667" cy="47813"/>
            </a:xfrm>
            <a:custGeom>
              <a:rect b="b" l="l" r="r" t="t"/>
              <a:pathLst>
                <a:path extrusionOk="0" h="1239" w="1002">
                  <a:moveTo>
                    <a:pt x="1001" y="500"/>
                  </a:moveTo>
                  <a:cubicBezTo>
                    <a:pt x="1001" y="214"/>
                    <a:pt x="763" y="0"/>
                    <a:pt x="501" y="0"/>
                  </a:cubicBezTo>
                  <a:cubicBezTo>
                    <a:pt x="239" y="0"/>
                    <a:pt x="1" y="214"/>
                    <a:pt x="1" y="500"/>
                  </a:cubicBezTo>
                  <a:lnTo>
                    <a:pt x="1" y="738"/>
                  </a:lnTo>
                  <a:cubicBezTo>
                    <a:pt x="1" y="1024"/>
                    <a:pt x="239" y="1238"/>
                    <a:pt x="501" y="1238"/>
                  </a:cubicBezTo>
                  <a:cubicBezTo>
                    <a:pt x="787" y="1238"/>
                    <a:pt x="1001" y="1024"/>
                    <a:pt x="1001" y="738"/>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4" name="Google Shape;5284;p62"/>
            <p:cNvSpPr/>
            <p:nvPr/>
          </p:nvSpPr>
          <p:spPr>
            <a:xfrm>
              <a:off x="5724902" y="2286725"/>
              <a:ext cx="61590" cy="34963"/>
            </a:xfrm>
            <a:custGeom>
              <a:rect b="b" l="l" r="r" t="t"/>
              <a:pathLst>
                <a:path extrusionOk="0" h="906" w="1596">
                  <a:moveTo>
                    <a:pt x="1477" y="215"/>
                  </a:moveTo>
                  <a:lnTo>
                    <a:pt x="786" y="0"/>
                  </a:lnTo>
                  <a:lnTo>
                    <a:pt x="95" y="215"/>
                  </a:lnTo>
                  <a:cubicBezTo>
                    <a:pt x="48" y="239"/>
                    <a:pt x="0" y="286"/>
                    <a:pt x="0" y="334"/>
                  </a:cubicBezTo>
                  <a:lnTo>
                    <a:pt x="0" y="905"/>
                  </a:lnTo>
                  <a:lnTo>
                    <a:pt x="1596" y="905"/>
                  </a:lnTo>
                  <a:lnTo>
                    <a:pt x="1596" y="334"/>
                  </a:lnTo>
                  <a:cubicBezTo>
                    <a:pt x="1596" y="286"/>
                    <a:pt x="1524" y="239"/>
                    <a:pt x="1477" y="21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5" name="Google Shape;5285;p62"/>
            <p:cNvSpPr/>
            <p:nvPr/>
          </p:nvSpPr>
          <p:spPr>
            <a:xfrm>
              <a:off x="5532806" y="2384123"/>
              <a:ext cx="44186" cy="39555"/>
            </a:xfrm>
            <a:custGeom>
              <a:rect b="b" l="l" r="r" t="t"/>
              <a:pathLst>
                <a:path extrusionOk="0" h="1025" w="1145">
                  <a:moveTo>
                    <a:pt x="1144" y="1"/>
                  </a:moveTo>
                  <a:lnTo>
                    <a:pt x="525" y="1"/>
                  </a:lnTo>
                  <a:cubicBezTo>
                    <a:pt x="239" y="1"/>
                    <a:pt x="1" y="215"/>
                    <a:pt x="1" y="501"/>
                  </a:cubicBezTo>
                  <a:cubicBezTo>
                    <a:pt x="1" y="787"/>
                    <a:pt x="239" y="1025"/>
                    <a:pt x="525" y="1025"/>
                  </a:cubicBezTo>
                  <a:lnTo>
                    <a:pt x="1144" y="1025"/>
                  </a:lnTo>
                  <a:cubicBezTo>
                    <a:pt x="858" y="1025"/>
                    <a:pt x="620" y="787"/>
                    <a:pt x="620" y="501"/>
                  </a:cubicBezTo>
                  <a:cubicBezTo>
                    <a:pt x="620" y="215"/>
                    <a:pt x="858" y="1"/>
                    <a:pt x="1144"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6" name="Google Shape;5286;p62"/>
            <p:cNvSpPr/>
            <p:nvPr/>
          </p:nvSpPr>
          <p:spPr>
            <a:xfrm>
              <a:off x="5532806" y="2057893"/>
              <a:ext cx="30370" cy="345573"/>
            </a:xfrm>
            <a:custGeom>
              <a:rect b="b" l="l" r="r" t="t"/>
              <a:pathLst>
                <a:path extrusionOk="0" h="8955" w="787">
                  <a:moveTo>
                    <a:pt x="787" y="1"/>
                  </a:moveTo>
                  <a:lnTo>
                    <a:pt x="311" y="1"/>
                  </a:lnTo>
                  <a:cubicBezTo>
                    <a:pt x="144" y="1"/>
                    <a:pt x="1" y="144"/>
                    <a:pt x="1" y="310"/>
                  </a:cubicBezTo>
                  <a:lnTo>
                    <a:pt x="1" y="8955"/>
                  </a:lnTo>
                  <a:cubicBezTo>
                    <a:pt x="1" y="8693"/>
                    <a:pt x="215" y="8479"/>
                    <a:pt x="477" y="8455"/>
                  </a:cubicBezTo>
                  <a:lnTo>
                    <a:pt x="477" y="310"/>
                  </a:lnTo>
                  <a:cubicBezTo>
                    <a:pt x="477" y="144"/>
                    <a:pt x="620" y="1"/>
                    <a:pt x="787"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7" name="Google Shape;5287;p62"/>
            <p:cNvSpPr/>
            <p:nvPr/>
          </p:nvSpPr>
          <p:spPr>
            <a:xfrm>
              <a:off x="5786451" y="2303279"/>
              <a:ext cx="69886" cy="18407"/>
            </a:xfrm>
            <a:custGeom>
              <a:rect b="b" l="l" r="r" t="t"/>
              <a:pathLst>
                <a:path extrusionOk="0" h="477" w="1811">
                  <a:moveTo>
                    <a:pt x="1" y="0"/>
                  </a:moveTo>
                  <a:lnTo>
                    <a:pt x="1811" y="0"/>
                  </a:lnTo>
                  <a:lnTo>
                    <a:pt x="1811" y="476"/>
                  </a:lnTo>
                  <a:lnTo>
                    <a:pt x="1" y="47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8" name="Google Shape;5288;p62"/>
            <p:cNvSpPr/>
            <p:nvPr/>
          </p:nvSpPr>
          <p:spPr>
            <a:xfrm>
              <a:off x="5724902" y="2303279"/>
              <a:ext cx="60663" cy="18407"/>
            </a:xfrm>
            <a:custGeom>
              <a:rect b="b" l="l" r="r" t="t"/>
              <a:pathLst>
                <a:path extrusionOk="0" h="477" w="1572">
                  <a:moveTo>
                    <a:pt x="0" y="0"/>
                  </a:moveTo>
                  <a:lnTo>
                    <a:pt x="1572" y="0"/>
                  </a:lnTo>
                  <a:lnTo>
                    <a:pt x="1572" y="476"/>
                  </a:lnTo>
                  <a:lnTo>
                    <a:pt x="0" y="47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9" name="Google Shape;5289;p62"/>
            <p:cNvSpPr/>
            <p:nvPr/>
          </p:nvSpPr>
          <p:spPr>
            <a:xfrm>
              <a:off x="5654130" y="2303279"/>
              <a:ext cx="70813" cy="18407"/>
            </a:xfrm>
            <a:custGeom>
              <a:rect b="b" l="l" r="r" t="t"/>
              <a:pathLst>
                <a:path extrusionOk="0" h="477" w="1835">
                  <a:moveTo>
                    <a:pt x="0" y="0"/>
                  </a:moveTo>
                  <a:lnTo>
                    <a:pt x="1834" y="0"/>
                  </a:lnTo>
                  <a:lnTo>
                    <a:pt x="1834" y="476"/>
                  </a:lnTo>
                  <a:lnTo>
                    <a:pt x="0" y="47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0" name="Google Shape;5290;p62"/>
            <p:cNvSpPr/>
            <p:nvPr/>
          </p:nvSpPr>
          <p:spPr>
            <a:xfrm>
              <a:off x="5630243" y="2119481"/>
              <a:ext cx="250912" cy="202212"/>
            </a:xfrm>
            <a:custGeom>
              <a:rect b="b" l="l" r="r" t="t"/>
              <a:pathLst>
                <a:path extrusionOk="0" h="5240" w="6502">
                  <a:moveTo>
                    <a:pt x="619" y="5239"/>
                  </a:moveTo>
                  <a:lnTo>
                    <a:pt x="619" y="4763"/>
                  </a:lnTo>
                  <a:lnTo>
                    <a:pt x="453" y="4763"/>
                  </a:lnTo>
                  <a:lnTo>
                    <a:pt x="453" y="0"/>
                  </a:lnTo>
                  <a:lnTo>
                    <a:pt x="0" y="0"/>
                  </a:lnTo>
                  <a:lnTo>
                    <a:pt x="0" y="5239"/>
                  </a:lnTo>
                  <a:close/>
                  <a:moveTo>
                    <a:pt x="6502" y="4763"/>
                  </a:moveTo>
                  <a:lnTo>
                    <a:pt x="5859" y="4763"/>
                  </a:lnTo>
                  <a:lnTo>
                    <a:pt x="5859" y="5239"/>
                  </a:lnTo>
                  <a:lnTo>
                    <a:pt x="6502" y="5239"/>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1" name="Google Shape;5291;p62"/>
            <p:cNvSpPr/>
            <p:nvPr/>
          </p:nvSpPr>
          <p:spPr>
            <a:xfrm>
              <a:off x="5526401" y="2051448"/>
              <a:ext cx="415421" cy="378684"/>
            </a:xfrm>
            <a:custGeom>
              <a:rect b="b" l="l" r="r" t="t"/>
              <a:pathLst>
                <a:path extrusionOk="0" h="9813" w="10765">
                  <a:moveTo>
                    <a:pt x="10431" y="311"/>
                  </a:moveTo>
                  <a:lnTo>
                    <a:pt x="10431" y="8455"/>
                  </a:lnTo>
                  <a:lnTo>
                    <a:pt x="1429" y="8455"/>
                  </a:lnTo>
                  <a:lnTo>
                    <a:pt x="1429" y="1263"/>
                  </a:lnTo>
                  <a:lnTo>
                    <a:pt x="1120" y="1263"/>
                  </a:lnTo>
                  <a:lnTo>
                    <a:pt x="1120" y="8455"/>
                  </a:lnTo>
                  <a:lnTo>
                    <a:pt x="691" y="8455"/>
                  </a:lnTo>
                  <a:cubicBezTo>
                    <a:pt x="548" y="8455"/>
                    <a:pt x="429" y="8503"/>
                    <a:pt x="334" y="8550"/>
                  </a:cubicBezTo>
                  <a:lnTo>
                    <a:pt x="334" y="477"/>
                  </a:lnTo>
                  <a:cubicBezTo>
                    <a:pt x="334" y="382"/>
                    <a:pt x="405" y="311"/>
                    <a:pt x="477" y="311"/>
                  </a:cubicBezTo>
                  <a:lnTo>
                    <a:pt x="1120" y="311"/>
                  </a:lnTo>
                  <a:lnTo>
                    <a:pt x="1120" y="953"/>
                  </a:lnTo>
                  <a:lnTo>
                    <a:pt x="1429" y="953"/>
                  </a:lnTo>
                  <a:lnTo>
                    <a:pt x="1429" y="311"/>
                  </a:lnTo>
                  <a:close/>
                  <a:moveTo>
                    <a:pt x="477" y="1"/>
                  </a:moveTo>
                  <a:cubicBezTo>
                    <a:pt x="215" y="1"/>
                    <a:pt x="0" y="215"/>
                    <a:pt x="0" y="477"/>
                  </a:cubicBezTo>
                  <a:lnTo>
                    <a:pt x="0" y="9122"/>
                  </a:lnTo>
                  <a:cubicBezTo>
                    <a:pt x="0" y="9503"/>
                    <a:pt x="310" y="9812"/>
                    <a:pt x="691" y="9812"/>
                  </a:cubicBezTo>
                  <a:lnTo>
                    <a:pt x="8550" y="9812"/>
                  </a:lnTo>
                  <a:lnTo>
                    <a:pt x="8550" y="9503"/>
                  </a:lnTo>
                  <a:lnTo>
                    <a:pt x="691" y="9503"/>
                  </a:lnTo>
                  <a:cubicBezTo>
                    <a:pt x="477" y="9503"/>
                    <a:pt x="334" y="9336"/>
                    <a:pt x="334" y="9122"/>
                  </a:cubicBezTo>
                  <a:cubicBezTo>
                    <a:pt x="334" y="8931"/>
                    <a:pt x="477" y="8765"/>
                    <a:pt x="691" y="8765"/>
                  </a:cubicBezTo>
                  <a:lnTo>
                    <a:pt x="10121" y="8765"/>
                  </a:lnTo>
                  <a:lnTo>
                    <a:pt x="10121" y="9503"/>
                  </a:lnTo>
                  <a:lnTo>
                    <a:pt x="9502" y="9503"/>
                  </a:lnTo>
                  <a:lnTo>
                    <a:pt x="9502" y="9812"/>
                  </a:lnTo>
                  <a:lnTo>
                    <a:pt x="10764" y="9812"/>
                  </a:lnTo>
                  <a:lnTo>
                    <a:pt x="10764" y="9503"/>
                  </a:lnTo>
                  <a:lnTo>
                    <a:pt x="10431" y="9503"/>
                  </a:lnTo>
                  <a:lnTo>
                    <a:pt x="10431" y="8765"/>
                  </a:lnTo>
                  <a:lnTo>
                    <a:pt x="10764" y="8765"/>
                  </a:lnTo>
                  <a:lnTo>
                    <a:pt x="1076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2" name="Google Shape;5292;p62"/>
            <p:cNvSpPr/>
            <p:nvPr/>
          </p:nvSpPr>
          <p:spPr>
            <a:xfrm>
              <a:off x="5868260" y="2418120"/>
              <a:ext cx="11963" cy="12001"/>
            </a:xfrm>
            <a:custGeom>
              <a:rect b="b" l="l" r="r" t="t"/>
              <a:pathLst>
                <a:path extrusionOk="0" h="311" w="310">
                  <a:moveTo>
                    <a:pt x="0" y="1"/>
                  </a:moveTo>
                  <a:lnTo>
                    <a:pt x="0" y="310"/>
                  </a:lnTo>
                  <a:lnTo>
                    <a:pt x="310" y="310"/>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3" name="Google Shape;5293;p62"/>
            <p:cNvSpPr/>
            <p:nvPr/>
          </p:nvSpPr>
          <p:spPr>
            <a:xfrm>
              <a:off x="5623799" y="2113962"/>
              <a:ext cx="262875" cy="214174"/>
            </a:xfrm>
            <a:custGeom>
              <a:rect b="b" l="l" r="r" t="t"/>
              <a:pathLst>
                <a:path extrusionOk="0" h="5550" w="6812">
                  <a:moveTo>
                    <a:pt x="2096" y="1501"/>
                  </a:moveTo>
                  <a:cubicBezTo>
                    <a:pt x="2406" y="1501"/>
                    <a:pt x="2668" y="1763"/>
                    <a:pt x="2668" y="2072"/>
                  </a:cubicBezTo>
                  <a:lnTo>
                    <a:pt x="2668" y="2429"/>
                  </a:lnTo>
                  <a:cubicBezTo>
                    <a:pt x="2668" y="2763"/>
                    <a:pt x="2406" y="3001"/>
                    <a:pt x="2096" y="3001"/>
                  </a:cubicBezTo>
                  <a:cubicBezTo>
                    <a:pt x="1787" y="3001"/>
                    <a:pt x="1525" y="2763"/>
                    <a:pt x="1525" y="2429"/>
                  </a:cubicBezTo>
                  <a:lnTo>
                    <a:pt x="1525" y="2072"/>
                  </a:lnTo>
                  <a:cubicBezTo>
                    <a:pt x="1525" y="1763"/>
                    <a:pt x="1787" y="1501"/>
                    <a:pt x="2096" y="1501"/>
                  </a:cubicBezTo>
                  <a:close/>
                  <a:moveTo>
                    <a:pt x="4716" y="1501"/>
                  </a:moveTo>
                  <a:cubicBezTo>
                    <a:pt x="5025" y="1501"/>
                    <a:pt x="5287" y="1763"/>
                    <a:pt x="5287" y="2072"/>
                  </a:cubicBezTo>
                  <a:lnTo>
                    <a:pt x="5287" y="2429"/>
                  </a:lnTo>
                  <a:cubicBezTo>
                    <a:pt x="5287" y="2763"/>
                    <a:pt x="5025" y="3001"/>
                    <a:pt x="4716" y="3001"/>
                  </a:cubicBezTo>
                  <a:cubicBezTo>
                    <a:pt x="4406" y="3001"/>
                    <a:pt x="4144" y="2763"/>
                    <a:pt x="4144" y="2429"/>
                  </a:cubicBezTo>
                  <a:lnTo>
                    <a:pt x="4144" y="2072"/>
                  </a:lnTo>
                  <a:cubicBezTo>
                    <a:pt x="4144" y="1763"/>
                    <a:pt x="4406" y="1501"/>
                    <a:pt x="4716" y="1501"/>
                  </a:cubicBezTo>
                  <a:close/>
                  <a:moveTo>
                    <a:pt x="3406" y="3406"/>
                  </a:moveTo>
                  <a:cubicBezTo>
                    <a:pt x="3597" y="3406"/>
                    <a:pt x="3739" y="3549"/>
                    <a:pt x="3739" y="3739"/>
                  </a:cubicBezTo>
                  <a:lnTo>
                    <a:pt x="3739" y="3977"/>
                  </a:lnTo>
                  <a:cubicBezTo>
                    <a:pt x="3739" y="4168"/>
                    <a:pt x="3597" y="4311"/>
                    <a:pt x="3406" y="4311"/>
                  </a:cubicBezTo>
                  <a:cubicBezTo>
                    <a:pt x="3216" y="4311"/>
                    <a:pt x="3073" y="4168"/>
                    <a:pt x="3073" y="3977"/>
                  </a:cubicBezTo>
                  <a:lnTo>
                    <a:pt x="3073" y="3739"/>
                  </a:lnTo>
                  <a:cubicBezTo>
                    <a:pt x="3073" y="3549"/>
                    <a:pt x="3216" y="3406"/>
                    <a:pt x="3406" y="3406"/>
                  </a:cubicBezTo>
                  <a:close/>
                  <a:moveTo>
                    <a:pt x="2358" y="3287"/>
                  </a:moveTo>
                  <a:lnTo>
                    <a:pt x="2835" y="3430"/>
                  </a:lnTo>
                  <a:cubicBezTo>
                    <a:pt x="2787" y="3525"/>
                    <a:pt x="2763" y="3620"/>
                    <a:pt x="2763" y="3739"/>
                  </a:cubicBezTo>
                  <a:lnTo>
                    <a:pt x="2763" y="3977"/>
                  </a:lnTo>
                  <a:cubicBezTo>
                    <a:pt x="2763" y="4168"/>
                    <a:pt x="2835" y="4335"/>
                    <a:pt x="2954" y="4454"/>
                  </a:cubicBezTo>
                  <a:lnTo>
                    <a:pt x="2668" y="4549"/>
                  </a:lnTo>
                  <a:cubicBezTo>
                    <a:pt x="2477" y="4620"/>
                    <a:pt x="2454" y="4739"/>
                    <a:pt x="2454" y="4811"/>
                  </a:cubicBezTo>
                  <a:lnTo>
                    <a:pt x="2454" y="5239"/>
                  </a:lnTo>
                  <a:lnTo>
                    <a:pt x="953" y="5239"/>
                  </a:lnTo>
                  <a:lnTo>
                    <a:pt x="953" y="3572"/>
                  </a:lnTo>
                  <a:cubicBezTo>
                    <a:pt x="953" y="3549"/>
                    <a:pt x="977" y="3549"/>
                    <a:pt x="1025" y="3525"/>
                  </a:cubicBezTo>
                  <a:lnTo>
                    <a:pt x="1834" y="3287"/>
                  </a:lnTo>
                  <a:cubicBezTo>
                    <a:pt x="1906" y="3310"/>
                    <a:pt x="2001" y="3334"/>
                    <a:pt x="2096" y="3334"/>
                  </a:cubicBezTo>
                  <a:cubicBezTo>
                    <a:pt x="2192" y="3334"/>
                    <a:pt x="2287" y="3310"/>
                    <a:pt x="2358" y="3287"/>
                  </a:cubicBezTo>
                  <a:close/>
                  <a:moveTo>
                    <a:pt x="3406" y="4644"/>
                  </a:moveTo>
                  <a:lnTo>
                    <a:pt x="4049" y="4858"/>
                  </a:lnTo>
                  <a:lnTo>
                    <a:pt x="4049" y="5239"/>
                  </a:lnTo>
                  <a:lnTo>
                    <a:pt x="2763" y="5239"/>
                  </a:lnTo>
                  <a:lnTo>
                    <a:pt x="2763" y="4858"/>
                  </a:lnTo>
                  <a:lnTo>
                    <a:pt x="2787" y="4858"/>
                  </a:lnTo>
                  <a:lnTo>
                    <a:pt x="3406" y="4644"/>
                  </a:lnTo>
                  <a:close/>
                  <a:moveTo>
                    <a:pt x="4978" y="3287"/>
                  </a:moveTo>
                  <a:lnTo>
                    <a:pt x="5811" y="3525"/>
                  </a:lnTo>
                  <a:cubicBezTo>
                    <a:pt x="5859" y="3549"/>
                    <a:pt x="5859" y="3549"/>
                    <a:pt x="5883" y="3572"/>
                  </a:cubicBezTo>
                  <a:lnTo>
                    <a:pt x="5883" y="5239"/>
                  </a:lnTo>
                  <a:lnTo>
                    <a:pt x="4359" y="5239"/>
                  </a:lnTo>
                  <a:lnTo>
                    <a:pt x="4359" y="4811"/>
                  </a:lnTo>
                  <a:cubicBezTo>
                    <a:pt x="4359" y="4739"/>
                    <a:pt x="4335" y="4620"/>
                    <a:pt x="4144" y="4549"/>
                  </a:cubicBezTo>
                  <a:lnTo>
                    <a:pt x="3859" y="4454"/>
                  </a:lnTo>
                  <a:cubicBezTo>
                    <a:pt x="3978" y="4335"/>
                    <a:pt x="4049" y="4168"/>
                    <a:pt x="4049" y="3977"/>
                  </a:cubicBezTo>
                  <a:lnTo>
                    <a:pt x="4049" y="3739"/>
                  </a:lnTo>
                  <a:cubicBezTo>
                    <a:pt x="4049" y="3620"/>
                    <a:pt x="4025" y="3525"/>
                    <a:pt x="3978" y="3430"/>
                  </a:cubicBezTo>
                  <a:lnTo>
                    <a:pt x="4454" y="3287"/>
                  </a:lnTo>
                  <a:cubicBezTo>
                    <a:pt x="4525" y="3310"/>
                    <a:pt x="4621" y="3334"/>
                    <a:pt x="4716" y="3334"/>
                  </a:cubicBezTo>
                  <a:cubicBezTo>
                    <a:pt x="4811" y="3334"/>
                    <a:pt x="4906" y="3310"/>
                    <a:pt x="4978" y="3287"/>
                  </a:cubicBezTo>
                  <a:close/>
                  <a:moveTo>
                    <a:pt x="6502" y="310"/>
                  </a:moveTo>
                  <a:lnTo>
                    <a:pt x="6502" y="5239"/>
                  </a:lnTo>
                  <a:lnTo>
                    <a:pt x="6192" y="5239"/>
                  </a:lnTo>
                  <a:lnTo>
                    <a:pt x="6192" y="3572"/>
                  </a:lnTo>
                  <a:cubicBezTo>
                    <a:pt x="6192" y="3477"/>
                    <a:pt x="6145" y="3310"/>
                    <a:pt x="5883" y="3239"/>
                  </a:cubicBezTo>
                  <a:lnTo>
                    <a:pt x="5359" y="3072"/>
                  </a:lnTo>
                  <a:cubicBezTo>
                    <a:pt x="5502" y="2906"/>
                    <a:pt x="5597" y="2691"/>
                    <a:pt x="5597" y="2429"/>
                  </a:cubicBezTo>
                  <a:lnTo>
                    <a:pt x="5597" y="2072"/>
                  </a:lnTo>
                  <a:cubicBezTo>
                    <a:pt x="5597" y="1572"/>
                    <a:pt x="5216" y="1191"/>
                    <a:pt x="4716" y="1191"/>
                  </a:cubicBezTo>
                  <a:cubicBezTo>
                    <a:pt x="4240" y="1191"/>
                    <a:pt x="3835" y="1572"/>
                    <a:pt x="3835" y="2072"/>
                  </a:cubicBezTo>
                  <a:lnTo>
                    <a:pt x="3835" y="2429"/>
                  </a:lnTo>
                  <a:cubicBezTo>
                    <a:pt x="3835" y="2691"/>
                    <a:pt x="3930" y="2906"/>
                    <a:pt x="4097" y="3072"/>
                  </a:cubicBezTo>
                  <a:lnTo>
                    <a:pt x="3739" y="3168"/>
                  </a:lnTo>
                  <a:cubicBezTo>
                    <a:pt x="3644" y="3120"/>
                    <a:pt x="3525" y="3072"/>
                    <a:pt x="3406" y="3072"/>
                  </a:cubicBezTo>
                  <a:cubicBezTo>
                    <a:pt x="3287" y="3072"/>
                    <a:pt x="3168" y="3120"/>
                    <a:pt x="3073" y="3168"/>
                  </a:cubicBezTo>
                  <a:lnTo>
                    <a:pt x="2715" y="3072"/>
                  </a:lnTo>
                  <a:cubicBezTo>
                    <a:pt x="2882" y="2906"/>
                    <a:pt x="2977" y="2691"/>
                    <a:pt x="2977" y="2429"/>
                  </a:cubicBezTo>
                  <a:lnTo>
                    <a:pt x="2977" y="2072"/>
                  </a:lnTo>
                  <a:cubicBezTo>
                    <a:pt x="2977" y="1572"/>
                    <a:pt x="2596" y="1191"/>
                    <a:pt x="2096" y="1191"/>
                  </a:cubicBezTo>
                  <a:cubicBezTo>
                    <a:pt x="1620" y="1191"/>
                    <a:pt x="1215" y="1572"/>
                    <a:pt x="1215" y="2072"/>
                  </a:cubicBezTo>
                  <a:lnTo>
                    <a:pt x="1215" y="2429"/>
                  </a:lnTo>
                  <a:cubicBezTo>
                    <a:pt x="1215" y="2691"/>
                    <a:pt x="1310" y="2906"/>
                    <a:pt x="1477" y="3072"/>
                  </a:cubicBezTo>
                  <a:lnTo>
                    <a:pt x="929" y="3239"/>
                  </a:lnTo>
                  <a:cubicBezTo>
                    <a:pt x="667" y="3310"/>
                    <a:pt x="620" y="3477"/>
                    <a:pt x="620" y="3572"/>
                  </a:cubicBezTo>
                  <a:lnTo>
                    <a:pt x="620" y="5239"/>
                  </a:lnTo>
                  <a:lnTo>
                    <a:pt x="310" y="5239"/>
                  </a:lnTo>
                  <a:lnTo>
                    <a:pt x="310" y="310"/>
                  </a:lnTo>
                  <a:close/>
                  <a:moveTo>
                    <a:pt x="1" y="0"/>
                  </a:moveTo>
                  <a:lnTo>
                    <a:pt x="1" y="5549"/>
                  </a:lnTo>
                  <a:lnTo>
                    <a:pt x="6812" y="5549"/>
                  </a:lnTo>
                  <a:lnTo>
                    <a:pt x="68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94" name="Google Shape;5294;p62"/>
          <p:cNvGrpSpPr/>
          <p:nvPr/>
        </p:nvGrpSpPr>
        <p:grpSpPr>
          <a:xfrm>
            <a:off x="4751690" y="2013786"/>
            <a:ext cx="414489" cy="434712"/>
            <a:chOff x="4751690" y="2013786"/>
            <a:chExt cx="414489" cy="434712"/>
          </a:xfrm>
        </p:grpSpPr>
        <p:sp>
          <p:nvSpPr>
            <p:cNvPr id="5295" name="Google Shape;5295;p62"/>
            <p:cNvSpPr/>
            <p:nvPr/>
          </p:nvSpPr>
          <p:spPr>
            <a:xfrm>
              <a:off x="4833498" y="2306945"/>
              <a:ext cx="48739" cy="49665"/>
            </a:xfrm>
            <a:custGeom>
              <a:rect b="b" l="l" r="r" t="t"/>
              <a:pathLst>
                <a:path extrusionOk="0" h="1287" w="1263">
                  <a:moveTo>
                    <a:pt x="0" y="643"/>
                  </a:moveTo>
                  <a:lnTo>
                    <a:pt x="643" y="1286"/>
                  </a:lnTo>
                  <a:lnTo>
                    <a:pt x="1262" y="643"/>
                  </a:lnTo>
                  <a:lnTo>
                    <a:pt x="1262" y="0"/>
                  </a:lnTo>
                  <a:cubicBezTo>
                    <a:pt x="1072" y="119"/>
                    <a:pt x="857" y="167"/>
                    <a:pt x="643" y="167"/>
                  </a:cubicBezTo>
                  <a:cubicBezTo>
                    <a:pt x="405" y="167"/>
                    <a:pt x="191" y="119"/>
                    <a:pt x="0" y="0"/>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6" name="Google Shape;5296;p62"/>
            <p:cNvSpPr/>
            <p:nvPr/>
          </p:nvSpPr>
          <p:spPr>
            <a:xfrm>
              <a:off x="4809573" y="2234321"/>
              <a:ext cx="97478" cy="79071"/>
            </a:xfrm>
            <a:custGeom>
              <a:rect b="b" l="l" r="r" t="t"/>
              <a:pathLst>
                <a:path extrusionOk="0" h="2049" w="2526">
                  <a:moveTo>
                    <a:pt x="1263" y="2049"/>
                  </a:moveTo>
                  <a:cubicBezTo>
                    <a:pt x="1954" y="2049"/>
                    <a:pt x="2525" y="1501"/>
                    <a:pt x="2525" y="787"/>
                  </a:cubicBezTo>
                  <a:lnTo>
                    <a:pt x="2525" y="1"/>
                  </a:lnTo>
                  <a:lnTo>
                    <a:pt x="1" y="1"/>
                  </a:lnTo>
                  <a:lnTo>
                    <a:pt x="1" y="787"/>
                  </a:lnTo>
                  <a:cubicBezTo>
                    <a:pt x="1" y="1501"/>
                    <a:pt x="573" y="2049"/>
                    <a:pt x="1263" y="2049"/>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7" name="Google Shape;5297;p62"/>
            <p:cNvSpPr/>
            <p:nvPr/>
          </p:nvSpPr>
          <p:spPr>
            <a:xfrm>
              <a:off x="4784761" y="2234321"/>
              <a:ext cx="146179" cy="30370"/>
            </a:xfrm>
            <a:custGeom>
              <a:rect b="b" l="l" r="r" t="t"/>
              <a:pathLst>
                <a:path extrusionOk="0" h="787" w="3788">
                  <a:moveTo>
                    <a:pt x="644" y="787"/>
                  </a:moveTo>
                  <a:lnTo>
                    <a:pt x="644" y="1"/>
                  </a:lnTo>
                  <a:lnTo>
                    <a:pt x="334" y="1"/>
                  </a:lnTo>
                  <a:cubicBezTo>
                    <a:pt x="144" y="1"/>
                    <a:pt x="1" y="144"/>
                    <a:pt x="1" y="334"/>
                  </a:cubicBezTo>
                  <a:lnTo>
                    <a:pt x="1" y="477"/>
                  </a:lnTo>
                  <a:cubicBezTo>
                    <a:pt x="1" y="668"/>
                    <a:pt x="144" y="787"/>
                    <a:pt x="334" y="787"/>
                  </a:cubicBezTo>
                  <a:lnTo>
                    <a:pt x="644" y="787"/>
                  </a:lnTo>
                  <a:close/>
                  <a:moveTo>
                    <a:pt x="3168" y="1"/>
                  </a:moveTo>
                  <a:lnTo>
                    <a:pt x="3168" y="787"/>
                  </a:lnTo>
                  <a:lnTo>
                    <a:pt x="3478" y="787"/>
                  </a:lnTo>
                  <a:cubicBezTo>
                    <a:pt x="3645" y="787"/>
                    <a:pt x="3787" y="644"/>
                    <a:pt x="3787" y="477"/>
                  </a:cubicBezTo>
                  <a:lnTo>
                    <a:pt x="3787" y="334"/>
                  </a:lnTo>
                  <a:cubicBezTo>
                    <a:pt x="3787" y="144"/>
                    <a:pt x="3645" y="1"/>
                    <a:pt x="3478" y="1"/>
                  </a:cubicBezTo>
                  <a:lnTo>
                    <a:pt x="3168" y="1"/>
                  </a:ln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8" name="Google Shape;5298;p62"/>
            <p:cNvSpPr/>
            <p:nvPr/>
          </p:nvSpPr>
          <p:spPr>
            <a:xfrm>
              <a:off x="4797649" y="2171846"/>
              <a:ext cx="121327" cy="62516"/>
            </a:xfrm>
            <a:custGeom>
              <a:rect b="b" l="l" r="r" t="t"/>
              <a:pathLst>
                <a:path extrusionOk="0" h="1620" w="3144">
                  <a:moveTo>
                    <a:pt x="2834" y="1620"/>
                  </a:moveTo>
                  <a:cubicBezTo>
                    <a:pt x="3001" y="1620"/>
                    <a:pt x="3144" y="1477"/>
                    <a:pt x="3144" y="1310"/>
                  </a:cubicBezTo>
                  <a:lnTo>
                    <a:pt x="3144" y="1"/>
                  </a:lnTo>
                  <a:lnTo>
                    <a:pt x="620" y="1"/>
                  </a:lnTo>
                  <a:cubicBezTo>
                    <a:pt x="453" y="1"/>
                    <a:pt x="310" y="143"/>
                    <a:pt x="310" y="310"/>
                  </a:cubicBezTo>
                  <a:cubicBezTo>
                    <a:pt x="143" y="310"/>
                    <a:pt x="0" y="453"/>
                    <a:pt x="0" y="644"/>
                  </a:cubicBezTo>
                  <a:lnTo>
                    <a:pt x="0" y="1620"/>
                  </a:lnTo>
                  <a:lnTo>
                    <a:pt x="2834" y="162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9" name="Google Shape;5299;p62"/>
            <p:cNvSpPr/>
            <p:nvPr/>
          </p:nvSpPr>
          <p:spPr>
            <a:xfrm>
              <a:off x="4862903" y="2013786"/>
              <a:ext cx="105698" cy="148919"/>
            </a:xfrm>
            <a:custGeom>
              <a:rect b="b" l="l" r="r" t="t"/>
              <a:pathLst>
                <a:path extrusionOk="0" h="3859" w="2739">
                  <a:moveTo>
                    <a:pt x="905" y="2311"/>
                  </a:moveTo>
                  <a:cubicBezTo>
                    <a:pt x="1334" y="2906"/>
                    <a:pt x="2096" y="3573"/>
                    <a:pt x="2477" y="3858"/>
                  </a:cubicBezTo>
                  <a:lnTo>
                    <a:pt x="2739" y="2620"/>
                  </a:lnTo>
                  <a:lnTo>
                    <a:pt x="2215" y="2096"/>
                  </a:lnTo>
                  <a:lnTo>
                    <a:pt x="2477" y="1167"/>
                  </a:lnTo>
                  <a:cubicBezTo>
                    <a:pt x="1429" y="1"/>
                    <a:pt x="0" y="1072"/>
                    <a:pt x="905" y="231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0" name="Google Shape;5300;p62"/>
            <p:cNvSpPr/>
            <p:nvPr/>
          </p:nvSpPr>
          <p:spPr>
            <a:xfrm>
              <a:off x="4948339" y="2013786"/>
              <a:ext cx="106663" cy="148919"/>
            </a:xfrm>
            <a:custGeom>
              <a:rect b="b" l="l" r="r" t="t"/>
              <a:pathLst>
                <a:path extrusionOk="0" h="3859" w="2764">
                  <a:moveTo>
                    <a:pt x="1" y="2096"/>
                  </a:moveTo>
                  <a:lnTo>
                    <a:pt x="525" y="2620"/>
                  </a:lnTo>
                  <a:lnTo>
                    <a:pt x="263" y="3858"/>
                  </a:lnTo>
                  <a:cubicBezTo>
                    <a:pt x="644" y="3573"/>
                    <a:pt x="1430" y="2906"/>
                    <a:pt x="1858" y="2311"/>
                  </a:cubicBezTo>
                  <a:cubicBezTo>
                    <a:pt x="2763" y="1072"/>
                    <a:pt x="1311" y="1"/>
                    <a:pt x="263" y="116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1" name="Google Shape;5301;p62"/>
            <p:cNvSpPr/>
            <p:nvPr/>
          </p:nvSpPr>
          <p:spPr>
            <a:xfrm>
              <a:off x="4998890" y="2175512"/>
              <a:ext cx="145253" cy="89181"/>
            </a:xfrm>
            <a:custGeom>
              <a:rect b="b" l="l" r="r" t="t"/>
              <a:pathLst>
                <a:path extrusionOk="0" h="2311" w="3764">
                  <a:moveTo>
                    <a:pt x="1882" y="1"/>
                  </a:moveTo>
                  <a:cubicBezTo>
                    <a:pt x="834" y="1"/>
                    <a:pt x="1" y="858"/>
                    <a:pt x="1" y="1906"/>
                  </a:cubicBezTo>
                  <a:lnTo>
                    <a:pt x="1" y="2311"/>
                  </a:lnTo>
                  <a:cubicBezTo>
                    <a:pt x="1" y="2144"/>
                    <a:pt x="144" y="2001"/>
                    <a:pt x="310" y="2001"/>
                  </a:cubicBezTo>
                  <a:lnTo>
                    <a:pt x="1263" y="2001"/>
                  </a:lnTo>
                  <a:cubicBezTo>
                    <a:pt x="1596" y="2001"/>
                    <a:pt x="1882" y="1715"/>
                    <a:pt x="1882" y="1382"/>
                  </a:cubicBezTo>
                  <a:cubicBezTo>
                    <a:pt x="1882" y="1715"/>
                    <a:pt x="2168" y="2001"/>
                    <a:pt x="2501" y="2001"/>
                  </a:cubicBezTo>
                  <a:lnTo>
                    <a:pt x="3454" y="2001"/>
                  </a:lnTo>
                  <a:cubicBezTo>
                    <a:pt x="3621" y="2001"/>
                    <a:pt x="3763" y="2144"/>
                    <a:pt x="3763" y="2311"/>
                  </a:cubicBezTo>
                  <a:lnTo>
                    <a:pt x="3763" y="1906"/>
                  </a:lnTo>
                  <a:cubicBezTo>
                    <a:pt x="3763" y="858"/>
                    <a:pt x="2930" y="1"/>
                    <a:pt x="1882" y="1"/>
                  </a:cubicBez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2" name="Google Shape;5302;p62"/>
            <p:cNvSpPr/>
            <p:nvPr/>
          </p:nvSpPr>
          <p:spPr>
            <a:xfrm>
              <a:off x="5022777" y="2228841"/>
              <a:ext cx="97478" cy="102958"/>
            </a:xfrm>
            <a:custGeom>
              <a:rect b="b" l="l" r="r" t="t"/>
              <a:pathLst>
                <a:path extrusionOk="0" h="2668" w="2526">
                  <a:moveTo>
                    <a:pt x="1263" y="0"/>
                  </a:moveTo>
                  <a:cubicBezTo>
                    <a:pt x="1263" y="333"/>
                    <a:pt x="977" y="619"/>
                    <a:pt x="644" y="619"/>
                  </a:cubicBezTo>
                  <a:lnTo>
                    <a:pt x="1" y="619"/>
                  </a:lnTo>
                  <a:lnTo>
                    <a:pt x="1" y="1405"/>
                  </a:lnTo>
                  <a:cubicBezTo>
                    <a:pt x="1" y="2120"/>
                    <a:pt x="572" y="2667"/>
                    <a:pt x="1263" y="2667"/>
                  </a:cubicBezTo>
                  <a:cubicBezTo>
                    <a:pt x="1954" y="2667"/>
                    <a:pt x="2525" y="2120"/>
                    <a:pt x="2525" y="1405"/>
                  </a:cubicBezTo>
                  <a:lnTo>
                    <a:pt x="2525" y="619"/>
                  </a:lnTo>
                  <a:lnTo>
                    <a:pt x="1882" y="619"/>
                  </a:lnTo>
                  <a:cubicBezTo>
                    <a:pt x="1549" y="619"/>
                    <a:pt x="1263" y="333"/>
                    <a:pt x="1263" y="0"/>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3" name="Google Shape;5303;p62"/>
            <p:cNvSpPr/>
            <p:nvPr/>
          </p:nvSpPr>
          <p:spPr>
            <a:xfrm>
              <a:off x="4998890" y="2252728"/>
              <a:ext cx="145253" cy="30370"/>
            </a:xfrm>
            <a:custGeom>
              <a:rect b="b" l="l" r="r" t="t"/>
              <a:pathLst>
                <a:path extrusionOk="0" h="787" w="3764">
                  <a:moveTo>
                    <a:pt x="620" y="786"/>
                  </a:moveTo>
                  <a:lnTo>
                    <a:pt x="620" y="0"/>
                  </a:lnTo>
                  <a:lnTo>
                    <a:pt x="310" y="0"/>
                  </a:lnTo>
                  <a:cubicBezTo>
                    <a:pt x="144" y="0"/>
                    <a:pt x="1" y="143"/>
                    <a:pt x="1" y="310"/>
                  </a:cubicBezTo>
                  <a:lnTo>
                    <a:pt x="1" y="477"/>
                  </a:lnTo>
                  <a:cubicBezTo>
                    <a:pt x="1" y="643"/>
                    <a:pt x="144" y="786"/>
                    <a:pt x="310" y="786"/>
                  </a:cubicBezTo>
                  <a:lnTo>
                    <a:pt x="620" y="786"/>
                  </a:lnTo>
                  <a:close/>
                  <a:moveTo>
                    <a:pt x="3144" y="786"/>
                  </a:moveTo>
                  <a:lnTo>
                    <a:pt x="3454" y="786"/>
                  </a:lnTo>
                  <a:cubicBezTo>
                    <a:pt x="3621" y="786"/>
                    <a:pt x="3763" y="643"/>
                    <a:pt x="3763" y="477"/>
                  </a:cubicBezTo>
                  <a:lnTo>
                    <a:pt x="3763" y="310"/>
                  </a:lnTo>
                  <a:lnTo>
                    <a:pt x="3763" y="310"/>
                  </a:lnTo>
                  <a:cubicBezTo>
                    <a:pt x="3763" y="143"/>
                    <a:pt x="3621" y="0"/>
                    <a:pt x="3454" y="0"/>
                  </a:cubicBezTo>
                  <a:lnTo>
                    <a:pt x="3144" y="0"/>
                  </a:ln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4" name="Google Shape;5304;p62"/>
            <p:cNvSpPr/>
            <p:nvPr/>
          </p:nvSpPr>
          <p:spPr>
            <a:xfrm>
              <a:off x="4998890" y="2271096"/>
              <a:ext cx="145253" cy="54258"/>
            </a:xfrm>
            <a:custGeom>
              <a:rect b="b" l="l" r="r" t="t"/>
              <a:pathLst>
                <a:path extrusionOk="0" h="1406" w="3764">
                  <a:moveTo>
                    <a:pt x="620" y="310"/>
                  </a:moveTo>
                  <a:lnTo>
                    <a:pt x="310" y="310"/>
                  </a:lnTo>
                  <a:cubicBezTo>
                    <a:pt x="144" y="310"/>
                    <a:pt x="1" y="167"/>
                    <a:pt x="1" y="1"/>
                  </a:cubicBezTo>
                  <a:lnTo>
                    <a:pt x="1" y="715"/>
                  </a:lnTo>
                  <a:cubicBezTo>
                    <a:pt x="1" y="1072"/>
                    <a:pt x="287" y="1310"/>
                    <a:pt x="620" y="1358"/>
                  </a:cubicBezTo>
                  <a:lnTo>
                    <a:pt x="1263" y="1406"/>
                  </a:lnTo>
                  <a:cubicBezTo>
                    <a:pt x="882" y="1191"/>
                    <a:pt x="620" y="786"/>
                    <a:pt x="620" y="310"/>
                  </a:cubicBezTo>
                  <a:close/>
                  <a:moveTo>
                    <a:pt x="3144" y="310"/>
                  </a:moveTo>
                  <a:cubicBezTo>
                    <a:pt x="3144" y="786"/>
                    <a:pt x="2882" y="1191"/>
                    <a:pt x="2501" y="1406"/>
                  </a:cubicBezTo>
                  <a:lnTo>
                    <a:pt x="3144" y="1358"/>
                  </a:lnTo>
                  <a:cubicBezTo>
                    <a:pt x="3478" y="1310"/>
                    <a:pt x="3763" y="1072"/>
                    <a:pt x="3763" y="715"/>
                  </a:cubicBezTo>
                  <a:lnTo>
                    <a:pt x="3763" y="1"/>
                  </a:lnTo>
                  <a:cubicBezTo>
                    <a:pt x="3763" y="167"/>
                    <a:pt x="3621" y="310"/>
                    <a:pt x="3454" y="310"/>
                  </a:cubicBezTo>
                  <a:lnTo>
                    <a:pt x="3144" y="310"/>
                  </a:lnTo>
                  <a:close/>
                </a:path>
              </a:pathLst>
            </a:custGeom>
            <a:solidFill>
              <a:srgbClr val="D4B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5" name="Google Shape;5305;p62"/>
            <p:cNvSpPr/>
            <p:nvPr/>
          </p:nvSpPr>
          <p:spPr>
            <a:xfrm>
              <a:off x="4797649" y="2171846"/>
              <a:ext cx="42295" cy="62516"/>
            </a:xfrm>
            <a:custGeom>
              <a:rect b="b" l="l" r="r" t="t"/>
              <a:pathLst>
                <a:path extrusionOk="0" h="1620" w="1096">
                  <a:moveTo>
                    <a:pt x="1096" y="1"/>
                  </a:moveTo>
                  <a:lnTo>
                    <a:pt x="620" y="1"/>
                  </a:lnTo>
                  <a:cubicBezTo>
                    <a:pt x="453" y="1"/>
                    <a:pt x="310" y="143"/>
                    <a:pt x="310" y="310"/>
                  </a:cubicBezTo>
                  <a:cubicBezTo>
                    <a:pt x="143" y="310"/>
                    <a:pt x="0" y="453"/>
                    <a:pt x="0" y="644"/>
                  </a:cubicBezTo>
                  <a:lnTo>
                    <a:pt x="0" y="1620"/>
                  </a:lnTo>
                  <a:lnTo>
                    <a:pt x="477" y="1620"/>
                  </a:lnTo>
                  <a:lnTo>
                    <a:pt x="477" y="786"/>
                  </a:lnTo>
                  <a:cubicBezTo>
                    <a:pt x="477" y="620"/>
                    <a:pt x="596" y="477"/>
                    <a:pt x="786" y="477"/>
                  </a:cubicBezTo>
                  <a:cubicBezTo>
                    <a:pt x="786" y="310"/>
                    <a:pt x="929" y="167"/>
                    <a:pt x="1096" y="16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6" name="Google Shape;5306;p62"/>
            <p:cNvSpPr/>
            <p:nvPr/>
          </p:nvSpPr>
          <p:spPr>
            <a:xfrm>
              <a:off x="4809573" y="2234321"/>
              <a:ext cx="57962" cy="84589"/>
            </a:xfrm>
            <a:custGeom>
              <a:rect b="b" l="l" r="r" t="t"/>
              <a:pathLst>
                <a:path extrusionOk="0" h="2192" w="1502">
                  <a:moveTo>
                    <a:pt x="1" y="787"/>
                  </a:moveTo>
                  <a:cubicBezTo>
                    <a:pt x="1" y="1597"/>
                    <a:pt x="715" y="2192"/>
                    <a:pt x="1501" y="2025"/>
                  </a:cubicBezTo>
                  <a:cubicBezTo>
                    <a:pt x="906" y="1930"/>
                    <a:pt x="477" y="1406"/>
                    <a:pt x="477" y="787"/>
                  </a:cubicBezTo>
                  <a:lnTo>
                    <a:pt x="477" y="1"/>
                  </a:lnTo>
                  <a:lnTo>
                    <a:pt x="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7" name="Google Shape;5307;p62"/>
            <p:cNvSpPr/>
            <p:nvPr/>
          </p:nvSpPr>
          <p:spPr>
            <a:xfrm>
              <a:off x="4833498" y="2306945"/>
              <a:ext cx="18407" cy="43221"/>
            </a:xfrm>
            <a:custGeom>
              <a:rect b="b" l="l" r="r" t="t"/>
              <a:pathLst>
                <a:path extrusionOk="0" h="1120" w="477">
                  <a:moveTo>
                    <a:pt x="476" y="167"/>
                  </a:moveTo>
                  <a:cubicBezTo>
                    <a:pt x="310" y="143"/>
                    <a:pt x="143" y="96"/>
                    <a:pt x="0" y="0"/>
                  </a:cubicBezTo>
                  <a:lnTo>
                    <a:pt x="0" y="643"/>
                  </a:lnTo>
                  <a:lnTo>
                    <a:pt x="476" y="1120"/>
                  </a:ln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8" name="Google Shape;5308;p62"/>
            <p:cNvSpPr/>
            <p:nvPr/>
          </p:nvSpPr>
          <p:spPr>
            <a:xfrm>
              <a:off x="4998890" y="2170920"/>
              <a:ext cx="81849" cy="93774"/>
            </a:xfrm>
            <a:custGeom>
              <a:rect b="b" l="l" r="r" t="t"/>
              <a:pathLst>
                <a:path extrusionOk="0" h="2430" w="2121">
                  <a:moveTo>
                    <a:pt x="310" y="2120"/>
                  </a:moveTo>
                  <a:lnTo>
                    <a:pt x="453" y="2120"/>
                  </a:lnTo>
                  <a:cubicBezTo>
                    <a:pt x="453" y="1120"/>
                    <a:pt x="1096" y="263"/>
                    <a:pt x="2120" y="144"/>
                  </a:cubicBezTo>
                  <a:cubicBezTo>
                    <a:pt x="1001" y="1"/>
                    <a:pt x="1" y="882"/>
                    <a:pt x="1" y="2025"/>
                  </a:cubicBezTo>
                  <a:lnTo>
                    <a:pt x="1" y="2430"/>
                  </a:lnTo>
                  <a:cubicBezTo>
                    <a:pt x="1" y="2263"/>
                    <a:pt x="144" y="2120"/>
                    <a:pt x="310" y="212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9" name="Google Shape;5309;p62"/>
            <p:cNvSpPr/>
            <p:nvPr/>
          </p:nvSpPr>
          <p:spPr>
            <a:xfrm>
              <a:off x="5022777" y="2252728"/>
              <a:ext cx="57962" cy="83663"/>
            </a:xfrm>
            <a:custGeom>
              <a:rect b="b" l="l" r="r" t="t"/>
              <a:pathLst>
                <a:path extrusionOk="0" h="2168" w="1502">
                  <a:moveTo>
                    <a:pt x="1501" y="2024"/>
                  </a:moveTo>
                  <a:cubicBezTo>
                    <a:pt x="930" y="1929"/>
                    <a:pt x="477" y="1405"/>
                    <a:pt x="477" y="786"/>
                  </a:cubicBezTo>
                  <a:lnTo>
                    <a:pt x="477" y="0"/>
                  </a:lnTo>
                  <a:lnTo>
                    <a:pt x="1" y="0"/>
                  </a:lnTo>
                  <a:lnTo>
                    <a:pt x="1" y="786"/>
                  </a:lnTo>
                  <a:cubicBezTo>
                    <a:pt x="1" y="1572"/>
                    <a:pt x="739" y="2167"/>
                    <a:pt x="1501" y="202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0" name="Google Shape;5310;p62"/>
            <p:cNvSpPr/>
            <p:nvPr/>
          </p:nvSpPr>
          <p:spPr>
            <a:xfrm>
              <a:off x="4870235" y="2033080"/>
              <a:ext cx="91034" cy="129624"/>
            </a:xfrm>
            <a:custGeom>
              <a:rect b="b" l="l" r="r" t="t"/>
              <a:pathLst>
                <a:path extrusionOk="0" h="3359" w="2359">
                  <a:moveTo>
                    <a:pt x="2358" y="3025"/>
                  </a:moveTo>
                  <a:cubicBezTo>
                    <a:pt x="1977" y="2692"/>
                    <a:pt x="1477" y="2239"/>
                    <a:pt x="1191" y="1811"/>
                  </a:cubicBezTo>
                  <a:cubicBezTo>
                    <a:pt x="620" y="1048"/>
                    <a:pt x="953" y="334"/>
                    <a:pt x="1549" y="191"/>
                  </a:cubicBezTo>
                  <a:cubicBezTo>
                    <a:pt x="715" y="1"/>
                    <a:pt x="1" y="858"/>
                    <a:pt x="715" y="1811"/>
                  </a:cubicBezTo>
                  <a:cubicBezTo>
                    <a:pt x="1144" y="2406"/>
                    <a:pt x="1906" y="3073"/>
                    <a:pt x="2287" y="335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1" name="Google Shape;5311;p62"/>
            <p:cNvSpPr/>
            <p:nvPr/>
          </p:nvSpPr>
          <p:spPr>
            <a:xfrm>
              <a:off x="4757208" y="2331758"/>
              <a:ext cx="201285" cy="110329"/>
            </a:xfrm>
            <a:custGeom>
              <a:rect b="b" l="l" r="r" t="t"/>
              <a:pathLst>
                <a:path extrusionOk="0" h="2859" w="5216">
                  <a:moveTo>
                    <a:pt x="1977" y="0"/>
                  </a:moveTo>
                  <a:lnTo>
                    <a:pt x="644" y="310"/>
                  </a:lnTo>
                  <a:cubicBezTo>
                    <a:pt x="310" y="405"/>
                    <a:pt x="1" y="596"/>
                    <a:pt x="1" y="953"/>
                  </a:cubicBezTo>
                  <a:lnTo>
                    <a:pt x="1" y="2858"/>
                  </a:lnTo>
                  <a:lnTo>
                    <a:pt x="5216" y="2858"/>
                  </a:lnTo>
                  <a:lnTo>
                    <a:pt x="5216" y="953"/>
                  </a:lnTo>
                  <a:cubicBezTo>
                    <a:pt x="5216" y="596"/>
                    <a:pt x="4930" y="405"/>
                    <a:pt x="4597" y="310"/>
                  </a:cubicBezTo>
                  <a:lnTo>
                    <a:pt x="3239" y="0"/>
                  </a:lnTo>
                  <a:lnTo>
                    <a:pt x="2620" y="643"/>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2" name="Google Shape;5312;p62"/>
            <p:cNvSpPr/>
            <p:nvPr/>
          </p:nvSpPr>
          <p:spPr>
            <a:xfrm>
              <a:off x="4983262" y="2356571"/>
              <a:ext cx="176511" cy="85515"/>
            </a:xfrm>
            <a:custGeom>
              <a:rect b="b" l="l" r="r" t="t"/>
              <a:pathLst>
                <a:path extrusionOk="0" h="2216" w="4574">
                  <a:moveTo>
                    <a:pt x="1" y="786"/>
                  </a:moveTo>
                  <a:lnTo>
                    <a:pt x="1" y="2215"/>
                  </a:lnTo>
                  <a:lnTo>
                    <a:pt x="4573" y="2215"/>
                  </a:lnTo>
                  <a:lnTo>
                    <a:pt x="4573" y="786"/>
                  </a:lnTo>
                  <a:cubicBezTo>
                    <a:pt x="4573" y="429"/>
                    <a:pt x="4288" y="238"/>
                    <a:pt x="3954" y="143"/>
                  </a:cubicBezTo>
                  <a:lnTo>
                    <a:pt x="3430" y="0"/>
                  </a:lnTo>
                  <a:lnTo>
                    <a:pt x="2287" y="1239"/>
                  </a:lnTo>
                  <a:lnTo>
                    <a:pt x="1144" y="0"/>
                  </a:lnTo>
                  <a:lnTo>
                    <a:pt x="620" y="143"/>
                  </a:lnTo>
                  <a:cubicBezTo>
                    <a:pt x="287" y="238"/>
                    <a:pt x="1" y="429"/>
                    <a:pt x="1" y="786"/>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3" name="Google Shape;5313;p62"/>
            <p:cNvSpPr/>
            <p:nvPr/>
          </p:nvSpPr>
          <p:spPr>
            <a:xfrm>
              <a:off x="5027408" y="2325314"/>
              <a:ext cx="88255" cy="79071"/>
            </a:xfrm>
            <a:custGeom>
              <a:rect b="b" l="l" r="r" t="t"/>
              <a:pathLst>
                <a:path extrusionOk="0" h="2049" w="2287">
                  <a:moveTo>
                    <a:pt x="0" y="810"/>
                  </a:moveTo>
                  <a:lnTo>
                    <a:pt x="1143" y="2049"/>
                  </a:lnTo>
                  <a:lnTo>
                    <a:pt x="2286" y="810"/>
                  </a:lnTo>
                  <a:lnTo>
                    <a:pt x="1762" y="644"/>
                  </a:lnTo>
                  <a:lnTo>
                    <a:pt x="1762" y="1"/>
                  </a:lnTo>
                  <a:cubicBezTo>
                    <a:pt x="1619" y="96"/>
                    <a:pt x="1429" y="143"/>
                    <a:pt x="1238" y="167"/>
                  </a:cubicBezTo>
                  <a:cubicBezTo>
                    <a:pt x="976" y="191"/>
                    <a:pt x="738" y="120"/>
                    <a:pt x="524" y="1"/>
                  </a:cubicBezTo>
                  <a:lnTo>
                    <a:pt x="524" y="644"/>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4" name="Google Shape;5314;p62"/>
            <p:cNvSpPr/>
            <p:nvPr/>
          </p:nvSpPr>
          <p:spPr>
            <a:xfrm>
              <a:off x="4983262" y="2364829"/>
              <a:ext cx="18446" cy="77257"/>
            </a:xfrm>
            <a:custGeom>
              <a:rect b="b" l="l" r="r" t="t"/>
              <a:pathLst>
                <a:path extrusionOk="0" h="2002" w="478">
                  <a:moveTo>
                    <a:pt x="1" y="572"/>
                  </a:moveTo>
                  <a:lnTo>
                    <a:pt x="1" y="2001"/>
                  </a:lnTo>
                  <a:lnTo>
                    <a:pt x="477" y="2001"/>
                  </a:lnTo>
                  <a:lnTo>
                    <a:pt x="477" y="1"/>
                  </a:lnTo>
                  <a:cubicBezTo>
                    <a:pt x="191" y="96"/>
                    <a:pt x="1" y="263"/>
                    <a:pt x="1" y="57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5" name="Google Shape;5315;p62"/>
            <p:cNvSpPr/>
            <p:nvPr/>
          </p:nvSpPr>
          <p:spPr>
            <a:xfrm>
              <a:off x="4757208" y="2345534"/>
              <a:ext cx="18407" cy="96552"/>
            </a:xfrm>
            <a:custGeom>
              <a:rect b="b" l="l" r="r" t="t"/>
              <a:pathLst>
                <a:path extrusionOk="0" h="2502" w="477">
                  <a:moveTo>
                    <a:pt x="477" y="1"/>
                  </a:moveTo>
                  <a:cubicBezTo>
                    <a:pt x="215" y="120"/>
                    <a:pt x="1" y="310"/>
                    <a:pt x="1" y="596"/>
                  </a:cubicBezTo>
                  <a:lnTo>
                    <a:pt x="1" y="2501"/>
                  </a:lnTo>
                  <a:lnTo>
                    <a:pt x="477" y="250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6" name="Google Shape;5316;p62"/>
            <p:cNvSpPr/>
            <p:nvPr/>
          </p:nvSpPr>
          <p:spPr>
            <a:xfrm>
              <a:off x="4751690" y="2166327"/>
              <a:ext cx="213248" cy="282170"/>
            </a:xfrm>
            <a:custGeom>
              <a:rect b="b" l="l" r="r" t="t"/>
              <a:pathLst>
                <a:path extrusionOk="0" h="7312" w="5526">
                  <a:moveTo>
                    <a:pt x="4168" y="310"/>
                  </a:moveTo>
                  <a:lnTo>
                    <a:pt x="4168" y="1453"/>
                  </a:lnTo>
                  <a:cubicBezTo>
                    <a:pt x="4168" y="1549"/>
                    <a:pt x="4097" y="1620"/>
                    <a:pt x="4025" y="1620"/>
                  </a:cubicBezTo>
                  <a:lnTo>
                    <a:pt x="1334" y="1620"/>
                  </a:lnTo>
                  <a:lnTo>
                    <a:pt x="1334" y="787"/>
                  </a:lnTo>
                  <a:cubicBezTo>
                    <a:pt x="1334" y="691"/>
                    <a:pt x="1406" y="620"/>
                    <a:pt x="1501" y="620"/>
                  </a:cubicBezTo>
                  <a:lnTo>
                    <a:pt x="1668" y="620"/>
                  </a:lnTo>
                  <a:lnTo>
                    <a:pt x="1668" y="453"/>
                  </a:lnTo>
                  <a:cubicBezTo>
                    <a:pt x="1668" y="382"/>
                    <a:pt x="1715" y="310"/>
                    <a:pt x="1811" y="310"/>
                  </a:cubicBezTo>
                  <a:close/>
                  <a:moveTo>
                    <a:pt x="1334" y="1930"/>
                  </a:moveTo>
                  <a:lnTo>
                    <a:pt x="1334" y="2406"/>
                  </a:lnTo>
                  <a:lnTo>
                    <a:pt x="1191" y="2406"/>
                  </a:lnTo>
                  <a:cubicBezTo>
                    <a:pt x="1096" y="2406"/>
                    <a:pt x="1025" y="2335"/>
                    <a:pt x="1025" y="2239"/>
                  </a:cubicBezTo>
                  <a:lnTo>
                    <a:pt x="1025" y="2096"/>
                  </a:lnTo>
                  <a:cubicBezTo>
                    <a:pt x="1025" y="2001"/>
                    <a:pt x="1096" y="1930"/>
                    <a:pt x="1191" y="1930"/>
                  </a:cubicBezTo>
                  <a:close/>
                  <a:moveTo>
                    <a:pt x="4335" y="1930"/>
                  </a:moveTo>
                  <a:cubicBezTo>
                    <a:pt x="4430" y="1930"/>
                    <a:pt x="4478" y="2001"/>
                    <a:pt x="4478" y="2096"/>
                  </a:cubicBezTo>
                  <a:lnTo>
                    <a:pt x="4478" y="2239"/>
                  </a:lnTo>
                  <a:cubicBezTo>
                    <a:pt x="4478" y="2335"/>
                    <a:pt x="4430" y="2406"/>
                    <a:pt x="4335" y="2406"/>
                  </a:cubicBezTo>
                  <a:lnTo>
                    <a:pt x="4168" y="2406"/>
                  </a:lnTo>
                  <a:lnTo>
                    <a:pt x="4168" y="1930"/>
                  </a:lnTo>
                  <a:close/>
                  <a:moveTo>
                    <a:pt x="3859" y="1930"/>
                  </a:moveTo>
                  <a:lnTo>
                    <a:pt x="3859" y="2549"/>
                  </a:lnTo>
                  <a:cubicBezTo>
                    <a:pt x="3859" y="3168"/>
                    <a:pt x="3359" y="3668"/>
                    <a:pt x="2763" y="3668"/>
                  </a:cubicBezTo>
                  <a:cubicBezTo>
                    <a:pt x="2144" y="3668"/>
                    <a:pt x="1668" y="3168"/>
                    <a:pt x="1668" y="2549"/>
                  </a:cubicBezTo>
                  <a:lnTo>
                    <a:pt x="1668" y="1930"/>
                  </a:lnTo>
                  <a:close/>
                  <a:moveTo>
                    <a:pt x="3239" y="3882"/>
                  </a:moveTo>
                  <a:lnTo>
                    <a:pt x="3239" y="4216"/>
                  </a:lnTo>
                  <a:lnTo>
                    <a:pt x="2763" y="4692"/>
                  </a:lnTo>
                  <a:lnTo>
                    <a:pt x="2287" y="4216"/>
                  </a:lnTo>
                  <a:lnTo>
                    <a:pt x="2287" y="3906"/>
                  </a:lnTo>
                  <a:cubicBezTo>
                    <a:pt x="2430" y="3954"/>
                    <a:pt x="2596" y="3978"/>
                    <a:pt x="2763" y="3978"/>
                  </a:cubicBezTo>
                  <a:cubicBezTo>
                    <a:pt x="2930" y="3978"/>
                    <a:pt x="3073" y="3954"/>
                    <a:pt x="3239" y="3882"/>
                  </a:cubicBezTo>
                  <a:close/>
                  <a:moveTo>
                    <a:pt x="3430" y="4454"/>
                  </a:moveTo>
                  <a:lnTo>
                    <a:pt x="4692" y="4764"/>
                  </a:lnTo>
                  <a:cubicBezTo>
                    <a:pt x="4859" y="4787"/>
                    <a:pt x="5216" y="4906"/>
                    <a:pt x="5216" y="5240"/>
                  </a:cubicBezTo>
                  <a:lnTo>
                    <a:pt x="5216" y="6978"/>
                  </a:lnTo>
                  <a:lnTo>
                    <a:pt x="2906" y="6978"/>
                  </a:lnTo>
                  <a:lnTo>
                    <a:pt x="2906" y="4978"/>
                  </a:lnTo>
                  <a:lnTo>
                    <a:pt x="3430" y="4454"/>
                  </a:lnTo>
                  <a:close/>
                  <a:moveTo>
                    <a:pt x="1811" y="1"/>
                  </a:moveTo>
                  <a:cubicBezTo>
                    <a:pt x="1596" y="1"/>
                    <a:pt x="1430" y="120"/>
                    <a:pt x="1358" y="334"/>
                  </a:cubicBezTo>
                  <a:cubicBezTo>
                    <a:pt x="1168" y="382"/>
                    <a:pt x="1025" y="572"/>
                    <a:pt x="1025" y="787"/>
                  </a:cubicBezTo>
                  <a:lnTo>
                    <a:pt x="1025" y="1644"/>
                  </a:lnTo>
                  <a:cubicBezTo>
                    <a:pt x="834" y="1715"/>
                    <a:pt x="715" y="1882"/>
                    <a:pt x="715" y="2096"/>
                  </a:cubicBezTo>
                  <a:lnTo>
                    <a:pt x="715" y="2239"/>
                  </a:lnTo>
                  <a:cubicBezTo>
                    <a:pt x="715" y="2501"/>
                    <a:pt x="929" y="2716"/>
                    <a:pt x="1191" y="2716"/>
                  </a:cubicBezTo>
                  <a:lnTo>
                    <a:pt x="1358" y="2716"/>
                  </a:lnTo>
                  <a:cubicBezTo>
                    <a:pt x="1406" y="3144"/>
                    <a:pt x="1644" y="3501"/>
                    <a:pt x="1977" y="3740"/>
                  </a:cubicBezTo>
                  <a:lnTo>
                    <a:pt x="1977" y="4168"/>
                  </a:lnTo>
                  <a:lnTo>
                    <a:pt x="739" y="4454"/>
                  </a:lnTo>
                  <a:cubicBezTo>
                    <a:pt x="263" y="4573"/>
                    <a:pt x="1" y="4859"/>
                    <a:pt x="1" y="5240"/>
                  </a:cubicBezTo>
                  <a:lnTo>
                    <a:pt x="1" y="5549"/>
                  </a:lnTo>
                  <a:lnTo>
                    <a:pt x="310" y="5549"/>
                  </a:lnTo>
                  <a:lnTo>
                    <a:pt x="310" y="5240"/>
                  </a:lnTo>
                  <a:cubicBezTo>
                    <a:pt x="310" y="4906"/>
                    <a:pt x="667" y="4787"/>
                    <a:pt x="810" y="4764"/>
                  </a:cubicBezTo>
                  <a:lnTo>
                    <a:pt x="2073" y="4454"/>
                  </a:lnTo>
                  <a:lnTo>
                    <a:pt x="2596" y="4978"/>
                  </a:lnTo>
                  <a:lnTo>
                    <a:pt x="2596" y="6978"/>
                  </a:lnTo>
                  <a:lnTo>
                    <a:pt x="310" y="6978"/>
                  </a:lnTo>
                  <a:lnTo>
                    <a:pt x="310" y="5859"/>
                  </a:lnTo>
                  <a:lnTo>
                    <a:pt x="1" y="5859"/>
                  </a:lnTo>
                  <a:lnTo>
                    <a:pt x="1" y="7312"/>
                  </a:lnTo>
                  <a:lnTo>
                    <a:pt x="5526" y="7312"/>
                  </a:lnTo>
                  <a:lnTo>
                    <a:pt x="5526" y="5240"/>
                  </a:lnTo>
                  <a:cubicBezTo>
                    <a:pt x="5526" y="4859"/>
                    <a:pt x="5240" y="4573"/>
                    <a:pt x="4764" y="4454"/>
                  </a:cubicBezTo>
                  <a:lnTo>
                    <a:pt x="3549" y="4168"/>
                  </a:lnTo>
                  <a:lnTo>
                    <a:pt x="3549" y="3740"/>
                  </a:lnTo>
                  <a:cubicBezTo>
                    <a:pt x="3882" y="3501"/>
                    <a:pt x="4121" y="3144"/>
                    <a:pt x="4168" y="2716"/>
                  </a:cubicBezTo>
                  <a:lnTo>
                    <a:pt x="4335" y="2716"/>
                  </a:lnTo>
                  <a:cubicBezTo>
                    <a:pt x="4597" y="2716"/>
                    <a:pt x="4811" y="2501"/>
                    <a:pt x="4811" y="2239"/>
                  </a:cubicBezTo>
                  <a:lnTo>
                    <a:pt x="4811" y="2096"/>
                  </a:lnTo>
                  <a:cubicBezTo>
                    <a:pt x="4811" y="1858"/>
                    <a:pt x="4644" y="1692"/>
                    <a:pt x="4454" y="1620"/>
                  </a:cubicBezTo>
                  <a:cubicBezTo>
                    <a:pt x="4478" y="1572"/>
                    <a:pt x="4478" y="1525"/>
                    <a:pt x="4478" y="1453"/>
                  </a:cubicBezTo>
                  <a:lnTo>
                    <a:pt x="447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7" name="Google Shape;5317;p62"/>
            <p:cNvSpPr/>
            <p:nvPr/>
          </p:nvSpPr>
          <p:spPr>
            <a:xfrm>
              <a:off x="4879419" y="2033466"/>
              <a:ext cx="158103" cy="136570"/>
            </a:xfrm>
            <a:custGeom>
              <a:rect b="b" l="l" r="r" t="t"/>
              <a:pathLst>
                <a:path extrusionOk="0" h="3539" w="4097">
                  <a:moveTo>
                    <a:pt x="3063" y="314"/>
                  </a:moveTo>
                  <a:cubicBezTo>
                    <a:pt x="3241" y="314"/>
                    <a:pt x="3401" y="371"/>
                    <a:pt x="3525" y="467"/>
                  </a:cubicBezTo>
                  <a:cubicBezTo>
                    <a:pt x="3906" y="800"/>
                    <a:pt x="3787" y="1324"/>
                    <a:pt x="3502" y="1705"/>
                  </a:cubicBezTo>
                  <a:cubicBezTo>
                    <a:pt x="3216" y="2110"/>
                    <a:pt x="2692" y="2610"/>
                    <a:pt x="2287" y="2944"/>
                  </a:cubicBezTo>
                  <a:lnTo>
                    <a:pt x="2478" y="2039"/>
                  </a:lnTo>
                  <a:lnTo>
                    <a:pt x="1954" y="1539"/>
                  </a:lnTo>
                  <a:lnTo>
                    <a:pt x="2192" y="753"/>
                  </a:lnTo>
                  <a:cubicBezTo>
                    <a:pt x="2491" y="440"/>
                    <a:pt x="2798" y="314"/>
                    <a:pt x="3063" y="314"/>
                  </a:cubicBezTo>
                  <a:close/>
                  <a:moveTo>
                    <a:pt x="1073" y="324"/>
                  </a:moveTo>
                  <a:cubicBezTo>
                    <a:pt x="1311" y="324"/>
                    <a:pt x="1596" y="419"/>
                    <a:pt x="1882" y="705"/>
                  </a:cubicBezTo>
                  <a:lnTo>
                    <a:pt x="1596" y="1634"/>
                  </a:lnTo>
                  <a:lnTo>
                    <a:pt x="2144" y="2158"/>
                  </a:lnTo>
                  <a:lnTo>
                    <a:pt x="1954" y="3063"/>
                  </a:lnTo>
                  <a:cubicBezTo>
                    <a:pt x="1525" y="2729"/>
                    <a:pt x="930" y="2158"/>
                    <a:pt x="596" y="1705"/>
                  </a:cubicBezTo>
                  <a:cubicBezTo>
                    <a:pt x="310" y="1324"/>
                    <a:pt x="215" y="800"/>
                    <a:pt x="596" y="467"/>
                  </a:cubicBezTo>
                  <a:cubicBezTo>
                    <a:pt x="715" y="372"/>
                    <a:pt x="882" y="324"/>
                    <a:pt x="1073" y="324"/>
                  </a:cubicBezTo>
                  <a:close/>
                  <a:moveTo>
                    <a:pt x="1054" y="0"/>
                  </a:moveTo>
                  <a:cubicBezTo>
                    <a:pt x="810" y="0"/>
                    <a:pt x="577" y="76"/>
                    <a:pt x="406" y="229"/>
                  </a:cubicBezTo>
                  <a:cubicBezTo>
                    <a:pt x="168" y="419"/>
                    <a:pt x="49" y="657"/>
                    <a:pt x="25" y="943"/>
                  </a:cubicBezTo>
                  <a:cubicBezTo>
                    <a:pt x="1" y="1253"/>
                    <a:pt x="120" y="1586"/>
                    <a:pt x="334" y="1896"/>
                  </a:cubicBezTo>
                  <a:cubicBezTo>
                    <a:pt x="787" y="2491"/>
                    <a:pt x="1573" y="3182"/>
                    <a:pt x="1954" y="3468"/>
                  </a:cubicBezTo>
                  <a:lnTo>
                    <a:pt x="2049" y="3539"/>
                  </a:lnTo>
                  <a:lnTo>
                    <a:pt x="2144" y="3468"/>
                  </a:lnTo>
                  <a:cubicBezTo>
                    <a:pt x="2549" y="3182"/>
                    <a:pt x="3335" y="2491"/>
                    <a:pt x="3764" y="1896"/>
                  </a:cubicBezTo>
                  <a:cubicBezTo>
                    <a:pt x="4002" y="1586"/>
                    <a:pt x="4097" y="1253"/>
                    <a:pt x="4073" y="943"/>
                  </a:cubicBezTo>
                  <a:cubicBezTo>
                    <a:pt x="4073" y="657"/>
                    <a:pt x="3930" y="419"/>
                    <a:pt x="3716" y="229"/>
                  </a:cubicBezTo>
                  <a:cubicBezTo>
                    <a:pt x="3525" y="76"/>
                    <a:pt x="3304" y="0"/>
                    <a:pt x="3065" y="0"/>
                  </a:cubicBezTo>
                  <a:cubicBezTo>
                    <a:pt x="3005" y="0"/>
                    <a:pt x="2944" y="5"/>
                    <a:pt x="2882" y="14"/>
                  </a:cubicBezTo>
                  <a:cubicBezTo>
                    <a:pt x="2573" y="62"/>
                    <a:pt x="2311" y="205"/>
                    <a:pt x="2049" y="443"/>
                  </a:cubicBezTo>
                  <a:cubicBezTo>
                    <a:pt x="1811" y="205"/>
                    <a:pt x="1525" y="62"/>
                    <a:pt x="1239" y="14"/>
                  </a:cubicBezTo>
                  <a:cubicBezTo>
                    <a:pt x="1177" y="5"/>
                    <a:pt x="1115" y="0"/>
                    <a:pt x="10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8" name="Google Shape;5318;p62"/>
            <p:cNvSpPr/>
            <p:nvPr/>
          </p:nvSpPr>
          <p:spPr>
            <a:xfrm>
              <a:off x="4890456" y="2386901"/>
              <a:ext cx="35889" cy="11963"/>
            </a:xfrm>
            <a:custGeom>
              <a:rect b="b" l="l" r="r" t="t"/>
              <a:pathLst>
                <a:path extrusionOk="0" h="310" w="930">
                  <a:moveTo>
                    <a:pt x="1" y="0"/>
                  </a:moveTo>
                  <a:lnTo>
                    <a:pt x="1" y="310"/>
                  </a:lnTo>
                  <a:lnTo>
                    <a:pt x="929" y="310"/>
                  </a:lnTo>
                  <a:lnTo>
                    <a:pt x="92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9" name="Google Shape;5319;p62"/>
            <p:cNvSpPr/>
            <p:nvPr/>
          </p:nvSpPr>
          <p:spPr>
            <a:xfrm>
              <a:off x="5111030" y="2435601"/>
              <a:ext cx="12889" cy="12889"/>
            </a:xfrm>
            <a:custGeom>
              <a:rect b="b" l="l" r="r" t="t"/>
              <a:pathLst>
                <a:path extrusionOk="0" h="334" w="334">
                  <a:moveTo>
                    <a:pt x="0" y="0"/>
                  </a:moveTo>
                  <a:lnTo>
                    <a:pt x="0" y="334"/>
                  </a:lnTo>
                  <a:lnTo>
                    <a:pt x="334" y="334"/>
                  </a:lnTo>
                  <a:lnTo>
                    <a:pt x="33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0" name="Google Shape;5320;p62"/>
            <p:cNvSpPr/>
            <p:nvPr/>
          </p:nvSpPr>
          <p:spPr>
            <a:xfrm>
              <a:off x="4976856" y="2169993"/>
              <a:ext cx="189323" cy="278504"/>
            </a:xfrm>
            <a:custGeom>
              <a:rect b="b" l="l" r="r" t="t"/>
              <a:pathLst>
                <a:path extrusionOk="0" h="7217" w="4906">
                  <a:moveTo>
                    <a:pt x="2453" y="311"/>
                  </a:moveTo>
                  <a:cubicBezTo>
                    <a:pt x="3406" y="311"/>
                    <a:pt x="4168" y="1073"/>
                    <a:pt x="4192" y="2025"/>
                  </a:cubicBezTo>
                  <a:cubicBezTo>
                    <a:pt x="4144" y="2001"/>
                    <a:pt x="4072" y="2001"/>
                    <a:pt x="4025" y="2001"/>
                  </a:cubicBezTo>
                  <a:lnTo>
                    <a:pt x="3072" y="2001"/>
                  </a:lnTo>
                  <a:cubicBezTo>
                    <a:pt x="2810" y="2001"/>
                    <a:pt x="2620" y="1787"/>
                    <a:pt x="2620" y="1525"/>
                  </a:cubicBezTo>
                  <a:lnTo>
                    <a:pt x="2286" y="1525"/>
                  </a:lnTo>
                  <a:cubicBezTo>
                    <a:pt x="2286" y="1787"/>
                    <a:pt x="2072" y="2001"/>
                    <a:pt x="1834" y="2001"/>
                  </a:cubicBezTo>
                  <a:lnTo>
                    <a:pt x="881" y="2001"/>
                  </a:lnTo>
                  <a:cubicBezTo>
                    <a:pt x="834" y="2001"/>
                    <a:pt x="762" y="2001"/>
                    <a:pt x="715" y="2025"/>
                  </a:cubicBezTo>
                  <a:cubicBezTo>
                    <a:pt x="738" y="1073"/>
                    <a:pt x="1501" y="311"/>
                    <a:pt x="2453" y="311"/>
                  </a:cubicBezTo>
                  <a:close/>
                  <a:moveTo>
                    <a:pt x="1024" y="2311"/>
                  </a:moveTo>
                  <a:lnTo>
                    <a:pt x="1024" y="2787"/>
                  </a:lnTo>
                  <a:lnTo>
                    <a:pt x="881" y="2787"/>
                  </a:lnTo>
                  <a:cubicBezTo>
                    <a:pt x="786" y="2787"/>
                    <a:pt x="715" y="2716"/>
                    <a:pt x="715" y="2621"/>
                  </a:cubicBezTo>
                  <a:lnTo>
                    <a:pt x="715" y="2454"/>
                  </a:lnTo>
                  <a:cubicBezTo>
                    <a:pt x="715" y="2382"/>
                    <a:pt x="786" y="2311"/>
                    <a:pt x="881" y="2311"/>
                  </a:cubicBezTo>
                  <a:close/>
                  <a:moveTo>
                    <a:pt x="4025" y="2311"/>
                  </a:moveTo>
                  <a:cubicBezTo>
                    <a:pt x="4120" y="2311"/>
                    <a:pt x="4192" y="2382"/>
                    <a:pt x="4192" y="2454"/>
                  </a:cubicBezTo>
                  <a:lnTo>
                    <a:pt x="4192" y="2621"/>
                  </a:lnTo>
                  <a:cubicBezTo>
                    <a:pt x="4192" y="2716"/>
                    <a:pt x="4120" y="2787"/>
                    <a:pt x="4025" y="2787"/>
                  </a:cubicBezTo>
                  <a:lnTo>
                    <a:pt x="3858" y="2787"/>
                  </a:lnTo>
                  <a:lnTo>
                    <a:pt x="3858" y="2311"/>
                  </a:lnTo>
                  <a:close/>
                  <a:moveTo>
                    <a:pt x="715" y="3073"/>
                  </a:moveTo>
                  <a:cubicBezTo>
                    <a:pt x="762" y="3073"/>
                    <a:pt x="834" y="3097"/>
                    <a:pt x="881" y="3097"/>
                  </a:cubicBezTo>
                  <a:lnTo>
                    <a:pt x="1048" y="3097"/>
                  </a:lnTo>
                  <a:cubicBezTo>
                    <a:pt x="1072" y="3359"/>
                    <a:pt x="1191" y="3621"/>
                    <a:pt x="1358" y="3835"/>
                  </a:cubicBezTo>
                  <a:lnTo>
                    <a:pt x="1215" y="3811"/>
                  </a:lnTo>
                  <a:cubicBezTo>
                    <a:pt x="977" y="3787"/>
                    <a:pt x="715" y="3621"/>
                    <a:pt x="715" y="3335"/>
                  </a:cubicBezTo>
                  <a:lnTo>
                    <a:pt x="715" y="3073"/>
                  </a:lnTo>
                  <a:close/>
                  <a:moveTo>
                    <a:pt x="4192" y="3073"/>
                  </a:moveTo>
                  <a:lnTo>
                    <a:pt x="4192" y="3335"/>
                  </a:lnTo>
                  <a:cubicBezTo>
                    <a:pt x="4192" y="3621"/>
                    <a:pt x="3930" y="3787"/>
                    <a:pt x="3691" y="3811"/>
                  </a:cubicBezTo>
                  <a:lnTo>
                    <a:pt x="3549" y="3835"/>
                  </a:lnTo>
                  <a:cubicBezTo>
                    <a:pt x="3715" y="3621"/>
                    <a:pt x="3834" y="3359"/>
                    <a:pt x="3858" y="3097"/>
                  </a:cubicBezTo>
                  <a:lnTo>
                    <a:pt x="4025" y="3097"/>
                  </a:lnTo>
                  <a:cubicBezTo>
                    <a:pt x="4072" y="3097"/>
                    <a:pt x="4144" y="3073"/>
                    <a:pt x="4192" y="3073"/>
                  </a:cubicBezTo>
                  <a:close/>
                  <a:moveTo>
                    <a:pt x="2453" y="2001"/>
                  </a:moveTo>
                  <a:cubicBezTo>
                    <a:pt x="2596" y="2192"/>
                    <a:pt x="2834" y="2311"/>
                    <a:pt x="3072" y="2311"/>
                  </a:cubicBezTo>
                  <a:lnTo>
                    <a:pt x="3549" y="2311"/>
                  </a:lnTo>
                  <a:lnTo>
                    <a:pt x="3549" y="2930"/>
                  </a:lnTo>
                  <a:cubicBezTo>
                    <a:pt x="3549" y="3549"/>
                    <a:pt x="3048" y="4049"/>
                    <a:pt x="2453" y="4049"/>
                  </a:cubicBezTo>
                  <a:cubicBezTo>
                    <a:pt x="1834" y="4049"/>
                    <a:pt x="1358" y="3549"/>
                    <a:pt x="1358" y="2930"/>
                  </a:cubicBezTo>
                  <a:lnTo>
                    <a:pt x="1358" y="2311"/>
                  </a:lnTo>
                  <a:lnTo>
                    <a:pt x="1834" y="2311"/>
                  </a:lnTo>
                  <a:cubicBezTo>
                    <a:pt x="2072" y="2311"/>
                    <a:pt x="2310" y="2192"/>
                    <a:pt x="2453" y="2001"/>
                  </a:cubicBezTo>
                  <a:close/>
                  <a:moveTo>
                    <a:pt x="2929" y="4264"/>
                  </a:moveTo>
                  <a:lnTo>
                    <a:pt x="2929" y="4788"/>
                  </a:lnTo>
                  <a:lnTo>
                    <a:pt x="3310" y="4907"/>
                  </a:lnTo>
                  <a:lnTo>
                    <a:pt x="2453" y="5835"/>
                  </a:lnTo>
                  <a:lnTo>
                    <a:pt x="1596" y="4907"/>
                  </a:lnTo>
                  <a:lnTo>
                    <a:pt x="1977" y="4788"/>
                  </a:lnTo>
                  <a:lnTo>
                    <a:pt x="1977" y="4264"/>
                  </a:lnTo>
                  <a:cubicBezTo>
                    <a:pt x="2120" y="4335"/>
                    <a:pt x="2286" y="4359"/>
                    <a:pt x="2453" y="4359"/>
                  </a:cubicBezTo>
                  <a:cubicBezTo>
                    <a:pt x="2620" y="4359"/>
                    <a:pt x="2787" y="4335"/>
                    <a:pt x="2929" y="4264"/>
                  </a:cubicBezTo>
                  <a:close/>
                  <a:moveTo>
                    <a:pt x="1262" y="5002"/>
                  </a:moveTo>
                  <a:lnTo>
                    <a:pt x="2286" y="6145"/>
                  </a:lnTo>
                  <a:lnTo>
                    <a:pt x="2286" y="6883"/>
                  </a:lnTo>
                  <a:lnTo>
                    <a:pt x="310" y="6883"/>
                  </a:lnTo>
                  <a:lnTo>
                    <a:pt x="310" y="5621"/>
                  </a:lnTo>
                  <a:cubicBezTo>
                    <a:pt x="310" y="5526"/>
                    <a:pt x="310" y="5288"/>
                    <a:pt x="834" y="5121"/>
                  </a:cubicBezTo>
                  <a:lnTo>
                    <a:pt x="1262" y="5002"/>
                  </a:lnTo>
                  <a:close/>
                  <a:moveTo>
                    <a:pt x="2453" y="1"/>
                  </a:moveTo>
                  <a:cubicBezTo>
                    <a:pt x="1334" y="1"/>
                    <a:pt x="405" y="906"/>
                    <a:pt x="405" y="2049"/>
                  </a:cubicBezTo>
                  <a:lnTo>
                    <a:pt x="405" y="3335"/>
                  </a:lnTo>
                  <a:cubicBezTo>
                    <a:pt x="405" y="3764"/>
                    <a:pt x="738" y="4073"/>
                    <a:pt x="1167" y="4121"/>
                  </a:cubicBezTo>
                  <a:lnTo>
                    <a:pt x="1667" y="4168"/>
                  </a:lnTo>
                  <a:lnTo>
                    <a:pt x="1667" y="4550"/>
                  </a:lnTo>
                  <a:lnTo>
                    <a:pt x="738" y="4835"/>
                  </a:lnTo>
                  <a:cubicBezTo>
                    <a:pt x="119" y="5026"/>
                    <a:pt x="0" y="5359"/>
                    <a:pt x="0" y="5621"/>
                  </a:cubicBezTo>
                  <a:lnTo>
                    <a:pt x="0" y="7217"/>
                  </a:lnTo>
                  <a:lnTo>
                    <a:pt x="3168" y="7217"/>
                  </a:lnTo>
                  <a:lnTo>
                    <a:pt x="3168" y="6883"/>
                  </a:lnTo>
                  <a:lnTo>
                    <a:pt x="2620" y="6883"/>
                  </a:lnTo>
                  <a:lnTo>
                    <a:pt x="2620" y="6145"/>
                  </a:lnTo>
                  <a:lnTo>
                    <a:pt x="3644" y="5002"/>
                  </a:lnTo>
                  <a:lnTo>
                    <a:pt x="4072" y="5145"/>
                  </a:lnTo>
                  <a:cubicBezTo>
                    <a:pt x="4596" y="5288"/>
                    <a:pt x="4596" y="5526"/>
                    <a:pt x="4596" y="5621"/>
                  </a:cubicBezTo>
                  <a:lnTo>
                    <a:pt x="4596" y="6883"/>
                  </a:lnTo>
                  <a:lnTo>
                    <a:pt x="4120" y="6883"/>
                  </a:lnTo>
                  <a:lnTo>
                    <a:pt x="4120" y="7217"/>
                  </a:lnTo>
                  <a:lnTo>
                    <a:pt x="4906" y="7217"/>
                  </a:lnTo>
                  <a:lnTo>
                    <a:pt x="4906" y="5621"/>
                  </a:lnTo>
                  <a:cubicBezTo>
                    <a:pt x="4906" y="5359"/>
                    <a:pt x="4763" y="5026"/>
                    <a:pt x="4168" y="4835"/>
                  </a:cubicBezTo>
                  <a:lnTo>
                    <a:pt x="3239" y="4550"/>
                  </a:lnTo>
                  <a:lnTo>
                    <a:pt x="3239" y="4168"/>
                  </a:lnTo>
                  <a:lnTo>
                    <a:pt x="3715" y="4121"/>
                  </a:lnTo>
                  <a:cubicBezTo>
                    <a:pt x="4168" y="4073"/>
                    <a:pt x="4501" y="3764"/>
                    <a:pt x="4501" y="3335"/>
                  </a:cubicBezTo>
                  <a:lnTo>
                    <a:pt x="4501" y="2049"/>
                  </a:lnTo>
                  <a:cubicBezTo>
                    <a:pt x="4501" y="906"/>
                    <a:pt x="3572" y="1"/>
                    <a:pt x="24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21" name="Google Shape;5321;p62"/>
          <p:cNvGrpSpPr/>
          <p:nvPr/>
        </p:nvGrpSpPr>
        <p:grpSpPr>
          <a:xfrm>
            <a:off x="3976092" y="4227590"/>
            <a:ext cx="414495" cy="414494"/>
            <a:chOff x="3976092" y="4227590"/>
            <a:chExt cx="414495" cy="414494"/>
          </a:xfrm>
        </p:grpSpPr>
        <p:sp>
          <p:nvSpPr>
            <p:cNvPr id="5322" name="Google Shape;5322;p62"/>
            <p:cNvSpPr/>
            <p:nvPr/>
          </p:nvSpPr>
          <p:spPr>
            <a:xfrm>
              <a:off x="4104747" y="4279029"/>
              <a:ext cx="157177" cy="161808"/>
            </a:xfrm>
            <a:custGeom>
              <a:rect b="b" l="l" r="r" t="t"/>
              <a:pathLst>
                <a:path extrusionOk="0" h="4193" w="4073">
                  <a:moveTo>
                    <a:pt x="2048" y="1"/>
                  </a:moveTo>
                  <a:cubicBezTo>
                    <a:pt x="905" y="1"/>
                    <a:pt x="0" y="930"/>
                    <a:pt x="0" y="2049"/>
                  </a:cubicBezTo>
                  <a:lnTo>
                    <a:pt x="0" y="3073"/>
                  </a:lnTo>
                  <a:cubicBezTo>
                    <a:pt x="0" y="4168"/>
                    <a:pt x="1334" y="4192"/>
                    <a:pt x="1358" y="4192"/>
                  </a:cubicBezTo>
                  <a:cubicBezTo>
                    <a:pt x="953" y="3954"/>
                    <a:pt x="667" y="3525"/>
                    <a:pt x="667" y="3025"/>
                  </a:cubicBezTo>
                  <a:lnTo>
                    <a:pt x="667" y="2168"/>
                  </a:lnTo>
                  <a:lnTo>
                    <a:pt x="3406" y="2168"/>
                  </a:lnTo>
                  <a:lnTo>
                    <a:pt x="3406" y="3025"/>
                  </a:lnTo>
                  <a:cubicBezTo>
                    <a:pt x="3406" y="3525"/>
                    <a:pt x="3120" y="3954"/>
                    <a:pt x="2715" y="4192"/>
                  </a:cubicBezTo>
                  <a:cubicBezTo>
                    <a:pt x="2739" y="4192"/>
                    <a:pt x="4073" y="4168"/>
                    <a:pt x="4073" y="3073"/>
                  </a:cubicBezTo>
                  <a:lnTo>
                    <a:pt x="4073" y="2049"/>
                  </a:lnTo>
                  <a:cubicBezTo>
                    <a:pt x="4073" y="930"/>
                    <a:pt x="3168" y="1"/>
                    <a:pt x="2048" y="1"/>
                  </a:cubicBez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3" name="Google Shape;5323;p62"/>
            <p:cNvSpPr/>
            <p:nvPr/>
          </p:nvSpPr>
          <p:spPr>
            <a:xfrm>
              <a:off x="4130486" y="4362690"/>
              <a:ext cx="105698" cy="85477"/>
            </a:xfrm>
            <a:custGeom>
              <a:rect b="b" l="l" r="r" t="t"/>
              <a:pathLst>
                <a:path extrusionOk="0" h="2215" w="2739">
                  <a:moveTo>
                    <a:pt x="2739" y="0"/>
                  </a:moveTo>
                  <a:lnTo>
                    <a:pt x="0" y="0"/>
                  </a:lnTo>
                  <a:lnTo>
                    <a:pt x="0" y="857"/>
                  </a:lnTo>
                  <a:cubicBezTo>
                    <a:pt x="0" y="1596"/>
                    <a:pt x="619" y="2215"/>
                    <a:pt x="1357" y="2215"/>
                  </a:cubicBezTo>
                  <a:cubicBezTo>
                    <a:pt x="2120" y="2215"/>
                    <a:pt x="2739" y="1596"/>
                    <a:pt x="2739" y="857"/>
                  </a:cubicBezTo>
                  <a:lnTo>
                    <a:pt x="2739" y="0"/>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4" name="Google Shape;5324;p62"/>
            <p:cNvSpPr/>
            <p:nvPr/>
          </p:nvSpPr>
          <p:spPr>
            <a:xfrm>
              <a:off x="4157112" y="4440794"/>
              <a:ext cx="52444" cy="46887"/>
            </a:xfrm>
            <a:custGeom>
              <a:rect b="b" l="l" r="r" t="t"/>
              <a:pathLst>
                <a:path extrusionOk="0" h="1215" w="1359">
                  <a:moveTo>
                    <a:pt x="1358" y="0"/>
                  </a:moveTo>
                  <a:cubicBezTo>
                    <a:pt x="1168" y="119"/>
                    <a:pt x="929" y="191"/>
                    <a:pt x="691" y="191"/>
                  </a:cubicBezTo>
                  <a:cubicBezTo>
                    <a:pt x="429" y="191"/>
                    <a:pt x="191" y="119"/>
                    <a:pt x="1" y="0"/>
                  </a:cubicBezTo>
                  <a:lnTo>
                    <a:pt x="1" y="524"/>
                  </a:lnTo>
                  <a:cubicBezTo>
                    <a:pt x="1" y="905"/>
                    <a:pt x="310" y="1215"/>
                    <a:pt x="691" y="1215"/>
                  </a:cubicBezTo>
                  <a:cubicBezTo>
                    <a:pt x="1049" y="1215"/>
                    <a:pt x="1358" y="905"/>
                    <a:pt x="1358" y="524"/>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5" name="Google Shape;5325;p62"/>
            <p:cNvSpPr/>
            <p:nvPr/>
          </p:nvSpPr>
          <p:spPr>
            <a:xfrm>
              <a:off x="4287620" y="4234035"/>
              <a:ext cx="96514" cy="96514"/>
            </a:xfrm>
            <a:custGeom>
              <a:rect b="b" l="l" r="r" t="t"/>
              <a:pathLst>
                <a:path extrusionOk="0" h="2501" w="2501">
                  <a:moveTo>
                    <a:pt x="2501" y="1238"/>
                  </a:moveTo>
                  <a:cubicBezTo>
                    <a:pt x="2501" y="1953"/>
                    <a:pt x="1953" y="2501"/>
                    <a:pt x="1263" y="2501"/>
                  </a:cubicBezTo>
                  <a:cubicBezTo>
                    <a:pt x="548" y="2501"/>
                    <a:pt x="0" y="1953"/>
                    <a:pt x="0" y="1238"/>
                  </a:cubicBezTo>
                  <a:cubicBezTo>
                    <a:pt x="0" y="548"/>
                    <a:pt x="548" y="0"/>
                    <a:pt x="1263" y="0"/>
                  </a:cubicBezTo>
                  <a:cubicBezTo>
                    <a:pt x="1953" y="0"/>
                    <a:pt x="2501" y="548"/>
                    <a:pt x="2501" y="1238"/>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6" name="Google Shape;5326;p62"/>
            <p:cNvSpPr/>
            <p:nvPr/>
          </p:nvSpPr>
          <p:spPr>
            <a:xfrm>
              <a:off x="4130486" y="4362690"/>
              <a:ext cx="61590" cy="90069"/>
            </a:xfrm>
            <a:custGeom>
              <a:rect b="b" l="l" r="r" t="t"/>
              <a:pathLst>
                <a:path extrusionOk="0" h="2334" w="1596">
                  <a:moveTo>
                    <a:pt x="476" y="0"/>
                  </a:moveTo>
                  <a:lnTo>
                    <a:pt x="0" y="0"/>
                  </a:lnTo>
                  <a:lnTo>
                    <a:pt x="0" y="857"/>
                  </a:lnTo>
                  <a:cubicBezTo>
                    <a:pt x="0" y="1691"/>
                    <a:pt x="786" y="2334"/>
                    <a:pt x="1596" y="2191"/>
                  </a:cubicBezTo>
                  <a:cubicBezTo>
                    <a:pt x="976" y="2072"/>
                    <a:pt x="476" y="1524"/>
                    <a:pt x="476" y="85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7" name="Google Shape;5327;p62"/>
            <p:cNvSpPr/>
            <p:nvPr/>
          </p:nvSpPr>
          <p:spPr>
            <a:xfrm>
              <a:off x="4157112" y="4440794"/>
              <a:ext cx="52444" cy="45073"/>
            </a:xfrm>
            <a:custGeom>
              <a:rect b="b" l="l" r="r" t="t"/>
              <a:pathLst>
                <a:path extrusionOk="0" h="1168" w="1359">
                  <a:moveTo>
                    <a:pt x="1358" y="0"/>
                  </a:moveTo>
                  <a:cubicBezTo>
                    <a:pt x="1358" y="0"/>
                    <a:pt x="1334" y="0"/>
                    <a:pt x="1334" y="24"/>
                  </a:cubicBezTo>
                  <a:cubicBezTo>
                    <a:pt x="1334" y="24"/>
                    <a:pt x="1358" y="24"/>
                    <a:pt x="1358" y="0"/>
                  </a:cubicBezTo>
                  <a:close/>
                  <a:moveTo>
                    <a:pt x="477" y="167"/>
                  </a:moveTo>
                  <a:cubicBezTo>
                    <a:pt x="310" y="143"/>
                    <a:pt x="144" y="96"/>
                    <a:pt x="1" y="0"/>
                  </a:cubicBezTo>
                  <a:lnTo>
                    <a:pt x="1" y="524"/>
                  </a:lnTo>
                  <a:cubicBezTo>
                    <a:pt x="1" y="834"/>
                    <a:pt x="191" y="1096"/>
                    <a:pt x="477" y="116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8" name="Google Shape;5328;p62"/>
            <p:cNvSpPr/>
            <p:nvPr/>
          </p:nvSpPr>
          <p:spPr>
            <a:xfrm>
              <a:off x="4287620" y="4228517"/>
              <a:ext cx="57924" cy="107550"/>
            </a:xfrm>
            <a:custGeom>
              <a:rect b="b" l="l" r="r" t="t"/>
              <a:pathLst>
                <a:path extrusionOk="0" h="2787" w="1501">
                  <a:moveTo>
                    <a:pt x="0" y="1381"/>
                  </a:moveTo>
                  <a:cubicBezTo>
                    <a:pt x="0" y="2191"/>
                    <a:pt x="715" y="2786"/>
                    <a:pt x="1501" y="2620"/>
                  </a:cubicBezTo>
                  <a:cubicBezTo>
                    <a:pt x="905" y="2524"/>
                    <a:pt x="477" y="2001"/>
                    <a:pt x="477" y="1381"/>
                  </a:cubicBezTo>
                  <a:cubicBezTo>
                    <a:pt x="477" y="786"/>
                    <a:pt x="905" y="262"/>
                    <a:pt x="1501" y="143"/>
                  </a:cubicBezTo>
                  <a:cubicBezTo>
                    <a:pt x="715" y="0"/>
                    <a:pt x="0" y="595"/>
                    <a:pt x="0" y="138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9" name="Google Shape;5329;p62"/>
            <p:cNvSpPr/>
            <p:nvPr/>
          </p:nvSpPr>
          <p:spPr>
            <a:xfrm>
              <a:off x="4104747" y="4379206"/>
              <a:ext cx="157177" cy="61628"/>
            </a:xfrm>
            <a:custGeom>
              <a:rect b="b" l="l" r="r" t="t"/>
              <a:pathLst>
                <a:path extrusionOk="0" h="1597" w="4073">
                  <a:moveTo>
                    <a:pt x="0" y="1"/>
                  </a:moveTo>
                  <a:lnTo>
                    <a:pt x="0" y="477"/>
                  </a:lnTo>
                  <a:cubicBezTo>
                    <a:pt x="0" y="1572"/>
                    <a:pt x="1334" y="1596"/>
                    <a:pt x="1358" y="1596"/>
                  </a:cubicBezTo>
                  <a:cubicBezTo>
                    <a:pt x="1120" y="1453"/>
                    <a:pt x="929" y="1263"/>
                    <a:pt x="810" y="1025"/>
                  </a:cubicBezTo>
                  <a:cubicBezTo>
                    <a:pt x="429" y="906"/>
                    <a:pt x="0" y="620"/>
                    <a:pt x="0" y="1"/>
                  </a:cubicBezTo>
                  <a:close/>
                  <a:moveTo>
                    <a:pt x="3263" y="1025"/>
                  </a:moveTo>
                  <a:cubicBezTo>
                    <a:pt x="3144" y="1263"/>
                    <a:pt x="2953" y="1453"/>
                    <a:pt x="2715" y="1596"/>
                  </a:cubicBezTo>
                  <a:cubicBezTo>
                    <a:pt x="2739" y="1596"/>
                    <a:pt x="4073" y="1572"/>
                    <a:pt x="4073" y="477"/>
                  </a:cubicBezTo>
                  <a:lnTo>
                    <a:pt x="4073" y="1"/>
                  </a:lnTo>
                  <a:cubicBezTo>
                    <a:pt x="4073" y="620"/>
                    <a:pt x="3644" y="906"/>
                    <a:pt x="3263" y="102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0" name="Google Shape;5330;p62"/>
            <p:cNvSpPr/>
            <p:nvPr/>
          </p:nvSpPr>
          <p:spPr>
            <a:xfrm>
              <a:off x="4106561" y="4539118"/>
              <a:ext cx="77257" cy="35889"/>
            </a:xfrm>
            <a:custGeom>
              <a:rect b="b" l="l" r="r" t="t"/>
              <a:pathLst>
                <a:path extrusionOk="0" h="930" w="2002">
                  <a:moveTo>
                    <a:pt x="2001" y="620"/>
                  </a:moveTo>
                  <a:cubicBezTo>
                    <a:pt x="2001" y="286"/>
                    <a:pt x="1644" y="0"/>
                    <a:pt x="1287" y="0"/>
                  </a:cubicBezTo>
                  <a:lnTo>
                    <a:pt x="1" y="0"/>
                  </a:lnTo>
                  <a:lnTo>
                    <a:pt x="1" y="929"/>
                  </a:lnTo>
                  <a:lnTo>
                    <a:pt x="2001" y="929"/>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1" name="Google Shape;5331;p62"/>
            <p:cNvSpPr/>
            <p:nvPr/>
          </p:nvSpPr>
          <p:spPr>
            <a:xfrm>
              <a:off x="4183777" y="4539118"/>
              <a:ext cx="101106" cy="35889"/>
            </a:xfrm>
            <a:custGeom>
              <a:rect b="b" l="l" r="r" t="t"/>
              <a:pathLst>
                <a:path extrusionOk="0" h="930" w="2620">
                  <a:moveTo>
                    <a:pt x="619" y="0"/>
                  </a:moveTo>
                  <a:cubicBezTo>
                    <a:pt x="262" y="0"/>
                    <a:pt x="0" y="286"/>
                    <a:pt x="0" y="620"/>
                  </a:cubicBezTo>
                  <a:lnTo>
                    <a:pt x="0" y="929"/>
                  </a:lnTo>
                  <a:lnTo>
                    <a:pt x="2620" y="929"/>
                  </a:lnTo>
                  <a:lnTo>
                    <a:pt x="262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2" name="Google Shape;5332;p62"/>
            <p:cNvSpPr/>
            <p:nvPr/>
          </p:nvSpPr>
          <p:spPr>
            <a:xfrm>
              <a:off x="4069824" y="4527156"/>
              <a:ext cx="36776" cy="47852"/>
            </a:xfrm>
            <a:custGeom>
              <a:rect b="b" l="l" r="r" t="t"/>
              <a:pathLst>
                <a:path extrusionOk="0" h="1240" w="953">
                  <a:moveTo>
                    <a:pt x="953" y="310"/>
                  </a:moveTo>
                  <a:cubicBezTo>
                    <a:pt x="953" y="120"/>
                    <a:pt x="810" y="1"/>
                    <a:pt x="643" y="1"/>
                  </a:cubicBezTo>
                  <a:cubicBezTo>
                    <a:pt x="286" y="1"/>
                    <a:pt x="0" y="263"/>
                    <a:pt x="0" y="620"/>
                  </a:cubicBezTo>
                  <a:cubicBezTo>
                    <a:pt x="0" y="953"/>
                    <a:pt x="286" y="1239"/>
                    <a:pt x="643" y="1239"/>
                  </a:cubicBezTo>
                  <a:lnTo>
                    <a:pt x="953" y="1239"/>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3" name="Google Shape;5333;p62"/>
            <p:cNvSpPr/>
            <p:nvPr/>
          </p:nvSpPr>
          <p:spPr>
            <a:xfrm>
              <a:off x="3982497" y="4574967"/>
              <a:ext cx="401645" cy="24852"/>
            </a:xfrm>
            <a:custGeom>
              <a:rect b="b" l="l" r="r" t="t"/>
              <a:pathLst>
                <a:path extrusionOk="0" h="644" w="10408">
                  <a:moveTo>
                    <a:pt x="1" y="0"/>
                  </a:moveTo>
                  <a:lnTo>
                    <a:pt x="10408" y="0"/>
                  </a:lnTo>
                  <a:lnTo>
                    <a:pt x="10408" y="643"/>
                  </a:lnTo>
                  <a:lnTo>
                    <a:pt x="1" y="643"/>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4" name="Google Shape;5334;p62"/>
            <p:cNvSpPr/>
            <p:nvPr/>
          </p:nvSpPr>
          <p:spPr>
            <a:xfrm>
              <a:off x="4006423" y="4599780"/>
              <a:ext cx="353832" cy="35850"/>
            </a:xfrm>
            <a:custGeom>
              <a:rect b="b" l="l" r="r" t="t"/>
              <a:pathLst>
                <a:path extrusionOk="0" h="929" w="9169">
                  <a:moveTo>
                    <a:pt x="0" y="0"/>
                  </a:moveTo>
                  <a:lnTo>
                    <a:pt x="9169" y="0"/>
                  </a:lnTo>
                  <a:lnTo>
                    <a:pt x="9169" y="929"/>
                  </a:lnTo>
                  <a:lnTo>
                    <a:pt x="0" y="92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5" name="Google Shape;5335;p62"/>
            <p:cNvSpPr/>
            <p:nvPr/>
          </p:nvSpPr>
          <p:spPr>
            <a:xfrm>
              <a:off x="3982497" y="4574967"/>
              <a:ext cx="17520" cy="24852"/>
            </a:xfrm>
            <a:custGeom>
              <a:rect b="b" l="l" r="r" t="t"/>
              <a:pathLst>
                <a:path extrusionOk="0" h="644" w="454">
                  <a:moveTo>
                    <a:pt x="1" y="0"/>
                  </a:moveTo>
                  <a:lnTo>
                    <a:pt x="453" y="0"/>
                  </a:lnTo>
                  <a:lnTo>
                    <a:pt x="453" y="643"/>
                  </a:lnTo>
                  <a:lnTo>
                    <a:pt x="1" y="64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6" name="Google Shape;5336;p62"/>
            <p:cNvSpPr/>
            <p:nvPr/>
          </p:nvSpPr>
          <p:spPr>
            <a:xfrm>
              <a:off x="4006423" y="4599780"/>
              <a:ext cx="18407" cy="35850"/>
            </a:xfrm>
            <a:custGeom>
              <a:rect b="b" l="l" r="r" t="t"/>
              <a:pathLst>
                <a:path extrusionOk="0" h="929" w="477">
                  <a:moveTo>
                    <a:pt x="0" y="0"/>
                  </a:moveTo>
                  <a:lnTo>
                    <a:pt x="476" y="0"/>
                  </a:lnTo>
                  <a:lnTo>
                    <a:pt x="476" y="929"/>
                  </a:lnTo>
                  <a:lnTo>
                    <a:pt x="0" y="929"/>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7" name="Google Shape;5337;p62"/>
            <p:cNvSpPr/>
            <p:nvPr/>
          </p:nvSpPr>
          <p:spPr>
            <a:xfrm>
              <a:off x="4069824" y="4527156"/>
              <a:ext cx="36776" cy="47852"/>
            </a:xfrm>
            <a:custGeom>
              <a:rect b="b" l="l" r="r" t="t"/>
              <a:pathLst>
                <a:path extrusionOk="0" h="1240" w="953">
                  <a:moveTo>
                    <a:pt x="834" y="48"/>
                  </a:moveTo>
                  <a:cubicBezTo>
                    <a:pt x="762" y="25"/>
                    <a:pt x="715" y="1"/>
                    <a:pt x="643" y="1"/>
                  </a:cubicBezTo>
                  <a:cubicBezTo>
                    <a:pt x="286" y="1"/>
                    <a:pt x="0" y="263"/>
                    <a:pt x="0" y="620"/>
                  </a:cubicBezTo>
                  <a:cubicBezTo>
                    <a:pt x="0" y="953"/>
                    <a:pt x="286" y="1239"/>
                    <a:pt x="643" y="1239"/>
                  </a:cubicBezTo>
                  <a:lnTo>
                    <a:pt x="953" y="1239"/>
                  </a:lnTo>
                  <a:cubicBezTo>
                    <a:pt x="953" y="1239"/>
                    <a:pt x="477" y="1120"/>
                    <a:pt x="477" y="620"/>
                  </a:cubicBezTo>
                  <a:cubicBezTo>
                    <a:pt x="477" y="382"/>
                    <a:pt x="619" y="168"/>
                    <a:pt x="834" y="4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8" name="Google Shape;5338;p62"/>
            <p:cNvSpPr/>
            <p:nvPr/>
          </p:nvSpPr>
          <p:spPr>
            <a:xfrm>
              <a:off x="4106561" y="4539118"/>
              <a:ext cx="18446" cy="35889"/>
            </a:xfrm>
            <a:custGeom>
              <a:rect b="b" l="l" r="r" t="t"/>
              <a:pathLst>
                <a:path extrusionOk="0" h="930" w="478">
                  <a:moveTo>
                    <a:pt x="1" y="0"/>
                  </a:moveTo>
                  <a:lnTo>
                    <a:pt x="477" y="0"/>
                  </a:lnTo>
                  <a:lnTo>
                    <a:pt x="477" y="929"/>
                  </a:lnTo>
                  <a:lnTo>
                    <a:pt x="1" y="929"/>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9" name="Google Shape;5339;p62"/>
            <p:cNvSpPr/>
            <p:nvPr/>
          </p:nvSpPr>
          <p:spPr>
            <a:xfrm>
              <a:off x="4094637" y="4470199"/>
              <a:ext cx="34036" cy="68960"/>
            </a:xfrm>
            <a:custGeom>
              <a:rect b="b" l="l" r="r" t="t"/>
              <a:pathLst>
                <a:path extrusionOk="0" h="1787" w="882">
                  <a:moveTo>
                    <a:pt x="310" y="1786"/>
                  </a:moveTo>
                  <a:lnTo>
                    <a:pt x="881" y="1786"/>
                  </a:lnTo>
                  <a:lnTo>
                    <a:pt x="881" y="0"/>
                  </a:lnTo>
                  <a:lnTo>
                    <a:pt x="619" y="72"/>
                  </a:lnTo>
                  <a:cubicBezTo>
                    <a:pt x="286" y="191"/>
                    <a:pt x="0" y="358"/>
                    <a:pt x="0" y="715"/>
                  </a:cubicBezTo>
                  <a:lnTo>
                    <a:pt x="0" y="1477"/>
                  </a:lnTo>
                  <a:cubicBezTo>
                    <a:pt x="167" y="1477"/>
                    <a:pt x="310" y="1596"/>
                    <a:pt x="310" y="1786"/>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0" name="Google Shape;5340;p62"/>
            <p:cNvSpPr/>
            <p:nvPr/>
          </p:nvSpPr>
          <p:spPr>
            <a:xfrm>
              <a:off x="4094637" y="4520750"/>
              <a:ext cx="34036" cy="18407"/>
            </a:xfrm>
            <a:custGeom>
              <a:rect b="b" l="l" r="r" t="t"/>
              <a:pathLst>
                <a:path extrusionOk="0" h="477" w="882">
                  <a:moveTo>
                    <a:pt x="310" y="476"/>
                  </a:moveTo>
                  <a:lnTo>
                    <a:pt x="881" y="476"/>
                  </a:lnTo>
                  <a:lnTo>
                    <a:pt x="881" y="0"/>
                  </a:lnTo>
                  <a:lnTo>
                    <a:pt x="0" y="0"/>
                  </a:lnTo>
                  <a:lnTo>
                    <a:pt x="0" y="167"/>
                  </a:lnTo>
                  <a:cubicBezTo>
                    <a:pt x="167" y="167"/>
                    <a:pt x="310" y="286"/>
                    <a:pt x="310" y="47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1" name="Google Shape;5341;p62"/>
            <p:cNvSpPr/>
            <p:nvPr/>
          </p:nvSpPr>
          <p:spPr>
            <a:xfrm>
              <a:off x="4128634" y="4461014"/>
              <a:ext cx="109403" cy="102032"/>
            </a:xfrm>
            <a:custGeom>
              <a:rect b="b" l="l" r="r" t="t"/>
              <a:pathLst>
                <a:path extrusionOk="0" h="2644" w="2835">
                  <a:moveTo>
                    <a:pt x="0" y="238"/>
                  </a:moveTo>
                  <a:lnTo>
                    <a:pt x="0" y="2024"/>
                  </a:lnTo>
                  <a:lnTo>
                    <a:pt x="715" y="2024"/>
                  </a:lnTo>
                  <a:cubicBezTo>
                    <a:pt x="1072" y="2024"/>
                    <a:pt x="1429" y="2310"/>
                    <a:pt x="1429" y="2644"/>
                  </a:cubicBezTo>
                  <a:cubicBezTo>
                    <a:pt x="1429" y="2310"/>
                    <a:pt x="1691" y="2024"/>
                    <a:pt x="2048" y="2024"/>
                  </a:cubicBezTo>
                  <a:lnTo>
                    <a:pt x="2834" y="2024"/>
                  </a:lnTo>
                  <a:lnTo>
                    <a:pt x="2834" y="238"/>
                  </a:lnTo>
                  <a:lnTo>
                    <a:pt x="2096" y="0"/>
                  </a:lnTo>
                  <a:cubicBezTo>
                    <a:pt x="2096" y="381"/>
                    <a:pt x="1787" y="691"/>
                    <a:pt x="1405" y="691"/>
                  </a:cubicBezTo>
                  <a:cubicBezTo>
                    <a:pt x="1048" y="691"/>
                    <a:pt x="739" y="381"/>
                    <a:pt x="73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2" name="Google Shape;5342;p62"/>
            <p:cNvSpPr/>
            <p:nvPr/>
          </p:nvSpPr>
          <p:spPr>
            <a:xfrm>
              <a:off x="4128634" y="4520750"/>
              <a:ext cx="109403" cy="42295"/>
            </a:xfrm>
            <a:custGeom>
              <a:rect b="b" l="l" r="r" t="t"/>
              <a:pathLst>
                <a:path extrusionOk="0" h="1096" w="2835">
                  <a:moveTo>
                    <a:pt x="0" y="0"/>
                  </a:moveTo>
                  <a:lnTo>
                    <a:pt x="0" y="476"/>
                  </a:lnTo>
                  <a:lnTo>
                    <a:pt x="715" y="476"/>
                  </a:lnTo>
                  <a:cubicBezTo>
                    <a:pt x="1072" y="476"/>
                    <a:pt x="1429" y="762"/>
                    <a:pt x="1429" y="1096"/>
                  </a:cubicBezTo>
                  <a:cubicBezTo>
                    <a:pt x="1429" y="762"/>
                    <a:pt x="1691" y="476"/>
                    <a:pt x="2048" y="476"/>
                  </a:cubicBezTo>
                  <a:lnTo>
                    <a:pt x="2834" y="476"/>
                  </a:lnTo>
                  <a:lnTo>
                    <a:pt x="2834" y="0"/>
                  </a:lnTo>
                  <a:lnTo>
                    <a:pt x="2048" y="0"/>
                  </a:lnTo>
                  <a:cubicBezTo>
                    <a:pt x="1810" y="0"/>
                    <a:pt x="1572" y="72"/>
                    <a:pt x="1405" y="214"/>
                  </a:cubicBezTo>
                  <a:cubicBezTo>
                    <a:pt x="1191" y="72"/>
                    <a:pt x="953" y="0"/>
                    <a:pt x="715"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3" name="Google Shape;5343;p62"/>
            <p:cNvSpPr/>
            <p:nvPr/>
          </p:nvSpPr>
          <p:spPr>
            <a:xfrm>
              <a:off x="4237995" y="4470199"/>
              <a:ext cx="34036" cy="68960"/>
            </a:xfrm>
            <a:custGeom>
              <a:rect b="b" l="l" r="r" t="t"/>
              <a:pathLst>
                <a:path extrusionOk="0" h="1787" w="882">
                  <a:moveTo>
                    <a:pt x="0" y="1786"/>
                  </a:moveTo>
                  <a:lnTo>
                    <a:pt x="0" y="0"/>
                  </a:lnTo>
                  <a:lnTo>
                    <a:pt x="262" y="72"/>
                  </a:lnTo>
                  <a:cubicBezTo>
                    <a:pt x="596" y="191"/>
                    <a:pt x="881" y="358"/>
                    <a:pt x="881" y="715"/>
                  </a:cubicBezTo>
                  <a:lnTo>
                    <a:pt x="881" y="1786"/>
                  </a:lnTo>
                  <a:lnTo>
                    <a:pt x="0" y="1786"/>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4" name="Google Shape;5344;p62"/>
            <p:cNvSpPr/>
            <p:nvPr/>
          </p:nvSpPr>
          <p:spPr>
            <a:xfrm>
              <a:off x="4237995" y="4520750"/>
              <a:ext cx="34036" cy="18407"/>
            </a:xfrm>
            <a:custGeom>
              <a:rect b="b" l="l" r="r" t="t"/>
              <a:pathLst>
                <a:path extrusionOk="0" h="477" w="882">
                  <a:moveTo>
                    <a:pt x="0" y="0"/>
                  </a:moveTo>
                  <a:lnTo>
                    <a:pt x="881" y="0"/>
                  </a:lnTo>
                  <a:lnTo>
                    <a:pt x="881" y="476"/>
                  </a:lnTo>
                  <a:lnTo>
                    <a:pt x="0" y="47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5" name="Google Shape;5345;p62"/>
            <p:cNvSpPr/>
            <p:nvPr/>
          </p:nvSpPr>
          <p:spPr>
            <a:xfrm>
              <a:off x="4094637" y="4475717"/>
              <a:ext cx="17481" cy="63442"/>
            </a:xfrm>
            <a:custGeom>
              <a:rect b="b" l="l" r="r" t="t"/>
              <a:pathLst>
                <a:path extrusionOk="0" h="1644" w="453">
                  <a:moveTo>
                    <a:pt x="310" y="1643"/>
                  </a:moveTo>
                  <a:lnTo>
                    <a:pt x="453" y="1643"/>
                  </a:lnTo>
                  <a:lnTo>
                    <a:pt x="453" y="0"/>
                  </a:lnTo>
                  <a:cubicBezTo>
                    <a:pt x="191" y="95"/>
                    <a:pt x="0" y="286"/>
                    <a:pt x="0" y="572"/>
                  </a:cubicBezTo>
                  <a:lnTo>
                    <a:pt x="0" y="1334"/>
                  </a:lnTo>
                  <a:cubicBezTo>
                    <a:pt x="167" y="1334"/>
                    <a:pt x="310" y="1453"/>
                    <a:pt x="310" y="164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6" name="Google Shape;5346;p62"/>
            <p:cNvSpPr/>
            <p:nvPr/>
          </p:nvSpPr>
          <p:spPr>
            <a:xfrm>
              <a:off x="4311506" y="4630111"/>
              <a:ext cx="12001" cy="11963"/>
            </a:xfrm>
            <a:custGeom>
              <a:rect b="b" l="l" r="r" t="t"/>
              <a:pathLst>
                <a:path extrusionOk="0" h="310" w="311">
                  <a:moveTo>
                    <a:pt x="1" y="0"/>
                  </a:moveTo>
                  <a:lnTo>
                    <a:pt x="1" y="310"/>
                  </a:lnTo>
                  <a:lnTo>
                    <a:pt x="310" y="310"/>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7" name="Google Shape;5347;p62"/>
            <p:cNvSpPr/>
            <p:nvPr/>
          </p:nvSpPr>
          <p:spPr>
            <a:xfrm>
              <a:off x="3976092" y="4273550"/>
              <a:ext cx="414495" cy="368535"/>
            </a:xfrm>
            <a:custGeom>
              <a:rect b="b" l="l" r="r" t="t"/>
              <a:pathLst>
                <a:path extrusionOk="0" h="9550" w="10741">
                  <a:moveTo>
                    <a:pt x="5382" y="310"/>
                  </a:moveTo>
                  <a:cubicBezTo>
                    <a:pt x="6406" y="310"/>
                    <a:pt x="7264" y="1143"/>
                    <a:pt x="7264" y="2191"/>
                  </a:cubicBezTo>
                  <a:lnTo>
                    <a:pt x="7264" y="3215"/>
                  </a:lnTo>
                  <a:cubicBezTo>
                    <a:pt x="7264" y="3715"/>
                    <a:pt x="6906" y="3977"/>
                    <a:pt x="6573" y="4072"/>
                  </a:cubicBezTo>
                  <a:cubicBezTo>
                    <a:pt x="6764" y="3834"/>
                    <a:pt x="6883" y="3501"/>
                    <a:pt x="6883" y="3167"/>
                  </a:cubicBezTo>
                  <a:lnTo>
                    <a:pt x="6883" y="2143"/>
                  </a:lnTo>
                  <a:lnTo>
                    <a:pt x="4954" y="2143"/>
                  </a:lnTo>
                  <a:lnTo>
                    <a:pt x="4954" y="2477"/>
                  </a:lnTo>
                  <a:lnTo>
                    <a:pt x="6573" y="2477"/>
                  </a:lnTo>
                  <a:lnTo>
                    <a:pt x="6573" y="3167"/>
                  </a:lnTo>
                  <a:cubicBezTo>
                    <a:pt x="6573" y="3810"/>
                    <a:pt x="6025" y="4358"/>
                    <a:pt x="5382" y="4358"/>
                  </a:cubicBezTo>
                  <a:cubicBezTo>
                    <a:pt x="4716" y="4358"/>
                    <a:pt x="4168" y="3810"/>
                    <a:pt x="4168" y="3167"/>
                  </a:cubicBezTo>
                  <a:lnTo>
                    <a:pt x="4168" y="2477"/>
                  </a:lnTo>
                  <a:lnTo>
                    <a:pt x="4644" y="2477"/>
                  </a:lnTo>
                  <a:lnTo>
                    <a:pt x="4644" y="2143"/>
                  </a:lnTo>
                  <a:lnTo>
                    <a:pt x="3858" y="2143"/>
                  </a:lnTo>
                  <a:lnTo>
                    <a:pt x="3858" y="3167"/>
                  </a:lnTo>
                  <a:cubicBezTo>
                    <a:pt x="3858" y="3501"/>
                    <a:pt x="3977" y="3810"/>
                    <a:pt x="4168" y="4072"/>
                  </a:cubicBezTo>
                  <a:cubicBezTo>
                    <a:pt x="4144" y="4072"/>
                    <a:pt x="4096" y="4048"/>
                    <a:pt x="4073" y="4048"/>
                  </a:cubicBezTo>
                  <a:cubicBezTo>
                    <a:pt x="3691" y="3882"/>
                    <a:pt x="3477" y="3596"/>
                    <a:pt x="3477" y="3215"/>
                  </a:cubicBezTo>
                  <a:lnTo>
                    <a:pt x="3477" y="2191"/>
                  </a:lnTo>
                  <a:cubicBezTo>
                    <a:pt x="3477" y="1143"/>
                    <a:pt x="4334" y="310"/>
                    <a:pt x="5382" y="310"/>
                  </a:cubicBezTo>
                  <a:close/>
                  <a:moveTo>
                    <a:pt x="5882" y="4572"/>
                  </a:moveTo>
                  <a:lnTo>
                    <a:pt x="5882" y="4858"/>
                  </a:lnTo>
                  <a:cubicBezTo>
                    <a:pt x="5882" y="5144"/>
                    <a:pt x="5668" y="5382"/>
                    <a:pt x="5382" y="5382"/>
                  </a:cubicBezTo>
                  <a:cubicBezTo>
                    <a:pt x="5073" y="5382"/>
                    <a:pt x="4858" y="5144"/>
                    <a:pt x="4858" y="4858"/>
                  </a:cubicBezTo>
                  <a:lnTo>
                    <a:pt x="4858" y="4572"/>
                  </a:lnTo>
                  <a:cubicBezTo>
                    <a:pt x="5001" y="4644"/>
                    <a:pt x="5192" y="4668"/>
                    <a:pt x="5382" y="4668"/>
                  </a:cubicBezTo>
                  <a:cubicBezTo>
                    <a:pt x="5549" y="4668"/>
                    <a:pt x="5740" y="4644"/>
                    <a:pt x="5882" y="4572"/>
                  </a:cubicBezTo>
                  <a:close/>
                  <a:moveTo>
                    <a:pt x="3811" y="5311"/>
                  </a:moveTo>
                  <a:lnTo>
                    <a:pt x="3811" y="6716"/>
                  </a:lnTo>
                  <a:lnTo>
                    <a:pt x="3501" y="6716"/>
                  </a:lnTo>
                  <a:cubicBezTo>
                    <a:pt x="3453" y="6573"/>
                    <a:pt x="3358" y="6478"/>
                    <a:pt x="3215" y="6430"/>
                  </a:cubicBezTo>
                  <a:lnTo>
                    <a:pt x="3215" y="5811"/>
                  </a:lnTo>
                  <a:cubicBezTo>
                    <a:pt x="3215" y="5668"/>
                    <a:pt x="3287" y="5477"/>
                    <a:pt x="3739" y="5334"/>
                  </a:cubicBezTo>
                  <a:lnTo>
                    <a:pt x="3811" y="5311"/>
                  </a:lnTo>
                  <a:close/>
                  <a:moveTo>
                    <a:pt x="6930" y="5311"/>
                  </a:moveTo>
                  <a:lnTo>
                    <a:pt x="7002" y="5334"/>
                  </a:lnTo>
                  <a:cubicBezTo>
                    <a:pt x="7454" y="5477"/>
                    <a:pt x="7526" y="5668"/>
                    <a:pt x="7526" y="5811"/>
                  </a:cubicBezTo>
                  <a:lnTo>
                    <a:pt x="7526" y="6716"/>
                  </a:lnTo>
                  <a:lnTo>
                    <a:pt x="6930" y="6716"/>
                  </a:lnTo>
                  <a:lnTo>
                    <a:pt x="6930" y="5311"/>
                  </a:lnTo>
                  <a:close/>
                  <a:moveTo>
                    <a:pt x="6192" y="5072"/>
                  </a:moveTo>
                  <a:lnTo>
                    <a:pt x="6621" y="5215"/>
                  </a:lnTo>
                  <a:lnTo>
                    <a:pt x="6621" y="6716"/>
                  </a:lnTo>
                  <a:lnTo>
                    <a:pt x="6001" y="6716"/>
                  </a:lnTo>
                  <a:cubicBezTo>
                    <a:pt x="5740" y="6716"/>
                    <a:pt x="5501" y="6859"/>
                    <a:pt x="5358" y="7049"/>
                  </a:cubicBezTo>
                  <a:cubicBezTo>
                    <a:pt x="5335" y="7001"/>
                    <a:pt x="5287" y="6978"/>
                    <a:pt x="5263" y="6930"/>
                  </a:cubicBezTo>
                  <a:cubicBezTo>
                    <a:pt x="5097" y="6811"/>
                    <a:pt x="4882" y="6716"/>
                    <a:pt x="4668" y="6716"/>
                  </a:cubicBezTo>
                  <a:lnTo>
                    <a:pt x="4120" y="6716"/>
                  </a:lnTo>
                  <a:lnTo>
                    <a:pt x="4120" y="5215"/>
                  </a:lnTo>
                  <a:lnTo>
                    <a:pt x="4549" y="5072"/>
                  </a:lnTo>
                  <a:cubicBezTo>
                    <a:pt x="4644" y="5430"/>
                    <a:pt x="4977" y="5692"/>
                    <a:pt x="5358" y="5692"/>
                  </a:cubicBezTo>
                  <a:cubicBezTo>
                    <a:pt x="5763" y="5692"/>
                    <a:pt x="6097" y="5430"/>
                    <a:pt x="6192" y="5072"/>
                  </a:cubicBezTo>
                  <a:close/>
                  <a:moveTo>
                    <a:pt x="3072" y="6716"/>
                  </a:moveTo>
                  <a:cubicBezTo>
                    <a:pt x="3144" y="6716"/>
                    <a:pt x="3215" y="6787"/>
                    <a:pt x="3215" y="6882"/>
                  </a:cubicBezTo>
                  <a:lnTo>
                    <a:pt x="3215" y="7668"/>
                  </a:lnTo>
                  <a:lnTo>
                    <a:pt x="3072" y="7668"/>
                  </a:lnTo>
                  <a:cubicBezTo>
                    <a:pt x="2810" y="7668"/>
                    <a:pt x="2596" y="7454"/>
                    <a:pt x="2596" y="7192"/>
                  </a:cubicBezTo>
                  <a:cubicBezTo>
                    <a:pt x="2596" y="6930"/>
                    <a:pt x="2810" y="6716"/>
                    <a:pt x="3072" y="6716"/>
                  </a:cubicBezTo>
                  <a:close/>
                  <a:moveTo>
                    <a:pt x="4668" y="7025"/>
                  </a:moveTo>
                  <a:cubicBezTo>
                    <a:pt x="4977" y="7025"/>
                    <a:pt x="5216" y="7287"/>
                    <a:pt x="5216" y="7502"/>
                  </a:cubicBezTo>
                  <a:lnTo>
                    <a:pt x="5216" y="7668"/>
                  </a:lnTo>
                  <a:lnTo>
                    <a:pt x="3525" y="7668"/>
                  </a:lnTo>
                  <a:lnTo>
                    <a:pt x="3525" y="7025"/>
                  </a:lnTo>
                  <a:close/>
                  <a:moveTo>
                    <a:pt x="7835" y="7025"/>
                  </a:moveTo>
                  <a:lnTo>
                    <a:pt x="7835" y="7668"/>
                  </a:lnTo>
                  <a:lnTo>
                    <a:pt x="5525" y="7668"/>
                  </a:lnTo>
                  <a:lnTo>
                    <a:pt x="5525" y="7502"/>
                  </a:lnTo>
                  <a:cubicBezTo>
                    <a:pt x="5525" y="7240"/>
                    <a:pt x="5740" y="7025"/>
                    <a:pt x="6001" y="7025"/>
                  </a:cubicBezTo>
                  <a:close/>
                  <a:moveTo>
                    <a:pt x="10431" y="7978"/>
                  </a:moveTo>
                  <a:lnTo>
                    <a:pt x="10431" y="8287"/>
                  </a:lnTo>
                  <a:lnTo>
                    <a:pt x="310" y="8287"/>
                  </a:lnTo>
                  <a:lnTo>
                    <a:pt x="310" y="7978"/>
                  </a:lnTo>
                  <a:close/>
                  <a:moveTo>
                    <a:pt x="5382" y="0"/>
                  </a:moveTo>
                  <a:cubicBezTo>
                    <a:pt x="4168" y="0"/>
                    <a:pt x="3168" y="976"/>
                    <a:pt x="3168" y="2191"/>
                  </a:cubicBezTo>
                  <a:lnTo>
                    <a:pt x="3168" y="3215"/>
                  </a:lnTo>
                  <a:cubicBezTo>
                    <a:pt x="3168" y="3739"/>
                    <a:pt x="3453" y="4120"/>
                    <a:pt x="3953" y="4334"/>
                  </a:cubicBezTo>
                  <a:cubicBezTo>
                    <a:pt x="4168" y="4430"/>
                    <a:pt x="4382" y="4453"/>
                    <a:pt x="4525" y="4477"/>
                  </a:cubicBezTo>
                  <a:lnTo>
                    <a:pt x="4525" y="4739"/>
                  </a:lnTo>
                  <a:lnTo>
                    <a:pt x="3644" y="5025"/>
                  </a:lnTo>
                  <a:cubicBezTo>
                    <a:pt x="3144" y="5168"/>
                    <a:pt x="2906" y="5430"/>
                    <a:pt x="2906" y="5811"/>
                  </a:cubicBezTo>
                  <a:lnTo>
                    <a:pt x="2906" y="6430"/>
                  </a:lnTo>
                  <a:cubicBezTo>
                    <a:pt x="2548" y="6501"/>
                    <a:pt x="2286" y="6811"/>
                    <a:pt x="2286" y="7192"/>
                  </a:cubicBezTo>
                  <a:cubicBezTo>
                    <a:pt x="2286" y="7359"/>
                    <a:pt x="2334" y="7525"/>
                    <a:pt x="2429" y="7668"/>
                  </a:cubicBezTo>
                  <a:lnTo>
                    <a:pt x="0" y="7668"/>
                  </a:lnTo>
                  <a:lnTo>
                    <a:pt x="0" y="8597"/>
                  </a:lnTo>
                  <a:lnTo>
                    <a:pt x="619" y="8597"/>
                  </a:lnTo>
                  <a:lnTo>
                    <a:pt x="619" y="9550"/>
                  </a:lnTo>
                  <a:lnTo>
                    <a:pt x="8383" y="9550"/>
                  </a:lnTo>
                  <a:lnTo>
                    <a:pt x="8383" y="9240"/>
                  </a:lnTo>
                  <a:lnTo>
                    <a:pt x="953" y="9240"/>
                  </a:lnTo>
                  <a:lnTo>
                    <a:pt x="953" y="8597"/>
                  </a:lnTo>
                  <a:lnTo>
                    <a:pt x="9788" y="8597"/>
                  </a:lnTo>
                  <a:lnTo>
                    <a:pt x="9788" y="9240"/>
                  </a:lnTo>
                  <a:lnTo>
                    <a:pt x="9336" y="9240"/>
                  </a:lnTo>
                  <a:lnTo>
                    <a:pt x="9336" y="9550"/>
                  </a:lnTo>
                  <a:lnTo>
                    <a:pt x="10121" y="9550"/>
                  </a:lnTo>
                  <a:lnTo>
                    <a:pt x="10121" y="8597"/>
                  </a:lnTo>
                  <a:lnTo>
                    <a:pt x="10741" y="8597"/>
                  </a:lnTo>
                  <a:lnTo>
                    <a:pt x="10741" y="7668"/>
                  </a:lnTo>
                  <a:lnTo>
                    <a:pt x="8145" y="7668"/>
                  </a:lnTo>
                  <a:lnTo>
                    <a:pt x="8145" y="6716"/>
                  </a:lnTo>
                  <a:lnTo>
                    <a:pt x="7835" y="6716"/>
                  </a:lnTo>
                  <a:lnTo>
                    <a:pt x="7835" y="5811"/>
                  </a:lnTo>
                  <a:cubicBezTo>
                    <a:pt x="7835" y="5430"/>
                    <a:pt x="7597" y="5168"/>
                    <a:pt x="7097" y="5025"/>
                  </a:cubicBezTo>
                  <a:lnTo>
                    <a:pt x="6216" y="4739"/>
                  </a:lnTo>
                  <a:lnTo>
                    <a:pt x="6216" y="4477"/>
                  </a:lnTo>
                  <a:cubicBezTo>
                    <a:pt x="6359" y="4453"/>
                    <a:pt x="6573" y="4430"/>
                    <a:pt x="6787" y="4334"/>
                  </a:cubicBezTo>
                  <a:cubicBezTo>
                    <a:pt x="7311" y="4120"/>
                    <a:pt x="7573" y="3739"/>
                    <a:pt x="7573" y="3215"/>
                  </a:cubicBezTo>
                  <a:lnTo>
                    <a:pt x="7573" y="2191"/>
                  </a:lnTo>
                  <a:cubicBezTo>
                    <a:pt x="7573" y="976"/>
                    <a:pt x="6573" y="0"/>
                    <a:pt x="53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8" name="Google Shape;5348;p62"/>
            <p:cNvSpPr/>
            <p:nvPr/>
          </p:nvSpPr>
          <p:spPr>
            <a:xfrm>
              <a:off x="4281176" y="4227590"/>
              <a:ext cx="109403" cy="109403"/>
            </a:xfrm>
            <a:custGeom>
              <a:rect b="b" l="l" r="r" t="t"/>
              <a:pathLst>
                <a:path extrusionOk="0" h="2835" w="2835">
                  <a:moveTo>
                    <a:pt x="1430" y="310"/>
                  </a:moveTo>
                  <a:cubicBezTo>
                    <a:pt x="2025" y="310"/>
                    <a:pt x="2525" y="810"/>
                    <a:pt x="2525" y="1405"/>
                  </a:cubicBezTo>
                  <a:cubicBezTo>
                    <a:pt x="2525" y="2025"/>
                    <a:pt x="2025" y="2525"/>
                    <a:pt x="1430" y="2525"/>
                  </a:cubicBezTo>
                  <a:cubicBezTo>
                    <a:pt x="810" y="2525"/>
                    <a:pt x="310" y="2025"/>
                    <a:pt x="310" y="1405"/>
                  </a:cubicBezTo>
                  <a:cubicBezTo>
                    <a:pt x="310" y="810"/>
                    <a:pt x="810" y="310"/>
                    <a:pt x="1430" y="310"/>
                  </a:cubicBezTo>
                  <a:close/>
                  <a:moveTo>
                    <a:pt x="1430" y="0"/>
                  </a:moveTo>
                  <a:cubicBezTo>
                    <a:pt x="644" y="0"/>
                    <a:pt x="1" y="643"/>
                    <a:pt x="1" y="1405"/>
                  </a:cubicBezTo>
                  <a:cubicBezTo>
                    <a:pt x="1" y="2191"/>
                    <a:pt x="644" y="2834"/>
                    <a:pt x="1430" y="2834"/>
                  </a:cubicBezTo>
                  <a:cubicBezTo>
                    <a:pt x="2192" y="2834"/>
                    <a:pt x="2835" y="2191"/>
                    <a:pt x="2835" y="1405"/>
                  </a:cubicBezTo>
                  <a:cubicBezTo>
                    <a:pt x="2835" y="643"/>
                    <a:pt x="2192" y="0"/>
                    <a:pt x="14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9" name="Google Shape;5349;p62"/>
            <p:cNvSpPr/>
            <p:nvPr/>
          </p:nvSpPr>
          <p:spPr>
            <a:xfrm>
              <a:off x="4329875" y="4251477"/>
              <a:ext cx="30370" cy="36815"/>
            </a:xfrm>
            <a:custGeom>
              <a:rect b="b" l="l" r="r" t="t"/>
              <a:pathLst>
                <a:path extrusionOk="0" h="954" w="787">
                  <a:moveTo>
                    <a:pt x="1" y="0"/>
                  </a:moveTo>
                  <a:lnTo>
                    <a:pt x="1" y="953"/>
                  </a:lnTo>
                  <a:lnTo>
                    <a:pt x="787" y="953"/>
                  </a:lnTo>
                  <a:lnTo>
                    <a:pt x="787" y="643"/>
                  </a:lnTo>
                  <a:lnTo>
                    <a:pt x="310" y="643"/>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50" name="Google Shape;5350;p62"/>
          <p:cNvGrpSpPr/>
          <p:nvPr/>
        </p:nvGrpSpPr>
        <p:grpSpPr>
          <a:xfrm>
            <a:off x="3258377" y="4227590"/>
            <a:ext cx="414495" cy="414495"/>
            <a:chOff x="3258377" y="4227590"/>
            <a:chExt cx="414495" cy="414495"/>
          </a:xfrm>
        </p:grpSpPr>
        <p:sp>
          <p:nvSpPr>
            <p:cNvPr id="5351" name="Google Shape;5351;p62"/>
            <p:cNvSpPr/>
            <p:nvPr/>
          </p:nvSpPr>
          <p:spPr>
            <a:xfrm>
              <a:off x="3341073" y="4397574"/>
              <a:ext cx="102958" cy="57036"/>
            </a:xfrm>
            <a:custGeom>
              <a:rect b="b" l="l" r="r" t="t"/>
              <a:pathLst>
                <a:path extrusionOk="0" h="1478" w="2668">
                  <a:moveTo>
                    <a:pt x="310" y="334"/>
                  </a:moveTo>
                  <a:cubicBezTo>
                    <a:pt x="119" y="334"/>
                    <a:pt x="0" y="477"/>
                    <a:pt x="0" y="644"/>
                  </a:cubicBezTo>
                  <a:lnTo>
                    <a:pt x="0" y="1477"/>
                  </a:lnTo>
                  <a:lnTo>
                    <a:pt x="2358" y="1477"/>
                  </a:lnTo>
                  <a:cubicBezTo>
                    <a:pt x="2525" y="1477"/>
                    <a:pt x="2668" y="1335"/>
                    <a:pt x="2668" y="1168"/>
                  </a:cubicBezTo>
                  <a:lnTo>
                    <a:pt x="2668" y="1"/>
                  </a:lnTo>
                  <a:lnTo>
                    <a:pt x="620" y="1"/>
                  </a:lnTo>
                  <a:cubicBezTo>
                    <a:pt x="453" y="1"/>
                    <a:pt x="310" y="144"/>
                    <a:pt x="310" y="334"/>
                  </a:cubicBezTo>
                  <a:close/>
                </a:path>
              </a:pathLst>
            </a:custGeom>
            <a:solidFill>
              <a:srgbClr val="717F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2" name="Google Shape;5352;p62"/>
            <p:cNvSpPr/>
            <p:nvPr/>
          </p:nvSpPr>
          <p:spPr>
            <a:xfrm>
              <a:off x="3353035" y="4454570"/>
              <a:ext cx="79071" cy="64368"/>
            </a:xfrm>
            <a:custGeom>
              <a:rect b="b" l="l" r="r" t="t"/>
              <a:pathLst>
                <a:path extrusionOk="0" h="1668" w="2049">
                  <a:moveTo>
                    <a:pt x="2048" y="0"/>
                  </a:moveTo>
                  <a:lnTo>
                    <a:pt x="0" y="0"/>
                  </a:lnTo>
                  <a:lnTo>
                    <a:pt x="0" y="643"/>
                  </a:lnTo>
                  <a:cubicBezTo>
                    <a:pt x="0" y="1215"/>
                    <a:pt x="452" y="1667"/>
                    <a:pt x="1024" y="1667"/>
                  </a:cubicBezTo>
                  <a:cubicBezTo>
                    <a:pt x="1572" y="1667"/>
                    <a:pt x="2048" y="1215"/>
                    <a:pt x="2048" y="643"/>
                  </a:cubicBezTo>
                  <a:lnTo>
                    <a:pt x="2048" y="0"/>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3" name="Google Shape;5353;p62"/>
            <p:cNvSpPr/>
            <p:nvPr/>
          </p:nvSpPr>
          <p:spPr>
            <a:xfrm>
              <a:off x="3328223" y="4454570"/>
              <a:ext cx="127771" cy="24852"/>
            </a:xfrm>
            <a:custGeom>
              <a:rect b="b" l="l" r="r" t="t"/>
              <a:pathLst>
                <a:path extrusionOk="0" h="644" w="3311">
                  <a:moveTo>
                    <a:pt x="643" y="643"/>
                  </a:moveTo>
                  <a:lnTo>
                    <a:pt x="643" y="0"/>
                  </a:lnTo>
                  <a:lnTo>
                    <a:pt x="333" y="0"/>
                  </a:lnTo>
                  <a:cubicBezTo>
                    <a:pt x="143" y="0"/>
                    <a:pt x="0" y="143"/>
                    <a:pt x="0" y="310"/>
                  </a:cubicBezTo>
                  <a:cubicBezTo>
                    <a:pt x="0" y="501"/>
                    <a:pt x="143" y="643"/>
                    <a:pt x="333" y="643"/>
                  </a:cubicBezTo>
                  <a:lnTo>
                    <a:pt x="643" y="643"/>
                  </a:lnTo>
                  <a:close/>
                  <a:moveTo>
                    <a:pt x="2691" y="0"/>
                  </a:moveTo>
                  <a:lnTo>
                    <a:pt x="2691" y="643"/>
                  </a:lnTo>
                  <a:lnTo>
                    <a:pt x="3001" y="643"/>
                  </a:lnTo>
                  <a:cubicBezTo>
                    <a:pt x="3167" y="643"/>
                    <a:pt x="3310" y="501"/>
                    <a:pt x="3310" y="310"/>
                  </a:cubicBezTo>
                  <a:cubicBezTo>
                    <a:pt x="3310" y="143"/>
                    <a:pt x="3167" y="0"/>
                    <a:pt x="3001" y="0"/>
                  </a:cubicBezTo>
                  <a:lnTo>
                    <a:pt x="2691" y="0"/>
                  </a:ln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4" name="Google Shape;5354;p62"/>
            <p:cNvSpPr/>
            <p:nvPr/>
          </p:nvSpPr>
          <p:spPr>
            <a:xfrm>
              <a:off x="3372330" y="4513380"/>
              <a:ext cx="39555" cy="53331"/>
            </a:xfrm>
            <a:custGeom>
              <a:rect b="b" l="l" r="r" t="t"/>
              <a:pathLst>
                <a:path extrusionOk="0" h="1382" w="1025">
                  <a:moveTo>
                    <a:pt x="1024" y="1"/>
                  </a:moveTo>
                  <a:cubicBezTo>
                    <a:pt x="881" y="96"/>
                    <a:pt x="715" y="143"/>
                    <a:pt x="524" y="143"/>
                  </a:cubicBezTo>
                  <a:cubicBezTo>
                    <a:pt x="334" y="143"/>
                    <a:pt x="167" y="96"/>
                    <a:pt x="0" y="1"/>
                  </a:cubicBezTo>
                  <a:lnTo>
                    <a:pt x="0" y="548"/>
                  </a:lnTo>
                  <a:lnTo>
                    <a:pt x="524" y="1382"/>
                  </a:lnTo>
                  <a:lnTo>
                    <a:pt x="1024" y="548"/>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5" name="Google Shape;5355;p62"/>
            <p:cNvSpPr/>
            <p:nvPr/>
          </p:nvSpPr>
          <p:spPr>
            <a:xfrm>
              <a:off x="3313482" y="4534526"/>
              <a:ext cx="158142" cy="77219"/>
            </a:xfrm>
            <a:custGeom>
              <a:rect b="b" l="l" r="r" t="t"/>
              <a:pathLst>
                <a:path extrusionOk="0" h="2001" w="4098">
                  <a:moveTo>
                    <a:pt x="2549" y="0"/>
                  </a:moveTo>
                  <a:lnTo>
                    <a:pt x="2049" y="834"/>
                  </a:lnTo>
                  <a:lnTo>
                    <a:pt x="1525" y="0"/>
                  </a:lnTo>
                  <a:lnTo>
                    <a:pt x="239" y="262"/>
                  </a:lnTo>
                  <a:cubicBezTo>
                    <a:pt x="120" y="286"/>
                    <a:pt x="1" y="381"/>
                    <a:pt x="1" y="524"/>
                  </a:cubicBezTo>
                  <a:lnTo>
                    <a:pt x="1" y="2001"/>
                  </a:lnTo>
                  <a:lnTo>
                    <a:pt x="4097" y="2001"/>
                  </a:lnTo>
                  <a:lnTo>
                    <a:pt x="4097" y="524"/>
                  </a:lnTo>
                  <a:cubicBezTo>
                    <a:pt x="4097" y="381"/>
                    <a:pt x="3978" y="286"/>
                    <a:pt x="3835" y="262"/>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6" name="Google Shape;5356;p62"/>
            <p:cNvSpPr/>
            <p:nvPr/>
          </p:nvSpPr>
          <p:spPr>
            <a:xfrm>
              <a:off x="3471580" y="4539118"/>
              <a:ext cx="72626" cy="72626"/>
            </a:xfrm>
            <a:custGeom>
              <a:rect b="b" l="l" r="r" t="t"/>
              <a:pathLst>
                <a:path extrusionOk="0" h="1882" w="1882">
                  <a:moveTo>
                    <a:pt x="0" y="405"/>
                  </a:moveTo>
                  <a:lnTo>
                    <a:pt x="0" y="1882"/>
                  </a:lnTo>
                  <a:lnTo>
                    <a:pt x="1881" y="1882"/>
                  </a:lnTo>
                  <a:lnTo>
                    <a:pt x="1881" y="1191"/>
                  </a:lnTo>
                  <a:lnTo>
                    <a:pt x="857" y="0"/>
                  </a:lnTo>
                  <a:lnTo>
                    <a:pt x="262" y="143"/>
                  </a:lnTo>
                  <a:cubicBezTo>
                    <a:pt x="119" y="167"/>
                    <a:pt x="0" y="262"/>
                    <a:pt x="0" y="40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7" name="Google Shape;5357;p62"/>
            <p:cNvSpPr/>
            <p:nvPr/>
          </p:nvSpPr>
          <p:spPr>
            <a:xfrm>
              <a:off x="3504651" y="4513380"/>
              <a:ext cx="79071" cy="71739"/>
            </a:xfrm>
            <a:custGeom>
              <a:rect b="b" l="l" r="r" t="t"/>
              <a:pathLst>
                <a:path extrusionOk="0" h="1859" w="2049">
                  <a:moveTo>
                    <a:pt x="0" y="667"/>
                  </a:moveTo>
                  <a:lnTo>
                    <a:pt x="1024" y="1858"/>
                  </a:lnTo>
                  <a:lnTo>
                    <a:pt x="2048" y="667"/>
                  </a:lnTo>
                  <a:lnTo>
                    <a:pt x="1548" y="548"/>
                  </a:lnTo>
                  <a:lnTo>
                    <a:pt x="1548" y="1"/>
                  </a:lnTo>
                  <a:cubicBezTo>
                    <a:pt x="1405" y="96"/>
                    <a:pt x="1215" y="143"/>
                    <a:pt x="1024" y="143"/>
                  </a:cubicBezTo>
                  <a:cubicBezTo>
                    <a:pt x="858" y="143"/>
                    <a:pt x="667" y="96"/>
                    <a:pt x="524" y="1"/>
                  </a:cubicBezTo>
                  <a:lnTo>
                    <a:pt x="524" y="548"/>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8" name="Google Shape;5358;p62"/>
            <p:cNvSpPr/>
            <p:nvPr/>
          </p:nvSpPr>
          <p:spPr>
            <a:xfrm>
              <a:off x="3544166" y="4539118"/>
              <a:ext cx="73553" cy="72626"/>
            </a:xfrm>
            <a:custGeom>
              <a:rect b="b" l="l" r="r" t="t"/>
              <a:pathLst>
                <a:path extrusionOk="0" h="1882" w="1906">
                  <a:moveTo>
                    <a:pt x="1024" y="0"/>
                  </a:moveTo>
                  <a:lnTo>
                    <a:pt x="0" y="1191"/>
                  </a:lnTo>
                  <a:lnTo>
                    <a:pt x="0" y="1882"/>
                  </a:lnTo>
                  <a:lnTo>
                    <a:pt x="1906" y="1882"/>
                  </a:lnTo>
                  <a:lnTo>
                    <a:pt x="1906" y="405"/>
                  </a:lnTo>
                  <a:cubicBezTo>
                    <a:pt x="1906" y="262"/>
                    <a:pt x="1787" y="167"/>
                    <a:pt x="1644" y="1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9" name="Google Shape;5359;p62"/>
            <p:cNvSpPr/>
            <p:nvPr/>
          </p:nvSpPr>
          <p:spPr>
            <a:xfrm>
              <a:off x="3480765" y="4387503"/>
              <a:ext cx="127771" cy="151659"/>
            </a:xfrm>
            <a:custGeom>
              <a:rect b="b" l="l" r="r" t="t"/>
              <a:pathLst>
                <a:path extrusionOk="0" h="3930" w="3311">
                  <a:moveTo>
                    <a:pt x="1143" y="3810"/>
                  </a:moveTo>
                  <a:lnTo>
                    <a:pt x="1143" y="3263"/>
                  </a:lnTo>
                  <a:cubicBezTo>
                    <a:pt x="834" y="3096"/>
                    <a:pt x="619" y="2762"/>
                    <a:pt x="619" y="2381"/>
                  </a:cubicBezTo>
                  <a:lnTo>
                    <a:pt x="619" y="1738"/>
                  </a:lnTo>
                  <a:lnTo>
                    <a:pt x="2667" y="1738"/>
                  </a:lnTo>
                  <a:lnTo>
                    <a:pt x="2667" y="2381"/>
                  </a:lnTo>
                  <a:cubicBezTo>
                    <a:pt x="2667" y="2762"/>
                    <a:pt x="2477" y="3096"/>
                    <a:pt x="2167" y="3263"/>
                  </a:cubicBezTo>
                  <a:lnTo>
                    <a:pt x="2167" y="3810"/>
                  </a:lnTo>
                  <a:lnTo>
                    <a:pt x="2667" y="3929"/>
                  </a:lnTo>
                  <a:cubicBezTo>
                    <a:pt x="3025" y="3929"/>
                    <a:pt x="3310" y="3667"/>
                    <a:pt x="3310" y="3310"/>
                  </a:cubicBezTo>
                  <a:lnTo>
                    <a:pt x="3310" y="1667"/>
                  </a:lnTo>
                  <a:cubicBezTo>
                    <a:pt x="3310" y="762"/>
                    <a:pt x="2572" y="0"/>
                    <a:pt x="1643" y="0"/>
                  </a:cubicBezTo>
                  <a:cubicBezTo>
                    <a:pt x="738" y="0"/>
                    <a:pt x="0" y="762"/>
                    <a:pt x="0" y="1667"/>
                  </a:cubicBezTo>
                  <a:lnTo>
                    <a:pt x="0" y="3310"/>
                  </a:lnTo>
                  <a:cubicBezTo>
                    <a:pt x="0" y="3667"/>
                    <a:pt x="286" y="3929"/>
                    <a:pt x="619" y="3929"/>
                  </a:cubicBez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0" name="Google Shape;5360;p62"/>
            <p:cNvSpPr/>
            <p:nvPr/>
          </p:nvSpPr>
          <p:spPr>
            <a:xfrm>
              <a:off x="3504651" y="4454570"/>
              <a:ext cx="79071" cy="64368"/>
            </a:xfrm>
            <a:custGeom>
              <a:rect b="b" l="l" r="r" t="t"/>
              <a:pathLst>
                <a:path extrusionOk="0" h="1668" w="2049">
                  <a:moveTo>
                    <a:pt x="1024" y="1667"/>
                  </a:moveTo>
                  <a:cubicBezTo>
                    <a:pt x="1596" y="1667"/>
                    <a:pt x="2048" y="1215"/>
                    <a:pt x="2048" y="643"/>
                  </a:cubicBezTo>
                  <a:lnTo>
                    <a:pt x="2048" y="0"/>
                  </a:lnTo>
                  <a:lnTo>
                    <a:pt x="0" y="0"/>
                  </a:lnTo>
                  <a:lnTo>
                    <a:pt x="0" y="643"/>
                  </a:lnTo>
                  <a:cubicBezTo>
                    <a:pt x="0" y="1215"/>
                    <a:pt x="477" y="1667"/>
                    <a:pt x="1024" y="1667"/>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1" name="Google Shape;5361;p62"/>
            <p:cNvSpPr/>
            <p:nvPr/>
          </p:nvSpPr>
          <p:spPr>
            <a:xfrm>
              <a:off x="3288669" y="4332359"/>
              <a:ext cx="353870" cy="279392"/>
            </a:xfrm>
            <a:custGeom>
              <a:rect b="b" l="l" r="r" t="t"/>
              <a:pathLst>
                <a:path extrusionOk="0" h="7240" w="9170">
                  <a:moveTo>
                    <a:pt x="4978" y="3096"/>
                  </a:moveTo>
                  <a:cubicBezTo>
                    <a:pt x="4978" y="2191"/>
                    <a:pt x="5716" y="1429"/>
                    <a:pt x="6621" y="1429"/>
                  </a:cubicBezTo>
                  <a:cubicBezTo>
                    <a:pt x="7550" y="1429"/>
                    <a:pt x="8288" y="2191"/>
                    <a:pt x="8288" y="3096"/>
                  </a:cubicBezTo>
                  <a:lnTo>
                    <a:pt x="8288" y="4739"/>
                  </a:lnTo>
                  <a:cubicBezTo>
                    <a:pt x="8288" y="5096"/>
                    <a:pt x="8003" y="5358"/>
                    <a:pt x="7645" y="5358"/>
                  </a:cubicBezTo>
                  <a:lnTo>
                    <a:pt x="8265" y="5501"/>
                  </a:lnTo>
                  <a:cubicBezTo>
                    <a:pt x="8408" y="5525"/>
                    <a:pt x="8527" y="5620"/>
                    <a:pt x="8527" y="5763"/>
                  </a:cubicBezTo>
                  <a:lnTo>
                    <a:pt x="8527" y="7240"/>
                  </a:lnTo>
                  <a:lnTo>
                    <a:pt x="9170" y="7240"/>
                  </a:lnTo>
                  <a:lnTo>
                    <a:pt x="9170" y="0"/>
                  </a:lnTo>
                  <a:lnTo>
                    <a:pt x="1" y="0"/>
                  </a:lnTo>
                  <a:lnTo>
                    <a:pt x="1" y="7240"/>
                  </a:lnTo>
                  <a:lnTo>
                    <a:pt x="644" y="7240"/>
                  </a:lnTo>
                  <a:lnTo>
                    <a:pt x="644" y="5763"/>
                  </a:lnTo>
                  <a:cubicBezTo>
                    <a:pt x="644" y="5620"/>
                    <a:pt x="763" y="5525"/>
                    <a:pt x="882" y="5501"/>
                  </a:cubicBezTo>
                  <a:lnTo>
                    <a:pt x="2168" y="5239"/>
                  </a:lnTo>
                  <a:lnTo>
                    <a:pt x="2168" y="4692"/>
                  </a:lnTo>
                  <a:cubicBezTo>
                    <a:pt x="1859" y="4501"/>
                    <a:pt x="1668" y="4168"/>
                    <a:pt x="1668" y="3810"/>
                  </a:cubicBezTo>
                  <a:lnTo>
                    <a:pt x="1358" y="3810"/>
                  </a:lnTo>
                  <a:cubicBezTo>
                    <a:pt x="1168" y="3810"/>
                    <a:pt x="1025" y="3668"/>
                    <a:pt x="1025" y="3477"/>
                  </a:cubicBezTo>
                  <a:cubicBezTo>
                    <a:pt x="1025" y="3310"/>
                    <a:pt x="1168" y="3167"/>
                    <a:pt x="1358" y="3167"/>
                  </a:cubicBezTo>
                  <a:lnTo>
                    <a:pt x="1358" y="2334"/>
                  </a:lnTo>
                  <a:cubicBezTo>
                    <a:pt x="1358" y="2167"/>
                    <a:pt x="1477" y="2024"/>
                    <a:pt x="1668" y="2024"/>
                  </a:cubicBezTo>
                  <a:cubicBezTo>
                    <a:pt x="1668" y="1834"/>
                    <a:pt x="1811" y="1715"/>
                    <a:pt x="1978" y="1715"/>
                  </a:cubicBezTo>
                  <a:lnTo>
                    <a:pt x="4026" y="1715"/>
                  </a:lnTo>
                  <a:lnTo>
                    <a:pt x="4026" y="2858"/>
                  </a:lnTo>
                  <a:cubicBezTo>
                    <a:pt x="4026" y="3025"/>
                    <a:pt x="3883" y="3167"/>
                    <a:pt x="3716" y="3167"/>
                  </a:cubicBezTo>
                  <a:lnTo>
                    <a:pt x="4026" y="3167"/>
                  </a:lnTo>
                  <a:cubicBezTo>
                    <a:pt x="4192" y="3167"/>
                    <a:pt x="4335" y="3310"/>
                    <a:pt x="4335" y="3477"/>
                  </a:cubicBezTo>
                  <a:cubicBezTo>
                    <a:pt x="4335" y="3668"/>
                    <a:pt x="4192" y="3810"/>
                    <a:pt x="4026" y="3810"/>
                  </a:cubicBezTo>
                  <a:lnTo>
                    <a:pt x="3716" y="3810"/>
                  </a:lnTo>
                  <a:cubicBezTo>
                    <a:pt x="3716" y="4168"/>
                    <a:pt x="3526" y="4501"/>
                    <a:pt x="3192" y="4692"/>
                  </a:cubicBezTo>
                  <a:lnTo>
                    <a:pt x="3192" y="5239"/>
                  </a:lnTo>
                  <a:lnTo>
                    <a:pt x="4478" y="5501"/>
                  </a:lnTo>
                  <a:cubicBezTo>
                    <a:pt x="4621" y="5525"/>
                    <a:pt x="4740" y="5620"/>
                    <a:pt x="4740" y="5763"/>
                  </a:cubicBezTo>
                  <a:cubicBezTo>
                    <a:pt x="4740" y="5620"/>
                    <a:pt x="4859" y="5525"/>
                    <a:pt x="5002" y="5501"/>
                  </a:cubicBezTo>
                  <a:lnTo>
                    <a:pt x="5597" y="5358"/>
                  </a:lnTo>
                  <a:cubicBezTo>
                    <a:pt x="5264" y="5358"/>
                    <a:pt x="4978" y="5096"/>
                    <a:pt x="4978" y="4739"/>
                  </a:cubicBezTo>
                  <a:lnTo>
                    <a:pt x="4978" y="3096"/>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2" name="Google Shape;5362;p62"/>
            <p:cNvSpPr/>
            <p:nvPr/>
          </p:nvSpPr>
          <p:spPr>
            <a:xfrm>
              <a:off x="3263895" y="4611704"/>
              <a:ext cx="402532" cy="23926"/>
            </a:xfrm>
            <a:custGeom>
              <a:rect b="b" l="l" r="r" t="t"/>
              <a:pathLst>
                <a:path extrusionOk="0" h="620" w="10431">
                  <a:moveTo>
                    <a:pt x="643" y="1"/>
                  </a:moveTo>
                  <a:lnTo>
                    <a:pt x="0" y="620"/>
                  </a:lnTo>
                  <a:lnTo>
                    <a:pt x="10431" y="620"/>
                  </a:lnTo>
                  <a:lnTo>
                    <a:pt x="981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3" name="Google Shape;5363;p62"/>
            <p:cNvSpPr/>
            <p:nvPr/>
          </p:nvSpPr>
          <p:spPr>
            <a:xfrm>
              <a:off x="3263895" y="4308434"/>
              <a:ext cx="24813" cy="327205"/>
            </a:xfrm>
            <a:custGeom>
              <a:rect b="b" l="l" r="r" t="t"/>
              <a:pathLst>
                <a:path extrusionOk="0" h="8479" w="643">
                  <a:moveTo>
                    <a:pt x="643" y="7860"/>
                  </a:moveTo>
                  <a:lnTo>
                    <a:pt x="643" y="620"/>
                  </a:lnTo>
                  <a:lnTo>
                    <a:pt x="0" y="1"/>
                  </a:lnTo>
                  <a:lnTo>
                    <a:pt x="0" y="847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4" name="Google Shape;5364;p62"/>
            <p:cNvSpPr/>
            <p:nvPr/>
          </p:nvSpPr>
          <p:spPr>
            <a:xfrm>
              <a:off x="3263895" y="4308434"/>
              <a:ext cx="402532" cy="23964"/>
            </a:xfrm>
            <a:custGeom>
              <a:rect b="b" l="l" r="r" t="t"/>
              <a:pathLst>
                <a:path extrusionOk="0" h="621" w="10431">
                  <a:moveTo>
                    <a:pt x="643" y="620"/>
                  </a:moveTo>
                  <a:lnTo>
                    <a:pt x="9812" y="620"/>
                  </a:lnTo>
                  <a:lnTo>
                    <a:pt x="10431" y="1"/>
                  </a:ln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5" name="Google Shape;5365;p62"/>
            <p:cNvSpPr/>
            <p:nvPr/>
          </p:nvSpPr>
          <p:spPr>
            <a:xfrm>
              <a:off x="3642491" y="4308434"/>
              <a:ext cx="23926" cy="327205"/>
            </a:xfrm>
            <a:custGeom>
              <a:rect b="b" l="l" r="r" t="t"/>
              <a:pathLst>
                <a:path extrusionOk="0" h="8479" w="620">
                  <a:moveTo>
                    <a:pt x="1" y="620"/>
                  </a:moveTo>
                  <a:lnTo>
                    <a:pt x="1" y="7860"/>
                  </a:lnTo>
                  <a:lnTo>
                    <a:pt x="620" y="8479"/>
                  </a:lnTo>
                  <a:lnTo>
                    <a:pt x="62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6" name="Google Shape;5366;p62"/>
            <p:cNvSpPr/>
            <p:nvPr/>
          </p:nvSpPr>
          <p:spPr>
            <a:xfrm>
              <a:off x="3446768" y="4234035"/>
              <a:ext cx="36776" cy="35850"/>
            </a:xfrm>
            <a:custGeom>
              <a:rect b="b" l="l" r="r" t="t"/>
              <a:pathLst>
                <a:path extrusionOk="0" h="929" w="953">
                  <a:moveTo>
                    <a:pt x="953" y="452"/>
                  </a:moveTo>
                  <a:cubicBezTo>
                    <a:pt x="953" y="714"/>
                    <a:pt x="738" y="929"/>
                    <a:pt x="476" y="929"/>
                  </a:cubicBezTo>
                  <a:cubicBezTo>
                    <a:pt x="214" y="929"/>
                    <a:pt x="0" y="714"/>
                    <a:pt x="0" y="452"/>
                  </a:cubicBezTo>
                  <a:cubicBezTo>
                    <a:pt x="0" y="191"/>
                    <a:pt x="214" y="0"/>
                    <a:pt x="476" y="0"/>
                  </a:cubicBezTo>
                  <a:cubicBezTo>
                    <a:pt x="738" y="0"/>
                    <a:pt x="953" y="191"/>
                    <a:pt x="953" y="45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7" name="Google Shape;5367;p62"/>
            <p:cNvSpPr/>
            <p:nvPr/>
          </p:nvSpPr>
          <p:spPr>
            <a:xfrm>
              <a:off x="3341073" y="4397574"/>
              <a:ext cx="102958" cy="57036"/>
            </a:xfrm>
            <a:custGeom>
              <a:rect b="b" l="l" r="r" t="t"/>
              <a:pathLst>
                <a:path extrusionOk="0" h="1478" w="2668">
                  <a:moveTo>
                    <a:pt x="310" y="334"/>
                  </a:moveTo>
                  <a:cubicBezTo>
                    <a:pt x="119" y="334"/>
                    <a:pt x="0" y="477"/>
                    <a:pt x="0" y="644"/>
                  </a:cubicBezTo>
                  <a:lnTo>
                    <a:pt x="0" y="1477"/>
                  </a:lnTo>
                  <a:lnTo>
                    <a:pt x="2358" y="1477"/>
                  </a:lnTo>
                  <a:cubicBezTo>
                    <a:pt x="2525" y="1477"/>
                    <a:pt x="2668" y="1335"/>
                    <a:pt x="2668" y="1168"/>
                  </a:cubicBezTo>
                  <a:lnTo>
                    <a:pt x="2668" y="1"/>
                  </a:lnTo>
                  <a:lnTo>
                    <a:pt x="620" y="1"/>
                  </a:lnTo>
                  <a:cubicBezTo>
                    <a:pt x="453" y="1"/>
                    <a:pt x="310" y="144"/>
                    <a:pt x="310" y="33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8" name="Google Shape;5368;p62"/>
            <p:cNvSpPr/>
            <p:nvPr/>
          </p:nvSpPr>
          <p:spPr>
            <a:xfrm>
              <a:off x="3353035" y="4454570"/>
              <a:ext cx="48739" cy="68960"/>
            </a:xfrm>
            <a:custGeom>
              <a:rect b="b" l="l" r="r" t="t"/>
              <a:pathLst>
                <a:path extrusionOk="0" h="1787" w="1263">
                  <a:moveTo>
                    <a:pt x="476" y="0"/>
                  </a:moveTo>
                  <a:lnTo>
                    <a:pt x="0" y="0"/>
                  </a:lnTo>
                  <a:lnTo>
                    <a:pt x="0" y="643"/>
                  </a:lnTo>
                  <a:cubicBezTo>
                    <a:pt x="0" y="1310"/>
                    <a:pt x="619" y="1787"/>
                    <a:pt x="1262" y="1644"/>
                  </a:cubicBezTo>
                  <a:cubicBezTo>
                    <a:pt x="810" y="1525"/>
                    <a:pt x="476" y="1120"/>
                    <a:pt x="476" y="64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9" name="Google Shape;5369;p62"/>
            <p:cNvSpPr/>
            <p:nvPr/>
          </p:nvSpPr>
          <p:spPr>
            <a:xfrm>
              <a:off x="3372330" y="4513380"/>
              <a:ext cx="18407" cy="50591"/>
            </a:xfrm>
            <a:custGeom>
              <a:rect b="b" l="l" r="r" t="t"/>
              <a:pathLst>
                <a:path extrusionOk="0" h="1311" w="477">
                  <a:moveTo>
                    <a:pt x="476" y="143"/>
                  </a:moveTo>
                  <a:cubicBezTo>
                    <a:pt x="310" y="143"/>
                    <a:pt x="143" y="96"/>
                    <a:pt x="0" y="1"/>
                  </a:cubicBezTo>
                  <a:lnTo>
                    <a:pt x="0" y="548"/>
                  </a:lnTo>
                  <a:lnTo>
                    <a:pt x="476" y="131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0" name="Google Shape;5370;p62"/>
            <p:cNvSpPr/>
            <p:nvPr/>
          </p:nvSpPr>
          <p:spPr>
            <a:xfrm>
              <a:off x="3341073" y="4397574"/>
              <a:ext cx="42295" cy="57036"/>
            </a:xfrm>
            <a:custGeom>
              <a:rect b="b" l="l" r="r" t="t"/>
              <a:pathLst>
                <a:path extrusionOk="0" h="1478" w="1096">
                  <a:moveTo>
                    <a:pt x="1096" y="1"/>
                  </a:moveTo>
                  <a:lnTo>
                    <a:pt x="620" y="1"/>
                  </a:lnTo>
                  <a:cubicBezTo>
                    <a:pt x="453" y="1"/>
                    <a:pt x="310" y="144"/>
                    <a:pt x="310" y="334"/>
                  </a:cubicBezTo>
                  <a:cubicBezTo>
                    <a:pt x="119" y="334"/>
                    <a:pt x="0" y="477"/>
                    <a:pt x="0" y="644"/>
                  </a:cubicBezTo>
                  <a:lnTo>
                    <a:pt x="0" y="1477"/>
                  </a:lnTo>
                  <a:lnTo>
                    <a:pt x="453" y="1477"/>
                  </a:lnTo>
                  <a:lnTo>
                    <a:pt x="453" y="811"/>
                  </a:lnTo>
                  <a:cubicBezTo>
                    <a:pt x="453" y="620"/>
                    <a:pt x="596" y="477"/>
                    <a:pt x="786" y="477"/>
                  </a:cubicBezTo>
                  <a:cubicBezTo>
                    <a:pt x="786" y="311"/>
                    <a:pt x="929" y="168"/>
                    <a:pt x="1096" y="16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1" name="Google Shape;5371;p62"/>
            <p:cNvSpPr/>
            <p:nvPr/>
          </p:nvSpPr>
          <p:spPr>
            <a:xfrm>
              <a:off x="3313482" y="4542784"/>
              <a:ext cx="158142" cy="68960"/>
            </a:xfrm>
            <a:custGeom>
              <a:rect b="b" l="l" r="r" t="t"/>
              <a:pathLst>
                <a:path extrusionOk="0" h="1787" w="4098">
                  <a:moveTo>
                    <a:pt x="453" y="1"/>
                  </a:moveTo>
                  <a:lnTo>
                    <a:pt x="239" y="48"/>
                  </a:lnTo>
                  <a:cubicBezTo>
                    <a:pt x="120" y="72"/>
                    <a:pt x="1" y="167"/>
                    <a:pt x="1" y="310"/>
                  </a:cubicBezTo>
                  <a:lnTo>
                    <a:pt x="1" y="1787"/>
                  </a:lnTo>
                  <a:lnTo>
                    <a:pt x="4097" y="1787"/>
                  </a:lnTo>
                  <a:lnTo>
                    <a:pt x="453" y="1787"/>
                  </a:lnTo>
                  <a:lnTo>
                    <a:pt x="453"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2" name="Google Shape;5372;p62"/>
            <p:cNvSpPr/>
            <p:nvPr/>
          </p:nvSpPr>
          <p:spPr>
            <a:xfrm>
              <a:off x="3471580" y="4542784"/>
              <a:ext cx="72626" cy="68960"/>
            </a:xfrm>
            <a:custGeom>
              <a:rect b="b" l="l" r="r" t="t"/>
              <a:pathLst>
                <a:path extrusionOk="0" h="1787" w="1882">
                  <a:moveTo>
                    <a:pt x="0" y="310"/>
                  </a:moveTo>
                  <a:lnTo>
                    <a:pt x="0" y="1787"/>
                  </a:lnTo>
                  <a:lnTo>
                    <a:pt x="1881" y="1787"/>
                  </a:lnTo>
                  <a:lnTo>
                    <a:pt x="476" y="1787"/>
                  </a:lnTo>
                  <a:lnTo>
                    <a:pt x="476" y="1"/>
                  </a:lnTo>
                  <a:lnTo>
                    <a:pt x="262" y="48"/>
                  </a:lnTo>
                  <a:cubicBezTo>
                    <a:pt x="119" y="72"/>
                    <a:pt x="0" y="167"/>
                    <a:pt x="0" y="31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3" name="Google Shape;5373;p62"/>
            <p:cNvSpPr/>
            <p:nvPr/>
          </p:nvSpPr>
          <p:spPr>
            <a:xfrm>
              <a:off x="3480765" y="4382872"/>
              <a:ext cx="72626" cy="156289"/>
            </a:xfrm>
            <a:custGeom>
              <a:rect b="b" l="l" r="r" t="t"/>
              <a:pathLst>
                <a:path extrusionOk="0" h="4050" w="1882">
                  <a:moveTo>
                    <a:pt x="1882" y="144"/>
                  </a:moveTo>
                  <a:cubicBezTo>
                    <a:pt x="905" y="1"/>
                    <a:pt x="0" y="787"/>
                    <a:pt x="0" y="1787"/>
                  </a:cubicBezTo>
                  <a:lnTo>
                    <a:pt x="0" y="3430"/>
                  </a:lnTo>
                  <a:cubicBezTo>
                    <a:pt x="0" y="3787"/>
                    <a:pt x="286" y="4049"/>
                    <a:pt x="619" y="4049"/>
                  </a:cubicBezTo>
                  <a:lnTo>
                    <a:pt x="858" y="4002"/>
                  </a:lnTo>
                  <a:cubicBezTo>
                    <a:pt x="619" y="3907"/>
                    <a:pt x="477" y="3692"/>
                    <a:pt x="477" y="3430"/>
                  </a:cubicBezTo>
                  <a:lnTo>
                    <a:pt x="477" y="1787"/>
                  </a:lnTo>
                  <a:cubicBezTo>
                    <a:pt x="477" y="954"/>
                    <a:pt x="1096" y="263"/>
                    <a:pt x="1882" y="14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4" name="Google Shape;5374;p62"/>
            <p:cNvSpPr/>
            <p:nvPr/>
          </p:nvSpPr>
          <p:spPr>
            <a:xfrm>
              <a:off x="3504651" y="4454570"/>
              <a:ext cx="48739" cy="68960"/>
            </a:xfrm>
            <a:custGeom>
              <a:rect b="b" l="l" r="r" t="t"/>
              <a:pathLst>
                <a:path extrusionOk="0" h="1787" w="1263">
                  <a:moveTo>
                    <a:pt x="1263" y="1644"/>
                  </a:moveTo>
                  <a:cubicBezTo>
                    <a:pt x="810" y="1525"/>
                    <a:pt x="477" y="1120"/>
                    <a:pt x="477" y="643"/>
                  </a:cubicBezTo>
                  <a:lnTo>
                    <a:pt x="477" y="0"/>
                  </a:lnTo>
                  <a:lnTo>
                    <a:pt x="0" y="0"/>
                  </a:lnTo>
                  <a:lnTo>
                    <a:pt x="0" y="643"/>
                  </a:lnTo>
                  <a:cubicBezTo>
                    <a:pt x="0" y="1310"/>
                    <a:pt x="643" y="1787"/>
                    <a:pt x="1263" y="164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5" name="Google Shape;5375;p62"/>
            <p:cNvSpPr/>
            <p:nvPr/>
          </p:nvSpPr>
          <p:spPr>
            <a:xfrm>
              <a:off x="3605715" y="4630111"/>
              <a:ext cx="12001" cy="11963"/>
            </a:xfrm>
            <a:custGeom>
              <a:rect b="b" l="l" r="r" t="t"/>
              <a:pathLst>
                <a:path extrusionOk="0" h="310" w="311">
                  <a:moveTo>
                    <a:pt x="1" y="0"/>
                  </a:moveTo>
                  <a:lnTo>
                    <a:pt x="1" y="310"/>
                  </a:lnTo>
                  <a:lnTo>
                    <a:pt x="311" y="310"/>
                  </a:lnTo>
                  <a:lnTo>
                    <a:pt x="31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6" name="Google Shape;5376;p62"/>
            <p:cNvSpPr/>
            <p:nvPr/>
          </p:nvSpPr>
          <p:spPr>
            <a:xfrm>
              <a:off x="3258377" y="4227590"/>
              <a:ext cx="414495" cy="414495"/>
            </a:xfrm>
            <a:custGeom>
              <a:rect b="b" l="l" r="r" t="t"/>
              <a:pathLst>
                <a:path extrusionOk="0" h="10741" w="10741">
                  <a:moveTo>
                    <a:pt x="5358" y="310"/>
                  </a:moveTo>
                  <a:cubicBezTo>
                    <a:pt x="5549" y="310"/>
                    <a:pt x="5668" y="453"/>
                    <a:pt x="5668" y="619"/>
                  </a:cubicBezTo>
                  <a:cubicBezTo>
                    <a:pt x="5668" y="810"/>
                    <a:pt x="5549" y="953"/>
                    <a:pt x="5358" y="953"/>
                  </a:cubicBezTo>
                  <a:cubicBezTo>
                    <a:pt x="5192" y="953"/>
                    <a:pt x="5049" y="810"/>
                    <a:pt x="5049" y="619"/>
                  </a:cubicBezTo>
                  <a:cubicBezTo>
                    <a:pt x="5049" y="453"/>
                    <a:pt x="5192" y="310"/>
                    <a:pt x="5358" y="310"/>
                  </a:cubicBezTo>
                  <a:close/>
                  <a:moveTo>
                    <a:pt x="5930" y="881"/>
                  </a:moveTo>
                  <a:lnTo>
                    <a:pt x="7430" y="1929"/>
                  </a:lnTo>
                  <a:lnTo>
                    <a:pt x="3310" y="1929"/>
                  </a:lnTo>
                  <a:lnTo>
                    <a:pt x="4787" y="881"/>
                  </a:lnTo>
                  <a:cubicBezTo>
                    <a:pt x="4882" y="1096"/>
                    <a:pt x="5120" y="1262"/>
                    <a:pt x="5358" y="1262"/>
                  </a:cubicBezTo>
                  <a:cubicBezTo>
                    <a:pt x="5620" y="1262"/>
                    <a:pt x="5835" y="1096"/>
                    <a:pt x="5930" y="881"/>
                  </a:cubicBezTo>
                  <a:close/>
                  <a:moveTo>
                    <a:pt x="10193" y="2239"/>
                  </a:moveTo>
                  <a:lnTo>
                    <a:pt x="9883" y="2548"/>
                  </a:lnTo>
                  <a:lnTo>
                    <a:pt x="834" y="2548"/>
                  </a:lnTo>
                  <a:lnTo>
                    <a:pt x="524" y="2239"/>
                  </a:lnTo>
                  <a:close/>
                  <a:moveTo>
                    <a:pt x="4644" y="4573"/>
                  </a:moveTo>
                  <a:lnTo>
                    <a:pt x="4644" y="5573"/>
                  </a:lnTo>
                  <a:cubicBezTo>
                    <a:pt x="4644" y="5668"/>
                    <a:pt x="4573" y="5740"/>
                    <a:pt x="4501" y="5740"/>
                  </a:cubicBezTo>
                  <a:lnTo>
                    <a:pt x="2286" y="5740"/>
                  </a:lnTo>
                  <a:lnTo>
                    <a:pt x="2286" y="5049"/>
                  </a:lnTo>
                  <a:cubicBezTo>
                    <a:pt x="2286" y="4954"/>
                    <a:pt x="2358" y="4882"/>
                    <a:pt x="2453" y="4882"/>
                  </a:cubicBezTo>
                  <a:lnTo>
                    <a:pt x="2596" y="4882"/>
                  </a:lnTo>
                  <a:lnTo>
                    <a:pt x="2596" y="4739"/>
                  </a:lnTo>
                  <a:cubicBezTo>
                    <a:pt x="2596" y="4644"/>
                    <a:pt x="2667" y="4573"/>
                    <a:pt x="2763" y="4573"/>
                  </a:cubicBezTo>
                  <a:close/>
                  <a:moveTo>
                    <a:pt x="2286" y="6049"/>
                  </a:moveTo>
                  <a:lnTo>
                    <a:pt x="2286" y="6359"/>
                  </a:lnTo>
                  <a:lnTo>
                    <a:pt x="2143" y="6359"/>
                  </a:lnTo>
                  <a:cubicBezTo>
                    <a:pt x="2048" y="6359"/>
                    <a:pt x="1977" y="6287"/>
                    <a:pt x="1977" y="6192"/>
                  </a:cubicBezTo>
                  <a:cubicBezTo>
                    <a:pt x="1977" y="6121"/>
                    <a:pt x="2048" y="6049"/>
                    <a:pt x="2143" y="6049"/>
                  </a:cubicBezTo>
                  <a:close/>
                  <a:moveTo>
                    <a:pt x="4811" y="6049"/>
                  </a:moveTo>
                  <a:cubicBezTo>
                    <a:pt x="4906" y="6049"/>
                    <a:pt x="4977" y="6121"/>
                    <a:pt x="4977" y="6192"/>
                  </a:cubicBezTo>
                  <a:cubicBezTo>
                    <a:pt x="4977" y="6287"/>
                    <a:pt x="4906" y="6359"/>
                    <a:pt x="4811" y="6359"/>
                  </a:cubicBezTo>
                  <a:lnTo>
                    <a:pt x="4644" y="6359"/>
                  </a:lnTo>
                  <a:lnTo>
                    <a:pt x="4644" y="6049"/>
                  </a:lnTo>
                  <a:close/>
                  <a:moveTo>
                    <a:pt x="4334" y="6049"/>
                  </a:moveTo>
                  <a:lnTo>
                    <a:pt x="4334" y="6525"/>
                  </a:lnTo>
                  <a:cubicBezTo>
                    <a:pt x="4334" y="7002"/>
                    <a:pt x="3953" y="7383"/>
                    <a:pt x="3477" y="7383"/>
                  </a:cubicBezTo>
                  <a:cubicBezTo>
                    <a:pt x="3001" y="7383"/>
                    <a:pt x="2596" y="7002"/>
                    <a:pt x="2596" y="6525"/>
                  </a:cubicBezTo>
                  <a:lnTo>
                    <a:pt x="2596" y="6049"/>
                  </a:lnTo>
                  <a:close/>
                  <a:moveTo>
                    <a:pt x="8288" y="6049"/>
                  </a:moveTo>
                  <a:lnTo>
                    <a:pt x="8288" y="6525"/>
                  </a:lnTo>
                  <a:cubicBezTo>
                    <a:pt x="8288" y="7002"/>
                    <a:pt x="7883" y="7383"/>
                    <a:pt x="7406" y="7383"/>
                  </a:cubicBezTo>
                  <a:cubicBezTo>
                    <a:pt x="6930" y="7383"/>
                    <a:pt x="6549" y="7002"/>
                    <a:pt x="6549" y="6525"/>
                  </a:cubicBezTo>
                  <a:lnTo>
                    <a:pt x="6549" y="6049"/>
                  </a:lnTo>
                  <a:close/>
                  <a:moveTo>
                    <a:pt x="7406" y="4311"/>
                  </a:moveTo>
                  <a:cubicBezTo>
                    <a:pt x="8240" y="4311"/>
                    <a:pt x="8907" y="4978"/>
                    <a:pt x="8907" y="5811"/>
                  </a:cubicBezTo>
                  <a:lnTo>
                    <a:pt x="8907" y="7454"/>
                  </a:lnTo>
                  <a:cubicBezTo>
                    <a:pt x="8907" y="7716"/>
                    <a:pt x="8716" y="7907"/>
                    <a:pt x="8454" y="7931"/>
                  </a:cubicBezTo>
                  <a:lnTo>
                    <a:pt x="8073" y="7835"/>
                  </a:lnTo>
                  <a:lnTo>
                    <a:pt x="8073" y="7502"/>
                  </a:lnTo>
                  <a:cubicBezTo>
                    <a:pt x="8383" y="7288"/>
                    <a:pt x="8597" y="6930"/>
                    <a:pt x="8597" y="6525"/>
                  </a:cubicBezTo>
                  <a:lnTo>
                    <a:pt x="8597" y="5740"/>
                  </a:lnTo>
                  <a:lnTo>
                    <a:pt x="6240" y="5740"/>
                  </a:lnTo>
                  <a:lnTo>
                    <a:pt x="6240" y="6525"/>
                  </a:lnTo>
                  <a:cubicBezTo>
                    <a:pt x="6240" y="6930"/>
                    <a:pt x="6430" y="7288"/>
                    <a:pt x="6740" y="7502"/>
                  </a:cubicBezTo>
                  <a:lnTo>
                    <a:pt x="6740" y="7835"/>
                  </a:lnTo>
                  <a:lnTo>
                    <a:pt x="6382" y="7931"/>
                  </a:lnTo>
                  <a:cubicBezTo>
                    <a:pt x="6120" y="7907"/>
                    <a:pt x="5930" y="7716"/>
                    <a:pt x="5930" y="7454"/>
                  </a:cubicBezTo>
                  <a:lnTo>
                    <a:pt x="5930" y="5811"/>
                  </a:lnTo>
                  <a:cubicBezTo>
                    <a:pt x="5930" y="4978"/>
                    <a:pt x="6597" y="4311"/>
                    <a:pt x="7406" y="4311"/>
                  </a:cubicBezTo>
                  <a:close/>
                  <a:moveTo>
                    <a:pt x="3834" y="7645"/>
                  </a:moveTo>
                  <a:lnTo>
                    <a:pt x="3834" y="7931"/>
                  </a:lnTo>
                  <a:lnTo>
                    <a:pt x="3477" y="8502"/>
                  </a:lnTo>
                  <a:lnTo>
                    <a:pt x="3120" y="7931"/>
                  </a:lnTo>
                  <a:lnTo>
                    <a:pt x="3120" y="7645"/>
                  </a:lnTo>
                  <a:cubicBezTo>
                    <a:pt x="3239" y="7692"/>
                    <a:pt x="3358" y="7716"/>
                    <a:pt x="3477" y="7716"/>
                  </a:cubicBezTo>
                  <a:cubicBezTo>
                    <a:pt x="3596" y="7716"/>
                    <a:pt x="3715" y="7692"/>
                    <a:pt x="3834" y="7645"/>
                  </a:cubicBezTo>
                  <a:close/>
                  <a:moveTo>
                    <a:pt x="7764" y="7645"/>
                  </a:moveTo>
                  <a:lnTo>
                    <a:pt x="7764" y="8097"/>
                  </a:lnTo>
                  <a:lnTo>
                    <a:pt x="8145" y="8169"/>
                  </a:lnTo>
                  <a:lnTo>
                    <a:pt x="7406" y="9026"/>
                  </a:lnTo>
                  <a:lnTo>
                    <a:pt x="6692" y="8169"/>
                  </a:lnTo>
                  <a:lnTo>
                    <a:pt x="7049" y="8097"/>
                  </a:lnTo>
                  <a:lnTo>
                    <a:pt x="7049" y="7645"/>
                  </a:lnTo>
                  <a:cubicBezTo>
                    <a:pt x="7168" y="7692"/>
                    <a:pt x="7287" y="7716"/>
                    <a:pt x="7406" y="7716"/>
                  </a:cubicBezTo>
                  <a:cubicBezTo>
                    <a:pt x="7549" y="7716"/>
                    <a:pt x="7668" y="7692"/>
                    <a:pt x="7764" y="7645"/>
                  </a:cubicBezTo>
                  <a:close/>
                  <a:moveTo>
                    <a:pt x="2882" y="8145"/>
                  </a:moveTo>
                  <a:lnTo>
                    <a:pt x="3310" y="8835"/>
                  </a:lnTo>
                  <a:lnTo>
                    <a:pt x="3310" y="9788"/>
                  </a:lnTo>
                  <a:lnTo>
                    <a:pt x="1572" y="9788"/>
                  </a:lnTo>
                  <a:lnTo>
                    <a:pt x="1572" y="8478"/>
                  </a:lnTo>
                  <a:cubicBezTo>
                    <a:pt x="1572" y="8407"/>
                    <a:pt x="1691" y="8383"/>
                    <a:pt x="1715" y="8383"/>
                  </a:cubicBezTo>
                  <a:lnTo>
                    <a:pt x="2882" y="8145"/>
                  </a:lnTo>
                  <a:close/>
                  <a:moveTo>
                    <a:pt x="4049" y="8145"/>
                  </a:moveTo>
                  <a:lnTo>
                    <a:pt x="5239" y="8383"/>
                  </a:lnTo>
                  <a:cubicBezTo>
                    <a:pt x="5263" y="8383"/>
                    <a:pt x="5358" y="8407"/>
                    <a:pt x="5358" y="8478"/>
                  </a:cubicBezTo>
                  <a:lnTo>
                    <a:pt x="5358" y="9788"/>
                  </a:lnTo>
                  <a:lnTo>
                    <a:pt x="3620" y="9788"/>
                  </a:lnTo>
                  <a:lnTo>
                    <a:pt x="3620" y="8835"/>
                  </a:lnTo>
                  <a:lnTo>
                    <a:pt x="4049" y="8145"/>
                  </a:lnTo>
                  <a:close/>
                  <a:moveTo>
                    <a:pt x="6335" y="8264"/>
                  </a:moveTo>
                  <a:lnTo>
                    <a:pt x="7264" y="9312"/>
                  </a:lnTo>
                  <a:lnTo>
                    <a:pt x="7264" y="9788"/>
                  </a:lnTo>
                  <a:lnTo>
                    <a:pt x="5668" y="9788"/>
                  </a:lnTo>
                  <a:lnTo>
                    <a:pt x="5668" y="8478"/>
                  </a:lnTo>
                  <a:cubicBezTo>
                    <a:pt x="5668" y="8407"/>
                    <a:pt x="5787" y="8383"/>
                    <a:pt x="5811" y="8383"/>
                  </a:cubicBezTo>
                  <a:lnTo>
                    <a:pt x="6335" y="8264"/>
                  </a:lnTo>
                  <a:close/>
                  <a:moveTo>
                    <a:pt x="8502" y="8264"/>
                  </a:moveTo>
                  <a:lnTo>
                    <a:pt x="9026" y="8383"/>
                  </a:lnTo>
                  <a:cubicBezTo>
                    <a:pt x="9050" y="8383"/>
                    <a:pt x="9145" y="8407"/>
                    <a:pt x="9145" y="8478"/>
                  </a:cubicBezTo>
                  <a:lnTo>
                    <a:pt x="9145" y="9788"/>
                  </a:lnTo>
                  <a:lnTo>
                    <a:pt x="7573" y="9788"/>
                  </a:lnTo>
                  <a:lnTo>
                    <a:pt x="7573" y="9312"/>
                  </a:lnTo>
                  <a:lnTo>
                    <a:pt x="8502" y="8264"/>
                  </a:lnTo>
                  <a:close/>
                  <a:moveTo>
                    <a:pt x="310" y="2477"/>
                  </a:moveTo>
                  <a:lnTo>
                    <a:pt x="619" y="2787"/>
                  </a:lnTo>
                  <a:lnTo>
                    <a:pt x="619" y="3334"/>
                  </a:lnTo>
                  <a:lnTo>
                    <a:pt x="929" y="3334"/>
                  </a:lnTo>
                  <a:lnTo>
                    <a:pt x="929" y="2882"/>
                  </a:lnTo>
                  <a:lnTo>
                    <a:pt x="9788" y="2882"/>
                  </a:lnTo>
                  <a:lnTo>
                    <a:pt x="9788" y="9788"/>
                  </a:lnTo>
                  <a:lnTo>
                    <a:pt x="9454" y="9788"/>
                  </a:lnTo>
                  <a:lnTo>
                    <a:pt x="9454" y="8478"/>
                  </a:lnTo>
                  <a:cubicBezTo>
                    <a:pt x="9454" y="8288"/>
                    <a:pt x="9312" y="8121"/>
                    <a:pt x="9097" y="8073"/>
                  </a:cubicBezTo>
                  <a:lnTo>
                    <a:pt x="8954" y="8050"/>
                  </a:lnTo>
                  <a:cubicBezTo>
                    <a:pt x="9121" y="7883"/>
                    <a:pt x="9216" y="7692"/>
                    <a:pt x="9216" y="7454"/>
                  </a:cubicBezTo>
                  <a:lnTo>
                    <a:pt x="9216" y="5811"/>
                  </a:lnTo>
                  <a:cubicBezTo>
                    <a:pt x="9216" y="4811"/>
                    <a:pt x="8407" y="4001"/>
                    <a:pt x="7406" y="4001"/>
                  </a:cubicBezTo>
                  <a:cubicBezTo>
                    <a:pt x="6406" y="4001"/>
                    <a:pt x="5597" y="4811"/>
                    <a:pt x="5597" y="5811"/>
                  </a:cubicBezTo>
                  <a:lnTo>
                    <a:pt x="5597" y="7454"/>
                  </a:lnTo>
                  <a:cubicBezTo>
                    <a:pt x="5597" y="7692"/>
                    <a:pt x="5716" y="7883"/>
                    <a:pt x="5858" y="8050"/>
                  </a:cubicBezTo>
                  <a:lnTo>
                    <a:pt x="5739" y="8073"/>
                  </a:lnTo>
                  <a:cubicBezTo>
                    <a:pt x="5644" y="8097"/>
                    <a:pt x="5573" y="8121"/>
                    <a:pt x="5525" y="8169"/>
                  </a:cubicBezTo>
                  <a:cubicBezTo>
                    <a:pt x="5454" y="8121"/>
                    <a:pt x="5382" y="8073"/>
                    <a:pt x="5287" y="8073"/>
                  </a:cubicBezTo>
                  <a:lnTo>
                    <a:pt x="4144" y="7835"/>
                  </a:lnTo>
                  <a:lnTo>
                    <a:pt x="4144" y="7502"/>
                  </a:lnTo>
                  <a:cubicBezTo>
                    <a:pt x="4406" y="7311"/>
                    <a:pt x="4596" y="7026"/>
                    <a:pt x="4644" y="6668"/>
                  </a:cubicBezTo>
                  <a:lnTo>
                    <a:pt x="4811" y="6668"/>
                  </a:lnTo>
                  <a:cubicBezTo>
                    <a:pt x="5073" y="6668"/>
                    <a:pt x="5287" y="6454"/>
                    <a:pt x="5287" y="6192"/>
                  </a:cubicBezTo>
                  <a:cubicBezTo>
                    <a:pt x="5287" y="5978"/>
                    <a:pt x="5144" y="5811"/>
                    <a:pt x="4930" y="5740"/>
                  </a:cubicBezTo>
                  <a:cubicBezTo>
                    <a:pt x="4954" y="5692"/>
                    <a:pt x="4977" y="5644"/>
                    <a:pt x="4977" y="5573"/>
                  </a:cubicBezTo>
                  <a:lnTo>
                    <a:pt x="4977" y="4263"/>
                  </a:lnTo>
                  <a:lnTo>
                    <a:pt x="2763" y="4263"/>
                  </a:lnTo>
                  <a:cubicBezTo>
                    <a:pt x="2548" y="4263"/>
                    <a:pt x="2358" y="4406"/>
                    <a:pt x="2310" y="4596"/>
                  </a:cubicBezTo>
                  <a:cubicBezTo>
                    <a:pt x="2120" y="4644"/>
                    <a:pt x="1977" y="4835"/>
                    <a:pt x="1977" y="5049"/>
                  </a:cubicBezTo>
                  <a:lnTo>
                    <a:pt x="1977" y="5763"/>
                  </a:lnTo>
                  <a:cubicBezTo>
                    <a:pt x="1786" y="5811"/>
                    <a:pt x="1667" y="6002"/>
                    <a:pt x="1667" y="6192"/>
                  </a:cubicBezTo>
                  <a:cubicBezTo>
                    <a:pt x="1667" y="6454"/>
                    <a:pt x="1881" y="6668"/>
                    <a:pt x="2143" y="6668"/>
                  </a:cubicBezTo>
                  <a:lnTo>
                    <a:pt x="2310" y="6668"/>
                  </a:lnTo>
                  <a:cubicBezTo>
                    <a:pt x="2334" y="7026"/>
                    <a:pt x="2524" y="7311"/>
                    <a:pt x="2810" y="7502"/>
                  </a:cubicBezTo>
                  <a:lnTo>
                    <a:pt x="2810" y="7835"/>
                  </a:lnTo>
                  <a:lnTo>
                    <a:pt x="1643" y="8073"/>
                  </a:lnTo>
                  <a:cubicBezTo>
                    <a:pt x="1405" y="8121"/>
                    <a:pt x="1262" y="8264"/>
                    <a:pt x="1262" y="8478"/>
                  </a:cubicBezTo>
                  <a:lnTo>
                    <a:pt x="1262" y="9788"/>
                  </a:lnTo>
                  <a:lnTo>
                    <a:pt x="929" y="9788"/>
                  </a:lnTo>
                  <a:lnTo>
                    <a:pt x="929" y="3668"/>
                  </a:lnTo>
                  <a:lnTo>
                    <a:pt x="619" y="3668"/>
                  </a:lnTo>
                  <a:lnTo>
                    <a:pt x="619" y="9883"/>
                  </a:lnTo>
                  <a:lnTo>
                    <a:pt x="310" y="10193"/>
                  </a:lnTo>
                  <a:lnTo>
                    <a:pt x="310" y="2477"/>
                  </a:lnTo>
                  <a:close/>
                  <a:moveTo>
                    <a:pt x="10431" y="2477"/>
                  </a:moveTo>
                  <a:lnTo>
                    <a:pt x="10431" y="10217"/>
                  </a:lnTo>
                  <a:lnTo>
                    <a:pt x="10097" y="9883"/>
                  </a:lnTo>
                  <a:lnTo>
                    <a:pt x="10097" y="2787"/>
                  </a:lnTo>
                  <a:lnTo>
                    <a:pt x="10431" y="2477"/>
                  </a:lnTo>
                  <a:close/>
                  <a:moveTo>
                    <a:pt x="5358" y="0"/>
                  </a:moveTo>
                  <a:cubicBezTo>
                    <a:pt x="5049" y="0"/>
                    <a:pt x="4787" y="238"/>
                    <a:pt x="4739" y="548"/>
                  </a:cubicBezTo>
                  <a:lnTo>
                    <a:pt x="2763" y="1929"/>
                  </a:lnTo>
                  <a:lnTo>
                    <a:pt x="0" y="1929"/>
                  </a:lnTo>
                  <a:lnTo>
                    <a:pt x="0" y="10741"/>
                  </a:lnTo>
                  <a:lnTo>
                    <a:pt x="8692" y="10741"/>
                  </a:lnTo>
                  <a:lnTo>
                    <a:pt x="8692" y="10431"/>
                  </a:lnTo>
                  <a:lnTo>
                    <a:pt x="524" y="10431"/>
                  </a:lnTo>
                  <a:lnTo>
                    <a:pt x="834" y="10121"/>
                  </a:lnTo>
                  <a:lnTo>
                    <a:pt x="9883" y="10121"/>
                  </a:lnTo>
                  <a:lnTo>
                    <a:pt x="10193" y="10431"/>
                  </a:lnTo>
                  <a:lnTo>
                    <a:pt x="9645" y="10431"/>
                  </a:lnTo>
                  <a:lnTo>
                    <a:pt x="9645" y="10741"/>
                  </a:lnTo>
                  <a:lnTo>
                    <a:pt x="10740" y="10741"/>
                  </a:lnTo>
                  <a:lnTo>
                    <a:pt x="10740" y="1929"/>
                  </a:lnTo>
                  <a:lnTo>
                    <a:pt x="7978" y="1929"/>
                  </a:lnTo>
                  <a:lnTo>
                    <a:pt x="5978" y="548"/>
                  </a:lnTo>
                  <a:cubicBezTo>
                    <a:pt x="5954" y="238"/>
                    <a:pt x="5692" y="0"/>
                    <a:pt x="53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77" name="Google Shape;5377;p62"/>
          <p:cNvGrpSpPr/>
          <p:nvPr/>
        </p:nvGrpSpPr>
        <p:grpSpPr>
          <a:xfrm>
            <a:off x="2477222" y="4244994"/>
            <a:ext cx="414534" cy="379648"/>
            <a:chOff x="2477222" y="4244994"/>
            <a:chExt cx="414534" cy="379648"/>
          </a:xfrm>
        </p:grpSpPr>
        <p:sp>
          <p:nvSpPr>
            <p:cNvPr id="5378" name="Google Shape;5378;p62"/>
            <p:cNvSpPr/>
            <p:nvPr/>
          </p:nvSpPr>
          <p:spPr>
            <a:xfrm>
              <a:off x="2514923" y="4248737"/>
              <a:ext cx="136956" cy="70774"/>
            </a:xfrm>
            <a:custGeom>
              <a:rect b="b" l="l" r="r" t="t"/>
              <a:pathLst>
                <a:path extrusionOk="0" h="1834" w="3549">
                  <a:moveTo>
                    <a:pt x="1262" y="1572"/>
                  </a:moveTo>
                  <a:cubicBezTo>
                    <a:pt x="1596" y="1834"/>
                    <a:pt x="1977" y="1834"/>
                    <a:pt x="2310" y="1572"/>
                  </a:cubicBezTo>
                  <a:cubicBezTo>
                    <a:pt x="2525" y="1762"/>
                    <a:pt x="2810" y="1810"/>
                    <a:pt x="3048" y="1762"/>
                  </a:cubicBezTo>
                  <a:cubicBezTo>
                    <a:pt x="3549" y="1572"/>
                    <a:pt x="3358" y="929"/>
                    <a:pt x="3048" y="929"/>
                  </a:cubicBezTo>
                  <a:cubicBezTo>
                    <a:pt x="3048" y="643"/>
                    <a:pt x="2882" y="429"/>
                    <a:pt x="2548" y="429"/>
                  </a:cubicBezTo>
                  <a:cubicBezTo>
                    <a:pt x="2548" y="48"/>
                    <a:pt x="2024" y="0"/>
                    <a:pt x="1786" y="119"/>
                  </a:cubicBezTo>
                  <a:cubicBezTo>
                    <a:pt x="1524" y="0"/>
                    <a:pt x="1024" y="48"/>
                    <a:pt x="1024" y="429"/>
                  </a:cubicBezTo>
                  <a:cubicBezTo>
                    <a:pt x="691" y="429"/>
                    <a:pt x="524" y="643"/>
                    <a:pt x="524" y="929"/>
                  </a:cubicBezTo>
                  <a:cubicBezTo>
                    <a:pt x="191" y="929"/>
                    <a:pt x="0" y="1572"/>
                    <a:pt x="524" y="1762"/>
                  </a:cubicBezTo>
                  <a:cubicBezTo>
                    <a:pt x="762" y="1810"/>
                    <a:pt x="1048" y="1762"/>
                    <a:pt x="1262" y="157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9" name="Google Shape;5379;p62"/>
            <p:cNvSpPr/>
            <p:nvPr/>
          </p:nvSpPr>
          <p:spPr>
            <a:xfrm>
              <a:off x="2510331" y="4316731"/>
              <a:ext cx="146140" cy="30370"/>
            </a:xfrm>
            <a:custGeom>
              <a:rect b="b" l="l" r="r" t="t"/>
              <a:pathLst>
                <a:path extrusionOk="0" h="787" w="3787">
                  <a:moveTo>
                    <a:pt x="643" y="786"/>
                  </a:moveTo>
                  <a:lnTo>
                    <a:pt x="643" y="0"/>
                  </a:lnTo>
                  <a:lnTo>
                    <a:pt x="334" y="0"/>
                  </a:lnTo>
                  <a:cubicBezTo>
                    <a:pt x="143" y="0"/>
                    <a:pt x="0" y="143"/>
                    <a:pt x="0" y="310"/>
                  </a:cubicBezTo>
                  <a:lnTo>
                    <a:pt x="0" y="453"/>
                  </a:lnTo>
                  <a:cubicBezTo>
                    <a:pt x="0" y="643"/>
                    <a:pt x="143" y="786"/>
                    <a:pt x="334" y="786"/>
                  </a:cubicBezTo>
                  <a:lnTo>
                    <a:pt x="643" y="786"/>
                  </a:lnTo>
                  <a:close/>
                  <a:moveTo>
                    <a:pt x="3167" y="0"/>
                  </a:moveTo>
                  <a:lnTo>
                    <a:pt x="3167" y="786"/>
                  </a:lnTo>
                  <a:lnTo>
                    <a:pt x="3477" y="786"/>
                  </a:lnTo>
                  <a:cubicBezTo>
                    <a:pt x="3644" y="786"/>
                    <a:pt x="3787" y="643"/>
                    <a:pt x="3787" y="453"/>
                  </a:cubicBezTo>
                  <a:lnTo>
                    <a:pt x="3787" y="310"/>
                  </a:lnTo>
                  <a:cubicBezTo>
                    <a:pt x="3787" y="143"/>
                    <a:pt x="3644" y="0"/>
                    <a:pt x="3477" y="0"/>
                  </a:cubicBezTo>
                  <a:lnTo>
                    <a:pt x="3167" y="0"/>
                  </a:lnTo>
                  <a:close/>
                </a:path>
              </a:pathLst>
            </a:custGeom>
            <a:solidFill>
              <a:srgbClr val="F0B5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0" name="Google Shape;5380;p62"/>
            <p:cNvSpPr/>
            <p:nvPr/>
          </p:nvSpPr>
          <p:spPr>
            <a:xfrm>
              <a:off x="2724422" y="4334173"/>
              <a:ext cx="145253" cy="30370"/>
            </a:xfrm>
            <a:custGeom>
              <a:rect b="b" l="l" r="r" t="t"/>
              <a:pathLst>
                <a:path extrusionOk="0" h="787" w="3764">
                  <a:moveTo>
                    <a:pt x="310" y="787"/>
                  </a:moveTo>
                  <a:lnTo>
                    <a:pt x="620" y="787"/>
                  </a:lnTo>
                  <a:lnTo>
                    <a:pt x="620" y="1"/>
                  </a:lnTo>
                  <a:lnTo>
                    <a:pt x="310" y="1"/>
                  </a:lnTo>
                  <a:cubicBezTo>
                    <a:pt x="144" y="1"/>
                    <a:pt x="1" y="144"/>
                    <a:pt x="1" y="334"/>
                  </a:cubicBezTo>
                  <a:lnTo>
                    <a:pt x="1" y="477"/>
                  </a:lnTo>
                  <a:cubicBezTo>
                    <a:pt x="1" y="596"/>
                    <a:pt x="49" y="691"/>
                    <a:pt x="120" y="739"/>
                  </a:cubicBezTo>
                  <a:cubicBezTo>
                    <a:pt x="168" y="787"/>
                    <a:pt x="239" y="787"/>
                    <a:pt x="310" y="787"/>
                  </a:cubicBezTo>
                  <a:close/>
                  <a:moveTo>
                    <a:pt x="3144" y="1"/>
                  </a:moveTo>
                  <a:lnTo>
                    <a:pt x="3144" y="787"/>
                  </a:lnTo>
                  <a:lnTo>
                    <a:pt x="3454" y="787"/>
                  </a:lnTo>
                  <a:cubicBezTo>
                    <a:pt x="3525" y="787"/>
                    <a:pt x="3597" y="787"/>
                    <a:pt x="3645" y="739"/>
                  </a:cubicBezTo>
                  <a:cubicBezTo>
                    <a:pt x="3716" y="691"/>
                    <a:pt x="3764" y="596"/>
                    <a:pt x="3764" y="477"/>
                  </a:cubicBezTo>
                  <a:lnTo>
                    <a:pt x="3764" y="334"/>
                  </a:lnTo>
                  <a:cubicBezTo>
                    <a:pt x="3764" y="144"/>
                    <a:pt x="3621" y="1"/>
                    <a:pt x="3454" y="1"/>
                  </a:cubicBezTo>
                  <a:lnTo>
                    <a:pt x="3144" y="1"/>
                  </a:lnTo>
                  <a:close/>
                </a:path>
              </a:pathLst>
            </a:custGeom>
            <a:solidFill>
              <a:srgbClr val="F0B5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1" name="Google Shape;5381;p62"/>
            <p:cNvSpPr/>
            <p:nvPr/>
          </p:nvSpPr>
          <p:spPr>
            <a:xfrm>
              <a:off x="2713424" y="4249625"/>
              <a:ext cx="167288" cy="97478"/>
            </a:xfrm>
            <a:custGeom>
              <a:rect b="b" l="l" r="r" t="t"/>
              <a:pathLst>
                <a:path extrusionOk="0" h="2526" w="4335">
                  <a:moveTo>
                    <a:pt x="595" y="2192"/>
                  </a:moveTo>
                  <a:lnTo>
                    <a:pt x="905" y="2192"/>
                  </a:lnTo>
                  <a:cubicBezTo>
                    <a:pt x="1262" y="2192"/>
                    <a:pt x="1548" y="1906"/>
                    <a:pt x="1548" y="1573"/>
                  </a:cubicBezTo>
                  <a:cubicBezTo>
                    <a:pt x="1548" y="1906"/>
                    <a:pt x="1810" y="2192"/>
                    <a:pt x="2167" y="2192"/>
                  </a:cubicBezTo>
                  <a:lnTo>
                    <a:pt x="3739" y="2192"/>
                  </a:lnTo>
                  <a:cubicBezTo>
                    <a:pt x="3906" y="2192"/>
                    <a:pt x="4049" y="2335"/>
                    <a:pt x="4049" y="2525"/>
                  </a:cubicBezTo>
                  <a:cubicBezTo>
                    <a:pt x="4334" y="2001"/>
                    <a:pt x="4120" y="1525"/>
                    <a:pt x="3882" y="1358"/>
                  </a:cubicBezTo>
                  <a:cubicBezTo>
                    <a:pt x="3858" y="953"/>
                    <a:pt x="3525" y="668"/>
                    <a:pt x="3120" y="668"/>
                  </a:cubicBezTo>
                  <a:cubicBezTo>
                    <a:pt x="3120" y="263"/>
                    <a:pt x="2596" y="1"/>
                    <a:pt x="2167" y="191"/>
                  </a:cubicBezTo>
                  <a:cubicBezTo>
                    <a:pt x="1739" y="1"/>
                    <a:pt x="1215" y="263"/>
                    <a:pt x="1215" y="668"/>
                  </a:cubicBezTo>
                  <a:cubicBezTo>
                    <a:pt x="810" y="668"/>
                    <a:pt x="476" y="953"/>
                    <a:pt x="453" y="1358"/>
                  </a:cubicBezTo>
                  <a:cubicBezTo>
                    <a:pt x="214" y="1525"/>
                    <a:pt x="0" y="2001"/>
                    <a:pt x="286" y="2525"/>
                  </a:cubicBezTo>
                  <a:cubicBezTo>
                    <a:pt x="286" y="2335"/>
                    <a:pt x="429" y="2192"/>
                    <a:pt x="595" y="2192"/>
                  </a:cubicBezTo>
                  <a:close/>
                </a:path>
              </a:pathLst>
            </a:custGeom>
            <a:solidFill>
              <a:srgbClr val="C6D2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2" name="Google Shape;5382;p62"/>
            <p:cNvSpPr/>
            <p:nvPr/>
          </p:nvSpPr>
          <p:spPr>
            <a:xfrm>
              <a:off x="2748347" y="4310286"/>
              <a:ext cx="97440" cy="102958"/>
            </a:xfrm>
            <a:custGeom>
              <a:rect b="b" l="l" r="r" t="t"/>
              <a:pathLst>
                <a:path extrusionOk="0" h="2668" w="2525">
                  <a:moveTo>
                    <a:pt x="0" y="620"/>
                  </a:moveTo>
                  <a:lnTo>
                    <a:pt x="0" y="1406"/>
                  </a:lnTo>
                  <a:cubicBezTo>
                    <a:pt x="0" y="2120"/>
                    <a:pt x="572" y="2668"/>
                    <a:pt x="1262" y="2668"/>
                  </a:cubicBezTo>
                  <a:cubicBezTo>
                    <a:pt x="1953" y="2668"/>
                    <a:pt x="2524" y="2120"/>
                    <a:pt x="2524" y="1406"/>
                  </a:cubicBezTo>
                  <a:lnTo>
                    <a:pt x="2524" y="620"/>
                  </a:lnTo>
                  <a:lnTo>
                    <a:pt x="1262" y="620"/>
                  </a:lnTo>
                  <a:cubicBezTo>
                    <a:pt x="905" y="620"/>
                    <a:pt x="643" y="334"/>
                    <a:pt x="643" y="1"/>
                  </a:cubicBezTo>
                  <a:cubicBezTo>
                    <a:pt x="643" y="334"/>
                    <a:pt x="357" y="620"/>
                    <a:pt x="0" y="620"/>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3" name="Google Shape;5383;p62"/>
            <p:cNvSpPr/>
            <p:nvPr/>
          </p:nvSpPr>
          <p:spPr>
            <a:xfrm>
              <a:off x="2522255" y="4284548"/>
              <a:ext cx="123179" cy="34963"/>
            </a:xfrm>
            <a:custGeom>
              <a:rect b="b" l="l" r="r" t="t"/>
              <a:pathLst>
                <a:path extrusionOk="0" h="906" w="3192">
                  <a:moveTo>
                    <a:pt x="1072" y="644"/>
                  </a:moveTo>
                  <a:cubicBezTo>
                    <a:pt x="1406" y="906"/>
                    <a:pt x="1787" y="906"/>
                    <a:pt x="2120" y="644"/>
                  </a:cubicBezTo>
                  <a:cubicBezTo>
                    <a:pt x="2335" y="834"/>
                    <a:pt x="2620" y="882"/>
                    <a:pt x="2858" y="834"/>
                  </a:cubicBezTo>
                  <a:cubicBezTo>
                    <a:pt x="3097" y="739"/>
                    <a:pt x="3192" y="549"/>
                    <a:pt x="3168" y="358"/>
                  </a:cubicBezTo>
                  <a:cubicBezTo>
                    <a:pt x="2739" y="620"/>
                    <a:pt x="2406" y="263"/>
                    <a:pt x="2144" y="1"/>
                  </a:cubicBezTo>
                  <a:lnTo>
                    <a:pt x="1811" y="263"/>
                  </a:lnTo>
                  <a:cubicBezTo>
                    <a:pt x="1668" y="406"/>
                    <a:pt x="1525" y="406"/>
                    <a:pt x="1358" y="263"/>
                  </a:cubicBezTo>
                  <a:lnTo>
                    <a:pt x="1025" y="1"/>
                  </a:lnTo>
                  <a:cubicBezTo>
                    <a:pt x="763" y="263"/>
                    <a:pt x="429" y="620"/>
                    <a:pt x="25" y="358"/>
                  </a:cubicBezTo>
                  <a:cubicBezTo>
                    <a:pt x="1" y="549"/>
                    <a:pt x="72" y="739"/>
                    <a:pt x="334" y="834"/>
                  </a:cubicBezTo>
                  <a:cubicBezTo>
                    <a:pt x="572" y="882"/>
                    <a:pt x="858" y="834"/>
                    <a:pt x="1072" y="64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4" name="Google Shape;5384;p62"/>
            <p:cNvSpPr/>
            <p:nvPr/>
          </p:nvSpPr>
          <p:spPr>
            <a:xfrm>
              <a:off x="2748347" y="4325915"/>
              <a:ext cx="57924" cy="92848"/>
            </a:xfrm>
            <a:custGeom>
              <a:rect b="b" l="l" r="r" t="t"/>
              <a:pathLst>
                <a:path extrusionOk="0" h="2406" w="1501">
                  <a:moveTo>
                    <a:pt x="0" y="215"/>
                  </a:moveTo>
                  <a:lnTo>
                    <a:pt x="0" y="1001"/>
                  </a:lnTo>
                  <a:cubicBezTo>
                    <a:pt x="0" y="1810"/>
                    <a:pt x="738" y="2406"/>
                    <a:pt x="1500" y="2239"/>
                  </a:cubicBezTo>
                  <a:cubicBezTo>
                    <a:pt x="929" y="2144"/>
                    <a:pt x="476" y="1620"/>
                    <a:pt x="476" y="1001"/>
                  </a:cubicBezTo>
                  <a:lnTo>
                    <a:pt x="476" y="0"/>
                  </a:lnTo>
                  <a:cubicBezTo>
                    <a:pt x="357" y="143"/>
                    <a:pt x="191" y="215"/>
                    <a:pt x="0" y="21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5" name="Google Shape;5385;p62"/>
            <p:cNvSpPr/>
            <p:nvPr/>
          </p:nvSpPr>
          <p:spPr>
            <a:xfrm>
              <a:off x="2740051" y="4406797"/>
              <a:ext cx="113995" cy="79071"/>
            </a:xfrm>
            <a:custGeom>
              <a:rect b="b" l="l" r="r" t="t"/>
              <a:pathLst>
                <a:path extrusionOk="0" h="2049" w="2954">
                  <a:moveTo>
                    <a:pt x="2096" y="0"/>
                  </a:moveTo>
                  <a:cubicBezTo>
                    <a:pt x="1930" y="119"/>
                    <a:pt x="1715" y="167"/>
                    <a:pt x="1477" y="167"/>
                  </a:cubicBezTo>
                  <a:cubicBezTo>
                    <a:pt x="1263" y="167"/>
                    <a:pt x="1049" y="119"/>
                    <a:pt x="858" y="0"/>
                  </a:cubicBezTo>
                  <a:lnTo>
                    <a:pt x="858" y="643"/>
                  </a:lnTo>
                  <a:cubicBezTo>
                    <a:pt x="787" y="667"/>
                    <a:pt x="1" y="905"/>
                    <a:pt x="1" y="905"/>
                  </a:cubicBezTo>
                  <a:lnTo>
                    <a:pt x="1477" y="2048"/>
                  </a:lnTo>
                  <a:lnTo>
                    <a:pt x="2954" y="905"/>
                  </a:lnTo>
                  <a:lnTo>
                    <a:pt x="2096" y="643"/>
                  </a:lnTo>
                  <a:lnTo>
                    <a:pt x="2096" y="0"/>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6" name="Google Shape;5386;p62"/>
            <p:cNvSpPr/>
            <p:nvPr/>
          </p:nvSpPr>
          <p:spPr>
            <a:xfrm>
              <a:off x="2740051" y="4436202"/>
              <a:ext cx="19334" cy="19334"/>
            </a:xfrm>
            <a:custGeom>
              <a:rect b="b" l="l" r="r" t="t"/>
              <a:pathLst>
                <a:path extrusionOk="0" h="501" w="501">
                  <a:moveTo>
                    <a:pt x="453" y="0"/>
                  </a:moveTo>
                  <a:cubicBezTo>
                    <a:pt x="215" y="72"/>
                    <a:pt x="1" y="143"/>
                    <a:pt x="1" y="143"/>
                  </a:cubicBezTo>
                  <a:lnTo>
                    <a:pt x="477" y="500"/>
                  </a:lnTo>
                  <a:cubicBezTo>
                    <a:pt x="501" y="357"/>
                    <a:pt x="477" y="167"/>
                    <a:pt x="453" y="0"/>
                  </a:cubicBezTo>
                  <a:close/>
                </a:path>
              </a:pathLst>
            </a:custGeom>
            <a:solidFill>
              <a:srgbClr val="F0B5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7" name="Google Shape;5387;p62"/>
            <p:cNvSpPr/>
            <p:nvPr/>
          </p:nvSpPr>
          <p:spPr>
            <a:xfrm>
              <a:off x="2535144" y="4347062"/>
              <a:ext cx="97440" cy="47813"/>
            </a:xfrm>
            <a:custGeom>
              <a:rect b="b" l="l" r="r" t="t"/>
              <a:pathLst>
                <a:path extrusionOk="0" h="1239" w="2525">
                  <a:moveTo>
                    <a:pt x="1739" y="453"/>
                  </a:moveTo>
                  <a:lnTo>
                    <a:pt x="1405" y="310"/>
                  </a:lnTo>
                  <a:lnTo>
                    <a:pt x="1096" y="310"/>
                  </a:lnTo>
                  <a:lnTo>
                    <a:pt x="786" y="453"/>
                  </a:lnTo>
                  <a:lnTo>
                    <a:pt x="0" y="0"/>
                  </a:lnTo>
                  <a:cubicBezTo>
                    <a:pt x="0" y="691"/>
                    <a:pt x="572" y="1239"/>
                    <a:pt x="1262" y="1239"/>
                  </a:cubicBezTo>
                  <a:cubicBezTo>
                    <a:pt x="1953" y="1239"/>
                    <a:pt x="2524" y="691"/>
                    <a:pt x="25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8" name="Google Shape;5388;p62"/>
            <p:cNvSpPr/>
            <p:nvPr/>
          </p:nvSpPr>
          <p:spPr>
            <a:xfrm>
              <a:off x="2559030" y="4388390"/>
              <a:ext cx="48739" cy="49665"/>
            </a:xfrm>
            <a:custGeom>
              <a:rect b="b" l="l" r="r" t="t"/>
              <a:pathLst>
                <a:path extrusionOk="0" h="1287" w="1263">
                  <a:moveTo>
                    <a:pt x="1262" y="1"/>
                  </a:moveTo>
                  <a:cubicBezTo>
                    <a:pt x="1072" y="120"/>
                    <a:pt x="858" y="168"/>
                    <a:pt x="643" y="168"/>
                  </a:cubicBezTo>
                  <a:cubicBezTo>
                    <a:pt x="405" y="168"/>
                    <a:pt x="191" y="120"/>
                    <a:pt x="0" y="1"/>
                  </a:cubicBezTo>
                  <a:lnTo>
                    <a:pt x="0" y="644"/>
                  </a:lnTo>
                  <a:lnTo>
                    <a:pt x="643" y="1287"/>
                  </a:lnTo>
                  <a:lnTo>
                    <a:pt x="1262" y="644"/>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9" name="Google Shape;5389;p62"/>
            <p:cNvSpPr/>
            <p:nvPr/>
          </p:nvSpPr>
          <p:spPr>
            <a:xfrm>
              <a:off x="2637134" y="4413203"/>
              <a:ext cx="103884" cy="48739"/>
            </a:xfrm>
            <a:custGeom>
              <a:rect b="b" l="l" r="r" t="t"/>
              <a:pathLst>
                <a:path extrusionOk="0" h="1263" w="2692">
                  <a:moveTo>
                    <a:pt x="1739" y="1"/>
                  </a:moveTo>
                  <a:lnTo>
                    <a:pt x="953" y="1"/>
                  </a:lnTo>
                  <a:cubicBezTo>
                    <a:pt x="429" y="1"/>
                    <a:pt x="1" y="406"/>
                    <a:pt x="1" y="930"/>
                  </a:cubicBezTo>
                  <a:cubicBezTo>
                    <a:pt x="1" y="1120"/>
                    <a:pt x="143" y="1263"/>
                    <a:pt x="310" y="1263"/>
                  </a:cubicBezTo>
                  <a:lnTo>
                    <a:pt x="2358" y="1263"/>
                  </a:lnTo>
                  <a:cubicBezTo>
                    <a:pt x="2549" y="1263"/>
                    <a:pt x="2692" y="1120"/>
                    <a:pt x="2692" y="930"/>
                  </a:cubicBezTo>
                  <a:cubicBezTo>
                    <a:pt x="2692" y="429"/>
                    <a:pt x="2263" y="1"/>
                    <a:pt x="1739" y="1"/>
                  </a:cubicBezTo>
                  <a:close/>
                </a:path>
              </a:pathLst>
            </a:custGeom>
            <a:solidFill>
              <a:srgbClr val="C6D2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0" name="Google Shape;5390;p62"/>
            <p:cNvSpPr/>
            <p:nvPr/>
          </p:nvSpPr>
          <p:spPr>
            <a:xfrm>
              <a:off x="2649097" y="4461902"/>
              <a:ext cx="79071" cy="63481"/>
            </a:xfrm>
            <a:custGeom>
              <a:rect b="b" l="l" r="r" t="t"/>
              <a:pathLst>
                <a:path extrusionOk="0" h="1645" w="2049">
                  <a:moveTo>
                    <a:pt x="2048" y="1"/>
                  </a:moveTo>
                  <a:lnTo>
                    <a:pt x="0" y="1"/>
                  </a:lnTo>
                  <a:lnTo>
                    <a:pt x="0" y="620"/>
                  </a:lnTo>
                  <a:cubicBezTo>
                    <a:pt x="0" y="1192"/>
                    <a:pt x="476" y="1644"/>
                    <a:pt x="1024" y="1644"/>
                  </a:cubicBezTo>
                  <a:cubicBezTo>
                    <a:pt x="1596" y="1644"/>
                    <a:pt x="2048" y="1192"/>
                    <a:pt x="2048" y="620"/>
                  </a:cubicBezTo>
                  <a:lnTo>
                    <a:pt x="2048" y="1"/>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1" name="Google Shape;5391;p62"/>
            <p:cNvSpPr/>
            <p:nvPr/>
          </p:nvSpPr>
          <p:spPr>
            <a:xfrm>
              <a:off x="2637134" y="4413203"/>
              <a:ext cx="55184" cy="48739"/>
            </a:xfrm>
            <a:custGeom>
              <a:rect b="b" l="l" r="r" t="t"/>
              <a:pathLst>
                <a:path extrusionOk="0" h="1263" w="1430">
                  <a:moveTo>
                    <a:pt x="1429" y="1"/>
                  </a:moveTo>
                  <a:lnTo>
                    <a:pt x="953" y="1"/>
                  </a:lnTo>
                  <a:cubicBezTo>
                    <a:pt x="429" y="1"/>
                    <a:pt x="1" y="406"/>
                    <a:pt x="1" y="930"/>
                  </a:cubicBezTo>
                  <a:cubicBezTo>
                    <a:pt x="1" y="1120"/>
                    <a:pt x="143" y="1263"/>
                    <a:pt x="310" y="1263"/>
                  </a:cubicBezTo>
                  <a:lnTo>
                    <a:pt x="786" y="1263"/>
                  </a:lnTo>
                  <a:cubicBezTo>
                    <a:pt x="620" y="1263"/>
                    <a:pt x="477" y="1120"/>
                    <a:pt x="477" y="930"/>
                  </a:cubicBezTo>
                  <a:cubicBezTo>
                    <a:pt x="477" y="406"/>
                    <a:pt x="905" y="1"/>
                    <a:pt x="1429"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2" name="Google Shape;5392;p62"/>
            <p:cNvSpPr/>
            <p:nvPr/>
          </p:nvSpPr>
          <p:spPr>
            <a:xfrm>
              <a:off x="2649097" y="4461902"/>
              <a:ext cx="48739" cy="68999"/>
            </a:xfrm>
            <a:custGeom>
              <a:rect b="b" l="l" r="r" t="t"/>
              <a:pathLst>
                <a:path extrusionOk="0" h="1788" w="1263">
                  <a:moveTo>
                    <a:pt x="476" y="1"/>
                  </a:moveTo>
                  <a:lnTo>
                    <a:pt x="0" y="1"/>
                  </a:lnTo>
                  <a:lnTo>
                    <a:pt x="0" y="620"/>
                  </a:lnTo>
                  <a:cubicBezTo>
                    <a:pt x="0" y="1287"/>
                    <a:pt x="643" y="1787"/>
                    <a:pt x="1262" y="1620"/>
                  </a:cubicBezTo>
                  <a:cubicBezTo>
                    <a:pt x="810" y="1525"/>
                    <a:pt x="476" y="1120"/>
                    <a:pt x="476" y="62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3" name="Google Shape;5393;p62"/>
            <p:cNvSpPr/>
            <p:nvPr/>
          </p:nvSpPr>
          <p:spPr>
            <a:xfrm>
              <a:off x="2535144" y="4309360"/>
              <a:ext cx="97440" cy="55184"/>
            </a:xfrm>
            <a:custGeom>
              <a:rect b="b" l="l" r="r" t="t"/>
              <a:pathLst>
                <a:path extrusionOk="0" h="1430" w="2525">
                  <a:moveTo>
                    <a:pt x="786" y="1430"/>
                  </a:moveTo>
                  <a:lnTo>
                    <a:pt x="1096" y="1287"/>
                  </a:lnTo>
                  <a:lnTo>
                    <a:pt x="1405" y="1287"/>
                  </a:lnTo>
                  <a:lnTo>
                    <a:pt x="1739" y="1430"/>
                  </a:lnTo>
                  <a:lnTo>
                    <a:pt x="2524" y="977"/>
                  </a:lnTo>
                  <a:lnTo>
                    <a:pt x="2524" y="191"/>
                  </a:lnTo>
                  <a:cubicBezTo>
                    <a:pt x="2262" y="239"/>
                    <a:pt x="2001" y="191"/>
                    <a:pt x="1786" y="1"/>
                  </a:cubicBezTo>
                  <a:cubicBezTo>
                    <a:pt x="1453" y="263"/>
                    <a:pt x="1072" y="263"/>
                    <a:pt x="738" y="1"/>
                  </a:cubicBezTo>
                  <a:cubicBezTo>
                    <a:pt x="524" y="191"/>
                    <a:pt x="238" y="239"/>
                    <a:pt x="0" y="191"/>
                  </a:cubicBezTo>
                  <a:lnTo>
                    <a:pt x="0" y="977"/>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4" name="Google Shape;5394;p62"/>
            <p:cNvSpPr/>
            <p:nvPr/>
          </p:nvSpPr>
          <p:spPr>
            <a:xfrm>
              <a:off x="2708832" y="4441720"/>
              <a:ext cx="176472" cy="132364"/>
            </a:xfrm>
            <a:custGeom>
              <a:rect b="b" l="l" r="r" t="t"/>
              <a:pathLst>
                <a:path extrusionOk="0" h="3430" w="4573">
                  <a:moveTo>
                    <a:pt x="0" y="2048"/>
                  </a:moveTo>
                  <a:lnTo>
                    <a:pt x="0" y="2643"/>
                  </a:lnTo>
                  <a:lnTo>
                    <a:pt x="762" y="2810"/>
                  </a:lnTo>
                  <a:cubicBezTo>
                    <a:pt x="1119" y="2882"/>
                    <a:pt x="1405" y="3096"/>
                    <a:pt x="1405" y="3429"/>
                  </a:cubicBezTo>
                  <a:lnTo>
                    <a:pt x="4572" y="3429"/>
                  </a:lnTo>
                  <a:lnTo>
                    <a:pt x="4572" y="691"/>
                  </a:lnTo>
                  <a:cubicBezTo>
                    <a:pt x="4572" y="333"/>
                    <a:pt x="4287" y="167"/>
                    <a:pt x="3953" y="48"/>
                  </a:cubicBezTo>
                  <a:lnTo>
                    <a:pt x="3763" y="0"/>
                  </a:lnTo>
                  <a:lnTo>
                    <a:pt x="2286" y="1143"/>
                  </a:lnTo>
                  <a:lnTo>
                    <a:pt x="810" y="0"/>
                  </a:lnTo>
                  <a:cubicBezTo>
                    <a:pt x="810" y="72"/>
                    <a:pt x="834" y="119"/>
                    <a:pt x="834" y="191"/>
                  </a:cubicBezTo>
                  <a:cubicBezTo>
                    <a:pt x="834" y="381"/>
                    <a:pt x="691" y="524"/>
                    <a:pt x="500" y="524"/>
                  </a:cubicBezTo>
                  <a:lnTo>
                    <a:pt x="500" y="1143"/>
                  </a:lnTo>
                  <a:cubicBezTo>
                    <a:pt x="500" y="1524"/>
                    <a:pt x="310" y="1858"/>
                    <a:pt x="0" y="204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5" name="Google Shape;5395;p62"/>
            <p:cNvSpPr/>
            <p:nvPr/>
          </p:nvSpPr>
          <p:spPr>
            <a:xfrm>
              <a:off x="2708832" y="4441720"/>
              <a:ext cx="72626" cy="132364"/>
            </a:xfrm>
            <a:custGeom>
              <a:rect b="b" l="l" r="r" t="t"/>
              <a:pathLst>
                <a:path extrusionOk="0" h="3430" w="1882">
                  <a:moveTo>
                    <a:pt x="0" y="2048"/>
                  </a:moveTo>
                  <a:lnTo>
                    <a:pt x="0" y="2643"/>
                  </a:lnTo>
                  <a:lnTo>
                    <a:pt x="762" y="2810"/>
                  </a:lnTo>
                  <a:cubicBezTo>
                    <a:pt x="1119" y="2882"/>
                    <a:pt x="1405" y="3096"/>
                    <a:pt x="1405" y="3429"/>
                  </a:cubicBezTo>
                  <a:lnTo>
                    <a:pt x="1881" y="3429"/>
                  </a:lnTo>
                  <a:cubicBezTo>
                    <a:pt x="1881" y="2834"/>
                    <a:pt x="1405" y="2453"/>
                    <a:pt x="857" y="2334"/>
                  </a:cubicBezTo>
                  <a:lnTo>
                    <a:pt x="476" y="2262"/>
                  </a:lnTo>
                  <a:cubicBezTo>
                    <a:pt x="786" y="1977"/>
                    <a:pt x="976" y="1596"/>
                    <a:pt x="976" y="1143"/>
                  </a:cubicBezTo>
                  <a:lnTo>
                    <a:pt x="976" y="834"/>
                  </a:lnTo>
                  <a:cubicBezTo>
                    <a:pt x="1119" y="714"/>
                    <a:pt x="1238" y="548"/>
                    <a:pt x="1286" y="357"/>
                  </a:cubicBezTo>
                  <a:lnTo>
                    <a:pt x="810" y="0"/>
                  </a:lnTo>
                  <a:cubicBezTo>
                    <a:pt x="810" y="72"/>
                    <a:pt x="834" y="119"/>
                    <a:pt x="834" y="191"/>
                  </a:cubicBezTo>
                  <a:cubicBezTo>
                    <a:pt x="834" y="381"/>
                    <a:pt x="691" y="524"/>
                    <a:pt x="500" y="524"/>
                  </a:cubicBezTo>
                  <a:lnTo>
                    <a:pt x="500" y="1143"/>
                  </a:lnTo>
                  <a:cubicBezTo>
                    <a:pt x="500" y="1524"/>
                    <a:pt x="310" y="1858"/>
                    <a:pt x="0" y="204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6" name="Google Shape;5396;p62"/>
            <p:cNvSpPr/>
            <p:nvPr/>
          </p:nvSpPr>
          <p:spPr>
            <a:xfrm>
              <a:off x="2669317" y="4520750"/>
              <a:ext cx="39555" cy="43221"/>
            </a:xfrm>
            <a:custGeom>
              <a:rect b="b" l="l" r="r" t="t"/>
              <a:pathLst>
                <a:path extrusionOk="0" h="1120" w="1025">
                  <a:moveTo>
                    <a:pt x="500" y="1119"/>
                  </a:moveTo>
                  <a:cubicBezTo>
                    <a:pt x="786" y="1119"/>
                    <a:pt x="1024" y="881"/>
                    <a:pt x="1024" y="595"/>
                  </a:cubicBezTo>
                  <a:lnTo>
                    <a:pt x="1024" y="0"/>
                  </a:lnTo>
                  <a:cubicBezTo>
                    <a:pt x="905" y="48"/>
                    <a:pt x="786" y="95"/>
                    <a:pt x="667" y="119"/>
                  </a:cubicBezTo>
                  <a:cubicBezTo>
                    <a:pt x="429" y="143"/>
                    <a:pt x="191" y="95"/>
                    <a:pt x="0" y="0"/>
                  </a:cubicBezTo>
                  <a:lnTo>
                    <a:pt x="0" y="595"/>
                  </a:lnTo>
                  <a:cubicBezTo>
                    <a:pt x="0" y="881"/>
                    <a:pt x="238" y="1119"/>
                    <a:pt x="500" y="1119"/>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7" name="Google Shape;5397;p62"/>
            <p:cNvSpPr/>
            <p:nvPr/>
          </p:nvSpPr>
          <p:spPr>
            <a:xfrm>
              <a:off x="2615061" y="4543710"/>
              <a:ext cx="148031" cy="74479"/>
            </a:xfrm>
            <a:custGeom>
              <a:rect b="b" l="l" r="r" t="t"/>
              <a:pathLst>
                <a:path extrusionOk="0" h="1930" w="3836">
                  <a:moveTo>
                    <a:pt x="2430" y="0"/>
                  </a:moveTo>
                  <a:cubicBezTo>
                    <a:pt x="2430" y="286"/>
                    <a:pt x="2192" y="524"/>
                    <a:pt x="1906" y="524"/>
                  </a:cubicBezTo>
                  <a:cubicBezTo>
                    <a:pt x="1644" y="524"/>
                    <a:pt x="1406" y="286"/>
                    <a:pt x="1406" y="0"/>
                  </a:cubicBezTo>
                  <a:lnTo>
                    <a:pt x="620" y="167"/>
                  </a:lnTo>
                  <a:cubicBezTo>
                    <a:pt x="287" y="239"/>
                    <a:pt x="1" y="453"/>
                    <a:pt x="1" y="786"/>
                  </a:cubicBezTo>
                  <a:lnTo>
                    <a:pt x="1" y="1929"/>
                  </a:lnTo>
                  <a:lnTo>
                    <a:pt x="3835" y="1929"/>
                  </a:lnTo>
                  <a:lnTo>
                    <a:pt x="3835" y="786"/>
                  </a:lnTo>
                  <a:cubicBezTo>
                    <a:pt x="3835" y="453"/>
                    <a:pt x="3549" y="239"/>
                    <a:pt x="3192" y="167"/>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8" name="Google Shape;5398;p62"/>
            <p:cNvSpPr/>
            <p:nvPr/>
          </p:nvSpPr>
          <p:spPr>
            <a:xfrm>
              <a:off x="2713424" y="4251477"/>
              <a:ext cx="79071" cy="95626"/>
            </a:xfrm>
            <a:custGeom>
              <a:rect b="b" l="l" r="r" t="t"/>
              <a:pathLst>
                <a:path extrusionOk="0" h="2478" w="2049">
                  <a:moveTo>
                    <a:pt x="2048" y="96"/>
                  </a:moveTo>
                  <a:cubicBezTo>
                    <a:pt x="1643" y="0"/>
                    <a:pt x="1215" y="262"/>
                    <a:pt x="1215" y="620"/>
                  </a:cubicBezTo>
                  <a:cubicBezTo>
                    <a:pt x="810" y="620"/>
                    <a:pt x="476" y="905"/>
                    <a:pt x="453" y="1310"/>
                  </a:cubicBezTo>
                  <a:cubicBezTo>
                    <a:pt x="214" y="1477"/>
                    <a:pt x="0" y="1953"/>
                    <a:pt x="286" y="2477"/>
                  </a:cubicBezTo>
                  <a:cubicBezTo>
                    <a:pt x="286" y="2287"/>
                    <a:pt x="429" y="2144"/>
                    <a:pt x="595" y="2144"/>
                  </a:cubicBezTo>
                  <a:lnTo>
                    <a:pt x="643" y="2144"/>
                  </a:lnTo>
                  <a:cubicBezTo>
                    <a:pt x="524" y="1858"/>
                    <a:pt x="738" y="1620"/>
                    <a:pt x="929" y="1596"/>
                  </a:cubicBezTo>
                  <a:lnTo>
                    <a:pt x="929" y="1334"/>
                  </a:lnTo>
                  <a:cubicBezTo>
                    <a:pt x="929" y="1167"/>
                    <a:pt x="1072" y="1096"/>
                    <a:pt x="1215" y="1096"/>
                  </a:cubicBezTo>
                  <a:lnTo>
                    <a:pt x="1691" y="1096"/>
                  </a:lnTo>
                  <a:cubicBezTo>
                    <a:pt x="1691" y="691"/>
                    <a:pt x="1786" y="358"/>
                    <a:pt x="2048" y="9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9" name="Google Shape;5399;p62"/>
            <p:cNvSpPr/>
            <p:nvPr/>
          </p:nvSpPr>
          <p:spPr>
            <a:xfrm>
              <a:off x="2482740" y="4413203"/>
              <a:ext cx="186621" cy="160882"/>
            </a:xfrm>
            <a:custGeom>
              <a:rect b="b" l="l" r="r" t="t"/>
              <a:pathLst>
                <a:path extrusionOk="0" h="4169" w="4836">
                  <a:moveTo>
                    <a:pt x="4002" y="930"/>
                  </a:moveTo>
                  <a:cubicBezTo>
                    <a:pt x="4002" y="691"/>
                    <a:pt x="4121" y="429"/>
                    <a:pt x="4311" y="263"/>
                  </a:cubicBezTo>
                  <a:lnTo>
                    <a:pt x="3239" y="1"/>
                  </a:lnTo>
                  <a:lnTo>
                    <a:pt x="2620" y="644"/>
                  </a:lnTo>
                  <a:lnTo>
                    <a:pt x="1977" y="1"/>
                  </a:lnTo>
                  <a:lnTo>
                    <a:pt x="644" y="334"/>
                  </a:lnTo>
                  <a:cubicBezTo>
                    <a:pt x="310" y="406"/>
                    <a:pt x="1" y="596"/>
                    <a:pt x="1" y="953"/>
                  </a:cubicBezTo>
                  <a:lnTo>
                    <a:pt x="1" y="4168"/>
                  </a:lnTo>
                  <a:lnTo>
                    <a:pt x="3430" y="4168"/>
                  </a:lnTo>
                  <a:cubicBezTo>
                    <a:pt x="3430" y="3835"/>
                    <a:pt x="3716" y="3621"/>
                    <a:pt x="4049" y="3549"/>
                  </a:cubicBezTo>
                  <a:lnTo>
                    <a:pt x="4835" y="3382"/>
                  </a:lnTo>
                  <a:lnTo>
                    <a:pt x="4835" y="2787"/>
                  </a:lnTo>
                  <a:cubicBezTo>
                    <a:pt x="4525" y="2597"/>
                    <a:pt x="4311" y="2263"/>
                    <a:pt x="4311" y="1882"/>
                  </a:cubicBezTo>
                  <a:lnTo>
                    <a:pt x="4311" y="1263"/>
                  </a:lnTo>
                  <a:cubicBezTo>
                    <a:pt x="4144" y="1263"/>
                    <a:pt x="4002" y="1120"/>
                    <a:pt x="4002" y="93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0" name="Google Shape;5400;p62"/>
            <p:cNvSpPr/>
            <p:nvPr/>
          </p:nvSpPr>
          <p:spPr>
            <a:xfrm>
              <a:off x="2535144" y="4347062"/>
              <a:ext cx="57924" cy="53331"/>
            </a:xfrm>
            <a:custGeom>
              <a:rect b="b" l="l" r="r" t="t"/>
              <a:pathLst>
                <a:path extrusionOk="0" h="1382" w="1501">
                  <a:moveTo>
                    <a:pt x="500" y="286"/>
                  </a:moveTo>
                  <a:lnTo>
                    <a:pt x="0" y="0"/>
                  </a:lnTo>
                  <a:cubicBezTo>
                    <a:pt x="0" y="786"/>
                    <a:pt x="715" y="1381"/>
                    <a:pt x="1500" y="1239"/>
                  </a:cubicBezTo>
                  <a:cubicBezTo>
                    <a:pt x="1024" y="1143"/>
                    <a:pt x="619" y="762"/>
                    <a:pt x="500" y="28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1" name="Google Shape;5401;p62"/>
            <p:cNvSpPr/>
            <p:nvPr/>
          </p:nvSpPr>
          <p:spPr>
            <a:xfrm>
              <a:off x="2535144" y="4315805"/>
              <a:ext cx="19334" cy="42295"/>
            </a:xfrm>
            <a:custGeom>
              <a:rect b="b" l="l" r="r" t="t"/>
              <a:pathLst>
                <a:path extrusionOk="0" h="1096" w="501">
                  <a:moveTo>
                    <a:pt x="476" y="1"/>
                  </a:moveTo>
                  <a:cubicBezTo>
                    <a:pt x="310" y="48"/>
                    <a:pt x="143" y="48"/>
                    <a:pt x="0" y="24"/>
                  </a:cubicBezTo>
                  <a:lnTo>
                    <a:pt x="0" y="810"/>
                  </a:lnTo>
                  <a:lnTo>
                    <a:pt x="500" y="1096"/>
                  </a:lnTo>
                  <a:cubicBezTo>
                    <a:pt x="476" y="1001"/>
                    <a:pt x="476" y="905"/>
                    <a:pt x="476" y="810"/>
                  </a:cubicBezTo>
                  <a:lnTo>
                    <a:pt x="476"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2" name="Google Shape;5402;p62"/>
            <p:cNvSpPr/>
            <p:nvPr/>
          </p:nvSpPr>
          <p:spPr>
            <a:xfrm>
              <a:off x="2559030" y="4388390"/>
              <a:ext cx="18407" cy="43259"/>
            </a:xfrm>
            <a:custGeom>
              <a:rect b="b" l="l" r="r" t="t"/>
              <a:pathLst>
                <a:path extrusionOk="0" h="1121" w="477">
                  <a:moveTo>
                    <a:pt x="477" y="168"/>
                  </a:moveTo>
                  <a:cubicBezTo>
                    <a:pt x="310" y="144"/>
                    <a:pt x="143" y="96"/>
                    <a:pt x="0" y="1"/>
                  </a:cubicBezTo>
                  <a:lnTo>
                    <a:pt x="0" y="644"/>
                  </a:lnTo>
                  <a:lnTo>
                    <a:pt x="477" y="112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3" name="Google Shape;5403;p62"/>
            <p:cNvSpPr/>
            <p:nvPr/>
          </p:nvSpPr>
          <p:spPr>
            <a:xfrm>
              <a:off x="2482740" y="4427905"/>
              <a:ext cx="18407" cy="146179"/>
            </a:xfrm>
            <a:custGeom>
              <a:rect b="b" l="l" r="r" t="t"/>
              <a:pathLst>
                <a:path extrusionOk="0" h="3788" w="477">
                  <a:moveTo>
                    <a:pt x="477" y="1"/>
                  </a:moveTo>
                  <a:cubicBezTo>
                    <a:pt x="215" y="96"/>
                    <a:pt x="1" y="287"/>
                    <a:pt x="1" y="572"/>
                  </a:cubicBezTo>
                  <a:lnTo>
                    <a:pt x="1" y="3787"/>
                  </a:lnTo>
                  <a:lnTo>
                    <a:pt x="477" y="3787"/>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4" name="Google Shape;5404;p62"/>
            <p:cNvSpPr/>
            <p:nvPr/>
          </p:nvSpPr>
          <p:spPr>
            <a:xfrm>
              <a:off x="2669317" y="4520750"/>
              <a:ext cx="18407" cy="42295"/>
            </a:xfrm>
            <a:custGeom>
              <a:rect b="b" l="l" r="r" t="t"/>
              <a:pathLst>
                <a:path extrusionOk="0" h="1096" w="477">
                  <a:moveTo>
                    <a:pt x="476" y="119"/>
                  </a:moveTo>
                  <a:cubicBezTo>
                    <a:pt x="310" y="119"/>
                    <a:pt x="143" y="72"/>
                    <a:pt x="0" y="0"/>
                  </a:cubicBezTo>
                  <a:lnTo>
                    <a:pt x="0" y="595"/>
                  </a:lnTo>
                  <a:cubicBezTo>
                    <a:pt x="0" y="857"/>
                    <a:pt x="214" y="1096"/>
                    <a:pt x="476" y="109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5" name="Google Shape;5405;p62"/>
            <p:cNvSpPr/>
            <p:nvPr/>
          </p:nvSpPr>
          <p:spPr>
            <a:xfrm>
              <a:off x="2615061" y="4551968"/>
              <a:ext cx="18446" cy="66220"/>
            </a:xfrm>
            <a:custGeom>
              <a:rect b="b" l="l" r="r" t="t"/>
              <a:pathLst>
                <a:path extrusionOk="0" h="1716" w="478">
                  <a:moveTo>
                    <a:pt x="477" y="1"/>
                  </a:moveTo>
                  <a:cubicBezTo>
                    <a:pt x="215" y="96"/>
                    <a:pt x="1" y="287"/>
                    <a:pt x="1" y="572"/>
                  </a:cubicBezTo>
                  <a:lnTo>
                    <a:pt x="1" y="1715"/>
                  </a:lnTo>
                  <a:lnTo>
                    <a:pt x="477" y="1715"/>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6" name="Google Shape;5406;p62"/>
            <p:cNvSpPr/>
            <p:nvPr/>
          </p:nvSpPr>
          <p:spPr>
            <a:xfrm>
              <a:off x="2712498" y="4362690"/>
              <a:ext cx="169140" cy="80885"/>
            </a:xfrm>
            <a:custGeom>
              <a:rect b="b" l="l" r="r" t="t"/>
              <a:pathLst>
                <a:path extrusionOk="0" h="2096" w="4383">
                  <a:moveTo>
                    <a:pt x="1572" y="1786"/>
                  </a:moveTo>
                  <a:lnTo>
                    <a:pt x="715" y="2048"/>
                  </a:lnTo>
                  <a:cubicBezTo>
                    <a:pt x="643" y="1738"/>
                    <a:pt x="429" y="1477"/>
                    <a:pt x="143" y="1357"/>
                  </a:cubicBezTo>
                  <a:cubicBezTo>
                    <a:pt x="167" y="1262"/>
                    <a:pt x="215" y="1143"/>
                    <a:pt x="310" y="1048"/>
                  </a:cubicBezTo>
                  <a:cubicBezTo>
                    <a:pt x="0" y="691"/>
                    <a:pt x="143" y="238"/>
                    <a:pt x="429" y="0"/>
                  </a:cubicBezTo>
                  <a:cubicBezTo>
                    <a:pt x="477" y="48"/>
                    <a:pt x="548" y="48"/>
                    <a:pt x="619" y="48"/>
                  </a:cubicBezTo>
                  <a:lnTo>
                    <a:pt x="929" y="48"/>
                  </a:lnTo>
                  <a:cubicBezTo>
                    <a:pt x="929" y="500"/>
                    <a:pt x="1167" y="929"/>
                    <a:pt x="1548" y="1143"/>
                  </a:cubicBezTo>
                  <a:cubicBezTo>
                    <a:pt x="1572" y="1167"/>
                    <a:pt x="1572" y="1715"/>
                    <a:pt x="1572" y="1786"/>
                  </a:cubicBezTo>
                  <a:close/>
                  <a:moveTo>
                    <a:pt x="2810" y="1143"/>
                  </a:moveTo>
                  <a:lnTo>
                    <a:pt x="2810" y="1786"/>
                  </a:lnTo>
                  <a:lnTo>
                    <a:pt x="3858" y="2096"/>
                  </a:lnTo>
                  <a:cubicBezTo>
                    <a:pt x="4311" y="1953"/>
                    <a:pt x="4382" y="1381"/>
                    <a:pt x="4073" y="1048"/>
                  </a:cubicBezTo>
                  <a:cubicBezTo>
                    <a:pt x="4382" y="691"/>
                    <a:pt x="4239" y="238"/>
                    <a:pt x="3954" y="0"/>
                  </a:cubicBezTo>
                  <a:cubicBezTo>
                    <a:pt x="3882" y="48"/>
                    <a:pt x="3834" y="48"/>
                    <a:pt x="3763" y="48"/>
                  </a:cubicBezTo>
                  <a:lnTo>
                    <a:pt x="3453" y="48"/>
                  </a:lnTo>
                  <a:cubicBezTo>
                    <a:pt x="3453" y="524"/>
                    <a:pt x="3191" y="929"/>
                    <a:pt x="2810" y="1143"/>
                  </a:cubicBezTo>
                  <a:close/>
                </a:path>
              </a:pathLst>
            </a:custGeom>
            <a:solidFill>
              <a:srgbClr val="C6D2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7" name="Google Shape;5407;p62"/>
            <p:cNvSpPr/>
            <p:nvPr/>
          </p:nvSpPr>
          <p:spPr>
            <a:xfrm>
              <a:off x="2717090" y="4396687"/>
              <a:ext cx="159029" cy="46887"/>
            </a:xfrm>
            <a:custGeom>
              <a:rect b="b" l="l" r="r" t="t"/>
              <a:pathLst>
                <a:path extrusionOk="0" h="1215" w="4121">
                  <a:moveTo>
                    <a:pt x="72" y="0"/>
                  </a:moveTo>
                  <a:cubicBezTo>
                    <a:pt x="405" y="119"/>
                    <a:pt x="667" y="334"/>
                    <a:pt x="858" y="596"/>
                  </a:cubicBezTo>
                  <a:lnTo>
                    <a:pt x="1453" y="429"/>
                  </a:lnTo>
                  <a:lnTo>
                    <a:pt x="1453" y="905"/>
                  </a:lnTo>
                  <a:lnTo>
                    <a:pt x="596" y="1167"/>
                  </a:lnTo>
                  <a:cubicBezTo>
                    <a:pt x="524" y="857"/>
                    <a:pt x="310" y="596"/>
                    <a:pt x="0" y="476"/>
                  </a:cubicBezTo>
                  <a:cubicBezTo>
                    <a:pt x="24" y="381"/>
                    <a:pt x="96" y="262"/>
                    <a:pt x="167" y="191"/>
                  </a:cubicBezTo>
                  <a:cubicBezTo>
                    <a:pt x="143" y="119"/>
                    <a:pt x="96" y="72"/>
                    <a:pt x="72" y="0"/>
                  </a:cubicBezTo>
                  <a:close/>
                  <a:moveTo>
                    <a:pt x="2691" y="429"/>
                  </a:moveTo>
                  <a:lnTo>
                    <a:pt x="2691" y="905"/>
                  </a:lnTo>
                  <a:lnTo>
                    <a:pt x="3739" y="1215"/>
                  </a:lnTo>
                  <a:cubicBezTo>
                    <a:pt x="3930" y="1167"/>
                    <a:pt x="4049" y="1024"/>
                    <a:pt x="4120" y="85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8" name="Google Shape;5408;p62"/>
            <p:cNvSpPr/>
            <p:nvPr/>
          </p:nvSpPr>
          <p:spPr>
            <a:xfrm>
              <a:off x="2836561" y="4568523"/>
              <a:ext cx="12889" cy="12001"/>
            </a:xfrm>
            <a:custGeom>
              <a:rect b="b" l="l" r="r" t="t"/>
              <a:pathLst>
                <a:path extrusionOk="0" h="311" w="334">
                  <a:moveTo>
                    <a:pt x="0" y="0"/>
                  </a:moveTo>
                  <a:lnTo>
                    <a:pt x="0" y="310"/>
                  </a:lnTo>
                  <a:lnTo>
                    <a:pt x="334" y="310"/>
                  </a:lnTo>
                  <a:lnTo>
                    <a:pt x="33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9" name="Google Shape;5409;p62"/>
            <p:cNvSpPr/>
            <p:nvPr/>
          </p:nvSpPr>
          <p:spPr>
            <a:xfrm>
              <a:off x="2477222" y="4244994"/>
              <a:ext cx="414534" cy="379648"/>
            </a:xfrm>
            <a:custGeom>
              <a:rect b="b" l="l" r="r" t="t"/>
              <a:pathLst>
                <a:path extrusionOk="0" h="9838" w="10742">
                  <a:moveTo>
                    <a:pt x="3085" y="314"/>
                  </a:moveTo>
                  <a:cubicBezTo>
                    <a:pt x="3160" y="314"/>
                    <a:pt x="3233" y="327"/>
                    <a:pt x="3287" y="359"/>
                  </a:cubicBezTo>
                  <a:cubicBezTo>
                    <a:pt x="3335" y="407"/>
                    <a:pt x="3359" y="454"/>
                    <a:pt x="3359" y="526"/>
                  </a:cubicBezTo>
                  <a:lnTo>
                    <a:pt x="3359" y="669"/>
                  </a:lnTo>
                  <a:lnTo>
                    <a:pt x="3525" y="669"/>
                  </a:lnTo>
                  <a:cubicBezTo>
                    <a:pt x="3644" y="669"/>
                    <a:pt x="3859" y="716"/>
                    <a:pt x="3859" y="1026"/>
                  </a:cubicBezTo>
                  <a:lnTo>
                    <a:pt x="3859" y="1169"/>
                  </a:lnTo>
                  <a:lnTo>
                    <a:pt x="4025" y="1169"/>
                  </a:lnTo>
                  <a:cubicBezTo>
                    <a:pt x="4097" y="1169"/>
                    <a:pt x="4168" y="1264"/>
                    <a:pt x="4168" y="1383"/>
                  </a:cubicBezTo>
                  <a:cubicBezTo>
                    <a:pt x="4192" y="1454"/>
                    <a:pt x="4192" y="1621"/>
                    <a:pt x="3978" y="1693"/>
                  </a:cubicBezTo>
                  <a:cubicBezTo>
                    <a:pt x="3932" y="1702"/>
                    <a:pt x="3865" y="1714"/>
                    <a:pt x="3790" y="1714"/>
                  </a:cubicBezTo>
                  <a:cubicBezTo>
                    <a:pt x="3668" y="1714"/>
                    <a:pt x="3524" y="1682"/>
                    <a:pt x="3406" y="1550"/>
                  </a:cubicBezTo>
                  <a:lnTo>
                    <a:pt x="3287" y="1454"/>
                  </a:lnTo>
                  <a:lnTo>
                    <a:pt x="3192" y="1550"/>
                  </a:lnTo>
                  <a:cubicBezTo>
                    <a:pt x="3049" y="1657"/>
                    <a:pt x="2900" y="1710"/>
                    <a:pt x="2754" y="1710"/>
                  </a:cubicBezTo>
                  <a:cubicBezTo>
                    <a:pt x="2608" y="1710"/>
                    <a:pt x="2466" y="1657"/>
                    <a:pt x="2335" y="1550"/>
                  </a:cubicBezTo>
                  <a:lnTo>
                    <a:pt x="2216" y="1454"/>
                  </a:lnTo>
                  <a:lnTo>
                    <a:pt x="2120" y="1550"/>
                  </a:lnTo>
                  <a:cubicBezTo>
                    <a:pt x="1988" y="1682"/>
                    <a:pt x="1838" y="1714"/>
                    <a:pt x="1720" y="1714"/>
                  </a:cubicBezTo>
                  <a:cubicBezTo>
                    <a:pt x="1646" y="1714"/>
                    <a:pt x="1585" y="1702"/>
                    <a:pt x="1549" y="1693"/>
                  </a:cubicBezTo>
                  <a:cubicBezTo>
                    <a:pt x="1334" y="1621"/>
                    <a:pt x="1334" y="1454"/>
                    <a:pt x="1334" y="1383"/>
                  </a:cubicBezTo>
                  <a:cubicBezTo>
                    <a:pt x="1358" y="1264"/>
                    <a:pt x="1430" y="1169"/>
                    <a:pt x="1501" y="1169"/>
                  </a:cubicBezTo>
                  <a:lnTo>
                    <a:pt x="1668" y="1169"/>
                  </a:lnTo>
                  <a:lnTo>
                    <a:pt x="1668" y="1026"/>
                  </a:lnTo>
                  <a:cubicBezTo>
                    <a:pt x="1668" y="716"/>
                    <a:pt x="1858" y="669"/>
                    <a:pt x="2001" y="669"/>
                  </a:cubicBezTo>
                  <a:lnTo>
                    <a:pt x="2144" y="669"/>
                  </a:lnTo>
                  <a:lnTo>
                    <a:pt x="2144" y="526"/>
                  </a:lnTo>
                  <a:cubicBezTo>
                    <a:pt x="2144" y="454"/>
                    <a:pt x="2168" y="407"/>
                    <a:pt x="2239" y="359"/>
                  </a:cubicBezTo>
                  <a:cubicBezTo>
                    <a:pt x="2293" y="327"/>
                    <a:pt x="2366" y="314"/>
                    <a:pt x="2441" y="314"/>
                  </a:cubicBezTo>
                  <a:cubicBezTo>
                    <a:pt x="2533" y="314"/>
                    <a:pt x="2627" y="333"/>
                    <a:pt x="2692" y="359"/>
                  </a:cubicBezTo>
                  <a:lnTo>
                    <a:pt x="2763" y="407"/>
                  </a:lnTo>
                  <a:lnTo>
                    <a:pt x="2835" y="359"/>
                  </a:lnTo>
                  <a:cubicBezTo>
                    <a:pt x="2900" y="333"/>
                    <a:pt x="2994" y="314"/>
                    <a:pt x="3085" y="314"/>
                  </a:cubicBezTo>
                  <a:close/>
                  <a:moveTo>
                    <a:pt x="8573" y="413"/>
                  </a:moveTo>
                  <a:cubicBezTo>
                    <a:pt x="8688" y="413"/>
                    <a:pt x="8806" y="444"/>
                    <a:pt x="8907" y="502"/>
                  </a:cubicBezTo>
                  <a:cubicBezTo>
                    <a:pt x="8955" y="526"/>
                    <a:pt x="9074" y="621"/>
                    <a:pt x="9074" y="788"/>
                  </a:cubicBezTo>
                  <a:lnTo>
                    <a:pt x="9074" y="931"/>
                  </a:lnTo>
                  <a:lnTo>
                    <a:pt x="9241" y="931"/>
                  </a:lnTo>
                  <a:cubicBezTo>
                    <a:pt x="9574" y="931"/>
                    <a:pt x="9836" y="1169"/>
                    <a:pt x="9836" y="1502"/>
                  </a:cubicBezTo>
                  <a:lnTo>
                    <a:pt x="9836" y="1574"/>
                  </a:lnTo>
                  <a:lnTo>
                    <a:pt x="9908" y="1621"/>
                  </a:lnTo>
                  <a:cubicBezTo>
                    <a:pt x="10051" y="1693"/>
                    <a:pt x="10193" y="1955"/>
                    <a:pt x="10146" y="2264"/>
                  </a:cubicBezTo>
                  <a:cubicBezTo>
                    <a:pt x="10074" y="2193"/>
                    <a:pt x="9979" y="2169"/>
                    <a:pt x="9860" y="2169"/>
                  </a:cubicBezTo>
                  <a:lnTo>
                    <a:pt x="8288" y="2169"/>
                  </a:lnTo>
                  <a:cubicBezTo>
                    <a:pt x="8026" y="2169"/>
                    <a:pt x="7812" y="1955"/>
                    <a:pt x="7812" y="1693"/>
                  </a:cubicBezTo>
                  <a:lnTo>
                    <a:pt x="7502" y="1693"/>
                  </a:lnTo>
                  <a:cubicBezTo>
                    <a:pt x="7502" y="1955"/>
                    <a:pt x="7288" y="2169"/>
                    <a:pt x="7026" y="2169"/>
                  </a:cubicBezTo>
                  <a:lnTo>
                    <a:pt x="6716" y="2169"/>
                  </a:lnTo>
                  <a:cubicBezTo>
                    <a:pt x="6597" y="2169"/>
                    <a:pt x="6502" y="2193"/>
                    <a:pt x="6431" y="2264"/>
                  </a:cubicBezTo>
                  <a:cubicBezTo>
                    <a:pt x="6383" y="1955"/>
                    <a:pt x="6526" y="1693"/>
                    <a:pt x="6669" y="1621"/>
                  </a:cubicBezTo>
                  <a:lnTo>
                    <a:pt x="6740" y="1574"/>
                  </a:lnTo>
                  <a:lnTo>
                    <a:pt x="6740" y="1502"/>
                  </a:lnTo>
                  <a:cubicBezTo>
                    <a:pt x="6740" y="1169"/>
                    <a:pt x="7002" y="931"/>
                    <a:pt x="7336" y="931"/>
                  </a:cubicBezTo>
                  <a:lnTo>
                    <a:pt x="7502" y="931"/>
                  </a:lnTo>
                  <a:lnTo>
                    <a:pt x="7502" y="788"/>
                  </a:lnTo>
                  <a:cubicBezTo>
                    <a:pt x="7502" y="621"/>
                    <a:pt x="7598" y="526"/>
                    <a:pt x="7669" y="502"/>
                  </a:cubicBezTo>
                  <a:cubicBezTo>
                    <a:pt x="7770" y="444"/>
                    <a:pt x="7888" y="413"/>
                    <a:pt x="8003" y="413"/>
                  </a:cubicBezTo>
                  <a:cubicBezTo>
                    <a:pt x="8078" y="413"/>
                    <a:pt x="8151" y="426"/>
                    <a:pt x="8217" y="454"/>
                  </a:cubicBezTo>
                  <a:lnTo>
                    <a:pt x="8288" y="502"/>
                  </a:lnTo>
                  <a:lnTo>
                    <a:pt x="8360" y="454"/>
                  </a:lnTo>
                  <a:cubicBezTo>
                    <a:pt x="8425" y="426"/>
                    <a:pt x="8499" y="413"/>
                    <a:pt x="8573" y="413"/>
                  </a:cubicBezTo>
                  <a:close/>
                  <a:moveTo>
                    <a:pt x="1334" y="2002"/>
                  </a:moveTo>
                  <a:lnTo>
                    <a:pt x="1334" y="2478"/>
                  </a:lnTo>
                  <a:lnTo>
                    <a:pt x="1192" y="2478"/>
                  </a:lnTo>
                  <a:cubicBezTo>
                    <a:pt x="1096" y="2478"/>
                    <a:pt x="1025" y="2407"/>
                    <a:pt x="1025" y="2312"/>
                  </a:cubicBezTo>
                  <a:lnTo>
                    <a:pt x="1025" y="2169"/>
                  </a:lnTo>
                  <a:cubicBezTo>
                    <a:pt x="1025" y="2074"/>
                    <a:pt x="1096" y="2002"/>
                    <a:pt x="1192" y="2002"/>
                  </a:cubicBezTo>
                  <a:close/>
                  <a:moveTo>
                    <a:pt x="4335" y="2002"/>
                  </a:moveTo>
                  <a:cubicBezTo>
                    <a:pt x="4430" y="2002"/>
                    <a:pt x="4478" y="2074"/>
                    <a:pt x="4478" y="2169"/>
                  </a:cubicBezTo>
                  <a:lnTo>
                    <a:pt x="4478" y="2312"/>
                  </a:lnTo>
                  <a:cubicBezTo>
                    <a:pt x="4478" y="2407"/>
                    <a:pt x="4430" y="2478"/>
                    <a:pt x="4335" y="2478"/>
                  </a:cubicBezTo>
                  <a:lnTo>
                    <a:pt x="4168" y="2478"/>
                  </a:lnTo>
                  <a:lnTo>
                    <a:pt x="4168" y="2002"/>
                  </a:lnTo>
                  <a:close/>
                  <a:moveTo>
                    <a:pt x="3287" y="1859"/>
                  </a:moveTo>
                  <a:cubicBezTo>
                    <a:pt x="3432" y="1963"/>
                    <a:pt x="3596" y="2031"/>
                    <a:pt x="3777" y="2031"/>
                  </a:cubicBezTo>
                  <a:cubicBezTo>
                    <a:pt x="3804" y="2031"/>
                    <a:pt x="3831" y="2029"/>
                    <a:pt x="3859" y="2026"/>
                  </a:cubicBezTo>
                  <a:lnTo>
                    <a:pt x="3859" y="2550"/>
                  </a:lnTo>
                  <a:lnTo>
                    <a:pt x="3216" y="2931"/>
                  </a:lnTo>
                  <a:lnTo>
                    <a:pt x="2954" y="2788"/>
                  </a:lnTo>
                  <a:lnTo>
                    <a:pt x="2573" y="2788"/>
                  </a:lnTo>
                  <a:lnTo>
                    <a:pt x="2287" y="2931"/>
                  </a:lnTo>
                  <a:lnTo>
                    <a:pt x="1668" y="2550"/>
                  </a:lnTo>
                  <a:lnTo>
                    <a:pt x="1668" y="2026"/>
                  </a:lnTo>
                  <a:cubicBezTo>
                    <a:pt x="1692" y="2029"/>
                    <a:pt x="1717" y="2031"/>
                    <a:pt x="1743" y="2031"/>
                  </a:cubicBezTo>
                  <a:cubicBezTo>
                    <a:pt x="1913" y="2031"/>
                    <a:pt x="2094" y="1963"/>
                    <a:pt x="2239" y="1859"/>
                  </a:cubicBezTo>
                  <a:cubicBezTo>
                    <a:pt x="2406" y="1966"/>
                    <a:pt x="2585" y="2020"/>
                    <a:pt x="2763" y="2020"/>
                  </a:cubicBezTo>
                  <a:cubicBezTo>
                    <a:pt x="2942" y="2020"/>
                    <a:pt x="3121" y="1966"/>
                    <a:pt x="3287" y="1859"/>
                  </a:cubicBezTo>
                  <a:close/>
                  <a:moveTo>
                    <a:pt x="6859" y="2478"/>
                  </a:moveTo>
                  <a:lnTo>
                    <a:pt x="6859" y="2955"/>
                  </a:lnTo>
                  <a:lnTo>
                    <a:pt x="6716" y="2955"/>
                  </a:lnTo>
                  <a:cubicBezTo>
                    <a:pt x="6621" y="2955"/>
                    <a:pt x="6550" y="2883"/>
                    <a:pt x="6550" y="2788"/>
                  </a:cubicBezTo>
                  <a:lnTo>
                    <a:pt x="6550" y="2645"/>
                  </a:lnTo>
                  <a:cubicBezTo>
                    <a:pt x="6550" y="2550"/>
                    <a:pt x="6621" y="2478"/>
                    <a:pt x="6716" y="2478"/>
                  </a:cubicBezTo>
                  <a:close/>
                  <a:moveTo>
                    <a:pt x="9860" y="2478"/>
                  </a:moveTo>
                  <a:cubicBezTo>
                    <a:pt x="9955" y="2478"/>
                    <a:pt x="10027" y="2550"/>
                    <a:pt x="10027" y="2645"/>
                  </a:cubicBezTo>
                  <a:lnTo>
                    <a:pt x="10027" y="2788"/>
                  </a:lnTo>
                  <a:cubicBezTo>
                    <a:pt x="10027" y="2883"/>
                    <a:pt x="9955" y="2955"/>
                    <a:pt x="9860" y="2955"/>
                  </a:cubicBezTo>
                  <a:lnTo>
                    <a:pt x="9693" y="2955"/>
                  </a:lnTo>
                  <a:lnTo>
                    <a:pt x="9693" y="2478"/>
                  </a:lnTo>
                  <a:close/>
                  <a:moveTo>
                    <a:pt x="1692" y="2931"/>
                  </a:moveTo>
                  <a:lnTo>
                    <a:pt x="2287" y="3288"/>
                  </a:lnTo>
                  <a:lnTo>
                    <a:pt x="2644" y="3098"/>
                  </a:lnTo>
                  <a:lnTo>
                    <a:pt x="2882" y="3098"/>
                  </a:lnTo>
                  <a:lnTo>
                    <a:pt x="3240" y="3288"/>
                  </a:lnTo>
                  <a:lnTo>
                    <a:pt x="3811" y="2931"/>
                  </a:lnTo>
                  <a:lnTo>
                    <a:pt x="3811" y="2931"/>
                  </a:lnTo>
                  <a:cubicBezTo>
                    <a:pt x="3692" y="3407"/>
                    <a:pt x="3263" y="3741"/>
                    <a:pt x="2763" y="3741"/>
                  </a:cubicBezTo>
                  <a:cubicBezTo>
                    <a:pt x="2263" y="3741"/>
                    <a:pt x="1835" y="3407"/>
                    <a:pt x="1692" y="2931"/>
                  </a:cubicBezTo>
                  <a:close/>
                  <a:moveTo>
                    <a:pt x="7669" y="2169"/>
                  </a:moveTo>
                  <a:cubicBezTo>
                    <a:pt x="7812" y="2359"/>
                    <a:pt x="8026" y="2478"/>
                    <a:pt x="8288" y="2478"/>
                  </a:cubicBezTo>
                  <a:lnTo>
                    <a:pt x="9384" y="2478"/>
                  </a:lnTo>
                  <a:lnTo>
                    <a:pt x="9384" y="3098"/>
                  </a:lnTo>
                  <a:cubicBezTo>
                    <a:pt x="9384" y="3717"/>
                    <a:pt x="8884" y="4217"/>
                    <a:pt x="8288" y="4217"/>
                  </a:cubicBezTo>
                  <a:cubicBezTo>
                    <a:pt x="7669" y="4217"/>
                    <a:pt x="7193" y="3717"/>
                    <a:pt x="7193" y="3098"/>
                  </a:cubicBezTo>
                  <a:lnTo>
                    <a:pt x="7193" y="2455"/>
                  </a:lnTo>
                  <a:cubicBezTo>
                    <a:pt x="7383" y="2431"/>
                    <a:pt x="7550" y="2312"/>
                    <a:pt x="7669" y="2169"/>
                  </a:cubicBezTo>
                  <a:close/>
                  <a:moveTo>
                    <a:pt x="3240" y="3979"/>
                  </a:moveTo>
                  <a:lnTo>
                    <a:pt x="3240" y="4312"/>
                  </a:lnTo>
                  <a:lnTo>
                    <a:pt x="2763" y="4765"/>
                  </a:lnTo>
                  <a:lnTo>
                    <a:pt x="2287" y="4312"/>
                  </a:lnTo>
                  <a:lnTo>
                    <a:pt x="2287" y="3979"/>
                  </a:lnTo>
                  <a:cubicBezTo>
                    <a:pt x="2430" y="4026"/>
                    <a:pt x="2597" y="4050"/>
                    <a:pt x="2763" y="4050"/>
                  </a:cubicBezTo>
                  <a:cubicBezTo>
                    <a:pt x="2930" y="4050"/>
                    <a:pt x="3073" y="4026"/>
                    <a:pt x="3240" y="3979"/>
                  </a:cubicBezTo>
                  <a:close/>
                  <a:moveTo>
                    <a:pt x="6550" y="3241"/>
                  </a:moveTo>
                  <a:cubicBezTo>
                    <a:pt x="6597" y="3264"/>
                    <a:pt x="6669" y="3264"/>
                    <a:pt x="6716" y="3264"/>
                  </a:cubicBezTo>
                  <a:lnTo>
                    <a:pt x="6883" y="3264"/>
                  </a:lnTo>
                  <a:cubicBezTo>
                    <a:pt x="6931" y="3693"/>
                    <a:pt x="7169" y="4050"/>
                    <a:pt x="7502" y="4288"/>
                  </a:cubicBezTo>
                  <a:lnTo>
                    <a:pt x="7502" y="4717"/>
                  </a:lnTo>
                  <a:lnTo>
                    <a:pt x="6907" y="4908"/>
                  </a:lnTo>
                  <a:cubicBezTo>
                    <a:pt x="6812" y="4669"/>
                    <a:pt x="6645" y="4455"/>
                    <a:pt x="6431" y="4336"/>
                  </a:cubicBezTo>
                  <a:cubicBezTo>
                    <a:pt x="6455" y="4288"/>
                    <a:pt x="6478" y="4265"/>
                    <a:pt x="6502" y="4217"/>
                  </a:cubicBezTo>
                  <a:lnTo>
                    <a:pt x="6597" y="4122"/>
                  </a:lnTo>
                  <a:lnTo>
                    <a:pt x="6526" y="4003"/>
                  </a:lnTo>
                  <a:cubicBezTo>
                    <a:pt x="6359" y="3812"/>
                    <a:pt x="6335" y="3503"/>
                    <a:pt x="6550" y="3241"/>
                  </a:cubicBezTo>
                  <a:close/>
                  <a:moveTo>
                    <a:pt x="10003" y="3241"/>
                  </a:moveTo>
                  <a:cubicBezTo>
                    <a:pt x="10241" y="3503"/>
                    <a:pt x="10217" y="3812"/>
                    <a:pt x="10051" y="4003"/>
                  </a:cubicBezTo>
                  <a:lnTo>
                    <a:pt x="9955" y="4122"/>
                  </a:lnTo>
                  <a:lnTo>
                    <a:pt x="10074" y="4217"/>
                  </a:lnTo>
                  <a:cubicBezTo>
                    <a:pt x="10170" y="4336"/>
                    <a:pt x="10241" y="4527"/>
                    <a:pt x="10193" y="4693"/>
                  </a:cubicBezTo>
                  <a:cubicBezTo>
                    <a:pt x="10170" y="4812"/>
                    <a:pt x="10074" y="4931"/>
                    <a:pt x="9931" y="4979"/>
                  </a:cubicBezTo>
                  <a:lnTo>
                    <a:pt x="9074" y="4717"/>
                  </a:lnTo>
                  <a:lnTo>
                    <a:pt x="9074" y="4288"/>
                  </a:lnTo>
                  <a:cubicBezTo>
                    <a:pt x="9408" y="4050"/>
                    <a:pt x="9646" y="3693"/>
                    <a:pt x="9693" y="3264"/>
                  </a:cubicBezTo>
                  <a:lnTo>
                    <a:pt x="9860" y="3264"/>
                  </a:lnTo>
                  <a:cubicBezTo>
                    <a:pt x="9908" y="3264"/>
                    <a:pt x="9955" y="3264"/>
                    <a:pt x="10003" y="3241"/>
                  </a:cubicBezTo>
                  <a:close/>
                  <a:moveTo>
                    <a:pt x="5883" y="4503"/>
                  </a:moveTo>
                  <a:cubicBezTo>
                    <a:pt x="6312" y="4503"/>
                    <a:pt x="6669" y="4860"/>
                    <a:pt x="6669" y="5289"/>
                  </a:cubicBezTo>
                  <a:cubicBezTo>
                    <a:pt x="6669" y="5384"/>
                    <a:pt x="6597" y="5455"/>
                    <a:pt x="6502" y="5455"/>
                  </a:cubicBezTo>
                  <a:lnTo>
                    <a:pt x="4454" y="5455"/>
                  </a:lnTo>
                  <a:cubicBezTo>
                    <a:pt x="4383" y="5455"/>
                    <a:pt x="4311" y="5384"/>
                    <a:pt x="4311" y="5289"/>
                  </a:cubicBezTo>
                  <a:cubicBezTo>
                    <a:pt x="4311" y="4860"/>
                    <a:pt x="4668" y="4503"/>
                    <a:pt x="5097" y="4503"/>
                  </a:cubicBezTo>
                  <a:close/>
                  <a:moveTo>
                    <a:pt x="8765" y="4431"/>
                  </a:moveTo>
                  <a:lnTo>
                    <a:pt x="8765" y="4955"/>
                  </a:lnTo>
                  <a:lnTo>
                    <a:pt x="9431" y="5170"/>
                  </a:lnTo>
                  <a:lnTo>
                    <a:pt x="8288" y="6051"/>
                  </a:lnTo>
                  <a:lnTo>
                    <a:pt x="7145" y="5170"/>
                  </a:lnTo>
                  <a:lnTo>
                    <a:pt x="7812" y="4955"/>
                  </a:lnTo>
                  <a:lnTo>
                    <a:pt x="7812" y="4431"/>
                  </a:lnTo>
                  <a:cubicBezTo>
                    <a:pt x="7955" y="4503"/>
                    <a:pt x="8122" y="4527"/>
                    <a:pt x="8288" y="4527"/>
                  </a:cubicBezTo>
                  <a:cubicBezTo>
                    <a:pt x="8455" y="4527"/>
                    <a:pt x="8622" y="4503"/>
                    <a:pt x="8765" y="4431"/>
                  </a:cubicBezTo>
                  <a:close/>
                  <a:moveTo>
                    <a:pt x="6359" y="5765"/>
                  </a:moveTo>
                  <a:lnTo>
                    <a:pt x="6359" y="6241"/>
                  </a:lnTo>
                  <a:cubicBezTo>
                    <a:pt x="6359" y="6717"/>
                    <a:pt x="5954" y="7122"/>
                    <a:pt x="5478" y="7122"/>
                  </a:cubicBezTo>
                  <a:cubicBezTo>
                    <a:pt x="5002" y="7122"/>
                    <a:pt x="4621" y="6717"/>
                    <a:pt x="4621" y="6241"/>
                  </a:cubicBezTo>
                  <a:lnTo>
                    <a:pt x="4621" y="5765"/>
                  </a:lnTo>
                  <a:close/>
                  <a:moveTo>
                    <a:pt x="5835" y="7384"/>
                  </a:moveTo>
                  <a:lnTo>
                    <a:pt x="5835" y="7741"/>
                  </a:lnTo>
                  <a:cubicBezTo>
                    <a:pt x="5835" y="7932"/>
                    <a:pt x="5692" y="8099"/>
                    <a:pt x="5478" y="8099"/>
                  </a:cubicBezTo>
                  <a:cubicBezTo>
                    <a:pt x="5288" y="8099"/>
                    <a:pt x="5145" y="7932"/>
                    <a:pt x="5145" y="7741"/>
                  </a:cubicBezTo>
                  <a:lnTo>
                    <a:pt x="5145" y="7384"/>
                  </a:lnTo>
                  <a:cubicBezTo>
                    <a:pt x="5240" y="7408"/>
                    <a:pt x="5359" y="7432"/>
                    <a:pt x="5478" y="7432"/>
                  </a:cubicBezTo>
                  <a:cubicBezTo>
                    <a:pt x="5621" y="7432"/>
                    <a:pt x="5740" y="7408"/>
                    <a:pt x="5835" y="7384"/>
                  </a:cubicBezTo>
                  <a:close/>
                  <a:moveTo>
                    <a:pt x="6955" y="5431"/>
                  </a:moveTo>
                  <a:lnTo>
                    <a:pt x="8122" y="6313"/>
                  </a:lnTo>
                  <a:lnTo>
                    <a:pt x="8122" y="8384"/>
                  </a:lnTo>
                  <a:lnTo>
                    <a:pt x="7550" y="8384"/>
                  </a:lnTo>
                  <a:cubicBezTo>
                    <a:pt x="7479" y="8075"/>
                    <a:pt x="7217" y="7837"/>
                    <a:pt x="6812" y="7741"/>
                  </a:cubicBezTo>
                  <a:lnTo>
                    <a:pt x="6169" y="7622"/>
                  </a:lnTo>
                  <a:lnTo>
                    <a:pt x="6169" y="7218"/>
                  </a:lnTo>
                  <a:cubicBezTo>
                    <a:pt x="6455" y="7003"/>
                    <a:pt x="6669" y="6646"/>
                    <a:pt x="6669" y="6241"/>
                  </a:cubicBezTo>
                  <a:lnTo>
                    <a:pt x="6669" y="5741"/>
                  </a:lnTo>
                  <a:cubicBezTo>
                    <a:pt x="6812" y="5693"/>
                    <a:pt x="6931" y="5574"/>
                    <a:pt x="6955" y="5431"/>
                  </a:cubicBezTo>
                  <a:close/>
                  <a:moveTo>
                    <a:pt x="6121" y="7932"/>
                  </a:moveTo>
                  <a:lnTo>
                    <a:pt x="6740" y="8051"/>
                  </a:lnTo>
                  <a:cubicBezTo>
                    <a:pt x="6859" y="8075"/>
                    <a:pt x="7240" y="8194"/>
                    <a:pt x="7240" y="8527"/>
                  </a:cubicBezTo>
                  <a:lnTo>
                    <a:pt x="7240" y="9528"/>
                  </a:lnTo>
                  <a:lnTo>
                    <a:pt x="3740" y="9528"/>
                  </a:lnTo>
                  <a:lnTo>
                    <a:pt x="3740" y="8527"/>
                  </a:lnTo>
                  <a:cubicBezTo>
                    <a:pt x="3740" y="8194"/>
                    <a:pt x="4121" y="8075"/>
                    <a:pt x="4240" y="8051"/>
                  </a:cubicBezTo>
                  <a:lnTo>
                    <a:pt x="4859" y="7932"/>
                  </a:lnTo>
                  <a:cubicBezTo>
                    <a:pt x="4930" y="8218"/>
                    <a:pt x="5192" y="8408"/>
                    <a:pt x="5478" y="8408"/>
                  </a:cubicBezTo>
                  <a:cubicBezTo>
                    <a:pt x="5788" y="8408"/>
                    <a:pt x="6050" y="8218"/>
                    <a:pt x="6121" y="7932"/>
                  </a:cubicBezTo>
                  <a:close/>
                  <a:moveTo>
                    <a:pt x="2456" y="1"/>
                  </a:moveTo>
                  <a:cubicBezTo>
                    <a:pt x="2318" y="1"/>
                    <a:pt x="2180" y="30"/>
                    <a:pt x="2073" y="97"/>
                  </a:cubicBezTo>
                  <a:cubicBezTo>
                    <a:pt x="1954" y="168"/>
                    <a:pt x="1882" y="264"/>
                    <a:pt x="1858" y="359"/>
                  </a:cubicBezTo>
                  <a:cubicBezTo>
                    <a:pt x="1573" y="407"/>
                    <a:pt x="1406" y="621"/>
                    <a:pt x="1358" y="883"/>
                  </a:cubicBezTo>
                  <a:cubicBezTo>
                    <a:pt x="1192" y="954"/>
                    <a:pt x="1072" y="1121"/>
                    <a:pt x="1025" y="1335"/>
                  </a:cubicBezTo>
                  <a:cubicBezTo>
                    <a:pt x="1001" y="1431"/>
                    <a:pt x="1025" y="1574"/>
                    <a:pt x="1096" y="1693"/>
                  </a:cubicBezTo>
                  <a:cubicBezTo>
                    <a:pt x="882" y="1740"/>
                    <a:pt x="715" y="1931"/>
                    <a:pt x="715" y="2169"/>
                  </a:cubicBezTo>
                  <a:lnTo>
                    <a:pt x="715" y="2312"/>
                  </a:lnTo>
                  <a:cubicBezTo>
                    <a:pt x="715" y="2574"/>
                    <a:pt x="930" y="2788"/>
                    <a:pt x="1192" y="2788"/>
                  </a:cubicBezTo>
                  <a:lnTo>
                    <a:pt x="1358" y="2788"/>
                  </a:lnTo>
                  <a:cubicBezTo>
                    <a:pt x="1406" y="3217"/>
                    <a:pt x="1644" y="3598"/>
                    <a:pt x="1977" y="3812"/>
                  </a:cubicBezTo>
                  <a:lnTo>
                    <a:pt x="1977" y="4241"/>
                  </a:lnTo>
                  <a:lnTo>
                    <a:pt x="739" y="4527"/>
                  </a:lnTo>
                  <a:cubicBezTo>
                    <a:pt x="263" y="4646"/>
                    <a:pt x="1" y="4931"/>
                    <a:pt x="1" y="5312"/>
                  </a:cubicBezTo>
                  <a:lnTo>
                    <a:pt x="1" y="5622"/>
                  </a:lnTo>
                  <a:lnTo>
                    <a:pt x="310" y="5622"/>
                  </a:lnTo>
                  <a:lnTo>
                    <a:pt x="310" y="5312"/>
                  </a:lnTo>
                  <a:cubicBezTo>
                    <a:pt x="310" y="4979"/>
                    <a:pt x="668" y="4860"/>
                    <a:pt x="811" y="4836"/>
                  </a:cubicBezTo>
                  <a:lnTo>
                    <a:pt x="2073" y="4550"/>
                  </a:lnTo>
                  <a:lnTo>
                    <a:pt x="2597" y="5050"/>
                  </a:lnTo>
                  <a:lnTo>
                    <a:pt x="2597" y="6265"/>
                  </a:lnTo>
                  <a:lnTo>
                    <a:pt x="2906" y="6265"/>
                  </a:lnTo>
                  <a:lnTo>
                    <a:pt x="2906" y="5050"/>
                  </a:lnTo>
                  <a:lnTo>
                    <a:pt x="3430" y="4550"/>
                  </a:lnTo>
                  <a:lnTo>
                    <a:pt x="4168" y="4717"/>
                  </a:lnTo>
                  <a:cubicBezTo>
                    <a:pt x="4049" y="4884"/>
                    <a:pt x="3978" y="5074"/>
                    <a:pt x="3978" y="5289"/>
                  </a:cubicBezTo>
                  <a:cubicBezTo>
                    <a:pt x="3978" y="5503"/>
                    <a:pt x="4121" y="5670"/>
                    <a:pt x="4311" y="5741"/>
                  </a:cubicBezTo>
                  <a:lnTo>
                    <a:pt x="4311" y="6241"/>
                  </a:lnTo>
                  <a:cubicBezTo>
                    <a:pt x="4311" y="6646"/>
                    <a:pt x="4502" y="7003"/>
                    <a:pt x="4811" y="7218"/>
                  </a:cubicBezTo>
                  <a:lnTo>
                    <a:pt x="4811" y="7622"/>
                  </a:lnTo>
                  <a:lnTo>
                    <a:pt x="4168" y="7741"/>
                  </a:lnTo>
                  <a:cubicBezTo>
                    <a:pt x="3763" y="7837"/>
                    <a:pt x="3502" y="8075"/>
                    <a:pt x="3430" y="8384"/>
                  </a:cubicBezTo>
                  <a:lnTo>
                    <a:pt x="310" y="8384"/>
                  </a:lnTo>
                  <a:lnTo>
                    <a:pt x="310" y="5932"/>
                  </a:lnTo>
                  <a:lnTo>
                    <a:pt x="1" y="5932"/>
                  </a:lnTo>
                  <a:lnTo>
                    <a:pt x="1" y="8694"/>
                  </a:lnTo>
                  <a:lnTo>
                    <a:pt x="3406" y="8694"/>
                  </a:lnTo>
                  <a:lnTo>
                    <a:pt x="3406" y="9837"/>
                  </a:lnTo>
                  <a:lnTo>
                    <a:pt x="7550" y="9837"/>
                  </a:lnTo>
                  <a:lnTo>
                    <a:pt x="7550" y="8694"/>
                  </a:lnTo>
                  <a:lnTo>
                    <a:pt x="9003" y="8694"/>
                  </a:lnTo>
                  <a:lnTo>
                    <a:pt x="9003" y="8384"/>
                  </a:lnTo>
                  <a:lnTo>
                    <a:pt x="8455" y="8384"/>
                  </a:lnTo>
                  <a:lnTo>
                    <a:pt x="8455" y="6313"/>
                  </a:lnTo>
                  <a:lnTo>
                    <a:pt x="9812" y="5265"/>
                  </a:lnTo>
                  <a:lnTo>
                    <a:pt x="9908" y="5312"/>
                  </a:lnTo>
                  <a:cubicBezTo>
                    <a:pt x="10432" y="5455"/>
                    <a:pt x="10432" y="5693"/>
                    <a:pt x="10432" y="5789"/>
                  </a:cubicBezTo>
                  <a:lnTo>
                    <a:pt x="10432" y="8384"/>
                  </a:lnTo>
                  <a:lnTo>
                    <a:pt x="9955" y="8384"/>
                  </a:lnTo>
                  <a:lnTo>
                    <a:pt x="9955" y="8694"/>
                  </a:lnTo>
                  <a:lnTo>
                    <a:pt x="10741" y="8694"/>
                  </a:lnTo>
                  <a:lnTo>
                    <a:pt x="10741" y="5789"/>
                  </a:lnTo>
                  <a:cubicBezTo>
                    <a:pt x="10741" y="5574"/>
                    <a:pt x="10646" y="5312"/>
                    <a:pt x="10289" y="5122"/>
                  </a:cubicBezTo>
                  <a:cubicBezTo>
                    <a:pt x="10384" y="5027"/>
                    <a:pt x="10455" y="4908"/>
                    <a:pt x="10503" y="4765"/>
                  </a:cubicBezTo>
                  <a:cubicBezTo>
                    <a:pt x="10551" y="4527"/>
                    <a:pt x="10503" y="4288"/>
                    <a:pt x="10384" y="4098"/>
                  </a:cubicBezTo>
                  <a:cubicBezTo>
                    <a:pt x="10479" y="3931"/>
                    <a:pt x="10527" y="3717"/>
                    <a:pt x="10479" y="3503"/>
                  </a:cubicBezTo>
                  <a:cubicBezTo>
                    <a:pt x="10455" y="3336"/>
                    <a:pt x="10384" y="3169"/>
                    <a:pt x="10265" y="3050"/>
                  </a:cubicBezTo>
                  <a:cubicBezTo>
                    <a:pt x="10312" y="2979"/>
                    <a:pt x="10336" y="2883"/>
                    <a:pt x="10336" y="2788"/>
                  </a:cubicBezTo>
                  <a:lnTo>
                    <a:pt x="10336" y="2669"/>
                  </a:lnTo>
                  <a:cubicBezTo>
                    <a:pt x="10622" y="2145"/>
                    <a:pt x="10408" y="1621"/>
                    <a:pt x="10146" y="1407"/>
                  </a:cubicBezTo>
                  <a:cubicBezTo>
                    <a:pt x="10098" y="1002"/>
                    <a:pt x="9789" y="692"/>
                    <a:pt x="9384" y="645"/>
                  </a:cubicBezTo>
                  <a:cubicBezTo>
                    <a:pt x="9336" y="478"/>
                    <a:pt x="9217" y="335"/>
                    <a:pt x="9074" y="240"/>
                  </a:cubicBezTo>
                  <a:cubicBezTo>
                    <a:pt x="8928" y="137"/>
                    <a:pt x="8763" y="89"/>
                    <a:pt x="8597" y="89"/>
                  </a:cubicBezTo>
                  <a:cubicBezTo>
                    <a:pt x="8494" y="89"/>
                    <a:pt x="8389" y="108"/>
                    <a:pt x="8288" y="145"/>
                  </a:cubicBezTo>
                  <a:cubicBezTo>
                    <a:pt x="8187" y="108"/>
                    <a:pt x="8083" y="89"/>
                    <a:pt x="7979" y="89"/>
                  </a:cubicBezTo>
                  <a:cubicBezTo>
                    <a:pt x="7813" y="89"/>
                    <a:pt x="7649" y="137"/>
                    <a:pt x="7502" y="240"/>
                  </a:cubicBezTo>
                  <a:cubicBezTo>
                    <a:pt x="7336" y="335"/>
                    <a:pt x="7240" y="478"/>
                    <a:pt x="7193" y="645"/>
                  </a:cubicBezTo>
                  <a:cubicBezTo>
                    <a:pt x="6788" y="692"/>
                    <a:pt x="6478" y="1002"/>
                    <a:pt x="6431" y="1407"/>
                  </a:cubicBezTo>
                  <a:cubicBezTo>
                    <a:pt x="6288" y="1502"/>
                    <a:pt x="6193" y="1693"/>
                    <a:pt x="6145" y="1883"/>
                  </a:cubicBezTo>
                  <a:cubicBezTo>
                    <a:pt x="6074" y="2145"/>
                    <a:pt x="6121" y="2431"/>
                    <a:pt x="6240" y="2669"/>
                  </a:cubicBezTo>
                  <a:lnTo>
                    <a:pt x="6240" y="2788"/>
                  </a:lnTo>
                  <a:cubicBezTo>
                    <a:pt x="6240" y="2883"/>
                    <a:pt x="6264" y="2979"/>
                    <a:pt x="6312" y="3050"/>
                  </a:cubicBezTo>
                  <a:cubicBezTo>
                    <a:pt x="6193" y="3169"/>
                    <a:pt x="6121" y="3336"/>
                    <a:pt x="6097" y="3503"/>
                  </a:cubicBezTo>
                  <a:cubicBezTo>
                    <a:pt x="6050" y="3717"/>
                    <a:pt x="6097" y="3931"/>
                    <a:pt x="6193" y="4098"/>
                  </a:cubicBezTo>
                  <a:cubicBezTo>
                    <a:pt x="6169" y="4145"/>
                    <a:pt x="6145" y="4193"/>
                    <a:pt x="6121" y="4217"/>
                  </a:cubicBezTo>
                  <a:cubicBezTo>
                    <a:pt x="6050" y="4217"/>
                    <a:pt x="5978" y="4193"/>
                    <a:pt x="5883" y="4193"/>
                  </a:cubicBezTo>
                  <a:lnTo>
                    <a:pt x="5097" y="4193"/>
                  </a:lnTo>
                  <a:cubicBezTo>
                    <a:pt x="4835" y="4193"/>
                    <a:pt x="4597" y="4288"/>
                    <a:pt x="4406" y="4431"/>
                  </a:cubicBezTo>
                  <a:lnTo>
                    <a:pt x="3549" y="4241"/>
                  </a:lnTo>
                  <a:lnTo>
                    <a:pt x="3549" y="3812"/>
                  </a:lnTo>
                  <a:cubicBezTo>
                    <a:pt x="3883" y="3574"/>
                    <a:pt x="4121" y="3217"/>
                    <a:pt x="4168" y="2788"/>
                  </a:cubicBezTo>
                  <a:lnTo>
                    <a:pt x="4335" y="2788"/>
                  </a:lnTo>
                  <a:cubicBezTo>
                    <a:pt x="4597" y="2788"/>
                    <a:pt x="4811" y="2574"/>
                    <a:pt x="4811" y="2312"/>
                  </a:cubicBezTo>
                  <a:lnTo>
                    <a:pt x="4811" y="2169"/>
                  </a:lnTo>
                  <a:cubicBezTo>
                    <a:pt x="4811" y="1931"/>
                    <a:pt x="4645" y="1740"/>
                    <a:pt x="4430" y="1693"/>
                  </a:cubicBezTo>
                  <a:cubicBezTo>
                    <a:pt x="4502" y="1574"/>
                    <a:pt x="4502" y="1431"/>
                    <a:pt x="4478" y="1335"/>
                  </a:cubicBezTo>
                  <a:cubicBezTo>
                    <a:pt x="4454" y="1121"/>
                    <a:pt x="4335" y="954"/>
                    <a:pt x="4168" y="883"/>
                  </a:cubicBezTo>
                  <a:cubicBezTo>
                    <a:pt x="4121" y="621"/>
                    <a:pt x="3930" y="407"/>
                    <a:pt x="3668" y="359"/>
                  </a:cubicBezTo>
                  <a:cubicBezTo>
                    <a:pt x="3621" y="264"/>
                    <a:pt x="3549" y="168"/>
                    <a:pt x="3454" y="97"/>
                  </a:cubicBezTo>
                  <a:cubicBezTo>
                    <a:pt x="3333" y="30"/>
                    <a:pt x="3190" y="1"/>
                    <a:pt x="3053" y="1"/>
                  </a:cubicBezTo>
                  <a:cubicBezTo>
                    <a:pt x="2948" y="1"/>
                    <a:pt x="2846" y="18"/>
                    <a:pt x="2763" y="49"/>
                  </a:cubicBezTo>
                  <a:cubicBezTo>
                    <a:pt x="2670" y="18"/>
                    <a:pt x="2563" y="1"/>
                    <a:pt x="24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10" name="Google Shape;5410;p62"/>
          <p:cNvGrpSpPr/>
          <p:nvPr/>
        </p:nvGrpSpPr>
        <p:grpSpPr>
          <a:xfrm>
            <a:off x="1712660" y="4227590"/>
            <a:ext cx="415415" cy="414491"/>
            <a:chOff x="1712660" y="4227590"/>
            <a:chExt cx="415415" cy="414491"/>
          </a:xfrm>
        </p:grpSpPr>
        <p:sp>
          <p:nvSpPr>
            <p:cNvPr id="5411" name="Google Shape;5411;p62"/>
            <p:cNvSpPr/>
            <p:nvPr/>
          </p:nvSpPr>
          <p:spPr>
            <a:xfrm>
              <a:off x="1751249" y="4360838"/>
              <a:ext cx="136956" cy="71700"/>
            </a:xfrm>
            <a:custGeom>
              <a:rect b="b" l="l" r="r" t="t"/>
              <a:pathLst>
                <a:path extrusionOk="0" h="1858" w="3549">
                  <a:moveTo>
                    <a:pt x="1239" y="1572"/>
                  </a:moveTo>
                  <a:cubicBezTo>
                    <a:pt x="1572" y="1858"/>
                    <a:pt x="1977" y="1858"/>
                    <a:pt x="2310" y="1572"/>
                  </a:cubicBezTo>
                  <a:cubicBezTo>
                    <a:pt x="2501" y="1786"/>
                    <a:pt x="2787" y="1834"/>
                    <a:pt x="3025" y="1763"/>
                  </a:cubicBezTo>
                  <a:cubicBezTo>
                    <a:pt x="3549" y="1572"/>
                    <a:pt x="3358" y="929"/>
                    <a:pt x="3025" y="929"/>
                  </a:cubicBezTo>
                  <a:cubicBezTo>
                    <a:pt x="3025" y="667"/>
                    <a:pt x="2882" y="429"/>
                    <a:pt x="2549" y="429"/>
                  </a:cubicBezTo>
                  <a:cubicBezTo>
                    <a:pt x="2549" y="48"/>
                    <a:pt x="2025" y="0"/>
                    <a:pt x="1786" y="143"/>
                  </a:cubicBezTo>
                  <a:cubicBezTo>
                    <a:pt x="1524" y="0"/>
                    <a:pt x="1001" y="48"/>
                    <a:pt x="1001" y="429"/>
                  </a:cubicBezTo>
                  <a:cubicBezTo>
                    <a:pt x="667" y="429"/>
                    <a:pt x="524" y="667"/>
                    <a:pt x="524" y="929"/>
                  </a:cubicBezTo>
                  <a:cubicBezTo>
                    <a:pt x="191" y="929"/>
                    <a:pt x="0" y="1572"/>
                    <a:pt x="524" y="1763"/>
                  </a:cubicBezTo>
                  <a:cubicBezTo>
                    <a:pt x="762" y="1834"/>
                    <a:pt x="1048" y="1786"/>
                    <a:pt x="1239" y="1572"/>
                  </a:cubicBezTo>
                  <a:close/>
                </a:path>
              </a:pathLst>
            </a:custGeom>
            <a:solidFill>
              <a:srgbClr val="C6D2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2" name="Google Shape;5412;p62"/>
            <p:cNvSpPr/>
            <p:nvPr/>
          </p:nvSpPr>
          <p:spPr>
            <a:xfrm>
              <a:off x="1757693" y="4396687"/>
              <a:ext cx="124105" cy="35850"/>
            </a:xfrm>
            <a:custGeom>
              <a:rect b="b" l="l" r="r" t="t"/>
              <a:pathLst>
                <a:path extrusionOk="0" h="929" w="3216">
                  <a:moveTo>
                    <a:pt x="1072" y="643"/>
                  </a:moveTo>
                  <a:cubicBezTo>
                    <a:pt x="1405" y="929"/>
                    <a:pt x="1810" y="929"/>
                    <a:pt x="2143" y="643"/>
                  </a:cubicBezTo>
                  <a:cubicBezTo>
                    <a:pt x="2334" y="857"/>
                    <a:pt x="2620" y="905"/>
                    <a:pt x="2858" y="834"/>
                  </a:cubicBezTo>
                  <a:cubicBezTo>
                    <a:pt x="3120" y="738"/>
                    <a:pt x="3215" y="548"/>
                    <a:pt x="3191" y="357"/>
                  </a:cubicBezTo>
                  <a:cubicBezTo>
                    <a:pt x="2763" y="619"/>
                    <a:pt x="2429" y="262"/>
                    <a:pt x="2167" y="0"/>
                  </a:cubicBezTo>
                  <a:lnTo>
                    <a:pt x="1834" y="286"/>
                  </a:lnTo>
                  <a:cubicBezTo>
                    <a:pt x="1667" y="405"/>
                    <a:pt x="1548" y="405"/>
                    <a:pt x="1381" y="286"/>
                  </a:cubicBezTo>
                  <a:lnTo>
                    <a:pt x="1048" y="0"/>
                  </a:lnTo>
                  <a:cubicBezTo>
                    <a:pt x="786" y="262"/>
                    <a:pt x="453" y="619"/>
                    <a:pt x="24" y="357"/>
                  </a:cubicBezTo>
                  <a:cubicBezTo>
                    <a:pt x="0" y="548"/>
                    <a:pt x="95" y="738"/>
                    <a:pt x="357" y="834"/>
                  </a:cubicBezTo>
                  <a:cubicBezTo>
                    <a:pt x="595" y="905"/>
                    <a:pt x="881" y="857"/>
                    <a:pt x="1072" y="64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3" name="Google Shape;5413;p62"/>
            <p:cNvSpPr/>
            <p:nvPr/>
          </p:nvSpPr>
          <p:spPr>
            <a:xfrm>
              <a:off x="1771469" y="4421499"/>
              <a:ext cx="96514" cy="86403"/>
            </a:xfrm>
            <a:custGeom>
              <a:rect b="b" l="l" r="r" t="t"/>
              <a:pathLst>
                <a:path extrusionOk="0" h="2239" w="2501">
                  <a:moveTo>
                    <a:pt x="1786" y="0"/>
                  </a:moveTo>
                  <a:cubicBezTo>
                    <a:pt x="1453" y="286"/>
                    <a:pt x="1048" y="286"/>
                    <a:pt x="715" y="0"/>
                  </a:cubicBezTo>
                  <a:cubicBezTo>
                    <a:pt x="524" y="214"/>
                    <a:pt x="238" y="262"/>
                    <a:pt x="0" y="191"/>
                  </a:cubicBezTo>
                  <a:lnTo>
                    <a:pt x="0" y="977"/>
                  </a:lnTo>
                  <a:cubicBezTo>
                    <a:pt x="0" y="1667"/>
                    <a:pt x="572" y="2239"/>
                    <a:pt x="1262" y="2239"/>
                  </a:cubicBezTo>
                  <a:cubicBezTo>
                    <a:pt x="1929" y="2239"/>
                    <a:pt x="2501" y="1667"/>
                    <a:pt x="2501" y="977"/>
                  </a:cubicBezTo>
                  <a:lnTo>
                    <a:pt x="2501" y="191"/>
                  </a:lnTo>
                  <a:cubicBezTo>
                    <a:pt x="2263" y="262"/>
                    <a:pt x="1977" y="214"/>
                    <a:pt x="1786" y="0"/>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4" name="Google Shape;5414;p62"/>
            <p:cNvSpPr/>
            <p:nvPr/>
          </p:nvSpPr>
          <p:spPr>
            <a:xfrm>
              <a:off x="1746657" y="4428831"/>
              <a:ext cx="146140" cy="30370"/>
            </a:xfrm>
            <a:custGeom>
              <a:rect b="b" l="l" r="r" t="t"/>
              <a:pathLst>
                <a:path extrusionOk="0" h="787" w="3787">
                  <a:moveTo>
                    <a:pt x="643" y="787"/>
                  </a:moveTo>
                  <a:lnTo>
                    <a:pt x="643" y="1"/>
                  </a:lnTo>
                  <a:lnTo>
                    <a:pt x="310" y="1"/>
                  </a:lnTo>
                  <a:cubicBezTo>
                    <a:pt x="143" y="1"/>
                    <a:pt x="0" y="144"/>
                    <a:pt x="0" y="310"/>
                  </a:cubicBezTo>
                  <a:lnTo>
                    <a:pt x="0" y="477"/>
                  </a:lnTo>
                  <a:cubicBezTo>
                    <a:pt x="0" y="644"/>
                    <a:pt x="143" y="787"/>
                    <a:pt x="310" y="787"/>
                  </a:cubicBezTo>
                  <a:lnTo>
                    <a:pt x="643" y="787"/>
                  </a:lnTo>
                  <a:close/>
                  <a:moveTo>
                    <a:pt x="3144" y="1"/>
                  </a:moveTo>
                  <a:lnTo>
                    <a:pt x="3144" y="787"/>
                  </a:lnTo>
                  <a:lnTo>
                    <a:pt x="3477" y="787"/>
                  </a:lnTo>
                  <a:cubicBezTo>
                    <a:pt x="3644" y="787"/>
                    <a:pt x="3787" y="644"/>
                    <a:pt x="3787" y="477"/>
                  </a:cubicBezTo>
                  <a:lnTo>
                    <a:pt x="3787" y="310"/>
                  </a:lnTo>
                  <a:cubicBezTo>
                    <a:pt x="3787" y="144"/>
                    <a:pt x="3644" y="1"/>
                    <a:pt x="3477" y="1"/>
                  </a:cubicBezTo>
                  <a:lnTo>
                    <a:pt x="3144" y="1"/>
                  </a:lnTo>
                  <a:close/>
                </a:path>
              </a:pathLst>
            </a:custGeom>
            <a:solidFill>
              <a:srgbClr val="F0B5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5" name="Google Shape;5415;p62"/>
            <p:cNvSpPr/>
            <p:nvPr/>
          </p:nvSpPr>
          <p:spPr>
            <a:xfrm>
              <a:off x="1795356" y="4501456"/>
              <a:ext cx="48739" cy="48739"/>
            </a:xfrm>
            <a:custGeom>
              <a:rect b="b" l="l" r="r" t="t"/>
              <a:pathLst>
                <a:path extrusionOk="0" h="1263" w="1263">
                  <a:moveTo>
                    <a:pt x="1263" y="0"/>
                  </a:moveTo>
                  <a:cubicBezTo>
                    <a:pt x="1072" y="95"/>
                    <a:pt x="858" y="167"/>
                    <a:pt x="643" y="167"/>
                  </a:cubicBezTo>
                  <a:cubicBezTo>
                    <a:pt x="405" y="167"/>
                    <a:pt x="191" y="95"/>
                    <a:pt x="0" y="0"/>
                  </a:cubicBezTo>
                  <a:lnTo>
                    <a:pt x="0" y="643"/>
                  </a:lnTo>
                  <a:lnTo>
                    <a:pt x="643" y="1262"/>
                  </a:lnTo>
                  <a:lnTo>
                    <a:pt x="1263" y="643"/>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6" name="Google Shape;5416;p62"/>
            <p:cNvSpPr/>
            <p:nvPr/>
          </p:nvSpPr>
          <p:spPr>
            <a:xfrm>
              <a:off x="1959860" y="4447200"/>
              <a:ext cx="146140" cy="30370"/>
            </a:xfrm>
            <a:custGeom>
              <a:rect b="b" l="l" r="r" t="t"/>
              <a:pathLst>
                <a:path extrusionOk="0" h="787" w="3787">
                  <a:moveTo>
                    <a:pt x="334" y="787"/>
                  </a:moveTo>
                  <a:lnTo>
                    <a:pt x="643" y="787"/>
                  </a:lnTo>
                  <a:lnTo>
                    <a:pt x="643" y="1"/>
                  </a:lnTo>
                  <a:lnTo>
                    <a:pt x="334" y="1"/>
                  </a:lnTo>
                  <a:cubicBezTo>
                    <a:pt x="143" y="1"/>
                    <a:pt x="0" y="144"/>
                    <a:pt x="0" y="311"/>
                  </a:cubicBezTo>
                  <a:lnTo>
                    <a:pt x="0" y="477"/>
                  </a:lnTo>
                  <a:cubicBezTo>
                    <a:pt x="0" y="572"/>
                    <a:pt x="72" y="668"/>
                    <a:pt x="143" y="715"/>
                  </a:cubicBezTo>
                  <a:cubicBezTo>
                    <a:pt x="191" y="763"/>
                    <a:pt x="262" y="787"/>
                    <a:pt x="334" y="787"/>
                  </a:cubicBezTo>
                  <a:close/>
                  <a:moveTo>
                    <a:pt x="3168" y="1"/>
                  </a:moveTo>
                  <a:lnTo>
                    <a:pt x="3168" y="787"/>
                  </a:lnTo>
                  <a:lnTo>
                    <a:pt x="3477" y="787"/>
                  </a:lnTo>
                  <a:cubicBezTo>
                    <a:pt x="3549" y="787"/>
                    <a:pt x="3596" y="763"/>
                    <a:pt x="3644" y="715"/>
                  </a:cubicBezTo>
                  <a:cubicBezTo>
                    <a:pt x="3739" y="668"/>
                    <a:pt x="3787" y="572"/>
                    <a:pt x="3787" y="477"/>
                  </a:cubicBezTo>
                  <a:lnTo>
                    <a:pt x="3787" y="311"/>
                  </a:lnTo>
                  <a:cubicBezTo>
                    <a:pt x="3787" y="144"/>
                    <a:pt x="3644" y="1"/>
                    <a:pt x="3477" y="1"/>
                  </a:cubicBezTo>
                  <a:lnTo>
                    <a:pt x="3168" y="1"/>
                  </a:lnTo>
                  <a:close/>
                </a:path>
              </a:pathLst>
            </a:custGeom>
            <a:solidFill>
              <a:srgbClr val="F0B5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7" name="Google Shape;5417;p62"/>
            <p:cNvSpPr/>
            <p:nvPr/>
          </p:nvSpPr>
          <p:spPr>
            <a:xfrm>
              <a:off x="1984673" y="4422387"/>
              <a:ext cx="97440" cy="103884"/>
            </a:xfrm>
            <a:custGeom>
              <a:rect b="b" l="l" r="r" t="t"/>
              <a:pathLst>
                <a:path extrusionOk="0" h="2692" w="2525">
                  <a:moveTo>
                    <a:pt x="0" y="644"/>
                  </a:moveTo>
                  <a:lnTo>
                    <a:pt x="0" y="1430"/>
                  </a:lnTo>
                  <a:cubicBezTo>
                    <a:pt x="0" y="2120"/>
                    <a:pt x="572" y="2692"/>
                    <a:pt x="1262" y="2692"/>
                  </a:cubicBezTo>
                  <a:cubicBezTo>
                    <a:pt x="1953" y="2692"/>
                    <a:pt x="2525" y="2120"/>
                    <a:pt x="2525" y="1430"/>
                  </a:cubicBezTo>
                  <a:lnTo>
                    <a:pt x="2525" y="644"/>
                  </a:lnTo>
                  <a:lnTo>
                    <a:pt x="1262" y="644"/>
                  </a:lnTo>
                  <a:cubicBezTo>
                    <a:pt x="905" y="644"/>
                    <a:pt x="619" y="358"/>
                    <a:pt x="619" y="1"/>
                  </a:cubicBezTo>
                  <a:cubicBezTo>
                    <a:pt x="619" y="358"/>
                    <a:pt x="334" y="644"/>
                    <a:pt x="0" y="644"/>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8" name="Google Shape;5418;p62"/>
            <p:cNvSpPr/>
            <p:nvPr/>
          </p:nvSpPr>
          <p:spPr>
            <a:xfrm>
              <a:off x="1947898" y="4361764"/>
              <a:ext cx="170066" cy="194841"/>
            </a:xfrm>
            <a:custGeom>
              <a:rect b="b" l="l" r="r" t="t"/>
              <a:pathLst>
                <a:path extrusionOk="0" h="5049" w="4407">
                  <a:moveTo>
                    <a:pt x="953" y="2215"/>
                  </a:moveTo>
                  <a:cubicBezTo>
                    <a:pt x="1287" y="2215"/>
                    <a:pt x="1572" y="1929"/>
                    <a:pt x="1572" y="1572"/>
                  </a:cubicBezTo>
                  <a:cubicBezTo>
                    <a:pt x="1572" y="1929"/>
                    <a:pt x="1858" y="2215"/>
                    <a:pt x="2215" y="2215"/>
                  </a:cubicBezTo>
                  <a:lnTo>
                    <a:pt x="3787" y="2215"/>
                  </a:lnTo>
                  <a:cubicBezTo>
                    <a:pt x="3954" y="2215"/>
                    <a:pt x="4097" y="2358"/>
                    <a:pt x="4097" y="2525"/>
                  </a:cubicBezTo>
                  <a:cubicBezTo>
                    <a:pt x="4383" y="2024"/>
                    <a:pt x="4168" y="1524"/>
                    <a:pt x="3906" y="1381"/>
                  </a:cubicBezTo>
                  <a:cubicBezTo>
                    <a:pt x="3906" y="953"/>
                    <a:pt x="3573" y="667"/>
                    <a:pt x="3144" y="667"/>
                  </a:cubicBezTo>
                  <a:cubicBezTo>
                    <a:pt x="3144" y="262"/>
                    <a:pt x="2620" y="0"/>
                    <a:pt x="2215" y="215"/>
                  </a:cubicBezTo>
                  <a:cubicBezTo>
                    <a:pt x="1787" y="0"/>
                    <a:pt x="1263" y="262"/>
                    <a:pt x="1263" y="667"/>
                  </a:cubicBezTo>
                  <a:cubicBezTo>
                    <a:pt x="834" y="667"/>
                    <a:pt x="525" y="953"/>
                    <a:pt x="501" y="1381"/>
                  </a:cubicBezTo>
                  <a:cubicBezTo>
                    <a:pt x="263" y="1524"/>
                    <a:pt x="24" y="2024"/>
                    <a:pt x="310" y="2525"/>
                  </a:cubicBezTo>
                  <a:cubicBezTo>
                    <a:pt x="310" y="2358"/>
                    <a:pt x="453" y="2215"/>
                    <a:pt x="644" y="2215"/>
                  </a:cubicBezTo>
                  <a:close/>
                  <a:moveTo>
                    <a:pt x="953" y="3001"/>
                  </a:moveTo>
                  <a:lnTo>
                    <a:pt x="644" y="3001"/>
                  </a:lnTo>
                  <a:cubicBezTo>
                    <a:pt x="572" y="3001"/>
                    <a:pt x="501" y="2977"/>
                    <a:pt x="453" y="2929"/>
                  </a:cubicBezTo>
                  <a:cubicBezTo>
                    <a:pt x="167" y="3191"/>
                    <a:pt x="24" y="3644"/>
                    <a:pt x="310" y="4001"/>
                  </a:cubicBezTo>
                  <a:cubicBezTo>
                    <a:pt x="1" y="4311"/>
                    <a:pt x="96" y="4882"/>
                    <a:pt x="548" y="5049"/>
                  </a:cubicBezTo>
                  <a:lnTo>
                    <a:pt x="1572" y="4715"/>
                  </a:lnTo>
                  <a:lnTo>
                    <a:pt x="1572" y="4096"/>
                  </a:lnTo>
                  <a:cubicBezTo>
                    <a:pt x="1191" y="3858"/>
                    <a:pt x="953" y="3453"/>
                    <a:pt x="953" y="3001"/>
                  </a:cubicBezTo>
                  <a:close/>
                  <a:moveTo>
                    <a:pt x="3478" y="3001"/>
                  </a:moveTo>
                  <a:lnTo>
                    <a:pt x="3787" y="3001"/>
                  </a:lnTo>
                  <a:cubicBezTo>
                    <a:pt x="3859" y="3001"/>
                    <a:pt x="3906" y="2977"/>
                    <a:pt x="3954" y="2929"/>
                  </a:cubicBezTo>
                  <a:cubicBezTo>
                    <a:pt x="4263" y="3191"/>
                    <a:pt x="4383" y="3644"/>
                    <a:pt x="4097" y="4001"/>
                  </a:cubicBezTo>
                  <a:cubicBezTo>
                    <a:pt x="4406" y="4311"/>
                    <a:pt x="4311" y="4882"/>
                    <a:pt x="3882" y="5049"/>
                  </a:cubicBezTo>
                  <a:lnTo>
                    <a:pt x="2835" y="4715"/>
                  </a:lnTo>
                  <a:lnTo>
                    <a:pt x="2835" y="4096"/>
                  </a:lnTo>
                  <a:cubicBezTo>
                    <a:pt x="3216" y="3858"/>
                    <a:pt x="3478" y="3453"/>
                    <a:pt x="3478" y="30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9" name="Google Shape;5419;p62"/>
            <p:cNvSpPr/>
            <p:nvPr/>
          </p:nvSpPr>
          <p:spPr>
            <a:xfrm>
              <a:off x="1948824" y="4364504"/>
              <a:ext cx="162695" cy="192101"/>
            </a:xfrm>
            <a:custGeom>
              <a:rect b="b" l="l" r="r" t="t"/>
              <a:pathLst>
                <a:path extrusionOk="0" h="4978" w="4216">
                  <a:moveTo>
                    <a:pt x="2049" y="96"/>
                  </a:moveTo>
                  <a:cubicBezTo>
                    <a:pt x="1667" y="1"/>
                    <a:pt x="1239" y="239"/>
                    <a:pt x="1239" y="596"/>
                  </a:cubicBezTo>
                  <a:cubicBezTo>
                    <a:pt x="810" y="596"/>
                    <a:pt x="501" y="882"/>
                    <a:pt x="477" y="1310"/>
                  </a:cubicBezTo>
                  <a:cubicBezTo>
                    <a:pt x="239" y="1453"/>
                    <a:pt x="0" y="1953"/>
                    <a:pt x="286" y="2454"/>
                  </a:cubicBezTo>
                  <a:cubicBezTo>
                    <a:pt x="286" y="2287"/>
                    <a:pt x="429" y="2144"/>
                    <a:pt x="620" y="2144"/>
                  </a:cubicBezTo>
                  <a:lnTo>
                    <a:pt x="667" y="2144"/>
                  </a:lnTo>
                  <a:cubicBezTo>
                    <a:pt x="548" y="1834"/>
                    <a:pt x="739" y="1596"/>
                    <a:pt x="953" y="1572"/>
                  </a:cubicBezTo>
                  <a:lnTo>
                    <a:pt x="953" y="1310"/>
                  </a:lnTo>
                  <a:cubicBezTo>
                    <a:pt x="953" y="1168"/>
                    <a:pt x="1072" y="1072"/>
                    <a:pt x="1239" y="1072"/>
                  </a:cubicBezTo>
                  <a:lnTo>
                    <a:pt x="1715" y="1072"/>
                  </a:lnTo>
                  <a:cubicBezTo>
                    <a:pt x="1715" y="667"/>
                    <a:pt x="1787" y="334"/>
                    <a:pt x="2049" y="96"/>
                  </a:cubicBezTo>
                  <a:close/>
                  <a:moveTo>
                    <a:pt x="143" y="4597"/>
                  </a:moveTo>
                  <a:cubicBezTo>
                    <a:pt x="215" y="4764"/>
                    <a:pt x="334" y="4906"/>
                    <a:pt x="524" y="4978"/>
                  </a:cubicBezTo>
                  <a:lnTo>
                    <a:pt x="1548" y="4644"/>
                  </a:lnTo>
                  <a:lnTo>
                    <a:pt x="1548" y="4168"/>
                  </a:lnTo>
                  <a:lnTo>
                    <a:pt x="382" y="4525"/>
                  </a:lnTo>
                  <a:cubicBezTo>
                    <a:pt x="310" y="4549"/>
                    <a:pt x="215" y="4573"/>
                    <a:pt x="143" y="4597"/>
                  </a:cubicBezTo>
                  <a:close/>
                  <a:moveTo>
                    <a:pt x="4216" y="4597"/>
                  </a:moveTo>
                  <a:cubicBezTo>
                    <a:pt x="4168" y="4764"/>
                    <a:pt x="4025" y="4906"/>
                    <a:pt x="3858" y="4978"/>
                  </a:cubicBezTo>
                  <a:lnTo>
                    <a:pt x="2811" y="4644"/>
                  </a:lnTo>
                  <a:lnTo>
                    <a:pt x="2811" y="4168"/>
                  </a:lnTo>
                  <a:lnTo>
                    <a:pt x="3977" y="4525"/>
                  </a:lnTo>
                  <a:cubicBezTo>
                    <a:pt x="4073" y="4549"/>
                    <a:pt x="4144" y="4573"/>
                    <a:pt x="4216" y="459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0" name="Google Shape;5420;p62"/>
            <p:cNvSpPr/>
            <p:nvPr/>
          </p:nvSpPr>
          <p:spPr>
            <a:xfrm>
              <a:off x="1847721" y="4234035"/>
              <a:ext cx="158103" cy="143400"/>
            </a:xfrm>
            <a:custGeom>
              <a:rect b="b" l="l" r="r" t="t"/>
              <a:pathLst>
                <a:path extrusionOk="0" h="3716" w="4097">
                  <a:moveTo>
                    <a:pt x="2049" y="3715"/>
                  </a:moveTo>
                  <a:lnTo>
                    <a:pt x="2930" y="2810"/>
                  </a:lnTo>
                  <a:lnTo>
                    <a:pt x="3764" y="2810"/>
                  </a:lnTo>
                  <a:cubicBezTo>
                    <a:pt x="3954" y="2810"/>
                    <a:pt x="4097" y="2691"/>
                    <a:pt x="4097" y="2501"/>
                  </a:cubicBezTo>
                  <a:lnTo>
                    <a:pt x="4097" y="310"/>
                  </a:lnTo>
                  <a:cubicBezTo>
                    <a:pt x="4097" y="119"/>
                    <a:pt x="3954" y="0"/>
                    <a:pt x="3764" y="0"/>
                  </a:cubicBezTo>
                  <a:lnTo>
                    <a:pt x="310" y="0"/>
                  </a:lnTo>
                  <a:cubicBezTo>
                    <a:pt x="144" y="0"/>
                    <a:pt x="1" y="143"/>
                    <a:pt x="1" y="310"/>
                  </a:cubicBezTo>
                  <a:lnTo>
                    <a:pt x="1" y="2501"/>
                  </a:lnTo>
                  <a:cubicBezTo>
                    <a:pt x="1" y="2691"/>
                    <a:pt x="144" y="2810"/>
                    <a:pt x="310" y="2810"/>
                  </a:cubicBezTo>
                  <a:lnTo>
                    <a:pt x="1144" y="2810"/>
                  </a:lnTo>
                  <a:close/>
                  <a:moveTo>
                    <a:pt x="1716" y="1715"/>
                  </a:moveTo>
                  <a:lnTo>
                    <a:pt x="1263" y="1715"/>
                  </a:lnTo>
                  <a:lnTo>
                    <a:pt x="1263" y="1095"/>
                  </a:lnTo>
                  <a:lnTo>
                    <a:pt x="1716" y="1095"/>
                  </a:lnTo>
                  <a:lnTo>
                    <a:pt x="1716" y="619"/>
                  </a:lnTo>
                  <a:lnTo>
                    <a:pt x="2359" y="619"/>
                  </a:lnTo>
                  <a:lnTo>
                    <a:pt x="2359" y="1095"/>
                  </a:lnTo>
                  <a:lnTo>
                    <a:pt x="2835" y="1095"/>
                  </a:lnTo>
                  <a:lnTo>
                    <a:pt x="2835" y="1715"/>
                  </a:lnTo>
                  <a:lnTo>
                    <a:pt x="2359" y="1715"/>
                  </a:lnTo>
                  <a:lnTo>
                    <a:pt x="2359" y="2191"/>
                  </a:lnTo>
                  <a:lnTo>
                    <a:pt x="1716" y="219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1" name="Google Shape;5421;p62"/>
            <p:cNvSpPr/>
            <p:nvPr/>
          </p:nvSpPr>
          <p:spPr>
            <a:xfrm>
              <a:off x="1896459" y="4257921"/>
              <a:ext cx="60663" cy="60663"/>
            </a:xfrm>
            <a:custGeom>
              <a:rect b="b" l="l" r="r" t="t"/>
              <a:pathLst>
                <a:path extrusionOk="0" h="1572" w="1572">
                  <a:moveTo>
                    <a:pt x="453" y="1572"/>
                  </a:moveTo>
                  <a:lnTo>
                    <a:pt x="1096" y="1572"/>
                  </a:lnTo>
                  <a:lnTo>
                    <a:pt x="1096" y="1096"/>
                  </a:lnTo>
                  <a:lnTo>
                    <a:pt x="1572" y="1096"/>
                  </a:lnTo>
                  <a:lnTo>
                    <a:pt x="1572" y="476"/>
                  </a:lnTo>
                  <a:lnTo>
                    <a:pt x="1096" y="476"/>
                  </a:lnTo>
                  <a:lnTo>
                    <a:pt x="1096" y="0"/>
                  </a:lnTo>
                  <a:lnTo>
                    <a:pt x="453" y="0"/>
                  </a:lnTo>
                  <a:lnTo>
                    <a:pt x="453" y="476"/>
                  </a:lnTo>
                  <a:lnTo>
                    <a:pt x="0" y="476"/>
                  </a:lnTo>
                  <a:lnTo>
                    <a:pt x="0" y="1096"/>
                  </a:lnTo>
                  <a:lnTo>
                    <a:pt x="453" y="1096"/>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2" name="Google Shape;5422;p62"/>
            <p:cNvSpPr/>
            <p:nvPr/>
          </p:nvSpPr>
          <p:spPr>
            <a:xfrm>
              <a:off x="1795356" y="4501456"/>
              <a:ext cx="18407" cy="42295"/>
            </a:xfrm>
            <a:custGeom>
              <a:rect b="b" l="l" r="r" t="t"/>
              <a:pathLst>
                <a:path extrusionOk="0" h="1096" w="477">
                  <a:moveTo>
                    <a:pt x="477" y="143"/>
                  </a:moveTo>
                  <a:cubicBezTo>
                    <a:pt x="310" y="119"/>
                    <a:pt x="143" y="71"/>
                    <a:pt x="0" y="0"/>
                  </a:cubicBezTo>
                  <a:lnTo>
                    <a:pt x="0" y="643"/>
                  </a:lnTo>
                  <a:lnTo>
                    <a:pt x="477" y="1095"/>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3" name="Google Shape;5423;p62"/>
            <p:cNvSpPr/>
            <p:nvPr/>
          </p:nvSpPr>
          <p:spPr>
            <a:xfrm>
              <a:off x="1771469" y="4427905"/>
              <a:ext cx="56997" cy="84589"/>
            </a:xfrm>
            <a:custGeom>
              <a:rect b="b" l="l" r="r" t="t"/>
              <a:pathLst>
                <a:path extrusionOk="0" h="2192" w="1477">
                  <a:moveTo>
                    <a:pt x="453" y="1"/>
                  </a:moveTo>
                  <a:cubicBezTo>
                    <a:pt x="310" y="72"/>
                    <a:pt x="143" y="72"/>
                    <a:pt x="0" y="25"/>
                  </a:cubicBezTo>
                  <a:lnTo>
                    <a:pt x="0" y="811"/>
                  </a:lnTo>
                  <a:cubicBezTo>
                    <a:pt x="0" y="1596"/>
                    <a:pt x="715" y="2192"/>
                    <a:pt x="1477" y="2049"/>
                  </a:cubicBezTo>
                  <a:cubicBezTo>
                    <a:pt x="905" y="1930"/>
                    <a:pt x="453" y="1430"/>
                    <a:pt x="453" y="811"/>
                  </a:cubicBezTo>
                  <a:lnTo>
                    <a:pt x="453"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4" name="Google Shape;5424;p62"/>
            <p:cNvSpPr/>
            <p:nvPr/>
          </p:nvSpPr>
          <p:spPr>
            <a:xfrm>
              <a:off x="1984673" y="4438942"/>
              <a:ext cx="57924" cy="87329"/>
            </a:xfrm>
            <a:custGeom>
              <a:rect b="b" l="l" r="r" t="t"/>
              <a:pathLst>
                <a:path extrusionOk="0" h="2263" w="1501">
                  <a:moveTo>
                    <a:pt x="0" y="215"/>
                  </a:moveTo>
                  <a:lnTo>
                    <a:pt x="0" y="1001"/>
                  </a:lnTo>
                  <a:cubicBezTo>
                    <a:pt x="0" y="1691"/>
                    <a:pt x="572" y="2263"/>
                    <a:pt x="1262" y="2263"/>
                  </a:cubicBezTo>
                  <a:cubicBezTo>
                    <a:pt x="1334" y="2263"/>
                    <a:pt x="1405" y="2239"/>
                    <a:pt x="1501" y="2239"/>
                  </a:cubicBezTo>
                  <a:cubicBezTo>
                    <a:pt x="905" y="2120"/>
                    <a:pt x="477" y="1620"/>
                    <a:pt x="477" y="1001"/>
                  </a:cubicBezTo>
                  <a:lnTo>
                    <a:pt x="477" y="1"/>
                  </a:lnTo>
                  <a:cubicBezTo>
                    <a:pt x="357" y="120"/>
                    <a:pt x="191" y="215"/>
                    <a:pt x="0" y="21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5" name="Google Shape;5425;p62"/>
            <p:cNvSpPr/>
            <p:nvPr/>
          </p:nvSpPr>
          <p:spPr>
            <a:xfrm>
              <a:off x="1847721" y="4234035"/>
              <a:ext cx="30370" cy="108476"/>
            </a:xfrm>
            <a:custGeom>
              <a:rect b="b" l="l" r="r" t="t"/>
              <a:pathLst>
                <a:path extrusionOk="0" h="2811" w="787">
                  <a:moveTo>
                    <a:pt x="787" y="0"/>
                  </a:moveTo>
                  <a:lnTo>
                    <a:pt x="310" y="0"/>
                  </a:lnTo>
                  <a:cubicBezTo>
                    <a:pt x="144" y="0"/>
                    <a:pt x="1" y="119"/>
                    <a:pt x="1" y="310"/>
                  </a:cubicBezTo>
                  <a:lnTo>
                    <a:pt x="1" y="2501"/>
                  </a:lnTo>
                  <a:cubicBezTo>
                    <a:pt x="1" y="2691"/>
                    <a:pt x="144" y="2810"/>
                    <a:pt x="310" y="2810"/>
                  </a:cubicBezTo>
                  <a:lnTo>
                    <a:pt x="787" y="2810"/>
                  </a:lnTo>
                  <a:cubicBezTo>
                    <a:pt x="596" y="2810"/>
                    <a:pt x="477" y="2691"/>
                    <a:pt x="477" y="2501"/>
                  </a:cubicBezTo>
                  <a:lnTo>
                    <a:pt x="477" y="310"/>
                  </a:lnTo>
                  <a:cubicBezTo>
                    <a:pt x="477" y="119"/>
                    <a:pt x="596" y="0"/>
                    <a:pt x="787"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6" name="Google Shape;5426;p62"/>
            <p:cNvSpPr/>
            <p:nvPr/>
          </p:nvSpPr>
          <p:spPr>
            <a:xfrm>
              <a:off x="1989265" y="4519824"/>
              <a:ext cx="88255" cy="78145"/>
            </a:xfrm>
            <a:custGeom>
              <a:rect b="b" l="l" r="r" t="t"/>
              <a:pathLst>
                <a:path extrusionOk="0" h="2025" w="2287">
                  <a:moveTo>
                    <a:pt x="500" y="0"/>
                  </a:moveTo>
                  <a:lnTo>
                    <a:pt x="500" y="619"/>
                  </a:lnTo>
                  <a:lnTo>
                    <a:pt x="0" y="786"/>
                  </a:lnTo>
                  <a:lnTo>
                    <a:pt x="1143" y="2025"/>
                  </a:lnTo>
                  <a:lnTo>
                    <a:pt x="2287" y="786"/>
                  </a:lnTo>
                  <a:lnTo>
                    <a:pt x="1763" y="619"/>
                  </a:lnTo>
                  <a:lnTo>
                    <a:pt x="1763" y="0"/>
                  </a:lnTo>
                  <a:cubicBezTo>
                    <a:pt x="1572" y="96"/>
                    <a:pt x="1358" y="167"/>
                    <a:pt x="1143" y="167"/>
                  </a:cubicBezTo>
                  <a:cubicBezTo>
                    <a:pt x="905" y="167"/>
                    <a:pt x="691" y="96"/>
                    <a:pt x="500" y="0"/>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7" name="Google Shape;5427;p62"/>
            <p:cNvSpPr/>
            <p:nvPr/>
          </p:nvSpPr>
          <p:spPr>
            <a:xfrm>
              <a:off x="1944232" y="4550155"/>
              <a:ext cx="177398" cy="85477"/>
            </a:xfrm>
            <a:custGeom>
              <a:rect b="b" l="l" r="r" t="t"/>
              <a:pathLst>
                <a:path extrusionOk="0" h="2215" w="4597">
                  <a:moveTo>
                    <a:pt x="2310" y="1239"/>
                  </a:moveTo>
                  <a:lnTo>
                    <a:pt x="1167" y="0"/>
                  </a:lnTo>
                  <a:lnTo>
                    <a:pt x="643" y="167"/>
                  </a:lnTo>
                  <a:cubicBezTo>
                    <a:pt x="310" y="262"/>
                    <a:pt x="0" y="453"/>
                    <a:pt x="0" y="786"/>
                  </a:cubicBezTo>
                  <a:lnTo>
                    <a:pt x="0" y="2215"/>
                  </a:lnTo>
                  <a:lnTo>
                    <a:pt x="4597" y="2215"/>
                  </a:lnTo>
                  <a:lnTo>
                    <a:pt x="4597" y="786"/>
                  </a:lnTo>
                  <a:cubicBezTo>
                    <a:pt x="4597" y="453"/>
                    <a:pt x="4287" y="262"/>
                    <a:pt x="3977" y="167"/>
                  </a:cubicBezTo>
                  <a:lnTo>
                    <a:pt x="345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8" name="Google Shape;5428;p62"/>
            <p:cNvSpPr/>
            <p:nvPr/>
          </p:nvSpPr>
          <p:spPr>
            <a:xfrm>
              <a:off x="1719065" y="4526230"/>
              <a:ext cx="201324" cy="109403"/>
            </a:xfrm>
            <a:custGeom>
              <a:rect b="b" l="l" r="r" t="t"/>
              <a:pathLst>
                <a:path extrusionOk="0" h="2835" w="5217">
                  <a:moveTo>
                    <a:pt x="5216" y="2835"/>
                  </a:moveTo>
                  <a:lnTo>
                    <a:pt x="5216" y="930"/>
                  </a:lnTo>
                  <a:cubicBezTo>
                    <a:pt x="5216" y="596"/>
                    <a:pt x="4930" y="382"/>
                    <a:pt x="4597" y="311"/>
                  </a:cubicBezTo>
                  <a:lnTo>
                    <a:pt x="3240" y="1"/>
                  </a:lnTo>
                  <a:lnTo>
                    <a:pt x="2620" y="620"/>
                  </a:lnTo>
                  <a:lnTo>
                    <a:pt x="1977" y="1"/>
                  </a:lnTo>
                  <a:lnTo>
                    <a:pt x="620" y="311"/>
                  </a:lnTo>
                  <a:cubicBezTo>
                    <a:pt x="287" y="382"/>
                    <a:pt x="1" y="596"/>
                    <a:pt x="1" y="930"/>
                  </a:cubicBezTo>
                  <a:lnTo>
                    <a:pt x="1" y="2835"/>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9" name="Google Shape;5429;p62"/>
            <p:cNvSpPr/>
            <p:nvPr/>
          </p:nvSpPr>
          <p:spPr>
            <a:xfrm>
              <a:off x="1944232" y="4558413"/>
              <a:ext cx="18407" cy="77219"/>
            </a:xfrm>
            <a:custGeom>
              <a:rect b="b" l="l" r="r" t="t"/>
              <a:pathLst>
                <a:path extrusionOk="0" h="2001" w="477">
                  <a:moveTo>
                    <a:pt x="477" y="0"/>
                  </a:moveTo>
                  <a:cubicBezTo>
                    <a:pt x="215" y="120"/>
                    <a:pt x="0" y="286"/>
                    <a:pt x="0" y="572"/>
                  </a:cubicBezTo>
                  <a:lnTo>
                    <a:pt x="0" y="2001"/>
                  </a:lnTo>
                  <a:lnTo>
                    <a:pt x="477" y="200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0" name="Google Shape;5430;p62"/>
            <p:cNvSpPr/>
            <p:nvPr/>
          </p:nvSpPr>
          <p:spPr>
            <a:xfrm>
              <a:off x="1719065" y="4540044"/>
              <a:ext cx="18446" cy="95587"/>
            </a:xfrm>
            <a:custGeom>
              <a:rect b="b" l="l" r="r" t="t"/>
              <a:pathLst>
                <a:path extrusionOk="0" h="2477" w="478">
                  <a:moveTo>
                    <a:pt x="477" y="0"/>
                  </a:moveTo>
                  <a:cubicBezTo>
                    <a:pt x="215" y="95"/>
                    <a:pt x="1" y="286"/>
                    <a:pt x="1" y="572"/>
                  </a:cubicBezTo>
                  <a:lnTo>
                    <a:pt x="1" y="2477"/>
                  </a:lnTo>
                  <a:lnTo>
                    <a:pt x="477" y="2477"/>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1" name="Google Shape;5431;p62"/>
            <p:cNvSpPr/>
            <p:nvPr/>
          </p:nvSpPr>
          <p:spPr>
            <a:xfrm>
              <a:off x="1851425" y="4581373"/>
              <a:ext cx="36776" cy="12001"/>
            </a:xfrm>
            <a:custGeom>
              <a:rect b="b" l="l" r="r" t="t"/>
              <a:pathLst>
                <a:path extrusionOk="0" h="311" w="953">
                  <a:moveTo>
                    <a:pt x="0" y="1"/>
                  </a:moveTo>
                  <a:lnTo>
                    <a:pt x="0" y="310"/>
                  </a:lnTo>
                  <a:lnTo>
                    <a:pt x="953" y="310"/>
                  </a:lnTo>
                  <a:lnTo>
                    <a:pt x="95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2" name="Google Shape;5432;p62"/>
            <p:cNvSpPr/>
            <p:nvPr/>
          </p:nvSpPr>
          <p:spPr>
            <a:xfrm>
              <a:off x="1841315" y="4227590"/>
              <a:ext cx="170028" cy="158103"/>
            </a:xfrm>
            <a:custGeom>
              <a:rect b="b" l="l" r="r" t="t"/>
              <a:pathLst>
                <a:path extrusionOk="0" h="4097" w="4406">
                  <a:moveTo>
                    <a:pt x="476" y="0"/>
                  </a:moveTo>
                  <a:cubicBezTo>
                    <a:pt x="215" y="0"/>
                    <a:pt x="0" y="215"/>
                    <a:pt x="0" y="477"/>
                  </a:cubicBezTo>
                  <a:lnTo>
                    <a:pt x="0" y="786"/>
                  </a:lnTo>
                  <a:lnTo>
                    <a:pt x="310" y="786"/>
                  </a:lnTo>
                  <a:lnTo>
                    <a:pt x="310" y="477"/>
                  </a:lnTo>
                  <a:cubicBezTo>
                    <a:pt x="310" y="381"/>
                    <a:pt x="381" y="310"/>
                    <a:pt x="476" y="310"/>
                  </a:cubicBezTo>
                  <a:lnTo>
                    <a:pt x="3930" y="310"/>
                  </a:lnTo>
                  <a:cubicBezTo>
                    <a:pt x="4025" y="310"/>
                    <a:pt x="4096" y="381"/>
                    <a:pt x="4096" y="477"/>
                  </a:cubicBezTo>
                  <a:lnTo>
                    <a:pt x="4096" y="2668"/>
                  </a:lnTo>
                  <a:cubicBezTo>
                    <a:pt x="4096" y="2763"/>
                    <a:pt x="4025" y="2834"/>
                    <a:pt x="3930" y="2834"/>
                  </a:cubicBezTo>
                  <a:lnTo>
                    <a:pt x="3025" y="2834"/>
                  </a:lnTo>
                  <a:lnTo>
                    <a:pt x="2215" y="3668"/>
                  </a:lnTo>
                  <a:lnTo>
                    <a:pt x="1381" y="2834"/>
                  </a:lnTo>
                  <a:lnTo>
                    <a:pt x="476" y="2834"/>
                  </a:lnTo>
                  <a:cubicBezTo>
                    <a:pt x="381" y="2834"/>
                    <a:pt x="310" y="2763"/>
                    <a:pt x="310" y="2668"/>
                  </a:cubicBezTo>
                  <a:lnTo>
                    <a:pt x="310" y="1096"/>
                  </a:lnTo>
                  <a:lnTo>
                    <a:pt x="0" y="1096"/>
                  </a:lnTo>
                  <a:lnTo>
                    <a:pt x="0" y="2668"/>
                  </a:lnTo>
                  <a:cubicBezTo>
                    <a:pt x="0" y="2929"/>
                    <a:pt x="215" y="3144"/>
                    <a:pt x="476" y="3144"/>
                  </a:cubicBezTo>
                  <a:lnTo>
                    <a:pt x="1239" y="3144"/>
                  </a:lnTo>
                  <a:lnTo>
                    <a:pt x="2215" y="4096"/>
                  </a:lnTo>
                  <a:lnTo>
                    <a:pt x="3168" y="3144"/>
                  </a:lnTo>
                  <a:lnTo>
                    <a:pt x="3930" y="3144"/>
                  </a:lnTo>
                  <a:cubicBezTo>
                    <a:pt x="4192" y="3144"/>
                    <a:pt x="4406" y="2929"/>
                    <a:pt x="4406" y="2668"/>
                  </a:cubicBezTo>
                  <a:lnTo>
                    <a:pt x="4406" y="477"/>
                  </a:lnTo>
                  <a:cubicBezTo>
                    <a:pt x="4406" y="215"/>
                    <a:pt x="4192" y="0"/>
                    <a:pt x="39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3" name="Google Shape;5433;p62"/>
            <p:cNvSpPr/>
            <p:nvPr/>
          </p:nvSpPr>
          <p:spPr>
            <a:xfrm>
              <a:off x="1890014" y="4251477"/>
              <a:ext cx="72626" cy="73553"/>
            </a:xfrm>
            <a:custGeom>
              <a:rect b="b" l="l" r="r" t="t"/>
              <a:pathLst>
                <a:path extrusionOk="0" h="1906" w="1882">
                  <a:moveTo>
                    <a:pt x="1096" y="334"/>
                  </a:moveTo>
                  <a:lnTo>
                    <a:pt x="1096" y="786"/>
                  </a:lnTo>
                  <a:lnTo>
                    <a:pt x="1572" y="786"/>
                  </a:lnTo>
                  <a:lnTo>
                    <a:pt x="1572" y="1120"/>
                  </a:lnTo>
                  <a:lnTo>
                    <a:pt x="1096" y="1120"/>
                  </a:lnTo>
                  <a:lnTo>
                    <a:pt x="1096" y="1572"/>
                  </a:lnTo>
                  <a:lnTo>
                    <a:pt x="786" y="1572"/>
                  </a:lnTo>
                  <a:lnTo>
                    <a:pt x="786" y="1120"/>
                  </a:lnTo>
                  <a:lnTo>
                    <a:pt x="310" y="1120"/>
                  </a:lnTo>
                  <a:lnTo>
                    <a:pt x="310" y="786"/>
                  </a:lnTo>
                  <a:lnTo>
                    <a:pt x="786" y="786"/>
                  </a:lnTo>
                  <a:lnTo>
                    <a:pt x="786" y="334"/>
                  </a:lnTo>
                  <a:close/>
                  <a:moveTo>
                    <a:pt x="477" y="0"/>
                  </a:moveTo>
                  <a:lnTo>
                    <a:pt x="477" y="477"/>
                  </a:lnTo>
                  <a:lnTo>
                    <a:pt x="0" y="477"/>
                  </a:lnTo>
                  <a:lnTo>
                    <a:pt x="0" y="1429"/>
                  </a:lnTo>
                  <a:lnTo>
                    <a:pt x="477" y="1429"/>
                  </a:lnTo>
                  <a:lnTo>
                    <a:pt x="477" y="1906"/>
                  </a:lnTo>
                  <a:lnTo>
                    <a:pt x="1405" y="1906"/>
                  </a:lnTo>
                  <a:lnTo>
                    <a:pt x="1405" y="1429"/>
                  </a:lnTo>
                  <a:lnTo>
                    <a:pt x="1882" y="1429"/>
                  </a:lnTo>
                  <a:lnTo>
                    <a:pt x="1882" y="477"/>
                  </a:lnTo>
                  <a:lnTo>
                    <a:pt x="1405" y="477"/>
                  </a:lnTo>
                  <a:lnTo>
                    <a:pt x="140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4" name="Google Shape;5434;p62"/>
            <p:cNvSpPr/>
            <p:nvPr/>
          </p:nvSpPr>
          <p:spPr>
            <a:xfrm>
              <a:off x="1712660" y="4357133"/>
              <a:ext cx="214136" cy="284949"/>
            </a:xfrm>
            <a:custGeom>
              <a:rect b="b" l="l" r="r" t="t"/>
              <a:pathLst>
                <a:path extrusionOk="0" h="7384" w="5549">
                  <a:moveTo>
                    <a:pt x="3041" y="325"/>
                  </a:moveTo>
                  <a:cubicBezTo>
                    <a:pt x="3131" y="325"/>
                    <a:pt x="3232" y="343"/>
                    <a:pt x="3310" y="382"/>
                  </a:cubicBezTo>
                  <a:cubicBezTo>
                    <a:pt x="3358" y="406"/>
                    <a:pt x="3382" y="454"/>
                    <a:pt x="3382" y="525"/>
                  </a:cubicBezTo>
                  <a:lnTo>
                    <a:pt x="3382" y="668"/>
                  </a:lnTo>
                  <a:lnTo>
                    <a:pt x="3549" y="668"/>
                  </a:lnTo>
                  <a:cubicBezTo>
                    <a:pt x="3668" y="668"/>
                    <a:pt x="3882" y="716"/>
                    <a:pt x="3882" y="1025"/>
                  </a:cubicBezTo>
                  <a:lnTo>
                    <a:pt x="3882" y="1192"/>
                  </a:lnTo>
                  <a:lnTo>
                    <a:pt x="4025" y="1192"/>
                  </a:lnTo>
                  <a:cubicBezTo>
                    <a:pt x="4096" y="1192"/>
                    <a:pt x="4168" y="1263"/>
                    <a:pt x="4192" y="1382"/>
                  </a:cubicBezTo>
                  <a:cubicBezTo>
                    <a:pt x="4215" y="1454"/>
                    <a:pt x="4215" y="1621"/>
                    <a:pt x="3977" y="1716"/>
                  </a:cubicBezTo>
                  <a:cubicBezTo>
                    <a:pt x="3947" y="1723"/>
                    <a:pt x="3900" y="1731"/>
                    <a:pt x="3844" y="1731"/>
                  </a:cubicBezTo>
                  <a:cubicBezTo>
                    <a:pt x="3721" y="1731"/>
                    <a:pt x="3552" y="1696"/>
                    <a:pt x="3406" y="1549"/>
                  </a:cubicBezTo>
                  <a:lnTo>
                    <a:pt x="3310" y="1454"/>
                  </a:lnTo>
                  <a:lnTo>
                    <a:pt x="3191" y="1549"/>
                  </a:lnTo>
                  <a:cubicBezTo>
                    <a:pt x="3060" y="1656"/>
                    <a:pt x="2917" y="1710"/>
                    <a:pt x="2775" y="1710"/>
                  </a:cubicBezTo>
                  <a:cubicBezTo>
                    <a:pt x="2632" y="1710"/>
                    <a:pt x="2489" y="1656"/>
                    <a:pt x="2358" y="1549"/>
                  </a:cubicBezTo>
                  <a:lnTo>
                    <a:pt x="2239" y="1454"/>
                  </a:lnTo>
                  <a:lnTo>
                    <a:pt x="2143" y="1549"/>
                  </a:lnTo>
                  <a:cubicBezTo>
                    <a:pt x="1997" y="1696"/>
                    <a:pt x="1828" y="1731"/>
                    <a:pt x="1706" y="1731"/>
                  </a:cubicBezTo>
                  <a:cubicBezTo>
                    <a:pt x="1649" y="1731"/>
                    <a:pt x="1602" y="1723"/>
                    <a:pt x="1572" y="1716"/>
                  </a:cubicBezTo>
                  <a:cubicBezTo>
                    <a:pt x="1334" y="1621"/>
                    <a:pt x="1334" y="1454"/>
                    <a:pt x="1358" y="1382"/>
                  </a:cubicBezTo>
                  <a:cubicBezTo>
                    <a:pt x="1381" y="1263"/>
                    <a:pt x="1453" y="1192"/>
                    <a:pt x="1524" y="1192"/>
                  </a:cubicBezTo>
                  <a:lnTo>
                    <a:pt x="1667" y="1192"/>
                  </a:lnTo>
                  <a:lnTo>
                    <a:pt x="1667" y="1025"/>
                  </a:lnTo>
                  <a:cubicBezTo>
                    <a:pt x="1667" y="716"/>
                    <a:pt x="1882" y="668"/>
                    <a:pt x="2001" y="668"/>
                  </a:cubicBezTo>
                  <a:lnTo>
                    <a:pt x="2167" y="668"/>
                  </a:lnTo>
                  <a:lnTo>
                    <a:pt x="2167" y="525"/>
                  </a:lnTo>
                  <a:cubicBezTo>
                    <a:pt x="2167" y="454"/>
                    <a:pt x="2191" y="406"/>
                    <a:pt x="2239" y="382"/>
                  </a:cubicBezTo>
                  <a:cubicBezTo>
                    <a:pt x="2317" y="343"/>
                    <a:pt x="2418" y="325"/>
                    <a:pt x="2508" y="325"/>
                  </a:cubicBezTo>
                  <a:cubicBezTo>
                    <a:pt x="2582" y="325"/>
                    <a:pt x="2648" y="337"/>
                    <a:pt x="2691" y="358"/>
                  </a:cubicBezTo>
                  <a:lnTo>
                    <a:pt x="2786" y="406"/>
                  </a:lnTo>
                  <a:lnTo>
                    <a:pt x="2858" y="358"/>
                  </a:lnTo>
                  <a:cubicBezTo>
                    <a:pt x="2901" y="337"/>
                    <a:pt x="2968" y="325"/>
                    <a:pt x="3041" y="325"/>
                  </a:cubicBezTo>
                  <a:close/>
                  <a:moveTo>
                    <a:pt x="1358" y="2002"/>
                  </a:moveTo>
                  <a:lnTo>
                    <a:pt x="1358" y="2478"/>
                  </a:lnTo>
                  <a:lnTo>
                    <a:pt x="1191" y="2478"/>
                  </a:lnTo>
                  <a:cubicBezTo>
                    <a:pt x="1119" y="2478"/>
                    <a:pt x="1048" y="2406"/>
                    <a:pt x="1048" y="2335"/>
                  </a:cubicBezTo>
                  <a:lnTo>
                    <a:pt x="1048" y="2168"/>
                  </a:lnTo>
                  <a:cubicBezTo>
                    <a:pt x="1048" y="2073"/>
                    <a:pt x="1119" y="2002"/>
                    <a:pt x="1191" y="2002"/>
                  </a:cubicBezTo>
                  <a:close/>
                  <a:moveTo>
                    <a:pt x="4358" y="2025"/>
                  </a:moveTo>
                  <a:cubicBezTo>
                    <a:pt x="4430" y="2025"/>
                    <a:pt x="4501" y="2073"/>
                    <a:pt x="4501" y="2168"/>
                  </a:cubicBezTo>
                  <a:lnTo>
                    <a:pt x="4501" y="2335"/>
                  </a:lnTo>
                  <a:cubicBezTo>
                    <a:pt x="4501" y="2406"/>
                    <a:pt x="4430" y="2478"/>
                    <a:pt x="4358" y="2478"/>
                  </a:cubicBezTo>
                  <a:lnTo>
                    <a:pt x="4192" y="2478"/>
                  </a:lnTo>
                  <a:lnTo>
                    <a:pt x="4192" y="2025"/>
                  </a:lnTo>
                  <a:close/>
                  <a:moveTo>
                    <a:pt x="3287" y="1859"/>
                  </a:moveTo>
                  <a:cubicBezTo>
                    <a:pt x="3453" y="2002"/>
                    <a:pt x="3668" y="2049"/>
                    <a:pt x="3882" y="2049"/>
                  </a:cubicBezTo>
                  <a:lnTo>
                    <a:pt x="3882" y="2645"/>
                  </a:lnTo>
                  <a:cubicBezTo>
                    <a:pt x="3882" y="3240"/>
                    <a:pt x="3382" y="3740"/>
                    <a:pt x="2786" y="3740"/>
                  </a:cubicBezTo>
                  <a:cubicBezTo>
                    <a:pt x="2167" y="3740"/>
                    <a:pt x="1667" y="3240"/>
                    <a:pt x="1667" y="2645"/>
                  </a:cubicBezTo>
                  <a:lnTo>
                    <a:pt x="1667" y="2049"/>
                  </a:lnTo>
                  <a:cubicBezTo>
                    <a:pt x="1882" y="2049"/>
                    <a:pt x="2096" y="2002"/>
                    <a:pt x="2263" y="1859"/>
                  </a:cubicBezTo>
                  <a:cubicBezTo>
                    <a:pt x="2429" y="1978"/>
                    <a:pt x="2602" y="2037"/>
                    <a:pt x="2775" y="2037"/>
                  </a:cubicBezTo>
                  <a:cubicBezTo>
                    <a:pt x="2947" y="2037"/>
                    <a:pt x="3120" y="1978"/>
                    <a:pt x="3287" y="1859"/>
                  </a:cubicBezTo>
                  <a:close/>
                  <a:moveTo>
                    <a:pt x="3239" y="3978"/>
                  </a:moveTo>
                  <a:lnTo>
                    <a:pt x="3239" y="4312"/>
                  </a:lnTo>
                  <a:lnTo>
                    <a:pt x="2786" y="4788"/>
                  </a:lnTo>
                  <a:lnTo>
                    <a:pt x="2310" y="4312"/>
                  </a:lnTo>
                  <a:lnTo>
                    <a:pt x="2310" y="3978"/>
                  </a:lnTo>
                  <a:cubicBezTo>
                    <a:pt x="2453" y="4026"/>
                    <a:pt x="2620" y="4050"/>
                    <a:pt x="2786" y="4050"/>
                  </a:cubicBezTo>
                  <a:cubicBezTo>
                    <a:pt x="2929" y="4050"/>
                    <a:pt x="3096" y="4026"/>
                    <a:pt x="3239" y="3978"/>
                  </a:cubicBezTo>
                  <a:close/>
                  <a:moveTo>
                    <a:pt x="2096" y="4550"/>
                  </a:moveTo>
                  <a:lnTo>
                    <a:pt x="2620" y="5074"/>
                  </a:lnTo>
                  <a:lnTo>
                    <a:pt x="2620" y="7074"/>
                  </a:lnTo>
                  <a:lnTo>
                    <a:pt x="334" y="7074"/>
                  </a:lnTo>
                  <a:lnTo>
                    <a:pt x="334" y="5312"/>
                  </a:lnTo>
                  <a:cubicBezTo>
                    <a:pt x="334" y="5002"/>
                    <a:pt x="691" y="4883"/>
                    <a:pt x="834" y="4835"/>
                  </a:cubicBezTo>
                  <a:lnTo>
                    <a:pt x="2096" y="4550"/>
                  </a:lnTo>
                  <a:close/>
                  <a:moveTo>
                    <a:pt x="3453" y="4550"/>
                  </a:moveTo>
                  <a:lnTo>
                    <a:pt x="4715" y="4835"/>
                  </a:lnTo>
                  <a:cubicBezTo>
                    <a:pt x="4858" y="4883"/>
                    <a:pt x="5216" y="5002"/>
                    <a:pt x="5216" y="5312"/>
                  </a:cubicBezTo>
                  <a:lnTo>
                    <a:pt x="5216" y="7074"/>
                  </a:lnTo>
                  <a:lnTo>
                    <a:pt x="2929" y="7074"/>
                  </a:lnTo>
                  <a:lnTo>
                    <a:pt x="2929" y="5074"/>
                  </a:lnTo>
                  <a:lnTo>
                    <a:pt x="3453" y="4550"/>
                  </a:lnTo>
                  <a:close/>
                  <a:moveTo>
                    <a:pt x="2479" y="0"/>
                  </a:moveTo>
                  <a:cubicBezTo>
                    <a:pt x="2341" y="0"/>
                    <a:pt x="2203" y="29"/>
                    <a:pt x="2096" y="96"/>
                  </a:cubicBezTo>
                  <a:cubicBezTo>
                    <a:pt x="1977" y="168"/>
                    <a:pt x="1905" y="263"/>
                    <a:pt x="1882" y="382"/>
                  </a:cubicBezTo>
                  <a:cubicBezTo>
                    <a:pt x="1596" y="430"/>
                    <a:pt x="1405" y="620"/>
                    <a:pt x="1358" y="906"/>
                  </a:cubicBezTo>
                  <a:cubicBezTo>
                    <a:pt x="1215" y="954"/>
                    <a:pt x="1072" y="1120"/>
                    <a:pt x="1048" y="1335"/>
                  </a:cubicBezTo>
                  <a:cubicBezTo>
                    <a:pt x="1024" y="1454"/>
                    <a:pt x="1048" y="1597"/>
                    <a:pt x="1096" y="1716"/>
                  </a:cubicBezTo>
                  <a:cubicBezTo>
                    <a:pt x="881" y="1763"/>
                    <a:pt x="738" y="1954"/>
                    <a:pt x="738" y="2168"/>
                  </a:cubicBezTo>
                  <a:lnTo>
                    <a:pt x="738" y="2335"/>
                  </a:lnTo>
                  <a:cubicBezTo>
                    <a:pt x="738" y="2597"/>
                    <a:pt x="929" y="2811"/>
                    <a:pt x="1191" y="2811"/>
                  </a:cubicBezTo>
                  <a:lnTo>
                    <a:pt x="1358" y="2811"/>
                  </a:lnTo>
                  <a:cubicBezTo>
                    <a:pt x="1405" y="3216"/>
                    <a:pt x="1643" y="3597"/>
                    <a:pt x="1977" y="3811"/>
                  </a:cubicBezTo>
                  <a:lnTo>
                    <a:pt x="1977" y="4240"/>
                  </a:lnTo>
                  <a:lnTo>
                    <a:pt x="762" y="4526"/>
                  </a:lnTo>
                  <a:cubicBezTo>
                    <a:pt x="286" y="4645"/>
                    <a:pt x="0" y="4931"/>
                    <a:pt x="0" y="5312"/>
                  </a:cubicBezTo>
                  <a:lnTo>
                    <a:pt x="0" y="7384"/>
                  </a:lnTo>
                  <a:lnTo>
                    <a:pt x="5549" y="7384"/>
                  </a:lnTo>
                  <a:lnTo>
                    <a:pt x="5549" y="5312"/>
                  </a:lnTo>
                  <a:cubicBezTo>
                    <a:pt x="5549" y="4931"/>
                    <a:pt x="5263" y="4645"/>
                    <a:pt x="4787" y="4526"/>
                  </a:cubicBezTo>
                  <a:lnTo>
                    <a:pt x="3572" y="4240"/>
                  </a:lnTo>
                  <a:lnTo>
                    <a:pt x="3572" y="3811"/>
                  </a:lnTo>
                  <a:cubicBezTo>
                    <a:pt x="3906" y="3597"/>
                    <a:pt x="4144" y="3216"/>
                    <a:pt x="4192" y="2811"/>
                  </a:cubicBezTo>
                  <a:lnTo>
                    <a:pt x="4358" y="2811"/>
                  </a:lnTo>
                  <a:cubicBezTo>
                    <a:pt x="4620" y="2811"/>
                    <a:pt x="4811" y="2597"/>
                    <a:pt x="4811" y="2335"/>
                  </a:cubicBezTo>
                  <a:lnTo>
                    <a:pt x="4811" y="2168"/>
                  </a:lnTo>
                  <a:cubicBezTo>
                    <a:pt x="4811" y="1954"/>
                    <a:pt x="4668" y="1763"/>
                    <a:pt x="4453" y="1716"/>
                  </a:cubicBezTo>
                  <a:cubicBezTo>
                    <a:pt x="4501" y="1597"/>
                    <a:pt x="4525" y="1454"/>
                    <a:pt x="4501" y="1335"/>
                  </a:cubicBezTo>
                  <a:cubicBezTo>
                    <a:pt x="4477" y="1120"/>
                    <a:pt x="4334" y="954"/>
                    <a:pt x="4192" y="906"/>
                  </a:cubicBezTo>
                  <a:cubicBezTo>
                    <a:pt x="4144" y="620"/>
                    <a:pt x="3953" y="430"/>
                    <a:pt x="3668" y="382"/>
                  </a:cubicBezTo>
                  <a:cubicBezTo>
                    <a:pt x="3644" y="263"/>
                    <a:pt x="3572" y="168"/>
                    <a:pt x="3477" y="96"/>
                  </a:cubicBezTo>
                  <a:cubicBezTo>
                    <a:pt x="3356" y="29"/>
                    <a:pt x="3213" y="0"/>
                    <a:pt x="3077" y="0"/>
                  </a:cubicBezTo>
                  <a:cubicBezTo>
                    <a:pt x="2971" y="0"/>
                    <a:pt x="2870" y="18"/>
                    <a:pt x="2786" y="49"/>
                  </a:cubicBezTo>
                  <a:cubicBezTo>
                    <a:pt x="2693" y="18"/>
                    <a:pt x="2586" y="0"/>
                    <a:pt x="247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5" name="Google Shape;5435;p62"/>
            <p:cNvSpPr/>
            <p:nvPr/>
          </p:nvSpPr>
          <p:spPr>
            <a:xfrm>
              <a:off x="2072887" y="4630111"/>
              <a:ext cx="12001" cy="11963"/>
            </a:xfrm>
            <a:custGeom>
              <a:rect b="b" l="l" r="r" t="t"/>
              <a:pathLst>
                <a:path extrusionOk="0" h="310" w="311">
                  <a:moveTo>
                    <a:pt x="0" y="0"/>
                  </a:moveTo>
                  <a:lnTo>
                    <a:pt x="0" y="310"/>
                  </a:lnTo>
                  <a:lnTo>
                    <a:pt x="310" y="310"/>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6" name="Google Shape;5436;p62"/>
            <p:cNvSpPr/>
            <p:nvPr/>
          </p:nvSpPr>
          <p:spPr>
            <a:xfrm>
              <a:off x="1938714" y="4361378"/>
              <a:ext cx="189361" cy="280704"/>
            </a:xfrm>
            <a:custGeom>
              <a:rect b="b" l="l" r="r" t="t"/>
              <a:pathLst>
                <a:path extrusionOk="0" h="7274" w="4907">
                  <a:moveTo>
                    <a:pt x="2762" y="307"/>
                  </a:moveTo>
                  <a:cubicBezTo>
                    <a:pt x="2866" y="307"/>
                    <a:pt x="2969" y="338"/>
                    <a:pt x="3049" y="391"/>
                  </a:cubicBezTo>
                  <a:cubicBezTo>
                    <a:pt x="3120" y="439"/>
                    <a:pt x="3239" y="534"/>
                    <a:pt x="3239" y="677"/>
                  </a:cubicBezTo>
                  <a:lnTo>
                    <a:pt x="3239" y="844"/>
                  </a:lnTo>
                  <a:lnTo>
                    <a:pt x="3382" y="844"/>
                  </a:lnTo>
                  <a:cubicBezTo>
                    <a:pt x="3739" y="844"/>
                    <a:pt x="3978" y="1082"/>
                    <a:pt x="4001" y="1391"/>
                  </a:cubicBezTo>
                  <a:lnTo>
                    <a:pt x="4001" y="1487"/>
                  </a:lnTo>
                  <a:lnTo>
                    <a:pt x="4073" y="1534"/>
                  </a:lnTo>
                  <a:cubicBezTo>
                    <a:pt x="4216" y="1606"/>
                    <a:pt x="4359" y="1844"/>
                    <a:pt x="4311" y="2154"/>
                  </a:cubicBezTo>
                  <a:cubicBezTo>
                    <a:pt x="4216" y="2106"/>
                    <a:pt x="4120" y="2058"/>
                    <a:pt x="4025" y="2058"/>
                  </a:cubicBezTo>
                  <a:lnTo>
                    <a:pt x="2453" y="2058"/>
                  </a:lnTo>
                  <a:cubicBezTo>
                    <a:pt x="2191" y="2058"/>
                    <a:pt x="1977" y="1844"/>
                    <a:pt x="1977" y="1582"/>
                  </a:cubicBezTo>
                  <a:lnTo>
                    <a:pt x="1668" y="1582"/>
                  </a:lnTo>
                  <a:cubicBezTo>
                    <a:pt x="1668" y="1844"/>
                    <a:pt x="1453" y="2058"/>
                    <a:pt x="1191" y="2058"/>
                  </a:cubicBezTo>
                  <a:lnTo>
                    <a:pt x="882" y="2058"/>
                  </a:lnTo>
                  <a:cubicBezTo>
                    <a:pt x="763" y="2058"/>
                    <a:pt x="667" y="2106"/>
                    <a:pt x="596" y="2154"/>
                  </a:cubicBezTo>
                  <a:cubicBezTo>
                    <a:pt x="548" y="1844"/>
                    <a:pt x="691" y="1606"/>
                    <a:pt x="810" y="1534"/>
                  </a:cubicBezTo>
                  <a:lnTo>
                    <a:pt x="905" y="1487"/>
                  </a:lnTo>
                  <a:lnTo>
                    <a:pt x="905" y="1391"/>
                  </a:lnTo>
                  <a:cubicBezTo>
                    <a:pt x="905" y="1082"/>
                    <a:pt x="1167" y="844"/>
                    <a:pt x="1501" y="844"/>
                  </a:cubicBezTo>
                  <a:lnTo>
                    <a:pt x="1668" y="844"/>
                  </a:lnTo>
                  <a:lnTo>
                    <a:pt x="1668" y="677"/>
                  </a:lnTo>
                  <a:cubicBezTo>
                    <a:pt x="1668" y="534"/>
                    <a:pt x="1763" y="439"/>
                    <a:pt x="1834" y="391"/>
                  </a:cubicBezTo>
                  <a:cubicBezTo>
                    <a:pt x="1928" y="338"/>
                    <a:pt x="2036" y="307"/>
                    <a:pt x="2143" y="307"/>
                  </a:cubicBezTo>
                  <a:cubicBezTo>
                    <a:pt x="2227" y="307"/>
                    <a:pt x="2309" y="326"/>
                    <a:pt x="2382" y="367"/>
                  </a:cubicBezTo>
                  <a:lnTo>
                    <a:pt x="2453" y="391"/>
                  </a:lnTo>
                  <a:lnTo>
                    <a:pt x="2525" y="367"/>
                  </a:lnTo>
                  <a:cubicBezTo>
                    <a:pt x="2598" y="326"/>
                    <a:pt x="2680" y="307"/>
                    <a:pt x="2762" y="307"/>
                  </a:cubicBezTo>
                  <a:close/>
                  <a:moveTo>
                    <a:pt x="1025" y="2368"/>
                  </a:moveTo>
                  <a:lnTo>
                    <a:pt x="1025" y="2844"/>
                  </a:lnTo>
                  <a:lnTo>
                    <a:pt x="882" y="2844"/>
                  </a:lnTo>
                  <a:cubicBezTo>
                    <a:pt x="786" y="2844"/>
                    <a:pt x="715" y="2773"/>
                    <a:pt x="715" y="2701"/>
                  </a:cubicBezTo>
                  <a:lnTo>
                    <a:pt x="715" y="2535"/>
                  </a:lnTo>
                  <a:cubicBezTo>
                    <a:pt x="715" y="2439"/>
                    <a:pt x="786" y="2368"/>
                    <a:pt x="882" y="2368"/>
                  </a:cubicBezTo>
                  <a:close/>
                  <a:moveTo>
                    <a:pt x="4025" y="2368"/>
                  </a:moveTo>
                  <a:cubicBezTo>
                    <a:pt x="4097" y="2368"/>
                    <a:pt x="4168" y="2439"/>
                    <a:pt x="4168" y="2535"/>
                  </a:cubicBezTo>
                  <a:lnTo>
                    <a:pt x="4168" y="2701"/>
                  </a:lnTo>
                  <a:cubicBezTo>
                    <a:pt x="4168" y="2773"/>
                    <a:pt x="4097" y="2844"/>
                    <a:pt x="4025" y="2844"/>
                  </a:cubicBezTo>
                  <a:lnTo>
                    <a:pt x="3858" y="2844"/>
                  </a:lnTo>
                  <a:lnTo>
                    <a:pt x="3858" y="2368"/>
                  </a:lnTo>
                  <a:close/>
                  <a:moveTo>
                    <a:pt x="1810" y="2058"/>
                  </a:moveTo>
                  <a:cubicBezTo>
                    <a:pt x="1953" y="2249"/>
                    <a:pt x="2191" y="2368"/>
                    <a:pt x="2453" y="2368"/>
                  </a:cubicBezTo>
                  <a:lnTo>
                    <a:pt x="3549" y="2368"/>
                  </a:lnTo>
                  <a:lnTo>
                    <a:pt x="3549" y="3011"/>
                  </a:lnTo>
                  <a:cubicBezTo>
                    <a:pt x="3549" y="3606"/>
                    <a:pt x="3049" y="4106"/>
                    <a:pt x="2453" y="4106"/>
                  </a:cubicBezTo>
                  <a:cubicBezTo>
                    <a:pt x="1834" y="4106"/>
                    <a:pt x="1334" y="3606"/>
                    <a:pt x="1334" y="3011"/>
                  </a:cubicBezTo>
                  <a:lnTo>
                    <a:pt x="1334" y="2368"/>
                  </a:lnTo>
                  <a:cubicBezTo>
                    <a:pt x="1525" y="2320"/>
                    <a:pt x="1715" y="2201"/>
                    <a:pt x="1810" y="2058"/>
                  </a:cubicBezTo>
                  <a:close/>
                  <a:moveTo>
                    <a:pt x="715" y="3130"/>
                  </a:moveTo>
                  <a:cubicBezTo>
                    <a:pt x="763" y="3154"/>
                    <a:pt x="810" y="3154"/>
                    <a:pt x="882" y="3154"/>
                  </a:cubicBezTo>
                  <a:lnTo>
                    <a:pt x="1048" y="3154"/>
                  </a:lnTo>
                  <a:cubicBezTo>
                    <a:pt x="1096" y="3582"/>
                    <a:pt x="1310" y="3963"/>
                    <a:pt x="1668" y="4178"/>
                  </a:cubicBezTo>
                  <a:lnTo>
                    <a:pt x="1668" y="4630"/>
                  </a:lnTo>
                  <a:lnTo>
                    <a:pt x="786" y="4892"/>
                  </a:lnTo>
                  <a:cubicBezTo>
                    <a:pt x="667" y="4821"/>
                    <a:pt x="572" y="4725"/>
                    <a:pt x="548" y="4583"/>
                  </a:cubicBezTo>
                  <a:cubicBezTo>
                    <a:pt x="501" y="4416"/>
                    <a:pt x="548" y="4249"/>
                    <a:pt x="667" y="4106"/>
                  </a:cubicBezTo>
                  <a:lnTo>
                    <a:pt x="763" y="4011"/>
                  </a:lnTo>
                  <a:lnTo>
                    <a:pt x="691" y="3916"/>
                  </a:lnTo>
                  <a:cubicBezTo>
                    <a:pt x="524" y="3701"/>
                    <a:pt x="501" y="3392"/>
                    <a:pt x="715" y="3130"/>
                  </a:cubicBezTo>
                  <a:close/>
                  <a:moveTo>
                    <a:pt x="4168" y="3130"/>
                  </a:moveTo>
                  <a:cubicBezTo>
                    <a:pt x="4406" y="3392"/>
                    <a:pt x="4382" y="3701"/>
                    <a:pt x="4216" y="3916"/>
                  </a:cubicBezTo>
                  <a:lnTo>
                    <a:pt x="4120" y="4011"/>
                  </a:lnTo>
                  <a:lnTo>
                    <a:pt x="4216" y="4106"/>
                  </a:lnTo>
                  <a:cubicBezTo>
                    <a:pt x="4335" y="4249"/>
                    <a:pt x="4382" y="4416"/>
                    <a:pt x="4359" y="4583"/>
                  </a:cubicBezTo>
                  <a:cubicBezTo>
                    <a:pt x="4311" y="4725"/>
                    <a:pt x="4239" y="4821"/>
                    <a:pt x="4097" y="4892"/>
                  </a:cubicBezTo>
                  <a:lnTo>
                    <a:pt x="3239" y="4630"/>
                  </a:lnTo>
                  <a:lnTo>
                    <a:pt x="3239" y="4178"/>
                  </a:lnTo>
                  <a:cubicBezTo>
                    <a:pt x="3573" y="3963"/>
                    <a:pt x="3811" y="3582"/>
                    <a:pt x="3858" y="3154"/>
                  </a:cubicBezTo>
                  <a:lnTo>
                    <a:pt x="4025" y="3154"/>
                  </a:lnTo>
                  <a:cubicBezTo>
                    <a:pt x="4073" y="3154"/>
                    <a:pt x="4120" y="3154"/>
                    <a:pt x="4168" y="3130"/>
                  </a:cubicBezTo>
                  <a:close/>
                  <a:moveTo>
                    <a:pt x="2930" y="4344"/>
                  </a:moveTo>
                  <a:lnTo>
                    <a:pt x="2930" y="4845"/>
                  </a:lnTo>
                  <a:lnTo>
                    <a:pt x="3311" y="4964"/>
                  </a:lnTo>
                  <a:lnTo>
                    <a:pt x="2453" y="5916"/>
                  </a:lnTo>
                  <a:lnTo>
                    <a:pt x="1596" y="4964"/>
                  </a:lnTo>
                  <a:lnTo>
                    <a:pt x="1977" y="4845"/>
                  </a:lnTo>
                  <a:lnTo>
                    <a:pt x="1977" y="4344"/>
                  </a:lnTo>
                  <a:cubicBezTo>
                    <a:pt x="2120" y="4392"/>
                    <a:pt x="2287" y="4416"/>
                    <a:pt x="2453" y="4416"/>
                  </a:cubicBezTo>
                  <a:cubicBezTo>
                    <a:pt x="2620" y="4416"/>
                    <a:pt x="2763" y="4392"/>
                    <a:pt x="2930" y="4344"/>
                  </a:cubicBezTo>
                  <a:close/>
                  <a:moveTo>
                    <a:pt x="1263" y="5083"/>
                  </a:moveTo>
                  <a:lnTo>
                    <a:pt x="2287" y="6202"/>
                  </a:lnTo>
                  <a:lnTo>
                    <a:pt x="2287" y="6964"/>
                  </a:lnTo>
                  <a:lnTo>
                    <a:pt x="310" y="6964"/>
                  </a:lnTo>
                  <a:lnTo>
                    <a:pt x="310" y="5678"/>
                  </a:lnTo>
                  <a:cubicBezTo>
                    <a:pt x="310" y="5607"/>
                    <a:pt x="310" y="5368"/>
                    <a:pt x="834" y="5202"/>
                  </a:cubicBezTo>
                  <a:lnTo>
                    <a:pt x="1263" y="5083"/>
                  </a:lnTo>
                  <a:close/>
                  <a:moveTo>
                    <a:pt x="2132" y="1"/>
                  </a:moveTo>
                  <a:cubicBezTo>
                    <a:pt x="1970" y="1"/>
                    <a:pt x="1810" y="44"/>
                    <a:pt x="1668" y="129"/>
                  </a:cubicBezTo>
                  <a:cubicBezTo>
                    <a:pt x="1501" y="225"/>
                    <a:pt x="1406" y="367"/>
                    <a:pt x="1358" y="534"/>
                  </a:cubicBezTo>
                  <a:cubicBezTo>
                    <a:pt x="953" y="582"/>
                    <a:pt x="644" y="891"/>
                    <a:pt x="596" y="1296"/>
                  </a:cubicBezTo>
                  <a:cubicBezTo>
                    <a:pt x="453" y="1415"/>
                    <a:pt x="334" y="1582"/>
                    <a:pt x="286" y="1796"/>
                  </a:cubicBezTo>
                  <a:cubicBezTo>
                    <a:pt x="239" y="2034"/>
                    <a:pt x="262" y="2320"/>
                    <a:pt x="405" y="2582"/>
                  </a:cubicBezTo>
                  <a:lnTo>
                    <a:pt x="405" y="2701"/>
                  </a:lnTo>
                  <a:cubicBezTo>
                    <a:pt x="405" y="2773"/>
                    <a:pt x="429" y="2868"/>
                    <a:pt x="477" y="2939"/>
                  </a:cubicBezTo>
                  <a:cubicBezTo>
                    <a:pt x="358" y="3082"/>
                    <a:pt x="286" y="3249"/>
                    <a:pt x="239" y="3416"/>
                  </a:cubicBezTo>
                  <a:cubicBezTo>
                    <a:pt x="215" y="3606"/>
                    <a:pt x="262" y="3821"/>
                    <a:pt x="358" y="3987"/>
                  </a:cubicBezTo>
                  <a:cubicBezTo>
                    <a:pt x="239" y="4178"/>
                    <a:pt x="191" y="4416"/>
                    <a:pt x="239" y="4654"/>
                  </a:cubicBezTo>
                  <a:cubicBezTo>
                    <a:pt x="262" y="4797"/>
                    <a:pt x="334" y="4916"/>
                    <a:pt x="429" y="5011"/>
                  </a:cubicBezTo>
                  <a:cubicBezTo>
                    <a:pt x="72" y="5202"/>
                    <a:pt x="1" y="5488"/>
                    <a:pt x="1" y="5678"/>
                  </a:cubicBezTo>
                  <a:lnTo>
                    <a:pt x="1" y="7274"/>
                  </a:lnTo>
                  <a:lnTo>
                    <a:pt x="3168" y="7274"/>
                  </a:lnTo>
                  <a:lnTo>
                    <a:pt x="3168" y="6964"/>
                  </a:lnTo>
                  <a:lnTo>
                    <a:pt x="2596" y="6964"/>
                  </a:lnTo>
                  <a:lnTo>
                    <a:pt x="2596" y="6202"/>
                  </a:lnTo>
                  <a:lnTo>
                    <a:pt x="3644" y="5083"/>
                  </a:lnTo>
                  <a:lnTo>
                    <a:pt x="4073" y="5202"/>
                  </a:lnTo>
                  <a:cubicBezTo>
                    <a:pt x="4573" y="5368"/>
                    <a:pt x="4573" y="5607"/>
                    <a:pt x="4573" y="5678"/>
                  </a:cubicBezTo>
                  <a:lnTo>
                    <a:pt x="4573" y="6964"/>
                  </a:lnTo>
                  <a:lnTo>
                    <a:pt x="4097" y="6964"/>
                  </a:lnTo>
                  <a:lnTo>
                    <a:pt x="4097" y="7274"/>
                  </a:lnTo>
                  <a:lnTo>
                    <a:pt x="4906" y="7274"/>
                  </a:lnTo>
                  <a:lnTo>
                    <a:pt x="4906" y="5678"/>
                  </a:lnTo>
                  <a:cubicBezTo>
                    <a:pt x="4906" y="5464"/>
                    <a:pt x="4811" y="5202"/>
                    <a:pt x="4454" y="5011"/>
                  </a:cubicBezTo>
                  <a:cubicBezTo>
                    <a:pt x="4549" y="4916"/>
                    <a:pt x="4621" y="4797"/>
                    <a:pt x="4668" y="4654"/>
                  </a:cubicBezTo>
                  <a:cubicBezTo>
                    <a:pt x="4716" y="4416"/>
                    <a:pt x="4668" y="4178"/>
                    <a:pt x="4525" y="3987"/>
                  </a:cubicBezTo>
                  <a:cubicBezTo>
                    <a:pt x="4644" y="3821"/>
                    <a:pt x="4668" y="3606"/>
                    <a:pt x="4644" y="3416"/>
                  </a:cubicBezTo>
                  <a:cubicBezTo>
                    <a:pt x="4621" y="3249"/>
                    <a:pt x="4525" y="3082"/>
                    <a:pt x="4430" y="2939"/>
                  </a:cubicBezTo>
                  <a:cubicBezTo>
                    <a:pt x="4454" y="2868"/>
                    <a:pt x="4501" y="2773"/>
                    <a:pt x="4501" y="2701"/>
                  </a:cubicBezTo>
                  <a:lnTo>
                    <a:pt x="4501" y="2582"/>
                  </a:lnTo>
                  <a:cubicBezTo>
                    <a:pt x="4763" y="2034"/>
                    <a:pt x="4573" y="1511"/>
                    <a:pt x="4311" y="1296"/>
                  </a:cubicBezTo>
                  <a:cubicBezTo>
                    <a:pt x="4263" y="891"/>
                    <a:pt x="3954" y="582"/>
                    <a:pt x="3525" y="534"/>
                  </a:cubicBezTo>
                  <a:cubicBezTo>
                    <a:pt x="3501" y="367"/>
                    <a:pt x="3382" y="225"/>
                    <a:pt x="3215" y="129"/>
                  </a:cubicBezTo>
                  <a:cubicBezTo>
                    <a:pt x="3087" y="44"/>
                    <a:pt x="2924" y="1"/>
                    <a:pt x="2763" y="1"/>
                  </a:cubicBezTo>
                  <a:cubicBezTo>
                    <a:pt x="2655" y="1"/>
                    <a:pt x="2549" y="20"/>
                    <a:pt x="2453" y="58"/>
                  </a:cubicBezTo>
                  <a:cubicBezTo>
                    <a:pt x="2349" y="20"/>
                    <a:pt x="2240" y="1"/>
                    <a:pt x="213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37" name="Google Shape;5437;p62"/>
          <p:cNvGrpSpPr/>
          <p:nvPr/>
        </p:nvGrpSpPr>
        <p:grpSpPr>
          <a:xfrm>
            <a:off x="944393" y="4227590"/>
            <a:ext cx="389682" cy="414495"/>
            <a:chOff x="944393" y="4227590"/>
            <a:chExt cx="389682" cy="414495"/>
          </a:xfrm>
        </p:grpSpPr>
        <p:sp>
          <p:nvSpPr>
            <p:cNvPr id="5438" name="Google Shape;5438;p62"/>
            <p:cNvSpPr/>
            <p:nvPr/>
          </p:nvSpPr>
          <p:spPr>
            <a:xfrm>
              <a:off x="949912" y="4611704"/>
              <a:ext cx="378645" cy="23926"/>
            </a:xfrm>
            <a:custGeom>
              <a:rect b="b" l="l" r="r" t="t"/>
              <a:pathLst>
                <a:path extrusionOk="0" h="620" w="9812">
                  <a:moveTo>
                    <a:pt x="0" y="1"/>
                  </a:moveTo>
                  <a:lnTo>
                    <a:pt x="9812" y="1"/>
                  </a:lnTo>
                  <a:lnTo>
                    <a:pt x="9812" y="620"/>
                  </a:lnTo>
                  <a:lnTo>
                    <a:pt x="0" y="62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9" name="Google Shape;5439;p62"/>
            <p:cNvSpPr/>
            <p:nvPr/>
          </p:nvSpPr>
          <p:spPr>
            <a:xfrm>
              <a:off x="1036274" y="4392982"/>
              <a:ext cx="205916" cy="218767"/>
            </a:xfrm>
            <a:custGeom>
              <a:rect b="b" l="l" r="r" t="t"/>
              <a:pathLst>
                <a:path extrusionOk="0" h="5669" w="5336">
                  <a:moveTo>
                    <a:pt x="2668" y="5050"/>
                  </a:moveTo>
                  <a:cubicBezTo>
                    <a:pt x="2001" y="5050"/>
                    <a:pt x="1453" y="4502"/>
                    <a:pt x="1453" y="3811"/>
                  </a:cubicBezTo>
                  <a:cubicBezTo>
                    <a:pt x="1453" y="3144"/>
                    <a:pt x="2025" y="2239"/>
                    <a:pt x="2668" y="1573"/>
                  </a:cubicBezTo>
                  <a:cubicBezTo>
                    <a:pt x="3311" y="2239"/>
                    <a:pt x="3882" y="3144"/>
                    <a:pt x="3882" y="3811"/>
                  </a:cubicBezTo>
                  <a:cubicBezTo>
                    <a:pt x="3882" y="4502"/>
                    <a:pt x="3335" y="5050"/>
                    <a:pt x="2668" y="5050"/>
                  </a:cubicBezTo>
                  <a:close/>
                  <a:moveTo>
                    <a:pt x="1096" y="5359"/>
                  </a:moveTo>
                  <a:cubicBezTo>
                    <a:pt x="1096" y="5192"/>
                    <a:pt x="1239" y="5050"/>
                    <a:pt x="1406" y="5050"/>
                  </a:cubicBezTo>
                  <a:lnTo>
                    <a:pt x="3930" y="5050"/>
                  </a:lnTo>
                  <a:cubicBezTo>
                    <a:pt x="4097" y="5050"/>
                    <a:pt x="4240" y="5192"/>
                    <a:pt x="4240" y="5359"/>
                  </a:cubicBezTo>
                  <a:lnTo>
                    <a:pt x="4240" y="5669"/>
                  </a:lnTo>
                  <a:lnTo>
                    <a:pt x="5335" y="5669"/>
                  </a:lnTo>
                  <a:lnTo>
                    <a:pt x="5335" y="2668"/>
                  </a:lnTo>
                  <a:cubicBezTo>
                    <a:pt x="5335" y="1215"/>
                    <a:pt x="4144" y="1"/>
                    <a:pt x="2668" y="1"/>
                  </a:cubicBezTo>
                  <a:cubicBezTo>
                    <a:pt x="1191" y="1"/>
                    <a:pt x="1" y="1215"/>
                    <a:pt x="1" y="2668"/>
                  </a:cubicBezTo>
                  <a:lnTo>
                    <a:pt x="1" y="5669"/>
                  </a:lnTo>
                  <a:lnTo>
                    <a:pt x="1096" y="5669"/>
                  </a:lnTo>
                  <a:lnTo>
                    <a:pt x="1096" y="5359"/>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0" name="Google Shape;5440;p62"/>
            <p:cNvSpPr/>
            <p:nvPr/>
          </p:nvSpPr>
          <p:spPr>
            <a:xfrm>
              <a:off x="1078567" y="4587818"/>
              <a:ext cx="121327" cy="23926"/>
            </a:xfrm>
            <a:custGeom>
              <a:rect b="b" l="l" r="r" t="t"/>
              <a:pathLst>
                <a:path extrusionOk="0" h="620" w="3144">
                  <a:moveTo>
                    <a:pt x="1572" y="1"/>
                  </a:moveTo>
                  <a:lnTo>
                    <a:pt x="310" y="1"/>
                  </a:lnTo>
                  <a:cubicBezTo>
                    <a:pt x="143" y="1"/>
                    <a:pt x="0" y="143"/>
                    <a:pt x="0" y="310"/>
                  </a:cubicBezTo>
                  <a:lnTo>
                    <a:pt x="0" y="620"/>
                  </a:lnTo>
                  <a:lnTo>
                    <a:pt x="3144" y="620"/>
                  </a:lnTo>
                  <a:lnTo>
                    <a:pt x="3144" y="310"/>
                  </a:lnTo>
                  <a:cubicBezTo>
                    <a:pt x="3144" y="143"/>
                    <a:pt x="3001" y="1"/>
                    <a:pt x="283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1" name="Google Shape;5441;p62"/>
            <p:cNvSpPr/>
            <p:nvPr/>
          </p:nvSpPr>
          <p:spPr>
            <a:xfrm>
              <a:off x="1092343" y="4453644"/>
              <a:ext cx="93774" cy="134216"/>
            </a:xfrm>
            <a:custGeom>
              <a:rect b="b" l="l" r="r" t="t"/>
              <a:pathLst>
                <a:path extrusionOk="0" h="3478" w="2430">
                  <a:moveTo>
                    <a:pt x="0" y="2239"/>
                  </a:moveTo>
                  <a:cubicBezTo>
                    <a:pt x="0" y="2930"/>
                    <a:pt x="548" y="3478"/>
                    <a:pt x="1215" y="3478"/>
                  </a:cubicBezTo>
                  <a:cubicBezTo>
                    <a:pt x="1882" y="3478"/>
                    <a:pt x="2429" y="2930"/>
                    <a:pt x="2429" y="2239"/>
                  </a:cubicBezTo>
                  <a:cubicBezTo>
                    <a:pt x="2429" y="1572"/>
                    <a:pt x="1858" y="667"/>
                    <a:pt x="1215" y="1"/>
                  </a:cubicBezTo>
                  <a:cubicBezTo>
                    <a:pt x="572" y="667"/>
                    <a:pt x="0" y="1572"/>
                    <a:pt x="0" y="223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2" name="Google Shape;5442;p62"/>
            <p:cNvSpPr/>
            <p:nvPr/>
          </p:nvSpPr>
          <p:spPr>
            <a:xfrm>
              <a:off x="1011461" y="4369096"/>
              <a:ext cx="255543" cy="242654"/>
            </a:xfrm>
            <a:custGeom>
              <a:rect b="b" l="l" r="r" t="t"/>
              <a:pathLst>
                <a:path extrusionOk="0" h="6288" w="6622">
                  <a:moveTo>
                    <a:pt x="644" y="6288"/>
                  </a:moveTo>
                  <a:lnTo>
                    <a:pt x="644" y="3287"/>
                  </a:lnTo>
                  <a:cubicBezTo>
                    <a:pt x="644" y="1834"/>
                    <a:pt x="1834" y="620"/>
                    <a:pt x="3311" y="620"/>
                  </a:cubicBezTo>
                  <a:cubicBezTo>
                    <a:pt x="4787" y="620"/>
                    <a:pt x="5978" y="1834"/>
                    <a:pt x="5978" y="3287"/>
                  </a:cubicBezTo>
                  <a:lnTo>
                    <a:pt x="5978" y="6288"/>
                  </a:lnTo>
                  <a:lnTo>
                    <a:pt x="6621" y="6288"/>
                  </a:lnTo>
                  <a:lnTo>
                    <a:pt x="6621" y="3287"/>
                  </a:lnTo>
                  <a:cubicBezTo>
                    <a:pt x="6621" y="1477"/>
                    <a:pt x="5121" y="1"/>
                    <a:pt x="3311" y="1"/>
                  </a:cubicBezTo>
                  <a:cubicBezTo>
                    <a:pt x="1501" y="1"/>
                    <a:pt x="1" y="1477"/>
                    <a:pt x="1" y="3287"/>
                  </a:cubicBezTo>
                  <a:lnTo>
                    <a:pt x="1" y="6288"/>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3" name="Google Shape;5443;p62"/>
            <p:cNvSpPr/>
            <p:nvPr/>
          </p:nvSpPr>
          <p:spPr>
            <a:xfrm>
              <a:off x="1011461" y="4593336"/>
              <a:ext cx="255543" cy="18407"/>
            </a:xfrm>
            <a:custGeom>
              <a:rect b="b" l="l" r="r" t="t"/>
              <a:pathLst>
                <a:path extrusionOk="0" h="477" w="6622">
                  <a:moveTo>
                    <a:pt x="644" y="477"/>
                  </a:moveTo>
                  <a:lnTo>
                    <a:pt x="644" y="0"/>
                  </a:lnTo>
                  <a:lnTo>
                    <a:pt x="1" y="0"/>
                  </a:lnTo>
                  <a:lnTo>
                    <a:pt x="1" y="477"/>
                  </a:lnTo>
                  <a:close/>
                  <a:moveTo>
                    <a:pt x="5978" y="0"/>
                  </a:moveTo>
                  <a:lnTo>
                    <a:pt x="5978" y="477"/>
                  </a:lnTo>
                  <a:lnTo>
                    <a:pt x="6621" y="477"/>
                  </a:lnTo>
                  <a:lnTo>
                    <a:pt x="6621"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4" name="Google Shape;5444;p62"/>
            <p:cNvSpPr/>
            <p:nvPr/>
          </p:nvSpPr>
          <p:spPr>
            <a:xfrm>
              <a:off x="978390" y="4330507"/>
              <a:ext cx="321686" cy="281244"/>
            </a:xfrm>
            <a:custGeom>
              <a:rect b="b" l="l" r="r" t="t"/>
              <a:pathLst>
                <a:path extrusionOk="0" h="7288" w="8336">
                  <a:moveTo>
                    <a:pt x="858" y="7288"/>
                  </a:moveTo>
                  <a:lnTo>
                    <a:pt x="858" y="4287"/>
                  </a:lnTo>
                  <a:cubicBezTo>
                    <a:pt x="858" y="2477"/>
                    <a:pt x="2358" y="1001"/>
                    <a:pt x="4168" y="1001"/>
                  </a:cubicBezTo>
                  <a:cubicBezTo>
                    <a:pt x="5978" y="1001"/>
                    <a:pt x="7478" y="2477"/>
                    <a:pt x="7478" y="4287"/>
                  </a:cubicBezTo>
                  <a:lnTo>
                    <a:pt x="7478" y="7288"/>
                  </a:lnTo>
                  <a:lnTo>
                    <a:pt x="8335" y="7288"/>
                  </a:lnTo>
                  <a:lnTo>
                    <a:pt x="8335" y="1"/>
                  </a:lnTo>
                  <a:lnTo>
                    <a:pt x="0" y="1"/>
                  </a:lnTo>
                  <a:lnTo>
                    <a:pt x="0" y="728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5" name="Google Shape;5445;p62"/>
            <p:cNvSpPr/>
            <p:nvPr/>
          </p:nvSpPr>
          <p:spPr>
            <a:xfrm>
              <a:off x="966428" y="4306620"/>
              <a:ext cx="345612" cy="23926"/>
            </a:xfrm>
            <a:custGeom>
              <a:rect b="b" l="l" r="r" t="t"/>
              <a:pathLst>
                <a:path extrusionOk="0" h="620" w="8956">
                  <a:moveTo>
                    <a:pt x="310" y="620"/>
                  </a:moveTo>
                  <a:lnTo>
                    <a:pt x="8645" y="620"/>
                  </a:lnTo>
                  <a:lnTo>
                    <a:pt x="8955" y="0"/>
                  </a:ln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6" name="Google Shape;5446;p62"/>
            <p:cNvSpPr/>
            <p:nvPr/>
          </p:nvSpPr>
          <p:spPr>
            <a:xfrm>
              <a:off x="949912" y="4269845"/>
              <a:ext cx="378645" cy="36815"/>
            </a:xfrm>
            <a:custGeom>
              <a:rect b="b" l="l" r="r" t="t"/>
              <a:pathLst>
                <a:path extrusionOk="0" h="954" w="9812">
                  <a:moveTo>
                    <a:pt x="0" y="1"/>
                  </a:moveTo>
                  <a:lnTo>
                    <a:pt x="9812" y="1"/>
                  </a:lnTo>
                  <a:lnTo>
                    <a:pt x="9812" y="953"/>
                  </a:lnTo>
                  <a:lnTo>
                    <a:pt x="0" y="953"/>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7" name="Google Shape;5447;p62"/>
            <p:cNvSpPr/>
            <p:nvPr/>
          </p:nvSpPr>
          <p:spPr>
            <a:xfrm>
              <a:off x="980242" y="4234035"/>
              <a:ext cx="317982" cy="35850"/>
            </a:xfrm>
            <a:custGeom>
              <a:rect b="b" l="l" r="r" t="t"/>
              <a:pathLst>
                <a:path extrusionOk="0" h="929" w="8240">
                  <a:moveTo>
                    <a:pt x="0" y="0"/>
                  </a:moveTo>
                  <a:lnTo>
                    <a:pt x="8240" y="0"/>
                  </a:lnTo>
                  <a:lnTo>
                    <a:pt x="8240" y="929"/>
                  </a:lnTo>
                  <a:lnTo>
                    <a:pt x="0" y="929"/>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8" name="Google Shape;5448;p62"/>
            <p:cNvSpPr/>
            <p:nvPr/>
          </p:nvSpPr>
          <p:spPr>
            <a:xfrm>
              <a:off x="949912" y="4611704"/>
              <a:ext cx="18407" cy="23926"/>
            </a:xfrm>
            <a:custGeom>
              <a:rect b="b" l="l" r="r" t="t"/>
              <a:pathLst>
                <a:path extrusionOk="0" h="620" w="477">
                  <a:moveTo>
                    <a:pt x="0" y="1"/>
                  </a:moveTo>
                  <a:lnTo>
                    <a:pt x="476" y="1"/>
                  </a:lnTo>
                  <a:lnTo>
                    <a:pt x="476" y="620"/>
                  </a:lnTo>
                  <a:lnTo>
                    <a:pt x="0" y="62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9" name="Google Shape;5449;p62"/>
            <p:cNvSpPr/>
            <p:nvPr/>
          </p:nvSpPr>
          <p:spPr>
            <a:xfrm>
              <a:off x="978390" y="4330507"/>
              <a:ext cx="321686" cy="281244"/>
            </a:xfrm>
            <a:custGeom>
              <a:rect b="b" l="l" r="r" t="t"/>
              <a:pathLst>
                <a:path extrusionOk="0" h="7288" w="8336">
                  <a:moveTo>
                    <a:pt x="477" y="1"/>
                  </a:moveTo>
                  <a:lnTo>
                    <a:pt x="0" y="1"/>
                  </a:lnTo>
                  <a:lnTo>
                    <a:pt x="0" y="7288"/>
                  </a:lnTo>
                  <a:lnTo>
                    <a:pt x="858" y="7288"/>
                  </a:lnTo>
                  <a:lnTo>
                    <a:pt x="858" y="6811"/>
                  </a:lnTo>
                  <a:lnTo>
                    <a:pt x="477" y="6811"/>
                  </a:lnTo>
                  <a:close/>
                  <a:moveTo>
                    <a:pt x="7478" y="6811"/>
                  </a:moveTo>
                  <a:lnTo>
                    <a:pt x="7478" y="7288"/>
                  </a:lnTo>
                  <a:lnTo>
                    <a:pt x="8335" y="7288"/>
                  </a:lnTo>
                  <a:lnTo>
                    <a:pt x="8335" y="681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0" name="Google Shape;5450;p62"/>
            <p:cNvSpPr/>
            <p:nvPr/>
          </p:nvSpPr>
          <p:spPr>
            <a:xfrm>
              <a:off x="949912" y="4269845"/>
              <a:ext cx="18407" cy="36815"/>
            </a:xfrm>
            <a:custGeom>
              <a:rect b="b" l="l" r="r" t="t"/>
              <a:pathLst>
                <a:path extrusionOk="0" h="954" w="477">
                  <a:moveTo>
                    <a:pt x="0" y="1"/>
                  </a:moveTo>
                  <a:lnTo>
                    <a:pt x="476" y="1"/>
                  </a:lnTo>
                  <a:lnTo>
                    <a:pt x="476" y="953"/>
                  </a:lnTo>
                  <a:lnTo>
                    <a:pt x="0" y="95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1" name="Google Shape;5451;p62"/>
            <p:cNvSpPr/>
            <p:nvPr/>
          </p:nvSpPr>
          <p:spPr>
            <a:xfrm>
              <a:off x="980242" y="4234035"/>
              <a:ext cx="18407" cy="35850"/>
            </a:xfrm>
            <a:custGeom>
              <a:rect b="b" l="l" r="r" t="t"/>
              <a:pathLst>
                <a:path extrusionOk="0" h="929" w="477">
                  <a:moveTo>
                    <a:pt x="0" y="0"/>
                  </a:moveTo>
                  <a:lnTo>
                    <a:pt x="476" y="0"/>
                  </a:lnTo>
                  <a:lnTo>
                    <a:pt x="476" y="929"/>
                  </a:lnTo>
                  <a:lnTo>
                    <a:pt x="0" y="929"/>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2" name="Google Shape;5452;p62"/>
            <p:cNvSpPr/>
            <p:nvPr/>
          </p:nvSpPr>
          <p:spPr>
            <a:xfrm>
              <a:off x="1036274" y="4388390"/>
              <a:ext cx="205916" cy="223359"/>
            </a:xfrm>
            <a:custGeom>
              <a:rect b="b" l="l" r="r" t="t"/>
              <a:pathLst>
                <a:path extrusionOk="0" h="5788" w="5336">
                  <a:moveTo>
                    <a:pt x="5335" y="5311"/>
                  </a:moveTo>
                  <a:lnTo>
                    <a:pt x="4192" y="5311"/>
                  </a:lnTo>
                  <a:cubicBezTo>
                    <a:pt x="4216" y="5359"/>
                    <a:pt x="4240" y="5407"/>
                    <a:pt x="4240" y="5478"/>
                  </a:cubicBezTo>
                  <a:lnTo>
                    <a:pt x="4240" y="5788"/>
                  </a:lnTo>
                  <a:lnTo>
                    <a:pt x="5335" y="5788"/>
                  </a:lnTo>
                  <a:lnTo>
                    <a:pt x="5335" y="5311"/>
                  </a:lnTo>
                  <a:close/>
                  <a:moveTo>
                    <a:pt x="2906" y="144"/>
                  </a:moveTo>
                  <a:cubicBezTo>
                    <a:pt x="1358" y="1"/>
                    <a:pt x="1" y="1239"/>
                    <a:pt x="1" y="2787"/>
                  </a:cubicBezTo>
                  <a:lnTo>
                    <a:pt x="1" y="5788"/>
                  </a:lnTo>
                  <a:lnTo>
                    <a:pt x="1096" y="5788"/>
                  </a:lnTo>
                  <a:lnTo>
                    <a:pt x="1096" y="5478"/>
                  </a:lnTo>
                  <a:cubicBezTo>
                    <a:pt x="1096" y="5407"/>
                    <a:pt x="1120" y="5359"/>
                    <a:pt x="1144" y="5311"/>
                  </a:cubicBezTo>
                  <a:lnTo>
                    <a:pt x="477" y="5311"/>
                  </a:lnTo>
                  <a:lnTo>
                    <a:pt x="477" y="2787"/>
                  </a:lnTo>
                  <a:cubicBezTo>
                    <a:pt x="453" y="1406"/>
                    <a:pt x="1549" y="263"/>
                    <a:pt x="2906" y="14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3" name="Google Shape;5453;p62"/>
            <p:cNvSpPr/>
            <p:nvPr/>
          </p:nvSpPr>
          <p:spPr>
            <a:xfrm>
              <a:off x="1078567" y="4587818"/>
              <a:ext cx="30370" cy="23926"/>
            </a:xfrm>
            <a:custGeom>
              <a:rect b="b" l="l" r="r" t="t"/>
              <a:pathLst>
                <a:path extrusionOk="0" h="620" w="787">
                  <a:moveTo>
                    <a:pt x="786" y="1"/>
                  </a:moveTo>
                  <a:cubicBezTo>
                    <a:pt x="619" y="1"/>
                    <a:pt x="476" y="143"/>
                    <a:pt x="476" y="310"/>
                  </a:cubicBezTo>
                  <a:lnTo>
                    <a:pt x="476" y="620"/>
                  </a:lnTo>
                  <a:lnTo>
                    <a:pt x="0" y="620"/>
                  </a:lnTo>
                  <a:lnTo>
                    <a:pt x="0" y="310"/>
                  </a:lnTo>
                  <a:cubicBezTo>
                    <a:pt x="0" y="143"/>
                    <a:pt x="143" y="1"/>
                    <a:pt x="310"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4" name="Google Shape;5454;p62"/>
            <p:cNvSpPr/>
            <p:nvPr/>
          </p:nvSpPr>
          <p:spPr>
            <a:xfrm>
              <a:off x="1092343" y="4453644"/>
              <a:ext cx="56110" cy="134216"/>
            </a:xfrm>
            <a:custGeom>
              <a:rect b="b" l="l" r="r" t="t"/>
              <a:pathLst>
                <a:path extrusionOk="0" h="3478" w="1454">
                  <a:moveTo>
                    <a:pt x="1453" y="263"/>
                  </a:moveTo>
                  <a:cubicBezTo>
                    <a:pt x="905" y="882"/>
                    <a:pt x="453" y="1644"/>
                    <a:pt x="453" y="2239"/>
                  </a:cubicBezTo>
                  <a:cubicBezTo>
                    <a:pt x="453" y="2835"/>
                    <a:pt x="882" y="3335"/>
                    <a:pt x="1453" y="3454"/>
                  </a:cubicBezTo>
                  <a:cubicBezTo>
                    <a:pt x="1382" y="3454"/>
                    <a:pt x="1286" y="3478"/>
                    <a:pt x="1215" y="3478"/>
                  </a:cubicBezTo>
                  <a:cubicBezTo>
                    <a:pt x="548" y="3478"/>
                    <a:pt x="0" y="2930"/>
                    <a:pt x="0" y="2239"/>
                  </a:cubicBezTo>
                  <a:cubicBezTo>
                    <a:pt x="0" y="1572"/>
                    <a:pt x="572" y="667"/>
                    <a:pt x="1215" y="1"/>
                  </a:cubicBezTo>
                  <a:cubicBezTo>
                    <a:pt x="1286" y="72"/>
                    <a:pt x="1382" y="167"/>
                    <a:pt x="1453" y="26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5" name="Google Shape;5455;p62"/>
            <p:cNvSpPr/>
            <p:nvPr/>
          </p:nvSpPr>
          <p:spPr>
            <a:xfrm>
              <a:off x="1279808" y="4630111"/>
              <a:ext cx="12001" cy="11963"/>
            </a:xfrm>
            <a:custGeom>
              <a:rect b="b" l="l" r="r" t="t"/>
              <a:pathLst>
                <a:path extrusionOk="0" h="310" w="311">
                  <a:moveTo>
                    <a:pt x="1" y="0"/>
                  </a:moveTo>
                  <a:lnTo>
                    <a:pt x="1" y="310"/>
                  </a:lnTo>
                  <a:lnTo>
                    <a:pt x="310" y="310"/>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6" name="Google Shape;5456;p62"/>
            <p:cNvSpPr/>
            <p:nvPr/>
          </p:nvSpPr>
          <p:spPr>
            <a:xfrm>
              <a:off x="944393" y="4227590"/>
              <a:ext cx="389682" cy="414495"/>
            </a:xfrm>
            <a:custGeom>
              <a:rect b="b" l="l" r="r" t="t"/>
              <a:pathLst>
                <a:path extrusionOk="0" h="10741" w="10098">
                  <a:moveTo>
                    <a:pt x="9788" y="1262"/>
                  </a:moveTo>
                  <a:lnTo>
                    <a:pt x="9788" y="1882"/>
                  </a:lnTo>
                  <a:lnTo>
                    <a:pt x="310" y="1882"/>
                  </a:lnTo>
                  <a:lnTo>
                    <a:pt x="310" y="1262"/>
                  </a:lnTo>
                  <a:close/>
                  <a:moveTo>
                    <a:pt x="9288" y="2191"/>
                  </a:moveTo>
                  <a:lnTo>
                    <a:pt x="9121" y="2525"/>
                  </a:lnTo>
                  <a:lnTo>
                    <a:pt x="977" y="2525"/>
                  </a:lnTo>
                  <a:lnTo>
                    <a:pt x="810" y="2191"/>
                  </a:lnTo>
                  <a:close/>
                  <a:moveTo>
                    <a:pt x="5049" y="6097"/>
                  </a:moveTo>
                  <a:cubicBezTo>
                    <a:pt x="5692" y="6811"/>
                    <a:pt x="6121" y="7597"/>
                    <a:pt x="6121" y="8097"/>
                  </a:cubicBezTo>
                  <a:cubicBezTo>
                    <a:pt x="6121" y="8693"/>
                    <a:pt x="5644" y="9169"/>
                    <a:pt x="5049" y="9169"/>
                  </a:cubicBezTo>
                  <a:cubicBezTo>
                    <a:pt x="4454" y="9169"/>
                    <a:pt x="3977" y="8693"/>
                    <a:pt x="3977" y="8097"/>
                  </a:cubicBezTo>
                  <a:cubicBezTo>
                    <a:pt x="3977" y="7597"/>
                    <a:pt x="4406" y="6811"/>
                    <a:pt x="5049" y="6097"/>
                  </a:cubicBezTo>
                  <a:close/>
                  <a:moveTo>
                    <a:pt x="6311" y="9478"/>
                  </a:moveTo>
                  <a:cubicBezTo>
                    <a:pt x="6406" y="9478"/>
                    <a:pt x="6454" y="9550"/>
                    <a:pt x="6454" y="9645"/>
                  </a:cubicBezTo>
                  <a:lnTo>
                    <a:pt x="6454" y="9788"/>
                  </a:lnTo>
                  <a:lnTo>
                    <a:pt x="3644" y="9788"/>
                  </a:lnTo>
                  <a:lnTo>
                    <a:pt x="3644" y="9645"/>
                  </a:lnTo>
                  <a:cubicBezTo>
                    <a:pt x="3644" y="9550"/>
                    <a:pt x="3691" y="9478"/>
                    <a:pt x="3787" y="9478"/>
                  </a:cubicBezTo>
                  <a:close/>
                  <a:moveTo>
                    <a:pt x="5049" y="4454"/>
                  </a:moveTo>
                  <a:cubicBezTo>
                    <a:pt x="6430" y="4454"/>
                    <a:pt x="7573" y="5573"/>
                    <a:pt x="7573" y="6954"/>
                  </a:cubicBezTo>
                  <a:lnTo>
                    <a:pt x="7573" y="9788"/>
                  </a:lnTo>
                  <a:lnTo>
                    <a:pt x="6787" y="9788"/>
                  </a:lnTo>
                  <a:lnTo>
                    <a:pt x="6787" y="9645"/>
                  </a:lnTo>
                  <a:cubicBezTo>
                    <a:pt x="6787" y="9383"/>
                    <a:pt x="6573" y="9169"/>
                    <a:pt x="6311" y="9169"/>
                  </a:cubicBezTo>
                  <a:lnTo>
                    <a:pt x="5930" y="9169"/>
                  </a:lnTo>
                  <a:cubicBezTo>
                    <a:pt x="6240" y="8907"/>
                    <a:pt x="6430" y="8526"/>
                    <a:pt x="6430" y="8097"/>
                  </a:cubicBezTo>
                  <a:cubicBezTo>
                    <a:pt x="6430" y="7359"/>
                    <a:pt x="5787" y="6383"/>
                    <a:pt x="5168" y="5740"/>
                  </a:cubicBezTo>
                  <a:lnTo>
                    <a:pt x="5049" y="5621"/>
                  </a:lnTo>
                  <a:lnTo>
                    <a:pt x="4930" y="5740"/>
                  </a:lnTo>
                  <a:cubicBezTo>
                    <a:pt x="4311" y="6383"/>
                    <a:pt x="3668" y="7359"/>
                    <a:pt x="3668" y="8097"/>
                  </a:cubicBezTo>
                  <a:cubicBezTo>
                    <a:pt x="3668" y="8526"/>
                    <a:pt x="3858" y="8907"/>
                    <a:pt x="4168" y="9169"/>
                  </a:cubicBezTo>
                  <a:lnTo>
                    <a:pt x="3787" y="9169"/>
                  </a:lnTo>
                  <a:cubicBezTo>
                    <a:pt x="3525" y="9169"/>
                    <a:pt x="3310" y="9383"/>
                    <a:pt x="3310" y="9645"/>
                  </a:cubicBezTo>
                  <a:lnTo>
                    <a:pt x="3310" y="9788"/>
                  </a:lnTo>
                  <a:lnTo>
                    <a:pt x="2525" y="9788"/>
                  </a:lnTo>
                  <a:lnTo>
                    <a:pt x="2525" y="6954"/>
                  </a:lnTo>
                  <a:cubicBezTo>
                    <a:pt x="2525" y="5573"/>
                    <a:pt x="3668" y="4454"/>
                    <a:pt x="5049" y="4454"/>
                  </a:cubicBezTo>
                  <a:close/>
                  <a:moveTo>
                    <a:pt x="5049" y="3811"/>
                  </a:moveTo>
                  <a:cubicBezTo>
                    <a:pt x="6787" y="3811"/>
                    <a:pt x="8192" y="5239"/>
                    <a:pt x="8192" y="6954"/>
                  </a:cubicBezTo>
                  <a:lnTo>
                    <a:pt x="8192" y="9788"/>
                  </a:lnTo>
                  <a:lnTo>
                    <a:pt x="7883" y="9788"/>
                  </a:lnTo>
                  <a:lnTo>
                    <a:pt x="7883" y="6954"/>
                  </a:lnTo>
                  <a:cubicBezTo>
                    <a:pt x="7883" y="5406"/>
                    <a:pt x="6621" y="4144"/>
                    <a:pt x="5049" y="4144"/>
                  </a:cubicBezTo>
                  <a:cubicBezTo>
                    <a:pt x="3477" y="4144"/>
                    <a:pt x="2215" y="5406"/>
                    <a:pt x="2215" y="6954"/>
                  </a:cubicBezTo>
                  <a:lnTo>
                    <a:pt x="2215" y="9788"/>
                  </a:lnTo>
                  <a:lnTo>
                    <a:pt x="1905" y="9788"/>
                  </a:lnTo>
                  <a:lnTo>
                    <a:pt x="1905" y="6954"/>
                  </a:lnTo>
                  <a:cubicBezTo>
                    <a:pt x="1905" y="5239"/>
                    <a:pt x="3310" y="3811"/>
                    <a:pt x="5049" y="3811"/>
                  </a:cubicBezTo>
                  <a:close/>
                  <a:moveTo>
                    <a:pt x="9074" y="2834"/>
                  </a:moveTo>
                  <a:lnTo>
                    <a:pt x="9074" y="9788"/>
                  </a:lnTo>
                  <a:lnTo>
                    <a:pt x="8502" y="9788"/>
                  </a:lnTo>
                  <a:lnTo>
                    <a:pt x="8502" y="6954"/>
                  </a:lnTo>
                  <a:cubicBezTo>
                    <a:pt x="8502" y="5049"/>
                    <a:pt x="6954" y="3501"/>
                    <a:pt x="5049" y="3501"/>
                  </a:cubicBezTo>
                  <a:cubicBezTo>
                    <a:pt x="3144" y="3501"/>
                    <a:pt x="1596" y="5049"/>
                    <a:pt x="1596" y="6954"/>
                  </a:cubicBezTo>
                  <a:lnTo>
                    <a:pt x="1596" y="9788"/>
                  </a:lnTo>
                  <a:lnTo>
                    <a:pt x="1024" y="9788"/>
                  </a:lnTo>
                  <a:lnTo>
                    <a:pt x="1024" y="2834"/>
                  </a:lnTo>
                  <a:close/>
                  <a:moveTo>
                    <a:pt x="786" y="0"/>
                  </a:moveTo>
                  <a:lnTo>
                    <a:pt x="786" y="953"/>
                  </a:lnTo>
                  <a:lnTo>
                    <a:pt x="0" y="953"/>
                  </a:lnTo>
                  <a:lnTo>
                    <a:pt x="0" y="2191"/>
                  </a:lnTo>
                  <a:lnTo>
                    <a:pt x="477" y="2191"/>
                  </a:lnTo>
                  <a:lnTo>
                    <a:pt x="715" y="2715"/>
                  </a:lnTo>
                  <a:lnTo>
                    <a:pt x="715" y="9788"/>
                  </a:lnTo>
                  <a:lnTo>
                    <a:pt x="0" y="9788"/>
                  </a:lnTo>
                  <a:lnTo>
                    <a:pt x="0" y="10741"/>
                  </a:lnTo>
                  <a:lnTo>
                    <a:pt x="8383" y="10741"/>
                  </a:lnTo>
                  <a:lnTo>
                    <a:pt x="8383" y="10431"/>
                  </a:lnTo>
                  <a:lnTo>
                    <a:pt x="310" y="10431"/>
                  </a:lnTo>
                  <a:lnTo>
                    <a:pt x="310" y="10121"/>
                  </a:lnTo>
                  <a:lnTo>
                    <a:pt x="9788" y="10121"/>
                  </a:lnTo>
                  <a:lnTo>
                    <a:pt x="9788" y="10431"/>
                  </a:lnTo>
                  <a:lnTo>
                    <a:pt x="9312" y="10431"/>
                  </a:lnTo>
                  <a:lnTo>
                    <a:pt x="9312" y="10741"/>
                  </a:lnTo>
                  <a:lnTo>
                    <a:pt x="10098" y="10741"/>
                  </a:lnTo>
                  <a:lnTo>
                    <a:pt x="10098" y="9788"/>
                  </a:lnTo>
                  <a:lnTo>
                    <a:pt x="9383" y="9788"/>
                  </a:lnTo>
                  <a:lnTo>
                    <a:pt x="9383" y="2715"/>
                  </a:lnTo>
                  <a:lnTo>
                    <a:pt x="9621" y="2191"/>
                  </a:lnTo>
                  <a:lnTo>
                    <a:pt x="10098" y="2191"/>
                  </a:lnTo>
                  <a:lnTo>
                    <a:pt x="10098" y="953"/>
                  </a:lnTo>
                  <a:lnTo>
                    <a:pt x="9312" y="953"/>
                  </a:lnTo>
                  <a:lnTo>
                    <a:pt x="9312" y="0"/>
                  </a:lnTo>
                  <a:lnTo>
                    <a:pt x="1882" y="0"/>
                  </a:lnTo>
                  <a:lnTo>
                    <a:pt x="1882" y="310"/>
                  </a:lnTo>
                  <a:lnTo>
                    <a:pt x="9002" y="310"/>
                  </a:lnTo>
                  <a:lnTo>
                    <a:pt x="9002" y="953"/>
                  </a:lnTo>
                  <a:lnTo>
                    <a:pt x="1096" y="953"/>
                  </a:lnTo>
                  <a:lnTo>
                    <a:pt x="1096" y="310"/>
                  </a:lnTo>
                  <a:lnTo>
                    <a:pt x="1572" y="310"/>
                  </a:lnTo>
                  <a:lnTo>
                    <a:pt x="157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57" name="Google Shape;5457;p62"/>
          <p:cNvGrpSpPr/>
          <p:nvPr/>
        </p:nvGrpSpPr>
        <p:grpSpPr>
          <a:xfrm>
            <a:off x="3976092" y="3528244"/>
            <a:ext cx="414489" cy="296873"/>
            <a:chOff x="3976092" y="3528244"/>
            <a:chExt cx="414489" cy="296873"/>
          </a:xfrm>
        </p:grpSpPr>
        <p:sp>
          <p:nvSpPr>
            <p:cNvPr id="5458" name="Google Shape;5458;p62"/>
            <p:cNvSpPr/>
            <p:nvPr/>
          </p:nvSpPr>
          <p:spPr>
            <a:xfrm>
              <a:off x="4016533" y="3716635"/>
              <a:ext cx="109364" cy="102032"/>
            </a:xfrm>
            <a:custGeom>
              <a:rect b="b" l="l" r="r" t="t"/>
              <a:pathLst>
                <a:path extrusionOk="0" h="2644" w="2834">
                  <a:moveTo>
                    <a:pt x="1096" y="667"/>
                  </a:moveTo>
                  <a:lnTo>
                    <a:pt x="738" y="1"/>
                  </a:lnTo>
                  <a:lnTo>
                    <a:pt x="0" y="215"/>
                  </a:lnTo>
                  <a:lnTo>
                    <a:pt x="0" y="2644"/>
                  </a:lnTo>
                  <a:lnTo>
                    <a:pt x="2834" y="2644"/>
                  </a:lnTo>
                  <a:lnTo>
                    <a:pt x="2834" y="215"/>
                  </a:lnTo>
                  <a:lnTo>
                    <a:pt x="2096" y="1"/>
                  </a:lnTo>
                  <a:lnTo>
                    <a:pt x="1739" y="667"/>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9" name="Google Shape;5459;p62"/>
            <p:cNvSpPr/>
            <p:nvPr/>
          </p:nvSpPr>
          <p:spPr>
            <a:xfrm>
              <a:off x="3982497" y="3724893"/>
              <a:ext cx="177437" cy="93774"/>
            </a:xfrm>
            <a:custGeom>
              <a:rect b="b" l="l" r="r" t="t"/>
              <a:pathLst>
                <a:path extrusionOk="0" h="2430" w="4598">
                  <a:moveTo>
                    <a:pt x="882" y="2430"/>
                  </a:moveTo>
                  <a:lnTo>
                    <a:pt x="882" y="1"/>
                  </a:lnTo>
                  <a:cubicBezTo>
                    <a:pt x="668" y="72"/>
                    <a:pt x="430" y="144"/>
                    <a:pt x="263" y="263"/>
                  </a:cubicBezTo>
                  <a:cubicBezTo>
                    <a:pt x="96" y="382"/>
                    <a:pt x="1" y="525"/>
                    <a:pt x="1" y="715"/>
                  </a:cubicBezTo>
                  <a:lnTo>
                    <a:pt x="1" y="2430"/>
                  </a:lnTo>
                  <a:lnTo>
                    <a:pt x="882" y="2430"/>
                  </a:lnTo>
                  <a:close/>
                  <a:moveTo>
                    <a:pt x="3716" y="1"/>
                  </a:moveTo>
                  <a:lnTo>
                    <a:pt x="3716" y="2430"/>
                  </a:lnTo>
                  <a:lnTo>
                    <a:pt x="4597" y="2430"/>
                  </a:lnTo>
                  <a:lnTo>
                    <a:pt x="4597" y="715"/>
                  </a:lnTo>
                  <a:cubicBezTo>
                    <a:pt x="4597" y="525"/>
                    <a:pt x="4502" y="382"/>
                    <a:pt x="4335" y="263"/>
                  </a:cubicBezTo>
                  <a:cubicBezTo>
                    <a:pt x="4145" y="144"/>
                    <a:pt x="3907" y="72"/>
                    <a:pt x="3716" y="1"/>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0" name="Google Shape;5460;p62"/>
            <p:cNvSpPr/>
            <p:nvPr/>
          </p:nvSpPr>
          <p:spPr>
            <a:xfrm>
              <a:off x="4045011" y="3696415"/>
              <a:ext cx="52405" cy="45999"/>
            </a:xfrm>
            <a:custGeom>
              <a:rect b="b" l="l" r="r" t="t"/>
              <a:pathLst>
                <a:path extrusionOk="0" h="1192" w="1358">
                  <a:moveTo>
                    <a:pt x="0" y="525"/>
                  </a:moveTo>
                  <a:lnTo>
                    <a:pt x="358" y="1191"/>
                  </a:lnTo>
                  <a:lnTo>
                    <a:pt x="1001" y="1191"/>
                  </a:lnTo>
                  <a:lnTo>
                    <a:pt x="1358" y="525"/>
                  </a:lnTo>
                  <a:lnTo>
                    <a:pt x="1358" y="1"/>
                  </a:lnTo>
                  <a:cubicBezTo>
                    <a:pt x="1167" y="120"/>
                    <a:pt x="929" y="191"/>
                    <a:pt x="667" y="191"/>
                  </a:cubicBezTo>
                  <a:cubicBezTo>
                    <a:pt x="429" y="191"/>
                    <a:pt x="191" y="120"/>
                    <a:pt x="0" y="1"/>
                  </a:cubicBezTo>
                  <a:lnTo>
                    <a:pt x="0" y="525"/>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1" name="Google Shape;5461;p62"/>
            <p:cNvSpPr/>
            <p:nvPr/>
          </p:nvSpPr>
          <p:spPr>
            <a:xfrm>
              <a:off x="4018347" y="3618311"/>
              <a:ext cx="105737" cy="85515"/>
            </a:xfrm>
            <a:custGeom>
              <a:rect b="b" l="l" r="r" t="t"/>
              <a:pathLst>
                <a:path extrusionOk="0" h="2216" w="2740">
                  <a:moveTo>
                    <a:pt x="1358" y="2215"/>
                  </a:moveTo>
                  <a:cubicBezTo>
                    <a:pt x="2120" y="2215"/>
                    <a:pt x="2739" y="1596"/>
                    <a:pt x="2739" y="834"/>
                  </a:cubicBezTo>
                  <a:lnTo>
                    <a:pt x="2739" y="0"/>
                  </a:lnTo>
                  <a:lnTo>
                    <a:pt x="1" y="0"/>
                  </a:lnTo>
                  <a:lnTo>
                    <a:pt x="1" y="834"/>
                  </a:lnTo>
                  <a:cubicBezTo>
                    <a:pt x="1" y="1596"/>
                    <a:pt x="620" y="2215"/>
                    <a:pt x="1358" y="2215"/>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2" name="Google Shape;5462;p62"/>
            <p:cNvSpPr/>
            <p:nvPr/>
          </p:nvSpPr>
          <p:spPr>
            <a:xfrm>
              <a:off x="3992608" y="3534689"/>
              <a:ext cx="157216" cy="200359"/>
            </a:xfrm>
            <a:custGeom>
              <a:rect b="b" l="l" r="r" t="t"/>
              <a:pathLst>
                <a:path extrusionOk="0" h="5192" w="4074">
                  <a:moveTo>
                    <a:pt x="668" y="2167"/>
                  </a:moveTo>
                  <a:lnTo>
                    <a:pt x="3406" y="2167"/>
                  </a:lnTo>
                  <a:lnTo>
                    <a:pt x="3406" y="3001"/>
                  </a:lnTo>
                  <a:cubicBezTo>
                    <a:pt x="3406" y="3501"/>
                    <a:pt x="3121" y="3953"/>
                    <a:pt x="2716" y="4192"/>
                  </a:cubicBezTo>
                  <a:lnTo>
                    <a:pt x="2716" y="4716"/>
                  </a:lnTo>
                  <a:lnTo>
                    <a:pt x="3716" y="5025"/>
                  </a:lnTo>
                  <a:cubicBezTo>
                    <a:pt x="3835" y="5073"/>
                    <a:pt x="3978" y="5120"/>
                    <a:pt x="4073" y="5192"/>
                  </a:cubicBezTo>
                  <a:lnTo>
                    <a:pt x="4073" y="2048"/>
                  </a:lnTo>
                  <a:cubicBezTo>
                    <a:pt x="4073" y="929"/>
                    <a:pt x="3168" y="0"/>
                    <a:pt x="2025" y="0"/>
                  </a:cubicBezTo>
                  <a:cubicBezTo>
                    <a:pt x="906" y="0"/>
                    <a:pt x="1" y="929"/>
                    <a:pt x="1" y="2048"/>
                  </a:cubicBezTo>
                  <a:lnTo>
                    <a:pt x="1" y="5192"/>
                  </a:lnTo>
                  <a:cubicBezTo>
                    <a:pt x="96" y="5120"/>
                    <a:pt x="215" y="5073"/>
                    <a:pt x="358" y="5025"/>
                  </a:cubicBezTo>
                  <a:lnTo>
                    <a:pt x="1358" y="4716"/>
                  </a:lnTo>
                  <a:lnTo>
                    <a:pt x="1358" y="4192"/>
                  </a:lnTo>
                  <a:cubicBezTo>
                    <a:pt x="953" y="3953"/>
                    <a:pt x="668" y="3501"/>
                    <a:pt x="668" y="3001"/>
                  </a:cubicBezTo>
                  <a:lnTo>
                    <a:pt x="668" y="2167"/>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3" name="Google Shape;5463;p62"/>
            <p:cNvSpPr/>
            <p:nvPr/>
          </p:nvSpPr>
          <p:spPr>
            <a:xfrm>
              <a:off x="3992608" y="3530097"/>
              <a:ext cx="87368" cy="204951"/>
            </a:xfrm>
            <a:custGeom>
              <a:rect b="b" l="l" r="r" t="t"/>
              <a:pathLst>
                <a:path extrusionOk="0" h="5311" w="2264">
                  <a:moveTo>
                    <a:pt x="2263" y="143"/>
                  </a:moveTo>
                  <a:cubicBezTo>
                    <a:pt x="1073" y="0"/>
                    <a:pt x="1" y="953"/>
                    <a:pt x="1" y="2167"/>
                  </a:cubicBezTo>
                  <a:lnTo>
                    <a:pt x="1" y="5311"/>
                  </a:lnTo>
                  <a:cubicBezTo>
                    <a:pt x="96" y="5239"/>
                    <a:pt x="215" y="5192"/>
                    <a:pt x="358" y="5144"/>
                  </a:cubicBezTo>
                  <a:lnTo>
                    <a:pt x="477" y="5120"/>
                  </a:lnTo>
                  <a:lnTo>
                    <a:pt x="477" y="2167"/>
                  </a:lnTo>
                  <a:cubicBezTo>
                    <a:pt x="477" y="1119"/>
                    <a:pt x="1263" y="262"/>
                    <a:pt x="2263" y="14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4" name="Google Shape;5464;p62"/>
            <p:cNvSpPr/>
            <p:nvPr/>
          </p:nvSpPr>
          <p:spPr>
            <a:xfrm>
              <a:off x="4018347" y="3618311"/>
              <a:ext cx="61628" cy="90108"/>
            </a:xfrm>
            <a:custGeom>
              <a:rect b="b" l="l" r="r" t="t"/>
              <a:pathLst>
                <a:path extrusionOk="0" h="2335" w="1597">
                  <a:moveTo>
                    <a:pt x="1596" y="2191"/>
                  </a:moveTo>
                  <a:cubicBezTo>
                    <a:pt x="977" y="2072"/>
                    <a:pt x="477" y="1525"/>
                    <a:pt x="477" y="834"/>
                  </a:cubicBezTo>
                  <a:lnTo>
                    <a:pt x="477" y="0"/>
                  </a:lnTo>
                  <a:lnTo>
                    <a:pt x="1" y="0"/>
                  </a:lnTo>
                  <a:lnTo>
                    <a:pt x="1" y="834"/>
                  </a:lnTo>
                  <a:cubicBezTo>
                    <a:pt x="1" y="1691"/>
                    <a:pt x="787" y="2334"/>
                    <a:pt x="1596" y="219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5" name="Google Shape;5465;p62"/>
            <p:cNvSpPr/>
            <p:nvPr/>
          </p:nvSpPr>
          <p:spPr>
            <a:xfrm>
              <a:off x="4045011" y="3696415"/>
              <a:ext cx="18407" cy="45999"/>
            </a:xfrm>
            <a:custGeom>
              <a:rect b="b" l="l" r="r" t="t"/>
              <a:pathLst>
                <a:path extrusionOk="0" h="1192" w="477">
                  <a:moveTo>
                    <a:pt x="0" y="525"/>
                  </a:moveTo>
                  <a:lnTo>
                    <a:pt x="358" y="1191"/>
                  </a:lnTo>
                  <a:lnTo>
                    <a:pt x="477" y="1191"/>
                  </a:lnTo>
                  <a:lnTo>
                    <a:pt x="477" y="167"/>
                  </a:lnTo>
                  <a:cubicBezTo>
                    <a:pt x="310" y="144"/>
                    <a:pt x="143" y="72"/>
                    <a:pt x="0" y="1"/>
                  </a:cubicBezTo>
                  <a:lnTo>
                    <a:pt x="0" y="525"/>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6" name="Google Shape;5466;p62"/>
            <p:cNvSpPr/>
            <p:nvPr/>
          </p:nvSpPr>
          <p:spPr>
            <a:xfrm>
              <a:off x="3982497" y="3730411"/>
              <a:ext cx="17520" cy="88255"/>
            </a:xfrm>
            <a:custGeom>
              <a:rect b="b" l="l" r="r" t="t"/>
              <a:pathLst>
                <a:path extrusionOk="0" h="2287" w="454">
                  <a:moveTo>
                    <a:pt x="453" y="1"/>
                  </a:moveTo>
                  <a:cubicBezTo>
                    <a:pt x="382" y="48"/>
                    <a:pt x="311" y="72"/>
                    <a:pt x="263" y="120"/>
                  </a:cubicBezTo>
                  <a:cubicBezTo>
                    <a:pt x="96" y="239"/>
                    <a:pt x="1" y="382"/>
                    <a:pt x="1" y="572"/>
                  </a:cubicBezTo>
                  <a:lnTo>
                    <a:pt x="1" y="2287"/>
                  </a:lnTo>
                  <a:lnTo>
                    <a:pt x="453" y="2287"/>
                  </a:lnTo>
                  <a:lnTo>
                    <a:pt x="453"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7" name="Google Shape;5467;p62"/>
            <p:cNvSpPr/>
            <p:nvPr/>
          </p:nvSpPr>
          <p:spPr>
            <a:xfrm>
              <a:off x="4240734" y="3716635"/>
              <a:ext cx="109403" cy="102032"/>
            </a:xfrm>
            <a:custGeom>
              <a:rect b="b" l="l" r="r" t="t"/>
              <a:pathLst>
                <a:path extrusionOk="0" h="2644" w="2835">
                  <a:moveTo>
                    <a:pt x="1096" y="667"/>
                  </a:moveTo>
                  <a:lnTo>
                    <a:pt x="739" y="1"/>
                  </a:lnTo>
                  <a:lnTo>
                    <a:pt x="1" y="215"/>
                  </a:lnTo>
                  <a:lnTo>
                    <a:pt x="1" y="2644"/>
                  </a:lnTo>
                  <a:lnTo>
                    <a:pt x="2835" y="2644"/>
                  </a:lnTo>
                  <a:lnTo>
                    <a:pt x="2835" y="215"/>
                  </a:lnTo>
                  <a:lnTo>
                    <a:pt x="2096" y="1"/>
                  </a:lnTo>
                  <a:lnTo>
                    <a:pt x="1739" y="667"/>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8" name="Google Shape;5468;p62"/>
            <p:cNvSpPr/>
            <p:nvPr/>
          </p:nvSpPr>
          <p:spPr>
            <a:xfrm>
              <a:off x="4206738" y="3724893"/>
              <a:ext cx="177398" cy="93774"/>
            </a:xfrm>
            <a:custGeom>
              <a:rect b="b" l="l" r="r" t="t"/>
              <a:pathLst>
                <a:path extrusionOk="0" h="2430" w="4597">
                  <a:moveTo>
                    <a:pt x="882" y="2430"/>
                  </a:moveTo>
                  <a:lnTo>
                    <a:pt x="882" y="1"/>
                  </a:lnTo>
                  <a:cubicBezTo>
                    <a:pt x="691" y="72"/>
                    <a:pt x="453" y="144"/>
                    <a:pt x="263" y="263"/>
                  </a:cubicBezTo>
                  <a:cubicBezTo>
                    <a:pt x="96" y="382"/>
                    <a:pt x="1" y="525"/>
                    <a:pt x="1" y="715"/>
                  </a:cubicBezTo>
                  <a:lnTo>
                    <a:pt x="1" y="2430"/>
                  </a:lnTo>
                  <a:lnTo>
                    <a:pt x="882" y="2430"/>
                  </a:lnTo>
                  <a:close/>
                  <a:moveTo>
                    <a:pt x="3716" y="1"/>
                  </a:moveTo>
                  <a:lnTo>
                    <a:pt x="3716" y="2430"/>
                  </a:lnTo>
                  <a:lnTo>
                    <a:pt x="4597" y="2430"/>
                  </a:lnTo>
                  <a:lnTo>
                    <a:pt x="4597" y="715"/>
                  </a:lnTo>
                  <a:cubicBezTo>
                    <a:pt x="4597" y="525"/>
                    <a:pt x="4502" y="382"/>
                    <a:pt x="4335" y="263"/>
                  </a:cubicBezTo>
                  <a:cubicBezTo>
                    <a:pt x="4168" y="144"/>
                    <a:pt x="3930" y="72"/>
                    <a:pt x="3716" y="1"/>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9" name="Google Shape;5469;p62"/>
            <p:cNvSpPr/>
            <p:nvPr/>
          </p:nvSpPr>
          <p:spPr>
            <a:xfrm>
              <a:off x="4269252" y="3696415"/>
              <a:ext cx="52405" cy="45999"/>
            </a:xfrm>
            <a:custGeom>
              <a:rect b="b" l="l" r="r" t="t"/>
              <a:pathLst>
                <a:path extrusionOk="0" h="1192" w="1358">
                  <a:moveTo>
                    <a:pt x="0" y="525"/>
                  </a:moveTo>
                  <a:lnTo>
                    <a:pt x="357" y="1191"/>
                  </a:lnTo>
                  <a:lnTo>
                    <a:pt x="1000" y="1191"/>
                  </a:lnTo>
                  <a:lnTo>
                    <a:pt x="1357" y="525"/>
                  </a:lnTo>
                  <a:lnTo>
                    <a:pt x="1357" y="1"/>
                  </a:lnTo>
                  <a:cubicBezTo>
                    <a:pt x="1167" y="120"/>
                    <a:pt x="929" y="191"/>
                    <a:pt x="691" y="191"/>
                  </a:cubicBezTo>
                  <a:cubicBezTo>
                    <a:pt x="429" y="191"/>
                    <a:pt x="191" y="120"/>
                    <a:pt x="0" y="1"/>
                  </a:cubicBezTo>
                  <a:lnTo>
                    <a:pt x="0" y="525"/>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0" name="Google Shape;5470;p62"/>
            <p:cNvSpPr/>
            <p:nvPr/>
          </p:nvSpPr>
          <p:spPr>
            <a:xfrm>
              <a:off x="4242587" y="3618311"/>
              <a:ext cx="105737" cy="85515"/>
            </a:xfrm>
            <a:custGeom>
              <a:rect b="b" l="l" r="r" t="t"/>
              <a:pathLst>
                <a:path extrusionOk="0" h="2216" w="2740">
                  <a:moveTo>
                    <a:pt x="1382" y="2215"/>
                  </a:moveTo>
                  <a:cubicBezTo>
                    <a:pt x="2120" y="2215"/>
                    <a:pt x="2739" y="1596"/>
                    <a:pt x="2739" y="834"/>
                  </a:cubicBezTo>
                  <a:lnTo>
                    <a:pt x="2739" y="0"/>
                  </a:lnTo>
                  <a:lnTo>
                    <a:pt x="0" y="0"/>
                  </a:lnTo>
                  <a:lnTo>
                    <a:pt x="0" y="834"/>
                  </a:lnTo>
                  <a:cubicBezTo>
                    <a:pt x="0" y="1596"/>
                    <a:pt x="620" y="2215"/>
                    <a:pt x="1382" y="2215"/>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1" name="Google Shape;5471;p62"/>
            <p:cNvSpPr/>
            <p:nvPr/>
          </p:nvSpPr>
          <p:spPr>
            <a:xfrm>
              <a:off x="4216848" y="3534689"/>
              <a:ext cx="157177" cy="200359"/>
            </a:xfrm>
            <a:custGeom>
              <a:rect b="b" l="l" r="r" t="t"/>
              <a:pathLst>
                <a:path extrusionOk="0" h="5192" w="4073">
                  <a:moveTo>
                    <a:pt x="667" y="2167"/>
                  </a:moveTo>
                  <a:lnTo>
                    <a:pt x="3406" y="2167"/>
                  </a:lnTo>
                  <a:lnTo>
                    <a:pt x="3406" y="3001"/>
                  </a:lnTo>
                  <a:cubicBezTo>
                    <a:pt x="3406" y="3501"/>
                    <a:pt x="3120" y="3953"/>
                    <a:pt x="2715" y="4192"/>
                  </a:cubicBezTo>
                  <a:lnTo>
                    <a:pt x="2715" y="4716"/>
                  </a:lnTo>
                  <a:lnTo>
                    <a:pt x="3716" y="5025"/>
                  </a:lnTo>
                  <a:cubicBezTo>
                    <a:pt x="3859" y="5073"/>
                    <a:pt x="3978" y="5120"/>
                    <a:pt x="4073" y="5192"/>
                  </a:cubicBezTo>
                  <a:lnTo>
                    <a:pt x="4073" y="2048"/>
                  </a:lnTo>
                  <a:cubicBezTo>
                    <a:pt x="4073" y="929"/>
                    <a:pt x="3168" y="0"/>
                    <a:pt x="2049" y="0"/>
                  </a:cubicBezTo>
                  <a:cubicBezTo>
                    <a:pt x="906" y="0"/>
                    <a:pt x="1" y="929"/>
                    <a:pt x="1" y="2048"/>
                  </a:cubicBezTo>
                  <a:lnTo>
                    <a:pt x="1" y="5192"/>
                  </a:lnTo>
                  <a:cubicBezTo>
                    <a:pt x="96" y="5120"/>
                    <a:pt x="239" y="5073"/>
                    <a:pt x="358" y="5025"/>
                  </a:cubicBezTo>
                  <a:lnTo>
                    <a:pt x="1358" y="4716"/>
                  </a:lnTo>
                  <a:lnTo>
                    <a:pt x="1358" y="4192"/>
                  </a:lnTo>
                  <a:cubicBezTo>
                    <a:pt x="953" y="3953"/>
                    <a:pt x="667" y="3501"/>
                    <a:pt x="667" y="3001"/>
                  </a:cubicBezTo>
                  <a:lnTo>
                    <a:pt x="667" y="2167"/>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2" name="Google Shape;5472;p62"/>
            <p:cNvSpPr/>
            <p:nvPr/>
          </p:nvSpPr>
          <p:spPr>
            <a:xfrm>
              <a:off x="4216848" y="3530097"/>
              <a:ext cx="88255" cy="204951"/>
            </a:xfrm>
            <a:custGeom>
              <a:rect b="b" l="l" r="r" t="t"/>
              <a:pathLst>
                <a:path extrusionOk="0" h="5311" w="2287">
                  <a:moveTo>
                    <a:pt x="2287" y="143"/>
                  </a:moveTo>
                  <a:cubicBezTo>
                    <a:pt x="1072" y="0"/>
                    <a:pt x="1" y="953"/>
                    <a:pt x="1" y="2167"/>
                  </a:cubicBezTo>
                  <a:lnTo>
                    <a:pt x="1" y="5311"/>
                  </a:lnTo>
                  <a:cubicBezTo>
                    <a:pt x="96" y="5239"/>
                    <a:pt x="239" y="5192"/>
                    <a:pt x="358" y="5144"/>
                  </a:cubicBezTo>
                  <a:lnTo>
                    <a:pt x="477" y="5120"/>
                  </a:lnTo>
                  <a:lnTo>
                    <a:pt x="477" y="2167"/>
                  </a:lnTo>
                  <a:cubicBezTo>
                    <a:pt x="477" y="1119"/>
                    <a:pt x="1263" y="262"/>
                    <a:pt x="2287" y="14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3" name="Google Shape;5473;p62"/>
            <p:cNvSpPr/>
            <p:nvPr/>
          </p:nvSpPr>
          <p:spPr>
            <a:xfrm>
              <a:off x="4242587" y="3618311"/>
              <a:ext cx="62516" cy="90108"/>
            </a:xfrm>
            <a:custGeom>
              <a:rect b="b" l="l" r="r" t="t"/>
              <a:pathLst>
                <a:path extrusionOk="0" h="2335" w="1620">
                  <a:moveTo>
                    <a:pt x="1620" y="2191"/>
                  </a:moveTo>
                  <a:cubicBezTo>
                    <a:pt x="977" y="2072"/>
                    <a:pt x="477" y="1525"/>
                    <a:pt x="477" y="834"/>
                  </a:cubicBezTo>
                  <a:lnTo>
                    <a:pt x="477" y="0"/>
                  </a:lnTo>
                  <a:lnTo>
                    <a:pt x="0" y="0"/>
                  </a:lnTo>
                  <a:lnTo>
                    <a:pt x="0" y="834"/>
                  </a:lnTo>
                  <a:cubicBezTo>
                    <a:pt x="0" y="1691"/>
                    <a:pt x="786" y="2334"/>
                    <a:pt x="1620" y="219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4" name="Google Shape;5474;p62"/>
            <p:cNvSpPr/>
            <p:nvPr/>
          </p:nvSpPr>
          <p:spPr>
            <a:xfrm>
              <a:off x="4269252" y="3696415"/>
              <a:ext cx="18407" cy="45999"/>
            </a:xfrm>
            <a:custGeom>
              <a:rect b="b" l="l" r="r" t="t"/>
              <a:pathLst>
                <a:path extrusionOk="0" h="1192" w="477">
                  <a:moveTo>
                    <a:pt x="0" y="525"/>
                  </a:moveTo>
                  <a:lnTo>
                    <a:pt x="357" y="1191"/>
                  </a:lnTo>
                  <a:lnTo>
                    <a:pt x="476" y="1191"/>
                  </a:lnTo>
                  <a:lnTo>
                    <a:pt x="476" y="167"/>
                  </a:lnTo>
                  <a:cubicBezTo>
                    <a:pt x="310" y="144"/>
                    <a:pt x="143" y="72"/>
                    <a:pt x="0" y="1"/>
                  </a:cubicBezTo>
                  <a:lnTo>
                    <a:pt x="0" y="525"/>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5" name="Google Shape;5475;p62"/>
            <p:cNvSpPr/>
            <p:nvPr/>
          </p:nvSpPr>
          <p:spPr>
            <a:xfrm>
              <a:off x="4206738" y="3730411"/>
              <a:ext cx="18407" cy="88255"/>
            </a:xfrm>
            <a:custGeom>
              <a:rect b="b" l="l" r="r" t="t"/>
              <a:pathLst>
                <a:path extrusionOk="0" h="2287" w="477">
                  <a:moveTo>
                    <a:pt x="477" y="1"/>
                  </a:moveTo>
                  <a:cubicBezTo>
                    <a:pt x="406" y="48"/>
                    <a:pt x="334" y="72"/>
                    <a:pt x="263" y="120"/>
                  </a:cubicBezTo>
                  <a:cubicBezTo>
                    <a:pt x="96" y="239"/>
                    <a:pt x="1" y="382"/>
                    <a:pt x="1" y="572"/>
                  </a:cubicBezTo>
                  <a:lnTo>
                    <a:pt x="1" y="2287"/>
                  </a:lnTo>
                  <a:lnTo>
                    <a:pt x="477" y="2287"/>
                  </a:lnTo>
                  <a:lnTo>
                    <a:pt x="477"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6" name="Google Shape;5476;p62"/>
            <p:cNvSpPr/>
            <p:nvPr/>
          </p:nvSpPr>
          <p:spPr>
            <a:xfrm>
              <a:off x="3976092" y="3528244"/>
              <a:ext cx="190249" cy="296873"/>
            </a:xfrm>
            <a:custGeom>
              <a:rect b="b" l="l" r="r" t="t"/>
              <a:pathLst>
                <a:path extrusionOk="0" h="7693" w="4930">
                  <a:moveTo>
                    <a:pt x="2453" y="334"/>
                  </a:moveTo>
                  <a:cubicBezTo>
                    <a:pt x="3501" y="334"/>
                    <a:pt x="4334" y="1167"/>
                    <a:pt x="4334" y="2215"/>
                  </a:cubicBezTo>
                  <a:lnTo>
                    <a:pt x="4334" y="5097"/>
                  </a:lnTo>
                  <a:cubicBezTo>
                    <a:pt x="4287" y="5073"/>
                    <a:pt x="4239" y="5049"/>
                    <a:pt x="4192" y="5049"/>
                  </a:cubicBezTo>
                  <a:lnTo>
                    <a:pt x="3310" y="4763"/>
                  </a:lnTo>
                  <a:lnTo>
                    <a:pt x="3310" y="4454"/>
                  </a:lnTo>
                  <a:cubicBezTo>
                    <a:pt x="3715" y="4168"/>
                    <a:pt x="3977" y="3716"/>
                    <a:pt x="3977" y="3168"/>
                  </a:cubicBezTo>
                  <a:lnTo>
                    <a:pt x="3977" y="2168"/>
                  </a:lnTo>
                  <a:lnTo>
                    <a:pt x="2048" y="2168"/>
                  </a:lnTo>
                  <a:lnTo>
                    <a:pt x="2048" y="2477"/>
                  </a:lnTo>
                  <a:lnTo>
                    <a:pt x="3668" y="2477"/>
                  </a:lnTo>
                  <a:lnTo>
                    <a:pt x="3668" y="3168"/>
                  </a:lnTo>
                  <a:cubicBezTo>
                    <a:pt x="3668" y="3835"/>
                    <a:pt x="3120" y="4382"/>
                    <a:pt x="2453" y="4382"/>
                  </a:cubicBezTo>
                  <a:cubicBezTo>
                    <a:pt x="1810" y="4382"/>
                    <a:pt x="1262" y="3835"/>
                    <a:pt x="1262" y="3168"/>
                  </a:cubicBezTo>
                  <a:lnTo>
                    <a:pt x="1262" y="2477"/>
                  </a:lnTo>
                  <a:lnTo>
                    <a:pt x="1739" y="2477"/>
                  </a:lnTo>
                  <a:lnTo>
                    <a:pt x="1739" y="2168"/>
                  </a:lnTo>
                  <a:lnTo>
                    <a:pt x="953" y="2168"/>
                  </a:lnTo>
                  <a:lnTo>
                    <a:pt x="953" y="3168"/>
                  </a:lnTo>
                  <a:cubicBezTo>
                    <a:pt x="953" y="3716"/>
                    <a:pt x="1215" y="4168"/>
                    <a:pt x="1620" y="4454"/>
                  </a:cubicBezTo>
                  <a:lnTo>
                    <a:pt x="1620" y="4763"/>
                  </a:lnTo>
                  <a:lnTo>
                    <a:pt x="738" y="5049"/>
                  </a:lnTo>
                  <a:cubicBezTo>
                    <a:pt x="691" y="5049"/>
                    <a:pt x="619" y="5073"/>
                    <a:pt x="572" y="5097"/>
                  </a:cubicBezTo>
                  <a:lnTo>
                    <a:pt x="572" y="2215"/>
                  </a:lnTo>
                  <a:cubicBezTo>
                    <a:pt x="572" y="1167"/>
                    <a:pt x="1429" y="334"/>
                    <a:pt x="2453" y="334"/>
                  </a:cubicBezTo>
                  <a:close/>
                  <a:moveTo>
                    <a:pt x="2977" y="4597"/>
                  </a:moveTo>
                  <a:lnTo>
                    <a:pt x="2977" y="4835"/>
                  </a:lnTo>
                  <a:lnTo>
                    <a:pt x="2691" y="5406"/>
                  </a:lnTo>
                  <a:lnTo>
                    <a:pt x="2239" y="5406"/>
                  </a:lnTo>
                  <a:lnTo>
                    <a:pt x="1929" y="4835"/>
                  </a:lnTo>
                  <a:lnTo>
                    <a:pt x="1929" y="4597"/>
                  </a:lnTo>
                  <a:cubicBezTo>
                    <a:pt x="2096" y="4668"/>
                    <a:pt x="2286" y="4692"/>
                    <a:pt x="2453" y="4692"/>
                  </a:cubicBezTo>
                  <a:cubicBezTo>
                    <a:pt x="2644" y="4692"/>
                    <a:pt x="2834" y="4668"/>
                    <a:pt x="2977" y="4597"/>
                  </a:cubicBezTo>
                  <a:close/>
                  <a:moveTo>
                    <a:pt x="905" y="5311"/>
                  </a:moveTo>
                  <a:lnTo>
                    <a:pt x="905" y="7359"/>
                  </a:lnTo>
                  <a:lnTo>
                    <a:pt x="310" y="7359"/>
                  </a:lnTo>
                  <a:lnTo>
                    <a:pt x="310" y="5811"/>
                  </a:lnTo>
                  <a:cubicBezTo>
                    <a:pt x="310" y="5692"/>
                    <a:pt x="357" y="5502"/>
                    <a:pt x="834" y="5335"/>
                  </a:cubicBezTo>
                  <a:lnTo>
                    <a:pt x="905" y="5311"/>
                  </a:lnTo>
                  <a:close/>
                  <a:moveTo>
                    <a:pt x="3215" y="5073"/>
                  </a:moveTo>
                  <a:lnTo>
                    <a:pt x="3715" y="5216"/>
                  </a:lnTo>
                  <a:lnTo>
                    <a:pt x="3715" y="7359"/>
                  </a:lnTo>
                  <a:lnTo>
                    <a:pt x="1215" y="7359"/>
                  </a:lnTo>
                  <a:lnTo>
                    <a:pt x="1215" y="5216"/>
                  </a:lnTo>
                  <a:lnTo>
                    <a:pt x="1715" y="5073"/>
                  </a:lnTo>
                  <a:lnTo>
                    <a:pt x="2048" y="5716"/>
                  </a:lnTo>
                  <a:lnTo>
                    <a:pt x="2882" y="5716"/>
                  </a:lnTo>
                  <a:lnTo>
                    <a:pt x="3215" y="5073"/>
                  </a:lnTo>
                  <a:close/>
                  <a:moveTo>
                    <a:pt x="4096" y="5335"/>
                  </a:moveTo>
                  <a:cubicBezTo>
                    <a:pt x="4549" y="5502"/>
                    <a:pt x="4620" y="5692"/>
                    <a:pt x="4620" y="5811"/>
                  </a:cubicBezTo>
                  <a:lnTo>
                    <a:pt x="4620" y="7359"/>
                  </a:lnTo>
                  <a:lnTo>
                    <a:pt x="4025" y="7359"/>
                  </a:lnTo>
                  <a:lnTo>
                    <a:pt x="4025" y="5335"/>
                  </a:lnTo>
                  <a:close/>
                  <a:moveTo>
                    <a:pt x="2453" y="1"/>
                  </a:moveTo>
                  <a:cubicBezTo>
                    <a:pt x="1262" y="1"/>
                    <a:pt x="262" y="1001"/>
                    <a:pt x="262" y="2215"/>
                  </a:cubicBezTo>
                  <a:lnTo>
                    <a:pt x="262" y="5287"/>
                  </a:lnTo>
                  <a:cubicBezTo>
                    <a:pt x="95" y="5430"/>
                    <a:pt x="0" y="5597"/>
                    <a:pt x="0" y="5811"/>
                  </a:cubicBezTo>
                  <a:lnTo>
                    <a:pt x="0" y="7693"/>
                  </a:lnTo>
                  <a:lnTo>
                    <a:pt x="4930" y="7693"/>
                  </a:lnTo>
                  <a:lnTo>
                    <a:pt x="4930" y="5811"/>
                  </a:lnTo>
                  <a:cubicBezTo>
                    <a:pt x="4930" y="5597"/>
                    <a:pt x="4835" y="5430"/>
                    <a:pt x="4668" y="5287"/>
                  </a:cubicBezTo>
                  <a:lnTo>
                    <a:pt x="4668" y="2215"/>
                  </a:lnTo>
                  <a:cubicBezTo>
                    <a:pt x="4668" y="1001"/>
                    <a:pt x="3668" y="1"/>
                    <a:pt x="24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7" name="Google Shape;5477;p62"/>
            <p:cNvSpPr/>
            <p:nvPr/>
          </p:nvSpPr>
          <p:spPr>
            <a:xfrm>
              <a:off x="4289434" y="3812220"/>
              <a:ext cx="12001" cy="12889"/>
            </a:xfrm>
            <a:custGeom>
              <a:rect b="b" l="l" r="r" t="t"/>
              <a:pathLst>
                <a:path extrusionOk="0" h="334" w="311">
                  <a:moveTo>
                    <a:pt x="1" y="0"/>
                  </a:moveTo>
                  <a:lnTo>
                    <a:pt x="1" y="334"/>
                  </a:lnTo>
                  <a:lnTo>
                    <a:pt x="311" y="334"/>
                  </a:lnTo>
                  <a:lnTo>
                    <a:pt x="31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8" name="Google Shape;5478;p62"/>
            <p:cNvSpPr/>
            <p:nvPr/>
          </p:nvSpPr>
          <p:spPr>
            <a:xfrm>
              <a:off x="4200293" y="3528244"/>
              <a:ext cx="190287" cy="296873"/>
            </a:xfrm>
            <a:custGeom>
              <a:rect b="b" l="l" r="r" t="t"/>
              <a:pathLst>
                <a:path extrusionOk="0" h="7693" w="4931">
                  <a:moveTo>
                    <a:pt x="3668" y="2477"/>
                  </a:moveTo>
                  <a:lnTo>
                    <a:pt x="3668" y="3168"/>
                  </a:lnTo>
                  <a:cubicBezTo>
                    <a:pt x="3668" y="3835"/>
                    <a:pt x="3121" y="4382"/>
                    <a:pt x="2478" y="4382"/>
                  </a:cubicBezTo>
                  <a:cubicBezTo>
                    <a:pt x="1811" y="4382"/>
                    <a:pt x="1263" y="3835"/>
                    <a:pt x="1263" y="3168"/>
                  </a:cubicBezTo>
                  <a:lnTo>
                    <a:pt x="1263" y="2477"/>
                  </a:lnTo>
                  <a:close/>
                  <a:moveTo>
                    <a:pt x="2478" y="334"/>
                  </a:moveTo>
                  <a:cubicBezTo>
                    <a:pt x="3502" y="334"/>
                    <a:pt x="4359" y="1167"/>
                    <a:pt x="4359" y="2215"/>
                  </a:cubicBezTo>
                  <a:lnTo>
                    <a:pt x="4359" y="5097"/>
                  </a:lnTo>
                  <a:cubicBezTo>
                    <a:pt x="4311" y="5073"/>
                    <a:pt x="4240" y="5073"/>
                    <a:pt x="4192" y="5049"/>
                  </a:cubicBezTo>
                  <a:lnTo>
                    <a:pt x="3311" y="4763"/>
                  </a:lnTo>
                  <a:lnTo>
                    <a:pt x="3311" y="4454"/>
                  </a:lnTo>
                  <a:cubicBezTo>
                    <a:pt x="3716" y="4168"/>
                    <a:pt x="3978" y="3716"/>
                    <a:pt x="3978" y="3168"/>
                  </a:cubicBezTo>
                  <a:lnTo>
                    <a:pt x="3978" y="2168"/>
                  </a:lnTo>
                  <a:lnTo>
                    <a:pt x="954" y="2168"/>
                  </a:lnTo>
                  <a:lnTo>
                    <a:pt x="954" y="3168"/>
                  </a:lnTo>
                  <a:cubicBezTo>
                    <a:pt x="954" y="3716"/>
                    <a:pt x="1216" y="4168"/>
                    <a:pt x="1620" y="4454"/>
                  </a:cubicBezTo>
                  <a:lnTo>
                    <a:pt x="1620" y="4763"/>
                  </a:lnTo>
                  <a:lnTo>
                    <a:pt x="739" y="5049"/>
                  </a:lnTo>
                  <a:cubicBezTo>
                    <a:pt x="692" y="5049"/>
                    <a:pt x="644" y="5073"/>
                    <a:pt x="596" y="5097"/>
                  </a:cubicBezTo>
                  <a:lnTo>
                    <a:pt x="596" y="2215"/>
                  </a:lnTo>
                  <a:cubicBezTo>
                    <a:pt x="596" y="1167"/>
                    <a:pt x="1430" y="334"/>
                    <a:pt x="2478" y="334"/>
                  </a:cubicBezTo>
                  <a:close/>
                  <a:moveTo>
                    <a:pt x="3002" y="4597"/>
                  </a:moveTo>
                  <a:lnTo>
                    <a:pt x="3002" y="4835"/>
                  </a:lnTo>
                  <a:lnTo>
                    <a:pt x="2692" y="5406"/>
                  </a:lnTo>
                  <a:lnTo>
                    <a:pt x="2240" y="5406"/>
                  </a:lnTo>
                  <a:lnTo>
                    <a:pt x="1954" y="4835"/>
                  </a:lnTo>
                  <a:lnTo>
                    <a:pt x="1954" y="4597"/>
                  </a:lnTo>
                  <a:cubicBezTo>
                    <a:pt x="2097" y="4668"/>
                    <a:pt x="2287" y="4692"/>
                    <a:pt x="2478" y="4692"/>
                  </a:cubicBezTo>
                  <a:cubicBezTo>
                    <a:pt x="2644" y="4692"/>
                    <a:pt x="2835" y="4668"/>
                    <a:pt x="3002" y="4597"/>
                  </a:cubicBezTo>
                  <a:close/>
                  <a:moveTo>
                    <a:pt x="906" y="5311"/>
                  </a:moveTo>
                  <a:lnTo>
                    <a:pt x="906" y="7359"/>
                  </a:lnTo>
                  <a:lnTo>
                    <a:pt x="311" y="7359"/>
                  </a:lnTo>
                  <a:lnTo>
                    <a:pt x="311" y="5811"/>
                  </a:lnTo>
                  <a:cubicBezTo>
                    <a:pt x="311" y="5692"/>
                    <a:pt x="382" y="5502"/>
                    <a:pt x="834" y="5335"/>
                  </a:cubicBezTo>
                  <a:lnTo>
                    <a:pt x="906" y="5311"/>
                  </a:lnTo>
                  <a:close/>
                  <a:moveTo>
                    <a:pt x="4097" y="5335"/>
                  </a:moveTo>
                  <a:cubicBezTo>
                    <a:pt x="4573" y="5502"/>
                    <a:pt x="4621" y="5692"/>
                    <a:pt x="4621" y="5811"/>
                  </a:cubicBezTo>
                  <a:lnTo>
                    <a:pt x="4621" y="7359"/>
                  </a:lnTo>
                  <a:lnTo>
                    <a:pt x="4026" y="7359"/>
                  </a:lnTo>
                  <a:lnTo>
                    <a:pt x="4026" y="5335"/>
                  </a:lnTo>
                  <a:close/>
                  <a:moveTo>
                    <a:pt x="2478" y="1"/>
                  </a:moveTo>
                  <a:cubicBezTo>
                    <a:pt x="1263" y="1"/>
                    <a:pt x="263" y="1001"/>
                    <a:pt x="263" y="2215"/>
                  </a:cubicBezTo>
                  <a:lnTo>
                    <a:pt x="263" y="5287"/>
                  </a:lnTo>
                  <a:cubicBezTo>
                    <a:pt x="96" y="5430"/>
                    <a:pt x="1" y="5597"/>
                    <a:pt x="1" y="5811"/>
                  </a:cubicBezTo>
                  <a:lnTo>
                    <a:pt x="1" y="7693"/>
                  </a:lnTo>
                  <a:lnTo>
                    <a:pt x="2001" y="7693"/>
                  </a:lnTo>
                  <a:lnTo>
                    <a:pt x="2001" y="7359"/>
                  </a:lnTo>
                  <a:lnTo>
                    <a:pt x="1216" y="7359"/>
                  </a:lnTo>
                  <a:lnTo>
                    <a:pt x="1216" y="5216"/>
                  </a:lnTo>
                  <a:lnTo>
                    <a:pt x="1716" y="5073"/>
                  </a:lnTo>
                  <a:lnTo>
                    <a:pt x="2049" y="5716"/>
                  </a:lnTo>
                  <a:lnTo>
                    <a:pt x="2883" y="5716"/>
                  </a:lnTo>
                  <a:lnTo>
                    <a:pt x="3216" y="5073"/>
                  </a:lnTo>
                  <a:lnTo>
                    <a:pt x="3716" y="5216"/>
                  </a:lnTo>
                  <a:lnTo>
                    <a:pt x="3716" y="7359"/>
                  </a:lnTo>
                  <a:lnTo>
                    <a:pt x="2930" y="7359"/>
                  </a:lnTo>
                  <a:lnTo>
                    <a:pt x="2930" y="7693"/>
                  </a:lnTo>
                  <a:lnTo>
                    <a:pt x="4931" y="7693"/>
                  </a:lnTo>
                  <a:lnTo>
                    <a:pt x="4931" y="5811"/>
                  </a:lnTo>
                  <a:cubicBezTo>
                    <a:pt x="4931" y="5597"/>
                    <a:pt x="4835" y="5430"/>
                    <a:pt x="4669" y="5287"/>
                  </a:cubicBezTo>
                  <a:lnTo>
                    <a:pt x="4669" y="2215"/>
                  </a:lnTo>
                  <a:cubicBezTo>
                    <a:pt x="4669" y="1001"/>
                    <a:pt x="3668" y="1"/>
                    <a:pt x="24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79" name="Google Shape;5479;p62"/>
          <p:cNvGrpSpPr/>
          <p:nvPr/>
        </p:nvGrpSpPr>
        <p:grpSpPr>
          <a:xfrm>
            <a:off x="3258377" y="3469435"/>
            <a:ext cx="414495" cy="414489"/>
            <a:chOff x="3258377" y="3469435"/>
            <a:chExt cx="414495" cy="414489"/>
          </a:xfrm>
        </p:grpSpPr>
        <p:sp>
          <p:nvSpPr>
            <p:cNvPr id="5480" name="Google Shape;5480;p62"/>
            <p:cNvSpPr/>
            <p:nvPr/>
          </p:nvSpPr>
          <p:spPr>
            <a:xfrm>
              <a:off x="3263895" y="3720301"/>
              <a:ext cx="402532" cy="133290"/>
            </a:xfrm>
            <a:custGeom>
              <a:rect b="b" l="l" r="r" t="t"/>
              <a:pathLst>
                <a:path extrusionOk="0" h="3454" w="10431">
                  <a:moveTo>
                    <a:pt x="1262" y="2501"/>
                  </a:moveTo>
                  <a:lnTo>
                    <a:pt x="1262" y="310"/>
                  </a:lnTo>
                  <a:cubicBezTo>
                    <a:pt x="1262" y="144"/>
                    <a:pt x="1119" y="1"/>
                    <a:pt x="953" y="1"/>
                  </a:cubicBezTo>
                  <a:lnTo>
                    <a:pt x="333" y="1"/>
                  </a:lnTo>
                  <a:cubicBezTo>
                    <a:pt x="143" y="1"/>
                    <a:pt x="0" y="144"/>
                    <a:pt x="0" y="310"/>
                  </a:cubicBezTo>
                  <a:lnTo>
                    <a:pt x="0" y="3144"/>
                  </a:lnTo>
                  <a:cubicBezTo>
                    <a:pt x="0" y="3311"/>
                    <a:pt x="143" y="3454"/>
                    <a:pt x="333" y="3454"/>
                  </a:cubicBezTo>
                  <a:lnTo>
                    <a:pt x="10121" y="3454"/>
                  </a:lnTo>
                  <a:cubicBezTo>
                    <a:pt x="10288" y="3454"/>
                    <a:pt x="10431" y="3311"/>
                    <a:pt x="10431" y="3144"/>
                  </a:cubicBezTo>
                  <a:lnTo>
                    <a:pt x="10431" y="310"/>
                  </a:lnTo>
                  <a:cubicBezTo>
                    <a:pt x="10431" y="144"/>
                    <a:pt x="10288" y="1"/>
                    <a:pt x="10121" y="1"/>
                  </a:cubicBezTo>
                  <a:lnTo>
                    <a:pt x="9502" y="1"/>
                  </a:lnTo>
                  <a:cubicBezTo>
                    <a:pt x="9311" y="1"/>
                    <a:pt x="9169" y="144"/>
                    <a:pt x="9169" y="310"/>
                  </a:cubicBezTo>
                  <a:lnTo>
                    <a:pt x="9169" y="250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1" name="Google Shape;5481;p62"/>
            <p:cNvSpPr/>
            <p:nvPr/>
          </p:nvSpPr>
          <p:spPr>
            <a:xfrm>
              <a:off x="3288669" y="3853549"/>
              <a:ext cx="353870" cy="23964"/>
            </a:xfrm>
            <a:custGeom>
              <a:rect b="b" l="l" r="r" t="t"/>
              <a:pathLst>
                <a:path extrusionOk="0" h="621" w="9170">
                  <a:moveTo>
                    <a:pt x="620" y="620"/>
                  </a:moveTo>
                  <a:lnTo>
                    <a:pt x="930" y="1"/>
                  </a:lnTo>
                  <a:lnTo>
                    <a:pt x="1" y="1"/>
                  </a:lnTo>
                  <a:lnTo>
                    <a:pt x="1" y="620"/>
                  </a:lnTo>
                  <a:close/>
                  <a:moveTo>
                    <a:pt x="8217" y="1"/>
                  </a:moveTo>
                  <a:lnTo>
                    <a:pt x="8527" y="620"/>
                  </a:lnTo>
                  <a:lnTo>
                    <a:pt x="9170" y="620"/>
                  </a:lnTo>
                  <a:lnTo>
                    <a:pt x="917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2" name="Google Shape;5482;p62"/>
            <p:cNvSpPr/>
            <p:nvPr/>
          </p:nvSpPr>
          <p:spPr>
            <a:xfrm>
              <a:off x="3312594" y="3769000"/>
              <a:ext cx="93774" cy="47852"/>
            </a:xfrm>
            <a:custGeom>
              <a:rect b="b" l="l" r="r" t="t"/>
              <a:pathLst>
                <a:path extrusionOk="0" h="1240" w="2430">
                  <a:moveTo>
                    <a:pt x="0" y="1"/>
                  </a:moveTo>
                  <a:lnTo>
                    <a:pt x="2429" y="1"/>
                  </a:lnTo>
                  <a:lnTo>
                    <a:pt x="2429" y="1239"/>
                  </a:lnTo>
                  <a:lnTo>
                    <a:pt x="0" y="1239"/>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3" name="Google Shape;5483;p62"/>
            <p:cNvSpPr/>
            <p:nvPr/>
          </p:nvSpPr>
          <p:spPr>
            <a:xfrm>
              <a:off x="3312594" y="3769000"/>
              <a:ext cx="93774" cy="47852"/>
            </a:xfrm>
            <a:custGeom>
              <a:rect b="b" l="l" r="r" t="t"/>
              <a:pathLst>
                <a:path extrusionOk="0" h="1240" w="2430">
                  <a:moveTo>
                    <a:pt x="2429" y="1239"/>
                  </a:moveTo>
                  <a:lnTo>
                    <a:pt x="2429" y="787"/>
                  </a:lnTo>
                  <a:lnTo>
                    <a:pt x="476" y="787"/>
                  </a:lnTo>
                  <a:lnTo>
                    <a:pt x="476" y="1"/>
                  </a:lnTo>
                  <a:lnTo>
                    <a:pt x="0" y="1"/>
                  </a:lnTo>
                  <a:lnTo>
                    <a:pt x="0" y="1239"/>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4" name="Google Shape;5484;p62"/>
            <p:cNvSpPr/>
            <p:nvPr/>
          </p:nvSpPr>
          <p:spPr>
            <a:xfrm>
              <a:off x="3288669" y="3671602"/>
              <a:ext cx="117700" cy="97440"/>
            </a:xfrm>
            <a:custGeom>
              <a:rect b="b" l="l" r="r" t="t"/>
              <a:pathLst>
                <a:path extrusionOk="0" h="2525" w="3050">
                  <a:moveTo>
                    <a:pt x="620" y="2525"/>
                  </a:moveTo>
                  <a:lnTo>
                    <a:pt x="3049" y="2525"/>
                  </a:lnTo>
                  <a:lnTo>
                    <a:pt x="3049" y="310"/>
                  </a:lnTo>
                  <a:cubicBezTo>
                    <a:pt x="3049" y="144"/>
                    <a:pt x="2906" y="1"/>
                    <a:pt x="2740" y="1"/>
                  </a:cubicBezTo>
                  <a:lnTo>
                    <a:pt x="311" y="1"/>
                  </a:lnTo>
                  <a:cubicBezTo>
                    <a:pt x="144" y="1"/>
                    <a:pt x="1" y="144"/>
                    <a:pt x="1" y="310"/>
                  </a:cubicBezTo>
                  <a:lnTo>
                    <a:pt x="1" y="1263"/>
                  </a:lnTo>
                  <a:lnTo>
                    <a:pt x="311" y="1263"/>
                  </a:lnTo>
                  <a:cubicBezTo>
                    <a:pt x="477" y="1263"/>
                    <a:pt x="620" y="1406"/>
                    <a:pt x="620" y="157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5" name="Google Shape;5485;p62"/>
            <p:cNvSpPr/>
            <p:nvPr/>
          </p:nvSpPr>
          <p:spPr>
            <a:xfrm>
              <a:off x="3288669" y="3701933"/>
              <a:ext cx="42333" cy="67108"/>
            </a:xfrm>
            <a:custGeom>
              <a:rect b="b" l="l" r="r" t="t"/>
              <a:pathLst>
                <a:path extrusionOk="0" h="1739" w="1097">
                  <a:moveTo>
                    <a:pt x="620" y="1739"/>
                  </a:moveTo>
                  <a:lnTo>
                    <a:pt x="1096" y="1739"/>
                  </a:lnTo>
                  <a:lnTo>
                    <a:pt x="1096" y="786"/>
                  </a:lnTo>
                  <a:cubicBezTo>
                    <a:pt x="1096" y="358"/>
                    <a:pt x="739" y="1"/>
                    <a:pt x="311" y="1"/>
                  </a:cubicBezTo>
                  <a:lnTo>
                    <a:pt x="1" y="1"/>
                  </a:lnTo>
                  <a:lnTo>
                    <a:pt x="1" y="477"/>
                  </a:lnTo>
                  <a:lnTo>
                    <a:pt x="311" y="477"/>
                  </a:lnTo>
                  <a:cubicBezTo>
                    <a:pt x="477" y="477"/>
                    <a:pt x="620" y="620"/>
                    <a:pt x="620" y="786"/>
                  </a:cubicBezTo>
                  <a:lnTo>
                    <a:pt x="620" y="1739"/>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6" name="Google Shape;5486;p62"/>
            <p:cNvSpPr/>
            <p:nvPr/>
          </p:nvSpPr>
          <p:spPr>
            <a:xfrm>
              <a:off x="3406327" y="3769000"/>
              <a:ext cx="117661" cy="47852"/>
            </a:xfrm>
            <a:custGeom>
              <a:rect b="b" l="l" r="r" t="t"/>
              <a:pathLst>
                <a:path extrusionOk="0" h="1240" w="3049">
                  <a:moveTo>
                    <a:pt x="0" y="1"/>
                  </a:moveTo>
                  <a:lnTo>
                    <a:pt x="3049" y="1"/>
                  </a:lnTo>
                  <a:lnTo>
                    <a:pt x="3049" y="1239"/>
                  </a:lnTo>
                  <a:lnTo>
                    <a:pt x="0" y="1239"/>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7" name="Google Shape;5487;p62"/>
            <p:cNvSpPr/>
            <p:nvPr/>
          </p:nvSpPr>
          <p:spPr>
            <a:xfrm>
              <a:off x="3406327" y="3799331"/>
              <a:ext cx="117661" cy="17520"/>
            </a:xfrm>
            <a:custGeom>
              <a:rect b="b" l="l" r="r" t="t"/>
              <a:pathLst>
                <a:path extrusionOk="0" h="454" w="3049">
                  <a:moveTo>
                    <a:pt x="0" y="1"/>
                  </a:moveTo>
                  <a:lnTo>
                    <a:pt x="3049" y="1"/>
                  </a:lnTo>
                  <a:lnTo>
                    <a:pt x="3049" y="453"/>
                  </a:lnTo>
                  <a:lnTo>
                    <a:pt x="0" y="45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8" name="Google Shape;5488;p62"/>
            <p:cNvSpPr/>
            <p:nvPr/>
          </p:nvSpPr>
          <p:spPr>
            <a:xfrm>
              <a:off x="3406327" y="3671602"/>
              <a:ext cx="117661" cy="97440"/>
            </a:xfrm>
            <a:custGeom>
              <a:rect b="b" l="l" r="r" t="t"/>
              <a:pathLst>
                <a:path extrusionOk="0" h="2525" w="3049">
                  <a:moveTo>
                    <a:pt x="0" y="2525"/>
                  </a:moveTo>
                  <a:lnTo>
                    <a:pt x="3049" y="2525"/>
                  </a:lnTo>
                  <a:lnTo>
                    <a:pt x="3049" y="310"/>
                  </a:lnTo>
                  <a:cubicBezTo>
                    <a:pt x="3049" y="144"/>
                    <a:pt x="2906" y="1"/>
                    <a:pt x="2739" y="1"/>
                  </a:cubicBezTo>
                  <a:lnTo>
                    <a:pt x="310" y="1"/>
                  </a:lnTo>
                  <a:cubicBezTo>
                    <a:pt x="143" y="1"/>
                    <a:pt x="0" y="144"/>
                    <a:pt x="0" y="310"/>
                  </a:cubicBezTo>
                  <a:lnTo>
                    <a:pt x="0" y="2525"/>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9" name="Google Shape;5489;p62"/>
            <p:cNvSpPr/>
            <p:nvPr/>
          </p:nvSpPr>
          <p:spPr>
            <a:xfrm>
              <a:off x="3523946" y="3671602"/>
              <a:ext cx="118587" cy="97440"/>
            </a:xfrm>
            <a:custGeom>
              <a:rect b="b" l="l" r="r" t="t"/>
              <a:pathLst>
                <a:path extrusionOk="0" h="2525" w="3073">
                  <a:moveTo>
                    <a:pt x="1" y="310"/>
                  </a:moveTo>
                  <a:lnTo>
                    <a:pt x="1" y="2525"/>
                  </a:lnTo>
                  <a:lnTo>
                    <a:pt x="2430" y="2525"/>
                  </a:lnTo>
                  <a:lnTo>
                    <a:pt x="2430" y="1572"/>
                  </a:lnTo>
                  <a:cubicBezTo>
                    <a:pt x="2430" y="1406"/>
                    <a:pt x="2572" y="1263"/>
                    <a:pt x="2763" y="1263"/>
                  </a:cubicBezTo>
                  <a:lnTo>
                    <a:pt x="3073" y="1263"/>
                  </a:lnTo>
                  <a:lnTo>
                    <a:pt x="3073" y="310"/>
                  </a:lnTo>
                  <a:cubicBezTo>
                    <a:pt x="3073" y="144"/>
                    <a:pt x="2930" y="1"/>
                    <a:pt x="2763" y="1"/>
                  </a:cubicBezTo>
                  <a:lnTo>
                    <a:pt x="334" y="1"/>
                  </a:lnTo>
                  <a:cubicBezTo>
                    <a:pt x="143" y="1"/>
                    <a:pt x="1" y="144"/>
                    <a:pt x="1" y="31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0" name="Google Shape;5490;p62"/>
            <p:cNvSpPr/>
            <p:nvPr/>
          </p:nvSpPr>
          <p:spPr>
            <a:xfrm>
              <a:off x="3600236" y="3701933"/>
              <a:ext cx="42295" cy="67108"/>
            </a:xfrm>
            <a:custGeom>
              <a:rect b="b" l="l" r="r" t="t"/>
              <a:pathLst>
                <a:path extrusionOk="0" h="1739" w="1096">
                  <a:moveTo>
                    <a:pt x="0" y="1739"/>
                  </a:moveTo>
                  <a:lnTo>
                    <a:pt x="453" y="1739"/>
                  </a:lnTo>
                  <a:lnTo>
                    <a:pt x="453" y="786"/>
                  </a:lnTo>
                  <a:cubicBezTo>
                    <a:pt x="453" y="620"/>
                    <a:pt x="595" y="477"/>
                    <a:pt x="786" y="477"/>
                  </a:cubicBezTo>
                  <a:lnTo>
                    <a:pt x="1096" y="477"/>
                  </a:lnTo>
                  <a:lnTo>
                    <a:pt x="1096" y="1"/>
                  </a:lnTo>
                  <a:lnTo>
                    <a:pt x="786" y="1"/>
                  </a:lnTo>
                  <a:cubicBezTo>
                    <a:pt x="334" y="1"/>
                    <a:pt x="0" y="358"/>
                    <a:pt x="0" y="786"/>
                  </a:cubicBezTo>
                  <a:lnTo>
                    <a:pt x="0" y="1739"/>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1" name="Google Shape;5491;p62"/>
            <p:cNvSpPr/>
            <p:nvPr/>
          </p:nvSpPr>
          <p:spPr>
            <a:xfrm>
              <a:off x="3523946" y="3769000"/>
              <a:ext cx="93774" cy="47852"/>
            </a:xfrm>
            <a:custGeom>
              <a:rect b="b" l="l" r="r" t="t"/>
              <a:pathLst>
                <a:path extrusionOk="0" h="1240" w="2430">
                  <a:moveTo>
                    <a:pt x="1" y="1"/>
                  </a:moveTo>
                  <a:lnTo>
                    <a:pt x="2430" y="1"/>
                  </a:lnTo>
                  <a:lnTo>
                    <a:pt x="2430" y="1239"/>
                  </a:lnTo>
                  <a:lnTo>
                    <a:pt x="1" y="1239"/>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2" name="Google Shape;5492;p62"/>
            <p:cNvSpPr/>
            <p:nvPr/>
          </p:nvSpPr>
          <p:spPr>
            <a:xfrm>
              <a:off x="3523946" y="3769000"/>
              <a:ext cx="93774" cy="47852"/>
            </a:xfrm>
            <a:custGeom>
              <a:rect b="b" l="l" r="r" t="t"/>
              <a:pathLst>
                <a:path extrusionOk="0" h="1240" w="2430">
                  <a:moveTo>
                    <a:pt x="2430" y="1"/>
                  </a:moveTo>
                  <a:lnTo>
                    <a:pt x="1977" y="1"/>
                  </a:lnTo>
                  <a:lnTo>
                    <a:pt x="1977" y="787"/>
                  </a:lnTo>
                  <a:lnTo>
                    <a:pt x="1" y="787"/>
                  </a:lnTo>
                  <a:lnTo>
                    <a:pt x="1" y="1239"/>
                  </a:lnTo>
                  <a:lnTo>
                    <a:pt x="2430" y="1239"/>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3" name="Google Shape;5493;p62"/>
            <p:cNvSpPr/>
            <p:nvPr/>
          </p:nvSpPr>
          <p:spPr>
            <a:xfrm>
              <a:off x="3263895" y="3720301"/>
              <a:ext cx="30332" cy="133290"/>
            </a:xfrm>
            <a:custGeom>
              <a:rect b="b" l="l" r="r" t="t"/>
              <a:pathLst>
                <a:path extrusionOk="0" h="3454" w="786">
                  <a:moveTo>
                    <a:pt x="786" y="1"/>
                  </a:moveTo>
                  <a:lnTo>
                    <a:pt x="333" y="1"/>
                  </a:lnTo>
                  <a:cubicBezTo>
                    <a:pt x="143" y="1"/>
                    <a:pt x="0" y="144"/>
                    <a:pt x="0" y="310"/>
                  </a:cubicBezTo>
                  <a:lnTo>
                    <a:pt x="0" y="3144"/>
                  </a:lnTo>
                  <a:cubicBezTo>
                    <a:pt x="0" y="3311"/>
                    <a:pt x="143" y="3454"/>
                    <a:pt x="333" y="3454"/>
                  </a:cubicBezTo>
                  <a:lnTo>
                    <a:pt x="786" y="3454"/>
                  </a:lnTo>
                  <a:cubicBezTo>
                    <a:pt x="619" y="3454"/>
                    <a:pt x="476" y="3311"/>
                    <a:pt x="476" y="3144"/>
                  </a:cubicBezTo>
                  <a:lnTo>
                    <a:pt x="476" y="310"/>
                  </a:lnTo>
                  <a:cubicBezTo>
                    <a:pt x="476" y="144"/>
                    <a:pt x="619" y="1"/>
                    <a:pt x="786"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4" name="Google Shape;5494;p62"/>
            <p:cNvSpPr/>
            <p:nvPr/>
          </p:nvSpPr>
          <p:spPr>
            <a:xfrm>
              <a:off x="3380588" y="3506210"/>
              <a:ext cx="170066" cy="78145"/>
            </a:xfrm>
            <a:custGeom>
              <a:rect b="b" l="l" r="r" t="t"/>
              <a:pathLst>
                <a:path extrusionOk="0" h="2025" w="4407">
                  <a:moveTo>
                    <a:pt x="0" y="786"/>
                  </a:moveTo>
                  <a:lnTo>
                    <a:pt x="0" y="2024"/>
                  </a:lnTo>
                  <a:lnTo>
                    <a:pt x="4406" y="2024"/>
                  </a:lnTo>
                  <a:lnTo>
                    <a:pt x="1096" y="0"/>
                  </a:lnTo>
                  <a:lnTo>
                    <a:pt x="929"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5" name="Google Shape;5495;p62"/>
            <p:cNvSpPr/>
            <p:nvPr/>
          </p:nvSpPr>
          <p:spPr>
            <a:xfrm>
              <a:off x="3466062" y="3514468"/>
              <a:ext cx="84589" cy="69886"/>
            </a:xfrm>
            <a:custGeom>
              <a:rect b="b" l="l" r="r" t="t"/>
              <a:pathLst>
                <a:path extrusionOk="0" h="1811" w="2192">
                  <a:moveTo>
                    <a:pt x="0" y="477"/>
                  </a:moveTo>
                  <a:lnTo>
                    <a:pt x="2191" y="1810"/>
                  </a:lnTo>
                  <a:lnTo>
                    <a:pt x="2191" y="953"/>
                  </a:lnTo>
                  <a:lnTo>
                    <a:pt x="66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6" name="Google Shape;5496;p62"/>
            <p:cNvSpPr/>
            <p:nvPr/>
          </p:nvSpPr>
          <p:spPr>
            <a:xfrm>
              <a:off x="3380588" y="3475879"/>
              <a:ext cx="170066" cy="75366"/>
            </a:xfrm>
            <a:custGeom>
              <a:rect b="b" l="l" r="r" t="t"/>
              <a:pathLst>
                <a:path extrusionOk="0" h="1953" w="4407">
                  <a:moveTo>
                    <a:pt x="2215" y="1477"/>
                  </a:moveTo>
                  <a:lnTo>
                    <a:pt x="2882" y="1000"/>
                  </a:lnTo>
                  <a:lnTo>
                    <a:pt x="4406" y="1953"/>
                  </a:lnTo>
                  <a:lnTo>
                    <a:pt x="4406" y="0"/>
                  </a:lnTo>
                  <a:lnTo>
                    <a:pt x="0" y="0"/>
                  </a:lnTo>
                  <a:lnTo>
                    <a:pt x="0" y="1572"/>
                  </a:lnTo>
                  <a:lnTo>
                    <a:pt x="929" y="786"/>
                  </a:lnTo>
                  <a:lnTo>
                    <a:pt x="1096" y="78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7" name="Google Shape;5497;p62"/>
            <p:cNvSpPr/>
            <p:nvPr/>
          </p:nvSpPr>
          <p:spPr>
            <a:xfrm>
              <a:off x="3380588" y="3520912"/>
              <a:ext cx="18407" cy="63442"/>
            </a:xfrm>
            <a:custGeom>
              <a:rect b="b" l="l" r="r" t="t"/>
              <a:pathLst>
                <a:path extrusionOk="0" h="1644" w="477">
                  <a:moveTo>
                    <a:pt x="0" y="405"/>
                  </a:moveTo>
                  <a:lnTo>
                    <a:pt x="0" y="1643"/>
                  </a:lnTo>
                  <a:lnTo>
                    <a:pt x="477" y="1643"/>
                  </a:lnTo>
                  <a:lnTo>
                    <a:pt x="477"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8" name="Google Shape;5498;p62"/>
            <p:cNvSpPr/>
            <p:nvPr/>
          </p:nvSpPr>
          <p:spPr>
            <a:xfrm>
              <a:off x="3380588" y="3475879"/>
              <a:ext cx="18407" cy="60663"/>
            </a:xfrm>
            <a:custGeom>
              <a:rect b="b" l="l" r="r" t="t"/>
              <a:pathLst>
                <a:path extrusionOk="0" h="1572" w="477">
                  <a:moveTo>
                    <a:pt x="477" y="0"/>
                  </a:moveTo>
                  <a:lnTo>
                    <a:pt x="0" y="0"/>
                  </a:lnTo>
                  <a:lnTo>
                    <a:pt x="0" y="1572"/>
                  </a:lnTo>
                  <a:lnTo>
                    <a:pt x="477" y="1167"/>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9" name="Google Shape;5499;p62"/>
            <p:cNvSpPr/>
            <p:nvPr/>
          </p:nvSpPr>
          <p:spPr>
            <a:xfrm>
              <a:off x="3258377" y="3665158"/>
              <a:ext cx="414495" cy="218767"/>
            </a:xfrm>
            <a:custGeom>
              <a:rect b="b" l="l" r="r" t="t"/>
              <a:pathLst>
                <a:path extrusionOk="0" h="5669" w="10741">
                  <a:moveTo>
                    <a:pt x="3525" y="311"/>
                  </a:moveTo>
                  <a:cubicBezTo>
                    <a:pt x="3596" y="311"/>
                    <a:pt x="3668" y="382"/>
                    <a:pt x="3668" y="477"/>
                  </a:cubicBezTo>
                  <a:lnTo>
                    <a:pt x="3668" y="2525"/>
                  </a:lnTo>
                  <a:lnTo>
                    <a:pt x="1572" y="2525"/>
                  </a:lnTo>
                  <a:lnTo>
                    <a:pt x="1572" y="1739"/>
                  </a:lnTo>
                  <a:cubicBezTo>
                    <a:pt x="1572" y="1477"/>
                    <a:pt x="1358" y="1263"/>
                    <a:pt x="1096" y="1263"/>
                  </a:cubicBezTo>
                  <a:lnTo>
                    <a:pt x="929" y="1263"/>
                  </a:lnTo>
                  <a:lnTo>
                    <a:pt x="929" y="477"/>
                  </a:lnTo>
                  <a:cubicBezTo>
                    <a:pt x="929" y="382"/>
                    <a:pt x="1000" y="311"/>
                    <a:pt x="1096" y="311"/>
                  </a:cubicBezTo>
                  <a:close/>
                  <a:moveTo>
                    <a:pt x="6573" y="311"/>
                  </a:moveTo>
                  <a:cubicBezTo>
                    <a:pt x="6668" y="311"/>
                    <a:pt x="6740" y="382"/>
                    <a:pt x="6740" y="477"/>
                  </a:cubicBezTo>
                  <a:lnTo>
                    <a:pt x="6740" y="2525"/>
                  </a:lnTo>
                  <a:lnTo>
                    <a:pt x="4001" y="2525"/>
                  </a:lnTo>
                  <a:lnTo>
                    <a:pt x="4001" y="477"/>
                  </a:lnTo>
                  <a:cubicBezTo>
                    <a:pt x="4001" y="382"/>
                    <a:pt x="4072" y="311"/>
                    <a:pt x="4144" y="311"/>
                  </a:cubicBezTo>
                  <a:close/>
                  <a:moveTo>
                    <a:pt x="9645" y="311"/>
                  </a:moveTo>
                  <a:cubicBezTo>
                    <a:pt x="9716" y="311"/>
                    <a:pt x="9788" y="382"/>
                    <a:pt x="9788" y="477"/>
                  </a:cubicBezTo>
                  <a:lnTo>
                    <a:pt x="9788" y="1263"/>
                  </a:lnTo>
                  <a:lnTo>
                    <a:pt x="9645" y="1263"/>
                  </a:lnTo>
                  <a:cubicBezTo>
                    <a:pt x="9383" y="1263"/>
                    <a:pt x="9169" y="1477"/>
                    <a:pt x="9169" y="1739"/>
                  </a:cubicBezTo>
                  <a:lnTo>
                    <a:pt x="9169" y="2525"/>
                  </a:lnTo>
                  <a:lnTo>
                    <a:pt x="7049" y="2525"/>
                  </a:lnTo>
                  <a:lnTo>
                    <a:pt x="7049" y="477"/>
                  </a:lnTo>
                  <a:cubicBezTo>
                    <a:pt x="7049" y="382"/>
                    <a:pt x="7121" y="311"/>
                    <a:pt x="7216" y="311"/>
                  </a:cubicBezTo>
                  <a:close/>
                  <a:moveTo>
                    <a:pt x="3668" y="2835"/>
                  </a:moveTo>
                  <a:lnTo>
                    <a:pt x="3668" y="3787"/>
                  </a:lnTo>
                  <a:lnTo>
                    <a:pt x="1572" y="3787"/>
                  </a:lnTo>
                  <a:lnTo>
                    <a:pt x="1572" y="2835"/>
                  </a:lnTo>
                  <a:close/>
                  <a:moveTo>
                    <a:pt x="6740" y="2835"/>
                  </a:moveTo>
                  <a:lnTo>
                    <a:pt x="6740" y="3787"/>
                  </a:lnTo>
                  <a:lnTo>
                    <a:pt x="4001" y="3787"/>
                  </a:lnTo>
                  <a:lnTo>
                    <a:pt x="4001" y="2835"/>
                  </a:lnTo>
                  <a:close/>
                  <a:moveTo>
                    <a:pt x="9169" y="2835"/>
                  </a:moveTo>
                  <a:lnTo>
                    <a:pt x="9169" y="3787"/>
                  </a:lnTo>
                  <a:lnTo>
                    <a:pt x="7049" y="3787"/>
                  </a:lnTo>
                  <a:lnTo>
                    <a:pt x="7049" y="2835"/>
                  </a:lnTo>
                  <a:close/>
                  <a:moveTo>
                    <a:pt x="1477" y="5050"/>
                  </a:moveTo>
                  <a:lnTo>
                    <a:pt x="1310" y="5359"/>
                  </a:lnTo>
                  <a:lnTo>
                    <a:pt x="929" y="5359"/>
                  </a:lnTo>
                  <a:lnTo>
                    <a:pt x="929" y="5050"/>
                  </a:lnTo>
                  <a:close/>
                  <a:moveTo>
                    <a:pt x="9788" y="5050"/>
                  </a:moveTo>
                  <a:lnTo>
                    <a:pt x="9788" y="5359"/>
                  </a:lnTo>
                  <a:lnTo>
                    <a:pt x="9407" y="5359"/>
                  </a:lnTo>
                  <a:lnTo>
                    <a:pt x="9264" y="5050"/>
                  </a:lnTo>
                  <a:close/>
                  <a:moveTo>
                    <a:pt x="1096" y="1"/>
                  </a:moveTo>
                  <a:cubicBezTo>
                    <a:pt x="834" y="1"/>
                    <a:pt x="619" y="215"/>
                    <a:pt x="619" y="477"/>
                  </a:cubicBezTo>
                  <a:lnTo>
                    <a:pt x="619" y="1263"/>
                  </a:lnTo>
                  <a:lnTo>
                    <a:pt x="476" y="1263"/>
                  </a:lnTo>
                  <a:cubicBezTo>
                    <a:pt x="214" y="1263"/>
                    <a:pt x="0" y="1477"/>
                    <a:pt x="0" y="1739"/>
                  </a:cubicBezTo>
                  <a:lnTo>
                    <a:pt x="0" y="2216"/>
                  </a:lnTo>
                  <a:lnTo>
                    <a:pt x="310" y="2216"/>
                  </a:lnTo>
                  <a:lnTo>
                    <a:pt x="310" y="1739"/>
                  </a:lnTo>
                  <a:cubicBezTo>
                    <a:pt x="310" y="1644"/>
                    <a:pt x="381" y="1573"/>
                    <a:pt x="476" y="1573"/>
                  </a:cubicBezTo>
                  <a:lnTo>
                    <a:pt x="1096" y="1573"/>
                  </a:lnTo>
                  <a:cubicBezTo>
                    <a:pt x="1191" y="1573"/>
                    <a:pt x="1262" y="1644"/>
                    <a:pt x="1262" y="1739"/>
                  </a:cubicBezTo>
                  <a:lnTo>
                    <a:pt x="1262" y="4097"/>
                  </a:lnTo>
                  <a:lnTo>
                    <a:pt x="9478" y="4097"/>
                  </a:lnTo>
                  <a:lnTo>
                    <a:pt x="9478" y="1739"/>
                  </a:lnTo>
                  <a:cubicBezTo>
                    <a:pt x="9478" y="1644"/>
                    <a:pt x="9550" y="1573"/>
                    <a:pt x="9645" y="1573"/>
                  </a:cubicBezTo>
                  <a:lnTo>
                    <a:pt x="10264" y="1573"/>
                  </a:lnTo>
                  <a:cubicBezTo>
                    <a:pt x="10359" y="1573"/>
                    <a:pt x="10431" y="1644"/>
                    <a:pt x="10431" y="1739"/>
                  </a:cubicBezTo>
                  <a:lnTo>
                    <a:pt x="10431" y="4573"/>
                  </a:lnTo>
                  <a:cubicBezTo>
                    <a:pt x="10431" y="4645"/>
                    <a:pt x="10359" y="4716"/>
                    <a:pt x="10264" y="4716"/>
                  </a:cubicBezTo>
                  <a:lnTo>
                    <a:pt x="476" y="4716"/>
                  </a:lnTo>
                  <a:cubicBezTo>
                    <a:pt x="381" y="4716"/>
                    <a:pt x="310" y="4645"/>
                    <a:pt x="310" y="4573"/>
                  </a:cubicBezTo>
                  <a:lnTo>
                    <a:pt x="310" y="2525"/>
                  </a:lnTo>
                  <a:lnTo>
                    <a:pt x="0" y="2525"/>
                  </a:lnTo>
                  <a:lnTo>
                    <a:pt x="0" y="4573"/>
                  </a:lnTo>
                  <a:cubicBezTo>
                    <a:pt x="0" y="4835"/>
                    <a:pt x="214" y="5050"/>
                    <a:pt x="476" y="5050"/>
                  </a:cubicBezTo>
                  <a:lnTo>
                    <a:pt x="619" y="5050"/>
                  </a:lnTo>
                  <a:lnTo>
                    <a:pt x="619" y="5669"/>
                  </a:lnTo>
                  <a:lnTo>
                    <a:pt x="1500" y="5669"/>
                  </a:lnTo>
                  <a:lnTo>
                    <a:pt x="1810" y="5050"/>
                  </a:lnTo>
                  <a:lnTo>
                    <a:pt x="8907" y="5050"/>
                  </a:lnTo>
                  <a:lnTo>
                    <a:pt x="9216" y="5669"/>
                  </a:lnTo>
                  <a:lnTo>
                    <a:pt x="10097" y="5669"/>
                  </a:lnTo>
                  <a:lnTo>
                    <a:pt x="10097" y="5050"/>
                  </a:lnTo>
                  <a:lnTo>
                    <a:pt x="10264" y="5050"/>
                  </a:lnTo>
                  <a:cubicBezTo>
                    <a:pt x="10526" y="5050"/>
                    <a:pt x="10740" y="4835"/>
                    <a:pt x="10740" y="4573"/>
                  </a:cubicBezTo>
                  <a:lnTo>
                    <a:pt x="10740" y="1739"/>
                  </a:lnTo>
                  <a:cubicBezTo>
                    <a:pt x="10740" y="1477"/>
                    <a:pt x="10526" y="1263"/>
                    <a:pt x="10264" y="1263"/>
                  </a:cubicBezTo>
                  <a:lnTo>
                    <a:pt x="10097" y="1263"/>
                  </a:lnTo>
                  <a:lnTo>
                    <a:pt x="10097" y="477"/>
                  </a:lnTo>
                  <a:cubicBezTo>
                    <a:pt x="10097" y="215"/>
                    <a:pt x="9907" y="1"/>
                    <a:pt x="9645" y="1"/>
                  </a:cubicBezTo>
                  <a:lnTo>
                    <a:pt x="7216" y="1"/>
                  </a:lnTo>
                  <a:cubicBezTo>
                    <a:pt x="7097" y="1"/>
                    <a:pt x="6978" y="49"/>
                    <a:pt x="6883" y="120"/>
                  </a:cubicBezTo>
                  <a:cubicBezTo>
                    <a:pt x="6811" y="49"/>
                    <a:pt x="6692" y="1"/>
                    <a:pt x="6573" y="1"/>
                  </a:cubicBezTo>
                  <a:lnTo>
                    <a:pt x="4144" y="1"/>
                  </a:lnTo>
                  <a:cubicBezTo>
                    <a:pt x="4025" y="1"/>
                    <a:pt x="3930" y="49"/>
                    <a:pt x="3834" y="120"/>
                  </a:cubicBezTo>
                  <a:cubicBezTo>
                    <a:pt x="3763" y="49"/>
                    <a:pt x="3644" y="1"/>
                    <a:pt x="35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0" name="Google Shape;5500;p62"/>
            <p:cNvSpPr/>
            <p:nvPr/>
          </p:nvSpPr>
          <p:spPr>
            <a:xfrm>
              <a:off x="3374143" y="3469435"/>
              <a:ext cx="182029" cy="121327"/>
            </a:xfrm>
            <a:custGeom>
              <a:rect b="b" l="l" r="r" t="t"/>
              <a:pathLst>
                <a:path extrusionOk="0" h="3144" w="4717">
                  <a:moveTo>
                    <a:pt x="4406" y="310"/>
                  </a:moveTo>
                  <a:lnTo>
                    <a:pt x="4406" y="1834"/>
                  </a:lnTo>
                  <a:lnTo>
                    <a:pt x="3025" y="977"/>
                  </a:lnTo>
                  <a:lnTo>
                    <a:pt x="2382" y="1453"/>
                  </a:lnTo>
                  <a:lnTo>
                    <a:pt x="1311" y="786"/>
                  </a:lnTo>
                  <a:lnTo>
                    <a:pt x="1049" y="786"/>
                  </a:lnTo>
                  <a:lnTo>
                    <a:pt x="310" y="1406"/>
                  </a:lnTo>
                  <a:lnTo>
                    <a:pt x="310" y="310"/>
                  </a:lnTo>
                  <a:close/>
                  <a:moveTo>
                    <a:pt x="3049" y="1358"/>
                  </a:moveTo>
                  <a:lnTo>
                    <a:pt x="4406" y="2191"/>
                  </a:lnTo>
                  <a:lnTo>
                    <a:pt x="4406" y="2715"/>
                  </a:lnTo>
                  <a:lnTo>
                    <a:pt x="2668" y="1620"/>
                  </a:lnTo>
                  <a:lnTo>
                    <a:pt x="3049" y="1358"/>
                  </a:lnTo>
                  <a:close/>
                  <a:moveTo>
                    <a:pt x="1215" y="1096"/>
                  </a:moveTo>
                  <a:lnTo>
                    <a:pt x="4025" y="2834"/>
                  </a:lnTo>
                  <a:lnTo>
                    <a:pt x="310" y="2834"/>
                  </a:lnTo>
                  <a:lnTo>
                    <a:pt x="310" y="1810"/>
                  </a:lnTo>
                  <a:lnTo>
                    <a:pt x="1168" y="1096"/>
                  </a:lnTo>
                  <a:close/>
                  <a:moveTo>
                    <a:pt x="1" y="0"/>
                  </a:moveTo>
                  <a:lnTo>
                    <a:pt x="1" y="3144"/>
                  </a:lnTo>
                  <a:lnTo>
                    <a:pt x="4716" y="3144"/>
                  </a:lnTo>
                  <a:lnTo>
                    <a:pt x="471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01" name="Google Shape;5501;p62"/>
          <p:cNvGrpSpPr/>
          <p:nvPr/>
        </p:nvGrpSpPr>
        <p:grpSpPr>
          <a:xfrm>
            <a:off x="2551660" y="3469435"/>
            <a:ext cx="264727" cy="414495"/>
            <a:chOff x="2551660" y="3469435"/>
            <a:chExt cx="264727" cy="414495"/>
          </a:xfrm>
        </p:grpSpPr>
        <p:sp>
          <p:nvSpPr>
            <p:cNvPr id="5502" name="Google Shape;5502;p62"/>
            <p:cNvSpPr/>
            <p:nvPr/>
          </p:nvSpPr>
          <p:spPr>
            <a:xfrm>
              <a:off x="2660094" y="3664270"/>
              <a:ext cx="47852" cy="24852"/>
            </a:xfrm>
            <a:custGeom>
              <a:rect b="b" l="l" r="r" t="t"/>
              <a:pathLst>
                <a:path extrusionOk="0" h="644" w="1240">
                  <a:moveTo>
                    <a:pt x="1" y="0"/>
                  </a:moveTo>
                  <a:cubicBezTo>
                    <a:pt x="1" y="357"/>
                    <a:pt x="287" y="643"/>
                    <a:pt x="620" y="643"/>
                  </a:cubicBezTo>
                  <a:cubicBezTo>
                    <a:pt x="977" y="643"/>
                    <a:pt x="1239" y="357"/>
                    <a:pt x="123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3" name="Google Shape;5503;p62"/>
            <p:cNvSpPr/>
            <p:nvPr/>
          </p:nvSpPr>
          <p:spPr>
            <a:xfrm>
              <a:off x="2609582" y="3593498"/>
              <a:ext cx="148919" cy="121327"/>
            </a:xfrm>
            <a:custGeom>
              <a:rect b="b" l="l" r="r" t="t"/>
              <a:pathLst>
                <a:path extrusionOk="0" h="3144" w="3859">
                  <a:moveTo>
                    <a:pt x="1310" y="1834"/>
                  </a:moveTo>
                  <a:lnTo>
                    <a:pt x="2548" y="1834"/>
                  </a:lnTo>
                  <a:cubicBezTo>
                    <a:pt x="2548" y="2191"/>
                    <a:pt x="2286" y="2477"/>
                    <a:pt x="1929" y="2477"/>
                  </a:cubicBezTo>
                  <a:cubicBezTo>
                    <a:pt x="1596" y="2477"/>
                    <a:pt x="1310" y="2191"/>
                    <a:pt x="1310" y="1834"/>
                  </a:cubicBezTo>
                  <a:close/>
                  <a:moveTo>
                    <a:pt x="3858" y="1215"/>
                  </a:moveTo>
                  <a:lnTo>
                    <a:pt x="3858" y="0"/>
                  </a:lnTo>
                  <a:lnTo>
                    <a:pt x="0" y="0"/>
                  </a:lnTo>
                  <a:lnTo>
                    <a:pt x="0" y="1215"/>
                  </a:lnTo>
                  <a:cubicBezTo>
                    <a:pt x="0" y="2287"/>
                    <a:pt x="881" y="3144"/>
                    <a:pt x="1929" y="3144"/>
                  </a:cubicBezTo>
                  <a:cubicBezTo>
                    <a:pt x="2977" y="3144"/>
                    <a:pt x="3858" y="2287"/>
                    <a:pt x="3858" y="1215"/>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4" name="Google Shape;5504;p62"/>
            <p:cNvSpPr/>
            <p:nvPr/>
          </p:nvSpPr>
          <p:spPr>
            <a:xfrm>
              <a:off x="2572806" y="3475879"/>
              <a:ext cx="223359" cy="228839"/>
            </a:xfrm>
            <a:custGeom>
              <a:rect b="b" l="l" r="r" t="t"/>
              <a:pathLst>
                <a:path extrusionOk="0" h="5930" w="5788">
                  <a:moveTo>
                    <a:pt x="953" y="3048"/>
                  </a:moveTo>
                  <a:lnTo>
                    <a:pt x="4811" y="3048"/>
                  </a:lnTo>
                  <a:lnTo>
                    <a:pt x="4811" y="4263"/>
                  </a:lnTo>
                  <a:cubicBezTo>
                    <a:pt x="4811" y="4977"/>
                    <a:pt x="4430" y="5597"/>
                    <a:pt x="3858" y="5930"/>
                  </a:cubicBezTo>
                  <a:cubicBezTo>
                    <a:pt x="3882" y="5930"/>
                    <a:pt x="5787" y="5882"/>
                    <a:pt x="5787" y="4334"/>
                  </a:cubicBezTo>
                  <a:lnTo>
                    <a:pt x="5787" y="2882"/>
                  </a:lnTo>
                  <a:cubicBezTo>
                    <a:pt x="5787" y="1286"/>
                    <a:pt x="4478" y="0"/>
                    <a:pt x="2906" y="0"/>
                  </a:cubicBezTo>
                  <a:lnTo>
                    <a:pt x="2882" y="0"/>
                  </a:lnTo>
                  <a:lnTo>
                    <a:pt x="2882" y="0"/>
                  </a:lnTo>
                  <a:cubicBezTo>
                    <a:pt x="1286" y="0"/>
                    <a:pt x="1" y="1286"/>
                    <a:pt x="1" y="2882"/>
                  </a:cubicBezTo>
                  <a:lnTo>
                    <a:pt x="1" y="4334"/>
                  </a:lnTo>
                  <a:cubicBezTo>
                    <a:pt x="1" y="5882"/>
                    <a:pt x="1906" y="5930"/>
                    <a:pt x="1929" y="5930"/>
                  </a:cubicBezTo>
                  <a:cubicBezTo>
                    <a:pt x="1358" y="5597"/>
                    <a:pt x="953" y="4977"/>
                    <a:pt x="953" y="4263"/>
                  </a:cubicBezTo>
                  <a:lnTo>
                    <a:pt x="953" y="3048"/>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5" name="Google Shape;5505;p62"/>
            <p:cNvSpPr/>
            <p:nvPr/>
          </p:nvSpPr>
          <p:spPr>
            <a:xfrm>
              <a:off x="2647244" y="3704673"/>
              <a:ext cx="74479" cy="65294"/>
            </a:xfrm>
            <a:custGeom>
              <a:rect b="b" l="l" r="r" t="t"/>
              <a:pathLst>
                <a:path extrusionOk="0" h="1692" w="1930">
                  <a:moveTo>
                    <a:pt x="0" y="1"/>
                  </a:moveTo>
                  <a:lnTo>
                    <a:pt x="0" y="739"/>
                  </a:lnTo>
                  <a:cubicBezTo>
                    <a:pt x="0" y="1263"/>
                    <a:pt x="429" y="1692"/>
                    <a:pt x="953" y="1692"/>
                  </a:cubicBezTo>
                  <a:cubicBezTo>
                    <a:pt x="1501" y="1692"/>
                    <a:pt x="1929" y="1263"/>
                    <a:pt x="1929" y="739"/>
                  </a:cubicBezTo>
                  <a:lnTo>
                    <a:pt x="1929" y="1"/>
                  </a:lnTo>
                  <a:cubicBezTo>
                    <a:pt x="1334" y="334"/>
                    <a:pt x="596" y="334"/>
                    <a:pt x="0" y="1"/>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6" name="Google Shape;5506;p62"/>
            <p:cNvSpPr/>
            <p:nvPr/>
          </p:nvSpPr>
          <p:spPr>
            <a:xfrm>
              <a:off x="2609582" y="3593498"/>
              <a:ext cx="83663" cy="125919"/>
            </a:xfrm>
            <a:custGeom>
              <a:rect b="b" l="l" r="r" t="t"/>
              <a:pathLst>
                <a:path extrusionOk="0" h="3263" w="2168">
                  <a:moveTo>
                    <a:pt x="476" y="0"/>
                  </a:moveTo>
                  <a:lnTo>
                    <a:pt x="0" y="0"/>
                  </a:lnTo>
                  <a:lnTo>
                    <a:pt x="0" y="1215"/>
                  </a:lnTo>
                  <a:cubicBezTo>
                    <a:pt x="0" y="2358"/>
                    <a:pt x="1024" y="3263"/>
                    <a:pt x="2167" y="3120"/>
                  </a:cubicBezTo>
                  <a:cubicBezTo>
                    <a:pt x="1238" y="3001"/>
                    <a:pt x="476" y="2191"/>
                    <a:pt x="476" y="1215"/>
                  </a:cubicBezTo>
                  <a:lnTo>
                    <a:pt x="476"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7" name="Google Shape;5507;p62"/>
            <p:cNvSpPr/>
            <p:nvPr/>
          </p:nvSpPr>
          <p:spPr>
            <a:xfrm>
              <a:off x="2647244" y="3704673"/>
              <a:ext cx="18407" cy="60702"/>
            </a:xfrm>
            <a:custGeom>
              <a:rect b="b" l="l" r="r" t="t"/>
              <a:pathLst>
                <a:path extrusionOk="0" h="1573" w="477">
                  <a:moveTo>
                    <a:pt x="0" y="1"/>
                  </a:moveTo>
                  <a:lnTo>
                    <a:pt x="0" y="739"/>
                  </a:lnTo>
                  <a:cubicBezTo>
                    <a:pt x="0" y="1096"/>
                    <a:pt x="191" y="1406"/>
                    <a:pt x="477" y="1573"/>
                  </a:cubicBezTo>
                  <a:lnTo>
                    <a:pt x="477" y="191"/>
                  </a:lnTo>
                  <a:cubicBezTo>
                    <a:pt x="310" y="144"/>
                    <a:pt x="143" y="72"/>
                    <a:pt x="0"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8" name="Google Shape;5508;p62"/>
            <p:cNvSpPr/>
            <p:nvPr/>
          </p:nvSpPr>
          <p:spPr>
            <a:xfrm>
              <a:off x="2572806" y="3624755"/>
              <a:ext cx="223359" cy="79958"/>
            </a:xfrm>
            <a:custGeom>
              <a:rect b="b" l="l" r="r" t="t"/>
              <a:pathLst>
                <a:path extrusionOk="0" h="2072" w="5788">
                  <a:moveTo>
                    <a:pt x="4478" y="1500"/>
                  </a:moveTo>
                  <a:cubicBezTo>
                    <a:pt x="4311" y="1739"/>
                    <a:pt x="4097" y="1929"/>
                    <a:pt x="3858" y="2072"/>
                  </a:cubicBezTo>
                  <a:cubicBezTo>
                    <a:pt x="3882" y="2072"/>
                    <a:pt x="5787" y="2024"/>
                    <a:pt x="5787" y="476"/>
                  </a:cubicBezTo>
                  <a:lnTo>
                    <a:pt x="5787" y="0"/>
                  </a:lnTo>
                  <a:cubicBezTo>
                    <a:pt x="5787" y="976"/>
                    <a:pt x="5025" y="1358"/>
                    <a:pt x="4478" y="1500"/>
                  </a:cubicBezTo>
                  <a:close/>
                  <a:moveTo>
                    <a:pt x="1" y="0"/>
                  </a:moveTo>
                  <a:lnTo>
                    <a:pt x="1" y="476"/>
                  </a:lnTo>
                  <a:cubicBezTo>
                    <a:pt x="1" y="2024"/>
                    <a:pt x="1906" y="2072"/>
                    <a:pt x="1929" y="2072"/>
                  </a:cubicBezTo>
                  <a:cubicBezTo>
                    <a:pt x="1691" y="1929"/>
                    <a:pt x="1477" y="1739"/>
                    <a:pt x="1310" y="1500"/>
                  </a:cubicBezTo>
                  <a:cubicBezTo>
                    <a:pt x="739" y="1358"/>
                    <a:pt x="1" y="976"/>
                    <a:pt x="1"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9" name="Google Shape;5509;p62"/>
            <p:cNvSpPr/>
            <p:nvPr/>
          </p:nvSpPr>
          <p:spPr>
            <a:xfrm>
              <a:off x="2558104" y="3740522"/>
              <a:ext cx="252765" cy="136994"/>
            </a:xfrm>
            <a:custGeom>
              <a:rect b="b" l="l" r="r" t="t"/>
              <a:pathLst>
                <a:path extrusionOk="0" h="3550" w="6550">
                  <a:moveTo>
                    <a:pt x="1263" y="1811"/>
                  </a:moveTo>
                  <a:cubicBezTo>
                    <a:pt x="1620" y="1453"/>
                    <a:pt x="1596" y="715"/>
                    <a:pt x="1596" y="1"/>
                  </a:cubicBezTo>
                  <a:lnTo>
                    <a:pt x="953" y="167"/>
                  </a:lnTo>
                  <a:cubicBezTo>
                    <a:pt x="453" y="286"/>
                    <a:pt x="0" y="596"/>
                    <a:pt x="0" y="1120"/>
                  </a:cubicBezTo>
                  <a:lnTo>
                    <a:pt x="0" y="3549"/>
                  </a:lnTo>
                  <a:lnTo>
                    <a:pt x="1263" y="3549"/>
                  </a:lnTo>
                  <a:close/>
                  <a:moveTo>
                    <a:pt x="5263" y="1811"/>
                  </a:moveTo>
                  <a:lnTo>
                    <a:pt x="5263" y="3549"/>
                  </a:lnTo>
                  <a:lnTo>
                    <a:pt x="6549" y="3549"/>
                  </a:lnTo>
                  <a:lnTo>
                    <a:pt x="6549" y="1120"/>
                  </a:lnTo>
                  <a:cubicBezTo>
                    <a:pt x="6549" y="596"/>
                    <a:pt x="6097" y="286"/>
                    <a:pt x="5597" y="167"/>
                  </a:cubicBezTo>
                  <a:lnTo>
                    <a:pt x="4954" y="1"/>
                  </a:lnTo>
                  <a:cubicBezTo>
                    <a:pt x="4954" y="715"/>
                    <a:pt x="4906" y="1453"/>
                    <a:pt x="5263" y="1811"/>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0" name="Google Shape;5510;p62"/>
            <p:cNvSpPr/>
            <p:nvPr/>
          </p:nvSpPr>
          <p:spPr>
            <a:xfrm>
              <a:off x="2606803" y="3733190"/>
              <a:ext cx="154437" cy="144327"/>
            </a:xfrm>
            <a:custGeom>
              <a:rect b="b" l="l" r="r" t="t"/>
              <a:pathLst>
                <a:path extrusionOk="0" h="3740" w="4002">
                  <a:moveTo>
                    <a:pt x="334" y="191"/>
                  </a:moveTo>
                  <a:cubicBezTo>
                    <a:pt x="334" y="905"/>
                    <a:pt x="358" y="1643"/>
                    <a:pt x="1" y="2001"/>
                  </a:cubicBezTo>
                  <a:lnTo>
                    <a:pt x="1" y="3739"/>
                  </a:lnTo>
                  <a:lnTo>
                    <a:pt x="4001" y="3739"/>
                  </a:lnTo>
                  <a:lnTo>
                    <a:pt x="4001" y="2001"/>
                  </a:lnTo>
                  <a:cubicBezTo>
                    <a:pt x="3644" y="1643"/>
                    <a:pt x="3692" y="905"/>
                    <a:pt x="3692" y="191"/>
                  </a:cubicBezTo>
                  <a:lnTo>
                    <a:pt x="2977" y="0"/>
                  </a:lnTo>
                  <a:cubicBezTo>
                    <a:pt x="2977" y="524"/>
                    <a:pt x="2549" y="953"/>
                    <a:pt x="2001" y="953"/>
                  </a:cubicBezTo>
                  <a:cubicBezTo>
                    <a:pt x="1477" y="953"/>
                    <a:pt x="1048" y="524"/>
                    <a:pt x="104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1" name="Google Shape;5511;p62"/>
            <p:cNvSpPr/>
            <p:nvPr/>
          </p:nvSpPr>
          <p:spPr>
            <a:xfrm>
              <a:off x="2606803" y="3735930"/>
              <a:ext cx="33110" cy="141587"/>
            </a:xfrm>
            <a:custGeom>
              <a:rect b="b" l="l" r="r" t="t"/>
              <a:pathLst>
                <a:path extrusionOk="0" h="3669" w="858">
                  <a:moveTo>
                    <a:pt x="334" y="120"/>
                  </a:moveTo>
                  <a:cubicBezTo>
                    <a:pt x="334" y="834"/>
                    <a:pt x="358" y="1572"/>
                    <a:pt x="1" y="1930"/>
                  </a:cubicBezTo>
                  <a:lnTo>
                    <a:pt x="1" y="3668"/>
                  </a:lnTo>
                  <a:lnTo>
                    <a:pt x="477" y="3668"/>
                  </a:lnTo>
                  <a:lnTo>
                    <a:pt x="477" y="2096"/>
                  </a:lnTo>
                  <a:cubicBezTo>
                    <a:pt x="858" y="1572"/>
                    <a:pt x="810" y="715"/>
                    <a:pt x="810" y="120"/>
                  </a:cubicBezTo>
                  <a:lnTo>
                    <a:pt x="810"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2" name="Google Shape;5512;p62"/>
            <p:cNvSpPr/>
            <p:nvPr/>
          </p:nvSpPr>
          <p:spPr>
            <a:xfrm>
              <a:off x="2558104" y="3754298"/>
              <a:ext cx="18407" cy="123218"/>
            </a:xfrm>
            <a:custGeom>
              <a:rect b="b" l="l" r="r" t="t"/>
              <a:pathLst>
                <a:path extrusionOk="0" h="3193" w="477">
                  <a:moveTo>
                    <a:pt x="477" y="1"/>
                  </a:moveTo>
                  <a:cubicBezTo>
                    <a:pt x="191" y="168"/>
                    <a:pt x="0" y="406"/>
                    <a:pt x="0" y="763"/>
                  </a:cubicBezTo>
                  <a:lnTo>
                    <a:pt x="0" y="3192"/>
                  </a:lnTo>
                  <a:lnTo>
                    <a:pt x="477" y="3192"/>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3" name="Google Shape;5513;p62"/>
            <p:cNvSpPr/>
            <p:nvPr/>
          </p:nvSpPr>
          <p:spPr>
            <a:xfrm>
              <a:off x="2702388" y="3618311"/>
              <a:ext cx="36776" cy="17481"/>
            </a:xfrm>
            <a:custGeom>
              <a:rect b="b" l="l" r="r" t="t"/>
              <a:pathLst>
                <a:path extrusionOk="0" h="453" w="953">
                  <a:moveTo>
                    <a:pt x="477" y="0"/>
                  </a:moveTo>
                  <a:cubicBezTo>
                    <a:pt x="215" y="0"/>
                    <a:pt x="0" y="191"/>
                    <a:pt x="0" y="453"/>
                  </a:cubicBezTo>
                  <a:lnTo>
                    <a:pt x="310" y="453"/>
                  </a:lnTo>
                  <a:cubicBezTo>
                    <a:pt x="310" y="381"/>
                    <a:pt x="381" y="310"/>
                    <a:pt x="477" y="310"/>
                  </a:cubicBezTo>
                  <a:cubicBezTo>
                    <a:pt x="572" y="310"/>
                    <a:pt x="643" y="381"/>
                    <a:pt x="643" y="453"/>
                  </a:cubicBezTo>
                  <a:lnTo>
                    <a:pt x="953" y="453"/>
                  </a:lnTo>
                  <a:cubicBezTo>
                    <a:pt x="953" y="191"/>
                    <a:pt x="739" y="0"/>
                    <a:pt x="4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4" name="Google Shape;5514;p62"/>
            <p:cNvSpPr/>
            <p:nvPr/>
          </p:nvSpPr>
          <p:spPr>
            <a:xfrm>
              <a:off x="2653689" y="3658752"/>
              <a:ext cx="60663" cy="36776"/>
            </a:xfrm>
            <a:custGeom>
              <a:rect b="b" l="l" r="r" t="t"/>
              <a:pathLst>
                <a:path extrusionOk="0" h="953" w="1572">
                  <a:moveTo>
                    <a:pt x="1239" y="310"/>
                  </a:moveTo>
                  <a:cubicBezTo>
                    <a:pt x="1167" y="500"/>
                    <a:pt x="1000" y="619"/>
                    <a:pt x="786" y="619"/>
                  </a:cubicBezTo>
                  <a:cubicBezTo>
                    <a:pt x="572" y="619"/>
                    <a:pt x="405" y="500"/>
                    <a:pt x="334" y="310"/>
                  </a:cubicBezTo>
                  <a:close/>
                  <a:moveTo>
                    <a:pt x="0" y="0"/>
                  </a:moveTo>
                  <a:lnTo>
                    <a:pt x="0" y="143"/>
                  </a:lnTo>
                  <a:cubicBezTo>
                    <a:pt x="0" y="596"/>
                    <a:pt x="357" y="953"/>
                    <a:pt x="786" y="953"/>
                  </a:cubicBezTo>
                  <a:cubicBezTo>
                    <a:pt x="1215" y="953"/>
                    <a:pt x="1572" y="596"/>
                    <a:pt x="1572" y="143"/>
                  </a:cubicBezTo>
                  <a:lnTo>
                    <a:pt x="157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5" name="Google Shape;5515;p62"/>
            <p:cNvSpPr/>
            <p:nvPr/>
          </p:nvSpPr>
          <p:spPr>
            <a:xfrm>
              <a:off x="2629802" y="3618311"/>
              <a:ext cx="35850" cy="17481"/>
            </a:xfrm>
            <a:custGeom>
              <a:rect b="b" l="l" r="r" t="t"/>
              <a:pathLst>
                <a:path extrusionOk="0" h="453" w="929">
                  <a:moveTo>
                    <a:pt x="476" y="0"/>
                  </a:moveTo>
                  <a:cubicBezTo>
                    <a:pt x="214" y="0"/>
                    <a:pt x="0" y="191"/>
                    <a:pt x="0" y="453"/>
                  </a:cubicBezTo>
                  <a:lnTo>
                    <a:pt x="310" y="453"/>
                  </a:lnTo>
                  <a:cubicBezTo>
                    <a:pt x="310" y="381"/>
                    <a:pt x="381" y="310"/>
                    <a:pt x="476" y="310"/>
                  </a:cubicBezTo>
                  <a:cubicBezTo>
                    <a:pt x="548" y="310"/>
                    <a:pt x="619" y="381"/>
                    <a:pt x="619" y="453"/>
                  </a:cubicBezTo>
                  <a:lnTo>
                    <a:pt x="929" y="453"/>
                  </a:lnTo>
                  <a:cubicBezTo>
                    <a:pt x="929" y="191"/>
                    <a:pt x="738" y="0"/>
                    <a:pt x="4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6" name="Google Shape;5516;p62"/>
            <p:cNvSpPr/>
            <p:nvPr/>
          </p:nvSpPr>
          <p:spPr>
            <a:xfrm>
              <a:off x="2678501" y="3871955"/>
              <a:ext cx="11963" cy="11963"/>
            </a:xfrm>
            <a:custGeom>
              <a:rect b="b" l="l" r="r" t="t"/>
              <a:pathLst>
                <a:path extrusionOk="0" h="310" w="310">
                  <a:moveTo>
                    <a:pt x="0" y="0"/>
                  </a:moveTo>
                  <a:lnTo>
                    <a:pt x="0" y="310"/>
                  </a:lnTo>
                  <a:lnTo>
                    <a:pt x="310" y="310"/>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7" name="Google Shape;5517;p62"/>
            <p:cNvSpPr/>
            <p:nvPr/>
          </p:nvSpPr>
          <p:spPr>
            <a:xfrm>
              <a:off x="2551660" y="3469435"/>
              <a:ext cx="264727" cy="414495"/>
            </a:xfrm>
            <a:custGeom>
              <a:rect b="b" l="l" r="r" t="t"/>
              <a:pathLst>
                <a:path extrusionOk="0" h="10741" w="6860">
                  <a:moveTo>
                    <a:pt x="5216" y="3382"/>
                  </a:moveTo>
                  <a:lnTo>
                    <a:pt x="5216" y="4430"/>
                  </a:lnTo>
                  <a:cubicBezTo>
                    <a:pt x="5216" y="5406"/>
                    <a:pt x="4406" y="6192"/>
                    <a:pt x="3430" y="6192"/>
                  </a:cubicBezTo>
                  <a:cubicBezTo>
                    <a:pt x="2454" y="6192"/>
                    <a:pt x="1668" y="5406"/>
                    <a:pt x="1668" y="4430"/>
                  </a:cubicBezTo>
                  <a:lnTo>
                    <a:pt x="1668" y="3382"/>
                  </a:lnTo>
                  <a:close/>
                  <a:moveTo>
                    <a:pt x="4240" y="6335"/>
                  </a:moveTo>
                  <a:lnTo>
                    <a:pt x="4240" y="6835"/>
                  </a:lnTo>
                  <a:cubicBezTo>
                    <a:pt x="4240" y="7288"/>
                    <a:pt x="3883" y="7645"/>
                    <a:pt x="3430" y="7645"/>
                  </a:cubicBezTo>
                  <a:cubicBezTo>
                    <a:pt x="3001" y="7645"/>
                    <a:pt x="2620" y="7288"/>
                    <a:pt x="2620" y="6835"/>
                  </a:cubicBezTo>
                  <a:lnTo>
                    <a:pt x="2620" y="6335"/>
                  </a:lnTo>
                  <a:cubicBezTo>
                    <a:pt x="2882" y="6454"/>
                    <a:pt x="3144" y="6502"/>
                    <a:pt x="3430" y="6502"/>
                  </a:cubicBezTo>
                  <a:cubicBezTo>
                    <a:pt x="3716" y="6502"/>
                    <a:pt x="4002" y="6454"/>
                    <a:pt x="4240" y="6335"/>
                  </a:cubicBezTo>
                  <a:close/>
                  <a:moveTo>
                    <a:pt x="1596" y="7216"/>
                  </a:moveTo>
                  <a:cubicBezTo>
                    <a:pt x="1596" y="7835"/>
                    <a:pt x="1596" y="8455"/>
                    <a:pt x="1334" y="8717"/>
                  </a:cubicBezTo>
                  <a:lnTo>
                    <a:pt x="1287" y="8764"/>
                  </a:lnTo>
                  <a:lnTo>
                    <a:pt x="1287" y="10431"/>
                  </a:lnTo>
                  <a:lnTo>
                    <a:pt x="334" y="10431"/>
                  </a:lnTo>
                  <a:lnTo>
                    <a:pt x="334" y="8145"/>
                  </a:lnTo>
                  <a:cubicBezTo>
                    <a:pt x="334" y="7931"/>
                    <a:pt x="429" y="7526"/>
                    <a:pt x="1144" y="7335"/>
                  </a:cubicBezTo>
                  <a:lnTo>
                    <a:pt x="1596" y="7216"/>
                  </a:lnTo>
                  <a:close/>
                  <a:moveTo>
                    <a:pt x="5264" y="7216"/>
                  </a:moveTo>
                  <a:lnTo>
                    <a:pt x="5716" y="7335"/>
                  </a:lnTo>
                  <a:cubicBezTo>
                    <a:pt x="6431" y="7526"/>
                    <a:pt x="6550" y="7931"/>
                    <a:pt x="6550" y="8145"/>
                  </a:cubicBezTo>
                  <a:lnTo>
                    <a:pt x="6550" y="10431"/>
                  </a:lnTo>
                  <a:lnTo>
                    <a:pt x="5597" y="10431"/>
                  </a:lnTo>
                  <a:lnTo>
                    <a:pt x="5597" y="8764"/>
                  </a:lnTo>
                  <a:lnTo>
                    <a:pt x="5550" y="8717"/>
                  </a:lnTo>
                  <a:cubicBezTo>
                    <a:pt x="5264" y="8455"/>
                    <a:pt x="5264" y="7835"/>
                    <a:pt x="5264" y="7216"/>
                  </a:cubicBezTo>
                  <a:close/>
                  <a:moveTo>
                    <a:pt x="3430" y="0"/>
                  </a:moveTo>
                  <a:cubicBezTo>
                    <a:pt x="2692" y="0"/>
                    <a:pt x="1977" y="262"/>
                    <a:pt x="1430" y="763"/>
                  </a:cubicBezTo>
                  <a:lnTo>
                    <a:pt x="1644" y="1001"/>
                  </a:lnTo>
                  <a:cubicBezTo>
                    <a:pt x="2144" y="548"/>
                    <a:pt x="2787" y="310"/>
                    <a:pt x="3430" y="310"/>
                  </a:cubicBezTo>
                  <a:cubicBezTo>
                    <a:pt x="4168" y="310"/>
                    <a:pt x="4859" y="596"/>
                    <a:pt x="5359" y="1120"/>
                  </a:cubicBezTo>
                  <a:cubicBezTo>
                    <a:pt x="5883" y="1644"/>
                    <a:pt x="6169" y="2310"/>
                    <a:pt x="6169" y="3049"/>
                  </a:cubicBezTo>
                  <a:lnTo>
                    <a:pt x="6169" y="4501"/>
                  </a:lnTo>
                  <a:cubicBezTo>
                    <a:pt x="6169" y="5073"/>
                    <a:pt x="5883" y="5478"/>
                    <a:pt x="5311" y="5740"/>
                  </a:cubicBezTo>
                  <a:cubicBezTo>
                    <a:pt x="5192" y="5787"/>
                    <a:pt x="5073" y="5811"/>
                    <a:pt x="4954" y="5859"/>
                  </a:cubicBezTo>
                  <a:cubicBezTo>
                    <a:pt x="5311" y="5478"/>
                    <a:pt x="5526" y="4978"/>
                    <a:pt x="5526" y="4430"/>
                  </a:cubicBezTo>
                  <a:lnTo>
                    <a:pt x="5526" y="3049"/>
                  </a:lnTo>
                  <a:lnTo>
                    <a:pt x="1358" y="3049"/>
                  </a:lnTo>
                  <a:lnTo>
                    <a:pt x="1358" y="4430"/>
                  </a:lnTo>
                  <a:cubicBezTo>
                    <a:pt x="1358" y="4978"/>
                    <a:pt x="1573" y="5478"/>
                    <a:pt x="1906" y="5859"/>
                  </a:cubicBezTo>
                  <a:cubicBezTo>
                    <a:pt x="1811" y="5811"/>
                    <a:pt x="1692" y="5787"/>
                    <a:pt x="1573" y="5740"/>
                  </a:cubicBezTo>
                  <a:cubicBezTo>
                    <a:pt x="1001" y="5478"/>
                    <a:pt x="691" y="5073"/>
                    <a:pt x="691" y="4501"/>
                  </a:cubicBezTo>
                  <a:lnTo>
                    <a:pt x="691" y="3049"/>
                  </a:lnTo>
                  <a:cubicBezTo>
                    <a:pt x="691" y="2382"/>
                    <a:pt x="953" y="1739"/>
                    <a:pt x="1406" y="1215"/>
                  </a:cubicBezTo>
                  <a:lnTo>
                    <a:pt x="1168" y="1024"/>
                  </a:lnTo>
                  <a:cubicBezTo>
                    <a:pt x="668" y="1572"/>
                    <a:pt x="382" y="2310"/>
                    <a:pt x="382" y="3049"/>
                  </a:cubicBezTo>
                  <a:lnTo>
                    <a:pt x="382" y="4501"/>
                  </a:lnTo>
                  <a:cubicBezTo>
                    <a:pt x="382" y="5192"/>
                    <a:pt x="763" y="5740"/>
                    <a:pt x="1453" y="6026"/>
                  </a:cubicBezTo>
                  <a:cubicBezTo>
                    <a:pt x="1787" y="6168"/>
                    <a:pt x="2120" y="6216"/>
                    <a:pt x="2311" y="6240"/>
                  </a:cubicBezTo>
                  <a:lnTo>
                    <a:pt x="2311" y="6716"/>
                  </a:lnTo>
                  <a:lnTo>
                    <a:pt x="1072" y="7050"/>
                  </a:lnTo>
                  <a:cubicBezTo>
                    <a:pt x="406" y="7216"/>
                    <a:pt x="1" y="7621"/>
                    <a:pt x="1" y="8145"/>
                  </a:cubicBezTo>
                  <a:lnTo>
                    <a:pt x="1" y="10741"/>
                  </a:lnTo>
                  <a:lnTo>
                    <a:pt x="2954" y="10741"/>
                  </a:lnTo>
                  <a:lnTo>
                    <a:pt x="2954" y="10431"/>
                  </a:lnTo>
                  <a:lnTo>
                    <a:pt x="1596" y="10431"/>
                  </a:lnTo>
                  <a:lnTo>
                    <a:pt x="1596" y="8907"/>
                  </a:lnTo>
                  <a:cubicBezTo>
                    <a:pt x="1930" y="8526"/>
                    <a:pt x="1930" y="7835"/>
                    <a:pt x="1930" y="7169"/>
                  </a:cubicBezTo>
                  <a:lnTo>
                    <a:pt x="1930" y="7145"/>
                  </a:lnTo>
                  <a:lnTo>
                    <a:pt x="2335" y="7026"/>
                  </a:lnTo>
                  <a:cubicBezTo>
                    <a:pt x="2430" y="7550"/>
                    <a:pt x="2882" y="7954"/>
                    <a:pt x="3430" y="7954"/>
                  </a:cubicBezTo>
                  <a:cubicBezTo>
                    <a:pt x="3978" y="7954"/>
                    <a:pt x="4454" y="7550"/>
                    <a:pt x="4549" y="7026"/>
                  </a:cubicBezTo>
                  <a:lnTo>
                    <a:pt x="4954" y="7145"/>
                  </a:lnTo>
                  <a:lnTo>
                    <a:pt x="4954" y="7169"/>
                  </a:lnTo>
                  <a:cubicBezTo>
                    <a:pt x="4954" y="7835"/>
                    <a:pt x="4954" y="8526"/>
                    <a:pt x="5288" y="8907"/>
                  </a:cubicBezTo>
                  <a:lnTo>
                    <a:pt x="5288" y="10431"/>
                  </a:lnTo>
                  <a:lnTo>
                    <a:pt x="3906" y="10431"/>
                  </a:lnTo>
                  <a:lnTo>
                    <a:pt x="3906" y="10741"/>
                  </a:lnTo>
                  <a:lnTo>
                    <a:pt x="6859" y="10741"/>
                  </a:lnTo>
                  <a:lnTo>
                    <a:pt x="6859" y="8145"/>
                  </a:lnTo>
                  <a:cubicBezTo>
                    <a:pt x="6859" y="7621"/>
                    <a:pt x="6478" y="7216"/>
                    <a:pt x="5812" y="7050"/>
                  </a:cubicBezTo>
                  <a:lnTo>
                    <a:pt x="4549" y="6716"/>
                  </a:lnTo>
                  <a:lnTo>
                    <a:pt x="4549" y="6240"/>
                  </a:lnTo>
                  <a:cubicBezTo>
                    <a:pt x="4740" y="6216"/>
                    <a:pt x="5073" y="6168"/>
                    <a:pt x="5430" y="6026"/>
                  </a:cubicBezTo>
                  <a:cubicBezTo>
                    <a:pt x="6121" y="5740"/>
                    <a:pt x="6478" y="5192"/>
                    <a:pt x="6478" y="4501"/>
                  </a:cubicBezTo>
                  <a:lnTo>
                    <a:pt x="6478" y="3049"/>
                  </a:lnTo>
                  <a:cubicBezTo>
                    <a:pt x="6478" y="1358"/>
                    <a:pt x="5121" y="0"/>
                    <a:pt x="34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18" name="Google Shape;5518;p62"/>
          <p:cNvGrpSpPr/>
          <p:nvPr/>
        </p:nvGrpSpPr>
        <p:grpSpPr>
          <a:xfrm>
            <a:off x="1712660" y="3469435"/>
            <a:ext cx="415421" cy="414493"/>
            <a:chOff x="1712660" y="3469435"/>
            <a:chExt cx="415421" cy="414493"/>
          </a:xfrm>
        </p:grpSpPr>
        <p:sp>
          <p:nvSpPr>
            <p:cNvPr id="5519" name="Google Shape;5519;p62"/>
            <p:cNvSpPr/>
            <p:nvPr/>
          </p:nvSpPr>
          <p:spPr>
            <a:xfrm>
              <a:off x="1719065" y="3562241"/>
              <a:ext cx="170066" cy="121366"/>
            </a:xfrm>
            <a:custGeom>
              <a:rect b="b" l="l" r="r" t="t"/>
              <a:pathLst>
                <a:path extrusionOk="0" h="3145" w="4407">
                  <a:moveTo>
                    <a:pt x="4407" y="3144"/>
                  </a:moveTo>
                  <a:lnTo>
                    <a:pt x="4407" y="310"/>
                  </a:lnTo>
                  <a:cubicBezTo>
                    <a:pt x="4407" y="144"/>
                    <a:pt x="4264" y="1"/>
                    <a:pt x="4097" y="1"/>
                  </a:cubicBezTo>
                  <a:lnTo>
                    <a:pt x="310" y="1"/>
                  </a:lnTo>
                  <a:cubicBezTo>
                    <a:pt x="144" y="1"/>
                    <a:pt x="1" y="144"/>
                    <a:pt x="1" y="310"/>
                  </a:cubicBezTo>
                  <a:lnTo>
                    <a:pt x="1" y="3144"/>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0" name="Google Shape;5520;p62"/>
            <p:cNvSpPr/>
            <p:nvPr/>
          </p:nvSpPr>
          <p:spPr>
            <a:xfrm>
              <a:off x="1719065" y="3683565"/>
              <a:ext cx="170066" cy="193953"/>
            </a:xfrm>
            <a:custGeom>
              <a:rect b="b" l="l" r="r" t="t"/>
              <a:pathLst>
                <a:path extrusionOk="0" h="5026" w="4407">
                  <a:moveTo>
                    <a:pt x="4407" y="0"/>
                  </a:moveTo>
                  <a:lnTo>
                    <a:pt x="1" y="0"/>
                  </a:lnTo>
                  <a:lnTo>
                    <a:pt x="1" y="4715"/>
                  </a:lnTo>
                  <a:cubicBezTo>
                    <a:pt x="1" y="4906"/>
                    <a:pt x="144" y="5025"/>
                    <a:pt x="310" y="5025"/>
                  </a:cubicBezTo>
                  <a:lnTo>
                    <a:pt x="4407" y="5025"/>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1" name="Google Shape;5521;p62"/>
            <p:cNvSpPr/>
            <p:nvPr/>
          </p:nvSpPr>
          <p:spPr>
            <a:xfrm>
              <a:off x="1889088" y="3720301"/>
              <a:ext cx="232543" cy="23926"/>
            </a:xfrm>
            <a:custGeom>
              <a:rect b="b" l="l" r="r" t="t"/>
              <a:pathLst>
                <a:path extrusionOk="0" h="620" w="6026">
                  <a:moveTo>
                    <a:pt x="1" y="1"/>
                  </a:moveTo>
                  <a:lnTo>
                    <a:pt x="6026" y="1"/>
                  </a:lnTo>
                  <a:lnTo>
                    <a:pt x="6026" y="620"/>
                  </a:lnTo>
                  <a:lnTo>
                    <a:pt x="1" y="62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2" name="Google Shape;5522;p62"/>
            <p:cNvSpPr/>
            <p:nvPr/>
          </p:nvSpPr>
          <p:spPr>
            <a:xfrm>
              <a:off x="1889088" y="3744188"/>
              <a:ext cx="110329" cy="133328"/>
            </a:xfrm>
            <a:custGeom>
              <a:rect b="b" l="l" r="r" t="t"/>
              <a:pathLst>
                <a:path extrusionOk="0" h="3455" w="2859">
                  <a:moveTo>
                    <a:pt x="2858" y="1"/>
                  </a:moveTo>
                  <a:lnTo>
                    <a:pt x="1" y="1"/>
                  </a:lnTo>
                  <a:lnTo>
                    <a:pt x="1" y="3454"/>
                  </a:lnTo>
                  <a:lnTo>
                    <a:pt x="2858" y="3454"/>
                  </a:lnTo>
                  <a:close/>
                  <a:moveTo>
                    <a:pt x="953" y="715"/>
                  </a:moveTo>
                  <a:lnTo>
                    <a:pt x="1906" y="715"/>
                  </a:lnTo>
                  <a:cubicBezTo>
                    <a:pt x="2096" y="715"/>
                    <a:pt x="2215" y="858"/>
                    <a:pt x="2215" y="1025"/>
                  </a:cubicBezTo>
                  <a:lnTo>
                    <a:pt x="2215" y="1811"/>
                  </a:lnTo>
                  <a:cubicBezTo>
                    <a:pt x="2215" y="1978"/>
                    <a:pt x="2096" y="2120"/>
                    <a:pt x="1906" y="2120"/>
                  </a:cubicBezTo>
                  <a:lnTo>
                    <a:pt x="953" y="2120"/>
                  </a:lnTo>
                  <a:cubicBezTo>
                    <a:pt x="763" y="2120"/>
                    <a:pt x="644" y="1978"/>
                    <a:pt x="644" y="1811"/>
                  </a:cubicBezTo>
                  <a:lnTo>
                    <a:pt x="644" y="1025"/>
                  </a:lnTo>
                  <a:cubicBezTo>
                    <a:pt x="644" y="858"/>
                    <a:pt x="763" y="715"/>
                    <a:pt x="953" y="7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3" name="Google Shape;5523;p62"/>
            <p:cNvSpPr/>
            <p:nvPr/>
          </p:nvSpPr>
          <p:spPr>
            <a:xfrm>
              <a:off x="1913901" y="3771779"/>
              <a:ext cx="60702" cy="54258"/>
            </a:xfrm>
            <a:custGeom>
              <a:rect b="b" l="l" r="r" t="t"/>
              <a:pathLst>
                <a:path extrusionOk="0" h="1406" w="1573">
                  <a:moveTo>
                    <a:pt x="1263" y="0"/>
                  </a:moveTo>
                  <a:lnTo>
                    <a:pt x="310" y="0"/>
                  </a:lnTo>
                  <a:cubicBezTo>
                    <a:pt x="120" y="0"/>
                    <a:pt x="1" y="143"/>
                    <a:pt x="1" y="310"/>
                  </a:cubicBezTo>
                  <a:lnTo>
                    <a:pt x="1" y="1096"/>
                  </a:lnTo>
                  <a:cubicBezTo>
                    <a:pt x="1" y="1263"/>
                    <a:pt x="120" y="1405"/>
                    <a:pt x="310" y="1405"/>
                  </a:cubicBezTo>
                  <a:lnTo>
                    <a:pt x="1263" y="1405"/>
                  </a:lnTo>
                  <a:cubicBezTo>
                    <a:pt x="1453" y="1405"/>
                    <a:pt x="1572" y="1263"/>
                    <a:pt x="1572" y="1096"/>
                  </a:cubicBezTo>
                  <a:lnTo>
                    <a:pt x="1572" y="310"/>
                  </a:lnTo>
                  <a:cubicBezTo>
                    <a:pt x="1572" y="143"/>
                    <a:pt x="1453" y="0"/>
                    <a:pt x="12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4" name="Google Shape;5524;p62"/>
            <p:cNvSpPr/>
            <p:nvPr/>
          </p:nvSpPr>
          <p:spPr>
            <a:xfrm>
              <a:off x="1999375" y="3799331"/>
              <a:ext cx="110329" cy="78183"/>
            </a:xfrm>
            <a:custGeom>
              <a:rect b="b" l="l" r="r" t="t"/>
              <a:pathLst>
                <a:path extrusionOk="0" h="2026" w="2859">
                  <a:moveTo>
                    <a:pt x="0" y="1"/>
                  </a:moveTo>
                  <a:lnTo>
                    <a:pt x="2858" y="1"/>
                  </a:lnTo>
                  <a:lnTo>
                    <a:pt x="2858" y="2025"/>
                  </a:lnTo>
                  <a:lnTo>
                    <a:pt x="0" y="202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5" name="Google Shape;5525;p62"/>
            <p:cNvSpPr/>
            <p:nvPr/>
          </p:nvSpPr>
          <p:spPr>
            <a:xfrm>
              <a:off x="1999375" y="3744188"/>
              <a:ext cx="110329" cy="55184"/>
            </a:xfrm>
            <a:custGeom>
              <a:rect b="b" l="l" r="r" t="t"/>
              <a:pathLst>
                <a:path extrusionOk="0" h="1430" w="2859">
                  <a:moveTo>
                    <a:pt x="0" y="1"/>
                  </a:moveTo>
                  <a:lnTo>
                    <a:pt x="2858" y="1"/>
                  </a:lnTo>
                  <a:lnTo>
                    <a:pt x="2858" y="1430"/>
                  </a:lnTo>
                  <a:lnTo>
                    <a:pt x="0" y="143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6" name="Google Shape;5526;p62"/>
            <p:cNvSpPr/>
            <p:nvPr/>
          </p:nvSpPr>
          <p:spPr>
            <a:xfrm>
              <a:off x="1931382" y="3689970"/>
              <a:ext cx="49627" cy="30370"/>
            </a:xfrm>
            <a:custGeom>
              <a:rect b="b" l="l" r="r" t="t"/>
              <a:pathLst>
                <a:path extrusionOk="0" h="787" w="1286">
                  <a:moveTo>
                    <a:pt x="333" y="787"/>
                  </a:moveTo>
                  <a:lnTo>
                    <a:pt x="976" y="787"/>
                  </a:lnTo>
                  <a:cubicBezTo>
                    <a:pt x="1143" y="787"/>
                    <a:pt x="1286" y="644"/>
                    <a:pt x="1286" y="453"/>
                  </a:cubicBezTo>
                  <a:lnTo>
                    <a:pt x="1286" y="1"/>
                  </a:lnTo>
                  <a:lnTo>
                    <a:pt x="0" y="1"/>
                  </a:lnTo>
                  <a:lnTo>
                    <a:pt x="0" y="453"/>
                  </a:lnTo>
                  <a:cubicBezTo>
                    <a:pt x="0" y="644"/>
                    <a:pt x="143" y="787"/>
                    <a:pt x="333" y="787"/>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7" name="Google Shape;5527;p62"/>
            <p:cNvSpPr/>
            <p:nvPr/>
          </p:nvSpPr>
          <p:spPr>
            <a:xfrm>
              <a:off x="2029706" y="3677120"/>
              <a:ext cx="61590" cy="43221"/>
            </a:xfrm>
            <a:custGeom>
              <a:rect b="b" l="l" r="r" t="t"/>
              <a:pathLst>
                <a:path extrusionOk="0" h="1120" w="1596">
                  <a:moveTo>
                    <a:pt x="0" y="786"/>
                  </a:moveTo>
                  <a:cubicBezTo>
                    <a:pt x="0" y="977"/>
                    <a:pt x="143" y="1120"/>
                    <a:pt x="310" y="1120"/>
                  </a:cubicBezTo>
                  <a:lnTo>
                    <a:pt x="1286" y="1120"/>
                  </a:lnTo>
                  <a:cubicBezTo>
                    <a:pt x="1453" y="1120"/>
                    <a:pt x="1596" y="977"/>
                    <a:pt x="1596" y="786"/>
                  </a:cubicBezTo>
                  <a:lnTo>
                    <a:pt x="1596" y="1"/>
                  </a:lnTo>
                  <a:lnTo>
                    <a:pt x="0" y="1"/>
                  </a:lnTo>
                  <a:lnTo>
                    <a:pt x="0" y="786"/>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8" name="Google Shape;5528;p62"/>
            <p:cNvSpPr/>
            <p:nvPr/>
          </p:nvSpPr>
          <p:spPr>
            <a:xfrm>
              <a:off x="1999375" y="3571425"/>
              <a:ext cx="122253" cy="24852"/>
            </a:xfrm>
            <a:custGeom>
              <a:rect b="b" l="l" r="r" t="t"/>
              <a:pathLst>
                <a:path extrusionOk="0" h="644" w="3168">
                  <a:moveTo>
                    <a:pt x="0" y="1"/>
                  </a:moveTo>
                  <a:lnTo>
                    <a:pt x="3168" y="1"/>
                  </a:lnTo>
                  <a:lnTo>
                    <a:pt x="3168" y="644"/>
                  </a:lnTo>
                  <a:lnTo>
                    <a:pt x="0" y="644"/>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9" name="Google Shape;5529;p62"/>
            <p:cNvSpPr/>
            <p:nvPr/>
          </p:nvSpPr>
          <p:spPr>
            <a:xfrm>
              <a:off x="1999375" y="3475879"/>
              <a:ext cx="122253" cy="95587"/>
            </a:xfrm>
            <a:custGeom>
              <a:rect b="b" l="l" r="r" t="t"/>
              <a:pathLst>
                <a:path extrusionOk="0" h="2477" w="3168">
                  <a:moveTo>
                    <a:pt x="0" y="2477"/>
                  </a:moveTo>
                  <a:lnTo>
                    <a:pt x="3168" y="2477"/>
                  </a:lnTo>
                  <a:lnTo>
                    <a:pt x="2382" y="1524"/>
                  </a:lnTo>
                  <a:lnTo>
                    <a:pt x="2382" y="0"/>
                  </a:lnTo>
                  <a:lnTo>
                    <a:pt x="786" y="0"/>
                  </a:lnTo>
                  <a:lnTo>
                    <a:pt x="786" y="152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0" name="Google Shape;5530;p62"/>
            <p:cNvSpPr/>
            <p:nvPr/>
          </p:nvSpPr>
          <p:spPr>
            <a:xfrm>
              <a:off x="1719065" y="3562241"/>
              <a:ext cx="30370" cy="121366"/>
            </a:xfrm>
            <a:custGeom>
              <a:rect b="b" l="l" r="r" t="t"/>
              <a:pathLst>
                <a:path extrusionOk="0" h="3145" w="787">
                  <a:moveTo>
                    <a:pt x="787" y="1"/>
                  </a:moveTo>
                  <a:lnTo>
                    <a:pt x="310" y="1"/>
                  </a:lnTo>
                  <a:cubicBezTo>
                    <a:pt x="144" y="1"/>
                    <a:pt x="1" y="144"/>
                    <a:pt x="1" y="310"/>
                  </a:cubicBezTo>
                  <a:lnTo>
                    <a:pt x="1" y="3144"/>
                  </a:lnTo>
                  <a:lnTo>
                    <a:pt x="477" y="3144"/>
                  </a:lnTo>
                  <a:lnTo>
                    <a:pt x="477" y="310"/>
                  </a:lnTo>
                  <a:cubicBezTo>
                    <a:pt x="477" y="144"/>
                    <a:pt x="620" y="1"/>
                    <a:pt x="787"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1" name="Google Shape;5531;p62"/>
            <p:cNvSpPr/>
            <p:nvPr/>
          </p:nvSpPr>
          <p:spPr>
            <a:xfrm>
              <a:off x="1719065" y="3683565"/>
              <a:ext cx="170066" cy="193953"/>
            </a:xfrm>
            <a:custGeom>
              <a:rect b="b" l="l" r="r" t="t"/>
              <a:pathLst>
                <a:path extrusionOk="0" h="5026" w="4407">
                  <a:moveTo>
                    <a:pt x="477" y="0"/>
                  </a:moveTo>
                  <a:lnTo>
                    <a:pt x="1" y="0"/>
                  </a:lnTo>
                  <a:lnTo>
                    <a:pt x="1" y="4715"/>
                  </a:lnTo>
                  <a:cubicBezTo>
                    <a:pt x="1" y="4906"/>
                    <a:pt x="144" y="5025"/>
                    <a:pt x="310" y="5025"/>
                  </a:cubicBezTo>
                  <a:lnTo>
                    <a:pt x="4407" y="5025"/>
                  </a:lnTo>
                  <a:lnTo>
                    <a:pt x="4407" y="4573"/>
                  </a:lnTo>
                  <a:lnTo>
                    <a:pt x="477" y="4573"/>
                  </a:lnTo>
                  <a:lnTo>
                    <a:pt x="477"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2" name="Google Shape;5532;p62"/>
            <p:cNvSpPr/>
            <p:nvPr/>
          </p:nvSpPr>
          <p:spPr>
            <a:xfrm>
              <a:off x="1889088" y="3744188"/>
              <a:ext cx="110329" cy="133328"/>
            </a:xfrm>
            <a:custGeom>
              <a:rect b="b" l="l" r="r" t="t"/>
              <a:pathLst>
                <a:path extrusionOk="0" h="3455" w="2859">
                  <a:moveTo>
                    <a:pt x="1" y="3454"/>
                  </a:moveTo>
                  <a:lnTo>
                    <a:pt x="2858" y="3454"/>
                  </a:lnTo>
                  <a:lnTo>
                    <a:pt x="2858" y="3002"/>
                  </a:lnTo>
                  <a:lnTo>
                    <a:pt x="477" y="3002"/>
                  </a:lnTo>
                  <a:lnTo>
                    <a:pt x="477" y="1"/>
                  </a:lnTo>
                  <a:lnTo>
                    <a:pt x="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3" name="Google Shape;5533;p62"/>
            <p:cNvSpPr/>
            <p:nvPr/>
          </p:nvSpPr>
          <p:spPr>
            <a:xfrm>
              <a:off x="1999375" y="3859993"/>
              <a:ext cx="110329" cy="17520"/>
            </a:xfrm>
            <a:custGeom>
              <a:rect b="b" l="l" r="r" t="t"/>
              <a:pathLst>
                <a:path extrusionOk="0" h="454" w="2859">
                  <a:moveTo>
                    <a:pt x="0" y="1"/>
                  </a:moveTo>
                  <a:lnTo>
                    <a:pt x="2858" y="1"/>
                  </a:lnTo>
                  <a:lnTo>
                    <a:pt x="2858" y="453"/>
                  </a:lnTo>
                  <a:lnTo>
                    <a:pt x="0" y="45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4" name="Google Shape;5534;p62"/>
            <p:cNvSpPr/>
            <p:nvPr/>
          </p:nvSpPr>
          <p:spPr>
            <a:xfrm>
              <a:off x="1999375" y="3571425"/>
              <a:ext cx="18407" cy="24852"/>
            </a:xfrm>
            <a:custGeom>
              <a:rect b="b" l="l" r="r" t="t"/>
              <a:pathLst>
                <a:path extrusionOk="0" h="644" w="477">
                  <a:moveTo>
                    <a:pt x="0" y="1"/>
                  </a:moveTo>
                  <a:lnTo>
                    <a:pt x="477" y="1"/>
                  </a:lnTo>
                  <a:lnTo>
                    <a:pt x="477" y="644"/>
                  </a:lnTo>
                  <a:lnTo>
                    <a:pt x="0" y="64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5" name="Google Shape;5535;p62"/>
            <p:cNvSpPr/>
            <p:nvPr/>
          </p:nvSpPr>
          <p:spPr>
            <a:xfrm>
              <a:off x="1999375" y="3475879"/>
              <a:ext cx="48739" cy="95587"/>
            </a:xfrm>
            <a:custGeom>
              <a:rect b="b" l="l" r="r" t="t"/>
              <a:pathLst>
                <a:path extrusionOk="0" h="2477" w="1263">
                  <a:moveTo>
                    <a:pt x="0" y="2477"/>
                  </a:moveTo>
                  <a:lnTo>
                    <a:pt x="619" y="2477"/>
                  </a:lnTo>
                  <a:lnTo>
                    <a:pt x="1262" y="1691"/>
                  </a:lnTo>
                  <a:lnTo>
                    <a:pt x="1262" y="0"/>
                  </a:lnTo>
                  <a:lnTo>
                    <a:pt x="786" y="0"/>
                  </a:lnTo>
                  <a:lnTo>
                    <a:pt x="786" y="152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6" name="Google Shape;5536;p62"/>
            <p:cNvSpPr/>
            <p:nvPr/>
          </p:nvSpPr>
          <p:spPr>
            <a:xfrm>
              <a:off x="1931382" y="3689970"/>
              <a:ext cx="30332" cy="30370"/>
            </a:xfrm>
            <a:custGeom>
              <a:rect b="b" l="l" r="r" t="t"/>
              <a:pathLst>
                <a:path extrusionOk="0" h="787" w="786">
                  <a:moveTo>
                    <a:pt x="333" y="787"/>
                  </a:moveTo>
                  <a:lnTo>
                    <a:pt x="786" y="787"/>
                  </a:lnTo>
                  <a:cubicBezTo>
                    <a:pt x="619" y="787"/>
                    <a:pt x="476" y="644"/>
                    <a:pt x="476" y="453"/>
                  </a:cubicBezTo>
                  <a:lnTo>
                    <a:pt x="476" y="1"/>
                  </a:lnTo>
                  <a:lnTo>
                    <a:pt x="0" y="1"/>
                  </a:lnTo>
                  <a:lnTo>
                    <a:pt x="0" y="453"/>
                  </a:lnTo>
                  <a:cubicBezTo>
                    <a:pt x="0" y="644"/>
                    <a:pt x="143" y="787"/>
                    <a:pt x="333" y="78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7" name="Google Shape;5537;p62"/>
            <p:cNvSpPr/>
            <p:nvPr/>
          </p:nvSpPr>
          <p:spPr>
            <a:xfrm>
              <a:off x="2029706" y="3677120"/>
              <a:ext cx="30370" cy="43221"/>
            </a:xfrm>
            <a:custGeom>
              <a:rect b="b" l="l" r="r" t="t"/>
              <a:pathLst>
                <a:path extrusionOk="0" h="1120" w="787">
                  <a:moveTo>
                    <a:pt x="0" y="786"/>
                  </a:moveTo>
                  <a:cubicBezTo>
                    <a:pt x="0" y="977"/>
                    <a:pt x="143" y="1120"/>
                    <a:pt x="310" y="1120"/>
                  </a:cubicBezTo>
                  <a:lnTo>
                    <a:pt x="786" y="1120"/>
                  </a:lnTo>
                  <a:cubicBezTo>
                    <a:pt x="619" y="1120"/>
                    <a:pt x="476" y="977"/>
                    <a:pt x="476" y="786"/>
                  </a:cubicBezTo>
                  <a:lnTo>
                    <a:pt x="476" y="1"/>
                  </a:lnTo>
                  <a:lnTo>
                    <a:pt x="0"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8" name="Google Shape;5538;p62"/>
            <p:cNvSpPr/>
            <p:nvPr/>
          </p:nvSpPr>
          <p:spPr>
            <a:xfrm>
              <a:off x="1889088" y="3720301"/>
              <a:ext cx="18407" cy="23926"/>
            </a:xfrm>
            <a:custGeom>
              <a:rect b="b" l="l" r="r" t="t"/>
              <a:pathLst>
                <a:path extrusionOk="0" h="620" w="477">
                  <a:moveTo>
                    <a:pt x="1" y="1"/>
                  </a:moveTo>
                  <a:lnTo>
                    <a:pt x="477" y="1"/>
                  </a:lnTo>
                  <a:lnTo>
                    <a:pt x="477" y="620"/>
                  </a:lnTo>
                  <a:lnTo>
                    <a:pt x="1" y="62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9" name="Google Shape;5539;p62"/>
            <p:cNvSpPr/>
            <p:nvPr/>
          </p:nvSpPr>
          <p:spPr>
            <a:xfrm>
              <a:off x="1913901" y="3771779"/>
              <a:ext cx="30370" cy="54258"/>
            </a:xfrm>
            <a:custGeom>
              <a:rect b="b" l="l" r="r" t="t"/>
              <a:pathLst>
                <a:path extrusionOk="0" h="1406" w="787">
                  <a:moveTo>
                    <a:pt x="786" y="0"/>
                  </a:moveTo>
                  <a:cubicBezTo>
                    <a:pt x="596" y="0"/>
                    <a:pt x="453" y="143"/>
                    <a:pt x="453" y="310"/>
                  </a:cubicBezTo>
                  <a:lnTo>
                    <a:pt x="453" y="1096"/>
                  </a:lnTo>
                  <a:cubicBezTo>
                    <a:pt x="453" y="1263"/>
                    <a:pt x="596" y="1405"/>
                    <a:pt x="786" y="1405"/>
                  </a:cubicBezTo>
                  <a:lnTo>
                    <a:pt x="310" y="1405"/>
                  </a:lnTo>
                  <a:cubicBezTo>
                    <a:pt x="120" y="1405"/>
                    <a:pt x="1" y="1263"/>
                    <a:pt x="1" y="1096"/>
                  </a:cubicBezTo>
                  <a:lnTo>
                    <a:pt x="1" y="310"/>
                  </a:lnTo>
                  <a:cubicBezTo>
                    <a:pt x="1" y="143"/>
                    <a:pt x="120" y="0"/>
                    <a:pt x="31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0" name="Google Shape;5540;p62"/>
            <p:cNvSpPr/>
            <p:nvPr/>
          </p:nvSpPr>
          <p:spPr>
            <a:xfrm>
              <a:off x="2048074" y="3871955"/>
              <a:ext cx="12001" cy="11963"/>
            </a:xfrm>
            <a:custGeom>
              <a:rect b="b" l="l" r="r" t="t"/>
              <a:pathLst>
                <a:path extrusionOk="0" h="310" w="311">
                  <a:moveTo>
                    <a:pt x="0" y="0"/>
                  </a:moveTo>
                  <a:lnTo>
                    <a:pt x="0" y="310"/>
                  </a:lnTo>
                  <a:lnTo>
                    <a:pt x="310" y="310"/>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1" name="Google Shape;5541;p62"/>
            <p:cNvSpPr/>
            <p:nvPr/>
          </p:nvSpPr>
          <p:spPr>
            <a:xfrm>
              <a:off x="1907457" y="3765334"/>
              <a:ext cx="73553" cy="67147"/>
            </a:xfrm>
            <a:custGeom>
              <a:rect b="b" l="l" r="r" t="t"/>
              <a:pathLst>
                <a:path extrusionOk="0" h="1740" w="1906">
                  <a:moveTo>
                    <a:pt x="1430" y="310"/>
                  </a:moveTo>
                  <a:cubicBezTo>
                    <a:pt x="1525" y="310"/>
                    <a:pt x="1596" y="382"/>
                    <a:pt x="1596" y="477"/>
                  </a:cubicBezTo>
                  <a:lnTo>
                    <a:pt x="1596" y="1263"/>
                  </a:lnTo>
                  <a:cubicBezTo>
                    <a:pt x="1596" y="1358"/>
                    <a:pt x="1525" y="1430"/>
                    <a:pt x="1430" y="1430"/>
                  </a:cubicBezTo>
                  <a:lnTo>
                    <a:pt x="477" y="1430"/>
                  </a:lnTo>
                  <a:cubicBezTo>
                    <a:pt x="382" y="1430"/>
                    <a:pt x="310" y="1358"/>
                    <a:pt x="310" y="1263"/>
                  </a:cubicBezTo>
                  <a:lnTo>
                    <a:pt x="310" y="477"/>
                  </a:lnTo>
                  <a:cubicBezTo>
                    <a:pt x="310" y="382"/>
                    <a:pt x="382" y="310"/>
                    <a:pt x="477" y="310"/>
                  </a:cubicBezTo>
                  <a:close/>
                  <a:moveTo>
                    <a:pt x="477" y="1"/>
                  </a:moveTo>
                  <a:cubicBezTo>
                    <a:pt x="215" y="1"/>
                    <a:pt x="1" y="215"/>
                    <a:pt x="1" y="477"/>
                  </a:cubicBezTo>
                  <a:lnTo>
                    <a:pt x="1" y="1263"/>
                  </a:lnTo>
                  <a:cubicBezTo>
                    <a:pt x="1" y="1525"/>
                    <a:pt x="215" y="1739"/>
                    <a:pt x="477" y="1739"/>
                  </a:cubicBezTo>
                  <a:lnTo>
                    <a:pt x="1430" y="1739"/>
                  </a:lnTo>
                  <a:cubicBezTo>
                    <a:pt x="1692" y="1739"/>
                    <a:pt x="1906" y="1525"/>
                    <a:pt x="1906" y="1263"/>
                  </a:cubicBezTo>
                  <a:lnTo>
                    <a:pt x="1906" y="477"/>
                  </a:lnTo>
                  <a:cubicBezTo>
                    <a:pt x="1906" y="215"/>
                    <a:pt x="1692" y="1"/>
                    <a:pt x="14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2" name="Google Shape;5542;p62"/>
            <p:cNvSpPr/>
            <p:nvPr/>
          </p:nvSpPr>
          <p:spPr>
            <a:xfrm>
              <a:off x="1737472" y="3701933"/>
              <a:ext cx="11963" cy="23926"/>
            </a:xfrm>
            <a:custGeom>
              <a:rect b="b" l="l" r="r" t="t"/>
              <a:pathLst>
                <a:path extrusionOk="0" h="620" w="310">
                  <a:moveTo>
                    <a:pt x="0" y="1"/>
                  </a:moveTo>
                  <a:lnTo>
                    <a:pt x="0" y="620"/>
                  </a:lnTo>
                  <a:lnTo>
                    <a:pt x="310" y="620"/>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3" name="Google Shape;5543;p62"/>
            <p:cNvSpPr/>
            <p:nvPr/>
          </p:nvSpPr>
          <p:spPr>
            <a:xfrm>
              <a:off x="1737472" y="3641271"/>
              <a:ext cx="11963" cy="23926"/>
            </a:xfrm>
            <a:custGeom>
              <a:rect b="b" l="l" r="r" t="t"/>
              <a:pathLst>
                <a:path extrusionOk="0" h="620" w="310">
                  <a:moveTo>
                    <a:pt x="0" y="1"/>
                  </a:moveTo>
                  <a:lnTo>
                    <a:pt x="0" y="620"/>
                  </a:lnTo>
                  <a:lnTo>
                    <a:pt x="310" y="620"/>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4" name="Google Shape;5544;p62"/>
            <p:cNvSpPr/>
            <p:nvPr/>
          </p:nvSpPr>
          <p:spPr>
            <a:xfrm>
              <a:off x="1992931" y="3469435"/>
              <a:ext cx="135142" cy="132364"/>
            </a:xfrm>
            <a:custGeom>
              <a:rect b="b" l="l" r="r" t="t"/>
              <a:pathLst>
                <a:path extrusionOk="0" h="3430" w="3502">
                  <a:moveTo>
                    <a:pt x="2382" y="310"/>
                  </a:moveTo>
                  <a:lnTo>
                    <a:pt x="2382" y="1763"/>
                  </a:lnTo>
                  <a:lnTo>
                    <a:pt x="3001" y="2501"/>
                  </a:lnTo>
                  <a:lnTo>
                    <a:pt x="501" y="2501"/>
                  </a:lnTo>
                  <a:lnTo>
                    <a:pt x="1120" y="1763"/>
                  </a:lnTo>
                  <a:lnTo>
                    <a:pt x="1120" y="310"/>
                  </a:lnTo>
                  <a:close/>
                  <a:moveTo>
                    <a:pt x="3168" y="2811"/>
                  </a:moveTo>
                  <a:lnTo>
                    <a:pt x="3168" y="3120"/>
                  </a:lnTo>
                  <a:lnTo>
                    <a:pt x="334" y="3120"/>
                  </a:lnTo>
                  <a:lnTo>
                    <a:pt x="334" y="2811"/>
                  </a:lnTo>
                  <a:close/>
                  <a:moveTo>
                    <a:pt x="810" y="0"/>
                  </a:moveTo>
                  <a:lnTo>
                    <a:pt x="810" y="1644"/>
                  </a:lnTo>
                  <a:lnTo>
                    <a:pt x="1" y="2596"/>
                  </a:lnTo>
                  <a:lnTo>
                    <a:pt x="1" y="3430"/>
                  </a:lnTo>
                  <a:lnTo>
                    <a:pt x="3501" y="3430"/>
                  </a:lnTo>
                  <a:lnTo>
                    <a:pt x="3501" y="2596"/>
                  </a:lnTo>
                  <a:lnTo>
                    <a:pt x="2692" y="1644"/>
                  </a:lnTo>
                  <a:lnTo>
                    <a:pt x="269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5" name="Google Shape;5545;p62"/>
            <p:cNvSpPr/>
            <p:nvPr/>
          </p:nvSpPr>
          <p:spPr>
            <a:xfrm>
              <a:off x="1925863" y="3844364"/>
              <a:ext cx="11963" cy="12001"/>
            </a:xfrm>
            <a:custGeom>
              <a:rect b="b" l="l" r="r" t="t"/>
              <a:pathLst>
                <a:path extrusionOk="0" h="311" w="310">
                  <a:moveTo>
                    <a:pt x="0" y="1"/>
                  </a:moveTo>
                  <a:lnTo>
                    <a:pt x="0" y="310"/>
                  </a:lnTo>
                  <a:lnTo>
                    <a:pt x="310" y="310"/>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6" name="Google Shape;5546;p62"/>
            <p:cNvSpPr/>
            <p:nvPr/>
          </p:nvSpPr>
          <p:spPr>
            <a:xfrm>
              <a:off x="1950676" y="3844364"/>
              <a:ext cx="11963" cy="12001"/>
            </a:xfrm>
            <a:custGeom>
              <a:rect b="b" l="l" r="r" t="t"/>
              <a:pathLst>
                <a:path extrusionOk="0" h="311" w="310">
                  <a:moveTo>
                    <a:pt x="0" y="1"/>
                  </a:moveTo>
                  <a:lnTo>
                    <a:pt x="0" y="310"/>
                  </a:lnTo>
                  <a:lnTo>
                    <a:pt x="310" y="310"/>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7" name="Google Shape;5547;p62"/>
            <p:cNvSpPr/>
            <p:nvPr/>
          </p:nvSpPr>
          <p:spPr>
            <a:xfrm>
              <a:off x="1712660" y="3555835"/>
              <a:ext cx="415421" cy="328092"/>
            </a:xfrm>
            <a:custGeom>
              <a:rect b="b" l="l" r="r" t="t"/>
              <a:pathLst>
                <a:path extrusionOk="0" h="8502" w="10765">
                  <a:moveTo>
                    <a:pt x="6787" y="3620"/>
                  </a:moveTo>
                  <a:lnTo>
                    <a:pt x="6787" y="3929"/>
                  </a:lnTo>
                  <a:cubicBezTo>
                    <a:pt x="6787" y="4025"/>
                    <a:pt x="6740" y="4096"/>
                    <a:pt x="6644" y="4096"/>
                  </a:cubicBezTo>
                  <a:lnTo>
                    <a:pt x="6001" y="4096"/>
                  </a:lnTo>
                  <a:cubicBezTo>
                    <a:pt x="5906" y="4096"/>
                    <a:pt x="5835" y="4025"/>
                    <a:pt x="5835" y="3929"/>
                  </a:cubicBezTo>
                  <a:lnTo>
                    <a:pt x="5835" y="3620"/>
                  </a:lnTo>
                  <a:close/>
                  <a:moveTo>
                    <a:pt x="9645" y="3310"/>
                  </a:moveTo>
                  <a:lnTo>
                    <a:pt x="9645" y="3929"/>
                  </a:lnTo>
                  <a:cubicBezTo>
                    <a:pt x="9645" y="4025"/>
                    <a:pt x="9574" y="4096"/>
                    <a:pt x="9502" y="4096"/>
                  </a:cubicBezTo>
                  <a:lnTo>
                    <a:pt x="8526" y="4096"/>
                  </a:lnTo>
                  <a:cubicBezTo>
                    <a:pt x="8454" y="4096"/>
                    <a:pt x="8383" y="4025"/>
                    <a:pt x="8383" y="3929"/>
                  </a:cubicBezTo>
                  <a:lnTo>
                    <a:pt x="8383" y="3310"/>
                  </a:lnTo>
                  <a:close/>
                  <a:moveTo>
                    <a:pt x="10431" y="4406"/>
                  </a:moveTo>
                  <a:lnTo>
                    <a:pt x="10431" y="4715"/>
                  </a:lnTo>
                  <a:lnTo>
                    <a:pt x="4739" y="4715"/>
                  </a:lnTo>
                  <a:lnTo>
                    <a:pt x="4739" y="4406"/>
                  </a:lnTo>
                  <a:close/>
                  <a:moveTo>
                    <a:pt x="10121" y="5049"/>
                  </a:moveTo>
                  <a:lnTo>
                    <a:pt x="10121" y="6144"/>
                  </a:lnTo>
                  <a:lnTo>
                    <a:pt x="7597" y="6144"/>
                  </a:lnTo>
                  <a:lnTo>
                    <a:pt x="7597" y="5049"/>
                  </a:lnTo>
                  <a:close/>
                  <a:moveTo>
                    <a:pt x="4406" y="3477"/>
                  </a:moveTo>
                  <a:lnTo>
                    <a:pt x="4406" y="8192"/>
                  </a:lnTo>
                  <a:lnTo>
                    <a:pt x="476" y="8192"/>
                  </a:lnTo>
                  <a:cubicBezTo>
                    <a:pt x="405" y="8192"/>
                    <a:pt x="334" y="8121"/>
                    <a:pt x="334" y="8025"/>
                  </a:cubicBezTo>
                  <a:lnTo>
                    <a:pt x="334" y="3477"/>
                  </a:lnTo>
                  <a:close/>
                  <a:moveTo>
                    <a:pt x="7264" y="5049"/>
                  </a:moveTo>
                  <a:lnTo>
                    <a:pt x="7264" y="8192"/>
                  </a:lnTo>
                  <a:lnTo>
                    <a:pt x="4739" y="8192"/>
                  </a:lnTo>
                  <a:lnTo>
                    <a:pt x="4739" y="5049"/>
                  </a:lnTo>
                  <a:close/>
                  <a:moveTo>
                    <a:pt x="476" y="0"/>
                  </a:moveTo>
                  <a:cubicBezTo>
                    <a:pt x="214" y="0"/>
                    <a:pt x="0" y="214"/>
                    <a:pt x="0" y="476"/>
                  </a:cubicBezTo>
                  <a:lnTo>
                    <a:pt x="0" y="953"/>
                  </a:lnTo>
                  <a:lnTo>
                    <a:pt x="334" y="953"/>
                  </a:lnTo>
                  <a:lnTo>
                    <a:pt x="334" y="476"/>
                  </a:lnTo>
                  <a:cubicBezTo>
                    <a:pt x="334" y="381"/>
                    <a:pt x="405" y="310"/>
                    <a:pt x="476" y="310"/>
                  </a:cubicBezTo>
                  <a:lnTo>
                    <a:pt x="4263" y="310"/>
                  </a:lnTo>
                  <a:cubicBezTo>
                    <a:pt x="4334" y="310"/>
                    <a:pt x="4406" y="381"/>
                    <a:pt x="4406" y="476"/>
                  </a:cubicBezTo>
                  <a:lnTo>
                    <a:pt x="4406" y="3144"/>
                  </a:lnTo>
                  <a:lnTo>
                    <a:pt x="334" y="3144"/>
                  </a:lnTo>
                  <a:lnTo>
                    <a:pt x="334" y="1262"/>
                  </a:lnTo>
                  <a:lnTo>
                    <a:pt x="0" y="1262"/>
                  </a:lnTo>
                  <a:lnTo>
                    <a:pt x="0" y="8025"/>
                  </a:lnTo>
                  <a:cubicBezTo>
                    <a:pt x="0" y="8287"/>
                    <a:pt x="214" y="8502"/>
                    <a:pt x="476" y="8502"/>
                  </a:cubicBezTo>
                  <a:lnTo>
                    <a:pt x="8383" y="8502"/>
                  </a:lnTo>
                  <a:lnTo>
                    <a:pt x="8383" y="8192"/>
                  </a:lnTo>
                  <a:lnTo>
                    <a:pt x="7597" y="8192"/>
                  </a:lnTo>
                  <a:lnTo>
                    <a:pt x="7597" y="6454"/>
                  </a:lnTo>
                  <a:lnTo>
                    <a:pt x="10121" y="6454"/>
                  </a:lnTo>
                  <a:lnTo>
                    <a:pt x="10121" y="8192"/>
                  </a:lnTo>
                  <a:lnTo>
                    <a:pt x="9335" y="8192"/>
                  </a:lnTo>
                  <a:lnTo>
                    <a:pt x="9335" y="8502"/>
                  </a:lnTo>
                  <a:lnTo>
                    <a:pt x="10431" y="8502"/>
                  </a:lnTo>
                  <a:lnTo>
                    <a:pt x="10431" y="5049"/>
                  </a:lnTo>
                  <a:lnTo>
                    <a:pt x="10764" y="5049"/>
                  </a:lnTo>
                  <a:lnTo>
                    <a:pt x="10764" y="4096"/>
                  </a:lnTo>
                  <a:lnTo>
                    <a:pt x="9931" y="4096"/>
                  </a:lnTo>
                  <a:cubicBezTo>
                    <a:pt x="9955" y="4048"/>
                    <a:pt x="9978" y="4001"/>
                    <a:pt x="9978" y="3929"/>
                  </a:cubicBezTo>
                  <a:lnTo>
                    <a:pt x="9978" y="3310"/>
                  </a:lnTo>
                  <a:lnTo>
                    <a:pt x="10288" y="3310"/>
                  </a:lnTo>
                  <a:lnTo>
                    <a:pt x="10288" y="3001"/>
                  </a:lnTo>
                  <a:lnTo>
                    <a:pt x="7740" y="3001"/>
                  </a:lnTo>
                  <a:lnTo>
                    <a:pt x="7740" y="3310"/>
                  </a:lnTo>
                  <a:lnTo>
                    <a:pt x="8049" y="3310"/>
                  </a:lnTo>
                  <a:lnTo>
                    <a:pt x="8049" y="3929"/>
                  </a:lnTo>
                  <a:cubicBezTo>
                    <a:pt x="8049" y="4001"/>
                    <a:pt x="8073" y="4048"/>
                    <a:pt x="8073" y="4096"/>
                  </a:cubicBezTo>
                  <a:lnTo>
                    <a:pt x="7097" y="4096"/>
                  </a:lnTo>
                  <a:cubicBezTo>
                    <a:pt x="7097" y="4048"/>
                    <a:pt x="7121" y="4001"/>
                    <a:pt x="7121" y="3929"/>
                  </a:cubicBezTo>
                  <a:lnTo>
                    <a:pt x="7121" y="3310"/>
                  </a:lnTo>
                  <a:lnTo>
                    <a:pt x="5192" y="3310"/>
                  </a:lnTo>
                  <a:lnTo>
                    <a:pt x="5192" y="3620"/>
                  </a:lnTo>
                  <a:lnTo>
                    <a:pt x="5525" y="3620"/>
                  </a:lnTo>
                  <a:lnTo>
                    <a:pt x="5525" y="3929"/>
                  </a:lnTo>
                  <a:cubicBezTo>
                    <a:pt x="5525" y="4001"/>
                    <a:pt x="5525" y="4048"/>
                    <a:pt x="5549" y="4096"/>
                  </a:cubicBezTo>
                  <a:lnTo>
                    <a:pt x="4739" y="4096"/>
                  </a:lnTo>
                  <a:lnTo>
                    <a:pt x="4739" y="476"/>
                  </a:lnTo>
                  <a:cubicBezTo>
                    <a:pt x="4739" y="214"/>
                    <a:pt x="4525" y="0"/>
                    <a:pt x="42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8" name="Google Shape;5548;p62"/>
            <p:cNvSpPr/>
            <p:nvPr/>
          </p:nvSpPr>
          <p:spPr>
            <a:xfrm>
              <a:off x="2042556" y="3762595"/>
              <a:ext cx="23926" cy="11963"/>
            </a:xfrm>
            <a:custGeom>
              <a:rect b="b" l="l" r="r" t="t"/>
              <a:pathLst>
                <a:path extrusionOk="0" h="310" w="620">
                  <a:moveTo>
                    <a:pt x="1" y="0"/>
                  </a:moveTo>
                  <a:lnTo>
                    <a:pt x="1" y="310"/>
                  </a:lnTo>
                  <a:lnTo>
                    <a:pt x="620" y="310"/>
                  </a:lnTo>
                  <a:lnTo>
                    <a:pt x="62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49" name="Google Shape;5549;p62"/>
          <p:cNvGrpSpPr/>
          <p:nvPr/>
        </p:nvGrpSpPr>
        <p:grpSpPr>
          <a:xfrm>
            <a:off x="948985" y="3469435"/>
            <a:ext cx="380492" cy="414495"/>
            <a:chOff x="948985" y="3469435"/>
            <a:chExt cx="380492" cy="414495"/>
          </a:xfrm>
        </p:grpSpPr>
        <p:sp>
          <p:nvSpPr>
            <p:cNvPr id="5550" name="Google Shape;5550;p62"/>
            <p:cNvSpPr/>
            <p:nvPr/>
          </p:nvSpPr>
          <p:spPr>
            <a:xfrm>
              <a:off x="998611" y="3756150"/>
              <a:ext cx="84589" cy="24852"/>
            </a:xfrm>
            <a:custGeom>
              <a:rect b="b" l="l" r="r" t="t"/>
              <a:pathLst>
                <a:path extrusionOk="0" h="644" w="2192">
                  <a:moveTo>
                    <a:pt x="2191" y="644"/>
                  </a:moveTo>
                  <a:lnTo>
                    <a:pt x="2025" y="1"/>
                  </a:lnTo>
                  <a:lnTo>
                    <a:pt x="143" y="1"/>
                  </a:lnTo>
                  <a:lnTo>
                    <a:pt x="0" y="64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1" name="Google Shape;5551;p62"/>
            <p:cNvSpPr/>
            <p:nvPr/>
          </p:nvSpPr>
          <p:spPr>
            <a:xfrm>
              <a:off x="1028942" y="3475879"/>
              <a:ext cx="23926" cy="280318"/>
            </a:xfrm>
            <a:custGeom>
              <a:rect b="b" l="l" r="r" t="t"/>
              <a:pathLst>
                <a:path extrusionOk="0" h="7264" w="620">
                  <a:moveTo>
                    <a:pt x="619" y="7264"/>
                  </a:moveTo>
                  <a:lnTo>
                    <a:pt x="619" y="310"/>
                  </a:lnTo>
                  <a:cubicBezTo>
                    <a:pt x="619" y="119"/>
                    <a:pt x="476" y="0"/>
                    <a:pt x="310" y="0"/>
                  </a:cubicBezTo>
                  <a:cubicBezTo>
                    <a:pt x="143" y="0"/>
                    <a:pt x="0" y="119"/>
                    <a:pt x="0" y="310"/>
                  </a:cubicBezTo>
                  <a:lnTo>
                    <a:pt x="0" y="7264"/>
                  </a:lnTo>
                  <a:lnTo>
                    <a:pt x="619" y="726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2" name="Google Shape;5552;p62"/>
            <p:cNvSpPr/>
            <p:nvPr/>
          </p:nvSpPr>
          <p:spPr>
            <a:xfrm>
              <a:off x="961836" y="3780963"/>
              <a:ext cx="158103" cy="30370"/>
            </a:xfrm>
            <a:custGeom>
              <a:rect b="b" l="l" r="r" t="t"/>
              <a:pathLst>
                <a:path extrusionOk="0" h="787" w="4097">
                  <a:moveTo>
                    <a:pt x="310" y="1"/>
                  </a:moveTo>
                  <a:cubicBezTo>
                    <a:pt x="144" y="1"/>
                    <a:pt x="1" y="143"/>
                    <a:pt x="1" y="310"/>
                  </a:cubicBezTo>
                  <a:lnTo>
                    <a:pt x="1" y="786"/>
                  </a:lnTo>
                  <a:lnTo>
                    <a:pt x="4097" y="786"/>
                  </a:lnTo>
                  <a:lnTo>
                    <a:pt x="4097" y="310"/>
                  </a:lnTo>
                  <a:cubicBezTo>
                    <a:pt x="4097" y="143"/>
                    <a:pt x="3954" y="1"/>
                    <a:pt x="37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3" name="Google Shape;5553;p62"/>
            <p:cNvSpPr/>
            <p:nvPr/>
          </p:nvSpPr>
          <p:spPr>
            <a:xfrm>
              <a:off x="955430" y="3811294"/>
              <a:ext cx="170028" cy="66220"/>
            </a:xfrm>
            <a:custGeom>
              <a:rect b="b" l="l" r="r" t="t"/>
              <a:pathLst>
                <a:path extrusionOk="0" h="1716" w="4406">
                  <a:moveTo>
                    <a:pt x="4263" y="0"/>
                  </a:moveTo>
                  <a:lnTo>
                    <a:pt x="167" y="0"/>
                  </a:lnTo>
                  <a:lnTo>
                    <a:pt x="0" y="1715"/>
                  </a:lnTo>
                  <a:lnTo>
                    <a:pt x="4406" y="1715"/>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4" name="Google Shape;5554;p62"/>
            <p:cNvSpPr/>
            <p:nvPr/>
          </p:nvSpPr>
          <p:spPr>
            <a:xfrm>
              <a:off x="1153005" y="3720301"/>
              <a:ext cx="158103" cy="157216"/>
            </a:xfrm>
            <a:custGeom>
              <a:rect b="b" l="l" r="r" t="t"/>
              <a:pathLst>
                <a:path extrusionOk="0" h="4074" w="4097">
                  <a:moveTo>
                    <a:pt x="0" y="1"/>
                  </a:moveTo>
                  <a:lnTo>
                    <a:pt x="334" y="3763"/>
                  </a:lnTo>
                  <a:cubicBezTo>
                    <a:pt x="334" y="3930"/>
                    <a:pt x="453" y="4073"/>
                    <a:pt x="643" y="4073"/>
                  </a:cubicBezTo>
                  <a:lnTo>
                    <a:pt x="3477" y="4073"/>
                  </a:lnTo>
                  <a:cubicBezTo>
                    <a:pt x="3644" y="4073"/>
                    <a:pt x="3763" y="3930"/>
                    <a:pt x="3787" y="3763"/>
                  </a:cubicBezTo>
                  <a:lnTo>
                    <a:pt x="4096" y="1"/>
                  </a:lnTo>
                  <a:lnTo>
                    <a:pt x="3144" y="1"/>
                  </a:lnTo>
                  <a:lnTo>
                    <a:pt x="3144" y="2192"/>
                  </a:lnTo>
                  <a:lnTo>
                    <a:pt x="1572" y="2192"/>
                  </a:lnTo>
                  <a:lnTo>
                    <a:pt x="1572" y="1573"/>
                  </a:lnTo>
                  <a:lnTo>
                    <a:pt x="953" y="1573"/>
                  </a:lnTo>
                  <a:lnTo>
                    <a:pt x="953" y="1"/>
                  </a:lnTo>
                  <a:lnTo>
                    <a:pt x="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5" name="Google Shape;5555;p62"/>
            <p:cNvSpPr/>
            <p:nvPr/>
          </p:nvSpPr>
          <p:spPr>
            <a:xfrm>
              <a:off x="1189742" y="3683565"/>
              <a:ext cx="84589" cy="121327"/>
            </a:xfrm>
            <a:custGeom>
              <a:rect b="b" l="l" r="r" t="t"/>
              <a:pathLst>
                <a:path extrusionOk="0" h="3144" w="2192">
                  <a:moveTo>
                    <a:pt x="620" y="2525"/>
                  </a:moveTo>
                  <a:lnTo>
                    <a:pt x="620" y="3144"/>
                  </a:lnTo>
                  <a:lnTo>
                    <a:pt x="2192" y="3144"/>
                  </a:lnTo>
                  <a:lnTo>
                    <a:pt x="2192" y="310"/>
                  </a:lnTo>
                  <a:cubicBezTo>
                    <a:pt x="2192" y="143"/>
                    <a:pt x="2073" y="0"/>
                    <a:pt x="1882" y="0"/>
                  </a:cubicBezTo>
                  <a:lnTo>
                    <a:pt x="310" y="0"/>
                  </a:lnTo>
                  <a:cubicBezTo>
                    <a:pt x="144" y="0"/>
                    <a:pt x="1" y="143"/>
                    <a:pt x="1" y="310"/>
                  </a:cubicBezTo>
                  <a:lnTo>
                    <a:pt x="1" y="2525"/>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6" name="Google Shape;5556;p62"/>
            <p:cNvSpPr/>
            <p:nvPr/>
          </p:nvSpPr>
          <p:spPr>
            <a:xfrm>
              <a:off x="1141042" y="3695489"/>
              <a:ext cx="181990" cy="24852"/>
            </a:xfrm>
            <a:custGeom>
              <a:rect b="b" l="l" r="r" t="t"/>
              <a:pathLst>
                <a:path extrusionOk="0" h="644" w="4716">
                  <a:moveTo>
                    <a:pt x="3454" y="1"/>
                  </a:moveTo>
                  <a:lnTo>
                    <a:pt x="3454" y="644"/>
                  </a:lnTo>
                  <a:lnTo>
                    <a:pt x="4716" y="644"/>
                  </a:lnTo>
                  <a:lnTo>
                    <a:pt x="4716" y="1"/>
                  </a:lnTo>
                  <a:close/>
                  <a:moveTo>
                    <a:pt x="1263" y="644"/>
                  </a:moveTo>
                  <a:lnTo>
                    <a:pt x="1263" y="1"/>
                  </a:lnTo>
                  <a:lnTo>
                    <a:pt x="1" y="1"/>
                  </a:lnTo>
                  <a:lnTo>
                    <a:pt x="1" y="644"/>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7" name="Google Shape;5557;p62"/>
            <p:cNvSpPr/>
            <p:nvPr/>
          </p:nvSpPr>
          <p:spPr>
            <a:xfrm>
              <a:off x="1171373" y="3695489"/>
              <a:ext cx="121327" cy="24852"/>
            </a:xfrm>
            <a:custGeom>
              <a:rect b="b" l="l" r="r" t="t"/>
              <a:pathLst>
                <a:path extrusionOk="0" h="644" w="3144">
                  <a:moveTo>
                    <a:pt x="2668" y="1"/>
                  </a:moveTo>
                  <a:lnTo>
                    <a:pt x="2668" y="644"/>
                  </a:lnTo>
                  <a:lnTo>
                    <a:pt x="3144" y="644"/>
                  </a:lnTo>
                  <a:lnTo>
                    <a:pt x="3144" y="1"/>
                  </a:lnTo>
                  <a:close/>
                  <a:moveTo>
                    <a:pt x="0" y="644"/>
                  </a:moveTo>
                  <a:lnTo>
                    <a:pt x="0" y="1"/>
                  </a:lnTo>
                  <a:lnTo>
                    <a:pt x="477" y="1"/>
                  </a:lnTo>
                  <a:lnTo>
                    <a:pt x="477" y="64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8" name="Google Shape;5558;p62"/>
            <p:cNvSpPr/>
            <p:nvPr/>
          </p:nvSpPr>
          <p:spPr>
            <a:xfrm>
              <a:off x="1201704" y="3598090"/>
              <a:ext cx="60702" cy="24852"/>
            </a:xfrm>
            <a:custGeom>
              <a:rect b="b" l="l" r="r" t="t"/>
              <a:pathLst>
                <a:path extrusionOk="0" h="644" w="1573">
                  <a:moveTo>
                    <a:pt x="310" y="643"/>
                  </a:moveTo>
                  <a:lnTo>
                    <a:pt x="1262" y="643"/>
                  </a:lnTo>
                  <a:cubicBezTo>
                    <a:pt x="1429" y="643"/>
                    <a:pt x="1572" y="501"/>
                    <a:pt x="1572" y="334"/>
                  </a:cubicBezTo>
                  <a:cubicBezTo>
                    <a:pt x="1572" y="143"/>
                    <a:pt x="1429" y="0"/>
                    <a:pt x="1262" y="0"/>
                  </a:cubicBezTo>
                  <a:lnTo>
                    <a:pt x="310" y="0"/>
                  </a:lnTo>
                  <a:cubicBezTo>
                    <a:pt x="143" y="0"/>
                    <a:pt x="0" y="143"/>
                    <a:pt x="0" y="334"/>
                  </a:cubicBezTo>
                  <a:cubicBezTo>
                    <a:pt x="0" y="501"/>
                    <a:pt x="143" y="643"/>
                    <a:pt x="310" y="6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9" name="Google Shape;5559;p62"/>
            <p:cNvSpPr/>
            <p:nvPr/>
          </p:nvSpPr>
          <p:spPr>
            <a:xfrm>
              <a:off x="998611" y="3756150"/>
              <a:ext cx="23926" cy="24852"/>
            </a:xfrm>
            <a:custGeom>
              <a:rect b="b" l="l" r="r" t="t"/>
              <a:pathLst>
                <a:path extrusionOk="0" h="644" w="620">
                  <a:moveTo>
                    <a:pt x="619" y="1"/>
                  </a:moveTo>
                  <a:lnTo>
                    <a:pt x="143" y="1"/>
                  </a:lnTo>
                  <a:lnTo>
                    <a:pt x="0" y="644"/>
                  </a:lnTo>
                  <a:lnTo>
                    <a:pt x="453" y="64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0" name="Google Shape;5560;p62"/>
            <p:cNvSpPr/>
            <p:nvPr/>
          </p:nvSpPr>
          <p:spPr>
            <a:xfrm>
              <a:off x="961836" y="3780963"/>
              <a:ext cx="30370" cy="30370"/>
            </a:xfrm>
            <a:custGeom>
              <a:rect b="b" l="l" r="r" t="t"/>
              <a:pathLst>
                <a:path extrusionOk="0" h="787" w="787">
                  <a:moveTo>
                    <a:pt x="310" y="1"/>
                  </a:moveTo>
                  <a:cubicBezTo>
                    <a:pt x="144" y="1"/>
                    <a:pt x="1" y="143"/>
                    <a:pt x="1" y="310"/>
                  </a:cubicBezTo>
                  <a:lnTo>
                    <a:pt x="1" y="786"/>
                  </a:lnTo>
                  <a:lnTo>
                    <a:pt x="477" y="786"/>
                  </a:lnTo>
                  <a:lnTo>
                    <a:pt x="477" y="310"/>
                  </a:lnTo>
                  <a:cubicBezTo>
                    <a:pt x="477" y="143"/>
                    <a:pt x="620" y="1"/>
                    <a:pt x="787"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1" name="Google Shape;5561;p62"/>
            <p:cNvSpPr/>
            <p:nvPr/>
          </p:nvSpPr>
          <p:spPr>
            <a:xfrm>
              <a:off x="955430" y="3811294"/>
              <a:ext cx="24852" cy="66220"/>
            </a:xfrm>
            <a:custGeom>
              <a:rect b="b" l="l" r="r" t="t"/>
              <a:pathLst>
                <a:path extrusionOk="0" h="1716" w="644">
                  <a:moveTo>
                    <a:pt x="643" y="0"/>
                  </a:moveTo>
                  <a:lnTo>
                    <a:pt x="167" y="0"/>
                  </a:lnTo>
                  <a:lnTo>
                    <a:pt x="0" y="1715"/>
                  </a:lnTo>
                  <a:lnTo>
                    <a:pt x="476" y="1715"/>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2" name="Google Shape;5562;p62"/>
            <p:cNvSpPr/>
            <p:nvPr/>
          </p:nvSpPr>
          <p:spPr>
            <a:xfrm>
              <a:off x="1028942" y="3737782"/>
              <a:ext cx="23926" cy="18407"/>
            </a:xfrm>
            <a:custGeom>
              <a:rect b="b" l="l" r="r" t="t"/>
              <a:pathLst>
                <a:path extrusionOk="0" h="477" w="620">
                  <a:moveTo>
                    <a:pt x="0" y="0"/>
                  </a:moveTo>
                  <a:lnTo>
                    <a:pt x="619" y="0"/>
                  </a:lnTo>
                  <a:lnTo>
                    <a:pt x="619" y="477"/>
                  </a:lnTo>
                  <a:lnTo>
                    <a:pt x="0" y="477"/>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3" name="Google Shape;5563;p62"/>
            <p:cNvSpPr/>
            <p:nvPr/>
          </p:nvSpPr>
          <p:spPr>
            <a:xfrm>
              <a:off x="1201704" y="3598090"/>
              <a:ext cx="30370" cy="24852"/>
            </a:xfrm>
            <a:custGeom>
              <a:rect b="b" l="l" r="r" t="t"/>
              <a:pathLst>
                <a:path extrusionOk="0" h="644" w="787">
                  <a:moveTo>
                    <a:pt x="310" y="643"/>
                  </a:moveTo>
                  <a:lnTo>
                    <a:pt x="786" y="643"/>
                  </a:lnTo>
                  <a:cubicBezTo>
                    <a:pt x="619" y="643"/>
                    <a:pt x="477" y="501"/>
                    <a:pt x="477" y="334"/>
                  </a:cubicBezTo>
                  <a:cubicBezTo>
                    <a:pt x="477" y="143"/>
                    <a:pt x="619" y="0"/>
                    <a:pt x="786" y="0"/>
                  </a:cubicBezTo>
                  <a:lnTo>
                    <a:pt x="310" y="0"/>
                  </a:lnTo>
                  <a:cubicBezTo>
                    <a:pt x="143" y="0"/>
                    <a:pt x="0" y="143"/>
                    <a:pt x="0" y="334"/>
                  </a:cubicBezTo>
                  <a:cubicBezTo>
                    <a:pt x="0" y="501"/>
                    <a:pt x="143" y="643"/>
                    <a:pt x="310" y="64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4" name="Google Shape;5564;p62"/>
            <p:cNvSpPr/>
            <p:nvPr/>
          </p:nvSpPr>
          <p:spPr>
            <a:xfrm>
              <a:off x="1153005" y="3720301"/>
              <a:ext cx="43221" cy="157216"/>
            </a:xfrm>
            <a:custGeom>
              <a:rect b="b" l="l" r="r" t="t"/>
              <a:pathLst>
                <a:path extrusionOk="0" h="4074" w="1120">
                  <a:moveTo>
                    <a:pt x="0" y="1"/>
                  </a:moveTo>
                  <a:lnTo>
                    <a:pt x="334" y="3763"/>
                  </a:lnTo>
                  <a:cubicBezTo>
                    <a:pt x="334" y="3930"/>
                    <a:pt x="453" y="4073"/>
                    <a:pt x="643" y="4073"/>
                  </a:cubicBezTo>
                  <a:lnTo>
                    <a:pt x="1119" y="4073"/>
                  </a:lnTo>
                  <a:cubicBezTo>
                    <a:pt x="929" y="4073"/>
                    <a:pt x="810" y="3930"/>
                    <a:pt x="786" y="3763"/>
                  </a:cubicBezTo>
                  <a:lnTo>
                    <a:pt x="476"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5" name="Google Shape;5565;p62"/>
            <p:cNvSpPr/>
            <p:nvPr/>
          </p:nvSpPr>
          <p:spPr>
            <a:xfrm>
              <a:off x="1189742" y="3683565"/>
              <a:ext cx="42333" cy="121327"/>
            </a:xfrm>
            <a:custGeom>
              <a:rect b="b" l="l" r="r" t="t"/>
              <a:pathLst>
                <a:path extrusionOk="0" h="3144" w="1097">
                  <a:moveTo>
                    <a:pt x="620" y="1882"/>
                  </a:moveTo>
                  <a:lnTo>
                    <a:pt x="620" y="3144"/>
                  </a:lnTo>
                  <a:lnTo>
                    <a:pt x="1096" y="3144"/>
                  </a:lnTo>
                  <a:lnTo>
                    <a:pt x="1096" y="1882"/>
                  </a:lnTo>
                  <a:close/>
                  <a:moveTo>
                    <a:pt x="787" y="0"/>
                  </a:moveTo>
                  <a:cubicBezTo>
                    <a:pt x="620" y="0"/>
                    <a:pt x="477" y="143"/>
                    <a:pt x="477" y="310"/>
                  </a:cubicBezTo>
                  <a:lnTo>
                    <a:pt x="477" y="2525"/>
                  </a:lnTo>
                  <a:lnTo>
                    <a:pt x="1" y="2525"/>
                  </a:lnTo>
                  <a:lnTo>
                    <a:pt x="1" y="310"/>
                  </a:lnTo>
                  <a:cubicBezTo>
                    <a:pt x="1" y="143"/>
                    <a:pt x="144" y="0"/>
                    <a:pt x="31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6" name="Google Shape;5566;p62"/>
            <p:cNvSpPr/>
            <p:nvPr/>
          </p:nvSpPr>
          <p:spPr>
            <a:xfrm>
              <a:off x="948985" y="3469435"/>
              <a:ext cx="183843" cy="414495"/>
            </a:xfrm>
            <a:custGeom>
              <a:rect b="b" l="l" r="r" t="t"/>
              <a:pathLst>
                <a:path extrusionOk="0" h="10741" w="4764">
                  <a:moveTo>
                    <a:pt x="3191" y="7597"/>
                  </a:moveTo>
                  <a:lnTo>
                    <a:pt x="3287" y="7907"/>
                  </a:lnTo>
                  <a:lnTo>
                    <a:pt x="1477" y="7907"/>
                  </a:lnTo>
                  <a:lnTo>
                    <a:pt x="1548" y="7597"/>
                  </a:lnTo>
                  <a:close/>
                  <a:moveTo>
                    <a:pt x="4120" y="8216"/>
                  </a:moveTo>
                  <a:cubicBezTo>
                    <a:pt x="4192" y="8216"/>
                    <a:pt x="4263" y="8288"/>
                    <a:pt x="4263" y="8383"/>
                  </a:cubicBezTo>
                  <a:lnTo>
                    <a:pt x="4263" y="8693"/>
                  </a:lnTo>
                  <a:lnTo>
                    <a:pt x="500" y="8693"/>
                  </a:lnTo>
                  <a:lnTo>
                    <a:pt x="500" y="8383"/>
                  </a:lnTo>
                  <a:cubicBezTo>
                    <a:pt x="500" y="8288"/>
                    <a:pt x="548" y="8216"/>
                    <a:pt x="643" y="8216"/>
                  </a:cubicBezTo>
                  <a:close/>
                  <a:moveTo>
                    <a:pt x="4287" y="9002"/>
                  </a:moveTo>
                  <a:lnTo>
                    <a:pt x="4406" y="10431"/>
                  </a:lnTo>
                  <a:lnTo>
                    <a:pt x="3787" y="10431"/>
                  </a:lnTo>
                  <a:lnTo>
                    <a:pt x="3787" y="9645"/>
                  </a:lnTo>
                  <a:lnTo>
                    <a:pt x="3477" y="9645"/>
                  </a:lnTo>
                  <a:lnTo>
                    <a:pt x="3477" y="10431"/>
                  </a:lnTo>
                  <a:lnTo>
                    <a:pt x="3168" y="10431"/>
                  </a:lnTo>
                  <a:lnTo>
                    <a:pt x="3168" y="9645"/>
                  </a:lnTo>
                  <a:lnTo>
                    <a:pt x="2858" y="9645"/>
                  </a:lnTo>
                  <a:lnTo>
                    <a:pt x="2858" y="10431"/>
                  </a:lnTo>
                  <a:lnTo>
                    <a:pt x="2525" y="10431"/>
                  </a:lnTo>
                  <a:lnTo>
                    <a:pt x="2525" y="9645"/>
                  </a:lnTo>
                  <a:lnTo>
                    <a:pt x="2215" y="9645"/>
                  </a:lnTo>
                  <a:lnTo>
                    <a:pt x="2215" y="10431"/>
                  </a:lnTo>
                  <a:lnTo>
                    <a:pt x="1905" y="10431"/>
                  </a:lnTo>
                  <a:lnTo>
                    <a:pt x="1905" y="9645"/>
                  </a:lnTo>
                  <a:lnTo>
                    <a:pt x="1596" y="9645"/>
                  </a:lnTo>
                  <a:lnTo>
                    <a:pt x="1596" y="10431"/>
                  </a:lnTo>
                  <a:lnTo>
                    <a:pt x="1286" y="10431"/>
                  </a:lnTo>
                  <a:lnTo>
                    <a:pt x="1286" y="9645"/>
                  </a:lnTo>
                  <a:lnTo>
                    <a:pt x="953" y="9645"/>
                  </a:lnTo>
                  <a:lnTo>
                    <a:pt x="953" y="10431"/>
                  </a:lnTo>
                  <a:lnTo>
                    <a:pt x="358" y="10431"/>
                  </a:lnTo>
                  <a:lnTo>
                    <a:pt x="477" y="9002"/>
                  </a:lnTo>
                  <a:close/>
                  <a:moveTo>
                    <a:pt x="2382" y="0"/>
                  </a:moveTo>
                  <a:cubicBezTo>
                    <a:pt x="2120" y="0"/>
                    <a:pt x="1905" y="215"/>
                    <a:pt x="1905" y="477"/>
                  </a:cubicBezTo>
                  <a:lnTo>
                    <a:pt x="1905" y="953"/>
                  </a:lnTo>
                  <a:lnTo>
                    <a:pt x="2215" y="953"/>
                  </a:lnTo>
                  <a:lnTo>
                    <a:pt x="2215" y="477"/>
                  </a:lnTo>
                  <a:cubicBezTo>
                    <a:pt x="2215" y="382"/>
                    <a:pt x="2287" y="310"/>
                    <a:pt x="2382" y="310"/>
                  </a:cubicBezTo>
                  <a:cubicBezTo>
                    <a:pt x="2453" y="310"/>
                    <a:pt x="2525" y="382"/>
                    <a:pt x="2525" y="477"/>
                  </a:cubicBezTo>
                  <a:lnTo>
                    <a:pt x="2525" y="7288"/>
                  </a:lnTo>
                  <a:lnTo>
                    <a:pt x="2215" y="7288"/>
                  </a:lnTo>
                  <a:lnTo>
                    <a:pt x="2215" y="1263"/>
                  </a:lnTo>
                  <a:lnTo>
                    <a:pt x="1905" y="1263"/>
                  </a:lnTo>
                  <a:lnTo>
                    <a:pt x="1905" y="7288"/>
                  </a:lnTo>
                  <a:lnTo>
                    <a:pt x="1310" y="7288"/>
                  </a:lnTo>
                  <a:lnTo>
                    <a:pt x="1143" y="7907"/>
                  </a:lnTo>
                  <a:lnTo>
                    <a:pt x="643" y="7907"/>
                  </a:lnTo>
                  <a:cubicBezTo>
                    <a:pt x="381" y="7907"/>
                    <a:pt x="167" y="8121"/>
                    <a:pt x="167" y="8383"/>
                  </a:cubicBezTo>
                  <a:lnTo>
                    <a:pt x="167" y="8836"/>
                  </a:lnTo>
                  <a:lnTo>
                    <a:pt x="0" y="10741"/>
                  </a:lnTo>
                  <a:lnTo>
                    <a:pt x="4763" y="10741"/>
                  </a:lnTo>
                  <a:lnTo>
                    <a:pt x="4573" y="8836"/>
                  </a:lnTo>
                  <a:lnTo>
                    <a:pt x="4573" y="8383"/>
                  </a:lnTo>
                  <a:cubicBezTo>
                    <a:pt x="4573" y="8121"/>
                    <a:pt x="4358" y="7907"/>
                    <a:pt x="4120" y="7907"/>
                  </a:cubicBezTo>
                  <a:lnTo>
                    <a:pt x="3596" y="7907"/>
                  </a:lnTo>
                  <a:lnTo>
                    <a:pt x="3453" y="7288"/>
                  </a:lnTo>
                  <a:lnTo>
                    <a:pt x="2858" y="7288"/>
                  </a:lnTo>
                  <a:lnTo>
                    <a:pt x="2858" y="477"/>
                  </a:lnTo>
                  <a:cubicBezTo>
                    <a:pt x="2858" y="215"/>
                    <a:pt x="2644" y="0"/>
                    <a:pt x="23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7" name="Google Shape;5567;p62"/>
            <p:cNvSpPr/>
            <p:nvPr/>
          </p:nvSpPr>
          <p:spPr>
            <a:xfrm>
              <a:off x="1226517" y="3871955"/>
              <a:ext cx="11963" cy="11963"/>
            </a:xfrm>
            <a:custGeom>
              <a:rect b="b" l="l" r="r" t="t"/>
              <a:pathLst>
                <a:path extrusionOk="0" h="310" w="310">
                  <a:moveTo>
                    <a:pt x="0" y="0"/>
                  </a:moveTo>
                  <a:lnTo>
                    <a:pt x="0" y="310"/>
                  </a:lnTo>
                  <a:lnTo>
                    <a:pt x="310" y="310"/>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8" name="Google Shape;5568;p62"/>
            <p:cNvSpPr/>
            <p:nvPr/>
          </p:nvSpPr>
          <p:spPr>
            <a:xfrm>
              <a:off x="1134598" y="3592572"/>
              <a:ext cx="194880" cy="291354"/>
            </a:xfrm>
            <a:custGeom>
              <a:rect b="b" l="l" r="r" t="t"/>
              <a:pathLst>
                <a:path extrusionOk="0" h="7550" w="5050">
                  <a:moveTo>
                    <a:pt x="3001" y="310"/>
                  </a:moveTo>
                  <a:cubicBezTo>
                    <a:pt x="3097" y="310"/>
                    <a:pt x="3168" y="382"/>
                    <a:pt x="3168" y="477"/>
                  </a:cubicBezTo>
                  <a:cubicBezTo>
                    <a:pt x="3168" y="548"/>
                    <a:pt x="3097" y="620"/>
                    <a:pt x="3001" y="620"/>
                  </a:cubicBezTo>
                  <a:lnTo>
                    <a:pt x="2049" y="620"/>
                  </a:lnTo>
                  <a:cubicBezTo>
                    <a:pt x="1977" y="620"/>
                    <a:pt x="1906" y="548"/>
                    <a:pt x="1906" y="477"/>
                  </a:cubicBezTo>
                  <a:cubicBezTo>
                    <a:pt x="1906" y="382"/>
                    <a:pt x="1977" y="310"/>
                    <a:pt x="2049" y="310"/>
                  </a:cubicBezTo>
                  <a:close/>
                  <a:moveTo>
                    <a:pt x="3454" y="644"/>
                  </a:moveTo>
                  <a:cubicBezTo>
                    <a:pt x="4168" y="691"/>
                    <a:pt x="4740" y="1310"/>
                    <a:pt x="4740" y="2049"/>
                  </a:cubicBezTo>
                  <a:lnTo>
                    <a:pt x="4740" y="2525"/>
                  </a:lnTo>
                  <a:lnTo>
                    <a:pt x="3764" y="2525"/>
                  </a:lnTo>
                  <a:cubicBezTo>
                    <a:pt x="3692" y="2334"/>
                    <a:pt x="3525" y="2192"/>
                    <a:pt x="3311" y="2192"/>
                  </a:cubicBezTo>
                  <a:lnTo>
                    <a:pt x="1739" y="2192"/>
                  </a:lnTo>
                  <a:cubicBezTo>
                    <a:pt x="1549" y="2192"/>
                    <a:pt x="1358" y="2334"/>
                    <a:pt x="1287" y="2525"/>
                  </a:cubicBezTo>
                  <a:lnTo>
                    <a:pt x="334" y="2525"/>
                  </a:lnTo>
                  <a:lnTo>
                    <a:pt x="334" y="2049"/>
                  </a:lnTo>
                  <a:cubicBezTo>
                    <a:pt x="334" y="1310"/>
                    <a:pt x="882" y="691"/>
                    <a:pt x="1620" y="644"/>
                  </a:cubicBezTo>
                  <a:cubicBezTo>
                    <a:pt x="1692" y="810"/>
                    <a:pt x="1858" y="953"/>
                    <a:pt x="2049" y="953"/>
                  </a:cubicBezTo>
                  <a:lnTo>
                    <a:pt x="3001" y="953"/>
                  </a:lnTo>
                  <a:cubicBezTo>
                    <a:pt x="3216" y="953"/>
                    <a:pt x="3383" y="810"/>
                    <a:pt x="3454" y="644"/>
                  </a:cubicBezTo>
                  <a:close/>
                  <a:moveTo>
                    <a:pt x="1263" y="2835"/>
                  </a:moveTo>
                  <a:lnTo>
                    <a:pt x="1263" y="3144"/>
                  </a:lnTo>
                  <a:lnTo>
                    <a:pt x="334" y="3144"/>
                  </a:lnTo>
                  <a:lnTo>
                    <a:pt x="334" y="2835"/>
                  </a:lnTo>
                  <a:close/>
                  <a:moveTo>
                    <a:pt x="4740" y="2835"/>
                  </a:moveTo>
                  <a:lnTo>
                    <a:pt x="4740" y="3144"/>
                  </a:lnTo>
                  <a:lnTo>
                    <a:pt x="3787" y="3144"/>
                  </a:lnTo>
                  <a:lnTo>
                    <a:pt x="3787" y="2835"/>
                  </a:lnTo>
                  <a:close/>
                  <a:moveTo>
                    <a:pt x="3311" y="2525"/>
                  </a:moveTo>
                  <a:cubicBezTo>
                    <a:pt x="3406" y="2525"/>
                    <a:pt x="3478" y="2596"/>
                    <a:pt x="3478" y="2668"/>
                  </a:cubicBezTo>
                  <a:lnTo>
                    <a:pt x="3478" y="5359"/>
                  </a:lnTo>
                  <a:lnTo>
                    <a:pt x="2216" y="5359"/>
                  </a:lnTo>
                  <a:lnTo>
                    <a:pt x="2216" y="4240"/>
                  </a:lnTo>
                  <a:lnTo>
                    <a:pt x="1906" y="4240"/>
                  </a:lnTo>
                  <a:lnTo>
                    <a:pt x="1906" y="4716"/>
                  </a:lnTo>
                  <a:lnTo>
                    <a:pt x="1596" y="4716"/>
                  </a:lnTo>
                  <a:lnTo>
                    <a:pt x="1596" y="2668"/>
                  </a:lnTo>
                  <a:cubicBezTo>
                    <a:pt x="1596" y="2596"/>
                    <a:pt x="1668" y="2525"/>
                    <a:pt x="1739" y="2525"/>
                  </a:cubicBezTo>
                  <a:close/>
                  <a:moveTo>
                    <a:pt x="2049" y="1"/>
                  </a:moveTo>
                  <a:cubicBezTo>
                    <a:pt x="1858" y="1"/>
                    <a:pt x="1668" y="120"/>
                    <a:pt x="1620" y="310"/>
                  </a:cubicBezTo>
                  <a:cubicBezTo>
                    <a:pt x="715" y="382"/>
                    <a:pt x="1" y="1144"/>
                    <a:pt x="1" y="2049"/>
                  </a:cubicBezTo>
                  <a:lnTo>
                    <a:pt x="1" y="3454"/>
                  </a:lnTo>
                  <a:lnTo>
                    <a:pt x="334" y="3454"/>
                  </a:lnTo>
                  <a:lnTo>
                    <a:pt x="644" y="7097"/>
                  </a:lnTo>
                  <a:cubicBezTo>
                    <a:pt x="668" y="7359"/>
                    <a:pt x="858" y="7550"/>
                    <a:pt x="1120" y="7550"/>
                  </a:cubicBezTo>
                  <a:lnTo>
                    <a:pt x="2049" y="7550"/>
                  </a:lnTo>
                  <a:lnTo>
                    <a:pt x="2049" y="7240"/>
                  </a:lnTo>
                  <a:lnTo>
                    <a:pt x="1120" y="7240"/>
                  </a:lnTo>
                  <a:cubicBezTo>
                    <a:pt x="1025" y="7240"/>
                    <a:pt x="953" y="7145"/>
                    <a:pt x="953" y="7073"/>
                  </a:cubicBezTo>
                  <a:lnTo>
                    <a:pt x="644" y="3454"/>
                  </a:lnTo>
                  <a:lnTo>
                    <a:pt x="1263" y="3454"/>
                  </a:lnTo>
                  <a:lnTo>
                    <a:pt x="1263" y="5025"/>
                  </a:lnTo>
                  <a:lnTo>
                    <a:pt x="1906" y="5025"/>
                  </a:lnTo>
                  <a:lnTo>
                    <a:pt x="1906" y="5668"/>
                  </a:lnTo>
                  <a:lnTo>
                    <a:pt x="3787" y="5668"/>
                  </a:lnTo>
                  <a:lnTo>
                    <a:pt x="3787" y="3454"/>
                  </a:lnTo>
                  <a:lnTo>
                    <a:pt x="4407" y="3454"/>
                  </a:lnTo>
                  <a:lnTo>
                    <a:pt x="4097" y="7073"/>
                  </a:lnTo>
                  <a:cubicBezTo>
                    <a:pt x="4097" y="7145"/>
                    <a:pt x="4049" y="7240"/>
                    <a:pt x="3954" y="7240"/>
                  </a:cubicBezTo>
                  <a:lnTo>
                    <a:pt x="3001" y="7240"/>
                  </a:lnTo>
                  <a:lnTo>
                    <a:pt x="3001" y="7550"/>
                  </a:lnTo>
                  <a:lnTo>
                    <a:pt x="3954" y="7550"/>
                  </a:lnTo>
                  <a:cubicBezTo>
                    <a:pt x="4192" y="7550"/>
                    <a:pt x="4407" y="7359"/>
                    <a:pt x="4407" y="7097"/>
                  </a:cubicBezTo>
                  <a:lnTo>
                    <a:pt x="4716" y="3454"/>
                  </a:lnTo>
                  <a:lnTo>
                    <a:pt x="5050" y="3454"/>
                  </a:lnTo>
                  <a:lnTo>
                    <a:pt x="5050" y="2049"/>
                  </a:lnTo>
                  <a:cubicBezTo>
                    <a:pt x="5050" y="1144"/>
                    <a:pt x="4335" y="382"/>
                    <a:pt x="3454" y="310"/>
                  </a:cubicBezTo>
                  <a:cubicBezTo>
                    <a:pt x="3383" y="120"/>
                    <a:pt x="3216" y="1"/>
                    <a:pt x="30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69" name="Google Shape;5569;p62"/>
          <p:cNvGrpSpPr/>
          <p:nvPr/>
        </p:nvGrpSpPr>
        <p:grpSpPr>
          <a:xfrm>
            <a:off x="3976092" y="2745276"/>
            <a:ext cx="414495" cy="415421"/>
            <a:chOff x="3976092" y="2745276"/>
            <a:chExt cx="414495" cy="415421"/>
          </a:xfrm>
        </p:grpSpPr>
        <p:sp>
          <p:nvSpPr>
            <p:cNvPr id="5570" name="Google Shape;5570;p62"/>
            <p:cNvSpPr/>
            <p:nvPr/>
          </p:nvSpPr>
          <p:spPr>
            <a:xfrm>
              <a:off x="4045938" y="2978700"/>
              <a:ext cx="202212" cy="114921"/>
            </a:xfrm>
            <a:custGeom>
              <a:rect b="b" l="l" r="r" t="t"/>
              <a:pathLst>
                <a:path extrusionOk="0" h="2978" w="5240">
                  <a:moveTo>
                    <a:pt x="310" y="1"/>
                  </a:moveTo>
                  <a:cubicBezTo>
                    <a:pt x="143" y="1"/>
                    <a:pt x="0" y="143"/>
                    <a:pt x="0" y="310"/>
                  </a:cubicBezTo>
                  <a:lnTo>
                    <a:pt x="0" y="2977"/>
                  </a:lnTo>
                  <a:lnTo>
                    <a:pt x="5239" y="2977"/>
                  </a:lnTo>
                  <a:lnTo>
                    <a:pt x="5239" y="310"/>
                  </a:lnTo>
                  <a:cubicBezTo>
                    <a:pt x="5239" y="143"/>
                    <a:pt x="5096" y="1"/>
                    <a:pt x="4930" y="1"/>
                  </a:cubicBezTo>
                  <a:close/>
                  <a:moveTo>
                    <a:pt x="2143" y="1501"/>
                  </a:moveTo>
                  <a:cubicBezTo>
                    <a:pt x="2143" y="1239"/>
                    <a:pt x="2358" y="1048"/>
                    <a:pt x="2620" y="1048"/>
                  </a:cubicBezTo>
                  <a:cubicBezTo>
                    <a:pt x="2882" y="1048"/>
                    <a:pt x="3096" y="1239"/>
                    <a:pt x="3096" y="1501"/>
                  </a:cubicBezTo>
                  <a:cubicBezTo>
                    <a:pt x="3096" y="1763"/>
                    <a:pt x="2882" y="1977"/>
                    <a:pt x="2620" y="1977"/>
                  </a:cubicBezTo>
                  <a:cubicBezTo>
                    <a:pt x="2358" y="1977"/>
                    <a:pt x="2143" y="1763"/>
                    <a:pt x="2143" y="150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1" name="Google Shape;5571;p62"/>
            <p:cNvSpPr/>
            <p:nvPr/>
          </p:nvSpPr>
          <p:spPr>
            <a:xfrm>
              <a:off x="4128634" y="3019141"/>
              <a:ext cx="36815" cy="35889"/>
            </a:xfrm>
            <a:custGeom>
              <a:rect b="b" l="l" r="r" t="t"/>
              <a:pathLst>
                <a:path extrusionOk="0" h="930" w="954">
                  <a:moveTo>
                    <a:pt x="953" y="453"/>
                  </a:moveTo>
                  <a:cubicBezTo>
                    <a:pt x="953" y="715"/>
                    <a:pt x="739" y="929"/>
                    <a:pt x="477" y="929"/>
                  </a:cubicBezTo>
                  <a:cubicBezTo>
                    <a:pt x="215" y="929"/>
                    <a:pt x="0" y="715"/>
                    <a:pt x="0" y="453"/>
                  </a:cubicBezTo>
                  <a:cubicBezTo>
                    <a:pt x="0" y="191"/>
                    <a:pt x="215" y="0"/>
                    <a:pt x="477" y="0"/>
                  </a:cubicBezTo>
                  <a:cubicBezTo>
                    <a:pt x="739" y="0"/>
                    <a:pt x="953" y="191"/>
                    <a:pt x="953" y="453"/>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2" name="Google Shape;5572;p62"/>
            <p:cNvSpPr/>
            <p:nvPr/>
          </p:nvSpPr>
          <p:spPr>
            <a:xfrm>
              <a:off x="4124968" y="2942851"/>
              <a:ext cx="193027" cy="150771"/>
            </a:xfrm>
            <a:custGeom>
              <a:rect b="b" l="l" r="r" t="t"/>
              <a:pathLst>
                <a:path extrusionOk="0" h="3907" w="5002">
                  <a:moveTo>
                    <a:pt x="3191" y="1263"/>
                  </a:moveTo>
                  <a:lnTo>
                    <a:pt x="3191" y="3906"/>
                  </a:lnTo>
                  <a:lnTo>
                    <a:pt x="3906" y="3906"/>
                  </a:lnTo>
                  <a:lnTo>
                    <a:pt x="3906" y="2859"/>
                  </a:lnTo>
                  <a:lnTo>
                    <a:pt x="5001" y="2859"/>
                  </a:lnTo>
                  <a:lnTo>
                    <a:pt x="5001" y="930"/>
                  </a:lnTo>
                  <a:cubicBezTo>
                    <a:pt x="5001" y="596"/>
                    <a:pt x="4715" y="406"/>
                    <a:pt x="4382" y="310"/>
                  </a:cubicBezTo>
                  <a:lnTo>
                    <a:pt x="3191" y="1"/>
                  </a:lnTo>
                  <a:lnTo>
                    <a:pt x="2882" y="930"/>
                  </a:lnTo>
                  <a:cubicBezTo>
                    <a:pt x="3048" y="930"/>
                    <a:pt x="3191" y="1072"/>
                    <a:pt x="3191" y="1263"/>
                  </a:cubicBezTo>
                  <a:close/>
                  <a:moveTo>
                    <a:pt x="0" y="930"/>
                  </a:moveTo>
                  <a:lnTo>
                    <a:pt x="2120" y="930"/>
                  </a:lnTo>
                  <a:lnTo>
                    <a:pt x="1810" y="1"/>
                  </a:lnTo>
                  <a:lnTo>
                    <a:pt x="619" y="310"/>
                  </a:lnTo>
                  <a:cubicBezTo>
                    <a:pt x="286" y="406"/>
                    <a:pt x="0" y="596"/>
                    <a:pt x="0" y="93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3" name="Google Shape;5573;p62"/>
            <p:cNvSpPr/>
            <p:nvPr/>
          </p:nvSpPr>
          <p:spPr>
            <a:xfrm>
              <a:off x="4124968" y="2960332"/>
              <a:ext cx="141548" cy="133290"/>
            </a:xfrm>
            <a:custGeom>
              <a:rect b="b" l="l" r="r" t="t"/>
              <a:pathLst>
                <a:path extrusionOk="0" h="3454" w="3668">
                  <a:moveTo>
                    <a:pt x="3191" y="810"/>
                  </a:moveTo>
                  <a:lnTo>
                    <a:pt x="3191" y="3453"/>
                  </a:lnTo>
                  <a:lnTo>
                    <a:pt x="3668" y="3453"/>
                  </a:lnTo>
                  <a:lnTo>
                    <a:pt x="3668" y="810"/>
                  </a:lnTo>
                  <a:cubicBezTo>
                    <a:pt x="3668" y="405"/>
                    <a:pt x="3382" y="96"/>
                    <a:pt x="3025" y="24"/>
                  </a:cubicBezTo>
                  <a:lnTo>
                    <a:pt x="2882" y="477"/>
                  </a:lnTo>
                  <a:cubicBezTo>
                    <a:pt x="3048" y="477"/>
                    <a:pt x="3191" y="619"/>
                    <a:pt x="3191" y="810"/>
                  </a:cubicBezTo>
                  <a:close/>
                  <a:moveTo>
                    <a:pt x="262" y="0"/>
                  </a:moveTo>
                  <a:lnTo>
                    <a:pt x="1977" y="0"/>
                  </a:lnTo>
                  <a:lnTo>
                    <a:pt x="2120" y="477"/>
                  </a:lnTo>
                  <a:lnTo>
                    <a:pt x="0" y="477"/>
                  </a:lnTo>
                  <a:cubicBezTo>
                    <a:pt x="0" y="262"/>
                    <a:pt x="95" y="119"/>
                    <a:pt x="262"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4" name="Google Shape;5574;p62"/>
            <p:cNvSpPr/>
            <p:nvPr/>
          </p:nvSpPr>
          <p:spPr>
            <a:xfrm>
              <a:off x="4194814" y="2915299"/>
              <a:ext cx="53331" cy="63442"/>
            </a:xfrm>
            <a:custGeom>
              <a:rect b="b" l="l" r="r" t="t"/>
              <a:pathLst>
                <a:path extrusionOk="0" h="1644" w="1382">
                  <a:moveTo>
                    <a:pt x="0" y="715"/>
                  </a:moveTo>
                  <a:lnTo>
                    <a:pt x="310" y="1644"/>
                  </a:lnTo>
                  <a:lnTo>
                    <a:pt x="1072" y="1644"/>
                  </a:lnTo>
                  <a:lnTo>
                    <a:pt x="1381" y="715"/>
                  </a:lnTo>
                  <a:lnTo>
                    <a:pt x="1381" y="0"/>
                  </a:lnTo>
                  <a:cubicBezTo>
                    <a:pt x="1167" y="119"/>
                    <a:pt x="953" y="191"/>
                    <a:pt x="691" y="191"/>
                  </a:cubicBezTo>
                  <a:cubicBezTo>
                    <a:pt x="429" y="191"/>
                    <a:pt x="214" y="119"/>
                    <a:pt x="0" y="0"/>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5" name="Google Shape;5575;p62"/>
            <p:cNvSpPr/>
            <p:nvPr/>
          </p:nvSpPr>
          <p:spPr>
            <a:xfrm>
              <a:off x="4275657" y="3053138"/>
              <a:ext cx="42333" cy="40481"/>
            </a:xfrm>
            <a:custGeom>
              <a:rect b="b" l="l" r="r" t="t"/>
              <a:pathLst>
                <a:path extrusionOk="0" h="1049" w="1097">
                  <a:moveTo>
                    <a:pt x="1" y="1"/>
                  </a:moveTo>
                  <a:lnTo>
                    <a:pt x="1096" y="1"/>
                  </a:lnTo>
                  <a:lnTo>
                    <a:pt x="1096" y="1048"/>
                  </a:lnTo>
                  <a:lnTo>
                    <a:pt x="1" y="1048"/>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6" name="Google Shape;5576;p62"/>
            <p:cNvSpPr/>
            <p:nvPr/>
          </p:nvSpPr>
          <p:spPr>
            <a:xfrm>
              <a:off x="4141484" y="2856489"/>
              <a:ext cx="159956" cy="92848"/>
            </a:xfrm>
            <a:custGeom>
              <a:rect b="b" l="l" r="r" t="t"/>
              <a:pathLst>
                <a:path extrusionOk="0" h="2406" w="4145">
                  <a:moveTo>
                    <a:pt x="3454" y="2406"/>
                  </a:moveTo>
                  <a:cubicBezTo>
                    <a:pt x="3835" y="2406"/>
                    <a:pt x="4145" y="2096"/>
                    <a:pt x="4145" y="1739"/>
                  </a:cubicBezTo>
                  <a:lnTo>
                    <a:pt x="4145" y="0"/>
                  </a:lnTo>
                  <a:cubicBezTo>
                    <a:pt x="4145" y="191"/>
                    <a:pt x="3978" y="334"/>
                    <a:pt x="3787" y="334"/>
                  </a:cubicBezTo>
                  <a:lnTo>
                    <a:pt x="3454" y="334"/>
                  </a:lnTo>
                  <a:cubicBezTo>
                    <a:pt x="3454" y="834"/>
                    <a:pt x="3168" y="1286"/>
                    <a:pt x="2763" y="1524"/>
                  </a:cubicBezTo>
                  <a:lnTo>
                    <a:pt x="2763" y="2239"/>
                  </a:lnTo>
                  <a:close/>
                  <a:moveTo>
                    <a:pt x="1382" y="2239"/>
                  </a:moveTo>
                  <a:lnTo>
                    <a:pt x="1382" y="1524"/>
                  </a:lnTo>
                  <a:cubicBezTo>
                    <a:pt x="977" y="1286"/>
                    <a:pt x="691" y="834"/>
                    <a:pt x="691" y="334"/>
                  </a:cubicBezTo>
                  <a:lnTo>
                    <a:pt x="358" y="334"/>
                  </a:lnTo>
                  <a:cubicBezTo>
                    <a:pt x="168" y="334"/>
                    <a:pt x="1" y="191"/>
                    <a:pt x="1" y="0"/>
                  </a:cubicBezTo>
                  <a:lnTo>
                    <a:pt x="1" y="1739"/>
                  </a:lnTo>
                  <a:cubicBezTo>
                    <a:pt x="1" y="2096"/>
                    <a:pt x="310" y="2406"/>
                    <a:pt x="691" y="2406"/>
                  </a:cubicBez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7" name="Google Shape;5577;p62"/>
            <p:cNvSpPr/>
            <p:nvPr/>
          </p:nvSpPr>
          <p:spPr>
            <a:xfrm>
              <a:off x="4145188" y="2923557"/>
              <a:ext cx="152585" cy="25778"/>
            </a:xfrm>
            <a:custGeom>
              <a:rect b="b" l="l" r="r" t="t"/>
              <a:pathLst>
                <a:path extrusionOk="0" h="668" w="3954">
                  <a:moveTo>
                    <a:pt x="3358" y="668"/>
                  </a:moveTo>
                  <a:cubicBezTo>
                    <a:pt x="3620" y="668"/>
                    <a:pt x="3834" y="548"/>
                    <a:pt x="3953" y="334"/>
                  </a:cubicBezTo>
                  <a:lnTo>
                    <a:pt x="2667" y="1"/>
                  </a:lnTo>
                  <a:lnTo>
                    <a:pt x="2667" y="501"/>
                  </a:lnTo>
                  <a:close/>
                  <a:moveTo>
                    <a:pt x="0" y="334"/>
                  </a:moveTo>
                  <a:lnTo>
                    <a:pt x="1286" y="1"/>
                  </a:lnTo>
                  <a:lnTo>
                    <a:pt x="1286" y="501"/>
                  </a:lnTo>
                  <a:lnTo>
                    <a:pt x="595" y="668"/>
                  </a:lnTo>
                  <a:cubicBezTo>
                    <a:pt x="334" y="668"/>
                    <a:pt x="119" y="548"/>
                    <a:pt x="0" y="33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8" name="Google Shape;5578;p62"/>
            <p:cNvSpPr/>
            <p:nvPr/>
          </p:nvSpPr>
          <p:spPr>
            <a:xfrm>
              <a:off x="4141484" y="2751721"/>
              <a:ext cx="159956" cy="97440"/>
            </a:xfrm>
            <a:custGeom>
              <a:rect b="b" l="l" r="r" t="t"/>
              <a:pathLst>
                <a:path extrusionOk="0" h="2525" w="4145">
                  <a:moveTo>
                    <a:pt x="1382" y="2191"/>
                  </a:moveTo>
                  <a:cubicBezTo>
                    <a:pt x="1763" y="2191"/>
                    <a:pt x="2073" y="1882"/>
                    <a:pt x="2073" y="1501"/>
                  </a:cubicBezTo>
                  <a:cubicBezTo>
                    <a:pt x="2073" y="1882"/>
                    <a:pt x="2382" y="2191"/>
                    <a:pt x="2763" y="2191"/>
                  </a:cubicBezTo>
                  <a:lnTo>
                    <a:pt x="3787" y="2191"/>
                  </a:lnTo>
                  <a:cubicBezTo>
                    <a:pt x="3978" y="2191"/>
                    <a:pt x="4145" y="2334"/>
                    <a:pt x="4145" y="2525"/>
                  </a:cubicBezTo>
                  <a:lnTo>
                    <a:pt x="4145" y="2072"/>
                  </a:lnTo>
                  <a:cubicBezTo>
                    <a:pt x="4145" y="929"/>
                    <a:pt x="3216" y="0"/>
                    <a:pt x="2073" y="0"/>
                  </a:cubicBezTo>
                  <a:cubicBezTo>
                    <a:pt x="930" y="0"/>
                    <a:pt x="1" y="929"/>
                    <a:pt x="1" y="2072"/>
                  </a:cubicBezTo>
                  <a:lnTo>
                    <a:pt x="1" y="2525"/>
                  </a:lnTo>
                  <a:cubicBezTo>
                    <a:pt x="1" y="2334"/>
                    <a:pt x="168" y="2191"/>
                    <a:pt x="358" y="2191"/>
                  </a:cubicBez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9" name="Google Shape;5579;p62"/>
            <p:cNvSpPr/>
            <p:nvPr/>
          </p:nvSpPr>
          <p:spPr>
            <a:xfrm>
              <a:off x="4141484" y="2836269"/>
              <a:ext cx="159956" cy="33110"/>
            </a:xfrm>
            <a:custGeom>
              <a:rect b="b" l="l" r="r" t="t"/>
              <a:pathLst>
                <a:path extrusionOk="0" h="858" w="4145">
                  <a:moveTo>
                    <a:pt x="3454" y="0"/>
                  </a:moveTo>
                  <a:lnTo>
                    <a:pt x="3454" y="858"/>
                  </a:lnTo>
                  <a:lnTo>
                    <a:pt x="3787" y="858"/>
                  </a:lnTo>
                  <a:cubicBezTo>
                    <a:pt x="3978" y="858"/>
                    <a:pt x="4145" y="715"/>
                    <a:pt x="4145" y="524"/>
                  </a:cubicBezTo>
                  <a:lnTo>
                    <a:pt x="4145" y="334"/>
                  </a:lnTo>
                  <a:cubicBezTo>
                    <a:pt x="4145" y="143"/>
                    <a:pt x="3978" y="0"/>
                    <a:pt x="3787" y="0"/>
                  </a:cubicBezTo>
                  <a:close/>
                  <a:moveTo>
                    <a:pt x="358" y="858"/>
                  </a:moveTo>
                  <a:lnTo>
                    <a:pt x="691" y="858"/>
                  </a:lnTo>
                  <a:lnTo>
                    <a:pt x="691" y="0"/>
                  </a:lnTo>
                  <a:lnTo>
                    <a:pt x="358" y="0"/>
                  </a:lnTo>
                  <a:cubicBezTo>
                    <a:pt x="168" y="0"/>
                    <a:pt x="1" y="143"/>
                    <a:pt x="1" y="334"/>
                  </a:cubicBezTo>
                  <a:lnTo>
                    <a:pt x="1" y="524"/>
                  </a:lnTo>
                  <a:cubicBezTo>
                    <a:pt x="1" y="715"/>
                    <a:pt x="168" y="858"/>
                    <a:pt x="358" y="858"/>
                  </a:cubicBez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0" name="Google Shape;5580;p62"/>
            <p:cNvSpPr/>
            <p:nvPr/>
          </p:nvSpPr>
          <p:spPr>
            <a:xfrm>
              <a:off x="4168149" y="2809604"/>
              <a:ext cx="106624" cy="113069"/>
            </a:xfrm>
            <a:custGeom>
              <a:rect b="b" l="l" r="r" t="t"/>
              <a:pathLst>
                <a:path extrusionOk="0" h="2930" w="2763">
                  <a:moveTo>
                    <a:pt x="2763" y="1549"/>
                  </a:moveTo>
                  <a:lnTo>
                    <a:pt x="2763" y="691"/>
                  </a:lnTo>
                  <a:lnTo>
                    <a:pt x="2072" y="691"/>
                  </a:lnTo>
                  <a:cubicBezTo>
                    <a:pt x="1691" y="691"/>
                    <a:pt x="1382" y="382"/>
                    <a:pt x="1382" y="1"/>
                  </a:cubicBezTo>
                  <a:cubicBezTo>
                    <a:pt x="1382" y="382"/>
                    <a:pt x="1072" y="691"/>
                    <a:pt x="691" y="691"/>
                  </a:cubicBezTo>
                  <a:lnTo>
                    <a:pt x="0" y="691"/>
                  </a:lnTo>
                  <a:lnTo>
                    <a:pt x="0" y="1549"/>
                  </a:lnTo>
                  <a:cubicBezTo>
                    <a:pt x="0" y="2311"/>
                    <a:pt x="620" y="2930"/>
                    <a:pt x="1382" y="2930"/>
                  </a:cubicBezTo>
                  <a:cubicBezTo>
                    <a:pt x="2144" y="2930"/>
                    <a:pt x="2763" y="2311"/>
                    <a:pt x="2763" y="1549"/>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1" name="Google Shape;5581;p62"/>
            <p:cNvSpPr/>
            <p:nvPr/>
          </p:nvSpPr>
          <p:spPr>
            <a:xfrm>
              <a:off x="4168149" y="2836269"/>
              <a:ext cx="62516" cy="90995"/>
            </a:xfrm>
            <a:custGeom>
              <a:rect b="b" l="l" r="r" t="t"/>
              <a:pathLst>
                <a:path extrusionOk="0" h="2358" w="1620">
                  <a:moveTo>
                    <a:pt x="477" y="0"/>
                  </a:moveTo>
                  <a:lnTo>
                    <a:pt x="0" y="0"/>
                  </a:lnTo>
                  <a:lnTo>
                    <a:pt x="0" y="858"/>
                  </a:lnTo>
                  <a:cubicBezTo>
                    <a:pt x="0" y="1715"/>
                    <a:pt x="786" y="2358"/>
                    <a:pt x="1620" y="2215"/>
                  </a:cubicBezTo>
                  <a:cubicBezTo>
                    <a:pt x="977" y="2096"/>
                    <a:pt x="477" y="1548"/>
                    <a:pt x="477" y="85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2" name="Google Shape;5582;p62"/>
            <p:cNvSpPr/>
            <p:nvPr/>
          </p:nvSpPr>
          <p:spPr>
            <a:xfrm>
              <a:off x="4141484" y="2747129"/>
              <a:ext cx="89181" cy="102032"/>
            </a:xfrm>
            <a:custGeom>
              <a:rect b="b" l="l" r="r" t="t"/>
              <a:pathLst>
                <a:path extrusionOk="0" h="2644" w="2311">
                  <a:moveTo>
                    <a:pt x="2311" y="143"/>
                  </a:moveTo>
                  <a:cubicBezTo>
                    <a:pt x="1096" y="0"/>
                    <a:pt x="1" y="953"/>
                    <a:pt x="1" y="2191"/>
                  </a:cubicBezTo>
                  <a:lnTo>
                    <a:pt x="1" y="2644"/>
                  </a:lnTo>
                  <a:cubicBezTo>
                    <a:pt x="1" y="2453"/>
                    <a:pt x="168" y="2310"/>
                    <a:pt x="358" y="2310"/>
                  </a:cubicBezTo>
                  <a:lnTo>
                    <a:pt x="477" y="2310"/>
                  </a:lnTo>
                  <a:cubicBezTo>
                    <a:pt x="477" y="1191"/>
                    <a:pt x="1168" y="262"/>
                    <a:pt x="2311" y="14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3" name="Google Shape;5583;p62"/>
            <p:cNvSpPr/>
            <p:nvPr/>
          </p:nvSpPr>
          <p:spPr>
            <a:xfrm>
              <a:off x="4194814" y="2915299"/>
              <a:ext cx="46887" cy="63442"/>
            </a:xfrm>
            <a:custGeom>
              <a:rect b="b" l="l" r="r" t="t"/>
              <a:pathLst>
                <a:path extrusionOk="0" h="1644" w="1215">
                  <a:moveTo>
                    <a:pt x="0" y="715"/>
                  </a:moveTo>
                  <a:lnTo>
                    <a:pt x="310" y="1644"/>
                  </a:lnTo>
                  <a:lnTo>
                    <a:pt x="1072" y="1644"/>
                  </a:lnTo>
                  <a:lnTo>
                    <a:pt x="1215" y="1191"/>
                  </a:lnTo>
                  <a:cubicBezTo>
                    <a:pt x="1167" y="1191"/>
                    <a:pt x="1119" y="1167"/>
                    <a:pt x="1072" y="1167"/>
                  </a:cubicBezTo>
                  <a:lnTo>
                    <a:pt x="476" y="1167"/>
                  </a:lnTo>
                  <a:lnTo>
                    <a:pt x="476" y="167"/>
                  </a:lnTo>
                  <a:cubicBezTo>
                    <a:pt x="310" y="143"/>
                    <a:pt x="143" y="96"/>
                    <a:pt x="0" y="0"/>
                  </a:cubicBezTo>
                  <a:lnTo>
                    <a:pt x="0" y="715"/>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4" name="Google Shape;5584;p62"/>
            <p:cNvSpPr/>
            <p:nvPr/>
          </p:nvSpPr>
          <p:spPr>
            <a:xfrm>
              <a:off x="4045938" y="2978700"/>
              <a:ext cx="30370" cy="114921"/>
            </a:xfrm>
            <a:custGeom>
              <a:rect b="b" l="l" r="r" t="t"/>
              <a:pathLst>
                <a:path extrusionOk="0" h="2978" w="787">
                  <a:moveTo>
                    <a:pt x="310" y="1"/>
                  </a:moveTo>
                  <a:cubicBezTo>
                    <a:pt x="143" y="1"/>
                    <a:pt x="0" y="143"/>
                    <a:pt x="0" y="310"/>
                  </a:cubicBezTo>
                  <a:lnTo>
                    <a:pt x="0" y="2977"/>
                  </a:lnTo>
                  <a:lnTo>
                    <a:pt x="476" y="2977"/>
                  </a:lnTo>
                  <a:lnTo>
                    <a:pt x="476" y="310"/>
                  </a:lnTo>
                  <a:cubicBezTo>
                    <a:pt x="476" y="143"/>
                    <a:pt x="619" y="1"/>
                    <a:pt x="786"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5" name="Google Shape;5585;p62"/>
            <p:cNvSpPr/>
            <p:nvPr/>
          </p:nvSpPr>
          <p:spPr>
            <a:xfrm>
              <a:off x="3982497" y="3093579"/>
              <a:ext cx="401645" cy="23926"/>
            </a:xfrm>
            <a:custGeom>
              <a:rect b="b" l="l" r="r" t="t"/>
              <a:pathLst>
                <a:path extrusionOk="0" h="620" w="10408">
                  <a:moveTo>
                    <a:pt x="1" y="0"/>
                  </a:moveTo>
                  <a:lnTo>
                    <a:pt x="10408" y="0"/>
                  </a:lnTo>
                  <a:lnTo>
                    <a:pt x="10408" y="620"/>
                  </a:lnTo>
                  <a:lnTo>
                    <a:pt x="1" y="62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6" name="Google Shape;5586;p62"/>
            <p:cNvSpPr/>
            <p:nvPr/>
          </p:nvSpPr>
          <p:spPr>
            <a:xfrm>
              <a:off x="4006423" y="3117466"/>
              <a:ext cx="353832" cy="36815"/>
            </a:xfrm>
            <a:custGeom>
              <a:rect b="b" l="l" r="r" t="t"/>
              <a:pathLst>
                <a:path extrusionOk="0" h="954" w="9169">
                  <a:moveTo>
                    <a:pt x="0" y="1"/>
                  </a:moveTo>
                  <a:lnTo>
                    <a:pt x="9169" y="1"/>
                  </a:lnTo>
                  <a:lnTo>
                    <a:pt x="9169" y="953"/>
                  </a:lnTo>
                  <a:lnTo>
                    <a:pt x="0" y="953"/>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7" name="Google Shape;5587;p62"/>
            <p:cNvSpPr/>
            <p:nvPr/>
          </p:nvSpPr>
          <p:spPr>
            <a:xfrm>
              <a:off x="3982497" y="3093579"/>
              <a:ext cx="17520" cy="23926"/>
            </a:xfrm>
            <a:custGeom>
              <a:rect b="b" l="l" r="r" t="t"/>
              <a:pathLst>
                <a:path extrusionOk="0" h="620" w="454">
                  <a:moveTo>
                    <a:pt x="1" y="0"/>
                  </a:moveTo>
                  <a:lnTo>
                    <a:pt x="453" y="0"/>
                  </a:lnTo>
                  <a:lnTo>
                    <a:pt x="453" y="620"/>
                  </a:lnTo>
                  <a:lnTo>
                    <a:pt x="1" y="62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8" name="Google Shape;5588;p62"/>
            <p:cNvSpPr/>
            <p:nvPr/>
          </p:nvSpPr>
          <p:spPr>
            <a:xfrm>
              <a:off x="4006423" y="3117466"/>
              <a:ext cx="18407" cy="36815"/>
            </a:xfrm>
            <a:custGeom>
              <a:rect b="b" l="l" r="r" t="t"/>
              <a:pathLst>
                <a:path extrusionOk="0" h="954" w="477">
                  <a:moveTo>
                    <a:pt x="0" y="1"/>
                  </a:moveTo>
                  <a:lnTo>
                    <a:pt x="476" y="1"/>
                  </a:lnTo>
                  <a:lnTo>
                    <a:pt x="476" y="953"/>
                  </a:lnTo>
                  <a:lnTo>
                    <a:pt x="0" y="95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9" name="Google Shape;5589;p62"/>
            <p:cNvSpPr/>
            <p:nvPr/>
          </p:nvSpPr>
          <p:spPr>
            <a:xfrm>
              <a:off x="3976092" y="2745276"/>
              <a:ext cx="414495" cy="415421"/>
            </a:xfrm>
            <a:custGeom>
              <a:rect b="b" l="l" r="r" t="t"/>
              <a:pathLst>
                <a:path extrusionOk="0" h="10765" w="10741">
                  <a:moveTo>
                    <a:pt x="6359" y="334"/>
                  </a:moveTo>
                  <a:cubicBezTo>
                    <a:pt x="7407" y="334"/>
                    <a:pt x="8264" y="1191"/>
                    <a:pt x="8264" y="2239"/>
                  </a:cubicBezTo>
                  <a:cubicBezTo>
                    <a:pt x="8216" y="2215"/>
                    <a:pt x="8145" y="2192"/>
                    <a:pt x="8073" y="2192"/>
                  </a:cubicBezTo>
                  <a:lnTo>
                    <a:pt x="7049" y="2192"/>
                  </a:lnTo>
                  <a:cubicBezTo>
                    <a:pt x="6764" y="2192"/>
                    <a:pt x="6525" y="1954"/>
                    <a:pt x="6525" y="1668"/>
                  </a:cubicBezTo>
                  <a:lnTo>
                    <a:pt x="6192" y="1668"/>
                  </a:lnTo>
                  <a:cubicBezTo>
                    <a:pt x="6192" y="1954"/>
                    <a:pt x="5954" y="2192"/>
                    <a:pt x="5668" y="2192"/>
                  </a:cubicBezTo>
                  <a:lnTo>
                    <a:pt x="4644" y="2192"/>
                  </a:lnTo>
                  <a:cubicBezTo>
                    <a:pt x="4573" y="2192"/>
                    <a:pt x="4501" y="2215"/>
                    <a:pt x="4454" y="2239"/>
                  </a:cubicBezTo>
                  <a:cubicBezTo>
                    <a:pt x="4454" y="1191"/>
                    <a:pt x="5311" y="334"/>
                    <a:pt x="6359" y="334"/>
                  </a:cubicBezTo>
                  <a:close/>
                  <a:moveTo>
                    <a:pt x="4835" y="2525"/>
                  </a:moveTo>
                  <a:lnTo>
                    <a:pt x="4835" y="3049"/>
                  </a:lnTo>
                  <a:lnTo>
                    <a:pt x="4644" y="3049"/>
                  </a:lnTo>
                  <a:cubicBezTo>
                    <a:pt x="4525" y="3049"/>
                    <a:pt x="4454" y="2978"/>
                    <a:pt x="4454" y="2882"/>
                  </a:cubicBezTo>
                  <a:lnTo>
                    <a:pt x="4454" y="2692"/>
                  </a:lnTo>
                  <a:cubicBezTo>
                    <a:pt x="4454" y="2597"/>
                    <a:pt x="4525" y="2525"/>
                    <a:pt x="4644" y="2525"/>
                  </a:cubicBezTo>
                  <a:close/>
                  <a:moveTo>
                    <a:pt x="8073" y="2525"/>
                  </a:moveTo>
                  <a:cubicBezTo>
                    <a:pt x="8192" y="2525"/>
                    <a:pt x="8264" y="2597"/>
                    <a:pt x="8264" y="2692"/>
                  </a:cubicBezTo>
                  <a:lnTo>
                    <a:pt x="8264" y="2882"/>
                  </a:lnTo>
                  <a:cubicBezTo>
                    <a:pt x="8264" y="2978"/>
                    <a:pt x="8192" y="3049"/>
                    <a:pt x="8073" y="3049"/>
                  </a:cubicBezTo>
                  <a:lnTo>
                    <a:pt x="7883" y="3049"/>
                  </a:lnTo>
                  <a:lnTo>
                    <a:pt x="7883" y="2525"/>
                  </a:lnTo>
                  <a:close/>
                  <a:moveTo>
                    <a:pt x="6359" y="2168"/>
                  </a:moveTo>
                  <a:cubicBezTo>
                    <a:pt x="6502" y="2382"/>
                    <a:pt x="6764" y="2525"/>
                    <a:pt x="7049" y="2525"/>
                  </a:cubicBezTo>
                  <a:lnTo>
                    <a:pt x="7573" y="2525"/>
                  </a:lnTo>
                  <a:lnTo>
                    <a:pt x="7573" y="3216"/>
                  </a:lnTo>
                  <a:cubicBezTo>
                    <a:pt x="7573" y="3882"/>
                    <a:pt x="7026" y="4430"/>
                    <a:pt x="6359" y="4430"/>
                  </a:cubicBezTo>
                  <a:cubicBezTo>
                    <a:pt x="5692" y="4430"/>
                    <a:pt x="5144" y="3882"/>
                    <a:pt x="5144" y="3216"/>
                  </a:cubicBezTo>
                  <a:lnTo>
                    <a:pt x="5144" y="2525"/>
                  </a:lnTo>
                  <a:lnTo>
                    <a:pt x="5668" y="2525"/>
                  </a:lnTo>
                  <a:cubicBezTo>
                    <a:pt x="5954" y="2525"/>
                    <a:pt x="6216" y="2382"/>
                    <a:pt x="6359" y="2168"/>
                  </a:cubicBezTo>
                  <a:close/>
                  <a:moveTo>
                    <a:pt x="4454" y="3335"/>
                  </a:moveTo>
                  <a:cubicBezTo>
                    <a:pt x="4501" y="3359"/>
                    <a:pt x="4573" y="3382"/>
                    <a:pt x="4644" y="3382"/>
                  </a:cubicBezTo>
                  <a:lnTo>
                    <a:pt x="4835" y="3382"/>
                  </a:lnTo>
                  <a:cubicBezTo>
                    <a:pt x="4882" y="3835"/>
                    <a:pt x="5144" y="4240"/>
                    <a:pt x="5501" y="4502"/>
                  </a:cubicBezTo>
                  <a:lnTo>
                    <a:pt x="5501" y="5002"/>
                  </a:lnTo>
                  <a:lnTo>
                    <a:pt x="4954" y="5145"/>
                  </a:lnTo>
                  <a:cubicBezTo>
                    <a:pt x="4668" y="5121"/>
                    <a:pt x="4454" y="4883"/>
                    <a:pt x="4454" y="4621"/>
                  </a:cubicBezTo>
                  <a:lnTo>
                    <a:pt x="4454" y="3335"/>
                  </a:lnTo>
                  <a:close/>
                  <a:moveTo>
                    <a:pt x="8264" y="3335"/>
                  </a:moveTo>
                  <a:lnTo>
                    <a:pt x="8264" y="4621"/>
                  </a:lnTo>
                  <a:cubicBezTo>
                    <a:pt x="8264" y="4883"/>
                    <a:pt x="8050" y="5121"/>
                    <a:pt x="7764" y="5145"/>
                  </a:cubicBezTo>
                  <a:lnTo>
                    <a:pt x="7216" y="5002"/>
                  </a:lnTo>
                  <a:lnTo>
                    <a:pt x="7216" y="4502"/>
                  </a:lnTo>
                  <a:cubicBezTo>
                    <a:pt x="7573" y="4240"/>
                    <a:pt x="7835" y="3835"/>
                    <a:pt x="7883" y="3382"/>
                  </a:cubicBezTo>
                  <a:lnTo>
                    <a:pt x="8073" y="3382"/>
                  </a:lnTo>
                  <a:cubicBezTo>
                    <a:pt x="8145" y="3382"/>
                    <a:pt x="8216" y="3359"/>
                    <a:pt x="8264" y="3335"/>
                  </a:cubicBezTo>
                  <a:close/>
                  <a:moveTo>
                    <a:pt x="5573" y="5311"/>
                  </a:moveTo>
                  <a:lnTo>
                    <a:pt x="5763" y="5907"/>
                  </a:lnTo>
                  <a:lnTo>
                    <a:pt x="4049" y="5907"/>
                  </a:lnTo>
                  <a:cubicBezTo>
                    <a:pt x="4096" y="5788"/>
                    <a:pt x="4239" y="5645"/>
                    <a:pt x="4525" y="5573"/>
                  </a:cubicBezTo>
                  <a:lnTo>
                    <a:pt x="5573" y="5311"/>
                  </a:lnTo>
                  <a:close/>
                  <a:moveTo>
                    <a:pt x="6883" y="4668"/>
                  </a:moveTo>
                  <a:lnTo>
                    <a:pt x="6883" y="5097"/>
                  </a:lnTo>
                  <a:lnTo>
                    <a:pt x="6621" y="5907"/>
                  </a:lnTo>
                  <a:lnTo>
                    <a:pt x="6097" y="5907"/>
                  </a:lnTo>
                  <a:lnTo>
                    <a:pt x="5835" y="5097"/>
                  </a:lnTo>
                  <a:lnTo>
                    <a:pt x="5835" y="4668"/>
                  </a:lnTo>
                  <a:cubicBezTo>
                    <a:pt x="6001" y="4716"/>
                    <a:pt x="6168" y="4764"/>
                    <a:pt x="6359" y="4764"/>
                  </a:cubicBezTo>
                  <a:cubicBezTo>
                    <a:pt x="6549" y="4764"/>
                    <a:pt x="6716" y="4716"/>
                    <a:pt x="6883" y="4668"/>
                  </a:cubicBezTo>
                  <a:close/>
                  <a:moveTo>
                    <a:pt x="7145" y="5311"/>
                  </a:moveTo>
                  <a:lnTo>
                    <a:pt x="8192" y="5573"/>
                  </a:lnTo>
                  <a:cubicBezTo>
                    <a:pt x="8621" y="5692"/>
                    <a:pt x="8716" y="5907"/>
                    <a:pt x="8716" y="6050"/>
                  </a:cubicBezTo>
                  <a:lnTo>
                    <a:pt x="8716" y="7836"/>
                  </a:lnTo>
                  <a:lnTo>
                    <a:pt x="7930" y="7836"/>
                  </a:lnTo>
                  <a:lnTo>
                    <a:pt x="7930" y="6931"/>
                  </a:lnTo>
                  <a:lnTo>
                    <a:pt x="7597" y="6931"/>
                  </a:lnTo>
                  <a:lnTo>
                    <a:pt x="7597" y="8860"/>
                  </a:lnTo>
                  <a:lnTo>
                    <a:pt x="7216" y="8860"/>
                  </a:lnTo>
                  <a:lnTo>
                    <a:pt x="7216" y="6359"/>
                  </a:lnTo>
                  <a:cubicBezTo>
                    <a:pt x="7216" y="6192"/>
                    <a:pt x="7097" y="6026"/>
                    <a:pt x="6930" y="5954"/>
                  </a:cubicBezTo>
                  <a:lnTo>
                    <a:pt x="7145" y="5311"/>
                  </a:lnTo>
                  <a:close/>
                  <a:moveTo>
                    <a:pt x="8716" y="8145"/>
                  </a:moveTo>
                  <a:lnTo>
                    <a:pt x="8716" y="8860"/>
                  </a:lnTo>
                  <a:lnTo>
                    <a:pt x="7930" y="8860"/>
                  </a:lnTo>
                  <a:lnTo>
                    <a:pt x="7930" y="8145"/>
                  </a:lnTo>
                  <a:close/>
                  <a:moveTo>
                    <a:pt x="10431" y="9169"/>
                  </a:moveTo>
                  <a:lnTo>
                    <a:pt x="10431" y="9503"/>
                  </a:lnTo>
                  <a:lnTo>
                    <a:pt x="310" y="9503"/>
                  </a:lnTo>
                  <a:lnTo>
                    <a:pt x="310" y="9169"/>
                  </a:lnTo>
                  <a:close/>
                  <a:moveTo>
                    <a:pt x="6359" y="1"/>
                  </a:moveTo>
                  <a:cubicBezTo>
                    <a:pt x="5144" y="1"/>
                    <a:pt x="4144" y="1001"/>
                    <a:pt x="4144" y="2239"/>
                  </a:cubicBezTo>
                  <a:lnTo>
                    <a:pt x="4144" y="4621"/>
                  </a:lnTo>
                  <a:cubicBezTo>
                    <a:pt x="4144" y="4883"/>
                    <a:pt x="4263" y="5121"/>
                    <a:pt x="4454" y="5264"/>
                  </a:cubicBezTo>
                  <a:lnTo>
                    <a:pt x="4430" y="5264"/>
                  </a:lnTo>
                  <a:cubicBezTo>
                    <a:pt x="4025" y="5383"/>
                    <a:pt x="3787" y="5597"/>
                    <a:pt x="3715" y="5907"/>
                  </a:cubicBezTo>
                  <a:lnTo>
                    <a:pt x="2906" y="5907"/>
                  </a:lnTo>
                  <a:lnTo>
                    <a:pt x="2906" y="6216"/>
                  </a:lnTo>
                  <a:lnTo>
                    <a:pt x="6740" y="6216"/>
                  </a:lnTo>
                  <a:cubicBezTo>
                    <a:pt x="6811" y="6216"/>
                    <a:pt x="6883" y="6288"/>
                    <a:pt x="6883" y="6359"/>
                  </a:cubicBezTo>
                  <a:lnTo>
                    <a:pt x="6883" y="8860"/>
                  </a:lnTo>
                  <a:lnTo>
                    <a:pt x="1953" y="8860"/>
                  </a:lnTo>
                  <a:lnTo>
                    <a:pt x="1953" y="6359"/>
                  </a:lnTo>
                  <a:cubicBezTo>
                    <a:pt x="1953" y="6288"/>
                    <a:pt x="2024" y="6216"/>
                    <a:pt x="2120" y="6216"/>
                  </a:cubicBezTo>
                  <a:lnTo>
                    <a:pt x="2596" y="6216"/>
                  </a:lnTo>
                  <a:lnTo>
                    <a:pt x="2596" y="5907"/>
                  </a:lnTo>
                  <a:lnTo>
                    <a:pt x="2120" y="5907"/>
                  </a:lnTo>
                  <a:cubicBezTo>
                    <a:pt x="1858" y="5907"/>
                    <a:pt x="1643" y="6121"/>
                    <a:pt x="1643" y="6359"/>
                  </a:cubicBezTo>
                  <a:lnTo>
                    <a:pt x="1643" y="8860"/>
                  </a:lnTo>
                  <a:lnTo>
                    <a:pt x="0" y="8860"/>
                  </a:lnTo>
                  <a:lnTo>
                    <a:pt x="0" y="9812"/>
                  </a:lnTo>
                  <a:lnTo>
                    <a:pt x="619" y="9812"/>
                  </a:lnTo>
                  <a:lnTo>
                    <a:pt x="619" y="10765"/>
                  </a:lnTo>
                  <a:lnTo>
                    <a:pt x="8383" y="10765"/>
                  </a:lnTo>
                  <a:lnTo>
                    <a:pt x="8383" y="10431"/>
                  </a:lnTo>
                  <a:lnTo>
                    <a:pt x="953" y="10431"/>
                  </a:lnTo>
                  <a:lnTo>
                    <a:pt x="953" y="9812"/>
                  </a:lnTo>
                  <a:lnTo>
                    <a:pt x="9788" y="9812"/>
                  </a:lnTo>
                  <a:lnTo>
                    <a:pt x="9788" y="10431"/>
                  </a:lnTo>
                  <a:lnTo>
                    <a:pt x="9336" y="10431"/>
                  </a:lnTo>
                  <a:lnTo>
                    <a:pt x="9336" y="10765"/>
                  </a:lnTo>
                  <a:lnTo>
                    <a:pt x="10121" y="10765"/>
                  </a:lnTo>
                  <a:lnTo>
                    <a:pt x="10121" y="9812"/>
                  </a:lnTo>
                  <a:lnTo>
                    <a:pt x="10741" y="9812"/>
                  </a:lnTo>
                  <a:lnTo>
                    <a:pt x="10741" y="8860"/>
                  </a:lnTo>
                  <a:lnTo>
                    <a:pt x="9026" y="8860"/>
                  </a:lnTo>
                  <a:lnTo>
                    <a:pt x="9026" y="6050"/>
                  </a:lnTo>
                  <a:cubicBezTo>
                    <a:pt x="9026" y="5692"/>
                    <a:pt x="8764" y="5407"/>
                    <a:pt x="8288" y="5264"/>
                  </a:cubicBezTo>
                  <a:lnTo>
                    <a:pt x="8264" y="5264"/>
                  </a:lnTo>
                  <a:cubicBezTo>
                    <a:pt x="8454" y="5121"/>
                    <a:pt x="8573" y="4883"/>
                    <a:pt x="8573" y="4621"/>
                  </a:cubicBezTo>
                  <a:lnTo>
                    <a:pt x="8573" y="2239"/>
                  </a:lnTo>
                  <a:cubicBezTo>
                    <a:pt x="8573" y="1001"/>
                    <a:pt x="7597" y="1"/>
                    <a:pt x="63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0" name="Google Shape;5590;p62"/>
            <p:cNvSpPr/>
            <p:nvPr/>
          </p:nvSpPr>
          <p:spPr>
            <a:xfrm>
              <a:off x="4311506" y="3147797"/>
              <a:ext cx="12001" cy="12889"/>
            </a:xfrm>
            <a:custGeom>
              <a:rect b="b" l="l" r="r" t="t"/>
              <a:pathLst>
                <a:path extrusionOk="0" h="334" w="311">
                  <a:moveTo>
                    <a:pt x="1" y="0"/>
                  </a:moveTo>
                  <a:lnTo>
                    <a:pt x="1" y="334"/>
                  </a:lnTo>
                  <a:lnTo>
                    <a:pt x="310" y="334"/>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1" name="Google Shape;5591;p62"/>
            <p:cNvSpPr/>
            <p:nvPr/>
          </p:nvSpPr>
          <p:spPr>
            <a:xfrm>
              <a:off x="4122189" y="3012697"/>
              <a:ext cx="48739" cy="48739"/>
            </a:xfrm>
            <a:custGeom>
              <a:rect b="b" l="l" r="r" t="t"/>
              <a:pathLst>
                <a:path extrusionOk="0" h="1263" w="1263">
                  <a:moveTo>
                    <a:pt x="644" y="310"/>
                  </a:moveTo>
                  <a:cubicBezTo>
                    <a:pt x="810" y="310"/>
                    <a:pt x="953" y="453"/>
                    <a:pt x="953" y="620"/>
                  </a:cubicBezTo>
                  <a:cubicBezTo>
                    <a:pt x="953" y="810"/>
                    <a:pt x="810" y="953"/>
                    <a:pt x="644" y="953"/>
                  </a:cubicBezTo>
                  <a:cubicBezTo>
                    <a:pt x="477" y="953"/>
                    <a:pt x="334" y="810"/>
                    <a:pt x="334" y="620"/>
                  </a:cubicBezTo>
                  <a:cubicBezTo>
                    <a:pt x="334" y="453"/>
                    <a:pt x="477" y="310"/>
                    <a:pt x="644" y="310"/>
                  </a:cubicBezTo>
                  <a:close/>
                  <a:moveTo>
                    <a:pt x="644" y="1"/>
                  </a:moveTo>
                  <a:cubicBezTo>
                    <a:pt x="287" y="1"/>
                    <a:pt x="1" y="287"/>
                    <a:pt x="1" y="620"/>
                  </a:cubicBezTo>
                  <a:cubicBezTo>
                    <a:pt x="1" y="977"/>
                    <a:pt x="287" y="1263"/>
                    <a:pt x="644" y="1263"/>
                  </a:cubicBezTo>
                  <a:cubicBezTo>
                    <a:pt x="977" y="1263"/>
                    <a:pt x="1263" y="977"/>
                    <a:pt x="1263" y="620"/>
                  </a:cubicBezTo>
                  <a:cubicBezTo>
                    <a:pt x="1263" y="287"/>
                    <a:pt x="977" y="1"/>
                    <a:pt x="6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92" name="Google Shape;5592;p62"/>
          <p:cNvGrpSpPr/>
          <p:nvPr/>
        </p:nvGrpSpPr>
        <p:grpSpPr>
          <a:xfrm>
            <a:off x="3337407" y="2745276"/>
            <a:ext cx="255504" cy="415421"/>
            <a:chOff x="3337407" y="2745276"/>
            <a:chExt cx="255504" cy="415421"/>
          </a:xfrm>
        </p:grpSpPr>
        <p:sp>
          <p:nvSpPr>
            <p:cNvPr id="5593" name="Google Shape;5593;p62"/>
            <p:cNvSpPr/>
            <p:nvPr/>
          </p:nvSpPr>
          <p:spPr>
            <a:xfrm>
              <a:off x="3392550" y="2751721"/>
              <a:ext cx="146140" cy="89181"/>
            </a:xfrm>
            <a:custGeom>
              <a:rect b="b" l="l" r="r" t="t"/>
              <a:pathLst>
                <a:path extrusionOk="0" h="2311" w="3787">
                  <a:moveTo>
                    <a:pt x="0" y="2310"/>
                  </a:moveTo>
                  <a:cubicBezTo>
                    <a:pt x="0" y="1929"/>
                    <a:pt x="381" y="1429"/>
                    <a:pt x="1096" y="1429"/>
                  </a:cubicBezTo>
                  <a:lnTo>
                    <a:pt x="1262" y="1429"/>
                  </a:lnTo>
                  <a:lnTo>
                    <a:pt x="167" y="0"/>
                  </a:lnTo>
                  <a:lnTo>
                    <a:pt x="0" y="0"/>
                  </a:lnTo>
                  <a:lnTo>
                    <a:pt x="0" y="2310"/>
                  </a:lnTo>
                  <a:close/>
                  <a:moveTo>
                    <a:pt x="3787" y="2310"/>
                  </a:moveTo>
                  <a:cubicBezTo>
                    <a:pt x="3787" y="1929"/>
                    <a:pt x="3406" y="1429"/>
                    <a:pt x="2667" y="1429"/>
                  </a:cubicBezTo>
                  <a:lnTo>
                    <a:pt x="2524" y="1429"/>
                  </a:lnTo>
                  <a:lnTo>
                    <a:pt x="3620" y="0"/>
                  </a:lnTo>
                  <a:lnTo>
                    <a:pt x="3787" y="0"/>
                  </a:lnTo>
                  <a:lnTo>
                    <a:pt x="3787" y="231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4" name="Google Shape;5594;p62"/>
            <p:cNvSpPr/>
            <p:nvPr/>
          </p:nvSpPr>
          <p:spPr>
            <a:xfrm>
              <a:off x="3392550" y="2788496"/>
              <a:ext cx="146140" cy="52405"/>
            </a:xfrm>
            <a:custGeom>
              <a:rect b="b" l="l" r="r" t="t"/>
              <a:pathLst>
                <a:path extrusionOk="0" h="1358" w="3787">
                  <a:moveTo>
                    <a:pt x="0" y="1357"/>
                  </a:moveTo>
                  <a:cubicBezTo>
                    <a:pt x="0" y="976"/>
                    <a:pt x="381" y="476"/>
                    <a:pt x="1096" y="476"/>
                  </a:cubicBezTo>
                  <a:lnTo>
                    <a:pt x="1262" y="476"/>
                  </a:lnTo>
                  <a:lnTo>
                    <a:pt x="905" y="0"/>
                  </a:lnTo>
                  <a:cubicBezTo>
                    <a:pt x="572" y="48"/>
                    <a:pt x="262" y="167"/>
                    <a:pt x="0" y="381"/>
                  </a:cubicBezTo>
                  <a:lnTo>
                    <a:pt x="0" y="1357"/>
                  </a:lnTo>
                  <a:close/>
                  <a:moveTo>
                    <a:pt x="2882" y="0"/>
                  </a:moveTo>
                  <a:cubicBezTo>
                    <a:pt x="3215" y="48"/>
                    <a:pt x="3525" y="167"/>
                    <a:pt x="3787" y="381"/>
                  </a:cubicBezTo>
                  <a:lnTo>
                    <a:pt x="3787" y="1357"/>
                  </a:lnTo>
                  <a:cubicBezTo>
                    <a:pt x="3787" y="976"/>
                    <a:pt x="3406" y="476"/>
                    <a:pt x="2667" y="476"/>
                  </a:cubicBezTo>
                  <a:lnTo>
                    <a:pt x="2524" y="47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5" name="Google Shape;5595;p62"/>
            <p:cNvSpPr/>
            <p:nvPr/>
          </p:nvSpPr>
          <p:spPr>
            <a:xfrm>
              <a:off x="3392550" y="2806864"/>
              <a:ext cx="146140" cy="139734"/>
            </a:xfrm>
            <a:custGeom>
              <a:rect b="b" l="l" r="r" t="t"/>
              <a:pathLst>
                <a:path extrusionOk="0" h="3621" w="3787">
                  <a:moveTo>
                    <a:pt x="1096" y="0"/>
                  </a:moveTo>
                  <a:cubicBezTo>
                    <a:pt x="381" y="0"/>
                    <a:pt x="0" y="500"/>
                    <a:pt x="0" y="881"/>
                  </a:cubicBezTo>
                  <a:lnTo>
                    <a:pt x="0" y="1977"/>
                  </a:lnTo>
                  <a:cubicBezTo>
                    <a:pt x="0" y="2977"/>
                    <a:pt x="953" y="3620"/>
                    <a:pt x="1881" y="3620"/>
                  </a:cubicBezTo>
                  <a:cubicBezTo>
                    <a:pt x="2810" y="3620"/>
                    <a:pt x="3787" y="2977"/>
                    <a:pt x="3787" y="1977"/>
                  </a:cubicBezTo>
                  <a:lnTo>
                    <a:pt x="3787" y="881"/>
                  </a:lnTo>
                  <a:cubicBezTo>
                    <a:pt x="3787" y="500"/>
                    <a:pt x="3406" y="0"/>
                    <a:pt x="266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6" name="Google Shape;5596;p62"/>
            <p:cNvSpPr/>
            <p:nvPr/>
          </p:nvSpPr>
          <p:spPr>
            <a:xfrm>
              <a:off x="3383328" y="2929075"/>
              <a:ext cx="164548" cy="213248"/>
            </a:xfrm>
            <a:custGeom>
              <a:rect b="b" l="l" r="r" t="t"/>
              <a:pathLst>
                <a:path extrusionOk="0" h="5526" w="4264">
                  <a:moveTo>
                    <a:pt x="2120" y="453"/>
                  </a:moveTo>
                  <a:cubicBezTo>
                    <a:pt x="1620" y="453"/>
                    <a:pt x="1168" y="286"/>
                    <a:pt x="834" y="1"/>
                  </a:cubicBezTo>
                  <a:cubicBezTo>
                    <a:pt x="49" y="763"/>
                    <a:pt x="1" y="1572"/>
                    <a:pt x="144" y="2382"/>
                  </a:cubicBezTo>
                  <a:cubicBezTo>
                    <a:pt x="287" y="3239"/>
                    <a:pt x="715" y="4121"/>
                    <a:pt x="715" y="4883"/>
                  </a:cubicBezTo>
                  <a:lnTo>
                    <a:pt x="1025" y="4883"/>
                  </a:lnTo>
                  <a:cubicBezTo>
                    <a:pt x="1382" y="4883"/>
                    <a:pt x="1644" y="5168"/>
                    <a:pt x="1644" y="5526"/>
                  </a:cubicBezTo>
                  <a:lnTo>
                    <a:pt x="1644" y="2644"/>
                  </a:lnTo>
                  <a:cubicBezTo>
                    <a:pt x="1644" y="2382"/>
                    <a:pt x="1858" y="2192"/>
                    <a:pt x="2120" y="2192"/>
                  </a:cubicBezTo>
                  <a:cubicBezTo>
                    <a:pt x="2382" y="2192"/>
                    <a:pt x="2597" y="2382"/>
                    <a:pt x="2597" y="2644"/>
                  </a:cubicBezTo>
                  <a:lnTo>
                    <a:pt x="2597" y="5526"/>
                  </a:lnTo>
                  <a:cubicBezTo>
                    <a:pt x="2597" y="5168"/>
                    <a:pt x="2882" y="4883"/>
                    <a:pt x="3240" y="4883"/>
                  </a:cubicBezTo>
                  <a:lnTo>
                    <a:pt x="3549" y="4883"/>
                  </a:lnTo>
                  <a:cubicBezTo>
                    <a:pt x="3549" y="4121"/>
                    <a:pt x="3954" y="3239"/>
                    <a:pt x="4121" y="2382"/>
                  </a:cubicBezTo>
                  <a:cubicBezTo>
                    <a:pt x="4264" y="1572"/>
                    <a:pt x="4192" y="763"/>
                    <a:pt x="3406" y="1"/>
                  </a:cubicBezTo>
                  <a:cubicBezTo>
                    <a:pt x="3073" y="286"/>
                    <a:pt x="2644" y="453"/>
                    <a:pt x="2120" y="45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7" name="Google Shape;5597;p62"/>
            <p:cNvSpPr/>
            <p:nvPr/>
          </p:nvSpPr>
          <p:spPr>
            <a:xfrm>
              <a:off x="3343813" y="3117466"/>
              <a:ext cx="67147" cy="36815"/>
            </a:xfrm>
            <a:custGeom>
              <a:rect b="b" l="l" r="r" t="t"/>
              <a:pathLst>
                <a:path extrusionOk="0" h="954" w="1740">
                  <a:moveTo>
                    <a:pt x="1739" y="1"/>
                  </a:moveTo>
                  <a:lnTo>
                    <a:pt x="644" y="1"/>
                  </a:lnTo>
                  <a:cubicBezTo>
                    <a:pt x="287" y="1"/>
                    <a:pt x="1" y="286"/>
                    <a:pt x="1" y="644"/>
                  </a:cubicBezTo>
                  <a:lnTo>
                    <a:pt x="1" y="953"/>
                  </a:lnTo>
                  <a:lnTo>
                    <a:pt x="1096" y="953"/>
                  </a:lnTo>
                  <a:lnTo>
                    <a:pt x="1096" y="644"/>
                  </a:lnTo>
                  <a:cubicBezTo>
                    <a:pt x="1096" y="286"/>
                    <a:pt x="1382" y="1"/>
                    <a:pt x="173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8" name="Google Shape;5598;p62"/>
            <p:cNvSpPr/>
            <p:nvPr/>
          </p:nvSpPr>
          <p:spPr>
            <a:xfrm>
              <a:off x="3446768" y="3013623"/>
              <a:ext cx="36776" cy="140661"/>
            </a:xfrm>
            <a:custGeom>
              <a:rect b="b" l="l" r="r" t="t"/>
              <a:pathLst>
                <a:path extrusionOk="0" h="3645" w="953">
                  <a:moveTo>
                    <a:pt x="0" y="453"/>
                  </a:moveTo>
                  <a:lnTo>
                    <a:pt x="0" y="3644"/>
                  </a:lnTo>
                  <a:lnTo>
                    <a:pt x="953" y="3644"/>
                  </a:lnTo>
                  <a:lnTo>
                    <a:pt x="953" y="453"/>
                  </a:lnTo>
                  <a:cubicBezTo>
                    <a:pt x="953" y="191"/>
                    <a:pt x="738" y="1"/>
                    <a:pt x="476" y="1"/>
                  </a:cubicBezTo>
                  <a:cubicBezTo>
                    <a:pt x="214" y="1"/>
                    <a:pt x="0" y="191"/>
                    <a:pt x="0" y="45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9" name="Google Shape;5599;p62"/>
            <p:cNvSpPr/>
            <p:nvPr/>
          </p:nvSpPr>
          <p:spPr>
            <a:xfrm>
              <a:off x="3386106" y="3117466"/>
              <a:ext cx="158103" cy="36815"/>
            </a:xfrm>
            <a:custGeom>
              <a:rect b="b" l="l" r="r" t="t"/>
              <a:pathLst>
                <a:path extrusionOk="0" h="954" w="4097">
                  <a:moveTo>
                    <a:pt x="3168" y="1"/>
                  </a:moveTo>
                  <a:cubicBezTo>
                    <a:pt x="2810" y="1"/>
                    <a:pt x="2525" y="286"/>
                    <a:pt x="2525" y="644"/>
                  </a:cubicBezTo>
                  <a:lnTo>
                    <a:pt x="2525" y="953"/>
                  </a:lnTo>
                  <a:lnTo>
                    <a:pt x="4096" y="953"/>
                  </a:lnTo>
                  <a:lnTo>
                    <a:pt x="4096" y="644"/>
                  </a:lnTo>
                  <a:cubicBezTo>
                    <a:pt x="4096" y="286"/>
                    <a:pt x="3811" y="1"/>
                    <a:pt x="3477" y="1"/>
                  </a:cubicBezTo>
                  <a:close/>
                  <a:moveTo>
                    <a:pt x="643" y="1"/>
                  </a:moveTo>
                  <a:cubicBezTo>
                    <a:pt x="286" y="1"/>
                    <a:pt x="0" y="286"/>
                    <a:pt x="0" y="644"/>
                  </a:cubicBezTo>
                  <a:lnTo>
                    <a:pt x="0" y="953"/>
                  </a:lnTo>
                  <a:lnTo>
                    <a:pt x="1572" y="953"/>
                  </a:lnTo>
                  <a:lnTo>
                    <a:pt x="1572" y="644"/>
                  </a:lnTo>
                  <a:cubicBezTo>
                    <a:pt x="1572" y="286"/>
                    <a:pt x="1310" y="1"/>
                    <a:pt x="9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0" name="Google Shape;5600;p62"/>
            <p:cNvSpPr/>
            <p:nvPr/>
          </p:nvSpPr>
          <p:spPr>
            <a:xfrm>
              <a:off x="3520280" y="3117466"/>
              <a:ext cx="66182" cy="36815"/>
            </a:xfrm>
            <a:custGeom>
              <a:rect b="b" l="l" r="r" t="t"/>
              <a:pathLst>
                <a:path extrusionOk="0" h="954" w="1715">
                  <a:moveTo>
                    <a:pt x="0" y="1"/>
                  </a:moveTo>
                  <a:cubicBezTo>
                    <a:pt x="334" y="1"/>
                    <a:pt x="619" y="286"/>
                    <a:pt x="619" y="644"/>
                  </a:cubicBezTo>
                  <a:lnTo>
                    <a:pt x="619" y="953"/>
                  </a:lnTo>
                  <a:lnTo>
                    <a:pt x="1715" y="953"/>
                  </a:lnTo>
                  <a:lnTo>
                    <a:pt x="1715" y="644"/>
                  </a:lnTo>
                  <a:cubicBezTo>
                    <a:pt x="1715" y="286"/>
                    <a:pt x="1453" y="1"/>
                    <a:pt x="109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1" name="Google Shape;5601;p62"/>
            <p:cNvSpPr/>
            <p:nvPr/>
          </p:nvSpPr>
          <p:spPr>
            <a:xfrm>
              <a:off x="3337407" y="3020994"/>
              <a:ext cx="255504" cy="96514"/>
            </a:xfrm>
            <a:custGeom>
              <a:rect b="b" l="l" r="r" t="t"/>
              <a:pathLst>
                <a:path extrusionOk="0" h="2501" w="6621">
                  <a:moveTo>
                    <a:pt x="4739" y="2501"/>
                  </a:moveTo>
                  <a:lnTo>
                    <a:pt x="5835" y="2501"/>
                  </a:lnTo>
                  <a:cubicBezTo>
                    <a:pt x="6621" y="691"/>
                    <a:pt x="5763" y="238"/>
                    <a:pt x="5311" y="0"/>
                  </a:cubicBezTo>
                  <a:cubicBezTo>
                    <a:pt x="5144" y="857"/>
                    <a:pt x="4739" y="1739"/>
                    <a:pt x="4739" y="2501"/>
                  </a:cubicBezTo>
                  <a:close/>
                  <a:moveTo>
                    <a:pt x="1905" y="2501"/>
                  </a:moveTo>
                  <a:cubicBezTo>
                    <a:pt x="1905" y="1739"/>
                    <a:pt x="1477" y="857"/>
                    <a:pt x="1334" y="0"/>
                  </a:cubicBezTo>
                  <a:cubicBezTo>
                    <a:pt x="881" y="238"/>
                    <a:pt x="0" y="691"/>
                    <a:pt x="810" y="250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2" name="Google Shape;5602;p62"/>
            <p:cNvSpPr/>
            <p:nvPr/>
          </p:nvSpPr>
          <p:spPr>
            <a:xfrm>
              <a:off x="3372330" y="3020994"/>
              <a:ext cx="186583" cy="96514"/>
            </a:xfrm>
            <a:custGeom>
              <a:rect b="b" l="l" r="r" t="t"/>
              <a:pathLst>
                <a:path extrusionOk="0" h="2501" w="4835">
                  <a:moveTo>
                    <a:pt x="3834" y="2501"/>
                  </a:moveTo>
                  <a:lnTo>
                    <a:pt x="4311" y="2501"/>
                  </a:lnTo>
                  <a:cubicBezTo>
                    <a:pt x="4311" y="1810"/>
                    <a:pt x="4668" y="976"/>
                    <a:pt x="4834" y="262"/>
                  </a:cubicBezTo>
                  <a:cubicBezTo>
                    <a:pt x="4692" y="143"/>
                    <a:pt x="4525" y="72"/>
                    <a:pt x="4406" y="0"/>
                  </a:cubicBezTo>
                  <a:cubicBezTo>
                    <a:pt x="4239" y="857"/>
                    <a:pt x="3834" y="1739"/>
                    <a:pt x="3834" y="2501"/>
                  </a:cubicBezTo>
                  <a:close/>
                  <a:moveTo>
                    <a:pt x="524" y="2501"/>
                  </a:moveTo>
                  <a:cubicBezTo>
                    <a:pt x="524" y="1810"/>
                    <a:pt x="143" y="976"/>
                    <a:pt x="0" y="262"/>
                  </a:cubicBezTo>
                  <a:cubicBezTo>
                    <a:pt x="143" y="143"/>
                    <a:pt x="286" y="72"/>
                    <a:pt x="429" y="0"/>
                  </a:cubicBezTo>
                  <a:cubicBezTo>
                    <a:pt x="572" y="857"/>
                    <a:pt x="1000" y="1739"/>
                    <a:pt x="1000" y="250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3" name="Google Shape;5603;p62"/>
            <p:cNvSpPr/>
            <p:nvPr/>
          </p:nvSpPr>
          <p:spPr>
            <a:xfrm>
              <a:off x="3392550" y="2806864"/>
              <a:ext cx="72626" cy="139734"/>
            </a:xfrm>
            <a:custGeom>
              <a:rect b="b" l="l" r="r" t="t"/>
              <a:pathLst>
                <a:path extrusionOk="0" h="3621" w="1882">
                  <a:moveTo>
                    <a:pt x="1096" y="0"/>
                  </a:moveTo>
                  <a:cubicBezTo>
                    <a:pt x="381" y="0"/>
                    <a:pt x="0" y="500"/>
                    <a:pt x="0" y="881"/>
                  </a:cubicBezTo>
                  <a:lnTo>
                    <a:pt x="0" y="1977"/>
                  </a:lnTo>
                  <a:cubicBezTo>
                    <a:pt x="0" y="2977"/>
                    <a:pt x="953" y="3620"/>
                    <a:pt x="1881" y="3620"/>
                  </a:cubicBezTo>
                  <a:cubicBezTo>
                    <a:pt x="1881" y="3620"/>
                    <a:pt x="476" y="3501"/>
                    <a:pt x="476" y="1977"/>
                  </a:cubicBezTo>
                  <a:lnTo>
                    <a:pt x="476" y="881"/>
                  </a:lnTo>
                  <a:cubicBezTo>
                    <a:pt x="476" y="500"/>
                    <a:pt x="857" y="0"/>
                    <a:pt x="1572"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4" name="Google Shape;5604;p62"/>
            <p:cNvSpPr/>
            <p:nvPr/>
          </p:nvSpPr>
          <p:spPr>
            <a:xfrm>
              <a:off x="3383328" y="2929075"/>
              <a:ext cx="45999" cy="189361"/>
            </a:xfrm>
            <a:custGeom>
              <a:rect b="b" l="l" r="r" t="t"/>
              <a:pathLst>
                <a:path extrusionOk="0" h="4907" w="1192">
                  <a:moveTo>
                    <a:pt x="1120" y="191"/>
                  </a:moveTo>
                  <a:cubicBezTo>
                    <a:pt x="1025" y="144"/>
                    <a:pt x="930" y="72"/>
                    <a:pt x="834" y="1"/>
                  </a:cubicBezTo>
                  <a:cubicBezTo>
                    <a:pt x="49" y="763"/>
                    <a:pt x="1" y="1572"/>
                    <a:pt x="144" y="2382"/>
                  </a:cubicBezTo>
                  <a:cubicBezTo>
                    <a:pt x="287" y="3239"/>
                    <a:pt x="715" y="4121"/>
                    <a:pt x="715" y="4883"/>
                  </a:cubicBezTo>
                  <a:lnTo>
                    <a:pt x="1025" y="4883"/>
                  </a:lnTo>
                  <a:cubicBezTo>
                    <a:pt x="1073" y="4883"/>
                    <a:pt x="1144" y="4906"/>
                    <a:pt x="1192" y="4906"/>
                  </a:cubicBezTo>
                  <a:cubicBezTo>
                    <a:pt x="1049" y="4049"/>
                    <a:pt x="763" y="3216"/>
                    <a:pt x="620" y="2382"/>
                  </a:cubicBezTo>
                  <a:cubicBezTo>
                    <a:pt x="477" y="1644"/>
                    <a:pt x="525" y="906"/>
                    <a:pt x="1120" y="19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5" name="Google Shape;5605;p62"/>
            <p:cNvSpPr/>
            <p:nvPr/>
          </p:nvSpPr>
          <p:spPr>
            <a:xfrm>
              <a:off x="3386106" y="3117466"/>
              <a:ext cx="134216" cy="36815"/>
            </a:xfrm>
            <a:custGeom>
              <a:rect b="b" l="l" r="r" t="t"/>
              <a:pathLst>
                <a:path extrusionOk="0" h="954" w="3478">
                  <a:moveTo>
                    <a:pt x="643" y="1"/>
                  </a:moveTo>
                  <a:cubicBezTo>
                    <a:pt x="286" y="1"/>
                    <a:pt x="0" y="286"/>
                    <a:pt x="0" y="644"/>
                  </a:cubicBezTo>
                  <a:lnTo>
                    <a:pt x="0" y="953"/>
                  </a:lnTo>
                  <a:lnTo>
                    <a:pt x="477" y="953"/>
                  </a:lnTo>
                  <a:lnTo>
                    <a:pt x="477" y="644"/>
                  </a:lnTo>
                  <a:cubicBezTo>
                    <a:pt x="477" y="96"/>
                    <a:pt x="953" y="1"/>
                    <a:pt x="953" y="1"/>
                  </a:cubicBezTo>
                  <a:close/>
                  <a:moveTo>
                    <a:pt x="3168" y="1"/>
                  </a:moveTo>
                  <a:cubicBezTo>
                    <a:pt x="2810" y="1"/>
                    <a:pt x="2525" y="286"/>
                    <a:pt x="2525" y="644"/>
                  </a:cubicBezTo>
                  <a:lnTo>
                    <a:pt x="2525" y="953"/>
                  </a:lnTo>
                  <a:lnTo>
                    <a:pt x="3001" y="953"/>
                  </a:lnTo>
                  <a:lnTo>
                    <a:pt x="3001" y="644"/>
                  </a:lnTo>
                  <a:cubicBezTo>
                    <a:pt x="3001" y="96"/>
                    <a:pt x="3477" y="1"/>
                    <a:pt x="3477"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6" name="Google Shape;5606;p62"/>
            <p:cNvSpPr/>
            <p:nvPr/>
          </p:nvSpPr>
          <p:spPr>
            <a:xfrm>
              <a:off x="3337407" y="2745276"/>
              <a:ext cx="255504" cy="415421"/>
            </a:xfrm>
            <a:custGeom>
              <a:rect b="b" l="l" r="r" t="t"/>
              <a:pathLst>
                <a:path extrusionOk="0" h="10765" w="6621">
                  <a:moveTo>
                    <a:pt x="1596" y="429"/>
                  </a:moveTo>
                  <a:lnTo>
                    <a:pt x="2382" y="1453"/>
                  </a:lnTo>
                  <a:cubicBezTo>
                    <a:pt x="2001" y="1477"/>
                    <a:pt x="1739" y="1644"/>
                    <a:pt x="1596" y="1763"/>
                  </a:cubicBezTo>
                  <a:lnTo>
                    <a:pt x="1596" y="429"/>
                  </a:lnTo>
                  <a:close/>
                  <a:moveTo>
                    <a:pt x="5049" y="429"/>
                  </a:moveTo>
                  <a:lnTo>
                    <a:pt x="5049" y="1787"/>
                  </a:lnTo>
                  <a:cubicBezTo>
                    <a:pt x="4858" y="1596"/>
                    <a:pt x="4596" y="1477"/>
                    <a:pt x="4263" y="1453"/>
                  </a:cubicBezTo>
                  <a:lnTo>
                    <a:pt x="5049" y="429"/>
                  </a:lnTo>
                  <a:close/>
                  <a:moveTo>
                    <a:pt x="1215" y="7383"/>
                  </a:moveTo>
                  <a:cubicBezTo>
                    <a:pt x="1286" y="7669"/>
                    <a:pt x="1358" y="7931"/>
                    <a:pt x="1453" y="8217"/>
                  </a:cubicBezTo>
                  <a:cubicBezTo>
                    <a:pt x="1572" y="8669"/>
                    <a:pt x="1715" y="9098"/>
                    <a:pt x="1739" y="9503"/>
                  </a:cubicBezTo>
                  <a:lnTo>
                    <a:pt x="905" y="9503"/>
                  </a:lnTo>
                  <a:cubicBezTo>
                    <a:pt x="619" y="8812"/>
                    <a:pt x="572" y="8264"/>
                    <a:pt x="738" y="7883"/>
                  </a:cubicBezTo>
                  <a:cubicBezTo>
                    <a:pt x="834" y="7645"/>
                    <a:pt x="1024" y="7502"/>
                    <a:pt x="1215" y="7383"/>
                  </a:cubicBezTo>
                  <a:close/>
                  <a:moveTo>
                    <a:pt x="5406" y="7383"/>
                  </a:moveTo>
                  <a:cubicBezTo>
                    <a:pt x="5597" y="7502"/>
                    <a:pt x="5787" y="7645"/>
                    <a:pt x="5906" y="7883"/>
                  </a:cubicBezTo>
                  <a:cubicBezTo>
                    <a:pt x="6073" y="8264"/>
                    <a:pt x="6001" y="8812"/>
                    <a:pt x="5739" y="9503"/>
                  </a:cubicBezTo>
                  <a:lnTo>
                    <a:pt x="4906" y="9503"/>
                  </a:lnTo>
                  <a:cubicBezTo>
                    <a:pt x="4930" y="9098"/>
                    <a:pt x="5049" y="8669"/>
                    <a:pt x="5192" y="8217"/>
                  </a:cubicBezTo>
                  <a:cubicBezTo>
                    <a:pt x="5263" y="7931"/>
                    <a:pt x="5358" y="7669"/>
                    <a:pt x="5406" y="7383"/>
                  </a:cubicBezTo>
                  <a:close/>
                  <a:moveTo>
                    <a:pt x="1262" y="9812"/>
                  </a:moveTo>
                  <a:cubicBezTo>
                    <a:pt x="1167" y="9931"/>
                    <a:pt x="1119" y="10098"/>
                    <a:pt x="1119" y="10289"/>
                  </a:cubicBezTo>
                  <a:lnTo>
                    <a:pt x="1119" y="10431"/>
                  </a:lnTo>
                  <a:lnTo>
                    <a:pt x="334" y="10431"/>
                  </a:lnTo>
                  <a:lnTo>
                    <a:pt x="334" y="10289"/>
                  </a:lnTo>
                  <a:cubicBezTo>
                    <a:pt x="334" y="10027"/>
                    <a:pt x="548" y="9812"/>
                    <a:pt x="810" y="9812"/>
                  </a:cubicBezTo>
                  <a:close/>
                  <a:moveTo>
                    <a:pt x="2215" y="9812"/>
                  </a:moveTo>
                  <a:cubicBezTo>
                    <a:pt x="2477" y="9812"/>
                    <a:pt x="2691" y="10027"/>
                    <a:pt x="2691" y="10289"/>
                  </a:cubicBezTo>
                  <a:lnTo>
                    <a:pt x="2691" y="10431"/>
                  </a:lnTo>
                  <a:lnTo>
                    <a:pt x="1429" y="10431"/>
                  </a:lnTo>
                  <a:lnTo>
                    <a:pt x="1429" y="10289"/>
                  </a:lnTo>
                  <a:cubicBezTo>
                    <a:pt x="1429" y="10027"/>
                    <a:pt x="1643" y="9812"/>
                    <a:pt x="1905" y="9812"/>
                  </a:cubicBezTo>
                  <a:close/>
                  <a:moveTo>
                    <a:pt x="4596" y="4978"/>
                  </a:moveTo>
                  <a:cubicBezTo>
                    <a:pt x="5001" y="5407"/>
                    <a:pt x="5192" y="5883"/>
                    <a:pt x="5216" y="6454"/>
                  </a:cubicBezTo>
                  <a:cubicBezTo>
                    <a:pt x="5216" y="7002"/>
                    <a:pt x="5049" y="7574"/>
                    <a:pt x="4882" y="8121"/>
                  </a:cubicBezTo>
                  <a:cubicBezTo>
                    <a:pt x="4739" y="8598"/>
                    <a:pt x="4596" y="9050"/>
                    <a:pt x="4573" y="9503"/>
                  </a:cubicBezTo>
                  <a:lnTo>
                    <a:pt x="4430" y="9503"/>
                  </a:lnTo>
                  <a:cubicBezTo>
                    <a:pt x="4239" y="9503"/>
                    <a:pt x="4072" y="9550"/>
                    <a:pt x="3953" y="9646"/>
                  </a:cubicBezTo>
                  <a:lnTo>
                    <a:pt x="3953" y="9169"/>
                  </a:lnTo>
                  <a:lnTo>
                    <a:pt x="3620" y="9169"/>
                  </a:lnTo>
                  <a:lnTo>
                    <a:pt x="3620" y="10431"/>
                  </a:lnTo>
                  <a:lnTo>
                    <a:pt x="3001" y="10431"/>
                  </a:lnTo>
                  <a:lnTo>
                    <a:pt x="3001" y="7407"/>
                  </a:lnTo>
                  <a:cubicBezTo>
                    <a:pt x="3001" y="7240"/>
                    <a:pt x="3144" y="7097"/>
                    <a:pt x="3310" y="7097"/>
                  </a:cubicBezTo>
                  <a:cubicBezTo>
                    <a:pt x="3501" y="7097"/>
                    <a:pt x="3620" y="7240"/>
                    <a:pt x="3620" y="7407"/>
                  </a:cubicBezTo>
                  <a:lnTo>
                    <a:pt x="3620" y="8241"/>
                  </a:lnTo>
                  <a:lnTo>
                    <a:pt x="3953" y="8241"/>
                  </a:lnTo>
                  <a:lnTo>
                    <a:pt x="3953" y="7407"/>
                  </a:lnTo>
                  <a:cubicBezTo>
                    <a:pt x="3953" y="7074"/>
                    <a:pt x="3668" y="6788"/>
                    <a:pt x="3310" y="6788"/>
                  </a:cubicBezTo>
                  <a:cubicBezTo>
                    <a:pt x="2977" y="6788"/>
                    <a:pt x="2691" y="7074"/>
                    <a:pt x="2691" y="7407"/>
                  </a:cubicBezTo>
                  <a:lnTo>
                    <a:pt x="2691" y="9646"/>
                  </a:lnTo>
                  <a:cubicBezTo>
                    <a:pt x="2548" y="9550"/>
                    <a:pt x="2382" y="9503"/>
                    <a:pt x="2215" y="9503"/>
                  </a:cubicBezTo>
                  <a:lnTo>
                    <a:pt x="2048" y="9503"/>
                  </a:lnTo>
                  <a:cubicBezTo>
                    <a:pt x="2024" y="9050"/>
                    <a:pt x="1882" y="8598"/>
                    <a:pt x="1739" y="8121"/>
                  </a:cubicBezTo>
                  <a:cubicBezTo>
                    <a:pt x="1572" y="7574"/>
                    <a:pt x="1405" y="7002"/>
                    <a:pt x="1429" y="6454"/>
                  </a:cubicBezTo>
                  <a:cubicBezTo>
                    <a:pt x="1429" y="5883"/>
                    <a:pt x="1620" y="5407"/>
                    <a:pt x="2048" y="4978"/>
                  </a:cubicBezTo>
                  <a:cubicBezTo>
                    <a:pt x="2405" y="5240"/>
                    <a:pt x="2858" y="5359"/>
                    <a:pt x="3310" y="5359"/>
                  </a:cubicBezTo>
                  <a:cubicBezTo>
                    <a:pt x="3787" y="5359"/>
                    <a:pt x="4239" y="5240"/>
                    <a:pt x="4596" y="4978"/>
                  </a:cubicBezTo>
                  <a:close/>
                  <a:moveTo>
                    <a:pt x="4739" y="9812"/>
                  </a:moveTo>
                  <a:cubicBezTo>
                    <a:pt x="5001" y="9812"/>
                    <a:pt x="5216" y="10027"/>
                    <a:pt x="5216" y="10289"/>
                  </a:cubicBezTo>
                  <a:lnTo>
                    <a:pt x="5216" y="10431"/>
                  </a:lnTo>
                  <a:lnTo>
                    <a:pt x="3953" y="10431"/>
                  </a:lnTo>
                  <a:lnTo>
                    <a:pt x="3953" y="10289"/>
                  </a:lnTo>
                  <a:cubicBezTo>
                    <a:pt x="3953" y="10027"/>
                    <a:pt x="4168" y="9812"/>
                    <a:pt x="4430" y="9812"/>
                  </a:cubicBezTo>
                  <a:close/>
                  <a:moveTo>
                    <a:pt x="5835" y="9812"/>
                  </a:moveTo>
                  <a:cubicBezTo>
                    <a:pt x="6097" y="9812"/>
                    <a:pt x="6311" y="10027"/>
                    <a:pt x="6311" y="10289"/>
                  </a:cubicBezTo>
                  <a:lnTo>
                    <a:pt x="6311" y="10431"/>
                  </a:lnTo>
                  <a:lnTo>
                    <a:pt x="5525" y="10431"/>
                  </a:lnTo>
                  <a:lnTo>
                    <a:pt x="5525" y="10289"/>
                  </a:lnTo>
                  <a:cubicBezTo>
                    <a:pt x="5525" y="10098"/>
                    <a:pt x="5454" y="9931"/>
                    <a:pt x="5358" y="9812"/>
                  </a:cubicBezTo>
                  <a:close/>
                  <a:moveTo>
                    <a:pt x="1262" y="1"/>
                  </a:moveTo>
                  <a:lnTo>
                    <a:pt x="1262" y="2858"/>
                  </a:lnTo>
                  <a:lnTo>
                    <a:pt x="1596" y="2858"/>
                  </a:lnTo>
                  <a:lnTo>
                    <a:pt x="1596" y="2477"/>
                  </a:lnTo>
                  <a:cubicBezTo>
                    <a:pt x="1596" y="2192"/>
                    <a:pt x="1882" y="1739"/>
                    <a:pt x="2525" y="1739"/>
                  </a:cubicBezTo>
                  <a:lnTo>
                    <a:pt x="2525" y="2215"/>
                  </a:lnTo>
                  <a:lnTo>
                    <a:pt x="2834" y="2215"/>
                  </a:lnTo>
                  <a:lnTo>
                    <a:pt x="2834" y="1739"/>
                  </a:lnTo>
                  <a:lnTo>
                    <a:pt x="3167" y="1739"/>
                  </a:lnTo>
                  <a:lnTo>
                    <a:pt x="3167" y="2525"/>
                  </a:lnTo>
                  <a:lnTo>
                    <a:pt x="3477" y="2525"/>
                  </a:lnTo>
                  <a:lnTo>
                    <a:pt x="3477" y="1739"/>
                  </a:lnTo>
                  <a:lnTo>
                    <a:pt x="3787" y="1739"/>
                  </a:lnTo>
                  <a:lnTo>
                    <a:pt x="3787" y="2215"/>
                  </a:lnTo>
                  <a:lnTo>
                    <a:pt x="4096" y="2215"/>
                  </a:lnTo>
                  <a:lnTo>
                    <a:pt x="4096" y="1739"/>
                  </a:lnTo>
                  <a:cubicBezTo>
                    <a:pt x="4477" y="1739"/>
                    <a:pt x="4692" y="1882"/>
                    <a:pt x="4811" y="2001"/>
                  </a:cubicBezTo>
                  <a:cubicBezTo>
                    <a:pt x="4954" y="2144"/>
                    <a:pt x="5049" y="2311"/>
                    <a:pt x="5049" y="2477"/>
                  </a:cubicBezTo>
                  <a:lnTo>
                    <a:pt x="5049" y="3573"/>
                  </a:lnTo>
                  <a:cubicBezTo>
                    <a:pt x="5049" y="3930"/>
                    <a:pt x="4882" y="4311"/>
                    <a:pt x="4573" y="4597"/>
                  </a:cubicBezTo>
                  <a:cubicBezTo>
                    <a:pt x="4239" y="4883"/>
                    <a:pt x="3787" y="5049"/>
                    <a:pt x="3310" y="5049"/>
                  </a:cubicBezTo>
                  <a:cubicBezTo>
                    <a:pt x="2834" y="5049"/>
                    <a:pt x="2382" y="4883"/>
                    <a:pt x="2072" y="4597"/>
                  </a:cubicBezTo>
                  <a:cubicBezTo>
                    <a:pt x="1762" y="4311"/>
                    <a:pt x="1596" y="3930"/>
                    <a:pt x="1596" y="3573"/>
                  </a:cubicBezTo>
                  <a:lnTo>
                    <a:pt x="1596" y="3168"/>
                  </a:lnTo>
                  <a:lnTo>
                    <a:pt x="1262" y="3168"/>
                  </a:lnTo>
                  <a:lnTo>
                    <a:pt x="1262" y="3573"/>
                  </a:lnTo>
                  <a:cubicBezTo>
                    <a:pt x="1262" y="4002"/>
                    <a:pt x="1453" y="4454"/>
                    <a:pt x="1810" y="4787"/>
                  </a:cubicBezTo>
                  <a:cubicBezTo>
                    <a:pt x="1119" y="5502"/>
                    <a:pt x="1024" y="6288"/>
                    <a:pt x="1143" y="7050"/>
                  </a:cubicBezTo>
                  <a:cubicBezTo>
                    <a:pt x="929" y="7193"/>
                    <a:pt x="619" y="7383"/>
                    <a:pt x="453" y="7764"/>
                  </a:cubicBezTo>
                  <a:cubicBezTo>
                    <a:pt x="238" y="8217"/>
                    <a:pt x="286" y="8788"/>
                    <a:pt x="572" y="9527"/>
                  </a:cubicBezTo>
                  <a:cubicBezTo>
                    <a:pt x="238" y="9622"/>
                    <a:pt x="0" y="9931"/>
                    <a:pt x="0" y="10289"/>
                  </a:cubicBezTo>
                  <a:lnTo>
                    <a:pt x="0" y="10765"/>
                  </a:lnTo>
                  <a:lnTo>
                    <a:pt x="6621" y="10765"/>
                  </a:lnTo>
                  <a:lnTo>
                    <a:pt x="6621" y="10289"/>
                  </a:lnTo>
                  <a:cubicBezTo>
                    <a:pt x="6621" y="9931"/>
                    <a:pt x="6382" y="9622"/>
                    <a:pt x="6049" y="9527"/>
                  </a:cubicBezTo>
                  <a:cubicBezTo>
                    <a:pt x="6335" y="8788"/>
                    <a:pt x="6382" y="8193"/>
                    <a:pt x="6192" y="7764"/>
                  </a:cubicBezTo>
                  <a:cubicBezTo>
                    <a:pt x="6025" y="7383"/>
                    <a:pt x="5716" y="7193"/>
                    <a:pt x="5477" y="7050"/>
                  </a:cubicBezTo>
                  <a:cubicBezTo>
                    <a:pt x="5597" y="6288"/>
                    <a:pt x="5525" y="5502"/>
                    <a:pt x="4835" y="4787"/>
                  </a:cubicBezTo>
                  <a:cubicBezTo>
                    <a:pt x="5168" y="4454"/>
                    <a:pt x="5358" y="4002"/>
                    <a:pt x="5358" y="3573"/>
                  </a:cubicBezTo>
                  <a:lnTo>
                    <a:pt x="5358" y="1"/>
                  </a:lnTo>
                  <a:lnTo>
                    <a:pt x="4977" y="1"/>
                  </a:lnTo>
                  <a:lnTo>
                    <a:pt x="3858" y="1430"/>
                  </a:lnTo>
                  <a:lnTo>
                    <a:pt x="2763" y="1430"/>
                  </a:lnTo>
                  <a:lnTo>
                    <a:pt x="1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7" name="Google Shape;5607;p62"/>
            <p:cNvSpPr/>
            <p:nvPr/>
          </p:nvSpPr>
          <p:spPr>
            <a:xfrm>
              <a:off x="3477060" y="3075211"/>
              <a:ext cx="12928" cy="11963"/>
            </a:xfrm>
            <a:custGeom>
              <a:rect b="b" l="l" r="r" t="t"/>
              <a:pathLst>
                <a:path extrusionOk="0" h="310" w="335">
                  <a:moveTo>
                    <a:pt x="1" y="0"/>
                  </a:moveTo>
                  <a:lnTo>
                    <a:pt x="1" y="310"/>
                  </a:lnTo>
                  <a:lnTo>
                    <a:pt x="334" y="310"/>
                  </a:lnTo>
                  <a:lnTo>
                    <a:pt x="33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8" name="Google Shape;5608;p62"/>
            <p:cNvSpPr/>
            <p:nvPr/>
          </p:nvSpPr>
          <p:spPr>
            <a:xfrm>
              <a:off x="3410919" y="2858303"/>
              <a:ext cx="35889" cy="18446"/>
            </a:xfrm>
            <a:custGeom>
              <a:rect b="b" l="l" r="r" t="t"/>
              <a:pathLst>
                <a:path extrusionOk="0" h="478" w="930">
                  <a:moveTo>
                    <a:pt x="477" y="1"/>
                  </a:moveTo>
                  <a:cubicBezTo>
                    <a:pt x="215" y="1"/>
                    <a:pt x="0" y="215"/>
                    <a:pt x="0" y="477"/>
                  </a:cubicBezTo>
                  <a:lnTo>
                    <a:pt x="310" y="477"/>
                  </a:lnTo>
                  <a:cubicBezTo>
                    <a:pt x="310" y="382"/>
                    <a:pt x="381" y="311"/>
                    <a:pt x="477" y="311"/>
                  </a:cubicBezTo>
                  <a:cubicBezTo>
                    <a:pt x="548" y="311"/>
                    <a:pt x="620" y="382"/>
                    <a:pt x="620" y="477"/>
                  </a:cubicBezTo>
                  <a:lnTo>
                    <a:pt x="929" y="477"/>
                  </a:lnTo>
                  <a:cubicBezTo>
                    <a:pt x="929" y="215"/>
                    <a:pt x="739" y="1"/>
                    <a:pt x="4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9" name="Google Shape;5609;p62"/>
            <p:cNvSpPr/>
            <p:nvPr/>
          </p:nvSpPr>
          <p:spPr>
            <a:xfrm>
              <a:off x="3483504" y="2858303"/>
              <a:ext cx="36815" cy="18446"/>
            </a:xfrm>
            <a:custGeom>
              <a:rect b="b" l="l" r="r" t="t"/>
              <a:pathLst>
                <a:path extrusionOk="0" h="478" w="954">
                  <a:moveTo>
                    <a:pt x="477" y="1"/>
                  </a:moveTo>
                  <a:cubicBezTo>
                    <a:pt x="215" y="1"/>
                    <a:pt x="1" y="215"/>
                    <a:pt x="1" y="477"/>
                  </a:cubicBezTo>
                  <a:lnTo>
                    <a:pt x="310" y="477"/>
                  </a:lnTo>
                  <a:cubicBezTo>
                    <a:pt x="310" y="382"/>
                    <a:pt x="382" y="311"/>
                    <a:pt x="477" y="311"/>
                  </a:cubicBezTo>
                  <a:cubicBezTo>
                    <a:pt x="572" y="311"/>
                    <a:pt x="644" y="382"/>
                    <a:pt x="644" y="477"/>
                  </a:cubicBezTo>
                  <a:lnTo>
                    <a:pt x="953" y="477"/>
                  </a:lnTo>
                  <a:cubicBezTo>
                    <a:pt x="953" y="215"/>
                    <a:pt x="739" y="1"/>
                    <a:pt x="4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10" name="Google Shape;5610;p62"/>
          <p:cNvGrpSpPr/>
          <p:nvPr/>
        </p:nvGrpSpPr>
        <p:grpSpPr>
          <a:xfrm>
            <a:off x="2477222" y="2745276"/>
            <a:ext cx="414534" cy="415421"/>
            <a:chOff x="2477222" y="2745276"/>
            <a:chExt cx="414534" cy="415421"/>
          </a:xfrm>
        </p:grpSpPr>
        <p:sp>
          <p:nvSpPr>
            <p:cNvPr id="5611" name="Google Shape;5611;p62"/>
            <p:cNvSpPr/>
            <p:nvPr/>
          </p:nvSpPr>
          <p:spPr>
            <a:xfrm>
              <a:off x="2482740" y="2751721"/>
              <a:ext cx="267467" cy="347426"/>
            </a:xfrm>
            <a:custGeom>
              <a:rect b="b" l="l" r="r" t="t"/>
              <a:pathLst>
                <a:path extrusionOk="0" h="9003" w="6931">
                  <a:moveTo>
                    <a:pt x="1" y="0"/>
                  </a:moveTo>
                  <a:lnTo>
                    <a:pt x="1" y="9002"/>
                  </a:lnTo>
                  <a:lnTo>
                    <a:pt x="5097" y="9002"/>
                  </a:lnTo>
                  <a:lnTo>
                    <a:pt x="5097" y="3192"/>
                  </a:lnTo>
                  <a:cubicBezTo>
                    <a:pt x="5097" y="3025"/>
                    <a:pt x="5216" y="2882"/>
                    <a:pt x="5407" y="2882"/>
                  </a:cubicBezTo>
                  <a:lnTo>
                    <a:pt x="6931" y="2882"/>
                  </a:lnTo>
                  <a:lnTo>
                    <a:pt x="6931"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2" name="Google Shape;5612;p62"/>
            <p:cNvSpPr/>
            <p:nvPr/>
          </p:nvSpPr>
          <p:spPr>
            <a:xfrm>
              <a:off x="2482740" y="2751721"/>
              <a:ext cx="267467" cy="347426"/>
            </a:xfrm>
            <a:custGeom>
              <a:rect b="b" l="l" r="r" t="t"/>
              <a:pathLst>
                <a:path extrusionOk="0" h="9003" w="6931">
                  <a:moveTo>
                    <a:pt x="4621" y="9002"/>
                  </a:moveTo>
                  <a:lnTo>
                    <a:pt x="5097" y="9002"/>
                  </a:lnTo>
                  <a:lnTo>
                    <a:pt x="5097" y="3192"/>
                  </a:lnTo>
                  <a:cubicBezTo>
                    <a:pt x="5097" y="3025"/>
                    <a:pt x="5216" y="2882"/>
                    <a:pt x="5407" y="2882"/>
                  </a:cubicBezTo>
                  <a:lnTo>
                    <a:pt x="6931" y="2882"/>
                  </a:lnTo>
                  <a:lnTo>
                    <a:pt x="6931" y="2406"/>
                  </a:lnTo>
                  <a:lnTo>
                    <a:pt x="5407" y="2406"/>
                  </a:lnTo>
                  <a:cubicBezTo>
                    <a:pt x="4978" y="2406"/>
                    <a:pt x="4621" y="2763"/>
                    <a:pt x="4621" y="3192"/>
                  </a:cubicBezTo>
                  <a:close/>
                  <a:moveTo>
                    <a:pt x="1" y="0"/>
                  </a:moveTo>
                  <a:lnTo>
                    <a:pt x="1" y="9002"/>
                  </a:lnTo>
                  <a:lnTo>
                    <a:pt x="477" y="9002"/>
                  </a:lnTo>
                  <a:lnTo>
                    <a:pt x="477"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3" name="Google Shape;5613;p62"/>
            <p:cNvSpPr/>
            <p:nvPr/>
          </p:nvSpPr>
          <p:spPr>
            <a:xfrm>
              <a:off x="2703314" y="2965850"/>
              <a:ext cx="158103" cy="158103"/>
            </a:xfrm>
            <a:custGeom>
              <a:rect b="b" l="l" r="r" t="t"/>
              <a:pathLst>
                <a:path extrusionOk="0" h="4097" w="4097">
                  <a:moveTo>
                    <a:pt x="0" y="3144"/>
                  </a:moveTo>
                  <a:lnTo>
                    <a:pt x="0" y="4096"/>
                  </a:lnTo>
                  <a:lnTo>
                    <a:pt x="953" y="4096"/>
                  </a:lnTo>
                  <a:lnTo>
                    <a:pt x="953" y="3144"/>
                  </a:lnTo>
                  <a:close/>
                  <a:moveTo>
                    <a:pt x="3144" y="3144"/>
                  </a:moveTo>
                  <a:lnTo>
                    <a:pt x="3144" y="4096"/>
                  </a:lnTo>
                  <a:lnTo>
                    <a:pt x="4096" y="4096"/>
                  </a:lnTo>
                  <a:lnTo>
                    <a:pt x="4096" y="3144"/>
                  </a:lnTo>
                  <a:close/>
                  <a:moveTo>
                    <a:pt x="3144" y="0"/>
                  </a:moveTo>
                  <a:lnTo>
                    <a:pt x="3144" y="953"/>
                  </a:lnTo>
                  <a:lnTo>
                    <a:pt x="4096" y="953"/>
                  </a:lnTo>
                  <a:lnTo>
                    <a:pt x="4096" y="0"/>
                  </a:lnTo>
                  <a:close/>
                  <a:moveTo>
                    <a:pt x="3144" y="1572"/>
                  </a:moveTo>
                  <a:lnTo>
                    <a:pt x="3144" y="2525"/>
                  </a:lnTo>
                  <a:lnTo>
                    <a:pt x="4096" y="2525"/>
                  </a:lnTo>
                  <a:lnTo>
                    <a:pt x="4096" y="1572"/>
                  </a:lnTo>
                  <a:close/>
                  <a:moveTo>
                    <a:pt x="1572" y="3144"/>
                  </a:moveTo>
                  <a:lnTo>
                    <a:pt x="1572" y="4096"/>
                  </a:lnTo>
                  <a:lnTo>
                    <a:pt x="2525" y="4096"/>
                  </a:lnTo>
                  <a:lnTo>
                    <a:pt x="2525" y="3144"/>
                  </a:lnTo>
                  <a:close/>
                  <a:moveTo>
                    <a:pt x="1572" y="0"/>
                  </a:moveTo>
                  <a:lnTo>
                    <a:pt x="1572" y="953"/>
                  </a:lnTo>
                  <a:lnTo>
                    <a:pt x="2525" y="953"/>
                  </a:lnTo>
                  <a:lnTo>
                    <a:pt x="2525" y="0"/>
                  </a:lnTo>
                  <a:close/>
                  <a:moveTo>
                    <a:pt x="1572" y="1572"/>
                  </a:moveTo>
                  <a:lnTo>
                    <a:pt x="1572" y="2525"/>
                  </a:lnTo>
                  <a:lnTo>
                    <a:pt x="2525" y="2525"/>
                  </a:lnTo>
                  <a:lnTo>
                    <a:pt x="2525" y="1572"/>
                  </a:lnTo>
                  <a:close/>
                  <a:moveTo>
                    <a:pt x="0" y="0"/>
                  </a:moveTo>
                  <a:lnTo>
                    <a:pt x="0" y="953"/>
                  </a:lnTo>
                  <a:lnTo>
                    <a:pt x="953" y="953"/>
                  </a:lnTo>
                  <a:lnTo>
                    <a:pt x="953" y="0"/>
                  </a:lnTo>
                  <a:close/>
                  <a:moveTo>
                    <a:pt x="0" y="1572"/>
                  </a:moveTo>
                  <a:lnTo>
                    <a:pt x="0" y="2525"/>
                  </a:lnTo>
                  <a:lnTo>
                    <a:pt x="953" y="2525"/>
                  </a:lnTo>
                  <a:lnTo>
                    <a:pt x="953" y="1572"/>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4" name="Google Shape;5614;p62"/>
            <p:cNvSpPr/>
            <p:nvPr/>
          </p:nvSpPr>
          <p:spPr>
            <a:xfrm>
              <a:off x="2679389" y="2862895"/>
              <a:ext cx="205916" cy="291393"/>
            </a:xfrm>
            <a:custGeom>
              <a:rect b="b" l="l" r="r" t="t"/>
              <a:pathLst>
                <a:path extrusionOk="0" h="7551" w="5336">
                  <a:moveTo>
                    <a:pt x="620" y="6764"/>
                  </a:moveTo>
                  <a:lnTo>
                    <a:pt x="620" y="5812"/>
                  </a:lnTo>
                  <a:lnTo>
                    <a:pt x="1573" y="5812"/>
                  </a:lnTo>
                  <a:lnTo>
                    <a:pt x="1573" y="6764"/>
                  </a:lnTo>
                  <a:close/>
                  <a:moveTo>
                    <a:pt x="1" y="311"/>
                  </a:moveTo>
                  <a:lnTo>
                    <a:pt x="1" y="7241"/>
                  </a:lnTo>
                  <a:cubicBezTo>
                    <a:pt x="1" y="7407"/>
                    <a:pt x="120" y="7550"/>
                    <a:pt x="311" y="7550"/>
                  </a:cubicBezTo>
                  <a:lnTo>
                    <a:pt x="5026" y="7550"/>
                  </a:lnTo>
                  <a:cubicBezTo>
                    <a:pt x="5193" y="7550"/>
                    <a:pt x="5335" y="7407"/>
                    <a:pt x="5335" y="7241"/>
                  </a:cubicBezTo>
                  <a:lnTo>
                    <a:pt x="5335" y="311"/>
                  </a:lnTo>
                  <a:cubicBezTo>
                    <a:pt x="5335" y="144"/>
                    <a:pt x="5193" y="1"/>
                    <a:pt x="5026" y="1"/>
                  </a:cubicBezTo>
                  <a:lnTo>
                    <a:pt x="311" y="1"/>
                  </a:lnTo>
                  <a:cubicBezTo>
                    <a:pt x="120" y="1"/>
                    <a:pt x="1" y="144"/>
                    <a:pt x="1" y="311"/>
                  </a:cubicBezTo>
                  <a:close/>
                  <a:moveTo>
                    <a:pt x="620" y="5193"/>
                  </a:moveTo>
                  <a:lnTo>
                    <a:pt x="620" y="4240"/>
                  </a:lnTo>
                  <a:lnTo>
                    <a:pt x="1573" y="4240"/>
                  </a:lnTo>
                  <a:lnTo>
                    <a:pt x="1573" y="5193"/>
                  </a:lnTo>
                  <a:close/>
                  <a:moveTo>
                    <a:pt x="1573" y="3621"/>
                  </a:moveTo>
                  <a:lnTo>
                    <a:pt x="620" y="3621"/>
                  </a:lnTo>
                  <a:lnTo>
                    <a:pt x="620" y="2668"/>
                  </a:lnTo>
                  <a:lnTo>
                    <a:pt x="1573" y="2668"/>
                  </a:lnTo>
                  <a:close/>
                  <a:moveTo>
                    <a:pt x="4716" y="2049"/>
                  </a:moveTo>
                  <a:lnTo>
                    <a:pt x="620" y="2049"/>
                  </a:lnTo>
                  <a:lnTo>
                    <a:pt x="620" y="787"/>
                  </a:lnTo>
                  <a:lnTo>
                    <a:pt x="4716" y="787"/>
                  </a:lnTo>
                  <a:close/>
                  <a:moveTo>
                    <a:pt x="3145" y="3621"/>
                  </a:moveTo>
                  <a:lnTo>
                    <a:pt x="2192" y="3621"/>
                  </a:lnTo>
                  <a:lnTo>
                    <a:pt x="2192" y="2668"/>
                  </a:lnTo>
                  <a:lnTo>
                    <a:pt x="3145" y="2668"/>
                  </a:lnTo>
                  <a:close/>
                  <a:moveTo>
                    <a:pt x="3764" y="3621"/>
                  </a:moveTo>
                  <a:lnTo>
                    <a:pt x="3764" y="2668"/>
                  </a:lnTo>
                  <a:lnTo>
                    <a:pt x="4716" y="2668"/>
                  </a:lnTo>
                  <a:lnTo>
                    <a:pt x="4716" y="3621"/>
                  </a:lnTo>
                  <a:close/>
                  <a:moveTo>
                    <a:pt x="2192" y="5193"/>
                  </a:moveTo>
                  <a:lnTo>
                    <a:pt x="2192" y="4240"/>
                  </a:lnTo>
                  <a:lnTo>
                    <a:pt x="3145" y="4240"/>
                  </a:lnTo>
                  <a:lnTo>
                    <a:pt x="3145" y="5193"/>
                  </a:lnTo>
                  <a:close/>
                  <a:moveTo>
                    <a:pt x="3764" y="5193"/>
                  </a:moveTo>
                  <a:lnTo>
                    <a:pt x="3764" y="4240"/>
                  </a:lnTo>
                  <a:lnTo>
                    <a:pt x="4716" y="4240"/>
                  </a:lnTo>
                  <a:lnTo>
                    <a:pt x="4716" y="5193"/>
                  </a:lnTo>
                  <a:close/>
                  <a:moveTo>
                    <a:pt x="3764" y="5812"/>
                  </a:moveTo>
                  <a:lnTo>
                    <a:pt x="4716" y="5812"/>
                  </a:lnTo>
                  <a:lnTo>
                    <a:pt x="4716" y="6764"/>
                  </a:lnTo>
                  <a:lnTo>
                    <a:pt x="3764" y="6764"/>
                  </a:lnTo>
                  <a:close/>
                  <a:moveTo>
                    <a:pt x="2192" y="5812"/>
                  </a:moveTo>
                  <a:lnTo>
                    <a:pt x="3145" y="5812"/>
                  </a:lnTo>
                  <a:lnTo>
                    <a:pt x="3145" y="6764"/>
                  </a:lnTo>
                  <a:lnTo>
                    <a:pt x="2192" y="6764"/>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5" name="Google Shape;5615;p62"/>
            <p:cNvSpPr/>
            <p:nvPr/>
          </p:nvSpPr>
          <p:spPr>
            <a:xfrm>
              <a:off x="2703314" y="2893226"/>
              <a:ext cx="158103" cy="48778"/>
            </a:xfrm>
            <a:custGeom>
              <a:rect b="b" l="l" r="r" t="t"/>
              <a:pathLst>
                <a:path extrusionOk="0" h="1264" w="4097">
                  <a:moveTo>
                    <a:pt x="0" y="1"/>
                  </a:moveTo>
                  <a:lnTo>
                    <a:pt x="4096" y="1"/>
                  </a:lnTo>
                  <a:lnTo>
                    <a:pt x="4096" y="1263"/>
                  </a:lnTo>
                  <a:lnTo>
                    <a:pt x="0" y="1263"/>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6" name="Google Shape;5616;p62"/>
            <p:cNvSpPr/>
            <p:nvPr/>
          </p:nvSpPr>
          <p:spPr>
            <a:xfrm>
              <a:off x="2703314" y="2893226"/>
              <a:ext cx="18407" cy="48778"/>
            </a:xfrm>
            <a:custGeom>
              <a:rect b="b" l="l" r="r" t="t"/>
              <a:pathLst>
                <a:path extrusionOk="0" h="1264" w="477">
                  <a:moveTo>
                    <a:pt x="0" y="1"/>
                  </a:moveTo>
                  <a:lnTo>
                    <a:pt x="476" y="1"/>
                  </a:lnTo>
                  <a:lnTo>
                    <a:pt x="476" y="1263"/>
                  </a:lnTo>
                  <a:lnTo>
                    <a:pt x="0" y="126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7" name="Google Shape;5617;p62"/>
            <p:cNvSpPr/>
            <p:nvPr/>
          </p:nvSpPr>
          <p:spPr>
            <a:xfrm>
              <a:off x="2703314" y="2965850"/>
              <a:ext cx="139696" cy="158103"/>
            </a:xfrm>
            <a:custGeom>
              <a:rect b="b" l="l" r="r" t="t"/>
              <a:pathLst>
                <a:path extrusionOk="0" h="4097" w="3620">
                  <a:moveTo>
                    <a:pt x="0" y="3144"/>
                  </a:moveTo>
                  <a:lnTo>
                    <a:pt x="0" y="4096"/>
                  </a:lnTo>
                  <a:lnTo>
                    <a:pt x="476" y="4096"/>
                  </a:lnTo>
                  <a:lnTo>
                    <a:pt x="476" y="3144"/>
                  </a:lnTo>
                  <a:close/>
                  <a:moveTo>
                    <a:pt x="3144" y="3144"/>
                  </a:moveTo>
                  <a:lnTo>
                    <a:pt x="3144" y="4096"/>
                  </a:lnTo>
                  <a:lnTo>
                    <a:pt x="3620" y="4096"/>
                  </a:lnTo>
                  <a:lnTo>
                    <a:pt x="3620" y="3144"/>
                  </a:lnTo>
                  <a:close/>
                  <a:moveTo>
                    <a:pt x="3144" y="0"/>
                  </a:moveTo>
                  <a:lnTo>
                    <a:pt x="3144" y="953"/>
                  </a:lnTo>
                  <a:lnTo>
                    <a:pt x="3620" y="953"/>
                  </a:lnTo>
                  <a:lnTo>
                    <a:pt x="3620" y="0"/>
                  </a:lnTo>
                  <a:close/>
                  <a:moveTo>
                    <a:pt x="3144" y="1572"/>
                  </a:moveTo>
                  <a:lnTo>
                    <a:pt x="3144" y="2525"/>
                  </a:lnTo>
                  <a:lnTo>
                    <a:pt x="3620" y="2525"/>
                  </a:lnTo>
                  <a:lnTo>
                    <a:pt x="3620" y="1572"/>
                  </a:lnTo>
                  <a:close/>
                  <a:moveTo>
                    <a:pt x="1572" y="3144"/>
                  </a:moveTo>
                  <a:lnTo>
                    <a:pt x="1572" y="4096"/>
                  </a:lnTo>
                  <a:lnTo>
                    <a:pt x="2048" y="4096"/>
                  </a:lnTo>
                  <a:lnTo>
                    <a:pt x="2048" y="3144"/>
                  </a:lnTo>
                  <a:close/>
                  <a:moveTo>
                    <a:pt x="1572" y="0"/>
                  </a:moveTo>
                  <a:lnTo>
                    <a:pt x="1572" y="953"/>
                  </a:lnTo>
                  <a:lnTo>
                    <a:pt x="2048" y="953"/>
                  </a:lnTo>
                  <a:lnTo>
                    <a:pt x="2048" y="0"/>
                  </a:lnTo>
                  <a:close/>
                  <a:moveTo>
                    <a:pt x="1572" y="1572"/>
                  </a:moveTo>
                  <a:lnTo>
                    <a:pt x="1572" y="2525"/>
                  </a:lnTo>
                  <a:lnTo>
                    <a:pt x="2048" y="2525"/>
                  </a:lnTo>
                  <a:lnTo>
                    <a:pt x="2048" y="1572"/>
                  </a:lnTo>
                  <a:close/>
                  <a:moveTo>
                    <a:pt x="0" y="0"/>
                  </a:moveTo>
                  <a:lnTo>
                    <a:pt x="0" y="953"/>
                  </a:lnTo>
                  <a:lnTo>
                    <a:pt x="476" y="953"/>
                  </a:lnTo>
                  <a:lnTo>
                    <a:pt x="476" y="0"/>
                  </a:lnTo>
                  <a:close/>
                  <a:moveTo>
                    <a:pt x="0" y="1572"/>
                  </a:moveTo>
                  <a:lnTo>
                    <a:pt x="0" y="2525"/>
                  </a:lnTo>
                  <a:lnTo>
                    <a:pt x="476" y="2525"/>
                  </a:lnTo>
                  <a:lnTo>
                    <a:pt x="476" y="1572"/>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8" name="Google Shape;5618;p62"/>
            <p:cNvSpPr/>
            <p:nvPr/>
          </p:nvSpPr>
          <p:spPr>
            <a:xfrm>
              <a:off x="2679389" y="2862895"/>
              <a:ext cx="30370" cy="291393"/>
            </a:xfrm>
            <a:custGeom>
              <a:rect b="b" l="l" r="r" t="t"/>
              <a:pathLst>
                <a:path extrusionOk="0" h="7551" w="787">
                  <a:moveTo>
                    <a:pt x="1" y="311"/>
                  </a:moveTo>
                  <a:lnTo>
                    <a:pt x="1" y="7241"/>
                  </a:lnTo>
                  <a:cubicBezTo>
                    <a:pt x="1" y="7407"/>
                    <a:pt x="120" y="7550"/>
                    <a:pt x="311" y="7550"/>
                  </a:cubicBezTo>
                  <a:lnTo>
                    <a:pt x="787" y="7550"/>
                  </a:lnTo>
                  <a:cubicBezTo>
                    <a:pt x="596" y="7550"/>
                    <a:pt x="453" y="7407"/>
                    <a:pt x="453" y="7241"/>
                  </a:cubicBezTo>
                  <a:lnTo>
                    <a:pt x="453" y="311"/>
                  </a:lnTo>
                  <a:cubicBezTo>
                    <a:pt x="453" y="144"/>
                    <a:pt x="596" y="1"/>
                    <a:pt x="787" y="1"/>
                  </a:cubicBezTo>
                  <a:lnTo>
                    <a:pt x="311" y="1"/>
                  </a:lnTo>
                  <a:cubicBezTo>
                    <a:pt x="120" y="1"/>
                    <a:pt x="1" y="144"/>
                    <a:pt x="1" y="31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9" name="Google Shape;5619;p62"/>
            <p:cNvSpPr/>
            <p:nvPr/>
          </p:nvSpPr>
          <p:spPr>
            <a:xfrm>
              <a:off x="2831043" y="3147797"/>
              <a:ext cx="11963" cy="12889"/>
            </a:xfrm>
            <a:custGeom>
              <a:rect b="b" l="l" r="r" t="t"/>
              <a:pathLst>
                <a:path extrusionOk="0" h="334" w="310">
                  <a:moveTo>
                    <a:pt x="0" y="0"/>
                  </a:moveTo>
                  <a:lnTo>
                    <a:pt x="0" y="334"/>
                  </a:lnTo>
                  <a:lnTo>
                    <a:pt x="310" y="334"/>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0" name="Google Shape;5620;p62"/>
            <p:cNvSpPr/>
            <p:nvPr/>
          </p:nvSpPr>
          <p:spPr>
            <a:xfrm>
              <a:off x="2477222" y="2745276"/>
              <a:ext cx="414534" cy="415421"/>
            </a:xfrm>
            <a:custGeom>
              <a:rect b="b" l="l" r="r" t="t"/>
              <a:pathLst>
                <a:path extrusionOk="0" h="10765" w="10742">
                  <a:moveTo>
                    <a:pt x="1" y="1"/>
                  </a:moveTo>
                  <a:lnTo>
                    <a:pt x="1" y="787"/>
                  </a:lnTo>
                  <a:lnTo>
                    <a:pt x="310" y="787"/>
                  </a:lnTo>
                  <a:lnTo>
                    <a:pt x="310" y="334"/>
                  </a:lnTo>
                  <a:lnTo>
                    <a:pt x="6907" y="334"/>
                  </a:lnTo>
                  <a:lnTo>
                    <a:pt x="6907" y="2882"/>
                  </a:lnTo>
                  <a:lnTo>
                    <a:pt x="5550" y="2882"/>
                  </a:lnTo>
                  <a:cubicBezTo>
                    <a:pt x="5288" y="2882"/>
                    <a:pt x="5073" y="3097"/>
                    <a:pt x="5073" y="3359"/>
                  </a:cubicBezTo>
                  <a:lnTo>
                    <a:pt x="5073" y="9026"/>
                  </a:lnTo>
                  <a:lnTo>
                    <a:pt x="310" y="9026"/>
                  </a:lnTo>
                  <a:lnTo>
                    <a:pt x="310" y="1120"/>
                  </a:lnTo>
                  <a:lnTo>
                    <a:pt x="1" y="1120"/>
                  </a:lnTo>
                  <a:lnTo>
                    <a:pt x="1" y="9336"/>
                  </a:lnTo>
                  <a:lnTo>
                    <a:pt x="5073" y="9336"/>
                  </a:lnTo>
                  <a:lnTo>
                    <a:pt x="5073" y="10289"/>
                  </a:lnTo>
                  <a:cubicBezTo>
                    <a:pt x="5073" y="10551"/>
                    <a:pt x="5288" y="10765"/>
                    <a:pt x="5550" y="10765"/>
                  </a:cubicBezTo>
                  <a:lnTo>
                    <a:pt x="8860" y="10765"/>
                  </a:lnTo>
                  <a:lnTo>
                    <a:pt x="8860" y="10431"/>
                  </a:lnTo>
                  <a:lnTo>
                    <a:pt x="5550" y="10431"/>
                  </a:lnTo>
                  <a:cubicBezTo>
                    <a:pt x="5454" y="10431"/>
                    <a:pt x="5383" y="10360"/>
                    <a:pt x="5383" y="10289"/>
                  </a:cubicBezTo>
                  <a:lnTo>
                    <a:pt x="5383" y="3359"/>
                  </a:lnTo>
                  <a:cubicBezTo>
                    <a:pt x="5383" y="3263"/>
                    <a:pt x="5454" y="3192"/>
                    <a:pt x="5550" y="3192"/>
                  </a:cubicBezTo>
                  <a:lnTo>
                    <a:pt x="10265" y="3192"/>
                  </a:lnTo>
                  <a:cubicBezTo>
                    <a:pt x="10360" y="3192"/>
                    <a:pt x="10432" y="3263"/>
                    <a:pt x="10432" y="3359"/>
                  </a:cubicBezTo>
                  <a:lnTo>
                    <a:pt x="10432" y="10289"/>
                  </a:lnTo>
                  <a:cubicBezTo>
                    <a:pt x="10432" y="10360"/>
                    <a:pt x="10360" y="10431"/>
                    <a:pt x="10265" y="10431"/>
                  </a:cubicBezTo>
                  <a:lnTo>
                    <a:pt x="9789" y="10431"/>
                  </a:lnTo>
                  <a:lnTo>
                    <a:pt x="9789" y="10765"/>
                  </a:lnTo>
                  <a:lnTo>
                    <a:pt x="10265" y="10765"/>
                  </a:lnTo>
                  <a:cubicBezTo>
                    <a:pt x="10527" y="10765"/>
                    <a:pt x="10741" y="10551"/>
                    <a:pt x="10741" y="10289"/>
                  </a:cubicBezTo>
                  <a:lnTo>
                    <a:pt x="10741" y="3359"/>
                  </a:lnTo>
                  <a:cubicBezTo>
                    <a:pt x="10741" y="3097"/>
                    <a:pt x="10527" y="2882"/>
                    <a:pt x="10265" y="2882"/>
                  </a:cubicBezTo>
                  <a:lnTo>
                    <a:pt x="7240" y="2882"/>
                  </a:lnTo>
                  <a:lnTo>
                    <a:pt x="724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1" name="Google Shape;5621;p62"/>
            <p:cNvSpPr/>
            <p:nvPr/>
          </p:nvSpPr>
          <p:spPr>
            <a:xfrm>
              <a:off x="2757531" y="3020994"/>
              <a:ext cx="48739" cy="47813"/>
            </a:xfrm>
            <a:custGeom>
              <a:rect b="b" l="l" r="r" t="t"/>
              <a:pathLst>
                <a:path extrusionOk="0" h="1239" w="1263">
                  <a:moveTo>
                    <a:pt x="953" y="310"/>
                  </a:moveTo>
                  <a:lnTo>
                    <a:pt x="953" y="929"/>
                  </a:lnTo>
                  <a:lnTo>
                    <a:pt x="334" y="929"/>
                  </a:lnTo>
                  <a:lnTo>
                    <a:pt x="334" y="310"/>
                  </a:lnTo>
                  <a:close/>
                  <a:moveTo>
                    <a:pt x="0" y="0"/>
                  </a:moveTo>
                  <a:lnTo>
                    <a:pt x="0" y="1238"/>
                  </a:lnTo>
                  <a:lnTo>
                    <a:pt x="1262" y="1238"/>
                  </a:lnTo>
                  <a:lnTo>
                    <a:pt x="126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2" name="Google Shape;5622;p62"/>
            <p:cNvSpPr/>
            <p:nvPr/>
          </p:nvSpPr>
          <p:spPr>
            <a:xfrm>
              <a:off x="2819081" y="3081617"/>
              <a:ext cx="47852" cy="48739"/>
            </a:xfrm>
            <a:custGeom>
              <a:rect b="b" l="l" r="r" t="t"/>
              <a:pathLst>
                <a:path extrusionOk="0" h="1263" w="1240">
                  <a:moveTo>
                    <a:pt x="930" y="310"/>
                  </a:moveTo>
                  <a:lnTo>
                    <a:pt x="930" y="930"/>
                  </a:lnTo>
                  <a:lnTo>
                    <a:pt x="310" y="930"/>
                  </a:lnTo>
                  <a:lnTo>
                    <a:pt x="310" y="310"/>
                  </a:lnTo>
                  <a:close/>
                  <a:moveTo>
                    <a:pt x="1" y="1"/>
                  </a:moveTo>
                  <a:lnTo>
                    <a:pt x="1" y="1263"/>
                  </a:lnTo>
                  <a:lnTo>
                    <a:pt x="1239" y="1263"/>
                  </a:lnTo>
                  <a:lnTo>
                    <a:pt x="123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3" name="Google Shape;5623;p62"/>
            <p:cNvSpPr/>
            <p:nvPr/>
          </p:nvSpPr>
          <p:spPr>
            <a:xfrm>
              <a:off x="2696870" y="3020994"/>
              <a:ext cx="48739" cy="47813"/>
            </a:xfrm>
            <a:custGeom>
              <a:rect b="b" l="l" r="r" t="t"/>
              <a:pathLst>
                <a:path extrusionOk="0" h="1239" w="1263">
                  <a:moveTo>
                    <a:pt x="953" y="310"/>
                  </a:moveTo>
                  <a:lnTo>
                    <a:pt x="953" y="929"/>
                  </a:lnTo>
                  <a:lnTo>
                    <a:pt x="334" y="929"/>
                  </a:lnTo>
                  <a:lnTo>
                    <a:pt x="334" y="310"/>
                  </a:lnTo>
                  <a:close/>
                  <a:moveTo>
                    <a:pt x="0" y="0"/>
                  </a:moveTo>
                  <a:lnTo>
                    <a:pt x="0" y="1238"/>
                  </a:lnTo>
                  <a:lnTo>
                    <a:pt x="1263" y="1238"/>
                  </a:lnTo>
                  <a:lnTo>
                    <a:pt x="126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4" name="Google Shape;5624;p62"/>
            <p:cNvSpPr/>
            <p:nvPr/>
          </p:nvSpPr>
          <p:spPr>
            <a:xfrm>
              <a:off x="2819081" y="3020994"/>
              <a:ext cx="47852" cy="47813"/>
            </a:xfrm>
            <a:custGeom>
              <a:rect b="b" l="l" r="r" t="t"/>
              <a:pathLst>
                <a:path extrusionOk="0" h="1239" w="1240">
                  <a:moveTo>
                    <a:pt x="930" y="310"/>
                  </a:moveTo>
                  <a:lnTo>
                    <a:pt x="930" y="929"/>
                  </a:lnTo>
                  <a:lnTo>
                    <a:pt x="310" y="929"/>
                  </a:lnTo>
                  <a:lnTo>
                    <a:pt x="310" y="310"/>
                  </a:lnTo>
                  <a:close/>
                  <a:moveTo>
                    <a:pt x="1" y="0"/>
                  </a:moveTo>
                  <a:lnTo>
                    <a:pt x="1" y="1238"/>
                  </a:lnTo>
                  <a:lnTo>
                    <a:pt x="1239" y="1238"/>
                  </a:lnTo>
                  <a:lnTo>
                    <a:pt x="123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5" name="Google Shape;5625;p62"/>
            <p:cNvSpPr/>
            <p:nvPr/>
          </p:nvSpPr>
          <p:spPr>
            <a:xfrm>
              <a:off x="2757531" y="2959406"/>
              <a:ext cx="48739" cy="48739"/>
            </a:xfrm>
            <a:custGeom>
              <a:rect b="b" l="l" r="r" t="t"/>
              <a:pathLst>
                <a:path extrusionOk="0" h="1263" w="1263">
                  <a:moveTo>
                    <a:pt x="953" y="334"/>
                  </a:moveTo>
                  <a:lnTo>
                    <a:pt x="953" y="953"/>
                  </a:lnTo>
                  <a:lnTo>
                    <a:pt x="334" y="953"/>
                  </a:lnTo>
                  <a:lnTo>
                    <a:pt x="334" y="334"/>
                  </a:lnTo>
                  <a:close/>
                  <a:moveTo>
                    <a:pt x="0" y="1"/>
                  </a:moveTo>
                  <a:lnTo>
                    <a:pt x="0" y="1263"/>
                  </a:lnTo>
                  <a:lnTo>
                    <a:pt x="1262" y="1263"/>
                  </a:lnTo>
                  <a:lnTo>
                    <a:pt x="126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6" name="Google Shape;5626;p62"/>
            <p:cNvSpPr/>
            <p:nvPr/>
          </p:nvSpPr>
          <p:spPr>
            <a:xfrm>
              <a:off x="2696870" y="2886820"/>
              <a:ext cx="170066" cy="60663"/>
            </a:xfrm>
            <a:custGeom>
              <a:rect b="b" l="l" r="r" t="t"/>
              <a:pathLst>
                <a:path extrusionOk="0" h="1572" w="4407">
                  <a:moveTo>
                    <a:pt x="4097" y="310"/>
                  </a:moveTo>
                  <a:lnTo>
                    <a:pt x="4097" y="1262"/>
                  </a:lnTo>
                  <a:lnTo>
                    <a:pt x="334" y="1262"/>
                  </a:lnTo>
                  <a:lnTo>
                    <a:pt x="334" y="310"/>
                  </a:lnTo>
                  <a:close/>
                  <a:moveTo>
                    <a:pt x="0" y="0"/>
                  </a:moveTo>
                  <a:lnTo>
                    <a:pt x="0" y="1572"/>
                  </a:lnTo>
                  <a:lnTo>
                    <a:pt x="4406" y="1572"/>
                  </a:lnTo>
                  <a:lnTo>
                    <a:pt x="440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7" name="Google Shape;5627;p62"/>
            <p:cNvSpPr/>
            <p:nvPr/>
          </p:nvSpPr>
          <p:spPr>
            <a:xfrm>
              <a:off x="2696870" y="2959406"/>
              <a:ext cx="48739" cy="48739"/>
            </a:xfrm>
            <a:custGeom>
              <a:rect b="b" l="l" r="r" t="t"/>
              <a:pathLst>
                <a:path extrusionOk="0" h="1263" w="1263">
                  <a:moveTo>
                    <a:pt x="953" y="334"/>
                  </a:moveTo>
                  <a:lnTo>
                    <a:pt x="953" y="953"/>
                  </a:lnTo>
                  <a:lnTo>
                    <a:pt x="334" y="953"/>
                  </a:lnTo>
                  <a:lnTo>
                    <a:pt x="334" y="334"/>
                  </a:lnTo>
                  <a:close/>
                  <a:moveTo>
                    <a:pt x="0" y="1"/>
                  </a:moveTo>
                  <a:lnTo>
                    <a:pt x="0" y="1263"/>
                  </a:lnTo>
                  <a:lnTo>
                    <a:pt x="1263" y="1263"/>
                  </a:lnTo>
                  <a:lnTo>
                    <a:pt x="126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8" name="Google Shape;5628;p62"/>
            <p:cNvSpPr/>
            <p:nvPr/>
          </p:nvSpPr>
          <p:spPr>
            <a:xfrm>
              <a:off x="2696870" y="3081617"/>
              <a:ext cx="48739" cy="48739"/>
            </a:xfrm>
            <a:custGeom>
              <a:rect b="b" l="l" r="r" t="t"/>
              <a:pathLst>
                <a:path extrusionOk="0" h="1263" w="1263">
                  <a:moveTo>
                    <a:pt x="953" y="310"/>
                  </a:moveTo>
                  <a:lnTo>
                    <a:pt x="953" y="930"/>
                  </a:lnTo>
                  <a:lnTo>
                    <a:pt x="334" y="930"/>
                  </a:lnTo>
                  <a:lnTo>
                    <a:pt x="334" y="310"/>
                  </a:lnTo>
                  <a:close/>
                  <a:moveTo>
                    <a:pt x="0" y="1"/>
                  </a:moveTo>
                  <a:lnTo>
                    <a:pt x="0" y="1263"/>
                  </a:lnTo>
                  <a:lnTo>
                    <a:pt x="1263" y="1263"/>
                  </a:lnTo>
                  <a:lnTo>
                    <a:pt x="126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9" name="Google Shape;5629;p62"/>
            <p:cNvSpPr/>
            <p:nvPr/>
          </p:nvSpPr>
          <p:spPr>
            <a:xfrm>
              <a:off x="2757531" y="3081617"/>
              <a:ext cx="48739" cy="48739"/>
            </a:xfrm>
            <a:custGeom>
              <a:rect b="b" l="l" r="r" t="t"/>
              <a:pathLst>
                <a:path extrusionOk="0" h="1263" w="1263">
                  <a:moveTo>
                    <a:pt x="953" y="310"/>
                  </a:moveTo>
                  <a:lnTo>
                    <a:pt x="953" y="930"/>
                  </a:lnTo>
                  <a:lnTo>
                    <a:pt x="334" y="930"/>
                  </a:lnTo>
                  <a:lnTo>
                    <a:pt x="334" y="310"/>
                  </a:lnTo>
                  <a:close/>
                  <a:moveTo>
                    <a:pt x="0" y="1"/>
                  </a:moveTo>
                  <a:lnTo>
                    <a:pt x="0" y="1263"/>
                  </a:lnTo>
                  <a:lnTo>
                    <a:pt x="1262" y="1263"/>
                  </a:lnTo>
                  <a:lnTo>
                    <a:pt x="126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0" name="Google Shape;5630;p62"/>
            <p:cNvSpPr/>
            <p:nvPr/>
          </p:nvSpPr>
          <p:spPr>
            <a:xfrm>
              <a:off x="2819081" y="2959406"/>
              <a:ext cx="47852" cy="48739"/>
            </a:xfrm>
            <a:custGeom>
              <a:rect b="b" l="l" r="r" t="t"/>
              <a:pathLst>
                <a:path extrusionOk="0" h="1263" w="1240">
                  <a:moveTo>
                    <a:pt x="930" y="334"/>
                  </a:moveTo>
                  <a:lnTo>
                    <a:pt x="930" y="953"/>
                  </a:lnTo>
                  <a:lnTo>
                    <a:pt x="310" y="953"/>
                  </a:lnTo>
                  <a:lnTo>
                    <a:pt x="310" y="334"/>
                  </a:lnTo>
                  <a:close/>
                  <a:moveTo>
                    <a:pt x="1" y="1"/>
                  </a:moveTo>
                  <a:lnTo>
                    <a:pt x="1" y="1263"/>
                  </a:lnTo>
                  <a:lnTo>
                    <a:pt x="1239" y="1263"/>
                  </a:lnTo>
                  <a:lnTo>
                    <a:pt x="123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1" name="Google Shape;5631;p62"/>
            <p:cNvSpPr/>
            <p:nvPr/>
          </p:nvSpPr>
          <p:spPr>
            <a:xfrm>
              <a:off x="2598545" y="2971368"/>
              <a:ext cx="36776" cy="79958"/>
            </a:xfrm>
            <a:custGeom>
              <a:rect b="b" l="l" r="r" t="t"/>
              <a:pathLst>
                <a:path extrusionOk="0" h="2072" w="953">
                  <a:moveTo>
                    <a:pt x="310" y="0"/>
                  </a:moveTo>
                  <a:lnTo>
                    <a:pt x="310" y="262"/>
                  </a:lnTo>
                  <a:cubicBezTo>
                    <a:pt x="119" y="333"/>
                    <a:pt x="0" y="500"/>
                    <a:pt x="0" y="715"/>
                  </a:cubicBezTo>
                  <a:cubicBezTo>
                    <a:pt x="0" y="976"/>
                    <a:pt x="215" y="1191"/>
                    <a:pt x="477" y="1191"/>
                  </a:cubicBezTo>
                  <a:cubicBezTo>
                    <a:pt x="548" y="1191"/>
                    <a:pt x="619" y="1262"/>
                    <a:pt x="619" y="1334"/>
                  </a:cubicBezTo>
                  <a:cubicBezTo>
                    <a:pt x="619" y="1429"/>
                    <a:pt x="548" y="1500"/>
                    <a:pt x="477" y="1500"/>
                  </a:cubicBezTo>
                  <a:cubicBezTo>
                    <a:pt x="381" y="1500"/>
                    <a:pt x="310" y="1429"/>
                    <a:pt x="310" y="1334"/>
                  </a:cubicBezTo>
                  <a:lnTo>
                    <a:pt x="0" y="1334"/>
                  </a:lnTo>
                  <a:cubicBezTo>
                    <a:pt x="0" y="1548"/>
                    <a:pt x="119" y="1715"/>
                    <a:pt x="310" y="1786"/>
                  </a:cubicBezTo>
                  <a:lnTo>
                    <a:pt x="310" y="2072"/>
                  </a:lnTo>
                  <a:lnTo>
                    <a:pt x="619" y="2072"/>
                  </a:lnTo>
                  <a:lnTo>
                    <a:pt x="619" y="1786"/>
                  </a:lnTo>
                  <a:cubicBezTo>
                    <a:pt x="810" y="1715"/>
                    <a:pt x="953" y="1548"/>
                    <a:pt x="953" y="1334"/>
                  </a:cubicBezTo>
                  <a:cubicBezTo>
                    <a:pt x="953" y="1096"/>
                    <a:pt x="739" y="881"/>
                    <a:pt x="477" y="881"/>
                  </a:cubicBezTo>
                  <a:cubicBezTo>
                    <a:pt x="381" y="881"/>
                    <a:pt x="310" y="810"/>
                    <a:pt x="310" y="715"/>
                  </a:cubicBezTo>
                  <a:cubicBezTo>
                    <a:pt x="310" y="619"/>
                    <a:pt x="381" y="548"/>
                    <a:pt x="477" y="548"/>
                  </a:cubicBezTo>
                  <a:cubicBezTo>
                    <a:pt x="548" y="548"/>
                    <a:pt x="619" y="619"/>
                    <a:pt x="619" y="715"/>
                  </a:cubicBezTo>
                  <a:lnTo>
                    <a:pt x="953" y="715"/>
                  </a:lnTo>
                  <a:cubicBezTo>
                    <a:pt x="953" y="500"/>
                    <a:pt x="810" y="333"/>
                    <a:pt x="619" y="262"/>
                  </a:cubicBezTo>
                  <a:lnTo>
                    <a:pt x="61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2" name="Google Shape;5632;p62"/>
            <p:cNvSpPr/>
            <p:nvPr/>
          </p:nvSpPr>
          <p:spPr>
            <a:xfrm>
              <a:off x="2549846" y="2992477"/>
              <a:ext cx="36776" cy="36815"/>
            </a:xfrm>
            <a:custGeom>
              <a:rect b="b" l="l" r="r" t="t"/>
              <a:pathLst>
                <a:path extrusionOk="0" h="954" w="953">
                  <a:moveTo>
                    <a:pt x="310" y="1"/>
                  </a:moveTo>
                  <a:lnTo>
                    <a:pt x="310" y="334"/>
                  </a:lnTo>
                  <a:lnTo>
                    <a:pt x="0" y="334"/>
                  </a:lnTo>
                  <a:lnTo>
                    <a:pt x="0" y="644"/>
                  </a:lnTo>
                  <a:lnTo>
                    <a:pt x="310" y="644"/>
                  </a:lnTo>
                  <a:lnTo>
                    <a:pt x="310" y="953"/>
                  </a:lnTo>
                  <a:lnTo>
                    <a:pt x="619" y="953"/>
                  </a:lnTo>
                  <a:lnTo>
                    <a:pt x="619" y="644"/>
                  </a:lnTo>
                  <a:lnTo>
                    <a:pt x="953" y="644"/>
                  </a:lnTo>
                  <a:lnTo>
                    <a:pt x="953" y="334"/>
                  </a:lnTo>
                  <a:lnTo>
                    <a:pt x="619" y="334"/>
                  </a:lnTo>
                  <a:lnTo>
                    <a:pt x="61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3" name="Google Shape;5633;p62"/>
            <p:cNvSpPr/>
            <p:nvPr/>
          </p:nvSpPr>
          <p:spPr>
            <a:xfrm>
              <a:off x="2531439" y="2806864"/>
              <a:ext cx="36815" cy="36776"/>
            </a:xfrm>
            <a:custGeom>
              <a:rect b="b" l="l" r="r" t="t"/>
              <a:pathLst>
                <a:path extrusionOk="0" h="953" w="954">
                  <a:moveTo>
                    <a:pt x="310" y="0"/>
                  </a:moveTo>
                  <a:lnTo>
                    <a:pt x="310" y="334"/>
                  </a:lnTo>
                  <a:lnTo>
                    <a:pt x="1" y="334"/>
                  </a:lnTo>
                  <a:lnTo>
                    <a:pt x="1" y="643"/>
                  </a:lnTo>
                  <a:lnTo>
                    <a:pt x="310" y="643"/>
                  </a:lnTo>
                  <a:lnTo>
                    <a:pt x="310" y="953"/>
                  </a:lnTo>
                  <a:lnTo>
                    <a:pt x="644" y="953"/>
                  </a:lnTo>
                  <a:lnTo>
                    <a:pt x="644" y="643"/>
                  </a:lnTo>
                  <a:lnTo>
                    <a:pt x="953" y="643"/>
                  </a:lnTo>
                  <a:lnTo>
                    <a:pt x="953" y="334"/>
                  </a:lnTo>
                  <a:lnTo>
                    <a:pt x="644" y="334"/>
                  </a:lnTo>
                  <a:lnTo>
                    <a:pt x="64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4" name="Google Shape;5634;p62"/>
            <p:cNvSpPr/>
            <p:nvPr/>
          </p:nvSpPr>
          <p:spPr>
            <a:xfrm>
              <a:off x="2531439" y="2862008"/>
              <a:ext cx="36815" cy="36776"/>
            </a:xfrm>
            <a:custGeom>
              <a:rect b="b" l="l" r="r" t="t"/>
              <a:pathLst>
                <a:path extrusionOk="0" h="953" w="954">
                  <a:moveTo>
                    <a:pt x="310" y="0"/>
                  </a:moveTo>
                  <a:lnTo>
                    <a:pt x="310" y="310"/>
                  </a:lnTo>
                  <a:lnTo>
                    <a:pt x="1" y="310"/>
                  </a:lnTo>
                  <a:lnTo>
                    <a:pt x="1" y="619"/>
                  </a:lnTo>
                  <a:lnTo>
                    <a:pt x="310" y="619"/>
                  </a:lnTo>
                  <a:lnTo>
                    <a:pt x="310" y="953"/>
                  </a:lnTo>
                  <a:lnTo>
                    <a:pt x="644" y="953"/>
                  </a:lnTo>
                  <a:lnTo>
                    <a:pt x="644" y="619"/>
                  </a:lnTo>
                  <a:lnTo>
                    <a:pt x="953" y="619"/>
                  </a:lnTo>
                  <a:lnTo>
                    <a:pt x="953" y="310"/>
                  </a:lnTo>
                  <a:lnTo>
                    <a:pt x="644" y="310"/>
                  </a:lnTo>
                  <a:lnTo>
                    <a:pt x="64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5" name="Google Shape;5635;p62"/>
            <p:cNvSpPr/>
            <p:nvPr/>
          </p:nvSpPr>
          <p:spPr>
            <a:xfrm>
              <a:off x="2586583" y="2873932"/>
              <a:ext cx="74479" cy="12001"/>
            </a:xfrm>
            <a:custGeom>
              <a:rect b="b" l="l" r="r" t="t"/>
              <a:pathLst>
                <a:path extrusionOk="0" h="311" w="1930">
                  <a:moveTo>
                    <a:pt x="1" y="1"/>
                  </a:moveTo>
                  <a:lnTo>
                    <a:pt x="1" y="310"/>
                  </a:lnTo>
                  <a:lnTo>
                    <a:pt x="1930" y="310"/>
                  </a:lnTo>
                  <a:lnTo>
                    <a:pt x="193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6" name="Google Shape;5636;p62"/>
            <p:cNvSpPr/>
            <p:nvPr/>
          </p:nvSpPr>
          <p:spPr>
            <a:xfrm>
              <a:off x="2586583" y="2819714"/>
              <a:ext cx="114921" cy="12001"/>
            </a:xfrm>
            <a:custGeom>
              <a:rect b="b" l="l" r="r" t="t"/>
              <a:pathLst>
                <a:path extrusionOk="0" h="311" w="2978">
                  <a:moveTo>
                    <a:pt x="1" y="1"/>
                  </a:moveTo>
                  <a:lnTo>
                    <a:pt x="1" y="310"/>
                  </a:lnTo>
                  <a:lnTo>
                    <a:pt x="2978" y="310"/>
                  </a:lnTo>
                  <a:lnTo>
                    <a:pt x="297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7" name="Google Shape;5637;p62"/>
            <p:cNvSpPr/>
            <p:nvPr/>
          </p:nvSpPr>
          <p:spPr>
            <a:xfrm>
              <a:off x="2531439" y="2929075"/>
              <a:ext cx="129624" cy="12001"/>
            </a:xfrm>
            <a:custGeom>
              <a:rect b="b" l="l" r="r" t="t"/>
              <a:pathLst>
                <a:path extrusionOk="0" h="311" w="3359">
                  <a:moveTo>
                    <a:pt x="1" y="1"/>
                  </a:moveTo>
                  <a:lnTo>
                    <a:pt x="1" y="310"/>
                  </a:lnTo>
                  <a:lnTo>
                    <a:pt x="3359" y="310"/>
                  </a:lnTo>
                  <a:lnTo>
                    <a:pt x="335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38" name="Google Shape;5638;p62"/>
          <p:cNvGrpSpPr/>
          <p:nvPr/>
        </p:nvGrpSpPr>
        <p:grpSpPr>
          <a:xfrm>
            <a:off x="1712660" y="2780199"/>
            <a:ext cx="415421" cy="345573"/>
            <a:chOff x="1712660" y="2780199"/>
            <a:chExt cx="415421" cy="345573"/>
          </a:xfrm>
        </p:grpSpPr>
        <p:sp>
          <p:nvSpPr>
            <p:cNvPr id="5639" name="Google Shape;5639;p62"/>
            <p:cNvSpPr/>
            <p:nvPr/>
          </p:nvSpPr>
          <p:spPr>
            <a:xfrm>
              <a:off x="1810984" y="2785717"/>
              <a:ext cx="218767" cy="139734"/>
            </a:xfrm>
            <a:custGeom>
              <a:rect b="b" l="l" r="r" t="t"/>
              <a:pathLst>
                <a:path extrusionOk="0" h="3621" w="5669">
                  <a:moveTo>
                    <a:pt x="5359" y="3620"/>
                  </a:moveTo>
                  <a:cubicBezTo>
                    <a:pt x="5525" y="3620"/>
                    <a:pt x="5668" y="3477"/>
                    <a:pt x="5668" y="3311"/>
                  </a:cubicBezTo>
                  <a:lnTo>
                    <a:pt x="5668" y="310"/>
                  </a:lnTo>
                  <a:cubicBezTo>
                    <a:pt x="5668" y="143"/>
                    <a:pt x="5525" y="1"/>
                    <a:pt x="5359" y="1"/>
                  </a:cubicBezTo>
                  <a:lnTo>
                    <a:pt x="310" y="1"/>
                  </a:lnTo>
                  <a:cubicBezTo>
                    <a:pt x="143" y="1"/>
                    <a:pt x="0" y="143"/>
                    <a:pt x="0" y="310"/>
                  </a:cubicBezTo>
                  <a:lnTo>
                    <a:pt x="0" y="3311"/>
                  </a:lnTo>
                  <a:cubicBezTo>
                    <a:pt x="0" y="3477"/>
                    <a:pt x="143" y="3620"/>
                    <a:pt x="310" y="362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0" name="Google Shape;5640;p62"/>
            <p:cNvSpPr/>
            <p:nvPr/>
          </p:nvSpPr>
          <p:spPr>
            <a:xfrm>
              <a:off x="1883570" y="2925409"/>
              <a:ext cx="73553" cy="36776"/>
            </a:xfrm>
            <a:custGeom>
              <a:rect b="b" l="l" r="r" t="t"/>
              <a:pathLst>
                <a:path extrusionOk="0" h="953" w="1906">
                  <a:moveTo>
                    <a:pt x="1572" y="643"/>
                  </a:moveTo>
                  <a:lnTo>
                    <a:pt x="1430" y="0"/>
                  </a:lnTo>
                  <a:lnTo>
                    <a:pt x="477" y="0"/>
                  </a:lnTo>
                  <a:lnTo>
                    <a:pt x="334" y="643"/>
                  </a:lnTo>
                  <a:cubicBezTo>
                    <a:pt x="286" y="810"/>
                    <a:pt x="191" y="953"/>
                    <a:pt x="1" y="953"/>
                  </a:cubicBezTo>
                  <a:lnTo>
                    <a:pt x="1906" y="953"/>
                  </a:lnTo>
                  <a:cubicBezTo>
                    <a:pt x="1715" y="953"/>
                    <a:pt x="1620" y="810"/>
                    <a:pt x="1572" y="64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1" name="Google Shape;5641;p62"/>
            <p:cNvSpPr/>
            <p:nvPr/>
          </p:nvSpPr>
          <p:spPr>
            <a:xfrm>
              <a:off x="1719065" y="2962146"/>
              <a:ext cx="201324" cy="67147"/>
            </a:xfrm>
            <a:custGeom>
              <a:rect b="b" l="l" r="r" t="t"/>
              <a:pathLst>
                <a:path extrusionOk="0" h="1740" w="5217">
                  <a:moveTo>
                    <a:pt x="5216" y="1"/>
                  </a:moveTo>
                  <a:lnTo>
                    <a:pt x="310" y="1"/>
                  </a:lnTo>
                  <a:cubicBezTo>
                    <a:pt x="144" y="1"/>
                    <a:pt x="1" y="144"/>
                    <a:pt x="1" y="311"/>
                  </a:cubicBezTo>
                  <a:lnTo>
                    <a:pt x="1" y="1739"/>
                  </a:lnTo>
                  <a:lnTo>
                    <a:pt x="1263" y="1739"/>
                  </a:lnTo>
                  <a:lnTo>
                    <a:pt x="1263" y="620"/>
                  </a:lnTo>
                  <a:lnTo>
                    <a:pt x="3144" y="620"/>
                  </a:lnTo>
                  <a:lnTo>
                    <a:pt x="3144" y="1739"/>
                  </a:lnTo>
                  <a:lnTo>
                    <a:pt x="5216" y="1739"/>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2" name="Google Shape;5642;p62"/>
            <p:cNvSpPr/>
            <p:nvPr/>
          </p:nvSpPr>
          <p:spPr>
            <a:xfrm>
              <a:off x="1719065" y="3029252"/>
              <a:ext cx="201324" cy="66220"/>
            </a:xfrm>
            <a:custGeom>
              <a:rect b="b" l="l" r="r" t="t"/>
              <a:pathLst>
                <a:path extrusionOk="0" h="1716" w="5217">
                  <a:moveTo>
                    <a:pt x="1" y="0"/>
                  </a:moveTo>
                  <a:lnTo>
                    <a:pt x="1" y="1405"/>
                  </a:lnTo>
                  <a:cubicBezTo>
                    <a:pt x="1" y="1572"/>
                    <a:pt x="144" y="1715"/>
                    <a:pt x="310" y="1715"/>
                  </a:cubicBezTo>
                  <a:lnTo>
                    <a:pt x="2525" y="1715"/>
                  </a:lnTo>
                  <a:lnTo>
                    <a:pt x="2525" y="1239"/>
                  </a:lnTo>
                  <a:cubicBezTo>
                    <a:pt x="2525" y="1072"/>
                    <a:pt x="2668" y="929"/>
                    <a:pt x="2835" y="929"/>
                  </a:cubicBezTo>
                  <a:lnTo>
                    <a:pt x="4097" y="929"/>
                  </a:lnTo>
                  <a:cubicBezTo>
                    <a:pt x="4264" y="929"/>
                    <a:pt x="4407" y="1072"/>
                    <a:pt x="4407" y="1239"/>
                  </a:cubicBezTo>
                  <a:lnTo>
                    <a:pt x="4407" y="1715"/>
                  </a:lnTo>
                  <a:lnTo>
                    <a:pt x="5216" y="1715"/>
                  </a:lnTo>
                  <a:lnTo>
                    <a:pt x="521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3" name="Google Shape;5643;p62"/>
            <p:cNvSpPr/>
            <p:nvPr/>
          </p:nvSpPr>
          <p:spPr>
            <a:xfrm>
              <a:off x="1920345" y="2962146"/>
              <a:ext cx="201285" cy="133328"/>
            </a:xfrm>
            <a:custGeom>
              <a:rect b="b" l="l" r="r" t="t"/>
              <a:pathLst>
                <a:path extrusionOk="0" h="3455" w="5216">
                  <a:moveTo>
                    <a:pt x="0" y="3454"/>
                  </a:moveTo>
                  <a:lnTo>
                    <a:pt x="4906" y="3454"/>
                  </a:lnTo>
                  <a:cubicBezTo>
                    <a:pt x="5073" y="3454"/>
                    <a:pt x="5216" y="3311"/>
                    <a:pt x="5216" y="3144"/>
                  </a:cubicBezTo>
                  <a:lnTo>
                    <a:pt x="5216" y="311"/>
                  </a:lnTo>
                  <a:cubicBezTo>
                    <a:pt x="5216" y="144"/>
                    <a:pt x="5073" y="1"/>
                    <a:pt x="4906" y="1"/>
                  </a:cubicBezTo>
                  <a:lnTo>
                    <a:pt x="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4" name="Google Shape;5644;p62"/>
            <p:cNvSpPr/>
            <p:nvPr/>
          </p:nvSpPr>
          <p:spPr>
            <a:xfrm>
              <a:off x="1920345" y="3077025"/>
              <a:ext cx="201285" cy="18446"/>
            </a:xfrm>
            <a:custGeom>
              <a:rect b="b" l="l" r="r" t="t"/>
              <a:pathLst>
                <a:path extrusionOk="0" h="478" w="5216">
                  <a:moveTo>
                    <a:pt x="0" y="477"/>
                  </a:moveTo>
                  <a:lnTo>
                    <a:pt x="4906" y="477"/>
                  </a:lnTo>
                  <a:cubicBezTo>
                    <a:pt x="5073" y="477"/>
                    <a:pt x="5216" y="334"/>
                    <a:pt x="5216" y="167"/>
                  </a:cubicBezTo>
                  <a:lnTo>
                    <a:pt x="5216" y="1"/>
                  </a:lnTo>
                  <a:lnTo>
                    <a:pt x="0"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5" name="Google Shape;5645;p62"/>
            <p:cNvSpPr/>
            <p:nvPr/>
          </p:nvSpPr>
          <p:spPr>
            <a:xfrm>
              <a:off x="1755841" y="3095432"/>
              <a:ext cx="329057" cy="24852"/>
            </a:xfrm>
            <a:custGeom>
              <a:rect b="b" l="l" r="r" t="t"/>
              <a:pathLst>
                <a:path extrusionOk="0" h="644" w="8527">
                  <a:moveTo>
                    <a:pt x="7597" y="0"/>
                  </a:moveTo>
                  <a:lnTo>
                    <a:pt x="7907" y="643"/>
                  </a:lnTo>
                  <a:lnTo>
                    <a:pt x="8526" y="643"/>
                  </a:lnTo>
                  <a:lnTo>
                    <a:pt x="8526" y="0"/>
                  </a:lnTo>
                  <a:close/>
                  <a:moveTo>
                    <a:pt x="929" y="0"/>
                  </a:moveTo>
                  <a:lnTo>
                    <a:pt x="0" y="0"/>
                  </a:lnTo>
                  <a:lnTo>
                    <a:pt x="0" y="643"/>
                  </a:lnTo>
                  <a:lnTo>
                    <a:pt x="620" y="643"/>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6" name="Google Shape;5646;p62"/>
            <p:cNvSpPr/>
            <p:nvPr/>
          </p:nvSpPr>
          <p:spPr>
            <a:xfrm>
              <a:off x="1816502" y="3065101"/>
              <a:ext cx="72626" cy="30370"/>
            </a:xfrm>
            <a:custGeom>
              <a:rect b="b" l="l" r="r" t="t"/>
              <a:pathLst>
                <a:path extrusionOk="0" h="787" w="1882">
                  <a:moveTo>
                    <a:pt x="1882" y="786"/>
                  </a:moveTo>
                  <a:lnTo>
                    <a:pt x="1882" y="310"/>
                  </a:lnTo>
                  <a:cubicBezTo>
                    <a:pt x="1882" y="143"/>
                    <a:pt x="1739" y="0"/>
                    <a:pt x="1572" y="0"/>
                  </a:cubicBezTo>
                  <a:lnTo>
                    <a:pt x="310" y="0"/>
                  </a:lnTo>
                  <a:cubicBezTo>
                    <a:pt x="143" y="0"/>
                    <a:pt x="0" y="143"/>
                    <a:pt x="0" y="310"/>
                  </a:cubicBezTo>
                  <a:lnTo>
                    <a:pt x="0" y="786"/>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7" name="Google Shape;5647;p62"/>
            <p:cNvSpPr/>
            <p:nvPr/>
          </p:nvSpPr>
          <p:spPr>
            <a:xfrm>
              <a:off x="1767803" y="2986071"/>
              <a:ext cx="23926" cy="43221"/>
            </a:xfrm>
            <a:custGeom>
              <a:rect b="b" l="l" r="r" t="t"/>
              <a:pathLst>
                <a:path extrusionOk="0" h="1120" w="620">
                  <a:moveTo>
                    <a:pt x="0" y="0"/>
                  </a:moveTo>
                  <a:lnTo>
                    <a:pt x="619" y="0"/>
                  </a:lnTo>
                  <a:lnTo>
                    <a:pt x="619" y="1119"/>
                  </a:lnTo>
                  <a:lnTo>
                    <a:pt x="0" y="1119"/>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8" name="Google Shape;5648;p62"/>
            <p:cNvSpPr/>
            <p:nvPr/>
          </p:nvSpPr>
          <p:spPr>
            <a:xfrm>
              <a:off x="1791690" y="2986071"/>
              <a:ext cx="24852" cy="43221"/>
            </a:xfrm>
            <a:custGeom>
              <a:rect b="b" l="l" r="r" t="t"/>
              <a:pathLst>
                <a:path extrusionOk="0" h="1120" w="644">
                  <a:moveTo>
                    <a:pt x="0" y="0"/>
                  </a:moveTo>
                  <a:lnTo>
                    <a:pt x="643" y="0"/>
                  </a:lnTo>
                  <a:lnTo>
                    <a:pt x="643" y="1119"/>
                  </a:lnTo>
                  <a:lnTo>
                    <a:pt x="0" y="1119"/>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9" name="Google Shape;5649;p62"/>
            <p:cNvSpPr/>
            <p:nvPr/>
          </p:nvSpPr>
          <p:spPr>
            <a:xfrm>
              <a:off x="1816502" y="2986071"/>
              <a:ext cx="23926" cy="43221"/>
            </a:xfrm>
            <a:custGeom>
              <a:rect b="b" l="l" r="r" t="t"/>
              <a:pathLst>
                <a:path extrusionOk="0" h="1120" w="620">
                  <a:moveTo>
                    <a:pt x="0" y="0"/>
                  </a:moveTo>
                  <a:lnTo>
                    <a:pt x="619" y="0"/>
                  </a:lnTo>
                  <a:lnTo>
                    <a:pt x="619" y="1119"/>
                  </a:lnTo>
                  <a:lnTo>
                    <a:pt x="0" y="1119"/>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0" name="Google Shape;5650;p62"/>
            <p:cNvSpPr/>
            <p:nvPr/>
          </p:nvSpPr>
          <p:spPr>
            <a:xfrm>
              <a:off x="1810984" y="2785717"/>
              <a:ext cx="30370" cy="139734"/>
            </a:xfrm>
            <a:custGeom>
              <a:rect b="b" l="l" r="r" t="t"/>
              <a:pathLst>
                <a:path extrusionOk="0" h="3621" w="787">
                  <a:moveTo>
                    <a:pt x="786" y="1"/>
                  </a:moveTo>
                  <a:lnTo>
                    <a:pt x="310" y="1"/>
                  </a:lnTo>
                  <a:cubicBezTo>
                    <a:pt x="143" y="1"/>
                    <a:pt x="0" y="143"/>
                    <a:pt x="0" y="310"/>
                  </a:cubicBezTo>
                  <a:lnTo>
                    <a:pt x="0" y="3311"/>
                  </a:lnTo>
                  <a:cubicBezTo>
                    <a:pt x="0" y="3477"/>
                    <a:pt x="143" y="3620"/>
                    <a:pt x="310" y="3620"/>
                  </a:cubicBezTo>
                  <a:lnTo>
                    <a:pt x="786" y="3620"/>
                  </a:lnTo>
                  <a:cubicBezTo>
                    <a:pt x="619" y="3620"/>
                    <a:pt x="477" y="3477"/>
                    <a:pt x="477" y="3311"/>
                  </a:cubicBezTo>
                  <a:lnTo>
                    <a:pt x="477" y="310"/>
                  </a:lnTo>
                  <a:cubicBezTo>
                    <a:pt x="477" y="143"/>
                    <a:pt x="619" y="1"/>
                    <a:pt x="786"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1" name="Google Shape;5651;p62"/>
            <p:cNvSpPr/>
            <p:nvPr/>
          </p:nvSpPr>
          <p:spPr>
            <a:xfrm>
              <a:off x="1719065" y="2962146"/>
              <a:ext cx="201324" cy="133328"/>
            </a:xfrm>
            <a:custGeom>
              <a:rect b="b" l="l" r="r" t="t"/>
              <a:pathLst>
                <a:path extrusionOk="0" h="3455" w="5217">
                  <a:moveTo>
                    <a:pt x="787" y="1"/>
                  </a:moveTo>
                  <a:lnTo>
                    <a:pt x="310" y="1"/>
                  </a:lnTo>
                  <a:cubicBezTo>
                    <a:pt x="144" y="1"/>
                    <a:pt x="1" y="144"/>
                    <a:pt x="1" y="311"/>
                  </a:cubicBezTo>
                  <a:lnTo>
                    <a:pt x="1" y="3144"/>
                  </a:lnTo>
                  <a:cubicBezTo>
                    <a:pt x="1" y="3311"/>
                    <a:pt x="144" y="3454"/>
                    <a:pt x="310" y="3454"/>
                  </a:cubicBezTo>
                  <a:lnTo>
                    <a:pt x="2525" y="3454"/>
                  </a:lnTo>
                  <a:lnTo>
                    <a:pt x="2525" y="2978"/>
                  </a:lnTo>
                  <a:lnTo>
                    <a:pt x="477" y="2978"/>
                  </a:lnTo>
                  <a:lnTo>
                    <a:pt x="477" y="1739"/>
                  </a:lnTo>
                  <a:lnTo>
                    <a:pt x="1263" y="1739"/>
                  </a:lnTo>
                  <a:lnTo>
                    <a:pt x="1263" y="1263"/>
                  </a:lnTo>
                  <a:lnTo>
                    <a:pt x="477" y="1263"/>
                  </a:lnTo>
                  <a:lnTo>
                    <a:pt x="477" y="311"/>
                  </a:lnTo>
                  <a:cubicBezTo>
                    <a:pt x="477" y="144"/>
                    <a:pt x="620" y="1"/>
                    <a:pt x="787" y="1"/>
                  </a:cubicBezTo>
                  <a:close/>
                  <a:moveTo>
                    <a:pt x="3144" y="1263"/>
                  </a:moveTo>
                  <a:lnTo>
                    <a:pt x="3144" y="1739"/>
                  </a:lnTo>
                  <a:lnTo>
                    <a:pt x="5216" y="1739"/>
                  </a:lnTo>
                  <a:lnTo>
                    <a:pt x="5216" y="1263"/>
                  </a:lnTo>
                  <a:close/>
                  <a:moveTo>
                    <a:pt x="4407" y="2978"/>
                  </a:moveTo>
                  <a:lnTo>
                    <a:pt x="4407" y="3454"/>
                  </a:lnTo>
                  <a:lnTo>
                    <a:pt x="5216" y="3454"/>
                  </a:lnTo>
                  <a:lnTo>
                    <a:pt x="5216" y="2978"/>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2" name="Google Shape;5652;p62"/>
            <p:cNvSpPr/>
            <p:nvPr/>
          </p:nvSpPr>
          <p:spPr>
            <a:xfrm>
              <a:off x="1816502" y="3065101"/>
              <a:ext cx="30370" cy="30370"/>
            </a:xfrm>
            <a:custGeom>
              <a:rect b="b" l="l" r="r" t="t"/>
              <a:pathLst>
                <a:path extrusionOk="0" h="787" w="787">
                  <a:moveTo>
                    <a:pt x="786" y="0"/>
                  </a:moveTo>
                  <a:lnTo>
                    <a:pt x="310" y="0"/>
                  </a:lnTo>
                  <a:cubicBezTo>
                    <a:pt x="143" y="0"/>
                    <a:pt x="0" y="143"/>
                    <a:pt x="0" y="310"/>
                  </a:cubicBezTo>
                  <a:lnTo>
                    <a:pt x="0" y="786"/>
                  </a:lnTo>
                  <a:lnTo>
                    <a:pt x="476" y="786"/>
                  </a:lnTo>
                  <a:lnTo>
                    <a:pt x="476" y="310"/>
                  </a:lnTo>
                  <a:cubicBezTo>
                    <a:pt x="476" y="143"/>
                    <a:pt x="619" y="0"/>
                    <a:pt x="786"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3" name="Google Shape;5653;p62"/>
            <p:cNvSpPr/>
            <p:nvPr/>
          </p:nvSpPr>
          <p:spPr>
            <a:xfrm>
              <a:off x="1767803" y="3010883"/>
              <a:ext cx="23926" cy="18407"/>
            </a:xfrm>
            <a:custGeom>
              <a:rect b="b" l="l" r="r" t="t"/>
              <a:pathLst>
                <a:path extrusionOk="0" h="477" w="620">
                  <a:moveTo>
                    <a:pt x="0" y="0"/>
                  </a:moveTo>
                  <a:lnTo>
                    <a:pt x="619" y="0"/>
                  </a:lnTo>
                  <a:lnTo>
                    <a:pt x="619" y="476"/>
                  </a:lnTo>
                  <a:lnTo>
                    <a:pt x="0" y="47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4" name="Google Shape;5654;p62"/>
            <p:cNvSpPr/>
            <p:nvPr/>
          </p:nvSpPr>
          <p:spPr>
            <a:xfrm>
              <a:off x="1791690" y="3010883"/>
              <a:ext cx="24852" cy="18407"/>
            </a:xfrm>
            <a:custGeom>
              <a:rect b="b" l="l" r="r" t="t"/>
              <a:pathLst>
                <a:path extrusionOk="0" h="477" w="644">
                  <a:moveTo>
                    <a:pt x="0" y="0"/>
                  </a:moveTo>
                  <a:lnTo>
                    <a:pt x="643" y="0"/>
                  </a:lnTo>
                  <a:lnTo>
                    <a:pt x="643" y="476"/>
                  </a:lnTo>
                  <a:lnTo>
                    <a:pt x="0" y="47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5" name="Google Shape;5655;p62"/>
            <p:cNvSpPr/>
            <p:nvPr/>
          </p:nvSpPr>
          <p:spPr>
            <a:xfrm>
              <a:off x="1816502" y="3010883"/>
              <a:ext cx="23926" cy="18407"/>
            </a:xfrm>
            <a:custGeom>
              <a:rect b="b" l="l" r="r" t="t"/>
              <a:pathLst>
                <a:path extrusionOk="0" h="477" w="620">
                  <a:moveTo>
                    <a:pt x="0" y="0"/>
                  </a:moveTo>
                  <a:lnTo>
                    <a:pt x="619" y="0"/>
                  </a:lnTo>
                  <a:lnTo>
                    <a:pt x="619" y="476"/>
                  </a:lnTo>
                  <a:lnTo>
                    <a:pt x="0" y="47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6" name="Google Shape;5656;p62"/>
            <p:cNvSpPr/>
            <p:nvPr/>
          </p:nvSpPr>
          <p:spPr>
            <a:xfrm>
              <a:off x="1993857" y="3089913"/>
              <a:ext cx="11963" cy="11963"/>
            </a:xfrm>
            <a:custGeom>
              <a:rect b="b" l="l" r="r" t="t"/>
              <a:pathLst>
                <a:path extrusionOk="0" h="310" w="310">
                  <a:moveTo>
                    <a:pt x="0" y="0"/>
                  </a:moveTo>
                  <a:lnTo>
                    <a:pt x="0" y="310"/>
                  </a:lnTo>
                  <a:lnTo>
                    <a:pt x="310" y="310"/>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7" name="Google Shape;5657;p62"/>
            <p:cNvSpPr/>
            <p:nvPr/>
          </p:nvSpPr>
          <p:spPr>
            <a:xfrm>
              <a:off x="1712660" y="2780199"/>
              <a:ext cx="415421" cy="345573"/>
            </a:xfrm>
            <a:custGeom>
              <a:rect b="b" l="l" r="r" t="t"/>
              <a:pathLst>
                <a:path extrusionOk="0" h="8955" w="10765">
                  <a:moveTo>
                    <a:pt x="5739" y="3930"/>
                  </a:moveTo>
                  <a:lnTo>
                    <a:pt x="5859" y="4430"/>
                  </a:lnTo>
                  <a:cubicBezTo>
                    <a:pt x="5859" y="4478"/>
                    <a:pt x="5882" y="4525"/>
                    <a:pt x="5906" y="4549"/>
                  </a:cubicBezTo>
                  <a:lnTo>
                    <a:pt x="4858" y="4549"/>
                  </a:lnTo>
                  <a:cubicBezTo>
                    <a:pt x="4882" y="4525"/>
                    <a:pt x="4906" y="4478"/>
                    <a:pt x="4906" y="4430"/>
                  </a:cubicBezTo>
                  <a:lnTo>
                    <a:pt x="5025" y="3930"/>
                  </a:lnTo>
                  <a:close/>
                  <a:moveTo>
                    <a:pt x="1905" y="5502"/>
                  </a:moveTo>
                  <a:lnTo>
                    <a:pt x="1905" y="6288"/>
                  </a:lnTo>
                  <a:lnTo>
                    <a:pt x="1596" y="6288"/>
                  </a:lnTo>
                  <a:lnTo>
                    <a:pt x="1596" y="5502"/>
                  </a:lnTo>
                  <a:close/>
                  <a:moveTo>
                    <a:pt x="2524" y="5502"/>
                  </a:moveTo>
                  <a:lnTo>
                    <a:pt x="2524" y="6288"/>
                  </a:lnTo>
                  <a:lnTo>
                    <a:pt x="2215" y="6288"/>
                  </a:lnTo>
                  <a:lnTo>
                    <a:pt x="2215" y="5502"/>
                  </a:lnTo>
                  <a:close/>
                  <a:moveTo>
                    <a:pt x="3167" y="5502"/>
                  </a:moveTo>
                  <a:lnTo>
                    <a:pt x="3167" y="6288"/>
                  </a:lnTo>
                  <a:lnTo>
                    <a:pt x="2834" y="6288"/>
                  </a:lnTo>
                  <a:lnTo>
                    <a:pt x="2834" y="5502"/>
                  </a:lnTo>
                  <a:close/>
                  <a:moveTo>
                    <a:pt x="5216" y="4883"/>
                  </a:moveTo>
                  <a:lnTo>
                    <a:pt x="5216" y="6288"/>
                  </a:lnTo>
                  <a:lnTo>
                    <a:pt x="3477" y="6288"/>
                  </a:lnTo>
                  <a:lnTo>
                    <a:pt x="3477" y="5192"/>
                  </a:lnTo>
                  <a:lnTo>
                    <a:pt x="1262" y="5192"/>
                  </a:lnTo>
                  <a:lnTo>
                    <a:pt x="1262" y="6288"/>
                  </a:lnTo>
                  <a:lnTo>
                    <a:pt x="334" y="6288"/>
                  </a:lnTo>
                  <a:lnTo>
                    <a:pt x="334" y="5026"/>
                  </a:lnTo>
                  <a:cubicBezTo>
                    <a:pt x="334" y="4930"/>
                    <a:pt x="405" y="4883"/>
                    <a:pt x="476" y="4883"/>
                  </a:cubicBezTo>
                  <a:close/>
                  <a:moveTo>
                    <a:pt x="4263" y="7550"/>
                  </a:moveTo>
                  <a:cubicBezTo>
                    <a:pt x="4358" y="7550"/>
                    <a:pt x="4406" y="7621"/>
                    <a:pt x="4406" y="7693"/>
                  </a:cubicBezTo>
                  <a:lnTo>
                    <a:pt x="4406" y="8026"/>
                  </a:lnTo>
                  <a:lnTo>
                    <a:pt x="2834" y="8026"/>
                  </a:lnTo>
                  <a:lnTo>
                    <a:pt x="2834" y="7693"/>
                  </a:lnTo>
                  <a:cubicBezTo>
                    <a:pt x="2834" y="7621"/>
                    <a:pt x="2906" y="7550"/>
                    <a:pt x="3001" y="7550"/>
                  </a:cubicBezTo>
                  <a:close/>
                  <a:moveTo>
                    <a:pt x="5216" y="6597"/>
                  </a:moveTo>
                  <a:lnTo>
                    <a:pt x="5216" y="8026"/>
                  </a:lnTo>
                  <a:lnTo>
                    <a:pt x="4739" y="8026"/>
                  </a:lnTo>
                  <a:lnTo>
                    <a:pt x="4739" y="7693"/>
                  </a:lnTo>
                  <a:cubicBezTo>
                    <a:pt x="4739" y="7455"/>
                    <a:pt x="4525" y="7240"/>
                    <a:pt x="4263" y="7240"/>
                  </a:cubicBezTo>
                  <a:lnTo>
                    <a:pt x="3001" y="7240"/>
                  </a:lnTo>
                  <a:cubicBezTo>
                    <a:pt x="2739" y="7240"/>
                    <a:pt x="2524" y="7455"/>
                    <a:pt x="2524" y="7693"/>
                  </a:cubicBezTo>
                  <a:lnTo>
                    <a:pt x="2524" y="8026"/>
                  </a:lnTo>
                  <a:lnTo>
                    <a:pt x="476" y="8026"/>
                  </a:lnTo>
                  <a:cubicBezTo>
                    <a:pt x="405" y="8026"/>
                    <a:pt x="334" y="7955"/>
                    <a:pt x="334" y="7859"/>
                  </a:cubicBezTo>
                  <a:lnTo>
                    <a:pt x="334" y="6597"/>
                  </a:lnTo>
                  <a:close/>
                  <a:moveTo>
                    <a:pt x="1810" y="8336"/>
                  </a:moveTo>
                  <a:lnTo>
                    <a:pt x="1643" y="8645"/>
                  </a:lnTo>
                  <a:lnTo>
                    <a:pt x="1262" y="8645"/>
                  </a:lnTo>
                  <a:lnTo>
                    <a:pt x="1262" y="8336"/>
                  </a:lnTo>
                  <a:close/>
                  <a:moveTo>
                    <a:pt x="9502" y="8336"/>
                  </a:moveTo>
                  <a:lnTo>
                    <a:pt x="9502" y="8645"/>
                  </a:lnTo>
                  <a:lnTo>
                    <a:pt x="9121" y="8645"/>
                  </a:lnTo>
                  <a:lnTo>
                    <a:pt x="8954" y="8336"/>
                  </a:lnTo>
                  <a:close/>
                  <a:moveTo>
                    <a:pt x="2858" y="1"/>
                  </a:moveTo>
                  <a:cubicBezTo>
                    <a:pt x="2596" y="1"/>
                    <a:pt x="2382" y="215"/>
                    <a:pt x="2382" y="453"/>
                  </a:cubicBezTo>
                  <a:lnTo>
                    <a:pt x="2382" y="929"/>
                  </a:lnTo>
                  <a:lnTo>
                    <a:pt x="2715" y="929"/>
                  </a:lnTo>
                  <a:lnTo>
                    <a:pt x="2715" y="453"/>
                  </a:lnTo>
                  <a:cubicBezTo>
                    <a:pt x="2715" y="382"/>
                    <a:pt x="2786" y="310"/>
                    <a:pt x="2858" y="310"/>
                  </a:cubicBezTo>
                  <a:lnTo>
                    <a:pt x="7907" y="310"/>
                  </a:lnTo>
                  <a:cubicBezTo>
                    <a:pt x="7978" y="310"/>
                    <a:pt x="8049" y="382"/>
                    <a:pt x="8049" y="453"/>
                  </a:cubicBezTo>
                  <a:lnTo>
                    <a:pt x="8049" y="3454"/>
                  </a:lnTo>
                  <a:cubicBezTo>
                    <a:pt x="8049" y="3549"/>
                    <a:pt x="7978" y="3620"/>
                    <a:pt x="7907" y="3620"/>
                  </a:cubicBezTo>
                  <a:lnTo>
                    <a:pt x="2858" y="3620"/>
                  </a:lnTo>
                  <a:cubicBezTo>
                    <a:pt x="2786" y="3620"/>
                    <a:pt x="2715" y="3549"/>
                    <a:pt x="2715" y="3454"/>
                  </a:cubicBezTo>
                  <a:lnTo>
                    <a:pt x="2715" y="1263"/>
                  </a:lnTo>
                  <a:lnTo>
                    <a:pt x="2382" y="1263"/>
                  </a:lnTo>
                  <a:lnTo>
                    <a:pt x="2382" y="3454"/>
                  </a:lnTo>
                  <a:cubicBezTo>
                    <a:pt x="2382" y="3716"/>
                    <a:pt x="2596" y="3930"/>
                    <a:pt x="2858" y="3930"/>
                  </a:cubicBezTo>
                  <a:lnTo>
                    <a:pt x="4715" y="3930"/>
                  </a:lnTo>
                  <a:lnTo>
                    <a:pt x="4596" y="4359"/>
                  </a:lnTo>
                  <a:cubicBezTo>
                    <a:pt x="4573" y="4430"/>
                    <a:pt x="4549" y="4549"/>
                    <a:pt x="4430" y="4549"/>
                  </a:cubicBezTo>
                  <a:lnTo>
                    <a:pt x="476" y="4549"/>
                  </a:lnTo>
                  <a:cubicBezTo>
                    <a:pt x="214" y="4549"/>
                    <a:pt x="0" y="4764"/>
                    <a:pt x="0" y="5026"/>
                  </a:cubicBezTo>
                  <a:lnTo>
                    <a:pt x="0" y="7859"/>
                  </a:lnTo>
                  <a:cubicBezTo>
                    <a:pt x="0" y="8121"/>
                    <a:pt x="214" y="8336"/>
                    <a:pt x="476" y="8336"/>
                  </a:cubicBezTo>
                  <a:lnTo>
                    <a:pt x="953" y="8336"/>
                  </a:lnTo>
                  <a:lnTo>
                    <a:pt x="953" y="8955"/>
                  </a:lnTo>
                  <a:lnTo>
                    <a:pt x="1834" y="8955"/>
                  </a:lnTo>
                  <a:lnTo>
                    <a:pt x="2143" y="8336"/>
                  </a:lnTo>
                  <a:lnTo>
                    <a:pt x="6978" y="8336"/>
                  </a:lnTo>
                  <a:lnTo>
                    <a:pt x="6978" y="8026"/>
                  </a:lnTo>
                  <a:lnTo>
                    <a:pt x="5549" y="8026"/>
                  </a:lnTo>
                  <a:lnTo>
                    <a:pt x="5549" y="4883"/>
                  </a:lnTo>
                  <a:lnTo>
                    <a:pt x="10288" y="4883"/>
                  </a:lnTo>
                  <a:cubicBezTo>
                    <a:pt x="10359" y="4883"/>
                    <a:pt x="10431" y="4930"/>
                    <a:pt x="10431" y="5026"/>
                  </a:cubicBezTo>
                  <a:lnTo>
                    <a:pt x="10431" y="7859"/>
                  </a:lnTo>
                  <a:cubicBezTo>
                    <a:pt x="10431" y="7955"/>
                    <a:pt x="10359" y="8026"/>
                    <a:pt x="10288" y="8026"/>
                  </a:cubicBezTo>
                  <a:lnTo>
                    <a:pt x="7930" y="8026"/>
                  </a:lnTo>
                  <a:lnTo>
                    <a:pt x="7930" y="8336"/>
                  </a:lnTo>
                  <a:lnTo>
                    <a:pt x="8621" y="8336"/>
                  </a:lnTo>
                  <a:lnTo>
                    <a:pt x="8931" y="8955"/>
                  </a:lnTo>
                  <a:lnTo>
                    <a:pt x="9812" y="8955"/>
                  </a:lnTo>
                  <a:lnTo>
                    <a:pt x="9812" y="8336"/>
                  </a:lnTo>
                  <a:lnTo>
                    <a:pt x="10288" y="8336"/>
                  </a:lnTo>
                  <a:cubicBezTo>
                    <a:pt x="10550" y="8336"/>
                    <a:pt x="10764" y="8121"/>
                    <a:pt x="10764" y="7859"/>
                  </a:cubicBezTo>
                  <a:lnTo>
                    <a:pt x="10764" y="5026"/>
                  </a:lnTo>
                  <a:cubicBezTo>
                    <a:pt x="10764" y="4764"/>
                    <a:pt x="10550" y="4549"/>
                    <a:pt x="10288" y="4549"/>
                  </a:cubicBezTo>
                  <a:lnTo>
                    <a:pt x="6335" y="4549"/>
                  </a:lnTo>
                  <a:cubicBezTo>
                    <a:pt x="6240" y="4549"/>
                    <a:pt x="6192" y="4430"/>
                    <a:pt x="6168" y="4359"/>
                  </a:cubicBezTo>
                  <a:lnTo>
                    <a:pt x="6049" y="3930"/>
                  </a:lnTo>
                  <a:lnTo>
                    <a:pt x="7907" y="3930"/>
                  </a:lnTo>
                  <a:cubicBezTo>
                    <a:pt x="8169" y="3930"/>
                    <a:pt x="8383" y="3716"/>
                    <a:pt x="8383" y="3454"/>
                  </a:cubicBezTo>
                  <a:lnTo>
                    <a:pt x="8383" y="453"/>
                  </a:lnTo>
                  <a:cubicBezTo>
                    <a:pt x="8383" y="215"/>
                    <a:pt x="8169" y="1"/>
                    <a:pt x="79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8" name="Google Shape;5658;p62"/>
            <p:cNvSpPr/>
            <p:nvPr/>
          </p:nvSpPr>
          <p:spPr>
            <a:xfrm>
              <a:off x="1944232" y="3013623"/>
              <a:ext cx="12889" cy="30370"/>
            </a:xfrm>
            <a:custGeom>
              <a:rect b="b" l="l" r="r" t="t"/>
              <a:pathLst>
                <a:path extrusionOk="0" h="787" w="334">
                  <a:moveTo>
                    <a:pt x="0" y="1"/>
                  </a:moveTo>
                  <a:lnTo>
                    <a:pt x="0" y="786"/>
                  </a:lnTo>
                  <a:lnTo>
                    <a:pt x="334" y="786"/>
                  </a:lnTo>
                  <a:lnTo>
                    <a:pt x="33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59" name="Google Shape;5659;p62"/>
          <p:cNvGrpSpPr/>
          <p:nvPr/>
        </p:nvGrpSpPr>
        <p:grpSpPr>
          <a:xfrm>
            <a:off x="1011461" y="2745276"/>
            <a:ext cx="255543" cy="415421"/>
            <a:chOff x="1011461" y="2745276"/>
            <a:chExt cx="255543" cy="415421"/>
          </a:xfrm>
        </p:grpSpPr>
        <p:sp>
          <p:nvSpPr>
            <p:cNvPr id="5660" name="Google Shape;5660;p62"/>
            <p:cNvSpPr/>
            <p:nvPr/>
          </p:nvSpPr>
          <p:spPr>
            <a:xfrm>
              <a:off x="1017905" y="2909781"/>
              <a:ext cx="242654" cy="244506"/>
            </a:xfrm>
            <a:custGeom>
              <a:rect b="b" l="l" r="r" t="t"/>
              <a:pathLst>
                <a:path extrusionOk="0" h="6336" w="6288">
                  <a:moveTo>
                    <a:pt x="929" y="239"/>
                  </a:moveTo>
                  <a:cubicBezTo>
                    <a:pt x="929" y="477"/>
                    <a:pt x="786" y="548"/>
                    <a:pt x="620" y="620"/>
                  </a:cubicBezTo>
                  <a:lnTo>
                    <a:pt x="310" y="786"/>
                  </a:lnTo>
                  <a:cubicBezTo>
                    <a:pt x="167" y="858"/>
                    <a:pt x="0" y="953"/>
                    <a:pt x="0" y="1215"/>
                  </a:cubicBezTo>
                  <a:lnTo>
                    <a:pt x="0" y="5716"/>
                  </a:lnTo>
                  <a:cubicBezTo>
                    <a:pt x="0" y="6049"/>
                    <a:pt x="286" y="6335"/>
                    <a:pt x="620" y="6335"/>
                  </a:cubicBezTo>
                  <a:lnTo>
                    <a:pt x="1572" y="6335"/>
                  </a:lnTo>
                  <a:lnTo>
                    <a:pt x="1572" y="5383"/>
                  </a:lnTo>
                  <a:lnTo>
                    <a:pt x="1263" y="5383"/>
                  </a:lnTo>
                  <a:lnTo>
                    <a:pt x="1263" y="4454"/>
                  </a:lnTo>
                  <a:lnTo>
                    <a:pt x="1882" y="4454"/>
                  </a:lnTo>
                  <a:lnTo>
                    <a:pt x="1882" y="3501"/>
                  </a:lnTo>
                  <a:lnTo>
                    <a:pt x="1572" y="3501"/>
                  </a:lnTo>
                  <a:lnTo>
                    <a:pt x="1572" y="2549"/>
                  </a:lnTo>
                  <a:lnTo>
                    <a:pt x="4716" y="2549"/>
                  </a:lnTo>
                  <a:lnTo>
                    <a:pt x="4716" y="3501"/>
                  </a:lnTo>
                  <a:lnTo>
                    <a:pt x="5025" y="3501"/>
                  </a:lnTo>
                  <a:lnTo>
                    <a:pt x="5025" y="4454"/>
                  </a:lnTo>
                  <a:lnTo>
                    <a:pt x="4406" y="4454"/>
                  </a:lnTo>
                  <a:lnTo>
                    <a:pt x="4406" y="5383"/>
                  </a:lnTo>
                  <a:lnTo>
                    <a:pt x="4716" y="5383"/>
                  </a:lnTo>
                  <a:lnTo>
                    <a:pt x="4716" y="6335"/>
                  </a:lnTo>
                  <a:lnTo>
                    <a:pt x="5668" y="6335"/>
                  </a:lnTo>
                  <a:cubicBezTo>
                    <a:pt x="6002" y="6335"/>
                    <a:pt x="6287" y="6049"/>
                    <a:pt x="6287" y="5716"/>
                  </a:cubicBezTo>
                  <a:lnTo>
                    <a:pt x="6287" y="1215"/>
                  </a:lnTo>
                  <a:cubicBezTo>
                    <a:pt x="6287" y="953"/>
                    <a:pt x="6121" y="858"/>
                    <a:pt x="5978" y="786"/>
                  </a:cubicBezTo>
                  <a:lnTo>
                    <a:pt x="5668" y="620"/>
                  </a:lnTo>
                  <a:cubicBezTo>
                    <a:pt x="5502" y="548"/>
                    <a:pt x="5359" y="477"/>
                    <a:pt x="5359" y="239"/>
                  </a:cubicBezTo>
                  <a:lnTo>
                    <a:pt x="5359" y="1"/>
                  </a:lnTo>
                  <a:lnTo>
                    <a:pt x="953" y="1"/>
                  </a:lnTo>
                  <a:lnTo>
                    <a:pt x="953" y="239"/>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1" name="Google Shape;5661;p62"/>
            <p:cNvSpPr/>
            <p:nvPr/>
          </p:nvSpPr>
          <p:spPr>
            <a:xfrm>
              <a:off x="1017905" y="2909781"/>
              <a:ext cx="54258" cy="244506"/>
            </a:xfrm>
            <a:custGeom>
              <a:rect b="b" l="l" r="r" t="t"/>
              <a:pathLst>
                <a:path extrusionOk="0" h="6336" w="1406">
                  <a:moveTo>
                    <a:pt x="929" y="239"/>
                  </a:moveTo>
                  <a:cubicBezTo>
                    <a:pt x="929" y="477"/>
                    <a:pt x="786" y="548"/>
                    <a:pt x="620" y="620"/>
                  </a:cubicBezTo>
                  <a:lnTo>
                    <a:pt x="310" y="786"/>
                  </a:lnTo>
                  <a:cubicBezTo>
                    <a:pt x="167" y="858"/>
                    <a:pt x="0" y="953"/>
                    <a:pt x="0" y="1215"/>
                  </a:cubicBezTo>
                  <a:lnTo>
                    <a:pt x="0" y="5716"/>
                  </a:lnTo>
                  <a:cubicBezTo>
                    <a:pt x="0" y="6049"/>
                    <a:pt x="286" y="6335"/>
                    <a:pt x="620" y="6335"/>
                  </a:cubicBezTo>
                  <a:lnTo>
                    <a:pt x="1072" y="6335"/>
                  </a:lnTo>
                  <a:cubicBezTo>
                    <a:pt x="762" y="6311"/>
                    <a:pt x="477" y="6026"/>
                    <a:pt x="477" y="5716"/>
                  </a:cubicBezTo>
                  <a:lnTo>
                    <a:pt x="477" y="1239"/>
                  </a:lnTo>
                  <a:cubicBezTo>
                    <a:pt x="596" y="1167"/>
                    <a:pt x="715" y="1120"/>
                    <a:pt x="834" y="1048"/>
                  </a:cubicBezTo>
                  <a:cubicBezTo>
                    <a:pt x="1167" y="882"/>
                    <a:pt x="1405" y="667"/>
                    <a:pt x="1405" y="239"/>
                  </a:cubicBezTo>
                  <a:lnTo>
                    <a:pt x="1405" y="1"/>
                  </a:lnTo>
                  <a:lnTo>
                    <a:pt x="953" y="1"/>
                  </a:lnTo>
                  <a:lnTo>
                    <a:pt x="953" y="239"/>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2" name="Google Shape;5662;p62"/>
            <p:cNvSpPr/>
            <p:nvPr/>
          </p:nvSpPr>
          <p:spPr>
            <a:xfrm>
              <a:off x="1078567" y="2751721"/>
              <a:ext cx="121327" cy="121327"/>
            </a:xfrm>
            <a:custGeom>
              <a:rect b="b" l="l" r="r" t="t"/>
              <a:pathLst>
                <a:path extrusionOk="0" h="3144" w="3144">
                  <a:moveTo>
                    <a:pt x="3144" y="1572"/>
                  </a:moveTo>
                  <a:cubicBezTo>
                    <a:pt x="3144" y="2453"/>
                    <a:pt x="2429" y="3144"/>
                    <a:pt x="1572" y="3144"/>
                  </a:cubicBezTo>
                  <a:cubicBezTo>
                    <a:pt x="715" y="3144"/>
                    <a:pt x="0" y="2453"/>
                    <a:pt x="0" y="1572"/>
                  </a:cubicBezTo>
                  <a:cubicBezTo>
                    <a:pt x="0" y="715"/>
                    <a:pt x="715" y="0"/>
                    <a:pt x="1572" y="0"/>
                  </a:cubicBezTo>
                  <a:cubicBezTo>
                    <a:pt x="2429" y="0"/>
                    <a:pt x="3144" y="715"/>
                    <a:pt x="3144" y="157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3" name="Google Shape;5663;p62"/>
            <p:cNvSpPr/>
            <p:nvPr/>
          </p:nvSpPr>
          <p:spPr>
            <a:xfrm>
              <a:off x="1041792" y="2873005"/>
              <a:ext cx="194880" cy="36815"/>
            </a:xfrm>
            <a:custGeom>
              <a:rect b="b" l="l" r="r" t="t"/>
              <a:pathLst>
                <a:path extrusionOk="0" h="954" w="5050">
                  <a:moveTo>
                    <a:pt x="310" y="1"/>
                  </a:moveTo>
                  <a:cubicBezTo>
                    <a:pt x="143" y="1"/>
                    <a:pt x="1" y="144"/>
                    <a:pt x="1" y="311"/>
                  </a:cubicBezTo>
                  <a:lnTo>
                    <a:pt x="1" y="644"/>
                  </a:lnTo>
                  <a:cubicBezTo>
                    <a:pt x="1" y="811"/>
                    <a:pt x="143" y="954"/>
                    <a:pt x="310" y="954"/>
                  </a:cubicBezTo>
                  <a:lnTo>
                    <a:pt x="4740" y="954"/>
                  </a:lnTo>
                  <a:cubicBezTo>
                    <a:pt x="4906" y="954"/>
                    <a:pt x="5049" y="811"/>
                    <a:pt x="5049" y="644"/>
                  </a:cubicBezTo>
                  <a:lnTo>
                    <a:pt x="5049" y="311"/>
                  </a:lnTo>
                  <a:cubicBezTo>
                    <a:pt x="5049" y="144"/>
                    <a:pt x="4906" y="1"/>
                    <a:pt x="474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4" name="Google Shape;5664;p62"/>
            <p:cNvSpPr/>
            <p:nvPr/>
          </p:nvSpPr>
          <p:spPr>
            <a:xfrm>
              <a:off x="1078567" y="3117466"/>
              <a:ext cx="121327" cy="36815"/>
            </a:xfrm>
            <a:custGeom>
              <a:rect b="b" l="l" r="r" t="t"/>
              <a:pathLst>
                <a:path extrusionOk="0" h="954" w="3144">
                  <a:moveTo>
                    <a:pt x="0" y="1"/>
                  </a:moveTo>
                  <a:lnTo>
                    <a:pt x="3144" y="1"/>
                  </a:lnTo>
                  <a:lnTo>
                    <a:pt x="3144" y="953"/>
                  </a:lnTo>
                  <a:lnTo>
                    <a:pt x="0" y="953"/>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5" name="Google Shape;5665;p62"/>
            <p:cNvSpPr/>
            <p:nvPr/>
          </p:nvSpPr>
          <p:spPr>
            <a:xfrm>
              <a:off x="1066604" y="3081617"/>
              <a:ext cx="121366" cy="35889"/>
            </a:xfrm>
            <a:custGeom>
              <a:rect b="b" l="l" r="r" t="t"/>
              <a:pathLst>
                <a:path extrusionOk="0" h="930" w="3145">
                  <a:moveTo>
                    <a:pt x="1" y="1"/>
                  </a:moveTo>
                  <a:lnTo>
                    <a:pt x="3144" y="1"/>
                  </a:lnTo>
                  <a:lnTo>
                    <a:pt x="3144" y="930"/>
                  </a:lnTo>
                  <a:lnTo>
                    <a:pt x="1" y="93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6" name="Google Shape;5666;p62"/>
            <p:cNvSpPr/>
            <p:nvPr/>
          </p:nvSpPr>
          <p:spPr>
            <a:xfrm>
              <a:off x="1090491" y="3044880"/>
              <a:ext cx="121366" cy="36776"/>
            </a:xfrm>
            <a:custGeom>
              <a:rect b="b" l="l" r="r" t="t"/>
              <a:pathLst>
                <a:path extrusionOk="0" h="953" w="3145">
                  <a:moveTo>
                    <a:pt x="1" y="0"/>
                  </a:moveTo>
                  <a:lnTo>
                    <a:pt x="3144" y="0"/>
                  </a:lnTo>
                  <a:lnTo>
                    <a:pt x="3144" y="953"/>
                  </a:lnTo>
                  <a:lnTo>
                    <a:pt x="1" y="953"/>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7" name="Google Shape;5667;p62"/>
            <p:cNvSpPr/>
            <p:nvPr/>
          </p:nvSpPr>
          <p:spPr>
            <a:xfrm>
              <a:off x="1078567" y="3008105"/>
              <a:ext cx="121327" cy="36815"/>
            </a:xfrm>
            <a:custGeom>
              <a:rect b="b" l="l" r="r" t="t"/>
              <a:pathLst>
                <a:path extrusionOk="0" h="954" w="3144">
                  <a:moveTo>
                    <a:pt x="0" y="1"/>
                  </a:moveTo>
                  <a:lnTo>
                    <a:pt x="3144" y="1"/>
                  </a:lnTo>
                  <a:lnTo>
                    <a:pt x="3144" y="953"/>
                  </a:lnTo>
                  <a:lnTo>
                    <a:pt x="0" y="953"/>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8" name="Google Shape;5668;p62"/>
            <p:cNvSpPr/>
            <p:nvPr/>
          </p:nvSpPr>
          <p:spPr>
            <a:xfrm>
              <a:off x="1078567" y="3117466"/>
              <a:ext cx="18407" cy="36815"/>
            </a:xfrm>
            <a:custGeom>
              <a:rect b="b" l="l" r="r" t="t"/>
              <a:pathLst>
                <a:path extrusionOk="0" h="954" w="477">
                  <a:moveTo>
                    <a:pt x="0" y="1"/>
                  </a:moveTo>
                  <a:lnTo>
                    <a:pt x="476" y="1"/>
                  </a:lnTo>
                  <a:lnTo>
                    <a:pt x="476" y="953"/>
                  </a:lnTo>
                  <a:lnTo>
                    <a:pt x="0" y="95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9" name="Google Shape;5669;p62"/>
            <p:cNvSpPr/>
            <p:nvPr/>
          </p:nvSpPr>
          <p:spPr>
            <a:xfrm>
              <a:off x="1066604" y="3081617"/>
              <a:ext cx="18407" cy="35889"/>
            </a:xfrm>
            <a:custGeom>
              <a:rect b="b" l="l" r="r" t="t"/>
              <a:pathLst>
                <a:path extrusionOk="0" h="930" w="477">
                  <a:moveTo>
                    <a:pt x="1" y="1"/>
                  </a:moveTo>
                  <a:lnTo>
                    <a:pt x="477" y="1"/>
                  </a:lnTo>
                  <a:lnTo>
                    <a:pt x="477" y="930"/>
                  </a:lnTo>
                  <a:lnTo>
                    <a:pt x="1" y="93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0" name="Google Shape;5670;p62"/>
            <p:cNvSpPr/>
            <p:nvPr/>
          </p:nvSpPr>
          <p:spPr>
            <a:xfrm>
              <a:off x="1090491" y="3044880"/>
              <a:ext cx="18446" cy="36776"/>
            </a:xfrm>
            <a:custGeom>
              <a:rect b="b" l="l" r="r" t="t"/>
              <a:pathLst>
                <a:path extrusionOk="0" h="953" w="478">
                  <a:moveTo>
                    <a:pt x="1" y="0"/>
                  </a:moveTo>
                  <a:lnTo>
                    <a:pt x="477" y="0"/>
                  </a:lnTo>
                  <a:lnTo>
                    <a:pt x="477" y="953"/>
                  </a:lnTo>
                  <a:lnTo>
                    <a:pt x="1" y="95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1" name="Google Shape;5671;p62"/>
            <p:cNvSpPr/>
            <p:nvPr/>
          </p:nvSpPr>
          <p:spPr>
            <a:xfrm>
              <a:off x="1078567" y="3008105"/>
              <a:ext cx="18407" cy="36815"/>
            </a:xfrm>
            <a:custGeom>
              <a:rect b="b" l="l" r="r" t="t"/>
              <a:pathLst>
                <a:path extrusionOk="0" h="954" w="477">
                  <a:moveTo>
                    <a:pt x="0" y="1"/>
                  </a:moveTo>
                  <a:lnTo>
                    <a:pt x="476" y="1"/>
                  </a:lnTo>
                  <a:lnTo>
                    <a:pt x="476" y="953"/>
                  </a:lnTo>
                  <a:lnTo>
                    <a:pt x="0" y="95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2" name="Google Shape;5672;p62"/>
            <p:cNvSpPr/>
            <p:nvPr/>
          </p:nvSpPr>
          <p:spPr>
            <a:xfrm>
              <a:off x="1078567" y="2747129"/>
              <a:ext cx="69886" cy="130550"/>
            </a:xfrm>
            <a:custGeom>
              <a:rect b="b" l="l" r="r" t="t"/>
              <a:pathLst>
                <a:path extrusionOk="0" h="3383" w="1811">
                  <a:moveTo>
                    <a:pt x="0" y="1691"/>
                  </a:moveTo>
                  <a:cubicBezTo>
                    <a:pt x="0" y="2668"/>
                    <a:pt x="857" y="3382"/>
                    <a:pt x="1810" y="3239"/>
                  </a:cubicBezTo>
                  <a:cubicBezTo>
                    <a:pt x="1048" y="3144"/>
                    <a:pt x="476" y="2477"/>
                    <a:pt x="476" y="1691"/>
                  </a:cubicBezTo>
                  <a:cubicBezTo>
                    <a:pt x="476" y="905"/>
                    <a:pt x="1048" y="262"/>
                    <a:pt x="1810" y="143"/>
                  </a:cubicBezTo>
                  <a:cubicBezTo>
                    <a:pt x="857" y="0"/>
                    <a:pt x="0" y="739"/>
                    <a:pt x="0" y="169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3" name="Google Shape;5673;p62"/>
            <p:cNvSpPr/>
            <p:nvPr/>
          </p:nvSpPr>
          <p:spPr>
            <a:xfrm>
              <a:off x="1041792" y="2873005"/>
              <a:ext cx="30370" cy="36815"/>
            </a:xfrm>
            <a:custGeom>
              <a:rect b="b" l="l" r="r" t="t"/>
              <a:pathLst>
                <a:path extrusionOk="0" h="954" w="787">
                  <a:moveTo>
                    <a:pt x="310" y="1"/>
                  </a:moveTo>
                  <a:cubicBezTo>
                    <a:pt x="143" y="1"/>
                    <a:pt x="1" y="144"/>
                    <a:pt x="1" y="311"/>
                  </a:cubicBezTo>
                  <a:lnTo>
                    <a:pt x="1" y="644"/>
                  </a:lnTo>
                  <a:cubicBezTo>
                    <a:pt x="1" y="811"/>
                    <a:pt x="143" y="954"/>
                    <a:pt x="310" y="954"/>
                  </a:cubicBezTo>
                  <a:lnTo>
                    <a:pt x="786" y="954"/>
                  </a:lnTo>
                  <a:cubicBezTo>
                    <a:pt x="620" y="954"/>
                    <a:pt x="477" y="811"/>
                    <a:pt x="477" y="644"/>
                  </a:cubicBezTo>
                  <a:lnTo>
                    <a:pt x="477" y="311"/>
                  </a:lnTo>
                  <a:cubicBezTo>
                    <a:pt x="477" y="144"/>
                    <a:pt x="620" y="1"/>
                    <a:pt x="786"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4" name="Google Shape;5674;p62"/>
            <p:cNvSpPr/>
            <p:nvPr/>
          </p:nvSpPr>
          <p:spPr>
            <a:xfrm>
              <a:off x="1120822" y="2772867"/>
              <a:ext cx="36815" cy="79997"/>
            </a:xfrm>
            <a:custGeom>
              <a:rect b="b" l="l" r="r" t="t"/>
              <a:pathLst>
                <a:path extrusionOk="0" h="2073" w="954">
                  <a:moveTo>
                    <a:pt x="310" y="0"/>
                  </a:moveTo>
                  <a:lnTo>
                    <a:pt x="310" y="262"/>
                  </a:lnTo>
                  <a:cubicBezTo>
                    <a:pt x="144" y="334"/>
                    <a:pt x="1" y="500"/>
                    <a:pt x="1" y="715"/>
                  </a:cubicBezTo>
                  <a:cubicBezTo>
                    <a:pt x="1" y="977"/>
                    <a:pt x="215" y="1191"/>
                    <a:pt x="477" y="1191"/>
                  </a:cubicBezTo>
                  <a:cubicBezTo>
                    <a:pt x="572" y="1191"/>
                    <a:pt x="644" y="1262"/>
                    <a:pt x="644" y="1334"/>
                  </a:cubicBezTo>
                  <a:cubicBezTo>
                    <a:pt x="644" y="1429"/>
                    <a:pt x="572" y="1500"/>
                    <a:pt x="477" y="1500"/>
                  </a:cubicBezTo>
                  <a:cubicBezTo>
                    <a:pt x="382" y="1500"/>
                    <a:pt x="310" y="1429"/>
                    <a:pt x="310" y="1334"/>
                  </a:cubicBezTo>
                  <a:lnTo>
                    <a:pt x="1" y="1334"/>
                  </a:lnTo>
                  <a:cubicBezTo>
                    <a:pt x="1" y="1548"/>
                    <a:pt x="144" y="1715"/>
                    <a:pt x="310" y="1786"/>
                  </a:cubicBezTo>
                  <a:lnTo>
                    <a:pt x="310" y="2072"/>
                  </a:lnTo>
                  <a:lnTo>
                    <a:pt x="644" y="2072"/>
                  </a:lnTo>
                  <a:lnTo>
                    <a:pt x="644" y="1786"/>
                  </a:lnTo>
                  <a:cubicBezTo>
                    <a:pt x="810" y="1715"/>
                    <a:pt x="953" y="1548"/>
                    <a:pt x="953" y="1334"/>
                  </a:cubicBezTo>
                  <a:cubicBezTo>
                    <a:pt x="953" y="1072"/>
                    <a:pt x="739" y="881"/>
                    <a:pt x="477" y="881"/>
                  </a:cubicBezTo>
                  <a:cubicBezTo>
                    <a:pt x="382" y="881"/>
                    <a:pt x="310" y="810"/>
                    <a:pt x="310" y="715"/>
                  </a:cubicBezTo>
                  <a:cubicBezTo>
                    <a:pt x="310" y="619"/>
                    <a:pt x="382" y="548"/>
                    <a:pt x="477" y="548"/>
                  </a:cubicBezTo>
                  <a:cubicBezTo>
                    <a:pt x="572" y="548"/>
                    <a:pt x="644" y="619"/>
                    <a:pt x="644" y="715"/>
                  </a:cubicBezTo>
                  <a:lnTo>
                    <a:pt x="953" y="715"/>
                  </a:lnTo>
                  <a:cubicBezTo>
                    <a:pt x="953" y="500"/>
                    <a:pt x="810" y="334"/>
                    <a:pt x="644" y="262"/>
                  </a:cubicBezTo>
                  <a:lnTo>
                    <a:pt x="64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5" name="Google Shape;5675;p62"/>
            <p:cNvSpPr/>
            <p:nvPr/>
          </p:nvSpPr>
          <p:spPr>
            <a:xfrm>
              <a:off x="1132784" y="3147797"/>
              <a:ext cx="12889" cy="12889"/>
            </a:xfrm>
            <a:custGeom>
              <a:rect b="b" l="l" r="r" t="t"/>
              <a:pathLst>
                <a:path extrusionOk="0" h="334" w="334">
                  <a:moveTo>
                    <a:pt x="0" y="0"/>
                  </a:moveTo>
                  <a:lnTo>
                    <a:pt x="0" y="334"/>
                  </a:lnTo>
                  <a:lnTo>
                    <a:pt x="334" y="334"/>
                  </a:lnTo>
                  <a:lnTo>
                    <a:pt x="33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6" name="Google Shape;5676;p62"/>
            <p:cNvSpPr/>
            <p:nvPr/>
          </p:nvSpPr>
          <p:spPr>
            <a:xfrm>
              <a:off x="1011461" y="2745276"/>
              <a:ext cx="255543" cy="415421"/>
            </a:xfrm>
            <a:custGeom>
              <a:rect b="b" l="l" r="r" t="t"/>
              <a:pathLst>
                <a:path extrusionOk="0" h="10765" w="6622">
                  <a:moveTo>
                    <a:pt x="3311" y="334"/>
                  </a:moveTo>
                  <a:cubicBezTo>
                    <a:pt x="4097" y="334"/>
                    <a:pt x="4716" y="953"/>
                    <a:pt x="4716" y="1739"/>
                  </a:cubicBezTo>
                  <a:cubicBezTo>
                    <a:pt x="4716" y="2525"/>
                    <a:pt x="4097" y="3168"/>
                    <a:pt x="3311" y="3168"/>
                  </a:cubicBezTo>
                  <a:cubicBezTo>
                    <a:pt x="2525" y="3168"/>
                    <a:pt x="1906" y="2525"/>
                    <a:pt x="1906" y="1739"/>
                  </a:cubicBezTo>
                  <a:cubicBezTo>
                    <a:pt x="1906" y="953"/>
                    <a:pt x="2525" y="334"/>
                    <a:pt x="3311" y="334"/>
                  </a:cubicBezTo>
                  <a:close/>
                  <a:moveTo>
                    <a:pt x="4716" y="6978"/>
                  </a:moveTo>
                  <a:lnTo>
                    <a:pt x="4716" y="7598"/>
                  </a:lnTo>
                  <a:lnTo>
                    <a:pt x="1906" y="7598"/>
                  </a:lnTo>
                  <a:lnTo>
                    <a:pt x="1906" y="6978"/>
                  </a:lnTo>
                  <a:close/>
                  <a:moveTo>
                    <a:pt x="5049" y="7931"/>
                  </a:moveTo>
                  <a:lnTo>
                    <a:pt x="5049" y="8550"/>
                  </a:lnTo>
                  <a:lnTo>
                    <a:pt x="2215" y="8550"/>
                  </a:lnTo>
                  <a:lnTo>
                    <a:pt x="2215" y="7931"/>
                  </a:lnTo>
                  <a:close/>
                  <a:moveTo>
                    <a:pt x="4406" y="8860"/>
                  </a:moveTo>
                  <a:lnTo>
                    <a:pt x="4406" y="9503"/>
                  </a:lnTo>
                  <a:lnTo>
                    <a:pt x="1572" y="9503"/>
                  </a:lnTo>
                  <a:lnTo>
                    <a:pt x="1572" y="8860"/>
                  </a:lnTo>
                  <a:close/>
                  <a:moveTo>
                    <a:pt x="5526" y="3478"/>
                  </a:moveTo>
                  <a:cubicBezTo>
                    <a:pt x="5597" y="3478"/>
                    <a:pt x="5669" y="3549"/>
                    <a:pt x="5669" y="3621"/>
                  </a:cubicBezTo>
                  <a:lnTo>
                    <a:pt x="5669" y="3954"/>
                  </a:lnTo>
                  <a:cubicBezTo>
                    <a:pt x="5669" y="4025"/>
                    <a:pt x="5597" y="4097"/>
                    <a:pt x="5526" y="4097"/>
                  </a:cubicBezTo>
                  <a:lnTo>
                    <a:pt x="2049" y="4097"/>
                  </a:lnTo>
                  <a:lnTo>
                    <a:pt x="2049" y="4406"/>
                  </a:lnTo>
                  <a:lnTo>
                    <a:pt x="5359" y="4406"/>
                  </a:lnTo>
                  <a:lnTo>
                    <a:pt x="5359" y="4502"/>
                  </a:lnTo>
                  <a:cubicBezTo>
                    <a:pt x="5359" y="4835"/>
                    <a:pt x="5597" y="4954"/>
                    <a:pt x="5764" y="5026"/>
                  </a:cubicBezTo>
                  <a:lnTo>
                    <a:pt x="6073" y="5192"/>
                  </a:lnTo>
                  <a:cubicBezTo>
                    <a:pt x="6216" y="5264"/>
                    <a:pt x="6312" y="5311"/>
                    <a:pt x="6312" y="5478"/>
                  </a:cubicBezTo>
                  <a:lnTo>
                    <a:pt x="6312" y="9979"/>
                  </a:lnTo>
                  <a:cubicBezTo>
                    <a:pt x="6312" y="10217"/>
                    <a:pt x="6097" y="10431"/>
                    <a:pt x="5835" y="10431"/>
                  </a:cubicBezTo>
                  <a:lnTo>
                    <a:pt x="5049" y="10431"/>
                  </a:lnTo>
                  <a:lnTo>
                    <a:pt x="5049" y="9503"/>
                  </a:lnTo>
                  <a:lnTo>
                    <a:pt x="4716" y="9503"/>
                  </a:lnTo>
                  <a:lnTo>
                    <a:pt x="4716" y="8860"/>
                  </a:lnTo>
                  <a:lnTo>
                    <a:pt x="5359" y="8860"/>
                  </a:lnTo>
                  <a:lnTo>
                    <a:pt x="5359" y="7598"/>
                  </a:lnTo>
                  <a:lnTo>
                    <a:pt x="5049" y="7598"/>
                  </a:lnTo>
                  <a:lnTo>
                    <a:pt x="5049" y="6669"/>
                  </a:lnTo>
                  <a:lnTo>
                    <a:pt x="1572" y="6669"/>
                  </a:lnTo>
                  <a:lnTo>
                    <a:pt x="1572" y="7931"/>
                  </a:lnTo>
                  <a:lnTo>
                    <a:pt x="1906" y="7931"/>
                  </a:lnTo>
                  <a:lnTo>
                    <a:pt x="1906" y="8550"/>
                  </a:lnTo>
                  <a:lnTo>
                    <a:pt x="1263" y="8550"/>
                  </a:lnTo>
                  <a:lnTo>
                    <a:pt x="1263" y="9812"/>
                  </a:lnTo>
                  <a:lnTo>
                    <a:pt x="1572" y="9812"/>
                  </a:lnTo>
                  <a:lnTo>
                    <a:pt x="1572" y="10431"/>
                  </a:lnTo>
                  <a:lnTo>
                    <a:pt x="787" y="10431"/>
                  </a:lnTo>
                  <a:cubicBezTo>
                    <a:pt x="525" y="10431"/>
                    <a:pt x="310" y="10217"/>
                    <a:pt x="310" y="9979"/>
                  </a:cubicBezTo>
                  <a:lnTo>
                    <a:pt x="310" y="5478"/>
                  </a:lnTo>
                  <a:cubicBezTo>
                    <a:pt x="310" y="5311"/>
                    <a:pt x="406" y="5264"/>
                    <a:pt x="548" y="5192"/>
                  </a:cubicBezTo>
                  <a:lnTo>
                    <a:pt x="858" y="5026"/>
                  </a:lnTo>
                  <a:cubicBezTo>
                    <a:pt x="1025" y="4954"/>
                    <a:pt x="1263" y="4835"/>
                    <a:pt x="1263" y="4502"/>
                  </a:cubicBezTo>
                  <a:lnTo>
                    <a:pt x="1263" y="4406"/>
                  </a:lnTo>
                  <a:lnTo>
                    <a:pt x="1739" y="4406"/>
                  </a:lnTo>
                  <a:lnTo>
                    <a:pt x="1739" y="4097"/>
                  </a:lnTo>
                  <a:lnTo>
                    <a:pt x="1096" y="4097"/>
                  </a:lnTo>
                  <a:cubicBezTo>
                    <a:pt x="1025" y="4097"/>
                    <a:pt x="953" y="4025"/>
                    <a:pt x="953" y="3954"/>
                  </a:cubicBezTo>
                  <a:lnTo>
                    <a:pt x="953" y="3621"/>
                  </a:lnTo>
                  <a:cubicBezTo>
                    <a:pt x="953" y="3549"/>
                    <a:pt x="1025" y="3478"/>
                    <a:pt x="1096" y="3478"/>
                  </a:cubicBezTo>
                  <a:close/>
                  <a:moveTo>
                    <a:pt x="3311" y="1"/>
                  </a:moveTo>
                  <a:cubicBezTo>
                    <a:pt x="2358" y="1"/>
                    <a:pt x="1572" y="787"/>
                    <a:pt x="1572" y="1739"/>
                  </a:cubicBezTo>
                  <a:cubicBezTo>
                    <a:pt x="1572" y="2335"/>
                    <a:pt x="1882" y="2835"/>
                    <a:pt x="2311" y="3168"/>
                  </a:cubicBezTo>
                  <a:lnTo>
                    <a:pt x="1120" y="3168"/>
                  </a:lnTo>
                  <a:cubicBezTo>
                    <a:pt x="858" y="3168"/>
                    <a:pt x="644" y="3359"/>
                    <a:pt x="644" y="3621"/>
                  </a:cubicBezTo>
                  <a:lnTo>
                    <a:pt x="644" y="3954"/>
                  </a:lnTo>
                  <a:cubicBezTo>
                    <a:pt x="644" y="4144"/>
                    <a:pt x="763" y="4335"/>
                    <a:pt x="953" y="4383"/>
                  </a:cubicBezTo>
                  <a:lnTo>
                    <a:pt x="953" y="4502"/>
                  </a:lnTo>
                  <a:cubicBezTo>
                    <a:pt x="953" y="4621"/>
                    <a:pt x="906" y="4668"/>
                    <a:pt x="715" y="4740"/>
                  </a:cubicBezTo>
                  <a:lnTo>
                    <a:pt x="406" y="4907"/>
                  </a:lnTo>
                  <a:cubicBezTo>
                    <a:pt x="263" y="4978"/>
                    <a:pt x="1" y="5097"/>
                    <a:pt x="1" y="5478"/>
                  </a:cubicBezTo>
                  <a:lnTo>
                    <a:pt x="1" y="9979"/>
                  </a:lnTo>
                  <a:cubicBezTo>
                    <a:pt x="1" y="10408"/>
                    <a:pt x="358" y="10765"/>
                    <a:pt x="787" y="10765"/>
                  </a:cubicBezTo>
                  <a:lnTo>
                    <a:pt x="2835" y="10765"/>
                  </a:lnTo>
                  <a:lnTo>
                    <a:pt x="2835" y="10431"/>
                  </a:lnTo>
                  <a:lnTo>
                    <a:pt x="1906" y="10431"/>
                  </a:lnTo>
                  <a:lnTo>
                    <a:pt x="1906" y="9812"/>
                  </a:lnTo>
                  <a:lnTo>
                    <a:pt x="4716" y="9812"/>
                  </a:lnTo>
                  <a:lnTo>
                    <a:pt x="4716" y="10431"/>
                  </a:lnTo>
                  <a:lnTo>
                    <a:pt x="3787" y="10431"/>
                  </a:lnTo>
                  <a:lnTo>
                    <a:pt x="3787" y="10765"/>
                  </a:lnTo>
                  <a:lnTo>
                    <a:pt x="5835" y="10765"/>
                  </a:lnTo>
                  <a:cubicBezTo>
                    <a:pt x="6264" y="10765"/>
                    <a:pt x="6621" y="10408"/>
                    <a:pt x="6621" y="9979"/>
                  </a:cubicBezTo>
                  <a:lnTo>
                    <a:pt x="6621" y="5478"/>
                  </a:lnTo>
                  <a:cubicBezTo>
                    <a:pt x="6621" y="5097"/>
                    <a:pt x="6359" y="4978"/>
                    <a:pt x="6216" y="4907"/>
                  </a:cubicBezTo>
                  <a:lnTo>
                    <a:pt x="5907" y="4740"/>
                  </a:lnTo>
                  <a:cubicBezTo>
                    <a:pt x="5716" y="4668"/>
                    <a:pt x="5669" y="4621"/>
                    <a:pt x="5669" y="4502"/>
                  </a:cubicBezTo>
                  <a:lnTo>
                    <a:pt x="5669" y="4383"/>
                  </a:lnTo>
                  <a:cubicBezTo>
                    <a:pt x="5859" y="4335"/>
                    <a:pt x="5978" y="4144"/>
                    <a:pt x="5978" y="3954"/>
                  </a:cubicBezTo>
                  <a:lnTo>
                    <a:pt x="5978" y="3621"/>
                  </a:lnTo>
                  <a:cubicBezTo>
                    <a:pt x="5978" y="3359"/>
                    <a:pt x="5764" y="3168"/>
                    <a:pt x="5526" y="3168"/>
                  </a:cubicBezTo>
                  <a:lnTo>
                    <a:pt x="4311" y="3168"/>
                  </a:lnTo>
                  <a:cubicBezTo>
                    <a:pt x="4740" y="2835"/>
                    <a:pt x="5049" y="2335"/>
                    <a:pt x="5049" y="1739"/>
                  </a:cubicBezTo>
                  <a:cubicBezTo>
                    <a:pt x="5049" y="787"/>
                    <a:pt x="4263" y="1"/>
                    <a:pt x="33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77" name="Google Shape;5677;p62"/>
          <p:cNvGrpSpPr/>
          <p:nvPr/>
        </p:nvGrpSpPr>
        <p:grpSpPr>
          <a:xfrm>
            <a:off x="4067972" y="2033080"/>
            <a:ext cx="230730" cy="415421"/>
            <a:chOff x="4067972" y="2033080"/>
            <a:chExt cx="230730" cy="415421"/>
          </a:xfrm>
        </p:grpSpPr>
        <p:sp>
          <p:nvSpPr>
            <p:cNvPr id="5678" name="Google Shape;5678;p62"/>
            <p:cNvSpPr/>
            <p:nvPr/>
          </p:nvSpPr>
          <p:spPr>
            <a:xfrm>
              <a:off x="4098303" y="2088224"/>
              <a:ext cx="170066" cy="170066"/>
            </a:xfrm>
            <a:custGeom>
              <a:rect b="b" l="l" r="r" t="t"/>
              <a:pathLst>
                <a:path extrusionOk="0" h="4407" w="4407">
                  <a:moveTo>
                    <a:pt x="4406" y="2191"/>
                  </a:moveTo>
                  <a:cubicBezTo>
                    <a:pt x="4406" y="3430"/>
                    <a:pt x="3430" y="4406"/>
                    <a:pt x="2215" y="4406"/>
                  </a:cubicBezTo>
                  <a:cubicBezTo>
                    <a:pt x="977" y="4406"/>
                    <a:pt x="1" y="3430"/>
                    <a:pt x="1" y="2191"/>
                  </a:cubicBezTo>
                  <a:cubicBezTo>
                    <a:pt x="1" y="977"/>
                    <a:pt x="977" y="0"/>
                    <a:pt x="2215" y="0"/>
                  </a:cubicBezTo>
                  <a:cubicBezTo>
                    <a:pt x="3430" y="0"/>
                    <a:pt x="4406" y="977"/>
                    <a:pt x="4406" y="2191"/>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9" name="Google Shape;5679;p62"/>
            <p:cNvSpPr/>
            <p:nvPr/>
          </p:nvSpPr>
          <p:spPr>
            <a:xfrm>
              <a:off x="4074416" y="2039524"/>
              <a:ext cx="217841" cy="306983"/>
            </a:xfrm>
            <a:custGeom>
              <a:rect b="b" l="l" r="r" t="t"/>
              <a:pathLst>
                <a:path extrusionOk="0" h="7955" w="5645">
                  <a:moveTo>
                    <a:pt x="2834" y="5668"/>
                  </a:moveTo>
                  <a:cubicBezTo>
                    <a:pt x="1596" y="5668"/>
                    <a:pt x="620" y="4692"/>
                    <a:pt x="620" y="3453"/>
                  </a:cubicBezTo>
                  <a:cubicBezTo>
                    <a:pt x="620" y="2239"/>
                    <a:pt x="1596" y="1262"/>
                    <a:pt x="2834" y="1262"/>
                  </a:cubicBezTo>
                  <a:cubicBezTo>
                    <a:pt x="4049" y="1262"/>
                    <a:pt x="5025" y="2239"/>
                    <a:pt x="5025" y="3453"/>
                  </a:cubicBezTo>
                  <a:cubicBezTo>
                    <a:pt x="5025" y="4692"/>
                    <a:pt x="4049" y="5668"/>
                    <a:pt x="2834" y="5668"/>
                  </a:cubicBezTo>
                  <a:close/>
                  <a:moveTo>
                    <a:pt x="5644" y="5216"/>
                  </a:moveTo>
                  <a:lnTo>
                    <a:pt x="5644" y="2834"/>
                  </a:lnTo>
                  <a:cubicBezTo>
                    <a:pt x="5644" y="1286"/>
                    <a:pt x="4382" y="0"/>
                    <a:pt x="2834" y="0"/>
                  </a:cubicBezTo>
                  <a:cubicBezTo>
                    <a:pt x="1263" y="0"/>
                    <a:pt x="0" y="1286"/>
                    <a:pt x="0" y="2834"/>
                  </a:cubicBezTo>
                  <a:lnTo>
                    <a:pt x="0" y="5216"/>
                  </a:lnTo>
                  <a:cubicBezTo>
                    <a:pt x="810" y="6359"/>
                    <a:pt x="1882" y="7288"/>
                    <a:pt x="2810" y="7954"/>
                  </a:cubicBezTo>
                  <a:cubicBezTo>
                    <a:pt x="3763" y="7288"/>
                    <a:pt x="4835" y="6359"/>
                    <a:pt x="5644" y="5216"/>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0" name="Google Shape;5680;p62"/>
            <p:cNvSpPr/>
            <p:nvPr/>
          </p:nvSpPr>
          <p:spPr>
            <a:xfrm>
              <a:off x="4074416" y="2240765"/>
              <a:ext cx="196693" cy="201324"/>
            </a:xfrm>
            <a:custGeom>
              <a:rect b="b" l="l" r="r" t="t"/>
              <a:pathLst>
                <a:path extrusionOk="0" h="5217" w="5097">
                  <a:moveTo>
                    <a:pt x="2810" y="2739"/>
                  </a:moveTo>
                  <a:cubicBezTo>
                    <a:pt x="1882" y="2073"/>
                    <a:pt x="810" y="1144"/>
                    <a:pt x="0" y="1"/>
                  </a:cubicBezTo>
                  <a:lnTo>
                    <a:pt x="0" y="2382"/>
                  </a:lnTo>
                  <a:cubicBezTo>
                    <a:pt x="0" y="3930"/>
                    <a:pt x="1263" y="5216"/>
                    <a:pt x="2834" y="5216"/>
                  </a:cubicBezTo>
                  <a:cubicBezTo>
                    <a:pt x="3739" y="5216"/>
                    <a:pt x="4573" y="4764"/>
                    <a:pt x="5097" y="4073"/>
                  </a:cubicBezTo>
                  <a:cubicBezTo>
                    <a:pt x="5025" y="4049"/>
                    <a:pt x="4025" y="3597"/>
                    <a:pt x="2810" y="273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1" name="Google Shape;5681;p62"/>
            <p:cNvSpPr/>
            <p:nvPr/>
          </p:nvSpPr>
          <p:spPr>
            <a:xfrm>
              <a:off x="4182851" y="2240765"/>
              <a:ext cx="109403" cy="157177"/>
            </a:xfrm>
            <a:custGeom>
              <a:rect b="b" l="l" r="r" t="t"/>
              <a:pathLst>
                <a:path extrusionOk="0" h="4073" w="2835">
                  <a:moveTo>
                    <a:pt x="2834" y="1"/>
                  </a:moveTo>
                  <a:cubicBezTo>
                    <a:pt x="2025" y="1144"/>
                    <a:pt x="953" y="2073"/>
                    <a:pt x="0" y="2739"/>
                  </a:cubicBezTo>
                  <a:cubicBezTo>
                    <a:pt x="1215" y="3597"/>
                    <a:pt x="2215" y="4049"/>
                    <a:pt x="2287" y="4073"/>
                  </a:cubicBezTo>
                  <a:cubicBezTo>
                    <a:pt x="2644" y="3597"/>
                    <a:pt x="2834" y="3025"/>
                    <a:pt x="2834" y="238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2" name="Google Shape;5682;p62"/>
            <p:cNvSpPr/>
            <p:nvPr/>
          </p:nvSpPr>
          <p:spPr>
            <a:xfrm>
              <a:off x="4074416" y="2034932"/>
              <a:ext cx="117661" cy="228877"/>
            </a:xfrm>
            <a:custGeom>
              <a:rect b="b" l="l" r="r" t="t"/>
              <a:pathLst>
                <a:path extrusionOk="0" h="5931" w="3049">
                  <a:moveTo>
                    <a:pt x="3049" y="119"/>
                  </a:moveTo>
                  <a:cubicBezTo>
                    <a:pt x="1405" y="0"/>
                    <a:pt x="0" y="1310"/>
                    <a:pt x="0" y="2953"/>
                  </a:cubicBezTo>
                  <a:lnTo>
                    <a:pt x="0" y="5335"/>
                  </a:lnTo>
                  <a:cubicBezTo>
                    <a:pt x="143" y="5549"/>
                    <a:pt x="310" y="5740"/>
                    <a:pt x="453" y="5930"/>
                  </a:cubicBezTo>
                  <a:lnTo>
                    <a:pt x="453" y="2953"/>
                  </a:lnTo>
                  <a:cubicBezTo>
                    <a:pt x="453" y="1477"/>
                    <a:pt x="1620" y="262"/>
                    <a:pt x="3049" y="119"/>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3" name="Google Shape;5683;p62"/>
            <p:cNvSpPr/>
            <p:nvPr/>
          </p:nvSpPr>
          <p:spPr>
            <a:xfrm>
              <a:off x="4074416" y="2240765"/>
              <a:ext cx="117661" cy="205916"/>
            </a:xfrm>
            <a:custGeom>
              <a:rect b="b" l="l" r="r" t="t"/>
              <a:pathLst>
                <a:path extrusionOk="0" h="5336" w="3049">
                  <a:moveTo>
                    <a:pt x="453" y="596"/>
                  </a:moveTo>
                  <a:cubicBezTo>
                    <a:pt x="310" y="406"/>
                    <a:pt x="143" y="215"/>
                    <a:pt x="0" y="1"/>
                  </a:cubicBezTo>
                  <a:lnTo>
                    <a:pt x="0" y="2382"/>
                  </a:lnTo>
                  <a:cubicBezTo>
                    <a:pt x="0" y="4025"/>
                    <a:pt x="1405" y="5335"/>
                    <a:pt x="3049" y="5216"/>
                  </a:cubicBezTo>
                  <a:cubicBezTo>
                    <a:pt x="1620" y="5073"/>
                    <a:pt x="453" y="3859"/>
                    <a:pt x="453" y="2382"/>
                  </a:cubicBezTo>
                  <a:lnTo>
                    <a:pt x="453" y="59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4" name="Google Shape;5684;p62"/>
            <p:cNvSpPr/>
            <p:nvPr/>
          </p:nvSpPr>
          <p:spPr>
            <a:xfrm>
              <a:off x="4098303" y="2083632"/>
              <a:ext cx="93774" cy="179251"/>
            </a:xfrm>
            <a:custGeom>
              <a:rect b="b" l="l" r="r" t="t"/>
              <a:pathLst>
                <a:path extrusionOk="0" h="4645" w="2430">
                  <a:moveTo>
                    <a:pt x="1" y="2310"/>
                  </a:moveTo>
                  <a:cubicBezTo>
                    <a:pt x="1" y="3644"/>
                    <a:pt x="1144" y="4644"/>
                    <a:pt x="2430" y="4501"/>
                  </a:cubicBezTo>
                  <a:cubicBezTo>
                    <a:pt x="1334" y="4382"/>
                    <a:pt x="477" y="3453"/>
                    <a:pt x="477" y="2310"/>
                  </a:cubicBezTo>
                  <a:cubicBezTo>
                    <a:pt x="477" y="1191"/>
                    <a:pt x="1334" y="239"/>
                    <a:pt x="2430" y="119"/>
                  </a:cubicBezTo>
                  <a:cubicBezTo>
                    <a:pt x="1144" y="0"/>
                    <a:pt x="1" y="1001"/>
                    <a:pt x="1" y="231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5" name="Google Shape;5685;p62"/>
            <p:cNvSpPr/>
            <p:nvPr/>
          </p:nvSpPr>
          <p:spPr>
            <a:xfrm>
              <a:off x="4067972" y="2033080"/>
              <a:ext cx="230730" cy="415421"/>
            </a:xfrm>
            <a:custGeom>
              <a:rect b="b" l="l" r="r" t="t"/>
              <a:pathLst>
                <a:path extrusionOk="0" h="10765" w="5979">
                  <a:moveTo>
                    <a:pt x="3001" y="334"/>
                  </a:moveTo>
                  <a:cubicBezTo>
                    <a:pt x="3692" y="334"/>
                    <a:pt x="4383" y="596"/>
                    <a:pt x="4883" y="1120"/>
                  </a:cubicBezTo>
                  <a:cubicBezTo>
                    <a:pt x="5383" y="1620"/>
                    <a:pt x="5669" y="2287"/>
                    <a:pt x="5669" y="3001"/>
                  </a:cubicBezTo>
                  <a:lnTo>
                    <a:pt x="5669" y="5335"/>
                  </a:lnTo>
                  <a:cubicBezTo>
                    <a:pt x="5002" y="6264"/>
                    <a:pt x="4097" y="7121"/>
                    <a:pt x="2977" y="7931"/>
                  </a:cubicBezTo>
                  <a:cubicBezTo>
                    <a:pt x="2096" y="7264"/>
                    <a:pt x="1096" y="6407"/>
                    <a:pt x="310" y="5335"/>
                  </a:cubicBezTo>
                  <a:lnTo>
                    <a:pt x="310" y="3001"/>
                  </a:lnTo>
                  <a:cubicBezTo>
                    <a:pt x="310" y="2287"/>
                    <a:pt x="596" y="1620"/>
                    <a:pt x="1096" y="1120"/>
                  </a:cubicBezTo>
                  <a:cubicBezTo>
                    <a:pt x="1596" y="596"/>
                    <a:pt x="2287" y="334"/>
                    <a:pt x="3001" y="334"/>
                  </a:cubicBezTo>
                  <a:close/>
                  <a:moveTo>
                    <a:pt x="310" y="5859"/>
                  </a:moveTo>
                  <a:cubicBezTo>
                    <a:pt x="1953" y="7907"/>
                    <a:pt x="4240" y="9145"/>
                    <a:pt x="5002" y="9503"/>
                  </a:cubicBezTo>
                  <a:cubicBezTo>
                    <a:pt x="4978" y="9550"/>
                    <a:pt x="4930" y="9598"/>
                    <a:pt x="4883" y="9645"/>
                  </a:cubicBezTo>
                  <a:cubicBezTo>
                    <a:pt x="4383" y="10169"/>
                    <a:pt x="3692" y="10431"/>
                    <a:pt x="3001" y="10431"/>
                  </a:cubicBezTo>
                  <a:cubicBezTo>
                    <a:pt x="2287" y="10431"/>
                    <a:pt x="1596" y="10169"/>
                    <a:pt x="1096" y="9645"/>
                  </a:cubicBezTo>
                  <a:cubicBezTo>
                    <a:pt x="596" y="9145"/>
                    <a:pt x="310" y="8479"/>
                    <a:pt x="310" y="7764"/>
                  </a:cubicBezTo>
                  <a:lnTo>
                    <a:pt x="310" y="5859"/>
                  </a:lnTo>
                  <a:close/>
                  <a:moveTo>
                    <a:pt x="3001" y="1"/>
                  </a:moveTo>
                  <a:cubicBezTo>
                    <a:pt x="1334" y="1"/>
                    <a:pt x="1" y="1358"/>
                    <a:pt x="1" y="3001"/>
                  </a:cubicBezTo>
                  <a:lnTo>
                    <a:pt x="1" y="7764"/>
                  </a:lnTo>
                  <a:cubicBezTo>
                    <a:pt x="1" y="9407"/>
                    <a:pt x="1334" y="10765"/>
                    <a:pt x="3001" y="10765"/>
                  </a:cubicBezTo>
                  <a:cubicBezTo>
                    <a:pt x="4645" y="10765"/>
                    <a:pt x="5978" y="9407"/>
                    <a:pt x="5978" y="7764"/>
                  </a:cubicBezTo>
                  <a:lnTo>
                    <a:pt x="5978" y="7455"/>
                  </a:lnTo>
                  <a:lnTo>
                    <a:pt x="5669" y="7455"/>
                  </a:lnTo>
                  <a:lnTo>
                    <a:pt x="5669" y="7764"/>
                  </a:lnTo>
                  <a:cubicBezTo>
                    <a:pt x="5669" y="8312"/>
                    <a:pt x="5502" y="8812"/>
                    <a:pt x="5216" y="9264"/>
                  </a:cubicBezTo>
                  <a:cubicBezTo>
                    <a:pt x="4859" y="9098"/>
                    <a:pt x="4121" y="8717"/>
                    <a:pt x="3263" y="8121"/>
                  </a:cubicBezTo>
                  <a:cubicBezTo>
                    <a:pt x="4216" y="7407"/>
                    <a:pt x="5026" y="6645"/>
                    <a:pt x="5669" y="5859"/>
                  </a:cubicBezTo>
                  <a:lnTo>
                    <a:pt x="5669" y="6502"/>
                  </a:lnTo>
                  <a:lnTo>
                    <a:pt x="5978" y="6502"/>
                  </a:lnTo>
                  <a:lnTo>
                    <a:pt x="5978" y="3001"/>
                  </a:lnTo>
                  <a:cubicBezTo>
                    <a:pt x="5978" y="1358"/>
                    <a:pt x="4645" y="1"/>
                    <a:pt x="30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6" name="Google Shape;5686;p62"/>
            <p:cNvSpPr/>
            <p:nvPr/>
          </p:nvSpPr>
          <p:spPr>
            <a:xfrm>
              <a:off x="4286694" y="2295909"/>
              <a:ext cx="12001" cy="12889"/>
            </a:xfrm>
            <a:custGeom>
              <a:rect b="b" l="l" r="r" t="t"/>
              <a:pathLst>
                <a:path extrusionOk="0" h="334" w="311">
                  <a:moveTo>
                    <a:pt x="1" y="1"/>
                  </a:moveTo>
                  <a:lnTo>
                    <a:pt x="1" y="334"/>
                  </a:lnTo>
                  <a:lnTo>
                    <a:pt x="310" y="334"/>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7" name="Google Shape;5687;p62"/>
            <p:cNvSpPr/>
            <p:nvPr/>
          </p:nvSpPr>
          <p:spPr>
            <a:xfrm>
              <a:off x="4091858" y="2081779"/>
              <a:ext cx="182917" cy="182917"/>
            </a:xfrm>
            <a:custGeom>
              <a:rect b="b" l="l" r="r" t="t"/>
              <a:pathLst>
                <a:path extrusionOk="0" h="4740" w="4740">
                  <a:moveTo>
                    <a:pt x="2382" y="1"/>
                  </a:moveTo>
                  <a:cubicBezTo>
                    <a:pt x="1835" y="1"/>
                    <a:pt x="1334" y="167"/>
                    <a:pt x="930" y="501"/>
                  </a:cubicBezTo>
                  <a:lnTo>
                    <a:pt x="1120" y="739"/>
                  </a:lnTo>
                  <a:cubicBezTo>
                    <a:pt x="1477" y="477"/>
                    <a:pt x="1906" y="334"/>
                    <a:pt x="2382" y="334"/>
                  </a:cubicBezTo>
                  <a:cubicBezTo>
                    <a:pt x="2573" y="334"/>
                    <a:pt x="2740" y="477"/>
                    <a:pt x="2740" y="691"/>
                  </a:cubicBezTo>
                  <a:cubicBezTo>
                    <a:pt x="2740" y="906"/>
                    <a:pt x="2597" y="1001"/>
                    <a:pt x="2478" y="1001"/>
                  </a:cubicBezTo>
                  <a:cubicBezTo>
                    <a:pt x="2358" y="1001"/>
                    <a:pt x="2239" y="930"/>
                    <a:pt x="2216" y="715"/>
                  </a:cubicBezTo>
                  <a:lnTo>
                    <a:pt x="1906" y="739"/>
                  </a:lnTo>
                  <a:cubicBezTo>
                    <a:pt x="1954" y="1144"/>
                    <a:pt x="2216" y="1311"/>
                    <a:pt x="2478" y="1311"/>
                  </a:cubicBezTo>
                  <a:lnTo>
                    <a:pt x="2501" y="1311"/>
                  </a:lnTo>
                  <a:cubicBezTo>
                    <a:pt x="2763" y="1311"/>
                    <a:pt x="3049" y="1072"/>
                    <a:pt x="3049" y="691"/>
                  </a:cubicBezTo>
                  <a:cubicBezTo>
                    <a:pt x="3049" y="596"/>
                    <a:pt x="3025" y="501"/>
                    <a:pt x="3001" y="429"/>
                  </a:cubicBezTo>
                  <a:lnTo>
                    <a:pt x="3001" y="429"/>
                  </a:lnTo>
                  <a:cubicBezTo>
                    <a:pt x="3811" y="691"/>
                    <a:pt x="4407" y="1453"/>
                    <a:pt x="4407" y="2358"/>
                  </a:cubicBezTo>
                  <a:cubicBezTo>
                    <a:pt x="4407" y="3501"/>
                    <a:pt x="3502" y="4406"/>
                    <a:pt x="2382" y="4406"/>
                  </a:cubicBezTo>
                  <a:cubicBezTo>
                    <a:pt x="1239" y="4406"/>
                    <a:pt x="334" y="3501"/>
                    <a:pt x="334" y="2358"/>
                  </a:cubicBezTo>
                  <a:cubicBezTo>
                    <a:pt x="334" y="1834"/>
                    <a:pt x="525" y="1334"/>
                    <a:pt x="906" y="953"/>
                  </a:cubicBezTo>
                  <a:lnTo>
                    <a:pt x="668" y="739"/>
                  </a:lnTo>
                  <a:cubicBezTo>
                    <a:pt x="239" y="1168"/>
                    <a:pt x="1" y="1763"/>
                    <a:pt x="1" y="2358"/>
                  </a:cubicBezTo>
                  <a:cubicBezTo>
                    <a:pt x="1" y="3668"/>
                    <a:pt x="1073" y="4740"/>
                    <a:pt x="2382" y="4740"/>
                  </a:cubicBezTo>
                  <a:cubicBezTo>
                    <a:pt x="3668" y="4740"/>
                    <a:pt x="4740" y="3668"/>
                    <a:pt x="4740" y="2358"/>
                  </a:cubicBezTo>
                  <a:cubicBezTo>
                    <a:pt x="4740" y="1072"/>
                    <a:pt x="3668" y="1"/>
                    <a:pt x="238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8" name="Google Shape;5688;p62"/>
            <p:cNvSpPr/>
            <p:nvPr/>
          </p:nvSpPr>
          <p:spPr>
            <a:xfrm>
              <a:off x="4128634" y="2155291"/>
              <a:ext cx="36815" cy="17520"/>
            </a:xfrm>
            <a:custGeom>
              <a:rect b="b" l="l" r="r" t="t"/>
              <a:pathLst>
                <a:path extrusionOk="0" h="454" w="954">
                  <a:moveTo>
                    <a:pt x="477" y="1"/>
                  </a:moveTo>
                  <a:cubicBezTo>
                    <a:pt x="215" y="1"/>
                    <a:pt x="0" y="191"/>
                    <a:pt x="0" y="453"/>
                  </a:cubicBezTo>
                  <a:lnTo>
                    <a:pt x="310" y="453"/>
                  </a:lnTo>
                  <a:cubicBezTo>
                    <a:pt x="310" y="382"/>
                    <a:pt x="381" y="311"/>
                    <a:pt x="477" y="311"/>
                  </a:cubicBezTo>
                  <a:cubicBezTo>
                    <a:pt x="548" y="311"/>
                    <a:pt x="620" y="382"/>
                    <a:pt x="620" y="453"/>
                  </a:cubicBezTo>
                  <a:lnTo>
                    <a:pt x="953" y="453"/>
                  </a:lnTo>
                  <a:cubicBezTo>
                    <a:pt x="953" y="191"/>
                    <a:pt x="739" y="1"/>
                    <a:pt x="4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9" name="Google Shape;5689;p62"/>
            <p:cNvSpPr/>
            <p:nvPr/>
          </p:nvSpPr>
          <p:spPr>
            <a:xfrm>
              <a:off x="4201219" y="2155291"/>
              <a:ext cx="36815" cy="17520"/>
            </a:xfrm>
            <a:custGeom>
              <a:rect b="b" l="l" r="r" t="t"/>
              <a:pathLst>
                <a:path extrusionOk="0" h="454" w="954">
                  <a:moveTo>
                    <a:pt x="477" y="1"/>
                  </a:moveTo>
                  <a:cubicBezTo>
                    <a:pt x="215" y="1"/>
                    <a:pt x="1" y="191"/>
                    <a:pt x="1" y="453"/>
                  </a:cubicBezTo>
                  <a:lnTo>
                    <a:pt x="334" y="453"/>
                  </a:lnTo>
                  <a:cubicBezTo>
                    <a:pt x="334" y="382"/>
                    <a:pt x="406" y="311"/>
                    <a:pt x="477" y="311"/>
                  </a:cubicBezTo>
                  <a:cubicBezTo>
                    <a:pt x="572" y="311"/>
                    <a:pt x="644" y="382"/>
                    <a:pt x="644" y="453"/>
                  </a:cubicBezTo>
                  <a:lnTo>
                    <a:pt x="953" y="453"/>
                  </a:lnTo>
                  <a:cubicBezTo>
                    <a:pt x="953" y="191"/>
                    <a:pt x="739" y="1"/>
                    <a:pt x="4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0" name="Google Shape;5690;p62"/>
            <p:cNvSpPr/>
            <p:nvPr/>
          </p:nvSpPr>
          <p:spPr>
            <a:xfrm>
              <a:off x="4158038" y="2195732"/>
              <a:ext cx="50591" cy="20260"/>
            </a:xfrm>
            <a:custGeom>
              <a:rect b="b" l="l" r="r" t="t"/>
              <a:pathLst>
                <a:path extrusionOk="0" h="525" w="1311">
                  <a:moveTo>
                    <a:pt x="262" y="1"/>
                  </a:moveTo>
                  <a:lnTo>
                    <a:pt x="1" y="167"/>
                  </a:lnTo>
                  <a:cubicBezTo>
                    <a:pt x="143" y="382"/>
                    <a:pt x="405" y="525"/>
                    <a:pt x="667" y="525"/>
                  </a:cubicBezTo>
                  <a:cubicBezTo>
                    <a:pt x="905" y="525"/>
                    <a:pt x="1167" y="382"/>
                    <a:pt x="1310" y="167"/>
                  </a:cubicBezTo>
                  <a:lnTo>
                    <a:pt x="1048" y="1"/>
                  </a:lnTo>
                  <a:cubicBezTo>
                    <a:pt x="953" y="120"/>
                    <a:pt x="810" y="191"/>
                    <a:pt x="667" y="191"/>
                  </a:cubicBezTo>
                  <a:cubicBezTo>
                    <a:pt x="501" y="191"/>
                    <a:pt x="358" y="120"/>
                    <a:pt x="2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91" name="Google Shape;5691;p62"/>
          <p:cNvGrpSpPr/>
          <p:nvPr/>
        </p:nvGrpSpPr>
        <p:grpSpPr>
          <a:xfrm>
            <a:off x="3258377" y="2081779"/>
            <a:ext cx="414489" cy="318020"/>
            <a:chOff x="3258377" y="2081779"/>
            <a:chExt cx="414489" cy="318020"/>
          </a:xfrm>
        </p:grpSpPr>
        <p:sp>
          <p:nvSpPr>
            <p:cNvPr id="5692" name="Google Shape;5692;p62"/>
            <p:cNvSpPr/>
            <p:nvPr/>
          </p:nvSpPr>
          <p:spPr>
            <a:xfrm>
              <a:off x="3316260" y="2174624"/>
              <a:ext cx="97440" cy="79071"/>
            </a:xfrm>
            <a:custGeom>
              <a:rect b="b" l="l" r="r" t="t"/>
              <a:pathLst>
                <a:path extrusionOk="0" h="2049" w="2525">
                  <a:moveTo>
                    <a:pt x="0" y="0"/>
                  </a:moveTo>
                  <a:lnTo>
                    <a:pt x="0" y="786"/>
                  </a:lnTo>
                  <a:cubicBezTo>
                    <a:pt x="0" y="1477"/>
                    <a:pt x="572" y="2048"/>
                    <a:pt x="1263" y="2048"/>
                  </a:cubicBezTo>
                  <a:cubicBezTo>
                    <a:pt x="1953" y="2048"/>
                    <a:pt x="2525" y="1477"/>
                    <a:pt x="2525" y="786"/>
                  </a:cubicBezTo>
                  <a:lnTo>
                    <a:pt x="2525" y="0"/>
                  </a:lnTo>
                  <a:lnTo>
                    <a:pt x="0" y="0"/>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3" name="Google Shape;5693;p62"/>
            <p:cNvSpPr/>
            <p:nvPr/>
          </p:nvSpPr>
          <p:spPr>
            <a:xfrm>
              <a:off x="3304298" y="2111184"/>
              <a:ext cx="121366" cy="63481"/>
            </a:xfrm>
            <a:custGeom>
              <a:rect b="b" l="l" r="r" t="t"/>
              <a:pathLst>
                <a:path extrusionOk="0" h="1645" w="3145">
                  <a:moveTo>
                    <a:pt x="2835" y="1644"/>
                  </a:moveTo>
                  <a:cubicBezTo>
                    <a:pt x="3001" y="1644"/>
                    <a:pt x="3144" y="1501"/>
                    <a:pt x="3144" y="1311"/>
                  </a:cubicBezTo>
                  <a:lnTo>
                    <a:pt x="3144" y="1"/>
                  </a:lnTo>
                  <a:lnTo>
                    <a:pt x="620" y="1"/>
                  </a:lnTo>
                  <a:cubicBezTo>
                    <a:pt x="453" y="1"/>
                    <a:pt x="310" y="144"/>
                    <a:pt x="310" y="334"/>
                  </a:cubicBezTo>
                  <a:cubicBezTo>
                    <a:pt x="144" y="334"/>
                    <a:pt x="1" y="477"/>
                    <a:pt x="1" y="644"/>
                  </a:cubicBezTo>
                  <a:lnTo>
                    <a:pt x="1" y="1644"/>
                  </a:lnTo>
                  <a:lnTo>
                    <a:pt x="2835" y="1644"/>
                  </a:ln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4" name="Google Shape;5694;p62"/>
            <p:cNvSpPr/>
            <p:nvPr/>
          </p:nvSpPr>
          <p:spPr>
            <a:xfrm>
              <a:off x="3291447" y="2174624"/>
              <a:ext cx="146140" cy="30332"/>
            </a:xfrm>
            <a:custGeom>
              <a:rect b="b" l="l" r="r" t="t"/>
              <a:pathLst>
                <a:path extrusionOk="0" h="786" w="3787">
                  <a:moveTo>
                    <a:pt x="643" y="786"/>
                  </a:moveTo>
                  <a:lnTo>
                    <a:pt x="643" y="0"/>
                  </a:lnTo>
                  <a:lnTo>
                    <a:pt x="334" y="0"/>
                  </a:lnTo>
                  <a:cubicBezTo>
                    <a:pt x="143" y="0"/>
                    <a:pt x="0" y="143"/>
                    <a:pt x="0" y="310"/>
                  </a:cubicBezTo>
                  <a:lnTo>
                    <a:pt x="0" y="453"/>
                  </a:lnTo>
                  <a:cubicBezTo>
                    <a:pt x="0" y="643"/>
                    <a:pt x="143" y="786"/>
                    <a:pt x="334" y="786"/>
                  </a:cubicBezTo>
                  <a:close/>
                  <a:moveTo>
                    <a:pt x="3168" y="0"/>
                  </a:moveTo>
                  <a:lnTo>
                    <a:pt x="3168" y="786"/>
                  </a:lnTo>
                  <a:lnTo>
                    <a:pt x="3477" y="786"/>
                  </a:lnTo>
                  <a:cubicBezTo>
                    <a:pt x="3644" y="786"/>
                    <a:pt x="3787" y="643"/>
                    <a:pt x="3787" y="453"/>
                  </a:cubicBezTo>
                  <a:lnTo>
                    <a:pt x="3787" y="310"/>
                  </a:lnTo>
                  <a:cubicBezTo>
                    <a:pt x="3787" y="143"/>
                    <a:pt x="3644" y="0"/>
                    <a:pt x="3477" y="0"/>
                  </a:cubicBez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5" name="Google Shape;5695;p62"/>
            <p:cNvSpPr/>
            <p:nvPr/>
          </p:nvSpPr>
          <p:spPr>
            <a:xfrm>
              <a:off x="3505577" y="2192066"/>
              <a:ext cx="145214" cy="31296"/>
            </a:xfrm>
            <a:custGeom>
              <a:rect b="b" l="l" r="r" t="t"/>
              <a:pathLst>
                <a:path extrusionOk="0" h="811" w="3763">
                  <a:moveTo>
                    <a:pt x="310" y="810"/>
                  </a:moveTo>
                  <a:lnTo>
                    <a:pt x="619" y="810"/>
                  </a:lnTo>
                  <a:lnTo>
                    <a:pt x="619" y="1"/>
                  </a:lnTo>
                  <a:lnTo>
                    <a:pt x="310" y="1"/>
                  </a:lnTo>
                  <a:cubicBezTo>
                    <a:pt x="143" y="1"/>
                    <a:pt x="0" y="143"/>
                    <a:pt x="0" y="334"/>
                  </a:cubicBezTo>
                  <a:lnTo>
                    <a:pt x="0" y="477"/>
                  </a:lnTo>
                  <a:cubicBezTo>
                    <a:pt x="0" y="667"/>
                    <a:pt x="143" y="810"/>
                    <a:pt x="310" y="810"/>
                  </a:cubicBezTo>
                  <a:close/>
                  <a:moveTo>
                    <a:pt x="3144" y="1"/>
                  </a:moveTo>
                  <a:lnTo>
                    <a:pt x="3144" y="810"/>
                  </a:lnTo>
                  <a:lnTo>
                    <a:pt x="3453" y="810"/>
                  </a:lnTo>
                  <a:cubicBezTo>
                    <a:pt x="3620" y="810"/>
                    <a:pt x="3763" y="667"/>
                    <a:pt x="3763" y="477"/>
                  </a:cubicBezTo>
                  <a:lnTo>
                    <a:pt x="3763" y="334"/>
                  </a:lnTo>
                  <a:lnTo>
                    <a:pt x="3763" y="334"/>
                  </a:lnTo>
                  <a:cubicBezTo>
                    <a:pt x="3763" y="143"/>
                    <a:pt x="3620" y="1"/>
                    <a:pt x="3453" y="1"/>
                  </a:cubicBezTo>
                  <a:lnTo>
                    <a:pt x="3144" y="1"/>
                  </a:ln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6" name="Google Shape;5696;p62"/>
            <p:cNvSpPr/>
            <p:nvPr/>
          </p:nvSpPr>
          <p:spPr>
            <a:xfrm>
              <a:off x="3505577" y="2115776"/>
              <a:ext cx="145214" cy="89181"/>
            </a:xfrm>
            <a:custGeom>
              <a:rect b="b" l="l" r="r" t="t"/>
              <a:pathLst>
                <a:path extrusionOk="0" h="2311" w="3763">
                  <a:moveTo>
                    <a:pt x="1262" y="1978"/>
                  </a:moveTo>
                  <a:cubicBezTo>
                    <a:pt x="1596" y="1978"/>
                    <a:pt x="1882" y="1716"/>
                    <a:pt x="1882" y="1358"/>
                  </a:cubicBezTo>
                  <a:cubicBezTo>
                    <a:pt x="1882" y="1716"/>
                    <a:pt x="2167" y="1978"/>
                    <a:pt x="2501" y="1978"/>
                  </a:cubicBezTo>
                  <a:lnTo>
                    <a:pt x="3453" y="1978"/>
                  </a:lnTo>
                  <a:cubicBezTo>
                    <a:pt x="3620" y="1978"/>
                    <a:pt x="3763" y="2120"/>
                    <a:pt x="3763" y="2311"/>
                  </a:cubicBezTo>
                  <a:lnTo>
                    <a:pt x="3763" y="1882"/>
                  </a:lnTo>
                  <a:cubicBezTo>
                    <a:pt x="3763" y="834"/>
                    <a:pt x="2906" y="1"/>
                    <a:pt x="1882" y="1"/>
                  </a:cubicBezTo>
                  <a:cubicBezTo>
                    <a:pt x="858" y="1"/>
                    <a:pt x="0" y="834"/>
                    <a:pt x="0" y="1882"/>
                  </a:cubicBezTo>
                  <a:lnTo>
                    <a:pt x="0" y="2311"/>
                  </a:lnTo>
                  <a:cubicBezTo>
                    <a:pt x="0" y="2120"/>
                    <a:pt x="143" y="1978"/>
                    <a:pt x="310" y="197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7" name="Google Shape;5697;p62"/>
            <p:cNvSpPr/>
            <p:nvPr/>
          </p:nvSpPr>
          <p:spPr>
            <a:xfrm>
              <a:off x="3529464" y="2168180"/>
              <a:ext cx="97440" cy="102958"/>
            </a:xfrm>
            <a:custGeom>
              <a:rect b="b" l="l" r="r" t="t"/>
              <a:pathLst>
                <a:path extrusionOk="0" h="2668" w="2525">
                  <a:moveTo>
                    <a:pt x="643" y="620"/>
                  </a:moveTo>
                  <a:lnTo>
                    <a:pt x="0" y="620"/>
                  </a:lnTo>
                  <a:lnTo>
                    <a:pt x="0" y="1429"/>
                  </a:lnTo>
                  <a:cubicBezTo>
                    <a:pt x="0" y="2120"/>
                    <a:pt x="572" y="2668"/>
                    <a:pt x="1263" y="2668"/>
                  </a:cubicBezTo>
                  <a:cubicBezTo>
                    <a:pt x="1953" y="2668"/>
                    <a:pt x="2525" y="2120"/>
                    <a:pt x="2525" y="1429"/>
                  </a:cubicBezTo>
                  <a:lnTo>
                    <a:pt x="2525" y="620"/>
                  </a:lnTo>
                  <a:lnTo>
                    <a:pt x="1882" y="620"/>
                  </a:lnTo>
                  <a:cubicBezTo>
                    <a:pt x="1548" y="620"/>
                    <a:pt x="1263" y="358"/>
                    <a:pt x="1263" y="0"/>
                  </a:cubicBezTo>
                  <a:cubicBezTo>
                    <a:pt x="1263" y="358"/>
                    <a:pt x="977" y="620"/>
                    <a:pt x="643" y="620"/>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8" name="Google Shape;5698;p62"/>
            <p:cNvSpPr/>
            <p:nvPr/>
          </p:nvSpPr>
          <p:spPr>
            <a:xfrm>
              <a:off x="3547832" y="2088224"/>
              <a:ext cx="60702" cy="32184"/>
            </a:xfrm>
            <a:custGeom>
              <a:rect b="b" l="l" r="r" t="t"/>
              <a:pathLst>
                <a:path extrusionOk="0" h="834" w="1573">
                  <a:moveTo>
                    <a:pt x="96" y="834"/>
                  </a:moveTo>
                  <a:cubicBezTo>
                    <a:pt x="310" y="763"/>
                    <a:pt x="548" y="715"/>
                    <a:pt x="787" y="715"/>
                  </a:cubicBezTo>
                  <a:cubicBezTo>
                    <a:pt x="1025" y="715"/>
                    <a:pt x="1263" y="763"/>
                    <a:pt x="1477" y="834"/>
                  </a:cubicBezTo>
                  <a:cubicBezTo>
                    <a:pt x="1572" y="405"/>
                    <a:pt x="1239" y="0"/>
                    <a:pt x="787" y="0"/>
                  </a:cubicBezTo>
                  <a:cubicBezTo>
                    <a:pt x="334" y="0"/>
                    <a:pt x="1" y="405"/>
                    <a:pt x="96" y="83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9" name="Google Shape;5699;p62"/>
            <p:cNvSpPr/>
            <p:nvPr/>
          </p:nvSpPr>
          <p:spPr>
            <a:xfrm>
              <a:off x="3316260" y="2174624"/>
              <a:ext cx="57924" cy="83663"/>
            </a:xfrm>
            <a:custGeom>
              <a:rect b="b" l="l" r="r" t="t"/>
              <a:pathLst>
                <a:path extrusionOk="0" h="2168" w="1501">
                  <a:moveTo>
                    <a:pt x="0" y="0"/>
                  </a:moveTo>
                  <a:lnTo>
                    <a:pt x="0" y="786"/>
                  </a:lnTo>
                  <a:cubicBezTo>
                    <a:pt x="0" y="1572"/>
                    <a:pt x="715" y="2167"/>
                    <a:pt x="1501" y="2024"/>
                  </a:cubicBezTo>
                  <a:cubicBezTo>
                    <a:pt x="905" y="1905"/>
                    <a:pt x="477" y="1381"/>
                    <a:pt x="477" y="786"/>
                  </a:cubicBezTo>
                  <a:lnTo>
                    <a:pt x="477" y="0"/>
                  </a:lnTo>
                  <a:lnTo>
                    <a:pt x="0"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0" name="Google Shape;5700;p62"/>
            <p:cNvSpPr/>
            <p:nvPr/>
          </p:nvSpPr>
          <p:spPr>
            <a:xfrm>
              <a:off x="3304298" y="2111184"/>
              <a:ext cx="42333" cy="63481"/>
            </a:xfrm>
            <a:custGeom>
              <a:rect b="b" l="l" r="r" t="t"/>
              <a:pathLst>
                <a:path extrusionOk="0" h="1645" w="1097">
                  <a:moveTo>
                    <a:pt x="1096" y="1"/>
                  </a:moveTo>
                  <a:lnTo>
                    <a:pt x="620" y="1"/>
                  </a:lnTo>
                  <a:cubicBezTo>
                    <a:pt x="453" y="1"/>
                    <a:pt x="310" y="144"/>
                    <a:pt x="310" y="334"/>
                  </a:cubicBezTo>
                  <a:cubicBezTo>
                    <a:pt x="144" y="334"/>
                    <a:pt x="1" y="477"/>
                    <a:pt x="1" y="644"/>
                  </a:cubicBezTo>
                  <a:lnTo>
                    <a:pt x="1" y="1644"/>
                  </a:lnTo>
                  <a:lnTo>
                    <a:pt x="477" y="1644"/>
                  </a:lnTo>
                  <a:lnTo>
                    <a:pt x="477" y="787"/>
                  </a:lnTo>
                  <a:cubicBezTo>
                    <a:pt x="477" y="620"/>
                    <a:pt x="596" y="477"/>
                    <a:pt x="787" y="477"/>
                  </a:cubicBezTo>
                  <a:cubicBezTo>
                    <a:pt x="787" y="310"/>
                    <a:pt x="930" y="168"/>
                    <a:pt x="1096" y="16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1" name="Google Shape;5701;p62"/>
            <p:cNvSpPr/>
            <p:nvPr/>
          </p:nvSpPr>
          <p:spPr>
            <a:xfrm>
              <a:off x="3505577" y="2115776"/>
              <a:ext cx="81811" cy="89181"/>
            </a:xfrm>
            <a:custGeom>
              <a:rect b="b" l="l" r="r" t="t"/>
              <a:pathLst>
                <a:path extrusionOk="0" h="2311" w="2120">
                  <a:moveTo>
                    <a:pt x="2120" y="1"/>
                  </a:moveTo>
                  <a:cubicBezTo>
                    <a:pt x="2048" y="1"/>
                    <a:pt x="1953" y="1"/>
                    <a:pt x="1882" y="1"/>
                  </a:cubicBezTo>
                  <a:cubicBezTo>
                    <a:pt x="858" y="1"/>
                    <a:pt x="0" y="834"/>
                    <a:pt x="0" y="1882"/>
                  </a:cubicBezTo>
                  <a:lnTo>
                    <a:pt x="0" y="2311"/>
                  </a:lnTo>
                  <a:cubicBezTo>
                    <a:pt x="0" y="2120"/>
                    <a:pt x="143" y="1978"/>
                    <a:pt x="310" y="1978"/>
                  </a:cubicBezTo>
                  <a:lnTo>
                    <a:pt x="453" y="1978"/>
                  </a:lnTo>
                  <a:cubicBezTo>
                    <a:pt x="453" y="977"/>
                    <a:pt x="1096" y="144"/>
                    <a:pt x="2120"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2" name="Google Shape;5702;p62"/>
            <p:cNvSpPr/>
            <p:nvPr/>
          </p:nvSpPr>
          <p:spPr>
            <a:xfrm>
              <a:off x="3529464" y="2192066"/>
              <a:ext cx="57924" cy="84589"/>
            </a:xfrm>
            <a:custGeom>
              <a:rect b="b" l="l" r="r" t="t"/>
              <a:pathLst>
                <a:path extrusionOk="0" h="2192" w="1501">
                  <a:moveTo>
                    <a:pt x="477" y="1"/>
                  </a:moveTo>
                  <a:lnTo>
                    <a:pt x="0" y="1"/>
                  </a:lnTo>
                  <a:lnTo>
                    <a:pt x="0" y="810"/>
                  </a:lnTo>
                  <a:cubicBezTo>
                    <a:pt x="0" y="1596"/>
                    <a:pt x="739" y="2191"/>
                    <a:pt x="1501" y="2025"/>
                  </a:cubicBezTo>
                  <a:cubicBezTo>
                    <a:pt x="929" y="1929"/>
                    <a:pt x="477" y="1406"/>
                    <a:pt x="477" y="81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3" name="Google Shape;5703;p62"/>
            <p:cNvSpPr/>
            <p:nvPr/>
          </p:nvSpPr>
          <p:spPr>
            <a:xfrm>
              <a:off x="3340147" y="2246284"/>
              <a:ext cx="48739" cy="37702"/>
            </a:xfrm>
            <a:custGeom>
              <a:rect b="b" l="l" r="r" t="t"/>
              <a:pathLst>
                <a:path extrusionOk="0" h="977" w="1263">
                  <a:moveTo>
                    <a:pt x="1263" y="644"/>
                  </a:moveTo>
                  <a:lnTo>
                    <a:pt x="1263" y="1"/>
                  </a:lnTo>
                  <a:cubicBezTo>
                    <a:pt x="1120" y="96"/>
                    <a:pt x="929" y="167"/>
                    <a:pt x="739" y="167"/>
                  </a:cubicBezTo>
                  <a:cubicBezTo>
                    <a:pt x="501" y="191"/>
                    <a:pt x="239" y="143"/>
                    <a:pt x="1" y="1"/>
                  </a:cubicBezTo>
                  <a:lnTo>
                    <a:pt x="1" y="644"/>
                  </a:lnTo>
                  <a:lnTo>
                    <a:pt x="644" y="977"/>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4" name="Google Shape;5704;p62"/>
            <p:cNvSpPr/>
            <p:nvPr/>
          </p:nvSpPr>
          <p:spPr>
            <a:xfrm>
              <a:off x="3340147" y="2271096"/>
              <a:ext cx="48739" cy="122253"/>
            </a:xfrm>
            <a:custGeom>
              <a:rect b="b" l="l" r="r" t="t"/>
              <a:pathLst>
                <a:path extrusionOk="0" h="3168" w="1263">
                  <a:moveTo>
                    <a:pt x="1263" y="1"/>
                  </a:moveTo>
                  <a:lnTo>
                    <a:pt x="644" y="334"/>
                  </a:lnTo>
                  <a:lnTo>
                    <a:pt x="1" y="1"/>
                  </a:lnTo>
                  <a:lnTo>
                    <a:pt x="644" y="3168"/>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5" name="Google Shape;5705;p62"/>
            <p:cNvSpPr/>
            <p:nvPr/>
          </p:nvSpPr>
          <p:spPr>
            <a:xfrm>
              <a:off x="3304298" y="2271096"/>
              <a:ext cx="60702" cy="122253"/>
            </a:xfrm>
            <a:custGeom>
              <a:rect b="b" l="l" r="r" t="t"/>
              <a:pathLst>
                <a:path extrusionOk="0" h="3168" w="1573">
                  <a:moveTo>
                    <a:pt x="1573" y="3168"/>
                  </a:moveTo>
                  <a:lnTo>
                    <a:pt x="930" y="1"/>
                  </a:lnTo>
                  <a:lnTo>
                    <a:pt x="120" y="191"/>
                  </a:lnTo>
                  <a:lnTo>
                    <a:pt x="430" y="882"/>
                  </a:lnTo>
                  <a:lnTo>
                    <a:pt x="1" y="112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6" name="Google Shape;5706;p62"/>
            <p:cNvSpPr/>
            <p:nvPr/>
          </p:nvSpPr>
          <p:spPr>
            <a:xfrm>
              <a:off x="3263895" y="2278467"/>
              <a:ext cx="101106" cy="114882"/>
            </a:xfrm>
            <a:custGeom>
              <a:rect b="b" l="l" r="r" t="t"/>
              <a:pathLst>
                <a:path extrusionOk="0" h="2977" w="2620">
                  <a:moveTo>
                    <a:pt x="2620" y="2977"/>
                  </a:moveTo>
                  <a:lnTo>
                    <a:pt x="1048" y="929"/>
                  </a:lnTo>
                  <a:lnTo>
                    <a:pt x="1477" y="691"/>
                  </a:lnTo>
                  <a:lnTo>
                    <a:pt x="1167" y="0"/>
                  </a:lnTo>
                  <a:lnTo>
                    <a:pt x="643" y="143"/>
                  </a:lnTo>
                  <a:cubicBezTo>
                    <a:pt x="310" y="214"/>
                    <a:pt x="0" y="429"/>
                    <a:pt x="0" y="762"/>
                  </a:cubicBezTo>
                  <a:lnTo>
                    <a:pt x="0" y="2977"/>
                  </a:lnTo>
                  <a:lnTo>
                    <a:pt x="2620" y="2977"/>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7" name="Google Shape;5707;p62"/>
            <p:cNvSpPr/>
            <p:nvPr/>
          </p:nvSpPr>
          <p:spPr>
            <a:xfrm>
              <a:off x="3364959" y="2271096"/>
              <a:ext cx="60702" cy="122253"/>
            </a:xfrm>
            <a:custGeom>
              <a:rect b="b" l="l" r="r" t="t"/>
              <a:pathLst>
                <a:path extrusionOk="0" h="3168" w="1573">
                  <a:moveTo>
                    <a:pt x="620" y="1"/>
                  </a:moveTo>
                  <a:lnTo>
                    <a:pt x="1" y="3168"/>
                  </a:lnTo>
                  <a:lnTo>
                    <a:pt x="1572" y="1120"/>
                  </a:lnTo>
                  <a:lnTo>
                    <a:pt x="1144" y="882"/>
                  </a:lnTo>
                  <a:lnTo>
                    <a:pt x="1453" y="19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8" name="Google Shape;5708;p62"/>
            <p:cNvSpPr/>
            <p:nvPr/>
          </p:nvSpPr>
          <p:spPr>
            <a:xfrm>
              <a:off x="3364959" y="2278467"/>
              <a:ext cx="100218" cy="114882"/>
            </a:xfrm>
            <a:custGeom>
              <a:rect b="b" l="l" r="r" t="t"/>
              <a:pathLst>
                <a:path extrusionOk="0" h="2977" w="2597">
                  <a:moveTo>
                    <a:pt x="1572" y="929"/>
                  </a:moveTo>
                  <a:lnTo>
                    <a:pt x="1" y="2977"/>
                  </a:lnTo>
                  <a:lnTo>
                    <a:pt x="2596" y="2977"/>
                  </a:lnTo>
                  <a:lnTo>
                    <a:pt x="2596" y="762"/>
                  </a:lnTo>
                  <a:cubicBezTo>
                    <a:pt x="2596" y="429"/>
                    <a:pt x="2311" y="214"/>
                    <a:pt x="1977" y="143"/>
                  </a:cubicBezTo>
                  <a:lnTo>
                    <a:pt x="1429" y="0"/>
                  </a:lnTo>
                  <a:lnTo>
                    <a:pt x="1144" y="69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9" name="Google Shape;5709;p62"/>
            <p:cNvSpPr/>
            <p:nvPr/>
          </p:nvSpPr>
          <p:spPr>
            <a:xfrm>
              <a:off x="3489949" y="2264652"/>
              <a:ext cx="176472" cy="128698"/>
            </a:xfrm>
            <a:custGeom>
              <a:rect b="b" l="l" r="r" t="t"/>
              <a:pathLst>
                <a:path extrusionOk="0" h="3335" w="4573">
                  <a:moveTo>
                    <a:pt x="0" y="1596"/>
                  </a:moveTo>
                  <a:lnTo>
                    <a:pt x="0" y="3335"/>
                  </a:lnTo>
                  <a:lnTo>
                    <a:pt x="929" y="3335"/>
                  </a:lnTo>
                  <a:lnTo>
                    <a:pt x="786" y="2263"/>
                  </a:lnTo>
                  <a:cubicBezTo>
                    <a:pt x="691" y="1334"/>
                    <a:pt x="2287" y="1549"/>
                    <a:pt x="2287" y="2358"/>
                  </a:cubicBezTo>
                  <a:cubicBezTo>
                    <a:pt x="2287" y="1549"/>
                    <a:pt x="3882" y="1334"/>
                    <a:pt x="3763" y="2263"/>
                  </a:cubicBezTo>
                  <a:lnTo>
                    <a:pt x="3644" y="3335"/>
                  </a:lnTo>
                  <a:lnTo>
                    <a:pt x="4573" y="3335"/>
                  </a:lnTo>
                  <a:lnTo>
                    <a:pt x="4573" y="1596"/>
                  </a:lnTo>
                  <a:cubicBezTo>
                    <a:pt x="4573" y="1239"/>
                    <a:pt x="4263" y="1049"/>
                    <a:pt x="3954" y="953"/>
                  </a:cubicBezTo>
                  <a:lnTo>
                    <a:pt x="2906" y="644"/>
                  </a:lnTo>
                  <a:lnTo>
                    <a:pt x="2906" y="1"/>
                  </a:lnTo>
                  <a:cubicBezTo>
                    <a:pt x="2763" y="96"/>
                    <a:pt x="2596" y="144"/>
                    <a:pt x="2406" y="168"/>
                  </a:cubicBezTo>
                  <a:cubicBezTo>
                    <a:pt x="2144" y="191"/>
                    <a:pt x="1882" y="144"/>
                    <a:pt x="1667" y="1"/>
                  </a:cubicBezTo>
                  <a:lnTo>
                    <a:pt x="1667" y="644"/>
                  </a:lnTo>
                  <a:lnTo>
                    <a:pt x="620" y="953"/>
                  </a:lnTo>
                  <a:cubicBezTo>
                    <a:pt x="310" y="1049"/>
                    <a:pt x="0" y="1239"/>
                    <a:pt x="0" y="1596"/>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0" name="Google Shape;5710;p62"/>
            <p:cNvSpPr/>
            <p:nvPr/>
          </p:nvSpPr>
          <p:spPr>
            <a:xfrm>
              <a:off x="3500059" y="2210435"/>
              <a:ext cx="156251" cy="182917"/>
            </a:xfrm>
            <a:custGeom>
              <a:rect b="b" l="l" r="r" t="t"/>
              <a:pathLst>
                <a:path extrusionOk="0" h="4740" w="4049">
                  <a:moveTo>
                    <a:pt x="2025" y="3763"/>
                  </a:moveTo>
                  <a:cubicBezTo>
                    <a:pt x="2025" y="2954"/>
                    <a:pt x="429" y="2739"/>
                    <a:pt x="524" y="3668"/>
                  </a:cubicBezTo>
                  <a:lnTo>
                    <a:pt x="667" y="4740"/>
                  </a:lnTo>
                  <a:lnTo>
                    <a:pt x="3382" y="4740"/>
                  </a:lnTo>
                  <a:lnTo>
                    <a:pt x="3501" y="3668"/>
                  </a:lnTo>
                  <a:cubicBezTo>
                    <a:pt x="3620" y="2739"/>
                    <a:pt x="2025" y="2954"/>
                    <a:pt x="2025" y="3763"/>
                  </a:cubicBezTo>
                  <a:close/>
                  <a:moveTo>
                    <a:pt x="2644" y="2049"/>
                  </a:moveTo>
                  <a:lnTo>
                    <a:pt x="3692" y="2358"/>
                  </a:lnTo>
                  <a:cubicBezTo>
                    <a:pt x="3811" y="2406"/>
                    <a:pt x="3954" y="2454"/>
                    <a:pt x="4049" y="2549"/>
                  </a:cubicBezTo>
                  <a:cubicBezTo>
                    <a:pt x="3930" y="1668"/>
                    <a:pt x="3906" y="906"/>
                    <a:pt x="3906" y="1"/>
                  </a:cubicBezTo>
                  <a:cubicBezTo>
                    <a:pt x="3906" y="191"/>
                    <a:pt x="3763" y="334"/>
                    <a:pt x="3596" y="334"/>
                  </a:cubicBezTo>
                  <a:lnTo>
                    <a:pt x="3287" y="334"/>
                  </a:lnTo>
                  <a:cubicBezTo>
                    <a:pt x="3287" y="763"/>
                    <a:pt x="3049" y="1192"/>
                    <a:pt x="2644" y="1406"/>
                  </a:cubicBezTo>
                  <a:lnTo>
                    <a:pt x="2644" y="2049"/>
                  </a:lnTo>
                  <a:close/>
                  <a:moveTo>
                    <a:pt x="0" y="2549"/>
                  </a:moveTo>
                  <a:cubicBezTo>
                    <a:pt x="96" y="2454"/>
                    <a:pt x="215" y="2406"/>
                    <a:pt x="358" y="2358"/>
                  </a:cubicBezTo>
                  <a:lnTo>
                    <a:pt x="1405" y="2049"/>
                  </a:lnTo>
                  <a:lnTo>
                    <a:pt x="1405" y="1406"/>
                  </a:lnTo>
                  <a:cubicBezTo>
                    <a:pt x="1001" y="1192"/>
                    <a:pt x="762" y="763"/>
                    <a:pt x="762" y="334"/>
                  </a:cubicBezTo>
                  <a:lnTo>
                    <a:pt x="453" y="334"/>
                  </a:lnTo>
                  <a:cubicBezTo>
                    <a:pt x="286" y="334"/>
                    <a:pt x="143" y="191"/>
                    <a:pt x="143" y="1"/>
                  </a:cubicBezTo>
                  <a:cubicBezTo>
                    <a:pt x="143" y="906"/>
                    <a:pt x="119" y="1668"/>
                    <a:pt x="0" y="254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1" name="Google Shape;5711;p62"/>
            <p:cNvSpPr/>
            <p:nvPr/>
          </p:nvSpPr>
          <p:spPr>
            <a:xfrm>
              <a:off x="3340147" y="2246284"/>
              <a:ext cx="18407" cy="34036"/>
            </a:xfrm>
            <a:custGeom>
              <a:rect b="b" l="l" r="r" t="t"/>
              <a:pathLst>
                <a:path extrusionOk="0" h="882" w="477">
                  <a:moveTo>
                    <a:pt x="477" y="167"/>
                  </a:moveTo>
                  <a:cubicBezTo>
                    <a:pt x="310" y="143"/>
                    <a:pt x="143" y="96"/>
                    <a:pt x="1" y="1"/>
                  </a:cubicBezTo>
                  <a:lnTo>
                    <a:pt x="1" y="644"/>
                  </a:lnTo>
                  <a:lnTo>
                    <a:pt x="477" y="882"/>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2" name="Google Shape;5712;p62"/>
            <p:cNvSpPr/>
            <p:nvPr/>
          </p:nvSpPr>
          <p:spPr>
            <a:xfrm>
              <a:off x="3263895" y="2285799"/>
              <a:ext cx="18407" cy="107550"/>
            </a:xfrm>
            <a:custGeom>
              <a:rect b="b" l="l" r="r" t="t"/>
              <a:pathLst>
                <a:path extrusionOk="0" h="2787" w="477">
                  <a:moveTo>
                    <a:pt x="476" y="1"/>
                  </a:moveTo>
                  <a:cubicBezTo>
                    <a:pt x="214" y="96"/>
                    <a:pt x="0" y="286"/>
                    <a:pt x="0" y="572"/>
                  </a:cubicBezTo>
                  <a:lnTo>
                    <a:pt x="0" y="2787"/>
                  </a:lnTo>
                  <a:lnTo>
                    <a:pt x="476" y="2787"/>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3" name="Google Shape;5713;p62"/>
            <p:cNvSpPr/>
            <p:nvPr/>
          </p:nvSpPr>
          <p:spPr>
            <a:xfrm>
              <a:off x="3489949" y="2304167"/>
              <a:ext cx="18407" cy="89181"/>
            </a:xfrm>
            <a:custGeom>
              <a:rect b="b" l="l" r="r" t="t"/>
              <a:pathLst>
                <a:path extrusionOk="0" h="2311" w="477">
                  <a:moveTo>
                    <a:pt x="0" y="572"/>
                  </a:moveTo>
                  <a:lnTo>
                    <a:pt x="0" y="2311"/>
                  </a:lnTo>
                  <a:lnTo>
                    <a:pt x="477" y="2311"/>
                  </a:lnTo>
                  <a:lnTo>
                    <a:pt x="477" y="1"/>
                  </a:lnTo>
                  <a:cubicBezTo>
                    <a:pt x="215" y="96"/>
                    <a:pt x="0" y="263"/>
                    <a:pt x="0" y="57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4" name="Google Shape;5714;p62"/>
            <p:cNvSpPr/>
            <p:nvPr/>
          </p:nvSpPr>
          <p:spPr>
            <a:xfrm>
              <a:off x="3500059" y="2272022"/>
              <a:ext cx="156251" cy="121327"/>
            </a:xfrm>
            <a:custGeom>
              <a:rect b="b" l="l" r="r" t="t"/>
              <a:pathLst>
                <a:path extrusionOk="0" h="3144" w="4049">
                  <a:moveTo>
                    <a:pt x="1382" y="1501"/>
                  </a:moveTo>
                  <a:cubicBezTo>
                    <a:pt x="953" y="1382"/>
                    <a:pt x="477" y="1548"/>
                    <a:pt x="524" y="2072"/>
                  </a:cubicBezTo>
                  <a:lnTo>
                    <a:pt x="667" y="3144"/>
                  </a:lnTo>
                  <a:lnTo>
                    <a:pt x="1143" y="3144"/>
                  </a:lnTo>
                  <a:lnTo>
                    <a:pt x="1001" y="2072"/>
                  </a:lnTo>
                  <a:cubicBezTo>
                    <a:pt x="977" y="1739"/>
                    <a:pt x="1143" y="1572"/>
                    <a:pt x="1382" y="1501"/>
                  </a:cubicBezTo>
                  <a:close/>
                  <a:moveTo>
                    <a:pt x="48" y="381"/>
                  </a:moveTo>
                  <a:cubicBezTo>
                    <a:pt x="453" y="215"/>
                    <a:pt x="977" y="119"/>
                    <a:pt x="1405" y="0"/>
                  </a:cubicBezTo>
                  <a:lnTo>
                    <a:pt x="1405" y="453"/>
                  </a:lnTo>
                  <a:lnTo>
                    <a:pt x="358" y="762"/>
                  </a:lnTo>
                  <a:cubicBezTo>
                    <a:pt x="215" y="810"/>
                    <a:pt x="96" y="858"/>
                    <a:pt x="0" y="953"/>
                  </a:cubicBezTo>
                  <a:cubicBezTo>
                    <a:pt x="24" y="762"/>
                    <a:pt x="48" y="572"/>
                    <a:pt x="48" y="381"/>
                  </a:cubicBezTo>
                  <a:close/>
                  <a:moveTo>
                    <a:pt x="4001" y="381"/>
                  </a:moveTo>
                  <a:cubicBezTo>
                    <a:pt x="3596" y="215"/>
                    <a:pt x="3072" y="119"/>
                    <a:pt x="2644" y="0"/>
                  </a:cubicBezTo>
                  <a:lnTo>
                    <a:pt x="2644" y="453"/>
                  </a:lnTo>
                  <a:lnTo>
                    <a:pt x="3692" y="762"/>
                  </a:lnTo>
                  <a:cubicBezTo>
                    <a:pt x="3811" y="810"/>
                    <a:pt x="3954" y="858"/>
                    <a:pt x="4049" y="953"/>
                  </a:cubicBezTo>
                  <a:cubicBezTo>
                    <a:pt x="4025" y="762"/>
                    <a:pt x="4001" y="572"/>
                    <a:pt x="4001" y="38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5" name="Google Shape;5715;p62"/>
            <p:cNvSpPr/>
            <p:nvPr/>
          </p:nvSpPr>
          <p:spPr>
            <a:xfrm>
              <a:off x="3258377" y="2105666"/>
              <a:ext cx="213248" cy="294133"/>
            </a:xfrm>
            <a:custGeom>
              <a:rect b="b" l="l" r="r" t="t"/>
              <a:pathLst>
                <a:path extrusionOk="0" h="7622" w="5526">
                  <a:moveTo>
                    <a:pt x="4168" y="311"/>
                  </a:moveTo>
                  <a:lnTo>
                    <a:pt x="4168" y="1454"/>
                  </a:lnTo>
                  <a:cubicBezTo>
                    <a:pt x="4168" y="1549"/>
                    <a:pt x="4096" y="1620"/>
                    <a:pt x="4025" y="1620"/>
                  </a:cubicBezTo>
                  <a:lnTo>
                    <a:pt x="1334" y="1620"/>
                  </a:lnTo>
                  <a:lnTo>
                    <a:pt x="1334" y="787"/>
                  </a:lnTo>
                  <a:cubicBezTo>
                    <a:pt x="1334" y="692"/>
                    <a:pt x="1405" y="620"/>
                    <a:pt x="1500" y="620"/>
                  </a:cubicBezTo>
                  <a:lnTo>
                    <a:pt x="1667" y="620"/>
                  </a:lnTo>
                  <a:lnTo>
                    <a:pt x="1667" y="477"/>
                  </a:lnTo>
                  <a:cubicBezTo>
                    <a:pt x="1667" y="382"/>
                    <a:pt x="1715" y="311"/>
                    <a:pt x="1810" y="311"/>
                  </a:cubicBezTo>
                  <a:close/>
                  <a:moveTo>
                    <a:pt x="1334" y="1930"/>
                  </a:moveTo>
                  <a:lnTo>
                    <a:pt x="1334" y="2406"/>
                  </a:lnTo>
                  <a:lnTo>
                    <a:pt x="1191" y="2406"/>
                  </a:lnTo>
                  <a:cubicBezTo>
                    <a:pt x="1096" y="2406"/>
                    <a:pt x="1024" y="2335"/>
                    <a:pt x="1024" y="2240"/>
                  </a:cubicBezTo>
                  <a:lnTo>
                    <a:pt x="1024" y="2097"/>
                  </a:lnTo>
                  <a:cubicBezTo>
                    <a:pt x="1024" y="2001"/>
                    <a:pt x="1096" y="1930"/>
                    <a:pt x="1191" y="1930"/>
                  </a:cubicBezTo>
                  <a:close/>
                  <a:moveTo>
                    <a:pt x="4334" y="1930"/>
                  </a:moveTo>
                  <a:cubicBezTo>
                    <a:pt x="4430" y="1930"/>
                    <a:pt x="4477" y="2001"/>
                    <a:pt x="4477" y="2097"/>
                  </a:cubicBezTo>
                  <a:lnTo>
                    <a:pt x="4477" y="2240"/>
                  </a:lnTo>
                  <a:cubicBezTo>
                    <a:pt x="4477" y="2335"/>
                    <a:pt x="4430" y="2406"/>
                    <a:pt x="4334" y="2406"/>
                  </a:cubicBezTo>
                  <a:lnTo>
                    <a:pt x="4168" y="2406"/>
                  </a:lnTo>
                  <a:lnTo>
                    <a:pt x="4168" y="1930"/>
                  </a:lnTo>
                  <a:close/>
                  <a:moveTo>
                    <a:pt x="3858" y="1930"/>
                  </a:moveTo>
                  <a:lnTo>
                    <a:pt x="3858" y="2573"/>
                  </a:lnTo>
                  <a:cubicBezTo>
                    <a:pt x="3858" y="3168"/>
                    <a:pt x="3358" y="3668"/>
                    <a:pt x="2763" y="3668"/>
                  </a:cubicBezTo>
                  <a:cubicBezTo>
                    <a:pt x="2143" y="3668"/>
                    <a:pt x="1667" y="3168"/>
                    <a:pt x="1667" y="2573"/>
                  </a:cubicBezTo>
                  <a:lnTo>
                    <a:pt x="1667" y="1930"/>
                  </a:lnTo>
                  <a:close/>
                  <a:moveTo>
                    <a:pt x="3239" y="3907"/>
                  </a:moveTo>
                  <a:lnTo>
                    <a:pt x="3239" y="4192"/>
                  </a:lnTo>
                  <a:lnTo>
                    <a:pt x="2763" y="4430"/>
                  </a:lnTo>
                  <a:lnTo>
                    <a:pt x="2286" y="4192"/>
                  </a:lnTo>
                  <a:lnTo>
                    <a:pt x="2286" y="3907"/>
                  </a:lnTo>
                  <a:cubicBezTo>
                    <a:pt x="2429" y="3954"/>
                    <a:pt x="2596" y="3978"/>
                    <a:pt x="2763" y="3978"/>
                  </a:cubicBezTo>
                  <a:cubicBezTo>
                    <a:pt x="2929" y="3978"/>
                    <a:pt x="3072" y="3954"/>
                    <a:pt x="3239" y="3907"/>
                  </a:cubicBezTo>
                  <a:close/>
                  <a:moveTo>
                    <a:pt x="3167" y="4573"/>
                  </a:moveTo>
                  <a:lnTo>
                    <a:pt x="2763" y="6669"/>
                  </a:lnTo>
                  <a:lnTo>
                    <a:pt x="2334" y="4573"/>
                  </a:lnTo>
                  <a:lnTo>
                    <a:pt x="2763" y="4788"/>
                  </a:lnTo>
                  <a:lnTo>
                    <a:pt x="3167" y="4573"/>
                  </a:lnTo>
                  <a:close/>
                  <a:moveTo>
                    <a:pt x="2001" y="4478"/>
                  </a:moveTo>
                  <a:lnTo>
                    <a:pt x="2477" y="6836"/>
                  </a:lnTo>
                  <a:lnTo>
                    <a:pt x="1429" y="5454"/>
                  </a:lnTo>
                  <a:lnTo>
                    <a:pt x="1810" y="5240"/>
                  </a:lnTo>
                  <a:lnTo>
                    <a:pt x="1524" y="4597"/>
                  </a:lnTo>
                  <a:lnTo>
                    <a:pt x="2001" y="4478"/>
                  </a:lnTo>
                  <a:close/>
                  <a:moveTo>
                    <a:pt x="3501" y="4478"/>
                  </a:moveTo>
                  <a:lnTo>
                    <a:pt x="3977" y="4597"/>
                  </a:lnTo>
                  <a:lnTo>
                    <a:pt x="3691" y="5240"/>
                  </a:lnTo>
                  <a:lnTo>
                    <a:pt x="4096" y="5454"/>
                  </a:lnTo>
                  <a:lnTo>
                    <a:pt x="3048" y="6836"/>
                  </a:lnTo>
                  <a:lnTo>
                    <a:pt x="3501" y="4478"/>
                  </a:lnTo>
                  <a:close/>
                  <a:moveTo>
                    <a:pt x="4287" y="4669"/>
                  </a:moveTo>
                  <a:lnTo>
                    <a:pt x="4692" y="4764"/>
                  </a:lnTo>
                  <a:cubicBezTo>
                    <a:pt x="4858" y="4811"/>
                    <a:pt x="5215" y="4907"/>
                    <a:pt x="5215" y="5240"/>
                  </a:cubicBezTo>
                  <a:lnTo>
                    <a:pt x="5215" y="7312"/>
                  </a:lnTo>
                  <a:lnTo>
                    <a:pt x="3072" y="7312"/>
                  </a:lnTo>
                  <a:lnTo>
                    <a:pt x="4573" y="5359"/>
                  </a:lnTo>
                  <a:lnTo>
                    <a:pt x="4096" y="5097"/>
                  </a:lnTo>
                  <a:lnTo>
                    <a:pt x="4287" y="4669"/>
                  </a:lnTo>
                  <a:close/>
                  <a:moveTo>
                    <a:pt x="1810" y="1"/>
                  </a:moveTo>
                  <a:cubicBezTo>
                    <a:pt x="1596" y="1"/>
                    <a:pt x="1429" y="144"/>
                    <a:pt x="1358" y="334"/>
                  </a:cubicBezTo>
                  <a:cubicBezTo>
                    <a:pt x="1167" y="382"/>
                    <a:pt x="1024" y="573"/>
                    <a:pt x="1024" y="787"/>
                  </a:cubicBezTo>
                  <a:lnTo>
                    <a:pt x="1024" y="1644"/>
                  </a:lnTo>
                  <a:cubicBezTo>
                    <a:pt x="834" y="1716"/>
                    <a:pt x="715" y="1882"/>
                    <a:pt x="715" y="2097"/>
                  </a:cubicBezTo>
                  <a:lnTo>
                    <a:pt x="715" y="2263"/>
                  </a:lnTo>
                  <a:cubicBezTo>
                    <a:pt x="715" y="2501"/>
                    <a:pt x="929" y="2716"/>
                    <a:pt x="1191" y="2716"/>
                  </a:cubicBezTo>
                  <a:lnTo>
                    <a:pt x="1358" y="2716"/>
                  </a:lnTo>
                  <a:cubicBezTo>
                    <a:pt x="1405" y="3144"/>
                    <a:pt x="1643" y="3525"/>
                    <a:pt x="1977" y="3740"/>
                  </a:cubicBezTo>
                  <a:lnTo>
                    <a:pt x="1977" y="4168"/>
                  </a:lnTo>
                  <a:lnTo>
                    <a:pt x="738" y="4454"/>
                  </a:lnTo>
                  <a:cubicBezTo>
                    <a:pt x="262" y="4573"/>
                    <a:pt x="0" y="4859"/>
                    <a:pt x="0" y="5240"/>
                  </a:cubicBezTo>
                  <a:lnTo>
                    <a:pt x="0" y="5550"/>
                  </a:lnTo>
                  <a:lnTo>
                    <a:pt x="310" y="5550"/>
                  </a:lnTo>
                  <a:lnTo>
                    <a:pt x="310" y="5240"/>
                  </a:lnTo>
                  <a:cubicBezTo>
                    <a:pt x="310" y="4931"/>
                    <a:pt x="667" y="4811"/>
                    <a:pt x="810" y="4764"/>
                  </a:cubicBezTo>
                  <a:lnTo>
                    <a:pt x="1215" y="4669"/>
                  </a:lnTo>
                  <a:lnTo>
                    <a:pt x="1405" y="5097"/>
                  </a:lnTo>
                  <a:lnTo>
                    <a:pt x="953" y="5359"/>
                  </a:lnTo>
                  <a:lnTo>
                    <a:pt x="2429" y="7312"/>
                  </a:lnTo>
                  <a:lnTo>
                    <a:pt x="310" y="7312"/>
                  </a:lnTo>
                  <a:lnTo>
                    <a:pt x="310" y="5883"/>
                  </a:lnTo>
                  <a:lnTo>
                    <a:pt x="0" y="5883"/>
                  </a:lnTo>
                  <a:lnTo>
                    <a:pt x="0" y="7622"/>
                  </a:lnTo>
                  <a:lnTo>
                    <a:pt x="5525" y="7622"/>
                  </a:lnTo>
                  <a:lnTo>
                    <a:pt x="5525" y="5240"/>
                  </a:lnTo>
                  <a:cubicBezTo>
                    <a:pt x="5525" y="4859"/>
                    <a:pt x="5239" y="4573"/>
                    <a:pt x="4763" y="4454"/>
                  </a:cubicBezTo>
                  <a:lnTo>
                    <a:pt x="3548" y="4168"/>
                  </a:lnTo>
                  <a:lnTo>
                    <a:pt x="3548" y="3740"/>
                  </a:lnTo>
                  <a:cubicBezTo>
                    <a:pt x="3882" y="3525"/>
                    <a:pt x="4120" y="3144"/>
                    <a:pt x="4168" y="2716"/>
                  </a:cubicBezTo>
                  <a:lnTo>
                    <a:pt x="4334" y="2716"/>
                  </a:lnTo>
                  <a:cubicBezTo>
                    <a:pt x="4596" y="2716"/>
                    <a:pt x="4811" y="2501"/>
                    <a:pt x="4811" y="2240"/>
                  </a:cubicBezTo>
                  <a:lnTo>
                    <a:pt x="4811" y="2097"/>
                  </a:lnTo>
                  <a:cubicBezTo>
                    <a:pt x="4811" y="1882"/>
                    <a:pt x="4644" y="1692"/>
                    <a:pt x="4453" y="1644"/>
                  </a:cubicBezTo>
                  <a:cubicBezTo>
                    <a:pt x="4477" y="1573"/>
                    <a:pt x="4477" y="1525"/>
                    <a:pt x="4477" y="1454"/>
                  </a:cubicBezTo>
                  <a:lnTo>
                    <a:pt x="447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6" name="Google Shape;5716;p62"/>
            <p:cNvSpPr/>
            <p:nvPr/>
          </p:nvSpPr>
          <p:spPr>
            <a:xfrm>
              <a:off x="3571719" y="2387789"/>
              <a:ext cx="12928" cy="12001"/>
            </a:xfrm>
            <a:custGeom>
              <a:rect b="b" l="l" r="r" t="t"/>
              <a:pathLst>
                <a:path extrusionOk="0" h="311" w="335">
                  <a:moveTo>
                    <a:pt x="1" y="1"/>
                  </a:moveTo>
                  <a:lnTo>
                    <a:pt x="1" y="311"/>
                  </a:lnTo>
                  <a:lnTo>
                    <a:pt x="334" y="311"/>
                  </a:lnTo>
                  <a:lnTo>
                    <a:pt x="33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7" name="Google Shape;5717;p62"/>
            <p:cNvSpPr/>
            <p:nvPr/>
          </p:nvSpPr>
          <p:spPr>
            <a:xfrm>
              <a:off x="3483504" y="2081779"/>
              <a:ext cx="189361" cy="318020"/>
            </a:xfrm>
            <a:custGeom>
              <a:rect b="b" l="l" r="r" t="t"/>
              <a:pathLst>
                <a:path extrusionOk="0" h="8241" w="4907">
                  <a:moveTo>
                    <a:pt x="2454" y="310"/>
                  </a:moveTo>
                  <a:cubicBezTo>
                    <a:pt x="2620" y="310"/>
                    <a:pt x="2763" y="382"/>
                    <a:pt x="2882" y="525"/>
                  </a:cubicBezTo>
                  <a:cubicBezTo>
                    <a:pt x="2954" y="596"/>
                    <a:pt x="2977" y="691"/>
                    <a:pt x="3001" y="787"/>
                  </a:cubicBezTo>
                  <a:cubicBezTo>
                    <a:pt x="2835" y="739"/>
                    <a:pt x="2644" y="715"/>
                    <a:pt x="2454" y="715"/>
                  </a:cubicBezTo>
                  <a:cubicBezTo>
                    <a:pt x="2263" y="715"/>
                    <a:pt x="2073" y="739"/>
                    <a:pt x="1906" y="787"/>
                  </a:cubicBezTo>
                  <a:cubicBezTo>
                    <a:pt x="1906" y="691"/>
                    <a:pt x="1953" y="596"/>
                    <a:pt x="2025" y="525"/>
                  </a:cubicBezTo>
                  <a:cubicBezTo>
                    <a:pt x="2120" y="382"/>
                    <a:pt x="2287" y="310"/>
                    <a:pt x="2454" y="310"/>
                  </a:cubicBezTo>
                  <a:close/>
                  <a:moveTo>
                    <a:pt x="2454" y="1025"/>
                  </a:moveTo>
                  <a:cubicBezTo>
                    <a:pt x="3406" y="1025"/>
                    <a:pt x="4168" y="1787"/>
                    <a:pt x="4192" y="2739"/>
                  </a:cubicBezTo>
                  <a:cubicBezTo>
                    <a:pt x="4144" y="2716"/>
                    <a:pt x="4073" y="2716"/>
                    <a:pt x="4025" y="2716"/>
                  </a:cubicBezTo>
                  <a:lnTo>
                    <a:pt x="3073" y="2716"/>
                  </a:lnTo>
                  <a:cubicBezTo>
                    <a:pt x="2811" y="2716"/>
                    <a:pt x="2620" y="2501"/>
                    <a:pt x="2620" y="2239"/>
                  </a:cubicBezTo>
                  <a:lnTo>
                    <a:pt x="2287" y="2239"/>
                  </a:lnTo>
                  <a:cubicBezTo>
                    <a:pt x="2287" y="2501"/>
                    <a:pt x="2073" y="2716"/>
                    <a:pt x="1834" y="2716"/>
                  </a:cubicBezTo>
                  <a:lnTo>
                    <a:pt x="882" y="2716"/>
                  </a:lnTo>
                  <a:cubicBezTo>
                    <a:pt x="834" y="2716"/>
                    <a:pt x="763" y="2716"/>
                    <a:pt x="715" y="2739"/>
                  </a:cubicBezTo>
                  <a:cubicBezTo>
                    <a:pt x="739" y="1787"/>
                    <a:pt x="1501" y="1025"/>
                    <a:pt x="2454" y="1025"/>
                  </a:cubicBezTo>
                  <a:close/>
                  <a:moveTo>
                    <a:pt x="1025" y="3025"/>
                  </a:moveTo>
                  <a:lnTo>
                    <a:pt x="1025" y="3501"/>
                  </a:lnTo>
                  <a:lnTo>
                    <a:pt x="882" y="3501"/>
                  </a:lnTo>
                  <a:cubicBezTo>
                    <a:pt x="787" y="3501"/>
                    <a:pt x="715" y="3430"/>
                    <a:pt x="715" y="3335"/>
                  </a:cubicBezTo>
                  <a:lnTo>
                    <a:pt x="715" y="3192"/>
                  </a:lnTo>
                  <a:cubicBezTo>
                    <a:pt x="715" y="3097"/>
                    <a:pt x="787" y="3025"/>
                    <a:pt x="882" y="3025"/>
                  </a:cubicBezTo>
                  <a:close/>
                  <a:moveTo>
                    <a:pt x="4025" y="3025"/>
                  </a:moveTo>
                  <a:cubicBezTo>
                    <a:pt x="4121" y="3025"/>
                    <a:pt x="4192" y="3097"/>
                    <a:pt x="4192" y="3192"/>
                  </a:cubicBezTo>
                  <a:lnTo>
                    <a:pt x="4192" y="3335"/>
                  </a:lnTo>
                  <a:cubicBezTo>
                    <a:pt x="4192" y="3430"/>
                    <a:pt x="4121" y="3501"/>
                    <a:pt x="4025" y="3501"/>
                  </a:cubicBezTo>
                  <a:lnTo>
                    <a:pt x="3859" y="3501"/>
                  </a:lnTo>
                  <a:lnTo>
                    <a:pt x="3859" y="3025"/>
                  </a:lnTo>
                  <a:close/>
                  <a:moveTo>
                    <a:pt x="2454" y="2716"/>
                  </a:moveTo>
                  <a:cubicBezTo>
                    <a:pt x="2596" y="2906"/>
                    <a:pt x="2835" y="3025"/>
                    <a:pt x="3073" y="3025"/>
                  </a:cubicBezTo>
                  <a:lnTo>
                    <a:pt x="3549" y="3025"/>
                  </a:lnTo>
                  <a:lnTo>
                    <a:pt x="3549" y="3668"/>
                  </a:lnTo>
                  <a:cubicBezTo>
                    <a:pt x="3549" y="4264"/>
                    <a:pt x="3049" y="4764"/>
                    <a:pt x="2454" y="4764"/>
                  </a:cubicBezTo>
                  <a:cubicBezTo>
                    <a:pt x="1834" y="4764"/>
                    <a:pt x="1358" y="4264"/>
                    <a:pt x="1358" y="3668"/>
                  </a:cubicBezTo>
                  <a:lnTo>
                    <a:pt x="1358" y="3025"/>
                  </a:lnTo>
                  <a:lnTo>
                    <a:pt x="1834" y="3025"/>
                  </a:lnTo>
                  <a:cubicBezTo>
                    <a:pt x="2073" y="3025"/>
                    <a:pt x="2311" y="2906"/>
                    <a:pt x="2454" y="2716"/>
                  </a:cubicBezTo>
                  <a:close/>
                  <a:moveTo>
                    <a:pt x="715" y="3787"/>
                  </a:moveTo>
                  <a:cubicBezTo>
                    <a:pt x="763" y="3811"/>
                    <a:pt x="834" y="3811"/>
                    <a:pt x="882" y="3811"/>
                  </a:cubicBezTo>
                  <a:lnTo>
                    <a:pt x="1049" y="3811"/>
                  </a:lnTo>
                  <a:cubicBezTo>
                    <a:pt x="1096" y="4240"/>
                    <a:pt x="1334" y="4597"/>
                    <a:pt x="1668" y="4835"/>
                  </a:cubicBezTo>
                  <a:lnTo>
                    <a:pt x="1668" y="5264"/>
                  </a:lnTo>
                  <a:lnTo>
                    <a:pt x="739" y="5550"/>
                  </a:lnTo>
                  <a:cubicBezTo>
                    <a:pt x="691" y="5573"/>
                    <a:pt x="644" y="5573"/>
                    <a:pt x="620" y="5597"/>
                  </a:cubicBezTo>
                  <a:cubicBezTo>
                    <a:pt x="667" y="5097"/>
                    <a:pt x="715" y="4668"/>
                    <a:pt x="715" y="3787"/>
                  </a:cubicBezTo>
                  <a:close/>
                  <a:moveTo>
                    <a:pt x="4192" y="3787"/>
                  </a:moveTo>
                  <a:cubicBezTo>
                    <a:pt x="4192" y="4668"/>
                    <a:pt x="4240" y="5121"/>
                    <a:pt x="4287" y="5597"/>
                  </a:cubicBezTo>
                  <a:cubicBezTo>
                    <a:pt x="4240" y="5573"/>
                    <a:pt x="4216" y="5573"/>
                    <a:pt x="4168" y="5550"/>
                  </a:cubicBezTo>
                  <a:lnTo>
                    <a:pt x="3239" y="5264"/>
                  </a:lnTo>
                  <a:lnTo>
                    <a:pt x="3239" y="4835"/>
                  </a:lnTo>
                  <a:cubicBezTo>
                    <a:pt x="3573" y="4597"/>
                    <a:pt x="3811" y="4240"/>
                    <a:pt x="3859" y="3811"/>
                  </a:cubicBezTo>
                  <a:lnTo>
                    <a:pt x="4025" y="3811"/>
                  </a:lnTo>
                  <a:cubicBezTo>
                    <a:pt x="4073" y="3811"/>
                    <a:pt x="4144" y="3811"/>
                    <a:pt x="4192" y="3787"/>
                  </a:cubicBezTo>
                  <a:close/>
                  <a:moveTo>
                    <a:pt x="2930" y="5002"/>
                  </a:moveTo>
                  <a:lnTo>
                    <a:pt x="2930" y="5502"/>
                  </a:lnTo>
                  <a:lnTo>
                    <a:pt x="4073" y="5859"/>
                  </a:lnTo>
                  <a:cubicBezTo>
                    <a:pt x="4597" y="6002"/>
                    <a:pt x="4597" y="6264"/>
                    <a:pt x="4597" y="6335"/>
                  </a:cubicBezTo>
                  <a:lnTo>
                    <a:pt x="4597" y="7931"/>
                  </a:lnTo>
                  <a:lnTo>
                    <a:pt x="3978" y="7931"/>
                  </a:lnTo>
                  <a:lnTo>
                    <a:pt x="4097" y="7026"/>
                  </a:lnTo>
                  <a:cubicBezTo>
                    <a:pt x="4121" y="6740"/>
                    <a:pt x="4049" y="6526"/>
                    <a:pt x="3835" y="6383"/>
                  </a:cubicBezTo>
                  <a:cubicBezTo>
                    <a:pt x="3704" y="6288"/>
                    <a:pt x="3525" y="6240"/>
                    <a:pt x="3335" y="6240"/>
                  </a:cubicBezTo>
                  <a:cubicBezTo>
                    <a:pt x="3144" y="6240"/>
                    <a:pt x="2942" y="6288"/>
                    <a:pt x="2763" y="6383"/>
                  </a:cubicBezTo>
                  <a:cubicBezTo>
                    <a:pt x="2644" y="6454"/>
                    <a:pt x="2525" y="6526"/>
                    <a:pt x="2454" y="6645"/>
                  </a:cubicBezTo>
                  <a:cubicBezTo>
                    <a:pt x="2382" y="6526"/>
                    <a:pt x="2263" y="6454"/>
                    <a:pt x="2120" y="6383"/>
                  </a:cubicBezTo>
                  <a:cubicBezTo>
                    <a:pt x="1942" y="6288"/>
                    <a:pt x="1745" y="6240"/>
                    <a:pt x="1561" y="6240"/>
                  </a:cubicBezTo>
                  <a:cubicBezTo>
                    <a:pt x="1376" y="6240"/>
                    <a:pt x="1203" y="6288"/>
                    <a:pt x="1072" y="6383"/>
                  </a:cubicBezTo>
                  <a:cubicBezTo>
                    <a:pt x="858" y="6526"/>
                    <a:pt x="763" y="6740"/>
                    <a:pt x="810" y="7026"/>
                  </a:cubicBezTo>
                  <a:lnTo>
                    <a:pt x="929" y="7931"/>
                  </a:lnTo>
                  <a:lnTo>
                    <a:pt x="310" y="7931"/>
                  </a:lnTo>
                  <a:lnTo>
                    <a:pt x="310" y="6335"/>
                  </a:lnTo>
                  <a:cubicBezTo>
                    <a:pt x="310" y="6264"/>
                    <a:pt x="310" y="6002"/>
                    <a:pt x="834" y="5859"/>
                  </a:cubicBezTo>
                  <a:lnTo>
                    <a:pt x="1977" y="5502"/>
                  </a:lnTo>
                  <a:lnTo>
                    <a:pt x="1977" y="5002"/>
                  </a:lnTo>
                  <a:cubicBezTo>
                    <a:pt x="2120" y="5049"/>
                    <a:pt x="2287" y="5073"/>
                    <a:pt x="2454" y="5073"/>
                  </a:cubicBezTo>
                  <a:cubicBezTo>
                    <a:pt x="2620" y="5073"/>
                    <a:pt x="2787" y="5049"/>
                    <a:pt x="2930" y="5002"/>
                  </a:cubicBezTo>
                  <a:close/>
                  <a:moveTo>
                    <a:pt x="2454" y="1"/>
                  </a:moveTo>
                  <a:cubicBezTo>
                    <a:pt x="2192" y="1"/>
                    <a:pt x="1953" y="120"/>
                    <a:pt x="1787" y="310"/>
                  </a:cubicBezTo>
                  <a:cubicBezTo>
                    <a:pt x="1644" y="477"/>
                    <a:pt x="1572" y="691"/>
                    <a:pt x="1572" y="906"/>
                  </a:cubicBezTo>
                  <a:cubicBezTo>
                    <a:pt x="882" y="1239"/>
                    <a:pt x="406" y="1954"/>
                    <a:pt x="406" y="2763"/>
                  </a:cubicBezTo>
                  <a:lnTo>
                    <a:pt x="406" y="3406"/>
                  </a:lnTo>
                  <a:cubicBezTo>
                    <a:pt x="406" y="4692"/>
                    <a:pt x="358" y="5121"/>
                    <a:pt x="263" y="5788"/>
                  </a:cubicBezTo>
                  <a:cubicBezTo>
                    <a:pt x="48" y="5954"/>
                    <a:pt x="1" y="6169"/>
                    <a:pt x="1" y="6335"/>
                  </a:cubicBezTo>
                  <a:lnTo>
                    <a:pt x="1" y="8241"/>
                  </a:lnTo>
                  <a:lnTo>
                    <a:pt x="1977" y="8241"/>
                  </a:lnTo>
                  <a:lnTo>
                    <a:pt x="1977" y="7931"/>
                  </a:lnTo>
                  <a:lnTo>
                    <a:pt x="1239" y="7931"/>
                  </a:lnTo>
                  <a:lnTo>
                    <a:pt x="1120" y="6978"/>
                  </a:lnTo>
                  <a:cubicBezTo>
                    <a:pt x="1096" y="6812"/>
                    <a:pt x="1144" y="6716"/>
                    <a:pt x="1239" y="6645"/>
                  </a:cubicBezTo>
                  <a:cubicBezTo>
                    <a:pt x="1322" y="6585"/>
                    <a:pt x="1447" y="6556"/>
                    <a:pt x="1581" y="6556"/>
                  </a:cubicBezTo>
                  <a:cubicBezTo>
                    <a:pt x="1715" y="6556"/>
                    <a:pt x="1858" y="6585"/>
                    <a:pt x="1977" y="6645"/>
                  </a:cubicBezTo>
                  <a:cubicBezTo>
                    <a:pt x="2096" y="6716"/>
                    <a:pt x="2287" y="6859"/>
                    <a:pt x="2287" y="7097"/>
                  </a:cubicBezTo>
                  <a:lnTo>
                    <a:pt x="2620" y="7097"/>
                  </a:lnTo>
                  <a:cubicBezTo>
                    <a:pt x="2620" y="6859"/>
                    <a:pt x="2811" y="6716"/>
                    <a:pt x="2930" y="6645"/>
                  </a:cubicBezTo>
                  <a:cubicBezTo>
                    <a:pt x="3049" y="6585"/>
                    <a:pt x="3186" y="6556"/>
                    <a:pt x="3317" y="6556"/>
                  </a:cubicBezTo>
                  <a:cubicBezTo>
                    <a:pt x="3448" y="6556"/>
                    <a:pt x="3573" y="6585"/>
                    <a:pt x="3668" y="6645"/>
                  </a:cubicBezTo>
                  <a:cubicBezTo>
                    <a:pt x="3763" y="6716"/>
                    <a:pt x="3811" y="6812"/>
                    <a:pt x="3787" y="6978"/>
                  </a:cubicBezTo>
                  <a:lnTo>
                    <a:pt x="3668" y="7931"/>
                  </a:lnTo>
                  <a:lnTo>
                    <a:pt x="2930" y="7931"/>
                  </a:lnTo>
                  <a:lnTo>
                    <a:pt x="2930" y="8241"/>
                  </a:lnTo>
                  <a:lnTo>
                    <a:pt x="4906" y="8241"/>
                  </a:lnTo>
                  <a:lnTo>
                    <a:pt x="4906" y="6335"/>
                  </a:lnTo>
                  <a:cubicBezTo>
                    <a:pt x="4906" y="6169"/>
                    <a:pt x="4835" y="5954"/>
                    <a:pt x="4644" y="5788"/>
                  </a:cubicBezTo>
                  <a:cubicBezTo>
                    <a:pt x="4549" y="5121"/>
                    <a:pt x="4502" y="4692"/>
                    <a:pt x="4502" y="3406"/>
                  </a:cubicBezTo>
                  <a:lnTo>
                    <a:pt x="4502" y="2763"/>
                  </a:lnTo>
                  <a:cubicBezTo>
                    <a:pt x="4502" y="1954"/>
                    <a:pt x="4025" y="1239"/>
                    <a:pt x="3311" y="906"/>
                  </a:cubicBezTo>
                  <a:cubicBezTo>
                    <a:pt x="3335" y="691"/>
                    <a:pt x="3263" y="477"/>
                    <a:pt x="3120" y="310"/>
                  </a:cubicBezTo>
                  <a:cubicBezTo>
                    <a:pt x="2954" y="120"/>
                    <a:pt x="2716" y="1"/>
                    <a:pt x="245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18" name="Google Shape;5718;p62"/>
          <p:cNvGrpSpPr/>
          <p:nvPr/>
        </p:nvGrpSpPr>
        <p:grpSpPr>
          <a:xfrm>
            <a:off x="2508479" y="2033080"/>
            <a:ext cx="352018" cy="415421"/>
            <a:chOff x="2508479" y="2033080"/>
            <a:chExt cx="352018" cy="415421"/>
          </a:xfrm>
        </p:grpSpPr>
        <p:sp>
          <p:nvSpPr>
            <p:cNvPr id="5719" name="Google Shape;5719;p62"/>
            <p:cNvSpPr/>
            <p:nvPr/>
          </p:nvSpPr>
          <p:spPr>
            <a:xfrm>
              <a:off x="2513997" y="2039524"/>
              <a:ext cx="267467" cy="342834"/>
            </a:xfrm>
            <a:custGeom>
              <a:rect b="b" l="l" r="r" t="t"/>
              <a:pathLst>
                <a:path extrusionOk="0" h="8884" w="6931">
                  <a:moveTo>
                    <a:pt x="0" y="0"/>
                  </a:moveTo>
                  <a:lnTo>
                    <a:pt x="0" y="8883"/>
                  </a:lnTo>
                  <a:lnTo>
                    <a:pt x="5716" y="8883"/>
                  </a:lnTo>
                  <a:lnTo>
                    <a:pt x="5716" y="8264"/>
                  </a:lnTo>
                  <a:lnTo>
                    <a:pt x="1263" y="8264"/>
                  </a:lnTo>
                  <a:cubicBezTo>
                    <a:pt x="1263" y="7907"/>
                    <a:pt x="977" y="7645"/>
                    <a:pt x="643" y="7645"/>
                  </a:cubicBezTo>
                  <a:lnTo>
                    <a:pt x="643" y="1262"/>
                  </a:lnTo>
                  <a:cubicBezTo>
                    <a:pt x="977" y="1262"/>
                    <a:pt x="1263" y="977"/>
                    <a:pt x="1263" y="620"/>
                  </a:cubicBezTo>
                  <a:lnTo>
                    <a:pt x="5668" y="620"/>
                  </a:lnTo>
                  <a:cubicBezTo>
                    <a:pt x="5668" y="977"/>
                    <a:pt x="5954" y="1262"/>
                    <a:pt x="6311" y="1262"/>
                  </a:cubicBezTo>
                  <a:lnTo>
                    <a:pt x="6311" y="4501"/>
                  </a:lnTo>
                  <a:cubicBezTo>
                    <a:pt x="6502" y="4430"/>
                    <a:pt x="6716" y="4406"/>
                    <a:pt x="6930" y="4406"/>
                  </a:cubicBezTo>
                  <a:lnTo>
                    <a:pt x="6930" y="0"/>
                  </a:lnTo>
                  <a:lnTo>
                    <a:pt x="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0" name="Google Shape;5720;p62"/>
            <p:cNvSpPr/>
            <p:nvPr/>
          </p:nvSpPr>
          <p:spPr>
            <a:xfrm>
              <a:off x="2716164" y="2191140"/>
              <a:ext cx="65294" cy="191213"/>
            </a:xfrm>
            <a:custGeom>
              <a:rect b="b" l="l" r="r" t="t"/>
              <a:pathLst>
                <a:path extrusionOk="0" h="4955" w="1692">
                  <a:moveTo>
                    <a:pt x="1" y="4954"/>
                  </a:moveTo>
                  <a:lnTo>
                    <a:pt x="477" y="4954"/>
                  </a:lnTo>
                  <a:lnTo>
                    <a:pt x="477" y="4335"/>
                  </a:lnTo>
                  <a:lnTo>
                    <a:pt x="1" y="4335"/>
                  </a:lnTo>
                  <a:close/>
                  <a:moveTo>
                    <a:pt x="1072" y="96"/>
                  </a:moveTo>
                  <a:lnTo>
                    <a:pt x="1072" y="572"/>
                  </a:lnTo>
                  <a:cubicBezTo>
                    <a:pt x="1263" y="501"/>
                    <a:pt x="1477" y="477"/>
                    <a:pt x="1691" y="477"/>
                  </a:cubicBezTo>
                  <a:lnTo>
                    <a:pt x="1691" y="1"/>
                  </a:lnTo>
                  <a:cubicBezTo>
                    <a:pt x="1477" y="1"/>
                    <a:pt x="1263" y="25"/>
                    <a:pt x="1072" y="9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1" name="Google Shape;5721;p62"/>
            <p:cNvSpPr/>
            <p:nvPr/>
          </p:nvSpPr>
          <p:spPr>
            <a:xfrm>
              <a:off x="2538810" y="2063411"/>
              <a:ext cx="218767" cy="295021"/>
            </a:xfrm>
            <a:custGeom>
              <a:rect b="b" l="l" r="r" t="t"/>
              <a:pathLst>
                <a:path extrusionOk="0" h="7645" w="5669">
                  <a:moveTo>
                    <a:pt x="0" y="643"/>
                  </a:moveTo>
                  <a:lnTo>
                    <a:pt x="0" y="7026"/>
                  </a:lnTo>
                  <a:cubicBezTo>
                    <a:pt x="334" y="7026"/>
                    <a:pt x="620" y="7288"/>
                    <a:pt x="620" y="7645"/>
                  </a:cubicBezTo>
                  <a:lnTo>
                    <a:pt x="5073" y="7645"/>
                  </a:lnTo>
                  <a:lnTo>
                    <a:pt x="5073" y="7121"/>
                  </a:lnTo>
                  <a:cubicBezTo>
                    <a:pt x="4668" y="6764"/>
                    <a:pt x="4406" y="6240"/>
                    <a:pt x="4406" y="5668"/>
                  </a:cubicBezTo>
                  <a:cubicBezTo>
                    <a:pt x="4406" y="4859"/>
                    <a:pt x="4930" y="4144"/>
                    <a:pt x="5668" y="3882"/>
                  </a:cubicBezTo>
                  <a:lnTo>
                    <a:pt x="5668" y="643"/>
                  </a:lnTo>
                  <a:cubicBezTo>
                    <a:pt x="5311" y="643"/>
                    <a:pt x="5025" y="358"/>
                    <a:pt x="5025" y="1"/>
                  </a:cubicBezTo>
                  <a:lnTo>
                    <a:pt x="620" y="1"/>
                  </a:lnTo>
                  <a:cubicBezTo>
                    <a:pt x="620" y="358"/>
                    <a:pt x="334" y="643"/>
                    <a:pt x="0" y="64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2" name="Google Shape;5722;p62"/>
            <p:cNvSpPr/>
            <p:nvPr/>
          </p:nvSpPr>
          <p:spPr>
            <a:xfrm>
              <a:off x="2690425" y="2194806"/>
              <a:ext cx="67147" cy="163622"/>
            </a:xfrm>
            <a:custGeom>
              <a:rect b="b" l="l" r="r" t="t"/>
              <a:pathLst>
                <a:path extrusionOk="0" h="4240" w="1740">
                  <a:moveTo>
                    <a:pt x="668" y="4240"/>
                  </a:moveTo>
                  <a:lnTo>
                    <a:pt x="1144" y="4240"/>
                  </a:lnTo>
                  <a:lnTo>
                    <a:pt x="1144" y="3692"/>
                  </a:lnTo>
                  <a:cubicBezTo>
                    <a:pt x="739" y="3359"/>
                    <a:pt x="477" y="2835"/>
                    <a:pt x="477" y="2263"/>
                  </a:cubicBezTo>
                  <a:cubicBezTo>
                    <a:pt x="477" y="1454"/>
                    <a:pt x="1001" y="739"/>
                    <a:pt x="1739" y="477"/>
                  </a:cubicBezTo>
                  <a:lnTo>
                    <a:pt x="1739" y="1"/>
                  </a:lnTo>
                  <a:cubicBezTo>
                    <a:pt x="739" y="263"/>
                    <a:pt x="1" y="1192"/>
                    <a:pt x="1" y="2263"/>
                  </a:cubicBezTo>
                  <a:cubicBezTo>
                    <a:pt x="1" y="2740"/>
                    <a:pt x="144" y="3192"/>
                    <a:pt x="406" y="3597"/>
                  </a:cubicBezTo>
                  <a:cubicBezTo>
                    <a:pt x="477" y="3692"/>
                    <a:pt x="572" y="3811"/>
                    <a:pt x="668" y="3907"/>
                  </a:cubicBezTo>
                  <a:lnTo>
                    <a:pt x="668" y="424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3" name="Google Shape;5723;p62"/>
            <p:cNvSpPr/>
            <p:nvPr/>
          </p:nvSpPr>
          <p:spPr>
            <a:xfrm>
              <a:off x="2708832" y="2209508"/>
              <a:ext cx="145214" cy="145253"/>
            </a:xfrm>
            <a:custGeom>
              <a:rect b="b" l="l" r="r" t="t"/>
              <a:pathLst>
                <a:path extrusionOk="0" h="3764" w="3763">
                  <a:moveTo>
                    <a:pt x="0" y="1882"/>
                  </a:moveTo>
                  <a:cubicBezTo>
                    <a:pt x="0" y="2930"/>
                    <a:pt x="834" y="3764"/>
                    <a:pt x="1881" y="3764"/>
                  </a:cubicBezTo>
                  <a:cubicBezTo>
                    <a:pt x="2929" y="3764"/>
                    <a:pt x="3763" y="2930"/>
                    <a:pt x="3763" y="1882"/>
                  </a:cubicBezTo>
                  <a:cubicBezTo>
                    <a:pt x="3763" y="834"/>
                    <a:pt x="2929" y="1"/>
                    <a:pt x="1881" y="1"/>
                  </a:cubicBezTo>
                  <a:cubicBezTo>
                    <a:pt x="834" y="1"/>
                    <a:pt x="0" y="834"/>
                    <a:pt x="0" y="1882"/>
                  </a:cubicBezTo>
                  <a:close/>
                  <a:moveTo>
                    <a:pt x="1881" y="3025"/>
                  </a:moveTo>
                  <a:cubicBezTo>
                    <a:pt x="1643" y="2859"/>
                    <a:pt x="1167" y="2430"/>
                    <a:pt x="905" y="2073"/>
                  </a:cubicBezTo>
                  <a:cubicBezTo>
                    <a:pt x="333" y="1311"/>
                    <a:pt x="1238" y="644"/>
                    <a:pt x="1881" y="1382"/>
                  </a:cubicBezTo>
                  <a:cubicBezTo>
                    <a:pt x="2524" y="644"/>
                    <a:pt x="3429" y="1311"/>
                    <a:pt x="2858" y="2073"/>
                  </a:cubicBezTo>
                  <a:cubicBezTo>
                    <a:pt x="2596" y="2430"/>
                    <a:pt x="2120" y="2859"/>
                    <a:pt x="1881" y="302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4" name="Google Shape;5724;p62"/>
            <p:cNvSpPr/>
            <p:nvPr/>
          </p:nvSpPr>
          <p:spPr>
            <a:xfrm>
              <a:off x="2721682" y="2234321"/>
              <a:ext cx="119513" cy="91960"/>
            </a:xfrm>
            <a:custGeom>
              <a:rect b="b" l="l" r="r" t="t"/>
              <a:pathLst>
                <a:path extrusionOk="0" h="2383" w="3097">
                  <a:moveTo>
                    <a:pt x="572" y="1430"/>
                  </a:moveTo>
                  <a:cubicBezTo>
                    <a:pt x="834" y="1787"/>
                    <a:pt x="1310" y="2216"/>
                    <a:pt x="1548" y="2382"/>
                  </a:cubicBezTo>
                  <a:cubicBezTo>
                    <a:pt x="1787" y="2216"/>
                    <a:pt x="2263" y="1787"/>
                    <a:pt x="2525" y="1430"/>
                  </a:cubicBezTo>
                  <a:cubicBezTo>
                    <a:pt x="3096" y="668"/>
                    <a:pt x="2191" y="1"/>
                    <a:pt x="1548" y="739"/>
                  </a:cubicBezTo>
                  <a:cubicBezTo>
                    <a:pt x="905" y="1"/>
                    <a:pt x="0" y="668"/>
                    <a:pt x="572" y="143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5" name="Google Shape;5725;p62"/>
            <p:cNvSpPr/>
            <p:nvPr/>
          </p:nvSpPr>
          <p:spPr>
            <a:xfrm>
              <a:off x="2734532" y="2337276"/>
              <a:ext cx="93774" cy="104810"/>
            </a:xfrm>
            <a:custGeom>
              <a:rect b="b" l="l" r="r" t="t"/>
              <a:pathLst>
                <a:path extrusionOk="0" h="2716" w="2430">
                  <a:moveTo>
                    <a:pt x="1215" y="2096"/>
                  </a:moveTo>
                  <a:lnTo>
                    <a:pt x="2287" y="2715"/>
                  </a:lnTo>
                  <a:lnTo>
                    <a:pt x="2430" y="2715"/>
                  </a:lnTo>
                  <a:lnTo>
                    <a:pt x="2430" y="0"/>
                  </a:lnTo>
                  <a:cubicBezTo>
                    <a:pt x="2120" y="286"/>
                    <a:pt x="1692" y="453"/>
                    <a:pt x="1215" y="453"/>
                  </a:cubicBezTo>
                  <a:cubicBezTo>
                    <a:pt x="739" y="453"/>
                    <a:pt x="310" y="286"/>
                    <a:pt x="1" y="0"/>
                  </a:cubicBezTo>
                  <a:lnTo>
                    <a:pt x="1" y="2715"/>
                  </a:lnTo>
                  <a:lnTo>
                    <a:pt x="144" y="2715"/>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6" name="Google Shape;5726;p62"/>
            <p:cNvSpPr/>
            <p:nvPr/>
          </p:nvSpPr>
          <p:spPr>
            <a:xfrm>
              <a:off x="2734532" y="2337276"/>
              <a:ext cx="93774" cy="35850"/>
            </a:xfrm>
            <a:custGeom>
              <a:rect b="b" l="l" r="r" t="t"/>
              <a:pathLst>
                <a:path extrusionOk="0" h="929" w="2430">
                  <a:moveTo>
                    <a:pt x="2430" y="596"/>
                  </a:moveTo>
                  <a:lnTo>
                    <a:pt x="2430" y="0"/>
                  </a:lnTo>
                  <a:cubicBezTo>
                    <a:pt x="2120" y="286"/>
                    <a:pt x="1692" y="453"/>
                    <a:pt x="1215" y="453"/>
                  </a:cubicBezTo>
                  <a:cubicBezTo>
                    <a:pt x="739" y="453"/>
                    <a:pt x="310" y="286"/>
                    <a:pt x="1" y="0"/>
                  </a:cubicBezTo>
                  <a:lnTo>
                    <a:pt x="1" y="596"/>
                  </a:lnTo>
                  <a:cubicBezTo>
                    <a:pt x="358" y="810"/>
                    <a:pt x="763" y="929"/>
                    <a:pt x="1215" y="929"/>
                  </a:cubicBezTo>
                  <a:cubicBezTo>
                    <a:pt x="1668" y="929"/>
                    <a:pt x="2073" y="810"/>
                    <a:pt x="2430" y="59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7" name="Google Shape;5727;p62"/>
            <p:cNvSpPr/>
            <p:nvPr/>
          </p:nvSpPr>
          <p:spPr>
            <a:xfrm>
              <a:off x="2513997" y="2039524"/>
              <a:ext cx="18407" cy="342834"/>
            </a:xfrm>
            <a:custGeom>
              <a:rect b="b" l="l" r="r" t="t"/>
              <a:pathLst>
                <a:path extrusionOk="0" h="8884" w="477">
                  <a:moveTo>
                    <a:pt x="0" y="0"/>
                  </a:moveTo>
                  <a:lnTo>
                    <a:pt x="477" y="0"/>
                  </a:lnTo>
                  <a:lnTo>
                    <a:pt x="477" y="8883"/>
                  </a:lnTo>
                  <a:lnTo>
                    <a:pt x="0" y="888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8" name="Google Shape;5728;p62"/>
            <p:cNvSpPr/>
            <p:nvPr/>
          </p:nvSpPr>
          <p:spPr>
            <a:xfrm>
              <a:off x="2708832" y="2204916"/>
              <a:ext cx="81811" cy="155363"/>
            </a:xfrm>
            <a:custGeom>
              <a:rect b="b" l="l" r="r" t="t"/>
              <a:pathLst>
                <a:path extrusionOk="0" h="4026" w="2120">
                  <a:moveTo>
                    <a:pt x="0" y="2001"/>
                  </a:moveTo>
                  <a:cubicBezTo>
                    <a:pt x="0" y="3144"/>
                    <a:pt x="1000" y="4026"/>
                    <a:pt x="2120" y="3883"/>
                  </a:cubicBezTo>
                  <a:cubicBezTo>
                    <a:pt x="1191" y="3764"/>
                    <a:pt x="476" y="2978"/>
                    <a:pt x="476" y="2001"/>
                  </a:cubicBezTo>
                  <a:cubicBezTo>
                    <a:pt x="476" y="1025"/>
                    <a:pt x="1191" y="239"/>
                    <a:pt x="2120" y="120"/>
                  </a:cubicBezTo>
                  <a:cubicBezTo>
                    <a:pt x="1000" y="1"/>
                    <a:pt x="0" y="858"/>
                    <a:pt x="0" y="200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9" name="Google Shape;5729;p62"/>
            <p:cNvSpPr/>
            <p:nvPr/>
          </p:nvSpPr>
          <p:spPr>
            <a:xfrm>
              <a:off x="2726274" y="2243544"/>
              <a:ext cx="64368" cy="82737"/>
            </a:xfrm>
            <a:custGeom>
              <a:rect b="b" l="l" r="r" t="t"/>
              <a:pathLst>
                <a:path extrusionOk="0" h="2144" w="1668">
                  <a:moveTo>
                    <a:pt x="453" y="1191"/>
                  </a:moveTo>
                  <a:cubicBezTo>
                    <a:pt x="715" y="1548"/>
                    <a:pt x="1191" y="1977"/>
                    <a:pt x="1429" y="2143"/>
                  </a:cubicBezTo>
                  <a:cubicBezTo>
                    <a:pt x="1501" y="2096"/>
                    <a:pt x="1572" y="2024"/>
                    <a:pt x="1668" y="1953"/>
                  </a:cubicBezTo>
                  <a:cubicBezTo>
                    <a:pt x="1429" y="1739"/>
                    <a:pt x="1120" y="1453"/>
                    <a:pt x="929" y="1191"/>
                  </a:cubicBezTo>
                  <a:cubicBezTo>
                    <a:pt x="596" y="762"/>
                    <a:pt x="763" y="357"/>
                    <a:pt x="1072" y="214"/>
                  </a:cubicBezTo>
                  <a:cubicBezTo>
                    <a:pt x="501" y="0"/>
                    <a:pt x="1" y="572"/>
                    <a:pt x="453" y="119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0" name="Google Shape;5730;p62"/>
            <p:cNvSpPr/>
            <p:nvPr/>
          </p:nvSpPr>
          <p:spPr>
            <a:xfrm>
              <a:off x="2642652" y="2376791"/>
              <a:ext cx="11963" cy="11963"/>
            </a:xfrm>
            <a:custGeom>
              <a:rect b="b" l="l" r="r" t="t"/>
              <a:pathLst>
                <a:path extrusionOk="0" h="310" w="310">
                  <a:moveTo>
                    <a:pt x="0" y="0"/>
                  </a:moveTo>
                  <a:lnTo>
                    <a:pt x="0" y="310"/>
                  </a:lnTo>
                  <a:lnTo>
                    <a:pt x="310" y="310"/>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1" name="Google Shape;5731;p62"/>
            <p:cNvSpPr/>
            <p:nvPr/>
          </p:nvSpPr>
          <p:spPr>
            <a:xfrm>
              <a:off x="2729940" y="2244200"/>
              <a:ext cx="102997" cy="89413"/>
            </a:xfrm>
            <a:custGeom>
              <a:rect b="b" l="l" r="r" t="t"/>
              <a:pathLst>
                <a:path extrusionOk="0" h="2317" w="2669">
                  <a:moveTo>
                    <a:pt x="715" y="317"/>
                  </a:moveTo>
                  <a:cubicBezTo>
                    <a:pt x="882" y="317"/>
                    <a:pt x="1049" y="388"/>
                    <a:pt x="1215" y="578"/>
                  </a:cubicBezTo>
                  <a:lnTo>
                    <a:pt x="1334" y="721"/>
                  </a:lnTo>
                  <a:lnTo>
                    <a:pt x="1453" y="578"/>
                  </a:lnTo>
                  <a:cubicBezTo>
                    <a:pt x="1624" y="394"/>
                    <a:pt x="1794" y="320"/>
                    <a:pt x="1939" y="320"/>
                  </a:cubicBezTo>
                  <a:cubicBezTo>
                    <a:pt x="2037" y="320"/>
                    <a:pt x="2124" y="354"/>
                    <a:pt x="2192" y="412"/>
                  </a:cubicBezTo>
                  <a:cubicBezTo>
                    <a:pt x="2335" y="507"/>
                    <a:pt x="2430" y="769"/>
                    <a:pt x="2192" y="1079"/>
                  </a:cubicBezTo>
                  <a:cubicBezTo>
                    <a:pt x="1977" y="1364"/>
                    <a:pt x="1596" y="1722"/>
                    <a:pt x="1334" y="1936"/>
                  </a:cubicBezTo>
                  <a:cubicBezTo>
                    <a:pt x="1072" y="1722"/>
                    <a:pt x="691" y="1364"/>
                    <a:pt x="477" y="1079"/>
                  </a:cubicBezTo>
                  <a:cubicBezTo>
                    <a:pt x="239" y="769"/>
                    <a:pt x="334" y="531"/>
                    <a:pt x="477" y="412"/>
                  </a:cubicBezTo>
                  <a:cubicBezTo>
                    <a:pt x="549" y="340"/>
                    <a:pt x="620" y="317"/>
                    <a:pt x="715" y="317"/>
                  </a:cubicBezTo>
                  <a:close/>
                  <a:moveTo>
                    <a:pt x="729" y="1"/>
                  </a:moveTo>
                  <a:cubicBezTo>
                    <a:pt x="557" y="1"/>
                    <a:pt x="402" y="51"/>
                    <a:pt x="263" y="150"/>
                  </a:cubicBezTo>
                  <a:cubicBezTo>
                    <a:pt x="120" y="269"/>
                    <a:pt x="25" y="459"/>
                    <a:pt x="25" y="650"/>
                  </a:cubicBezTo>
                  <a:cubicBezTo>
                    <a:pt x="1" y="840"/>
                    <a:pt x="72" y="1079"/>
                    <a:pt x="239" y="1269"/>
                  </a:cubicBezTo>
                  <a:cubicBezTo>
                    <a:pt x="501" y="1650"/>
                    <a:pt x="1001" y="2079"/>
                    <a:pt x="1239" y="2245"/>
                  </a:cubicBezTo>
                  <a:lnTo>
                    <a:pt x="1334" y="2317"/>
                  </a:lnTo>
                  <a:lnTo>
                    <a:pt x="1430" y="2245"/>
                  </a:lnTo>
                  <a:cubicBezTo>
                    <a:pt x="1668" y="2079"/>
                    <a:pt x="2168" y="1650"/>
                    <a:pt x="2430" y="1269"/>
                  </a:cubicBezTo>
                  <a:cubicBezTo>
                    <a:pt x="2597" y="1079"/>
                    <a:pt x="2668" y="840"/>
                    <a:pt x="2644" y="650"/>
                  </a:cubicBezTo>
                  <a:cubicBezTo>
                    <a:pt x="2620" y="459"/>
                    <a:pt x="2549" y="269"/>
                    <a:pt x="2406" y="150"/>
                  </a:cubicBezTo>
                  <a:cubicBezTo>
                    <a:pt x="2267" y="51"/>
                    <a:pt x="2112" y="1"/>
                    <a:pt x="1940" y="1"/>
                  </a:cubicBezTo>
                  <a:cubicBezTo>
                    <a:pt x="1905" y="1"/>
                    <a:pt x="1870" y="3"/>
                    <a:pt x="1835" y="7"/>
                  </a:cubicBezTo>
                  <a:cubicBezTo>
                    <a:pt x="1644" y="31"/>
                    <a:pt x="1477" y="126"/>
                    <a:pt x="1334" y="245"/>
                  </a:cubicBezTo>
                  <a:cubicBezTo>
                    <a:pt x="1192" y="126"/>
                    <a:pt x="1001" y="31"/>
                    <a:pt x="834" y="7"/>
                  </a:cubicBezTo>
                  <a:cubicBezTo>
                    <a:pt x="799" y="3"/>
                    <a:pt x="764" y="1"/>
                    <a:pt x="72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2" name="Google Shape;5732;p62"/>
            <p:cNvSpPr/>
            <p:nvPr/>
          </p:nvSpPr>
          <p:spPr>
            <a:xfrm>
              <a:off x="2508479" y="2033080"/>
              <a:ext cx="352018" cy="415421"/>
            </a:xfrm>
            <a:custGeom>
              <a:rect b="b" l="l" r="r" t="t"/>
              <a:pathLst>
                <a:path extrusionOk="0" h="10765" w="9122">
                  <a:moveTo>
                    <a:pt x="7073" y="4716"/>
                  </a:moveTo>
                  <a:cubicBezTo>
                    <a:pt x="8026" y="4716"/>
                    <a:pt x="8812" y="5502"/>
                    <a:pt x="8812" y="6454"/>
                  </a:cubicBezTo>
                  <a:cubicBezTo>
                    <a:pt x="8812" y="7407"/>
                    <a:pt x="8026" y="8193"/>
                    <a:pt x="7073" y="8193"/>
                  </a:cubicBezTo>
                  <a:cubicBezTo>
                    <a:pt x="6121" y="8193"/>
                    <a:pt x="5335" y="7407"/>
                    <a:pt x="5335" y="6454"/>
                  </a:cubicBezTo>
                  <a:cubicBezTo>
                    <a:pt x="5335" y="5502"/>
                    <a:pt x="6121" y="4716"/>
                    <a:pt x="7073" y="4716"/>
                  </a:cubicBezTo>
                  <a:close/>
                  <a:moveTo>
                    <a:pt x="6002" y="8193"/>
                  </a:moveTo>
                  <a:cubicBezTo>
                    <a:pt x="6264" y="8359"/>
                    <a:pt x="6573" y="8479"/>
                    <a:pt x="6907" y="8502"/>
                  </a:cubicBezTo>
                  <a:lnTo>
                    <a:pt x="6907" y="9884"/>
                  </a:lnTo>
                  <a:lnTo>
                    <a:pt x="6002" y="10408"/>
                  </a:lnTo>
                  <a:lnTo>
                    <a:pt x="6002" y="8193"/>
                  </a:lnTo>
                  <a:close/>
                  <a:moveTo>
                    <a:pt x="8145" y="8193"/>
                  </a:moveTo>
                  <a:lnTo>
                    <a:pt x="8145" y="10408"/>
                  </a:lnTo>
                  <a:lnTo>
                    <a:pt x="7240" y="9884"/>
                  </a:lnTo>
                  <a:lnTo>
                    <a:pt x="7240" y="8502"/>
                  </a:lnTo>
                  <a:cubicBezTo>
                    <a:pt x="7550" y="8479"/>
                    <a:pt x="7859" y="8359"/>
                    <a:pt x="8145" y="8193"/>
                  </a:cubicBezTo>
                  <a:close/>
                  <a:moveTo>
                    <a:pt x="1" y="1"/>
                  </a:moveTo>
                  <a:lnTo>
                    <a:pt x="1" y="9217"/>
                  </a:lnTo>
                  <a:lnTo>
                    <a:pt x="3168" y="9217"/>
                  </a:lnTo>
                  <a:lnTo>
                    <a:pt x="3168" y="8907"/>
                  </a:lnTo>
                  <a:lnTo>
                    <a:pt x="310" y="8907"/>
                  </a:lnTo>
                  <a:lnTo>
                    <a:pt x="310" y="334"/>
                  </a:lnTo>
                  <a:lnTo>
                    <a:pt x="6907" y="334"/>
                  </a:lnTo>
                  <a:lnTo>
                    <a:pt x="6907" y="4406"/>
                  </a:lnTo>
                  <a:cubicBezTo>
                    <a:pt x="6811" y="4430"/>
                    <a:pt x="6692" y="4430"/>
                    <a:pt x="6597" y="4478"/>
                  </a:cubicBezTo>
                  <a:lnTo>
                    <a:pt x="6597" y="1263"/>
                  </a:lnTo>
                  <a:lnTo>
                    <a:pt x="6454" y="1263"/>
                  </a:lnTo>
                  <a:cubicBezTo>
                    <a:pt x="6192" y="1263"/>
                    <a:pt x="5978" y="1048"/>
                    <a:pt x="5978" y="787"/>
                  </a:cubicBezTo>
                  <a:lnTo>
                    <a:pt x="5978" y="644"/>
                  </a:lnTo>
                  <a:lnTo>
                    <a:pt x="1239" y="644"/>
                  </a:lnTo>
                  <a:lnTo>
                    <a:pt x="1239" y="787"/>
                  </a:lnTo>
                  <a:cubicBezTo>
                    <a:pt x="1239" y="1048"/>
                    <a:pt x="1048" y="1263"/>
                    <a:pt x="786" y="1263"/>
                  </a:cubicBezTo>
                  <a:lnTo>
                    <a:pt x="620" y="1263"/>
                  </a:lnTo>
                  <a:lnTo>
                    <a:pt x="620" y="2049"/>
                  </a:lnTo>
                  <a:lnTo>
                    <a:pt x="929" y="2049"/>
                  </a:lnTo>
                  <a:lnTo>
                    <a:pt x="929" y="1572"/>
                  </a:lnTo>
                  <a:cubicBezTo>
                    <a:pt x="1239" y="1501"/>
                    <a:pt x="1477" y="1263"/>
                    <a:pt x="1548" y="953"/>
                  </a:cubicBezTo>
                  <a:lnTo>
                    <a:pt x="5668" y="953"/>
                  </a:lnTo>
                  <a:cubicBezTo>
                    <a:pt x="5740" y="1263"/>
                    <a:pt x="5978" y="1501"/>
                    <a:pt x="6288" y="1572"/>
                  </a:cubicBezTo>
                  <a:lnTo>
                    <a:pt x="6288" y="4573"/>
                  </a:lnTo>
                  <a:cubicBezTo>
                    <a:pt x="5549" y="4883"/>
                    <a:pt x="5025" y="5597"/>
                    <a:pt x="5025" y="6454"/>
                  </a:cubicBezTo>
                  <a:cubicBezTo>
                    <a:pt x="5025" y="7050"/>
                    <a:pt x="5287" y="7597"/>
                    <a:pt x="5692" y="7955"/>
                  </a:cubicBezTo>
                  <a:lnTo>
                    <a:pt x="5692" y="8264"/>
                  </a:lnTo>
                  <a:lnTo>
                    <a:pt x="1548" y="8264"/>
                  </a:lnTo>
                  <a:cubicBezTo>
                    <a:pt x="1477" y="7955"/>
                    <a:pt x="1239" y="7716"/>
                    <a:pt x="929" y="7669"/>
                  </a:cubicBezTo>
                  <a:lnTo>
                    <a:pt x="929" y="2382"/>
                  </a:lnTo>
                  <a:lnTo>
                    <a:pt x="620" y="2382"/>
                  </a:lnTo>
                  <a:lnTo>
                    <a:pt x="620" y="7955"/>
                  </a:lnTo>
                  <a:lnTo>
                    <a:pt x="786" y="7955"/>
                  </a:lnTo>
                  <a:cubicBezTo>
                    <a:pt x="1048" y="7955"/>
                    <a:pt x="1263" y="8169"/>
                    <a:pt x="1263" y="8431"/>
                  </a:cubicBezTo>
                  <a:lnTo>
                    <a:pt x="1263" y="8598"/>
                  </a:lnTo>
                  <a:lnTo>
                    <a:pt x="5692" y="8598"/>
                  </a:lnTo>
                  <a:lnTo>
                    <a:pt x="5692" y="8907"/>
                  </a:lnTo>
                  <a:lnTo>
                    <a:pt x="4097" y="8907"/>
                  </a:lnTo>
                  <a:lnTo>
                    <a:pt x="4097" y="9217"/>
                  </a:lnTo>
                  <a:lnTo>
                    <a:pt x="5692" y="9217"/>
                  </a:lnTo>
                  <a:lnTo>
                    <a:pt x="5692" y="10765"/>
                  </a:lnTo>
                  <a:lnTo>
                    <a:pt x="6049" y="10765"/>
                  </a:lnTo>
                  <a:lnTo>
                    <a:pt x="7073" y="10146"/>
                  </a:lnTo>
                  <a:lnTo>
                    <a:pt x="8097" y="10765"/>
                  </a:lnTo>
                  <a:lnTo>
                    <a:pt x="8455" y="10765"/>
                  </a:lnTo>
                  <a:lnTo>
                    <a:pt x="8455" y="7955"/>
                  </a:lnTo>
                  <a:cubicBezTo>
                    <a:pt x="8859" y="7597"/>
                    <a:pt x="9121" y="7050"/>
                    <a:pt x="9121" y="6454"/>
                  </a:cubicBezTo>
                  <a:cubicBezTo>
                    <a:pt x="9121" y="5383"/>
                    <a:pt x="8288" y="4502"/>
                    <a:pt x="7240" y="4406"/>
                  </a:cubicBezTo>
                  <a:lnTo>
                    <a:pt x="724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3" name="Google Shape;5733;p62"/>
            <p:cNvSpPr/>
            <p:nvPr/>
          </p:nvSpPr>
          <p:spPr>
            <a:xfrm>
              <a:off x="2581064" y="2155291"/>
              <a:ext cx="133290" cy="12001"/>
            </a:xfrm>
            <a:custGeom>
              <a:rect b="b" l="l" r="r" t="t"/>
              <a:pathLst>
                <a:path extrusionOk="0" h="311" w="3454">
                  <a:moveTo>
                    <a:pt x="1" y="1"/>
                  </a:moveTo>
                  <a:lnTo>
                    <a:pt x="1" y="311"/>
                  </a:lnTo>
                  <a:lnTo>
                    <a:pt x="3454" y="311"/>
                  </a:lnTo>
                  <a:lnTo>
                    <a:pt x="345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4" name="Google Shape;5734;p62"/>
            <p:cNvSpPr/>
            <p:nvPr/>
          </p:nvSpPr>
          <p:spPr>
            <a:xfrm>
              <a:off x="2581064" y="2130478"/>
              <a:ext cx="133290" cy="12001"/>
            </a:xfrm>
            <a:custGeom>
              <a:rect b="b" l="l" r="r" t="t"/>
              <a:pathLst>
                <a:path extrusionOk="0" h="311" w="3454">
                  <a:moveTo>
                    <a:pt x="1" y="1"/>
                  </a:moveTo>
                  <a:lnTo>
                    <a:pt x="1" y="311"/>
                  </a:lnTo>
                  <a:lnTo>
                    <a:pt x="3454" y="311"/>
                  </a:lnTo>
                  <a:lnTo>
                    <a:pt x="345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5" name="Google Shape;5735;p62"/>
            <p:cNvSpPr/>
            <p:nvPr/>
          </p:nvSpPr>
          <p:spPr>
            <a:xfrm>
              <a:off x="2604989" y="2265578"/>
              <a:ext cx="85477" cy="60702"/>
            </a:xfrm>
            <a:custGeom>
              <a:rect b="b" l="l" r="r" t="t"/>
              <a:pathLst>
                <a:path extrusionOk="0" h="1573" w="2215">
                  <a:moveTo>
                    <a:pt x="1119" y="429"/>
                  </a:moveTo>
                  <a:cubicBezTo>
                    <a:pt x="1215" y="525"/>
                    <a:pt x="1262" y="644"/>
                    <a:pt x="1262" y="787"/>
                  </a:cubicBezTo>
                  <a:cubicBezTo>
                    <a:pt x="1262" y="929"/>
                    <a:pt x="1215" y="1048"/>
                    <a:pt x="1119" y="1144"/>
                  </a:cubicBezTo>
                  <a:cubicBezTo>
                    <a:pt x="1024" y="1048"/>
                    <a:pt x="953" y="929"/>
                    <a:pt x="953" y="787"/>
                  </a:cubicBezTo>
                  <a:cubicBezTo>
                    <a:pt x="953" y="644"/>
                    <a:pt x="1024" y="525"/>
                    <a:pt x="1119" y="429"/>
                  </a:cubicBezTo>
                  <a:close/>
                  <a:moveTo>
                    <a:pt x="786" y="310"/>
                  </a:moveTo>
                  <a:cubicBezTo>
                    <a:pt x="691" y="453"/>
                    <a:pt x="643" y="620"/>
                    <a:pt x="643" y="787"/>
                  </a:cubicBezTo>
                  <a:cubicBezTo>
                    <a:pt x="643" y="977"/>
                    <a:pt x="691" y="1120"/>
                    <a:pt x="786" y="1263"/>
                  </a:cubicBezTo>
                  <a:cubicBezTo>
                    <a:pt x="524" y="1263"/>
                    <a:pt x="333" y="1048"/>
                    <a:pt x="333" y="787"/>
                  </a:cubicBezTo>
                  <a:cubicBezTo>
                    <a:pt x="333" y="525"/>
                    <a:pt x="524" y="310"/>
                    <a:pt x="786" y="310"/>
                  </a:cubicBezTo>
                  <a:close/>
                  <a:moveTo>
                    <a:pt x="1429" y="310"/>
                  </a:moveTo>
                  <a:cubicBezTo>
                    <a:pt x="1691" y="310"/>
                    <a:pt x="1905" y="525"/>
                    <a:pt x="1905" y="787"/>
                  </a:cubicBezTo>
                  <a:cubicBezTo>
                    <a:pt x="1905" y="1048"/>
                    <a:pt x="1691" y="1263"/>
                    <a:pt x="1429" y="1263"/>
                  </a:cubicBezTo>
                  <a:cubicBezTo>
                    <a:pt x="1524" y="1120"/>
                    <a:pt x="1572" y="977"/>
                    <a:pt x="1572" y="787"/>
                  </a:cubicBezTo>
                  <a:cubicBezTo>
                    <a:pt x="1572" y="620"/>
                    <a:pt x="1524" y="453"/>
                    <a:pt x="1429" y="310"/>
                  </a:cubicBezTo>
                  <a:close/>
                  <a:moveTo>
                    <a:pt x="786" y="1"/>
                  </a:moveTo>
                  <a:cubicBezTo>
                    <a:pt x="357" y="1"/>
                    <a:pt x="0" y="358"/>
                    <a:pt x="0" y="787"/>
                  </a:cubicBezTo>
                  <a:cubicBezTo>
                    <a:pt x="0" y="1215"/>
                    <a:pt x="357" y="1572"/>
                    <a:pt x="786" y="1572"/>
                  </a:cubicBezTo>
                  <a:cubicBezTo>
                    <a:pt x="905" y="1572"/>
                    <a:pt x="1024" y="1549"/>
                    <a:pt x="1119" y="1501"/>
                  </a:cubicBezTo>
                  <a:cubicBezTo>
                    <a:pt x="1215" y="1549"/>
                    <a:pt x="1310" y="1572"/>
                    <a:pt x="1429" y="1572"/>
                  </a:cubicBezTo>
                  <a:cubicBezTo>
                    <a:pt x="1858" y="1572"/>
                    <a:pt x="2215" y="1215"/>
                    <a:pt x="2215" y="787"/>
                  </a:cubicBezTo>
                  <a:cubicBezTo>
                    <a:pt x="2215" y="358"/>
                    <a:pt x="1858" y="1"/>
                    <a:pt x="1429" y="1"/>
                  </a:cubicBezTo>
                  <a:cubicBezTo>
                    <a:pt x="1310" y="1"/>
                    <a:pt x="1215" y="24"/>
                    <a:pt x="1119" y="72"/>
                  </a:cubicBezTo>
                  <a:cubicBezTo>
                    <a:pt x="1024" y="24"/>
                    <a:pt x="905" y="1"/>
                    <a:pt x="78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6" name="Google Shape;5736;p62"/>
            <p:cNvSpPr/>
            <p:nvPr/>
          </p:nvSpPr>
          <p:spPr>
            <a:xfrm>
              <a:off x="2614174" y="2227915"/>
              <a:ext cx="67108" cy="11963"/>
            </a:xfrm>
            <a:custGeom>
              <a:rect b="b" l="l" r="r" t="t"/>
              <a:pathLst>
                <a:path extrusionOk="0" h="310" w="1739">
                  <a:moveTo>
                    <a:pt x="0" y="0"/>
                  </a:moveTo>
                  <a:lnTo>
                    <a:pt x="0" y="310"/>
                  </a:lnTo>
                  <a:lnTo>
                    <a:pt x="1739" y="310"/>
                  </a:lnTo>
                  <a:lnTo>
                    <a:pt x="173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37" name="Google Shape;5737;p62"/>
          <p:cNvGrpSpPr/>
          <p:nvPr/>
        </p:nvGrpSpPr>
        <p:grpSpPr>
          <a:xfrm>
            <a:off x="1749396" y="2033582"/>
            <a:ext cx="341906" cy="414920"/>
            <a:chOff x="1749396" y="2033582"/>
            <a:chExt cx="341906" cy="414920"/>
          </a:xfrm>
        </p:grpSpPr>
        <p:sp>
          <p:nvSpPr>
            <p:cNvPr id="5738" name="Google Shape;5738;p62"/>
            <p:cNvSpPr/>
            <p:nvPr/>
          </p:nvSpPr>
          <p:spPr>
            <a:xfrm>
              <a:off x="1807318" y="2035858"/>
              <a:ext cx="226099" cy="116735"/>
            </a:xfrm>
            <a:custGeom>
              <a:rect b="b" l="l" r="r" t="t"/>
              <a:pathLst>
                <a:path extrusionOk="0" h="3025" w="5859">
                  <a:moveTo>
                    <a:pt x="857" y="2882"/>
                  </a:moveTo>
                  <a:cubicBezTo>
                    <a:pt x="1262" y="2977"/>
                    <a:pt x="1715" y="2905"/>
                    <a:pt x="2072" y="2572"/>
                  </a:cubicBezTo>
                  <a:cubicBezTo>
                    <a:pt x="2620" y="3024"/>
                    <a:pt x="3239" y="3024"/>
                    <a:pt x="3787" y="2572"/>
                  </a:cubicBezTo>
                  <a:cubicBezTo>
                    <a:pt x="4144" y="2905"/>
                    <a:pt x="4596" y="2977"/>
                    <a:pt x="5001" y="2882"/>
                  </a:cubicBezTo>
                  <a:cubicBezTo>
                    <a:pt x="5858" y="2572"/>
                    <a:pt x="5525" y="1500"/>
                    <a:pt x="5001" y="1500"/>
                  </a:cubicBezTo>
                  <a:cubicBezTo>
                    <a:pt x="5001" y="1072"/>
                    <a:pt x="4739" y="691"/>
                    <a:pt x="4191" y="691"/>
                  </a:cubicBezTo>
                  <a:cubicBezTo>
                    <a:pt x="4191" y="72"/>
                    <a:pt x="3334" y="0"/>
                    <a:pt x="2929" y="191"/>
                  </a:cubicBezTo>
                  <a:cubicBezTo>
                    <a:pt x="2524" y="0"/>
                    <a:pt x="1667" y="72"/>
                    <a:pt x="1667" y="691"/>
                  </a:cubicBezTo>
                  <a:cubicBezTo>
                    <a:pt x="1119" y="691"/>
                    <a:pt x="857" y="1072"/>
                    <a:pt x="857" y="1500"/>
                  </a:cubicBezTo>
                  <a:cubicBezTo>
                    <a:pt x="333" y="1500"/>
                    <a:pt x="0" y="2572"/>
                    <a:pt x="857" y="2882"/>
                  </a:cubicBezTo>
                  <a:close/>
                </a:path>
              </a:pathLst>
            </a:custGeom>
            <a:solidFill>
              <a:srgbClr val="C6D2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9" name="Google Shape;5739;p62"/>
            <p:cNvSpPr/>
            <p:nvPr/>
          </p:nvSpPr>
          <p:spPr>
            <a:xfrm>
              <a:off x="1820168" y="2110296"/>
              <a:ext cx="200398" cy="42295"/>
            </a:xfrm>
            <a:custGeom>
              <a:rect b="b" l="l" r="r" t="t"/>
              <a:pathLst>
                <a:path extrusionOk="0" h="1096" w="5193">
                  <a:moveTo>
                    <a:pt x="524" y="953"/>
                  </a:moveTo>
                  <a:cubicBezTo>
                    <a:pt x="929" y="1048"/>
                    <a:pt x="1382" y="976"/>
                    <a:pt x="1739" y="643"/>
                  </a:cubicBezTo>
                  <a:cubicBezTo>
                    <a:pt x="2287" y="1095"/>
                    <a:pt x="2906" y="1095"/>
                    <a:pt x="3454" y="643"/>
                  </a:cubicBezTo>
                  <a:cubicBezTo>
                    <a:pt x="3811" y="976"/>
                    <a:pt x="4263" y="1048"/>
                    <a:pt x="4668" y="953"/>
                  </a:cubicBezTo>
                  <a:cubicBezTo>
                    <a:pt x="5001" y="834"/>
                    <a:pt x="5168" y="572"/>
                    <a:pt x="5192" y="333"/>
                  </a:cubicBezTo>
                  <a:cubicBezTo>
                    <a:pt x="4287" y="548"/>
                    <a:pt x="4192" y="714"/>
                    <a:pt x="3501" y="0"/>
                  </a:cubicBezTo>
                  <a:cubicBezTo>
                    <a:pt x="2668" y="691"/>
                    <a:pt x="2525" y="691"/>
                    <a:pt x="1691" y="0"/>
                  </a:cubicBezTo>
                  <a:cubicBezTo>
                    <a:pt x="1001" y="714"/>
                    <a:pt x="905" y="548"/>
                    <a:pt x="0" y="333"/>
                  </a:cubicBezTo>
                  <a:cubicBezTo>
                    <a:pt x="24" y="572"/>
                    <a:pt x="191" y="834"/>
                    <a:pt x="524" y="95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0" name="Google Shape;5740;p62"/>
            <p:cNvSpPr/>
            <p:nvPr/>
          </p:nvSpPr>
          <p:spPr>
            <a:xfrm>
              <a:off x="1840389" y="2135109"/>
              <a:ext cx="159956" cy="98366"/>
            </a:xfrm>
            <a:custGeom>
              <a:rect b="b" l="l" r="r" t="t"/>
              <a:pathLst>
                <a:path extrusionOk="0" h="2549" w="4145">
                  <a:moveTo>
                    <a:pt x="1215" y="0"/>
                  </a:moveTo>
                  <a:cubicBezTo>
                    <a:pt x="858" y="333"/>
                    <a:pt x="405" y="405"/>
                    <a:pt x="0" y="310"/>
                  </a:cubicBezTo>
                  <a:lnTo>
                    <a:pt x="0" y="1596"/>
                  </a:lnTo>
                  <a:lnTo>
                    <a:pt x="1263" y="2548"/>
                  </a:lnTo>
                  <a:lnTo>
                    <a:pt x="1572" y="2215"/>
                  </a:lnTo>
                  <a:lnTo>
                    <a:pt x="2572" y="2215"/>
                  </a:lnTo>
                  <a:lnTo>
                    <a:pt x="2882" y="2548"/>
                  </a:lnTo>
                  <a:lnTo>
                    <a:pt x="4144" y="1596"/>
                  </a:lnTo>
                  <a:lnTo>
                    <a:pt x="4144" y="310"/>
                  </a:lnTo>
                  <a:cubicBezTo>
                    <a:pt x="3739" y="405"/>
                    <a:pt x="3287" y="333"/>
                    <a:pt x="2930" y="0"/>
                  </a:cubicBezTo>
                  <a:cubicBezTo>
                    <a:pt x="2382" y="452"/>
                    <a:pt x="1763" y="452"/>
                    <a:pt x="1215" y="0"/>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1" name="Google Shape;5741;p62"/>
            <p:cNvSpPr/>
            <p:nvPr/>
          </p:nvSpPr>
          <p:spPr>
            <a:xfrm>
              <a:off x="1840389" y="2196658"/>
              <a:ext cx="159956" cy="79997"/>
            </a:xfrm>
            <a:custGeom>
              <a:rect b="b" l="l" r="r" t="t"/>
              <a:pathLst>
                <a:path extrusionOk="0" h="2073" w="4145">
                  <a:moveTo>
                    <a:pt x="1263" y="953"/>
                  </a:moveTo>
                  <a:lnTo>
                    <a:pt x="0" y="1"/>
                  </a:lnTo>
                  <a:cubicBezTo>
                    <a:pt x="0" y="1144"/>
                    <a:pt x="929" y="2072"/>
                    <a:pt x="2072" y="2072"/>
                  </a:cubicBezTo>
                  <a:cubicBezTo>
                    <a:pt x="3215" y="2072"/>
                    <a:pt x="4144" y="1144"/>
                    <a:pt x="4144" y="1"/>
                  </a:cubicBezTo>
                  <a:lnTo>
                    <a:pt x="2882" y="953"/>
                  </a:lnTo>
                  <a:lnTo>
                    <a:pt x="2572" y="620"/>
                  </a:lnTo>
                  <a:lnTo>
                    <a:pt x="1572" y="620"/>
                  </a:lnTo>
                  <a:close/>
                </a:path>
              </a:pathLst>
            </a:custGeom>
            <a:solidFill>
              <a:srgbClr val="C6D2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2" name="Google Shape;5742;p62"/>
            <p:cNvSpPr/>
            <p:nvPr/>
          </p:nvSpPr>
          <p:spPr>
            <a:xfrm>
              <a:off x="1807318" y="2147033"/>
              <a:ext cx="226099" cy="49665"/>
            </a:xfrm>
            <a:custGeom>
              <a:rect b="b" l="l" r="r" t="t"/>
              <a:pathLst>
                <a:path extrusionOk="0" h="1287" w="5859">
                  <a:moveTo>
                    <a:pt x="857" y="1287"/>
                  </a:moveTo>
                  <a:lnTo>
                    <a:pt x="857" y="1"/>
                  </a:lnTo>
                  <a:lnTo>
                    <a:pt x="524" y="1"/>
                  </a:lnTo>
                  <a:cubicBezTo>
                    <a:pt x="238" y="1"/>
                    <a:pt x="0" y="215"/>
                    <a:pt x="0" y="501"/>
                  </a:cubicBezTo>
                  <a:lnTo>
                    <a:pt x="0" y="763"/>
                  </a:lnTo>
                  <a:cubicBezTo>
                    <a:pt x="0" y="1048"/>
                    <a:pt x="238" y="1287"/>
                    <a:pt x="524" y="1287"/>
                  </a:cubicBezTo>
                  <a:close/>
                  <a:moveTo>
                    <a:pt x="5001" y="1287"/>
                  </a:moveTo>
                  <a:lnTo>
                    <a:pt x="5001" y="1"/>
                  </a:lnTo>
                  <a:lnTo>
                    <a:pt x="5358" y="1"/>
                  </a:lnTo>
                  <a:cubicBezTo>
                    <a:pt x="5620" y="1"/>
                    <a:pt x="5858" y="215"/>
                    <a:pt x="5858" y="501"/>
                  </a:cubicBezTo>
                  <a:lnTo>
                    <a:pt x="5858" y="763"/>
                  </a:lnTo>
                  <a:cubicBezTo>
                    <a:pt x="5858" y="1048"/>
                    <a:pt x="5620" y="1287"/>
                    <a:pt x="5358" y="1287"/>
                  </a:cubicBezTo>
                  <a:close/>
                </a:path>
              </a:pathLst>
            </a:custGeom>
            <a:solidFill>
              <a:srgbClr val="F0B5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3" name="Google Shape;5743;p62"/>
            <p:cNvSpPr/>
            <p:nvPr/>
          </p:nvSpPr>
          <p:spPr>
            <a:xfrm>
              <a:off x="1880830" y="2265578"/>
              <a:ext cx="79071" cy="73553"/>
            </a:xfrm>
            <a:custGeom>
              <a:rect b="b" l="l" r="r" t="t"/>
              <a:pathLst>
                <a:path extrusionOk="0" h="1906" w="2049">
                  <a:moveTo>
                    <a:pt x="1024" y="286"/>
                  </a:moveTo>
                  <a:cubicBezTo>
                    <a:pt x="643" y="286"/>
                    <a:pt x="286" y="167"/>
                    <a:pt x="0" y="1"/>
                  </a:cubicBezTo>
                  <a:lnTo>
                    <a:pt x="0" y="882"/>
                  </a:lnTo>
                  <a:lnTo>
                    <a:pt x="1024" y="1906"/>
                  </a:lnTo>
                  <a:lnTo>
                    <a:pt x="2048" y="882"/>
                  </a:lnTo>
                  <a:lnTo>
                    <a:pt x="2048" y="1"/>
                  </a:lnTo>
                  <a:cubicBezTo>
                    <a:pt x="1762" y="167"/>
                    <a:pt x="1405" y="286"/>
                    <a:pt x="1024" y="286"/>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4" name="Google Shape;5744;p62"/>
            <p:cNvSpPr/>
            <p:nvPr/>
          </p:nvSpPr>
          <p:spPr>
            <a:xfrm>
              <a:off x="1848647" y="2299575"/>
              <a:ext cx="71739" cy="69886"/>
            </a:xfrm>
            <a:custGeom>
              <a:rect b="b" l="l" r="r" t="t"/>
              <a:pathLst>
                <a:path extrusionOk="0" h="1811" w="1859">
                  <a:moveTo>
                    <a:pt x="1858" y="1025"/>
                  </a:moveTo>
                  <a:lnTo>
                    <a:pt x="834" y="1"/>
                  </a:lnTo>
                  <a:lnTo>
                    <a:pt x="1" y="215"/>
                  </a:lnTo>
                  <a:lnTo>
                    <a:pt x="977" y="181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5" name="Google Shape;5745;p62"/>
            <p:cNvSpPr/>
            <p:nvPr/>
          </p:nvSpPr>
          <p:spPr>
            <a:xfrm>
              <a:off x="1754915" y="2307871"/>
              <a:ext cx="330871" cy="134216"/>
            </a:xfrm>
            <a:custGeom>
              <a:rect b="b" l="l" r="r" t="t"/>
              <a:pathLst>
                <a:path extrusionOk="0" h="3478" w="8574">
                  <a:moveTo>
                    <a:pt x="4287" y="810"/>
                  </a:moveTo>
                  <a:lnTo>
                    <a:pt x="3406" y="1596"/>
                  </a:lnTo>
                  <a:lnTo>
                    <a:pt x="2430" y="0"/>
                  </a:lnTo>
                  <a:lnTo>
                    <a:pt x="953" y="357"/>
                  </a:lnTo>
                  <a:cubicBezTo>
                    <a:pt x="453" y="500"/>
                    <a:pt x="1" y="786"/>
                    <a:pt x="1" y="1310"/>
                  </a:cubicBezTo>
                  <a:lnTo>
                    <a:pt x="1" y="3477"/>
                  </a:lnTo>
                  <a:lnTo>
                    <a:pt x="8574" y="3477"/>
                  </a:lnTo>
                  <a:lnTo>
                    <a:pt x="8574" y="1310"/>
                  </a:lnTo>
                  <a:cubicBezTo>
                    <a:pt x="8574" y="786"/>
                    <a:pt x="8121" y="500"/>
                    <a:pt x="7621" y="357"/>
                  </a:cubicBezTo>
                  <a:lnTo>
                    <a:pt x="6145" y="0"/>
                  </a:lnTo>
                  <a:lnTo>
                    <a:pt x="5168" y="1596"/>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6" name="Google Shape;5746;p62"/>
            <p:cNvSpPr/>
            <p:nvPr/>
          </p:nvSpPr>
          <p:spPr>
            <a:xfrm>
              <a:off x="1920345" y="2299575"/>
              <a:ext cx="71700" cy="69886"/>
            </a:xfrm>
            <a:custGeom>
              <a:rect b="b" l="l" r="r" t="t"/>
              <a:pathLst>
                <a:path extrusionOk="0" h="1811" w="1858">
                  <a:moveTo>
                    <a:pt x="0" y="1025"/>
                  </a:moveTo>
                  <a:lnTo>
                    <a:pt x="1024" y="1"/>
                  </a:lnTo>
                  <a:lnTo>
                    <a:pt x="1858" y="215"/>
                  </a:lnTo>
                  <a:lnTo>
                    <a:pt x="881" y="181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7" name="Google Shape;5747;p62"/>
            <p:cNvSpPr/>
            <p:nvPr/>
          </p:nvSpPr>
          <p:spPr>
            <a:xfrm>
              <a:off x="1840389" y="2147033"/>
              <a:ext cx="20260" cy="64368"/>
            </a:xfrm>
            <a:custGeom>
              <a:rect b="b" l="l" r="r" t="t"/>
              <a:pathLst>
                <a:path extrusionOk="0" h="1668" w="525">
                  <a:moveTo>
                    <a:pt x="477" y="24"/>
                  </a:moveTo>
                  <a:cubicBezTo>
                    <a:pt x="310" y="48"/>
                    <a:pt x="167" y="24"/>
                    <a:pt x="0" y="1"/>
                  </a:cubicBezTo>
                  <a:lnTo>
                    <a:pt x="0" y="1287"/>
                  </a:lnTo>
                  <a:lnTo>
                    <a:pt x="524" y="1668"/>
                  </a:lnTo>
                  <a:cubicBezTo>
                    <a:pt x="500" y="1549"/>
                    <a:pt x="477" y="1406"/>
                    <a:pt x="477" y="128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8" name="Google Shape;5748;p62"/>
            <p:cNvSpPr/>
            <p:nvPr/>
          </p:nvSpPr>
          <p:spPr>
            <a:xfrm>
              <a:off x="1840389" y="2196658"/>
              <a:ext cx="89181" cy="84589"/>
            </a:xfrm>
            <a:custGeom>
              <a:rect b="b" l="l" r="r" t="t"/>
              <a:pathLst>
                <a:path extrusionOk="0" h="2192" w="2311">
                  <a:moveTo>
                    <a:pt x="524" y="382"/>
                  </a:moveTo>
                  <a:lnTo>
                    <a:pt x="0" y="1"/>
                  </a:lnTo>
                  <a:cubicBezTo>
                    <a:pt x="0" y="1239"/>
                    <a:pt x="1096" y="2192"/>
                    <a:pt x="2310" y="2049"/>
                  </a:cubicBezTo>
                  <a:cubicBezTo>
                    <a:pt x="1405" y="1953"/>
                    <a:pt x="667" y="1263"/>
                    <a:pt x="524" y="38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9" name="Google Shape;5749;p62"/>
            <p:cNvSpPr/>
            <p:nvPr/>
          </p:nvSpPr>
          <p:spPr>
            <a:xfrm>
              <a:off x="1880830" y="2265578"/>
              <a:ext cx="17481" cy="52444"/>
            </a:xfrm>
            <a:custGeom>
              <a:rect b="b" l="l" r="r" t="t"/>
              <a:pathLst>
                <a:path extrusionOk="0" h="1359" w="453">
                  <a:moveTo>
                    <a:pt x="453" y="191"/>
                  </a:moveTo>
                  <a:cubicBezTo>
                    <a:pt x="286" y="144"/>
                    <a:pt x="143" y="96"/>
                    <a:pt x="0" y="1"/>
                  </a:cubicBezTo>
                  <a:lnTo>
                    <a:pt x="0" y="882"/>
                  </a:lnTo>
                  <a:lnTo>
                    <a:pt x="453" y="1358"/>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0" name="Google Shape;5750;p62"/>
            <p:cNvSpPr/>
            <p:nvPr/>
          </p:nvSpPr>
          <p:spPr>
            <a:xfrm>
              <a:off x="1754915" y="2328980"/>
              <a:ext cx="18407" cy="113107"/>
            </a:xfrm>
            <a:custGeom>
              <a:rect b="b" l="l" r="r" t="t"/>
              <a:pathLst>
                <a:path extrusionOk="0" h="2931" w="477">
                  <a:moveTo>
                    <a:pt x="477" y="1"/>
                  </a:moveTo>
                  <a:cubicBezTo>
                    <a:pt x="191" y="168"/>
                    <a:pt x="1" y="430"/>
                    <a:pt x="1" y="763"/>
                  </a:cubicBezTo>
                  <a:lnTo>
                    <a:pt x="1" y="2930"/>
                  </a:lnTo>
                  <a:lnTo>
                    <a:pt x="477" y="293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1" name="Google Shape;5751;p62"/>
            <p:cNvSpPr/>
            <p:nvPr/>
          </p:nvSpPr>
          <p:spPr>
            <a:xfrm>
              <a:off x="1749396" y="2310611"/>
              <a:ext cx="152585" cy="137882"/>
            </a:xfrm>
            <a:custGeom>
              <a:rect b="b" l="l" r="r" t="t"/>
              <a:pathLst>
                <a:path extrusionOk="0" h="3573" w="3954">
                  <a:moveTo>
                    <a:pt x="1644" y="1"/>
                  </a:moveTo>
                  <a:lnTo>
                    <a:pt x="1049" y="143"/>
                  </a:lnTo>
                  <a:cubicBezTo>
                    <a:pt x="382" y="310"/>
                    <a:pt x="1" y="715"/>
                    <a:pt x="1" y="1239"/>
                  </a:cubicBezTo>
                  <a:lnTo>
                    <a:pt x="1" y="3573"/>
                  </a:lnTo>
                  <a:lnTo>
                    <a:pt x="3954" y="3573"/>
                  </a:lnTo>
                  <a:lnTo>
                    <a:pt x="3954" y="3239"/>
                  </a:lnTo>
                  <a:lnTo>
                    <a:pt x="2049" y="3239"/>
                  </a:lnTo>
                  <a:lnTo>
                    <a:pt x="2049" y="2168"/>
                  </a:lnTo>
                  <a:lnTo>
                    <a:pt x="1739" y="2168"/>
                  </a:lnTo>
                  <a:lnTo>
                    <a:pt x="1739" y="3239"/>
                  </a:lnTo>
                  <a:lnTo>
                    <a:pt x="310" y="3239"/>
                  </a:lnTo>
                  <a:lnTo>
                    <a:pt x="310" y="1239"/>
                  </a:lnTo>
                  <a:cubicBezTo>
                    <a:pt x="310" y="739"/>
                    <a:pt x="834" y="524"/>
                    <a:pt x="1144" y="453"/>
                  </a:cubicBezTo>
                  <a:lnTo>
                    <a:pt x="1715" y="310"/>
                  </a:lnTo>
                  <a:lnTo>
                    <a:pt x="164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2" name="Google Shape;5752;p62"/>
            <p:cNvSpPr/>
            <p:nvPr/>
          </p:nvSpPr>
          <p:spPr>
            <a:xfrm>
              <a:off x="1941453" y="2169993"/>
              <a:ext cx="38667" cy="19372"/>
            </a:xfrm>
            <a:custGeom>
              <a:rect b="b" l="l" r="r" t="t"/>
              <a:pathLst>
                <a:path extrusionOk="0" h="502" w="1002">
                  <a:moveTo>
                    <a:pt x="501" y="1"/>
                  </a:moveTo>
                  <a:cubicBezTo>
                    <a:pt x="215" y="1"/>
                    <a:pt x="1" y="239"/>
                    <a:pt x="1" y="501"/>
                  </a:cubicBezTo>
                  <a:lnTo>
                    <a:pt x="311" y="501"/>
                  </a:lnTo>
                  <a:cubicBezTo>
                    <a:pt x="311" y="406"/>
                    <a:pt x="406" y="311"/>
                    <a:pt x="501" y="311"/>
                  </a:cubicBezTo>
                  <a:cubicBezTo>
                    <a:pt x="620" y="311"/>
                    <a:pt x="692" y="406"/>
                    <a:pt x="692" y="501"/>
                  </a:cubicBezTo>
                  <a:lnTo>
                    <a:pt x="1001" y="501"/>
                  </a:lnTo>
                  <a:cubicBezTo>
                    <a:pt x="1001" y="239"/>
                    <a:pt x="787" y="1"/>
                    <a:pt x="5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3" name="Google Shape;5753;p62"/>
            <p:cNvSpPr/>
            <p:nvPr/>
          </p:nvSpPr>
          <p:spPr>
            <a:xfrm>
              <a:off x="1860610" y="2169993"/>
              <a:ext cx="38629" cy="19372"/>
            </a:xfrm>
            <a:custGeom>
              <a:rect b="b" l="l" r="r" t="t"/>
              <a:pathLst>
                <a:path extrusionOk="0" h="502" w="1001">
                  <a:moveTo>
                    <a:pt x="500" y="1"/>
                  </a:moveTo>
                  <a:cubicBezTo>
                    <a:pt x="215" y="1"/>
                    <a:pt x="0" y="239"/>
                    <a:pt x="0" y="501"/>
                  </a:cubicBezTo>
                  <a:lnTo>
                    <a:pt x="310" y="501"/>
                  </a:lnTo>
                  <a:cubicBezTo>
                    <a:pt x="310" y="406"/>
                    <a:pt x="381" y="311"/>
                    <a:pt x="500" y="311"/>
                  </a:cubicBezTo>
                  <a:cubicBezTo>
                    <a:pt x="596" y="311"/>
                    <a:pt x="691" y="406"/>
                    <a:pt x="691" y="501"/>
                  </a:cubicBezTo>
                  <a:lnTo>
                    <a:pt x="1000" y="501"/>
                  </a:lnTo>
                  <a:cubicBezTo>
                    <a:pt x="1000" y="239"/>
                    <a:pt x="786" y="1"/>
                    <a:pt x="5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4" name="Google Shape;5754;p62"/>
            <p:cNvSpPr/>
            <p:nvPr/>
          </p:nvSpPr>
          <p:spPr>
            <a:xfrm>
              <a:off x="1800874" y="2033582"/>
              <a:ext cx="290428" cy="414920"/>
            </a:xfrm>
            <a:custGeom>
              <a:rect b="b" l="l" r="r" t="t"/>
              <a:pathLst>
                <a:path extrusionOk="0" h="10752" w="7526">
                  <a:moveTo>
                    <a:pt x="3578" y="315"/>
                  </a:moveTo>
                  <a:cubicBezTo>
                    <a:pt x="3733" y="315"/>
                    <a:pt x="3894" y="345"/>
                    <a:pt x="4025" y="416"/>
                  </a:cubicBezTo>
                  <a:cubicBezTo>
                    <a:pt x="4144" y="488"/>
                    <a:pt x="4192" y="607"/>
                    <a:pt x="4192" y="750"/>
                  </a:cubicBezTo>
                  <a:lnTo>
                    <a:pt x="4192" y="893"/>
                  </a:lnTo>
                  <a:lnTo>
                    <a:pt x="4358" y="893"/>
                  </a:lnTo>
                  <a:cubicBezTo>
                    <a:pt x="4763" y="893"/>
                    <a:pt x="5001" y="1155"/>
                    <a:pt x="5001" y="1559"/>
                  </a:cubicBezTo>
                  <a:lnTo>
                    <a:pt x="5001" y="1726"/>
                  </a:lnTo>
                  <a:lnTo>
                    <a:pt x="5168" y="1726"/>
                  </a:lnTo>
                  <a:cubicBezTo>
                    <a:pt x="5335" y="1726"/>
                    <a:pt x="5478" y="1893"/>
                    <a:pt x="5525" y="2131"/>
                  </a:cubicBezTo>
                  <a:cubicBezTo>
                    <a:pt x="5549" y="2250"/>
                    <a:pt x="5573" y="2631"/>
                    <a:pt x="5120" y="2774"/>
                  </a:cubicBezTo>
                  <a:cubicBezTo>
                    <a:pt x="5020" y="2805"/>
                    <a:pt x="4919" y="2820"/>
                    <a:pt x="4821" y="2820"/>
                  </a:cubicBezTo>
                  <a:cubicBezTo>
                    <a:pt x="4545" y="2820"/>
                    <a:pt x="4283" y="2705"/>
                    <a:pt x="4073" y="2512"/>
                  </a:cubicBezTo>
                  <a:lnTo>
                    <a:pt x="3977" y="2417"/>
                  </a:lnTo>
                  <a:lnTo>
                    <a:pt x="3858" y="2488"/>
                  </a:lnTo>
                  <a:cubicBezTo>
                    <a:pt x="3608" y="2702"/>
                    <a:pt x="3352" y="2810"/>
                    <a:pt x="3096" y="2810"/>
                  </a:cubicBezTo>
                  <a:cubicBezTo>
                    <a:pt x="2840" y="2810"/>
                    <a:pt x="2584" y="2702"/>
                    <a:pt x="2334" y="2488"/>
                  </a:cubicBezTo>
                  <a:lnTo>
                    <a:pt x="2215" y="2417"/>
                  </a:lnTo>
                  <a:lnTo>
                    <a:pt x="2120" y="2512"/>
                  </a:lnTo>
                  <a:cubicBezTo>
                    <a:pt x="1909" y="2705"/>
                    <a:pt x="1648" y="2820"/>
                    <a:pt x="1372" y="2820"/>
                  </a:cubicBezTo>
                  <a:cubicBezTo>
                    <a:pt x="1273" y="2820"/>
                    <a:pt x="1173" y="2805"/>
                    <a:pt x="1072" y="2774"/>
                  </a:cubicBezTo>
                  <a:cubicBezTo>
                    <a:pt x="620" y="2631"/>
                    <a:pt x="643" y="2250"/>
                    <a:pt x="667" y="2131"/>
                  </a:cubicBezTo>
                  <a:cubicBezTo>
                    <a:pt x="715" y="1893"/>
                    <a:pt x="858" y="1726"/>
                    <a:pt x="1024" y="1726"/>
                  </a:cubicBezTo>
                  <a:lnTo>
                    <a:pt x="1191" y="1726"/>
                  </a:lnTo>
                  <a:lnTo>
                    <a:pt x="1191" y="1559"/>
                  </a:lnTo>
                  <a:cubicBezTo>
                    <a:pt x="1191" y="1155"/>
                    <a:pt x="1429" y="893"/>
                    <a:pt x="1834" y="893"/>
                  </a:cubicBezTo>
                  <a:lnTo>
                    <a:pt x="2001" y="893"/>
                  </a:lnTo>
                  <a:lnTo>
                    <a:pt x="2001" y="750"/>
                  </a:lnTo>
                  <a:cubicBezTo>
                    <a:pt x="2001" y="607"/>
                    <a:pt x="2048" y="488"/>
                    <a:pt x="2191" y="416"/>
                  </a:cubicBezTo>
                  <a:cubicBezTo>
                    <a:pt x="2310" y="345"/>
                    <a:pt x="2465" y="315"/>
                    <a:pt x="2617" y="315"/>
                  </a:cubicBezTo>
                  <a:cubicBezTo>
                    <a:pt x="2769" y="315"/>
                    <a:pt x="2918" y="345"/>
                    <a:pt x="3025" y="392"/>
                  </a:cubicBezTo>
                  <a:lnTo>
                    <a:pt x="3096" y="440"/>
                  </a:lnTo>
                  <a:lnTo>
                    <a:pt x="3168" y="392"/>
                  </a:lnTo>
                  <a:cubicBezTo>
                    <a:pt x="3275" y="345"/>
                    <a:pt x="3424" y="315"/>
                    <a:pt x="3578" y="315"/>
                  </a:cubicBezTo>
                  <a:close/>
                  <a:moveTo>
                    <a:pt x="881" y="3083"/>
                  </a:moveTo>
                  <a:lnTo>
                    <a:pt x="881" y="4060"/>
                  </a:lnTo>
                  <a:lnTo>
                    <a:pt x="667" y="4060"/>
                  </a:lnTo>
                  <a:cubicBezTo>
                    <a:pt x="477" y="4060"/>
                    <a:pt x="310" y="3893"/>
                    <a:pt x="310" y="3703"/>
                  </a:cubicBezTo>
                  <a:lnTo>
                    <a:pt x="310" y="3441"/>
                  </a:lnTo>
                  <a:cubicBezTo>
                    <a:pt x="310" y="3250"/>
                    <a:pt x="477" y="3083"/>
                    <a:pt x="667" y="3083"/>
                  </a:cubicBezTo>
                  <a:close/>
                  <a:moveTo>
                    <a:pt x="5525" y="3083"/>
                  </a:moveTo>
                  <a:cubicBezTo>
                    <a:pt x="5716" y="3083"/>
                    <a:pt x="5883" y="3250"/>
                    <a:pt x="5883" y="3441"/>
                  </a:cubicBezTo>
                  <a:lnTo>
                    <a:pt x="5883" y="3703"/>
                  </a:lnTo>
                  <a:cubicBezTo>
                    <a:pt x="5883" y="3893"/>
                    <a:pt x="5716" y="4060"/>
                    <a:pt x="5525" y="4060"/>
                  </a:cubicBezTo>
                  <a:lnTo>
                    <a:pt x="5311" y="4060"/>
                  </a:lnTo>
                  <a:lnTo>
                    <a:pt x="5311" y="3083"/>
                  </a:lnTo>
                  <a:close/>
                  <a:moveTo>
                    <a:pt x="3954" y="2822"/>
                  </a:moveTo>
                  <a:cubicBezTo>
                    <a:pt x="4198" y="3025"/>
                    <a:pt x="4511" y="3141"/>
                    <a:pt x="4835" y="3141"/>
                  </a:cubicBezTo>
                  <a:cubicBezTo>
                    <a:pt x="4890" y="3141"/>
                    <a:pt x="4946" y="3138"/>
                    <a:pt x="5001" y="3131"/>
                  </a:cubicBezTo>
                  <a:lnTo>
                    <a:pt x="5001" y="4155"/>
                  </a:lnTo>
                  <a:lnTo>
                    <a:pt x="3930" y="4965"/>
                  </a:lnTo>
                  <a:lnTo>
                    <a:pt x="3644" y="4703"/>
                  </a:lnTo>
                  <a:lnTo>
                    <a:pt x="2548" y="4703"/>
                  </a:lnTo>
                  <a:lnTo>
                    <a:pt x="2263" y="4965"/>
                  </a:lnTo>
                  <a:lnTo>
                    <a:pt x="1191" y="4155"/>
                  </a:lnTo>
                  <a:lnTo>
                    <a:pt x="1191" y="3131"/>
                  </a:lnTo>
                  <a:cubicBezTo>
                    <a:pt x="1247" y="3138"/>
                    <a:pt x="1302" y="3141"/>
                    <a:pt x="1358" y="3141"/>
                  </a:cubicBezTo>
                  <a:cubicBezTo>
                    <a:pt x="1681" y="3141"/>
                    <a:pt x="1995" y="3025"/>
                    <a:pt x="2239" y="2822"/>
                  </a:cubicBezTo>
                  <a:cubicBezTo>
                    <a:pt x="2513" y="3024"/>
                    <a:pt x="2805" y="3125"/>
                    <a:pt x="3096" y="3125"/>
                  </a:cubicBezTo>
                  <a:cubicBezTo>
                    <a:pt x="3388" y="3125"/>
                    <a:pt x="3680" y="3024"/>
                    <a:pt x="3954" y="2822"/>
                  </a:cubicBezTo>
                  <a:close/>
                  <a:moveTo>
                    <a:pt x="1215" y="4560"/>
                  </a:moveTo>
                  <a:lnTo>
                    <a:pt x="2310" y="5370"/>
                  </a:lnTo>
                  <a:lnTo>
                    <a:pt x="2668" y="5012"/>
                  </a:lnTo>
                  <a:lnTo>
                    <a:pt x="3525" y="5012"/>
                  </a:lnTo>
                  <a:lnTo>
                    <a:pt x="3882" y="5370"/>
                  </a:lnTo>
                  <a:lnTo>
                    <a:pt x="4978" y="4560"/>
                  </a:lnTo>
                  <a:lnTo>
                    <a:pt x="4978" y="4560"/>
                  </a:lnTo>
                  <a:cubicBezTo>
                    <a:pt x="4811" y="5465"/>
                    <a:pt x="4025" y="6132"/>
                    <a:pt x="3096" y="6132"/>
                  </a:cubicBezTo>
                  <a:cubicBezTo>
                    <a:pt x="2167" y="6132"/>
                    <a:pt x="1382" y="5441"/>
                    <a:pt x="1215" y="4560"/>
                  </a:cubicBezTo>
                  <a:close/>
                  <a:moveTo>
                    <a:pt x="3977" y="6275"/>
                  </a:moveTo>
                  <a:lnTo>
                    <a:pt x="3977" y="6822"/>
                  </a:lnTo>
                  <a:lnTo>
                    <a:pt x="3096" y="7703"/>
                  </a:lnTo>
                  <a:lnTo>
                    <a:pt x="2215" y="6822"/>
                  </a:lnTo>
                  <a:lnTo>
                    <a:pt x="2215" y="6275"/>
                  </a:lnTo>
                  <a:cubicBezTo>
                    <a:pt x="2501" y="6394"/>
                    <a:pt x="2787" y="6441"/>
                    <a:pt x="3096" y="6441"/>
                  </a:cubicBezTo>
                  <a:cubicBezTo>
                    <a:pt x="3406" y="6441"/>
                    <a:pt x="3715" y="6394"/>
                    <a:pt x="3977" y="6275"/>
                  </a:cubicBezTo>
                  <a:close/>
                  <a:moveTo>
                    <a:pt x="2025" y="7060"/>
                  </a:moveTo>
                  <a:lnTo>
                    <a:pt x="2858" y="7918"/>
                  </a:lnTo>
                  <a:lnTo>
                    <a:pt x="2239" y="8466"/>
                  </a:lnTo>
                  <a:lnTo>
                    <a:pt x="1501" y="7203"/>
                  </a:lnTo>
                  <a:lnTo>
                    <a:pt x="2025" y="7060"/>
                  </a:lnTo>
                  <a:close/>
                  <a:moveTo>
                    <a:pt x="4168" y="7060"/>
                  </a:moveTo>
                  <a:lnTo>
                    <a:pt x="4692" y="7203"/>
                  </a:lnTo>
                  <a:lnTo>
                    <a:pt x="3954" y="8466"/>
                  </a:lnTo>
                  <a:lnTo>
                    <a:pt x="3334" y="7918"/>
                  </a:lnTo>
                  <a:lnTo>
                    <a:pt x="4168" y="7060"/>
                  </a:lnTo>
                  <a:close/>
                  <a:moveTo>
                    <a:pt x="2627" y="1"/>
                  </a:moveTo>
                  <a:cubicBezTo>
                    <a:pt x="2415" y="1"/>
                    <a:pt x="2197" y="48"/>
                    <a:pt x="2025" y="154"/>
                  </a:cubicBezTo>
                  <a:cubicBezTo>
                    <a:pt x="1834" y="250"/>
                    <a:pt x="1739" y="416"/>
                    <a:pt x="1691" y="583"/>
                  </a:cubicBezTo>
                  <a:cubicBezTo>
                    <a:pt x="1453" y="631"/>
                    <a:pt x="1263" y="726"/>
                    <a:pt x="1120" y="893"/>
                  </a:cubicBezTo>
                  <a:cubicBezTo>
                    <a:pt x="977" y="1035"/>
                    <a:pt x="905" y="1226"/>
                    <a:pt x="881" y="1440"/>
                  </a:cubicBezTo>
                  <a:cubicBezTo>
                    <a:pt x="620" y="1512"/>
                    <a:pt x="405" y="1750"/>
                    <a:pt x="358" y="2083"/>
                  </a:cubicBezTo>
                  <a:cubicBezTo>
                    <a:pt x="310" y="2298"/>
                    <a:pt x="358" y="2583"/>
                    <a:pt x="548" y="2798"/>
                  </a:cubicBezTo>
                  <a:cubicBezTo>
                    <a:pt x="238" y="2845"/>
                    <a:pt x="0" y="3131"/>
                    <a:pt x="0" y="3441"/>
                  </a:cubicBezTo>
                  <a:lnTo>
                    <a:pt x="0" y="3703"/>
                  </a:lnTo>
                  <a:cubicBezTo>
                    <a:pt x="0" y="4084"/>
                    <a:pt x="310" y="4369"/>
                    <a:pt x="667" y="4369"/>
                  </a:cubicBezTo>
                  <a:lnTo>
                    <a:pt x="881" y="4369"/>
                  </a:lnTo>
                  <a:cubicBezTo>
                    <a:pt x="929" y="5108"/>
                    <a:pt x="1334" y="5727"/>
                    <a:pt x="1906" y="6108"/>
                  </a:cubicBezTo>
                  <a:lnTo>
                    <a:pt x="1906" y="6775"/>
                  </a:lnTo>
                  <a:lnTo>
                    <a:pt x="620" y="7084"/>
                  </a:lnTo>
                  <a:lnTo>
                    <a:pt x="691" y="7394"/>
                  </a:lnTo>
                  <a:lnTo>
                    <a:pt x="1167" y="7275"/>
                  </a:lnTo>
                  <a:lnTo>
                    <a:pt x="2167" y="8942"/>
                  </a:lnTo>
                  <a:lnTo>
                    <a:pt x="3096" y="8132"/>
                  </a:lnTo>
                  <a:lnTo>
                    <a:pt x="4025" y="8942"/>
                  </a:lnTo>
                  <a:lnTo>
                    <a:pt x="5025" y="7275"/>
                  </a:lnTo>
                  <a:lnTo>
                    <a:pt x="6383" y="7632"/>
                  </a:lnTo>
                  <a:cubicBezTo>
                    <a:pt x="6692" y="7703"/>
                    <a:pt x="7216" y="7918"/>
                    <a:pt x="7216" y="8418"/>
                  </a:cubicBezTo>
                  <a:lnTo>
                    <a:pt x="7216" y="10418"/>
                  </a:lnTo>
                  <a:lnTo>
                    <a:pt x="5787" y="10418"/>
                  </a:lnTo>
                  <a:lnTo>
                    <a:pt x="5787" y="9347"/>
                  </a:lnTo>
                  <a:lnTo>
                    <a:pt x="5478" y="9347"/>
                  </a:lnTo>
                  <a:lnTo>
                    <a:pt x="5478" y="10418"/>
                  </a:lnTo>
                  <a:lnTo>
                    <a:pt x="3573" y="10418"/>
                  </a:lnTo>
                  <a:lnTo>
                    <a:pt x="3573" y="10752"/>
                  </a:lnTo>
                  <a:lnTo>
                    <a:pt x="7526" y="10752"/>
                  </a:lnTo>
                  <a:lnTo>
                    <a:pt x="7526" y="8418"/>
                  </a:lnTo>
                  <a:cubicBezTo>
                    <a:pt x="7526" y="7894"/>
                    <a:pt x="7145" y="7489"/>
                    <a:pt x="6478" y="7322"/>
                  </a:cubicBezTo>
                  <a:lnTo>
                    <a:pt x="4287" y="6775"/>
                  </a:lnTo>
                  <a:lnTo>
                    <a:pt x="4287" y="6108"/>
                  </a:lnTo>
                  <a:cubicBezTo>
                    <a:pt x="4859" y="5727"/>
                    <a:pt x="5263" y="5108"/>
                    <a:pt x="5311" y="4369"/>
                  </a:cubicBezTo>
                  <a:lnTo>
                    <a:pt x="5525" y="4369"/>
                  </a:lnTo>
                  <a:cubicBezTo>
                    <a:pt x="5883" y="4369"/>
                    <a:pt x="6192" y="4084"/>
                    <a:pt x="6192" y="3703"/>
                  </a:cubicBezTo>
                  <a:lnTo>
                    <a:pt x="6192" y="3441"/>
                  </a:lnTo>
                  <a:cubicBezTo>
                    <a:pt x="6192" y="3131"/>
                    <a:pt x="5954" y="2845"/>
                    <a:pt x="5644" y="2798"/>
                  </a:cubicBezTo>
                  <a:cubicBezTo>
                    <a:pt x="5835" y="2583"/>
                    <a:pt x="5883" y="2298"/>
                    <a:pt x="5835" y="2083"/>
                  </a:cubicBezTo>
                  <a:cubicBezTo>
                    <a:pt x="5787" y="1750"/>
                    <a:pt x="5573" y="1512"/>
                    <a:pt x="5311" y="1440"/>
                  </a:cubicBezTo>
                  <a:cubicBezTo>
                    <a:pt x="5287" y="1226"/>
                    <a:pt x="5216" y="1035"/>
                    <a:pt x="5073" y="893"/>
                  </a:cubicBezTo>
                  <a:cubicBezTo>
                    <a:pt x="4930" y="726"/>
                    <a:pt x="4739" y="631"/>
                    <a:pt x="4501" y="583"/>
                  </a:cubicBezTo>
                  <a:cubicBezTo>
                    <a:pt x="4454" y="416"/>
                    <a:pt x="4358" y="250"/>
                    <a:pt x="4168" y="154"/>
                  </a:cubicBezTo>
                  <a:cubicBezTo>
                    <a:pt x="3995" y="48"/>
                    <a:pt x="3778" y="1"/>
                    <a:pt x="3565" y="1"/>
                  </a:cubicBezTo>
                  <a:cubicBezTo>
                    <a:pt x="3397" y="1"/>
                    <a:pt x="3233" y="30"/>
                    <a:pt x="3096" y="83"/>
                  </a:cubicBezTo>
                  <a:cubicBezTo>
                    <a:pt x="2960" y="30"/>
                    <a:pt x="2795" y="1"/>
                    <a:pt x="262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5" name="Google Shape;5755;p62"/>
            <p:cNvSpPr/>
            <p:nvPr/>
          </p:nvSpPr>
          <p:spPr>
            <a:xfrm>
              <a:off x="1913901" y="2435601"/>
              <a:ext cx="12889" cy="12889"/>
            </a:xfrm>
            <a:custGeom>
              <a:rect b="b" l="l" r="r" t="t"/>
              <a:pathLst>
                <a:path extrusionOk="0" h="334" w="334">
                  <a:moveTo>
                    <a:pt x="1" y="0"/>
                  </a:moveTo>
                  <a:lnTo>
                    <a:pt x="1" y="334"/>
                  </a:lnTo>
                  <a:lnTo>
                    <a:pt x="334" y="334"/>
                  </a:lnTo>
                  <a:lnTo>
                    <a:pt x="33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56" name="Google Shape;5756;p62"/>
          <p:cNvGrpSpPr/>
          <p:nvPr/>
        </p:nvGrpSpPr>
        <p:grpSpPr>
          <a:xfrm>
            <a:off x="999537" y="2033080"/>
            <a:ext cx="279392" cy="415421"/>
            <a:chOff x="999537" y="2033080"/>
            <a:chExt cx="279392" cy="415421"/>
          </a:xfrm>
        </p:grpSpPr>
        <p:sp>
          <p:nvSpPr>
            <p:cNvPr id="5757" name="Google Shape;5757;p62"/>
            <p:cNvSpPr/>
            <p:nvPr/>
          </p:nvSpPr>
          <p:spPr>
            <a:xfrm>
              <a:off x="1028942" y="2039524"/>
              <a:ext cx="220580" cy="135142"/>
            </a:xfrm>
            <a:custGeom>
              <a:rect b="b" l="l" r="r" t="t"/>
              <a:pathLst>
                <a:path extrusionOk="0" h="3502" w="5716">
                  <a:moveTo>
                    <a:pt x="1905" y="3025"/>
                  </a:moveTo>
                  <a:cubicBezTo>
                    <a:pt x="2429" y="3025"/>
                    <a:pt x="2858" y="2596"/>
                    <a:pt x="2858" y="2072"/>
                  </a:cubicBezTo>
                  <a:cubicBezTo>
                    <a:pt x="2858" y="2596"/>
                    <a:pt x="3287" y="3025"/>
                    <a:pt x="3810" y="3025"/>
                  </a:cubicBezTo>
                  <a:lnTo>
                    <a:pt x="5239" y="3025"/>
                  </a:lnTo>
                  <a:cubicBezTo>
                    <a:pt x="5501" y="3025"/>
                    <a:pt x="5716" y="3239"/>
                    <a:pt x="5716" y="3501"/>
                  </a:cubicBezTo>
                  <a:lnTo>
                    <a:pt x="5716" y="2858"/>
                  </a:lnTo>
                  <a:cubicBezTo>
                    <a:pt x="5716" y="1286"/>
                    <a:pt x="4430" y="0"/>
                    <a:pt x="2858" y="0"/>
                  </a:cubicBezTo>
                  <a:cubicBezTo>
                    <a:pt x="1286" y="0"/>
                    <a:pt x="0" y="1286"/>
                    <a:pt x="0" y="2858"/>
                  </a:cubicBezTo>
                  <a:lnTo>
                    <a:pt x="0" y="3501"/>
                  </a:lnTo>
                  <a:cubicBezTo>
                    <a:pt x="0" y="3239"/>
                    <a:pt x="215" y="3025"/>
                    <a:pt x="476" y="3025"/>
                  </a:cubicBez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8" name="Google Shape;5758;p62"/>
            <p:cNvSpPr/>
            <p:nvPr/>
          </p:nvSpPr>
          <p:spPr>
            <a:xfrm>
              <a:off x="1065678" y="2119481"/>
              <a:ext cx="147105" cy="156251"/>
            </a:xfrm>
            <a:custGeom>
              <a:rect b="b" l="l" r="r" t="t"/>
              <a:pathLst>
                <a:path extrusionOk="0" h="4049" w="3812">
                  <a:moveTo>
                    <a:pt x="953" y="953"/>
                  </a:moveTo>
                  <a:lnTo>
                    <a:pt x="1" y="953"/>
                  </a:lnTo>
                  <a:lnTo>
                    <a:pt x="1" y="2143"/>
                  </a:lnTo>
                  <a:cubicBezTo>
                    <a:pt x="1" y="3191"/>
                    <a:pt x="882" y="4049"/>
                    <a:pt x="1906" y="4049"/>
                  </a:cubicBezTo>
                  <a:cubicBezTo>
                    <a:pt x="2930" y="4049"/>
                    <a:pt x="3811" y="3191"/>
                    <a:pt x="3811" y="2143"/>
                  </a:cubicBezTo>
                  <a:lnTo>
                    <a:pt x="3811" y="953"/>
                  </a:lnTo>
                  <a:lnTo>
                    <a:pt x="2858" y="953"/>
                  </a:lnTo>
                  <a:cubicBezTo>
                    <a:pt x="2335" y="953"/>
                    <a:pt x="1906" y="524"/>
                    <a:pt x="1906" y="0"/>
                  </a:cubicBezTo>
                  <a:cubicBezTo>
                    <a:pt x="1906" y="524"/>
                    <a:pt x="1477" y="953"/>
                    <a:pt x="953" y="953"/>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9" name="Google Shape;5759;p62"/>
            <p:cNvSpPr/>
            <p:nvPr/>
          </p:nvSpPr>
          <p:spPr>
            <a:xfrm>
              <a:off x="1028942" y="2156217"/>
              <a:ext cx="220580" cy="45999"/>
            </a:xfrm>
            <a:custGeom>
              <a:rect b="b" l="l" r="r" t="t"/>
              <a:pathLst>
                <a:path extrusionOk="0" h="1192" w="5716">
                  <a:moveTo>
                    <a:pt x="4763" y="1"/>
                  </a:moveTo>
                  <a:lnTo>
                    <a:pt x="4763" y="1191"/>
                  </a:lnTo>
                  <a:lnTo>
                    <a:pt x="5239" y="1191"/>
                  </a:lnTo>
                  <a:cubicBezTo>
                    <a:pt x="5501" y="1191"/>
                    <a:pt x="5716" y="977"/>
                    <a:pt x="5716" y="715"/>
                  </a:cubicBezTo>
                  <a:lnTo>
                    <a:pt x="5716" y="477"/>
                  </a:lnTo>
                  <a:lnTo>
                    <a:pt x="5716" y="477"/>
                  </a:lnTo>
                  <a:cubicBezTo>
                    <a:pt x="5716" y="215"/>
                    <a:pt x="5501" y="1"/>
                    <a:pt x="5239" y="1"/>
                  </a:cubicBezTo>
                  <a:lnTo>
                    <a:pt x="4763" y="1"/>
                  </a:lnTo>
                  <a:close/>
                  <a:moveTo>
                    <a:pt x="476" y="1191"/>
                  </a:moveTo>
                  <a:lnTo>
                    <a:pt x="953" y="1191"/>
                  </a:lnTo>
                  <a:lnTo>
                    <a:pt x="953" y="1"/>
                  </a:lnTo>
                  <a:lnTo>
                    <a:pt x="476" y="1"/>
                  </a:lnTo>
                  <a:cubicBezTo>
                    <a:pt x="215" y="1"/>
                    <a:pt x="0" y="215"/>
                    <a:pt x="0" y="477"/>
                  </a:cubicBezTo>
                  <a:lnTo>
                    <a:pt x="0" y="715"/>
                  </a:lnTo>
                  <a:cubicBezTo>
                    <a:pt x="0" y="977"/>
                    <a:pt x="215" y="1191"/>
                    <a:pt x="476" y="1191"/>
                  </a:cubicBez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0" name="Google Shape;5760;p62"/>
            <p:cNvSpPr/>
            <p:nvPr/>
          </p:nvSpPr>
          <p:spPr>
            <a:xfrm>
              <a:off x="1028942" y="2183808"/>
              <a:ext cx="220580" cy="81811"/>
            </a:xfrm>
            <a:custGeom>
              <a:rect b="b" l="l" r="r" t="t"/>
              <a:pathLst>
                <a:path extrusionOk="0" h="2120" w="5716">
                  <a:moveTo>
                    <a:pt x="5239" y="476"/>
                  </a:moveTo>
                  <a:lnTo>
                    <a:pt x="4763" y="476"/>
                  </a:lnTo>
                  <a:cubicBezTo>
                    <a:pt x="4763" y="1167"/>
                    <a:pt x="4382" y="1786"/>
                    <a:pt x="3810" y="2120"/>
                  </a:cubicBezTo>
                  <a:lnTo>
                    <a:pt x="4763" y="2024"/>
                  </a:lnTo>
                  <a:cubicBezTo>
                    <a:pt x="5287" y="1977"/>
                    <a:pt x="5716" y="1620"/>
                    <a:pt x="5716" y="1096"/>
                  </a:cubicBezTo>
                  <a:lnTo>
                    <a:pt x="5716" y="0"/>
                  </a:lnTo>
                  <a:cubicBezTo>
                    <a:pt x="5716" y="262"/>
                    <a:pt x="5501" y="476"/>
                    <a:pt x="5239" y="476"/>
                  </a:cubicBezTo>
                  <a:close/>
                  <a:moveTo>
                    <a:pt x="953" y="2024"/>
                  </a:moveTo>
                  <a:lnTo>
                    <a:pt x="1905" y="2120"/>
                  </a:lnTo>
                  <a:cubicBezTo>
                    <a:pt x="1334" y="1786"/>
                    <a:pt x="953" y="1167"/>
                    <a:pt x="953" y="476"/>
                  </a:cubicBezTo>
                  <a:lnTo>
                    <a:pt x="476" y="476"/>
                  </a:lnTo>
                  <a:cubicBezTo>
                    <a:pt x="215" y="476"/>
                    <a:pt x="0" y="262"/>
                    <a:pt x="0" y="0"/>
                  </a:cubicBezTo>
                  <a:lnTo>
                    <a:pt x="0" y="1096"/>
                  </a:lnTo>
                  <a:cubicBezTo>
                    <a:pt x="0" y="1620"/>
                    <a:pt x="429" y="1977"/>
                    <a:pt x="953" y="2024"/>
                  </a:cubicBezTo>
                  <a:close/>
                </a:path>
              </a:pathLst>
            </a:custGeom>
            <a:solidFill>
              <a:srgbClr val="D4B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1" name="Google Shape;5761;p62"/>
            <p:cNvSpPr/>
            <p:nvPr/>
          </p:nvSpPr>
          <p:spPr>
            <a:xfrm>
              <a:off x="1065678" y="2156217"/>
              <a:ext cx="82776" cy="124105"/>
            </a:xfrm>
            <a:custGeom>
              <a:rect b="b" l="l" r="r" t="t"/>
              <a:pathLst>
                <a:path extrusionOk="0" h="3216" w="2145">
                  <a:moveTo>
                    <a:pt x="477" y="1"/>
                  </a:moveTo>
                  <a:lnTo>
                    <a:pt x="1" y="1"/>
                  </a:lnTo>
                  <a:lnTo>
                    <a:pt x="1" y="1191"/>
                  </a:lnTo>
                  <a:cubicBezTo>
                    <a:pt x="1" y="2335"/>
                    <a:pt x="1025" y="3216"/>
                    <a:pt x="2144" y="3073"/>
                  </a:cubicBezTo>
                  <a:cubicBezTo>
                    <a:pt x="1215" y="2954"/>
                    <a:pt x="477" y="2168"/>
                    <a:pt x="477" y="119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2" name="Google Shape;5762;p62"/>
            <p:cNvSpPr/>
            <p:nvPr/>
          </p:nvSpPr>
          <p:spPr>
            <a:xfrm>
              <a:off x="1028942" y="2034932"/>
              <a:ext cx="119513" cy="139734"/>
            </a:xfrm>
            <a:custGeom>
              <a:rect b="b" l="l" r="r" t="t"/>
              <a:pathLst>
                <a:path extrusionOk="0" h="3621" w="3097">
                  <a:moveTo>
                    <a:pt x="3096" y="119"/>
                  </a:moveTo>
                  <a:cubicBezTo>
                    <a:pt x="1429" y="0"/>
                    <a:pt x="0" y="1310"/>
                    <a:pt x="0" y="2977"/>
                  </a:cubicBezTo>
                  <a:lnTo>
                    <a:pt x="0" y="3620"/>
                  </a:lnTo>
                  <a:cubicBezTo>
                    <a:pt x="0" y="3358"/>
                    <a:pt x="215" y="3144"/>
                    <a:pt x="476" y="3144"/>
                  </a:cubicBezTo>
                  <a:cubicBezTo>
                    <a:pt x="476" y="1572"/>
                    <a:pt x="1477" y="262"/>
                    <a:pt x="3096" y="119"/>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3" name="Google Shape;5763;p62"/>
            <p:cNvSpPr/>
            <p:nvPr/>
          </p:nvSpPr>
          <p:spPr>
            <a:xfrm>
              <a:off x="1065678" y="2265578"/>
              <a:ext cx="147105" cy="119513"/>
            </a:xfrm>
            <a:custGeom>
              <a:rect b="b" l="l" r="r" t="t"/>
              <a:pathLst>
                <a:path extrusionOk="0" h="3097" w="3812">
                  <a:moveTo>
                    <a:pt x="953" y="1"/>
                  </a:moveTo>
                  <a:lnTo>
                    <a:pt x="953" y="977"/>
                  </a:lnTo>
                  <a:lnTo>
                    <a:pt x="1" y="1191"/>
                  </a:lnTo>
                  <a:cubicBezTo>
                    <a:pt x="1" y="2239"/>
                    <a:pt x="858" y="3097"/>
                    <a:pt x="1906" y="3097"/>
                  </a:cubicBezTo>
                  <a:cubicBezTo>
                    <a:pt x="2954" y="3097"/>
                    <a:pt x="3811" y="2239"/>
                    <a:pt x="3811" y="1191"/>
                  </a:cubicBezTo>
                  <a:lnTo>
                    <a:pt x="2858" y="977"/>
                  </a:lnTo>
                  <a:lnTo>
                    <a:pt x="2858" y="1"/>
                  </a:lnTo>
                  <a:cubicBezTo>
                    <a:pt x="2620" y="144"/>
                    <a:pt x="2335" y="239"/>
                    <a:pt x="2025" y="263"/>
                  </a:cubicBezTo>
                  <a:cubicBezTo>
                    <a:pt x="1644" y="286"/>
                    <a:pt x="1287" y="191"/>
                    <a:pt x="953" y="1"/>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4" name="Google Shape;5764;p62"/>
            <p:cNvSpPr/>
            <p:nvPr/>
          </p:nvSpPr>
          <p:spPr>
            <a:xfrm>
              <a:off x="1005055" y="2311537"/>
              <a:ext cx="268355" cy="130550"/>
            </a:xfrm>
            <a:custGeom>
              <a:rect b="b" l="l" r="r" t="t"/>
              <a:pathLst>
                <a:path extrusionOk="0" h="3383" w="6954">
                  <a:moveTo>
                    <a:pt x="3477" y="1906"/>
                  </a:moveTo>
                  <a:cubicBezTo>
                    <a:pt x="2429" y="1906"/>
                    <a:pt x="1572" y="1048"/>
                    <a:pt x="1572" y="0"/>
                  </a:cubicBezTo>
                  <a:lnTo>
                    <a:pt x="953" y="143"/>
                  </a:lnTo>
                  <a:cubicBezTo>
                    <a:pt x="452" y="310"/>
                    <a:pt x="0" y="572"/>
                    <a:pt x="0" y="1096"/>
                  </a:cubicBezTo>
                  <a:lnTo>
                    <a:pt x="0" y="3382"/>
                  </a:lnTo>
                  <a:lnTo>
                    <a:pt x="6954" y="3382"/>
                  </a:lnTo>
                  <a:lnTo>
                    <a:pt x="6954" y="1096"/>
                  </a:lnTo>
                  <a:cubicBezTo>
                    <a:pt x="6954" y="572"/>
                    <a:pt x="6501" y="310"/>
                    <a:pt x="6001" y="143"/>
                  </a:cubicBezTo>
                  <a:lnTo>
                    <a:pt x="5382" y="0"/>
                  </a:lnTo>
                  <a:cubicBezTo>
                    <a:pt x="5382" y="1048"/>
                    <a:pt x="4525" y="1906"/>
                    <a:pt x="3477" y="190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5" name="Google Shape;5765;p62"/>
            <p:cNvSpPr/>
            <p:nvPr/>
          </p:nvSpPr>
          <p:spPr>
            <a:xfrm>
              <a:off x="1005055" y="2325314"/>
              <a:ext cx="18407" cy="116773"/>
            </a:xfrm>
            <a:custGeom>
              <a:rect b="b" l="l" r="r" t="t"/>
              <a:pathLst>
                <a:path extrusionOk="0" h="3026" w="477">
                  <a:moveTo>
                    <a:pt x="476" y="1"/>
                  </a:moveTo>
                  <a:cubicBezTo>
                    <a:pt x="214" y="143"/>
                    <a:pt x="0" y="382"/>
                    <a:pt x="0" y="739"/>
                  </a:cubicBezTo>
                  <a:lnTo>
                    <a:pt x="0" y="3025"/>
                  </a:lnTo>
                  <a:lnTo>
                    <a:pt x="476" y="3025"/>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6" name="Google Shape;5766;p62"/>
            <p:cNvSpPr/>
            <p:nvPr/>
          </p:nvSpPr>
          <p:spPr>
            <a:xfrm>
              <a:off x="999537" y="2033080"/>
              <a:ext cx="279392" cy="415421"/>
            </a:xfrm>
            <a:custGeom>
              <a:rect b="b" l="l" r="r" t="t"/>
              <a:pathLst>
                <a:path extrusionOk="0" h="10765" w="7240">
                  <a:moveTo>
                    <a:pt x="1548" y="3358"/>
                  </a:moveTo>
                  <a:lnTo>
                    <a:pt x="1548" y="4216"/>
                  </a:lnTo>
                  <a:lnTo>
                    <a:pt x="1238" y="4216"/>
                  </a:lnTo>
                  <a:cubicBezTo>
                    <a:pt x="1072" y="4216"/>
                    <a:pt x="929" y="4073"/>
                    <a:pt x="929" y="3906"/>
                  </a:cubicBezTo>
                  <a:lnTo>
                    <a:pt x="929" y="3668"/>
                  </a:lnTo>
                  <a:cubicBezTo>
                    <a:pt x="929" y="3501"/>
                    <a:pt x="1072" y="3358"/>
                    <a:pt x="1238" y="3358"/>
                  </a:cubicBezTo>
                  <a:close/>
                  <a:moveTo>
                    <a:pt x="6001" y="3358"/>
                  </a:moveTo>
                  <a:cubicBezTo>
                    <a:pt x="6168" y="3358"/>
                    <a:pt x="6311" y="3501"/>
                    <a:pt x="6311" y="3668"/>
                  </a:cubicBezTo>
                  <a:lnTo>
                    <a:pt x="6311" y="3906"/>
                  </a:lnTo>
                  <a:cubicBezTo>
                    <a:pt x="6311" y="4073"/>
                    <a:pt x="6168" y="4216"/>
                    <a:pt x="6001" y="4216"/>
                  </a:cubicBezTo>
                  <a:lnTo>
                    <a:pt x="5692" y="4216"/>
                  </a:lnTo>
                  <a:lnTo>
                    <a:pt x="5692" y="3358"/>
                  </a:lnTo>
                  <a:close/>
                  <a:moveTo>
                    <a:pt x="929" y="4454"/>
                  </a:moveTo>
                  <a:cubicBezTo>
                    <a:pt x="1024" y="4502"/>
                    <a:pt x="1119" y="4549"/>
                    <a:pt x="1238" y="4549"/>
                  </a:cubicBezTo>
                  <a:lnTo>
                    <a:pt x="1572" y="4549"/>
                  </a:lnTo>
                  <a:cubicBezTo>
                    <a:pt x="1596" y="5025"/>
                    <a:pt x="1810" y="5478"/>
                    <a:pt x="2143" y="5811"/>
                  </a:cubicBezTo>
                  <a:lnTo>
                    <a:pt x="1739" y="5788"/>
                  </a:lnTo>
                  <a:cubicBezTo>
                    <a:pt x="1262" y="5740"/>
                    <a:pt x="929" y="5406"/>
                    <a:pt x="929" y="5002"/>
                  </a:cubicBezTo>
                  <a:lnTo>
                    <a:pt x="929" y="4454"/>
                  </a:lnTo>
                  <a:close/>
                  <a:moveTo>
                    <a:pt x="6311" y="4454"/>
                  </a:moveTo>
                  <a:lnTo>
                    <a:pt x="6311" y="5002"/>
                  </a:lnTo>
                  <a:cubicBezTo>
                    <a:pt x="6311" y="5406"/>
                    <a:pt x="5978" y="5740"/>
                    <a:pt x="5501" y="5788"/>
                  </a:cubicBezTo>
                  <a:lnTo>
                    <a:pt x="5096" y="5811"/>
                  </a:lnTo>
                  <a:cubicBezTo>
                    <a:pt x="5430" y="5478"/>
                    <a:pt x="5644" y="5025"/>
                    <a:pt x="5668" y="4525"/>
                  </a:cubicBezTo>
                  <a:lnTo>
                    <a:pt x="6001" y="4525"/>
                  </a:lnTo>
                  <a:cubicBezTo>
                    <a:pt x="6120" y="4525"/>
                    <a:pt x="6216" y="4502"/>
                    <a:pt x="6311" y="4454"/>
                  </a:cubicBezTo>
                  <a:close/>
                  <a:moveTo>
                    <a:pt x="3620" y="2811"/>
                  </a:moveTo>
                  <a:cubicBezTo>
                    <a:pt x="3810" y="3120"/>
                    <a:pt x="4168" y="3358"/>
                    <a:pt x="4572" y="3358"/>
                  </a:cubicBezTo>
                  <a:lnTo>
                    <a:pt x="5358" y="3358"/>
                  </a:lnTo>
                  <a:lnTo>
                    <a:pt x="5358" y="4382"/>
                  </a:lnTo>
                  <a:cubicBezTo>
                    <a:pt x="5358" y="5335"/>
                    <a:pt x="4572" y="6121"/>
                    <a:pt x="3620" y="6121"/>
                  </a:cubicBezTo>
                  <a:cubicBezTo>
                    <a:pt x="2667" y="6121"/>
                    <a:pt x="1881" y="5335"/>
                    <a:pt x="1881" y="4382"/>
                  </a:cubicBezTo>
                  <a:lnTo>
                    <a:pt x="1881" y="3358"/>
                  </a:lnTo>
                  <a:lnTo>
                    <a:pt x="2667" y="3358"/>
                  </a:lnTo>
                  <a:cubicBezTo>
                    <a:pt x="3072" y="3358"/>
                    <a:pt x="3429" y="3120"/>
                    <a:pt x="3620" y="2811"/>
                  </a:cubicBezTo>
                  <a:close/>
                  <a:moveTo>
                    <a:pt x="4406" y="6288"/>
                  </a:moveTo>
                  <a:lnTo>
                    <a:pt x="4406" y="7121"/>
                  </a:lnTo>
                  <a:lnTo>
                    <a:pt x="5358" y="7335"/>
                  </a:lnTo>
                  <a:cubicBezTo>
                    <a:pt x="5287" y="8240"/>
                    <a:pt x="4549" y="8955"/>
                    <a:pt x="3620" y="8955"/>
                  </a:cubicBezTo>
                  <a:cubicBezTo>
                    <a:pt x="2691" y="8955"/>
                    <a:pt x="1953" y="8240"/>
                    <a:pt x="1881" y="7335"/>
                  </a:cubicBezTo>
                  <a:lnTo>
                    <a:pt x="2834" y="7121"/>
                  </a:lnTo>
                  <a:lnTo>
                    <a:pt x="2834" y="6288"/>
                  </a:lnTo>
                  <a:cubicBezTo>
                    <a:pt x="3072" y="6383"/>
                    <a:pt x="3334" y="6431"/>
                    <a:pt x="3620" y="6431"/>
                  </a:cubicBezTo>
                  <a:cubicBezTo>
                    <a:pt x="3906" y="6431"/>
                    <a:pt x="4168" y="6383"/>
                    <a:pt x="4406" y="6288"/>
                  </a:cubicBezTo>
                  <a:close/>
                  <a:moveTo>
                    <a:pt x="1572" y="7407"/>
                  </a:moveTo>
                  <a:cubicBezTo>
                    <a:pt x="1667" y="8407"/>
                    <a:pt x="2453" y="9193"/>
                    <a:pt x="3453" y="9264"/>
                  </a:cubicBezTo>
                  <a:lnTo>
                    <a:pt x="3453" y="10431"/>
                  </a:lnTo>
                  <a:lnTo>
                    <a:pt x="1739" y="10431"/>
                  </a:lnTo>
                  <a:lnTo>
                    <a:pt x="1739" y="9264"/>
                  </a:lnTo>
                  <a:lnTo>
                    <a:pt x="1405" y="9264"/>
                  </a:lnTo>
                  <a:lnTo>
                    <a:pt x="1405" y="10431"/>
                  </a:lnTo>
                  <a:lnTo>
                    <a:pt x="310" y="10431"/>
                  </a:lnTo>
                  <a:lnTo>
                    <a:pt x="310" y="8312"/>
                  </a:lnTo>
                  <a:cubicBezTo>
                    <a:pt x="310" y="7955"/>
                    <a:pt x="572" y="7693"/>
                    <a:pt x="1143" y="7526"/>
                  </a:cubicBezTo>
                  <a:lnTo>
                    <a:pt x="1572" y="7407"/>
                  </a:lnTo>
                  <a:close/>
                  <a:moveTo>
                    <a:pt x="3620" y="1"/>
                  </a:moveTo>
                  <a:cubicBezTo>
                    <a:pt x="2882" y="1"/>
                    <a:pt x="2143" y="286"/>
                    <a:pt x="1596" y="810"/>
                  </a:cubicBezTo>
                  <a:lnTo>
                    <a:pt x="1810" y="1025"/>
                  </a:lnTo>
                  <a:cubicBezTo>
                    <a:pt x="2310" y="572"/>
                    <a:pt x="2953" y="334"/>
                    <a:pt x="3620" y="334"/>
                  </a:cubicBezTo>
                  <a:cubicBezTo>
                    <a:pt x="4334" y="334"/>
                    <a:pt x="5025" y="596"/>
                    <a:pt x="5525" y="1120"/>
                  </a:cubicBezTo>
                  <a:cubicBezTo>
                    <a:pt x="6025" y="1620"/>
                    <a:pt x="6311" y="2311"/>
                    <a:pt x="6311" y="3025"/>
                  </a:cubicBezTo>
                  <a:lnTo>
                    <a:pt x="6311" y="3120"/>
                  </a:lnTo>
                  <a:cubicBezTo>
                    <a:pt x="6216" y="3073"/>
                    <a:pt x="6120" y="3025"/>
                    <a:pt x="6001" y="3025"/>
                  </a:cubicBezTo>
                  <a:lnTo>
                    <a:pt x="4572" y="3025"/>
                  </a:lnTo>
                  <a:cubicBezTo>
                    <a:pt x="4144" y="3025"/>
                    <a:pt x="3787" y="2668"/>
                    <a:pt x="3787" y="2239"/>
                  </a:cubicBezTo>
                  <a:lnTo>
                    <a:pt x="3453" y="2239"/>
                  </a:lnTo>
                  <a:cubicBezTo>
                    <a:pt x="3453" y="2668"/>
                    <a:pt x="3096" y="3025"/>
                    <a:pt x="2667" y="3025"/>
                  </a:cubicBezTo>
                  <a:lnTo>
                    <a:pt x="1238" y="3025"/>
                  </a:lnTo>
                  <a:cubicBezTo>
                    <a:pt x="1119" y="3025"/>
                    <a:pt x="1024" y="3073"/>
                    <a:pt x="929" y="3120"/>
                  </a:cubicBezTo>
                  <a:lnTo>
                    <a:pt x="929" y="3025"/>
                  </a:lnTo>
                  <a:cubicBezTo>
                    <a:pt x="929" y="2382"/>
                    <a:pt x="1167" y="1739"/>
                    <a:pt x="1596" y="1263"/>
                  </a:cubicBezTo>
                  <a:lnTo>
                    <a:pt x="1358" y="1048"/>
                  </a:lnTo>
                  <a:cubicBezTo>
                    <a:pt x="881" y="1596"/>
                    <a:pt x="619" y="2287"/>
                    <a:pt x="619" y="3025"/>
                  </a:cubicBezTo>
                  <a:lnTo>
                    <a:pt x="619" y="5002"/>
                  </a:lnTo>
                  <a:cubicBezTo>
                    <a:pt x="619" y="5573"/>
                    <a:pt x="1072" y="6026"/>
                    <a:pt x="1691" y="6097"/>
                  </a:cubicBezTo>
                  <a:lnTo>
                    <a:pt x="2501" y="6169"/>
                  </a:lnTo>
                  <a:lnTo>
                    <a:pt x="2501" y="6883"/>
                  </a:lnTo>
                  <a:lnTo>
                    <a:pt x="1072" y="7216"/>
                  </a:lnTo>
                  <a:lnTo>
                    <a:pt x="1048" y="7216"/>
                  </a:lnTo>
                  <a:cubicBezTo>
                    <a:pt x="357" y="7431"/>
                    <a:pt x="0" y="7788"/>
                    <a:pt x="0" y="8312"/>
                  </a:cubicBezTo>
                  <a:lnTo>
                    <a:pt x="0" y="10765"/>
                  </a:lnTo>
                  <a:lnTo>
                    <a:pt x="4263" y="10765"/>
                  </a:lnTo>
                  <a:lnTo>
                    <a:pt x="4263" y="10431"/>
                  </a:lnTo>
                  <a:lnTo>
                    <a:pt x="3787" y="10431"/>
                  </a:lnTo>
                  <a:lnTo>
                    <a:pt x="3787" y="9264"/>
                  </a:lnTo>
                  <a:cubicBezTo>
                    <a:pt x="4787" y="9193"/>
                    <a:pt x="5573" y="8407"/>
                    <a:pt x="5668" y="7407"/>
                  </a:cubicBezTo>
                  <a:lnTo>
                    <a:pt x="6097" y="7526"/>
                  </a:lnTo>
                  <a:cubicBezTo>
                    <a:pt x="6668" y="7693"/>
                    <a:pt x="6930" y="7955"/>
                    <a:pt x="6930" y="8312"/>
                  </a:cubicBezTo>
                  <a:lnTo>
                    <a:pt x="6930" y="10431"/>
                  </a:lnTo>
                  <a:lnTo>
                    <a:pt x="5978" y="10431"/>
                  </a:lnTo>
                  <a:lnTo>
                    <a:pt x="5978" y="9264"/>
                  </a:lnTo>
                  <a:lnTo>
                    <a:pt x="5668" y="9264"/>
                  </a:lnTo>
                  <a:lnTo>
                    <a:pt x="5668" y="10431"/>
                  </a:lnTo>
                  <a:lnTo>
                    <a:pt x="5192" y="10431"/>
                  </a:lnTo>
                  <a:lnTo>
                    <a:pt x="5192" y="10765"/>
                  </a:lnTo>
                  <a:lnTo>
                    <a:pt x="7240" y="10765"/>
                  </a:lnTo>
                  <a:lnTo>
                    <a:pt x="7240" y="8312"/>
                  </a:lnTo>
                  <a:cubicBezTo>
                    <a:pt x="7240" y="7788"/>
                    <a:pt x="6883" y="7431"/>
                    <a:pt x="6192" y="7216"/>
                  </a:cubicBezTo>
                  <a:lnTo>
                    <a:pt x="4739" y="6883"/>
                  </a:lnTo>
                  <a:lnTo>
                    <a:pt x="4739" y="6169"/>
                  </a:lnTo>
                  <a:lnTo>
                    <a:pt x="5549" y="6097"/>
                  </a:lnTo>
                  <a:cubicBezTo>
                    <a:pt x="6168" y="6026"/>
                    <a:pt x="6621" y="5573"/>
                    <a:pt x="6621" y="5002"/>
                  </a:cubicBezTo>
                  <a:lnTo>
                    <a:pt x="6621" y="3025"/>
                  </a:lnTo>
                  <a:cubicBezTo>
                    <a:pt x="6621" y="1358"/>
                    <a:pt x="5287" y="1"/>
                    <a:pt x="36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7" name="Google Shape;5767;p62"/>
            <p:cNvSpPr/>
            <p:nvPr/>
          </p:nvSpPr>
          <p:spPr>
            <a:xfrm>
              <a:off x="1175965" y="2435601"/>
              <a:ext cx="12001" cy="12889"/>
            </a:xfrm>
            <a:custGeom>
              <a:rect b="b" l="l" r="r" t="t"/>
              <a:pathLst>
                <a:path extrusionOk="0" h="334" w="311">
                  <a:moveTo>
                    <a:pt x="0" y="0"/>
                  </a:moveTo>
                  <a:lnTo>
                    <a:pt x="0" y="334"/>
                  </a:lnTo>
                  <a:lnTo>
                    <a:pt x="310" y="334"/>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8" name="Google Shape;5768;p62"/>
            <p:cNvSpPr/>
            <p:nvPr/>
          </p:nvSpPr>
          <p:spPr>
            <a:xfrm>
              <a:off x="1084973" y="2174624"/>
              <a:ext cx="35889" cy="18407"/>
            </a:xfrm>
            <a:custGeom>
              <a:rect b="b" l="l" r="r" t="t"/>
              <a:pathLst>
                <a:path extrusionOk="0" h="477" w="930">
                  <a:moveTo>
                    <a:pt x="453" y="0"/>
                  </a:moveTo>
                  <a:cubicBezTo>
                    <a:pt x="191" y="0"/>
                    <a:pt x="1" y="214"/>
                    <a:pt x="1" y="476"/>
                  </a:cubicBezTo>
                  <a:lnTo>
                    <a:pt x="310" y="476"/>
                  </a:lnTo>
                  <a:cubicBezTo>
                    <a:pt x="310" y="381"/>
                    <a:pt x="382" y="310"/>
                    <a:pt x="453" y="310"/>
                  </a:cubicBezTo>
                  <a:cubicBezTo>
                    <a:pt x="549" y="310"/>
                    <a:pt x="620" y="381"/>
                    <a:pt x="620" y="476"/>
                  </a:cubicBezTo>
                  <a:lnTo>
                    <a:pt x="930" y="476"/>
                  </a:lnTo>
                  <a:cubicBezTo>
                    <a:pt x="930" y="214"/>
                    <a:pt x="715" y="0"/>
                    <a:pt x="4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9" name="Google Shape;5769;p62"/>
            <p:cNvSpPr/>
            <p:nvPr/>
          </p:nvSpPr>
          <p:spPr>
            <a:xfrm>
              <a:off x="1157597" y="2174624"/>
              <a:ext cx="35850" cy="18407"/>
            </a:xfrm>
            <a:custGeom>
              <a:rect b="b" l="l" r="r" t="t"/>
              <a:pathLst>
                <a:path extrusionOk="0" h="477" w="929">
                  <a:moveTo>
                    <a:pt x="476" y="0"/>
                  </a:moveTo>
                  <a:cubicBezTo>
                    <a:pt x="215" y="0"/>
                    <a:pt x="0" y="214"/>
                    <a:pt x="0" y="476"/>
                  </a:cubicBezTo>
                  <a:lnTo>
                    <a:pt x="310" y="476"/>
                  </a:lnTo>
                  <a:cubicBezTo>
                    <a:pt x="310" y="381"/>
                    <a:pt x="381" y="310"/>
                    <a:pt x="476" y="310"/>
                  </a:cubicBezTo>
                  <a:cubicBezTo>
                    <a:pt x="548" y="310"/>
                    <a:pt x="619" y="381"/>
                    <a:pt x="619" y="476"/>
                  </a:cubicBezTo>
                  <a:lnTo>
                    <a:pt x="929" y="476"/>
                  </a:lnTo>
                  <a:cubicBezTo>
                    <a:pt x="929" y="214"/>
                    <a:pt x="738" y="0"/>
                    <a:pt x="4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0" name="Google Shape;5770;p62"/>
            <p:cNvSpPr/>
            <p:nvPr/>
          </p:nvSpPr>
          <p:spPr>
            <a:xfrm>
              <a:off x="1117156" y="2228841"/>
              <a:ext cx="44147" cy="18407"/>
            </a:xfrm>
            <a:custGeom>
              <a:rect b="b" l="l" r="r" t="t"/>
              <a:pathLst>
                <a:path extrusionOk="0" h="477" w="1144">
                  <a:moveTo>
                    <a:pt x="239" y="0"/>
                  </a:moveTo>
                  <a:lnTo>
                    <a:pt x="0" y="214"/>
                  </a:lnTo>
                  <a:cubicBezTo>
                    <a:pt x="143" y="381"/>
                    <a:pt x="358" y="476"/>
                    <a:pt x="572" y="476"/>
                  </a:cubicBezTo>
                  <a:cubicBezTo>
                    <a:pt x="786" y="476"/>
                    <a:pt x="1001" y="381"/>
                    <a:pt x="1143" y="214"/>
                  </a:cubicBezTo>
                  <a:lnTo>
                    <a:pt x="905" y="0"/>
                  </a:lnTo>
                  <a:cubicBezTo>
                    <a:pt x="834" y="95"/>
                    <a:pt x="715" y="143"/>
                    <a:pt x="572" y="143"/>
                  </a:cubicBezTo>
                  <a:cubicBezTo>
                    <a:pt x="453" y="143"/>
                    <a:pt x="310" y="95"/>
                    <a:pt x="2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71" name="Google Shape;5771;p62"/>
          <p:cNvGrpSpPr/>
          <p:nvPr/>
        </p:nvGrpSpPr>
        <p:grpSpPr>
          <a:xfrm>
            <a:off x="7804535" y="1343844"/>
            <a:ext cx="408051" cy="415419"/>
            <a:chOff x="7804535" y="1343844"/>
            <a:chExt cx="408051" cy="415419"/>
          </a:xfrm>
        </p:grpSpPr>
        <p:sp>
          <p:nvSpPr>
            <p:cNvPr id="5772" name="Google Shape;5772;p62"/>
            <p:cNvSpPr/>
            <p:nvPr/>
          </p:nvSpPr>
          <p:spPr>
            <a:xfrm>
              <a:off x="7886305" y="1569010"/>
              <a:ext cx="48778" cy="49665"/>
            </a:xfrm>
            <a:custGeom>
              <a:rect b="b" l="l" r="r" t="t"/>
              <a:pathLst>
                <a:path extrusionOk="0" h="1287" w="1264">
                  <a:moveTo>
                    <a:pt x="644" y="1286"/>
                  </a:moveTo>
                  <a:lnTo>
                    <a:pt x="1263" y="643"/>
                  </a:lnTo>
                  <a:lnTo>
                    <a:pt x="1263" y="0"/>
                  </a:lnTo>
                  <a:cubicBezTo>
                    <a:pt x="1073" y="119"/>
                    <a:pt x="858" y="167"/>
                    <a:pt x="644" y="167"/>
                  </a:cubicBezTo>
                  <a:cubicBezTo>
                    <a:pt x="406" y="167"/>
                    <a:pt x="191" y="119"/>
                    <a:pt x="1" y="0"/>
                  </a:cubicBezTo>
                  <a:lnTo>
                    <a:pt x="1" y="643"/>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3" name="Google Shape;5773;p62"/>
            <p:cNvSpPr/>
            <p:nvPr/>
          </p:nvSpPr>
          <p:spPr>
            <a:xfrm>
              <a:off x="7886305" y="1569010"/>
              <a:ext cx="18446" cy="43221"/>
            </a:xfrm>
            <a:custGeom>
              <a:rect b="b" l="l" r="r" t="t"/>
              <a:pathLst>
                <a:path extrusionOk="0" h="1120" w="478">
                  <a:moveTo>
                    <a:pt x="477" y="167"/>
                  </a:moveTo>
                  <a:cubicBezTo>
                    <a:pt x="310" y="143"/>
                    <a:pt x="144" y="96"/>
                    <a:pt x="1" y="0"/>
                  </a:cubicBezTo>
                  <a:lnTo>
                    <a:pt x="1" y="643"/>
                  </a:lnTo>
                  <a:lnTo>
                    <a:pt x="477" y="112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4" name="Google Shape;5774;p62"/>
            <p:cNvSpPr/>
            <p:nvPr/>
          </p:nvSpPr>
          <p:spPr>
            <a:xfrm>
              <a:off x="7850494" y="1433911"/>
              <a:ext cx="121327" cy="63442"/>
            </a:xfrm>
            <a:custGeom>
              <a:rect b="b" l="l" r="r" t="t"/>
              <a:pathLst>
                <a:path extrusionOk="0" h="1644" w="3144">
                  <a:moveTo>
                    <a:pt x="2834" y="1644"/>
                  </a:moveTo>
                  <a:cubicBezTo>
                    <a:pt x="3001" y="1644"/>
                    <a:pt x="3144" y="1501"/>
                    <a:pt x="3144" y="1310"/>
                  </a:cubicBezTo>
                  <a:lnTo>
                    <a:pt x="3144" y="1"/>
                  </a:lnTo>
                  <a:lnTo>
                    <a:pt x="619" y="1"/>
                  </a:lnTo>
                  <a:cubicBezTo>
                    <a:pt x="453" y="1"/>
                    <a:pt x="310" y="144"/>
                    <a:pt x="310" y="310"/>
                  </a:cubicBezTo>
                  <a:cubicBezTo>
                    <a:pt x="143" y="310"/>
                    <a:pt x="0" y="453"/>
                    <a:pt x="0" y="644"/>
                  </a:cubicBezTo>
                  <a:lnTo>
                    <a:pt x="0" y="1644"/>
                  </a:lnTo>
                  <a:lnTo>
                    <a:pt x="2834" y="1644"/>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5" name="Google Shape;5775;p62"/>
            <p:cNvSpPr/>
            <p:nvPr/>
          </p:nvSpPr>
          <p:spPr>
            <a:xfrm>
              <a:off x="7838532" y="1497312"/>
              <a:ext cx="145253" cy="30370"/>
            </a:xfrm>
            <a:custGeom>
              <a:rect b="b" l="l" r="r" t="t"/>
              <a:pathLst>
                <a:path extrusionOk="0" h="787" w="3764">
                  <a:moveTo>
                    <a:pt x="620" y="787"/>
                  </a:moveTo>
                  <a:lnTo>
                    <a:pt x="620" y="1"/>
                  </a:lnTo>
                  <a:lnTo>
                    <a:pt x="310" y="1"/>
                  </a:lnTo>
                  <a:cubicBezTo>
                    <a:pt x="120" y="1"/>
                    <a:pt x="1" y="120"/>
                    <a:pt x="1" y="310"/>
                  </a:cubicBezTo>
                  <a:lnTo>
                    <a:pt x="1" y="453"/>
                  </a:lnTo>
                  <a:cubicBezTo>
                    <a:pt x="1" y="644"/>
                    <a:pt x="120" y="787"/>
                    <a:pt x="310" y="787"/>
                  </a:cubicBezTo>
                  <a:lnTo>
                    <a:pt x="620" y="787"/>
                  </a:lnTo>
                  <a:close/>
                  <a:moveTo>
                    <a:pt x="3144" y="1"/>
                  </a:moveTo>
                  <a:lnTo>
                    <a:pt x="3144" y="787"/>
                  </a:lnTo>
                  <a:lnTo>
                    <a:pt x="3454" y="787"/>
                  </a:lnTo>
                  <a:cubicBezTo>
                    <a:pt x="3620" y="787"/>
                    <a:pt x="3763" y="644"/>
                    <a:pt x="3763" y="453"/>
                  </a:cubicBezTo>
                  <a:lnTo>
                    <a:pt x="3763" y="310"/>
                  </a:lnTo>
                  <a:cubicBezTo>
                    <a:pt x="3763" y="120"/>
                    <a:pt x="3620" y="1"/>
                    <a:pt x="3454" y="1"/>
                  </a:cubicBezTo>
                  <a:lnTo>
                    <a:pt x="3144" y="1"/>
                  </a:ln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6" name="Google Shape;5776;p62"/>
            <p:cNvSpPr/>
            <p:nvPr/>
          </p:nvSpPr>
          <p:spPr>
            <a:xfrm>
              <a:off x="7999370" y="1350289"/>
              <a:ext cx="133290" cy="127771"/>
            </a:xfrm>
            <a:custGeom>
              <a:rect b="b" l="l" r="r" t="t"/>
              <a:pathLst>
                <a:path extrusionOk="0" h="3311" w="3454">
                  <a:moveTo>
                    <a:pt x="0" y="2525"/>
                  </a:moveTo>
                  <a:cubicBezTo>
                    <a:pt x="0" y="2692"/>
                    <a:pt x="143" y="2834"/>
                    <a:pt x="310" y="2834"/>
                  </a:cubicBezTo>
                  <a:lnTo>
                    <a:pt x="953" y="2834"/>
                  </a:lnTo>
                  <a:lnTo>
                    <a:pt x="1739" y="3311"/>
                  </a:lnTo>
                  <a:lnTo>
                    <a:pt x="1739" y="2834"/>
                  </a:lnTo>
                  <a:lnTo>
                    <a:pt x="3144" y="2834"/>
                  </a:lnTo>
                  <a:cubicBezTo>
                    <a:pt x="3334" y="2834"/>
                    <a:pt x="3453" y="2692"/>
                    <a:pt x="3453" y="2525"/>
                  </a:cubicBezTo>
                  <a:lnTo>
                    <a:pt x="3453" y="310"/>
                  </a:lnTo>
                  <a:cubicBezTo>
                    <a:pt x="3453" y="143"/>
                    <a:pt x="3334" y="1"/>
                    <a:pt x="3144" y="1"/>
                  </a:cubicBezTo>
                  <a:lnTo>
                    <a:pt x="310" y="1"/>
                  </a:lnTo>
                  <a:cubicBezTo>
                    <a:pt x="143" y="1"/>
                    <a:pt x="0" y="143"/>
                    <a:pt x="0" y="310"/>
                  </a:cubicBezTo>
                  <a:lnTo>
                    <a:pt x="0" y="2525"/>
                  </a:lnTo>
                  <a:close/>
                  <a:moveTo>
                    <a:pt x="1072" y="1477"/>
                  </a:moveTo>
                  <a:cubicBezTo>
                    <a:pt x="691" y="953"/>
                    <a:pt x="1286" y="501"/>
                    <a:pt x="1739" y="1001"/>
                  </a:cubicBezTo>
                  <a:cubicBezTo>
                    <a:pt x="2167" y="501"/>
                    <a:pt x="2763" y="953"/>
                    <a:pt x="2405" y="1477"/>
                  </a:cubicBezTo>
                  <a:cubicBezTo>
                    <a:pt x="2215" y="1715"/>
                    <a:pt x="1881" y="2001"/>
                    <a:pt x="1739" y="2120"/>
                  </a:cubicBezTo>
                  <a:cubicBezTo>
                    <a:pt x="1572" y="2001"/>
                    <a:pt x="1238" y="1715"/>
                    <a:pt x="1072" y="1477"/>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7" name="Google Shape;5777;p62"/>
            <p:cNvSpPr/>
            <p:nvPr/>
          </p:nvSpPr>
          <p:spPr>
            <a:xfrm>
              <a:off x="8025997" y="1369583"/>
              <a:ext cx="79997" cy="62554"/>
            </a:xfrm>
            <a:custGeom>
              <a:rect b="b" l="l" r="r" t="t"/>
              <a:pathLst>
                <a:path extrusionOk="0" h="1621" w="2073">
                  <a:moveTo>
                    <a:pt x="382" y="977"/>
                  </a:moveTo>
                  <a:cubicBezTo>
                    <a:pt x="572" y="1215"/>
                    <a:pt x="882" y="1501"/>
                    <a:pt x="1049" y="1620"/>
                  </a:cubicBezTo>
                  <a:cubicBezTo>
                    <a:pt x="1191" y="1501"/>
                    <a:pt x="1525" y="1215"/>
                    <a:pt x="1715" y="977"/>
                  </a:cubicBezTo>
                  <a:cubicBezTo>
                    <a:pt x="2073" y="453"/>
                    <a:pt x="1477" y="1"/>
                    <a:pt x="1049" y="501"/>
                  </a:cubicBezTo>
                  <a:cubicBezTo>
                    <a:pt x="596" y="1"/>
                    <a:pt x="1" y="453"/>
                    <a:pt x="382" y="97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8" name="Google Shape;5778;p62"/>
            <p:cNvSpPr/>
            <p:nvPr/>
          </p:nvSpPr>
          <p:spPr>
            <a:xfrm>
              <a:off x="8051736" y="1489980"/>
              <a:ext cx="145253" cy="149845"/>
            </a:xfrm>
            <a:custGeom>
              <a:rect b="b" l="l" r="r" t="t"/>
              <a:pathLst>
                <a:path extrusionOk="0" h="3883" w="3764">
                  <a:moveTo>
                    <a:pt x="1882" y="0"/>
                  </a:moveTo>
                  <a:cubicBezTo>
                    <a:pt x="834" y="0"/>
                    <a:pt x="0" y="858"/>
                    <a:pt x="0" y="1882"/>
                  </a:cubicBezTo>
                  <a:lnTo>
                    <a:pt x="0" y="2834"/>
                  </a:lnTo>
                  <a:cubicBezTo>
                    <a:pt x="0" y="3858"/>
                    <a:pt x="1239" y="3882"/>
                    <a:pt x="1263" y="3882"/>
                  </a:cubicBezTo>
                  <a:cubicBezTo>
                    <a:pt x="882" y="3668"/>
                    <a:pt x="620" y="3239"/>
                    <a:pt x="620" y="2787"/>
                  </a:cubicBezTo>
                  <a:lnTo>
                    <a:pt x="620" y="2001"/>
                  </a:lnTo>
                  <a:lnTo>
                    <a:pt x="3144" y="2001"/>
                  </a:lnTo>
                  <a:lnTo>
                    <a:pt x="3144" y="2787"/>
                  </a:lnTo>
                  <a:cubicBezTo>
                    <a:pt x="3144" y="3239"/>
                    <a:pt x="2882" y="3668"/>
                    <a:pt x="2501" y="3882"/>
                  </a:cubicBezTo>
                  <a:cubicBezTo>
                    <a:pt x="2525" y="3882"/>
                    <a:pt x="3763" y="3858"/>
                    <a:pt x="3763" y="2834"/>
                  </a:cubicBezTo>
                  <a:lnTo>
                    <a:pt x="3763" y="1882"/>
                  </a:lnTo>
                  <a:cubicBezTo>
                    <a:pt x="3763" y="858"/>
                    <a:pt x="2930" y="0"/>
                    <a:pt x="1882" y="0"/>
                  </a:cubicBez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9" name="Google Shape;5779;p62"/>
            <p:cNvSpPr/>
            <p:nvPr/>
          </p:nvSpPr>
          <p:spPr>
            <a:xfrm>
              <a:off x="8075622" y="1567158"/>
              <a:ext cx="97440" cy="79071"/>
            </a:xfrm>
            <a:custGeom>
              <a:rect b="b" l="l" r="r" t="t"/>
              <a:pathLst>
                <a:path extrusionOk="0" h="2049" w="2525">
                  <a:moveTo>
                    <a:pt x="2525" y="1"/>
                  </a:moveTo>
                  <a:lnTo>
                    <a:pt x="1" y="1"/>
                  </a:lnTo>
                  <a:lnTo>
                    <a:pt x="1" y="787"/>
                  </a:lnTo>
                  <a:cubicBezTo>
                    <a:pt x="1" y="1477"/>
                    <a:pt x="572" y="2049"/>
                    <a:pt x="1263" y="2049"/>
                  </a:cubicBezTo>
                  <a:cubicBezTo>
                    <a:pt x="1953" y="2049"/>
                    <a:pt x="2525" y="1477"/>
                    <a:pt x="2525" y="787"/>
                  </a:cubicBezTo>
                  <a:lnTo>
                    <a:pt x="2525" y="1"/>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0" name="Google Shape;5780;p62"/>
            <p:cNvSpPr/>
            <p:nvPr/>
          </p:nvSpPr>
          <p:spPr>
            <a:xfrm>
              <a:off x="8100435" y="1639782"/>
              <a:ext cx="47813" cy="43221"/>
            </a:xfrm>
            <a:custGeom>
              <a:rect b="b" l="l" r="r" t="t"/>
              <a:pathLst>
                <a:path extrusionOk="0" h="1120" w="1239">
                  <a:moveTo>
                    <a:pt x="1239" y="0"/>
                  </a:moveTo>
                  <a:cubicBezTo>
                    <a:pt x="1072" y="95"/>
                    <a:pt x="858" y="167"/>
                    <a:pt x="620" y="167"/>
                  </a:cubicBezTo>
                  <a:cubicBezTo>
                    <a:pt x="382" y="167"/>
                    <a:pt x="167" y="95"/>
                    <a:pt x="1" y="0"/>
                  </a:cubicBezTo>
                  <a:lnTo>
                    <a:pt x="1" y="476"/>
                  </a:lnTo>
                  <a:cubicBezTo>
                    <a:pt x="1" y="834"/>
                    <a:pt x="263" y="1119"/>
                    <a:pt x="620" y="1119"/>
                  </a:cubicBezTo>
                  <a:cubicBezTo>
                    <a:pt x="977" y="1119"/>
                    <a:pt x="1239" y="834"/>
                    <a:pt x="1239" y="476"/>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1" name="Google Shape;5781;p62"/>
            <p:cNvSpPr/>
            <p:nvPr/>
          </p:nvSpPr>
          <p:spPr>
            <a:xfrm>
              <a:off x="7850494" y="1433911"/>
              <a:ext cx="42295" cy="63442"/>
            </a:xfrm>
            <a:custGeom>
              <a:rect b="b" l="l" r="r" t="t"/>
              <a:pathLst>
                <a:path extrusionOk="0" h="1644" w="1096">
                  <a:moveTo>
                    <a:pt x="1096" y="1"/>
                  </a:moveTo>
                  <a:lnTo>
                    <a:pt x="619" y="1"/>
                  </a:lnTo>
                  <a:cubicBezTo>
                    <a:pt x="453" y="1"/>
                    <a:pt x="310" y="144"/>
                    <a:pt x="310" y="310"/>
                  </a:cubicBezTo>
                  <a:cubicBezTo>
                    <a:pt x="143" y="310"/>
                    <a:pt x="0" y="453"/>
                    <a:pt x="0" y="644"/>
                  </a:cubicBezTo>
                  <a:lnTo>
                    <a:pt x="0" y="1644"/>
                  </a:lnTo>
                  <a:lnTo>
                    <a:pt x="476" y="1644"/>
                  </a:lnTo>
                  <a:lnTo>
                    <a:pt x="476" y="787"/>
                  </a:lnTo>
                  <a:cubicBezTo>
                    <a:pt x="476" y="620"/>
                    <a:pt x="619" y="477"/>
                    <a:pt x="786" y="477"/>
                  </a:cubicBezTo>
                  <a:cubicBezTo>
                    <a:pt x="786" y="310"/>
                    <a:pt x="929" y="167"/>
                    <a:pt x="1096" y="16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2" name="Google Shape;5782;p62"/>
            <p:cNvSpPr/>
            <p:nvPr/>
          </p:nvSpPr>
          <p:spPr>
            <a:xfrm>
              <a:off x="8075622" y="1567158"/>
              <a:ext cx="57924" cy="83663"/>
            </a:xfrm>
            <a:custGeom>
              <a:rect b="b" l="l" r="r" t="t"/>
              <a:pathLst>
                <a:path extrusionOk="0" h="2168" w="1501">
                  <a:moveTo>
                    <a:pt x="477" y="1"/>
                  </a:moveTo>
                  <a:lnTo>
                    <a:pt x="1" y="1"/>
                  </a:lnTo>
                  <a:lnTo>
                    <a:pt x="1" y="787"/>
                  </a:lnTo>
                  <a:cubicBezTo>
                    <a:pt x="1" y="1572"/>
                    <a:pt x="739" y="2168"/>
                    <a:pt x="1501" y="2025"/>
                  </a:cubicBezTo>
                  <a:cubicBezTo>
                    <a:pt x="929" y="1906"/>
                    <a:pt x="477" y="1406"/>
                    <a:pt x="477" y="787"/>
                  </a:cubicBezTo>
                  <a:lnTo>
                    <a:pt x="477"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3" name="Google Shape;5783;p62"/>
            <p:cNvSpPr/>
            <p:nvPr/>
          </p:nvSpPr>
          <p:spPr>
            <a:xfrm>
              <a:off x="8100435" y="1639782"/>
              <a:ext cx="17520" cy="42295"/>
            </a:xfrm>
            <a:custGeom>
              <a:rect b="b" l="l" r="r" t="t"/>
              <a:pathLst>
                <a:path extrusionOk="0" h="1096" w="454">
                  <a:moveTo>
                    <a:pt x="453" y="143"/>
                  </a:moveTo>
                  <a:cubicBezTo>
                    <a:pt x="286" y="143"/>
                    <a:pt x="144" y="72"/>
                    <a:pt x="1" y="0"/>
                  </a:cubicBezTo>
                  <a:lnTo>
                    <a:pt x="1" y="476"/>
                  </a:lnTo>
                  <a:cubicBezTo>
                    <a:pt x="1" y="762"/>
                    <a:pt x="191" y="1024"/>
                    <a:pt x="453" y="109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4" name="Google Shape;5784;p62"/>
            <p:cNvSpPr/>
            <p:nvPr/>
          </p:nvSpPr>
          <p:spPr>
            <a:xfrm>
              <a:off x="8051736" y="1580934"/>
              <a:ext cx="145253" cy="58888"/>
            </a:xfrm>
            <a:custGeom>
              <a:rect b="b" l="l" r="r" t="t"/>
              <a:pathLst>
                <a:path extrusionOk="0" h="1526" w="3764">
                  <a:moveTo>
                    <a:pt x="0" y="1"/>
                  </a:moveTo>
                  <a:lnTo>
                    <a:pt x="0" y="477"/>
                  </a:lnTo>
                  <a:cubicBezTo>
                    <a:pt x="0" y="1501"/>
                    <a:pt x="1239" y="1525"/>
                    <a:pt x="1263" y="1525"/>
                  </a:cubicBezTo>
                  <a:cubicBezTo>
                    <a:pt x="1024" y="1382"/>
                    <a:pt x="858" y="1192"/>
                    <a:pt x="739" y="954"/>
                  </a:cubicBezTo>
                  <a:cubicBezTo>
                    <a:pt x="382" y="834"/>
                    <a:pt x="0" y="573"/>
                    <a:pt x="0" y="1"/>
                  </a:cubicBezTo>
                  <a:close/>
                  <a:moveTo>
                    <a:pt x="3025" y="954"/>
                  </a:moveTo>
                  <a:cubicBezTo>
                    <a:pt x="2930" y="1192"/>
                    <a:pt x="2739" y="1382"/>
                    <a:pt x="2501" y="1525"/>
                  </a:cubicBezTo>
                  <a:cubicBezTo>
                    <a:pt x="2525" y="1525"/>
                    <a:pt x="3763" y="1501"/>
                    <a:pt x="3763" y="477"/>
                  </a:cubicBezTo>
                  <a:lnTo>
                    <a:pt x="3763" y="1"/>
                  </a:lnTo>
                  <a:cubicBezTo>
                    <a:pt x="3763" y="573"/>
                    <a:pt x="3382" y="834"/>
                    <a:pt x="3025" y="95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5" name="Google Shape;5785;p62"/>
            <p:cNvSpPr/>
            <p:nvPr/>
          </p:nvSpPr>
          <p:spPr>
            <a:xfrm>
              <a:off x="7999370" y="1350289"/>
              <a:ext cx="30332" cy="109403"/>
            </a:xfrm>
            <a:custGeom>
              <a:rect b="b" l="l" r="r" t="t"/>
              <a:pathLst>
                <a:path extrusionOk="0" h="2835" w="786">
                  <a:moveTo>
                    <a:pt x="310" y="2834"/>
                  </a:moveTo>
                  <a:lnTo>
                    <a:pt x="786" y="2834"/>
                  </a:lnTo>
                  <a:cubicBezTo>
                    <a:pt x="619" y="2834"/>
                    <a:pt x="476" y="2692"/>
                    <a:pt x="476" y="2525"/>
                  </a:cubicBezTo>
                  <a:lnTo>
                    <a:pt x="476" y="310"/>
                  </a:lnTo>
                  <a:cubicBezTo>
                    <a:pt x="476" y="143"/>
                    <a:pt x="619" y="1"/>
                    <a:pt x="786" y="1"/>
                  </a:cubicBezTo>
                  <a:lnTo>
                    <a:pt x="310" y="1"/>
                  </a:lnTo>
                  <a:cubicBezTo>
                    <a:pt x="143" y="1"/>
                    <a:pt x="0" y="143"/>
                    <a:pt x="0" y="310"/>
                  </a:cubicBezTo>
                  <a:lnTo>
                    <a:pt x="0" y="2525"/>
                  </a:lnTo>
                  <a:cubicBezTo>
                    <a:pt x="0" y="2692"/>
                    <a:pt x="143" y="2834"/>
                    <a:pt x="310" y="283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6" name="Google Shape;5786;p62"/>
            <p:cNvSpPr/>
            <p:nvPr/>
          </p:nvSpPr>
          <p:spPr>
            <a:xfrm>
              <a:off x="7862418" y="1497312"/>
              <a:ext cx="97478" cy="47852"/>
            </a:xfrm>
            <a:custGeom>
              <a:rect b="b" l="l" r="r" t="t"/>
              <a:pathLst>
                <a:path extrusionOk="0" h="1240" w="2526">
                  <a:moveTo>
                    <a:pt x="2525" y="1"/>
                  </a:moveTo>
                  <a:lnTo>
                    <a:pt x="1" y="1"/>
                  </a:lnTo>
                  <a:lnTo>
                    <a:pt x="1" y="787"/>
                  </a:lnTo>
                  <a:lnTo>
                    <a:pt x="787" y="1239"/>
                  </a:lnTo>
                  <a:lnTo>
                    <a:pt x="1096" y="1096"/>
                  </a:lnTo>
                  <a:lnTo>
                    <a:pt x="1406" y="1096"/>
                  </a:lnTo>
                  <a:lnTo>
                    <a:pt x="1739" y="1239"/>
                  </a:lnTo>
                  <a:lnTo>
                    <a:pt x="2525" y="787"/>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7" name="Google Shape;5787;p62"/>
            <p:cNvSpPr/>
            <p:nvPr/>
          </p:nvSpPr>
          <p:spPr>
            <a:xfrm>
              <a:off x="7862418" y="1527643"/>
              <a:ext cx="97478" cy="47852"/>
            </a:xfrm>
            <a:custGeom>
              <a:rect b="b" l="l" r="r" t="t"/>
              <a:pathLst>
                <a:path extrusionOk="0" h="1240" w="2526">
                  <a:moveTo>
                    <a:pt x="1406" y="310"/>
                  </a:moveTo>
                  <a:lnTo>
                    <a:pt x="1096" y="310"/>
                  </a:lnTo>
                  <a:lnTo>
                    <a:pt x="787" y="453"/>
                  </a:lnTo>
                  <a:lnTo>
                    <a:pt x="1" y="1"/>
                  </a:lnTo>
                  <a:cubicBezTo>
                    <a:pt x="1" y="691"/>
                    <a:pt x="572" y="1239"/>
                    <a:pt x="1263" y="1239"/>
                  </a:cubicBezTo>
                  <a:cubicBezTo>
                    <a:pt x="1953" y="1239"/>
                    <a:pt x="2525" y="691"/>
                    <a:pt x="2525" y="1"/>
                  </a:cubicBezTo>
                  <a:lnTo>
                    <a:pt x="1739" y="453"/>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8" name="Google Shape;5788;p62"/>
            <p:cNvSpPr/>
            <p:nvPr/>
          </p:nvSpPr>
          <p:spPr>
            <a:xfrm>
              <a:off x="7810053" y="1593823"/>
              <a:ext cx="231617" cy="159029"/>
            </a:xfrm>
            <a:custGeom>
              <a:rect b="b" l="l" r="r" t="t"/>
              <a:pathLst>
                <a:path extrusionOk="0" h="4121" w="6002">
                  <a:moveTo>
                    <a:pt x="3239" y="0"/>
                  </a:moveTo>
                  <a:lnTo>
                    <a:pt x="2620" y="643"/>
                  </a:lnTo>
                  <a:lnTo>
                    <a:pt x="1977" y="0"/>
                  </a:lnTo>
                  <a:lnTo>
                    <a:pt x="643" y="310"/>
                  </a:lnTo>
                  <a:cubicBezTo>
                    <a:pt x="310" y="405"/>
                    <a:pt x="0" y="596"/>
                    <a:pt x="0" y="953"/>
                  </a:cubicBezTo>
                  <a:lnTo>
                    <a:pt x="0" y="4120"/>
                  </a:lnTo>
                  <a:lnTo>
                    <a:pt x="4239" y="4120"/>
                  </a:lnTo>
                  <a:lnTo>
                    <a:pt x="4239" y="2025"/>
                  </a:lnTo>
                  <a:lnTo>
                    <a:pt x="6002" y="4120"/>
                  </a:lnTo>
                  <a:lnTo>
                    <a:pt x="6002" y="2620"/>
                  </a:lnTo>
                  <a:lnTo>
                    <a:pt x="5216" y="953"/>
                  </a:lnTo>
                  <a:cubicBezTo>
                    <a:pt x="5073" y="643"/>
                    <a:pt x="4930" y="405"/>
                    <a:pt x="4596" y="31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9" name="Google Shape;5789;p62"/>
            <p:cNvSpPr/>
            <p:nvPr/>
          </p:nvSpPr>
          <p:spPr>
            <a:xfrm>
              <a:off x="8073808" y="1658151"/>
              <a:ext cx="101106" cy="94700"/>
            </a:xfrm>
            <a:custGeom>
              <a:rect b="b" l="l" r="r" t="t"/>
              <a:pathLst>
                <a:path extrusionOk="0" h="2454" w="2620">
                  <a:moveTo>
                    <a:pt x="0" y="239"/>
                  </a:moveTo>
                  <a:lnTo>
                    <a:pt x="0" y="2453"/>
                  </a:lnTo>
                  <a:lnTo>
                    <a:pt x="2620" y="2453"/>
                  </a:lnTo>
                  <a:lnTo>
                    <a:pt x="2620" y="239"/>
                  </a:lnTo>
                  <a:lnTo>
                    <a:pt x="1929" y="0"/>
                  </a:lnTo>
                  <a:cubicBezTo>
                    <a:pt x="1929" y="358"/>
                    <a:pt x="1667" y="643"/>
                    <a:pt x="1310" y="643"/>
                  </a:cubicBezTo>
                  <a:cubicBezTo>
                    <a:pt x="953" y="643"/>
                    <a:pt x="691" y="358"/>
                    <a:pt x="69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0" name="Google Shape;5790;p62"/>
            <p:cNvSpPr/>
            <p:nvPr/>
          </p:nvSpPr>
          <p:spPr>
            <a:xfrm>
              <a:off x="8041625" y="1667335"/>
              <a:ext cx="165474" cy="85515"/>
            </a:xfrm>
            <a:custGeom>
              <a:rect b="b" l="l" r="r" t="t"/>
              <a:pathLst>
                <a:path extrusionOk="0" h="2216" w="4288">
                  <a:moveTo>
                    <a:pt x="3454" y="1"/>
                  </a:moveTo>
                  <a:lnTo>
                    <a:pt x="3454" y="2215"/>
                  </a:lnTo>
                  <a:lnTo>
                    <a:pt x="4287" y="2215"/>
                  </a:lnTo>
                  <a:lnTo>
                    <a:pt x="4287" y="715"/>
                  </a:lnTo>
                  <a:cubicBezTo>
                    <a:pt x="4287" y="358"/>
                    <a:pt x="3978" y="191"/>
                    <a:pt x="3644" y="72"/>
                  </a:cubicBezTo>
                  <a:close/>
                  <a:moveTo>
                    <a:pt x="834" y="2215"/>
                  </a:moveTo>
                  <a:lnTo>
                    <a:pt x="834" y="1"/>
                  </a:lnTo>
                  <a:lnTo>
                    <a:pt x="644" y="72"/>
                  </a:lnTo>
                  <a:cubicBezTo>
                    <a:pt x="310" y="191"/>
                    <a:pt x="1" y="358"/>
                    <a:pt x="1" y="715"/>
                  </a:cubicBezTo>
                  <a:lnTo>
                    <a:pt x="1" y="2215"/>
                  </a:lnTo>
                  <a:lnTo>
                    <a:pt x="834" y="2215"/>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1" name="Google Shape;5791;p62"/>
            <p:cNvSpPr/>
            <p:nvPr/>
          </p:nvSpPr>
          <p:spPr>
            <a:xfrm>
              <a:off x="8041625" y="1672853"/>
              <a:ext cx="18407" cy="79997"/>
            </a:xfrm>
            <a:custGeom>
              <a:rect b="b" l="l" r="r" t="t"/>
              <a:pathLst>
                <a:path extrusionOk="0" h="2073" w="477">
                  <a:moveTo>
                    <a:pt x="477" y="0"/>
                  </a:moveTo>
                  <a:cubicBezTo>
                    <a:pt x="215" y="119"/>
                    <a:pt x="1" y="286"/>
                    <a:pt x="1" y="572"/>
                  </a:cubicBezTo>
                  <a:lnTo>
                    <a:pt x="1" y="2072"/>
                  </a:lnTo>
                  <a:lnTo>
                    <a:pt x="477" y="2072"/>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2" name="Google Shape;5792;p62"/>
            <p:cNvSpPr/>
            <p:nvPr/>
          </p:nvSpPr>
          <p:spPr>
            <a:xfrm>
              <a:off x="7810053" y="1607599"/>
              <a:ext cx="231617" cy="145253"/>
            </a:xfrm>
            <a:custGeom>
              <a:rect b="b" l="l" r="r" t="t"/>
              <a:pathLst>
                <a:path extrusionOk="0" h="3764" w="6002">
                  <a:moveTo>
                    <a:pt x="477" y="1"/>
                  </a:moveTo>
                  <a:cubicBezTo>
                    <a:pt x="215" y="120"/>
                    <a:pt x="0" y="310"/>
                    <a:pt x="0" y="596"/>
                  </a:cubicBezTo>
                  <a:lnTo>
                    <a:pt x="0" y="3763"/>
                  </a:lnTo>
                  <a:lnTo>
                    <a:pt x="477" y="3763"/>
                  </a:lnTo>
                  <a:close/>
                  <a:moveTo>
                    <a:pt x="5549" y="3192"/>
                  </a:moveTo>
                  <a:lnTo>
                    <a:pt x="6002" y="3763"/>
                  </a:lnTo>
                  <a:lnTo>
                    <a:pt x="6002" y="2263"/>
                  </a:lnTo>
                  <a:lnTo>
                    <a:pt x="5740" y="1668"/>
                  </a:lnTo>
                  <a:cubicBezTo>
                    <a:pt x="5620" y="1834"/>
                    <a:pt x="5549" y="2025"/>
                    <a:pt x="5549" y="226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3" name="Google Shape;5793;p62"/>
            <p:cNvSpPr/>
            <p:nvPr/>
          </p:nvSpPr>
          <p:spPr>
            <a:xfrm>
              <a:off x="7862418" y="1497312"/>
              <a:ext cx="19334" cy="41407"/>
            </a:xfrm>
            <a:custGeom>
              <a:rect b="b" l="l" r="r" t="t"/>
              <a:pathLst>
                <a:path extrusionOk="0" h="1073" w="501">
                  <a:moveTo>
                    <a:pt x="477" y="1"/>
                  </a:moveTo>
                  <a:lnTo>
                    <a:pt x="167" y="1"/>
                  </a:lnTo>
                  <a:lnTo>
                    <a:pt x="1" y="1"/>
                  </a:lnTo>
                  <a:lnTo>
                    <a:pt x="1" y="787"/>
                  </a:lnTo>
                  <a:lnTo>
                    <a:pt x="501" y="1073"/>
                  </a:lnTo>
                  <a:cubicBezTo>
                    <a:pt x="477" y="977"/>
                    <a:pt x="477" y="882"/>
                    <a:pt x="477" y="78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4" name="Google Shape;5794;p62"/>
            <p:cNvSpPr/>
            <p:nvPr/>
          </p:nvSpPr>
          <p:spPr>
            <a:xfrm>
              <a:off x="7862418" y="1527643"/>
              <a:ext cx="57924" cy="53331"/>
            </a:xfrm>
            <a:custGeom>
              <a:rect b="b" l="l" r="r" t="t"/>
              <a:pathLst>
                <a:path extrusionOk="0" h="1382" w="1501">
                  <a:moveTo>
                    <a:pt x="501" y="287"/>
                  </a:moveTo>
                  <a:lnTo>
                    <a:pt x="1" y="1"/>
                  </a:lnTo>
                  <a:cubicBezTo>
                    <a:pt x="1" y="787"/>
                    <a:pt x="715" y="1382"/>
                    <a:pt x="1501" y="1215"/>
                  </a:cubicBezTo>
                  <a:cubicBezTo>
                    <a:pt x="1025" y="1144"/>
                    <a:pt x="620" y="763"/>
                    <a:pt x="501" y="28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5" name="Google Shape;5795;p62"/>
            <p:cNvSpPr/>
            <p:nvPr/>
          </p:nvSpPr>
          <p:spPr>
            <a:xfrm>
              <a:off x="7992926" y="1343844"/>
              <a:ext cx="146140" cy="144327"/>
            </a:xfrm>
            <a:custGeom>
              <a:rect b="b" l="l" r="r" t="t"/>
              <a:pathLst>
                <a:path extrusionOk="0" h="3740" w="3787">
                  <a:moveTo>
                    <a:pt x="477" y="1"/>
                  </a:moveTo>
                  <a:cubicBezTo>
                    <a:pt x="215" y="1"/>
                    <a:pt x="0" y="215"/>
                    <a:pt x="0" y="477"/>
                  </a:cubicBezTo>
                  <a:lnTo>
                    <a:pt x="0" y="787"/>
                  </a:lnTo>
                  <a:lnTo>
                    <a:pt x="334" y="787"/>
                  </a:lnTo>
                  <a:lnTo>
                    <a:pt x="334" y="477"/>
                  </a:lnTo>
                  <a:cubicBezTo>
                    <a:pt x="334" y="406"/>
                    <a:pt x="405" y="334"/>
                    <a:pt x="477" y="334"/>
                  </a:cubicBezTo>
                  <a:lnTo>
                    <a:pt x="3311" y="334"/>
                  </a:lnTo>
                  <a:cubicBezTo>
                    <a:pt x="3406" y="334"/>
                    <a:pt x="3477" y="406"/>
                    <a:pt x="3477" y="477"/>
                  </a:cubicBezTo>
                  <a:lnTo>
                    <a:pt x="3477" y="2692"/>
                  </a:lnTo>
                  <a:cubicBezTo>
                    <a:pt x="3477" y="2763"/>
                    <a:pt x="3406" y="2835"/>
                    <a:pt x="3311" y="2835"/>
                  </a:cubicBezTo>
                  <a:lnTo>
                    <a:pt x="1739" y="2835"/>
                  </a:lnTo>
                  <a:lnTo>
                    <a:pt x="1739" y="3192"/>
                  </a:lnTo>
                  <a:lnTo>
                    <a:pt x="1167" y="2835"/>
                  </a:lnTo>
                  <a:lnTo>
                    <a:pt x="477" y="2835"/>
                  </a:lnTo>
                  <a:cubicBezTo>
                    <a:pt x="405" y="2835"/>
                    <a:pt x="334" y="2763"/>
                    <a:pt x="334" y="2692"/>
                  </a:cubicBezTo>
                  <a:lnTo>
                    <a:pt x="334" y="1120"/>
                  </a:lnTo>
                  <a:lnTo>
                    <a:pt x="0" y="1120"/>
                  </a:lnTo>
                  <a:lnTo>
                    <a:pt x="0" y="2692"/>
                  </a:lnTo>
                  <a:cubicBezTo>
                    <a:pt x="0" y="2954"/>
                    <a:pt x="215" y="3168"/>
                    <a:pt x="477" y="3168"/>
                  </a:cubicBezTo>
                  <a:lnTo>
                    <a:pt x="1072" y="3168"/>
                  </a:lnTo>
                  <a:lnTo>
                    <a:pt x="2048" y="3740"/>
                  </a:lnTo>
                  <a:lnTo>
                    <a:pt x="2048" y="3168"/>
                  </a:lnTo>
                  <a:lnTo>
                    <a:pt x="3311" y="3168"/>
                  </a:lnTo>
                  <a:cubicBezTo>
                    <a:pt x="3573" y="3168"/>
                    <a:pt x="3787" y="2954"/>
                    <a:pt x="3787" y="2692"/>
                  </a:cubicBezTo>
                  <a:lnTo>
                    <a:pt x="3787" y="477"/>
                  </a:lnTo>
                  <a:cubicBezTo>
                    <a:pt x="3787" y="215"/>
                    <a:pt x="3573" y="1"/>
                    <a:pt x="33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6" name="Google Shape;5796;p62"/>
            <p:cNvSpPr/>
            <p:nvPr/>
          </p:nvSpPr>
          <p:spPr>
            <a:xfrm>
              <a:off x="8025997" y="1374522"/>
              <a:ext cx="79997" cy="64947"/>
            </a:xfrm>
            <a:custGeom>
              <a:rect b="b" l="l" r="r" t="t"/>
              <a:pathLst>
                <a:path extrusionOk="0" h="1683" w="2073">
                  <a:moveTo>
                    <a:pt x="1458" y="317"/>
                  </a:moveTo>
                  <a:cubicBezTo>
                    <a:pt x="1512" y="317"/>
                    <a:pt x="1560" y="336"/>
                    <a:pt x="1596" y="373"/>
                  </a:cubicBezTo>
                  <a:cubicBezTo>
                    <a:pt x="1691" y="444"/>
                    <a:pt x="1691" y="611"/>
                    <a:pt x="1572" y="754"/>
                  </a:cubicBezTo>
                  <a:cubicBezTo>
                    <a:pt x="1453" y="944"/>
                    <a:pt x="1215" y="1159"/>
                    <a:pt x="1049" y="1278"/>
                  </a:cubicBezTo>
                  <a:cubicBezTo>
                    <a:pt x="882" y="1159"/>
                    <a:pt x="644" y="944"/>
                    <a:pt x="501" y="754"/>
                  </a:cubicBezTo>
                  <a:cubicBezTo>
                    <a:pt x="406" y="611"/>
                    <a:pt x="382" y="444"/>
                    <a:pt x="501" y="373"/>
                  </a:cubicBezTo>
                  <a:cubicBezTo>
                    <a:pt x="525" y="325"/>
                    <a:pt x="572" y="325"/>
                    <a:pt x="620" y="325"/>
                  </a:cubicBezTo>
                  <a:cubicBezTo>
                    <a:pt x="715" y="325"/>
                    <a:pt x="834" y="373"/>
                    <a:pt x="929" y="468"/>
                  </a:cubicBezTo>
                  <a:lnTo>
                    <a:pt x="1049" y="611"/>
                  </a:lnTo>
                  <a:lnTo>
                    <a:pt x="1168" y="468"/>
                  </a:lnTo>
                  <a:cubicBezTo>
                    <a:pt x="1270" y="366"/>
                    <a:pt x="1373" y="317"/>
                    <a:pt x="1458" y="317"/>
                  </a:cubicBezTo>
                  <a:close/>
                  <a:moveTo>
                    <a:pt x="627" y="1"/>
                  </a:moveTo>
                  <a:cubicBezTo>
                    <a:pt x="498" y="1"/>
                    <a:pt x="379" y="42"/>
                    <a:pt x="286" y="111"/>
                  </a:cubicBezTo>
                  <a:cubicBezTo>
                    <a:pt x="96" y="278"/>
                    <a:pt x="1" y="611"/>
                    <a:pt x="263" y="944"/>
                  </a:cubicBezTo>
                  <a:cubicBezTo>
                    <a:pt x="453" y="1206"/>
                    <a:pt x="787" y="1492"/>
                    <a:pt x="953" y="1611"/>
                  </a:cubicBezTo>
                  <a:lnTo>
                    <a:pt x="1049" y="1683"/>
                  </a:lnTo>
                  <a:lnTo>
                    <a:pt x="1144" y="1611"/>
                  </a:lnTo>
                  <a:cubicBezTo>
                    <a:pt x="1310" y="1492"/>
                    <a:pt x="1644" y="1206"/>
                    <a:pt x="1834" y="944"/>
                  </a:cubicBezTo>
                  <a:cubicBezTo>
                    <a:pt x="2073" y="611"/>
                    <a:pt x="1977" y="278"/>
                    <a:pt x="1787" y="111"/>
                  </a:cubicBezTo>
                  <a:cubicBezTo>
                    <a:pt x="1696" y="38"/>
                    <a:pt x="1591" y="7"/>
                    <a:pt x="1483" y="7"/>
                  </a:cubicBezTo>
                  <a:cubicBezTo>
                    <a:pt x="1449" y="7"/>
                    <a:pt x="1416" y="10"/>
                    <a:pt x="1382" y="16"/>
                  </a:cubicBezTo>
                  <a:cubicBezTo>
                    <a:pt x="1263" y="16"/>
                    <a:pt x="1144" y="87"/>
                    <a:pt x="1049" y="158"/>
                  </a:cubicBezTo>
                  <a:cubicBezTo>
                    <a:pt x="913" y="48"/>
                    <a:pt x="765" y="1"/>
                    <a:pt x="62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7" name="Google Shape;5797;p62"/>
            <p:cNvSpPr/>
            <p:nvPr/>
          </p:nvSpPr>
          <p:spPr>
            <a:xfrm>
              <a:off x="7804535" y="1428393"/>
              <a:ext cx="408051" cy="330871"/>
            </a:xfrm>
            <a:custGeom>
              <a:rect b="b" l="l" r="r" t="t"/>
              <a:pathLst>
                <a:path extrusionOk="0" h="8574" w="10574">
                  <a:moveTo>
                    <a:pt x="4168" y="310"/>
                  </a:moveTo>
                  <a:lnTo>
                    <a:pt x="4168" y="1453"/>
                  </a:lnTo>
                  <a:cubicBezTo>
                    <a:pt x="4168" y="1549"/>
                    <a:pt x="4096" y="1620"/>
                    <a:pt x="4025" y="1620"/>
                  </a:cubicBezTo>
                  <a:lnTo>
                    <a:pt x="1334" y="1620"/>
                  </a:lnTo>
                  <a:lnTo>
                    <a:pt x="1334" y="787"/>
                  </a:lnTo>
                  <a:cubicBezTo>
                    <a:pt x="1334" y="691"/>
                    <a:pt x="1405" y="620"/>
                    <a:pt x="1501" y="620"/>
                  </a:cubicBezTo>
                  <a:lnTo>
                    <a:pt x="1667" y="620"/>
                  </a:lnTo>
                  <a:lnTo>
                    <a:pt x="1667" y="453"/>
                  </a:lnTo>
                  <a:cubicBezTo>
                    <a:pt x="1667" y="382"/>
                    <a:pt x="1739" y="310"/>
                    <a:pt x="1810" y="310"/>
                  </a:cubicBezTo>
                  <a:close/>
                  <a:moveTo>
                    <a:pt x="1334" y="1930"/>
                  </a:moveTo>
                  <a:lnTo>
                    <a:pt x="1334" y="2406"/>
                  </a:lnTo>
                  <a:lnTo>
                    <a:pt x="1191" y="2406"/>
                  </a:lnTo>
                  <a:cubicBezTo>
                    <a:pt x="1096" y="2406"/>
                    <a:pt x="1024" y="2335"/>
                    <a:pt x="1024" y="2239"/>
                  </a:cubicBezTo>
                  <a:lnTo>
                    <a:pt x="1024" y="2096"/>
                  </a:lnTo>
                  <a:cubicBezTo>
                    <a:pt x="1024" y="2001"/>
                    <a:pt x="1096" y="1930"/>
                    <a:pt x="1191" y="1930"/>
                  </a:cubicBezTo>
                  <a:close/>
                  <a:moveTo>
                    <a:pt x="4335" y="1930"/>
                  </a:moveTo>
                  <a:cubicBezTo>
                    <a:pt x="4430" y="1930"/>
                    <a:pt x="4501" y="2001"/>
                    <a:pt x="4501" y="2096"/>
                  </a:cubicBezTo>
                  <a:lnTo>
                    <a:pt x="4501" y="2239"/>
                  </a:lnTo>
                  <a:cubicBezTo>
                    <a:pt x="4501" y="2335"/>
                    <a:pt x="4430" y="2406"/>
                    <a:pt x="4335" y="2406"/>
                  </a:cubicBezTo>
                  <a:lnTo>
                    <a:pt x="4168" y="2406"/>
                  </a:lnTo>
                  <a:lnTo>
                    <a:pt x="4168" y="1930"/>
                  </a:lnTo>
                  <a:close/>
                  <a:moveTo>
                    <a:pt x="3858" y="1930"/>
                  </a:moveTo>
                  <a:lnTo>
                    <a:pt x="3858" y="2477"/>
                  </a:lnTo>
                  <a:lnTo>
                    <a:pt x="3215" y="2859"/>
                  </a:lnTo>
                  <a:lnTo>
                    <a:pt x="2953" y="2716"/>
                  </a:lnTo>
                  <a:lnTo>
                    <a:pt x="2572" y="2716"/>
                  </a:lnTo>
                  <a:lnTo>
                    <a:pt x="2287" y="2859"/>
                  </a:lnTo>
                  <a:lnTo>
                    <a:pt x="1667" y="2477"/>
                  </a:lnTo>
                  <a:lnTo>
                    <a:pt x="1667" y="1930"/>
                  </a:lnTo>
                  <a:close/>
                  <a:moveTo>
                    <a:pt x="1691" y="2859"/>
                  </a:moveTo>
                  <a:lnTo>
                    <a:pt x="2287" y="3216"/>
                  </a:lnTo>
                  <a:lnTo>
                    <a:pt x="2644" y="3025"/>
                  </a:lnTo>
                  <a:lnTo>
                    <a:pt x="2882" y="3025"/>
                  </a:lnTo>
                  <a:lnTo>
                    <a:pt x="3239" y="3216"/>
                  </a:lnTo>
                  <a:lnTo>
                    <a:pt x="3811" y="2859"/>
                  </a:lnTo>
                  <a:lnTo>
                    <a:pt x="3811" y="2859"/>
                  </a:lnTo>
                  <a:cubicBezTo>
                    <a:pt x="3692" y="3335"/>
                    <a:pt x="3263" y="3668"/>
                    <a:pt x="2763" y="3668"/>
                  </a:cubicBezTo>
                  <a:cubicBezTo>
                    <a:pt x="2263" y="3668"/>
                    <a:pt x="1834" y="3335"/>
                    <a:pt x="1691" y="2859"/>
                  </a:cubicBezTo>
                  <a:close/>
                  <a:moveTo>
                    <a:pt x="3239" y="3906"/>
                  </a:moveTo>
                  <a:lnTo>
                    <a:pt x="3239" y="4240"/>
                  </a:lnTo>
                  <a:lnTo>
                    <a:pt x="2763" y="4692"/>
                  </a:lnTo>
                  <a:lnTo>
                    <a:pt x="2287" y="4240"/>
                  </a:lnTo>
                  <a:lnTo>
                    <a:pt x="2287" y="3906"/>
                  </a:lnTo>
                  <a:cubicBezTo>
                    <a:pt x="2429" y="3954"/>
                    <a:pt x="2596" y="3978"/>
                    <a:pt x="2763" y="3978"/>
                  </a:cubicBezTo>
                  <a:cubicBezTo>
                    <a:pt x="2930" y="3978"/>
                    <a:pt x="3072" y="3954"/>
                    <a:pt x="3239" y="3906"/>
                  </a:cubicBezTo>
                  <a:close/>
                  <a:moveTo>
                    <a:pt x="8288" y="1763"/>
                  </a:moveTo>
                  <a:cubicBezTo>
                    <a:pt x="9240" y="1763"/>
                    <a:pt x="10026" y="2525"/>
                    <a:pt x="10026" y="3478"/>
                  </a:cubicBezTo>
                  <a:lnTo>
                    <a:pt x="10026" y="4430"/>
                  </a:lnTo>
                  <a:cubicBezTo>
                    <a:pt x="10026" y="4883"/>
                    <a:pt x="9717" y="5097"/>
                    <a:pt x="9431" y="5216"/>
                  </a:cubicBezTo>
                  <a:cubicBezTo>
                    <a:pt x="9598" y="4978"/>
                    <a:pt x="9693" y="4692"/>
                    <a:pt x="9693" y="4383"/>
                  </a:cubicBezTo>
                  <a:lnTo>
                    <a:pt x="9693" y="3430"/>
                  </a:lnTo>
                  <a:lnTo>
                    <a:pt x="6883" y="3430"/>
                  </a:lnTo>
                  <a:lnTo>
                    <a:pt x="6883" y="4383"/>
                  </a:lnTo>
                  <a:cubicBezTo>
                    <a:pt x="6883" y="4692"/>
                    <a:pt x="6978" y="4978"/>
                    <a:pt x="7145" y="5216"/>
                  </a:cubicBezTo>
                  <a:cubicBezTo>
                    <a:pt x="6859" y="5097"/>
                    <a:pt x="6549" y="4883"/>
                    <a:pt x="6549" y="4430"/>
                  </a:cubicBezTo>
                  <a:lnTo>
                    <a:pt x="6549" y="3478"/>
                  </a:lnTo>
                  <a:cubicBezTo>
                    <a:pt x="6549" y="2525"/>
                    <a:pt x="7335" y="1763"/>
                    <a:pt x="8288" y="1763"/>
                  </a:cubicBezTo>
                  <a:close/>
                  <a:moveTo>
                    <a:pt x="9383" y="3763"/>
                  </a:moveTo>
                  <a:lnTo>
                    <a:pt x="9383" y="4383"/>
                  </a:lnTo>
                  <a:cubicBezTo>
                    <a:pt x="9383" y="5002"/>
                    <a:pt x="8907" y="5478"/>
                    <a:pt x="8288" y="5478"/>
                  </a:cubicBezTo>
                  <a:cubicBezTo>
                    <a:pt x="7669" y="5478"/>
                    <a:pt x="7192" y="5002"/>
                    <a:pt x="7192" y="4383"/>
                  </a:cubicBezTo>
                  <a:lnTo>
                    <a:pt x="7192" y="3763"/>
                  </a:lnTo>
                  <a:close/>
                  <a:moveTo>
                    <a:pt x="8764" y="5716"/>
                  </a:moveTo>
                  <a:lnTo>
                    <a:pt x="8764" y="5954"/>
                  </a:lnTo>
                  <a:cubicBezTo>
                    <a:pt x="8764" y="6216"/>
                    <a:pt x="8550" y="6431"/>
                    <a:pt x="8288" y="6431"/>
                  </a:cubicBezTo>
                  <a:cubicBezTo>
                    <a:pt x="8026" y="6431"/>
                    <a:pt x="7812" y="6216"/>
                    <a:pt x="7812" y="5954"/>
                  </a:cubicBezTo>
                  <a:lnTo>
                    <a:pt x="7812" y="5716"/>
                  </a:lnTo>
                  <a:cubicBezTo>
                    <a:pt x="7954" y="5764"/>
                    <a:pt x="8121" y="5811"/>
                    <a:pt x="8288" y="5811"/>
                  </a:cubicBezTo>
                  <a:cubicBezTo>
                    <a:pt x="8455" y="5811"/>
                    <a:pt x="8621" y="5764"/>
                    <a:pt x="8764" y="5716"/>
                  </a:cubicBezTo>
                  <a:close/>
                  <a:moveTo>
                    <a:pt x="3430" y="4478"/>
                  </a:moveTo>
                  <a:lnTo>
                    <a:pt x="4692" y="4764"/>
                  </a:lnTo>
                  <a:cubicBezTo>
                    <a:pt x="4954" y="4811"/>
                    <a:pt x="5073" y="4978"/>
                    <a:pt x="5216" y="5311"/>
                  </a:cubicBezTo>
                  <a:lnTo>
                    <a:pt x="6002" y="6931"/>
                  </a:lnTo>
                  <a:lnTo>
                    <a:pt x="6002" y="7979"/>
                  </a:lnTo>
                  <a:lnTo>
                    <a:pt x="4525" y="6240"/>
                  </a:lnTo>
                  <a:lnTo>
                    <a:pt x="4525" y="5978"/>
                  </a:lnTo>
                  <a:lnTo>
                    <a:pt x="4216" y="5978"/>
                  </a:lnTo>
                  <a:lnTo>
                    <a:pt x="4216" y="8241"/>
                  </a:lnTo>
                  <a:lnTo>
                    <a:pt x="1453" y="8241"/>
                  </a:lnTo>
                  <a:lnTo>
                    <a:pt x="1453" y="5978"/>
                  </a:lnTo>
                  <a:lnTo>
                    <a:pt x="1143" y="5978"/>
                  </a:lnTo>
                  <a:lnTo>
                    <a:pt x="1143" y="8241"/>
                  </a:lnTo>
                  <a:lnTo>
                    <a:pt x="310" y="8241"/>
                  </a:lnTo>
                  <a:lnTo>
                    <a:pt x="310" y="5240"/>
                  </a:lnTo>
                  <a:cubicBezTo>
                    <a:pt x="310" y="4907"/>
                    <a:pt x="667" y="4787"/>
                    <a:pt x="810" y="4764"/>
                  </a:cubicBezTo>
                  <a:lnTo>
                    <a:pt x="2072" y="4478"/>
                  </a:lnTo>
                  <a:lnTo>
                    <a:pt x="2763" y="5145"/>
                  </a:lnTo>
                  <a:lnTo>
                    <a:pt x="3430" y="4478"/>
                  </a:lnTo>
                  <a:close/>
                  <a:moveTo>
                    <a:pt x="6835" y="6431"/>
                  </a:moveTo>
                  <a:lnTo>
                    <a:pt x="6835" y="8241"/>
                  </a:lnTo>
                  <a:lnTo>
                    <a:pt x="6311" y="8241"/>
                  </a:lnTo>
                  <a:lnTo>
                    <a:pt x="6311" y="6907"/>
                  </a:lnTo>
                  <a:cubicBezTo>
                    <a:pt x="6311" y="6693"/>
                    <a:pt x="6454" y="6550"/>
                    <a:pt x="6835" y="6431"/>
                  </a:cubicBezTo>
                  <a:close/>
                  <a:moveTo>
                    <a:pt x="9741" y="6431"/>
                  </a:moveTo>
                  <a:cubicBezTo>
                    <a:pt x="10122" y="6550"/>
                    <a:pt x="10264" y="6693"/>
                    <a:pt x="10264" y="6907"/>
                  </a:cubicBezTo>
                  <a:lnTo>
                    <a:pt x="10264" y="8241"/>
                  </a:lnTo>
                  <a:lnTo>
                    <a:pt x="9741" y="8241"/>
                  </a:lnTo>
                  <a:lnTo>
                    <a:pt x="9741" y="6431"/>
                  </a:lnTo>
                  <a:close/>
                  <a:moveTo>
                    <a:pt x="1810" y="1"/>
                  </a:moveTo>
                  <a:cubicBezTo>
                    <a:pt x="1596" y="1"/>
                    <a:pt x="1429" y="144"/>
                    <a:pt x="1358" y="334"/>
                  </a:cubicBezTo>
                  <a:cubicBezTo>
                    <a:pt x="1167" y="382"/>
                    <a:pt x="1024" y="572"/>
                    <a:pt x="1024" y="787"/>
                  </a:cubicBezTo>
                  <a:lnTo>
                    <a:pt x="1024" y="1644"/>
                  </a:lnTo>
                  <a:cubicBezTo>
                    <a:pt x="834" y="1715"/>
                    <a:pt x="715" y="1882"/>
                    <a:pt x="715" y="2096"/>
                  </a:cubicBezTo>
                  <a:lnTo>
                    <a:pt x="715" y="2239"/>
                  </a:lnTo>
                  <a:cubicBezTo>
                    <a:pt x="715" y="2501"/>
                    <a:pt x="929" y="2716"/>
                    <a:pt x="1191" y="2716"/>
                  </a:cubicBezTo>
                  <a:lnTo>
                    <a:pt x="1358" y="2716"/>
                  </a:lnTo>
                  <a:cubicBezTo>
                    <a:pt x="1405" y="3144"/>
                    <a:pt x="1644" y="3525"/>
                    <a:pt x="1977" y="3740"/>
                  </a:cubicBezTo>
                  <a:lnTo>
                    <a:pt x="1977" y="4168"/>
                  </a:lnTo>
                  <a:lnTo>
                    <a:pt x="739" y="4454"/>
                  </a:lnTo>
                  <a:cubicBezTo>
                    <a:pt x="286" y="4573"/>
                    <a:pt x="0" y="4859"/>
                    <a:pt x="0" y="5240"/>
                  </a:cubicBezTo>
                  <a:lnTo>
                    <a:pt x="0" y="8574"/>
                  </a:lnTo>
                  <a:lnTo>
                    <a:pt x="4525" y="8574"/>
                  </a:lnTo>
                  <a:lnTo>
                    <a:pt x="4525" y="6740"/>
                  </a:lnTo>
                  <a:lnTo>
                    <a:pt x="6073" y="8574"/>
                  </a:lnTo>
                  <a:lnTo>
                    <a:pt x="7812" y="8574"/>
                  </a:lnTo>
                  <a:lnTo>
                    <a:pt x="7812" y="8241"/>
                  </a:lnTo>
                  <a:lnTo>
                    <a:pt x="7145" y="8241"/>
                  </a:lnTo>
                  <a:lnTo>
                    <a:pt x="7145" y="6312"/>
                  </a:lnTo>
                  <a:lnTo>
                    <a:pt x="7526" y="6169"/>
                  </a:lnTo>
                  <a:cubicBezTo>
                    <a:pt x="7621" y="6502"/>
                    <a:pt x="7931" y="6740"/>
                    <a:pt x="8288" y="6740"/>
                  </a:cubicBezTo>
                  <a:cubicBezTo>
                    <a:pt x="8645" y="6740"/>
                    <a:pt x="8955" y="6502"/>
                    <a:pt x="9050" y="6169"/>
                  </a:cubicBezTo>
                  <a:lnTo>
                    <a:pt x="9431" y="6312"/>
                  </a:lnTo>
                  <a:lnTo>
                    <a:pt x="9431" y="8241"/>
                  </a:lnTo>
                  <a:lnTo>
                    <a:pt x="8764" y="8241"/>
                  </a:lnTo>
                  <a:lnTo>
                    <a:pt x="8764" y="8574"/>
                  </a:lnTo>
                  <a:lnTo>
                    <a:pt x="10574" y="8574"/>
                  </a:lnTo>
                  <a:lnTo>
                    <a:pt x="10574" y="6907"/>
                  </a:lnTo>
                  <a:cubicBezTo>
                    <a:pt x="10574" y="6454"/>
                    <a:pt x="10193" y="6240"/>
                    <a:pt x="9836" y="6121"/>
                  </a:cubicBezTo>
                  <a:lnTo>
                    <a:pt x="9074" y="5835"/>
                  </a:lnTo>
                  <a:lnTo>
                    <a:pt x="9074" y="5621"/>
                  </a:lnTo>
                  <a:cubicBezTo>
                    <a:pt x="9217" y="5597"/>
                    <a:pt x="9407" y="5573"/>
                    <a:pt x="9598" y="5478"/>
                  </a:cubicBezTo>
                  <a:cubicBezTo>
                    <a:pt x="10074" y="5288"/>
                    <a:pt x="10336" y="4907"/>
                    <a:pt x="10336" y="4430"/>
                  </a:cubicBezTo>
                  <a:lnTo>
                    <a:pt x="10336" y="3478"/>
                  </a:lnTo>
                  <a:cubicBezTo>
                    <a:pt x="10336" y="2358"/>
                    <a:pt x="9407" y="1430"/>
                    <a:pt x="8288" y="1430"/>
                  </a:cubicBezTo>
                  <a:cubicBezTo>
                    <a:pt x="7169" y="1430"/>
                    <a:pt x="6240" y="2358"/>
                    <a:pt x="6240" y="3478"/>
                  </a:cubicBezTo>
                  <a:lnTo>
                    <a:pt x="6240" y="4430"/>
                  </a:lnTo>
                  <a:cubicBezTo>
                    <a:pt x="6240" y="4907"/>
                    <a:pt x="6502" y="5288"/>
                    <a:pt x="6978" y="5478"/>
                  </a:cubicBezTo>
                  <a:cubicBezTo>
                    <a:pt x="7169" y="5573"/>
                    <a:pt x="7359" y="5597"/>
                    <a:pt x="7502" y="5621"/>
                  </a:cubicBezTo>
                  <a:lnTo>
                    <a:pt x="7502" y="5835"/>
                  </a:lnTo>
                  <a:lnTo>
                    <a:pt x="6740" y="6121"/>
                  </a:lnTo>
                  <a:cubicBezTo>
                    <a:pt x="6526" y="6193"/>
                    <a:pt x="6287" y="6312"/>
                    <a:pt x="6145" y="6502"/>
                  </a:cubicBezTo>
                  <a:lnTo>
                    <a:pt x="5502" y="5168"/>
                  </a:lnTo>
                  <a:cubicBezTo>
                    <a:pt x="5359" y="4859"/>
                    <a:pt x="5192" y="4549"/>
                    <a:pt x="4763" y="4454"/>
                  </a:cubicBezTo>
                  <a:lnTo>
                    <a:pt x="3549" y="4168"/>
                  </a:lnTo>
                  <a:lnTo>
                    <a:pt x="3549" y="3740"/>
                  </a:lnTo>
                  <a:cubicBezTo>
                    <a:pt x="3882" y="3501"/>
                    <a:pt x="4120" y="3144"/>
                    <a:pt x="4168" y="2716"/>
                  </a:cubicBezTo>
                  <a:lnTo>
                    <a:pt x="4335" y="2716"/>
                  </a:lnTo>
                  <a:cubicBezTo>
                    <a:pt x="4597" y="2716"/>
                    <a:pt x="4811" y="2501"/>
                    <a:pt x="4811" y="2239"/>
                  </a:cubicBezTo>
                  <a:lnTo>
                    <a:pt x="4811" y="2096"/>
                  </a:lnTo>
                  <a:cubicBezTo>
                    <a:pt x="4811" y="1882"/>
                    <a:pt x="4668" y="1692"/>
                    <a:pt x="4454" y="1644"/>
                  </a:cubicBezTo>
                  <a:cubicBezTo>
                    <a:pt x="4478" y="1573"/>
                    <a:pt x="4501" y="1525"/>
                    <a:pt x="4501" y="1453"/>
                  </a:cubicBezTo>
                  <a:lnTo>
                    <a:pt x="450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8" name="Google Shape;5798;p62"/>
            <p:cNvSpPr/>
            <p:nvPr/>
          </p:nvSpPr>
          <p:spPr>
            <a:xfrm>
              <a:off x="8117915" y="1746365"/>
              <a:ext cx="12889" cy="12889"/>
            </a:xfrm>
            <a:custGeom>
              <a:rect b="b" l="l" r="r" t="t"/>
              <a:pathLst>
                <a:path extrusionOk="0" h="334" w="334">
                  <a:moveTo>
                    <a:pt x="0" y="1"/>
                  </a:moveTo>
                  <a:lnTo>
                    <a:pt x="0" y="334"/>
                  </a:lnTo>
                  <a:lnTo>
                    <a:pt x="334" y="334"/>
                  </a:lnTo>
                  <a:lnTo>
                    <a:pt x="33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99" name="Google Shape;5799;p62"/>
          <p:cNvGrpSpPr/>
          <p:nvPr/>
        </p:nvGrpSpPr>
        <p:grpSpPr>
          <a:xfrm>
            <a:off x="7054637" y="1403541"/>
            <a:ext cx="414527" cy="296024"/>
            <a:chOff x="7054637" y="1403541"/>
            <a:chExt cx="414527" cy="296024"/>
          </a:xfrm>
        </p:grpSpPr>
        <p:sp>
          <p:nvSpPr>
            <p:cNvPr id="5800" name="Google Shape;5800;p62"/>
            <p:cNvSpPr/>
            <p:nvPr/>
          </p:nvSpPr>
          <p:spPr>
            <a:xfrm>
              <a:off x="7123557" y="1557974"/>
              <a:ext cx="52444" cy="46925"/>
            </a:xfrm>
            <a:custGeom>
              <a:rect b="b" l="l" r="r" t="t"/>
              <a:pathLst>
                <a:path extrusionOk="0" h="1216" w="1359">
                  <a:moveTo>
                    <a:pt x="1" y="525"/>
                  </a:moveTo>
                  <a:cubicBezTo>
                    <a:pt x="1" y="906"/>
                    <a:pt x="310" y="1215"/>
                    <a:pt x="668" y="1215"/>
                  </a:cubicBezTo>
                  <a:cubicBezTo>
                    <a:pt x="1049" y="1215"/>
                    <a:pt x="1358" y="906"/>
                    <a:pt x="1358" y="525"/>
                  </a:cubicBezTo>
                  <a:lnTo>
                    <a:pt x="1358" y="1"/>
                  </a:lnTo>
                  <a:cubicBezTo>
                    <a:pt x="1168" y="120"/>
                    <a:pt x="930" y="191"/>
                    <a:pt x="668" y="191"/>
                  </a:cubicBezTo>
                  <a:cubicBezTo>
                    <a:pt x="430" y="191"/>
                    <a:pt x="191" y="120"/>
                    <a:pt x="1" y="1"/>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1" name="Google Shape;5801;p62"/>
            <p:cNvSpPr/>
            <p:nvPr/>
          </p:nvSpPr>
          <p:spPr>
            <a:xfrm>
              <a:off x="7096930" y="1472500"/>
              <a:ext cx="105698" cy="92886"/>
            </a:xfrm>
            <a:custGeom>
              <a:rect b="b" l="l" r="r" t="t"/>
              <a:pathLst>
                <a:path extrusionOk="0" h="2407" w="2739">
                  <a:moveTo>
                    <a:pt x="1358" y="2406"/>
                  </a:moveTo>
                  <a:cubicBezTo>
                    <a:pt x="2120" y="2406"/>
                    <a:pt x="2739" y="1787"/>
                    <a:pt x="2739" y="1049"/>
                  </a:cubicBezTo>
                  <a:lnTo>
                    <a:pt x="2739" y="191"/>
                  </a:lnTo>
                  <a:cubicBezTo>
                    <a:pt x="2477" y="263"/>
                    <a:pt x="2167" y="215"/>
                    <a:pt x="1929" y="1"/>
                  </a:cubicBezTo>
                  <a:cubicBezTo>
                    <a:pt x="1572" y="287"/>
                    <a:pt x="1167" y="287"/>
                    <a:pt x="810" y="1"/>
                  </a:cubicBezTo>
                  <a:cubicBezTo>
                    <a:pt x="572" y="215"/>
                    <a:pt x="262" y="263"/>
                    <a:pt x="0" y="191"/>
                  </a:cubicBezTo>
                  <a:lnTo>
                    <a:pt x="0" y="1049"/>
                  </a:lnTo>
                  <a:cubicBezTo>
                    <a:pt x="0" y="1787"/>
                    <a:pt x="619" y="2406"/>
                    <a:pt x="1358" y="2406"/>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2" name="Google Shape;5802;p62"/>
            <p:cNvSpPr/>
            <p:nvPr/>
          </p:nvSpPr>
          <p:spPr>
            <a:xfrm>
              <a:off x="7075784" y="1406358"/>
              <a:ext cx="147993" cy="77219"/>
            </a:xfrm>
            <a:custGeom>
              <a:rect b="b" l="l" r="r" t="t"/>
              <a:pathLst>
                <a:path extrusionOk="0" h="2001" w="3835">
                  <a:moveTo>
                    <a:pt x="548" y="1905"/>
                  </a:moveTo>
                  <a:cubicBezTo>
                    <a:pt x="810" y="1977"/>
                    <a:pt x="1120" y="1929"/>
                    <a:pt x="1358" y="1715"/>
                  </a:cubicBezTo>
                  <a:cubicBezTo>
                    <a:pt x="1715" y="2001"/>
                    <a:pt x="2120" y="2001"/>
                    <a:pt x="2477" y="1715"/>
                  </a:cubicBezTo>
                  <a:cubicBezTo>
                    <a:pt x="2715" y="1929"/>
                    <a:pt x="3025" y="1977"/>
                    <a:pt x="3287" y="1905"/>
                  </a:cubicBezTo>
                  <a:cubicBezTo>
                    <a:pt x="3835" y="1715"/>
                    <a:pt x="3620" y="1000"/>
                    <a:pt x="3287" y="1000"/>
                  </a:cubicBezTo>
                  <a:cubicBezTo>
                    <a:pt x="3287" y="715"/>
                    <a:pt x="3096" y="477"/>
                    <a:pt x="2739" y="477"/>
                  </a:cubicBezTo>
                  <a:cubicBezTo>
                    <a:pt x="2739" y="72"/>
                    <a:pt x="2191" y="24"/>
                    <a:pt x="1906" y="143"/>
                  </a:cubicBezTo>
                  <a:cubicBezTo>
                    <a:pt x="1644" y="0"/>
                    <a:pt x="1096" y="72"/>
                    <a:pt x="1096" y="477"/>
                  </a:cubicBezTo>
                  <a:cubicBezTo>
                    <a:pt x="715" y="477"/>
                    <a:pt x="548" y="715"/>
                    <a:pt x="548" y="1000"/>
                  </a:cubicBezTo>
                  <a:cubicBezTo>
                    <a:pt x="191" y="1000"/>
                    <a:pt x="0" y="1715"/>
                    <a:pt x="548" y="190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3" name="Google Shape;5803;p62"/>
            <p:cNvSpPr/>
            <p:nvPr/>
          </p:nvSpPr>
          <p:spPr>
            <a:xfrm>
              <a:off x="7082228" y="1447687"/>
              <a:ext cx="135104" cy="35889"/>
            </a:xfrm>
            <a:custGeom>
              <a:rect b="b" l="l" r="r" t="t"/>
              <a:pathLst>
                <a:path extrusionOk="0" h="930" w="3501">
                  <a:moveTo>
                    <a:pt x="381" y="834"/>
                  </a:moveTo>
                  <a:cubicBezTo>
                    <a:pt x="643" y="906"/>
                    <a:pt x="953" y="858"/>
                    <a:pt x="1191" y="644"/>
                  </a:cubicBezTo>
                  <a:cubicBezTo>
                    <a:pt x="1548" y="930"/>
                    <a:pt x="1953" y="930"/>
                    <a:pt x="2310" y="644"/>
                  </a:cubicBezTo>
                  <a:cubicBezTo>
                    <a:pt x="2548" y="858"/>
                    <a:pt x="2858" y="906"/>
                    <a:pt x="3120" y="834"/>
                  </a:cubicBezTo>
                  <a:cubicBezTo>
                    <a:pt x="3406" y="739"/>
                    <a:pt x="3501" y="477"/>
                    <a:pt x="3429" y="263"/>
                  </a:cubicBezTo>
                  <a:cubicBezTo>
                    <a:pt x="2977" y="644"/>
                    <a:pt x="2644" y="310"/>
                    <a:pt x="2358" y="1"/>
                  </a:cubicBezTo>
                  <a:cubicBezTo>
                    <a:pt x="1715" y="525"/>
                    <a:pt x="1762" y="501"/>
                    <a:pt x="1143" y="1"/>
                  </a:cubicBezTo>
                  <a:cubicBezTo>
                    <a:pt x="786" y="358"/>
                    <a:pt x="619" y="596"/>
                    <a:pt x="48" y="263"/>
                  </a:cubicBezTo>
                  <a:cubicBezTo>
                    <a:pt x="0" y="477"/>
                    <a:pt x="72" y="739"/>
                    <a:pt x="381" y="83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4" name="Google Shape;5804;p62"/>
            <p:cNvSpPr/>
            <p:nvPr/>
          </p:nvSpPr>
          <p:spPr>
            <a:xfrm>
              <a:off x="7071192" y="1479870"/>
              <a:ext cx="157177" cy="33110"/>
            </a:xfrm>
            <a:custGeom>
              <a:rect b="b" l="l" r="r" t="t"/>
              <a:pathLst>
                <a:path extrusionOk="0" h="858" w="4073">
                  <a:moveTo>
                    <a:pt x="3406" y="0"/>
                  </a:moveTo>
                  <a:lnTo>
                    <a:pt x="3406" y="858"/>
                  </a:lnTo>
                  <a:lnTo>
                    <a:pt x="3739" y="858"/>
                  </a:lnTo>
                  <a:cubicBezTo>
                    <a:pt x="3930" y="858"/>
                    <a:pt x="4073" y="691"/>
                    <a:pt x="4073" y="524"/>
                  </a:cubicBezTo>
                  <a:lnTo>
                    <a:pt x="4073" y="334"/>
                  </a:lnTo>
                  <a:cubicBezTo>
                    <a:pt x="4073" y="167"/>
                    <a:pt x="3930" y="0"/>
                    <a:pt x="3739" y="0"/>
                  </a:cubicBezTo>
                  <a:lnTo>
                    <a:pt x="3406" y="0"/>
                  </a:lnTo>
                  <a:close/>
                  <a:moveTo>
                    <a:pt x="334" y="858"/>
                  </a:moveTo>
                  <a:lnTo>
                    <a:pt x="667" y="858"/>
                  </a:lnTo>
                  <a:lnTo>
                    <a:pt x="667" y="0"/>
                  </a:lnTo>
                  <a:lnTo>
                    <a:pt x="334" y="0"/>
                  </a:lnTo>
                  <a:cubicBezTo>
                    <a:pt x="143" y="0"/>
                    <a:pt x="0" y="167"/>
                    <a:pt x="0" y="334"/>
                  </a:cubicBezTo>
                  <a:lnTo>
                    <a:pt x="0" y="524"/>
                  </a:lnTo>
                  <a:cubicBezTo>
                    <a:pt x="0" y="691"/>
                    <a:pt x="143" y="858"/>
                    <a:pt x="334" y="858"/>
                  </a:cubicBezTo>
                  <a:close/>
                </a:path>
              </a:pathLst>
            </a:custGeom>
            <a:solidFill>
              <a:srgbClr val="F0B5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5" name="Google Shape;5805;p62"/>
            <p:cNvSpPr/>
            <p:nvPr/>
          </p:nvSpPr>
          <p:spPr>
            <a:xfrm>
              <a:off x="7347797" y="1570863"/>
              <a:ext cx="52405" cy="46887"/>
            </a:xfrm>
            <a:custGeom>
              <a:rect b="b" l="l" r="r" t="t"/>
              <a:pathLst>
                <a:path extrusionOk="0" h="1215" w="1358">
                  <a:moveTo>
                    <a:pt x="691" y="1215"/>
                  </a:moveTo>
                  <a:cubicBezTo>
                    <a:pt x="1048" y="1215"/>
                    <a:pt x="1358" y="905"/>
                    <a:pt x="1358" y="524"/>
                  </a:cubicBezTo>
                  <a:lnTo>
                    <a:pt x="1358" y="0"/>
                  </a:lnTo>
                  <a:cubicBezTo>
                    <a:pt x="1167" y="119"/>
                    <a:pt x="929" y="191"/>
                    <a:pt x="691" y="191"/>
                  </a:cubicBezTo>
                  <a:cubicBezTo>
                    <a:pt x="429" y="191"/>
                    <a:pt x="191" y="119"/>
                    <a:pt x="1" y="0"/>
                  </a:cubicBezTo>
                  <a:lnTo>
                    <a:pt x="1" y="524"/>
                  </a:lnTo>
                  <a:cubicBezTo>
                    <a:pt x="1" y="905"/>
                    <a:pt x="310" y="1215"/>
                    <a:pt x="691" y="1215"/>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6" name="Google Shape;5806;p62"/>
            <p:cNvSpPr/>
            <p:nvPr/>
          </p:nvSpPr>
          <p:spPr>
            <a:xfrm>
              <a:off x="7295432" y="1410024"/>
              <a:ext cx="157177" cy="160843"/>
            </a:xfrm>
            <a:custGeom>
              <a:rect b="b" l="l" r="r" t="t"/>
              <a:pathLst>
                <a:path extrusionOk="0" h="4168" w="4073">
                  <a:moveTo>
                    <a:pt x="667" y="2144"/>
                  </a:moveTo>
                  <a:lnTo>
                    <a:pt x="3406" y="2144"/>
                  </a:lnTo>
                  <a:lnTo>
                    <a:pt x="3406" y="3001"/>
                  </a:lnTo>
                  <a:cubicBezTo>
                    <a:pt x="3406" y="3501"/>
                    <a:pt x="3120" y="3954"/>
                    <a:pt x="2715" y="4168"/>
                  </a:cubicBezTo>
                  <a:cubicBezTo>
                    <a:pt x="2739" y="4168"/>
                    <a:pt x="4072" y="4144"/>
                    <a:pt x="4072" y="3049"/>
                  </a:cubicBezTo>
                  <a:lnTo>
                    <a:pt x="4072" y="2025"/>
                  </a:lnTo>
                  <a:cubicBezTo>
                    <a:pt x="4072" y="905"/>
                    <a:pt x="3167" y="0"/>
                    <a:pt x="2048" y="0"/>
                  </a:cubicBezTo>
                  <a:cubicBezTo>
                    <a:pt x="905" y="0"/>
                    <a:pt x="0" y="905"/>
                    <a:pt x="0" y="2025"/>
                  </a:cubicBezTo>
                  <a:lnTo>
                    <a:pt x="0" y="3049"/>
                  </a:lnTo>
                  <a:cubicBezTo>
                    <a:pt x="0" y="4144"/>
                    <a:pt x="1334" y="4168"/>
                    <a:pt x="1358" y="4168"/>
                  </a:cubicBezTo>
                  <a:cubicBezTo>
                    <a:pt x="953" y="3954"/>
                    <a:pt x="667" y="3501"/>
                    <a:pt x="667" y="3001"/>
                  </a:cubicBezTo>
                  <a:lnTo>
                    <a:pt x="667" y="2144"/>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7" name="Google Shape;5807;p62"/>
            <p:cNvSpPr/>
            <p:nvPr/>
          </p:nvSpPr>
          <p:spPr>
            <a:xfrm>
              <a:off x="7321132" y="1492720"/>
              <a:ext cx="105737" cy="85515"/>
            </a:xfrm>
            <a:custGeom>
              <a:rect b="b" l="l" r="r" t="t"/>
              <a:pathLst>
                <a:path extrusionOk="0" h="2216" w="2740">
                  <a:moveTo>
                    <a:pt x="2740" y="1"/>
                  </a:moveTo>
                  <a:lnTo>
                    <a:pt x="1" y="1"/>
                  </a:lnTo>
                  <a:lnTo>
                    <a:pt x="1" y="858"/>
                  </a:lnTo>
                  <a:cubicBezTo>
                    <a:pt x="1" y="1620"/>
                    <a:pt x="620" y="2216"/>
                    <a:pt x="1382" y="2216"/>
                  </a:cubicBezTo>
                  <a:cubicBezTo>
                    <a:pt x="2120" y="2216"/>
                    <a:pt x="2740" y="1620"/>
                    <a:pt x="2740" y="858"/>
                  </a:cubicBezTo>
                  <a:lnTo>
                    <a:pt x="2740" y="1"/>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8" name="Google Shape;5808;p62"/>
            <p:cNvSpPr/>
            <p:nvPr/>
          </p:nvSpPr>
          <p:spPr>
            <a:xfrm>
              <a:off x="7096930" y="1479870"/>
              <a:ext cx="61590" cy="90108"/>
            </a:xfrm>
            <a:custGeom>
              <a:rect b="b" l="l" r="r" t="t"/>
              <a:pathLst>
                <a:path extrusionOk="0" h="2335" w="1596">
                  <a:moveTo>
                    <a:pt x="1596" y="2191"/>
                  </a:moveTo>
                  <a:cubicBezTo>
                    <a:pt x="977" y="2072"/>
                    <a:pt x="477" y="1525"/>
                    <a:pt x="477" y="858"/>
                  </a:cubicBezTo>
                  <a:lnTo>
                    <a:pt x="477" y="0"/>
                  </a:lnTo>
                  <a:cubicBezTo>
                    <a:pt x="334" y="48"/>
                    <a:pt x="167" y="48"/>
                    <a:pt x="0" y="0"/>
                  </a:cubicBezTo>
                  <a:lnTo>
                    <a:pt x="0" y="858"/>
                  </a:lnTo>
                  <a:cubicBezTo>
                    <a:pt x="0" y="1691"/>
                    <a:pt x="786" y="2334"/>
                    <a:pt x="1596" y="219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9" name="Google Shape;5809;p62"/>
            <p:cNvSpPr/>
            <p:nvPr/>
          </p:nvSpPr>
          <p:spPr>
            <a:xfrm>
              <a:off x="7123557" y="1557974"/>
              <a:ext cx="18446" cy="45073"/>
            </a:xfrm>
            <a:custGeom>
              <a:rect b="b" l="l" r="r" t="t"/>
              <a:pathLst>
                <a:path extrusionOk="0" h="1168" w="478">
                  <a:moveTo>
                    <a:pt x="1" y="525"/>
                  </a:moveTo>
                  <a:cubicBezTo>
                    <a:pt x="1" y="834"/>
                    <a:pt x="191" y="1096"/>
                    <a:pt x="477" y="1168"/>
                  </a:cubicBezTo>
                  <a:lnTo>
                    <a:pt x="477" y="167"/>
                  </a:lnTo>
                  <a:cubicBezTo>
                    <a:pt x="310" y="143"/>
                    <a:pt x="144" y="96"/>
                    <a:pt x="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0" name="Google Shape;5810;p62"/>
            <p:cNvSpPr/>
            <p:nvPr/>
          </p:nvSpPr>
          <p:spPr>
            <a:xfrm>
              <a:off x="7347797" y="1570863"/>
              <a:ext cx="18407" cy="45961"/>
            </a:xfrm>
            <a:custGeom>
              <a:rect b="b" l="l" r="r" t="t"/>
              <a:pathLst>
                <a:path extrusionOk="0" h="1191" w="477">
                  <a:moveTo>
                    <a:pt x="477" y="191"/>
                  </a:moveTo>
                  <a:cubicBezTo>
                    <a:pt x="310" y="143"/>
                    <a:pt x="143" y="95"/>
                    <a:pt x="1" y="0"/>
                  </a:cubicBezTo>
                  <a:lnTo>
                    <a:pt x="1" y="524"/>
                  </a:lnTo>
                  <a:cubicBezTo>
                    <a:pt x="1" y="834"/>
                    <a:pt x="191" y="1095"/>
                    <a:pt x="477" y="119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1" name="Google Shape;5811;p62"/>
            <p:cNvSpPr/>
            <p:nvPr/>
          </p:nvSpPr>
          <p:spPr>
            <a:xfrm>
              <a:off x="7321132" y="1492720"/>
              <a:ext cx="62554" cy="90108"/>
            </a:xfrm>
            <a:custGeom>
              <a:rect b="b" l="l" r="r" t="t"/>
              <a:pathLst>
                <a:path extrusionOk="0" h="2335" w="1621">
                  <a:moveTo>
                    <a:pt x="477" y="1"/>
                  </a:moveTo>
                  <a:lnTo>
                    <a:pt x="1" y="1"/>
                  </a:lnTo>
                  <a:lnTo>
                    <a:pt x="1" y="858"/>
                  </a:lnTo>
                  <a:cubicBezTo>
                    <a:pt x="1" y="1715"/>
                    <a:pt x="787" y="2335"/>
                    <a:pt x="1620" y="2192"/>
                  </a:cubicBezTo>
                  <a:cubicBezTo>
                    <a:pt x="977" y="2096"/>
                    <a:pt x="477" y="1525"/>
                    <a:pt x="477" y="85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2" name="Google Shape;5812;p62"/>
            <p:cNvSpPr/>
            <p:nvPr/>
          </p:nvSpPr>
          <p:spPr>
            <a:xfrm>
              <a:off x="7295432" y="1509275"/>
              <a:ext cx="157177" cy="61590"/>
            </a:xfrm>
            <a:custGeom>
              <a:rect b="b" l="l" r="r" t="t"/>
              <a:pathLst>
                <a:path extrusionOk="0" h="1596" w="4073">
                  <a:moveTo>
                    <a:pt x="3263" y="1048"/>
                  </a:moveTo>
                  <a:cubicBezTo>
                    <a:pt x="3144" y="1286"/>
                    <a:pt x="2953" y="1477"/>
                    <a:pt x="2715" y="1596"/>
                  </a:cubicBezTo>
                  <a:cubicBezTo>
                    <a:pt x="2739" y="1596"/>
                    <a:pt x="4072" y="1572"/>
                    <a:pt x="4072" y="477"/>
                  </a:cubicBezTo>
                  <a:lnTo>
                    <a:pt x="4072" y="0"/>
                  </a:lnTo>
                  <a:cubicBezTo>
                    <a:pt x="4072" y="643"/>
                    <a:pt x="3644" y="905"/>
                    <a:pt x="3263" y="1048"/>
                  </a:cubicBezTo>
                  <a:close/>
                  <a:moveTo>
                    <a:pt x="0" y="0"/>
                  </a:moveTo>
                  <a:lnTo>
                    <a:pt x="0" y="477"/>
                  </a:lnTo>
                  <a:cubicBezTo>
                    <a:pt x="0" y="1572"/>
                    <a:pt x="1334" y="1596"/>
                    <a:pt x="1358" y="1596"/>
                  </a:cubicBezTo>
                  <a:cubicBezTo>
                    <a:pt x="1119" y="1477"/>
                    <a:pt x="953" y="1286"/>
                    <a:pt x="834" y="1048"/>
                  </a:cubicBezTo>
                  <a:cubicBezTo>
                    <a:pt x="453" y="905"/>
                    <a:pt x="0" y="643"/>
                    <a:pt x="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3" name="Google Shape;5813;p62"/>
            <p:cNvSpPr/>
            <p:nvPr/>
          </p:nvSpPr>
          <p:spPr>
            <a:xfrm>
              <a:off x="7061081" y="1578195"/>
              <a:ext cx="177398" cy="115847"/>
            </a:xfrm>
            <a:custGeom>
              <a:rect b="b" l="l" r="r" t="t"/>
              <a:pathLst>
                <a:path extrusionOk="0" h="3002" w="4597">
                  <a:moveTo>
                    <a:pt x="4597" y="2215"/>
                  </a:moveTo>
                  <a:lnTo>
                    <a:pt x="4597" y="953"/>
                  </a:lnTo>
                  <a:cubicBezTo>
                    <a:pt x="4597" y="596"/>
                    <a:pt x="4311" y="429"/>
                    <a:pt x="3977" y="310"/>
                  </a:cubicBezTo>
                  <a:lnTo>
                    <a:pt x="2977" y="1"/>
                  </a:lnTo>
                  <a:cubicBezTo>
                    <a:pt x="2977" y="382"/>
                    <a:pt x="2668" y="691"/>
                    <a:pt x="2287" y="691"/>
                  </a:cubicBezTo>
                  <a:cubicBezTo>
                    <a:pt x="1929" y="691"/>
                    <a:pt x="1620" y="382"/>
                    <a:pt x="1620" y="1"/>
                  </a:cubicBezTo>
                  <a:lnTo>
                    <a:pt x="620" y="310"/>
                  </a:lnTo>
                  <a:cubicBezTo>
                    <a:pt x="286" y="429"/>
                    <a:pt x="0" y="596"/>
                    <a:pt x="0" y="953"/>
                  </a:cubicBezTo>
                  <a:lnTo>
                    <a:pt x="0" y="2215"/>
                  </a:lnTo>
                  <a:lnTo>
                    <a:pt x="882" y="2215"/>
                  </a:lnTo>
                  <a:lnTo>
                    <a:pt x="882" y="3001"/>
                  </a:lnTo>
                  <a:lnTo>
                    <a:pt x="3716" y="3001"/>
                  </a:lnTo>
                  <a:lnTo>
                    <a:pt x="3716" y="2215"/>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4" name="Google Shape;5814;p62"/>
            <p:cNvSpPr/>
            <p:nvPr/>
          </p:nvSpPr>
          <p:spPr>
            <a:xfrm>
              <a:off x="7061081" y="1663669"/>
              <a:ext cx="177398" cy="30370"/>
            </a:xfrm>
            <a:custGeom>
              <a:rect b="b" l="l" r="r" t="t"/>
              <a:pathLst>
                <a:path extrusionOk="0" h="787" w="4597">
                  <a:moveTo>
                    <a:pt x="3716" y="0"/>
                  </a:moveTo>
                  <a:lnTo>
                    <a:pt x="3716" y="786"/>
                  </a:lnTo>
                  <a:lnTo>
                    <a:pt x="4597" y="786"/>
                  </a:lnTo>
                  <a:lnTo>
                    <a:pt x="4597" y="0"/>
                  </a:lnTo>
                  <a:close/>
                  <a:moveTo>
                    <a:pt x="882" y="786"/>
                  </a:moveTo>
                  <a:lnTo>
                    <a:pt x="882" y="0"/>
                  </a:lnTo>
                  <a:lnTo>
                    <a:pt x="0" y="0"/>
                  </a:lnTo>
                  <a:lnTo>
                    <a:pt x="0" y="786"/>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5" name="Google Shape;5815;p62"/>
            <p:cNvSpPr/>
            <p:nvPr/>
          </p:nvSpPr>
          <p:spPr>
            <a:xfrm>
              <a:off x="7319318" y="1591045"/>
              <a:ext cx="109403" cy="102997"/>
            </a:xfrm>
            <a:custGeom>
              <a:rect b="b" l="l" r="r" t="t"/>
              <a:pathLst>
                <a:path extrusionOk="0" h="2669" w="2835">
                  <a:moveTo>
                    <a:pt x="0" y="239"/>
                  </a:moveTo>
                  <a:lnTo>
                    <a:pt x="0" y="2668"/>
                  </a:lnTo>
                  <a:lnTo>
                    <a:pt x="2834" y="2668"/>
                  </a:lnTo>
                  <a:lnTo>
                    <a:pt x="2834" y="239"/>
                  </a:lnTo>
                  <a:lnTo>
                    <a:pt x="2096" y="1"/>
                  </a:lnTo>
                  <a:cubicBezTo>
                    <a:pt x="2096" y="382"/>
                    <a:pt x="1644" y="692"/>
                    <a:pt x="1429" y="692"/>
                  </a:cubicBezTo>
                  <a:cubicBezTo>
                    <a:pt x="1048" y="692"/>
                    <a:pt x="739" y="406"/>
                    <a:pt x="73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6" name="Google Shape;5816;p62"/>
            <p:cNvSpPr/>
            <p:nvPr/>
          </p:nvSpPr>
          <p:spPr>
            <a:xfrm>
              <a:off x="7285321" y="1600267"/>
              <a:ext cx="177398" cy="93774"/>
            </a:xfrm>
            <a:custGeom>
              <a:rect b="b" l="l" r="r" t="t"/>
              <a:pathLst>
                <a:path extrusionOk="0" h="2430" w="4597">
                  <a:moveTo>
                    <a:pt x="3715" y="0"/>
                  </a:moveTo>
                  <a:lnTo>
                    <a:pt x="3715" y="2429"/>
                  </a:lnTo>
                  <a:lnTo>
                    <a:pt x="4596" y="2429"/>
                  </a:lnTo>
                  <a:lnTo>
                    <a:pt x="4596" y="714"/>
                  </a:lnTo>
                  <a:cubicBezTo>
                    <a:pt x="4596" y="381"/>
                    <a:pt x="4311" y="191"/>
                    <a:pt x="3977" y="95"/>
                  </a:cubicBezTo>
                  <a:close/>
                  <a:moveTo>
                    <a:pt x="881" y="2429"/>
                  </a:moveTo>
                  <a:lnTo>
                    <a:pt x="881" y="0"/>
                  </a:lnTo>
                  <a:lnTo>
                    <a:pt x="619" y="95"/>
                  </a:lnTo>
                  <a:cubicBezTo>
                    <a:pt x="286" y="191"/>
                    <a:pt x="0" y="381"/>
                    <a:pt x="0" y="714"/>
                  </a:cubicBezTo>
                  <a:lnTo>
                    <a:pt x="0" y="2429"/>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7" name="Google Shape;5817;p62"/>
            <p:cNvSpPr/>
            <p:nvPr/>
          </p:nvSpPr>
          <p:spPr>
            <a:xfrm>
              <a:off x="7061081" y="1592897"/>
              <a:ext cx="52405" cy="101144"/>
            </a:xfrm>
            <a:custGeom>
              <a:rect b="b" l="l" r="r" t="t"/>
              <a:pathLst>
                <a:path extrusionOk="0" h="2621" w="1358">
                  <a:moveTo>
                    <a:pt x="453" y="1"/>
                  </a:moveTo>
                  <a:cubicBezTo>
                    <a:pt x="191" y="96"/>
                    <a:pt x="0" y="286"/>
                    <a:pt x="0" y="572"/>
                  </a:cubicBezTo>
                  <a:lnTo>
                    <a:pt x="0" y="1834"/>
                  </a:lnTo>
                  <a:lnTo>
                    <a:pt x="453" y="1834"/>
                  </a:lnTo>
                  <a:close/>
                  <a:moveTo>
                    <a:pt x="882" y="1001"/>
                  </a:moveTo>
                  <a:lnTo>
                    <a:pt x="882" y="2620"/>
                  </a:lnTo>
                  <a:lnTo>
                    <a:pt x="1358" y="2620"/>
                  </a:lnTo>
                  <a:lnTo>
                    <a:pt x="1358" y="100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8" name="Google Shape;5818;p62"/>
            <p:cNvSpPr/>
            <p:nvPr/>
          </p:nvSpPr>
          <p:spPr>
            <a:xfrm>
              <a:off x="7061081" y="1663669"/>
              <a:ext cx="17481" cy="30370"/>
            </a:xfrm>
            <a:custGeom>
              <a:rect b="b" l="l" r="r" t="t"/>
              <a:pathLst>
                <a:path extrusionOk="0" h="787" w="453">
                  <a:moveTo>
                    <a:pt x="0" y="0"/>
                  </a:moveTo>
                  <a:lnTo>
                    <a:pt x="453" y="0"/>
                  </a:lnTo>
                  <a:lnTo>
                    <a:pt x="453" y="786"/>
                  </a:lnTo>
                  <a:lnTo>
                    <a:pt x="0" y="78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9" name="Google Shape;5819;p62"/>
            <p:cNvSpPr/>
            <p:nvPr/>
          </p:nvSpPr>
          <p:spPr>
            <a:xfrm>
              <a:off x="7285321" y="1605747"/>
              <a:ext cx="18407" cy="88294"/>
            </a:xfrm>
            <a:custGeom>
              <a:rect b="b" l="l" r="r" t="t"/>
              <a:pathLst>
                <a:path extrusionOk="0" h="2288" w="477">
                  <a:moveTo>
                    <a:pt x="476" y="1"/>
                  </a:moveTo>
                  <a:cubicBezTo>
                    <a:pt x="215" y="120"/>
                    <a:pt x="0" y="287"/>
                    <a:pt x="0" y="572"/>
                  </a:cubicBezTo>
                  <a:lnTo>
                    <a:pt x="0" y="2287"/>
                  </a:lnTo>
                  <a:lnTo>
                    <a:pt x="476" y="2287"/>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0" name="Google Shape;5820;p62"/>
            <p:cNvSpPr/>
            <p:nvPr/>
          </p:nvSpPr>
          <p:spPr>
            <a:xfrm>
              <a:off x="7054637" y="1403541"/>
              <a:ext cx="190287" cy="296024"/>
            </a:xfrm>
            <a:custGeom>
              <a:rect b="b" l="l" r="r" t="t"/>
              <a:pathLst>
                <a:path extrusionOk="0" h="7671" w="4931">
                  <a:moveTo>
                    <a:pt x="2767" y="308"/>
                  </a:moveTo>
                  <a:cubicBezTo>
                    <a:pt x="2869" y="308"/>
                    <a:pt x="2972" y="332"/>
                    <a:pt x="3049" y="383"/>
                  </a:cubicBezTo>
                  <a:cubicBezTo>
                    <a:pt x="3097" y="407"/>
                    <a:pt x="3144" y="454"/>
                    <a:pt x="3144" y="550"/>
                  </a:cubicBezTo>
                  <a:lnTo>
                    <a:pt x="3144" y="692"/>
                  </a:lnTo>
                  <a:lnTo>
                    <a:pt x="3287" y="692"/>
                  </a:lnTo>
                  <a:cubicBezTo>
                    <a:pt x="3621" y="692"/>
                    <a:pt x="3668" y="978"/>
                    <a:pt x="3668" y="1073"/>
                  </a:cubicBezTo>
                  <a:lnTo>
                    <a:pt x="3668" y="1240"/>
                  </a:lnTo>
                  <a:lnTo>
                    <a:pt x="3835" y="1240"/>
                  </a:lnTo>
                  <a:cubicBezTo>
                    <a:pt x="3906" y="1240"/>
                    <a:pt x="3978" y="1335"/>
                    <a:pt x="4002" y="1478"/>
                  </a:cubicBezTo>
                  <a:cubicBezTo>
                    <a:pt x="4025" y="1550"/>
                    <a:pt x="4025" y="1740"/>
                    <a:pt x="3787" y="1835"/>
                  </a:cubicBezTo>
                  <a:cubicBezTo>
                    <a:pt x="3744" y="1844"/>
                    <a:pt x="3678" y="1856"/>
                    <a:pt x="3601" y="1856"/>
                  </a:cubicBezTo>
                  <a:cubicBezTo>
                    <a:pt x="3466" y="1856"/>
                    <a:pt x="3296" y="1820"/>
                    <a:pt x="3144" y="1669"/>
                  </a:cubicBezTo>
                  <a:lnTo>
                    <a:pt x="3049" y="1574"/>
                  </a:lnTo>
                  <a:lnTo>
                    <a:pt x="2930" y="1645"/>
                  </a:lnTo>
                  <a:cubicBezTo>
                    <a:pt x="2775" y="1776"/>
                    <a:pt x="2614" y="1841"/>
                    <a:pt x="2457" y="1841"/>
                  </a:cubicBezTo>
                  <a:cubicBezTo>
                    <a:pt x="2299" y="1841"/>
                    <a:pt x="2144" y="1776"/>
                    <a:pt x="2001" y="1645"/>
                  </a:cubicBezTo>
                  <a:lnTo>
                    <a:pt x="1882" y="1574"/>
                  </a:lnTo>
                  <a:lnTo>
                    <a:pt x="1787" y="1669"/>
                  </a:lnTo>
                  <a:cubicBezTo>
                    <a:pt x="1636" y="1820"/>
                    <a:pt x="1465" y="1856"/>
                    <a:pt x="1330" y="1856"/>
                  </a:cubicBezTo>
                  <a:cubicBezTo>
                    <a:pt x="1253" y="1856"/>
                    <a:pt x="1187" y="1844"/>
                    <a:pt x="1144" y="1835"/>
                  </a:cubicBezTo>
                  <a:cubicBezTo>
                    <a:pt x="906" y="1740"/>
                    <a:pt x="906" y="1550"/>
                    <a:pt x="930" y="1478"/>
                  </a:cubicBezTo>
                  <a:cubicBezTo>
                    <a:pt x="930" y="1335"/>
                    <a:pt x="1025" y="1240"/>
                    <a:pt x="1096" y="1240"/>
                  </a:cubicBezTo>
                  <a:lnTo>
                    <a:pt x="1263" y="1240"/>
                  </a:lnTo>
                  <a:lnTo>
                    <a:pt x="1263" y="1073"/>
                  </a:lnTo>
                  <a:cubicBezTo>
                    <a:pt x="1263" y="978"/>
                    <a:pt x="1287" y="692"/>
                    <a:pt x="1644" y="692"/>
                  </a:cubicBezTo>
                  <a:lnTo>
                    <a:pt x="1787" y="692"/>
                  </a:lnTo>
                  <a:lnTo>
                    <a:pt x="1787" y="550"/>
                  </a:lnTo>
                  <a:cubicBezTo>
                    <a:pt x="1787" y="454"/>
                    <a:pt x="1834" y="407"/>
                    <a:pt x="1882" y="383"/>
                  </a:cubicBezTo>
                  <a:cubicBezTo>
                    <a:pt x="1959" y="332"/>
                    <a:pt x="2063" y="308"/>
                    <a:pt x="2161" y="308"/>
                  </a:cubicBezTo>
                  <a:cubicBezTo>
                    <a:pt x="2246" y="308"/>
                    <a:pt x="2327" y="326"/>
                    <a:pt x="2382" y="359"/>
                  </a:cubicBezTo>
                  <a:lnTo>
                    <a:pt x="2454" y="407"/>
                  </a:lnTo>
                  <a:lnTo>
                    <a:pt x="2525" y="359"/>
                  </a:lnTo>
                  <a:cubicBezTo>
                    <a:pt x="2591" y="326"/>
                    <a:pt x="2678" y="308"/>
                    <a:pt x="2767" y="308"/>
                  </a:cubicBezTo>
                  <a:close/>
                  <a:moveTo>
                    <a:pt x="953" y="2145"/>
                  </a:moveTo>
                  <a:lnTo>
                    <a:pt x="953" y="2669"/>
                  </a:lnTo>
                  <a:lnTo>
                    <a:pt x="763" y="2669"/>
                  </a:lnTo>
                  <a:cubicBezTo>
                    <a:pt x="668" y="2669"/>
                    <a:pt x="572" y="2598"/>
                    <a:pt x="572" y="2502"/>
                  </a:cubicBezTo>
                  <a:lnTo>
                    <a:pt x="572" y="2312"/>
                  </a:lnTo>
                  <a:cubicBezTo>
                    <a:pt x="572" y="2217"/>
                    <a:pt x="668" y="2145"/>
                    <a:pt x="763" y="2145"/>
                  </a:cubicBezTo>
                  <a:close/>
                  <a:moveTo>
                    <a:pt x="4168" y="2145"/>
                  </a:moveTo>
                  <a:cubicBezTo>
                    <a:pt x="4264" y="2145"/>
                    <a:pt x="4335" y="2217"/>
                    <a:pt x="4335" y="2312"/>
                  </a:cubicBezTo>
                  <a:lnTo>
                    <a:pt x="4335" y="2502"/>
                  </a:lnTo>
                  <a:cubicBezTo>
                    <a:pt x="4335" y="2598"/>
                    <a:pt x="4264" y="2669"/>
                    <a:pt x="4168" y="2669"/>
                  </a:cubicBezTo>
                  <a:lnTo>
                    <a:pt x="3978" y="2669"/>
                  </a:lnTo>
                  <a:lnTo>
                    <a:pt x="3978" y="2145"/>
                  </a:lnTo>
                  <a:close/>
                  <a:moveTo>
                    <a:pt x="3025" y="1978"/>
                  </a:moveTo>
                  <a:cubicBezTo>
                    <a:pt x="3192" y="2103"/>
                    <a:pt x="3376" y="2173"/>
                    <a:pt x="3579" y="2173"/>
                  </a:cubicBezTo>
                  <a:cubicBezTo>
                    <a:pt x="3608" y="2173"/>
                    <a:pt x="3638" y="2172"/>
                    <a:pt x="3668" y="2169"/>
                  </a:cubicBezTo>
                  <a:lnTo>
                    <a:pt x="3668" y="2836"/>
                  </a:lnTo>
                  <a:cubicBezTo>
                    <a:pt x="3668" y="3503"/>
                    <a:pt x="3120" y="4026"/>
                    <a:pt x="2454" y="4026"/>
                  </a:cubicBezTo>
                  <a:cubicBezTo>
                    <a:pt x="1811" y="4026"/>
                    <a:pt x="1263" y="3503"/>
                    <a:pt x="1263" y="2836"/>
                  </a:cubicBezTo>
                  <a:lnTo>
                    <a:pt x="1263" y="2169"/>
                  </a:lnTo>
                  <a:cubicBezTo>
                    <a:pt x="1501" y="2169"/>
                    <a:pt x="1715" y="2121"/>
                    <a:pt x="1906" y="1978"/>
                  </a:cubicBezTo>
                  <a:cubicBezTo>
                    <a:pt x="2085" y="2097"/>
                    <a:pt x="2275" y="2157"/>
                    <a:pt x="2466" y="2157"/>
                  </a:cubicBezTo>
                  <a:cubicBezTo>
                    <a:pt x="2656" y="2157"/>
                    <a:pt x="2847" y="2097"/>
                    <a:pt x="3025" y="1978"/>
                  </a:cubicBezTo>
                  <a:close/>
                  <a:moveTo>
                    <a:pt x="2978" y="4265"/>
                  </a:moveTo>
                  <a:lnTo>
                    <a:pt x="2978" y="4527"/>
                  </a:lnTo>
                  <a:cubicBezTo>
                    <a:pt x="2978" y="4812"/>
                    <a:pt x="2763" y="5050"/>
                    <a:pt x="2454" y="5050"/>
                  </a:cubicBezTo>
                  <a:cubicBezTo>
                    <a:pt x="2168" y="5050"/>
                    <a:pt x="1930" y="4812"/>
                    <a:pt x="1930" y="4527"/>
                  </a:cubicBezTo>
                  <a:lnTo>
                    <a:pt x="1930" y="4265"/>
                  </a:lnTo>
                  <a:cubicBezTo>
                    <a:pt x="2096" y="4312"/>
                    <a:pt x="2287" y="4360"/>
                    <a:pt x="2454" y="4360"/>
                  </a:cubicBezTo>
                  <a:cubicBezTo>
                    <a:pt x="2644" y="4360"/>
                    <a:pt x="2811" y="4312"/>
                    <a:pt x="2978" y="4265"/>
                  </a:cubicBezTo>
                  <a:close/>
                  <a:moveTo>
                    <a:pt x="906" y="6884"/>
                  </a:moveTo>
                  <a:lnTo>
                    <a:pt x="906" y="7360"/>
                  </a:lnTo>
                  <a:lnTo>
                    <a:pt x="310" y="7360"/>
                  </a:lnTo>
                  <a:lnTo>
                    <a:pt x="310" y="6884"/>
                  </a:lnTo>
                  <a:close/>
                  <a:moveTo>
                    <a:pt x="4621" y="6884"/>
                  </a:moveTo>
                  <a:lnTo>
                    <a:pt x="4621" y="7360"/>
                  </a:lnTo>
                  <a:lnTo>
                    <a:pt x="4025" y="7360"/>
                  </a:lnTo>
                  <a:lnTo>
                    <a:pt x="4025" y="6884"/>
                  </a:lnTo>
                  <a:close/>
                  <a:moveTo>
                    <a:pt x="2152" y="1"/>
                  </a:moveTo>
                  <a:cubicBezTo>
                    <a:pt x="2006" y="1"/>
                    <a:pt x="1850" y="30"/>
                    <a:pt x="1715" y="97"/>
                  </a:cubicBezTo>
                  <a:cubicBezTo>
                    <a:pt x="1620" y="168"/>
                    <a:pt x="1525" y="264"/>
                    <a:pt x="1501" y="383"/>
                  </a:cubicBezTo>
                  <a:cubicBezTo>
                    <a:pt x="1191" y="430"/>
                    <a:pt x="1001" y="645"/>
                    <a:pt x="953" y="954"/>
                  </a:cubicBezTo>
                  <a:cubicBezTo>
                    <a:pt x="787" y="1026"/>
                    <a:pt x="644" y="1193"/>
                    <a:pt x="596" y="1407"/>
                  </a:cubicBezTo>
                  <a:cubicBezTo>
                    <a:pt x="596" y="1550"/>
                    <a:pt x="596" y="1693"/>
                    <a:pt x="668" y="1835"/>
                  </a:cubicBezTo>
                  <a:cubicBezTo>
                    <a:pt x="453" y="1883"/>
                    <a:pt x="263" y="2074"/>
                    <a:pt x="263" y="2312"/>
                  </a:cubicBezTo>
                  <a:lnTo>
                    <a:pt x="263" y="2478"/>
                  </a:lnTo>
                  <a:cubicBezTo>
                    <a:pt x="263" y="2764"/>
                    <a:pt x="501" y="2979"/>
                    <a:pt x="763" y="2979"/>
                  </a:cubicBezTo>
                  <a:lnTo>
                    <a:pt x="953" y="2979"/>
                  </a:lnTo>
                  <a:cubicBezTo>
                    <a:pt x="1001" y="3455"/>
                    <a:pt x="1263" y="3860"/>
                    <a:pt x="1620" y="4098"/>
                  </a:cubicBezTo>
                  <a:lnTo>
                    <a:pt x="1620" y="4407"/>
                  </a:lnTo>
                  <a:lnTo>
                    <a:pt x="739" y="4693"/>
                  </a:lnTo>
                  <a:cubicBezTo>
                    <a:pt x="239" y="4860"/>
                    <a:pt x="1" y="5122"/>
                    <a:pt x="1" y="5479"/>
                  </a:cubicBezTo>
                  <a:lnTo>
                    <a:pt x="1" y="5789"/>
                  </a:lnTo>
                  <a:lnTo>
                    <a:pt x="310" y="5789"/>
                  </a:lnTo>
                  <a:lnTo>
                    <a:pt x="310" y="5479"/>
                  </a:lnTo>
                  <a:cubicBezTo>
                    <a:pt x="310" y="5336"/>
                    <a:pt x="358" y="5146"/>
                    <a:pt x="834" y="5003"/>
                  </a:cubicBezTo>
                  <a:lnTo>
                    <a:pt x="1644" y="4741"/>
                  </a:lnTo>
                  <a:cubicBezTo>
                    <a:pt x="1739" y="5098"/>
                    <a:pt x="2073" y="5360"/>
                    <a:pt x="2454" y="5360"/>
                  </a:cubicBezTo>
                  <a:cubicBezTo>
                    <a:pt x="2858" y="5360"/>
                    <a:pt x="3192" y="5098"/>
                    <a:pt x="3263" y="4741"/>
                  </a:cubicBezTo>
                  <a:lnTo>
                    <a:pt x="4097" y="5003"/>
                  </a:lnTo>
                  <a:cubicBezTo>
                    <a:pt x="4549" y="5146"/>
                    <a:pt x="4621" y="5336"/>
                    <a:pt x="4621" y="5479"/>
                  </a:cubicBezTo>
                  <a:lnTo>
                    <a:pt x="4621" y="6575"/>
                  </a:lnTo>
                  <a:lnTo>
                    <a:pt x="4025" y="6575"/>
                  </a:lnTo>
                  <a:lnTo>
                    <a:pt x="4025" y="5908"/>
                  </a:lnTo>
                  <a:lnTo>
                    <a:pt x="3716" y="5908"/>
                  </a:lnTo>
                  <a:lnTo>
                    <a:pt x="3716" y="7360"/>
                  </a:lnTo>
                  <a:lnTo>
                    <a:pt x="1215" y="7360"/>
                  </a:lnTo>
                  <a:lnTo>
                    <a:pt x="1215" y="5908"/>
                  </a:lnTo>
                  <a:lnTo>
                    <a:pt x="906" y="5908"/>
                  </a:lnTo>
                  <a:lnTo>
                    <a:pt x="906" y="6575"/>
                  </a:lnTo>
                  <a:lnTo>
                    <a:pt x="310" y="6575"/>
                  </a:lnTo>
                  <a:lnTo>
                    <a:pt x="310" y="6098"/>
                  </a:lnTo>
                  <a:lnTo>
                    <a:pt x="1" y="6098"/>
                  </a:lnTo>
                  <a:lnTo>
                    <a:pt x="1" y="7670"/>
                  </a:lnTo>
                  <a:lnTo>
                    <a:pt x="4930" y="7670"/>
                  </a:lnTo>
                  <a:lnTo>
                    <a:pt x="4930" y="5479"/>
                  </a:lnTo>
                  <a:cubicBezTo>
                    <a:pt x="4930" y="5122"/>
                    <a:pt x="4668" y="4860"/>
                    <a:pt x="4192" y="4693"/>
                  </a:cubicBezTo>
                  <a:lnTo>
                    <a:pt x="3311" y="4407"/>
                  </a:lnTo>
                  <a:lnTo>
                    <a:pt x="3311" y="4098"/>
                  </a:lnTo>
                  <a:cubicBezTo>
                    <a:pt x="3668" y="3860"/>
                    <a:pt x="3930" y="3455"/>
                    <a:pt x="3978" y="2979"/>
                  </a:cubicBezTo>
                  <a:lnTo>
                    <a:pt x="4168" y="2979"/>
                  </a:lnTo>
                  <a:cubicBezTo>
                    <a:pt x="4430" y="2979"/>
                    <a:pt x="4668" y="2764"/>
                    <a:pt x="4668" y="2478"/>
                  </a:cubicBezTo>
                  <a:lnTo>
                    <a:pt x="4668" y="2312"/>
                  </a:lnTo>
                  <a:cubicBezTo>
                    <a:pt x="4668" y="2074"/>
                    <a:pt x="4478" y="1883"/>
                    <a:pt x="4240" y="1835"/>
                  </a:cubicBezTo>
                  <a:cubicBezTo>
                    <a:pt x="4335" y="1693"/>
                    <a:pt x="4335" y="1550"/>
                    <a:pt x="4311" y="1407"/>
                  </a:cubicBezTo>
                  <a:cubicBezTo>
                    <a:pt x="4287" y="1193"/>
                    <a:pt x="4144" y="1026"/>
                    <a:pt x="3978" y="954"/>
                  </a:cubicBezTo>
                  <a:cubicBezTo>
                    <a:pt x="3930" y="645"/>
                    <a:pt x="3716" y="430"/>
                    <a:pt x="3430" y="383"/>
                  </a:cubicBezTo>
                  <a:cubicBezTo>
                    <a:pt x="3406" y="264"/>
                    <a:pt x="3311" y="168"/>
                    <a:pt x="3192" y="97"/>
                  </a:cubicBezTo>
                  <a:cubicBezTo>
                    <a:pt x="3071" y="30"/>
                    <a:pt x="2920" y="1"/>
                    <a:pt x="2773" y="1"/>
                  </a:cubicBezTo>
                  <a:cubicBezTo>
                    <a:pt x="2659" y="1"/>
                    <a:pt x="2547" y="18"/>
                    <a:pt x="2454" y="49"/>
                  </a:cubicBezTo>
                  <a:cubicBezTo>
                    <a:pt x="2370" y="18"/>
                    <a:pt x="2265" y="1"/>
                    <a:pt x="21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1" name="Google Shape;5821;p62"/>
            <p:cNvSpPr/>
            <p:nvPr/>
          </p:nvSpPr>
          <p:spPr>
            <a:xfrm>
              <a:off x="7278877" y="1403580"/>
              <a:ext cx="190287" cy="295985"/>
            </a:xfrm>
            <a:custGeom>
              <a:rect b="b" l="l" r="r" t="t"/>
              <a:pathLst>
                <a:path extrusionOk="0" h="7670" w="4931">
                  <a:moveTo>
                    <a:pt x="2477" y="310"/>
                  </a:moveTo>
                  <a:cubicBezTo>
                    <a:pt x="3501" y="310"/>
                    <a:pt x="4359" y="1168"/>
                    <a:pt x="4359" y="2192"/>
                  </a:cubicBezTo>
                  <a:lnTo>
                    <a:pt x="4359" y="3216"/>
                  </a:lnTo>
                  <a:cubicBezTo>
                    <a:pt x="4359" y="3740"/>
                    <a:pt x="4001" y="3978"/>
                    <a:pt x="3668" y="4097"/>
                  </a:cubicBezTo>
                  <a:cubicBezTo>
                    <a:pt x="3858" y="3835"/>
                    <a:pt x="3978" y="3525"/>
                    <a:pt x="3978" y="3168"/>
                  </a:cubicBezTo>
                  <a:lnTo>
                    <a:pt x="3978" y="2168"/>
                  </a:lnTo>
                  <a:lnTo>
                    <a:pt x="953" y="2168"/>
                  </a:lnTo>
                  <a:lnTo>
                    <a:pt x="953" y="3168"/>
                  </a:lnTo>
                  <a:cubicBezTo>
                    <a:pt x="953" y="3525"/>
                    <a:pt x="1072" y="3835"/>
                    <a:pt x="1263" y="4097"/>
                  </a:cubicBezTo>
                  <a:cubicBezTo>
                    <a:pt x="1239" y="4073"/>
                    <a:pt x="1191" y="4073"/>
                    <a:pt x="1167" y="4049"/>
                  </a:cubicBezTo>
                  <a:cubicBezTo>
                    <a:pt x="786" y="3883"/>
                    <a:pt x="596" y="3597"/>
                    <a:pt x="596" y="3216"/>
                  </a:cubicBezTo>
                  <a:lnTo>
                    <a:pt x="596" y="2192"/>
                  </a:lnTo>
                  <a:cubicBezTo>
                    <a:pt x="596" y="1168"/>
                    <a:pt x="1429" y="310"/>
                    <a:pt x="2477" y="310"/>
                  </a:cubicBezTo>
                  <a:close/>
                  <a:moveTo>
                    <a:pt x="3668" y="2477"/>
                  </a:moveTo>
                  <a:lnTo>
                    <a:pt x="3668" y="3168"/>
                  </a:lnTo>
                  <a:cubicBezTo>
                    <a:pt x="3668" y="3835"/>
                    <a:pt x="3120" y="4383"/>
                    <a:pt x="2477" y="4383"/>
                  </a:cubicBezTo>
                  <a:cubicBezTo>
                    <a:pt x="1810" y="4383"/>
                    <a:pt x="1263" y="3835"/>
                    <a:pt x="1263" y="3168"/>
                  </a:cubicBezTo>
                  <a:lnTo>
                    <a:pt x="1263" y="2477"/>
                  </a:lnTo>
                  <a:close/>
                  <a:moveTo>
                    <a:pt x="3001" y="4597"/>
                  </a:moveTo>
                  <a:lnTo>
                    <a:pt x="3001" y="4859"/>
                  </a:lnTo>
                  <a:cubicBezTo>
                    <a:pt x="3001" y="5169"/>
                    <a:pt x="2763" y="5383"/>
                    <a:pt x="2477" y="5383"/>
                  </a:cubicBezTo>
                  <a:cubicBezTo>
                    <a:pt x="2191" y="5383"/>
                    <a:pt x="1953" y="5169"/>
                    <a:pt x="1953" y="4859"/>
                  </a:cubicBezTo>
                  <a:lnTo>
                    <a:pt x="1953" y="4597"/>
                  </a:lnTo>
                  <a:cubicBezTo>
                    <a:pt x="2120" y="4645"/>
                    <a:pt x="2287" y="4692"/>
                    <a:pt x="2477" y="4692"/>
                  </a:cubicBezTo>
                  <a:cubicBezTo>
                    <a:pt x="2644" y="4692"/>
                    <a:pt x="2834" y="4645"/>
                    <a:pt x="3001" y="4597"/>
                  </a:cubicBezTo>
                  <a:close/>
                  <a:moveTo>
                    <a:pt x="905" y="5311"/>
                  </a:moveTo>
                  <a:lnTo>
                    <a:pt x="905" y="7359"/>
                  </a:lnTo>
                  <a:lnTo>
                    <a:pt x="310" y="7359"/>
                  </a:lnTo>
                  <a:lnTo>
                    <a:pt x="310" y="5811"/>
                  </a:lnTo>
                  <a:cubicBezTo>
                    <a:pt x="310" y="5669"/>
                    <a:pt x="382" y="5478"/>
                    <a:pt x="834" y="5335"/>
                  </a:cubicBezTo>
                  <a:lnTo>
                    <a:pt x="905" y="5311"/>
                  </a:lnTo>
                  <a:close/>
                  <a:moveTo>
                    <a:pt x="4025" y="5311"/>
                  </a:moveTo>
                  <a:lnTo>
                    <a:pt x="4097" y="5335"/>
                  </a:lnTo>
                  <a:cubicBezTo>
                    <a:pt x="4573" y="5478"/>
                    <a:pt x="4621" y="5669"/>
                    <a:pt x="4621" y="5811"/>
                  </a:cubicBezTo>
                  <a:lnTo>
                    <a:pt x="4621" y="7359"/>
                  </a:lnTo>
                  <a:lnTo>
                    <a:pt x="4025" y="7359"/>
                  </a:lnTo>
                  <a:lnTo>
                    <a:pt x="4025" y="5311"/>
                  </a:lnTo>
                  <a:close/>
                  <a:moveTo>
                    <a:pt x="2477" y="1"/>
                  </a:moveTo>
                  <a:cubicBezTo>
                    <a:pt x="1263" y="1"/>
                    <a:pt x="262" y="977"/>
                    <a:pt x="262" y="2192"/>
                  </a:cubicBezTo>
                  <a:lnTo>
                    <a:pt x="262" y="3216"/>
                  </a:lnTo>
                  <a:cubicBezTo>
                    <a:pt x="262" y="3740"/>
                    <a:pt x="548" y="4121"/>
                    <a:pt x="1048" y="4335"/>
                  </a:cubicBezTo>
                  <a:cubicBezTo>
                    <a:pt x="1263" y="4430"/>
                    <a:pt x="1477" y="4478"/>
                    <a:pt x="1620" y="4502"/>
                  </a:cubicBezTo>
                  <a:lnTo>
                    <a:pt x="1620" y="4764"/>
                  </a:lnTo>
                  <a:lnTo>
                    <a:pt x="739" y="5026"/>
                  </a:lnTo>
                  <a:cubicBezTo>
                    <a:pt x="262" y="5192"/>
                    <a:pt x="0" y="5454"/>
                    <a:pt x="0" y="5811"/>
                  </a:cubicBezTo>
                  <a:lnTo>
                    <a:pt x="0" y="7669"/>
                  </a:lnTo>
                  <a:lnTo>
                    <a:pt x="2001" y="7669"/>
                  </a:lnTo>
                  <a:lnTo>
                    <a:pt x="2001" y="7359"/>
                  </a:lnTo>
                  <a:lnTo>
                    <a:pt x="1215" y="7359"/>
                  </a:lnTo>
                  <a:lnTo>
                    <a:pt x="1215" y="5216"/>
                  </a:lnTo>
                  <a:lnTo>
                    <a:pt x="1668" y="5073"/>
                  </a:lnTo>
                  <a:cubicBezTo>
                    <a:pt x="1739" y="5430"/>
                    <a:pt x="2072" y="5716"/>
                    <a:pt x="2477" y="5716"/>
                  </a:cubicBezTo>
                  <a:cubicBezTo>
                    <a:pt x="2858" y="5716"/>
                    <a:pt x="3192" y="5430"/>
                    <a:pt x="3287" y="5073"/>
                  </a:cubicBezTo>
                  <a:lnTo>
                    <a:pt x="3716" y="5216"/>
                  </a:lnTo>
                  <a:lnTo>
                    <a:pt x="3716" y="7359"/>
                  </a:lnTo>
                  <a:lnTo>
                    <a:pt x="2930" y="7359"/>
                  </a:lnTo>
                  <a:lnTo>
                    <a:pt x="2930" y="7669"/>
                  </a:lnTo>
                  <a:lnTo>
                    <a:pt x="4930" y="7669"/>
                  </a:lnTo>
                  <a:lnTo>
                    <a:pt x="4930" y="5811"/>
                  </a:lnTo>
                  <a:cubicBezTo>
                    <a:pt x="4930" y="5454"/>
                    <a:pt x="4692" y="5192"/>
                    <a:pt x="4192" y="5026"/>
                  </a:cubicBezTo>
                  <a:lnTo>
                    <a:pt x="3311" y="4764"/>
                  </a:lnTo>
                  <a:lnTo>
                    <a:pt x="3311" y="4502"/>
                  </a:lnTo>
                  <a:cubicBezTo>
                    <a:pt x="3454" y="4478"/>
                    <a:pt x="3668" y="4430"/>
                    <a:pt x="3882" y="4335"/>
                  </a:cubicBezTo>
                  <a:cubicBezTo>
                    <a:pt x="4406" y="4121"/>
                    <a:pt x="4668" y="3740"/>
                    <a:pt x="4668" y="3216"/>
                  </a:cubicBezTo>
                  <a:lnTo>
                    <a:pt x="4668" y="2192"/>
                  </a:lnTo>
                  <a:cubicBezTo>
                    <a:pt x="4668" y="977"/>
                    <a:pt x="3668" y="1"/>
                    <a:pt x="24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2" name="Google Shape;5822;p62"/>
            <p:cNvSpPr/>
            <p:nvPr/>
          </p:nvSpPr>
          <p:spPr>
            <a:xfrm>
              <a:off x="7368017" y="1687555"/>
              <a:ext cx="12001" cy="12001"/>
            </a:xfrm>
            <a:custGeom>
              <a:rect b="b" l="l" r="r" t="t"/>
              <a:pathLst>
                <a:path extrusionOk="0" h="311" w="311">
                  <a:moveTo>
                    <a:pt x="1" y="0"/>
                  </a:moveTo>
                  <a:lnTo>
                    <a:pt x="1" y="310"/>
                  </a:lnTo>
                  <a:lnTo>
                    <a:pt x="310" y="310"/>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23" name="Google Shape;5823;p62"/>
          <p:cNvGrpSpPr/>
          <p:nvPr/>
        </p:nvGrpSpPr>
        <p:grpSpPr>
          <a:xfrm>
            <a:off x="6297407" y="1343844"/>
            <a:ext cx="389682" cy="415421"/>
            <a:chOff x="6297407" y="1343844"/>
            <a:chExt cx="389682" cy="415421"/>
          </a:xfrm>
        </p:grpSpPr>
        <p:sp>
          <p:nvSpPr>
            <p:cNvPr id="5824" name="Google Shape;5824;p62"/>
            <p:cNvSpPr/>
            <p:nvPr/>
          </p:nvSpPr>
          <p:spPr>
            <a:xfrm>
              <a:off x="6303851" y="1350289"/>
              <a:ext cx="376831" cy="332723"/>
            </a:xfrm>
            <a:custGeom>
              <a:rect b="b" l="l" r="r" t="t"/>
              <a:pathLst>
                <a:path extrusionOk="0" h="8622" w="9765">
                  <a:moveTo>
                    <a:pt x="2382" y="5502"/>
                  </a:moveTo>
                  <a:cubicBezTo>
                    <a:pt x="3263" y="5502"/>
                    <a:pt x="3954" y="6192"/>
                    <a:pt x="3954" y="7073"/>
                  </a:cubicBezTo>
                  <a:cubicBezTo>
                    <a:pt x="3954" y="7645"/>
                    <a:pt x="3644" y="8145"/>
                    <a:pt x="3191" y="8431"/>
                  </a:cubicBezTo>
                  <a:cubicBezTo>
                    <a:pt x="3501" y="8526"/>
                    <a:pt x="3882" y="8502"/>
                    <a:pt x="4263" y="8312"/>
                  </a:cubicBezTo>
                  <a:cubicBezTo>
                    <a:pt x="4477" y="8502"/>
                    <a:pt x="4573" y="8621"/>
                    <a:pt x="4882" y="8621"/>
                  </a:cubicBezTo>
                  <a:cubicBezTo>
                    <a:pt x="5192" y="8621"/>
                    <a:pt x="5287" y="8502"/>
                    <a:pt x="5501" y="8312"/>
                  </a:cubicBezTo>
                  <a:cubicBezTo>
                    <a:pt x="5883" y="8502"/>
                    <a:pt x="6264" y="8526"/>
                    <a:pt x="6573" y="8431"/>
                  </a:cubicBezTo>
                  <a:cubicBezTo>
                    <a:pt x="6121" y="8145"/>
                    <a:pt x="5811" y="7645"/>
                    <a:pt x="5811" y="7073"/>
                  </a:cubicBezTo>
                  <a:cubicBezTo>
                    <a:pt x="5811" y="6192"/>
                    <a:pt x="6502" y="5502"/>
                    <a:pt x="7383" y="5502"/>
                  </a:cubicBezTo>
                  <a:cubicBezTo>
                    <a:pt x="8121" y="5502"/>
                    <a:pt x="8740" y="6002"/>
                    <a:pt x="8907" y="6716"/>
                  </a:cubicBezTo>
                  <a:cubicBezTo>
                    <a:pt x="9050" y="6526"/>
                    <a:pt x="9121" y="6288"/>
                    <a:pt x="9121" y="6026"/>
                  </a:cubicBezTo>
                  <a:cubicBezTo>
                    <a:pt x="9121" y="5764"/>
                    <a:pt x="9050" y="5549"/>
                    <a:pt x="8931" y="5359"/>
                  </a:cubicBezTo>
                  <a:cubicBezTo>
                    <a:pt x="9407" y="5192"/>
                    <a:pt x="9764" y="4740"/>
                    <a:pt x="9764" y="4192"/>
                  </a:cubicBezTo>
                  <a:cubicBezTo>
                    <a:pt x="9764" y="3692"/>
                    <a:pt x="9455" y="3263"/>
                    <a:pt x="9026" y="3073"/>
                  </a:cubicBezTo>
                  <a:cubicBezTo>
                    <a:pt x="9359" y="2382"/>
                    <a:pt x="8764" y="1572"/>
                    <a:pt x="7978" y="1715"/>
                  </a:cubicBezTo>
                  <a:cubicBezTo>
                    <a:pt x="8073" y="906"/>
                    <a:pt x="7311" y="286"/>
                    <a:pt x="6549" y="524"/>
                  </a:cubicBezTo>
                  <a:cubicBezTo>
                    <a:pt x="6049" y="120"/>
                    <a:pt x="5549" y="1"/>
                    <a:pt x="4882" y="1"/>
                  </a:cubicBezTo>
                  <a:cubicBezTo>
                    <a:pt x="4239" y="1"/>
                    <a:pt x="3715" y="120"/>
                    <a:pt x="3215" y="524"/>
                  </a:cubicBezTo>
                  <a:cubicBezTo>
                    <a:pt x="2453" y="286"/>
                    <a:pt x="1691" y="906"/>
                    <a:pt x="1786" y="1715"/>
                  </a:cubicBezTo>
                  <a:cubicBezTo>
                    <a:pt x="1001" y="1572"/>
                    <a:pt x="405" y="2382"/>
                    <a:pt x="739" y="3073"/>
                  </a:cubicBezTo>
                  <a:cubicBezTo>
                    <a:pt x="310" y="3263"/>
                    <a:pt x="0" y="3692"/>
                    <a:pt x="0" y="4192"/>
                  </a:cubicBezTo>
                  <a:cubicBezTo>
                    <a:pt x="0" y="4740"/>
                    <a:pt x="358" y="5192"/>
                    <a:pt x="858" y="5359"/>
                  </a:cubicBezTo>
                  <a:cubicBezTo>
                    <a:pt x="715" y="5549"/>
                    <a:pt x="643" y="5764"/>
                    <a:pt x="643" y="6026"/>
                  </a:cubicBezTo>
                  <a:cubicBezTo>
                    <a:pt x="643" y="6288"/>
                    <a:pt x="715" y="6526"/>
                    <a:pt x="858" y="6716"/>
                  </a:cubicBezTo>
                  <a:cubicBezTo>
                    <a:pt x="1024" y="6002"/>
                    <a:pt x="1644" y="5502"/>
                    <a:pt x="2382" y="5502"/>
                  </a:cubicBezTo>
                  <a:close/>
                  <a:moveTo>
                    <a:pt x="4882" y="4573"/>
                  </a:moveTo>
                  <a:cubicBezTo>
                    <a:pt x="4025" y="4573"/>
                    <a:pt x="3311" y="3858"/>
                    <a:pt x="3311" y="3001"/>
                  </a:cubicBezTo>
                  <a:cubicBezTo>
                    <a:pt x="3311" y="2120"/>
                    <a:pt x="4001" y="1429"/>
                    <a:pt x="4882" y="1429"/>
                  </a:cubicBezTo>
                  <a:cubicBezTo>
                    <a:pt x="5763" y="1429"/>
                    <a:pt x="6454" y="2120"/>
                    <a:pt x="6454" y="3001"/>
                  </a:cubicBezTo>
                  <a:cubicBezTo>
                    <a:pt x="6454" y="3858"/>
                    <a:pt x="5740" y="4573"/>
                    <a:pt x="4882" y="4573"/>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5" name="Google Shape;5825;p62"/>
            <p:cNvSpPr/>
            <p:nvPr/>
          </p:nvSpPr>
          <p:spPr>
            <a:xfrm>
              <a:off x="6328664" y="1387064"/>
              <a:ext cx="327205" cy="291354"/>
            </a:xfrm>
            <a:custGeom>
              <a:rect b="b" l="l" r="r" t="t"/>
              <a:pathLst>
                <a:path extrusionOk="0" h="7550" w="8479">
                  <a:moveTo>
                    <a:pt x="1739" y="4549"/>
                  </a:moveTo>
                  <a:cubicBezTo>
                    <a:pt x="2620" y="4549"/>
                    <a:pt x="3311" y="5239"/>
                    <a:pt x="3311" y="6120"/>
                  </a:cubicBezTo>
                  <a:cubicBezTo>
                    <a:pt x="3311" y="6692"/>
                    <a:pt x="3001" y="7192"/>
                    <a:pt x="2548" y="7478"/>
                  </a:cubicBezTo>
                  <a:cubicBezTo>
                    <a:pt x="2763" y="7525"/>
                    <a:pt x="3001" y="7549"/>
                    <a:pt x="3263" y="7478"/>
                  </a:cubicBezTo>
                  <a:cubicBezTo>
                    <a:pt x="3596" y="7121"/>
                    <a:pt x="3787" y="6644"/>
                    <a:pt x="3787" y="6120"/>
                  </a:cubicBezTo>
                  <a:cubicBezTo>
                    <a:pt x="3787" y="4977"/>
                    <a:pt x="2882" y="4072"/>
                    <a:pt x="1739" y="4072"/>
                  </a:cubicBezTo>
                  <a:cubicBezTo>
                    <a:pt x="1001" y="4072"/>
                    <a:pt x="358" y="4453"/>
                    <a:pt x="0" y="5049"/>
                  </a:cubicBezTo>
                  <a:cubicBezTo>
                    <a:pt x="0" y="5287"/>
                    <a:pt x="72" y="5549"/>
                    <a:pt x="215" y="5763"/>
                  </a:cubicBezTo>
                  <a:cubicBezTo>
                    <a:pt x="381" y="5049"/>
                    <a:pt x="1001" y="4549"/>
                    <a:pt x="1739" y="4549"/>
                  </a:cubicBezTo>
                  <a:close/>
                  <a:moveTo>
                    <a:pt x="4239" y="4096"/>
                  </a:moveTo>
                  <a:cubicBezTo>
                    <a:pt x="3120" y="4096"/>
                    <a:pt x="2191" y="3167"/>
                    <a:pt x="2191" y="2048"/>
                  </a:cubicBezTo>
                  <a:cubicBezTo>
                    <a:pt x="2191" y="905"/>
                    <a:pt x="3120" y="0"/>
                    <a:pt x="4239" y="0"/>
                  </a:cubicBezTo>
                  <a:cubicBezTo>
                    <a:pt x="5359" y="0"/>
                    <a:pt x="6287" y="905"/>
                    <a:pt x="6287" y="2048"/>
                  </a:cubicBezTo>
                  <a:cubicBezTo>
                    <a:pt x="6287" y="3167"/>
                    <a:pt x="5359" y="4096"/>
                    <a:pt x="4239" y="4096"/>
                  </a:cubicBezTo>
                  <a:close/>
                  <a:moveTo>
                    <a:pt x="4239" y="3620"/>
                  </a:moveTo>
                  <a:cubicBezTo>
                    <a:pt x="5097" y="3620"/>
                    <a:pt x="5811" y="2905"/>
                    <a:pt x="5811" y="2048"/>
                  </a:cubicBezTo>
                  <a:cubicBezTo>
                    <a:pt x="5811" y="1167"/>
                    <a:pt x="5120" y="476"/>
                    <a:pt x="4239" y="476"/>
                  </a:cubicBezTo>
                  <a:cubicBezTo>
                    <a:pt x="3358" y="476"/>
                    <a:pt x="2668" y="1167"/>
                    <a:pt x="2668" y="2048"/>
                  </a:cubicBezTo>
                  <a:cubicBezTo>
                    <a:pt x="2668" y="2905"/>
                    <a:pt x="3382" y="3620"/>
                    <a:pt x="4239" y="3620"/>
                  </a:cubicBezTo>
                  <a:close/>
                  <a:moveTo>
                    <a:pt x="6740" y="4549"/>
                  </a:moveTo>
                  <a:cubicBezTo>
                    <a:pt x="7478" y="4549"/>
                    <a:pt x="8097" y="5049"/>
                    <a:pt x="8264" y="5763"/>
                  </a:cubicBezTo>
                  <a:cubicBezTo>
                    <a:pt x="8407" y="5549"/>
                    <a:pt x="8478" y="5287"/>
                    <a:pt x="8478" y="5049"/>
                  </a:cubicBezTo>
                  <a:cubicBezTo>
                    <a:pt x="8121" y="4453"/>
                    <a:pt x="7478" y="4072"/>
                    <a:pt x="6740" y="4072"/>
                  </a:cubicBezTo>
                  <a:cubicBezTo>
                    <a:pt x="5597" y="4072"/>
                    <a:pt x="4692" y="4977"/>
                    <a:pt x="4692" y="6120"/>
                  </a:cubicBezTo>
                  <a:cubicBezTo>
                    <a:pt x="4692" y="6644"/>
                    <a:pt x="4882" y="7121"/>
                    <a:pt x="5216" y="7478"/>
                  </a:cubicBezTo>
                  <a:cubicBezTo>
                    <a:pt x="5478" y="7549"/>
                    <a:pt x="5716" y="7525"/>
                    <a:pt x="5930" y="7478"/>
                  </a:cubicBezTo>
                  <a:cubicBezTo>
                    <a:pt x="5478" y="7192"/>
                    <a:pt x="5168" y="6692"/>
                    <a:pt x="5168" y="6120"/>
                  </a:cubicBezTo>
                  <a:cubicBezTo>
                    <a:pt x="5168" y="5239"/>
                    <a:pt x="5859" y="4549"/>
                    <a:pt x="6740" y="454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6" name="Google Shape;5826;p62"/>
            <p:cNvSpPr/>
            <p:nvPr/>
          </p:nvSpPr>
          <p:spPr>
            <a:xfrm>
              <a:off x="6455467" y="1671001"/>
              <a:ext cx="73553" cy="81849"/>
            </a:xfrm>
            <a:custGeom>
              <a:rect b="b" l="l" r="r" t="t"/>
              <a:pathLst>
                <a:path extrusionOk="0" h="2121" w="1906">
                  <a:moveTo>
                    <a:pt x="953" y="310"/>
                  </a:moveTo>
                  <a:cubicBezTo>
                    <a:pt x="644" y="310"/>
                    <a:pt x="548" y="191"/>
                    <a:pt x="334" y="1"/>
                  </a:cubicBezTo>
                  <a:lnTo>
                    <a:pt x="334" y="1811"/>
                  </a:lnTo>
                  <a:cubicBezTo>
                    <a:pt x="334" y="1977"/>
                    <a:pt x="191" y="2120"/>
                    <a:pt x="1" y="2120"/>
                  </a:cubicBezTo>
                  <a:lnTo>
                    <a:pt x="1906" y="2120"/>
                  </a:lnTo>
                  <a:cubicBezTo>
                    <a:pt x="1715" y="2120"/>
                    <a:pt x="1572" y="1977"/>
                    <a:pt x="1572" y="1811"/>
                  </a:cubicBezTo>
                  <a:lnTo>
                    <a:pt x="1572" y="1"/>
                  </a:lnTo>
                  <a:cubicBezTo>
                    <a:pt x="1358" y="191"/>
                    <a:pt x="1263" y="310"/>
                    <a:pt x="953" y="31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7" name="Google Shape;5827;p62"/>
            <p:cNvSpPr/>
            <p:nvPr/>
          </p:nvSpPr>
          <p:spPr>
            <a:xfrm>
              <a:off x="6455467" y="1671001"/>
              <a:ext cx="60702" cy="81849"/>
            </a:xfrm>
            <a:custGeom>
              <a:rect b="b" l="l" r="r" t="t"/>
              <a:pathLst>
                <a:path extrusionOk="0" h="2121" w="1573">
                  <a:moveTo>
                    <a:pt x="953" y="310"/>
                  </a:moveTo>
                  <a:cubicBezTo>
                    <a:pt x="644" y="310"/>
                    <a:pt x="548" y="191"/>
                    <a:pt x="334" y="1"/>
                  </a:cubicBezTo>
                  <a:lnTo>
                    <a:pt x="334" y="596"/>
                  </a:lnTo>
                  <a:lnTo>
                    <a:pt x="334" y="1811"/>
                  </a:lnTo>
                  <a:cubicBezTo>
                    <a:pt x="334" y="1977"/>
                    <a:pt x="191" y="2120"/>
                    <a:pt x="1" y="2120"/>
                  </a:cubicBezTo>
                  <a:lnTo>
                    <a:pt x="477" y="2120"/>
                  </a:lnTo>
                  <a:cubicBezTo>
                    <a:pt x="644" y="2120"/>
                    <a:pt x="787" y="1977"/>
                    <a:pt x="787" y="1811"/>
                  </a:cubicBezTo>
                  <a:lnTo>
                    <a:pt x="787" y="787"/>
                  </a:lnTo>
                  <a:cubicBezTo>
                    <a:pt x="1072" y="810"/>
                    <a:pt x="1334" y="763"/>
                    <a:pt x="1572" y="596"/>
                  </a:cubicBezTo>
                  <a:lnTo>
                    <a:pt x="1572" y="1"/>
                  </a:lnTo>
                  <a:cubicBezTo>
                    <a:pt x="1358" y="191"/>
                    <a:pt x="1263" y="310"/>
                    <a:pt x="953" y="31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8" name="Google Shape;5828;p62"/>
            <p:cNvSpPr/>
            <p:nvPr/>
          </p:nvSpPr>
          <p:spPr>
            <a:xfrm>
              <a:off x="6335108" y="1562566"/>
              <a:ext cx="121327" cy="113069"/>
            </a:xfrm>
            <a:custGeom>
              <a:rect b="b" l="l" r="r" t="t"/>
              <a:pathLst>
                <a:path extrusionOk="0" h="2930" w="3144">
                  <a:moveTo>
                    <a:pt x="1572" y="2001"/>
                  </a:moveTo>
                  <a:cubicBezTo>
                    <a:pt x="1310" y="2001"/>
                    <a:pt x="1072" y="1787"/>
                    <a:pt x="1072" y="1525"/>
                  </a:cubicBezTo>
                  <a:lnTo>
                    <a:pt x="1072" y="1263"/>
                  </a:lnTo>
                  <a:cubicBezTo>
                    <a:pt x="1072" y="1001"/>
                    <a:pt x="1310" y="787"/>
                    <a:pt x="1572" y="787"/>
                  </a:cubicBezTo>
                  <a:cubicBezTo>
                    <a:pt x="1858" y="787"/>
                    <a:pt x="2072" y="1001"/>
                    <a:pt x="2072" y="1263"/>
                  </a:cubicBezTo>
                  <a:lnTo>
                    <a:pt x="2072" y="1525"/>
                  </a:lnTo>
                  <a:cubicBezTo>
                    <a:pt x="2072" y="1787"/>
                    <a:pt x="1858" y="2001"/>
                    <a:pt x="1572" y="2001"/>
                  </a:cubicBezTo>
                  <a:close/>
                  <a:moveTo>
                    <a:pt x="3144" y="1572"/>
                  </a:moveTo>
                  <a:cubicBezTo>
                    <a:pt x="3144" y="691"/>
                    <a:pt x="2453" y="1"/>
                    <a:pt x="1572" y="1"/>
                  </a:cubicBezTo>
                  <a:cubicBezTo>
                    <a:pt x="714" y="1"/>
                    <a:pt x="0" y="691"/>
                    <a:pt x="0" y="1572"/>
                  </a:cubicBezTo>
                  <a:cubicBezTo>
                    <a:pt x="0" y="2144"/>
                    <a:pt x="310" y="2644"/>
                    <a:pt x="786" y="2930"/>
                  </a:cubicBezTo>
                  <a:lnTo>
                    <a:pt x="786" y="2358"/>
                  </a:lnTo>
                  <a:cubicBezTo>
                    <a:pt x="786" y="2287"/>
                    <a:pt x="834" y="2263"/>
                    <a:pt x="881" y="2239"/>
                  </a:cubicBezTo>
                  <a:lnTo>
                    <a:pt x="1572" y="2001"/>
                  </a:lnTo>
                  <a:lnTo>
                    <a:pt x="2262" y="2239"/>
                  </a:lnTo>
                  <a:cubicBezTo>
                    <a:pt x="2310" y="2263"/>
                    <a:pt x="2381" y="2287"/>
                    <a:pt x="2381" y="2358"/>
                  </a:cubicBezTo>
                  <a:lnTo>
                    <a:pt x="2381" y="2930"/>
                  </a:lnTo>
                  <a:cubicBezTo>
                    <a:pt x="2858" y="2644"/>
                    <a:pt x="3144" y="2120"/>
                    <a:pt x="3144" y="157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9" name="Google Shape;5829;p62"/>
            <p:cNvSpPr/>
            <p:nvPr/>
          </p:nvSpPr>
          <p:spPr>
            <a:xfrm>
              <a:off x="6377363" y="1435763"/>
              <a:ext cx="230691" cy="204064"/>
            </a:xfrm>
            <a:custGeom>
              <a:rect b="b" l="l" r="r" t="t"/>
              <a:pathLst>
                <a:path extrusionOk="0" h="5288" w="5978">
                  <a:moveTo>
                    <a:pt x="0" y="4811"/>
                  </a:moveTo>
                  <a:cubicBezTo>
                    <a:pt x="0" y="5073"/>
                    <a:pt x="215" y="5287"/>
                    <a:pt x="477" y="5287"/>
                  </a:cubicBezTo>
                  <a:cubicBezTo>
                    <a:pt x="763" y="5287"/>
                    <a:pt x="977" y="5073"/>
                    <a:pt x="977" y="4811"/>
                  </a:cubicBezTo>
                  <a:lnTo>
                    <a:pt x="977" y="4549"/>
                  </a:lnTo>
                  <a:cubicBezTo>
                    <a:pt x="977" y="4287"/>
                    <a:pt x="763" y="4073"/>
                    <a:pt x="477" y="4073"/>
                  </a:cubicBezTo>
                  <a:cubicBezTo>
                    <a:pt x="215" y="4073"/>
                    <a:pt x="0" y="4287"/>
                    <a:pt x="0" y="4549"/>
                  </a:cubicBezTo>
                  <a:close/>
                  <a:moveTo>
                    <a:pt x="4978" y="4811"/>
                  </a:moveTo>
                  <a:cubicBezTo>
                    <a:pt x="4978" y="5073"/>
                    <a:pt x="5192" y="5287"/>
                    <a:pt x="5478" y="5287"/>
                  </a:cubicBezTo>
                  <a:cubicBezTo>
                    <a:pt x="5740" y="5287"/>
                    <a:pt x="5978" y="5073"/>
                    <a:pt x="5978" y="4811"/>
                  </a:cubicBezTo>
                  <a:lnTo>
                    <a:pt x="5978" y="4549"/>
                  </a:lnTo>
                  <a:cubicBezTo>
                    <a:pt x="5978" y="4287"/>
                    <a:pt x="5740" y="4073"/>
                    <a:pt x="5478" y="4073"/>
                  </a:cubicBezTo>
                  <a:cubicBezTo>
                    <a:pt x="5192" y="4073"/>
                    <a:pt x="4978" y="4287"/>
                    <a:pt x="4978" y="4549"/>
                  </a:cubicBezTo>
                  <a:close/>
                  <a:moveTo>
                    <a:pt x="2477" y="739"/>
                  </a:moveTo>
                  <a:cubicBezTo>
                    <a:pt x="2477" y="1000"/>
                    <a:pt x="2715" y="1215"/>
                    <a:pt x="2977" y="1215"/>
                  </a:cubicBezTo>
                  <a:cubicBezTo>
                    <a:pt x="3239" y="1215"/>
                    <a:pt x="3477" y="1000"/>
                    <a:pt x="3477" y="739"/>
                  </a:cubicBezTo>
                  <a:lnTo>
                    <a:pt x="3477" y="477"/>
                  </a:lnTo>
                  <a:cubicBezTo>
                    <a:pt x="3477" y="215"/>
                    <a:pt x="3239" y="0"/>
                    <a:pt x="2977" y="0"/>
                  </a:cubicBezTo>
                  <a:cubicBezTo>
                    <a:pt x="2715" y="0"/>
                    <a:pt x="2477" y="215"/>
                    <a:pt x="2477" y="477"/>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0" name="Google Shape;5830;p62"/>
            <p:cNvSpPr/>
            <p:nvPr/>
          </p:nvSpPr>
          <p:spPr>
            <a:xfrm>
              <a:off x="6365401" y="1639782"/>
              <a:ext cx="61628" cy="44147"/>
            </a:xfrm>
            <a:custGeom>
              <a:rect b="b" l="l" r="r" t="t"/>
              <a:pathLst>
                <a:path extrusionOk="0" h="1144" w="1597">
                  <a:moveTo>
                    <a:pt x="787" y="0"/>
                  </a:moveTo>
                  <a:lnTo>
                    <a:pt x="96" y="238"/>
                  </a:lnTo>
                  <a:cubicBezTo>
                    <a:pt x="49" y="262"/>
                    <a:pt x="1" y="286"/>
                    <a:pt x="1" y="357"/>
                  </a:cubicBezTo>
                  <a:lnTo>
                    <a:pt x="1" y="929"/>
                  </a:lnTo>
                  <a:cubicBezTo>
                    <a:pt x="239" y="1048"/>
                    <a:pt x="501" y="1143"/>
                    <a:pt x="787" y="1143"/>
                  </a:cubicBezTo>
                  <a:cubicBezTo>
                    <a:pt x="1073" y="1143"/>
                    <a:pt x="1358" y="1048"/>
                    <a:pt x="1596" y="929"/>
                  </a:cubicBezTo>
                  <a:lnTo>
                    <a:pt x="1596" y="357"/>
                  </a:lnTo>
                  <a:cubicBezTo>
                    <a:pt x="1596" y="286"/>
                    <a:pt x="1525" y="262"/>
                    <a:pt x="1477" y="23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1" name="Google Shape;5831;p62"/>
            <p:cNvSpPr/>
            <p:nvPr/>
          </p:nvSpPr>
          <p:spPr>
            <a:xfrm>
              <a:off x="6365401" y="1659077"/>
              <a:ext cx="39555" cy="24852"/>
            </a:xfrm>
            <a:custGeom>
              <a:rect b="b" l="l" r="r" t="t"/>
              <a:pathLst>
                <a:path extrusionOk="0" h="644" w="1025">
                  <a:moveTo>
                    <a:pt x="1" y="0"/>
                  </a:moveTo>
                  <a:lnTo>
                    <a:pt x="1" y="429"/>
                  </a:lnTo>
                  <a:cubicBezTo>
                    <a:pt x="144" y="500"/>
                    <a:pt x="287" y="572"/>
                    <a:pt x="453" y="596"/>
                  </a:cubicBezTo>
                  <a:lnTo>
                    <a:pt x="477" y="596"/>
                  </a:lnTo>
                  <a:cubicBezTo>
                    <a:pt x="477" y="596"/>
                    <a:pt x="501" y="619"/>
                    <a:pt x="501" y="619"/>
                  </a:cubicBezTo>
                  <a:lnTo>
                    <a:pt x="525" y="619"/>
                  </a:lnTo>
                  <a:cubicBezTo>
                    <a:pt x="525" y="619"/>
                    <a:pt x="525" y="619"/>
                    <a:pt x="549" y="619"/>
                  </a:cubicBezTo>
                  <a:cubicBezTo>
                    <a:pt x="620" y="619"/>
                    <a:pt x="715" y="643"/>
                    <a:pt x="787" y="643"/>
                  </a:cubicBezTo>
                  <a:cubicBezTo>
                    <a:pt x="811" y="643"/>
                    <a:pt x="834" y="643"/>
                    <a:pt x="858" y="643"/>
                  </a:cubicBezTo>
                  <a:cubicBezTo>
                    <a:pt x="882" y="643"/>
                    <a:pt x="882" y="643"/>
                    <a:pt x="882" y="643"/>
                  </a:cubicBezTo>
                  <a:cubicBezTo>
                    <a:pt x="882" y="643"/>
                    <a:pt x="906" y="643"/>
                    <a:pt x="906" y="643"/>
                  </a:cubicBezTo>
                  <a:cubicBezTo>
                    <a:pt x="906" y="643"/>
                    <a:pt x="930" y="619"/>
                    <a:pt x="930" y="619"/>
                  </a:cubicBezTo>
                  <a:lnTo>
                    <a:pt x="930" y="619"/>
                  </a:lnTo>
                  <a:cubicBezTo>
                    <a:pt x="977" y="619"/>
                    <a:pt x="1001" y="619"/>
                    <a:pt x="1025" y="619"/>
                  </a:cubicBezTo>
                  <a:cubicBezTo>
                    <a:pt x="596" y="548"/>
                    <a:pt x="239" y="334"/>
                    <a:pt x="1"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2" name="Google Shape;5832;p62"/>
            <p:cNvSpPr/>
            <p:nvPr/>
          </p:nvSpPr>
          <p:spPr>
            <a:xfrm>
              <a:off x="6461911" y="1482610"/>
              <a:ext cx="60702" cy="44147"/>
            </a:xfrm>
            <a:custGeom>
              <a:rect b="b" l="l" r="r" t="t"/>
              <a:pathLst>
                <a:path extrusionOk="0" h="1144" w="1573">
                  <a:moveTo>
                    <a:pt x="0" y="930"/>
                  </a:moveTo>
                  <a:cubicBezTo>
                    <a:pt x="215" y="1049"/>
                    <a:pt x="501" y="1144"/>
                    <a:pt x="786" y="1144"/>
                  </a:cubicBezTo>
                  <a:cubicBezTo>
                    <a:pt x="1072" y="1144"/>
                    <a:pt x="1358" y="1049"/>
                    <a:pt x="1572" y="930"/>
                  </a:cubicBezTo>
                  <a:lnTo>
                    <a:pt x="1572" y="358"/>
                  </a:lnTo>
                  <a:cubicBezTo>
                    <a:pt x="1572" y="287"/>
                    <a:pt x="1525" y="263"/>
                    <a:pt x="1477" y="239"/>
                  </a:cubicBezTo>
                  <a:lnTo>
                    <a:pt x="786" y="1"/>
                  </a:lnTo>
                  <a:lnTo>
                    <a:pt x="96" y="239"/>
                  </a:lnTo>
                  <a:cubicBezTo>
                    <a:pt x="48" y="263"/>
                    <a:pt x="0" y="287"/>
                    <a:pt x="0" y="35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3" name="Google Shape;5833;p62"/>
            <p:cNvSpPr/>
            <p:nvPr/>
          </p:nvSpPr>
          <p:spPr>
            <a:xfrm>
              <a:off x="6431581" y="1405432"/>
              <a:ext cx="121366" cy="113069"/>
            </a:xfrm>
            <a:custGeom>
              <a:rect b="b" l="l" r="r" t="t"/>
              <a:pathLst>
                <a:path extrusionOk="0" h="2930" w="3145">
                  <a:moveTo>
                    <a:pt x="1572" y="2001"/>
                  </a:moveTo>
                  <a:cubicBezTo>
                    <a:pt x="1310" y="2001"/>
                    <a:pt x="1072" y="1786"/>
                    <a:pt x="1072" y="1525"/>
                  </a:cubicBezTo>
                  <a:lnTo>
                    <a:pt x="1072" y="1263"/>
                  </a:lnTo>
                  <a:cubicBezTo>
                    <a:pt x="1072" y="1001"/>
                    <a:pt x="1310" y="786"/>
                    <a:pt x="1572" y="786"/>
                  </a:cubicBezTo>
                  <a:cubicBezTo>
                    <a:pt x="1834" y="786"/>
                    <a:pt x="2072" y="1001"/>
                    <a:pt x="2072" y="1263"/>
                  </a:cubicBezTo>
                  <a:lnTo>
                    <a:pt x="2072" y="1525"/>
                  </a:lnTo>
                  <a:cubicBezTo>
                    <a:pt x="2072" y="1786"/>
                    <a:pt x="1834" y="2001"/>
                    <a:pt x="1572" y="2001"/>
                  </a:cubicBezTo>
                  <a:close/>
                  <a:moveTo>
                    <a:pt x="1" y="1572"/>
                  </a:moveTo>
                  <a:cubicBezTo>
                    <a:pt x="1" y="2144"/>
                    <a:pt x="310" y="2644"/>
                    <a:pt x="786" y="2930"/>
                  </a:cubicBezTo>
                  <a:lnTo>
                    <a:pt x="786" y="2358"/>
                  </a:lnTo>
                  <a:cubicBezTo>
                    <a:pt x="786" y="2287"/>
                    <a:pt x="834" y="2263"/>
                    <a:pt x="882" y="2239"/>
                  </a:cubicBezTo>
                  <a:lnTo>
                    <a:pt x="1572" y="2001"/>
                  </a:lnTo>
                  <a:lnTo>
                    <a:pt x="2263" y="2239"/>
                  </a:lnTo>
                  <a:cubicBezTo>
                    <a:pt x="2311" y="2263"/>
                    <a:pt x="2358" y="2287"/>
                    <a:pt x="2358" y="2358"/>
                  </a:cubicBezTo>
                  <a:lnTo>
                    <a:pt x="2358" y="2930"/>
                  </a:lnTo>
                  <a:cubicBezTo>
                    <a:pt x="2834" y="2644"/>
                    <a:pt x="3144" y="2144"/>
                    <a:pt x="3144" y="1572"/>
                  </a:cubicBezTo>
                  <a:cubicBezTo>
                    <a:pt x="3144" y="691"/>
                    <a:pt x="2430" y="0"/>
                    <a:pt x="1572" y="0"/>
                  </a:cubicBezTo>
                  <a:cubicBezTo>
                    <a:pt x="691" y="0"/>
                    <a:pt x="1" y="691"/>
                    <a:pt x="1" y="157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4" name="Google Shape;5834;p62"/>
            <p:cNvSpPr/>
            <p:nvPr/>
          </p:nvSpPr>
          <p:spPr>
            <a:xfrm>
              <a:off x="6528091" y="1562566"/>
              <a:ext cx="121327" cy="113069"/>
            </a:xfrm>
            <a:custGeom>
              <a:rect b="b" l="l" r="r" t="t"/>
              <a:pathLst>
                <a:path extrusionOk="0" h="2930" w="3144">
                  <a:moveTo>
                    <a:pt x="1572" y="2001"/>
                  </a:moveTo>
                  <a:cubicBezTo>
                    <a:pt x="1286" y="2001"/>
                    <a:pt x="1072" y="1787"/>
                    <a:pt x="1072" y="1525"/>
                  </a:cubicBezTo>
                  <a:lnTo>
                    <a:pt x="1072" y="1263"/>
                  </a:lnTo>
                  <a:cubicBezTo>
                    <a:pt x="1072" y="1001"/>
                    <a:pt x="1286" y="787"/>
                    <a:pt x="1572" y="787"/>
                  </a:cubicBezTo>
                  <a:cubicBezTo>
                    <a:pt x="1834" y="787"/>
                    <a:pt x="2072" y="1001"/>
                    <a:pt x="2072" y="1263"/>
                  </a:cubicBezTo>
                  <a:lnTo>
                    <a:pt x="2072" y="1525"/>
                  </a:lnTo>
                  <a:cubicBezTo>
                    <a:pt x="2072" y="1787"/>
                    <a:pt x="1834" y="2001"/>
                    <a:pt x="1572" y="2001"/>
                  </a:cubicBezTo>
                  <a:close/>
                  <a:moveTo>
                    <a:pt x="1572" y="1"/>
                  </a:moveTo>
                  <a:cubicBezTo>
                    <a:pt x="691" y="1"/>
                    <a:pt x="0" y="691"/>
                    <a:pt x="0" y="1572"/>
                  </a:cubicBezTo>
                  <a:cubicBezTo>
                    <a:pt x="0" y="2120"/>
                    <a:pt x="286" y="2644"/>
                    <a:pt x="762" y="2930"/>
                  </a:cubicBezTo>
                  <a:lnTo>
                    <a:pt x="762" y="2358"/>
                  </a:lnTo>
                  <a:cubicBezTo>
                    <a:pt x="762" y="2287"/>
                    <a:pt x="834" y="2263"/>
                    <a:pt x="881" y="2239"/>
                  </a:cubicBezTo>
                  <a:lnTo>
                    <a:pt x="1572" y="2001"/>
                  </a:lnTo>
                  <a:lnTo>
                    <a:pt x="2239" y="2239"/>
                  </a:lnTo>
                  <a:cubicBezTo>
                    <a:pt x="2310" y="2263"/>
                    <a:pt x="2358" y="2287"/>
                    <a:pt x="2358" y="2358"/>
                  </a:cubicBezTo>
                  <a:lnTo>
                    <a:pt x="2358" y="2930"/>
                  </a:lnTo>
                  <a:cubicBezTo>
                    <a:pt x="2834" y="2644"/>
                    <a:pt x="3144" y="2144"/>
                    <a:pt x="3144" y="1572"/>
                  </a:cubicBezTo>
                  <a:cubicBezTo>
                    <a:pt x="3144" y="691"/>
                    <a:pt x="2429" y="1"/>
                    <a:pt x="157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5" name="Google Shape;5835;p62"/>
            <p:cNvSpPr/>
            <p:nvPr/>
          </p:nvSpPr>
          <p:spPr>
            <a:xfrm>
              <a:off x="6557496" y="1639782"/>
              <a:ext cx="61590" cy="44147"/>
            </a:xfrm>
            <a:custGeom>
              <a:rect b="b" l="l" r="r" t="t"/>
              <a:pathLst>
                <a:path extrusionOk="0" h="1144" w="1596">
                  <a:moveTo>
                    <a:pt x="810" y="0"/>
                  </a:moveTo>
                  <a:lnTo>
                    <a:pt x="119" y="238"/>
                  </a:lnTo>
                  <a:cubicBezTo>
                    <a:pt x="72" y="262"/>
                    <a:pt x="0" y="286"/>
                    <a:pt x="0" y="357"/>
                  </a:cubicBezTo>
                  <a:lnTo>
                    <a:pt x="0" y="929"/>
                  </a:lnTo>
                  <a:cubicBezTo>
                    <a:pt x="238" y="1048"/>
                    <a:pt x="524" y="1143"/>
                    <a:pt x="810" y="1143"/>
                  </a:cubicBezTo>
                  <a:cubicBezTo>
                    <a:pt x="1096" y="1143"/>
                    <a:pt x="1358" y="1048"/>
                    <a:pt x="1596" y="929"/>
                  </a:cubicBezTo>
                  <a:lnTo>
                    <a:pt x="1596" y="357"/>
                  </a:lnTo>
                  <a:cubicBezTo>
                    <a:pt x="1596" y="286"/>
                    <a:pt x="1548" y="262"/>
                    <a:pt x="1500" y="23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6" name="Google Shape;5836;p62"/>
            <p:cNvSpPr/>
            <p:nvPr/>
          </p:nvSpPr>
          <p:spPr>
            <a:xfrm>
              <a:off x="6335108" y="1557048"/>
              <a:ext cx="69848" cy="118587"/>
            </a:xfrm>
            <a:custGeom>
              <a:rect b="b" l="l" r="r" t="t"/>
              <a:pathLst>
                <a:path extrusionOk="0" h="3073" w="1810">
                  <a:moveTo>
                    <a:pt x="1810" y="144"/>
                  </a:moveTo>
                  <a:cubicBezTo>
                    <a:pt x="857" y="1"/>
                    <a:pt x="0" y="739"/>
                    <a:pt x="0" y="1715"/>
                  </a:cubicBezTo>
                  <a:cubicBezTo>
                    <a:pt x="0" y="2287"/>
                    <a:pt x="310" y="2787"/>
                    <a:pt x="786" y="3073"/>
                  </a:cubicBezTo>
                  <a:lnTo>
                    <a:pt x="786" y="2644"/>
                  </a:lnTo>
                  <a:cubicBezTo>
                    <a:pt x="595" y="2382"/>
                    <a:pt x="476" y="2049"/>
                    <a:pt x="476" y="1715"/>
                  </a:cubicBezTo>
                  <a:cubicBezTo>
                    <a:pt x="476" y="930"/>
                    <a:pt x="1048" y="263"/>
                    <a:pt x="1810" y="14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7" name="Google Shape;5837;p62"/>
            <p:cNvSpPr/>
            <p:nvPr/>
          </p:nvSpPr>
          <p:spPr>
            <a:xfrm>
              <a:off x="6431581" y="1399914"/>
              <a:ext cx="69886" cy="118587"/>
            </a:xfrm>
            <a:custGeom>
              <a:rect b="b" l="l" r="r" t="t"/>
              <a:pathLst>
                <a:path extrusionOk="0" h="3073" w="1811">
                  <a:moveTo>
                    <a:pt x="1810" y="143"/>
                  </a:moveTo>
                  <a:cubicBezTo>
                    <a:pt x="858" y="1"/>
                    <a:pt x="1" y="739"/>
                    <a:pt x="1" y="1715"/>
                  </a:cubicBezTo>
                  <a:cubicBezTo>
                    <a:pt x="1" y="2287"/>
                    <a:pt x="310" y="2787"/>
                    <a:pt x="786" y="3073"/>
                  </a:cubicBezTo>
                  <a:lnTo>
                    <a:pt x="786" y="2644"/>
                  </a:lnTo>
                  <a:cubicBezTo>
                    <a:pt x="596" y="2382"/>
                    <a:pt x="477" y="2049"/>
                    <a:pt x="477" y="1715"/>
                  </a:cubicBezTo>
                  <a:cubicBezTo>
                    <a:pt x="477" y="929"/>
                    <a:pt x="1048" y="262"/>
                    <a:pt x="1810" y="14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8" name="Google Shape;5838;p62"/>
            <p:cNvSpPr/>
            <p:nvPr/>
          </p:nvSpPr>
          <p:spPr>
            <a:xfrm>
              <a:off x="6528091" y="1557048"/>
              <a:ext cx="69848" cy="118587"/>
            </a:xfrm>
            <a:custGeom>
              <a:rect b="b" l="l" r="r" t="t"/>
              <a:pathLst>
                <a:path extrusionOk="0" h="3073" w="1810">
                  <a:moveTo>
                    <a:pt x="1810" y="144"/>
                  </a:moveTo>
                  <a:cubicBezTo>
                    <a:pt x="857" y="1"/>
                    <a:pt x="0" y="739"/>
                    <a:pt x="0" y="1715"/>
                  </a:cubicBezTo>
                  <a:cubicBezTo>
                    <a:pt x="0" y="2287"/>
                    <a:pt x="310" y="2787"/>
                    <a:pt x="762" y="3073"/>
                  </a:cubicBezTo>
                  <a:lnTo>
                    <a:pt x="762" y="2644"/>
                  </a:lnTo>
                  <a:cubicBezTo>
                    <a:pt x="572" y="2382"/>
                    <a:pt x="476" y="2049"/>
                    <a:pt x="476" y="1715"/>
                  </a:cubicBezTo>
                  <a:cubicBezTo>
                    <a:pt x="476" y="930"/>
                    <a:pt x="1048" y="263"/>
                    <a:pt x="1810" y="14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9" name="Google Shape;5839;p62"/>
            <p:cNvSpPr/>
            <p:nvPr/>
          </p:nvSpPr>
          <p:spPr>
            <a:xfrm>
              <a:off x="6461911" y="1501904"/>
              <a:ext cx="39555" cy="24852"/>
            </a:xfrm>
            <a:custGeom>
              <a:rect b="b" l="l" r="r" t="t"/>
              <a:pathLst>
                <a:path extrusionOk="0" h="644" w="1025">
                  <a:moveTo>
                    <a:pt x="0" y="1"/>
                  </a:moveTo>
                  <a:lnTo>
                    <a:pt x="0" y="430"/>
                  </a:lnTo>
                  <a:cubicBezTo>
                    <a:pt x="143" y="501"/>
                    <a:pt x="286" y="572"/>
                    <a:pt x="453" y="596"/>
                  </a:cubicBezTo>
                  <a:lnTo>
                    <a:pt x="453" y="620"/>
                  </a:lnTo>
                  <a:cubicBezTo>
                    <a:pt x="477" y="620"/>
                    <a:pt x="477" y="620"/>
                    <a:pt x="501" y="620"/>
                  </a:cubicBezTo>
                  <a:lnTo>
                    <a:pt x="501" y="620"/>
                  </a:lnTo>
                  <a:cubicBezTo>
                    <a:pt x="524" y="620"/>
                    <a:pt x="524" y="620"/>
                    <a:pt x="524" y="620"/>
                  </a:cubicBezTo>
                  <a:cubicBezTo>
                    <a:pt x="620" y="644"/>
                    <a:pt x="691" y="644"/>
                    <a:pt x="786" y="644"/>
                  </a:cubicBezTo>
                  <a:cubicBezTo>
                    <a:pt x="810" y="644"/>
                    <a:pt x="834" y="644"/>
                    <a:pt x="858" y="644"/>
                  </a:cubicBezTo>
                  <a:cubicBezTo>
                    <a:pt x="858" y="644"/>
                    <a:pt x="882" y="644"/>
                    <a:pt x="882" y="644"/>
                  </a:cubicBezTo>
                  <a:cubicBezTo>
                    <a:pt x="882" y="644"/>
                    <a:pt x="882" y="644"/>
                    <a:pt x="905" y="644"/>
                  </a:cubicBezTo>
                  <a:cubicBezTo>
                    <a:pt x="905" y="644"/>
                    <a:pt x="929" y="644"/>
                    <a:pt x="929" y="644"/>
                  </a:cubicBezTo>
                  <a:lnTo>
                    <a:pt x="929" y="644"/>
                  </a:lnTo>
                  <a:cubicBezTo>
                    <a:pt x="953" y="620"/>
                    <a:pt x="1001" y="620"/>
                    <a:pt x="1024" y="620"/>
                  </a:cubicBezTo>
                  <a:cubicBezTo>
                    <a:pt x="596" y="549"/>
                    <a:pt x="239" y="334"/>
                    <a:pt x="0"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0" name="Google Shape;5840;p62"/>
            <p:cNvSpPr/>
            <p:nvPr/>
          </p:nvSpPr>
          <p:spPr>
            <a:xfrm>
              <a:off x="6557496" y="1659077"/>
              <a:ext cx="40442" cy="24852"/>
            </a:xfrm>
            <a:custGeom>
              <a:rect b="b" l="l" r="r" t="t"/>
              <a:pathLst>
                <a:path extrusionOk="0" h="644" w="1048">
                  <a:moveTo>
                    <a:pt x="0" y="0"/>
                  </a:moveTo>
                  <a:lnTo>
                    <a:pt x="0" y="429"/>
                  </a:lnTo>
                  <a:cubicBezTo>
                    <a:pt x="143" y="500"/>
                    <a:pt x="310" y="572"/>
                    <a:pt x="476" y="596"/>
                  </a:cubicBezTo>
                  <a:lnTo>
                    <a:pt x="476" y="596"/>
                  </a:lnTo>
                  <a:cubicBezTo>
                    <a:pt x="500" y="596"/>
                    <a:pt x="500" y="619"/>
                    <a:pt x="524" y="619"/>
                  </a:cubicBezTo>
                  <a:lnTo>
                    <a:pt x="524" y="619"/>
                  </a:lnTo>
                  <a:cubicBezTo>
                    <a:pt x="548" y="619"/>
                    <a:pt x="548" y="619"/>
                    <a:pt x="548" y="619"/>
                  </a:cubicBezTo>
                  <a:cubicBezTo>
                    <a:pt x="643" y="619"/>
                    <a:pt x="715" y="643"/>
                    <a:pt x="810" y="643"/>
                  </a:cubicBezTo>
                  <a:cubicBezTo>
                    <a:pt x="834" y="643"/>
                    <a:pt x="857" y="643"/>
                    <a:pt x="881" y="643"/>
                  </a:cubicBezTo>
                  <a:cubicBezTo>
                    <a:pt x="881" y="643"/>
                    <a:pt x="881" y="643"/>
                    <a:pt x="905" y="643"/>
                  </a:cubicBezTo>
                  <a:cubicBezTo>
                    <a:pt x="905" y="643"/>
                    <a:pt x="905" y="643"/>
                    <a:pt x="905" y="643"/>
                  </a:cubicBezTo>
                  <a:cubicBezTo>
                    <a:pt x="929" y="643"/>
                    <a:pt x="929" y="643"/>
                    <a:pt x="953" y="619"/>
                  </a:cubicBezTo>
                  <a:lnTo>
                    <a:pt x="953" y="619"/>
                  </a:lnTo>
                  <a:cubicBezTo>
                    <a:pt x="977" y="619"/>
                    <a:pt x="1000" y="619"/>
                    <a:pt x="1048" y="619"/>
                  </a:cubicBezTo>
                  <a:cubicBezTo>
                    <a:pt x="619" y="548"/>
                    <a:pt x="262" y="334"/>
                    <a:pt x="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1" name="Google Shape;5841;p62"/>
            <p:cNvSpPr/>
            <p:nvPr/>
          </p:nvSpPr>
          <p:spPr>
            <a:xfrm>
              <a:off x="6297407" y="1343844"/>
              <a:ext cx="389682" cy="415421"/>
            </a:xfrm>
            <a:custGeom>
              <a:rect b="b" l="l" r="r" t="t"/>
              <a:pathLst>
                <a:path extrusionOk="0" h="10765" w="10098">
                  <a:moveTo>
                    <a:pt x="2549" y="6597"/>
                  </a:moveTo>
                  <a:cubicBezTo>
                    <a:pt x="2739" y="6597"/>
                    <a:pt x="2882" y="6764"/>
                    <a:pt x="2882" y="6931"/>
                  </a:cubicBezTo>
                  <a:lnTo>
                    <a:pt x="2882" y="7193"/>
                  </a:lnTo>
                  <a:cubicBezTo>
                    <a:pt x="2882" y="7383"/>
                    <a:pt x="2739" y="7526"/>
                    <a:pt x="2549" y="7526"/>
                  </a:cubicBezTo>
                  <a:cubicBezTo>
                    <a:pt x="2358" y="7526"/>
                    <a:pt x="2215" y="7383"/>
                    <a:pt x="2215" y="7193"/>
                  </a:cubicBezTo>
                  <a:lnTo>
                    <a:pt x="2215" y="6931"/>
                  </a:lnTo>
                  <a:cubicBezTo>
                    <a:pt x="2215" y="6764"/>
                    <a:pt x="2358" y="6597"/>
                    <a:pt x="2549" y="6597"/>
                  </a:cubicBezTo>
                  <a:close/>
                  <a:moveTo>
                    <a:pt x="7550" y="6597"/>
                  </a:moveTo>
                  <a:cubicBezTo>
                    <a:pt x="7740" y="6597"/>
                    <a:pt x="7883" y="6764"/>
                    <a:pt x="7883" y="6931"/>
                  </a:cubicBezTo>
                  <a:lnTo>
                    <a:pt x="7883" y="7193"/>
                  </a:lnTo>
                  <a:cubicBezTo>
                    <a:pt x="7883" y="7383"/>
                    <a:pt x="7740" y="7526"/>
                    <a:pt x="7550" y="7526"/>
                  </a:cubicBezTo>
                  <a:cubicBezTo>
                    <a:pt x="7359" y="7526"/>
                    <a:pt x="7216" y="7383"/>
                    <a:pt x="7216" y="7193"/>
                  </a:cubicBezTo>
                  <a:lnTo>
                    <a:pt x="7216" y="6931"/>
                  </a:lnTo>
                  <a:cubicBezTo>
                    <a:pt x="7216" y="6764"/>
                    <a:pt x="7359" y="6597"/>
                    <a:pt x="7550" y="6597"/>
                  </a:cubicBezTo>
                  <a:close/>
                  <a:moveTo>
                    <a:pt x="2549" y="5812"/>
                  </a:moveTo>
                  <a:cubicBezTo>
                    <a:pt x="3335" y="5812"/>
                    <a:pt x="3978" y="6455"/>
                    <a:pt x="3978" y="7240"/>
                  </a:cubicBezTo>
                  <a:cubicBezTo>
                    <a:pt x="3978" y="7645"/>
                    <a:pt x="3787" y="8026"/>
                    <a:pt x="3501" y="8288"/>
                  </a:cubicBezTo>
                  <a:lnTo>
                    <a:pt x="3501" y="8026"/>
                  </a:lnTo>
                  <a:cubicBezTo>
                    <a:pt x="3501" y="7955"/>
                    <a:pt x="3478" y="7812"/>
                    <a:pt x="3287" y="7764"/>
                  </a:cubicBezTo>
                  <a:lnTo>
                    <a:pt x="3001" y="7669"/>
                  </a:lnTo>
                  <a:cubicBezTo>
                    <a:pt x="3120" y="7550"/>
                    <a:pt x="3216" y="7383"/>
                    <a:pt x="3216" y="7193"/>
                  </a:cubicBezTo>
                  <a:lnTo>
                    <a:pt x="3216" y="6931"/>
                  </a:lnTo>
                  <a:cubicBezTo>
                    <a:pt x="3216" y="6574"/>
                    <a:pt x="2906" y="6288"/>
                    <a:pt x="2549" y="6288"/>
                  </a:cubicBezTo>
                  <a:cubicBezTo>
                    <a:pt x="2192" y="6288"/>
                    <a:pt x="1906" y="6574"/>
                    <a:pt x="1906" y="6931"/>
                  </a:cubicBezTo>
                  <a:lnTo>
                    <a:pt x="1906" y="7193"/>
                  </a:lnTo>
                  <a:cubicBezTo>
                    <a:pt x="1906" y="7383"/>
                    <a:pt x="1977" y="7550"/>
                    <a:pt x="2120" y="7669"/>
                  </a:cubicBezTo>
                  <a:lnTo>
                    <a:pt x="1811" y="7764"/>
                  </a:lnTo>
                  <a:cubicBezTo>
                    <a:pt x="1620" y="7812"/>
                    <a:pt x="1596" y="7955"/>
                    <a:pt x="1596" y="8026"/>
                  </a:cubicBezTo>
                  <a:lnTo>
                    <a:pt x="1596" y="8288"/>
                  </a:lnTo>
                  <a:cubicBezTo>
                    <a:pt x="1310" y="8026"/>
                    <a:pt x="1144" y="7645"/>
                    <a:pt x="1144" y="7240"/>
                  </a:cubicBezTo>
                  <a:cubicBezTo>
                    <a:pt x="1144" y="6455"/>
                    <a:pt x="1763" y="5812"/>
                    <a:pt x="2549" y="5812"/>
                  </a:cubicBezTo>
                  <a:close/>
                  <a:moveTo>
                    <a:pt x="7550" y="5812"/>
                  </a:moveTo>
                  <a:cubicBezTo>
                    <a:pt x="8336" y="5812"/>
                    <a:pt x="8955" y="6455"/>
                    <a:pt x="8955" y="7240"/>
                  </a:cubicBezTo>
                  <a:cubicBezTo>
                    <a:pt x="8955" y="7645"/>
                    <a:pt x="8788" y="8026"/>
                    <a:pt x="8502" y="8288"/>
                  </a:cubicBezTo>
                  <a:lnTo>
                    <a:pt x="8502" y="8026"/>
                  </a:lnTo>
                  <a:cubicBezTo>
                    <a:pt x="8502" y="7955"/>
                    <a:pt x="8479" y="7812"/>
                    <a:pt x="8288" y="7764"/>
                  </a:cubicBezTo>
                  <a:lnTo>
                    <a:pt x="7978" y="7669"/>
                  </a:lnTo>
                  <a:cubicBezTo>
                    <a:pt x="8121" y="7550"/>
                    <a:pt x="8193" y="7383"/>
                    <a:pt x="8193" y="7193"/>
                  </a:cubicBezTo>
                  <a:lnTo>
                    <a:pt x="8193" y="6931"/>
                  </a:lnTo>
                  <a:cubicBezTo>
                    <a:pt x="8193" y="6574"/>
                    <a:pt x="7907" y="6288"/>
                    <a:pt x="7550" y="6288"/>
                  </a:cubicBezTo>
                  <a:cubicBezTo>
                    <a:pt x="7193" y="6288"/>
                    <a:pt x="6883" y="6574"/>
                    <a:pt x="6883" y="6931"/>
                  </a:cubicBezTo>
                  <a:lnTo>
                    <a:pt x="6883" y="7193"/>
                  </a:lnTo>
                  <a:cubicBezTo>
                    <a:pt x="6883" y="7383"/>
                    <a:pt x="6978" y="7550"/>
                    <a:pt x="7097" y="7669"/>
                  </a:cubicBezTo>
                  <a:lnTo>
                    <a:pt x="6812" y="7764"/>
                  </a:lnTo>
                  <a:cubicBezTo>
                    <a:pt x="6621" y="7812"/>
                    <a:pt x="6597" y="7955"/>
                    <a:pt x="6597" y="8026"/>
                  </a:cubicBezTo>
                  <a:lnTo>
                    <a:pt x="6597" y="8288"/>
                  </a:lnTo>
                  <a:cubicBezTo>
                    <a:pt x="6311" y="8026"/>
                    <a:pt x="6121" y="7645"/>
                    <a:pt x="6121" y="7240"/>
                  </a:cubicBezTo>
                  <a:cubicBezTo>
                    <a:pt x="6121" y="6455"/>
                    <a:pt x="6764" y="5812"/>
                    <a:pt x="7550" y="5812"/>
                  </a:cubicBezTo>
                  <a:close/>
                  <a:moveTo>
                    <a:pt x="2549" y="7836"/>
                  </a:moveTo>
                  <a:lnTo>
                    <a:pt x="3192" y="8050"/>
                  </a:lnTo>
                  <a:lnTo>
                    <a:pt x="3192" y="8503"/>
                  </a:lnTo>
                  <a:cubicBezTo>
                    <a:pt x="3001" y="8598"/>
                    <a:pt x="2787" y="8645"/>
                    <a:pt x="2549" y="8645"/>
                  </a:cubicBezTo>
                  <a:cubicBezTo>
                    <a:pt x="2334" y="8645"/>
                    <a:pt x="2120" y="8598"/>
                    <a:pt x="1906" y="8503"/>
                  </a:cubicBezTo>
                  <a:lnTo>
                    <a:pt x="1906" y="8050"/>
                  </a:lnTo>
                  <a:lnTo>
                    <a:pt x="1930" y="8050"/>
                  </a:lnTo>
                  <a:lnTo>
                    <a:pt x="2549" y="7836"/>
                  </a:lnTo>
                  <a:close/>
                  <a:moveTo>
                    <a:pt x="7550" y="7836"/>
                  </a:moveTo>
                  <a:lnTo>
                    <a:pt x="8169" y="8050"/>
                  </a:lnTo>
                  <a:lnTo>
                    <a:pt x="8193" y="8050"/>
                  </a:lnTo>
                  <a:lnTo>
                    <a:pt x="8193" y="8503"/>
                  </a:lnTo>
                  <a:cubicBezTo>
                    <a:pt x="7978" y="8598"/>
                    <a:pt x="7764" y="8645"/>
                    <a:pt x="7550" y="8645"/>
                  </a:cubicBezTo>
                  <a:cubicBezTo>
                    <a:pt x="7312" y="8645"/>
                    <a:pt x="7097" y="8598"/>
                    <a:pt x="6907" y="8503"/>
                  </a:cubicBezTo>
                  <a:lnTo>
                    <a:pt x="6907" y="8050"/>
                  </a:lnTo>
                  <a:lnTo>
                    <a:pt x="7550" y="7836"/>
                  </a:lnTo>
                  <a:close/>
                  <a:moveTo>
                    <a:pt x="5049" y="1"/>
                  </a:moveTo>
                  <a:cubicBezTo>
                    <a:pt x="4335" y="1"/>
                    <a:pt x="3835" y="168"/>
                    <a:pt x="3358" y="525"/>
                  </a:cubicBezTo>
                  <a:cubicBezTo>
                    <a:pt x="3247" y="493"/>
                    <a:pt x="3139" y="477"/>
                    <a:pt x="3033" y="477"/>
                  </a:cubicBezTo>
                  <a:cubicBezTo>
                    <a:pt x="2821" y="477"/>
                    <a:pt x="2620" y="541"/>
                    <a:pt x="2430" y="668"/>
                  </a:cubicBezTo>
                  <a:lnTo>
                    <a:pt x="2573" y="930"/>
                  </a:lnTo>
                  <a:cubicBezTo>
                    <a:pt x="2725" y="838"/>
                    <a:pt x="2888" y="795"/>
                    <a:pt x="3054" y="795"/>
                  </a:cubicBezTo>
                  <a:cubicBezTo>
                    <a:pt x="3147" y="795"/>
                    <a:pt x="3241" y="809"/>
                    <a:pt x="3335" y="834"/>
                  </a:cubicBezTo>
                  <a:lnTo>
                    <a:pt x="3430" y="858"/>
                  </a:lnTo>
                  <a:lnTo>
                    <a:pt x="3478" y="811"/>
                  </a:lnTo>
                  <a:cubicBezTo>
                    <a:pt x="3930" y="477"/>
                    <a:pt x="4382" y="334"/>
                    <a:pt x="5049" y="334"/>
                  </a:cubicBezTo>
                  <a:cubicBezTo>
                    <a:pt x="5716" y="334"/>
                    <a:pt x="6169" y="477"/>
                    <a:pt x="6621" y="811"/>
                  </a:cubicBezTo>
                  <a:lnTo>
                    <a:pt x="6669" y="858"/>
                  </a:lnTo>
                  <a:lnTo>
                    <a:pt x="6764" y="834"/>
                  </a:lnTo>
                  <a:cubicBezTo>
                    <a:pt x="6854" y="807"/>
                    <a:pt x="6947" y="793"/>
                    <a:pt x="7038" y="793"/>
                  </a:cubicBezTo>
                  <a:cubicBezTo>
                    <a:pt x="7260" y="793"/>
                    <a:pt x="7476" y="873"/>
                    <a:pt x="7645" y="1025"/>
                  </a:cubicBezTo>
                  <a:cubicBezTo>
                    <a:pt x="7907" y="1215"/>
                    <a:pt x="8026" y="1525"/>
                    <a:pt x="8002" y="1858"/>
                  </a:cubicBezTo>
                  <a:lnTo>
                    <a:pt x="7978" y="2073"/>
                  </a:lnTo>
                  <a:lnTo>
                    <a:pt x="7978" y="2073"/>
                  </a:lnTo>
                  <a:lnTo>
                    <a:pt x="8193" y="2025"/>
                  </a:lnTo>
                  <a:cubicBezTo>
                    <a:pt x="8235" y="2018"/>
                    <a:pt x="8277" y="2015"/>
                    <a:pt x="8319" y="2015"/>
                  </a:cubicBezTo>
                  <a:cubicBezTo>
                    <a:pt x="8566" y="2015"/>
                    <a:pt x="8816" y="2131"/>
                    <a:pt x="8979" y="2335"/>
                  </a:cubicBezTo>
                  <a:cubicBezTo>
                    <a:pt x="9145" y="2573"/>
                    <a:pt x="9193" y="2906"/>
                    <a:pt x="9050" y="3168"/>
                  </a:cubicBezTo>
                  <a:lnTo>
                    <a:pt x="8979" y="3311"/>
                  </a:lnTo>
                  <a:lnTo>
                    <a:pt x="9122" y="3382"/>
                  </a:lnTo>
                  <a:cubicBezTo>
                    <a:pt x="9526" y="3549"/>
                    <a:pt x="9788" y="3930"/>
                    <a:pt x="9788" y="4359"/>
                  </a:cubicBezTo>
                  <a:cubicBezTo>
                    <a:pt x="9788" y="4835"/>
                    <a:pt x="9479" y="5240"/>
                    <a:pt x="9050" y="5359"/>
                  </a:cubicBezTo>
                  <a:lnTo>
                    <a:pt x="8836" y="5431"/>
                  </a:lnTo>
                  <a:lnTo>
                    <a:pt x="8955" y="5597"/>
                  </a:lnTo>
                  <a:cubicBezTo>
                    <a:pt x="9074" y="5788"/>
                    <a:pt x="9122" y="5978"/>
                    <a:pt x="9122" y="6193"/>
                  </a:cubicBezTo>
                  <a:cubicBezTo>
                    <a:pt x="9122" y="6288"/>
                    <a:pt x="9122" y="6383"/>
                    <a:pt x="9098" y="6455"/>
                  </a:cubicBezTo>
                  <a:cubicBezTo>
                    <a:pt x="8812" y="5883"/>
                    <a:pt x="8217" y="5502"/>
                    <a:pt x="7550" y="5502"/>
                  </a:cubicBezTo>
                  <a:cubicBezTo>
                    <a:pt x="6597" y="5502"/>
                    <a:pt x="5811" y="6288"/>
                    <a:pt x="5811" y="7240"/>
                  </a:cubicBezTo>
                  <a:cubicBezTo>
                    <a:pt x="5811" y="7717"/>
                    <a:pt x="6026" y="8169"/>
                    <a:pt x="6359" y="8479"/>
                  </a:cubicBezTo>
                  <a:cubicBezTo>
                    <a:pt x="6169" y="8479"/>
                    <a:pt x="5978" y="8455"/>
                    <a:pt x="5764" y="8336"/>
                  </a:cubicBezTo>
                  <a:lnTo>
                    <a:pt x="5668" y="8264"/>
                  </a:lnTo>
                  <a:lnTo>
                    <a:pt x="5573" y="8360"/>
                  </a:lnTo>
                  <a:cubicBezTo>
                    <a:pt x="5549" y="8384"/>
                    <a:pt x="5526" y="8384"/>
                    <a:pt x="5502" y="8407"/>
                  </a:cubicBezTo>
                  <a:cubicBezTo>
                    <a:pt x="5335" y="8574"/>
                    <a:pt x="5264" y="8622"/>
                    <a:pt x="5049" y="8622"/>
                  </a:cubicBezTo>
                  <a:cubicBezTo>
                    <a:pt x="4835" y="8622"/>
                    <a:pt x="4764" y="8574"/>
                    <a:pt x="4597" y="8407"/>
                  </a:cubicBezTo>
                  <a:cubicBezTo>
                    <a:pt x="4573" y="8384"/>
                    <a:pt x="4549" y="8384"/>
                    <a:pt x="4525" y="8360"/>
                  </a:cubicBezTo>
                  <a:lnTo>
                    <a:pt x="4430" y="8264"/>
                  </a:lnTo>
                  <a:lnTo>
                    <a:pt x="4335" y="8336"/>
                  </a:lnTo>
                  <a:cubicBezTo>
                    <a:pt x="4121" y="8455"/>
                    <a:pt x="3930" y="8479"/>
                    <a:pt x="3739" y="8479"/>
                  </a:cubicBezTo>
                  <a:cubicBezTo>
                    <a:pt x="4073" y="8169"/>
                    <a:pt x="4287" y="7717"/>
                    <a:pt x="4287" y="7240"/>
                  </a:cubicBezTo>
                  <a:cubicBezTo>
                    <a:pt x="4287" y="6288"/>
                    <a:pt x="3501" y="5502"/>
                    <a:pt x="2549" y="5502"/>
                  </a:cubicBezTo>
                  <a:cubicBezTo>
                    <a:pt x="1882" y="5502"/>
                    <a:pt x="1287" y="5883"/>
                    <a:pt x="1001" y="6455"/>
                  </a:cubicBezTo>
                  <a:cubicBezTo>
                    <a:pt x="977" y="6383"/>
                    <a:pt x="977" y="6288"/>
                    <a:pt x="977" y="6193"/>
                  </a:cubicBezTo>
                  <a:cubicBezTo>
                    <a:pt x="977" y="5978"/>
                    <a:pt x="1025" y="5788"/>
                    <a:pt x="1144" y="5597"/>
                  </a:cubicBezTo>
                  <a:lnTo>
                    <a:pt x="1263" y="5431"/>
                  </a:lnTo>
                  <a:lnTo>
                    <a:pt x="1048" y="5359"/>
                  </a:lnTo>
                  <a:cubicBezTo>
                    <a:pt x="620" y="5240"/>
                    <a:pt x="310" y="4835"/>
                    <a:pt x="310" y="4359"/>
                  </a:cubicBezTo>
                  <a:cubicBezTo>
                    <a:pt x="310" y="3930"/>
                    <a:pt x="572" y="3549"/>
                    <a:pt x="977" y="3382"/>
                  </a:cubicBezTo>
                  <a:lnTo>
                    <a:pt x="1120" y="3311"/>
                  </a:lnTo>
                  <a:lnTo>
                    <a:pt x="1048" y="3168"/>
                  </a:lnTo>
                  <a:cubicBezTo>
                    <a:pt x="906" y="2906"/>
                    <a:pt x="953" y="2573"/>
                    <a:pt x="1120" y="2335"/>
                  </a:cubicBezTo>
                  <a:cubicBezTo>
                    <a:pt x="1283" y="2131"/>
                    <a:pt x="1532" y="2015"/>
                    <a:pt x="1780" y="2015"/>
                  </a:cubicBezTo>
                  <a:cubicBezTo>
                    <a:pt x="1822" y="2015"/>
                    <a:pt x="1864" y="2018"/>
                    <a:pt x="1906" y="2025"/>
                  </a:cubicBezTo>
                  <a:lnTo>
                    <a:pt x="2120" y="2073"/>
                  </a:lnTo>
                  <a:lnTo>
                    <a:pt x="2120" y="2073"/>
                  </a:lnTo>
                  <a:lnTo>
                    <a:pt x="2096" y="1858"/>
                  </a:lnTo>
                  <a:cubicBezTo>
                    <a:pt x="2072" y="1573"/>
                    <a:pt x="2168" y="1311"/>
                    <a:pt x="2358" y="1120"/>
                  </a:cubicBezTo>
                  <a:lnTo>
                    <a:pt x="2120" y="906"/>
                  </a:lnTo>
                  <a:cubicBezTo>
                    <a:pt x="1906" y="1120"/>
                    <a:pt x="1787" y="1406"/>
                    <a:pt x="1787" y="1692"/>
                  </a:cubicBezTo>
                  <a:cubicBezTo>
                    <a:pt x="1429" y="1692"/>
                    <a:pt x="1096" y="1858"/>
                    <a:pt x="882" y="2144"/>
                  </a:cubicBezTo>
                  <a:cubicBezTo>
                    <a:pt x="644" y="2430"/>
                    <a:pt x="596" y="2811"/>
                    <a:pt x="715" y="3168"/>
                  </a:cubicBezTo>
                  <a:cubicBezTo>
                    <a:pt x="286" y="3406"/>
                    <a:pt x="1" y="3859"/>
                    <a:pt x="1" y="4359"/>
                  </a:cubicBezTo>
                  <a:cubicBezTo>
                    <a:pt x="1" y="4907"/>
                    <a:pt x="310" y="5383"/>
                    <a:pt x="787" y="5597"/>
                  </a:cubicBezTo>
                  <a:cubicBezTo>
                    <a:pt x="691" y="5788"/>
                    <a:pt x="644" y="5978"/>
                    <a:pt x="644" y="6193"/>
                  </a:cubicBezTo>
                  <a:cubicBezTo>
                    <a:pt x="644" y="6455"/>
                    <a:pt x="715" y="6693"/>
                    <a:pt x="858" y="6907"/>
                  </a:cubicBezTo>
                  <a:cubicBezTo>
                    <a:pt x="834" y="7002"/>
                    <a:pt x="834" y="7121"/>
                    <a:pt x="834" y="7240"/>
                  </a:cubicBezTo>
                  <a:cubicBezTo>
                    <a:pt x="834" y="8193"/>
                    <a:pt x="1596" y="8955"/>
                    <a:pt x="2549" y="8955"/>
                  </a:cubicBezTo>
                  <a:cubicBezTo>
                    <a:pt x="2858" y="8955"/>
                    <a:pt x="3120" y="8884"/>
                    <a:pt x="3358" y="8765"/>
                  </a:cubicBezTo>
                  <a:cubicBezTo>
                    <a:pt x="3481" y="8793"/>
                    <a:pt x="3603" y="8806"/>
                    <a:pt x="3723" y="8806"/>
                  </a:cubicBezTo>
                  <a:cubicBezTo>
                    <a:pt x="3909" y="8806"/>
                    <a:pt x="4090" y="8775"/>
                    <a:pt x="4263" y="8717"/>
                  </a:cubicBezTo>
                  <a:lnTo>
                    <a:pt x="4263" y="10289"/>
                  </a:lnTo>
                  <a:cubicBezTo>
                    <a:pt x="4263" y="10360"/>
                    <a:pt x="4192" y="10432"/>
                    <a:pt x="4097" y="10432"/>
                  </a:cubicBezTo>
                  <a:lnTo>
                    <a:pt x="3787" y="10432"/>
                  </a:lnTo>
                  <a:lnTo>
                    <a:pt x="3787" y="10765"/>
                  </a:lnTo>
                  <a:lnTo>
                    <a:pt x="6311" y="10765"/>
                  </a:lnTo>
                  <a:lnTo>
                    <a:pt x="6311" y="10432"/>
                  </a:lnTo>
                  <a:lnTo>
                    <a:pt x="6002" y="10432"/>
                  </a:lnTo>
                  <a:cubicBezTo>
                    <a:pt x="5907" y="10432"/>
                    <a:pt x="5835" y="10360"/>
                    <a:pt x="5835" y="10289"/>
                  </a:cubicBezTo>
                  <a:lnTo>
                    <a:pt x="5835" y="10122"/>
                  </a:lnTo>
                  <a:lnTo>
                    <a:pt x="5526" y="10122"/>
                  </a:lnTo>
                  <a:lnTo>
                    <a:pt x="5526" y="10289"/>
                  </a:lnTo>
                  <a:cubicBezTo>
                    <a:pt x="5526" y="10336"/>
                    <a:pt x="5526" y="10384"/>
                    <a:pt x="5549" y="10432"/>
                  </a:cubicBezTo>
                  <a:lnTo>
                    <a:pt x="4549" y="10432"/>
                  </a:lnTo>
                  <a:cubicBezTo>
                    <a:pt x="4573" y="10384"/>
                    <a:pt x="4573" y="10336"/>
                    <a:pt x="4573" y="10289"/>
                  </a:cubicBezTo>
                  <a:lnTo>
                    <a:pt x="4573" y="8812"/>
                  </a:lnTo>
                  <a:cubicBezTo>
                    <a:pt x="4692" y="8884"/>
                    <a:pt x="4835" y="8955"/>
                    <a:pt x="5049" y="8955"/>
                  </a:cubicBezTo>
                  <a:cubicBezTo>
                    <a:pt x="5264" y="8955"/>
                    <a:pt x="5407" y="8884"/>
                    <a:pt x="5526" y="8812"/>
                  </a:cubicBezTo>
                  <a:lnTo>
                    <a:pt x="5526" y="9169"/>
                  </a:lnTo>
                  <a:lnTo>
                    <a:pt x="5835" y="9169"/>
                  </a:lnTo>
                  <a:lnTo>
                    <a:pt x="5835" y="8717"/>
                  </a:lnTo>
                  <a:cubicBezTo>
                    <a:pt x="6008" y="8775"/>
                    <a:pt x="6190" y="8806"/>
                    <a:pt x="6375" y="8806"/>
                  </a:cubicBezTo>
                  <a:cubicBezTo>
                    <a:pt x="6496" y="8806"/>
                    <a:pt x="6618" y="8793"/>
                    <a:pt x="6740" y="8765"/>
                  </a:cubicBezTo>
                  <a:cubicBezTo>
                    <a:pt x="6978" y="8884"/>
                    <a:pt x="7240" y="8955"/>
                    <a:pt x="7550" y="8955"/>
                  </a:cubicBezTo>
                  <a:cubicBezTo>
                    <a:pt x="8502" y="8955"/>
                    <a:pt x="9264" y="8193"/>
                    <a:pt x="9264" y="7240"/>
                  </a:cubicBezTo>
                  <a:cubicBezTo>
                    <a:pt x="9264" y="7121"/>
                    <a:pt x="9264" y="7002"/>
                    <a:pt x="9241" y="6907"/>
                  </a:cubicBezTo>
                  <a:cubicBezTo>
                    <a:pt x="9384" y="6693"/>
                    <a:pt x="9455" y="6455"/>
                    <a:pt x="9455" y="6193"/>
                  </a:cubicBezTo>
                  <a:cubicBezTo>
                    <a:pt x="9455" y="5978"/>
                    <a:pt x="9407" y="5788"/>
                    <a:pt x="9312" y="5597"/>
                  </a:cubicBezTo>
                  <a:cubicBezTo>
                    <a:pt x="9788" y="5383"/>
                    <a:pt x="10098" y="4907"/>
                    <a:pt x="10098" y="4359"/>
                  </a:cubicBezTo>
                  <a:cubicBezTo>
                    <a:pt x="10098" y="3859"/>
                    <a:pt x="9812" y="3406"/>
                    <a:pt x="9384" y="3168"/>
                  </a:cubicBezTo>
                  <a:cubicBezTo>
                    <a:pt x="9503" y="2811"/>
                    <a:pt x="9455" y="2430"/>
                    <a:pt x="9217" y="2144"/>
                  </a:cubicBezTo>
                  <a:cubicBezTo>
                    <a:pt x="9003" y="1858"/>
                    <a:pt x="8669" y="1692"/>
                    <a:pt x="8312" y="1692"/>
                  </a:cubicBezTo>
                  <a:cubicBezTo>
                    <a:pt x="8288" y="1334"/>
                    <a:pt x="8121" y="1001"/>
                    <a:pt x="7859" y="763"/>
                  </a:cubicBezTo>
                  <a:cubicBezTo>
                    <a:pt x="7612" y="586"/>
                    <a:pt x="7326" y="488"/>
                    <a:pt x="7039" y="488"/>
                  </a:cubicBezTo>
                  <a:cubicBezTo>
                    <a:pt x="6939" y="488"/>
                    <a:pt x="6839" y="500"/>
                    <a:pt x="6740" y="525"/>
                  </a:cubicBezTo>
                  <a:cubicBezTo>
                    <a:pt x="6264" y="168"/>
                    <a:pt x="5764" y="1"/>
                    <a:pt x="50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2" name="Google Shape;5842;p62"/>
            <p:cNvSpPr/>
            <p:nvPr/>
          </p:nvSpPr>
          <p:spPr>
            <a:xfrm>
              <a:off x="6510611" y="1710516"/>
              <a:ext cx="12001" cy="12001"/>
            </a:xfrm>
            <a:custGeom>
              <a:rect b="b" l="l" r="r" t="t"/>
              <a:pathLst>
                <a:path extrusionOk="0" h="311" w="311">
                  <a:moveTo>
                    <a:pt x="1" y="1"/>
                  </a:moveTo>
                  <a:lnTo>
                    <a:pt x="1" y="310"/>
                  </a:lnTo>
                  <a:lnTo>
                    <a:pt x="310" y="310"/>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3" name="Google Shape;5843;p62"/>
            <p:cNvSpPr/>
            <p:nvPr/>
          </p:nvSpPr>
          <p:spPr>
            <a:xfrm>
              <a:off x="6425136" y="1398988"/>
              <a:ext cx="134216" cy="133290"/>
            </a:xfrm>
            <a:custGeom>
              <a:rect b="b" l="l" r="r" t="t"/>
              <a:pathLst>
                <a:path extrusionOk="0" h="3454" w="3478">
                  <a:moveTo>
                    <a:pt x="1739" y="1096"/>
                  </a:moveTo>
                  <a:cubicBezTo>
                    <a:pt x="1930" y="1096"/>
                    <a:pt x="2073" y="1263"/>
                    <a:pt x="2073" y="1430"/>
                  </a:cubicBezTo>
                  <a:lnTo>
                    <a:pt x="2073" y="1692"/>
                  </a:lnTo>
                  <a:cubicBezTo>
                    <a:pt x="2073" y="1882"/>
                    <a:pt x="1930" y="2025"/>
                    <a:pt x="1739" y="2025"/>
                  </a:cubicBezTo>
                  <a:cubicBezTo>
                    <a:pt x="1549" y="2025"/>
                    <a:pt x="1406" y="1858"/>
                    <a:pt x="1406" y="1692"/>
                  </a:cubicBezTo>
                  <a:lnTo>
                    <a:pt x="1406" y="1430"/>
                  </a:lnTo>
                  <a:cubicBezTo>
                    <a:pt x="1406" y="1239"/>
                    <a:pt x="1549" y="1096"/>
                    <a:pt x="1739" y="1096"/>
                  </a:cubicBezTo>
                  <a:close/>
                  <a:moveTo>
                    <a:pt x="1739" y="310"/>
                  </a:moveTo>
                  <a:cubicBezTo>
                    <a:pt x="2525" y="310"/>
                    <a:pt x="3144" y="953"/>
                    <a:pt x="3144" y="1739"/>
                  </a:cubicBezTo>
                  <a:cubicBezTo>
                    <a:pt x="3144" y="2144"/>
                    <a:pt x="2978" y="2525"/>
                    <a:pt x="2692" y="2787"/>
                  </a:cubicBezTo>
                  <a:lnTo>
                    <a:pt x="2692" y="2525"/>
                  </a:lnTo>
                  <a:cubicBezTo>
                    <a:pt x="2692" y="2454"/>
                    <a:pt x="2668" y="2311"/>
                    <a:pt x="2478" y="2263"/>
                  </a:cubicBezTo>
                  <a:lnTo>
                    <a:pt x="2192" y="2168"/>
                  </a:lnTo>
                  <a:cubicBezTo>
                    <a:pt x="2311" y="2049"/>
                    <a:pt x="2382" y="1882"/>
                    <a:pt x="2382" y="1692"/>
                  </a:cubicBezTo>
                  <a:lnTo>
                    <a:pt x="2382" y="1430"/>
                  </a:lnTo>
                  <a:cubicBezTo>
                    <a:pt x="2382" y="1072"/>
                    <a:pt x="2097" y="787"/>
                    <a:pt x="1739" y="787"/>
                  </a:cubicBezTo>
                  <a:cubicBezTo>
                    <a:pt x="1382" y="787"/>
                    <a:pt x="1096" y="1072"/>
                    <a:pt x="1096" y="1430"/>
                  </a:cubicBezTo>
                  <a:lnTo>
                    <a:pt x="1096" y="1692"/>
                  </a:lnTo>
                  <a:cubicBezTo>
                    <a:pt x="1096" y="1882"/>
                    <a:pt x="1168" y="2049"/>
                    <a:pt x="1287" y="2168"/>
                  </a:cubicBezTo>
                  <a:lnTo>
                    <a:pt x="1001" y="2263"/>
                  </a:lnTo>
                  <a:cubicBezTo>
                    <a:pt x="811" y="2311"/>
                    <a:pt x="787" y="2454"/>
                    <a:pt x="787" y="2525"/>
                  </a:cubicBezTo>
                  <a:lnTo>
                    <a:pt x="787" y="2787"/>
                  </a:lnTo>
                  <a:cubicBezTo>
                    <a:pt x="501" y="2525"/>
                    <a:pt x="310" y="2144"/>
                    <a:pt x="310" y="1739"/>
                  </a:cubicBezTo>
                  <a:cubicBezTo>
                    <a:pt x="310" y="953"/>
                    <a:pt x="953" y="310"/>
                    <a:pt x="1739" y="310"/>
                  </a:cubicBezTo>
                  <a:close/>
                  <a:moveTo>
                    <a:pt x="1739" y="2335"/>
                  </a:moveTo>
                  <a:lnTo>
                    <a:pt x="2382" y="2549"/>
                  </a:lnTo>
                  <a:lnTo>
                    <a:pt x="2382" y="3001"/>
                  </a:lnTo>
                  <a:cubicBezTo>
                    <a:pt x="2192" y="3097"/>
                    <a:pt x="1977" y="3144"/>
                    <a:pt x="1739" y="3144"/>
                  </a:cubicBezTo>
                  <a:cubicBezTo>
                    <a:pt x="1501" y="3144"/>
                    <a:pt x="1287" y="3097"/>
                    <a:pt x="1096" y="3001"/>
                  </a:cubicBezTo>
                  <a:lnTo>
                    <a:pt x="1096" y="2549"/>
                  </a:lnTo>
                  <a:lnTo>
                    <a:pt x="1739" y="2335"/>
                  </a:lnTo>
                  <a:close/>
                  <a:moveTo>
                    <a:pt x="1739" y="1"/>
                  </a:moveTo>
                  <a:cubicBezTo>
                    <a:pt x="787" y="1"/>
                    <a:pt x="1" y="787"/>
                    <a:pt x="1" y="1739"/>
                  </a:cubicBezTo>
                  <a:cubicBezTo>
                    <a:pt x="1" y="2692"/>
                    <a:pt x="787" y="3454"/>
                    <a:pt x="1739" y="3454"/>
                  </a:cubicBezTo>
                  <a:cubicBezTo>
                    <a:pt x="2692" y="3454"/>
                    <a:pt x="3478" y="2692"/>
                    <a:pt x="3478" y="1739"/>
                  </a:cubicBezTo>
                  <a:cubicBezTo>
                    <a:pt x="3478" y="787"/>
                    <a:pt x="2692" y="1"/>
                    <a:pt x="17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4" name="Google Shape;5844;p62"/>
            <p:cNvSpPr/>
            <p:nvPr/>
          </p:nvSpPr>
          <p:spPr>
            <a:xfrm>
              <a:off x="6469243" y="1545124"/>
              <a:ext cx="45999" cy="34963"/>
            </a:xfrm>
            <a:custGeom>
              <a:rect b="b" l="l" r="r" t="t"/>
              <a:pathLst>
                <a:path extrusionOk="0" h="906" w="1192">
                  <a:moveTo>
                    <a:pt x="430" y="0"/>
                  </a:moveTo>
                  <a:lnTo>
                    <a:pt x="430" y="596"/>
                  </a:lnTo>
                  <a:lnTo>
                    <a:pt x="1" y="596"/>
                  </a:lnTo>
                  <a:lnTo>
                    <a:pt x="1" y="905"/>
                  </a:lnTo>
                  <a:lnTo>
                    <a:pt x="1192" y="905"/>
                  </a:lnTo>
                  <a:lnTo>
                    <a:pt x="1192" y="596"/>
                  </a:lnTo>
                  <a:lnTo>
                    <a:pt x="763" y="596"/>
                  </a:lnTo>
                  <a:lnTo>
                    <a:pt x="76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45" name="Google Shape;5845;p62"/>
          <p:cNvGrpSpPr/>
          <p:nvPr/>
        </p:nvGrpSpPr>
        <p:grpSpPr>
          <a:xfrm>
            <a:off x="5526401" y="1386138"/>
            <a:ext cx="415421" cy="330871"/>
            <a:chOff x="5526401" y="1386138"/>
            <a:chExt cx="415421" cy="330871"/>
          </a:xfrm>
        </p:grpSpPr>
        <p:sp>
          <p:nvSpPr>
            <p:cNvPr id="5846" name="Google Shape;5846;p62"/>
            <p:cNvSpPr/>
            <p:nvPr/>
          </p:nvSpPr>
          <p:spPr>
            <a:xfrm>
              <a:off x="5559471" y="1541419"/>
              <a:ext cx="107550" cy="145253"/>
            </a:xfrm>
            <a:custGeom>
              <a:rect b="b" l="l" r="r" t="t"/>
              <a:pathLst>
                <a:path extrusionOk="0" h="3764" w="2787">
                  <a:moveTo>
                    <a:pt x="1" y="1"/>
                  </a:moveTo>
                  <a:lnTo>
                    <a:pt x="1" y="3764"/>
                  </a:lnTo>
                  <a:lnTo>
                    <a:pt x="2787" y="3764"/>
                  </a:lnTo>
                  <a:lnTo>
                    <a:pt x="2787" y="311"/>
                  </a:lnTo>
                  <a:lnTo>
                    <a:pt x="2049" y="311"/>
                  </a:lnTo>
                  <a:lnTo>
                    <a:pt x="2239" y="1"/>
                  </a:lnTo>
                  <a:close/>
                  <a:moveTo>
                    <a:pt x="929" y="1406"/>
                  </a:moveTo>
                  <a:lnTo>
                    <a:pt x="1882" y="1406"/>
                  </a:lnTo>
                  <a:lnTo>
                    <a:pt x="1882" y="2978"/>
                  </a:lnTo>
                  <a:lnTo>
                    <a:pt x="929" y="2978"/>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7" name="Google Shape;5847;p62"/>
            <p:cNvSpPr/>
            <p:nvPr/>
          </p:nvSpPr>
          <p:spPr>
            <a:xfrm>
              <a:off x="5547547" y="1686629"/>
              <a:ext cx="119475" cy="24852"/>
            </a:xfrm>
            <a:custGeom>
              <a:rect b="b" l="l" r="r" t="t"/>
              <a:pathLst>
                <a:path extrusionOk="0" h="644" w="3096">
                  <a:moveTo>
                    <a:pt x="0" y="1"/>
                  </a:moveTo>
                  <a:lnTo>
                    <a:pt x="3096" y="1"/>
                  </a:lnTo>
                  <a:lnTo>
                    <a:pt x="3096" y="644"/>
                  </a:lnTo>
                  <a:lnTo>
                    <a:pt x="0" y="644"/>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8" name="Google Shape;5848;p62"/>
            <p:cNvSpPr/>
            <p:nvPr/>
          </p:nvSpPr>
          <p:spPr>
            <a:xfrm>
              <a:off x="5703755" y="1614044"/>
              <a:ext cx="60702" cy="97440"/>
            </a:xfrm>
            <a:custGeom>
              <a:rect b="b" l="l" r="r" t="t"/>
              <a:pathLst>
                <a:path extrusionOk="0" h="2525" w="1573">
                  <a:moveTo>
                    <a:pt x="0" y="0"/>
                  </a:moveTo>
                  <a:lnTo>
                    <a:pt x="1572" y="0"/>
                  </a:lnTo>
                  <a:lnTo>
                    <a:pt x="1572" y="2525"/>
                  </a:lnTo>
                  <a:lnTo>
                    <a:pt x="0" y="2525"/>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9" name="Google Shape;5849;p62"/>
            <p:cNvSpPr/>
            <p:nvPr/>
          </p:nvSpPr>
          <p:spPr>
            <a:xfrm>
              <a:off x="5666980" y="1444021"/>
              <a:ext cx="134216" cy="267467"/>
            </a:xfrm>
            <a:custGeom>
              <a:rect b="b" l="l" r="r" t="t"/>
              <a:pathLst>
                <a:path extrusionOk="0" h="6931" w="3478">
                  <a:moveTo>
                    <a:pt x="953" y="6931"/>
                  </a:moveTo>
                  <a:lnTo>
                    <a:pt x="953" y="4406"/>
                  </a:lnTo>
                  <a:lnTo>
                    <a:pt x="2525" y="4406"/>
                  </a:lnTo>
                  <a:lnTo>
                    <a:pt x="2525" y="6931"/>
                  </a:lnTo>
                  <a:lnTo>
                    <a:pt x="3478" y="6931"/>
                  </a:lnTo>
                  <a:lnTo>
                    <a:pt x="3478" y="2835"/>
                  </a:lnTo>
                  <a:lnTo>
                    <a:pt x="1739" y="1"/>
                  </a:lnTo>
                  <a:lnTo>
                    <a:pt x="1" y="2835"/>
                  </a:lnTo>
                  <a:lnTo>
                    <a:pt x="1" y="6931"/>
                  </a:lnTo>
                  <a:close/>
                  <a:moveTo>
                    <a:pt x="1739" y="3620"/>
                  </a:moveTo>
                  <a:cubicBezTo>
                    <a:pt x="1382" y="3620"/>
                    <a:pt x="1120" y="3335"/>
                    <a:pt x="1120" y="3001"/>
                  </a:cubicBezTo>
                  <a:cubicBezTo>
                    <a:pt x="1120" y="2644"/>
                    <a:pt x="1382" y="2358"/>
                    <a:pt x="1739" y="2358"/>
                  </a:cubicBezTo>
                  <a:cubicBezTo>
                    <a:pt x="2097" y="2358"/>
                    <a:pt x="2359" y="2644"/>
                    <a:pt x="2359" y="3001"/>
                  </a:cubicBezTo>
                  <a:cubicBezTo>
                    <a:pt x="2359" y="3335"/>
                    <a:pt x="2097" y="3620"/>
                    <a:pt x="1739" y="362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0" name="Google Shape;5850;p62"/>
            <p:cNvSpPr/>
            <p:nvPr/>
          </p:nvSpPr>
          <p:spPr>
            <a:xfrm>
              <a:off x="5710200" y="1535014"/>
              <a:ext cx="47813" cy="48739"/>
            </a:xfrm>
            <a:custGeom>
              <a:rect b="b" l="l" r="r" t="t"/>
              <a:pathLst>
                <a:path extrusionOk="0" h="1263" w="1239">
                  <a:moveTo>
                    <a:pt x="1239" y="643"/>
                  </a:moveTo>
                  <a:cubicBezTo>
                    <a:pt x="1239" y="977"/>
                    <a:pt x="977" y="1262"/>
                    <a:pt x="619" y="1262"/>
                  </a:cubicBezTo>
                  <a:cubicBezTo>
                    <a:pt x="262" y="1262"/>
                    <a:pt x="0" y="977"/>
                    <a:pt x="0" y="643"/>
                  </a:cubicBezTo>
                  <a:cubicBezTo>
                    <a:pt x="0" y="286"/>
                    <a:pt x="262" y="0"/>
                    <a:pt x="619" y="0"/>
                  </a:cubicBezTo>
                  <a:cubicBezTo>
                    <a:pt x="977" y="0"/>
                    <a:pt x="1239" y="286"/>
                    <a:pt x="1239" y="643"/>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1" name="Google Shape;5851;p62"/>
            <p:cNvSpPr/>
            <p:nvPr/>
          </p:nvSpPr>
          <p:spPr>
            <a:xfrm>
              <a:off x="5638501" y="1397174"/>
              <a:ext cx="191213" cy="156251"/>
            </a:xfrm>
            <a:custGeom>
              <a:rect b="b" l="l" r="r" t="t"/>
              <a:pathLst>
                <a:path extrusionOk="0" h="4049" w="4955">
                  <a:moveTo>
                    <a:pt x="739" y="4049"/>
                  </a:moveTo>
                  <a:lnTo>
                    <a:pt x="2477" y="1215"/>
                  </a:lnTo>
                  <a:lnTo>
                    <a:pt x="4216" y="4049"/>
                  </a:lnTo>
                  <a:lnTo>
                    <a:pt x="4954" y="4049"/>
                  </a:lnTo>
                  <a:lnTo>
                    <a:pt x="2477" y="0"/>
                  </a:lnTo>
                  <a:lnTo>
                    <a:pt x="1" y="4049"/>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2" name="Google Shape;5852;p62"/>
            <p:cNvSpPr/>
            <p:nvPr/>
          </p:nvSpPr>
          <p:spPr>
            <a:xfrm>
              <a:off x="5542029" y="1444021"/>
              <a:ext cx="163622" cy="97440"/>
            </a:xfrm>
            <a:custGeom>
              <a:rect b="b" l="l" r="r" t="t"/>
              <a:pathLst>
                <a:path extrusionOk="0" h="2525" w="4240">
                  <a:moveTo>
                    <a:pt x="4239" y="1"/>
                  </a:moveTo>
                  <a:lnTo>
                    <a:pt x="1524" y="1"/>
                  </a:lnTo>
                  <a:lnTo>
                    <a:pt x="0" y="2525"/>
                  </a:lnTo>
                  <a:lnTo>
                    <a:pt x="2691" y="2525"/>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3" name="Google Shape;5853;p62"/>
            <p:cNvSpPr/>
            <p:nvPr/>
          </p:nvSpPr>
          <p:spPr>
            <a:xfrm>
              <a:off x="5542029" y="1444021"/>
              <a:ext cx="77219" cy="97440"/>
            </a:xfrm>
            <a:custGeom>
              <a:rect b="b" l="l" r="r" t="t"/>
              <a:pathLst>
                <a:path extrusionOk="0" h="2525" w="2001">
                  <a:moveTo>
                    <a:pt x="2001" y="1"/>
                  </a:moveTo>
                  <a:lnTo>
                    <a:pt x="1524" y="1"/>
                  </a:lnTo>
                  <a:lnTo>
                    <a:pt x="0" y="2525"/>
                  </a:lnTo>
                  <a:lnTo>
                    <a:pt x="453" y="2525"/>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4" name="Google Shape;5854;p62"/>
            <p:cNvSpPr/>
            <p:nvPr/>
          </p:nvSpPr>
          <p:spPr>
            <a:xfrm>
              <a:off x="5559471" y="1541419"/>
              <a:ext cx="18407" cy="145253"/>
            </a:xfrm>
            <a:custGeom>
              <a:rect b="b" l="l" r="r" t="t"/>
              <a:pathLst>
                <a:path extrusionOk="0" h="3764" w="477">
                  <a:moveTo>
                    <a:pt x="1" y="1"/>
                  </a:moveTo>
                  <a:lnTo>
                    <a:pt x="477" y="1"/>
                  </a:lnTo>
                  <a:lnTo>
                    <a:pt x="477" y="3764"/>
                  </a:lnTo>
                  <a:lnTo>
                    <a:pt x="1" y="376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5" name="Google Shape;5855;p62"/>
            <p:cNvSpPr/>
            <p:nvPr/>
          </p:nvSpPr>
          <p:spPr>
            <a:xfrm>
              <a:off x="5547547" y="1686629"/>
              <a:ext cx="18407" cy="24852"/>
            </a:xfrm>
            <a:custGeom>
              <a:rect b="b" l="l" r="r" t="t"/>
              <a:pathLst>
                <a:path extrusionOk="0" h="644" w="477">
                  <a:moveTo>
                    <a:pt x="0" y="1"/>
                  </a:moveTo>
                  <a:lnTo>
                    <a:pt x="476" y="1"/>
                  </a:lnTo>
                  <a:lnTo>
                    <a:pt x="476" y="644"/>
                  </a:lnTo>
                  <a:lnTo>
                    <a:pt x="0" y="64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6" name="Google Shape;5856;p62"/>
            <p:cNvSpPr/>
            <p:nvPr/>
          </p:nvSpPr>
          <p:spPr>
            <a:xfrm>
              <a:off x="5703755" y="1614044"/>
              <a:ext cx="18407" cy="97440"/>
            </a:xfrm>
            <a:custGeom>
              <a:rect b="b" l="l" r="r" t="t"/>
              <a:pathLst>
                <a:path extrusionOk="0" h="2525" w="477">
                  <a:moveTo>
                    <a:pt x="0" y="0"/>
                  </a:moveTo>
                  <a:lnTo>
                    <a:pt x="477" y="0"/>
                  </a:lnTo>
                  <a:lnTo>
                    <a:pt x="477" y="2525"/>
                  </a:lnTo>
                  <a:lnTo>
                    <a:pt x="0" y="2525"/>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7" name="Google Shape;5857;p62"/>
            <p:cNvSpPr/>
            <p:nvPr/>
          </p:nvSpPr>
          <p:spPr>
            <a:xfrm>
              <a:off x="5710200" y="1535014"/>
              <a:ext cx="33110" cy="48739"/>
            </a:xfrm>
            <a:custGeom>
              <a:rect b="b" l="l" r="r" t="t"/>
              <a:pathLst>
                <a:path extrusionOk="0" h="1263" w="858">
                  <a:moveTo>
                    <a:pt x="0" y="643"/>
                  </a:moveTo>
                  <a:cubicBezTo>
                    <a:pt x="0" y="977"/>
                    <a:pt x="262" y="1262"/>
                    <a:pt x="619" y="1262"/>
                  </a:cubicBezTo>
                  <a:cubicBezTo>
                    <a:pt x="715" y="1262"/>
                    <a:pt x="786" y="1239"/>
                    <a:pt x="857" y="1215"/>
                  </a:cubicBezTo>
                  <a:cubicBezTo>
                    <a:pt x="619" y="1120"/>
                    <a:pt x="453" y="905"/>
                    <a:pt x="453" y="643"/>
                  </a:cubicBezTo>
                  <a:cubicBezTo>
                    <a:pt x="453" y="357"/>
                    <a:pt x="619" y="143"/>
                    <a:pt x="857" y="48"/>
                  </a:cubicBezTo>
                  <a:cubicBezTo>
                    <a:pt x="786" y="24"/>
                    <a:pt x="715" y="0"/>
                    <a:pt x="619" y="0"/>
                  </a:cubicBezTo>
                  <a:cubicBezTo>
                    <a:pt x="262" y="0"/>
                    <a:pt x="0" y="286"/>
                    <a:pt x="0" y="64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8" name="Google Shape;5858;p62"/>
            <p:cNvSpPr/>
            <p:nvPr/>
          </p:nvSpPr>
          <p:spPr>
            <a:xfrm>
              <a:off x="5666980" y="1444021"/>
              <a:ext cx="78183" cy="267467"/>
            </a:xfrm>
            <a:custGeom>
              <a:rect b="b" l="l" r="r" t="t"/>
              <a:pathLst>
                <a:path extrusionOk="0" h="6931" w="2026">
                  <a:moveTo>
                    <a:pt x="2025" y="477"/>
                  </a:moveTo>
                  <a:lnTo>
                    <a:pt x="1739" y="1"/>
                  </a:lnTo>
                  <a:lnTo>
                    <a:pt x="1" y="2835"/>
                  </a:lnTo>
                  <a:lnTo>
                    <a:pt x="1" y="6931"/>
                  </a:lnTo>
                  <a:lnTo>
                    <a:pt x="477" y="6931"/>
                  </a:lnTo>
                  <a:lnTo>
                    <a:pt x="477" y="300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9" name="Google Shape;5859;p62"/>
            <p:cNvSpPr/>
            <p:nvPr/>
          </p:nvSpPr>
          <p:spPr>
            <a:xfrm>
              <a:off x="5801154" y="1541419"/>
              <a:ext cx="107589" cy="145253"/>
            </a:xfrm>
            <a:custGeom>
              <a:rect b="b" l="l" r="r" t="t"/>
              <a:pathLst>
                <a:path extrusionOk="0" h="3764" w="2788">
                  <a:moveTo>
                    <a:pt x="2787" y="1"/>
                  </a:moveTo>
                  <a:lnTo>
                    <a:pt x="2787" y="3764"/>
                  </a:lnTo>
                  <a:lnTo>
                    <a:pt x="1" y="3764"/>
                  </a:lnTo>
                  <a:lnTo>
                    <a:pt x="1" y="311"/>
                  </a:lnTo>
                  <a:lnTo>
                    <a:pt x="739" y="311"/>
                  </a:lnTo>
                  <a:lnTo>
                    <a:pt x="549" y="1"/>
                  </a:lnTo>
                  <a:close/>
                  <a:moveTo>
                    <a:pt x="1858" y="1406"/>
                  </a:moveTo>
                  <a:lnTo>
                    <a:pt x="906" y="1406"/>
                  </a:lnTo>
                  <a:lnTo>
                    <a:pt x="906" y="2978"/>
                  </a:lnTo>
                  <a:lnTo>
                    <a:pt x="1858" y="2978"/>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0" name="Google Shape;5860;p62"/>
            <p:cNvSpPr/>
            <p:nvPr/>
          </p:nvSpPr>
          <p:spPr>
            <a:xfrm>
              <a:off x="5801154" y="1686629"/>
              <a:ext cx="119513" cy="24852"/>
            </a:xfrm>
            <a:custGeom>
              <a:rect b="b" l="l" r="r" t="t"/>
              <a:pathLst>
                <a:path extrusionOk="0" h="644" w="3097">
                  <a:moveTo>
                    <a:pt x="1" y="1"/>
                  </a:moveTo>
                  <a:lnTo>
                    <a:pt x="3097" y="1"/>
                  </a:lnTo>
                  <a:lnTo>
                    <a:pt x="3097" y="644"/>
                  </a:lnTo>
                  <a:lnTo>
                    <a:pt x="1" y="644"/>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1" name="Google Shape;5861;p62"/>
            <p:cNvSpPr/>
            <p:nvPr/>
          </p:nvSpPr>
          <p:spPr>
            <a:xfrm>
              <a:off x="5762565" y="1444021"/>
              <a:ext cx="163622" cy="97440"/>
            </a:xfrm>
            <a:custGeom>
              <a:rect b="b" l="l" r="r" t="t"/>
              <a:pathLst>
                <a:path extrusionOk="0" h="2525" w="4240">
                  <a:moveTo>
                    <a:pt x="1" y="1"/>
                  </a:moveTo>
                  <a:lnTo>
                    <a:pt x="2715" y="1"/>
                  </a:lnTo>
                  <a:lnTo>
                    <a:pt x="4240" y="2525"/>
                  </a:lnTo>
                  <a:lnTo>
                    <a:pt x="1549" y="2525"/>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2" name="Google Shape;5862;p62"/>
            <p:cNvSpPr/>
            <p:nvPr/>
          </p:nvSpPr>
          <p:spPr>
            <a:xfrm>
              <a:off x="5595320" y="1595637"/>
              <a:ext cx="277578" cy="60702"/>
            </a:xfrm>
            <a:custGeom>
              <a:rect b="b" l="l" r="r" t="t"/>
              <a:pathLst>
                <a:path extrusionOk="0" h="1573" w="7193">
                  <a:moveTo>
                    <a:pt x="6240" y="1"/>
                  </a:moveTo>
                  <a:lnTo>
                    <a:pt x="6240" y="1573"/>
                  </a:lnTo>
                  <a:lnTo>
                    <a:pt x="7192" y="1573"/>
                  </a:lnTo>
                  <a:lnTo>
                    <a:pt x="7192" y="1"/>
                  </a:lnTo>
                  <a:close/>
                  <a:moveTo>
                    <a:pt x="0" y="1"/>
                  </a:moveTo>
                  <a:lnTo>
                    <a:pt x="0" y="1573"/>
                  </a:lnTo>
                  <a:lnTo>
                    <a:pt x="953" y="1573"/>
                  </a:lnTo>
                  <a:lnTo>
                    <a:pt x="953"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3" name="Google Shape;5863;p62"/>
            <p:cNvSpPr/>
            <p:nvPr/>
          </p:nvSpPr>
          <p:spPr>
            <a:xfrm>
              <a:off x="5595320" y="1637930"/>
              <a:ext cx="277578" cy="18407"/>
            </a:xfrm>
            <a:custGeom>
              <a:rect b="b" l="l" r="r" t="t"/>
              <a:pathLst>
                <a:path extrusionOk="0" h="477" w="7193">
                  <a:moveTo>
                    <a:pt x="0" y="0"/>
                  </a:moveTo>
                  <a:lnTo>
                    <a:pt x="0" y="477"/>
                  </a:lnTo>
                  <a:lnTo>
                    <a:pt x="953" y="477"/>
                  </a:lnTo>
                  <a:lnTo>
                    <a:pt x="953" y="0"/>
                  </a:lnTo>
                  <a:close/>
                  <a:moveTo>
                    <a:pt x="6240" y="0"/>
                  </a:moveTo>
                  <a:lnTo>
                    <a:pt x="6240" y="477"/>
                  </a:lnTo>
                  <a:lnTo>
                    <a:pt x="7192" y="477"/>
                  </a:lnTo>
                  <a:lnTo>
                    <a:pt x="7192"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4" name="Google Shape;5864;p62"/>
            <p:cNvSpPr/>
            <p:nvPr/>
          </p:nvSpPr>
          <p:spPr>
            <a:xfrm>
              <a:off x="5871926" y="1704998"/>
              <a:ext cx="12001" cy="12001"/>
            </a:xfrm>
            <a:custGeom>
              <a:rect b="b" l="l" r="r" t="t"/>
              <a:pathLst>
                <a:path extrusionOk="0" h="311" w="311">
                  <a:moveTo>
                    <a:pt x="1" y="1"/>
                  </a:moveTo>
                  <a:lnTo>
                    <a:pt x="1" y="310"/>
                  </a:lnTo>
                  <a:lnTo>
                    <a:pt x="310" y="310"/>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5" name="Google Shape;5865;p62"/>
            <p:cNvSpPr/>
            <p:nvPr/>
          </p:nvSpPr>
          <p:spPr>
            <a:xfrm>
              <a:off x="5526401" y="1386138"/>
              <a:ext cx="415421" cy="330871"/>
            </a:xfrm>
            <a:custGeom>
              <a:rect b="b" l="l" r="r" t="t"/>
              <a:pathLst>
                <a:path extrusionOk="0" h="8574" w="10765">
                  <a:moveTo>
                    <a:pt x="8740" y="1667"/>
                  </a:moveTo>
                  <a:lnTo>
                    <a:pt x="8931" y="1977"/>
                  </a:lnTo>
                  <a:lnTo>
                    <a:pt x="6597" y="1977"/>
                  </a:lnTo>
                  <a:lnTo>
                    <a:pt x="6406" y="1667"/>
                  </a:lnTo>
                  <a:close/>
                  <a:moveTo>
                    <a:pt x="3977" y="2286"/>
                  </a:moveTo>
                  <a:lnTo>
                    <a:pt x="3787" y="2596"/>
                  </a:lnTo>
                  <a:lnTo>
                    <a:pt x="1453" y="2596"/>
                  </a:lnTo>
                  <a:lnTo>
                    <a:pt x="1643" y="2286"/>
                  </a:lnTo>
                  <a:close/>
                  <a:moveTo>
                    <a:pt x="9121" y="2286"/>
                  </a:moveTo>
                  <a:lnTo>
                    <a:pt x="9312" y="2596"/>
                  </a:lnTo>
                  <a:lnTo>
                    <a:pt x="6978" y="2596"/>
                  </a:lnTo>
                  <a:lnTo>
                    <a:pt x="6787" y="2286"/>
                  </a:lnTo>
                  <a:close/>
                  <a:moveTo>
                    <a:pt x="3596" y="2906"/>
                  </a:moveTo>
                  <a:lnTo>
                    <a:pt x="3406" y="3239"/>
                  </a:lnTo>
                  <a:lnTo>
                    <a:pt x="1072" y="3239"/>
                  </a:lnTo>
                  <a:lnTo>
                    <a:pt x="1262" y="2906"/>
                  </a:lnTo>
                  <a:close/>
                  <a:moveTo>
                    <a:pt x="9502" y="2906"/>
                  </a:moveTo>
                  <a:lnTo>
                    <a:pt x="9693" y="3239"/>
                  </a:lnTo>
                  <a:lnTo>
                    <a:pt x="7359" y="3239"/>
                  </a:lnTo>
                  <a:lnTo>
                    <a:pt x="7168" y="2906"/>
                  </a:lnTo>
                  <a:close/>
                  <a:moveTo>
                    <a:pt x="3215" y="3549"/>
                  </a:moveTo>
                  <a:lnTo>
                    <a:pt x="3025" y="3858"/>
                  </a:lnTo>
                  <a:lnTo>
                    <a:pt x="667" y="3858"/>
                  </a:lnTo>
                  <a:lnTo>
                    <a:pt x="858" y="3549"/>
                  </a:lnTo>
                  <a:close/>
                  <a:moveTo>
                    <a:pt x="9907" y="3549"/>
                  </a:moveTo>
                  <a:lnTo>
                    <a:pt x="10098" y="3858"/>
                  </a:lnTo>
                  <a:lnTo>
                    <a:pt x="7740" y="3858"/>
                  </a:lnTo>
                  <a:lnTo>
                    <a:pt x="7549" y="3549"/>
                  </a:lnTo>
                  <a:close/>
                  <a:moveTo>
                    <a:pt x="5382" y="596"/>
                  </a:moveTo>
                  <a:lnTo>
                    <a:pt x="7573" y="4168"/>
                  </a:lnTo>
                  <a:lnTo>
                    <a:pt x="7192" y="4168"/>
                  </a:lnTo>
                  <a:lnTo>
                    <a:pt x="5382" y="1191"/>
                  </a:lnTo>
                  <a:lnTo>
                    <a:pt x="3572" y="4168"/>
                  </a:lnTo>
                  <a:lnTo>
                    <a:pt x="3191" y="4168"/>
                  </a:lnTo>
                  <a:lnTo>
                    <a:pt x="5382" y="596"/>
                  </a:lnTo>
                  <a:close/>
                  <a:moveTo>
                    <a:pt x="2834" y="4168"/>
                  </a:moveTo>
                  <a:lnTo>
                    <a:pt x="2644" y="4501"/>
                  </a:lnTo>
                  <a:lnTo>
                    <a:pt x="3501" y="4501"/>
                  </a:lnTo>
                  <a:lnTo>
                    <a:pt x="3501" y="7645"/>
                  </a:lnTo>
                  <a:lnTo>
                    <a:pt x="1024" y="7645"/>
                  </a:lnTo>
                  <a:lnTo>
                    <a:pt x="1024" y="4168"/>
                  </a:lnTo>
                  <a:close/>
                  <a:moveTo>
                    <a:pt x="9740" y="4168"/>
                  </a:moveTo>
                  <a:lnTo>
                    <a:pt x="9740" y="7645"/>
                  </a:lnTo>
                  <a:lnTo>
                    <a:pt x="7264" y="7645"/>
                  </a:lnTo>
                  <a:lnTo>
                    <a:pt x="7264" y="4501"/>
                  </a:lnTo>
                  <a:lnTo>
                    <a:pt x="8121" y="4501"/>
                  </a:lnTo>
                  <a:lnTo>
                    <a:pt x="7930" y="4168"/>
                  </a:lnTo>
                  <a:close/>
                  <a:moveTo>
                    <a:pt x="3501" y="7954"/>
                  </a:moveTo>
                  <a:lnTo>
                    <a:pt x="3501" y="8264"/>
                  </a:lnTo>
                  <a:lnTo>
                    <a:pt x="715" y="8264"/>
                  </a:lnTo>
                  <a:lnTo>
                    <a:pt x="715" y="7954"/>
                  </a:lnTo>
                  <a:close/>
                  <a:moveTo>
                    <a:pt x="6002" y="6073"/>
                  </a:moveTo>
                  <a:lnTo>
                    <a:pt x="6002" y="8264"/>
                  </a:lnTo>
                  <a:lnTo>
                    <a:pt x="4763" y="8264"/>
                  </a:lnTo>
                  <a:lnTo>
                    <a:pt x="4763" y="6073"/>
                  </a:lnTo>
                  <a:close/>
                  <a:moveTo>
                    <a:pt x="5382" y="1810"/>
                  </a:moveTo>
                  <a:lnTo>
                    <a:pt x="6954" y="4382"/>
                  </a:lnTo>
                  <a:lnTo>
                    <a:pt x="6954" y="8264"/>
                  </a:lnTo>
                  <a:lnTo>
                    <a:pt x="6335" y="8264"/>
                  </a:lnTo>
                  <a:lnTo>
                    <a:pt x="6335" y="5740"/>
                  </a:lnTo>
                  <a:lnTo>
                    <a:pt x="4430" y="5740"/>
                  </a:lnTo>
                  <a:lnTo>
                    <a:pt x="4430" y="8264"/>
                  </a:lnTo>
                  <a:lnTo>
                    <a:pt x="3811" y="8264"/>
                  </a:lnTo>
                  <a:lnTo>
                    <a:pt x="3811" y="4382"/>
                  </a:lnTo>
                  <a:lnTo>
                    <a:pt x="5382" y="1810"/>
                  </a:lnTo>
                  <a:close/>
                  <a:moveTo>
                    <a:pt x="5382" y="0"/>
                  </a:moveTo>
                  <a:lnTo>
                    <a:pt x="4549" y="1334"/>
                  </a:lnTo>
                  <a:lnTo>
                    <a:pt x="2882" y="1334"/>
                  </a:lnTo>
                  <a:lnTo>
                    <a:pt x="2882" y="1667"/>
                  </a:lnTo>
                  <a:lnTo>
                    <a:pt x="4358" y="1667"/>
                  </a:lnTo>
                  <a:lnTo>
                    <a:pt x="4168" y="1977"/>
                  </a:lnTo>
                  <a:lnTo>
                    <a:pt x="1834" y="1977"/>
                  </a:lnTo>
                  <a:lnTo>
                    <a:pt x="2025" y="1667"/>
                  </a:lnTo>
                  <a:lnTo>
                    <a:pt x="2572" y="1667"/>
                  </a:lnTo>
                  <a:lnTo>
                    <a:pt x="2572" y="1334"/>
                  </a:lnTo>
                  <a:lnTo>
                    <a:pt x="1858" y="1334"/>
                  </a:lnTo>
                  <a:lnTo>
                    <a:pt x="119" y="4168"/>
                  </a:lnTo>
                  <a:lnTo>
                    <a:pt x="715" y="4168"/>
                  </a:lnTo>
                  <a:lnTo>
                    <a:pt x="715" y="7645"/>
                  </a:lnTo>
                  <a:lnTo>
                    <a:pt x="405" y="7645"/>
                  </a:lnTo>
                  <a:lnTo>
                    <a:pt x="405" y="8264"/>
                  </a:lnTo>
                  <a:lnTo>
                    <a:pt x="0" y="8264"/>
                  </a:lnTo>
                  <a:lnTo>
                    <a:pt x="0" y="8573"/>
                  </a:lnTo>
                  <a:lnTo>
                    <a:pt x="8645" y="8573"/>
                  </a:lnTo>
                  <a:lnTo>
                    <a:pt x="8645" y="8264"/>
                  </a:lnTo>
                  <a:lnTo>
                    <a:pt x="7264" y="8264"/>
                  </a:lnTo>
                  <a:lnTo>
                    <a:pt x="7264" y="7954"/>
                  </a:lnTo>
                  <a:lnTo>
                    <a:pt x="10050" y="7954"/>
                  </a:lnTo>
                  <a:lnTo>
                    <a:pt x="10050" y="8264"/>
                  </a:lnTo>
                  <a:lnTo>
                    <a:pt x="9574" y="8264"/>
                  </a:lnTo>
                  <a:lnTo>
                    <a:pt x="9574" y="8573"/>
                  </a:lnTo>
                  <a:lnTo>
                    <a:pt x="10764" y="8573"/>
                  </a:lnTo>
                  <a:lnTo>
                    <a:pt x="10764" y="8264"/>
                  </a:lnTo>
                  <a:lnTo>
                    <a:pt x="10360" y="8264"/>
                  </a:lnTo>
                  <a:lnTo>
                    <a:pt x="10360" y="7645"/>
                  </a:lnTo>
                  <a:lnTo>
                    <a:pt x="10050" y="7645"/>
                  </a:lnTo>
                  <a:lnTo>
                    <a:pt x="10050" y="4168"/>
                  </a:lnTo>
                  <a:lnTo>
                    <a:pt x="10645" y="4168"/>
                  </a:lnTo>
                  <a:lnTo>
                    <a:pt x="8931" y="1334"/>
                  </a:lnTo>
                  <a:lnTo>
                    <a:pt x="6216" y="1334"/>
                  </a:lnTo>
                  <a:lnTo>
                    <a:pt x="538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6" name="Google Shape;5866;p62"/>
            <p:cNvSpPr/>
            <p:nvPr/>
          </p:nvSpPr>
          <p:spPr>
            <a:xfrm>
              <a:off x="5703755" y="1529495"/>
              <a:ext cx="60702" cy="60702"/>
            </a:xfrm>
            <a:custGeom>
              <a:rect b="b" l="l" r="r" t="t"/>
              <a:pathLst>
                <a:path extrusionOk="0" h="1573" w="1573">
                  <a:moveTo>
                    <a:pt x="786" y="310"/>
                  </a:moveTo>
                  <a:cubicBezTo>
                    <a:pt x="1048" y="310"/>
                    <a:pt x="1263" y="524"/>
                    <a:pt x="1263" y="786"/>
                  </a:cubicBezTo>
                  <a:cubicBezTo>
                    <a:pt x="1263" y="1024"/>
                    <a:pt x="1048" y="1239"/>
                    <a:pt x="786" y="1239"/>
                  </a:cubicBezTo>
                  <a:cubicBezTo>
                    <a:pt x="524" y="1239"/>
                    <a:pt x="310" y="1024"/>
                    <a:pt x="310" y="786"/>
                  </a:cubicBezTo>
                  <a:cubicBezTo>
                    <a:pt x="310" y="524"/>
                    <a:pt x="524" y="310"/>
                    <a:pt x="786" y="310"/>
                  </a:cubicBezTo>
                  <a:close/>
                  <a:moveTo>
                    <a:pt x="786" y="0"/>
                  </a:moveTo>
                  <a:cubicBezTo>
                    <a:pt x="358" y="0"/>
                    <a:pt x="0" y="334"/>
                    <a:pt x="0" y="786"/>
                  </a:cubicBezTo>
                  <a:cubicBezTo>
                    <a:pt x="0" y="1215"/>
                    <a:pt x="358" y="1572"/>
                    <a:pt x="786" y="1572"/>
                  </a:cubicBezTo>
                  <a:cubicBezTo>
                    <a:pt x="1215" y="1572"/>
                    <a:pt x="1572" y="1215"/>
                    <a:pt x="1572" y="786"/>
                  </a:cubicBezTo>
                  <a:cubicBezTo>
                    <a:pt x="1572" y="334"/>
                    <a:pt x="1215" y="0"/>
                    <a:pt x="7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7" name="Google Shape;5867;p62"/>
            <p:cNvSpPr/>
            <p:nvPr/>
          </p:nvSpPr>
          <p:spPr>
            <a:xfrm>
              <a:off x="5830558" y="1590157"/>
              <a:ext cx="48778" cy="72626"/>
            </a:xfrm>
            <a:custGeom>
              <a:rect b="b" l="l" r="r" t="t"/>
              <a:pathLst>
                <a:path extrusionOk="0" h="1882" w="1264">
                  <a:moveTo>
                    <a:pt x="930" y="310"/>
                  </a:moveTo>
                  <a:lnTo>
                    <a:pt x="930" y="1572"/>
                  </a:lnTo>
                  <a:lnTo>
                    <a:pt x="310" y="1572"/>
                  </a:lnTo>
                  <a:lnTo>
                    <a:pt x="310" y="310"/>
                  </a:lnTo>
                  <a:close/>
                  <a:moveTo>
                    <a:pt x="1" y="0"/>
                  </a:moveTo>
                  <a:lnTo>
                    <a:pt x="1" y="1881"/>
                  </a:lnTo>
                  <a:lnTo>
                    <a:pt x="1263" y="1881"/>
                  </a:lnTo>
                  <a:lnTo>
                    <a:pt x="126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8" name="Google Shape;5868;p62"/>
            <p:cNvSpPr/>
            <p:nvPr/>
          </p:nvSpPr>
          <p:spPr>
            <a:xfrm>
              <a:off x="5588876" y="1590157"/>
              <a:ext cx="48739" cy="72626"/>
            </a:xfrm>
            <a:custGeom>
              <a:rect b="b" l="l" r="r" t="t"/>
              <a:pathLst>
                <a:path extrusionOk="0" h="1882" w="1263">
                  <a:moveTo>
                    <a:pt x="953" y="310"/>
                  </a:moveTo>
                  <a:lnTo>
                    <a:pt x="953" y="1572"/>
                  </a:lnTo>
                  <a:lnTo>
                    <a:pt x="334" y="1572"/>
                  </a:lnTo>
                  <a:lnTo>
                    <a:pt x="334" y="310"/>
                  </a:lnTo>
                  <a:close/>
                  <a:moveTo>
                    <a:pt x="1" y="0"/>
                  </a:moveTo>
                  <a:lnTo>
                    <a:pt x="1" y="1881"/>
                  </a:lnTo>
                  <a:lnTo>
                    <a:pt x="1263" y="1881"/>
                  </a:lnTo>
                  <a:lnTo>
                    <a:pt x="126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69" name="Google Shape;5869;p62"/>
          <p:cNvGrpSpPr/>
          <p:nvPr/>
        </p:nvGrpSpPr>
        <p:grpSpPr>
          <a:xfrm>
            <a:off x="4751690" y="1387951"/>
            <a:ext cx="414495" cy="327205"/>
            <a:chOff x="4751690" y="1387951"/>
            <a:chExt cx="414495" cy="327205"/>
          </a:xfrm>
        </p:grpSpPr>
        <p:sp>
          <p:nvSpPr>
            <p:cNvPr id="5870" name="Google Shape;5870;p62"/>
            <p:cNvSpPr/>
            <p:nvPr/>
          </p:nvSpPr>
          <p:spPr>
            <a:xfrm>
              <a:off x="4757208" y="1466094"/>
              <a:ext cx="243580" cy="243541"/>
            </a:xfrm>
            <a:custGeom>
              <a:rect b="b" l="l" r="r" t="t"/>
              <a:pathLst>
                <a:path extrusionOk="0" h="6311" w="6312">
                  <a:moveTo>
                    <a:pt x="3144" y="5668"/>
                  </a:moveTo>
                  <a:cubicBezTo>
                    <a:pt x="1763" y="5668"/>
                    <a:pt x="644" y="4549"/>
                    <a:pt x="644" y="3167"/>
                  </a:cubicBezTo>
                  <a:cubicBezTo>
                    <a:pt x="644" y="1762"/>
                    <a:pt x="1763" y="643"/>
                    <a:pt x="3144" y="643"/>
                  </a:cubicBezTo>
                  <a:cubicBezTo>
                    <a:pt x="3787" y="643"/>
                    <a:pt x="4359" y="857"/>
                    <a:pt x="4787" y="1239"/>
                  </a:cubicBezTo>
                  <a:cubicBezTo>
                    <a:pt x="4930" y="1072"/>
                    <a:pt x="5073" y="929"/>
                    <a:pt x="5216" y="786"/>
                  </a:cubicBezTo>
                  <a:cubicBezTo>
                    <a:pt x="4668" y="310"/>
                    <a:pt x="3954" y="0"/>
                    <a:pt x="3144" y="0"/>
                  </a:cubicBezTo>
                  <a:cubicBezTo>
                    <a:pt x="1406" y="0"/>
                    <a:pt x="1" y="1429"/>
                    <a:pt x="1" y="3167"/>
                  </a:cubicBezTo>
                  <a:cubicBezTo>
                    <a:pt x="1" y="4906"/>
                    <a:pt x="1406" y="6311"/>
                    <a:pt x="3144" y="6311"/>
                  </a:cubicBezTo>
                  <a:cubicBezTo>
                    <a:pt x="4906" y="6311"/>
                    <a:pt x="6311" y="4906"/>
                    <a:pt x="6311" y="3167"/>
                  </a:cubicBezTo>
                  <a:cubicBezTo>
                    <a:pt x="6311" y="2429"/>
                    <a:pt x="6049" y="1786"/>
                    <a:pt x="5645" y="1239"/>
                  </a:cubicBezTo>
                  <a:cubicBezTo>
                    <a:pt x="5502" y="1381"/>
                    <a:pt x="5335" y="1548"/>
                    <a:pt x="5216" y="1715"/>
                  </a:cubicBezTo>
                  <a:cubicBezTo>
                    <a:pt x="5502" y="2120"/>
                    <a:pt x="5668" y="2620"/>
                    <a:pt x="5668" y="3167"/>
                  </a:cubicBezTo>
                  <a:cubicBezTo>
                    <a:pt x="5668" y="4549"/>
                    <a:pt x="4549" y="5668"/>
                    <a:pt x="3144" y="566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1" name="Google Shape;5871;p62"/>
            <p:cNvSpPr/>
            <p:nvPr/>
          </p:nvSpPr>
          <p:spPr>
            <a:xfrm>
              <a:off x="4927231" y="1485388"/>
              <a:ext cx="63442" cy="204951"/>
            </a:xfrm>
            <a:custGeom>
              <a:rect b="b" l="l" r="r" t="t"/>
              <a:pathLst>
                <a:path extrusionOk="0" h="5311" w="1644">
                  <a:moveTo>
                    <a:pt x="0" y="477"/>
                  </a:moveTo>
                  <a:cubicBezTo>
                    <a:pt x="143" y="548"/>
                    <a:pt x="262" y="643"/>
                    <a:pt x="381" y="739"/>
                  </a:cubicBezTo>
                  <a:cubicBezTo>
                    <a:pt x="524" y="572"/>
                    <a:pt x="667" y="429"/>
                    <a:pt x="810" y="286"/>
                  </a:cubicBezTo>
                  <a:cubicBezTo>
                    <a:pt x="691" y="191"/>
                    <a:pt x="572" y="96"/>
                    <a:pt x="429" y="0"/>
                  </a:cubicBezTo>
                  <a:cubicBezTo>
                    <a:pt x="262" y="143"/>
                    <a:pt x="119" y="310"/>
                    <a:pt x="0" y="477"/>
                  </a:cubicBezTo>
                  <a:close/>
                  <a:moveTo>
                    <a:pt x="1643" y="4835"/>
                  </a:moveTo>
                  <a:cubicBezTo>
                    <a:pt x="1501" y="4763"/>
                    <a:pt x="1358" y="4668"/>
                    <a:pt x="1239" y="4573"/>
                  </a:cubicBezTo>
                  <a:cubicBezTo>
                    <a:pt x="1120" y="4739"/>
                    <a:pt x="977" y="4906"/>
                    <a:pt x="810" y="5025"/>
                  </a:cubicBezTo>
                  <a:cubicBezTo>
                    <a:pt x="929" y="5144"/>
                    <a:pt x="1072" y="5239"/>
                    <a:pt x="1191" y="5311"/>
                  </a:cubicBezTo>
                  <a:cubicBezTo>
                    <a:pt x="1358" y="5168"/>
                    <a:pt x="1501" y="5025"/>
                    <a:pt x="1643" y="4835"/>
                  </a:cubicBezTo>
                  <a:close/>
                  <a:moveTo>
                    <a:pt x="119" y="4168"/>
                  </a:moveTo>
                  <a:cubicBezTo>
                    <a:pt x="191" y="4311"/>
                    <a:pt x="286" y="4454"/>
                    <a:pt x="381" y="4573"/>
                  </a:cubicBezTo>
                  <a:cubicBezTo>
                    <a:pt x="548" y="4430"/>
                    <a:pt x="691" y="4263"/>
                    <a:pt x="810" y="4096"/>
                  </a:cubicBezTo>
                  <a:cubicBezTo>
                    <a:pt x="715" y="3953"/>
                    <a:pt x="619" y="3787"/>
                    <a:pt x="548" y="3620"/>
                  </a:cubicBezTo>
                  <a:cubicBezTo>
                    <a:pt x="453" y="3834"/>
                    <a:pt x="286" y="4025"/>
                    <a:pt x="119" y="4168"/>
                  </a:cubicBezTo>
                  <a:close/>
                  <a:moveTo>
                    <a:pt x="1501" y="1143"/>
                  </a:moveTo>
                  <a:cubicBezTo>
                    <a:pt x="1429" y="1000"/>
                    <a:pt x="1334" y="881"/>
                    <a:pt x="1239" y="739"/>
                  </a:cubicBezTo>
                  <a:cubicBezTo>
                    <a:pt x="1096" y="881"/>
                    <a:pt x="929" y="1048"/>
                    <a:pt x="810" y="1215"/>
                  </a:cubicBezTo>
                  <a:cubicBezTo>
                    <a:pt x="929" y="1358"/>
                    <a:pt x="1000" y="1524"/>
                    <a:pt x="1072" y="1691"/>
                  </a:cubicBezTo>
                  <a:cubicBezTo>
                    <a:pt x="1191" y="1501"/>
                    <a:pt x="1334" y="1310"/>
                    <a:pt x="1501" y="114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2" name="Google Shape;5872;p62"/>
            <p:cNvSpPr/>
            <p:nvPr/>
          </p:nvSpPr>
          <p:spPr>
            <a:xfrm>
              <a:off x="4917121" y="1466094"/>
              <a:ext cx="242654" cy="243541"/>
            </a:xfrm>
            <a:custGeom>
              <a:rect b="b" l="l" r="r" t="t"/>
              <a:pathLst>
                <a:path extrusionOk="0" h="6311" w="6288">
                  <a:moveTo>
                    <a:pt x="0" y="3167"/>
                  </a:moveTo>
                  <a:cubicBezTo>
                    <a:pt x="0" y="3882"/>
                    <a:pt x="238" y="4549"/>
                    <a:pt x="643" y="5073"/>
                  </a:cubicBezTo>
                  <a:cubicBezTo>
                    <a:pt x="810" y="4930"/>
                    <a:pt x="953" y="4763"/>
                    <a:pt x="1072" y="4596"/>
                  </a:cubicBezTo>
                  <a:cubicBezTo>
                    <a:pt x="786" y="4191"/>
                    <a:pt x="619" y="3691"/>
                    <a:pt x="619" y="3167"/>
                  </a:cubicBezTo>
                  <a:cubicBezTo>
                    <a:pt x="619" y="1762"/>
                    <a:pt x="1763" y="643"/>
                    <a:pt x="3144" y="643"/>
                  </a:cubicBezTo>
                  <a:cubicBezTo>
                    <a:pt x="4525" y="643"/>
                    <a:pt x="5668" y="1762"/>
                    <a:pt x="5668" y="3167"/>
                  </a:cubicBezTo>
                  <a:cubicBezTo>
                    <a:pt x="5668" y="4549"/>
                    <a:pt x="4525" y="5668"/>
                    <a:pt x="3144" y="5668"/>
                  </a:cubicBezTo>
                  <a:cubicBezTo>
                    <a:pt x="2525" y="5668"/>
                    <a:pt x="1953" y="5454"/>
                    <a:pt x="1501" y="5073"/>
                  </a:cubicBezTo>
                  <a:cubicBezTo>
                    <a:pt x="1382" y="5239"/>
                    <a:pt x="1239" y="5406"/>
                    <a:pt x="1072" y="5525"/>
                  </a:cubicBezTo>
                  <a:cubicBezTo>
                    <a:pt x="1620" y="6025"/>
                    <a:pt x="2358" y="6311"/>
                    <a:pt x="3144" y="6311"/>
                  </a:cubicBezTo>
                  <a:cubicBezTo>
                    <a:pt x="4882" y="6311"/>
                    <a:pt x="6287" y="4906"/>
                    <a:pt x="6287" y="3167"/>
                  </a:cubicBezTo>
                  <a:cubicBezTo>
                    <a:pt x="6287" y="1405"/>
                    <a:pt x="4882" y="0"/>
                    <a:pt x="3144" y="0"/>
                  </a:cubicBezTo>
                  <a:cubicBezTo>
                    <a:pt x="1405" y="0"/>
                    <a:pt x="0" y="1405"/>
                    <a:pt x="0" y="316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3" name="Google Shape;5873;p62"/>
            <p:cNvSpPr/>
            <p:nvPr/>
          </p:nvSpPr>
          <p:spPr>
            <a:xfrm>
              <a:off x="5001669" y="1442169"/>
              <a:ext cx="73553" cy="26704"/>
            </a:xfrm>
            <a:custGeom>
              <a:rect b="b" l="l" r="r" t="t"/>
              <a:pathLst>
                <a:path extrusionOk="0" h="692" w="1906">
                  <a:moveTo>
                    <a:pt x="334" y="692"/>
                  </a:moveTo>
                  <a:cubicBezTo>
                    <a:pt x="524" y="644"/>
                    <a:pt x="738" y="620"/>
                    <a:pt x="953" y="620"/>
                  </a:cubicBezTo>
                  <a:cubicBezTo>
                    <a:pt x="1167" y="620"/>
                    <a:pt x="1381" y="644"/>
                    <a:pt x="1572" y="692"/>
                  </a:cubicBezTo>
                  <a:lnTo>
                    <a:pt x="1905" y="1"/>
                  </a:lnTo>
                  <a:lnTo>
                    <a:pt x="0"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4" name="Google Shape;5874;p62"/>
            <p:cNvSpPr/>
            <p:nvPr/>
          </p:nvSpPr>
          <p:spPr>
            <a:xfrm>
              <a:off x="4989706" y="1393470"/>
              <a:ext cx="97440" cy="48739"/>
            </a:xfrm>
            <a:custGeom>
              <a:rect b="b" l="l" r="r" t="t"/>
              <a:pathLst>
                <a:path extrusionOk="0" h="1263" w="2525">
                  <a:moveTo>
                    <a:pt x="310" y="1263"/>
                  </a:moveTo>
                  <a:lnTo>
                    <a:pt x="2215" y="1263"/>
                  </a:lnTo>
                  <a:lnTo>
                    <a:pt x="2525" y="953"/>
                  </a:lnTo>
                  <a:lnTo>
                    <a:pt x="2525" y="310"/>
                  </a:lnTo>
                  <a:lnTo>
                    <a:pt x="2215" y="1"/>
                  </a:lnTo>
                  <a:lnTo>
                    <a:pt x="310" y="1"/>
                  </a:lnTo>
                  <a:lnTo>
                    <a:pt x="1" y="310"/>
                  </a:lnTo>
                  <a:lnTo>
                    <a:pt x="1" y="953"/>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5" name="Google Shape;5875;p62"/>
            <p:cNvSpPr/>
            <p:nvPr/>
          </p:nvSpPr>
          <p:spPr>
            <a:xfrm>
              <a:off x="4989706" y="1393470"/>
              <a:ext cx="34036" cy="48739"/>
            </a:xfrm>
            <a:custGeom>
              <a:rect b="b" l="l" r="r" t="t"/>
              <a:pathLst>
                <a:path extrusionOk="0" h="1263" w="882">
                  <a:moveTo>
                    <a:pt x="310" y="1263"/>
                  </a:moveTo>
                  <a:lnTo>
                    <a:pt x="858" y="1263"/>
                  </a:lnTo>
                  <a:lnTo>
                    <a:pt x="477" y="787"/>
                  </a:lnTo>
                  <a:lnTo>
                    <a:pt x="477" y="477"/>
                  </a:lnTo>
                  <a:lnTo>
                    <a:pt x="882" y="1"/>
                  </a:lnTo>
                  <a:lnTo>
                    <a:pt x="310" y="1"/>
                  </a:lnTo>
                  <a:lnTo>
                    <a:pt x="1" y="310"/>
                  </a:lnTo>
                  <a:lnTo>
                    <a:pt x="1" y="95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6" name="Google Shape;5876;p62"/>
            <p:cNvSpPr/>
            <p:nvPr/>
          </p:nvSpPr>
          <p:spPr>
            <a:xfrm>
              <a:off x="4751690" y="1387951"/>
              <a:ext cx="414495" cy="327205"/>
            </a:xfrm>
            <a:custGeom>
              <a:rect b="b" l="l" r="r" t="t"/>
              <a:pathLst>
                <a:path extrusionOk="0" h="8479" w="10741">
                  <a:moveTo>
                    <a:pt x="8121" y="1573"/>
                  </a:moveTo>
                  <a:lnTo>
                    <a:pt x="7979" y="1930"/>
                  </a:lnTo>
                  <a:cubicBezTo>
                    <a:pt x="7788" y="1906"/>
                    <a:pt x="7621" y="1882"/>
                    <a:pt x="7431" y="1882"/>
                  </a:cubicBezTo>
                  <a:cubicBezTo>
                    <a:pt x="7240" y="1882"/>
                    <a:pt x="7074" y="1906"/>
                    <a:pt x="6883" y="1930"/>
                  </a:cubicBezTo>
                  <a:lnTo>
                    <a:pt x="6740" y="1573"/>
                  </a:lnTo>
                  <a:close/>
                  <a:moveTo>
                    <a:pt x="5359" y="4049"/>
                  </a:moveTo>
                  <a:cubicBezTo>
                    <a:pt x="5549" y="4383"/>
                    <a:pt x="5669" y="4788"/>
                    <a:pt x="5669" y="5192"/>
                  </a:cubicBezTo>
                  <a:cubicBezTo>
                    <a:pt x="5669" y="5597"/>
                    <a:pt x="5549" y="5978"/>
                    <a:pt x="5359" y="6336"/>
                  </a:cubicBezTo>
                  <a:cubicBezTo>
                    <a:pt x="5168" y="5978"/>
                    <a:pt x="5073" y="5597"/>
                    <a:pt x="5073" y="5192"/>
                  </a:cubicBezTo>
                  <a:cubicBezTo>
                    <a:pt x="5073" y="4764"/>
                    <a:pt x="5168" y="4383"/>
                    <a:pt x="5359" y="4049"/>
                  </a:cubicBezTo>
                  <a:close/>
                  <a:moveTo>
                    <a:pt x="7431" y="2835"/>
                  </a:moveTo>
                  <a:cubicBezTo>
                    <a:pt x="8741" y="2835"/>
                    <a:pt x="9788" y="3883"/>
                    <a:pt x="9788" y="5192"/>
                  </a:cubicBezTo>
                  <a:cubicBezTo>
                    <a:pt x="9788" y="6478"/>
                    <a:pt x="8741" y="7550"/>
                    <a:pt x="7431" y="7550"/>
                  </a:cubicBezTo>
                  <a:cubicBezTo>
                    <a:pt x="6907" y="7550"/>
                    <a:pt x="6431" y="7383"/>
                    <a:pt x="6002" y="7074"/>
                  </a:cubicBezTo>
                  <a:cubicBezTo>
                    <a:pt x="6383" y="6526"/>
                    <a:pt x="6597" y="5883"/>
                    <a:pt x="6597" y="5192"/>
                  </a:cubicBezTo>
                  <a:cubicBezTo>
                    <a:pt x="6597" y="4502"/>
                    <a:pt x="6407" y="3859"/>
                    <a:pt x="6002" y="3287"/>
                  </a:cubicBezTo>
                  <a:cubicBezTo>
                    <a:pt x="6407" y="3002"/>
                    <a:pt x="6907" y="2835"/>
                    <a:pt x="7431" y="2835"/>
                  </a:cubicBezTo>
                  <a:close/>
                  <a:moveTo>
                    <a:pt x="3287" y="2192"/>
                  </a:moveTo>
                  <a:cubicBezTo>
                    <a:pt x="3954" y="2192"/>
                    <a:pt x="4597" y="2406"/>
                    <a:pt x="5121" y="2811"/>
                  </a:cubicBezTo>
                  <a:cubicBezTo>
                    <a:pt x="5049" y="2882"/>
                    <a:pt x="4978" y="2978"/>
                    <a:pt x="4906" y="3049"/>
                  </a:cubicBezTo>
                  <a:cubicBezTo>
                    <a:pt x="4454" y="2692"/>
                    <a:pt x="3882" y="2501"/>
                    <a:pt x="3287" y="2501"/>
                  </a:cubicBezTo>
                  <a:cubicBezTo>
                    <a:pt x="2644" y="2501"/>
                    <a:pt x="2025" y="2740"/>
                    <a:pt x="1549" y="3168"/>
                  </a:cubicBezTo>
                  <a:lnTo>
                    <a:pt x="1739" y="3406"/>
                  </a:lnTo>
                  <a:cubicBezTo>
                    <a:pt x="2168" y="3025"/>
                    <a:pt x="2716" y="2835"/>
                    <a:pt x="3287" y="2835"/>
                  </a:cubicBezTo>
                  <a:cubicBezTo>
                    <a:pt x="3811" y="2835"/>
                    <a:pt x="4311" y="3002"/>
                    <a:pt x="4716" y="3311"/>
                  </a:cubicBezTo>
                  <a:cubicBezTo>
                    <a:pt x="4335" y="3835"/>
                    <a:pt x="4121" y="4478"/>
                    <a:pt x="4121" y="5192"/>
                  </a:cubicBezTo>
                  <a:cubicBezTo>
                    <a:pt x="4121" y="5859"/>
                    <a:pt x="4335" y="6526"/>
                    <a:pt x="4716" y="7074"/>
                  </a:cubicBezTo>
                  <a:cubicBezTo>
                    <a:pt x="4311" y="7360"/>
                    <a:pt x="3835" y="7550"/>
                    <a:pt x="3287" y="7550"/>
                  </a:cubicBezTo>
                  <a:cubicBezTo>
                    <a:pt x="2001" y="7550"/>
                    <a:pt x="929" y="6478"/>
                    <a:pt x="929" y="5192"/>
                  </a:cubicBezTo>
                  <a:cubicBezTo>
                    <a:pt x="929" y="4597"/>
                    <a:pt x="1144" y="4049"/>
                    <a:pt x="1525" y="3621"/>
                  </a:cubicBezTo>
                  <a:lnTo>
                    <a:pt x="1287" y="3406"/>
                  </a:lnTo>
                  <a:cubicBezTo>
                    <a:pt x="858" y="3907"/>
                    <a:pt x="620" y="4526"/>
                    <a:pt x="620" y="5192"/>
                  </a:cubicBezTo>
                  <a:cubicBezTo>
                    <a:pt x="620" y="6669"/>
                    <a:pt x="1834" y="7860"/>
                    <a:pt x="3287" y="7860"/>
                  </a:cubicBezTo>
                  <a:cubicBezTo>
                    <a:pt x="4764" y="7860"/>
                    <a:pt x="5978" y="6669"/>
                    <a:pt x="5978" y="5192"/>
                  </a:cubicBezTo>
                  <a:cubicBezTo>
                    <a:pt x="5978" y="4669"/>
                    <a:pt x="5835" y="4168"/>
                    <a:pt x="5549" y="3764"/>
                  </a:cubicBezTo>
                  <a:cubicBezTo>
                    <a:pt x="5621" y="3668"/>
                    <a:pt x="5692" y="3573"/>
                    <a:pt x="5764" y="3502"/>
                  </a:cubicBezTo>
                  <a:cubicBezTo>
                    <a:pt x="6121" y="4002"/>
                    <a:pt x="6288" y="4573"/>
                    <a:pt x="6288" y="5192"/>
                  </a:cubicBezTo>
                  <a:cubicBezTo>
                    <a:pt x="6288" y="6836"/>
                    <a:pt x="4954" y="8169"/>
                    <a:pt x="3287" y="8169"/>
                  </a:cubicBezTo>
                  <a:cubicBezTo>
                    <a:pt x="1644" y="8169"/>
                    <a:pt x="310" y="6836"/>
                    <a:pt x="310" y="5192"/>
                  </a:cubicBezTo>
                  <a:cubicBezTo>
                    <a:pt x="310" y="3525"/>
                    <a:pt x="1644" y="2192"/>
                    <a:pt x="3287" y="2192"/>
                  </a:cubicBezTo>
                  <a:close/>
                  <a:moveTo>
                    <a:pt x="7431" y="2192"/>
                  </a:moveTo>
                  <a:cubicBezTo>
                    <a:pt x="9074" y="2192"/>
                    <a:pt x="10431" y="3525"/>
                    <a:pt x="10431" y="5192"/>
                  </a:cubicBezTo>
                  <a:cubicBezTo>
                    <a:pt x="10431" y="6836"/>
                    <a:pt x="9074" y="8169"/>
                    <a:pt x="7431" y="8169"/>
                  </a:cubicBezTo>
                  <a:cubicBezTo>
                    <a:pt x="6764" y="8169"/>
                    <a:pt x="6121" y="7955"/>
                    <a:pt x="5597" y="7550"/>
                  </a:cubicBezTo>
                  <a:cubicBezTo>
                    <a:pt x="5669" y="7479"/>
                    <a:pt x="5740" y="7407"/>
                    <a:pt x="5811" y="7312"/>
                  </a:cubicBezTo>
                  <a:cubicBezTo>
                    <a:pt x="6288" y="7669"/>
                    <a:pt x="6859" y="7860"/>
                    <a:pt x="7431" y="7860"/>
                  </a:cubicBezTo>
                  <a:cubicBezTo>
                    <a:pt x="8907" y="7860"/>
                    <a:pt x="10098" y="6669"/>
                    <a:pt x="10098" y="5192"/>
                  </a:cubicBezTo>
                  <a:cubicBezTo>
                    <a:pt x="10098" y="3716"/>
                    <a:pt x="8907" y="2501"/>
                    <a:pt x="7431" y="2501"/>
                  </a:cubicBezTo>
                  <a:cubicBezTo>
                    <a:pt x="5954" y="2501"/>
                    <a:pt x="4764" y="3716"/>
                    <a:pt x="4764" y="5192"/>
                  </a:cubicBezTo>
                  <a:cubicBezTo>
                    <a:pt x="4764" y="5693"/>
                    <a:pt x="4906" y="6193"/>
                    <a:pt x="5168" y="6621"/>
                  </a:cubicBezTo>
                  <a:cubicBezTo>
                    <a:pt x="5097" y="6693"/>
                    <a:pt x="5026" y="6788"/>
                    <a:pt x="4954" y="6859"/>
                  </a:cubicBezTo>
                  <a:cubicBezTo>
                    <a:pt x="4621" y="6359"/>
                    <a:pt x="4430" y="5788"/>
                    <a:pt x="4430" y="5192"/>
                  </a:cubicBezTo>
                  <a:cubicBezTo>
                    <a:pt x="4430" y="3525"/>
                    <a:pt x="5788" y="2192"/>
                    <a:pt x="7431" y="2192"/>
                  </a:cubicBezTo>
                  <a:close/>
                  <a:moveTo>
                    <a:pt x="6431" y="1"/>
                  </a:moveTo>
                  <a:lnTo>
                    <a:pt x="6026" y="406"/>
                  </a:lnTo>
                  <a:lnTo>
                    <a:pt x="6026" y="1168"/>
                  </a:lnTo>
                  <a:lnTo>
                    <a:pt x="6359" y="1501"/>
                  </a:lnTo>
                  <a:lnTo>
                    <a:pt x="6573" y="2001"/>
                  </a:lnTo>
                  <a:cubicBezTo>
                    <a:pt x="6121" y="2120"/>
                    <a:pt x="5716" y="2335"/>
                    <a:pt x="5359" y="2597"/>
                  </a:cubicBezTo>
                  <a:cubicBezTo>
                    <a:pt x="4787" y="2144"/>
                    <a:pt x="4049" y="1882"/>
                    <a:pt x="3287" y="1882"/>
                  </a:cubicBezTo>
                  <a:cubicBezTo>
                    <a:pt x="1477" y="1882"/>
                    <a:pt x="1" y="3359"/>
                    <a:pt x="1" y="5192"/>
                  </a:cubicBezTo>
                  <a:cubicBezTo>
                    <a:pt x="1" y="7002"/>
                    <a:pt x="1477" y="8479"/>
                    <a:pt x="3287" y="8479"/>
                  </a:cubicBezTo>
                  <a:cubicBezTo>
                    <a:pt x="4073" y="8479"/>
                    <a:pt x="4787" y="8217"/>
                    <a:pt x="5359" y="7764"/>
                  </a:cubicBezTo>
                  <a:cubicBezTo>
                    <a:pt x="5954" y="8241"/>
                    <a:pt x="6669" y="8479"/>
                    <a:pt x="7431" y="8479"/>
                  </a:cubicBezTo>
                  <a:cubicBezTo>
                    <a:pt x="9264" y="8479"/>
                    <a:pt x="10741" y="7002"/>
                    <a:pt x="10741" y="5192"/>
                  </a:cubicBezTo>
                  <a:cubicBezTo>
                    <a:pt x="10741" y="3645"/>
                    <a:pt x="9693" y="2359"/>
                    <a:pt x="8288" y="2001"/>
                  </a:cubicBezTo>
                  <a:lnTo>
                    <a:pt x="8502" y="1501"/>
                  </a:lnTo>
                  <a:lnTo>
                    <a:pt x="8860" y="1168"/>
                  </a:lnTo>
                  <a:lnTo>
                    <a:pt x="8860" y="406"/>
                  </a:lnTo>
                  <a:lnTo>
                    <a:pt x="8431" y="1"/>
                  </a:lnTo>
                  <a:lnTo>
                    <a:pt x="7907" y="1"/>
                  </a:lnTo>
                  <a:lnTo>
                    <a:pt x="7907" y="311"/>
                  </a:lnTo>
                  <a:lnTo>
                    <a:pt x="8312" y="311"/>
                  </a:lnTo>
                  <a:lnTo>
                    <a:pt x="8526" y="525"/>
                  </a:lnTo>
                  <a:lnTo>
                    <a:pt x="8526" y="1025"/>
                  </a:lnTo>
                  <a:lnTo>
                    <a:pt x="8312" y="1239"/>
                  </a:lnTo>
                  <a:lnTo>
                    <a:pt x="6550" y="1239"/>
                  </a:lnTo>
                  <a:lnTo>
                    <a:pt x="6335" y="1025"/>
                  </a:lnTo>
                  <a:lnTo>
                    <a:pt x="6335" y="525"/>
                  </a:lnTo>
                  <a:lnTo>
                    <a:pt x="6550" y="311"/>
                  </a:lnTo>
                  <a:lnTo>
                    <a:pt x="6954" y="311"/>
                  </a:lnTo>
                  <a:lnTo>
                    <a:pt x="695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7" name="Google Shape;5877;p62"/>
            <p:cNvSpPr/>
            <p:nvPr/>
          </p:nvSpPr>
          <p:spPr>
            <a:xfrm>
              <a:off x="5032000" y="1387951"/>
              <a:ext cx="12889" cy="12001"/>
            </a:xfrm>
            <a:custGeom>
              <a:rect b="b" l="l" r="r" t="t"/>
              <a:pathLst>
                <a:path extrusionOk="0" h="311" w="334">
                  <a:moveTo>
                    <a:pt x="0" y="1"/>
                  </a:moveTo>
                  <a:lnTo>
                    <a:pt x="0" y="311"/>
                  </a:lnTo>
                  <a:lnTo>
                    <a:pt x="333" y="311"/>
                  </a:lnTo>
                  <a:lnTo>
                    <a:pt x="33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78" name="Google Shape;5878;p62"/>
          <p:cNvGrpSpPr/>
          <p:nvPr/>
        </p:nvGrpSpPr>
        <p:grpSpPr>
          <a:xfrm>
            <a:off x="4033049" y="1343844"/>
            <a:ext cx="300570" cy="415421"/>
            <a:chOff x="4033049" y="1343844"/>
            <a:chExt cx="300570" cy="415421"/>
          </a:xfrm>
        </p:grpSpPr>
        <p:sp>
          <p:nvSpPr>
            <p:cNvPr id="5879" name="Google Shape;5879;p62"/>
            <p:cNvSpPr/>
            <p:nvPr/>
          </p:nvSpPr>
          <p:spPr>
            <a:xfrm>
              <a:off x="4089119" y="1524903"/>
              <a:ext cx="188435" cy="227951"/>
            </a:xfrm>
            <a:custGeom>
              <a:rect b="b" l="l" r="r" t="t"/>
              <a:pathLst>
                <a:path extrusionOk="0" h="5907" w="4883">
                  <a:moveTo>
                    <a:pt x="2453" y="619"/>
                  </a:moveTo>
                  <a:cubicBezTo>
                    <a:pt x="2096" y="619"/>
                    <a:pt x="1810" y="334"/>
                    <a:pt x="1810" y="0"/>
                  </a:cubicBezTo>
                  <a:lnTo>
                    <a:pt x="977" y="238"/>
                  </a:lnTo>
                  <a:lnTo>
                    <a:pt x="977" y="1048"/>
                  </a:lnTo>
                  <a:cubicBezTo>
                    <a:pt x="977" y="1048"/>
                    <a:pt x="524" y="1786"/>
                    <a:pt x="977" y="2525"/>
                  </a:cubicBezTo>
                  <a:cubicBezTo>
                    <a:pt x="96" y="3668"/>
                    <a:pt x="0" y="4501"/>
                    <a:pt x="0" y="5906"/>
                  </a:cubicBezTo>
                  <a:lnTo>
                    <a:pt x="4882" y="5906"/>
                  </a:lnTo>
                  <a:cubicBezTo>
                    <a:pt x="4882" y="4501"/>
                    <a:pt x="4787" y="3668"/>
                    <a:pt x="3906" y="2525"/>
                  </a:cubicBezTo>
                  <a:cubicBezTo>
                    <a:pt x="4358" y="1786"/>
                    <a:pt x="3906" y="1048"/>
                    <a:pt x="3906" y="1048"/>
                  </a:cubicBezTo>
                  <a:lnTo>
                    <a:pt x="3906" y="238"/>
                  </a:lnTo>
                  <a:lnTo>
                    <a:pt x="3072" y="0"/>
                  </a:lnTo>
                  <a:cubicBezTo>
                    <a:pt x="3072" y="334"/>
                    <a:pt x="2787" y="619"/>
                    <a:pt x="2453" y="61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0" name="Google Shape;5880;p62"/>
            <p:cNvSpPr/>
            <p:nvPr/>
          </p:nvSpPr>
          <p:spPr>
            <a:xfrm>
              <a:off x="4089119" y="1528569"/>
              <a:ext cx="59776" cy="224285"/>
            </a:xfrm>
            <a:custGeom>
              <a:rect b="b" l="l" r="r" t="t"/>
              <a:pathLst>
                <a:path extrusionOk="0" h="5812" w="1549">
                  <a:moveTo>
                    <a:pt x="1453" y="1"/>
                  </a:moveTo>
                  <a:lnTo>
                    <a:pt x="977" y="143"/>
                  </a:lnTo>
                  <a:lnTo>
                    <a:pt x="977" y="953"/>
                  </a:lnTo>
                  <a:cubicBezTo>
                    <a:pt x="977" y="953"/>
                    <a:pt x="524" y="1691"/>
                    <a:pt x="977" y="2430"/>
                  </a:cubicBezTo>
                  <a:cubicBezTo>
                    <a:pt x="96" y="3573"/>
                    <a:pt x="0" y="4406"/>
                    <a:pt x="0" y="5811"/>
                  </a:cubicBezTo>
                  <a:lnTo>
                    <a:pt x="453" y="5811"/>
                  </a:lnTo>
                  <a:cubicBezTo>
                    <a:pt x="453" y="4240"/>
                    <a:pt x="572" y="3716"/>
                    <a:pt x="1548" y="2477"/>
                  </a:cubicBezTo>
                  <a:cubicBezTo>
                    <a:pt x="1239" y="1930"/>
                    <a:pt x="1120" y="1644"/>
                    <a:pt x="1453" y="107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1" name="Google Shape;5881;p62"/>
            <p:cNvSpPr/>
            <p:nvPr/>
          </p:nvSpPr>
          <p:spPr>
            <a:xfrm>
              <a:off x="4158964" y="1500091"/>
              <a:ext cx="48739" cy="48739"/>
            </a:xfrm>
            <a:custGeom>
              <a:rect b="b" l="l" r="r" t="t"/>
              <a:pathLst>
                <a:path extrusionOk="0" h="1263" w="1263">
                  <a:moveTo>
                    <a:pt x="0" y="643"/>
                  </a:moveTo>
                  <a:cubicBezTo>
                    <a:pt x="0" y="977"/>
                    <a:pt x="286" y="1262"/>
                    <a:pt x="643" y="1262"/>
                  </a:cubicBezTo>
                  <a:cubicBezTo>
                    <a:pt x="977" y="1262"/>
                    <a:pt x="1262" y="977"/>
                    <a:pt x="1262" y="643"/>
                  </a:cubicBezTo>
                  <a:lnTo>
                    <a:pt x="1262" y="0"/>
                  </a:lnTo>
                  <a:cubicBezTo>
                    <a:pt x="1072" y="96"/>
                    <a:pt x="858" y="167"/>
                    <a:pt x="643" y="167"/>
                  </a:cubicBezTo>
                  <a:cubicBezTo>
                    <a:pt x="405" y="167"/>
                    <a:pt x="191" y="96"/>
                    <a:pt x="0" y="0"/>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2" name="Google Shape;5882;p62"/>
            <p:cNvSpPr/>
            <p:nvPr/>
          </p:nvSpPr>
          <p:spPr>
            <a:xfrm>
              <a:off x="4135078" y="1403580"/>
              <a:ext cx="96514" cy="102958"/>
            </a:xfrm>
            <a:custGeom>
              <a:rect b="b" l="l" r="r" t="t"/>
              <a:pathLst>
                <a:path extrusionOk="0" h="2668" w="2501">
                  <a:moveTo>
                    <a:pt x="1262" y="2668"/>
                  </a:moveTo>
                  <a:cubicBezTo>
                    <a:pt x="1929" y="2668"/>
                    <a:pt x="2501" y="2096"/>
                    <a:pt x="2501" y="1406"/>
                  </a:cubicBezTo>
                  <a:lnTo>
                    <a:pt x="2501" y="620"/>
                  </a:lnTo>
                  <a:lnTo>
                    <a:pt x="1881" y="620"/>
                  </a:lnTo>
                  <a:cubicBezTo>
                    <a:pt x="1524" y="620"/>
                    <a:pt x="1238" y="334"/>
                    <a:pt x="1238" y="1"/>
                  </a:cubicBezTo>
                  <a:cubicBezTo>
                    <a:pt x="1238" y="334"/>
                    <a:pt x="977" y="620"/>
                    <a:pt x="619" y="620"/>
                  </a:cubicBezTo>
                  <a:lnTo>
                    <a:pt x="0" y="620"/>
                  </a:lnTo>
                  <a:lnTo>
                    <a:pt x="0" y="1406"/>
                  </a:lnTo>
                  <a:cubicBezTo>
                    <a:pt x="0" y="2096"/>
                    <a:pt x="572" y="2668"/>
                    <a:pt x="1262" y="2668"/>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3" name="Google Shape;5883;p62"/>
            <p:cNvSpPr/>
            <p:nvPr/>
          </p:nvSpPr>
          <p:spPr>
            <a:xfrm>
              <a:off x="4110265" y="1350289"/>
              <a:ext cx="146140" cy="89181"/>
            </a:xfrm>
            <a:custGeom>
              <a:rect b="b" l="l" r="r" t="t"/>
              <a:pathLst>
                <a:path extrusionOk="0" h="2311" w="3787">
                  <a:moveTo>
                    <a:pt x="1262" y="2001"/>
                  </a:moveTo>
                  <a:cubicBezTo>
                    <a:pt x="1620" y="2001"/>
                    <a:pt x="1905" y="1715"/>
                    <a:pt x="1905" y="1382"/>
                  </a:cubicBezTo>
                  <a:cubicBezTo>
                    <a:pt x="1905" y="1715"/>
                    <a:pt x="2167" y="2001"/>
                    <a:pt x="2524" y="2001"/>
                  </a:cubicBezTo>
                  <a:lnTo>
                    <a:pt x="3477" y="2001"/>
                  </a:lnTo>
                  <a:cubicBezTo>
                    <a:pt x="3644" y="2001"/>
                    <a:pt x="3787" y="2144"/>
                    <a:pt x="3787" y="2311"/>
                  </a:cubicBezTo>
                  <a:lnTo>
                    <a:pt x="3787" y="1882"/>
                  </a:lnTo>
                  <a:cubicBezTo>
                    <a:pt x="3787" y="858"/>
                    <a:pt x="2929" y="1"/>
                    <a:pt x="1905" y="1"/>
                  </a:cubicBezTo>
                  <a:cubicBezTo>
                    <a:pt x="857" y="1"/>
                    <a:pt x="0" y="858"/>
                    <a:pt x="0" y="1882"/>
                  </a:cubicBezTo>
                  <a:lnTo>
                    <a:pt x="0" y="2311"/>
                  </a:lnTo>
                  <a:cubicBezTo>
                    <a:pt x="0" y="2144"/>
                    <a:pt x="143" y="2001"/>
                    <a:pt x="310" y="2001"/>
                  </a:cubicBez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4" name="Google Shape;5884;p62"/>
            <p:cNvSpPr/>
            <p:nvPr/>
          </p:nvSpPr>
          <p:spPr>
            <a:xfrm>
              <a:off x="4110265" y="1427466"/>
              <a:ext cx="146140" cy="30370"/>
            </a:xfrm>
            <a:custGeom>
              <a:rect b="b" l="l" r="r" t="t"/>
              <a:pathLst>
                <a:path extrusionOk="0" h="787" w="3787">
                  <a:moveTo>
                    <a:pt x="643" y="787"/>
                  </a:moveTo>
                  <a:lnTo>
                    <a:pt x="643" y="1"/>
                  </a:lnTo>
                  <a:lnTo>
                    <a:pt x="310" y="1"/>
                  </a:lnTo>
                  <a:cubicBezTo>
                    <a:pt x="143" y="1"/>
                    <a:pt x="0" y="144"/>
                    <a:pt x="0" y="311"/>
                  </a:cubicBezTo>
                  <a:lnTo>
                    <a:pt x="0" y="477"/>
                  </a:lnTo>
                  <a:cubicBezTo>
                    <a:pt x="0" y="644"/>
                    <a:pt x="143" y="787"/>
                    <a:pt x="310" y="787"/>
                  </a:cubicBezTo>
                  <a:lnTo>
                    <a:pt x="643" y="787"/>
                  </a:lnTo>
                  <a:close/>
                  <a:moveTo>
                    <a:pt x="3144" y="787"/>
                  </a:moveTo>
                  <a:lnTo>
                    <a:pt x="3477" y="787"/>
                  </a:lnTo>
                  <a:cubicBezTo>
                    <a:pt x="3644" y="787"/>
                    <a:pt x="3787" y="644"/>
                    <a:pt x="3787" y="477"/>
                  </a:cubicBezTo>
                  <a:lnTo>
                    <a:pt x="3787" y="311"/>
                  </a:lnTo>
                  <a:cubicBezTo>
                    <a:pt x="3787" y="144"/>
                    <a:pt x="3644" y="1"/>
                    <a:pt x="3477" y="1"/>
                  </a:cubicBezTo>
                  <a:lnTo>
                    <a:pt x="3144" y="1"/>
                  </a:ln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5" name="Google Shape;5885;p62"/>
            <p:cNvSpPr/>
            <p:nvPr/>
          </p:nvSpPr>
          <p:spPr>
            <a:xfrm>
              <a:off x="4110265" y="1445873"/>
              <a:ext cx="146140" cy="88255"/>
            </a:xfrm>
            <a:custGeom>
              <a:rect b="b" l="l" r="r" t="t"/>
              <a:pathLst>
                <a:path extrusionOk="0" h="2287" w="3787">
                  <a:moveTo>
                    <a:pt x="643" y="310"/>
                  </a:moveTo>
                  <a:lnTo>
                    <a:pt x="310" y="310"/>
                  </a:lnTo>
                  <a:cubicBezTo>
                    <a:pt x="143" y="310"/>
                    <a:pt x="0" y="167"/>
                    <a:pt x="0" y="0"/>
                  </a:cubicBezTo>
                  <a:lnTo>
                    <a:pt x="0" y="1715"/>
                  </a:lnTo>
                  <a:cubicBezTo>
                    <a:pt x="0" y="2001"/>
                    <a:pt x="191" y="2215"/>
                    <a:pt x="429" y="2286"/>
                  </a:cubicBezTo>
                  <a:lnTo>
                    <a:pt x="1262" y="2048"/>
                  </a:lnTo>
                  <a:lnTo>
                    <a:pt x="1262" y="1405"/>
                  </a:lnTo>
                  <a:cubicBezTo>
                    <a:pt x="881" y="1191"/>
                    <a:pt x="643" y="762"/>
                    <a:pt x="643" y="310"/>
                  </a:cubicBezTo>
                  <a:close/>
                  <a:moveTo>
                    <a:pt x="3144" y="310"/>
                  </a:moveTo>
                  <a:cubicBezTo>
                    <a:pt x="3144" y="762"/>
                    <a:pt x="2906" y="1191"/>
                    <a:pt x="2524" y="1405"/>
                  </a:cubicBezTo>
                  <a:lnTo>
                    <a:pt x="2524" y="2048"/>
                  </a:lnTo>
                  <a:lnTo>
                    <a:pt x="3358" y="2286"/>
                  </a:lnTo>
                  <a:cubicBezTo>
                    <a:pt x="3596" y="2215"/>
                    <a:pt x="3787" y="2001"/>
                    <a:pt x="3787" y="1715"/>
                  </a:cubicBezTo>
                  <a:lnTo>
                    <a:pt x="3787" y="0"/>
                  </a:lnTo>
                  <a:cubicBezTo>
                    <a:pt x="3787" y="167"/>
                    <a:pt x="3644" y="310"/>
                    <a:pt x="3477" y="310"/>
                  </a:cubicBezTo>
                  <a:lnTo>
                    <a:pt x="3144" y="310"/>
                  </a:ln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6" name="Google Shape;5886;p62"/>
            <p:cNvSpPr/>
            <p:nvPr/>
          </p:nvSpPr>
          <p:spPr>
            <a:xfrm>
              <a:off x="4112079" y="1505609"/>
              <a:ext cx="142513" cy="28518"/>
            </a:xfrm>
            <a:custGeom>
              <a:rect b="b" l="l" r="r" t="t"/>
              <a:pathLst>
                <a:path extrusionOk="0" h="739" w="3693">
                  <a:moveTo>
                    <a:pt x="1" y="381"/>
                  </a:moveTo>
                  <a:cubicBezTo>
                    <a:pt x="48" y="548"/>
                    <a:pt x="191" y="691"/>
                    <a:pt x="382" y="738"/>
                  </a:cubicBezTo>
                  <a:lnTo>
                    <a:pt x="1215" y="500"/>
                  </a:lnTo>
                  <a:lnTo>
                    <a:pt x="1215" y="0"/>
                  </a:lnTo>
                  <a:close/>
                  <a:moveTo>
                    <a:pt x="3692" y="381"/>
                  </a:moveTo>
                  <a:cubicBezTo>
                    <a:pt x="3644" y="548"/>
                    <a:pt x="3502" y="691"/>
                    <a:pt x="3311" y="738"/>
                  </a:cubicBezTo>
                  <a:lnTo>
                    <a:pt x="2477" y="500"/>
                  </a:lnTo>
                  <a:lnTo>
                    <a:pt x="2477"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7" name="Google Shape;5887;p62"/>
            <p:cNvSpPr/>
            <p:nvPr/>
          </p:nvSpPr>
          <p:spPr>
            <a:xfrm>
              <a:off x="4094637" y="1534087"/>
              <a:ext cx="177398" cy="149845"/>
            </a:xfrm>
            <a:custGeom>
              <a:rect b="b" l="l" r="r" t="t"/>
              <a:pathLst>
                <a:path extrusionOk="0" h="3883" w="4597">
                  <a:moveTo>
                    <a:pt x="834" y="2287"/>
                  </a:moveTo>
                  <a:cubicBezTo>
                    <a:pt x="381" y="1548"/>
                    <a:pt x="834" y="810"/>
                    <a:pt x="834" y="810"/>
                  </a:cubicBezTo>
                  <a:lnTo>
                    <a:pt x="834" y="0"/>
                  </a:lnTo>
                  <a:lnTo>
                    <a:pt x="643" y="72"/>
                  </a:lnTo>
                  <a:cubicBezTo>
                    <a:pt x="310" y="167"/>
                    <a:pt x="0" y="358"/>
                    <a:pt x="0" y="691"/>
                  </a:cubicBezTo>
                  <a:lnTo>
                    <a:pt x="0" y="3882"/>
                  </a:lnTo>
                  <a:cubicBezTo>
                    <a:pt x="143" y="3334"/>
                    <a:pt x="405" y="2858"/>
                    <a:pt x="834" y="2287"/>
                  </a:cubicBezTo>
                  <a:close/>
                  <a:moveTo>
                    <a:pt x="3763" y="810"/>
                  </a:moveTo>
                  <a:cubicBezTo>
                    <a:pt x="3763" y="810"/>
                    <a:pt x="4215" y="1548"/>
                    <a:pt x="3763" y="2287"/>
                  </a:cubicBezTo>
                  <a:cubicBezTo>
                    <a:pt x="4192" y="2858"/>
                    <a:pt x="4454" y="3334"/>
                    <a:pt x="4596" y="3882"/>
                  </a:cubicBezTo>
                  <a:lnTo>
                    <a:pt x="4596" y="691"/>
                  </a:lnTo>
                  <a:cubicBezTo>
                    <a:pt x="4596" y="358"/>
                    <a:pt x="4287" y="167"/>
                    <a:pt x="3954" y="72"/>
                  </a:cubicBezTo>
                  <a:lnTo>
                    <a:pt x="3763" y="0"/>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8" name="Google Shape;5888;p62"/>
            <p:cNvSpPr/>
            <p:nvPr/>
          </p:nvSpPr>
          <p:spPr>
            <a:xfrm>
              <a:off x="4110265" y="1345697"/>
              <a:ext cx="81811" cy="93774"/>
            </a:xfrm>
            <a:custGeom>
              <a:rect b="b" l="l" r="r" t="t"/>
              <a:pathLst>
                <a:path extrusionOk="0" h="2430" w="2120">
                  <a:moveTo>
                    <a:pt x="2120" y="143"/>
                  </a:moveTo>
                  <a:cubicBezTo>
                    <a:pt x="1000" y="0"/>
                    <a:pt x="0" y="882"/>
                    <a:pt x="0" y="2001"/>
                  </a:cubicBezTo>
                  <a:lnTo>
                    <a:pt x="0" y="2430"/>
                  </a:lnTo>
                  <a:cubicBezTo>
                    <a:pt x="0" y="2263"/>
                    <a:pt x="143" y="2120"/>
                    <a:pt x="310" y="2120"/>
                  </a:cubicBezTo>
                  <a:lnTo>
                    <a:pt x="476" y="2120"/>
                  </a:lnTo>
                  <a:cubicBezTo>
                    <a:pt x="476" y="1120"/>
                    <a:pt x="1096" y="262"/>
                    <a:pt x="2120" y="14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9" name="Google Shape;5889;p62"/>
            <p:cNvSpPr/>
            <p:nvPr/>
          </p:nvSpPr>
          <p:spPr>
            <a:xfrm>
              <a:off x="4158964" y="1500091"/>
              <a:ext cx="18407" cy="47813"/>
            </a:xfrm>
            <a:custGeom>
              <a:rect b="b" l="l" r="r" t="t"/>
              <a:pathLst>
                <a:path extrusionOk="0" h="1239" w="477">
                  <a:moveTo>
                    <a:pt x="0" y="643"/>
                  </a:moveTo>
                  <a:cubicBezTo>
                    <a:pt x="0" y="929"/>
                    <a:pt x="191" y="1167"/>
                    <a:pt x="477" y="1239"/>
                  </a:cubicBezTo>
                  <a:lnTo>
                    <a:pt x="477" y="143"/>
                  </a:lnTo>
                  <a:cubicBezTo>
                    <a:pt x="310" y="143"/>
                    <a:pt x="143" y="72"/>
                    <a:pt x="0" y="0"/>
                  </a:cubicBez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0" name="Google Shape;5890;p62"/>
            <p:cNvSpPr/>
            <p:nvPr/>
          </p:nvSpPr>
          <p:spPr>
            <a:xfrm>
              <a:off x="4135078" y="1427466"/>
              <a:ext cx="56997" cy="83702"/>
            </a:xfrm>
            <a:custGeom>
              <a:rect b="b" l="l" r="r" t="t"/>
              <a:pathLst>
                <a:path extrusionOk="0" h="2169" w="1477">
                  <a:moveTo>
                    <a:pt x="1477" y="2025"/>
                  </a:moveTo>
                  <a:cubicBezTo>
                    <a:pt x="905" y="1906"/>
                    <a:pt x="453" y="1406"/>
                    <a:pt x="453" y="787"/>
                  </a:cubicBezTo>
                  <a:lnTo>
                    <a:pt x="453" y="1"/>
                  </a:lnTo>
                  <a:lnTo>
                    <a:pt x="0" y="1"/>
                  </a:lnTo>
                  <a:lnTo>
                    <a:pt x="0" y="787"/>
                  </a:lnTo>
                  <a:cubicBezTo>
                    <a:pt x="0" y="1573"/>
                    <a:pt x="715" y="2168"/>
                    <a:pt x="1477" y="202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1" name="Google Shape;5891;p62"/>
            <p:cNvSpPr/>
            <p:nvPr/>
          </p:nvSpPr>
          <p:spPr>
            <a:xfrm>
              <a:off x="4094637" y="1604859"/>
              <a:ext cx="177398" cy="79071"/>
            </a:xfrm>
            <a:custGeom>
              <a:rect b="b" l="l" r="r" t="t"/>
              <a:pathLst>
                <a:path extrusionOk="0" h="2049" w="4597">
                  <a:moveTo>
                    <a:pt x="0" y="2048"/>
                  </a:moveTo>
                  <a:cubicBezTo>
                    <a:pt x="143" y="1500"/>
                    <a:pt x="405" y="1024"/>
                    <a:pt x="834" y="453"/>
                  </a:cubicBezTo>
                  <a:cubicBezTo>
                    <a:pt x="739" y="310"/>
                    <a:pt x="691" y="167"/>
                    <a:pt x="667" y="0"/>
                  </a:cubicBezTo>
                  <a:cubicBezTo>
                    <a:pt x="358" y="405"/>
                    <a:pt x="143" y="738"/>
                    <a:pt x="0" y="1096"/>
                  </a:cubicBezTo>
                  <a:close/>
                  <a:moveTo>
                    <a:pt x="4596" y="2048"/>
                  </a:moveTo>
                  <a:cubicBezTo>
                    <a:pt x="4454" y="1500"/>
                    <a:pt x="4192" y="1024"/>
                    <a:pt x="3763" y="453"/>
                  </a:cubicBezTo>
                  <a:cubicBezTo>
                    <a:pt x="3858" y="310"/>
                    <a:pt x="3906" y="167"/>
                    <a:pt x="3930" y="0"/>
                  </a:cubicBezTo>
                  <a:cubicBezTo>
                    <a:pt x="4239" y="405"/>
                    <a:pt x="4454" y="738"/>
                    <a:pt x="4596" y="109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2" name="Google Shape;5892;p62"/>
            <p:cNvSpPr/>
            <p:nvPr/>
          </p:nvSpPr>
          <p:spPr>
            <a:xfrm>
              <a:off x="4229737" y="1746365"/>
              <a:ext cx="11963" cy="12889"/>
            </a:xfrm>
            <a:custGeom>
              <a:rect b="b" l="l" r="r" t="t"/>
              <a:pathLst>
                <a:path extrusionOk="0" h="334" w="310">
                  <a:moveTo>
                    <a:pt x="0" y="1"/>
                  </a:moveTo>
                  <a:lnTo>
                    <a:pt x="0" y="334"/>
                  </a:lnTo>
                  <a:lnTo>
                    <a:pt x="310" y="334"/>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3" name="Google Shape;5893;p62"/>
            <p:cNvSpPr/>
            <p:nvPr/>
          </p:nvSpPr>
          <p:spPr>
            <a:xfrm>
              <a:off x="4153446" y="1610378"/>
              <a:ext cx="59776" cy="17481"/>
            </a:xfrm>
            <a:custGeom>
              <a:rect b="b" l="l" r="r" t="t"/>
              <a:pathLst>
                <a:path extrusionOk="0" h="453" w="1549">
                  <a:moveTo>
                    <a:pt x="762" y="0"/>
                  </a:moveTo>
                  <a:cubicBezTo>
                    <a:pt x="501" y="0"/>
                    <a:pt x="262" y="48"/>
                    <a:pt x="0" y="143"/>
                  </a:cubicBezTo>
                  <a:lnTo>
                    <a:pt x="120" y="452"/>
                  </a:lnTo>
                  <a:cubicBezTo>
                    <a:pt x="334" y="357"/>
                    <a:pt x="548" y="310"/>
                    <a:pt x="762" y="310"/>
                  </a:cubicBezTo>
                  <a:cubicBezTo>
                    <a:pt x="1001" y="310"/>
                    <a:pt x="1215" y="357"/>
                    <a:pt x="1429" y="452"/>
                  </a:cubicBezTo>
                  <a:lnTo>
                    <a:pt x="1548" y="143"/>
                  </a:lnTo>
                  <a:cubicBezTo>
                    <a:pt x="1286" y="48"/>
                    <a:pt x="1048" y="0"/>
                    <a:pt x="7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4" name="Google Shape;5894;p62"/>
            <p:cNvSpPr/>
            <p:nvPr/>
          </p:nvSpPr>
          <p:spPr>
            <a:xfrm>
              <a:off x="4033049" y="1690295"/>
              <a:ext cx="33149" cy="17520"/>
            </a:xfrm>
            <a:custGeom>
              <a:rect b="b" l="l" r="r" t="t"/>
              <a:pathLst>
                <a:path extrusionOk="0" h="454" w="859">
                  <a:moveTo>
                    <a:pt x="72" y="1"/>
                  </a:moveTo>
                  <a:lnTo>
                    <a:pt x="1" y="310"/>
                  </a:lnTo>
                  <a:lnTo>
                    <a:pt x="787" y="453"/>
                  </a:lnTo>
                  <a:lnTo>
                    <a:pt x="858" y="144"/>
                  </a:lnTo>
                  <a:lnTo>
                    <a:pt x="7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5" name="Google Shape;5895;p62"/>
            <p:cNvSpPr/>
            <p:nvPr/>
          </p:nvSpPr>
          <p:spPr>
            <a:xfrm>
              <a:off x="4033975" y="1720626"/>
              <a:ext cx="32223" cy="17520"/>
            </a:xfrm>
            <a:custGeom>
              <a:rect b="b" l="l" r="r" t="t"/>
              <a:pathLst>
                <a:path extrusionOk="0" h="454" w="835">
                  <a:moveTo>
                    <a:pt x="786" y="1"/>
                  </a:moveTo>
                  <a:lnTo>
                    <a:pt x="1" y="144"/>
                  </a:lnTo>
                  <a:lnTo>
                    <a:pt x="48" y="453"/>
                  </a:lnTo>
                  <a:lnTo>
                    <a:pt x="834" y="310"/>
                  </a:lnTo>
                  <a:lnTo>
                    <a:pt x="78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6" name="Google Shape;5896;p62"/>
            <p:cNvSpPr/>
            <p:nvPr/>
          </p:nvSpPr>
          <p:spPr>
            <a:xfrm>
              <a:off x="4300470" y="1720626"/>
              <a:ext cx="33149" cy="17520"/>
            </a:xfrm>
            <a:custGeom>
              <a:rect b="b" l="l" r="r" t="t"/>
              <a:pathLst>
                <a:path extrusionOk="0" h="454" w="859">
                  <a:moveTo>
                    <a:pt x="72" y="1"/>
                  </a:moveTo>
                  <a:lnTo>
                    <a:pt x="1" y="310"/>
                  </a:lnTo>
                  <a:lnTo>
                    <a:pt x="787" y="453"/>
                  </a:lnTo>
                  <a:lnTo>
                    <a:pt x="858" y="144"/>
                  </a:lnTo>
                  <a:lnTo>
                    <a:pt x="7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7" name="Google Shape;5897;p62"/>
            <p:cNvSpPr/>
            <p:nvPr/>
          </p:nvSpPr>
          <p:spPr>
            <a:xfrm>
              <a:off x="4300470" y="1690295"/>
              <a:ext cx="33149" cy="17520"/>
            </a:xfrm>
            <a:custGeom>
              <a:rect b="b" l="l" r="r" t="t"/>
              <a:pathLst>
                <a:path extrusionOk="0" h="454" w="859">
                  <a:moveTo>
                    <a:pt x="787" y="1"/>
                  </a:moveTo>
                  <a:lnTo>
                    <a:pt x="1" y="144"/>
                  </a:lnTo>
                  <a:lnTo>
                    <a:pt x="72" y="453"/>
                  </a:lnTo>
                  <a:lnTo>
                    <a:pt x="858" y="310"/>
                  </a:lnTo>
                  <a:lnTo>
                    <a:pt x="78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8" name="Google Shape;5898;p62"/>
            <p:cNvSpPr/>
            <p:nvPr/>
          </p:nvSpPr>
          <p:spPr>
            <a:xfrm>
              <a:off x="4082674" y="1343844"/>
              <a:ext cx="201324" cy="415421"/>
            </a:xfrm>
            <a:custGeom>
              <a:rect b="b" l="l" r="r" t="t"/>
              <a:pathLst>
                <a:path extrusionOk="0" h="10765" w="5217">
                  <a:moveTo>
                    <a:pt x="2620" y="334"/>
                  </a:moveTo>
                  <a:cubicBezTo>
                    <a:pt x="3549" y="334"/>
                    <a:pt x="4335" y="1096"/>
                    <a:pt x="4335" y="2049"/>
                  </a:cubicBezTo>
                  <a:cubicBezTo>
                    <a:pt x="4287" y="2025"/>
                    <a:pt x="4240" y="2001"/>
                    <a:pt x="4192" y="2001"/>
                  </a:cubicBezTo>
                  <a:lnTo>
                    <a:pt x="3239" y="2001"/>
                  </a:lnTo>
                  <a:cubicBezTo>
                    <a:pt x="2978" y="2001"/>
                    <a:pt x="2763" y="1787"/>
                    <a:pt x="2763" y="1549"/>
                  </a:cubicBezTo>
                  <a:lnTo>
                    <a:pt x="2454" y="1549"/>
                  </a:lnTo>
                  <a:cubicBezTo>
                    <a:pt x="2454" y="1787"/>
                    <a:pt x="2239" y="2001"/>
                    <a:pt x="1977" y="2001"/>
                  </a:cubicBezTo>
                  <a:lnTo>
                    <a:pt x="1025" y="2001"/>
                  </a:lnTo>
                  <a:cubicBezTo>
                    <a:pt x="977" y="2001"/>
                    <a:pt x="929" y="2025"/>
                    <a:pt x="882" y="2049"/>
                  </a:cubicBezTo>
                  <a:cubicBezTo>
                    <a:pt x="882" y="1096"/>
                    <a:pt x="1668" y="334"/>
                    <a:pt x="2620" y="334"/>
                  </a:cubicBezTo>
                  <a:close/>
                  <a:moveTo>
                    <a:pt x="1191" y="2335"/>
                  </a:moveTo>
                  <a:lnTo>
                    <a:pt x="1191" y="2787"/>
                  </a:lnTo>
                  <a:lnTo>
                    <a:pt x="1025" y="2787"/>
                  </a:lnTo>
                  <a:cubicBezTo>
                    <a:pt x="953" y="2787"/>
                    <a:pt x="882" y="2716"/>
                    <a:pt x="882" y="2644"/>
                  </a:cubicBezTo>
                  <a:lnTo>
                    <a:pt x="882" y="2478"/>
                  </a:lnTo>
                  <a:cubicBezTo>
                    <a:pt x="882" y="2406"/>
                    <a:pt x="953" y="2335"/>
                    <a:pt x="1025" y="2335"/>
                  </a:cubicBezTo>
                  <a:close/>
                  <a:moveTo>
                    <a:pt x="4192" y="2335"/>
                  </a:moveTo>
                  <a:cubicBezTo>
                    <a:pt x="4264" y="2335"/>
                    <a:pt x="4335" y="2406"/>
                    <a:pt x="4335" y="2478"/>
                  </a:cubicBezTo>
                  <a:lnTo>
                    <a:pt x="4335" y="2644"/>
                  </a:lnTo>
                  <a:cubicBezTo>
                    <a:pt x="4335" y="2716"/>
                    <a:pt x="4264" y="2787"/>
                    <a:pt x="4192" y="2787"/>
                  </a:cubicBezTo>
                  <a:lnTo>
                    <a:pt x="4025" y="2787"/>
                  </a:lnTo>
                  <a:lnTo>
                    <a:pt x="4025" y="2335"/>
                  </a:lnTo>
                  <a:close/>
                  <a:moveTo>
                    <a:pt x="2620" y="2001"/>
                  </a:moveTo>
                  <a:cubicBezTo>
                    <a:pt x="2763" y="2192"/>
                    <a:pt x="2978" y="2335"/>
                    <a:pt x="3239" y="2335"/>
                  </a:cubicBezTo>
                  <a:lnTo>
                    <a:pt x="3716" y="2335"/>
                  </a:lnTo>
                  <a:lnTo>
                    <a:pt x="3716" y="2954"/>
                  </a:lnTo>
                  <a:cubicBezTo>
                    <a:pt x="3716" y="3573"/>
                    <a:pt x="3216" y="4049"/>
                    <a:pt x="2620" y="4049"/>
                  </a:cubicBezTo>
                  <a:cubicBezTo>
                    <a:pt x="2001" y="4049"/>
                    <a:pt x="1501" y="3573"/>
                    <a:pt x="1501" y="2954"/>
                  </a:cubicBezTo>
                  <a:lnTo>
                    <a:pt x="1501" y="2335"/>
                  </a:lnTo>
                  <a:lnTo>
                    <a:pt x="1977" y="2335"/>
                  </a:lnTo>
                  <a:cubicBezTo>
                    <a:pt x="2239" y="2335"/>
                    <a:pt x="2454" y="2192"/>
                    <a:pt x="2620" y="2001"/>
                  </a:cubicBezTo>
                  <a:close/>
                  <a:moveTo>
                    <a:pt x="882" y="3073"/>
                  </a:moveTo>
                  <a:cubicBezTo>
                    <a:pt x="929" y="3097"/>
                    <a:pt x="977" y="3121"/>
                    <a:pt x="1025" y="3121"/>
                  </a:cubicBezTo>
                  <a:lnTo>
                    <a:pt x="1191" y="3121"/>
                  </a:lnTo>
                  <a:cubicBezTo>
                    <a:pt x="1239" y="3525"/>
                    <a:pt x="1477" y="3906"/>
                    <a:pt x="1811" y="4121"/>
                  </a:cubicBezTo>
                  <a:lnTo>
                    <a:pt x="1811" y="4573"/>
                  </a:lnTo>
                  <a:lnTo>
                    <a:pt x="1144" y="4764"/>
                  </a:lnTo>
                  <a:cubicBezTo>
                    <a:pt x="977" y="4692"/>
                    <a:pt x="882" y="4549"/>
                    <a:pt x="882" y="4359"/>
                  </a:cubicBezTo>
                  <a:lnTo>
                    <a:pt x="882" y="3073"/>
                  </a:lnTo>
                  <a:close/>
                  <a:moveTo>
                    <a:pt x="4335" y="3073"/>
                  </a:moveTo>
                  <a:lnTo>
                    <a:pt x="4335" y="4359"/>
                  </a:lnTo>
                  <a:cubicBezTo>
                    <a:pt x="4335" y="4549"/>
                    <a:pt x="4240" y="4692"/>
                    <a:pt x="4073" y="4764"/>
                  </a:cubicBezTo>
                  <a:lnTo>
                    <a:pt x="3406" y="4573"/>
                  </a:lnTo>
                  <a:lnTo>
                    <a:pt x="3406" y="4121"/>
                  </a:lnTo>
                  <a:cubicBezTo>
                    <a:pt x="3740" y="3906"/>
                    <a:pt x="3978" y="3525"/>
                    <a:pt x="4025" y="3121"/>
                  </a:cubicBezTo>
                  <a:lnTo>
                    <a:pt x="4192" y="3121"/>
                  </a:lnTo>
                  <a:cubicBezTo>
                    <a:pt x="4240" y="3121"/>
                    <a:pt x="4287" y="3097"/>
                    <a:pt x="4335" y="3073"/>
                  </a:cubicBezTo>
                  <a:close/>
                  <a:moveTo>
                    <a:pt x="3073" y="4287"/>
                  </a:moveTo>
                  <a:lnTo>
                    <a:pt x="3073" y="4692"/>
                  </a:lnTo>
                  <a:cubicBezTo>
                    <a:pt x="3073" y="4954"/>
                    <a:pt x="2858" y="5169"/>
                    <a:pt x="2620" y="5169"/>
                  </a:cubicBezTo>
                  <a:cubicBezTo>
                    <a:pt x="2358" y="5169"/>
                    <a:pt x="2144" y="4954"/>
                    <a:pt x="2144" y="4692"/>
                  </a:cubicBezTo>
                  <a:lnTo>
                    <a:pt x="2144" y="4287"/>
                  </a:lnTo>
                  <a:cubicBezTo>
                    <a:pt x="2287" y="4335"/>
                    <a:pt x="2454" y="4359"/>
                    <a:pt x="2620" y="4359"/>
                  </a:cubicBezTo>
                  <a:cubicBezTo>
                    <a:pt x="2763" y="4359"/>
                    <a:pt x="2930" y="4335"/>
                    <a:pt x="3073" y="4287"/>
                  </a:cubicBezTo>
                  <a:close/>
                  <a:moveTo>
                    <a:pt x="4216" y="5145"/>
                  </a:moveTo>
                  <a:cubicBezTo>
                    <a:pt x="4740" y="5311"/>
                    <a:pt x="4740" y="5550"/>
                    <a:pt x="4740" y="5621"/>
                  </a:cubicBezTo>
                  <a:lnTo>
                    <a:pt x="4740" y="7955"/>
                  </a:lnTo>
                  <a:cubicBezTo>
                    <a:pt x="4621" y="7717"/>
                    <a:pt x="4454" y="7479"/>
                    <a:pt x="4264" y="7217"/>
                  </a:cubicBezTo>
                  <a:cubicBezTo>
                    <a:pt x="4621" y="6526"/>
                    <a:pt x="4311" y="5859"/>
                    <a:pt x="4216" y="5692"/>
                  </a:cubicBezTo>
                  <a:lnTo>
                    <a:pt x="4216" y="5145"/>
                  </a:lnTo>
                  <a:close/>
                  <a:moveTo>
                    <a:pt x="2596" y="1"/>
                  </a:moveTo>
                  <a:cubicBezTo>
                    <a:pt x="1477" y="1"/>
                    <a:pt x="572" y="930"/>
                    <a:pt x="572" y="2049"/>
                  </a:cubicBezTo>
                  <a:lnTo>
                    <a:pt x="572" y="4359"/>
                  </a:lnTo>
                  <a:cubicBezTo>
                    <a:pt x="572" y="4573"/>
                    <a:pt x="644" y="4764"/>
                    <a:pt x="787" y="4883"/>
                  </a:cubicBezTo>
                  <a:cubicBezTo>
                    <a:pt x="263" y="5073"/>
                    <a:pt x="167" y="5407"/>
                    <a:pt x="167" y="5621"/>
                  </a:cubicBezTo>
                  <a:lnTo>
                    <a:pt x="167" y="6097"/>
                  </a:lnTo>
                  <a:lnTo>
                    <a:pt x="477" y="6097"/>
                  </a:lnTo>
                  <a:lnTo>
                    <a:pt x="477" y="5621"/>
                  </a:lnTo>
                  <a:cubicBezTo>
                    <a:pt x="477" y="5550"/>
                    <a:pt x="477" y="5311"/>
                    <a:pt x="1001" y="5145"/>
                  </a:cubicBezTo>
                  <a:lnTo>
                    <a:pt x="1001" y="5692"/>
                  </a:lnTo>
                  <a:cubicBezTo>
                    <a:pt x="906" y="5859"/>
                    <a:pt x="596" y="6526"/>
                    <a:pt x="953" y="7217"/>
                  </a:cubicBezTo>
                  <a:cubicBezTo>
                    <a:pt x="763" y="7479"/>
                    <a:pt x="596" y="7717"/>
                    <a:pt x="477" y="7955"/>
                  </a:cubicBezTo>
                  <a:lnTo>
                    <a:pt x="477" y="6407"/>
                  </a:lnTo>
                  <a:lnTo>
                    <a:pt x="167" y="6407"/>
                  </a:lnTo>
                  <a:lnTo>
                    <a:pt x="167" y="8812"/>
                  </a:lnTo>
                  <a:cubicBezTo>
                    <a:pt x="48" y="9265"/>
                    <a:pt x="1" y="9789"/>
                    <a:pt x="1" y="10598"/>
                  </a:cubicBezTo>
                  <a:lnTo>
                    <a:pt x="1" y="10765"/>
                  </a:lnTo>
                  <a:lnTo>
                    <a:pt x="3478" y="10765"/>
                  </a:lnTo>
                  <a:lnTo>
                    <a:pt x="3478" y="10432"/>
                  </a:lnTo>
                  <a:lnTo>
                    <a:pt x="310" y="10432"/>
                  </a:lnTo>
                  <a:cubicBezTo>
                    <a:pt x="334" y="8931"/>
                    <a:pt x="548" y="8264"/>
                    <a:pt x="1263" y="7312"/>
                  </a:cubicBezTo>
                  <a:lnTo>
                    <a:pt x="1334" y="7240"/>
                  </a:lnTo>
                  <a:lnTo>
                    <a:pt x="1287" y="7145"/>
                  </a:lnTo>
                  <a:cubicBezTo>
                    <a:pt x="882" y="6502"/>
                    <a:pt x="1263" y="5835"/>
                    <a:pt x="1287" y="5812"/>
                  </a:cubicBezTo>
                  <a:lnTo>
                    <a:pt x="1311" y="5788"/>
                  </a:lnTo>
                  <a:lnTo>
                    <a:pt x="1311" y="5050"/>
                  </a:lnTo>
                  <a:lnTo>
                    <a:pt x="1858" y="4883"/>
                  </a:lnTo>
                  <a:cubicBezTo>
                    <a:pt x="1930" y="5216"/>
                    <a:pt x="2239" y="5478"/>
                    <a:pt x="2596" y="5478"/>
                  </a:cubicBezTo>
                  <a:cubicBezTo>
                    <a:pt x="2978" y="5478"/>
                    <a:pt x="3287" y="5216"/>
                    <a:pt x="3359" y="4883"/>
                  </a:cubicBezTo>
                  <a:lnTo>
                    <a:pt x="3906" y="5050"/>
                  </a:lnTo>
                  <a:lnTo>
                    <a:pt x="3906" y="5788"/>
                  </a:lnTo>
                  <a:lnTo>
                    <a:pt x="3930" y="5812"/>
                  </a:lnTo>
                  <a:cubicBezTo>
                    <a:pt x="3930" y="5835"/>
                    <a:pt x="4335" y="6478"/>
                    <a:pt x="3930" y="7145"/>
                  </a:cubicBezTo>
                  <a:lnTo>
                    <a:pt x="3882" y="7240"/>
                  </a:lnTo>
                  <a:lnTo>
                    <a:pt x="3954" y="7312"/>
                  </a:lnTo>
                  <a:cubicBezTo>
                    <a:pt x="4668" y="8264"/>
                    <a:pt x="4883" y="8931"/>
                    <a:pt x="4906" y="10432"/>
                  </a:cubicBezTo>
                  <a:lnTo>
                    <a:pt x="4430" y="10432"/>
                  </a:lnTo>
                  <a:lnTo>
                    <a:pt x="4430" y="10765"/>
                  </a:lnTo>
                  <a:lnTo>
                    <a:pt x="5216" y="10765"/>
                  </a:lnTo>
                  <a:lnTo>
                    <a:pt x="5216" y="10598"/>
                  </a:lnTo>
                  <a:cubicBezTo>
                    <a:pt x="5216" y="9789"/>
                    <a:pt x="5168" y="9265"/>
                    <a:pt x="5049" y="8812"/>
                  </a:cubicBezTo>
                  <a:lnTo>
                    <a:pt x="5049" y="5621"/>
                  </a:lnTo>
                  <a:cubicBezTo>
                    <a:pt x="5049" y="5383"/>
                    <a:pt x="4954" y="5073"/>
                    <a:pt x="4430" y="4883"/>
                  </a:cubicBezTo>
                  <a:cubicBezTo>
                    <a:pt x="4573" y="4764"/>
                    <a:pt x="4645" y="4573"/>
                    <a:pt x="4645" y="4359"/>
                  </a:cubicBezTo>
                  <a:lnTo>
                    <a:pt x="4645" y="2049"/>
                  </a:lnTo>
                  <a:cubicBezTo>
                    <a:pt x="4645" y="930"/>
                    <a:pt x="3740" y="1"/>
                    <a:pt x="259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99" name="Google Shape;5899;p62"/>
          <p:cNvGrpSpPr/>
          <p:nvPr/>
        </p:nvGrpSpPr>
        <p:grpSpPr>
          <a:xfrm>
            <a:off x="3258377" y="1369583"/>
            <a:ext cx="414495" cy="363981"/>
            <a:chOff x="3258377" y="1369583"/>
            <a:chExt cx="414495" cy="363981"/>
          </a:xfrm>
        </p:grpSpPr>
        <p:sp>
          <p:nvSpPr>
            <p:cNvPr id="5900" name="Google Shape;5900;p62"/>
            <p:cNvSpPr/>
            <p:nvPr/>
          </p:nvSpPr>
          <p:spPr>
            <a:xfrm>
              <a:off x="3312594" y="1502830"/>
              <a:ext cx="170028" cy="170066"/>
            </a:xfrm>
            <a:custGeom>
              <a:rect b="b" l="l" r="r" t="t"/>
              <a:pathLst>
                <a:path extrusionOk="0" h="4407" w="4406">
                  <a:moveTo>
                    <a:pt x="2215" y="644"/>
                  </a:moveTo>
                  <a:cubicBezTo>
                    <a:pt x="3072" y="644"/>
                    <a:pt x="3787" y="1334"/>
                    <a:pt x="3787" y="2215"/>
                  </a:cubicBezTo>
                  <a:cubicBezTo>
                    <a:pt x="3787" y="3073"/>
                    <a:pt x="3072" y="3787"/>
                    <a:pt x="2215" y="3787"/>
                  </a:cubicBezTo>
                  <a:cubicBezTo>
                    <a:pt x="1334" y="3787"/>
                    <a:pt x="643" y="3073"/>
                    <a:pt x="643" y="2215"/>
                  </a:cubicBezTo>
                  <a:cubicBezTo>
                    <a:pt x="643" y="1334"/>
                    <a:pt x="1334" y="644"/>
                    <a:pt x="2215" y="644"/>
                  </a:cubicBezTo>
                  <a:close/>
                  <a:moveTo>
                    <a:pt x="0" y="2215"/>
                  </a:moveTo>
                  <a:cubicBezTo>
                    <a:pt x="0" y="3430"/>
                    <a:pt x="1000" y="4406"/>
                    <a:pt x="2215" y="4406"/>
                  </a:cubicBezTo>
                  <a:cubicBezTo>
                    <a:pt x="3429" y="4406"/>
                    <a:pt x="4406" y="3430"/>
                    <a:pt x="4406" y="2215"/>
                  </a:cubicBezTo>
                  <a:cubicBezTo>
                    <a:pt x="4406" y="1001"/>
                    <a:pt x="3429" y="1"/>
                    <a:pt x="2215" y="1"/>
                  </a:cubicBezTo>
                  <a:cubicBezTo>
                    <a:pt x="1000" y="1"/>
                    <a:pt x="0" y="1001"/>
                    <a:pt x="0" y="2215"/>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1" name="Google Shape;5901;p62"/>
            <p:cNvSpPr/>
            <p:nvPr/>
          </p:nvSpPr>
          <p:spPr>
            <a:xfrm>
              <a:off x="3337407" y="1527643"/>
              <a:ext cx="121327" cy="121366"/>
            </a:xfrm>
            <a:custGeom>
              <a:rect b="b" l="l" r="r" t="t"/>
              <a:pathLst>
                <a:path extrusionOk="0" h="3145" w="3144">
                  <a:moveTo>
                    <a:pt x="3144" y="1572"/>
                  </a:moveTo>
                  <a:cubicBezTo>
                    <a:pt x="3144" y="2430"/>
                    <a:pt x="2429" y="3144"/>
                    <a:pt x="1572" y="3144"/>
                  </a:cubicBezTo>
                  <a:cubicBezTo>
                    <a:pt x="691" y="3144"/>
                    <a:pt x="0" y="2430"/>
                    <a:pt x="0" y="1572"/>
                  </a:cubicBezTo>
                  <a:cubicBezTo>
                    <a:pt x="0" y="691"/>
                    <a:pt x="691" y="1"/>
                    <a:pt x="1572" y="1"/>
                  </a:cubicBezTo>
                  <a:cubicBezTo>
                    <a:pt x="2429" y="1"/>
                    <a:pt x="3144" y="691"/>
                    <a:pt x="3144" y="1572"/>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2" name="Google Shape;5902;p62"/>
            <p:cNvSpPr/>
            <p:nvPr/>
          </p:nvSpPr>
          <p:spPr>
            <a:xfrm>
              <a:off x="3263895" y="1448613"/>
              <a:ext cx="267467" cy="279430"/>
            </a:xfrm>
            <a:custGeom>
              <a:rect b="b" l="l" r="r" t="t"/>
              <a:pathLst>
                <a:path extrusionOk="0" h="7241" w="6931">
                  <a:moveTo>
                    <a:pt x="1262" y="3620"/>
                  </a:moveTo>
                  <a:cubicBezTo>
                    <a:pt x="1262" y="2406"/>
                    <a:pt x="2262" y="1406"/>
                    <a:pt x="3477" y="1406"/>
                  </a:cubicBezTo>
                  <a:cubicBezTo>
                    <a:pt x="4691" y="1406"/>
                    <a:pt x="5668" y="2406"/>
                    <a:pt x="5668" y="3620"/>
                  </a:cubicBezTo>
                  <a:cubicBezTo>
                    <a:pt x="5668" y="4835"/>
                    <a:pt x="4691" y="5811"/>
                    <a:pt x="3477" y="5811"/>
                  </a:cubicBezTo>
                  <a:cubicBezTo>
                    <a:pt x="2262" y="5811"/>
                    <a:pt x="1262" y="4835"/>
                    <a:pt x="1262" y="3620"/>
                  </a:cubicBezTo>
                  <a:close/>
                  <a:moveTo>
                    <a:pt x="333" y="7240"/>
                  </a:moveTo>
                  <a:lnTo>
                    <a:pt x="6620" y="7240"/>
                  </a:lnTo>
                  <a:cubicBezTo>
                    <a:pt x="6454" y="7240"/>
                    <a:pt x="6311" y="7097"/>
                    <a:pt x="6311" y="6907"/>
                  </a:cubicBezTo>
                  <a:lnTo>
                    <a:pt x="6311" y="5811"/>
                  </a:lnTo>
                  <a:lnTo>
                    <a:pt x="6930" y="5811"/>
                  </a:lnTo>
                  <a:cubicBezTo>
                    <a:pt x="6668" y="5811"/>
                    <a:pt x="6454" y="5597"/>
                    <a:pt x="6454" y="5335"/>
                  </a:cubicBezTo>
                  <a:cubicBezTo>
                    <a:pt x="6454" y="5073"/>
                    <a:pt x="6668" y="4883"/>
                    <a:pt x="6930" y="4883"/>
                  </a:cubicBezTo>
                  <a:cubicBezTo>
                    <a:pt x="6668" y="4883"/>
                    <a:pt x="6454" y="4668"/>
                    <a:pt x="6454" y="4406"/>
                  </a:cubicBezTo>
                  <a:cubicBezTo>
                    <a:pt x="6454" y="4144"/>
                    <a:pt x="6668" y="3930"/>
                    <a:pt x="6930" y="3930"/>
                  </a:cubicBezTo>
                  <a:cubicBezTo>
                    <a:pt x="6668" y="3930"/>
                    <a:pt x="6454" y="3716"/>
                    <a:pt x="6454" y="3454"/>
                  </a:cubicBezTo>
                  <a:cubicBezTo>
                    <a:pt x="6454" y="3192"/>
                    <a:pt x="6668" y="2977"/>
                    <a:pt x="6930" y="2977"/>
                  </a:cubicBezTo>
                  <a:lnTo>
                    <a:pt x="6930" y="1"/>
                  </a:lnTo>
                  <a:lnTo>
                    <a:pt x="0" y="1"/>
                  </a:lnTo>
                  <a:lnTo>
                    <a:pt x="0" y="6907"/>
                  </a:lnTo>
                  <a:cubicBezTo>
                    <a:pt x="0" y="7097"/>
                    <a:pt x="143" y="7240"/>
                    <a:pt x="333" y="724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3" name="Google Shape;5903;p62"/>
            <p:cNvSpPr/>
            <p:nvPr/>
          </p:nvSpPr>
          <p:spPr>
            <a:xfrm>
              <a:off x="3263895" y="1375101"/>
              <a:ext cx="267467" cy="73553"/>
            </a:xfrm>
            <a:custGeom>
              <a:rect b="b" l="l" r="r" t="t"/>
              <a:pathLst>
                <a:path extrusionOk="0" h="1906" w="6931">
                  <a:moveTo>
                    <a:pt x="0" y="1906"/>
                  </a:moveTo>
                  <a:lnTo>
                    <a:pt x="6930" y="1906"/>
                  </a:lnTo>
                  <a:lnTo>
                    <a:pt x="6930" y="334"/>
                  </a:lnTo>
                  <a:cubicBezTo>
                    <a:pt x="6930" y="143"/>
                    <a:pt x="6787" y="1"/>
                    <a:pt x="6620" y="1"/>
                  </a:cubicBezTo>
                  <a:lnTo>
                    <a:pt x="333" y="1"/>
                  </a:lnTo>
                  <a:cubicBezTo>
                    <a:pt x="143" y="1"/>
                    <a:pt x="0" y="143"/>
                    <a:pt x="0" y="334"/>
                  </a:cubicBezTo>
                  <a:close/>
                  <a:moveTo>
                    <a:pt x="2215" y="644"/>
                  </a:moveTo>
                  <a:cubicBezTo>
                    <a:pt x="2381" y="644"/>
                    <a:pt x="2524" y="786"/>
                    <a:pt x="2524" y="953"/>
                  </a:cubicBezTo>
                  <a:cubicBezTo>
                    <a:pt x="2524" y="1120"/>
                    <a:pt x="2381" y="1263"/>
                    <a:pt x="2215" y="1263"/>
                  </a:cubicBezTo>
                  <a:lnTo>
                    <a:pt x="953" y="1263"/>
                  </a:lnTo>
                  <a:cubicBezTo>
                    <a:pt x="786" y="1263"/>
                    <a:pt x="643" y="1120"/>
                    <a:pt x="643" y="953"/>
                  </a:cubicBezTo>
                  <a:cubicBezTo>
                    <a:pt x="643" y="786"/>
                    <a:pt x="786" y="644"/>
                    <a:pt x="953" y="644"/>
                  </a:cubicBezTo>
                  <a:close/>
                  <a:moveTo>
                    <a:pt x="4739" y="1263"/>
                  </a:moveTo>
                  <a:cubicBezTo>
                    <a:pt x="4549" y="1263"/>
                    <a:pt x="4406" y="1120"/>
                    <a:pt x="4406" y="953"/>
                  </a:cubicBezTo>
                  <a:cubicBezTo>
                    <a:pt x="4406" y="786"/>
                    <a:pt x="4549" y="644"/>
                    <a:pt x="4739" y="644"/>
                  </a:cubicBezTo>
                  <a:cubicBezTo>
                    <a:pt x="4906" y="644"/>
                    <a:pt x="5049" y="786"/>
                    <a:pt x="5049" y="953"/>
                  </a:cubicBezTo>
                  <a:cubicBezTo>
                    <a:pt x="5049" y="1120"/>
                    <a:pt x="4906" y="1263"/>
                    <a:pt x="4739" y="1263"/>
                  </a:cubicBezTo>
                  <a:close/>
                  <a:moveTo>
                    <a:pt x="5977" y="1263"/>
                  </a:moveTo>
                  <a:cubicBezTo>
                    <a:pt x="5811" y="1263"/>
                    <a:pt x="5668" y="1120"/>
                    <a:pt x="5668" y="953"/>
                  </a:cubicBezTo>
                  <a:cubicBezTo>
                    <a:pt x="5668" y="786"/>
                    <a:pt x="5811" y="644"/>
                    <a:pt x="5977" y="644"/>
                  </a:cubicBezTo>
                  <a:cubicBezTo>
                    <a:pt x="6168" y="644"/>
                    <a:pt x="6311" y="786"/>
                    <a:pt x="6311" y="953"/>
                  </a:cubicBezTo>
                  <a:cubicBezTo>
                    <a:pt x="6311" y="1120"/>
                    <a:pt x="6168" y="1263"/>
                    <a:pt x="5977" y="126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4" name="Google Shape;5904;p62"/>
            <p:cNvSpPr/>
            <p:nvPr/>
          </p:nvSpPr>
          <p:spPr>
            <a:xfrm>
              <a:off x="3288669" y="1399914"/>
              <a:ext cx="72665" cy="23926"/>
            </a:xfrm>
            <a:custGeom>
              <a:rect b="b" l="l" r="r" t="t"/>
              <a:pathLst>
                <a:path extrusionOk="0" h="620" w="1883">
                  <a:moveTo>
                    <a:pt x="311" y="620"/>
                  </a:moveTo>
                  <a:lnTo>
                    <a:pt x="1573" y="620"/>
                  </a:lnTo>
                  <a:cubicBezTo>
                    <a:pt x="1739" y="620"/>
                    <a:pt x="1882" y="477"/>
                    <a:pt x="1882" y="310"/>
                  </a:cubicBezTo>
                  <a:cubicBezTo>
                    <a:pt x="1882" y="143"/>
                    <a:pt x="1739" y="1"/>
                    <a:pt x="1573" y="1"/>
                  </a:cubicBezTo>
                  <a:lnTo>
                    <a:pt x="311" y="1"/>
                  </a:lnTo>
                  <a:cubicBezTo>
                    <a:pt x="144" y="1"/>
                    <a:pt x="1" y="143"/>
                    <a:pt x="1" y="310"/>
                  </a:cubicBezTo>
                  <a:cubicBezTo>
                    <a:pt x="1" y="477"/>
                    <a:pt x="144" y="620"/>
                    <a:pt x="311" y="62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5" name="Google Shape;5905;p62"/>
            <p:cNvSpPr/>
            <p:nvPr/>
          </p:nvSpPr>
          <p:spPr>
            <a:xfrm>
              <a:off x="3433879" y="1399914"/>
              <a:ext cx="24852" cy="23926"/>
            </a:xfrm>
            <a:custGeom>
              <a:rect b="b" l="l" r="r" t="t"/>
              <a:pathLst>
                <a:path extrusionOk="0" h="620" w="644">
                  <a:moveTo>
                    <a:pt x="644" y="310"/>
                  </a:moveTo>
                  <a:cubicBezTo>
                    <a:pt x="644" y="477"/>
                    <a:pt x="501" y="620"/>
                    <a:pt x="334" y="620"/>
                  </a:cubicBezTo>
                  <a:cubicBezTo>
                    <a:pt x="144" y="620"/>
                    <a:pt x="1" y="477"/>
                    <a:pt x="1" y="310"/>
                  </a:cubicBezTo>
                  <a:cubicBezTo>
                    <a:pt x="1" y="143"/>
                    <a:pt x="144" y="1"/>
                    <a:pt x="334" y="1"/>
                  </a:cubicBezTo>
                  <a:cubicBezTo>
                    <a:pt x="501" y="1"/>
                    <a:pt x="644" y="143"/>
                    <a:pt x="644" y="31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6" name="Google Shape;5906;p62"/>
            <p:cNvSpPr/>
            <p:nvPr/>
          </p:nvSpPr>
          <p:spPr>
            <a:xfrm>
              <a:off x="3482578" y="1399914"/>
              <a:ext cx="24852" cy="23926"/>
            </a:xfrm>
            <a:custGeom>
              <a:rect b="b" l="l" r="r" t="t"/>
              <a:pathLst>
                <a:path extrusionOk="0" h="620" w="644">
                  <a:moveTo>
                    <a:pt x="644" y="310"/>
                  </a:moveTo>
                  <a:cubicBezTo>
                    <a:pt x="644" y="477"/>
                    <a:pt x="501" y="620"/>
                    <a:pt x="310" y="620"/>
                  </a:cubicBezTo>
                  <a:cubicBezTo>
                    <a:pt x="144" y="620"/>
                    <a:pt x="1" y="477"/>
                    <a:pt x="1" y="310"/>
                  </a:cubicBezTo>
                  <a:cubicBezTo>
                    <a:pt x="1" y="143"/>
                    <a:pt x="144" y="1"/>
                    <a:pt x="310" y="1"/>
                  </a:cubicBezTo>
                  <a:cubicBezTo>
                    <a:pt x="501" y="1"/>
                    <a:pt x="644" y="143"/>
                    <a:pt x="644" y="31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7" name="Google Shape;5907;p62"/>
            <p:cNvSpPr/>
            <p:nvPr/>
          </p:nvSpPr>
          <p:spPr>
            <a:xfrm>
              <a:off x="3512909" y="1563492"/>
              <a:ext cx="147993" cy="36815"/>
            </a:xfrm>
            <a:custGeom>
              <a:rect b="b" l="l" r="r" t="t"/>
              <a:pathLst>
                <a:path extrusionOk="0" h="954" w="3835">
                  <a:moveTo>
                    <a:pt x="3359" y="0"/>
                  </a:moveTo>
                  <a:lnTo>
                    <a:pt x="477" y="0"/>
                  </a:lnTo>
                  <a:cubicBezTo>
                    <a:pt x="215" y="0"/>
                    <a:pt x="1" y="215"/>
                    <a:pt x="1" y="477"/>
                  </a:cubicBezTo>
                  <a:cubicBezTo>
                    <a:pt x="1" y="739"/>
                    <a:pt x="215" y="953"/>
                    <a:pt x="477" y="953"/>
                  </a:cubicBezTo>
                  <a:lnTo>
                    <a:pt x="3359" y="953"/>
                  </a:lnTo>
                  <a:cubicBezTo>
                    <a:pt x="3621" y="953"/>
                    <a:pt x="3835" y="739"/>
                    <a:pt x="3835" y="477"/>
                  </a:cubicBezTo>
                  <a:cubicBezTo>
                    <a:pt x="3835" y="215"/>
                    <a:pt x="3621" y="0"/>
                    <a:pt x="335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8" name="Google Shape;5908;p62"/>
            <p:cNvSpPr/>
            <p:nvPr/>
          </p:nvSpPr>
          <p:spPr>
            <a:xfrm>
              <a:off x="3512909" y="1600267"/>
              <a:ext cx="147993" cy="36776"/>
            </a:xfrm>
            <a:custGeom>
              <a:rect b="b" l="l" r="r" t="t"/>
              <a:pathLst>
                <a:path extrusionOk="0" h="953" w="3835">
                  <a:moveTo>
                    <a:pt x="3359" y="0"/>
                  </a:moveTo>
                  <a:lnTo>
                    <a:pt x="477" y="0"/>
                  </a:lnTo>
                  <a:cubicBezTo>
                    <a:pt x="215" y="0"/>
                    <a:pt x="1" y="214"/>
                    <a:pt x="1" y="476"/>
                  </a:cubicBezTo>
                  <a:cubicBezTo>
                    <a:pt x="1" y="738"/>
                    <a:pt x="215" y="953"/>
                    <a:pt x="477" y="953"/>
                  </a:cubicBezTo>
                  <a:lnTo>
                    <a:pt x="3359" y="953"/>
                  </a:lnTo>
                  <a:cubicBezTo>
                    <a:pt x="3621" y="953"/>
                    <a:pt x="3835" y="738"/>
                    <a:pt x="3835" y="476"/>
                  </a:cubicBezTo>
                  <a:cubicBezTo>
                    <a:pt x="3835" y="214"/>
                    <a:pt x="3621" y="0"/>
                    <a:pt x="33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9" name="Google Shape;5909;p62"/>
            <p:cNvSpPr/>
            <p:nvPr/>
          </p:nvSpPr>
          <p:spPr>
            <a:xfrm>
              <a:off x="3512909" y="1637004"/>
              <a:ext cx="147993" cy="35889"/>
            </a:xfrm>
            <a:custGeom>
              <a:rect b="b" l="l" r="r" t="t"/>
              <a:pathLst>
                <a:path extrusionOk="0" h="930" w="3835">
                  <a:moveTo>
                    <a:pt x="3359" y="1"/>
                  </a:moveTo>
                  <a:lnTo>
                    <a:pt x="477" y="1"/>
                  </a:lnTo>
                  <a:cubicBezTo>
                    <a:pt x="215" y="1"/>
                    <a:pt x="1" y="191"/>
                    <a:pt x="1" y="453"/>
                  </a:cubicBezTo>
                  <a:cubicBezTo>
                    <a:pt x="1" y="715"/>
                    <a:pt x="215" y="929"/>
                    <a:pt x="477" y="929"/>
                  </a:cubicBezTo>
                  <a:lnTo>
                    <a:pt x="3359" y="929"/>
                  </a:lnTo>
                  <a:cubicBezTo>
                    <a:pt x="3621" y="929"/>
                    <a:pt x="3835" y="715"/>
                    <a:pt x="3835" y="453"/>
                  </a:cubicBezTo>
                  <a:cubicBezTo>
                    <a:pt x="3835" y="191"/>
                    <a:pt x="3621" y="1"/>
                    <a:pt x="335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0" name="Google Shape;5910;p62"/>
            <p:cNvSpPr/>
            <p:nvPr/>
          </p:nvSpPr>
          <p:spPr>
            <a:xfrm>
              <a:off x="3507391" y="1672853"/>
              <a:ext cx="159029" cy="55184"/>
            </a:xfrm>
            <a:custGeom>
              <a:rect b="b" l="l" r="r" t="t"/>
              <a:pathLst>
                <a:path extrusionOk="0" h="1430" w="4121">
                  <a:moveTo>
                    <a:pt x="1" y="0"/>
                  </a:moveTo>
                  <a:lnTo>
                    <a:pt x="1" y="1096"/>
                  </a:lnTo>
                  <a:cubicBezTo>
                    <a:pt x="1" y="1286"/>
                    <a:pt x="144" y="1429"/>
                    <a:pt x="310" y="1429"/>
                  </a:cubicBezTo>
                  <a:lnTo>
                    <a:pt x="3811" y="1429"/>
                  </a:lnTo>
                  <a:cubicBezTo>
                    <a:pt x="3978" y="1429"/>
                    <a:pt x="4121" y="1286"/>
                    <a:pt x="4121" y="1096"/>
                  </a:cubicBezTo>
                  <a:lnTo>
                    <a:pt x="412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1" name="Google Shape;5911;p62"/>
            <p:cNvSpPr/>
            <p:nvPr/>
          </p:nvSpPr>
          <p:spPr>
            <a:xfrm>
              <a:off x="3337407" y="1522125"/>
              <a:ext cx="69886" cy="131476"/>
            </a:xfrm>
            <a:custGeom>
              <a:rect b="b" l="l" r="r" t="t"/>
              <a:pathLst>
                <a:path extrusionOk="0" h="3407" w="1811">
                  <a:moveTo>
                    <a:pt x="1810" y="144"/>
                  </a:moveTo>
                  <a:cubicBezTo>
                    <a:pt x="857" y="1"/>
                    <a:pt x="0" y="739"/>
                    <a:pt x="0" y="1715"/>
                  </a:cubicBezTo>
                  <a:cubicBezTo>
                    <a:pt x="0" y="2668"/>
                    <a:pt x="857" y="3406"/>
                    <a:pt x="1810" y="3263"/>
                  </a:cubicBezTo>
                  <a:cubicBezTo>
                    <a:pt x="1048" y="3144"/>
                    <a:pt x="453" y="2501"/>
                    <a:pt x="453" y="1715"/>
                  </a:cubicBezTo>
                  <a:cubicBezTo>
                    <a:pt x="453" y="930"/>
                    <a:pt x="1048" y="263"/>
                    <a:pt x="1810" y="14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2" name="Google Shape;5912;p62"/>
            <p:cNvSpPr/>
            <p:nvPr/>
          </p:nvSpPr>
          <p:spPr>
            <a:xfrm>
              <a:off x="3263895" y="1448613"/>
              <a:ext cx="267467" cy="279430"/>
            </a:xfrm>
            <a:custGeom>
              <a:rect b="b" l="l" r="r" t="t"/>
              <a:pathLst>
                <a:path extrusionOk="0" h="7241" w="6931">
                  <a:moveTo>
                    <a:pt x="333" y="7240"/>
                  </a:moveTo>
                  <a:lnTo>
                    <a:pt x="786" y="7240"/>
                  </a:lnTo>
                  <a:cubicBezTo>
                    <a:pt x="619" y="7240"/>
                    <a:pt x="476" y="7097"/>
                    <a:pt x="476" y="6907"/>
                  </a:cubicBezTo>
                  <a:lnTo>
                    <a:pt x="476" y="1"/>
                  </a:lnTo>
                  <a:lnTo>
                    <a:pt x="0" y="1"/>
                  </a:lnTo>
                  <a:lnTo>
                    <a:pt x="0" y="6907"/>
                  </a:lnTo>
                  <a:cubicBezTo>
                    <a:pt x="0" y="7097"/>
                    <a:pt x="143" y="7240"/>
                    <a:pt x="333" y="7240"/>
                  </a:cubicBezTo>
                  <a:close/>
                  <a:moveTo>
                    <a:pt x="6120" y="3930"/>
                  </a:moveTo>
                  <a:cubicBezTo>
                    <a:pt x="6025" y="3787"/>
                    <a:pt x="5977" y="3620"/>
                    <a:pt x="5977" y="3454"/>
                  </a:cubicBezTo>
                  <a:cubicBezTo>
                    <a:pt x="5977" y="2930"/>
                    <a:pt x="6406" y="2501"/>
                    <a:pt x="6930" y="2501"/>
                  </a:cubicBezTo>
                  <a:lnTo>
                    <a:pt x="6930" y="2977"/>
                  </a:lnTo>
                  <a:cubicBezTo>
                    <a:pt x="6668" y="2977"/>
                    <a:pt x="6454" y="3192"/>
                    <a:pt x="6454" y="3454"/>
                  </a:cubicBezTo>
                  <a:cubicBezTo>
                    <a:pt x="6454" y="3716"/>
                    <a:pt x="6668" y="3930"/>
                    <a:pt x="6930" y="3930"/>
                  </a:cubicBezTo>
                  <a:cubicBezTo>
                    <a:pt x="6668" y="3930"/>
                    <a:pt x="6454" y="4144"/>
                    <a:pt x="6454" y="4406"/>
                  </a:cubicBezTo>
                  <a:cubicBezTo>
                    <a:pt x="6454" y="4668"/>
                    <a:pt x="6668" y="4883"/>
                    <a:pt x="6930" y="4883"/>
                  </a:cubicBezTo>
                  <a:cubicBezTo>
                    <a:pt x="6668" y="4883"/>
                    <a:pt x="6454" y="5073"/>
                    <a:pt x="6454" y="5335"/>
                  </a:cubicBezTo>
                  <a:cubicBezTo>
                    <a:pt x="6454" y="5597"/>
                    <a:pt x="6668" y="5811"/>
                    <a:pt x="6930" y="5811"/>
                  </a:cubicBezTo>
                  <a:lnTo>
                    <a:pt x="6311" y="5811"/>
                  </a:lnTo>
                  <a:lnTo>
                    <a:pt x="6311" y="6907"/>
                  </a:lnTo>
                  <a:cubicBezTo>
                    <a:pt x="6311" y="7097"/>
                    <a:pt x="6454" y="7240"/>
                    <a:pt x="6620" y="7240"/>
                  </a:cubicBezTo>
                  <a:lnTo>
                    <a:pt x="5906" y="7240"/>
                  </a:lnTo>
                  <a:cubicBezTo>
                    <a:pt x="5858" y="7145"/>
                    <a:pt x="5835" y="7026"/>
                    <a:pt x="5835" y="6907"/>
                  </a:cubicBezTo>
                  <a:lnTo>
                    <a:pt x="5835" y="5335"/>
                  </a:lnTo>
                  <a:lnTo>
                    <a:pt x="5977" y="5335"/>
                  </a:lnTo>
                  <a:lnTo>
                    <a:pt x="5977" y="5335"/>
                  </a:lnTo>
                  <a:cubicBezTo>
                    <a:pt x="5977" y="5168"/>
                    <a:pt x="6025" y="5002"/>
                    <a:pt x="6120" y="4883"/>
                  </a:cubicBezTo>
                  <a:cubicBezTo>
                    <a:pt x="6025" y="4740"/>
                    <a:pt x="5977" y="4573"/>
                    <a:pt x="5977" y="4406"/>
                  </a:cubicBezTo>
                  <a:cubicBezTo>
                    <a:pt x="5977" y="4216"/>
                    <a:pt x="6025" y="4073"/>
                    <a:pt x="6120" y="393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3" name="Google Shape;5913;p62"/>
            <p:cNvSpPr/>
            <p:nvPr/>
          </p:nvSpPr>
          <p:spPr>
            <a:xfrm>
              <a:off x="3288669" y="1399914"/>
              <a:ext cx="30370" cy="23926"/>
            </a:xfrm>
            <a:custGeom>
              <a:rect b="b" l="l" r="r" t="t"/>
              <a:pathLst>
                <a:path extrusionOk="0" h="620" w="787">
                  <a:moveTo>
                    <a:pt x="787" y="1"/>
                  </a:moveTo>
                  <a:cubicBezTo>
                    <a:pt x="596" y="1"/>
                    <a:pt x="477" y="143"/>
                    <a:pt x="477" y="310"/>
                  </a:cubicBezTo>
                  <a:cubicBezTo>
                    <a:pt x="477" y="477"/>
                    <a:pt x="596" y="620"/>
                    <a:pt x="787" y="620"/>
                  </a:cubicBezTo>
                  <a:lnTo>
                    <a:pt x="311" y="620"/>
                  </a:lnTo>
                  <a:cubicBezTo>
                    <a:pt x="144" y="620"/>
                    <a:pt x="1" y="477"/>
                    <a:pt x="1" y="310"/>
                  </a:cubicBezTo>
                  <a:cubicBezTo>
                    <a:pt x="1" y="143"/>
                    <a:pt x="144" y="1"/>
                    <a:pt x="31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4" name="Google Shape;5914;p62"/>
            <p:cNvSpPr/>
            <p:nvPr/>
          </p:nvSpPr>
          <p:spPr>
            <a:xfrm>
              <a:off x="3263895" y="1375101"/>
              <a:ext cx="30332" cy="73553"/>
            </a:xfrm>
            <a:custGeom>
              <a:rect b="b" l="l" r="r" t="t"/>
              <a:pathLst>
                <a:path extrusionOk="0" h="1906" w="786">
                  <a:moveTo>
                    <a:pt x="0" y="1906"/>
                  </a:moveTo>
                  <a:lnTo>
                    <a:pt x="476" y="1906"/>
                  </a:lnTo>
                  <a:lnTo>
                    <a:pt x="476" y="334"/>
                  </a:lnTo>
                  <a:cubicBezTo>
                    <a:pt x="476" y="143"/>
                    <a:pt x="619" y="1"/>
                    <a:pt x="786" y="1"/>
                  </a:cubicBezTo>
                  <a:lnTo>
                    <a:pt x="333" y="1"/>
                  </a:lnTo>
                  <a:cubicBezTo>
                    <a:pt x="143" y="1"/>
                    <a:pt x="0" y="143"/>
                    <a:pt x="0" y="334"/>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5" name="Google Shape;5915;p62"/>
            <p:cNvSpPr/>
            <p:nvPr/>
          </p:nvSpPr>
          <p:spPr>
            <a:xfrm>
              <a:off x="3512909" y="1637004"/>
              <a:ext cx="36815" cy="35889"/>
            </a:xfrm>
            <a:custGeom>
              <a:rect b="b" l="l" r="r" t="t"/>
              <a:pathLst>
                <a:path extrusionOk="0" h="930" w="954">
                  <a:moveTo>
                    <a:pt x="953" y="1"/>
                  </a:moveTo>
                  <a:lnTo>
                    <a:pt x="477" y="1"/>
                  </a:lnTo>
                  <a:cubicBezTo>
                    <a:pt x="215" y="1"/>
                    <a:pt x="1" y="191"/>
                    <a:pt x="1" y="453"/>
                  </a:cubicBezTo>
                  <a:cubicBezTo>
                    <a:pt x="1" y="715"/>
                    <a:pt x="215" y="929"/>
                    <a:pt x="477" y="929"/>
                  </a:cubicBezTo>
                  <a:lnTo>
                    <a:pt x="953" y="929"/>
                  </a:lnTo>
                  <a:cubicBezTo>
                    <a:pt x="691" y="929"/>
                    <a:pt x="477" y="715"/>
                    <a:pt x="477" y="453"/>
                  </a:cubicBezTo>
                  <a:cubicBezTo>
                    <a:pt x="477" y="191"/>
                    <a:pt x="691" y="1"/>
                    <a:pt x="953"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6" name="Google Shape;5916;p62"/>
            <p:cNvSpPr/>
            <p:nvPr/>
          </p:nvSpPr>
          <p:spPr>
            <a:xfrm>
              <a:off x="3507391" y="1672853"/>
              <a:ext cx="30370" cy="55184"/>
            </a:xfrm>
            <a:custGeom>
              <a:rect b="b" l="l" r="r" t="t"/>
              <a:pathLst>
                <a:path extrusionOk="0" h="1430" w="787">
                  <a:moveTo>
                    <a:pt x="1" y="0"/>
                  </a:moveTo>
                  <a:lnTo>
                    <a:pt x="1" y="1096"/>
                  </a:lnTo>
                  <a:cubicBezTo>
                    <a:pt x="1" y="1286"/>
                    <a:pt x="144" y="1429"/>
                    <a:pt x="310" y="1429"/>
                  </a:cubicBezTo>
                  <a:lnTo>
                    <a:pt x="787" y="1429"/>
                  </a:lnTo>
                  <a:cubicBezTo>
                    <a:pt x="596" y="1429"/>
                    <a:pt x="453" y="1286"/>
                    <a:pt x="453" y="1096"/>
                  </a:cubicBezTo>
                  <a:lnTo>
                    <a:pt x="453"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7" name="Google Shape;5917;p62"/>
            <p:cNvSpPr/>
            <p:nvPr/>
          </p:nvSpPr>
          <p:spPr>
            <a:xfrm>
              <a:off x="3512909" y="1563492"/>
              <a:ext cx="36815" cy="36815"/>
            </a:xfrm>
            <a:custGeom>
              <a:rect b="b" l="l" r="r" t="t"/>
              <a:pathLst>
                <a:path extrusionOk="0" h="954" w="954">
                  <a:moveTo>
                    <a:pt x="953" y="0"/>
                  </a:moveTo>
                  <a:lnTo>
                    <a:pt x="477" y="0"/>
                  </a:lnTo>
                  <a:cubicBezTo>
                    <a:pt x="215" y="0"/>
                    <a:pt x="1" y="215"/>
                    <a:pt x="1" y="477"/>
                  </a:cubicBezTo>
                  <a:cubicBezTo>
                    <a:pt x="1" y="739"/>
                    <a:pt x="215" y="953"/>
                    <a:pt x="477" y="953"/>
                  </a:cubicBezTo>
                  <a:lnTo>
                    <a:pt x="953" y="953"/>
                  </a:lnTo>
                  <a:cubicBezTo>
                    <a:pt x="691" y="953"/>
                    <a:pt x="477" y="739"/>
                    <a:pt x="477" y="477"/>
                  </a:cubicBezTo>
                  <a:cubicBezTo>
                    <a:pt x="477" y="215"/>
                    <a:pt x="691" y="0"/>
                    <a:pt x="953"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8" name="Google Shape;5918;p62"/>
            <p:cNvSpPr/>
            <p:nvPr/>
          </p:nvSpPr>
          <p:spPr>
            <a:xfrm>
              <a:off x="3512909" y="1600267"/>
              <a:ext cx="36815" cy="36776"/>
            </a:xfrm>
            <a:custGeom>
              <a:rect b="b" l="l" r="r" t="t"/>
              <a:pathLst>
                <a:path extrusionOk="0" h="953" w="954">
                  <a:moveTo>
                    <a:pt x="953" y="0"/>
                  </a:moveTo>
                  <a:lnTo>
                    <a:pt x="477" y="0"/>
                  </a:lnTo>
                  <a:cubicBezTo>
                    <a:pt x="215" y="0"/>
                    <a:pt x="1" y="214"/>
                    <a:pt x="1" y="476"/>
                  </a:cubicBezTo>
                  <a:cubicBezTo>
                    <a:pt x="1" y="738"/>
                    <a:pt x="215" y="953"/>
                    <a:pt x="477" y="953"/>
                  </a:cubicBezTo>
                  <a:lnTo>
                    <a:pt x="953" y="953"/>
                  </a:lnTo>
                  <a:cubicBezTo>
                    <a:pt x="691" y="953"/>
                    <a:pt x="477" y="738"/>
                    <a:pt x="477" y="476"/>
                  </a:cubicBezTo>
                  <a:cubicBezTo>
                    <a:pt x="477" y="214"/>
                    <a:pt x="691" y="0"/>
                    <a:pt x="953"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9" name="Google Shape;5919;p62"/>
            <p:cNvSpPr/>
            <p:nvPr/>
          </p:nvSpPr>
          <p:spPr>
            <a:xfrm>
              <a:off x="3612160" y="1721552"/>
              <a:ext cx="12001" cy="12001"/>
            </a:xfrm>
            <a:custGeom>
              <a:rect b="b" l="l" r="r" t="t"/>
              <a:pathLst>
                <a:path extrusionOk="0" h="311" w="311">
                  <a:moveTo>
                    <a:pt x="1" y="1"/>
                  </a:moveTo>
                  <a:lnTo>
                    <a:pt x="1" y="310"/>
                  </a:lnTo>
                  <a:lnTo>
                    <a:pt x="310" y="310"/>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0" name="Google Shape;5920;p62"/>
            <p:cNvSpPr/>
            <p:nvPr/>
          </p:nvSpPr>
          <p:spPr>
            <a:xfrm>
              <a:off x="3258377" y="1369583"/>
              <a:ext cx="414495" cy="363981"/>
            </a:xfrm>
            <a:custGeom>
              <a:rect b="b" l="l" r="r" t="t"/>
              <a:pathLst>
                <a:path extrusionOk="0" h="9432" w="10741">
                  <a:moveTo>
                    <a:pt x="6763" y="310"/>
                  </a:moveTo>
                  <a:cubicBezTo>
                    <a:pt x="6835" y="310"/>
                    <a:pt x="6906" y="382"/>
                    <a:pt x="6906" y="477"/>
                  </a:cubicBezTo>
                  <a:lnTo>
                    <a:pt x="6906" y="1882"/>
                  </a:lnTo>
                  <a:lnTo>
                    <a:pt x="310" y="1882"/>
                  </a:lnTo>
                  <a:lnTo>
                    <a:pt x="310" y="477"/>
                  </a:lnTo>
                  <a:cubicBezTo>
                    <a:pt x="310" y="382"/>
                    <a:pt x="381" y="310"/>
                    <a:pt x="476" y="310"/>
                  </a:cubicBezTo>
                  <a:close/>
                  <a:moveTo>
                    <a:pt x="9955" y="5192"/>
                  </a:moveTo>
                  <a:cubicBezTo>
                    <a:pt x="10121" y="5192"/>
                    <a:pt x="10264" y="5335"/>
                    <a:pt x="10264" y="5502"/>
                  </a:cubicBezTo>
                  <a:cubicBezTo>
                    <a:pt x="10264" y="5668"/>
                    <a:pt x="10121" y="5811"/>
                    <a:pt x="9955" y="5811"/>
                  </a:cubicBezTo>
                  <a:lnTo>
                    <a:pt x="7073" y="5811"/>
                  </a:lnTo>
                  <a:cubicBezTo>
                    <a:pt x="6906" y="5811"/>
                    <a:pt x="6763" y="5668"/>
                    <a:pt x="6763" y="5502"/>
                  </a:cubicBezTo>
                  <a:cubicBezTo>
                    <a:pt x="6763" y="5335"/>
                    <a:pt x="6906" y="5192"/>
                    <a:pt x="7073" y="5192"/>
                  </a:cubicBezTo>
                  <a:close/>
                  <a:moveTo>
                    <a:pt x="9955" y="6121"/>
                  </a:moveTo>
                  <a:cubicBezTo>
                    <a:pt x="10121" y="6121"/>
                    <a:pt x="10264" y="6264"/>
                    <a:pt x="10264" y="6454"/>
                  </a:cubicBezTo>
                  <a:cubicBezTo>
                    <a:pt x="10264" y="6621"/>
                    <a:pt x="10121" y="6764"/>
                    <a:pt x="9955" y="6764"/>
                  </a:cubicBezTo>
                  <a:lnTo>
                    <a:pt x="7073" y="6764"/>
                  </a:lnTo>
                  <a:cubicBezTo>
                    <a:pt x="6906" y="6764"/>
                    <a:pt x="6763" y="6621"/>
                    <a:pt x="6763" y="6454"/>
                  </a:cubicBezTo>
                  <a:cubicBezTo>
                    <a:pt x="6763" y="6264"/>
                    <a:pt x="6906" y="6121"/>
                    <a:pt x="7073" y="6121"/>
                  </a:cubicBezTo>
                  <a:close/>
                  <a:moveTo>
                    <a:pt x="9955" y="7074"/>
                  </a:moveTo>
                  <a:cubicBezTo>
                    <a:pt x="10121" y="7074"/>
                    <a:pt x="10264" y="7216"/>
                    <a:pt x="10264" y="7383"/>
                  </a:cubicBezTo>
                  <a:cubicBezTo>
                    <a:pt x="10264" y="7574"/>
                    <a:pt x="10121" y="7717"/>
                    <a:pt x="9955" y="7717"/>
                  </a:cubicBezTo>
                  <a:lnTo>
                    <a:pt x="7073" y="7717"/>
                  </a:lnTo>
                  <a:cubicBezTo>
                    <a:pt x="6906" y="7717"/>
                    <a:pt x="6763" y="7574"/>
                    <a:pt x="6763" y="7383"/>
                  </a:cubicBezTo>
                  <a:cubicBezTo>
                    <a:pt x="6763" y="7216"/>
                    <a:pt x="6906" y="7074"/>
                    <a:pt x="7073" y="7074"/>
                  </a:cubicBezTo>
                  <a:close/>
                  <a:moveTo>
                    <a:pt x="476" y="1"/>
                  </a:moveTo>
                  <a:cubicBezTo>
                    <a:pt x="214" y="1"/>
                    <a:pt x="0" y="215"/>
                    <a:pt x="0" y="477"/>
                  </a:cubicBezTo>
                  <a:lnTo>
                    <a:pt x="0" y="2668"/>
                  </a:lnTo>
                  <a:lnTo>
                    <a:pt x="310" y="2668"/>
                  </a:lnTo>
                  <a:lnTo>
                    <a:pt x="310" y="2192"/>
                  </a:lnTo>
                  <a:lnTo>
                    <a:pt x="6906" y="2192"/>
                  </a:lnTo>
                  <a:lnTo>
                    <a:pt x="6906" y="4883"/>
                  </a:lnTo>
                  <a:cubicBezTo>
                    <a:pt x="6644" y="4954"/>
                    <a:pt x="6454" y="5216"/>
                    <a:pt x="6454" y="5502"/>
                  </a:cubicBezTo>
                  <a:cubicBezTo>
                    <a:pt x="6454" y="5692"/>
                    <a:pt x="6525" y="5859"/>
                    <a:pt x="6668" y="5978"/>
                  </a:cubicBezTo>
                  <a:cubicBezTo>
                    <a:pt x="6525" y="6097"/>
                    <a:pt x="6454" y="6264"/>
                    <a:pt x="6454" y="6454"/>
                  </a:cubicBezTo>
                  <a:cubicBezTo>
                    <a:pt x="6454" y="6645"/>
                    <a:pt x="6525" y="6812"/>
                    <a:pt x="6668" y="6931"/>
                  </a:cubicBezTo>
                  <a:cubicBezTo>
                    <a:pt x="6525" y="7026"/>
                    <a:pt x="6454" y="7193"/>
                    <a:pt x="6454" y="7383"/>
                  </a:cubicBezTo>
                  <a:cubicBezTo>
                    <a:pt x="6454" y="7502"/>
                    <a:pt x="6478" y="7621"/>
                    <a:pt x="6525" y="7717"/>
                  </a:cubicBezTo>
                  <a:lnTo>
                    <a:pt x="6287" y="7717"/>
                  </a:lnTo>
                  <a:lnTo>
                    <a:pt x="6287" y="8955"/>
                  </a:lnTo>
                  <a:cubicBezTo>
                    <a:pt x="6287" y="9026"/>
                    <a:pt x="6287" y="9074"/>
                    <a:pt x="6311" y="9122"/>
                  </a:cubicBezTo>
                  <a:lnTo>
                    <a:pt x="476" y="9122"/>
                  </a:lnTo>
                  <a:cubicBezTo>
                    <a:pt x="381" y="9122"/>
                    <a:pt x="310" y="9050"/>
                    <a:pt x="310" y="8955"/>
                  </a:cubicBezTo>
                  <a:lnTo>
                    <a:pt x="310" y="2977"/>
                  </a:lnTo>
                  <a:lnTo>
                    <a:pt x="0" y="2977"/>
                  </a:lnTo>
                  <a:lnTo>
                    <a:pt x="0" y="8955"/>
                  </a:lnTo>
                  <a:cubicBezTo>
                    <a:pt x="0" y="9217"/>
                    <a:pt x="214" y="9431"/>
                    <a:pt x="476" y="9431"/>
                  </a:cubicBezTo>
                  <a:lnTo>
                    <a:pt x="8859" y="9431"/>
                  </a:lnTo>
                  <a:lnTo>
                    <a:pt x="8859" y="9122"/>
                  </a:lnTo>
                  <a:lnTo>
                    <a:pt x="6763" y="9122"/>
                  </a:lnTo>
                  <a:cubicBezTo>
                    <a:pt x="6668" y="9122"/>
                    <a:pt x="6597" y="9050"/>
                    <a:pt x="6597" y="8955"/>
                  </a:cubicBezTo>
                  <a:lnTo>
                    <a:pt x="6597" y="8026"/>
                  </a:lnTo>
                  <a:lnTo>
                    <a:pt x="10431" y="8026"/>
                  </a:lnTo>
                  <a:lnTo>
                    <a:pt x="10431" y="8955"/>
                  </a:lnTo>
                  <a:cubicBezTo>
                    <a:pt x="10431" y="9050"/>
                    <a:pt x="10359" y="9122"/>
                    <a:pt x="10264" y="9122"/>
                  </a:cubicBezTo>
                  <a:lnTo>
                    <a:pt x="9788" y="9122"/>
                  </a:lnTo>
                  <a:lnTo>
                    <a:pt x="9788" y="9431"/>
                  </a:lnTo>
                  <a:lnTo>
                    <a:pt x="10264" y="9431"/>
                  </a:lnTo>
                  <a:cubicBezTo>
                    <a:pt x="10526" y="9431"/>
                    <a:pt x="10740" y="9217"/>
                    <a:pt x="10740" y="8955"/>
                  </a:cubicBezTo>
                  <a:lnTo>
                    <a:pt x="10740" y="7717"/>
                  </a:lnTo>
                  <a:lnTo>
                    <a:pt x="10502" y="7717"/>
                  </a:lnTo>
                  <a:cubicBezTo>
                    <a:pt x="10550" y="7621"/>
                    <a:pt x="10574" y="7502"/>
                    <a:pt x="10574" y="7383"/>
                  </a:cubicBezTo>
                  <a:cubicBezTo>
                    <a:pt x="10574" y="7193"/>
                    <a:pt x="10502" y="7026"/>
                    <a:pt x="10359" y="6931"/>
                  </a:cubicBezTo>
                  <a:cubicBezTo>
                    <a:pt x="10502" y="6812"/>
                    <a:pt x="10574" y="6645"/>
                    <a:pt x="10574" y="6454"/>
                  </a:cubicBezTo>
                  <a:cubicBezTo>
                    <a:pt x="10574" y="6264"/>
                    <a:pt x="10502" y="6097"/>
                    <a:pt x="10359" y="5978"/>
                  </a:cubicBezTo>
                  <a:cubicBezTo>
                    <a:pt x="10502" y="5859"/>
                    <a:pt x="10574" y="5692"/>
                    <a:pt x="10574" y="5502"/>
                  </a:cubicBezTo>
                  <a:cubicBezTo>
                    <a:pt x="10574" y="5145"/>
                    <a:pt x="10288" y="4883"/>
                    <a:pt x="9955" y="4883"/>
                  </a:cubicBezTo>
                  <a:lnTo>
                    <a:pt x="7240" y="4883"/>
                  </a:lnTo>
                  <a:lnTo>
                    <a:pt x="7240" y="477"/>
                  </a:lnTo>
                  <a:cubicBezTo>
                    <a:pt x="7240" y="215"/>
                    <a:pt x="7025" y="1"/>
                    <a:pt x="67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1" name="Google Shape;5921;p62"/>
            <p:cNvSpPr/>
            <p:nvPr/>
          </p:nvSpPr>
          <p:spPr>
            <a:xfrm>
              <a:off x="3282263" y="1393470"/>
              <a:ext cx="85515" cy="36815"/>
            </a:xfrm>
            <a:custGeom>
              <a:rect b="b" l="l" r="r" t="t"/>
              <a:pathLst>
                <a:path extrusionOk="0" h="954" w="2216">
                  <a:moveTo>
                    <a:pt x="1739" y="310"/>
                  </a:moveTo>
                  <a:cubicBezTo>
                    <a:pt x="1810" y="310"/>
                    <a:pt x="1882" y="382"/>
                    <a:pt x="1882" y="477"/>
                  </a:cubicBezTo>
                  <a:cubicBezTo>
                    <a:pt x="1882" y="572"/>
                    <a:pt x="1810" y="644"/>
                    <a:pt x="1739" y="644"/>
                  </a:cubicBezTo>
                  <a:lnTo>
                    <a:pt x="477" y="644"/>
                  </a:lnTo>
                  <a:cubicBezTo>
                    <a:pt x="381" y="644"/>
                    <a:pt x="310" y="572"/>
                    <a:pt x="310" y="477"/>
                  </a:cubicBezTo>
                  <a:cubicBezTo>
                    <a:pt x="310" y="382"/>
                    <a:pt x="381" y="310"/>
                    <a:pt x="477" y="310"/>
                  </a:cubicBezTo>
                  <a:close/>
                  <a:moveTo>
                    <a:pt x="477" y="1"/>
                  </a:moveTo>
                  <a:cubicBezTo>
                    <a:pt x="215" y="1"/>
                    <a:pt x="0" y="215"/>
                    <a:pt x="0" y="477"/>
                  </a:cubicBezTo>
                  <a:cubicBezTo>
                    <a:pt x="0" y="739"/>
                    <a:pt x="215" y="953"/>
                    <a:pt x="477" y="953"/>
                  </a:cubicBezTo>
                  <a:lnTo>
                    <a:pt x="1739" y="953"/>
                  </a:lnTo>
                  <a:cubicBezTo>
                    <a:pt x="2001" y="953"/>
                    <a:pt x="2215" y="739"/>
                    <a:pt x="2215" y="477"/>
                  </a:cubicBezTo>
                  <a:cubicBezTo>
                    <a:pt x="2215" y="215"/>
                    <a:pt x="2001" y="1"/>
                    <a:pt x="17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2" name="Google Shape;5922;p62"/>
            <p:cNvSpPr/>
            <p:nvPr/>
          </p:nvSpPr>
          <p:spPr>
            <a:xfrm>
              <a:off x="3477060" y="1393470"/>
              <a:ext cx="35889" cy="36815"/>
            </a:xfrm>
            <a:custGeom>
              <a:rect b="b" l="l" r="r" t="t"/>
              <a:pathLst>
                <a:path extrusionOk="0" h="954" w="930">
                  <a:moveTo>
                    <a:pt x="453" y="310"/>
                  </a:moveTo>
                  <a:cubicBezTo>
                    <a:pt x="549" y="310"/>
                    <a:pt x="620" y="382"/>
                    <a:pt x="620" y="477"/>
                  </a:cubicBezTo>
                  <a:cubicBezTo>
                    <a:pt x="620" y="572"/>
                    <a:pt x="549" y="644"/>
                    <a:pt x="453" y="644"/>
                  </a:cubicBezTo>
                  <a:cubicBezTo>
                    <a:pt x="382" y="644"/>
                    <a:pt x="311" y="572"/>
                    <a:pt x="311" y="477"/>
                  </a:cubicBezTo>
                  <a:cubicBezTo>
                    <a:pt x="311" y="382"/>
                    <a:pt x="382" y="310"/>
                    <a:pt x="453" y="310"/>
                  </a:cubicBezTo>
                  <a:close/>
                  <a:moveTo>
                    <a:pt x="453" y="1"/>
                  </a:moveTo>
                  <a:cubicBezTo>
                    <a:pt x="191" y="1"/>
                    <a:pt x="1" y="215"/>
                    <a:pt x="1" y="477"/>
                  </a:cubicBezTo>
                  <a:cubicBezTo>
                    <a:pt x="1" y="739"/>
                    <a:pt x="191" y="953"/>
                    <a:pt x="453" y="953"/>
                  </a:cubicBezTo>
                  <a:cubicBezTo>
                    <a:pt x="715" y="953"/>
                    <a:pt x="930" y="739"/>
                    <a:pt x="930" y="477"/>
                  </a:cubicBezTo>
                  <a:cubicBezTo>
                    <a:pt x="930" y="215"/>
                    <a:pt x="715" y="1"/>
                    <a:pt x="4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3" name="Google Shape;5923;p62"/>
            <p:cNvSpPr/>
            <p:nvPr/>
          </p:nvSpPr>
          <p:spPr>
            <a:xfrm>
              <a:off x="3428361" y="1393470"/>
              <a:ext cx="35889" cy="36815"/>
            </a:xfrm>
            <a:custGeom>
              <a:rect b="b" l="l" r="r" t="t"/>
              <a:pathLst>
                <a:path extrusionOk="0" h="954" w="930">
                  <a:moveTo>
                    <a:pt x="477" y="310"/>
                  </a:moveTo>
                  <a:cubicBezTo>
                    <a:pt x="549" y="310"/>
                    <a:pt x="620" y="382"/>
                    <a:pt x="620" y="477"/>
                  </a:cubicBezTo>
                  <a:cubicBezTo>
                    <a:pt x="620" y="572"/>
                    <a:pt x="549" y="644"/>
                    <a:pt x="477" y="644"/>
                  </a:cubicBezTo>
                  <a:cubicBezTo>
                    <a:pt x="382" y="644"/>
                    <a:pt x="310" y="572"/>
                    <a:pt x="310" y="477"/>
                  </a:cubicBezTo>
                  <a:cubicBezTo>
                    <a:pt x="310" y="382"/>
                    <a:pt x="382" y="310"/>
                    <a:pt x="477" y="310"/>
                  </a:cubicBezTo>
                  <a:close/>
                  <a:moveTo>
                    <a:pt x="477" y="1"/>
                  </a:moveTo>
                  <a:cubicBezTo>
                    <a:pt x="215" y="1"/>
                    <a:pt x="1" y="215"/>
                    <a:pt x="1" y="477"/>
                  </a:cubicBezTo>
                  <a:cubicBezTo>
                    <a:pt x="1" y="739"/>
                    <a:pt x="215" y="953"/>
                    <a:pt x="477" y="953"/>
                  </a:cubicBezTo>
                  <a:cubicBezTo>
                    <a:pt x="715" y="953"/>
                    <a:pt x="930" y="739"/>
                    <a:pt x="930" y="477"/>
                  </a:cubicBezTo>
                  <a:cubicBezTo>
                    <a:pt x="930" y="215"/>
                    <a:pt x="715" y="1"/>
                    <a:pt x="4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4" name="Google Shape;5924;p62"/>
            <p:cNvSpPr/>
            <p:nvPr/>
          </p:nvSpPr>
          <p:spPr>
            <a:xfrm>
              <a:off x="3307076" y="1497312"/>
              <a:ext cx="181990" cy="182029"/>
            </a:xfrm>
            <a:custGeom>
              <a:rect b="b" l="l" r="r" t="t"/>
              <a:pathLst>
                <a:path extrusionOk="0" h="4717" w="4716">
                  <a:moveTo>
                    <a:pt x="2358" y="310"/>
                  </a:moveTo>
                  <a:cubicBezTo>
                    <a:pt x="3477" y="310"/>
                    <a:pt x="4406" y="1215"/>
                    <a:pt x="4406" y="2358"/>
                  </a:cubicBezTo>
                  <a:cubicBezTo>
                    <a:pt x="4406" y="3478"/>
                    <a:pt x="3477" y="4407"/>
                    <a:pt x="2358" y="4407"/>
                  </a:cubicBezTo>
                  <a:cubicBezTo>
                    <a:pt x="1215" y="4407"/>
                    <a:pt x="310" y="3478"/>
                    <a:pt x="310" y="2358"/>
                  </a:cubicBezTo>
                  <a:cubicBezTo>
                    <a:pt x="310" y="1215"/>
                    <a:pt x="1215" y="310"/>
                    <a:pt x="2358" y="310"/>
                  </a:cubicBezTo>
                  <a:close/>
                  <a:moveTo>
                    <a:pt x="2358" y="1"/>
                  </a:moveTo>
                  <a:cubicBezTo>
                    <a:pt x="1048" y="1"/>
                    <a:pt x="0" y="1049"/>
                    <a:pt x="0" y="2358"/>
                  </a:cubicBezTo>
                  <a:cubicBezTo>
                    <a:pt x="0" y="3644"/>
                    <a:pt x="1048" y="4716"/>
                    <a:pt x="2358" y="4716"/>
                  </a:cubicBezTo>
                  <a:cubicBezTo>
                    <a:pt x="3644" y="4716"/>
                    <a:pt x="4716" y="3644"/>
                    <a:pt x="4716" y="2358"/>
                  </a:cubicBezTo>
                  <a:cubicBezTo>
                    <a:pt x="4716" y="1049"/>
                    <a:pt x="3644" y="1"/>
                    <a:pt x="23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5" name="Google Shape;5925;p62"/>
            <p:cNvSpPr/>
            <p:nvPr/>
          </p:nvSpPr>
          <p:spPr>
            <a:xfrm>
              <a:off x="3330962" y="1521237"/>
              <a:ext cx="133290" cy="133290"/>
            </a:xfrm>
            <a:custGeom>
              <a:rect b="b" l="l" r="r" t="t"/>
              <a:pathLst>
                <a:path extrusionOk="0" h="3454" w="3454">
                  <a:moveTo>
                    <a:pt x="1739" y="310"/>
                  </a:moveTo>
                  <a:cubicBezTo>
                    <a:pt x="2501" y="310"/>
                    <a:pt x="3144" y="953"/>
                    <a:pt x="3144" y="1738"/>
                  </a:cubicBezTo>
                  <a:cubicBezTo>
                    <a:pt x="3144" y="2501"/>
                    <a:pt x="2501" y="3144"/>
                    <a:pt x="1739" y="3144"/>
                  </a:cubicBezTo>
                  <a:cubicBezTo>
                    <a:pt x="953" y="3144"/>
                    <a:pt x="310" y="2501"/>
                    <a:pt x="310" y="1738"/>
                  </a:cubicBezTo>
                  <a:cubicBezTo>
                    <a:pt x="310" y="953"/>
                    <a:pt x="953" y="310"/>
                    <a:pt x="1739" y="310"/>
                  </a:cubicBezTo>
                  <a:close/>
                  <a:moveTo>
                    <a:pt x="1739" y="0"/>
                  </a:moveTo>
                  <a:cubicBezTo>
                    <a:pt x="786" y="0"/>
                    <a:pt x="0" y="786"/>
                    <a:pt x="0" y="1738"/>
                  </a:cubicBezTo>
                  <a:cubicBezTo>
                    <a:pt x="0" y="2691"/>
                    <a:pt x="786" y="3453"/>
                    <a:pt x="1739" y="3453"/>
                  </a:cubicBezTo>
                  <a:cubicBezTo>
                    <a:pt x="2692" y="3453"/>
                    <a:pt x="3454" y="2691"/>
                    <a:pt x="3454" y="1738"/>
                  </a:cubicBezTo>
                  <a:cubicBezTo>
                    <a:pt x="3454" y="786"/>
                    <a:pt x="2692" y="0"/>
                    <a:pt x="17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26" name="Google Shape;5926;p62"/>
          <p:cNvGrpSpPr/>
          <p:nvPr/>
        </p:nvGrpSpPr>
        <p:grpSpPr>
          <a:xfrm>
            <a:off x="2477222" y="1357659"/>
            <a:ext cx="414534" cy="387829"/>
            <a:chOff x="2477222" y="1357659"/>
            <a:chExt cx="414534" cy="387829"/>
          </a:xfrm>
        </p:grpSpPr>
        <p:sp>
          <p:nvSpPr>
            <p:cNvPr id="5927" name="Google Shape;5927;p62"/>
            <p:cNvSpPr/>
            <p:nvPr/>
          </p:nvSpPr>
          <p:spPr>
            <a:xfrm>
              <a:off x="2507552" y="1484462"/>
              <a:ext cx="353870" cy="206804"/>
            </a:xfrm>
            <a:custGeom>
              <a:rect b="b" l="l" r="r" t="t"/>
              <a:pathLst>
                <a:path extrusionOk="0" h="5359" w="9170">
                  <a:moveTo>
                    <a:pt x="9169" y="4406"/>
                  </a:moveTo>
                  <a:lnTo>
                    <a:pt x="1" y="4406"/>
                  </a:lnTo>
                  <a:lnTo>
                    <a:pt x="1" y="5359"/>
                  </a:lnTo>
                  <a:lnTo>
                    <a:pt x="9169" y="5359"/>
                  </a:lnTo>
                  <a:close/>
                  <a:moveTo>
                    <a:pt x="1" y="953"/>
                  </a:moveTo>
                  <a:lnTo>
                    <a:pt x="9169" y="953"/>
                  </a:lnTo>
                  <a:lnTo>
                    <a:pt x="9169" y="0"/>
                  </a:lnTo>
                  <a:lnTo>
                    <a:pt x="1" y="0"/>
                  </a:lnTo>
                  <a:lnTo>
                    <a:pt x="1" y="953"/>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8" name="Google Shape;5928;p62"/>
            <p:cNvSpPr/>
            <p:nvPr/>
          </p:nvSpPr>
          <p:spPr>
            <a:xfrm>
              <a:off x="2507552" y="1484462"/>
              <a:ext cx="353870" cy="206804"/>
            </a:xfrm>
            <a:custGeom>
              <a:rect b="b" l="l" r="r" t="t"/>
              <a:pathLst>
                <a:path extrusionOk="0" h="5359" w="9170">
                  <a:moveTo>
                    <a:pt x="9169" y="4406"/>
                  </a:moveTo>
                  <a:lnTo>
                    <a:pt x="8693" y="4406"/>
                  </a:lnTo>
                  <a:lnTo>
                    <a:pt x="8693" y="5359"/>
                  </a:lnTo>
                  <a:lnTo>
                    <a:pt x="9169" y="5359"/>
                  </a:lnTo>
                  <a:close/>
                  <a:moveTo>
                    <a:pt x="477" y="4406"/>
                  </a:moveTo>
                  <a:lnTo>
                    <a:pt x="1" y="4406"/>
                  </a:lnTo>
                  <a:lnTo>
                    <a:pt x="1" y="5359"/>
                  </a:lnTo>
                  <a:lnTo>
                    <a:pt x="477" y="5359"/>
                  </a:lnTo>
                  <a:close/>
                  <a:moveTo>
                    <a:pt x="8693" y="953"/>
                  </a:moveTo>
                  <a:lnTo>
                    <a:pt x="8693" y="0"/>
                  </a:lnTo>
                  <a:lnTo>
                    <a:pt x="9169" y="0"/>
                  </a:lnTo>
                  <a:lnTo>
                    <a:pt x="9169" y="953"/>
                  </a:lnTo>
                  <a:close/>
                  <a:moveTo>
                    <a:pt x="477" y="0"/>
                  </a:moveTo>
                  <a:lnTo>
                    <a:pt x="477" y="953"/>
                  </a:lnTo>
                  <a:lnTo>
                    <a:pt x="1" y="953"/>
                  </a:lnTo>
                  <a:lnTo>
                    <a:pt x="1"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9" name="Google Shape;5929;p62"/>
            <p:cNvSpPr/>
            <p:nvPr/>
          </p:nvSpPr>
          <p:spPr>
            <a:xfrm>
              <a:off x="2507552" y="1581860"/>
              <a:ext cx="109403" cy="48739"/>
            </a:xfrm>
            <a:custGeom>
              <a:rect b="b" l="l" r="r" t="t"/>
              <a:pathLst>
                <a:path extrusionOk="0" h="1263" w="2835">
                  <a:moveTo>
                    <a:pt x="1" y="1263"/>
                  </a:moveTo>
                  <a:lnTo>
                    <a:pt x="2835" y="1263"/>
                  </a:lnTo>
                  <a:lnTo>
                    <a:pt x="2835" y="620"/>
                  </a:lnTo>
                  <a:cubicBezTo>
                    <a:pt x="2835" y="287"/>
                    <a:pt x="2549" y="1"/>
                    <a:pt x="2192" y="1"/>
                  </a:cubicBezTo>
                  <a:lnTo>
                    <a:pt x="620" y="1"/>
                  </a:lnTo>
                  <a:cubicBezTo>
                    <a:pt x="286" y="1"/>
                    <a:pt x="1" y="287"/>
                    <a:pt x="1" y="620"/>
                  </a:cubicBezTo>
                  <a:lnTo>
                    <a:pt x="1" y="1263"/>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0" name="Google Shape;5930;p62"/>
            <p:cNvSpPr/>
            <p:nvPr/>
          </p:nvSpPr>
          <p:spPr>
            <a:xfrm>
              <a:off x="2507552" y="1460576"/>
              <a:ext cx="353870" cy="193953"/>
            </a:xfrm>
            <a:custGeom>
              <a:rect b="b" l="l" r="r" t="t"/>
              <a:pathLst>
                <a:path extrusionOk="0" h="5026" w="9170">
                  <a:moveTo>
                    <a:pt x="1" y="619"/>
                  </a:moveTo>
                  <a:lnTo>
                    <a:pt x="9169" y="619"/>
                  </a:lnTo>
                  <a:lnTo>
                    <a:pt x="9169" y="0"/>
                  </a:lnTo>
                  <a:lnTo>
                    <a:pt x="1" y="0"/>
                  </a:lnTo>
                  <a:lnTo>
                    <a:pt x="1" y="619"/>
                  </a:lnTo>
                  <a:close/>
                  <a:moveTo>
                    <a:pt x="1" y="5025"/>
                  </a:moveTo>
                  <a:lnTo>
                    <a:pt x="9169" y="5025"/>
                  </a:lnTo>
                  <a:lnTo>
                    <a:pt x="9169" y="4406"/>
                  </a:lnTo>
                  <a:lnTo>
                    <a:pt x="1" y="4406"/>
                  </a:lnTo>
                  <a:lnTo>
                    <a:pt x="1" y="502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1" name="Google Shape;5931;p62"/>
            <p:cNvSpPr/>
            <p:nvPr/>
          </p:nvSpPr>
          <p:spPr>
            <a:xfrm>
              <a:off x="2507552" y="1411877"/>
              <a:ext cx="109403" cy="48739"/>
            </a:xfrm>
            <a:custGeom>
              <a:rect b="b" l="l" r="r" t="t"/>
              <a:pathLst>
                <a:path extrusionOk="0" h="1263" w="2835">
                  <a:moveTo>
                    <a:pt x="1" y="1262"/>
                  </a:moveTo>
                  <a:lnTo>
                    <a:pt x="2835" y="1262"/>
                  </a:lnTo>
                  <a:lnTo>
                    <a:pt x="2835" y="619"/>
                  </a:lnTo>
                  <a:cubicBezTo>
                    <a:pt x="2835" y="286"/>
                    <a:pt x="2549" y="0"/>
                    <a:pt x="2192" y="0"/>
                  </a:cubicBezTo>
                  <a:lnTo>
                    <a:pt x="620" y="0"/>
                  </a:lnTo>
                  <a:cubicBezTo>
                    <a:pt x="286" y="0"/>
                    <a:pt x="1" y="286"/>
                    <a:pt x="1" y="619"/>
                  </a:cubicBezTo>
                  <a:lnTo>
                    <a:pt x="1" y="1262"/>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2" name="Google Shape;5932;p62"/>
            <p:cNvSpPr/>
            <p:nvPr/>
          </p:nvSpPr>
          <p:spPr>
            <a:xfrm>
              <a:off x="2507552" y="1412764"/>
              <a:ext cx="18407" cy="47852"/>
            </a:xfrm>
            <a:custGeom>
              <a:rect b="b" l="l" r="r" t="t"/>
              <a:pathLst>
                <a:path extrusionOk="0" h="1240" w="477">
                  <a:moveTo>
                    <a:pt x="1" y="1239"/>
                  </a:moveTo>
                  <a:lnTo>
                    <a:pt x="477" y="1239"/>
                  </a:lnTo>
                  <a:lnTo>
                    <a:pt x="477" y="1"/>
                  </a:lnTo>
                  <a:cubicBezTo>
                    <a:pt x="191" y="72"/>
                    <a:pt x="1" y="311"/>
                    <a:pt x="1" y="59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3" name="Google Shape;5933;p62"/>
            <p:cNvSpPr/>
            <p:nvPr/>
          </p:nvSpPr>
          <p:spPr>
            <a:xfrm>
              <a:off x="2482740" y="1363139"/>
              <a:ext cx="402571" cy="376831"/>
            </a:xfrm>
            <a:custGeom>
              <a:rect b="b" l="l" r="r" t="t"/>
              <a:pathLst>
                <a:path extrusionOk="0" h="9765" w="10432">
                  <a:moveTo>
                    <a:pt x="9812" y="9765"/>
                  </a:moveTo>
                  <a:lnTo>
                    <a:pt x="10431" y="9765"/>
                  </a:lnTo>
                  <a:lnTo>
                    <a:pt x="10431" y="311"/>
                  </a:lnTo>
                  <a:cubicBezTo>
                    <a:pt x="10431" y="144"/>
                    <a:pt x="10289" y="1"/>
                    <a:pt x="10122" y="1"/>
                  </a:cubicBezTo>
                  <a:cubicBezTo>
                    <a:pt x="9955" y="1"/>
                    <a:pt x="9812" y="144"/>
                    <a:pt x="9812" y="311"/>
                  </a:cubicBezTo>
                  <a:lnTo>
                    <a:pt x="9812" y="9765"/>
                  </a:lnTo>
                  <a:close/>
                  <a:moveTo>
                    <a:pt x="1" y="311"/>
                  </a:moveTo>
                  <a:lnTo>
                    <a:pt x="1" y="9765"/>
                  </a:lnTo>
                  <a:lnTo>
                    <a:pt x="644" y="9765"/>
                  </a:lnTo>
                  <a:lnTo>
                    <a:pt x="644" y="311"/>
                  </a:lnTo>
                  <a:cubicBezTo>
                    <a:pt x="644" y="144"/>
                    <a:pt x="501" y="1"/>
                    <a:pt x="334" y="1"/>
                  </a:cubicBezTo>
                  <a:cubicBezTo>
                    <a:pt x="144" y="1"/>
                    <a:pt x="1" y="144"/>
                    <a:pt x="1" y="31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4" name="Google Shape;5934;p62"/>
            <p:cNvSpPr/>
            <p:nvPr/>
          </p:nvSpPr>
          <p:spPr>
            <a:xfrm>
              <a:off x="2482740" y="1721552"/>
              <a:ext cx="402571" cy="18407"/>
            </a:xfrm>
            <a:custGeom>
              <a:rect b="b" l="l" r="r" t="t"/>
              <a:pathLst>
                <a:path extrusionOk="0" h="477" w="10432">
                  <a:moveTo>
                    <a:pt x="9812" y="477"/>
                  </a:moveTo>
                  <a:lnTo>
                    <a:pt x="10431" y="477"/>
                  </a:lnTo>
                  <a:lnTo>
                    <a:pt x="10431" y="1"/>
                  </a:lnTo>
                  <a:lnTo>
                    <a:pt x="9812" y="1"/>
                  </a:lnTo>
                  <a:close/>
                  <a:moveTo>
                    <a:pt x="1" y="1"/>
                  </a:moveTo>
                  <a:lnTo>
                    <a:pt x="1" y="477"/>
                  </a:lnTo>
                  <a:lnTo>
                    <a:pt x="644" y="477"/>
                  </a:lnTo>
                  <a:lnTo>
                    <a:pt x="644"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5" name="Google Shape;5935;p62"/>
            <p:cNvSpPr/>
            <p:nvPr/>
          </p:nvSpPr>
          <p:spPr>
            <a:xfrm>
              <a:off x="2507552" y="1582787"/>
              <a:ext cx="18407" cy="47813"/>
            </a:xfrm>
            <a:custGeom>
              <a:rect b="b" l="l" r="r" t="t"/>
              <a:pathLst>
                <a:path extrusionOk="0" h="1239" w="477">
                  <a:moveTo>
                    <a:pt x="1" y="1239"/>
                  </a:moveTo>
                  <a:lnTo>
                    <a:pt x="477" y="1239"/>
                  </a:lnTo>
                  <a:lnTo>
                    <a:pt x="477" y="1"/>
                  </a:lnTo>
                  <a:cubicBezTo>
                    <a:pt x="191" y="72"/>
                    <a:pt x="1" y="310"/>
                    <a:pt x="1" y="59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6" name="Google Shape;5936;p62"/>
            <p:cNvSpPr/>
            <p:nvPr/>
          </p:nvSpPr>
          <p:spPr>
            <a:xfrm>
              <a:off x="2477222" y="1357659"/>
              <a:ext cx="414534" cy="387829"/>
            </a:xfrm>
            <a:custGeom>
              <a:rect b="b" l="l" r="r" t="t"/>
              <a:pathLst>
                <a:path extrusionOk="0" h="10050" w="10742">
                  <a:moveTo>
                    <a:pt x="2978" y="1572"/>
                  </a:moveTo>
                  <a:cubicBezTo>
                    <a:pt x="3240" y="1572"/>
                    <a:pt x="3454" y="1786"/>
                    <a:pt x="3454" y="2024"/>
                  </a:cubicBezTo>
                  <a:lnTo>
                    <a:pt x="3454" y="2501"/>
                  </a:lnTo>
                  <a:lnTo>
                    <a:pt x="930" y="2501"/>
                  </a:lnTo>
                  <a:lnTo>
                    <a:pt x="930" y="2024"/>
                  </a:lnTo>
                  <a:cubicBezTo>
                    <a:pt x="930" y="1786"/>
                    <a:pt x="1144" y="1572"/>
                    <a:pt x="1406" y="1572"/>
                  </a:cubicBezTo>
                  <a:close/>
                  <a:moveTo>
                    <a:pt x="9312" y="1572"/>
                  </a:moveTo>
                  <a:cubicBezTo>
                    <a:pt x="9574" y="1572"/>
                    <a:pt x="9789" y="1786"/>
                    <a:pt x="9789" y="2024"/>
                  </a:cubicBezTo>
                  <a:lnTo>
                    <a:pt x="9789" y="2501"/>
                  </a:lnTo>
                  <a:lnTo>
                    <a:pt x="7907" y="2501"/>
                  </a:lnTo>
                  <a:lnTo>
                    <a:pt x="7907" y="2024"/>
                  </a:lnTo>
                  <a:cubicBezTo>
                    <a:pt x="7907" y="1786"/>
                    <a:pt x="8122" y="1572"/>
                    <a:pt x="8384" y="1572"/>
                  </a:cubicBezTo>
                  <a:close/>
                  <a:moveTo>
                    <a:pt x="7598" y="2810"/>
                  </a:moveTo>
                  <a:lnTo>
                    <a:pt x="7598" y="3144"/>
                  </a:lnTo>
                  <a:lnTo>
                    <a:pt x="930" y="3144"/>
                  </a:lnTo>
                  <a:lnTo>
                    <a:pt x="930" y="2810"/>
                  </a:lnTo>
                  <a:close/>
                  <a:moveTo>
                    <a:pt x="9789" y="2810"/>
                  </a:moveTo>
                  <a:lnTo>
                    <a:pt x="9789" y="3144"/>
                  </a:lnTo>
                  <a:lnTo>
                    <a:pt x="7907" y="3144"/>
                  </a:lnTo>
                  <a:lnTo>
                    <a:pt x="7907" y="2810"/>
                  </a:lnTo>
                  <a:close/>
                  <a:moveTo>
                    <a:pt x="7598" y="3453"/>
                  </a:moveTo>
                  <a:lnTo>
                    <a:pt x="7598" y="4072"/>
                  </a:lnTo>
                  <a:lnTo>
                    <a:pt x="930" y="4072"/>
                  </a:lnTo>
                  <a:lnTo>
                    <a:pt x="930" y="3453"/>
                  </a:lnTo>
                  <a:close/>
                  <a:moveTo>
                    <a:pt x="9789" y="3453"/>
                  </a:moveTo>
                  <a:lnTo>
                    <a:pt x="9789" y="4072"/>
                  </a:lnTo>
                  <a:lnTo>
                    <a:pt x="7907" y="4072"/>
                  </a:lnTo>
                  <a:lnTo>
                    <a:pt x="7907" y="3453"/>
                  </a:lnTo>
                  <a:close/>
                  <a:moveTo>
                    <a:pt x="9789" y="4406"/>
                  </a:moveTo>
                  <a:lnTo>
                    <a:pt x="9789" y="5025"/>
                  </a:lnTo>
                  <a:lnTo>
                    <a:pt x="7907" y="5025"/>
                  </a:lnTo>
                  <a:lnTo>
                    <a:pt x="7907" y="4406"/>
                  </a:lnTo>
                  <a:close/>
                  <a:moveTo>
                    <a:pt x="9789" y="5334"/>
                  </a:moveTo>
                  <a:lnTo>
                    <a:pt x="9789" y="5977"/>
                  </a:lnTo>
                  <a:lnTo>
                    <a:pt x="7907" y="5977"/>
                  </a:lnTo>
                  <a:lnTo>
                    <a:pt x="7907" y="5334"/>
                  </a:lnTo>
                  <a:close/>
                  <a:moveTo>
                    <a:pt x="2978" y="5977"/>
                  </a:moveTo>
                  <a:cubicBezTo>
                    <a:pt x="3240" y="5977"/>
                    <a:pt x="3454" y="6192"/>
                    <a:pt x="3454" y="6430"/>
                  </a:cubicBezTo>
                  <a:lnTo>
                    <a:pt x="3454" y="6906"/>
                  </a:lnTo>
                  <a:lnTo>
                    <a:pt x="930" y="6906"/>
                  </a:lnTo>
                  <a:lnTo>
                    <a:pt x="930" y="6430"/>
                  </a:lnTo>
                  <a:cubicBezTo>
                    <a:pt x="930" y="6192"/>
                    <a:pt x="1144" y="5977"/>
                    <a:pt x="1406" y="5977"/>
                  </a:cubicBezTo>
                  <a:close/>
                  <a:moveTo>
                    <a:pt x="7598" y="4406"/>
                  </a:moveTo>
                  <a:lnTo>
                    <a:pt x="7598" y="6906"/>
                  </a:lnTo>
                  <a:lnTo>
                    <a:pt x="3763" y="6906"/>
                  </a:lnTo>
                  <a:lnTo>
                    <a:pt x="3763" y="6430"/>
                  </a:lnTo>
                  <a:cubicBezTo>
                    <a:pt x="3763" y="6001"/>
                    <a:pt x="3406" y="5644"/>
                    <a:pt x="2978" y="5644"/>
                  </a:cubicBezTo>
                  <a:lnTo>
                    <a:pt x="1406" y="5644"/>
                  </a:lnTo>
                  <a:cubicBezTo>
                    <a:pt x="1239" y="5644"/>
                    <a:pt x="1072" y="5716"/>
                    <a:pt x="930" y="5811"/>
                  </a:cubicBezTo>
                  <a:lnTo>
                    <a:pt x="930" y="4406"/>
                  </a:lnTo>
                  <a:close/>
                  <a:moveTo>
                    <a:pt x="9789" y="6287"/>
                  </a:moveTo>
                  <a:lnTo>
                    <a:pt x="9789" y="6906"/>
                  </a:lnTo>
                  <a:lnTo>
                    <a:pt x="7907" y="6906"/>
                  </a:lnTo>
                  <a:lnTo>
                    <a:pt x="7907" y="6287"/>
                  </a:lnTo>
                  <a:close/>
                  <a:moveTo>
                    <a:pt x="7598" y="7240"/>
                  </a:moveTo>
                  <a:lnTo>
                    <a:pt x="7598" y="7549"/>
                  </a:lnTo>
                  <a:lnTo>
                    <a:pt x="930" y="7549"/>
                  </a:lnTo>
                  <a:lnTo>
                    <a:pt x="930" y="7240"/>
                  </a:lnTo>
                  <a:close/>
                  <a:moveTo>
                    <a:pt x="9789" y="7240"/>
                  </a:moveTo>
                  <a:lnTo>
                    <a:pt x="9789" y="7549"/>
                  </a:lnTo>
                  <a:lnTo>
                    <a:pt x="7907" y="7549"/>
                  </a:lnTo>
                  <a:lnTo>
                    <a:pt x="7907" y="7240"/>
                  </a:lnTo>
                  <a:close/>
                  <a:moveTo>
                    <a:pt x="9789" y="7859"/>
                  </a:moveTo>
                  <a:lnTo>
                    <a:pt x="9789" y="8478"/>
                  </a:lnTo>
                  <a:lnTo>
                    <a:pt x="7907" y="8478"/>
                  </a:lnTo>
                  <a:lnTo>
                    <a:pt x="7907" y="7859"/>
                  </a:lnTo>
                  <a:close/>
                  <a:moveTo>
                    <a:pt x="10265" y="310"/>
                  </a:moveTo>
                  <a:cubicBezTo>
                    <a:pt x="10360" y="310"/>
                    <a:pt x="10432" y="381"/>
                    <a:pt x="10432" y="453"/>
                  </a:cubicBezTo>
                  <a:lnTo>
                    <a:pt x="10432" y="9740"/>
                  </a:lnTo>
                  <a:lnTo>
                    <a:pt x="10098" y="9740"/>
                  </a:lnTo>
                  <a:lnTo>
                    <a:pt x="10098" y="453"/>
                  </a:lnTo>
                  <a:cubicBezTo>
                    <a:pt x="10098" y="381"/>
                    <a:pt x="10170" y="310"/>
                    <a:pt x="10265" y="310"/>
                  </a:cubicBezTo>
                  <a:close/>
                  <a:moveTo>
                    <a:pt x="477" y="0"/>
                  </a:moveTo>
                  <a:cubicBezTo>
                    <a:pt x="215" y="0"/>
                    <a:pt x="1" y="191"/>
                    <a:pt x="1" y="453"/>
                  </a:cubicBezTo>
                  <a:lnTo>
                    <a:pt x="1" y="929"/>
                  </a:lnTo>
                  <a:lnTo>
                    <a:pt x="310" y="929"/>
                  </a:lnTo>
                  <a:lnTo>
                    <a:pt x="310" y="453"/>
                  </a:lnTo>
                  <a:cubicBezTo>
                    <a:pt x="310" y="381"/>
                    <a:pt x="382" y="310"/>
                    <a:pt x="477" y="310"/>
                  </a:cubicBezTo>
                  <a:cubicBezTo>
                    <a:pt x="549" y="310"/>
                    <a:pt x="620" y="381"/>
                    <a:pt x="620" y="453"/>
                  </a:cubicBezTo>
                  <a:lnTo>
                    <a:pt x="620" y="9740"/>
                  </a:lnTo>
                  <a:lnTo>
                    <a:pt x="310" y="9740"/>
                  </a:lnTo>
                  <a:lnTo>
                    <a:pt x="310" y="1238"/>
                  </a:lnTo>
                  <a:lnTo>
                    <a:pt x="1" y="1238"/>
                  </a:lnTo>
                  <a:lnTo>
                    <a:pt x="1" y="10050"/>
                  </a:lnTo>
                  <a:lnTo>
                    <a:pt x="930" y="10050"/>
                  </a:lnTo>
                  <a:lnTo>
                    <a:pt x="930" y="8811"/>
                  </a:lnTo>
                  <a:lnTo>
                    <a:pt x="4883" y="8811"/>
                  </a:lnTo>
                  <a:lnTo>
                    <a:pt x="4883" y="8478"/>
                  </a:lnTo>
                  <a:lnTo>
                    <a:pt x="930" y="8478"/>
                  </a:lnTo>
                  <a:lnTo>
                    <a:pt x="930" y="7859"/>
                  </a:lnTo>
                  <a:lnTo>
                    <a:pt x="7598" y="7859"/>
                  </a:lnTo>
                  <a:lnTo>
                    <a:pt x="7598" y="8478"/>
                  </a:lnTo>
                  <a:lnTo>
                    <a:pt x="5835" y="8478"/>
                  </a:lnTo>
                  <a:lnTo>
                    <a:pt x="5835" y="8811"/>
                  </a:lnTo>
                  <a:lnTo>
                    <a:pt x="7598" y="8811"/>
                  </a:lnTo>
                  <a:lnTo>
                    <a:pt x="7598" y="10050"/>
                  </a:lnTo>
                  <a:lnTo>
                    <a:pt x="7907" y="10050"/>
                  </a:lnTo>
                  <a:lnTo>
                    <a:pt x="7907" y="8811"/>
                  </a:lnTo>
                  <a:lnTo>
                    <a:pt x="9789" y="8811"/>
                  </a:lnTo>
                  <a:lnTo>
                    <a:pt x="9789" y="10050"/>
                  </a:lnTo>
                  <a:lnTo>
                    <a:pt x="10741" y="10050"/>
                  </a:lnTo>
                  <a:lnTo>
                    <a:pt x="10741" y="453"/>
                  </a:lnTo>
                  <a:cubicBezTo>
                    <a:pt x="10741" y="191"/>
                    <a:pt x="10527" y="0"/>
                    <a:pt x="10265" y="0"/>
                  </a:cubicBezTo>
                  <a:cubicBezTo>
                    <a:pt x="10003" y="0"/>
                    <a:pt x="9789" y="191"/>
                    <a:pt x="9789" y="453"/>
                  </a:cubicBezTo>
                  <a:lnTo>
                    <a:pt x="9789" y="1405"/>
                  </a:lnTo>
                  <a:cubicBezTo>
                    <a:pt x="9669" y="1310"/>
                    <a:pt x="9503" y="1238"/>
                    <a:pt x="9312" y="1238"/>
                  </a:cubicBezTo>
                  <a:lnTo>
                    <a:pt x="8384" y="1238"/>
                  </a:lnTo>
                  <a:cubicBezTo>
                    <a:pt x="7931" y="1238"/>
                    <a:pt x="7598" y="1596"/>
                    <a:pt x="7598" y="2024"/>
                  </a:cubicBezTo>
                  <a:lnTo>
                    <a:pt x="7598" y="2501"/>
                  </a:lnTo>
                  <a:lnTo>
                    <a:pt x="3763" y="2501"/>
                  </a:lnTo>
                  <a:lnTo>
                    <a:pt x="3763" y="2024"/>
                  </a:lnTo>
                  <a:cubicBezTo>
                    <a:pt x="3763" y="1596"/>
                    <a:pt x="3406" y="1238"/>
                    <a:pt x="2978" y="1238"/>
                  </a:cubicBezTo>
                  <a:lnTo>
                    <a:pt x="1406" y="1238"/>
                  </a:lnTo>
                  <a:cubicBezTo>
                    <a:pt x="1239" y="1238"/>
                    <a:pt x="1072" y="1310"/>
                    <a:pt x="930" y="1405"/>
                  </a:cubicBezTo>
                  <a:lnTo>
                    <a:pt x="930" y="453"/>
                  </a:lnTo>
                  <a:cubicBezTo>
                    <a:pt x="930" y="191"/>
                    <a:pt x="715" y="0"/>
                    <a:pt x="4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7" name="Google Shape;5937;p62"/>
            <p:cNvSpPr/>
            <p:nvPr/>
          </p:nvSpPr>
          <p:spPr>
            <a:xfrm>
              <a:off x="2678501" y="1684777"/>
              <a:ext cx="11963" cy="12928"/>
            </a:xfrm>
            <a:custGeom>
              <a:rect b="b" l="l" r="r" t="t"/>
              <a:pathLst>
                <a:path extrusionOk="0" h="335" w="310">
                  <a:moveTo>
                    <a:pt x="0" y="1"/>
                  </a:moveTo>
                  <a:lnTo>
                    <a:pt x="0" y="334"/>
                  </a:lnTo>
                  <a:lnTo>
                    <a:pt x="310" y="334"/>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38" name="Google Shape;5938;p62"/>
          <p:cNvGrpSpPr/>
          <p:nvPr/>
        </p:nvGrpSpPr>
        <p:grpSpPr>
          <a:xfrm>
            <a:off x="1764099" y="1343844"/>
            <a:ext cx="312502" cy="415421"/>
            <a:chOff x="1764099" y="1343844"/>
            <a:chExt cx="312502" cy="415421"/>
          </a:xfrm>
        </p:grpSpPr>
        <p:sp>
          <p:nvSpPr>
            <p:cNvPr id="5939" name="Google Shape;5939;p62"/>
            <p:cNvSpPr/>
            <p:nvPr/>
          </p:nvSpPr>
          <p:spPr>
            <a:xfrm>
              <a:off x="1864276" y="1350289"/>
              <a:ext cx="206804" cy="402571"/>
            </a:xfrm>
            <a:custGeom>
              <a:rect b="b" l="l" r="r" t="t"/>
              <a:pathLst>
                <a:path extrusionOk="0" h="10432" w="5359">
                  <a:moveTo>
                    <a:pt x="1" y="2668"/>
                  </a:moveTo>
                  <a:cubicBezTo>
                    <a:pt x="1" y="3882"/>
                    <a:pt x="786" y="4906"/>
                    <a:pt x="1882" y="5240"/>
                  </a:cubicBezTo>
                  <a:lnTo>
                    <a:pt x="1882" y="9645"/>
                  </a:lnTo>
                  <a:lnTo>
                    <a:pt x="2525" y="10431"/>
                  </a:lnTo>
                  <a:lnTo>
                    <a:pt x="2834" y="10431"/>
                  </a:lnTo>
                  <a:lnTo>
                    <a:pt x="3454" y="9645"/>
                  </a:lnTo>
                  <a:lnTo>
                    <a:pt x="3454" y="9002"/>
                  </a:lnTo>
                  <a:lnTo>
                    <a:pt x="3144" y="8693"/>
                  </a:lnTo>
                  <a:lnTo>
                    <a:pt x="3454" y="8383"/>
                  </a:lnTo>
                  <a:lnTo>
                    <a:pt x="3454" y="7907"/>
                  </a:lnTo>
                  <a:lnTo>
                    <a:pt x="3144" y="7597"/>
                  </a:lnTo>
                  <a:lnTo>
                    <a:pt x="3454" y="7288"/>
                  </a:lnTo>
                  <a:lnTo>
                    <a:pt x="3454" y="5240"/>
                  </a:lnTo>
                  <a:cubicBezTo>
                    <a:pt x="4549" y="4906"/>
                    <a:pt x="5359" y="3882"/>
                    <a:pt x="5359" y="2668"/>
                  </a:cubicBezTo>
                  <a:cubicBezTo>
                    <a:pt x="5359" y="1191"/>
                    <a:pt x="4144" y="1"/>
                    <a:pt x="2668" y="1"/>
                  </a:cubicBezTo>
                  <a:cubicBezTo>
                    <a:pt x="1191" y="1"/>
                    <a:pt x="1" y="1191"/>
                    <a:pt x="1" y="2668"/>
                  </a:cubicBezTo>
                  <a:close/>
                  <a:moveTo>
                    <a:pt x="3620" y="1739"/>
                  </a:moveTo>
                  <a:cubicBezTo>
                    <a:pt x="3620" y="2263"/>
                    <a:pt x="3192" y="2668"/>
                    <a:pt x="2668" y="2668"/>
                  </a:cubicBezTo>
                  <a:cubicBezTo>
                    <a:pt x="2144" y="2668"/>
                    <a:pt x="1739" y="2263"/>
                    <a:pt x="1739" y="1739"/>
                  </a:cubicBezTo>
                  <a:cubicBezTo>
                    <a:pt x="1739" y="1215"/>
                    <a:pt x="2144" y="786"/>
                    <a:pt x="2668" y="786"/>
                  </a:cubicBezTo>
                  <a:cubicBezTo>
                    <a:pt x="3192" y="786"/>
                    <a:pt x="3620" y="1215"/>
                    <a:pt x="3620" y="173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0" name="Google Shape;5940;p62"/>
            <p:cNvSpPr/>
            <p:nvPr/>
          </p:nvSpPr>
          <p:spPr>
            <a:xfrm>
              <a:off x="1844055" y="1350289"/>
              <a:ext cx="135142" cy="402571"/>
            </a:xfrm>
            <a:custGeom>
              <a:rect b="b" l="l" r="r" t="t"/>
              <a:pathLst>
                <a:path extrusionOk="0" h="10432" w="3502">
                  <a:moveTo>
                    <a:pt x="525" y="2668"/>
                  </a:moveTo>
                  <a:cubicBezTo>
                    <a:pt x="525" y="3882"/>
                    <a:pt x="1310" y="4906"/>
                    <a:pt x="2406" y="5240"/>
                  </a:cubicBezTo>
                  <a:lnTo>
                    <a:pt x="2406" y="9645"/>
                  </a:lnTo>
                  <a:lnTo>
                    <a:pt x="3049" y="10431"/>
                  </a:lnTo>
                  <a:lnTo>
                    <a:pt x="3358" y="10431"/>
                  </a:lnTo>
                  <a:lnTo>
                    <a:pt x="3501" y="10241"/>
                  </a:lnTo>
                  <a:lnTo>
                    <a:pt x="2882" y="9479"/>
                  </a:lnTo>
                  <a:lnTo>
                    <a:pt x="2882" y="4883"/>
                  </a:lnTo>
                  <a:cubicBezTo>
                    <a:pt x="1" y="4001"/>
                    <a:pt x="620" y="572"/>
                    <a:pt x="3192" y="1"/>
                  </a:cubicBezTo>
                  <a:cubicBezTo>
                    <a:pt x="1715" y="1"/>
                    <a:pt x="525" y="1191"/>
                    <a:pt x="525" y="266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1" name="Google Shape;5941;p62"/>
            <p:cNvSpPr/>
            <p:nvPr/>
          </p:nvSpPr>
          <p:spPr>
            <a:xfrm>
              <a:off x="1931382" y="1383359"/>
              <a:ext cx="56997" cy="69886"/>
            </a:xfrm>
            <a:custGeom>
              <a:rect b="b" l="l" r="r" t="t"/>
              <a:pathLst>
                <a:path extrusionOk="0" h="1811" w="1477">
                  <a:moveTo>
                    <a:pt x="1477" y="1644"/>
                  </a:moveTo>
                  <a:cubicBezTo>
                    <a:pt x="1405" y="1025"/>
                    <a:pt x="1095" y="430"/>
                    <a:pt x="619" y="1"/>
                  </a:cubicBezTo>
                  <a:cubicBezTo>
                    <a:pt x="262" y="120"/>
                    <a:pt x="0" y="477"/>
                    <a:pt x="0" y="882"/>
                  </a:cubicBezTo>
                  <a:cubicBezTo>
                    <a:pt x="0" y="1406"/>
                    <a:pt x="429" y="1811"/>
                    <a:pt x="929" y="1811"/>
                  </a:cubicBezTo>
                  <a:cubicBezTo>
                    <a:pt x="1143" y="1811"/>
                    <a:pt x="1310" y="1763"/>
                    <a:pt x="1477" y="1644"/>
                  </a:cubicBezTo>
                  <a:close/>
                </a:path>
              </a:pathLst>
            </a:custGeom>
            <a:solidFill>
              <a:srgbClr val="CAD8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2" name="Google Shape;5942;p62"/>
            <p:cNvSpPr/>
            <p:nvPr/>
          </p:nvSpPr>
          <p:spPr>
            <a:xfrm>
              <a:off x="1769617" y="1343844"/>
              <a:ext cx="163622" cy="398905"/>
            </a:xfrm>
            <a:custGeom>
              <a:rect b="b" l="l" r="r" t="t"/>
              <a:pathLst>
                <a:path extrusionOk="0" h="10337" w="4240">
                  <a:moveTo>
                    <a:pt x="191" y="10217"/>
                  </a:moveTo>
                  <a:lnTo>
                    <a:pt x="477" y="10336"/>
                  </a:lnTo>
                  <a:lnTo>
                    <a:pt x="1191" y="9765"/>
                  </a:lnTo>
                  <a:lnTo>
                    <a:pt x="1358" y="9312"/>
                  </a:lnTo>
                  <a:lnTo>
                    <a:pt x="1644" y="9431"/>
                  </a:lnTo>
                  <a:cubicBezTo>
                    <a:pt x="1811" y="9479"/>
                    <a:pt x="2001" y="9408"/>
                    <a:pt x="2049" y="9241"/>
                  </a:cubicBezTo>
                  <a:cubicBezTo>
                    <a:pt x="2120" y="9074"/>
                    <a:pt x="2025" y="8884"/>
                    <a:pt x="1858" y="8836"/>
                  </a:cubicBezTo>
                  <a:lnTo>
                    <a:pt x="1572" y="8717"/>
                  </a:lnTo>
                  <a:cubicBezTo>
                    <a:pt x="1406" y="8669"/>
                    <a:pt x="1334" y="8479"/>
                    <a:pt x="1382" y="8312"/>
                  </a:cubicBezTo>
                  <a:cubicBezTo>
                    <a:pt x="1477" y="8050"/>
                    <a:pt x="1811" y="8122"/>
                    <a:pt x="1787" y="8122"/>
                  </a:cubicBezTo>
                  <a:lnTo>
                    <a:pt x="2096" y="8241"/>
                  </a:lnTo>
                  <a:cubicBezTo>
                    <a:pt x="2239" y="8288"/>
                    <a:pt x="2430" y="8217"/>
                    <a:pt x="2501" y="8050"/>
                  </a:cubicBezTo>
                  <a:cubicBezTo>
                    <a:pt x="2549" y="7883"/>
                    <a:pt x="2477" y="7717"/>
                    <a:pt x="2311" y="7645"/>
                  </a:cubicBezTo>
                  <a:lnTo>
                    <a:pt x="2001" y="7550"/>
                  </a:lnTo>
                  <a:lnTo>
                    <a:pt x="2692" y="5669"/>
                  </a:lnTo>
                  <a:cubicBezTo>
                    <a:pt x="3239" y="5716"/>
                    <a:pt x="3787" y="5621"/>
                    <a:pt x="4240" y="5383"/>
                  </a:cubicBezTo>
                  <a:cubicBezTo>
                    <a:pt x="3216" y="5002"/>
                    <a:pt x="2454" y="4002"/>
                    <a:pt x="2454" y="2835"/>
                  </a:cubicBezTo>
                  <a:cubicBezTo>
                    <a:pt x="2454" y="1811"/>
                    <a:pt x="3025" y="930"/>
                    <a:pt x="3882" y="477"/>
                  </a:cubicBezTo>
                  <a:cubicBezTo>
                    <a:pt x="2501" y="1"/>
                    <a:pt x="1001" y="715"/>
                    <a:pt x="501" y="2073"/>
                  </a:cubicBezTo>
                  <a:cubicBezTo>
                    <a:pt x="72" y="3263"/>
                    <a:pt x="525" y="4549"/>
                    <a:pt x="1525" y="5216"/>
                  </a:cubicBezTo>
                  <a:lnTo>
                    <a:pt x="1" y="9312"/>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3" name="Google Shape;5943;p62"/>
            <p:cNvSpPr/>
            <p:nvPr/>
          </p:nvSpPr>
          <p:spPr>
            <a:xfrm>
              <a:off x="1845907" y="1356733"/>
              <a:ext cx="87329" cy="203138"/>
            </a:xfrm>
            <a:custGeom>
              <a:rect b="b" l="l" r="r" t="t"/>
              <a:pathLst>
                <a:path extrusionOk="0" h="5264" w="2263">
                  <a:moveTo>
                    <a:pt x="1643" y="5263"/>
                  </a:moveTo>
                  <a:cubicBezTo>
                    <a:pt x="1858" y="5216"/>
                    <a:pt x="2072" y="5144"/>
                    <a:pt x="2263" y="5025"/>
                  </a:cubicBezTo>
                  <a:cubicBezTo>
                    <a:pt x="1239" y="4668"/>
                    <a:pt x="477" y="3668"/>
                    <a:pt x="477" y="2501"/>
                  </a:cubicBezTo>
                  <a:cubicBezTo>
                    <a:pt x="477" y="1477"/>
                    <a:pt x="1048" y="596"/>
                    <a:pt x="1905" y="143"/>
                  </a:cubicBezTo>
                  <a:cubicBezTo>
                    <a:pt x="1691" y="72"/>
                    <a:pt x="1477" y="24"/>
                    <a:pt x="1262" y="0"/>
                  </a:cubicBezTo>
                  <a:cubicBezTo>
                    <a:pt x="500" y="572"/>
                    <a:pt x="0" y="1477"/>
                    <a:pt x="0" y="2501"/>
                  </a:cubicBezTo>
                  <a:cubicBezTo>
                    <a:pt x="0" y="3668"/>
                    <a:pt x="643" y="4739"/>
                    <a:pt x="1643" y="5263"/>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4" name="Google Shape;5944;p62"/>
            <p:cNvSpPr/>
            <p:nvPr/>
          </p:nvSpPr>
          <p:spPr>
            <a:xfrm>
              <a:off x="1764099" y="1343844"/>
              <a:ext cx="312502" cy="415421"/>
            </a:xfrm>
            <a:custGeom>
              <a:rect b="b" l="l" r="r" t="t"/>
              <a:pathLst>
                <a:path extrusionOk="0" h="10765" w="8098">
                  <a:moveTo>
                    <a:pt x="5264" y="1"/>
                  </a:moveTo>
                  <a:cubicBezTo>
                    <a:pt x="4835" y="1"/>
                    <a:pt x="4406" y="120"/>
                    <a:pt x="4025" y="310"/>
                  </a:cubicBezTo>
                  <a:cubicBezTo>
                    <a:pt x="3737" y="214"/>
                    <a:pt x="3438" y="167"/>
                    <a:pt x="3139" y="167"/>
                  </a:cubicBezTo>
                  <a:cubicBezTo>
                    <a:pt x="2551" y="167"/>
                    <a:pt x="1967" y="352"/>
                    <a:pt x="1477" y="715"/>
                  </a:cubicBezTo>
                  <a:lnTo>
                    <a:pt x="1668" y="977"/>
                  </a:lnTo>
                  <a:cubicBezTo>
                    <a:pt x="2111" y="645"/>
                    <a:pt x="2640" y="484"/>
                    <a:pt x="3177" y="484"/>
                  </a:cubicBezTo>
                  <a:cubicBezTo>
                    <a:pt x="3332" y="484"/>
                    <a:pt x="3489" y="498"/>
                    <a:pt x="3644" y="525"/>
                  </a:cubicBezTo>
                  <a:cubicBezTo>
                    <a:pt x="2906" y="1049"/>
                    <a:pt x="2430" y="1882"/>
                    <a:pt x="2430" y="2835"/>
                  </a:cubicBezTo>
                  <a:cubicBezTo>
                    <a:pt x="2430" y="3454"/>
                    <a:pt x="2644" y="4049"/>
                    <a:pt x="3001" y="4549"/>
                  </a:cubicBezTo>
                  <a:cubicBezTo>
                    <a:pt x="3263" y="4883"/>
                    <a:pt x="3621" y="5169"/>
                    <a:pt x="4002" y="5383"/>
                  </a:cubicBezTo>
                  <a:cubicBezTo>
                    <a:pt x="3737" y="5471"/>
                    <a:pt x="3446" y="5520"/>
                    <a:pt x="3157" y="5520"/>
                  </a:cubicBezTo>
                  <a:cubicBezTo>
                    <a:pt x="3057" y="5520"/>
                    <a:pt x="2957" y="5514"/>
                    <a:pt x="2859" y="5502"/>
                  </a:cubicBezTo>
                  <a:lnTo>
                    <a:pt x="2739" y="5478"/>
                  </a:lnTo>
                  <a:lnTo>
                    <a:pt x="1954" y="7645"/>
                  </a:lnTo>
                  <a:lnTo>
                    <a:pt x="2382" y="7788"/>
                  </a:lnTo>
                  <a:cubicBezTo>
                    <a:pt x="2430" y="7812"/>
                    <a:pt x="2454" y="7836"/>
                    <a:pt x="2477" y="7883"/>
                  </a:cubicBezTo>
                  <a:cubicBezTo>
                    <a:pt x="2501" y="7907"/>
                    <a:pt x="2501" y="7955"/>
                    <a:pt x="2477" y="8002"/>
                  </a:cubicBezTo>
                  <a:cubicBezTo>
                    <a:pt x="2458" y="8061"/>
                    <a:pt x="2390" y="8104"/>
                    <a:pt x="2327" y="8104"/>
                  </a:cubicBezTo>
                  <a:cubicBezTo>
                    <a:pt x="2313" y="8104"/>
                    <a:pt x="2300" y="8102"/>
                    <a:pt x="2287" y="8098"/>
                  </a:cubicBezTo>
                  <a:lnTo>
                    <a:pt x="2025" y="8002"/>
                  </a:lnTo>
                  <a:cubicBezTo>
                    <a:pt x="2001" y="7979"/>
                    <a:pt x="2001" y="7979"/>
                    <a:pt x="1977" y="7979"/>
                  </a:cubicBezTo>
                  <a:cubicBezTo>
                    <a:pt x="1945" y="7966"/>
                    <a:pt x="1894" y="7956"/>
                    <a:pt x="1835" y="7956"/>
                  </a:cubicBezTo>
                  <a:cubicBezTo>
                    <a:pt x="1680" y="7956"/>
                    <a:pt x="1468" y="8022"/>
                    <a:pt x="1382" y="8264"/>
                  </a:cubicBezTo>
                  <a:cubicBezTo>
                    <a:pt x="1287" y="8503"/>
                    <a:pt x="1430" y="8788"/>
                    <a:pt x="1668" y="8860"/>
                  </a:cubicBezTo>
                  <a:lnTo>
                    <a:pt x="1954" y="8979"/>
                  </a:lnTo>
                  <a:cubicBezTo>
                    <a:pt x="2001" y="9003"/>
                    <a:pt x="2025" y="9027"/>
                    <a:pt x="2049" y="9050"/>
                  </a:cubicBezTo>
                  <a:cubicBezTo>
                    <a:pt x="2073" y="9098"/>
                    <a:pt x="2073" y="9146"/>
                    <a:pt x="2049" y="9169"/>
                  </a:cubicBezTo>
                  <a:cubicBezTo>
                    <a:pt x="2025" y="9217"/>
                    <a:pt x="2001" y="9241"/>
                    <a:pt x="1977" y="9265"/>
                  </a:cubicBezTo>
                  <a:cubicBezTo>
                    <a:pt x="1954" y="9277"/>
                    <a:pt x="1930" y="9283"/>
                    <a:pt x="1909" y="9283"/>
                  </a:cubicBezTo>
                  <a:cubicBezTo>
                    <a:pt x="1888" y="9283"/>
                    <a:pt x="1870" y="9277"/>
                    <a:pt x="1858" y="9265"/>
                  </a:cubicBezTo>
                  <a:lnTo>
                    <a:pt x="1406" y="9122"/>
                  </a:lnTo>
                  <a:lnTo>
                    <a:pt x="1191" y="9669"/>
                  </a:lnTo>
                  <a:lnTo>
                    <a:pt x="596" y="10146"/>
                  </a:lnTo>
                  <a:lnTo>
                    <a:pt x="453" y="10098"/>
                  </a:lnTo>
                  <a:lnTo>
                    <a:pt x="310" y="9336"/>
                  </a:lnTo>
                  <a:lnTo>
                    <a:pt x="1858" y="5169"/>
                  </a:lnTo>
                  <a:lnTo>
                    <a:pt x="1739" y="5097"/>
                  </a:lnTo>
                  <a:cubicBezTo>
                    <a:pt x="1287" y="4788"/>
                    <a:pt x="930" y="4311"/>
                    <a:pt x="763" y="3787"/>
                  </a:cubicBezTo>
                  <a:cubicBezTo>
                    <a:pt x="572" y="3240"/>
                    <a:pt x="596" y="2668"/>
                    <a:pt x="787" y="2120"/>
                  </a:cubicBezTo>
                  <a:cubicBezTo>
                    <a:pt x="930" y="1763"/>
                    <a:pt x="1144" y="1430"/>
                    <a:pt x="1430" y="1168"/>
                  </a:cubicBezTo>
                  <a:lnTo>
                    <a:pt x="1215" y="930"/>
                  </a:lnTo>
                  <a:cubicBezTo>
                    <a:pt x="882" y="1239"/>
                    <a:pt x="644" y="1596"/>
                    <a:pt x="501" y="2025"/>
                  </a:cubicBezTo>
                  <a:cubicBezTo>
                    <a:pt x="263" y="2620"/>
                    <a:pt x="263" y="3287"/>
                    <a:pt x="453" y="3883"/>
                  </a:cubicBezTo>
                  <a:cubicBezTo>
                    <a:pt x="644" y="4454"/>
                    <a:pt x="1001" y="4930"/>
                    <a:pt x="1477" y="5288"/>
                  </a:cubicBezTo>
                  <a:lnTo>
                    <a:pt x="1" y="9312"/>
                  </a:lnTo>
                  <a:lnTo>
                    <a:pt x="191" y="10336"/>
                  </a:lnTo>
                  <a:lnTo>
                    <a:pt x="644" y="10503"/>
                  </a:lnTo>
                  <a:lnTo>
                    <a:pt x="1477" y="9860"/>
                  </a:lnTo>
                  <a:lnTo>
                    <a:pt x="1596" y="9527"/>
                  </a:lnTo>
                  <a:lnTo>
                    <a:pt x="1739" y="9574"/>
                  </a:lnTo>
                  <a:cubicBezTo>
                    <a:pt x="1785" y="9592"/>
                    <a:pt x="1830" y="9600"/>
                    <a:pt x="1876" y="9600"/>
                  </a:cubicBezTo>
                  <a:cubicBezTo>
                    <a:pt x="1949" y="9600"/>
                    <a:pt x="2023" y="9580"/>
                    <a:pt x="2096" y="9550"/>
                  </a:cubicBezTo>
                  <a:cubicBezTo>
                    <a:pt x="2216" y="9503"/>
                    <a:pt x="2311" y="9408"/>
                    <a:pt x="2335" y="9288"/>
                  </a:cubicBezTo>
                  <a:cubicBezTo>
                    <a:pt x="2382" y="9169"/>
                    <a:pt x="2382" y="9050"/>
                    <a:pt x="2335" y="8931"/>
                  </a:cubicBezTo>
                  <a:cubicBezTo>
                    <a:pt x="2287" y="8812"/>
                    <a:pt x="2192" y="8717"/>
                    <a:pt x="2073" y="8693"/>
                  </a:cubicBezTo>
                  <a:lnTo>
                    <a:pt x="1763" y="8574"/>
                  </a:lnTo>
                  <a:cubicBezTo>
                    <a:pt x="1692" y="8550"/>
                    <a:pt x="1644" y="8455"/>
                    <a:pt x="1668" y="8384"/>
                  </a:cubicBezTo>
                  <a:cubicBezTo>
                    <a:pt x="1715" y="8264"/>
                    <a:pt x="1811" y="8264"/>
                    <a:pt x="1858" y="8264"/>
                  </a:cubicBezTo>
                  <a:lnTo>
                    <a:pt x="2168" y="8384"/>
                  </a:lnTo>
                  <a:cubicBezTo>
                    <a:pt x="2227" y="8407"/>
                    <a:pt x="2293" y="8419"/>
                    <a:pt x="2355" y="8419"/>
                  </a:cubicBezTo>
                  <a:cubicBezTo>
                    <a:pt x="2418" y="8419"/>
                    <a:pt x="2477" y="8407"/>
                    <a:pt x="2525" y="8384"/>
                  </a:cubicBezTo>
                  <a:cubicBezTo>
                    <a:pt x="2644" y="8312"/>
                    <a:pt x="2739" y="8217"/>
                    <a:pt x="2787" y="8098"/>
                  </a:cubicBezTo>
                  <a:cubicBezTo>
                    <a:pt x="2835" y="7979"/>
                    <a:pt x="2811" y="7860"/>
                    <a:pt x="2763" y="7741"/>
                  </a:cubicBezTo>
                  <a:cubicBezTo>
                    <a:pt x="2716" y="7621"/>
                    <a:pt x="2620" y="7550"/>
                    <a:pt x="2501" y="7502"/>
                  </a:cubicBezTo>
                  <a:lnTo>
                    <a:pt x="2358" y="7455"/>
                  </a:lnTo>
                  <a:lnTo>
                    <a:pt x="2954" y="5835"/>
                  </a:lnTo>
                  <a:cubicBezTo>
                    <a:pt x="3002" y="5838"/>
                    <a:pt x="3050" y="5839"/>
                    <a:pt x="3097" y="5839"/>
                  </a:cubicBezTo>
                  <a:cubicBezTo>
                    <a:pt x="3521" y="5839"/>
                    <a:pt x="3928" y="5745"/>
                    <a:pt x="4335" y="5573"/>
                  </a:cubicBezTo>
                  <a:lnTo>
                    <a:pt x="4335" y="8241"/>
                  </a:lnTo>
                  <a:lnTo>
                    <a:pt x="4645" y="8241"/>
                  </a:lnTo>
                  <a:lnTo>
                    <a:pt x="4645" y="5288"/>
                  </a:lnTo>
                  <a:lnTo>
                    <a:pt x="4526" y="5240"/>
                  </a:lnTo>
                  <a:cubicBezTo>
                    <a:pt x="4025" y="5097"/>
                    <a:pt x="3573" y="4788"/>
                    <a:pt x="3263" y="4359"/>
                  </a:cubicBezTo>
                  <a:cubicBezTo>
                    <a:pt x="2930" y="3906"/>
                    <a:pt x="2763" y="3382"/>
                    <a:pt x="2763" y="2835"/>
                  </a:cubicBezTo>
                  <a:cubicBezTo>
                    <a:pt x="2763" y="1454"/>
                    <a:pt x="3883" y="334"/>
                    <a:pt x="5264" y="334"/>
                  </a:cubicBezTo>
                  <a:cubicBezTo>
                    <a:pt x="6669" y="334"/>
                    <a:pt x="7788" y="1454"/>
                    <a:pt x="7788" y="2835"/>
                  </a:cubicBezTo>
                  <a:cubicBezTo>
                    <a:pt x="7788" y="3382"/>
                    <a:pt x="7621" y="3906"/>
                    <a:pt x="7288" y="4359"/>
                  </a:cubicBezTo>
                  <a:cubicBezTo>
                    <a:pt x="6978" y="4788"/>
                    <a:pt x="6526" y="5097"/>
                    <a:pt x="6002" y="5240"/>
                  </a:cubicBezTo>
                  <a:lnTo>
                    <a:pt x="5907" y="5288"/>
                  </a:lnTo>
                  <a:lnTo>
                    <a:pt x="5907" y="7383"/>
                  </a:lnTo>
                  <a:lnTo>
                    <a:pt x="5526" y="7764"/>
                  </a:lnTo>
                  <a:lnTo>
                    <a:pt x="5907" y="8145"/>
                  </a:lnTo>
                  <a:lnTo>
                    <a:pt x="5907" y="8479"/>
                  </a:lnTo>
                  <a:lnTo>
                    <a:pt x="5526" y="8860"/>
                  </a:lnTo>
                  <a:lnTo>
                    <a:pt x="5907" y="9241"/>
                  </a:lnTo>
                  <a:lnTo>
                    <a:pt x="5907" y="9765"/>
                  </a:lnTo>
                  <a:lnTo>
                    <a:pt x="5359" y="10432"/>
                  </a:lnTo>
                  <a:lnTo>
                    <a:pt x="5192" y="10432"/>
                  </a:lnTo>
                  <a:lnTo>
                    <a:pt x="4645" y="9765"/>
                  </a:lnTo>
                  <a:lnTo>
                    <a:pt x="4645" y="9169"/>
                  </a:lnTo>
                  <a:lnTo>
                    <a:pt x="4335" y="9169"/>
                  </a:lnTo>
                  <a:lnTo>
                    <a:pt x="4335" y="9860"/>
                  </a:lnTo>
                  <a:lnTo>
                    <a:pt x="5049" y="10765"/>
                  </a:lnTo>
                  <a:lnTo>
                    <a:pt x="5502" y="10765"/>
                  </a:lnTo>
                  <a:lnTo>
                    <a:pt x="6216" y="9860"/>
                  </a:lnTo>
                  <a:lnTo>
                    <a:pt x="6216" y="9122"/>
                  </a:lnTo>
                  <a:lnTo>
                    <a:pt x="5954" y="8860"/>
                  </a:lnTo>
                  <a:lnTo>
                    <a:pt x="6216" y="8622"/>
                  </a:lnTo>
                  <a:lnTo>
                    <a:pt x="6216" y="8002"/>
                  </a:lnTo>
                  <a:lnTo>
                    <a:pt x="5954" y="7764"/>
                  </a:lnTo>
                  <a:lnTo>
                    <a:pt x="6216" y="7526"/>
                  </a:lnTo>
                  <a:lnTo>
                    <a:pt x="6216" y="5526"/>
                  </a:lnTo>
                  <a:cubicBezTo>
                    <a:pt x="6740" y="5335"/>
                    <a:pt x="7193" y="4978"/>
                    <a:pt x="7550" y="4549"/>
                  </a:cubicBezTo>
                  <a:cubicBezTo>
                    <a:pt x="7907" y="4049"/>
                    <a:pt x="8098" y="3454"/>
                    <a:pt x="8098" y="2835"/>
                  </a:cubicBezTo>
                  <a:cubicBezTo>
                    <a:pt x="8098" y="1287"/>
                    <a:pt x="6836" y="1"/>
                    <a:pt x="52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5" name="Google Shape;5945;p62"/>
            <p:cNvSpPr/>
            <p:nvPr/>
          </p:nvSpPr>
          <p:spPr>
            <a:xfrm>
              <a:off x="1931382" y="1673779"/>
              <a:ext cx="11963" cy="11963"/>
            </a:xfrm>
            <a:custGeom>
              <a:rect b="b" l="l" r="r" t="t"/>
              <a:pathLst>
                <a:path extrusionOk="0" h="310" w="310">
                  <a:moveTo>
                    <a:pt x="0" y="0"/>
                  </a:moveTo>
                  <a:lnTo>
                    <a:pt x="0" y="310"/>
                  </a:lnTo>
                  <a:lnTo>
                    <a:pt x="310" y="310"/>
                  </a:lnTo>
                  <a:lnTo>
                    <a:pt x="31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6" name="Google Shape;5946;p62"/>
            <p:cNvSpPr/>
            <p:nvPr/>
          </p:nvSpPr>
          <p:spPr>
            <a:xfrm>
              <a:off x="1924937" y="1374175"/>
              <a:ext cx="85515" cy="85515"/>
            </a:xfrm>
            <a:custGeom>
              <a:rect b="b" l="l" r="r" t="t"/>
              <a:pathLst>
                <a:path extrusionOk="0" h="2216" w="2216">
                  <a:moveTo>
                    <a:pt x="1096" y="334"/>
                  </a:moveTo>
                  <a:cubicBezTo>
                    <a:pt x="1548" y="334"/>
                    <a:pt x="1882" y="691"/>
                    <a:pt x="1882" y="1120"/>
                  </a:cubicBezTo>
                  <a:cubicBezTo>
                    <a:pt x="1882" y="1287"/>
                    <a:pt x="1834" y="1453"/>
                    <a:pt x="1739" y="1572"/>
                  </a:cubicBezTo>
                  <a:cubicBezTo>
                    <a:pt x="1691" y="1311"/>
                    <a:pt x="1596" y="1072"/>
                    <a:pt x="1453" y="834"/>
                  </a:cubicBezTo>
                  <a:cubicBezTo>
                    <a:pt x="1358" y="668"/>
                    <a:pt x="1239" y="477"/>
                    <a:pt x="1096" y="334"/>
                  </a:cubicBezTo>
                  <a:close/>
                  <a:moveTo>
                    <a:pt x="739" y="406"/>
                  </a:moveTo>
                  <a:cubicBezTo>
                    <a:pt x="929" y="596"/>
                    <a:pt x="1072" y="787"/>
                    <a:pt x="1191" y="1001"/>
                  </a:cubicBezTo>
                  <a:cubicBezTo>
                    <a:pt x="1334" y="1263"/>
                    <a:pt x="1429" y="1525"/>
                    <a:pt x="1477" y="1811"/>
                  </a:cubicBezTo>
                  <a:cubicBezTo>
                    <a:pt x="1358" y="1858"/>
                    <a:pt x="1239" y="1906"/>
                    <a:pt x="1096" y="1906"/>
                  </a:cubicBezTo>
                  <a:cubicBezTo>
                    <a:pt x="667" y="1906"/>
                    <a:pt x="310" y="1549"/>
                    <a:pt x="310" y="1120"/>
                  </a:cubicBezTo>
                  <a:cubicBezTo>
                    <a:pt x="310" y="810"/>
                    <a:pt x="500" y="548"/>
                    <a:pt x="739" y="406"/>
                  </a:cubicBezTo>
                  <a:close/>
                  <a:moveTo>
                    <a:pt x="1096" y="1"/>
                  </a:moveTo>
                  <a:cubicBezTo>
                    <a:pt x="500" y="1"/>
                    <a:pt x="0" y="501"/>
                    <a:pt x="0" y="1120"/>
                  </a:cubicBezTo>
                  <a:cubicBezTo>
                    <a:pt x="0" y="1715"/>
                    <a:pt x="500" y="2215"/>
                    <a:pt x="1096" y="2215"/>
                  </a:cubicBezTo>
                  <a:cubicBezTo>
                    <a:pt x="1715" y="2215"/>
                    <a:pt x="2215" y="1715"/>
                    <a:pt x="2215" y="1120"/>
                  </a:cubicBezTo>
                  <a:cubicBezTo>
                    <a:pt x="2215" y="501"/>
                    <a:pt x="1715" y="1"/>
                    <a:pt x="109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47" name="Google Shape;5947;p62"/>
          <p:cNvGrpSpPr/>
          <p:nvPr/>
        </p:nvGrpSpPr>
        <p:grpSpPr>
          <a:xfrm>
            <a:off x="931505" y="1324550"/>
            <a:ext cx="415415" cy="434712"/>
            <a:chOff x="931505" y="1324550"/>
            <a:chExt cx="415415" cy="434712"/>
          </a:xfrm>
        </p:grpSpPr>
        <p:sp>
          <p:nvSpPr>
            <p:cNvPr id="5948" name="Google Shape;5948;p62"/>
            <p:cNvSpPr/>
            <p:nvPr/>
          </p:nvSpPr>
          <p:spPr>
            <a:xfrm>
              <a:off x="990314" y="1545124"/>
              <a:ext cx="96552" cy="79071"/>
            </a:xfrm>
            <a:custGeom>
              <a:rect b="b" l="l" r="r" t="t"/>
              <a:pathLst>
                <a:path extrusionOk="0" h="2049" w="2502">
                  <a:moveTo>
                    <a:pt x="1" y="786"/>
                  </a:moveTo>
                  <a:cubicBezTo>
                    <a:pt x="1" y="1501"/>
                    <a:pt x="573" y="2048"/>
                    <a:pt x="1263" y="2048"/>
                  </a:cubicBezTo>
                  <a:cubicBezTo>
                    <a:pt x="1930" y="2048"/>
                    <a:pt x="2501" y="1501"/>
                    <a:pt x="2501" y="786"/>
                  </a:cubicBezTo>
                  <a:lnTo>
                    <a:pt x="2501" y="0"/>
                  </a:lnTo>
                  <a:lnTo>
                    <a:pt x="1" y="0"/>
                  </a:lnTo>
                  <a:lnTo>
                    <a:pt x="1" y="786"/>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9" name="Google Shape;5949;p62"/>
            <p:cNvSpPr/>
            <p:nvPr/>
          </p:nvSpPr>
          <p:spPr>
            <a:xfrm>
              <a:off x="977464" y="1482610"/>
              <a:ext cx="122253" cy="62554"/>
            </a:xfrm>
            <a:custGeom>
              <a:rect b="b" l="l" r="r" t="t"/>
              <a:pathLst>
                <a:path extrusionOk="0" h="1621" w="3168">
                  <a:moveTo>
                    <a:pt x="2834" y="1620"/>
                  </a:moveTo>
                  <a:cubicBezTo>
                    <a:pt x="3025" y="1620"/>
                    <a:pt x="3168" y="1477"/>
                    <a:pt x="3168" y="1311"/>
                  </a:cubicBezTo>
                  <a:lnTo>
                    <a:pt x="3168" y="953"/>
                  </a:lnTo>
                  <a:cubicBezTo>
                    <a:pt x="3168" y="429"/>
                    <a:pt x="2739" y="1"/>
                    <a:pt x="2215" y="1"/>
                  </a:cubicBezTo>
                  <a:lnTo>
                    <a:pt x="644" y="1"/>
                  </a:lnTo>
                  <a:cubicBezTo>
                    <a:pt x="477" y="1"/>
                    <a:pt x="334" y="144"/>
                    <a:pt x="334" y="310"/>
                  </a:cubicBezTo>
                  <a:cubicBezTo>
                    <a:pt x="143" y="310"/>
                    <a:pt x="1" y="453"/>
                    <a:pt x="1" y="644"/>
                  </a:cubicBezTo>
                  <a:lnTo>
                    <a:pt x="1" y="1620"/>
                  </a:lnTo>
                  <a:lnTo>
                    <a:pt x="2834" y="1620"/>
                  </a:ln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0" name="Google Shape;5950;p62"/>
            <p:cNvSpPr/>
            <p:nvPr/>
          </p:nvSpPr>
          <p:spPr>
            <a:xfrm>
              <a:off x="965501" y="1545124"/>
              <a:ext cx="146179" cy="30370"/>
            </a:xfrm>
            <a:custGeom>
              <a:rect b="b" l="l" r="r" t="t"/>
              <a:pathLst>
                <a:path extrusionOk="0" h="787" w="3788">
                  <a:moveTo>
                    <a:pt x="644" y="786"/>
                  </a:moveTo>
                  <a:lnTo>
                    <a:pt x="644" y="0"/>
                  </a:lnTo>
                  <a:lnTo>
                    <a:pt x="311" y="0"/>
                  </a:lnTo>
                  <a:cubicBezTo>
                    <a:pt x="144" y="0"/>
                    <a:pt x="1" y="143"/>
                    <a:pt x="1" y="334"/>
                  </a:cubicBezTo>
                  <a:lnTo>
                    <a:pt x="1" y="476"/>
                  </a:lnTo>
                  <a:cubicBezTo>
                    <a:pt x="1" y="667"/>
                    <a:pt x="144" y="786"/>
                    <a:pt x="311" y="786"/>
                  </a:cubicBezTo>
                  <a:lnTo>
                    <a:pt x="644" y="786"/>
                  </a:lnTo>
                  <a:close/>
                  <a:moveTo>
                    <a:pt x="3144" y="0"/>
                  </a:moveTo>
                  <a:lnTo>
                    <a:pt x="3144" y="786"/>
                  </a:lnTo>
                  <a:lnTo>
                    <a:pt x="3478" y="786"/>
                  </a:lnTo>
                  <a:cubicBezTo>
                    <a:pt x="3645" y="786"/>
                    <a:pt x="3787" y="643"/>
                    <a:pt x="3787" y="476"/>
                  </a:cubicBezTo>
                  <a:lnTo>
                    <a:pt x="3787" y="334"/>
                  </a:lnTo>
                  <a:cubicBezTo>
                    <a:pt x="3787" y="143"/>
                    <a:pt x="3645" y="0"/>
                    <a:pt x="3478" y="0"/>
                  </a:cubicBezTo>
                  <a:lnTo>
                    <a:pt x="3144" y="0"/>
                  </a:ln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1" name="Google Shape;5951;p62"/>
            <p:cNvSpPr/>
            <p:nvPr/>
          </p:nvSpPr>
          <p:spPr>
            <a:xfrm>
              <a:off x="1014239" y="1617710"/>
              <a:ext cx="48739" cy="49665"/>
            </a:xfrm>
            <a:custGeom>
              <a:rect b="b" l="l" r="r" t="t"/>
              <a:pathLst>
                <a:path extrusionOk="0" h="1287" w="1263">
                  <a:moveTo>
                    <a:pt x="1262" y="1"/>
                  </a:moveTo>
                  <a:cubicBezTo>
                    <a:pt x="1072" y="120"/>
                    <a:pt x="857" y="167"/>
                    <a:pt x="643" y="167"/>
                  </a:cubicBezTo>
                  <a:cubicBezTo>
                    <a:pt x="405" y="167"/>
                    <a:pt x="191" y="120"/>
                    <a:pt x="0" y="1"/>
                  </a:cubicBezTo>
                  <a:lnTo>
                    <a:pt x="0" y="644"/>
                  </a:lnTo>
                  <a:lnTo>
                    <a:pt x="643" y="1287"/>
                  </a:lnTo>
                  <a:lnTo>
                    <a:pt x="1262" y="644"/>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2" name="Google Shape;5952;p62"/>
            <p:cNvSpPr/>
            <p:nvPr/>
          </p:nvSpPr>
          <p:spPr>
            <a:xfrm>
              <a:off x="1203518" y="1539606"/>
              <a:ext cx="97478" cy="102958"/>
            </a:xfrm>
            <a:custGeom>
              <a:rect b="b" l="l" r="r" t="t"/>
              <a:pathLst>
                <a:path extrusionOk="0" h="2668" w="2526">
                  <a:moveTo>
                    <a:pt x="1263" y="2668"/>
                  </a:moveTo>
                  <a:cubicBezTo>
                    <a:pt x="1930" y="2668"/>
                    <a:pt x="2525" y="2120"/>
                    <a:pt x="2525" y="1405"/>
                  </a:cubicBezTo>
                  <a:lnTo>
                    <a:pt x="2525" y="619"/>
                  </a:lnTo>
                  <a:lnTo>
                    <a:pt x="1882" y="619"/>
                  </a:lnTo>
                  <a:cubicBezTo>
                    <a:pt x="1549" y="619"/>
                    <a:pt x="1263" y="334"/>
                    <a:pt x="1263" y="0"/>
                  </a:cubicBezTo>
                  <a:cubicBezTo>
                    <a:pt x="1263" y="334"/>
                    <a:pt x="977" y="619"/>
                    <a:pt x="620" y="619"/>
                  </a:cubicBezTo>
                  <a:lnTo>
                    <a:pt x="1" y="619"/>
                  </a:lnTo>
                  <a:lnTo>
                    <a:pt x="1" y="1405"/>
                  </a:lnTo>
                  <a:cubicBezTo>
                    <a:pt x="1" y="2120"/>
                    <a:pt x="572" y="2668"/>
                    <a:pt x="1263" y="2668"/>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3" name="Google Shape;5953;p62"/>
            <p:cNvSpPr/>
            <p:nvPr/>
          </p:nvSpPr>
          <p:spPr>
            <a:xfrm>
              <a:off x="1178705" y="1563492"/>
              <a:ext cx="146179" cy="30370"/>
            </a:xfrm>
            <a:custGeom>
              <a:rect b="b" l="l" r="r" t="t"/>
              <a:pathLst>
                <a:path extrusionOk="0" h="787" w="3788">
                  <a:moveTo>
                    <a:pt x="334" y="786"/>
                  </a:moveTo>
                  <a:lnTo>
                    <a:pt x="644" y="786"/>
                  </a:lnTo>
                  <a:lnTo>
                    <a:pt x="644" y="0"/>
                  </a:lnTo>
                  <a:lnTo>
                    <a:pt x="334" y="0"/>
                  </a:lnTo>
                  <a:cubicBezTo>
                    <a:pt x="144" y="0"/>
                    <a:pt x="1" y="143"/>
                    <a:pt x="1" y="310"/>
                  </a:cubicBezTo>
                  <a:lnTo>
                    <a:pt x="1" y="477"/>
                  </a:lnTo>
                  <a:cubicBezTo>
                    <a:pt x="1" y="643"/>
                    <a:pt x="144" y="786"/>
                    <a:pt x="334" y="786"/>
                  </a:cubicBezTo>
                  <a:close/>
                  <a:moveTo>
                    <a:pt x="3168" y="0"/>
                  </a:moveTo>
                  <a:lnTo>
                    <a:pt x="3168" y="786"/>
                  </a:lnTo>
                  <a:lnTo>
                    <a:pt x="3478" y="786"/>
                  </a:lnTo>
                  <a:cubicBezTo>
                    <a:pt x="3645" y="786"/>
                    <a:pt x="3787" y="643"/>
                    <a:pt x="3787" y="477"/>
                  </a:cubicBezTo>
                  <a:lnTo>
                    <a:pt x="3787" y="310"/>
                  </a:lnTo>
                  <a:cubicBezTo>
                    <a:pt x="3787" y="143"/>
                    <a:pt x="3645" y="0"/>
                    <a:pt x="3478" y="0"/>
                  </a:cubicBez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4" name="Google Shape;5954;p62"/>
            <p:cNvSpPr/>
            <p:nvPr/>
          </p:nvSpPr>
          <p:spPr>
            <a:xfrm>
              <a:off x="1178705" y="1486314"/>
              <a:ext cx="146179" cy="89181"/>
            </a:xfrm>
            <a:custGeom>
              <a:rect b="b" l="l" r="r" t="t"/>
              <a:pathLst>
                <a:path extrusionOk="0" h="2311" w="3788">
                  <a:moveTo>
                    <a:pt x="334" y="2000"/>
                  </a:moveTo>
                  <a:lnTo>
                    <a:pt x="1263" y="2000"/>
                  </a:lnTo>
                  <a:cubicBezTo>
                    <a:pt x="1620" y="2000"/>
                    <a:pt x="1906" y="1715"/>
                    <a:pt x="1906" y="1381"/>
                  </a:cubicBezTo>
                  <a:cubicBezTo>
                    <a:pt x="1906" y="1715"/>
                    <a:pt x="2192" y="2000"/>
                    <a:pt x="2525" y="2000"/>
                  </a:cubicBezTo>
                  <a:lnTo>
                    <a:pt x="3478" y="2000"/>
                  </a:lnTo>
                  <a:cubicBezTo>
                    <a:pt x="3645" y="2000"/>
                    <a:pt x="3787" y="2143"/>
                    <a:pt x="3787" y="2310"/>
                  </a:cubicBezTo>
                  <a:lnTo>
                    <a:pt x="3787" y="1905"/>
                  </a:lnTo>
                  <a:cubicBezTo>
                    <a:pt x="3787" y="857"/>
                    <a:pt x="2930" y="0"/>
                    <a:pt x="1906" y="0"/>
                  </a:cubicBezTo>
                  <a:cubicBezTo>
                    <a:pt x="858" y="0"/>
                    <a:pt x="1" y="857"/>
                    <a:pt x="1" y="1905"/>
                  </a:cubicBezTo>
                  <a:lnTo>
                    <a:pt x="1" y="2310"/>
                  </a:lnTo>
                  <a:cubicBezTo>
                    <a:pt x="1" y="2143"/>
                    <a:pt x="144" y="2000"/>
                    <a:pt x="334" y="2000"/>
                  </a:cubicBez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5" name="Google Shape;5955;p62"/>
            <p:cNvSpPr/>
            <p:nvPr/>
          </p:nvSpPr>
          <p:spPr>
            <a:xfrm>
              <a:off x="1178705" y="1581860"/>
              <a:ext cx="146179" cy="54258"/>
            </a:xfrm>
            <a:custGeom>
              <a:rect b="b" l="l" r="r" t="t"/>
              <a:pathLst>
                <a:path extrusionOk="0" h="1406" w="3788">
                  <a:moveTo>
                    <a:pt x="3478" y="310"/>
                  </a:moveTo>
                  <a:lnTo>
                    <a:pt x="3168" y="310"/>
                  </a:lnTo>
                  <a:cubicBezTo>
                    <a:pt x="3168" y="787"/>
                    <a:pt x="2906" y="1191"/>
                    <a:pt x="2525" y="1406"/>
                  </a:cubicBezTo>
                  <a:lnTo>
                    <a:pt x="3168" y="1358"/>
                  </a:lnTo>
                  <a:cubicBezTo>
                    <a:pt x="3502" y="1311"/>
                    <a:pt x="3787" y="1072"/>
                    <a:pt x="3787" y="715"/>
                  </a:cubicBezTo>
                  <a:lnTo>
                    <a:pt x="3787" y="1"/>
                  </a:lnTo>
                  <a:cubicBezTo>
                    <a:pt x="3787" y="167"/>
                    <a:pt x="3645" y="310"/>
                    <a:pt x="3478" y="310"/>
                  </a:cubicBezTo>
                  <a:close/>
                  <a:moveTo>
                    <a:pt x="1263" y="1406"/>
                  </a:moveTo>
                  <a:cubicBezTo>
                    <a:pt x="882" y="1191"/>
                    <a:pt x="644" y="787"/>
                    <a:pt x="644" y="310"/>
                  </a:cubicBezTo>
                  <a:lnTo>
                    <a:pt x="334" y="310"/>
                  </a:lnTo>
                  <a:cubicBezTo>
                    <a:pt x="144" y="310"/>
                    <a:pt x="1" y="167"/>
                    <a:pt x="1" y="1"/>
                  </a:cubicBezTo>
                  <a:lnTo>
                    <a:pt x="1" y="715"/>
                  </a:lnTo>
                  <a:cubicBezTo>
                    <a:pt x="1" y="1072"/>
                    <a:pt x="287" y="1311"/>
                    <a:pt x="644" y="1358"/>
                  </a:cubicBezTo>
                  <a:close/>
                </a:path>
              </a:pathLst>
            </a:custGeom>
            <a:solidFill>
              <a:srgbClr val="D4B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6" name="Google Shape;5956;p62"/>
            <p:cNvSpPr/>
            <p:nvPr/>
          </p:nvSpPr>
          <p:spPr>
            <a:xfrm>
              <a:off x="1042718" y="1324550"/>
              <a:ext cx="193027" cy="148919"/>
            </a:xfrm>
            <a:custGeom>
              <a:rect b="b" l="l" r="r" t="t"/>
              <a:pathLst>
                <a:path extrusionOk="0" h="3859" w="5002">
                  <a:moveTo>
                    <a:pt x="2501" y="3859"/>
                  </a:moveTo>
                  <a:cubicBezTo>
                    <a:pt x="2882" y="3573"/>
                    <a:pt x="3668" y="2906"/>
                    <a:pt x="4096" y="2311"/>
                  </a:cubicBezTo>
                  <a:cubicBezTo>
                    <a:pt x="5001" y="1072"/>
                    <a:pt x="3549" y="1"/>
                    <a:pt x="2501" y="1168"/>
                  </a:cubicBezTo>
                  <a:cubicBezTo>
                    <a:pt x="1453" y="1"/>
                    <a:pt x="0" y="1072"/>
                    <a:pt x="905" y="2311"/>
                  </a:cubicBezTo>
                  <a:cubicBezTo>
                    <a:pt x="1334" y="2906"/>
                    <a:pt x="2120" y="3573"/>
                    <a:pt x="2501" y="385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7" name="Google Shape;5957;p62"/>
            <p:cNvSpPr/>
            <p:nvPr/>
          </p:nvSpPr>
          <p:spPr>
            <a:xfrm>
              <a:off x="977464" y="1482610"/>
              <a:ext cx="43221" cy="62554"/>
            </a:xfrm>
            <a:custGeom>
              <a:rect b="b" l="l" r="r" t="t"/>
              <a:pathLst>
                <a:path extrusionOk="0" h="1621" w="1120">
                  <a:moveTo>
                    <a:pt x="1120" y="1"/>
                  </a:moveTo>
                  <a:lnTo>
                    <a:pt x="644" y="1"/>
                  </a:lnTo>
                  <a:cubicBezTo>
                    <a:pt x="477" y="1"/>
                    <a:pt x="334" y="144"/>
                    <a:pt x="334" y="310"/>
                  </a:cubicBezTo>
                  <a:cubicBezTo>
                    <a:pt x="143" y="310"/>
                    <a:pt x="1" y="453"/>
                    <a:pt x="1" y="644"/>
                  </a:cubicBezTo>
                  <a:lnTo>
                    <a:pt x="1" y="1620"/>
                  </a:lnTo>
                  <a:lnTo>
                    <a:pt x="477" y="1620"/>
                  </a:lnTo>
                  <a:lnTo>
                    <a:pt x="477" y="787"/>
                  </a:lnTo>
                  <a:cubicBezTo>
                    <a:pt x="477" y="620"/>
                    <a:pt x="620" y="477"/>
                    <a:pt x="786" y="477"/>
                  </a:cubicBezTo>
                  <a:cubicBezTo>
                    <a:pt x="786" y="310"/>
                    <a:pt x="929" y="168"/>
                    <a:pt x="1120" y="168"/>
                  </a:cubicBezTo>
                  <a:lnTo>
                    <a:pt x="1120"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8" name="Google Shape;5958;p62"/>
            <p:cNvSpPr/>
            <p:nvPr/>
          </p:nvSpPr>
          <p:spPr>
            <a:xfrm>
              <a:off x="990314" y="1545124"/>
              <a:ext cx="57036" cy="84589"/>
            </a:xfrm>
            <a:custGeom>
              <a:rect b="b" l="l" r="r" t="t"/>
              <a:pathLst>
                <a:path extrusionOk="0" h="2192" w="1478">
                  <a:moveTo>
                    <a:pt x="1" y="786"/>
                  </a:moveTo>
                  <a:cubicBezTo>
                    <a:pt x="1" y="1596"/>
                    <a:pt x="715" y="2191"/>
                    <a:pt x="1477" y="2024"/>
                  </a:cubicBezTo>
                  <a:cubicBezTo>
                    <a:pt x="906" y="1929"/>
                    <a:pt x="453" y="1405"/>
                    <a:pt x="453" y="786"/>
                  </a:cubicBezTo>
                  <a:lnTo>
                    <a:pt x="453" y="0"/>
                  </a:lnTo>
                  <a:lnTo>
                    <a:pt x="1" y="0"/>
                  </a:lnTo>
                  <a:lnTo>
                    <a:pt x="1" y="78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9" name="Google Shape;5959;p62"/>
            <p:cNvSpPr/>
            <p:nvPr/>
          </p:nvSpPr>
          <p:spPr>
            <a:xfrm>
              <a:off x="1014239" y="1617710"/>
              <a:ext cx="18407" cy="43221"/>
            </a:xfrm>
            <a:custGeom>
              <a:rect b="b" l="l" r="r" t="t"/>
              <a:pathLst>
                <a:path extrusionOk="0" h="1120" w="477">
                  <a:moveTo>
                    <a:pt x="476" y="167"/>
                  </a:moveTo>
                  <a:cubicBezTo>
                    <a:pt x="310" y="143"/>
                    <a:pt x="143" y="96"/>
                    <a:pt x="0" y="1"/>
                  </a:cubicBezTo>
                  <a:lnTo>
                    <a:pt x="0" y="644"/>
                  </a:lnTo>
                  <a:lnTo>
                    <a:pt x="476" y="112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0" name="Google Shape;5960;p62"/>
            <p:cNvSpPr/>
            <p:nvPr/>
          </p:nvSpPr>
          <p:spPr>
            <a:xfrm>
              <a:off x="1178705" y="1481722"/>
              <a:ext cx="82776" cy="93774"/>
            </a:xfrm>
            <a:custGeom>
              <a:rect b="b" l="l" r="r" t="t"/>
              <a:pathLst>
                <a:path extrusionOk="0" h="2430" w="2145">
                  <a:moveTo>
                    <a:pt x="334" y="2119"/>
                  </a:moveTo>
                  <a:lnTo>
                    <a:pt x="477" y="2119"/>
                  </a:lnTo>
                  <a:cubicBezTo>
                    <a:pt x="477" y="1119"/>
                    <a:pt x="1096" y="262"/>
                    <a:pt x="2144" y="143"/>
                  </a:cubicBezTo>
                  <a:cubicBezTo>
                    <a:pt x="1025" y="0"/>
                    <a:pt x="1" y="881"/>
                    <a:pt x="1" y="2024"/>
                  </a:cubicBezTo>
                  <a:lnTo>
                    <a:pt x="1" y="2429"/>
                  </a:lnTo>
                  <a:cubicBezTo>
                    <a:pt x="1" y="2262"/>
                    <a:pt x="144" y="2119"/>
                    <a:pt x="334" y="2119"/>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1" name="Google Shape;5961;p62"/>
            <p:cNvSpPr/>
            <p:nvPr/>
          </p:nvSpPr>
          <p:spPr>
            <a:xfrm>
              <a:off x="1203518" y="1563492"/>
              <a:ext cx="57962" cy="83663"/>
            </a:xfrm>
            <a:custGeom>
              <a:rect b="b" l="l" r="r" t="t"/>
              <a:pathLst>
                <a:path extrusionOk="0" h="2168" w="1502">
                  <a:moveTo>
                    <a:pt x="1501" y="2025"/>
                  </a:moveTo>
                  <a:cubicBezTo>
                    <a:pt x="906" y="1929"/>
                    <a:pt x="477" y="1406"/>
                    <a:pt x="477" y="786"/>
                  </a:cubicBezTo>
                  <a:lnTo>
                    <a:pt x="477" y="0"/>
                  </a:lnTo>
                  <a:lnTo>
                    <a:pt x="1" y="0"/>
                  </a:lnTo>
                  <a:lnTo>
                    <a:pt x="1" y="786"/>
                  </a:lnTo>
                  <a:cubicBezTo>
                    <a:pt x="1" y="1572"/>
                    <a:pt x="715" y="2168"/>
                    <a:pt x="1501" y="202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2" name="Google Shape;5962;p62"/>
            <p:cNvSpPr/>
            <p:nvPr/>
          </p:nvSpPr>
          <p:spPr>
            <a:xfrm>
              <a:off x="1050976" y="1343844"/>
              <a:ext cx="97478" cy="129624"/>
            </a:xfrm>
            <a:custGeom>
              <a:rect b="b" l="l" r="r" t="t"/>
              <a:pathLst>
                <a:path extrusionOk="0" h="3359" w="2526">
                  <a:moveTo>
                    <a:pt x="2287" y="3359"/>
                  </a:moveTo>
                  <a:cubicBezTo>
                    <a:pt x="2358" y="3311"/>
                    <a:pt x="2430" y="3240"/>
                    <a:pt x="2525" y="3168"/>
                  </a:cubicBezTo>
                  <a:cubicBezTo>
                    <a:pt x="2120" y="2835"/>
                    <a:pt x="1525" y="2287"/>
                    <a:pt x="1168" y="1811"/>
                  </a:cubicBezTo>
                  <a:cubicBezTo>
                    <a:pt x="620" y="1049"/>
                    <a:pt x="953" y="334"/>
                    <a:pt x="1549" y="191"/>
                  </a:cubicBezTo>
                  <a:cubicBezTo>
                    <a:pt x="691" y="1"/>
                    <a:pt x="1" y="858"/>
                    <a:pt x="691" y="1811"/>
                  </a:cubicBezTo>
                  <a:cubicBezTo>
                    <a:pt x="1120" y="2406"/>
                    <a:pt x="1906" y="3073"/>
                    <a:pt x="2287" y="3359"/>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3" name="Google Shape;5963;p62"/>
            <p:cNvSpPr/>
            <p:nvPr/>
          </p:nvSpPr>
          <p:spPr>
            <a:xfrm>
              <a:off x="982982" y="1642522"/>
              <a:ext cx="56110" cy="57924"/>
            </a:xfrm>
            <a:custGeom>
              <a:rect b="b" l="l" r="r" t="t"/>
              <a:pathLst>
                <a:path extrusionOk="0" h="1501" w="1454">
                  <a:moveTo>
                    <a:pt x="643" y="1501"/>
                  </a:moveTo>
                  <a:lnTo>
                    <a:pt x="1453" y="644"/>
                  </a:lnTo>
                  <a:lnTo>
                    <a:pt x="1453" y="644"/>
                  </a:lnTo>
                  <a:lnTo>
                    <a:pt x="810" y="1"/>
                  </a:lnTo>
                  <a:lnTo>
                    <a:pt x="0" y="19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4" name="Google Shape;5964;p62"/>
            <p:cNvSpPr/>
            <p:nvPr/>
          </p:nvSpPr>
          <p:spPr>
            <a:xfrm>
              <a:off x="1039052" y="1642522"/>
              <a:ext cx="53331" cy="57036"/>
            </a:xfrm>
            <a:custGeom>
              <a:rect b="b" l="l" r="r" t="t"/>
              <a:pathLst>
                <a:path extrusionOk="0" h="1478" w="1382">
                  <a:moveTo>
                    <a:pt x="0" y="644"/>
                  </a:moveTo>
                  <a:lnTo>
                    <a:pt x="762" y="1477"/>
                  </a:lnTo>
                  <a:lnTo>
                    <a:pt x="1381" y="191"/>
                  </a:lnTo>
                  <a:lnTo>
                    <a:pt x="619"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5" name="Google Shape;5965;p62"/>
            <p:cNvSpPr/>
            <p:nvPr/>
          </p:nvSpPr>
          <p:spPr>
            <a:xfrm>
              <a:off x="1039052" y="1649893"/>
              <a:ext cx="100180" cy="102958"/>
            </a:xfrm>
            <a:custGeom>
              <a:rect b="b" l="l" r="r" t="t"/>
              <a:pathLst>
                <a:path extrusionOk="0" h="2668" w="2596">
                  <a:moveTo>
                    <a:pt x="1381" y="0"/>
                  </a:moveTo>
                  <a:lnTo>
                    <a:pt x="762" y="1286"/>
                  </a:lnTo>
                  <a:lnTo>
                    <a:pt x="0" y="453"/>
                  </a:lnTo>
                  <a:lnTo>
                    <a:pt x="0" y="2667"/>
                  </a:lnTo>
                  <a:lnTo>
                    <a:pt x="2596" y="2667"/>
                  </a:lnTo>
                  <a:lnTo>
                    <a:pt x="2596" y="762"/>
                  </a:lnTo>
                  <a:cubicBezTo>
                    <a:pt x="2596" y="405"/>
                    <a:pt x="2310" y="214"/>
                    <a:pt x="1977" y="119"/>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6" name="Google Shape;5966;p62"/>
            <p:cNvSpPr/>
            <p:nvPr/>
          </p:nvSpPr>
          <p:spPr>
            <a:xfrm>
              <a:off x="937949" y="1649893"/>
              <a:ext cx="101144" cy="102958"/>
            </a:xfrm>
            <a:custGeom>
              <a:rect b="b" l="l" r="r" t="t"/>
              <a:pathLst>
                <a:path extrusionOk="0" h="2668" w="2621">
                  <a:moveTo>
                    <a:pt x="2620" y="2667"/>
                  </a:moveTo>
                  <a:lnTo>
                    <a:pt x="2620" y="453"/>
                  </a:lnTo>
                  <a:lnTo>
                    <a:pt x="1810" y="1310"/>
                  </a:lnTo>
                  <a:lnTo>
                    <a:pt x="1167" y="0"/>
                  </a:lnTo>
                  <a:lnTo>
                    <a:pt x="620" y="119"/>
                  </a:lnTo>
                  <a:cubicBezTo>
                    <a:pt x="286" y="214"/>
                    <a:pt x="1" y="405"/>
                    <a:pt x="1" y="762"/>
                  </a:cubicBezTo>
                  <a:lnTo>
                    <a:pt x="1" y="2667"/>
                  </a:lnTo>
                  <a:lnTo>
                    <a:pt x="2620" y="2667"/>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7" name="Google Shape;5967;p62"/>
            <p:cNvSpPr/>
            <p:nvPr/>
          </p:nvSpPr>
          <p:spPr>
            <a:xfrm>
              <a:off x="1163115" y="1668261"/>
              <a:ext cx="89181" cy="84589"/>
            </a:xfrm>
            <a:custGeom>
              <a:rect b="b" l="l" r="r" t="t"/>
              <a:pathLst>
                <a:path extrusionOk="0" h="2192" w="2311">
                  <a:moveTo>
                    <a:pt x="0" y="762"/>
                  </a:moveTo>
                  <a:lnTo>
                    <a:pt x="0" y="2191"/>
                  </a:lnTo>
                  <a:lnTo>
                    <a:pt x="2310" y="2191"/>
                  </a:lnTo>
                  <a:lnTo>
                    <a:pt x="2310" y="1215"/>
                  </a:lnTo>
                  <a:cubicBezTo>
                    <a:pt x="1619" y="1215"/>
                    <a:pt x="1072" y="667"/>
                    <a:pt x="1048" y="0"/>
                  </a:cubicBezTo>
                  <a:lnTo>
                    <a:pt x="643" y="119"/>
                  </a:lnTo>
                  <a:cubicBezTo>
                    <a:pt x="310" y="215"/>
                    <a:pt x="0" y="405"/>
                    <a:pt x="0" y="762"/>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8" name="Google Shape;5968;p62"/>
            <p:cNvSpPr/>
            <p:nvPr/>
          </p:nvSpPr>
          <p:spPr>
            <a:xfrm>
              <a:off x="1203518" y="1636078"/>
              <a:ext cx="97478" cy="79071"/>
            </a:xfrm>
            <a:custGeom>
              <a:rect b="b" l="l" r="r" t="t"/>
              <a:pathLst>
                <a:path extrusionOk="0" h="2049" w="2526">
                  <a:moveTo>
                    <a:pt x="1" y="834"/>
                  </a:moveTo>
                  <a:cubicBezTo>
                    <a:pt x="25" y="1501"/>
                    <a:pt x="572" y="2049"/>
                    <a:pt x="1263" y="2049"/>
                  </a:cubicBezTo>
                  <a:cubicBezTo>
                    <a:pt x="1930" y="2049"/>
                    <a:pt x="2501" y="1501"/>
                    <a:pt x="2525" y="834"/>
                  </a:cubicBezTo>
                  <a:lnTo>
                    <a:pt x="1882" y="644"/>
                  </a:lnTo>
                  <a:lnTo>
                    <a:pt x="1882" y="1"/>
                  </a:lnTo>
                  <a:cubicBezTo>
                    <a:pt x="1692" y="120"/>
                    <a:pt x="1477" y="168"/>
                    <a:pt x="1263" y="168"/>
                  </a:cubicBezTo>
                  <a:cubicBezTo>
                    <a:pt x="1025" y="168"/>
                    <a:pt x="811" y="120"/>
                    <a:pt x="620" y="1"/>
                  </a:cubicBezTo>
                  <a:lnTo>
                    <a:pt x="620" y="644"/>
                  </a:ln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9" name="Google Shape;5969;p62"/>
            <p:cNvSpPr/>
            <p:nvPr/>
          </p:nvSpPr>
          <p:spPr>
            <a:xfrm>
              <a:off x="1252256" y="1668261"/>
              <a:ext cx="88255" cy="84589"/>
            </a:xfrm>
            <a:custGeom>
              <a:rect b="b" l="l" r="r" t="t"/>
              <a:pathLst>
                <a:path extrusionOk="0" h="2192" w="2287">
                  <a:moveTo>
                    <a:pt x="1262" y="0"/>
                  </a:moveTo>
                  <a:cubicBezTo>
                    <a:pt x="1238" y="667"/>
                    <a:pt x="667" y="1215"/>
                    <a:pt x="0" y="1215"/>
                  </a:cubicBezTo>
                  <a:lnTo>
                    <a:pt x="0" y="2191"/>
                  </a:lnTo>
                  <a:lnTo>
                    <a:pt x="2286" y="2191"/>
                  </a:lnTo>
                  <a:lnTo>
                    <a:pt x="2286" y="762"/>
                  </a:lnTo>
                  <a:cubicBezTo>
                    <a:pt x="2286" y="405"/>
                    <a:pt x="1977" y="215"/>
                    <a:pt x="1667" y="11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0" name="Google Shape;5970;p62"/>
            <p:cNvSpPr/>
            <p:nvPr/>
          </p:nvSpPr>
          <p:spPr>
            <a:xfrm>
              <a:off x="937949" y="1656298"/>
              <a:ext cx="18407" cy="96552"/>
            </a:xfrm>
            <a:custGeom>
              <a:rect b="b" l="l" r="r" t="t"/>
              <a:pathLst>
                <a:path extrusionOk="0" h="2502" w="477">
                  <a:moveTo>
                    <a:pt x="477" y="1"/>
                  </a:moveTo>
                  <a:cubicBezTo>
                    <a:pt x="215" y="120"/>
                    <a:pt x="1" y="310"/>
                    <a:pt x="1" y="596"/>
                  </a:cubicBezTo>
                  <a:lnTo>
                    <a:pt x="1" y="2501"/>
                  </a:lnTo>
                  <a:lnTo>
                    <a:pt x="477" y="250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1" name="Google Shape;5971;p62"/>
            <p:cNvSpPr/>
            <p:nvPr/>
          </p:nvSpPr>
          <p:spPr>
            <a:xfrm>
              <a:off x="1163115" y="1675593"/>
              <a:ext cx="18407" cy="77257"/>
            </a:xfrm>
            <a:custGeom>
              <a:rect b="b" l="l" r="r" t="t"/>
              <a:pathLst>
                <a:path extrusionOk="0" h="2002" w="477">
                  <a:moveTo>
                    <a:pt x="0" y="572"/>
                  </a:moveTo>
                  <a:lnTo>
                    <a:pt x="0" y="2001"/>
                  </a:lnTo>
                  <a:lnTo>
                    <a:pt x="476" y="2001"/>
                  </a:lnTo>
                  <a:lnTo>
                    <a:pt x="476" y="1"/>
                  </a:lnTo>
                  <a:cubicBezTo>
                    <a:pt x="214" y="96"/>
                    <a:pt x="0" y="263"/>
                    <a:pt x="0" y="57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2" name="Google Shape;5972;p62"/>
            <p:cNvSpPr/>
            <p:nvPr/>
          </p:nvSpPr>
          <p:spPr>
            <a:xfrm>
              <a:off x="1157597" y="1480796"/>
              <a:ext cx="189323" cy="278465"/>
            </a:xfrm>
            <a:custGeom>
              <a:rect b="b" l="l" r="r" t="t"/>
              <a:pathLst>
                <a:path extrusionOk="0" h="7216" w="4906">
                  <a:moveTo>
                    <a:pt x="2453" y="310"/>
                  </a:moveTo>
                  <a:cubicBezTo>
                    <a:pt x="3406" y="310"/>
                    <a:pt x="4168" y="1072"/>
                    <a:pt x="4168" y="2024"/>
                  </a:cubicBezTo>
                  <a:cubicBezTo>
                    <a:pt x="4120" y="2001"/>
                    <a:pt x="4072" y="2001"/>
                    <a:pt x="4025" y="2001"/>
                  </a:cubicBezTo>
                  <a:lnTo>
                    <a:pt x="3072" y="2001"/>
                  </a:lnTo>
                  <a:cubicBezTo>
                    <a:pt x="2810" y="2001"/>
                    <a:pt x="2596" y="1786"/>
                    <a:pt x="2596" y="1524"/>
                  </a:cubicBezTo>
                  <a:lnTo>
                    <a:pt x="2286" y="1524"/>
                  </a:lnTo>
                  <a:cubicBezTo>
                    <a:pt x="2286" y="1786"/>
                    <a:pt x="2072" y="2001"/>
                    <a:pt x="1810" y="2001"/>
                  </a:cubicBezTo>
                  <a:lnTo>
                    <a:pt x="881" y="2001"/>
                  </a:lnTo>
                  <a:cubicBezTo>
                    <a:pt x="810" y="2001"/>
                    <a:pt x="762" y="2001"/>
                    <a:pt x="715" y="2024"/>
                  </a:cubicBezTo>
                  <a:cubicBezTo>
                    <a:pt x="715" y="1072"/>
                    <a:pt x="1501" y="310"/>
                    <a:pt x="2453" y="310"/>
                  </a:cubicBezTo>
                  <a:close/>
                  <a:moveTo>
                    <a:pt x="1024" y="2310"/>
                  </a:moveTo>
                  <a:lnTo>
                    <a:pt x="1024" y="2786"/>
                  </a:lnTo>
                  <a:lnTo>
                    <a:pt x="881" y="2786"/>
                  </a:lnTo>
                  <a:cubicBezTo>
                    <a:pt x="786" y="2786"/>
                    <a:pt x="715" y="2715"/>
                    <a:pt x="715" y="2620"/>
                  </a:cubicBezTo>
                  <a:lnTo>
                    <a:pt x="715" y="2453"/>
                  </a:lnTo>
                  <a:cubicBezTo>
                    <a:pt x="715" y="2382"/>
                    <a:pt x="786" y="2310"/>
                    <a:pt x="881" y="2310"/>
                  </a:cubicBezTo>
                  <a:close/>
                  <a:moveTo>
                    <a:pt x="4025" y="2310"/>
                  </a:moveTo>
                  <a:cubicBezTo>
                    <a:pt x="4096" y="2310"/>
                    <a:pt x="4168" y="2382"/>
                    <a:pt x="4168" y="2453"/>
                  </a:cubicBezTo>
                  <a:lnTo>
                    <a:pt x="4168" y="2620"/>
                  </a:lnTo>
                  <a:cubicBezTo>
                    <a:pt x="4168" y="2715"/>
                    <a:pt x="4096" y="2786"/>
                    <a:pt x="4025" y="2786"/>
                  </a:cubicBezTo>
                  <a:lnTo>
                    <a:pt x="3858" y="2786"/>
                  </a:lnTo>
                  <a:lnTo>
                    <a:pt x="3858" y="2310"/>
                  </a:lnTo>
                  <a:close/>
                  <a:moveTo>
                    <a:pt x="715" y="3072"/>
                  </a:moveTo>
                  <a:cubicBezTo>
                    <a:pt x="762" y="3072"/>
                    <a:pt x="810" y="3096"/>
                    <a:pt x="881" y="3096"/>
                  </a:cubicBezTo>
                  <a:lnTo>
                    <a:pt x="1048" y="3096"/>
                  </a:lnTo>
                  <a:cubicBezTo>
                    <a:pt x="1072" y="3358"/>
                    <a:pt x="1167" y="3620"/>
                    <a:pt x="1334" y="3834"/>
                  </a:cubicBezTo>
                  <a:lnTo>
                    <a:pt x="1191" y="3810"/>
                  </a:lnTo>
                  <a:cubicBezTo>
                    <a:pt x="953" y="3787"/>
                    <a:pt x="715" y="3620"/>
                    <a:pt x="715" y="3334"/>
                  </a:cubicBezTo>
                  <a:lnTo>
                    <a:pt x="715" y="3072"/>
                  </a:lnTo>
                  <a:close/>
                  <a:moveTo>
                    <a:pt x="4168" y="3072"/>
                  </a:moveTo>
                  <a:lnTo>
                    <a:pt x="4168" y="3334"/>
                  </a:lnTo>
                  <a:cubicBezTo>
                    <a:pt x="4168" y="3620"/>
                    <a:pt x="3930" y="3787"/>
                    <a:pt x="3691" y="3810"/>
                  </a:cubicBezTo>
                  <a:lnTo>
                    <a:pt x="3549" y="3834"/>
                  </a:lnTo>
                  <a:cubicBezTo>
                    <a:pt x="3715" y="3620"/>
                    <a:pt x="3834" y="3358"/>
                    <a:pt x="3858" y="3096"/>
                  </a:cubicBezTo>
                  <a:lnTo>
                    <a:pt x="4025" y="3096"/>
                  </a:lnTo>
                  <a:cubicBezTo>
                    <a:pt x="4072" y="3096"/>
                    <a:pt x="4120" y="3072"/>
                    <a:pt x="4168" y="3072"/>
                  </a:cubicBezTo>
                  <a:close/>
                  <a:moveTo>
                    <a:pt x="2453" y="2001"/>
                  </a:moveTo>
                  <a:cubicBezTo>
                    <a:pt x="2596" y="2191"/>
                    <a:pt x="2810" y="2310"/>
                    <a:pt x="3072" y="2310"/>
                  </a:cubicBezTo>
                  <a:lnTo>
                    <a:pt x="3549" y="2310"/>
                  </a:lnTo>
                  <a:lnTo>
                    <a:pt x="3549" y="2929"/>
                  </a:lnTo>
                  <a:cubicBezTo>
                    <a:pt x="3549" y="3549"/>
                    <a:pt x="3048" y="4049"/>
                    <a:pt x="2453" y="4049"/>
                  </a:cubicBezTo>
                  <a:cubicBezTo>
                    <a:pt x="1834" y="4049"/>
                    <a:pt x="1334" y="3549"/>
                    <a:pt x="1334" y="2929"/>
                  </a:cubicBezTo>
                  <a:lnTo>
                    <a:pt x="1334" y="2310"/>
                  </a:lnTo>
                  <a:lnTo>
                    <a:pt x="1810" y="2310"/>
                  </a:lnTo>
                  <a:cubicBezTo>
                    <a:pt x="2072" y="2310"/>
                    <a:pt x="2310" y="2191"/>
                    <a:pt x="2453" y="2001"/>
                  </a:cubicBezTo>
                  <a:close/>
                  <a:moveTo>
                    <a:pt x="2929" y="4263"/>
                  </a:moveTo>
                  <a:lnTo>
                    <a:pt x="2929" y="4787"/>
                  </a:lnTo>
                  <a:lnTo>
                    <a:pt x="3525" y="4977"/>
                  </a:lnTo>
                  <a:cubicBezTo>
                    <a:pt x="3453" y="5501"/>
                    <a:pt x="3001" y="5906"/>
                    <a:pt x="2453" y="5906"/>
                  </a:cubicBezTo>
                  <a:cubicBezTo>
                    <a:pt x="1882" y="5906"/>
                    <a:pt x="1429" y="5501"/>
                    <a:pt x="1358" y="4977"/>
                  </a:cubicBezTo>
                  <a:lnTo>
                    <a:pt x="1977" y="4787"/>
                  </a:lnTo>
                  <a:lnTo>
                    <a:pt x="1977" y="4263"/>
                  </a:lnTo>
                  <a:cubicBezTo>
                    <a:pt x="2120" y="4334"/>
                    <a:pt x="2286" y="4358"/>
                    <a:pt x="2453" y="4358"/>
                  </a:cubicBezTo>
                  <a:cubicBezTo>
                    <a:pt x="2620" y="4358"/>
                    <a:pt x="2763" y="4334"/>
                    <a:pt x="2929" y="4263"/>
                  </a:cubicBezTo>
                  <a:close/>
                  <a:moveTo>
                    <a:pt x="1048" y="5073"/>
                  </a:moveTo>
                  <a:cubicBezTo>
                    <a:pt x="1096" y="5358"/>
                    <a:pt x="1239" y="5620"/>
                    <a:pt x="1453" y="5835"/>
                  </a:cubicBezTo>
                  <a:cubicBezTo>
                    <a:pt x="1691" y="6049"/>
                    <a:pt x="1977" y="6192"/>
                    <a:pt x="2286" y="6216"/>
                  </a:cubicBezTo>
                  <a:lnTo>
                    <a:pt x="2286" y="6883"/>
                  </a:lnTo>
                  <a:lnTo>
                    <a:pt x="310" y="6883"/>
                  </a:lnTo>
                  <a:lnTo>
                    <a:pt x="310" y="5620"/>
                  </a:lnTo>
                  <a:cubicBezTo>
                    <a:pt x="310" y="5525"/>
                    <a:pt x="310" y="5287"/>
                    <a:pt x="834" y="5120"/>
                  </a:cubicBezTo>
                  <a:lnTo>
                    <a:pt x="1048" y="5073"/>
                  </a:lnTo>
                  <a:close/>
                  <a:moveTo>
                    <a:pt x="2453" y="0"/>
                  </a:moveTo>
                  <a:cubicBezTo>
                    <a:pt x="1310" y="0"/>
                    <a:pt x="405" y="905"/>
                    <a:pt x="405" y="2048"/>
                  </a:cubicBezTo>
                  <a:lnTo>
                    <a:pt x="405" y="3334"/>
                  </a:lnTo>
                  <a:cubicBezTo>
                    <a:pt x="405" y="3763"/>
                    <a:pt x="715" y="4072"/>
                    <a:pt x="1167" y="4120"/>
                  </a:cubicBezTo>
                  <a:lnTo>
                    <a:pt x="1667" y="4168"/>
                  </a:lnTo>
                  <a:lnTo>
                    <a:pt x="1667" y="4549"/>
                  </a:lnTo>
                  <a:lnTo>
                    <a:pt x="738" y="4835"/>
                  </a:lnTo>
                  <a:cubicBezTo>
                    <a:pt x="119" y="5025"/>
                    <a:pt x="0" y="5358"/>
                    <a:pt x="0" y="5620"/>
                  </a:cubicBezTo>
                  <a:lnTo>
                    <a:pt x="0" y="7216"/>
                  </a:lnTo>
                  <a:lnTo>
                    <a:pt x="3168" y="7216"/>
                  </a:lnTo>
                  <a:lnTo>
                    <a:pt x="3168" y="6883"/>
                  </a:lnTo>
                  <a:lnTo>
                    <a:pt x="2596" y="6883"/>
                  </a:lnTo>
                  <a:lnTo>
                    <a:pt x="2596" y="6216"/>
                  </a:lnTo>
                  <a:cubicBezTo>
                    <a:pt x="2906" y="6192"/>
                    <a:pt x="3215" y="6049"/>
                    <a:pt x="3429" y="5835"/>
                  </a:cubicBezTo>
                  <a:cubicBezTo>
                    <a:pt x="3644" y="5620"/>
                    <a:pt x="3787" y="5358"/>
                    <a:pt x="3834" y="5073"/>
                  </a:cubicBezTo>
                  <a:lnTo>
                    <a:pt x="4072" y="5120"/>
                  </a:lnTo>
                  <a:cubicBezTo>
                    <a:pt x="4573" y="5287"/>
                    <a:pt x="4573" y="5525"/>
                    <a:pt x="4573" y="5620"/>
                  </a:cubicBezTo>
                  <a:lnTo>
                    <a:pt x="4573" y="6883"/>
                  </a:lnTo>
                  <a:lnTo>
                    <a:pt x="4120" y="6883"/>
                  </a:lnTo>
                  <a:lnTo>
                    <a:pt x="4120" y="7216"/>
                  </a:lnTo>
                  <a:lnTo>
                    <a:pt x="4906" y="7216"/>
                  </a:lnTo>
                  <a:lnTo>
                    <a:pt x="4906" y="5620"/>
                  </a:lnTo>
                  <a:cubicBezTo>
                    <a:pt x="4906" y="5358"/>
                    <a:pt x="4763" y="5025"/>
                    <a:pt x="4144" y="4835"/>
                  </a:cubicBezTo>
                  <a:lnTo>
                    <a:pt x="3239" y="4549"/>
                  </a:lnTo>
                  <a:lnTo>
                    <a:pt x="3239" y="4168"/>
                  </a:lnTo>
                  <a:lnTo>
                    <a:pt x="3715" y="4120"/>
                  </a:lnTo>
                  <a:cubicBezTo>
                    <a:pt x="4168" y="4072"/>
                    <a:pt x="4501" y="3763"/>
                    <a:pt x="4501" y="3334"/>
                  </a:cubicBezTo>
                  <a:lnTo>
                    <a:pt x="4501" y="2048"/>
                  </a:lnTo>
                  <a:cubicBezTo>
                    <a:pt x="4501" y="905"/>
                    <a:pt x="3572" y="0"/>
                    <a:pt x="24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3" name="Google Shape;5973;p62"/>
            <p:cNvSpPr/>
            <p:nvPr/>
          </p:nvSpPr>
          <p:spPr>
            <a:xfrm>
              <a:off x="1291771" y="1746365"/>
              <a:ext cx="11963" cy="12889"/>
            </a:xfrm>
            <a:custGeom>
              <a:rect b="b" l="l" r="r" t="t"/>
              <a:pathLst>
                <a:path extrusionOk="0" h="334" w="310">
                  <a:moveTo>
                    <a:pt x="0" y="1"/>
                  </a:moveTo>
                  <a:lnTo>
                    <a:pt x="0" y="334"/>
                  </a:lnTo>
                  <a:lnTo>
                    <a:pt x="310" y="334"/>
                  </a:lnTo>
                  <a:lnTo>
                    <a:pt x="3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4" name="Google Shape;5974;p62"/>
            <p:cNvSpPr/>
            <p:nvPr/>
          </p:nvSpPr>
          <p:spPr>
            <a:xfrm>
              <a:off x="1060160" y="1344230"/>
              <a:ext cx="158103" cy="136609"/>
            </a:xfrm>
            <a:custGeom>
              <a:rect b="b" l="l" r="r" t="t"/>
              <a:pathLst>
                <a:path extrusionOk="0" h="3540" w="4097">
                  <a:moveTo>
                    <a:pt x="3056" y="315"/>
                  </a:moveTo>
                  <a:cubicBezTo>
                    <a:pt x="3233" y="315"/>
                    <a:pt x="3388" y="373"/>
                    <a:pt x="3502" y="467"/>
                  </a:cubicBezTo>
                  <a:cubicBezTo>
                    <a:pt x="3906" y="801"/>
                    <a:pt x="3787" y="1324"/>
                    <a:pt x="3502" y="1705"/>
                  </a:cubicBezTo>
                  <a:cubicBezTo>
                    <a:pt x="3144" y="2206"/>
                    <a:pt x="2478" y="2825"/>
                    <a:pt x="2049" y="3134"/>
                  </a:cubicBezTo>
                  <a:cubicBezTo>
                    <a:pt x="1620" y="2825"/>
                    <a:pt x="953" y="2206"/>
                    <a:pt x="596" y="1705"/>
                  </a:cubicBezTo>
                  <a:cubicBezTo>
                    <a:pt x="310" y="1324"/>
                    <a:pt x="191" y="801"/>
                    <a:pt x="596" y="467"/>
                  </a:cubicBezTo>
                  <a:cubicBezTo>
                    <a:pt x="715" y="372"/>
                    <a:pt x="882" y="324"/>
                    <a:pt x="1073" y="324"/>
                  </a:cubicBezTo>
                  <a:cubicBezTo>
                    <a:pt x="1334" y="324"/>
                    <a:pt x="1644" y="443"/>
                    <a:pt x="1930" y="777"/>
                  </a:cubicBezTo>
                  <a:lnTo>
                    <a:pt x="2049" y="896"/>
                  </a:lnTo>
                  <a:lnTo>
                    <a:pt x="2168" y="777"/>
                  </a:lnTo>
                  <a:cubicBezTo>
                    <a:pt x="2469" y="447"/>
                    <a:pt x="2788" y="315"/>
                    <a:pt x="3056" y="315"/>
                  </a:cubicBezTo>
                  <a:close/>
                  <a:moveTo>
                    <a:pt x="1054" y="0"/>
                  </a:moveTo>
                  <a:cubicBezTo>
                    <a:pt x="809" y="0"/>
                    <a:pt x="572" y="77"/>
                    <a:pt x="382" y="229"/>
                  </a:cubicBezTo>
                  <a:cubicBezTo>
                    <a:pt x="168" y="420"/>
                    <a:pt x="49" y="658"/>
                    <a:pt x="25" y="943"/>
                  </a:cubicBezTo>
                  <a:cubicBezTo>
                    <a:pt x="1" y="1253"/>
                    <a:pt x="120" y="1586"/>
                    <a:pt x="334" y="1896"/>
                  </a:cubicBezTo>
                  <a:cubicBezTo>
                    <a:pt x="787" y="2491"/>
                    <a:pt x="1573" y="3182"/>
                    <a:pt x="1954" y="3468"/>
                  </a:cubicBezTo>
                  <a:lnTo>
                    <a:pt x="2049" y="3539"/>
                  </a:lnTo>
                  <a:lnTo>
                    <a:pt x="2144" y="3468"/>
                  </a:lnTo>
                  <a:cubicBezTo>
                    <a:pt x="2525" y="3182"/>
                    <a:pt x="3311" y="2491"/>
                    <a:pt x="3764" y="1896"/>
                  </a:cubicBezTo>
                  <a:cubicBezTo>
                    <a:pt x="3978" y="1586"/>
                    <a:pt x="4097" y="1253"/>
                    <a:pt x="4073" y="943"/>
                  </a:cubicBezTo>
                  <a:cubicBezTo>
                    <a:pt x="4049" y="658"/>
                    <a:pt x="3930" y="420"/>
                    <a:pt x="3716" y="229"/>
                  </a:cubicBezTo>
                  <a:cubicBezTo>
                    <a:pt x="3525" y="77"/>
                    <a:pt x="3289" y="0"/>
                    <a:pt x="3044" y="0"/>
                  </a:cubicBezTo>
                  <a:cubicBezTo>
                    <a:pt x="2982" y="0"/>
                    <a:pt x="2921" y="5"/>
                    <a:pt x="2859" y="15"/>
                  </a:cubicBezTo>
                  <a:cubicBezTo>
                    <a:pt x="2573" y="62"/>
                    <a:pt x="2287" y="205"/>
                    <a:pt x="2049" y="443"/>
                  </a:cubicBezTo>
                  <a:cubicBezTo>
                    <a:pt x="1811" y="205"/>
                    <a:pt x="1525" y="62"/>
                    <a:pt x="1239" y="15"/>
                  </a:cubicBezTo>
                  <a:cubicBezTo>
                    <a:pt x="1177" y="5"/>
                    <a:pt x="1115" y="0"/>
                    <a:pt x="10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5" name="Google Shape;5975;p62"/>
            <p:cNvSpPr/>
            <p:nvPr/>
          </p:nvSpPr>
          <p:spPr>
            <a:xfrm>
              <a:off x="931505" y="1477092"/>
              <a:ext cx="214174" cy="282170"/>
            </a:xfrm>
            <a:custGeom>
              <a:rect b="b" l="l" r="r" t="t"/>
              <a:pathLst>
                <a:path extrusionOk="0" h="7312" w="5550">
                  <a:moveTo>
                    <a:pt x="3406" y="311"/>
                  </a:moveTo>
                  <a:cubicBezTo>
                    <a:pt x="3835" y="311"/>
                    <a:pt x="4192" y="668"/>
                    <a:pt x="4192" y="1096"/>
                  </a:cubicBezTo>
                  <a:lnTo>
                    <a:pt x="4192" y="1454"/>
                  </a:lnTo>
                  <a:cubicBezTo>
                    <a:pt x="4192" y="1549"/>
                    <a:pt x="4121" y="1620"/>
                    <a:pt x="4025" y="1620"/>
                  </a:cubicBezTo>
                  <a:lnTo>
                    <a:pt x="1358" y="1620"/>
                  </a:lnTo>
                  <a:lnTo>
                    <a:pt x="1358" y="787"/>
                  </a:lnTo>
                  <a:cubicBezTo>
                    <a:pt x="1358" y="692"/>
                    <a:pt x="1430" y="620"/>
                    <a:pt x="1525" y="620"/>
                  </a:cubicBezTo>
                  <a:lnTo>
                    <a:pt x="1668" y="620"/>
                  </a:lnTo>
                  <a:lnTo>
                    <a:pt x="1668" y="453"/>
                  </a:lnTo>
                  <a:cubicBezTo>
                    <a:pt x="1668" y="382"/>
                    <a:pt x="1739" y="311"/>
                    <a:pt x="1835" y="311"/>
                  </a:cubicBezTo>
                  <a:close/>
                  <a:moveTo>
                    <a:pt x="1358" y="1930"/>
                  </a:moveTo>
                  <a:lnTo>
                    <a:pt x="1358" y="2406"/>
                  </a:lnTo>
                  <a:lnTo>
                    <a:pt x="1192" y="2406"/>
                  </a:lnTo>
                  <a:cubicBezTo>
                    <a:pt x="1120" y="2406"/>
                    <a:pt x="1049" y="2335"/>
                    <a:pt x="1049" y="2239"/>
                  </a:cubicBezTo>
                  <a:lnTo>
                    <a:pt x="1049" y="2097"/>
                  </a:lnTo>
                  <a:cubicBezTo>
                    <a:pt x="1049" y="2001"/>
                    <a:pt x="1120" y="1930"/>
                    <a:pt x="1192" y="1930"/>
                  </a:cubicBezTo>
                  <a:close/>
                  <a:moveTo>
                    <a:pt x="4359" y="1930"/>
                  </a:moveTo>
                  <a:cubicBezTo>
                    <a:pt x="4430" y="1930"/>
                    <a:pt x="4502" y="2001"/>
                    <a:pt x="4502" y="2097"/>
                  </a:cubicBezTo>
                  <a:lnTo>
                    <a:pt x="4502" y="2239"/>
                  </a:lnTo>
                  <a:cubicBezTo>
                    <a:pt x="4502" y="2335"/>
                    <a:pt x="4430" y="2406"/>
                    <a:pt x="4359" y="2406"/>
                  </a:cubicBezTo>
                  <a:lnTo>
                    <a:pt x="4192" y="2406"/>
                  </a:lnTo>
                  <a:lnTo>
                    <a:pt x="4192" y="1930"/>
                  </a:lnTo>
                  <a:close/>
                  <a:moveTo>
                    <a:pt x="3883" y="1930"/>
                  </a:moveTo>
                  <a:lnTo>
                    <a:pt x="3883" y="2549"/>
                  </a:lnTo>
                  <a:cubicBezTo>
                    <a:pt x="3883" y="3168"/>
                    <a:pt x="3383" y="3668"/>
                    <a:pt x="2787" y="3668"/>
                  </a:cubicBezTo>
                  <a:cubicBezTo>
                    <a:pt x="2168" y="3668"/>
                    <a:pt x="1668" y="3168"/>
                    <a:pt x="1668" y="2549"/>
                  </a:cubicBezTo>
                  <a:lnTo>
                    <a:pt x="1668" y="1930"/>
                  </a:lnTo>
                  <a:close/>
                  <a:moveTo>
                    <a:pt x="3240" y="3906"/>
                  </a:moveTo>
                  <a:lnTo>
                    <a:pt x="3240" y="4216"/>
                  </a:lnTo>
                  <a:lnTo>
                    <a:pt x="2787" y="4692"/>
                  </a:lnTo>
                  <a:lnTo>
                    <a:pt x="2311" y="4216"/>
                  </a:lnTo>
                  <a:lnTo>
                    <a:pt x="2311" y="3906"/>
                  </a:lnTo>
                  <a:cubicBezTo>
                    <a:pt x="2454" y="3954"/>
                    <a:pt x="2620" y="3978"/>
                    <a:pt x="2787" y="3978"/>
                  </a:cubicBezTo>
                  <a:cubicBezTo>
                    <a:pt x="2930" y="3978"/>
                    <a:pt x="3097" y="3954"/>
                    <a:pt x="3240" y="3906"/>
                  </a:cubicBezTo>
                  <a:close/>
                  <a:moveTo>
                    <a:pt x="3454" y="4454"/>
                  </a:moveTo>
                  <a:lnTo>
                    <a:pt x="3954" y="4573"/>
                  </a:lnTo>
                  <a:lnTo>
                    <a:pt x="3502" y="5478"/>
                  </a:lnTo>
                  <a:lnTo>
                    <a:pt x="3001" y="4931"/>
                  </a:lnTo>
                  <a:lnTo>
                    <a:pt x="3454" y="4454"/>
                  </a:lnTo>
                  <a:close/>
                  <a:moveTo>
                    <a:pt x="2097" y="4454"/>
                  </a:moveTo>
                  <a:lnTo>
                    <a:pt x="2549" y="4931"/>
                  </a:lnTo>
                  <a:lnTo>
                    <a:pt x="2025" y="5526"/>
                  </a:lnTo>
                  <a:lnTo>
                    <a:pt x="1573" y="4597"/>
                  </a:lnTo>
                  <a:lnTo>
                    <a:pt x="2097" y="4454"/>
                  </a:lnTo>
                  <a:close/>
                  <a:moveTo>
                    <a:pt x="4264" y="4645"/>
                  </a:moveTo>
                  <a:lnTo>
                    <a:pt x="4716" y="4764"/>
                  </a:lnTo>
                  <a:cubicBezTo>
                    <a:pt x="4859" y="4788"/>
                    <a:pt x="5216" y="4907"/>
                    <a:pt x="5216" y="5240"/>
                  </a:cubicBezTo>
                  <a:lnTo>
                    <a:pt x="5216" y="6979"/>
                  </a:lnTo>
                  <a:lnTo>
                    <a:pt x="2930" y="6979"/>
                  </a:lnTo>
                  <a:lnTo>
                    <a:pt x="2930" y="5335"/>
                  </a:lnTo>
                  <a:lnTo>
                    <a:pt x="3573" y="6026"/>
                  </a:lnTo>
                  <a:lnTo>
                    <a:pt x="4264" y="4645"/>
                  </a:lnTo>
                  <a:close/>
                  <a:moveTo>
                    <a:pt x="1835" y="1"/>
                  </a:moveTo>
                  <a:cubicBezTo>
                    <a:pt x="1620" y="1"/>
                    <a:pt x="1430" y="120"/>
                    <a:pt x="1382" y="334"/>
                  </a:cubicBezTo>
                  <a:cubicBezTo>
                    <a:pt x="1192" y="382"/>
                    <a:pt x="1049" y="572"/>
                    <a:pt x="1049" y="787"/>
                  </a:cubicBezTo>
                  <a:lnTo>
                    <a:pt x="1049" y="1644"/>
                  </a:lnTo>
                  <a:cubicBezTo>
                    <a:pt x="858" y="1716"/>
                    <a:pt x="739" y="1882"/>
                    <a:pt x="739" y="2097"/>
                  </a:cubicBezTo>
                  <a:lnTo>
                    <a:pt x="739" y="2239"/>
                  </a:lnTo>
                  <a:cubicBezTo>
                    <a:pt x="739" y="2501"/>
                    <a:pt x="930" y="2716"/>
                    <a:pt x="1192" y="2716"/>
                  </a:cubicBezTo>
                  <a:lnTo>
                    <a:pt x="1358" y="2716"/>
                  </a:lnTo>
                  <a:cubicBezTo>
                    <a:pt x="1406" y="3144"/>
                    <a:pt x="1644" y="3502"/>
                    <a:pt x="1977" y="3740"/>
                  </a:cubicBezTo>
                  <a:lnTo>
                    <a:pt x="1977" y="4168"/>
                  </a:lnTo>
                  <a:lnTo>
                    <a:pt x="763" y="4454"/>
                  </a:lnTo>
                  <a:cubicBezTo>
                    <a:pt x="287" y="4573"/>
                    <a:pt x="1" y="4859"/>
                    <a:pt x="1" y="5240"/>
                  </a:cubicBezTo>
                  <a:lnTo>
                    <a:pt x="1" y="5550"/>
                  </a:lnTo>
                  <a:lnTo>
                    <a:pt x="334" y="5550"/>
                  </a:lnTo>
                  <a:lnTo>
                    <a:pt x="334" y="5240"/>
                  </a:lnTo>
                  <a:cubicBezTo>
                    <a:pt x="334" y="4907"/>
                    <a:pt x="691" y="4788"/>
                    <a:pt x="834" y="4764"/>
                  </a:cubicBezTo>
                  <a:lnTo>
                    <a:pt x="1239" y="4669"/>
                  </a:lnTo>
                  <a:lnTo>
                    <a:pt x="1954" y="6074"/>
                  </a:lnTo>
                  <a:lnTo>
                    <a:pt x="2620" y="5335"/>
                  </a:lnTo>
                  <a:lnTo>
                    <a:pt x="2620" y="6979"/>
                  </a:lnTo>
                  <a:lnTo>
                    <a:pt x="334" y="6979"/>
                  </a:lnTo>
                  <a:lnTo>
                    <a:pt x="334" y="5859"/>
                  </a:lnTo>
                  <a:lnTo>
                    <a:pt x="1" y="5859"/>
                  </a:lnTo>
                  <a:lnTo>
                    <a:pt x="1" y="7312"/>
                  </a:lnTo>
                  <a:lnTo>
                    <a:pt x="5550" y="7312"/>
                  </a:lnTo>
                  <a:lnTo>
                    <a:pt x="5550" y="5240"/>
                  </a:lnTo>
                  <a:cubicBezTo>
                    <a:pt x="5550" y="4859"/>
                    <a:pt x="5264" y="4573"/>
                    <a:pt x="4788" y="4454"/>
                  </a:cubicBezTo>
                  <a:lnTo>
                    <a:pt x="3573" y="4168"/>
                  </a:lnTo>
                  <a:lnTo>
                    <a:pt x="3573" y="3740"/>
                  </a:lnTo>
                  <a:cubicBezTo>
                    <a:pt x="3906" y="3502"/>
                    <a:pt x="4145" y="3144"/>
                    <a:pt x="4192" y="2716"/>
                  </a:cubicBezTo>
                  <a:lnTo>
                    <a:pt x="4359" y="2716"/>
                  </a:lnTo>
                  <a:cubicBezTo>
                    <a:pt x="4621" y="2716"/>
                    <a:pt x="4811" y="2501"/>
                    <a:pt x="4811" y="2239"/>
                  </a:cubicBezTo>
                  <a:lnTo>
                    <a:pt x="4811" y="2097"/>
                  </a:lnTo>
                  <a:cubicBezTo>
                    <a:pt x="4811" y="1858"/>
                    <a:pt x="4668" y="1692"/>
                    <a:pt x="4478" y="1620"/>
                  </a:cubicBezTo>
                  <a:cubicBezTo>
                    <a:pt x="4502" y="1573"/>
                    <a:pt x="4502" y="1525"/>
                    <a:pt x="4502" y="1454"/>
                  </a:cubicBezTo>
                  <a:lnTo>
                    <a:pt x="4502" y="1096"/>
                  </a:lnTo>
                  <a:cubicBezTo>
                    <a:pt x="4502" y="477"/>
                    <a:pt x="4002" y="1"/>
                    <a:pt x="34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E2A47"/>
        </a:solidFill>
      </p:bgPr>
    </p:bg>
    <p:spTree>
      <p:nvGrpSpPr>
        <p:cNvPr id="5979" name="Shape 5979"/>
        <p:cNvGrpSpPr/>
        <p:nvPr/>
      </p:nvGrpSpPr>
      <p:grpSpPr>
        <a:xfrm>
          <a:off x="0" y="0"/>
          <a:ext cx="0" cy="0"/>
          <a:chOff x="0" y="0"/>
          <a:chExt cx="0" cy="0"/>
        </a:xfrm>
      </p:grpSpPr>
      <p:sp>
        <p:nvSpPr>
          <p:cNvPr id="5980" name="Google Shape;5980;p63"/>
          <p:cNvSpPr txBox="1"/>
          <p:nvPr/>
        </p:nvSpPr>
        <p:spPr>
          <a:xfrm>
            <a:off x="1048350" y="323850"/>
            <a:ext cx="7047300" cy="48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FFFFFF"/>
                </a:solidFill>
              </a:rPr>
              <a:t>Instructions for use (premium users)</a:t>
            </a:r>
            <a:endParaRPr sz="2400">
              <a:solidFill>
                <a:srgbClr val="FFFFFF"/>
              </a:solidFill>
            </a:endParaRPr>
          </a:p>
        </p:txBody>
      </p:sp>
      <p:sp>
        <p:nvSpPr>
          <p:cNvPr id="5981" name="Google Shape;5981;p63"/>
          <p:cNvSpPr txBox="1"/>
          <p:nvPr/>
        </p:nvSpPr>
        <p:spPr>
          <a:xfrm>
            <a:off x="1048350" y="902900"/>
            <a:ext cx="7047300" cy="3929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rPr lang="en" sz="1100">
                <a:solidFill>
                  <a:schemeClr val="lt1"/>
                </a:solidFill>
              </a:rPr>
              <a:t>As a Premium user, you can use this template without attributing </a:t>
            </a:r>
            <a:r>
              <a:rPr b="1" lang="en" sz="1000" u="sng">
                <a:solidFill>
                  <a:schemeClr val="hlink"/>
                </a:solidFill>
              </a:rPr>
              <a:t>S</a:t>
            </a:r>
            <a:r>
              <a:rPr b="1" lang="en" sz="1100" u="sng">
                <a:solidFill>
                  <a:schemeClr val="hlink"/>
                </a:solidFill>
                <a:hlinkClick r:id="rId3"/>
              </a:rPr>
              <a:t>lidesgo</a:t>
            </a:r>
            <a:r>
              <a:rPr lang="en" sz="1000">
                <a:solidFill>
                  <a:schemeClr val="lt1"/>
                </a:solidFill>
              </a:rPr>
              <a:t>.</a:t>
            </a:r>
            <a:endParaRPr sz="1000">
              <a:solidFill>
                <a:schemeClr val="lt1"/>
              </a:solidFill>
            </a:endParaRPr>
          </a:p>
          <a:p>
            <a:pPr indent="0" lvl="0" marL="0" rtl="0" algn="l">
              <a:lnSpc>
                <a:spcPct val="115000"/>
              </a:lnSpc>
              <a:spcBef>
                <a:spcPts val="1400"/>
              </a:spcBef>
              <a:spcAft>
                <a:spcPts val="0"/>
              </a:spcAft>
              <a:buClr>
                <a:schemeClr val="dk1"/>
              </a:buClr>
              <a:buSzPts val="1100"/>
              <a:buFont typeface="Arial"/>
              <a:buNone/>
            </a:pPr>
            <a:r>
              <a:rPr b="1" lang="en" sz="1000">
                <a:solidFill>
                  <a:srgbClr val="869FB2"/>
                </a:solidFill>
              </a:rPr>
              <a:t>You are allowed to:</a:t>
            </a:r>
            <a:endParaRPr b="1" sz="1000">
              <a:solidFill>
                <a:srgbClr val="869FB2"/>
              </a:solidFill>
            </a:endParaRPr>
          </a:p>
          <a:p>
            <a:pPr indent="-292100" lvl="0" marL="457200" rtl="0" algn="l">
              <a:lnSpc>
                <a:spcPct val="115000"/>
              </a:lnSpc>
              <a:spcBef>
                <a:spcPts val="400"/>
              </a:spcBef>
              <a:spcAft>
                <a:spcPts val="0"/>
              </a:spcAft>
              <a:buClr>
                <a:srgbClr val="FFFFFF"/>
              </a:buClr>
              <a:buSzPts val="1000"/>
              <a:buFont typeface="Arial"/>
              <a:buChar char="●"/>
            </a:pPr>
            <a:r>
              <a:rPr lang="en" sz="1000">
                <a:solidFill>
                  <a:srgbClr val="FFFFFF"/>
                </a:solidFill>
              </a:rPr>
              <a:t>Modify this template.</a:t>
            </a:r>
            <a:endParaRPr sz="1000">
              <a:solidFill>
                <a:srgbClr val="FFFFFF"/>
              </a:solidFill>
            </a:endParaRPr>
          </a:p>
          <a:p>
            <a:pPr indent="-292100" lvl="0" marL="457200" rtl="0" algn="l">
              <a:lnSpc>
                <a:spcPct val="115000"/>
              </a:lnSpc>
              <a:spcBef>
                <a:spcPts val="0"/>
              </a:spcBef>
              <a:spcAft>
                <a:spcPts val="0"/>
              </a:spcAft>
              <a:buClr>
                <a:srgbClr val="FFFFFF"/>
              </a:buClr>
              <a:buSzPts val="1000"/>
              <a:buFont typeface="Arial"/>
              <a:buChar char="●"/>
            </a:pPr>
            <a:r>
              <a:rPr lang="en" sz="1000">
                <a:solidFill>
                  <a:srgbClr val="FFFFFF"/>
                </a:solidFill>
              </a:rPr>
              <a:t>Use it for both personal and commercial purposes.</a:t>
            </a:r>
            <a:endParaRPr sz="1000">
              <a:solidFill>
                <a:srgbClr val="FFFFFF"/>
              </a:solidFill>
            </a:endParaRPr>
          </a:p>
          <a:p>
            <a:pPr indent="-292100" lvl="0" marL="457200" rtl="0" algn="l">
              <a:lnSpc>
                <a:spcPct val="115000"/>
              </a:lnSpc>
              <a:spcBef>
                <a:spcPts val="0"/>
              </a:spcBef>
              <a:spcAft>
                <a:spcPts val="0"/>
              </a:spcAft>
              <a:buClr>
                <a:srgbClr val="FFFFFF"/>
              </a:buClr>
              <a:buSzPts val="1000"/>
              <a:buFont typeface="Arial"/>
              <a:buChar char="●"/>
            </a:pPr>
            <a:r>
              <a:rPr lang="en" sz="1000">
                <a:solidFill>
                  <a:srgbClr val="FFFFFF"/>
                </a:solidFill>
              </a:rPr>
              <a:t>Hide or delete the “Thanks” slide and the mention to Slidesgo in the credits.</a:t>
            </a:r>
            <a:endParaRPr sz="1000">
              <a:solidFill>
                <a:srgbClr val="FFFFFF"/>
              </a:solidFill>
            </a:endParaRPr>
          </a:p>
          <a:p>
            <a:pPr indent="-292100" lvl="0" marL="457200" rtl="0" algn="l">
              <a:lnSpc>
                <a:spcPct val="115000"/>
              </a:lnSpc>
              <a:spcBef>
                <a:spcPts val="0"/>
              </a:spcBef>
              <a:spcAft>
                <a:spcPts val="0"/>
              </a:spcAft>
              <a:buClr>
                <a:srgbClr val="FFFFFF"/>
              </a:buClr>
              <a:buSzPts val="1000"/>
              <a:buFont typeface="Arial"/>
              <a:buChar char="●"/>
            </a:pPr>
            <a:r>
              <a:rPr lang="en" sz="1000">
                <a:solidFill>
                  <a:srgbClr val="FFFFFF"/>
                </a:solidFill>
              </a:rPr>
              <a:t>Share this template in an editable format with people who are not part of your team.</a:t>
            </a:r>
            <a:endParaRPr sz="1000">
              <a:solidFill>
                <a:srgbClr val="FFFFFF"/>
              </a:solidFill>
            </a:endParaRPr>
          </a:p>
          <a:p>
            <a:pPr indent="0" lvl="0" marL="0" rtl="0" algn="l">
              <a:lnSpc>
                <a:spcPct val="115000"/>
              </a:lnSpc>
              <a:spcBef>
                <a:spcPts val="1400"/>
              </a:spcBef>
              <a:spcAft>
                <a:spcPts val="0"/>
              </a:spcAft>
              <a:buNone/>
            </a:pPr>
            <a:r>
              <a:rPr b="1" lang="en" sz="1000">
                <a:solidFill>
                  <a:srgbClr val="869FB2"/>
                </a:solidFill>
              </a:rPr>
              <a:t>You are not allowed to:</a:t>
            </a:r>
            <a:endParaRPr b="1" sz="1000">
              <a:solidFill>
                <a:srgbClr val="869FB2"/>
              </a:solidFill>
            </a:endParaRPr>
          </a:p>
          <a:p>
            <a:pPr indent="-292100" lvl="0" marL="457200" rtl="0" algn="l">
              <a:lnSpc>
                <a:spcPct val="115000"/>
              </a:lnSpc>
              <a:spcBef>
                <a:spcPts val="400"/>
              </a:spcBef>
              <a:spcAft>
                <a:spcPts val="0"/>
              </a:spcAft>
              <a:buClr>
                <a:srgbClr val="FFFFFF"/>
              </a:buClr>
              <a:buSzPts val="1000"/>
              <a:buFont typeface="Arial"/>
              <a:buChar char="●"/>
            </a:pPr>
            <a:r>
              <a:rPr lang="en" sz="1000">
                <a:solidFill>
                  <a:srgbClr val="FFFFFF"/>
                </a:solidFill>
              </a:rPr>
              <a:t>Sublicense, sell or rent this Slidesgo Template (or a modified version of this Slidesgo Template).</a:t>
            </a:r>
            <a:endParaRPr sz="1000">
              <a:solidFill>
                <a:srgbClr val="FFFFFF"/>
              </a:solidFill>
            </a:endParaRPr>
          </a:p>
          <a:p>
            <a:pPr indent="-292100" lvl="0" marL="457200" rtl="0" algn="l">
              <a:lnSpc>
                <a:spcPct val="115000"/>
              </a:lnSpc>
              <a:spcBef>
                <a:spcPts val="0"/>
              </a:spcBef>
              <a:spcAft>
                <a:spcPts val="0"/>
              </a:spcAft>
              <a:buClr>
                <a:srgbClr val="FFFFFF"/>
              </a:buClr>
              <a:buSzPts val="1000"/>
              <a:buFont typeface="Arial"/>
              <a:buChar char="●"/>
            </a:pPr>
            <a:r>
              <a:rPr lang="en" sz="1000">
                <a:solidFill>
                  <a:srgbClr val="FFFFFF"/>
                </a:solidFill>
              </a:rPr>
              <a:t>Distribute this Slidesgo Template (or a modified version of this Slidesgo Template) or include it in a database or in any other product or service that offers downloadable images, icons or presentations that may be subject to distribution or resale.</a:t>
            </a:r>
            <a:endParaRPr sz="1000">
              <a:solidFill>
                <a:srgbClr val="FFFFFF"/>
              </a:solidFill>
            </a:endParaRPr>
          </a:p>
          <a:p>
            <a:pPr indent="-292100" lvl="0" marL="457200" rtl="0" algn="l">
              <a:lnSpc>
                <a:spcPct val="115000"/>
              </a:lnSpc>
              <a:spcBef>
                <a:spcPts val="0"/>
              </a:spcBef>
              <a:spcAft>
                <a:spcPts val="0"/>
              </a:spcAft>
              <a:buClr>
                <a:srgbClr val="FFFFFF"/>
              </a:buClr>
              <a:buSzPts val="1000"/>
              <a:buFont typeface="Arial"/>
              <a:buChar char="●"/>
            </a:pPr>
            <a:r>
              <a:rPr lang="en" sz="1000">
                <a:solidFill>
                  <a:srgbClr val="FFFFFF"/>
                </a:solidFill>
              </a:rPr>
              <a:t>Use any of the elements that are part of this Slidesgo Template in an isolated and separated way from this Template.</a:t>
            </a:r>
            <a:endParaRPr sz="1000">
              <a:solidFill>
                <a:srgbClr val="FFFFFF"/>
              </a:solidFill>
            </a:endParaRPr>
          </a:p>
          <a:p>
            <a:pPr indent="-292100" lvl="0" marL="457200" rtl="0" algn="l">
              <a:lnSpc>
                <a:spcPct val="115000"/>
              </a:lnSpc>
              <a:spcBef>
                <a:spcPts val="0"/>
              </a:spcBef>
              <a:spcAft>
                <a:spcPts val="0"/>
              </a:spcAft>
              <a:buClr>
                <a:srgbClr val="FFFFFF"/>
              </a:buClr>
              <a:buSzPts val="1000"/>
              <a:buFont typeface="Arial"/>
              <a:buChar char="●"/>
            </a:pPr>
            <a:r>
              <a:rPr lang="en" sz="1000">
                <a:solidFill>
                  <a:srgbClr val="FFFFFF"/>
                </a:solidFill>
              </a:rPr>
              <a:t>Register any of the elements that are part of this template as a trademark or logo, or register it as a work in an intellectual property registry or similar.</a:t>
            </a:r>
            <a:endParaRPr sz="1000">
              <a:solidFill>
                <a:srgbClr val="FFFFFF"/>
              </a:solidFill>
            </a:endParaRPr>
          </a:p>
          <a:p>
            <a:pPr indent="0" lvl="0" marL="0" rtl="0" algn="l">
              <a:lnSpc>
                <a:spcPct val="115000"/>
              </a:lnSpc>
              <a:spcBef>
                <a:spcPts val="0"/>
              </a:spcBef>
              <a:spcAft>
                <a:spcPts val="0"/>
              </a:spcAft>
              <a:buNone/>
            </a:pPr>
            <a:r>
              <a:t/>
            </a:r>
            <a:endParaRPr sz="1000">
              <a:solidFill>
                <a:srgbClr val="FFFFFF"/>
              </a:solidFill>
            </a:endParaRPr>
          </a:p>
          <a:p>
            <a:pPr indent="0" lvl="0" marL="0" rtl="0" algn="l">
              <a:lnSpc>
                <a:spcPct val="115000"/>
              </a:lnSpc>
              <a:spcBef>
                <a:spcPts val="0"/>
              </a:spcBef>
              <a:spcAft>
                <a:spcPts val="0"/>
              </a:spcAft>
              <a:buNone/>
            </a:pPr>
            <a:r>
              <a:t/>
            </a:r>
            <a:endParaRPr sz="1000">
              <a:solidFill>
                <a:srgbClr val="FFFFFF"/>
              </a:solidFill>
            </a:endParaRPr>
          </a:p>
        </p:txBody>
      </p:sp>
      <p:sp>
        <p:nvSpPr>
          <p:cNvPr id="5982" name="Google Shape;5982;p63"/>
          <p:cNvSpPr txBox="1"/>
          <p:nvPr/>
        </p:nvSpPr>
        <p:spPr>
          <a:xfrm>
            <a:off x="1048350" y="4314290"/>
            <a:ext cx="7047300" cy="44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000">
                <a:solidFill>
                  <a:srgbClr val="FFFFFF"/>
                </a:solidFill>
              </a:rPr>
              <a:t>For more information about editing slides, please </a:t>
            </a:r>
            <a:r>
              <a:rPr lang="en" sz="900">
                <a:solidFill>
                  <a:srgbClr val="FFFFFF"/>
                </a:solidFill>
              </a:rPr>
              <a:t>read </a:t>
            </a:r>
            <a:r>
              <a:rPr lang="en" sz="1000">
                <a:solidFill>
                  <a:srgbClr val="FFFFFF"/>
                </a:solidFill>
              </a:rPr>
              <a:t>our FAQs or visit Slidesgo School:</a:t>
            </a:r>
            <a:endParaRPr sz="1000">
              <a:solidFill>
                <a:srgbClr val="FFFFFF"/>
              </a:solidFill>
            </a:endParaRPr>
          </a:p>
          <a:p>
            <a:pPr indent="0" lvl="0" marL="0" rtl="0" algn="ctr">
              <a:lnSpc>
                <a:spcPct val="115000"/>
              </a:lnSpc>
              <a:spcBef>
                <a:spcPts val="0"/>
              </a:spcBef>
              <a:spcAft>
                <a:spcPts val="0"/>
              </a:spcAft>
              <a:buNone/>
            </a:pPr>
            <a:r>
              <a:rPr lang="en" sz="1000" u="sng">
                <a:solidFill>
                  <a:srgbClr val="869FB2"/>
                </a:solidFill>
                <a:hlinkClick r:id="rId4">
                  <a:extLst>
                    <a:ext uri="{A12FA001-AC4F-418D-AE19-62706E023703}">
                      <ahyp:hlinkClr val="tx"/>
                    </a:ext>
                  </a:extLst>
                </a:hlinkClick>
              </a:rPr>
              <a:t>https://slidesgo.com/faqs</a:t>
            </a:r>
            <a:r>
              <a:rPr lang="en" sz="1200">
                <a:solidFill>
                  <a:srgbClr val="FFFFFF"/>
                </a:solidFill>
              </a:rPr>
              <a:t> </a:t>
            </a:r>
            <a:r>
              <a:rPr lang="en" sz="1000">
                <a:solidFill>
                  <a:srgbClr val="FFFFFF"/>
                </a:solidFill>
              </a:rPr>
              <a:t>and</a:t>
            </a:r>
            <a:r>
              <a:rPr lang="en" sz="1200">
                <a:solidFill>
                  <a:srgbClr val="FFFFFF"/>
                </a:solidFill>
              </a:rPr>
              <a:t> </a:t>
            </a:r>
            <a:r>
              <a:rPr lang="en" sz="1000" u="sng">
                <a:solidFill>
                  <a:srgbClr val="869FB2"/>
                </a:solidFill>
                <a:hlinkClick r:id="rId5">
                  <a:extLst>
                    <a:ext uri="{A12FA001-AC4F-418D-AE19-62706E023703}">
                      <ahyp:hlinkClr val="tx"/>
                    </a:ext>
                  </a:extLst>
                </a:hlinkClick>
              </a:rPr>
              <a:t>https://slidesgo.com/slidesgo-school</a:t>
            </a:r>
            <a:endParaRPr sz="1000" u="sng">
              <a:solidFill>
                <a:srgbClr val="869FB2"/>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E2A47"/>
        </a:solidFill>
      </p:bgPr>
    </p:bg>
    <p:spTree>
      <p:nvGrpSpPr>
        <p:cNvPr id="5986" name="Shape 5986"/>
        <p:cNvGrpSpPr/>
        <p:nvPr/>
      </p:nvGrpSpPr>
      <p:grpSpPr>
        <a:xfrm>
          <a:off x="0" y="0"/>
          <a:ext cx="0" cy="0"/>
          <a:chOff x="0" y="0"/>
          <a:chExt cx="0" cy="0"/>
        </a:xfrm>
      </p:grpSpPr>
      <p:sp>
        <p:nvSpPr>
          <p:cNvPr id="5987" name="Google Shape;5987;p64"/>
          <p:cNvSpPr txBox="1"/>
          <p:nvPr>
            <p:ph idx="4294967295" type="title"/>
          </p:nvPr>
        </p:nvSpPr>
        <p:spPr>
          <a:xfrm>
            <a:off x="1048350" y="320040"/>
            <a:ext cx="7047300" cy="482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a:latin typeface="Arial"/>
                <a:ea typeface="Arial"/>
                <a:cs typeface="Arial"/>
                <a:sym typeface="Arial"/>
              </a:rPr>
              <a:t>Infographics</a:t>
            </a:r>
            <a:endParaRPr>
              <a:solidFill>
                <a:srgbClr val="FFFFFF"/>
              </a:solidFill>
              <a:latin typeface="Arial"/>
              <a:ea typeface="Arial"/>
              <a:cs typeface="Arial"/>
              <a:sym typeface="Arial"/>
            </a:endParaRPr>
          </a:p>
        </p:txBody>
      </p:sp>
      <p:sp>
        <p:nvSpPr>
          <p:cNvPr id="5988" name="Google Shape;5988;p64"/>
          <p:cNvSpPr txBox="1"/>
          <p:nvPr>
            <p:ph idx="4294967295" type="body"/>
          </p:nvPr>
        </p:nvSpPr>
        <p:spPr>
          <a:xfrm>
            <a:off x="943675" y="1084204"/>
            <a:ext cx="7079400" cy="318300"/>
          </a:xfrm>
          <a:prstGeom prst="rect">
            <a:avLst/>
          </a:prstGeom>
        </p:spPr>
        <p:txBody>
          <a:bodyPr anchorCtr="0" anchor="t" bIns="91425" lIns="91425" spcFirstLastPara="1" rIns="91425" wrap="square" tIns="91425">
            <a:noAutofit/>
          </a:bodyPr>
          <a:lstStyle/>
          <a:p>
            <a:pPr indent="0" lvl="0" marL="114300" rtl="0" algn="l">
              <a:spcBef>
                <a:spcPts val="0"/>
              </a:spcBef>
              <a:spcAft>
                <a:spcPts val="0"/>
              </a:spcAft>
              <a:buNone/>
            </a:pPr>
            <a:r>
              <a:rPr lang="en">
                <a:solidFill>
                  <a:schemeClr val="lt1"/>
                </a:solidFill>
                <a:latin typeface="Arial"/>
                <a:ea typeface="Arial"/>
                <a:cs typeface="Arial"/>
                <a:sym typeface="Arial"/>
              </a:rPr>
              <a:t>You can add and edit some </a:t>
            </a:r>
            <a:r>
              <a:rPr b="1" lang="en">
                <a:solidFill>
                  <a:srgbClr val="869FB2"/>
                </a:solidFill>
                <a:uFill>
                  <a:noFill/>
                </a:uFill>
                <a:latin typeface="Arial"/>
                <a:ea typeface="Arial"/>
                <a:cs typeface="Arial"/>
                <a:sym typeface="Arial"/>
                <a:hlinkClick r:id="rId3">
                  <a:extLst>
                    <a:ext uri="{A12FA001-AC4F-418D-AE19-62706E023703}">
                      <ahyp:hlinkClr val="tx"/>
                    </a:ext>
                  </a:extLst>
                </a:hlinkClick>
              </a:rPr>
              <a:t>i</a:t>
            </a:r>
            <a:r>
              <a:rPr b="1" lang="en">
                <a:solidFill>
                  <a:srgbClr val="869FB2"/>
                </a:solidFill>
                <a:uFill>
                  <a:noFill/>
                </a:uFill>
                <a:latin typeface="Arial"/>
                <a:ea typeface="Arial"/>
                <a:cs typeface="Arial"/>
                <a:sym typeface="Arial"/>
                <a:hlinkClick r:id="rId4">
                  <a:extLst>
                    <a:ext uri="{A12FA001-AC4F-418D-AE19-62706E023703}">
                      <ahyp:hlinkClr val="tx"/>
                    </a:ext>
                  </a:extLst>
                </a:hlinkClick>
              </a:rPr>
              <a:t>nfographics</a:t>
            </a:r>
            <a:r>
              <a:rPr lang="en">
                <a:solidFill>
                  <a:schemeClr val="lt1"/>
                </a:solidFill>
                <a:latin typeface="Arial"/>
                <a:ea typeface="Arial"/>
                <a:cs typeface="Arial"/>
                <a:sym typeface="Arial"/>
              </a:rPr>
              <a:t> </a:t>
            </a:r>
            <a:r>
              <a:rPr lang="en">
                <a:solidFill>
                  <a:schemeClr val="lt1"/>
                </a:solidFill>
                <a:latin typeface="Arial"/>
                <a:ea typeface="Arial"/>
                <a:cs typeface="Arial"/>
                <a:sym typeface="Arial"/>
              </a:rPr>
              <a:t>to your presentation to present your data in a visual way.</a:t>
            </a:r>
            <a:endParaRPr>
              <a:solidFill>
                <a:srgbClr val="FFFFFF"/>
              </a:solidFill>
              <a:latin typeface="Arial"/>
              <a:ea typeface="Arial"/>
              <a:cs typeface="Arial"/>
              <a:sym typeface="Arial"/>
            </a:endParaRPr>
          </a:p>
          <a:p>
            <a:pPr indent="0" lvl="0" marL="0" marR="0" rtl="0" algn="l">
              <a:lnSpc>
                <a:spcPct val="115000"/>
              </a:lnSpc>
              <a:spcBef>
                <a:spcPts val="0"/>
              </a:spcBef>
              <a:spcAft>
                <a:spcPts val="0"/>
              </a:spcAft>
              <a:buNone/>
            </a:pPr>
            <a:r>
              <a:t/>
            </a:r>
            <a:endParaRPr>
              <a:solidFill>
                <a:srgbClr val="869FB2"/>
              </a:solidFill>
              <a:latin typeface="Arial"/>
              <a:ea typeface="Arial"/>
              <a:cs typeface="Arial"/>
              <a:sym typeface="Arial"/>
            </a:endParaRPr>
          </a:p>
        </p:txBody>
      </p:sp>
      <p:sp>
        <p:nvSpPr>
          <p:cNvPr id="5989" name="Google Shape;5989;p64"/>
          <p:cNvSpPr txBox="1"/>
          <p:nvPr/>
        </p:nvSpPr>
        <p:spPr>
          <a:xfrm>
            <a:off x="943675" y="1487934"/>
            <a:ext cx="5571300" cy="29319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rgbClr val="FFFFFF"/>
              </a:buClr>
              <a:buSzPts val="1100"/>
              <a:buChar char="●"/>
            </a:pPr>
            <a:r>
              <a:rPr lang="en" sz="1100">
                <a:solidFill>
                  <a:srgbClr val="FFFFFF"/>
                </a:solidFill>
              </a:rPr>
              <a:t>Choose your favourite infographic and insert it in your presentation using Ctrl C + Ctrl V or Cmd C + Cmd V in Mac.</a:t>
            </a:r>
            <a:endParaRPr sz="1100">
              <a:solidFill>
                <a:srgbClr val="FFFFFF"/>
              </a:solidFill>
            </a:endParaRPr>
          </a:p>
          <a:p>
            <a:pPr indent="-298450" lvl="0" marL="457200" rtl="0" algn="l">
              <a:lnSpc>
                <a:spcPct val="115000"/>
              </a:lnSpc>
              <a:spcBef>
                <a:spcPts val="0"/>
              </a:spcBef>
              <a:spcAft>
                <a:spcPts val="0"/>
              </a:spcAft>
              <a:buClr>
                <a:srgbClr val="FFFFFF"/>
              </a:buClr>
              <a:buSzPts val="1100"/>
              <a:buFont typeface="Proxima Nova"/>
              <a:buChar char="●"/>
            </a:pPr>
            <a:r>
              <a:rPr lang="en" sz="1100">
                <a:solidFill>
                  <a:srgbClr val="FFFFFF"/>
                </a:solidFill>
              </a:rPr>
              <a:t>Select one of the parts and </a:t>
            </a:r>
            <a:r>
              <a:rPr b="1" lang="en" sz="1100">
                <a:solidFill>
                  <a:srgbClr val="869FB2"/>
                </a:solidFill>
              </a:rPr>
              <a:t>ungroup</a:t>
            </a:r>
            <a:r>
              <a:rPr lang="en" sz="1100">
                <a:solidFill>
                  <a:srgbClr val="FFFFFF"/>
                </a:solidFill>
              </a:rPr>
              <a:t> it by right-clicking and choosing “Ungroup”. </a:t>
            </a:r>
            <a:endParaRPr sz="1100">
              <a:solidFill>
                <a:srgbClr val="FFFFFF"/>
              </a:solidFill>
            </a:endParaRPr>
          </a:p>
          <a:p>
            <a:pPr indent="-298450" lvl="0" marL="457200" rtl="0" algn="l">
              <a:lnSpc>
                <a:spcPct val="115000"/>
              </a:lnSpc>
              <a:spcBef>
                <a:spcPts val="0"/>
              </a:spcBef>
              <a:spcAft>
                <a:spcPts val="0"/>
              </a:spcAft>
              <a:buClr>
                <a:srgbClr val="FFFFFF"/>
              </a:buClr>
              <a:buSzPts val="1100"/>
              <a:buFont typeface="Proxima Nova"/>
              <a:buChar char="●"/>
            </a:pPr>
            <a:r>
              <a:rPr b="1" lang="en" sz="1100">
                <a:solidFill>
                  <a:srgbClr val="869FB2"/>
                </a:solidFill>
              </a:rPr>
              <a:t>Change the color</a:t>
            </a:r>
            <a:r>
              <a:rPr lang="en" sz="1100">
                <a:solidFill>
                  <a:srgbClr val="FFFFFF"/>
                </a:solidFill>
              </a:rPr>
              <a:t> by clicking on the paint bucket. </a:t>
            </a:r>
            <a:endParaRPr sz="1100">
              <a:solidFill>
                <a:srgbClr val="FFFFFF"/>
              </a:solidFill>
            </a:endParaRPr>
          </a:p>
          <a:p>
            <a:pPr indent="-298450" lvl="0" marL="457200" rtl="0" algn="l">
              <a:lnSpc>
                <a:spcPct val="115000"/>
              </a:lnSpc>
              <a:spcBef>
                <a:spcPts val="0"/>
              </a:spcBef>
              <a:spcAft>
                <a:spcPts val="0"/>
              </a:spcAft>
              <a:buClr>
                <a:srgbClr val="FFFFFF"/>
              </a:buClr>
              <a:buSzPts val="1100"/>
              <a:buFont typeface="Proxima Nova"/>
              <a:buChar char="●"/>
            </a:pPr>
            <a:r>
              <a:rPr lang="en" sz="1100">
                <a:solidFill>
                  <a:srgbClr val="FFFFFF"/>
                </a:solidFill>
              </a:rPr>
              <a:t>Then </a:t>
            </a:r>
            <a:r>
              <a:rPr b="1" lang="en" sz="1100">
                <a:solidFill>
                  <a:srgbClr val="869FB2"/>
                </a:solidFill>
              </a:rPr>
              <a:t>resize</a:t>
            </a:r>
            <a:r>
              <a:rPr lang="en" sz="1100">
                <a:solidFill>
                  <a:srgbClr val="FFFFFF"/>
                </a:solidFill>
              </a:rPr>
              <a:t> the element by clicking and dragging one of the square-shaped points of its bounding box (the cursor should look like a double-headed arrow). Remember to hold Shift while dragging to keep the proportions.</a:t>
            </a:r>
            <a:endParaRPr sz="1100">
              <a:solidFill>
                <a:srgbClr val="FFFFFF"/>
              </a:solidFill>
            </a:endParaRPr>
          </a:p>
          <a:p>
            <a:pPr indent="-298450" lvl="0" marL="457200" rtl="0" algn="l">
              <a:lnSpc>
                <a:spcPct val="115000"/>
              </a:lnSpc>
              <a:spcBef>
                <a:spcPts val="0"/>
              </a:spcBef>
              <a:spcAft>
                <a:spcPts val="0"/>
              </a:spcAft>
              <a:buClr>
                <a:srgbClr val="FFFFFF"/>
              </a:buClr>
              <a:buSzPts val="1100"/>
              <a:buFont typeface="Proxima Nova"/>
              <a:buChar char="●"/>
            </a:pPr>
            <a:r>
              <a:rPr b="1" lang="en" sz="1100">
                <a:solidFill>
                  <a:srgbClr val="869FB2"/>
                </a:solidFill>
              </a:rPr>
              <a:t>Group</a:t>
            </a:r>
            <a:r>
              <a:rPr lang="en" sz="1100">
                <a:solidFill>
                  <a:srgbClr val="FFFFFF"/>
                </a:solidFill>
              </a:rPr>
              <a:t> the elements again by selecting them, right-clicking and choosing “Group”.</a:t>
            </a:r>
            <a:endParaRPr sz="1100">
              <a:solidFill>
                <a:srgbClr val="FFFFFF"/>
              </a:solidFill>
            </a:endParaRPr>
          </a:p>
          <a:p>
            <a:pPr indent="-298450" lvl="0" marL="457200" rtl="0" algn="l">
              <a:lnSpc>
                <a:spcPct val="115000"/>
              </a:lnSpc>
              <a:spcBef>
                <a:spcPts val="0"/>
              </a:spcBef>
              <a:spcAft>
                <a:spcPts val="0"/>
              </a:spcAft>
              <a:buClr>
                <a:srgbClr val="FFFFFF"/>
              </a:buClr>
              <a:buSzPts val="1100"/>
              <a:buChar char="●"/>
            </a:pPr>
            <a:r>
              <a:rPr lang="en" sz="1100">
                <a:solidFill>
                  <a:srgbClr val="FFFFFF"/>
                </a:solidFill>
              </a:rPr>
              <a:t>Repeat the steps above with the other parts and when you’re done editing, copy the end result and paste it into your presentation.</a:t>
            </a:r>
            <a:endParaRPr sz="1100">
              <a:solidFill>
                <a:srgbClr val="FFFFFF"/>
              </a:solidFill>
            </a:endParaRPr>
          </a:p>
          <a:p>
            <a:pPr indent="-298450" lvl="0" marL="457200" rtl="0" algn="l">
              <a:lnSpc>
                <a:spcPct val="115000"/>
              </a:lnSpc>
              <a:spcBef>
                <a:spcPts val="0"/>
              </a:spcBef>
              <a:spcAft>
                <a:spcPts val="0"/>
              </a:spcAft>
              <a:buClr>
                <a:srgbClr val="FFFFFF"/>
              </a:buClr>
              <a:buSzPts val="1100"/>
              <a:buFont typeface="Proxima Nova"/>
              <a:buChar char="●"/>
            </a:pPr>
            <a:r>
              <a:rPr lang="en" sz="1100">
                <a:solidFill>
                  <a:srgbClr val="FFFFFF"/>
                </a:solidFill>
              </a:rPr>
              <a:t>Remember to choose the</a:t>
            </a:r>
            <a:r>
              <a:rPr lang="en" sz="1100">
                <a:solidFill>
                  <a:srgbClr val="78909C"/>
                </a:solidFill>
              </a:rPr>
              <a:t> </a:t>
            </a:r>
            <a:r>
              <a:rPr lang="en" sz="1100">
                <a:solidFill>
                  <a:srgbClr val="869FB2"/>
                </a:solidFill>
              </a:rPr>
              <a:t>“</a:t>
            </a:r>
            <a:r>
              <a:rPr b="1" lang="en" sz="1100">
                <a:solidFill>
                  <a:srgbClr val="869FB2"/>
                </a:solidFill>
              </a:rPr>
              <a:t>Keep source formatting</a:t>
            </a:r>
            <a:r>
              <a:rPr lang="en" sz="1100">
                <a:solidFill>
                  <a:srgbClr val="869FB2"/>
                </a:solidFill>
              </a:rPr>
              <a:t>”</a:t>
            </a:r>
            <a:r>
              <a:rPr lang="en" sz="1100">
                <a:solidFill>
                  <a:srgbClr val="FFFFFF"/>
                </a:solidFill>
              </a:rPr>
              <a:t> option so that it keeps the design. For more info, please visit </a:t>
            </a:r>
            <a:r>
              <a:rPr b="1" lang="en" sz="1100">
                <a:solidFill>
                  <a:srgbClr val="869FB2"/>
                </a:solidFill>
                <a:uFill>
                  <a:noFill/>
                </a:uFill>
                <a:hlinkClick r:id="rId5">
                  <a:extLst>
                    <a:ext uri="{A12FA001-AC4F-418D-AE19-62706E023703}">
                      <ahyp:hlinkClr val="tx"/>
                    </a:ext>
                  </a:extLst>
                </a:hlinkClick>
              </a:rPr>
              <a:t>Slidesgo School</a:t>
            </a:r>
            <a:r>
              <a:rPr lang="en" sz="1100">
                <a:solidFill>
                  <a:srgbClr val="FFFFFF"/>
                </a:solidFill>
              </a:rPr>
              <a:t>.</a:t>
            </a:r>
            <a:endParaRPr sz="1100"/>
          </a:p>
        </p:txBody>
      </p:sp>
      <p:grpSp>
        <p:nvGrpSpPr>
          <p:cNvPr id="5990" name="Google Shape;5990;p64"/>
          <p:cNvGrpSpPr/>
          <p:nvPr/>
        </p:nvGrpSpPr>
        <p:grpSpPr>
          <a:xfrm>
            <a:off x="6874322" y="1571957"/>
            <a:ext cx="1446116" cy="2863897"/>
            <a:chOff x="6529419" y="1724307"/>
            <a:chExt cx="1480463" cy="2931917"/>
          </a:xfrm>
        </p:grpSpPr>
        <p:grpSp>
          <p:nvGrpSpPr>
            <p:cNvPr id="5991" name="Google Shape;5991;p64"/>
            <p:cNvGrpSpPr/>
            <p:nvPr/>
          </p:nvGrpSpPr>
          <p:grpSpPr>
            <a:xfrm>
              <a:off x="6556827" y="1724307"/>
              <a:ext cx="956596" cy="944294"/>
              <a:chOff x="3800349" y="1238762"/>
              <a:chExt cx="1098904" cy="1084772"/>
            </a:xfrm>
          </p:grpSpPr>
          <p:grpSp>
            <p:nvGrpSpPr>
              <p:cNvPr id="5992" name="Google Shape;5992;p64"/>
              <p:cNvGrpSpPr/>
              <p:nvPr/>
            </p:nvGrpSpPr>
            <p:grpSpPr>
              <a:xfrm>
                <a:off x="3800349" y="1238762"/>
                <a:ext cx="1098904" cy="1084772"/>
                <a:chOff x="3800349" y="1238762"/>
                <a:chExt cx="1098904" cy="1084772"/>
              </a:xfrm>
            </p:grpSpPr>
            <p:sp>
              <p:nvSpPr>
                <p:cNvPr id="5993" name="Google Shape;5993;p64"/>
                <p:cNvSpPr/>
                <p:nvPr/>
              </p:nvSpPr>
              <p:spPr>
                <a:xfrm>
                  <a:off x="3800349" y="1238762"/>
                  <a:ext cx="1098904" cy="1084772"/>
                </a:xfrm>
                <a:custGeom>
                  <a:rect b="b" l="l" r="r" t="t"/>
                  <a:pathLst>
                    <a:path extrusionOk="0" h="45133" w="45721">
                      <a:moveTo>
                        <a:pt x="22825" y="1"/>
                      </a:moveTo>
                      <a:cubicBezTo>
                        <a:pt x="22054" y="1"/>
                        <a:pt x="21283" y="295"/>
                        <a:pt x="20693" y="885"/>
                      </a:cubicBezTo>
                      <a:lnTo>
                        <a:pt x="1179" y="20482"/>
                      </a:lnTo>
                      <a:cubicBezTo>
                        <a:pt x="0" y="21661"/>
                        <a:pt x="0" y="23566"/>
                        <a:pt x="1179" y="24733"/>
                      </a:cubicBezTo>
                      <a:lnTo>
                        <a:pt x="20777" y="44259"/>
                      </a:lnTo>
                      <a:cubicBezTo>
                        <a:pt x="21364" y="44841"/>
                        <a:pt x="22133" y="45133"/>
                        <a:pt x="22900" y="45133"/>
                      </a:cubicBezTo>
                      <a:cubicBezTo>
                        <a:pt x="23672" y="45133"/>
                        <a:pt x="24442" y="44838"/>
                        <a:pt x="25027" y="44247"/>
                      </a:cubicBezTo>
                      <a:lnTo>
                        <a:pt x="32873" y="36377"/>
                      </a:lnTo>
                      <a:cubicBezTo>
                        <a:pt x="33053" y="36197"/>
                        <a:pt x="33283" y="36110"/>
                        <a:pt x="33511" y="36110"/>
                      </a:cubicBezTo>
                      <a:cubicBezTo>
                        <a:pt x="33810" y="36110"/>
                        <a:pt x="34108" y="36260"/>
                        <a:pt x="34290" y="36544"/>
                      </a:cubicBezTo>
                      <a:cubicBezTo>
                        <a:pt x="34743" y="37246"/>
                        <a:pt x="35112" y="38020"/>
                        <a:pt x="35409" y="38806"/>
                      </a:cubicBezTo>
                      <a:cubicBezTo>
                        <a:pt x="35588" y="39294"/>
                        <a:pt x="35909" y="39735"/>
                        <a:pt x="36362" y="40080"/>
                      </a:cubicBezTo>
                      <a:cubicBezTo>
                        <a:pt x="36890" y="40489"/>
                        <a:pt x="37508" y="40695"/>
                        <a:pt x="38128" y="40695"/>
                      </a:cubicBezTo>
                      <a:cubicBezTo>
                        <a:pt x="38682" y="40695"/>
                        <a:pt x="39237" y="40530"/>
                        <a:pt x="39731" y="40199"/>
                      </a:cubicBezTo>
                      <a:cubicBezTo>
                        <a:pt x="41303" y="39127"/>
                        <a:pt x="41446" y="36984"/>
                        <a:pt x="40172" y="35710"/>
                      </a:cubicBezTo>
                      <a:cubicBezTo>
                        <a:pt x="39862" y="35401"/>
                        <a:pt x="39505" y="35186"/>
                        <a:pt x="39112" y="35044"/>
                      </a:cubicBezTo>
                      <a:cubicBezTo>
                        <a:pt x="38326" y="34758"/>
                        <a:pt x="37564" y="34401"/>
                        <a:pt x="36862" y="33948"/>
                      </a:cubicBezTo>
                      <a:cubicBezTo>
                        <a:pt x="36374" y="33639"/>
                        <a:pt x="36279" y="32960"/>
                        <a:pt x="36695" y="32543"/>
                      </a:cubicBezTo>
                      <a:lnTo>
                        <a:pt x="44553" y="24661"/>
                      </a:lnTo>
                      <a:cubicBezTo>
                        <a:pt x="45720" y="23483"/>
                        <a:pt x="45720" y="21578"/>
                        <a:pt x="44542" y="20399"/>
                      </a:cubicBezTo>
                      <a:lnTo>
                        <a:pt x="24956" y="885"/>
                      </a:lnTo>
                      <a:cubicBezTo>
                        <a:pt x="24366" y="295"/>
                        <a:pt x="23595" y="1"/>
                        <a:pt x="22825" y="1"/>
                      </a:cubicBezTo>
                      <a:close/>
                    </a:path>
                  </a:pathLst>
                </a:custGeom>
                <a:solidFill>
                  <a:srgbClr val="5EB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4" name="Google Shape;5994;p64"/>
                <p:cNvSpPr/>
                <p:nvPr/>
              </p:nvSpPr>
              <p:spPr>
                <a:xfrm>
                  <a:off x="3884758" y="1311226"/>
                  <a:ext cx="287338" cy="287050"/>
                </a:xfrm>
                <a:custGeom>
                  <a:rect b="b" l="l" r="r" t="t"/>
                  <a:pathLst>
                    <a:path extrusionOk="0" h="11943" w="11955">
                      <a:moveTo>
                        <a:pt x="5978" y="1"/>
                      </a:moveTo>
                      <a:cubicBezTo>
                        <a:pt x="2679" y="1"/>
                        <a:pt x="1" y="2668"/>
                        <a:pt x="1" y="5966"/>
                      </a:cubicBezTo>
                      <a:cubicBezTo>
                        <a:pt x="1" y="9276"/>
                        <a:pt x="2679" y="11943"/>
                        <a:pt x="5978" y="11943"/>
                      </a:cubicBezTo>
                      <a:cubicBezTo>
                        <a:pt x="9276" y="11943"/>
                        <a:pt x="11954" y="9276"/>
                        <a:pt x="11954" y="5966"/>
                      </a:cubicBezTo>
                      <a:cubicBezTo>
                        <a:pt x="11954" y="2668"/>
                        <a:pt x="9276" y="1"/>
                        <a:pt x="5978" y="1"/>
                      </a:cubicBezTo>
                      <a:close/>
                    </a:path>
                  </a:pathLst>
                </a:custGeom>
                <a:solidFill>
                  <a:srgbClr val="5EB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95" name="Google Shape;5995;p64"/>
              <p:cNvSpPr/>
              <p:nvPr/>
            </p:nvSpPr>
            <p:spPr>
              <a:xfrm>
                <a:off x="4162525" y="1593650"/>
                <a:ext cx="374561" cy="374975"/>
              </a:xfrm>
              <a:custGeom>
                <a:rect b="b" l="l" r="r" t="t"/>
                <a:pathLst>
                  <a:path extrusionOk="0" h="10872" w="10860">
                    <a:moveTo>
                      <a:pt x="5430" y="1"/>
                    </a:moveTo>
                    <a:cubicBezTo>
                      <a:pt x="3990" y="1"/>
                      <a:pt x="2608" y="560"/>
                      <a:pt x="1596" y="1584"/>
                    </a:cubicBezTo>
                    <a:cubicBezTo>
                      <a:pt x="561" y="2620"/>
                      <a:pt x="1" y="3989"/>
                      <a:pt x="1" y="5430"/>
                    </a:cubicBezTo>
                    <a:cubicBezTo>
                      <a:pt x="1" y="6561"/>
                      <a:pt x="346" y="7645"/>
                      <a:pt x="1001" y="8573"/>
                    </a:cubicBezTo>
                    <a:cubicBezTo>
                      <a:pt x="1632" y="9466"/>
                      <a:pt x="2513" y="10145"/>
                      <a:pt x="3537" y="10538"/>
                    </a:cubicBezTo>
                    <a:cubicBezTo>
                      <a:pt x="3559" y="10544"/>
                      <a:pt x="3579" y="10547"/>
                      <a:pt x="3599" y="10547"/>
                    </a:cubicBezTo>
                    <a:cubicBezTo>
                      <a:pt x="3656" y="10547"/>
                      <a:pt x="3704" y="10522"/>
                      <a:pt x="3740" y="10478"/>
                    </a:cubicBezTo>
                    <a:cubicBezTo>
                      <a:pt x="3763" y="10443"/>
                      <a:pt x="3763" y="10395"/>
                      <a:pt x="3763" y="10371"/>
                    </a:cubicBezTo>
                    <a:lnTo>
                      <a:pt x="3763" y="7275"/>
                    </a:lnTo>
                    <a:cubicBezTo>
                      <a:pt x="3763" y="7180"/>
                      <a:pt x="3692" y="7097"/>
                      <a:pt x="3585" y="7097"/>
                    </a:cubicBezTo>
                    <a:lnTo>
                      <a:pt x="2156" y="7097"/>
                    </a:lnTo>
                    <a:lnTo>
                      <a:pt x="2156" y="5835"/>
                    </a:lnTo>
                    <a:lnTo>
                      <a:pt x="3585" y="5835"/>
                    </a:lnTo>
                    <a:cubicBezTo>
                      <a:pt x="3680" y="5835"/>
                      <a:pt x="3763" y="5751"/>
                      <a:pt x="3763" y="5656"/>
                    </a:cubicBezTo>
                    <a:lnTo>
                      <a:pt x="3763" y="5430"/>
                    </a:lnTo>
                    <a:cubicBezTo>
                      <a:pt x="3763" y="3942"/>
                      <a:pt x="5180" y="2632"/>
                      <a:pt x="6799" y="2632"/>
                    </a:cubicBezTo>
                    <a:lnTo>
                      <a:pt x="7550" y="2632"/>
                    </a:lnTo>
                    <a:lnTo>
                      <a:pt x="7550" y="3894"/>
                    </a:lnTo>
                    <a:lnTo>
                      <a:pt x="6799" y="3894"/>
                    </a:lnTo>
                    <a:cubicBezTo>
                      <a:pt x="6311" y="3894"/>
                      <a:pt x="5883" y="4025"/>
                      <a:pt x="5561" y="4287"/>
                    </a:cubicBezTo>
                    <a:cubicBezTo>
                      <a:pt x="5228" y="4561"/>
                      <a:pt x="5025" y="4966"/>
                      <a:pt x="5025" y="5430"/>
                    </a:cubicBezTo>
                    <a:lnTo>
                      <a:pt x="5025" y="5656"/>
                    </a:lnTo>
                    <a:cubicBezTo>
                      <a:pt x="5025" y="5740"/>
                      <a:pt x="5109" y="5835"/>
                      <a:pt x="5204" y="5835"/>
                    </a:cubicBezTo>
                    <a:lnTo>
                      <a:pt x="5883" y="5835"/>
                    </a:lnTo>
                    <a:cubicBezTo>
                      <a:pt x="5966" y="5835"/>
                      <a:pt x="6061" y="5751"/>
                      <a:pt x="6061" y="5656"/>
                    </a:cubicBezTo>
                    <a:cubicBezTo>
                      <a:pt x="6061" y="5561"/>
                      <a:pt x="5978" y="5478"/>
                      <a:pt x="5883" y="5478"/>
                    </a:cubicBezTo>
                    <a:lnTo>
                      <a:pt x="5371" y="5478"/>
                    </a:lnTo>
                    <a:lnTo>
                      <a:pt x="5371" y="5418"/>
                    </a:lnTo>
                    <a:cubicBezTo>
                      <a:pt x="5371" y="4525"/>
                      <a:pt x="6145" y="4204"/>
                      <a:pt x="6799" y="4204"/>
                    </a:cubicBezTo>
                    <a:lnTo>
                      <a:pt x="7704" y="4204"/>
                    </a:lnTo>
                    <a:cubicBezTo>
                      <a:pt x="7800" y="4204"/>
                      <a:pt x="7883" y="4132"/>
                      <a:pt x="7883" y="4025"/>
                    </a:cubicBezTo>
                    <a:lnTo>
                      <a:pt x="7883" y="2418"/>
                    </a:lnTo>
                    <a:cubicBezTo>
                      <a:pt x="7883" y="2334"/>
                      <a:pt x="7811" y="2239"/>
                      <a:pt x="7704" y="2239"/>
                    </a:cubicBezTo>
                    <a:lnTo>
                      <a:pt x="6799" y="2239"/>
                    </a:lnTo>
                    <a:cubicBezTo>
                      <a:pt x="5966" y="2239"/>
                      <a:pt x="5121" y="2572"/>
                      <a:pt x="4466" y="3156"/>
                    </a:cubicBezTo>
                    <a:cubicBezTo>
                      <a:pt x="3799" y="3763"/>
                      <a:pt x="3418" y="4549"/>
                      <a:pt x="3418" y="5382"/>
                    </a:cubicBezTo>
                    <a:lnTo>
                      <a:pt x="3418" y="5442"/>
                    </a:lnTo>
                    <a:lnTo>
                      <a:pt x="1989" y="5442"/>
                    </a:lnTo>
                    <a:cubicBezTo>
                      <a:pt x="1906" y="5442"/>
                      <a:pt x="1811" y="5513"/>
                      <a:pt x="1811" y="5620"/>
                    </a:cubicBezTo>
                    <a:lnTo>
                      <a:pt x="1811" y="7228"/>
                    </a:lnTo>
                    <a:cubicBezTo>
                      <a:pt x="1811" y="7323"/>
                      <a:pt x="1894" y="7406"/>
                      <a:pt x="1989" y="7406"/>
                    </a:cubicBezTo>
                    <a:lnTo>
                      <a:pt x="3418" y="7406"/>
                    </a:lnTo>
                    <a:lnTo>
                      <a:pt x="3418" y="10085"/>
                    </a:lnTo>
                    <a:cubicBezTo>
                      <a:pt x="1561" y="9300"/>
                      <a:pt x="346" y="7442"/>
                      <a:pt x="346" y="5418"/>
                    </a:cubicBezTo>
                    <a:cubicBezTo>
                      <a:pt x="346" y="2596"/>
                      <a:pt x="2620" y="322"/>
                      <a:pt x="5430" y="322"/>
                    </a:cubicBezTo>
                    <a:cubicBezTo>
                      <a:pt x="8228" y="322"/>
                      <a:pt x="10526" y="2620"/>
                      <a:pt x="10526" y="5418"/>
                    </a:cubicBezTo>
                    <a:cubicBezTo>
                      <a:pt x="10526" y="8228"/>
                      <a:pt x="8240" y="10502"/>
                      <a:pt x="5430" y="10502"/>
                    </a:cubicBezTo>
                    <a:lnTo>
                      <a:pt x="5371" y="10502"/>
                    </a:lnTo>
                    <a:lnTo>
                      <a:pt x="5371" y="7418"/>
                    </a:lnTo>
                    <a:lnTo>
                      <a:pt x="7728" y="7418"/>
                    </a:lnTo>
                    <a:cubicBezTo>
                      <a:pt x="7811" y="7418"/>
                      <a:pt x="7907" y="7347"/>
                      <a:pt x="7907" y="7240"/>
                    </a:cubicBezTo>
                    <a:lnTo>
                      <a:pt x="7907" y="5656"/>
                    </a:lnTo>
                    <a:cubicBezTo>
                      <a:pt x="7907" y="5561"/>
                      <a:pt x="7823" y="5478"/>
                      <a:pt x="7728" y="5478"/>
                    </a:cubicBezTo>
                    <a:lnTo>
                      <a:pt x="6728" y="5478"/>
                    </a:lnTo>
                    <a:cubicBezTo>
                      <a:pt x="6633" y="5478"/>
                      <a:pt x="6549" y="5549"/>
                      <a:pt x="6549" y="5656"/>
                    </a:cubicBezTo>
                    <a:cubicBezTo>
                      <a:pt x="6549" y="5740"/>
                      <a:pt x="6621" y="5835"/>
                      <a:pt x="6728" y="5835"/>
                    </a:cubicBezTo>
                    <a:lnTo>
                      <a:pt x="7561" y="5835"/>
                    </a:lnTo>
                    <a:lnTo>
                      <a:pt x="7561" y="7097"/>
                    </a:lnTo>
                    <a:lnTo>
                      <a:pt x="5204" y="7097"/>
                    </a:lnTo>
                    <a:cubicBezTo>
                      <a:pt x="5121" y="7097"/>
                      <a:pt x="5025" y="7168"/>
                      <a:pt x="5025" y="7275"/>
                    </a:cubicBezTo>
                    <a:lnTo>
                      <a:pt x="5025" y="10693"/>
                    </a:lnTo>
                    <a:cubicBezTo>
                      <a:pt x="5025" y="10788"/>
                      <a:pt x="5109" y="10859"/>
                      <a:pt x="5192" y="10871"/>
                    </a:cubicBezTo>
                    <a:lnTo>
                      <a:pt x="5430" y="10871"/>
                    </a:lnTo>
                    <a:cubicBezTo>
                      <a:pt x="6871" y="10871"/>
                      <a:pt x="8240" y="10312"/>
                      <a:pt x="9276" y="9288"/>
                    </a:cubicBezTo>
                    <a:cubicBezTo>
                      <a:pt x="10300" y="8252"/>
                      <a:pt x="10859" y="6883"/>
                      <a:pt x="10859" y="5442"/>
                    </a:cubicBezTo>
                    <a:cubicBezTo>
                      <a:pt x="10859" y="3989"/>
                      <a:pt x="10300" y="2620"/>
                      <a:pt x="9276" y="1584"/>
                    </a:cubicBezTo>
                    <a:cubicBezTo>
                      <a:pt x="8240" y="560"/>
                      <a:pt x="6871" y="1"/>
                      <a:pt x="54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96" name="Google Shape;5996;p64"/>
            <p:cNvGrpSpPr/>
            <p:nvPr/>
          </p:nvGrpSpPr>
          <p:grpSpPr>
            <a:xfrm>
              <a:off x="7053286" y="2227254"/>
              <a:ext cx="956596" cy="944252"/>
              <a:chOff x="4370663" y="1816530"/>
              <a:chExt cx="1098904" cy="1084724"/>
            </a:xfrm>
          </p:grpSpPr>
          <p:grpSp>
            <p:nvGrpSpPr>
              <p:cNvPr id="5997" name="Google Shape;5997;p64"/>
              <p:cNvGrpSpPr/>
              <p:nvPr/>
            </p:nvGrpSpPr>
            <p:grpSpPr>
              <a:xfrm>
                <a:off x="4370663" y="1816530"/>
                <a:ext cx="1098904" cy="1084724"/>
                <a:chOff x="4370663" y="1816530"/>
                <a:chExt cx="1098904" cy="1084724"/>
              </a:xfrm>
            </p:grpSpPr>
            <p:sp>
              <p:nvSpPr>
                <p:cNvPr id="5998" name="Google Shape;5998;p64"/>
                <p:cNvSpPr/>
                <p:nvPr/>
              </p:nvSpPr>
              <p:spPr>
                <a:xfrm>
                  <a:off x="4370663" y="1816530"/>
                  <a:ext cx="1098904" cy="1084724"/>
                </a:xfrm>
                <a:custGeom>
                  <a:rect b="b" l="l" r="r" t="t"/>
                  <a:pathLst>
                    <a:path extrusionOk="0" h="45131" w="45721">
                      <a:moveTo>
                        <a:pt x="22862" y="0"/>
                      </a:moveTo>
                      <a:cubicBezTo>
                        <a:pt x="22092" y="0"/>
                        <a:pt x="21324" y="295"/>
                        <a:pt x="20741" y="884"/>
                      </a:cubicBezTo>
                      <a:lnTo>
                        <a:pt x="12871" y="8742"/>
                      </a:lnTo>
                      <a:cubicBezTo>
                        <a:pt x="12698" y="8921"/>
                        <a:pt x="12472" y="9005"/>
                        <a:pt x="12246" y="9005"/>
                      </a:cubicBezTo>
                      <a:cubicBezTo>
                        <a:pt x="11945" y="9005"/>
                        <a:pt x="11643" y="8855"/>
                        <a:pt x="11466" y="8576"/>
                      </a:cubicBezTo>
                      <a:cubicBezTo>
                        <a:pt x="11014" y="7861"/>
                        <a:pt x="10645" y="7099"/>
                        <a:pt x="10347" y="6302"/>
                      </a:cubicBezTo>
                      <a:cubicBezTo>
                        <a:pt x="10168" y="5813"/>
                        <a:pt x="9847" y="5373"/>
                        <a:pt x="9394" y="5028"/>
                      </a:cubicBezTo>
                      <a:cubicBezTo>
                        <a:pt x="8866" y="4619"/>
                        <a:pt x="8248" y="4413"/>
                        <a:pt x="7630" y="4413"/>
                      </a:cubicBezTo>
                      <a:cubicBezTo>
                        <a:pt x="7078" y="4413"/>
                        <a:pt x="6526" y="4577"/>
                        <a:pt x="6037" y="4909"/>
                      </a:cubicBezTo>
                      <a:cubicBezTo>
                        <a:pt x="4465" y="5968"/>
                        <a:pt x="4310" y="8123"/>
                        <a:pt x="5584" y="9385"/>
                      </a:cubicBezTo>
                      <a:cubicBezTo>
                        <a:pt x="5894" y="9695"/>
                        <a:pt x="6251" y="9921"/>
                        <a:pt x="6632" y="10064"/>
                      </a:cubicBezTo>
                      <a:cubicBezTo>
                        <a:pt x="7418" y="10350"/>
                        <a:pt x="8180" y="10707"/>
                        <a:pt x="8882" y="11159"/>
                      </a:cubicBezTo>
                      <a:cubicBezTo>
                        <a:pt x="9383" y="11469"/>
                        <a:pt x="9466" y="12148"/>
                        <a:pt x="9049" y="12564"/>
                      </a:cubicBezTo>
                      <a:lnTo>
                        <a:pt x="1179" y="20434"/>
                      </a:lnTo>
                      <a:cubicBezTo>
                        <a:pt x="0" y="21613"/>
                        <a:pt x="0" y="23518"/>
                        <a:pt x="1179" y="24697"/>
                      </a:cubicBezTo>
                      <a:lnTo>
                        <a:pt x="20741" y="44247"/>
                      </a:lnTo>
                      <a:cubicBezTo>
                        <a:pt x="21324" y="44836"/>
                        <a:pt x="22092" y="45131"/>
                        <a:pt x="22862" y="45131"/>
                      </a:cubicBezTo>
                      <a:cubicBezTo>
                        <a:pt x="23631" y="45131"/>
                        <a:pt x="24402" y="44836"/>
                        <a:pt x="24992" y="44247"/>
                      </a:cubicBezTo>
                      <a:lnTo>
                        <a:pt x="44554" y="24697"/>
                      </a:lnTo>
                      <a:cubicBezTo>
                        <a:pt x="45720" y="23518"/>
                        <a:pt x="45720" y="21613"/>
                        <a:pt x="44554" y="20434"/>
                      </a:cubicBezTo>
                      <a:lnTo>
                        <a:pt x="24992" y="884"/>
                      </a:lnTo>
                      <a:cubicBezTo>
                        <a:pt x="24402" y="295"/>
                        <a:pt x="23631" y="0"/>
                        <a:pt x="22862" y="0"/>
                      </a:cubicBezTo>
                      <a:close/>
                    </a:path>
                  </a:pathLst>
                </a:custGeom>
                <a:solidFill>
                  <a:srgbClr val="69E7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9" name="Google Shape;5999;p64"/>
                <p:cNvSpPr/>
                <p:nvPr/>
              </p:nvSpPr>
              <p:spPr>
                <a:xfrm>
                  <a:off x="5055718" y="1904160"/>
                  <a:ext cx="287338" cy="287338"/>
                </a:xfrm>
                <a:custGeom>
                  <a:rect b="b" l="l" r="r" t="t"/>
                  <a:pathLst>
                    <a:path extrusionOk="0" h="11955" w="11955">
                      <a:moveTo>
                        <a:pt x="5978" y="0"/>
                      </a:moveTo>
                      <a:cubicBezTo>
                        <a:pt x="2680" y="0"/>
                        <a:pt x="1" y="2679"/>
                        <a:pt x="1" y="5977"/>
                      </a:cubicBezTo>
                      <a:cubicBezTo>
                        <a:pt x="1" y="9275"/>
                        <a:pt x="2680" y="11954"/>
                        <a:pt x="5978" y="11954"/>
                      </a:cubicBezTo>
                      <a:cubicBezTo>
                        <a:pt x="9276" y="11954"/>
                        <a:pt x="11955" y="9275"/>
                        <a:pt x="11955" y="5977"/>
                      </a:cubicBezTo>
                      <a:cubicBezTo>
                        <a:pt x="11955" y="2679"/>
                        <a:pt x="9276" y="0"/>
                        <a:pt x="5978" y="0"/>
                      </a:cubicBezTo>
                      <a:close/>
                    </a:path>
                  </a:pathLst>
                </a:custGeom>
                <a:solidFill>
                  <a:srgbClr val="69E7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00" name="Google Shape;6000;p64"/>
              <p:cNvGrpSpPr/>
              <p:nvPr/>
            </p:nvGrpSpPr>
            <p:grpSpPr>
              <a:xfrm>
                <a:off x="4732628" y="2171596"/>
                <a:ext cx="374986" cy="374572"/>
                <a:chOff x="3303268" y="3817349"/>
                <a:chExt cx="346056" cy="345674"/>
              </a:xfrm>
            </p:grpSpPr>
            <p:sp>
              <p:nvSpPr>
                <p:cNvPr id="6001" name="Google Shape;6001;p64"/>
                <p:cNvSpPr/>
                <p:nvPr/>
              </p:nvSpPr>
              <p:spPr>
                <a:xfrm>
                  <a:off x="3303268" y="3817349"/>
                  <a:ext cx="346056" cy="345674"/>
                </a:xfrm>
                <a:custGeom>
                  <a:rect b="b" l="l" r="r" t="t"/>
                  <a:pathLst>
                    <a:path extrusionOk="0" h="10860" w="10872">
                      <a:moveTo>
                        <a:pt x="5418" y="334"/>
                      </a:moveTo>
                      <a:cubicBezTo>
                        <a:pt x="8228" y="334"/>
                        <a:pt x="10514" y="2608"/>
                        <a:pt x="10514" y="5430"/>
                      </a:cubicBezTo>
                      <a:cubicBezTo>
                        <a:pt x="10514" y="8240"/>
                        <a:pt x="8228" y="10514"/>
                        <a:pt x="5418" y="10514"/>
                      </a:cubicBezTo>
                      <a:cubicBezTo>
                        <a:pt x="2608" y="10514"/>
                        <a:pt x="334" y="8240"/>
                        <a:pt x="334" y="5430"/>
                      </a:cubicBezTo>
                      <a:cubicBezTo>
                        <a:pt x="334" y="2608"/>
                        <a:pt x="2608" y="334"/>
                        <a:pt x="5418"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3" y="10859"/>
                        <a:pt x="8252" y="10300"/>
                        <a:pt x="9276" y="9264"/>
                      </a:cubicBezTo>
                      <a:cubicBezTo>
                        <a:pt x="10300" y="8240"/>
                        <a:pt x="10871" y="6871"/>
                        <a:pt x="10871" y="5430"/>
                      </a:cubicBezTo>
                      <a:cubicBezTo>
                        <a:pt x="10871" y="3989"/>
                        <a:pt x="10300" y="2620"/>
                        <a:pt x="9276" y="1584"/>
                      </a:cubicBezTo>
                      <a:cubicBezTo>
                        <a:pt x="8252" y="560"/>
                        <a:pt x="6883" y="1"/>
                        <a:pt x="54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2" name="Google Shape;6002;p64"/>
                <p:cNvSpPr/>
                <p:nvPr/>
              </p:nvSpPr>
              <p:spPr>
                <a:xfrm>
                  <a:off x="3368074" y="3882537"/>
                  <a:ext cx="215298" cy="215298"/>
                </a:xfrm>
                <a:custGeom>
                  <a:rect b="b" l="l" r="r" t="t"/>
                  <a:pathLst>
                    <a:path extrusionOk="0" h="6764" w="6764">
                      <a:moveTo>
                        <a:pt x="5335" y="346"/>
                      </a:moveTo>
                      <a:cubicBezTo>
                        <a:pt x="5930" y="346"/>
                        <a:pt x="6418" y="834"/>
                        <a:pt x="6418" y="1429"/>
                      </a:cubicBezTo>
                      <a:lnTo>
                        <a:pt x="6418" y="5335"/>
                      </a:lnTo>
                      <a:cubicBezTo>
                        <a:pt x="6418" y="5930"/>
                        <a:pt x="5930" y="6418"/>
                        <a:pt x="5335" y="6418"/>
                      </a:cubicBezTo>
                      <a:lnTo>
                        <a:pt x="1429" y="6418"/>
                      </a:lnTo>
                      <a:cubicBezTo>
                        <a:pt x="834" y="6418"/>
                        <a:pt x="346" y="5930"/>
                        <a:pt x="346" y="5335"/>
                      </a:cubicBezTo>
                      <a:lnTo>
                        <a:pt x="346" y="1429"/>
                      </a:lnTo>
                      <a:cubicBezTo>
                        <a:pt x="346" y="834"/>
                        <a:pt x="834" y="346"/>
                        <a:pt x="1429" y="346"/>
                      </a:cubicBezTo>
                      <a:close/>
                      <a:moveTo>
                        <a:pt x="1429" y="1"/>
                      </a:moveTo>
                      <a:cubicBezTo>
                        <a:pt x="644" y="1"/>
                        <a:pt x="1" y="644"/>
                        <a:pt x="1" y="1429"/>
                      </a:cubicBezTo>
                      <a:lnTo>
                        <a:pt x="1" y="5335"/>
                      </a:lnTo>
                      <a:cubicBezTo>
                        <a:pt x="1" y="6120"/>
                        <a:pt x="644" y="6763"/>
                        <a:pt x="1429" y="6763"/>
                      </a:cubicBezTo>
                      <a:lnTo>
                        <a:pt x="5335" y="6763"/>
                      </a:lnTo>
                      <a:cubicBezTo>
                        <a:pt x="6121" y="6763"/>
                        <a:pt x="6763" y="6120"/>
                        <a:pt x="6763" y="5335"/>
                      </a:cubicBezTo>
                      <a:lnTo>
                        <a:pt x="6763" y="1429"/>
                      </a:lnTo>
                      <a:cubicBezTo>
                        <a:pt x="6763" y="644"/>
                        <a:pt x="6121" y="1"/>
                        <a:pt x="533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3" name="Google Shape;6003;p64"/>
                <p:cNvSpPr/>
                <p:nvPr/>
              </p:nvSpPr>
              <p:spPr>
                <a:xfrm>
                  <a:off x="3418143" y="3933656"/>
                  <a:ext cx="114811" cy="112742"/>
                </a:xfrm>
                <a:custGeom>
                  <a:rect b="b" l="l" r="r" t="t"/>
                  <a:pathLst>
                    <a:path extrusionOk="0" h="3542" w="3607">
                      <a:moveTo>
                        <a:pt x="1822" y="0"/>
                      </a:moveTo>
                      <a:cubicBezTo>
                        <a:pt x="812" y="0"/>
                        <a:pt x="1" y="851"/>
                        <a:pt x="59" y="1859"/>
                      </a:cubicBezTo>
                      <a:cubicBezTo>
                        <a:pt x="95" y="2776"/>
                        <a:pt x="833" y="3502"/>
                        <a:pt x="1726" y="3538"/>
                      </a:cubicBezTo>
                      <a:cubicBezTo>
                        <a:pt x="1764" y="3541"/>
                        <a:pt x="1802" y="3542"/>
                        <a:pt x="1840" y="3542"/>
                      </a:cubicBezTo>
                      <a:cubicBezTo>
                        <a:pt x="2178" y="3542"/>
                        <a:pt x="2494" y="3447"/>
                        <a:pt x="2762" y="3276"/>
                      </a:cubicBezTo>
                      <a:cubicBezTo>
                        <a:pt x="2857" y="3217"/>
                        <a:pt x="2869" y="3086"/>
                        <a:pt x="2797" y="3014"/>
                      </a:cubicBezTo>
                      <a:cubicBezTo>
                        <a:pt x="2761" y="2978"/>
                        <a:pt x="2711" y="2964"/>
                        <a:pt x="2664" y="2964"/>
                      </a:cubicBezTo>
                      <a:cubicBezTo>
                        <a:pt x="2634" y="2964"/>
                        <a:pt x="2606" y="2969"/>
                        <a:pt x="2583" y="2979"/>
                      </a:cubicBezTo>
                      <a:cubicBezTo>
                        <a:pt x="2380" y="3096"/>
                        <a:pt x="2149" y="3185"/>
                        <a:pt x="1897" y="3185"/>
                      </a:cubicBezTo>
                      <a:cubicBezTo>
                        <a:pt x="1868" y="3185"/>
                        <a:pt x="1839" y="3183"/>
                        <a:pt x="1809" y="3181"/>
                      </a:cubicBezTo>
                      <a:cubicBezTo>
                        <a:pt x="1023" y="3169"/>
                        <a:pt x="380" y="2514"/>
                        <a:pt x="392" y="1716"/>
                      </a:cubicBezTo>
                      <a:cubicBezTo>
                        <a:pt x="426" y="948"/>
                        <a:pt x="1028" y="330"/>
                        <a:pt x="1792" y="330"/>
                      </a:cubicBezTo>
                      <a:cubicBezTo>
                        <a:pt x="1833" y="330"/>
                        <a:pt x="1874" y="332"/>
                        <a:pt x="1916" y="335"/>
                      </a:cubicBezTo>
                      <a:cubicBezTo>
                        <a:pt x="2619" y="371"/>
                        <a:pt x="3190" y="943"/>
                        <a:pt x="3250" y="1633"/>
                      </a:cubicBezTo>
                      <a:cubicBezTo>
                        <a:pt x="3285" y="1919"/>
                        <a:pt x="3214" y="2193"/>
                        <a:pt x="3095" y="2431"/>
                      </a:cubicBezTo>
                      <a:cubicBezTo>
                        <a:pt x="3059" y="2490"/>
                        <a:pt x="3059" y="2574"/>
                        <a:pt x="3119" y="2633"/>
                      </a:cubicBezTo>
                      <a:cubicBezTo>
                        <a:pt x="3149" y="2663"/>
                        <a:pt x="3191" y="2678"/>
                        <a:pt x="3234" y="2678"/>
                      </a:cubicBezTo>
                      <a:cubicBezTo>
                        <a:pt x="3295" y="2678"/>
                        <a:pt x="3358" y="2648"/>
                        <a:pt x="3393" y="2586"/>
                      </a:cubicBezTo>
                      <a:cubicBezTo>
                        <a:pt x="3536" y="2324"/>
                        <a:pt x="3607" y="2014"/>
                        <a:pt x="3583" y="1669"/>
                      </a:cubicBezTo>
                      <a:cubicBezTo>
                        <a:pt x="3536" y="764"/>
                        <a:pt x="2797" y="50"/>
                        <a:pt x="1904" y="2"/>
                      </a:cubicBezTo>
                      <a:cubicBezTo>
                        <a:pt x="1877" y="1"/>
                        <a:pt x="1849" y="0"/>
                        <a:pt x="182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4" name="Google Shape;6004;p64"/>
                <p:cNvSpPr/>
                <p:nvPr/>
              </p:nvSpPr>
              <p:spPr>
                <a:xfrm>
                  <a:off x="3519298" y="3910197"/>
                  <a:ext cx="29570" cy="29220"/>
                </a:xfrm>
                <a:custGeom>
                  <a:rect b="b" l="l" r="r" t="t"/>
                  <a:pathLst>
                    <a:path extrusionOk="0" h="918" w="929">
                      <a:moveTo>
                        <a:pt x="465" y="1"/>
                      </a:moveTo>
                      <a:cubicBezTo>
                        <a:pt x="203" y="1"/>
                        <a:pt x="0" y="203"/>
                        <a:pt x="0" y="453"/>
                      </a:cubicBezTo>
                      <a:cubicBezTo>
                        <a:pt x="0" y="715"/>
                        <a:pt x="203" y="918"/>
                        <a:pt x="465" y="918"/>
                      </a:cubicBezTo>
                      <a:cubicBezTo>
                        <a:pt x="715" y="918"/>
                        <a:pt x="929" y="715"/>
                        <a:pt x="929" y="453"/>
                      </a:cubicBezTo>
                      <a:cubicBezTo>
                        <a:pt x="929" y="203"/>
                        <a:pt x="715" y="1"/>
                        <a:pt x="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005" name="Google Shape;6005;p64"/>
            <p:cNvGrpSpPr/>
            <p:nvPr/>
          </p:nvGrpSpPr>
          <p:grpSpPr>
            <a:xfrm>
              <a:off x="6547098" y="2715744"/>
              <a:ext cx="956596" cy="944315"/>
              <a:chOff x="3789173" y="2377690"/>
              <a:chExt cx="1098904" cy="1084796"/>
            </a:xfrm>
          </p:grpSpPr>
          <p:grpSp>
            <p:nvGrpSpPr>
              <p:cNvPr id="6006" name="Google Shape;6006;p64"/>
              <p:cNvGrpSpPr/>
              <p:nvPr/>
            </p:nvGrpSpPr>
            <p:grpSpPr>
              <a:xfrm>
                <a:off x="3789173" y="2377690"/>
                <a:ext cx="1098904" cy="1084796"/>
                <a:chOff x="3789173" y="2377690"/>
                <a:chExt cx="1098904" cy="1084796"/>
              </a:xfrm>
            </p:grpSpPr>
            <p:sp>
              <p:nvSpPr>
                <p:cNvPr id="6007" name="Google Shape;6007;p64"/>
                <p:cNvSpPr/>
                <p:nvPr/>
              </p:nvSpPr>
              <p:spPr>
                <a:xfrm>
                  <a:off x="3789173" y="2377690"/>
                  <a:ext cx="1098904" cy="1084796"/>
                </a:xfrm>
                <a:custGeom>
                  <a:rect b="b" l="l" r="r" t="t"/>
                  <a:pathLst>
                    <a:path extrusionOk="0" h="45134" w="45721">
                      <a:moveTo>
                        <a:pt x="22861" y="0"/>
                      </a:moveTo>
                      <a:cubicBezTo>
                        <a:pt x="22090" y="0"/>
                        <a:pt x="21319" y="295"/>
                        <a:pt x="20730" y="884"/>
                      </a:cubicBezTo>
                      <a:lnTo>
                        <a:pt x="1180" y="20446"/>
                      </a:lnTo>
                      <a:cubicBezTo>
                        <a:pt x="1" y="21613"/>
                        <a:pt x="1" y="23518"/>
                        <a:pt x="1180" y="24697"/>
                      </a:cubicBezTo>
                      <a:lnTo>
                        <a:pt x="20730" y="44259"/>
                      </a:lnTo>
                      <a:cubicBezTo>
                        <a:pt x="21319" y="44842"/>
                        <a:pt x="22090" y="45134"/>
                        <a:pt x="22861" y="45134"/>
                      </a:cubicBezTo>
                      <a:cubicBezTo>
                        <a:pt x="23632" y="45134"/>
                        <a:pt x="24403" y="44842"/>
                        <a:pt x="24992" y="44259"/>
                      </a:cubicBezTo>
                      <a:lnTo>
                        <a:pt x="44542" y="24697"/>
                      </a:lnTo>
                      <a:cubicBezTo>
                        <a:pt x="45721" y="23518"/>
                        <a:pt x="45721" y="21613"/>
                        <a:pt x="44542" y="20446"/>
                      </a:cubicBezTo>
                      <a:lnTo>
                        <a:pt x="36684" y="12576"/>
                      </a:lnTo>
                      <a:cubicBezTo>
                        <a:pt x="36267" y="12171"/>
                        <a:pt x="36363" y="11481"/>
                        <a:pt x="36851" y="11171"/>
                      </a:cubicBezTo>
                      <a:cubicBezTo>
                        <a:pt x="37565" y="10719"/>
                        <a:pt x="38327" y="10350"/>
                        <a:pt x="39125" y="10052"/>
                      </a:cubicBezTo>
                      <a:cubicBezTo>
                        <a:pt x="39613" y="9874"/>
                        <a:pt x="40054" y="9552"/>
                        <a:pt x="40399" y="9100"/>
                      </a:cubicBezTo>
                      <a:cubicBezTo>
                        <a:pt x="41173" y="8099"/>
                        <a:pt x="41220" y="6778"/>
                        <a:pt x="40518" y="5730"/>
                      </a:cubicBezTo>
                      <a:cubicBezTo>
                        <a:pt x="39932" y="4868"/>
                        <a:pt x="39013" y="4436"/>
                        <a:pt x="38094" y="4436"/>
                      </a:cubicBezTo>
                      <a:cubicBezTo>
                        <a:pt x="37349" y="4436"/>
                        <a:pt x="36606" y="4720"/>
                        <a:pt x="36041" y="5290"/>
                      </a:cubicBezTo>
                      <a:cubicBezTo>
                        <a:pt x="35732" y="5587"/>
                        <a:pt x="35505" y="5956"/>
                        <a:pt x="35362" y="6337"/>
                      </a:cubicBezTo>
                      <a:cubicBezTo>
                        <a:pt x="35077" y="7123"/>
                        <a:pt x="34720" y="7885"/>
                        <a:pt x="34267" y="8588"/>
                      </a:cubicBezTo>
                      <a:cubicBezTo>
                        <a:pt x="34091" y="8872"/>
                        <a:pt x="33797" y="9021"/>
                        <a:pt x="33498" y="9021"/>
                      </a:cubicBezTo>
                      <a:cubicBezTo>
                        <a:pt x="33271" y="9021"/>
                        <a:pt x="33042" y="8934"/>
                        <a:pt x="32862" y="8754"/>
                      </a:cubicBezTo>
                      <a:lnTo>
                        <a:pt x="24992" y="884"/>
                      </a:lnTo>
                      <a:cubicBezTo>
                        <a:pt x="24403" y="295"/>
                        <a:pt x="23632" y="0"/>
                        <a:pt x="22861" y="0"/>
                      </a:cubicBezTo>
                      <a:close/>
                    </a:path>
                  </a:pathLst>
                </a:custGeom>
                <a:solidFill>
                  <a:srgbClr val="4949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8" name="Google Shape;6008;p64"/>
                <p:cNvSpPr/>
                <p:nvPr/>
              </p:nvSpPr>
              <p:spPr>
                <a:xfrm>
                  <a:off x="3885623" y="2465897"/>
                  <a:ext cx="287050" cy="287338"/>
                </a:xfrm>
                <a:custGeom>
                  <a:rect b="b" l="l" r="r" t="t"/>
                  <a:pathLst>
                    <a:path extrusionOk="0" h="11955" w="11943">
                      <a:moveTo>
                        <a:pt x="5977" y="0"/>
                      </a:moveTo>
                      <a:cubicBezTo>
                        <a:pt x="2679" y="0"/>
                        <a:pt x="0" y="2679"/>
                        <a:pt x="0" y="5977"/>
                      </a:cubicBezTo>
                      <a:cubicBezTo>
                        <a:pt x="0" y="9275"/>
                        <a:pt x="2679" y="11954"/>
                        <a:pt x="5977" y="11954"/>
                      </a:cubicBezTo>
                      <a:cubicBezTo>
                        <a:pt x="9275" y="11954"/>
                        <a:pt x="11942" y="9275"/>
                        <a:pt x="11942" y="5977"/>
                      </a:cubicBezTo>
                      <a:cubicBezTo>
                        <a:pt x="11942" y="2679"/>
                        <a:pt x="9275" y="0"/>
                        <a:pt x="5977" y="0"/>
                      </a:cubicBezTo>
                      <a:close/>
                    </a:path>
                  </a:pathLst>
                </a:custGeom>
                <a:solidFill>
                  <a:srgbClr val="4949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09" name="Google Shape;6009;p64"/>
              <p:cNvGrpSpPr/>
              <p:nvPr/>
            </p:nvGrpSpPr>
            <p:grpSpPr>
              <a:xfrm>
                <a:off x="4151137" y="2732796"/>
                <a:ext cx="374986" cy="374572"/>
                <a:chOff x="3752358" y="3817349"/>
                <a:chExt cx="346056" cy="345674"/>
              </a:xfrm>
            </p:grpSpPr>
            <p:sp>
              <p:nvSpPr>
                <p:cNvPr id="6010" name="Google Shape;6010;p64"/>
                <p:cNvSpPr/>
                <p:nvPr/>
              </p:nvSpPr>
              <p:spPr>
                <a:xfrm>
                  <a:off x="3752358" y="3817349"/>
                  <a:ext cx="346056" cy="345674"/>
                </a:xfrm>
                <a:custGeom>
                  <a:rect b="b" l="l" r="r" t="t"/>
                  <a:pathLst>
                    <a:path extrusionOk="0" h="10860" w="10872">
                      <a:moveTo>
                        <a:pt x="5430" y="334"/>
                      </a:moveTo>
                      <a:cubicBezTo>
                        <a:pt x="8252" y="334"/>
                        <a:pt x="10526" y="2608"/>
                        <a:pt x="10526" y="5430"/>
                      </a:cubicBezTo>
                      <a:cubicBezTo>
                        <a:pt x="10526" y="8240"/>
                        <a:pt x="8228"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300" y="8240"/>
                        <a:pt x="10871" y="6871"/>
                        <a:pt x="10871" y="5430"/>
                      </a:cubicBezTo>
                      <a:cubicBezTo>
                        <a:pt x="10871" y="3989"/>
                        <a:pt x="10300" y="2620"/>
                        <a:pt x="9276" y="1584"/>
                      </a:cubicBezTo>
                      <a:cubicBezTo>
                        <a:pt x="8252" y="560"/>
                        <a:pt x="6882" y="1"/>
                        <a:pt x="54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1" name="Google Shape;6011;p64"/>
                <p:cNvSpPr/>
                <p:nvPr/>
              </p:nvSpPr>
              <p:spPr>
                <a:xfrm>
                  <a:off x="3831933" y="3955682"/>
                  <a:ext cx="47809" cy="120540"/>
                </a:xfrm>
                <a:custGeom>
                  <a:rect b="b" l="l" r="r" t="t"/>
                  <a:pathLst>
                    <a:path extrusionOk="0" h="3787" w="1502">
                      <a:moveTo>
                        <a:pt x="1168" y="346"/>
                      </a:moveTo>
                      <a:lnTo>
                        <a:pt x="1168" y="3430"/>
                      </a:lnTo>
                      <a:lnTo>
                        <a:pt x="358" y="3430"/>
                      </a:lnTo>
                      <a:lnTo>
                        <a:pt x="358" y="346"/>
                      </a:lnTo>
                      <a:close/>
                      <a:moveTo>
                        <a:pt x="180" y="1"/>
                      </a:moveTo>
                      <a:cubicBezTo>
                        <a:pt x="96" y="1"/>
                        <a:pt x="1" y="72"/>
                        <a:pt x="1" y="179"/>
                      </a:cubicBezTo>
                      <a:lnTo>
                        <a:pt x="1" y="3608"/>
                      </a:lnTo>
                      <a:cubicBezTo>
                        <a:pt x="1" y="3703"/>
                        <a:pt x="72" y="3787"/>
                        <a:pt x="180" y="3787"/>
                      </a:cubicBezTo>
                      <a:lnTo>
                        <a:pt x="1323" y="3787"/>
                      </a:lnTo>
                      <a:cubicBezTo>
                        <a:pt x="1418" y="3787"/>
                        <a:pt x="1501" y="3715"/>
                        <a:pt x="1501" y="3608"/>
                      </a:cubicBezTo>
                      <a:lnTo>
                        <a:pt x="1501" y="179"/>
                      </a:lnTo>
                      <a:cubicBezTo>
                        <a:pt x="1501" y="72"/>
                        <a:pt x="1430" y="1"/>
                        <a:pt x="132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2" name="Google Shape;6012;p64"/>
                <p:cNvSpPr/>
                <p:nvPr/>
              </p:nvSpPr>
              <p:spPr>
                <a:xfrm>
                  <a:off x="3824739" y="3890112"/>
                  <a:ext cx="55002" cy="55002"/>
                </a:xfrm>
                <a:custGeom>
                  <a:rect b="b" l="l" r="r" t="t"/>
                  <a:pathLst>
                    <a:path extrusionOk="0" h="1728" w="1728">
                      <a:moveTo>
                        <a:pt x="870" y="334"/>
                      </a:moveTo>
                      <a:cubicBezTo>
                        <a:pt x="1156" y="334"/>
                        <a:pt x="1394" y="572"/>
                        <a:pt x="1394" y="846"/>
                      </a:cubicBezTo>
                      <a:cubicBezTo>
                        <a:pt x="1394" y="1132"/>
                        <a:pt x="1156" y="1370"/>
                        <a:pt x="870" y="1370"/>
                      </a:cubicBezTo>
                      <a:cubicBezTo>
                        <a:pt x="584" y="1370"/>
                        <a:pt x="346" y="1132"/>
                        <a:pt x="346" y="846"/>
                      </a:cubicBezTo>
                      <a:cubicBezTo>
                        <a:pt x="346" y="572"/>
                        <a:pt x="584" y="334"/>
                        <a:pt x="870" y="334"/>
                      </a:cubicBezTo>
                      <a:close/>
                      <a:moveTo>
                        <a:pt x="870" y="1"/>
                      </a:moveTo>
                      <a:cubicBezTo>
                        <a:pt x="394" y="1"/>
                        <a:pt x="1" y="394"/>
                        <a:pt x="1" y="870"/>
                      </a:cubicBezTo>
                      <a:cubicBezTo>
                        <a:pt x="1" y="1346"/>
                        <a:pt x="394" y="1727"/>
                        <a:pt x="870" y="1727"/>
                      </a:cubicBezTo>
                      <a:cubicBezTo>
                        <a:pt x="1346" y="1727"/>
                        <a:pt x="1727" y="1334"/>
                        <a:pt x="1727" y="870"/>
                      </a:cubicBezTo>
                      <a:cubicBezTo>
                        <a:pt x="1727" y="394"/>
                        <a:pt x="1346" y="1"/>
                        <a:pt x="87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3" name="Google Shape;6013;p64"/>
                <p:cNvSpPr/>
                <p:nvPr/>
              </p:nvSpPr>
              <p:spPr>
                <a:xfrm>
                  <a:off x="3904696" y="3955682"/>
                  <a:ext cx="128148" cy="120540"/>
                </a:xfrm>
                <a:custGeom>
                  <a:rect b="b" l="l" r="r" t="t"/>
                  <a:pathLst>
                    <a:path extrusionOk="0" h="3787" w="4026">
                      <a:moveTo>
                        <a:pt x="191" y="1"/>
                      </a:moveTo>
                      <a:cubicBezTo>
                        <a:pt x="96" y="1"/>
                        <a:pt x="1" y="72"/>
                        <a:pt x="1" y="179"/>
                      </a:cubicBezTo>
                      <a:lnTo>
                        <a:pt x="1" y="3608"/>
                      </a:lnTo>
                      <a:cubicBezTo>
                        <a:pt x="1" y="3703"/>
                        <a:pt x="84" y="3787"/>
                        <a:pt x="191" y="3787"/>
                      </a:cubicBezTo>
                      <a:lnTo>
                        <a:pt x="1334" y="3787"/>
                      </a:lnTo>
                      <a:cubicBezTo>
                        <a:pt x="1418" y="3787"/>
                        <a:pt x="1513" y="3715"/>
                        <a:pt x="1513" y="3608"/>
                      </a:cubicBezTo>
                      <a:lnTo>
                        <a:pt x="1513" y="2382"/>
                      </a:lnTo>
                      <a:cubicBezTo>
                        <a:pt x="1513" y="1977"/>
                        <a:pt x="1596" y="1501"/>
                        <a:pt x="2037" y="1501"/>
                      </a:cubicBezTo>
                      <a:cubicBezTo>
                        <a:pt x="2347" y="1501"/>
                        <a:pt x="2477" y="1763"/>
                        <a:pt x="2525" y="2060"/>
                      </a:cubicBezTo>
                      <a:cubicBezTo>
                        <a:pt x="2537" y="2156"/>
                        <a:pt x="2608" y="2215"/>
                        <a:pt x="2692" y="2215"/>
                      </a:cubicBezTo>
                      <a:cubicBezTo>
                        <a:pt x="2787" y="2215"/>
                        <a:pt x="2870" y="2120"/>
                        <a:pt x="2847" y="2025"/>
                      </a:cubicBezTo>
                      <a:cubicBezTo>
                        <a:pt x="2763" y="1465"/>
                        <a:pt x="2477" y="1155"/>
                        <a:pt x="2013" y="1155"/>
                      </a:cubicBezTo>
                      <a:cubicBezTo>
                        <a:pt x="1465" y="1155"/>
                        <a:pt x="1156" y="1608"/>
                        <a:pt x="1156" y="2382"/>
                      </a:cubicBezTo>
                      <a:lnTo>
                        <a:pt x="1156" y="3430"/>
                      </a:lnTo>
                      <a:lnTo>
                        <a:pt x="346" y="3430"/>
                      </a:lnTo>
                      <a:lnTo>
                        <a:pt x="346" y="358"/>
                      </a:lnTo>
                      <a:lnTo>
                        <a:pt x="918" y="358"/>
                      </a:lnTo>
                      <a:lnTo>
                        <a:pt x="918" y="572"/>
                      </a:lnTo>
                      <a:cubicBezTo>
                        <a:pt x="918" y="632"/>
                        <a:pt x="930" y="679"/>
                        <a:pt x="977" y="715"/>
                      </a:cubicBezTo>
                      <a:cubicBezTo>
                        <a:pt x="1007" y="733"/>
                        <a:pt x="1043" y="742"/>
                        <a:pt x="1078" y="742"/>
                      </a:cubicBezTo>
                      <a:cubicBezTo>
                        <a:pt x="1114" y="742"/>
                        <a:pt x="1150" y="733"/>
                        <a:pt x="1180" y="715"/>
                      </a:cubicBezTo>
                      <a:cubicBezTo>
                        <a:pt x="1477" y="477"/>
                        <a:pt x="1835" y="358"/>
                        <a:pt x="2227" y="358"/>
                      </a:cubicBezTo>
                      <a:cubicBezTo>
                        <a:pt x="3204" y="358"/>
                        <a:pt x="3656" y="1191"/>
                        <a:pt x="3656" y="2001"/>
                      </a:cubicBezTo>
                      <a:lnTo>
                        <a:pt x="3656" y="3430"/>
                      </a:lnTo>
                      <a:lnTo>
                        <a:pt x="2847" y="3430"/>
                      </a:lnTo>
                      <a:lnTo>
                        <a:pt x="2847" y="2870"/>
                      </a:lnTo>
                      <a:cubicBezTo>
                        <a:pt x="2847" y="2775"/>
                        <a:pt x="2775" y="2703"/>
                        <a:pt x="2692" y="2703"/>
                      </a:cubicBezTo>
                      <a:cubicBezTo>
                        <a:pt x="2597" y="2703"/>
                        <a:pt x="2525" y="2775"/>
                        <a:pt x="2525" y="2870"/>
                      </a:cubicBezTo>
                      <a:lnTo>
                        <a:pt x="2525" y="3596"/>
                      </a:lnTo>
                      <a:cubicBezTo>
                        <a:pt x="2525" y="3691"/>
                        <a:pt x="2597" y="3775"/>
                        <a:pt x="2704" y="3775"/>
                      </a:cubicBezTo>
                      <a:lnTo>
                        <a:pt x="3847" y="3775"/>
                      </a:lnTo>
                      <a:cubicBezTo>
                        <a:pt x="3942" y="3775"/>
                        <a:pt x="4025" y="3703"/>
                        <a:pt x="4025" y="3596"/>
                      </a:cubicBezTo>
                      <a:lnTo>
                        <a:pt x="4025" y="1989"/>
                      </a:lnTo>
                      <a:cubicBezTo>
                        <a:pt x="4025" y="810"/>
                        <a:pt x="3299" y="1"/>
                        <a:pt x="2239" y="1"/>
                      </a:cubicBezTo>
                      <a:cubicBezTo>
                        <a:pt x="1894" y="1"/>
                        <a:pt x="1573" y="84"/>
                        <a:pt x="1275" y="251"/>
                      </a:cubicBezTo>
                      <a:lnTo>
                        <a:pt x="1275" y="179"/>
                      </a:lnTo>
                      <a:cubicBezTo>
                        <a:pt x="1275" y="84"/>
                        <a:pt x="1204" y="1"/>
                        <a:pt x="109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014" name="Google Shape;6014;p64"/>
            <p:cNvGrpSpPr/>
            <p:nvPr/>
          </p:nvGrpSpPr>
          <p:grpSpPr>
            <a:xfrm>
              <a:off x="7034853" y="3222917"/>
              <a:ext cx="956596" cy="944252"/>
              <a:chOff x="4349489" y="2960313"/>
              <a:chExt cx="1098904" cy="1084724"/>
            </a:xfrm>
          </p:grpSpPr>
          <p:grpSp>
            <p:nvGrpSpPr>
              <p:cNvPr id="6015" name="Google Shape;6015;p64"/>
              <p:cNvGrpSpPr/>
              <p:nvPr/>
            </p:nvGrpSpPr>
            <p:grpSpPr>
              <a:xfrm>
                <a:off x="4349489" y="2960313"/>
                <a:ext cx="1098904" cy="1084724"/>
                <a:chOff x="4349489" y="2960313"/>
                <a:chExt cx="1098904" cy="1084724"/>
              </a:xfrm>
            </p:grpSpPr>
            <p:sp>
              <p:nvSpPr>
                <p:cNvPr id="6016" name="Google Shape;6016;p64"/>
                <p:cNvSpPr/>
                <p:nvPr/>
              </p:nvSpPr>
              <p:spPr>
                <a:xfrm>
                  <a:off x="4349489" y="2960313"/>
                  <a:ext cx="1098904" cy="1084724"/>
                </a:xfrm>
                <a:custGeom>
                  <a:rect b="b" l="l" r="r" t="t"/>
                  <a:pathLst>
                    <a:path extrusionOk="0" h="45131" w="45721">
                      <a:moveTo>
                        <a:pt x="22862" y="0"/>
                      </a:moveTo>
                      <a:cubicBezTo>
                        <a:pt x="22092" y="0"/>
                        <a:pt x="21324" y="295"/>
                        <a:pt x="20741" y="884"/>
                      </a:cubicBezTo>
                      <a:lnTo>
                        <a:pt x="12871" y="8743"/>
                      </a:lnTo>
                      <a:cubicBezTo>
                        <a:pt x="12697" y="8917"/>
                        <a:pt x="12470" y="9001"/>
                        <a:pt x="12243" y="9001"/>
                      </a:cubicBezTo>
                      <a:cubicBezTo>
                        <a:pt x="11942" y="9001"/>
                        <a:pt x="11642" y="8854"/>
                        <a:pt x="11466" y="8576"/>
                      </a:cubicBezTo>
                      <a:cubicBezTo>
                        <a:pt x="11014" y="7861"/>
                        <a:pt x="10645" y="7099"/>
                        <a:pt x="10347" y="6302"/>
                      </a:cubicBezTo>
                      <a:cubicBezTo>
                        <a:pt x="10168" y="5814"/>
                        <a:pt x="9847" y="5373"/>
                        <a:pt x="9394" y="5028"/>
                      </a:cubicBezTo>
                      <a:cubicBezTo>
                        <a:pt x="8866" y="4619"/>
                        <a:pt x="8248" y="4413"/>
                        <a:pt x="7630" y="4413"/>
                      </a:cubicBezTo>
                      <a:cubicBezTo>
                        <a:pt x="7078" y="4413"/>
                        <a:pt x="6525" y="4577"/>
                        <a:pt x="6037" y="4909"/>
                      </a:cubicBezTo>
                      <a:cubicBezTo>
                        <a:pt x="4465" y="5968"/>
                        <a:pt x="4310" y="8123"/>
                        <a:pt x="5584" y="9385"/>
                      </a:cubicBezTo>
                      <a:cubicBezTo>
                        <a:pt x="5894" y="9695"/>
                        <a:pt x="6251" y="9921"/>
                        <a:pt x="6632" y="10064"/>
                      </a:cubicBezTo>
                      <a:cubicBezTo>
                        <a:pt x="7418" y="10350"/>
                        <a:pt x="8180" y="10707"/>
                        <a:pt x="8882" y="11159"/>
                      </a:cubicBezTo>
                      <a:cubicBezTo>
                        <a:pt x="9382" y="11469"/>
                        <a:pt x="9466" y="12148"/>
                        <a:pt x="9049" y="12564"/>
                      </a:cubicBezTo>
                      <a:lnTo>
                        <a:pt x="1179" y="20434"/>
                      </a:lnTo>
                      <a:cubicBezTo>
                        <a:pt x="0" y="21613"/>
                        <a:pt x="0" y="23518"/>
                        <a:pt x="1179" y="24697"/>
                      </a:cubicBezTo>
                      <a:lnTo>
                        <a:pt x="20741" y="44247"/>
                      </a:lnTo>
                      <a:cubicBezTo>
                        <a:pt x="21324" y="44836"/>
                        <a:pt x="22092" y="45131"/>
                        <a:pt x="22862" y="45131"/>
                      </a:cubicBezTo>
                      <a:cubicBezTo>
                        <a:pt x="23631" y="45131"/>
                        <a:pt x="24402" y="44836"/>
                        <a:pt x="24992" y="44247"/>
                      </a:cubicBezTo>
                      <a:lnTo>
                        <a:pt x="44554" y="24697"/>
                      </a:lnTo>
                      <a:cubicBezTo>
                        <a:pt x="45720" y="23518"/>
                        <a:pt x="45720" y="21613"/>
                        <a:pt x="44554" y="20434"/>
                      </a:cubicBezTo>
                      <a:lnTo>
                        <a:pt x="24992" y="884"/>
                      </a:lnTo>
                      <a:cubicBezTo>
                        <a:pt x="24402" y="295"/>
                        <a:pt x="23631" y="0"/>
                        <a:pt x="22862" y="0"/>
                      </a:cubicBezTo>
                      <a:close/>
                    </a:path>
                  </a:pathLst>
                </a:custGeom>
                <a:solidFill>
                  <a:srgbClr val="FCBD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7" name="Google Shape;6017;p64"/>
                <p:cNvSpPr/>
                <p:nvPr/>
              </p:nvSpPr>
              <p:spPr>
                <a:xfrm>
                  <a:off x="5065741" y="3026769"/>
                  <a:ext cx="287338" cy="287338"/>
                </a:xfrm>
                <a:custGeom>
                  <a:rect b="b" l="l" r="r" t="t"/>
                  <a:pathLst>
                    <a:path extrusionOk="0" h="11955" w="11955">
                      <a:moveTo>
                        <a:pt x="5978" y="1"/>
                      </a:moveTo>
                      <a:cubicBezTo>
                        <a:pt x="2680" y="1"/>
                        <a:pt x="1" y="2679"/>
                        <a:pt x="1" y="5978"/>
                      </a:cubicBezTo>
                      <a:cubicBezTo>
                        <a:pt x="1" y="9276"/>
                        <a:pt x="2680" y="11954"/>
                        <a:pt x="5978" y="11954"/>
                      </a:cubicBezTo>
                      <a:cubicBezTo>
                        <a:pt x="9276" y="11954"/>
                        <a:pt x="11955" y="9276"/>
                        <a:pt x="11955" y="5978"/>
                      </a:cubicBezTo>
                      <a:cubicBezTo>
                        <a:pt x="11955" y="2679"/>
                        <a:pt x="9276" y="1"/>
                        <a:pt x="5978" y="1"/>
                      </a:cubicBezTo>
                      <a:close/>
                    </a:path>
                  </a:pathLst>
                </a:custGeom>
                <a:solidFill>
                  <a:srgbClr val="FCBD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18" name="Google Shape;6018;p64"/>
              <p:cNvGrpSpPr/>
              <p:nvPr/>
            </p:nvGrpSpPr>
            <p:grpSpPr>
              <a:xfrm>
                <a:off x="4732657" y="3315384"/>
                <a:ext cx="374952" cy="374572"/>
                <a:chOff x="4201447" y="3817349"/>
                <a:chExt cx="346024" cy="345674"/>
              </a:xfrm>
            </p:grpSpPr>
            <p:sp>
              <p:nvSpPr>
                <p:cNvPr id="6019" name="Google Shape;6019;p64"/>
                <p:cNvSpPr/>
                <p:nvPr/>
              </p:nvSpPr>
              <p:spPr>
                <a:xfrm>
                  <a:off x="4201447" y="3817349"/>
                  <a:ext cx="346024" cy="345674"/>
                </a:xfrm>
                <a:custGeom>
                  <a:rect b="b" l="l" r="r" t="t"/>
                  <a:pathLst>
                    <a:path extrusionOk="0" h="10860" w="10871">
                      <a:moveTo>
                        <a:pt x="5430" y="334"/>
                      </a:moveTo>
                      <a:cubicBezTo>
                        <a:pt x="8252" y="334"/>
                        <a:pt x="10526" y="2608"/>
                        <a:pt x="10526" y="5430"/>
                      </a:cubicBezTo>
                      <a:cubicBezTo>
                        <a:pt x="10526" y="8240"/>
                        <a:pt x="8252"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299" y="8240"/>
                        <a:pt x="10871" y="6871"/>
                        <a:pt x="10871" y="5430"/>
                      </a:cubicBezTo>
                      <a:cubicBezTo>
                        <a:pt x="10871" y="3989"/>
                        <a:pt x="10299" y="2620"/>
                        <a:pt x="9276" y="1584"/>
                      </a:cubicBezTo>
                      <a:cubicBezTo>
                        <a:pt x="8252" y="560"/>
                        <a:pt x="6882" y="1"/>
                        <a:pt x="54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0" name="Google Shape;6020;p64"/>
                <p:cNvSpPr/>
                <p:nvPr/>
              </p:nvSpPr>
              <p:spPr>
                <a:xfrm>
                  <a:off x="4271569" y="3904531"/>
                  <a:ext cx="227394" cy="185728"/>
                </a:xfrm>
                <a:custGeom>
                  <a:rect b="b" l="l" r="r" t="t"/>
                  <a:pathLst>
                    <a:path extrusionOk="0" h="5835" w="7144">
                      <a:moveTo>
                        <a:pt x="4620" y="0"/>
                      </a:moveTo>
                      <a:cubicBezTo>
                        <a:pt x="3727" y="0"/>
                        <a:pt x="2977" y="691"/>
                        <a:pt x="2905" y="1572"/>
                      </a:cubicBezTo>
                      <a:cubicBezTo>
                        <a:pt x="2727" y="1548"/>
                        <a:pt x="2358" y="1441"/>
                        <a:pt x="2262" y="1405"/>
                      </a:cubicBezTo>
                      <a:cubicBezTo>
                        <a:pt x="1643" y="1203"/>
                        <a:pt x="1072" y="810"/>
                        <a:pt x="631" y="322"/>
                      </a:cubicBezTo>
                      <a:cubicBezTo>
                        <a:pt x="596" y="298"/>
                        <a:pt x="572" y="274"/>
                        <a:pt x="524" y="262"/>
                      </a:cubicBezTo>
                      <a:cubicBezTo>
                        <a:pt x="517" y="261"/>
                        <a:pt x="509" y="260"/>
                        <a:pt x="501" y="260"/>
                      </a:cubicBezTo>
                      <a:cubicBezTo>
                        <a:pt x="436" y="260"/>
                        <a:pt x="367" y="304"/>
                        <a:pt x="346" y="357"/>
                      </a:cubicBezTo>
                      <a:cubicBezTo>
                        <a:pt x="238" y="572"/>
                        <a:pt x="179" y="810"/>
                        <a:pt x="179" y="1048"/>
                      </a:cubicBezTo>
                      <a:cubicBezTo>
                        <a:pt x="179" y="1393"/>
                        <a:pt x="286" y="1727"/>
                        <a:pt x="476" y="1977"/>
                      </a:cubicBezTo>
                      <a:cubicBezTo>
                        <a:pt x="466" y="1975"/>
                        <a:pt x="456" y="1974"/>
                        <a:pt x="446" y="1974"/>
                      </a:cubicBezTo>
                      <a:cubicBezTo>
                        <a:pt x="397" y="1974"/>
                        <a:pt x="349" y="1997"/>
                        <a:pt x="310" y="2036"/>
                      </a:cubicBezTo>
                      <a:cubicBezTo>
                        <a:pt x="286" y="2060"/>
                        <a:pt x="286" y="2108"/>
                        <a:pt x="274" y="2143"/>
                      </a:cubicBezTo>
                      <a:lnTo>
                        <a:pt x="274" y="2203"/>
                      </a:lnTo>
                      <a:cubicBezTo>
                        <a:pt x="274" y="2655"/>
                        <a:pt x="476" y="3072"/>
                        <a:pt x="822" y="3358"/>
                      </a:cubicBezTo>
                      <a:cubicBezTo>
                        <a:pt x="786" y="3370"/>
                        <a:pt x="774" y="3405"/>
                        <a:pt x="762" y="3417"/>
                      </a:cubicBezTo>
                      <a:cubicBezTo>
                        <a:pt x="750" y="3465"/>
                        <a:pt x="727" y="3513"/>
                        <a:pt x="750" y="3548"/>
                      </a:cubicBezTo>
                      <a:cubicBezTo>
                        <a:pt x="893" y="4024"/>
                        <a:pt x="1262" y="4405"/>
                        <a:pt x="1727" y="4548"/>
                      </a:cubicBezTo>
                      <a:cubicBezTo>
                        <a:pt x="1310" y="4798"/>
                        <a:pt x="834" y="4941"/>
                        <a:pt x="334" y="4941"/>
                      </a:cubicBezTo>
                      <a:lnTo>
                        <a:pt x="191" y="4941"/>
                      </a:lnTo>
                      <a:cubicBezTo>
                        <a:pt x="107" y="4941"/>
                        <a:pt x="36" y="5001"/>
                        <a:pt x="12" y="5084"/>
                      </a:cubicBezTo>
                      <a:cubicBezTo>
                        <a:pt x="0" y="5156"/>
                        <a:pt x="48" y="5239"/>
                        <a:pt x="107" y="5263"/>
                      </a:cubicBezTo>
                      <a:cubicBezTo>
                        <a:pt x="727" y="5632"/>
                        <a:pt x="1465" y="5834"/>
                        <a:pt x="2191" y="5834"/>
                      </a:cubicBezTo>
                      <a:cubicBezTo>
                        <a:pt x="3072" y="5834"/>
                        <a:pt x="3905" y="5560"/>
                        <a:pt x="4596" y="5060"/>
                      </a:cubicBezTo>
                      <a:cubicBezTo>
                        <a:pt x="4691" y="5001"/>
                        <a:pt x="4691" y="4858"/>
                        <a:pt x="4620" y="4786"/>
                      </a:cubicBezTo>
                      <a:cubicBezTo>
                        <a:pt x="4587" y="4754"/>
                        <a:pt x="4544" y="4735"/>
                        <a:pt x="4499" y="4735"/>
                      </a:cubicBezTo>
                      <a:cubicBezTo>
                        <a:pt x="4463" y="4735"/>
                        <a:pt x="4426" y="4748"/>
                        <a:pt x="4394" y="4775"/>
                      </a:cubicBezTo>
                      <a:cubicBezTo>
                        <a:pt x="3763" y="5215"/>
                        <a:pt x="3013" y="5489"/>
                        <a:pt x="2191" y="5489"/>
                      </a:cubicBezTo>
                      <a:cubicBezTo>
                        <a:pt x="1727" y="5489"/>
                        <a:pt x="1262" y="5394"/>
                        <a:pt x="846" y="5239"/>
                      </a:cubicBezTo>
                      <a:cubicBezTo>
                        <a:pt x="1369" y="5144"/>
                        <a:pt x="1846" y="4917"/>
                        <a:pt x="2262" y="4584"/>
                      </a:cubicBezTo>
                      <a:cubicBezTo>
                        <a:pt x="2310" y="4536"/>
                        <a:pt x="2334" y="4477"/>
                        <a:pt x="2322" y="4417"/>
                      </a:cubicBezTo>
                      <a:cubicBezTo>
                        <a:pt x="2310" y="4346"/>
                        <a:pt x="2239" y="4286"/>
                        <a:pt x="2155" y="4286"/>
                      </a:cubicBezTo>
                      <a:cubicBezTo>
                        <a:pt x="1739" y="4263"/>
                        <a:pt x="1369" y="4048"/>
                        <a:pt x="1167" y="3691"/>
                      </a:cubicBezTo>
                      <a:cubicBezTo>
                        <a:pt x="1250" y="3691"/>
                        <a:pt x="1358" y="3667"/>
                        <a:pt x="1441" y="3643"/>
                      </a:cubicBezTo>
                      <a:cubicBezTo>
                        <a:pt x="1524" y="3632"/>
                        <a:pt x="1584" y="3572"/>
                        <a:pt x="1584" y="3489"/>
                      </a:cubicBezTo>
                      <a:cubicBezTo>
                        <a:pt x="1596" y="3405"/>
                        <a:pt x="1536" y="3334"/>
                        <a:pt x="1441" y="3298"/>
                      </a:cubicBezTo>
                      <a:cubicBezTo>
                        <a:pt x="1000" y="3191"/>
                        <a:pt x="667" y="2822"/>
                        <a:pt x="596" y="2381"/>
                      </a:cubicBezTo>
                      <a:lnTo>
                        <a:pt x="596" y="2381"/>
                      </a:lnTo>
                      <a:cubicBezTo>
                        <a:pt x="727" y="2405"/>
                        <a:pt x="869" y="2417"/>
                        <a:pt x="1000" y="2417"/>
                      </a:cubicBezTo>
                      <a:cubicBezTo>
                        <a:pt x="1084" y="2417"/>
                        <a:pt x="1143" y="2358"/>
                        <a:pt x="1167" y="2274"/>
                      </a:cubicBezTo>
                      <a:cubicBezTo>
                        <a:pt x="1179" y="2203"/>
                        <a:pt x="1131" y="2143"/>
                        <a:pt x="1072" y="2108"/>
                      </a:cubicBezTo>
                      <a:cubicBezTo>
                        <a:pt x="703" y="1881"/>
                        <a:pt x="476" y="1488"/>
                        <a:pt x="476" y="1048"/>
                      </a:cubicBezTo>
                      <a:cubicBezTo>
                        <a:pt x="476" y="953"/>
                        <a:pt x="488" y="846"/>
                        <a:pt x="524" y="738"/>
                      </a:cubicBezTo>
                      <a:cubicBezTo>
                        <a:pt x="965" y="1191"/>
                        <a:pt x="1524" y="1524"/>
                        <a:pt x="2120" y="1727"/>
                      </a:cubicBezTo>
                      <a:cubicBezTo>
                        <a:pt x="2120" y="1727"/>
                        <a:pt x="2715" y="1905"/>
                        <a:pt x="2929" y="1917"/>
                      </a:cubicBezTo>
                      <a:lnTo>
                        <a:pt x="3024" y="1917"/>
                      </a:lnTo>
                      <a:cubicBezTo>
                        <a:pt x="3096" y="1917"/>
                        <a:pt x="3167" y="1869"/>
                        <a:pt x="3191" y="1798"/>
                      </a:cubicBezTo>
                      <a:cubicBezTo>
                        <a:pt x="3203" y="1786"/>
                        <a:pt x="3203" y="1750"/>
                        <a:pt x="3203" y="1738"/>
                      </a:cubicBezTo>
                      <a:lnTo>
                        <a:pt x="3203" y="1703"/>
                      </a:lnTo>
                      <a:cubicBezTo>
                        <a:pt x="3203" y="953"/>
                        <a:pt x="3810" y="334"/>
                        <a:pt x="4572" y="334"/>
                      </a:cubicBezTo>
                      <a:cubicBezTo>
                        <a:pt x="4941" y="334"/>
                        <a:pt x="5287" y="488"/>
                        <a:pt x="5549" y="750"/>
                      </a:cubicBezTo>
                      <a:cubicBezTo>
                        <a:pt x="5585" y="787"/>
                        <a:pt x="5621" y="802"/>
                        <a:pt x="5663" y="802"/>
                      </a:cubicBezTo>
                      <a:cubicBezTo>
                        <a:pt x="5676" y="802"/>
                        <a:pt x="5689" y="801"/>
                        <a:pt x="5703" y="798"/>
                      </a:cubicBezTo>
                      <a:cubicBezTo>
                        <a:pt x="5882" y="762"/>
                        <a:pt x="6049" y="738"/>
                        <a:pt x="6203" y="679"/>
                      </a:cubicBezTo>
                      <a:lnTo>
                        <a:pt x="6203" y="679"/>
                      </a:lnTo>
                      <a:cubicBezTo>
                        <a:pt x="6120" y="762"/>
                        <a:pt x="6013" y="857"/>
                        <a:pt x="5894" y="917"/>
                      </a:cubicBezTo>
                      <a:cubicBezTo>
                        <a:pt x="5822" y="965"/>
                        <a:pt x="5787" y="1048"/>
                        <a:pt x="5822" y="1143"/>
                      </a:cubicBezTo>
                      <a:cubicBezTo>
                        <a:pt x="5846" y="1203"/>
                        <a:pt x="5930" y="1250"/>
                        <a:pt x="6001" y="1250"/>
                      </a:cubicBezTo>
                      <a:cubicBezTo>
                        <a:pt x="6144" y="1227"/>
                        <a:pt x="6287" y="1215"/>
                        <a:pt x="6418" y="1167"/>
                      </a:cubicBezTo>
                      <a:lnTo>
                        <a:pt x="6418" y="1167"/>
                      </a:lnTo>
                      <a:cubicBezTo>
                        <a:pt x="6299" y="1286"/>
                        <a:pt x="6168" y="1405"/>
                        <a:pt x="6013" y="1512"/>
                      </a:cubicBezTo>
                      <a:cubicBezTo>
                        <a:pt x="5965" y="1548"/>
                        <a:pt x="5941" y="1608"/>
                        <a:pt x="5941" y="1655"/>
                      </a:cubicBezTo>
                      <a:lnTo>
                        <a:pt x="5941" y="1679"/>
                      </a:lnTo>
                      <a:lnTo>
                        <a:pt x="5941" y="1703"/>
                      </a:lnTo>
                      <a:lnTo>
                        <a:pt x="5941" y="1727"/>
                      </a:lnTo>
                      <a:cubicBezTo>
                        <a:pt x="5941" y="2691"/>
                        <a:pt x="5572" y="3572"/>
                        <a:pt x="4977" y="4227"/>
                      </a:cubicBezTo>
                      <a:cubicBezTo>
                        <a:pt x="4918" y="4298"/>
                        <a:pt x="4918" y="4405"/>
                        <a:pt x="4977" y="4465"/>
                      </a:cubicBezTo>
                      <a:cubicBezTo>
                        <a:pt x="5011" y="4499"/>
                        <a:pt x="5053" y="4514"/>
                        <a:pt x="5096" y="4514"/>
                      </a:cubicBezTo>
                      <a:cubicBezTo>
                        <a:pt x="5143" y="4514"/>
                        <a:pt x="5190" y="4496"/>
                        <a:pt x="5227" y="4465"/>
                      </a:cubicBezTo>
                      <a:cubicBezTo>
                        <a:pt x="5894" y="3715"/>
                        <a:pt x="6263" y="2762"/>
                        <a:pt x="6287" y="1750"/>
                      </a:cubicBezTo>
                      <a:cubicBezTo>
                        <a:pt x="6596" y="1524"/>
                        <a:pt x="6846" y="1250"/>
                        <a:pt x="7061" y="917"/>
                      </a:cubicBezTo>
                      <a:cubicBezTo>
                        <a:pt x="7144" y="857"/>
                        <a:pt x="7132" y="750"/>
                        <a:pt x="7061" y="715"/>
                      </a:cubicBezTo>
                      <a:cubicBezTo>
                        <a:pt x="7029" y="683"/>
                        <a:pt x="6987" y="667"/>
                        <a:pt x="6937" y="667"/>
                      </a:cubicBezTo>
                      <a:cubicBezTo>
                        <a:pt x="6912" y="667"/>
                        <a:pt x="6886" y="671"/>
                        <a:pt x="6858" y="679"/>
                      </a:cubicBezTo>
                      <a:cubicBezTo>
                        <a:pt x="6775" y="726"/>
                        <a:pt x="6680" y="750"/>
                        <a:pt x="6596" y="786"/>
                      </a:cubicBezTo>
                      <a:cubicBezTo>
                        <a:pt x="6680" y="667"/>
                        <a:pt x="6763" y="512"/>
                        <a:pt x="6823" y="369"/>
                      </a:cubicBezTo>
                      <a:cubicBezTo>
                        <a:pt x="6834" y="310"/>
                        <a:pt x="6834" y="238"/>
                        <a:pt x="6787" y="191"/>
                      </a:cubicBezTo>
                      <a:cubicBezTo>
                        <a:pt x="6750" y="153"/>
                        <a:pt x="6703" y="135"/>
                        <a:pt x="6659" y="135"/>
                      </a:cubicBezTo>
                      <a:cubicBezTo>
                        <a:pt x="6632" y="135"/>
                        <a:pt x="6607" y="142"/>
                        <a:pt x="6584" y="155"/>
                      </a:cubicBezTo>
                      <a:cubicBezTo>
                        <a:pt x="6322" y="310"/>
                        <a:pt x="6061" y="393"/>
                        <a:pt x="5775" y="441"/>
                      </a:cubicBezTo>
                      <a:cubicBezTo>
                        <a:pt x="5465" y="143"/>
                        <a:pt x="5048" y="0"/>
                        <a:pt x="462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021" name="Google Shape;6021;p64"/>
            <p:cNvGrpSpPr/>
            <p:nvPr/>
          </p:nvGrpSpPr>
          <p:grpSpPr>
            <a:xfrm>
              <a:off x="6529419" y="3711909"/>
              <a:ext cx="956596" cy="944315"/>
              <a:chOff x="3768864" y="3522050"/>
              <a:chExt cx="1098904" cy="1084796"/>
            </a:xfrm>
          </p:grpSpPr>
          <p:grpSp>
            <p:nvGrpSpPr>
              <p:cNvPr id="6022" name="Google Shape;6022;p64"/>
              <p:cNvGrpSpPr/>
              <p:nvPr/>
            </p:nvGrpSpPr>
            <p:grpSpPr>
              <a:xfrm>
                <a:off x="3768864" y="3522050"/>
                <a:ext cx="1098904" cy="1084796"/>
                <a:chOff x="3768864" y="3522050"/>
                <a:chExt cx="1098904" cy="1084796"/>
              </a:xfrm>
            </p:grpSpPr>
            <p:sp>
              <p:nvSpPr>
                <p:cNvPr id="6023" name="Google Shape;6023;p64"/>
                <p:cNvSpPr/>
                <p:nvPr/>
              </p:nvSpPr>
              <p:spPr>
                <a:xfrm>
                  <a:off x="3768864" y="3522050"/>
                  <a:ext cx="1098904" cy="1084796"/>
                </a:xfrm>
                <a:custGeom>
                  <a:rect b="b" l="l" r="r" t="t"/>
                  <a:pathLst>
                    <a:path extrusionOk="0" h="45134" w="45721">
                      <a:moveTo>
                        <a:pt x="22862" y="0"/>
                      </a:moveTo>
                      <a:cubicBezTo>
                        <a:pt x="22093" y="0"/>
                        <a:pt x="21325" y="295"/>
                        <a:pt x="20741" y="884"/>
                      </a:cubicBezTo>
                      <a:lnTo>
                        <a:pt x="1179" y="20446"/>
                      </a:lnTo>
                      <a:cubicBezTo>
                        <a:pt x="1" y="21613"/>
                        <a:pt x="1" y="23518"/>
                        <a:pt x="1179" y="24697"/>
                      </a:cubicBezTo>
                      <a:lnTo>
                        <a:pt x="20741" y="44259"/>
                      </a:lnTo>
                      <a:cubicBezTo>
                        <a:pt x="21325" y="44842"/>
                        <a:pt x="22093" y="45134"/>
                        <a:pt x="22862" y="45134"/>
                      </a:cubicBezTo>
                      <a:cubicBezTo>
                        <a:pt x="23631" y="45134"/>
                        <a:pt x="24402" y="44842"/>
                        <a:pt x="24992" y="44259"/>
                      </a:cubicBezTo>
                      <a:lnTo>
                        <a:pt x="44554" y="24697"/>
                      </a:lnTo>
                      <a:cubicBezTo>
                        <a:pt x="45721" y="23518"/>
                        <a:pt x="45721" y="21613"/>
                        <a:pt x="44554" y="20446"/>
                      </a:cubicBezTo>
                      <a:lnTo>
                        <a:pt x="36684" y="12576"/>
                      </a:lnTo>
                      <a:cubicBezTo>
                        <a:pt x="36279" y="12171"/>
                        <a:pt x="36362" y="11481"/>
                        <a:pt x="36850" y="11171"/>
                      </a:cubicBezTo>
                      <a:cubicBezTo>
                        <a:pt x="37565" y="10719"/>
                        <a:pt x="38327" y="10362"/>
                        <a:pt x="39124" y="10052"/>
                      </a:cubicBezTo>
                      <a:cubicBezTo>
                        <a:pt x="39613" y="9874"/>
                        <a:pt x="40053" y="9552"/>
                        <a:pt x="40410" y="9100"/>
                      </a:cubicBezTo>
                      <a:cubicBezTo>
                        <a:pt x="41172" y="8111"/>
                        <a:pt x="41220" y="6778"/>
                        <a:pt x="40518" y="5742"/>
                      </a:cubicBezTo>
                      <a:cubicBezTo>
                        <a:pt x="39931" y="4872"/>
                        <a:pt x="39013" y="4437"/>
                        <a:pt x="38094" y="4437"/>
                      </a:cubicBezTo>
                      <a:cubicBezTo>
                        <a:pt x="37352" y="4437"/>
                        <a:pt x="36610" y="4721"/>
                        <a:pt x="36041" y="5290"/>
                      </a:cubicBezTo>
                      <a:cubicBezTo>
                        <a:pt x="35731" y="5599"/>
                        <a:pt x="35505" y="5956"/>
                        <a:pt x="35362" y="6337"/>
                      </a:cubicBezTo>
                      <a:cubicBezTo>
                        <a:pt x="35076" y="7135"/>
                        <a:pt x="34719" y="7885"/>
                        <a:pt x="34267" y="8588"/>
                      </a:cubicBezTo>
                      <a:cubicBezTo>
                        <a:pt x="34091" y="8872"/>
                        <a:pt x="33796" y="9021"/>
                        <a:pt x="33498" y="9021"/>
                      </a:cubicBezTo>
                      <a:cubicBezTo>
                        <a:pt x="33271" y="9021"/>
                        <a:pt x="33042" y="8934"/>
                        <a:pt x="32862" y="8754"/>
                      </a:cubicBezTo>
                      <a:lnTo>
                        <a:pt x="24992" y="884"/>
                      </a:lnTo>
                      <a:cubicBezTo>
                        <a:pt x="24402" y="295"/>
                        <a:pt x="23631" y="0"/>
                        <a:pt x="22862" y="0"/>
                      </a:cubicBezTo>
                      <a:close/>
                    </a:path>
                  </a:pathLst>
                </a:custGeom>
                <a:solidFill>
                  <a:srgbClr val="EC3A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4" name="Google Shape;6024;p64"/>
                <p:cNvSpPr/>
                <p:nvPr/>
              </p:nvSpPr>
              <p:spPr>
                <a:xfrm>
                  <a:off x="3887041" y="3641743"/>
                  <a:ext cx="287338" cy="287026"/>
                </a:xfrm>
                <a:custGeom>
                  <a:rect b="b" l="l" r="r" t="t"/>
                  <a:pathLst>
                    <a:path extrusionOk="0" h="11942" w="11955">
                      <a:moveTo>
                        <a:pt x="5978" y="0"/>
                      </a:moveTo>
                      <a:cubicBezTo>
                        <a:pt x="2680" y="0"/>
                        <a:pt x="1" y="2667"/>
                        <a:pt x="1" y="5977"/>
                      </a:cubicBezTo>
                      <a:cubicBezTo>
                        <a:pt x="1" y="9275"/>
                        <a:pt x="2680" y="11942"/>
                        <a:pt x="5978" y="11942"/>
                      </a:cubicBezTo>
                      <a:cubicBezTo>
                        <a:pt x="9276" y="11942"/>
                        <a:pt x="11955" y="9275"/>
                        <a:pt x="11955" y="5977"/>
                      </a:cubicBezTo>
                      <a:cubicBezTo>
                        <a:pt x="11955" y="2667"/>
                        <a:pt x="9276" y="0"/>
                        <a:pt x="5978" y="0"/>
                      </a:cubicBezTo>
                      <a:close/>
                    </a:path>
                  </a:pathLst>
                </a:custGeom>
                <a:solidFill>
                  <a:srgbClr val="EC3A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25" name="Google Shape;6025;p64"/>
              <p:cNvGrpSpPr/>
              <p:nvPr/>
            </p:nvGrpSpPr>
            <p:grpSpPr>
              <a:xfrm>
                <a:off x="4139616" y="3871555"/>
                <a:ext cx="357419" cy="357005"/>
                <a:chOff x="7482229" y="3351230"/>
                <a:chExt cx="357419" cy="357005"/>
              </a:xfrm>
            </p:grpSpPr>
            <p:sp>
              <p:nvSpPr>
                <p:cNvPr id="6026" name="Google Shape;6026;p64"/>
                <p:cNvSpPr/>
                <p:nvPr/>
              </p:nvSpPr>
              <p:spPr>
                <a:xfrm>
                  <a:off x="7482229" y="3351230"/>
                  <a:ext cx="357419" cy="357005"/>
                </a:xfrm>
                <a:custGeom>
                  <a:rect b="b" l="l" r="r" t="t"/>
                  <a:pathLst>
                    <a:path extrusionOk="0" h="11216" w="11229">
                      <a:moveTo>
                        <a:pt x="5633" y="357"/>
                      </a:moveTo>
                      <a:cubicBezTo>
                        <a:pt x="8538" y="357"/>
                        <a:pt x="10883" y="2703"/>
                        <a:pt x="10883" y="5608"/>
                      </a:cubicBezTo>
                      <a:cubicBezTo>
                        <a:pt x="10883" y="8513"/>
                        <a:pt x="8538" y="10859"/>
                        <a:pt x="5633" y="10859"/>
                      </a:cubicBezTo>
                      <a:cubicBezTo>
                        <a:pt x="2728" y="10859"/>
                        <a:pt x="382" y="8513"/>
                        <a:pt x="382" y="5608"/>
                      </a:cubicBezTo>
                      <a:cubicBezTo>
                        <a:pt x="382" y="2703"/>
                        <a:pt x="2728" y="357"/>
                        <a:pt x="5633" y="357"/>
                      </a:cubicBezTo>
                      <a:close/>
                      <a:moveTo>
                        <a:pt x="5621" y="0"/>
                      </a:moveTo>
                      <a:cubicBezTo>
                        <a:pt x="4109" y="0"/>
                        <a:pt x="2716" y="572"/>
                        <a:pt x="1644" y="1631"/>
                      </a:cubicBezTo>
                      <a:cubicBezTo>
                        <a:pt x="584" y="2691"/>
                        <a:pt x="1" y="4108"/>
                        <a:pt x="1" y="5608"/>
                      </a:cubicBezTo>
                      <a:cubicBezTo>
                        <a:pt x="1" y="7108"/>
                        <a:pt x="584" y="8513"/>
                        <a:pt x="1644" y="9585"/>
                      </a:cubicBezTo>
                      <a:cubicBezTo>
                        <a:pt x="2704" y="10632"/>
                        <a:pt x="4109" y="11216"/>
                        <a:pt x="5621" y="11216"/>
                      </a:cubicBezTo>
                      <a:cubicBezTo>
                        <a:pt x="7121" y="11216"/>
                        <a:pt x="8526" y="10632"/>
                        <a:pt x="9597" y="9585"/>
                      </a:cubicBezTo>
                      <a:cubicBezTo>
                        <a:pt x="10645" y="8525"/>
                        <a:pt x="11229" y="7108"/>
                        <a:pt x="11229" y="5608"/>
                      </a:cubicBezTo>
                      <a:cubicBezTo>
                        <a:pt x="11229" y="4108"/>
                        <a:pt x="10669" y="2703"/>
                        <a:pt x="9597" y="1631"/>
                      </a:cubicBezTo>
                      <a:cubicBezTo>
                        <a:pt x="8538" y="572"/>
                        <a:pt x="7121" y="0"/>
                        <a:pt x="562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7" name="Google Shape;6027;p64"/>
                <p:cNvSpPr/>
                <p:nvPr/>
              </p:nvSpPr>
              <p:spPr>
                <a:xfrm>
                  <a:off x="7592138" y="3605616"/>
                  <a:ext cx="137983" cy="32530"/>
                </a:xfrm>
                <a:custGeom>
                  <a:rect b="b" l="l" r="r" t="t"/>
                  <a:pathLst>
                    <a:path extrusionOk="0" h="1022" w="4335">
                      <a:moveTo>
                        <a:pt x="202" y="1"/>
                      </a:moveTo>
                      <a:cubicBezTo>
                        <a:pt x="147" y="1"/>
                        <a:pt x="94" y="21"/>
                        <a:pt x="60" y="69"/>
                      </a:cubicBezTo>
                      <a:cubicBezTo>
                        <a:pt x="1" y="140"/>
                        <a:pt x="1" y="259"/>
                        <a:pt x="96" y="319"/>
                      </a:cubicBezTo>
                      <a:cubicBezTo>
                        <a:pt x="644" y="783"/>
                        <a:pt x="1370" y="1021"/>
                        <a:pt x="2168" y="1021"/>
                      </a:cubicBezTo>
                      <a:cubicBezTo>
                        <a:pt x="2954" y="1021"/>
                        <a:pt x="3680" y="771"/>
                        <a:pt x="4239" y="319"/>
                      </a:cubicBezTo>
                      <a:cubicBezTo>
                        <a:pt x="4323" y="259"/>
                        <a:pt x="4335" y="140"/>
                        <a:pt x="4263" y="69"/>
                      </a:cubicBezTo>
                      <a:cubicBezTo>
                        <a:pt x="4228" y="26"/>
                        <a:pt x="4170" y="4"/>
                        <a:pt x="4115" y="4"/>
                      </a:cubicBezTo>
                      <a:cubicBezTo>
                        <a:pt x="4078" y="4"/>
                        <a:pt x="4042" y="14"/>
                        <a:pt x="4013" y="33"/>
                      </a:cubicBezTo>
                      <a:cubicBezTo>
                        <a:pt x="3537" y="438"/>
                        <a:pt x="2882" y="664"/>
                        <a:pt x="2168" y="664"/>
                      </a:cubicBezTo>
                      <a:cubicBezTo>
                        <a:pt x="1465" y="664"/>
                        <a:pt x="810" y="438"/>
                        <a:pt x="322" y="33"/>
                      </a:cubicBezTo>
                      <a:cubicBezTo>
                        <a:pt x="286" y="12"/>
                        <a:pt x="244" y="1"/>
                        <a:pt x="20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8" name="Google Shape;6028;p64"/>
                <p:cNvSpPr/>
                <p:nvPr/>
              </p:nvSpPr>
              <p:spPr>
                <a:xfrm>
                  <a:off x="7513709" y="3387962"/>
                  <a:ext cx="295987" cy="282014"/>
                </a:xfrm>
                <a:custGeom>
                  <a:rect b="b" l="l" r="r" t="t"/>
                  <a:pathLst>
                    <a:path extrusionOk="0" h="8860" w="9299">
                      <a:moveTo>
                        <a:pt x="6060" y="370"/>
                      </a:moveTo>
                      <a:cubicBezTo>
                        <a:pt x="6358" y="370"/>
                        <a:pt x="6596" y="608"/>
                        <a:pt x="6596" y="906"/>
                      </a:cubicBezTo>
                      <a:cubicBezTo>
                        <a:pt x="6596" y="1204"/>
                        <a:pt x="6358" y="1442"/>
                        <a:pt x="6060" y="1442"/>
                      </a:cubicBezTo>
                      <a:cubicBezTo>
                        <a:pt x="5763" y="1442"/>
                        <a:pt x="5525" y="1204"/>
                        <a:pt x="5525" y="906"/>
                      </a:cubicBezTo>
                      <a:cubicBezTo>
                        <a:pt x="5525" y="608"/>
                        <a:pt x="5763" y="370"/>
                        <a:pt x="6060" y="370"/>
                      </a:cubicBezTo>
                      <a:close/>
                      <a:moveTo>
                        <a:pt x="1322" y="2989"/>
                      </a:moveTo>
                      <a:cubicBezTo>
                        <a:pt x="1596" y="2989"/>
                        <a:pt x="1834" y="3097"/>
                        <a:pt x="2012" y="3263"/>
                      </a:cubicBezTo>
                      <a:cubicBezTo>
                        <a:pt x="1477" y="3680"/>
                        <a:pt x="1072" y="4240"/>
                        <a:pt x="881" y="4883"/>
                      </a:cubicBezTo>
                      <a:cubicBezTo>
                        <a:pt x="548" y="4716"/>
                        <a:pt x="334" y="4359"/>
                        <a:pt x="334" y="3990"/>
                      </a:cubicBezTo>
                      <a:cubicBezTo>
                        <a:pt x="334" y="3442"/>
                        <a:pt x="774" y="2989"/>
                        <a:pt x="1322" y="2989"/>
                      </a:cubicBezTo>
                      <a:close/>
                      <a:moveTo>
                        <a:pt x="7954" y="2989"/>
                      </a:moveTo>
                      <a:cubicBezTo>
                        <a:pt x="8501" y="2989"/>
                        <a:pt x="8942" y="3442"/>
                        <a:pt x="8942" y="3990"/>
                      </a:cubicBezTo>
                      <a:cubicBezTo>
                        <a:pt x="8966" y="4359"/>
                        <a:pt x="8739" y="4704"/>
                        <a:pt x="8394" y="4883"/>
                      </a:cubicBezTo>
                      <a:cubicBezTo>
                        <a:pt x="8216" y="4240"/>
                        <a:pt x="7811" y="3680"/>
                        <a:pt x="7263" y="3263"/>
                      </a:cubicBezTo>
                      <a:cubicBezTo>
                        <a:pt x="7442" y="3085"/>
                        <a:pt x="7692" y="2989"/>
                        <a:pt x="7954" y="2989"/>
                      </a:cubicBezTo>
                      <a:close/>
                      <a:moveTo>
                        <a:pt x="6072" y="1"/>
                      </a:moveTo>
                      <a:cubicBezTo>
                        <a:pt x="5632" y="1"/>
                        <a:pt x="5251" y="334"/>
                        <a:pt x="5191" y="763"/>
                      </a:cubicBezTo>
                      <a:lnTo>
                        <a:pt x="4596" y="953"/>
                      </a:lnTo>
                      <a:cubicBezTo>
                        <a:pt x="4525" y="989"/>
                        <a:pt x="4477" y="1049"/>
                        <a:pt x="4477" y="1120"/>
                      </a:cubicBezTo>
                      <a:lnTo>
                        <a:pt x="4477" y="2370"/>
                      </a:lnTo>
                      <a:cubicBezTo>
                        <a:pt x="3679" y="2394"/>
                        <a:pt x="2929" y="2632"/>
                        <a:pt x="2334" y="3025"/>
                      </a:cubicBezTo>
                      <a:cubicBezTo>
                        <a:pt x="2084" y="2751"/>
                        <a:pt x="1727" y="2608"/>
                        <a:pt x="1358" y="2608"/>
                      </a:cubicBezTo>
                      <a:cubicBezTo>
                        <a:pt x="607" y="2608"/>
                        <a:pt x="0" y="3216"/>
                        <a:pt x="0" y="3966"/>
                      </a:cubicBezTo>
                      <a:cubicBezTo>
                        <a:pt x="0" y="4513"/>
                        <a:pt x="345" y="5002"/>
                        <a:pt x="834" y="5216"/>
                      </a:cubicBezTo>
                      <a:cubicBezTo>
                        <a:pt x="822" y="5347"/>
                        <a:pt x="798" y="5478"/>
                        <a:pt x="798" y="5609"/>
                      </a:cubicBezTo>
                      <a:cubicBezTo>
                        <a:pt x="798" y="7395"/>
                        <a:pt x="2524" y="8859"/>
                        <a:pt x="4667" y="8859"/>
                      </a:cubicBezTo>
                      <a:cubicBezTo>
                        <a:pt x="5763" y="8859"/>
                        <a:pt x="6739" y="8490"/>
                        <a:pt x="7442" y="7871"/>
                      </a:cubicBezTo>
                      <a:cubicBezTo>
                        <a:pt x="7513" y="7811"/>
                        <a:pt x="7513" y="7692"/>
                        <a:pt x="7454" y="7621"/>
                      </a:cubicBezTo>
                      <a:cubicBezTo>
                        <a:pt x="7421" y="7588"/>
                        <a:pt x="7374" y="7570"/>
                        <a:pt x="7326" y="7570"/>
                      </a:cubicBezTo>
                      <a:cubicBezTo>
                        <a:pt x="7287" y="7570"/>
                        <a:pt x="7248" y="7582"/>
                        <a:pt x="7215" y="7609"/>
                      </a:cubicBezTo>
                      <a:cubicBezTo>
                        <a:pt x="6572" y="8157"/>
                        <a:pt x="5668" y="8514"/>
                        <a:pt x="4667" y="8514"/>
                      </a:cubicBezTo>
                      <a:cubicBezTo>
                        <a:pt x="2739" y="8514"/>
                        <a:pt x="1167" y="7216"/>
                        <a:pt x="1167" y="5633"/>
                      </a:cubicBezTo>
                      <a:cubicBezTo>
                        <a:pt x="1167" y="4037"/>
                        <a:pt x="2739" y="2739"/>
                        <a:pt x="4667" y="2739"/>
                      </a:cubicBezTo>
                      <a:cubicBezTo>
                        <a:pt x="6608" y="2739"/>
                        <a:pt x="8180" y="4037"/>
                        <a:pt x="8180" y="5633"/>
                      </a:cubicBezTo>
                      <a:cubicBezTo>
                        <a:pt x="8180" y="6133"/>
                        <a:pt x="8037" y="6597"/>
                        <a:pt x="7751" y="7014"/>
                      </a:cubicBezTo>
                      <a:cubicBezTo>
                        <a:pt x="7704" y="7085"/>
                        <a:pt x="7727" y="7169"/>
                        <a:pt x="7787" y="7228"/>
                      </a:cubicBezTo>
                      <a:cubicBezTo>
                        <a:pt x="7818" y="7264"/>
                        <a:pt x="7859" y="7280"/>
                        <a:pt x="7902" y="7280"/>
                      </a:cubicBezTo>
                      <a:cubicBezTo>
                        <a:pt x="7958" y="7280"/>
                        <a:pt x="8015" y="7252"/>
                        <a:pt x="8049" y="7204"/>
                      </a:cubicBezTo>
                      <a:cubicBezTo>
                        <a:pt x="8358" y="6740"/>
                        <a:pt x="8537" y="6192"/>
                        <a:pt x="8537" y="5621"/>
                      </a:cubicBezTo>
                      <a:cubicBezTo>
                        <a:pt x="8537" y="5490"/>
                        <a:pt x="8525" y="5359"/>
                        <a:pt x="8513" y="5228"/>
                      </a:cubicBezTo>
                      <a:cubicBezTo>
                        <a:pt x="8978" y="5014"/>
                        <a:pt x="9299" y="4525"/>
                        <a:pt x="9299" y="3978"/>
                      </a:cubicBezTo>
                      <a:cubicBezTo>
                        <a:pt x="9299" y="3228"/>
                        <a:pt x="8692" y="2620"/>
                        <a:pt x="7954" y="2620"/>
                      </a:cubicBezTo>
                      <a:cubicBezTo>
                        <a:pt x="7573" y="2620"/>
                        <a:pt x="7215" y="2775"/>
                        <a:pt x="6965" y="3037"/>
                      </a:cubicBezTo>
                      <a:cubicBezTo>
                        <a:pt x="6358" y="2656"/>
                        <a:pt x="5632" y="2406"/>
                        <a:pt x="4822" y="2382"/>
                      </a:cubicBezTo>
                      <a:lnTo>
                        <a:pt x="4822" y="1263"/>
                      </a:lnTo>
                      <a:lnTo>
                        <a:pt x="5215" y="1132"/>
                      </a:lnTo>
                      <a:cubicBezTo>
                        <a:pt x="5303" y="1507"/>
                        <a:pt x="5647" y="1780"/>
                        <a:pt x="6048" y="1780"/>
                      </a:cubicBezTo>
                      <a:cubicBezTo>
                        <a:pt x="6080" y="1780"/>
                        <a:pt x="6112" y="1779"/>
                        <a:pt x="6144" y="1775"/>
                      </a:cubicBezTo>
                      <a:cubicBezTo>
                        <a:pt x="6584" y="1727"/>
                        <a:pt x="6918" y="1382"/>
                        <a:pt x="6953" y="953"/>
                      </a:cubicBezTo>
                      <a:cubicBezTo>
                        <a:pt x="6977" y="430"/>
                        <a:pt x="6584" y="1"/>
                        <a:pt x="607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9" name="Google Shape;6029;p64"/>
                <p:cNvSpPr/>
                <p:nvPr/>
              </p:nvSpPr>
              <p:spPr>
                <a:xfrm>
                  <a:off x="7580393" y="3516460"/>
                  <a:ext cx="56880" cy="56880"/>
                </a:xfrm>
                <a:custGeom>
                  <a:rect b="b" l="l" r="r" t="t"/>
                  <a:pathLst>
                    <a:path extrusionOk="0" h="1787" w="1787">
                      <a:moveTo>
                        <a:pt x="894" y="345"/>
                      </a:moveTo>
                      <a:cubicBezTo>
                        <a:pt x="1191" y="345"/>
                        <a:pt x="1429" y="584"/>
                        <a:pt x="1429" y="881"/>
                      </a:cubicBezTo>
                      <a:cubicBezTo>
                        <a:pt x="1418" y="1179"/>
                        <a:pt x="1179" y="1417"/>
                        <a:pt x="894" y="1417"/>
                      </a:cubicBezTo>
                      <a:cubicBezTo>
                        <a:pt x="596" y="1417"/>
                        <a:pt x="358" y="1179"/>
                        <a:pt x="358" y="881"/>
                      </a:cubicBezTo>
                      <a:cubicBezTo>
                        <a:pt x="358" y="584"/>
                        <a:pt x="596" y="345"/>
                        <a:pt x="894" y="345"/>
                      </a:cubicBezTo>
                      <a:close/>
                      <a:moveTo>
                        <a:pt x="894" y="0"/>
                      </a:moveTo>
                      <a:cubicBezTo>
                        <a:pt x="406" y="0"/>
                        <a:pt x="1" y="405"/>
                        <a:pt x="1" y="893"/>
                      </a:cubicBezTo>
                      <a:cubicBezTo>
                        <a:pt x="1" y="1381"/>
                        <a:pt x="406" y="1786"/>
                        <a:pt x="894" y="1786"/>
                      </a:cubicBezTo>
                      <a:cubicBezTo>
                        <a:pt x="1394" y="1786"/>
                        <a:pt x="1787" y="1381"/>
                        <a:pt x="1787" y="893"/>
                      </a:cubicBezTo>
                      <a:cubicBezTo>
                        <a:pt x="1775" y="405"/>
                        <a:pt x="1394" y="0"/>
                        <a:pt x="8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0" name="Google Shape;6030;p64"/>
                <p:cNvSpPr/>
                <p:nvPr/>
              </p:nvSpPr>
              <p:spPr>
                <a:xfrm>
                  <a:off x="7685750" y="3516460"/>
                  <a:ext cx="56880" cy="56880"/>
                </a:xfrm>
                <a:custGeom>
                  <a:rect b="b" l="l" r="r" t="t"/>
                  <a:pathLst>
                    <a:path extrusionOk="0" h="1787" w="1787">
                      <a:moveTo>
                        <a:pt x="894" y="345"/>
                      </a:moveTo>
                      <a:cubicBezTo>
                        <a:pt x="1191" y="345"/>
                        <a:pt x="1429" y="584"/>
                        <a:pt x="1429" y="881"/>
                      </a:cubicBezTo>
                      <a:cubicBezTo>
                        <a:pt x="1429" y="1179"/>
                        <a:pt x="1191" y="1417"/>
                        <a:pt x="894" y="1417"/>
                      </a:cubicBezTo>
                      <a:cubicBezTo>
                        <a:pt x="596" y="1417"/>
                        <a:pt x="358" y="1179"/>
                        <a:pt x="358" y="881"/>
                      </a:cubicBezTo>
                      <a:cubicBezTo>
                        <a:pt x="358" y="584"/>
                        <a:pt x="596" y="345"/>
                        <a:pt x="894" y="345"/>
                      </a:cubicBezTo>
                      <a:close/>
                      <a:moveTo>
                        <a:pt x="894" y="0"/>
                      </a:moveTo>
                      <a:cubicBezTo>
                        <a:pt x="405" y="0"/>
                        <a:pt x="1" y="405"/>
                        <a:pt x="1" y="893"/>
                      </a:cubicBezTo>
                      <a:cubicBezTo>
                        <a:pt x="1" y="1381"/>
                        <a:pt x="405" y="1786"/>
                        <a:pt x="894" y="1786"/>
                      </a:cubicBezTo>
                      <a:cubicBezTo>
                        <a:pt x="1382" y="1786"/>
                        <a:pt x="1787" y="1381"/>
                        <a:pt x="1787" y="893"/>
                      </a:cubicBezTo>
                      <a:cubicBezTo>
                        <a:pt x="1775" y="405"/>
                        <a:pt x="1382" y="0"/>
                        <a:pt x="8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034" name="Shape 6034"/>
        <p:cNvGrpSpPr/>
        <p:nvPr/>
      </p:nvGrpSpPr>
      <p:grpSpPr>
        <a:xfrm>
          <a:off x="0" y="0"/>
          <a:ext cx="0" cy="0"/>
          <a:chOff x="0" y="0"/>
          <a:chExt cx="0" cy="0"/>
        </a:xfrm>
      </p:grpSpPr>
      <p:sp>
        <p:nvSpPr>
          <p:cNvPr id="6035" name="Google Shape;6035;p65"/>
          <p:cNvSpPr txBox="1"/>
          <p:nvPr>
            <p:ph type="title"/>
          </p:nvPr>
        </p:nvSpPr>
        <p:spPr>
          <a:xfrm>
            <a:off x="457200" y="413700"/>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Problem Domain: Healthcare for Families</a:t>
            </a:r>
            <a:endParaRPr/>
          </a:p>
        </p:txBody>
      </p:sp>
      <p:grpSp>
        <p:nvGrpSpPr>
          <p:cNvPr id="6036" name="Google Shape;6036;p65"/>
          <p:cNvGrpSpPr/>
          <p:nvPr/>
        </p:nvGrpSpPr>
        <p:grpSpPr>
          <a:xfrm>
            <a:off x="3274763" y="1527286"/>
            <a:ext cx="2581212" cy="3238477"/>
            <a:chOff x="3274763" y="1451086"/>
            <a:chExt cx="2581212" cy="3238477"/>
          </a:xfrm>
        </p:grpSpPr>
        <p:sp>
          <p:nvSpPr>
            <p:cNvPr id="6037" name="Google Shape;6037;p65"/>
            <p:cNvSpPr/>
            <p:nvPr/>
          </p:nvSpPr>
          <p:spPr>
            <a:xfrm flipH="1">
              <a:off x="3274763" y="4456685"/>
              <a:ext cx="2581212" cy="232878"/>
            </a:xfrm>
            <a:custGeom>
              <a:rect b="b" l="l" r="r" t="t"/>
              <a:pathLst>
                <a:path extrusionOk="0" h="12736" w="119903">
                  <a:moveTo>
                    <a:pt x="59932" y="0"/>
                  </a:moveTo>
                  <a:cubicBezTo>
                    <a:pt x="26811" y="0"/>
                    <a:pt x="1" y="2868"/>
                    <a:pt x="1" y="6387"/>
                  </a:cubicBezTo>
                  <a:cubicBezTo>
                    <a:pt x="1" y="9868"/>
                    <a:pt x="26811" y="12736"/>
                    <a:pt x="59932" y="12736"/>
                  </a:cubicBezTo>
                  <a:cubicBezTo>
                    <a:pt x="93053" y="12736"/>
                    <a:pt x="119902" y="9868"/>
                    <a:pt x="119902" y="6387"/>
                  </a:cubicBezTo>
                  <a:cubicBezTo>
                    <a:pt x="119902" y="2868"/>
                    <a:pt x="93053" y="0"/>
                    <a:pt x="59932"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8" name="Google Shape;6038;p65"/>
            <p:cNvSpPr/>
            <p:nvPr/>
          </p:nvSpPr>
          <p:spPr>
            <a:xfrm>
              <a:off x="4887938" y="1811687"/>
              <a:ext cx="533723" cy="1430886"/>
            </a:xfrm>
            <a:custGeom>
              <a:rect b="b" l="l" r="r" t="t"/>
              <a:pathLst>
                <a:path extrusionOk="0" h="79131" w="29516">
                  <a:moveTo>
                    <a:pt x="1787" y="0"/>
                  </a:moveTo>
                  <a:cubicBezTo>
                    <a:pt x="760" y="0"/>
                    <a:pt x="0" y="1296"/>
                    <a:pt x="0" y="4668"/>
                  </a:cubicBezTo>
                  <a:cubicBezTo>
                    <a:pt x="47" y="19332"/>
                    <a:pt x="7846" y="52583"/>
                    <a:pt x="8640" y="57767"/>
                  </a:cubicBezTo>
                  <a:cubicBezTo>
                    <a:pt x="8406" y="60243"/>
                    <a:pt x="8033" y="67668"/>
                    <a:pt x="8406" y="69816"/>
                  </a:cubicBezTo>
                  <a:cubicBezTo>
                    <a:pt x="8777" y="72182"/>
                    <a:pt x="10392" y="78831"/>
                    <a:pt x="12244" y="78831"/>
                  </a:cubicBezTo>
                  <a:cubicBezTo>
                    <a:pt x="12257" y="78831"/>
                    <a:pt x="12270" y="78830"/>
                    <a:pt x="12283" y="78830"/>
                  </a:cubicBezTo>
                  <a:cubicBezTo>
                    <a:pt x="14150" y="78690"/>
                    <a:pt x="13824" y="76682"/>
                    <a:pt x="13824" y="76681"/>
                  </a:cubicBezTo>
                  <a:lnTo>
                    <a:pt x="13824" y="76681"/>
                  </a:lnTo>
                  <a:cubicBezTo>
                    <a:pt x="13824" y="76682"/>
                    <a:pt x="14879" y="79130"/>
                    <a:pt x="16549" y="79130"/>
                  </a:cubicBezTo>
                  <a:cubicBezTo>
                    <a:pt x="16635" y="79130"/>
                    <a:pt x="16723" y="79124"/>
                    <a:pt x="16813" y="79110"/>
                  </a:cubicBezTo>
                  <a:cubicBezTo>
                    <a:pt x="18634" y="78830"/>
                    <a:pt x="18027" y="75701"/>
                    <a:pt x="18027" y="75701"/>
                  </a:cubicBezTo>
                  <a:lnTo>
                    <a:pt x="18027" y="75701"/>
                  </a:lnTo>
                  <a:cubicBezTo>
                    <a:pt x="18027" y="75701"/>
                    <a:pt x="19218" y="78042"/>
                    <a:pt x="20794" y="78042"/>
                  </a:cubicBezTo>
                  <a:cubicBezTo>
                    <a:pt x="20928" y="78042"/>
                    <a:pt x="21064" y="78026"/>
                    <a:pt x="21203" y="77989"/>
                  </a:cubicBezTo>
                  <a:cubicBezTo>
                    <a:pt x="23024" y="77616"/>
                    <a:pt x="21903" y="74534"/>
                    <a:pt x="21903" y="74533"/>
                  </a:cubicBezTo>
                  <a:lnTo>
                    <a:pt x="21903" y="74533"/>
                  </a:lnTo>
                  <a:cubicBezTo>
                    <a:pt x="21903" y="74534"/>
                    <a:pt x="22719" y="76360"/>
                    <a:pt x="23777" y="76360"/>
                  </a:cubicBezTo>
                  <a:cubicBezTo>
                    <a:pt x="23985" y="76360"/>
                    <a:pt x="24203" y="76290"/>
                    <a:pt x="24425" y="76121"/>
                  </a:cubicBezTo>
                  <a:cubicBezTo>
                    <a:pt x="26059" y="74954"/>
                    <a:pt x="23397" y="70470"/>
                    <a:pt x="23164" y="67855"/>
                  </a:cubicBezTo>
                  <a:cubicBezTo>
                    <a:pt x="23164" y="67621"/>
                    <a:pt x="23117" y="65613"/>
                    <a:pt x="23024" y="63372"/>
                  </a:cubicBezTo>
                  <a:cubicBezTo>
                    <a:pt x="23397" y="63372"/>
                    <a:pt x="23584" y="63278"/>
                    <a:pt x="23584" y="63278"/>
                  </a:cubicBezTo>
                  <a:cubicBezTo>
                    <a:pt x="23899" y="65662"/>
                    <a:pt x="25211" y="70257"/>
                    <a:pt x="27436" y="70257"/>
                  </a:cubicBezTo>
                  <a:cubicBezTo>
                    <a:pt x="27521" y="70257"/>
                    <a:pt x="27607" y="70250"/>
                    <a:pt x="27694" y="70237"/>
                  </a:cubicBezTo>
                  <a:cubicBezTo>
                    <a:pt x="29515" y="70003"/>
                    <a:pt x="28815" y="61503"/>
                    <a:pt x="27881" y="59542"/>
                  </a:cubicBezTo>
                  <a:cubicBezTo>
                    <a:pt x="26993" y="57767"/>
                    <a:pt x="24425" y="54311"/>
                    <a:pt x="24098" y="53844"/>
                  </a:cubicBezTo>
                  <a:cubicBezTo>
                    <a:pt x="24098" y="53704"/>
                    <a:pt x="24145" y="53517"/>
                    <a:pt x="24098" y="53424"/>
                  </a:cubicBezTo>
                  <a:cubicBezTo>
                    <a:pt x="22977" y="48474"/>
                    <a:pt x="12236" y="19519"/>
                    <a:pt x="6071" y="4854"/>
                  </a:cubicBezTo>
                  <a:cubicBezTo>
                    <a:pt x="4910" y="2189"/>
                    <a:pt x="3122" y="0"/>
                    <a:pt x="1787" y="0"/>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9" name="Google Shape;6039;p65"/>
            <p:cNvSpPr/>
            <p:nvPr/>
          </p:nvSpPr>
          <p:spPr>
            <a:xfrm>
              <a:off x="4654005" y="4345031"/>
              <a:ext cx="789609" cy="248255"/>
            </a:xfrm>
            <a:custGeom>
              <a:rect b="b" l="l" r="r" t="t"/>
              <a:pathLst>
                <a:path extrusionOk="0" h="13729" w="43667">
                  <a:moveTo>
                    <a:pt x="1" y="0"/>
                  </a:moveTo>
                  <a:lnTo>
                    <a:pt x="1" y="0"/>
                  </a:lnTo>
                  <a:cubicBezTo>
                    <a:pt x="188" y="6772"/>
                    <a:pt x="421" y="12329"/>
                    <a:pt x="1028" y="12703"/>
                  </a:cubicBezTo>
                  <a:cubicBezTo>
                    <a:pt x="2032" y="13350"/>
                    <a:pt x="20853" y="13729"/>
                    <a:pt x="32759" y="13729"/>
                  </a:cubicBezTo>
                  <a:cubicBezTo>
                    <a:pt x="38028" y="13729"/>
                    <a:pt x="41943" y="13654"/>
                    <a:pt x="42359" y="13497"/>
                  </a:cubicBezTo>
                  <a:cubicBezTo>
                    <a:pt x="43667" y="13123"/>
                    <a:pt x="42499" y="9200"/>
                    <a:pt x="41005" y="8079"/>
                  </a:cubicBezTo>
                  <a:cubicBezTo>
                    <a:pt x="39557" y="6865"/>
                    <a:pt x="24846" y="140"/>
                    <a:pt x="24846" y="140"/>
                  </a:cubicBezTo>
                  <a:lnTo>
                    <a:pt x="1"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0" name="Google Shape;6040;p65"/>
            <p:cNvSpPr/>
            <p:nvPr/>
          </p:nvSpPr>
          <p:spPr>
            <a:xfrm>
              <a:off x="4706372" y="4556361"/>
              <a:ext cx="705995" cy="9584"/>
            </a:xfrm>
            <a:custGeom>
              <a:rect b="b" l="l" r="r" t="t"/>
              <a:pathLst>
                <a:path extrusionOk="0" h="530" w="39043">
                  <a:moveTo>
                    <a:pt x="11171" y="1"/>
                  </a:moveTo>
                  <a:cubicBezTo>
                    <a:pt x="6278" y="1"/>
                    <a:pt x="2116" y="37"/>
                    <a:pt x="47" y="129"/>
                  </a:cubicBezTo>
                  <a:cubicBezTo>
                    <a:pt x="0" y="129"/>
                    <a:pt x="0" y="222"/>
                    <a:pt x="47" y="222"/>
                  </a:cubicBezTo>
                  <a:cubicBezTo>
                    <a:pt x="4206" y="436"/>
                    <a:pt x="16835" y="530"/>
                    <a:pt x="26854" y="530"/>
                  </a:cubicBezTo>
                  <a:cubicBezTo>
                    <a:pt x="32137" y="530"/>
                    <a:pt x="36694" y="504"/>
                    <a:pt x="38903" y="456"/>
                  </a:cubicBezTo>
                  <a:cubicBezTo>
                    <a:pt x="39043" y="362"/>
                    <a:pt x="39043" y="315"/>
                    <a:pt x="38903" y="315"/>
                  </a:cubicBezTo>
                  <a:cubicBezTo>
                    <a:pt x="34557" y="158"/>
                    <a:pt x="21297" y="1"/>
                    <a:pt x="111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1" name="Google Shape;6041;p65"/>
            <p:cNvSpPr/>
            <p:nvPr/>
          </p:nvSpPr>
          <p:spPr>
            <a:xfrm>
              <a:off x="5253585" y="4463959"/>
              <a:ext cx="98767" cy="90304"/>
            </a:xfrm>
            <a:custGeom>
              <a:rect b="b" l="l" r="r" t="t"/>
              <a:pathLst>
                <a:path extrusionOk="0" h="4994" w="5462">
                  <a:moveTo>
                    <a:pt x="5116" y="0"/>
                  </a:moveTo>
                  <a:cubicBezTo>
                    <a:pt x="3704" y="0"/>
                    <a:pt x="2291" y="710"/>
                    <a:pt x="1542" y="1502"/>
                  </a:cubicBezTo>
                  <a:cubicBezTo>
                    <a:pt x="701" y="2390"/>
                    <a:pt x="1" y="3604"/>
                    <a:pt x="94" y="4958"/>
                  </a:cubicBezTo>
                  <a:cubicBezTo>
                    <a:pt x="94" y="4982"/>
                    <a:pt x="106" y="4993"/>
                    <a:pt x="118" y="4993"/>
                  </a:cubicBezTo>
                  <a:cubicBezTo>
                    <a:pt x="129" y="4993"/>
                    <a:pt x="141" y="4982"/>
                    <a:pt x="141" y="4958"/>
                  </a:cubicBezTo>
                  <a:cubicBezTo>
                    <a:pt x="561" y="2437"/>
                    <a:pt x="2803" y="242"/>
                    <a:pt x="5371" y="55"/>
                  </a:cubicBezTo>
                  <a:cubicBezTo>
                    <a:pt x="5390" y="64"/>
                    <a:pt x="5405" y="68"/>
                    <a:pt x="5416" y="68"/>
                  </a:cubicBezTo>
                  <a:cubicBezTo>
                    <a:pt x="5461" y="68"/>
                    <a:pt x="5446" y="8"/>
                    <a:pt x="5371" y="8"/>
                  </a:cubicBezTo>
                  <a:cubicBezTo>
                    <a:pt x="5286" y="3"/>
                    <a:pt x="5201" y="0"/>
                    <a:pt x="511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2" name="Google Shape;6042;p65"/>
            <p:cNvSpPr/>
            <p:nvPr/>
          </p:nvSpPr>
          <p:spPr>
            <a:xfrm>
              <a:off x="5016451" y="4358412"/>
              <a:ext cx="135818" cy="55260"/>
            </a:xfrm>
            <a:custGeom>
              <a:rect b="b" l="l" r="r" t="t"/>
              <a:pathLst>
                <a:path extrusionOk="0" h="3056" w="7511">
                  <a:moveTo>
                    <a:pt x="6909" y="1"/>
                  </a:moveTo>
                  <a:cubicBezTo>
                    <a:pt x="4424" y="1"/>
                    <a:pt x="1596" y="901"/>
                    <a:pt x="38" y="2903"/>
                  </a:cubicBezTo>
                  <a:cubicBezTo>
                    <a:pt x="0" y="2979"/>
                    <a:pt x="56" y="3055"/>
                    <a:pt x="128" y="3055"/>
                  </a:cubicBezTo>
                  <a:cubicBezTo>
                    <a:pt x="144" y="3055"/>
                    <a:pt x="161" y="3052"/>
                    <a:pt x="179" y="3043"/>
                  </a:cubicBezTo>
                  <a:cubicBezTo>
                    <a:pt x="2514" y="1875"/>
                    <a:pt x="4709" y="988"/>
                    <a:pt x="7277" y="288"/>
                  </a:cubicBezTo>
                  <a:cubicBezTo>
                    <a:pt x="7511" y="288"/>
                    <a:pt x="7511" y="7"/>
                    <a:pt x="7277" y="7"/>
                  </a:cubicBezTo>
                  <a:cubicBezTo>
                    <a:pt x="7155" y="3"/>
                    <a:pt x="7033" y="1"/>
                    <a:pt x="69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3" name="Google Shape;6043;p65"/>
            <p:cNvSpPr/>
            <p:nvPr/>
          </p:nvSpPr>
          <p:spPr>
            <a:xfrm>
              <a:off x="5052815" y="4372860"/>
              <a:ext cx="135763" cy="55513"/>
            </a:xfrm>
            <a:custGeom>
              <a:rect b="b" l="l" r="r" t="t"/>
              <a:pathLst>
                <a:path extrusionOk="0" h="3070" w="7508">
                  <a:moveTo>
                    <a:pt x="7082" y="1"/>
                  </a:moveTo>
                  <a:cubicBezTo>
                    <a:pt x="4555" y="1"/>
                    <a:pt x="1629" y="895"/>
                    <a:pt x="36" y="2944"/>
                  </a:cubicBezTo>
                  <a:cubicBezTo>
                    <a:pt x="0" y="2980"/>
                    <a:pt x="45" y="3069"/>
                    <a:pt x="90" y="3069"/>
                  </a:cubicBezTo>
                  <a:cubicBezTo>
                    <a:pt x="104" y="3069"/>
                    <a:pt x="118" y="3060"/>
                    <a:pt x="129" y="3038"/>
                  </a:cubicBezTo>
                  <a:cubicBezTo>
                    <a:pt x="2464" y="1870"/>
                    <a:pt x="4706" y="983"/>
                    <a:pt x="7274" y="282"/>
                  </a:cubicBezTo>
                  <a:cubicBezTo>
                    <a:pt x="7508" y="236"/>
                    <a:pt x="7508" y="2"/>
                    <a:pt x="7274" y="2"/>
                  </a:cubicBezTo>
                  <a:cubicBezTo>
                    <a:pt x="7210" y="1"/>
                    <a:pt x="7146" y="1"/>
                    <a:pt x="708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4" name="Google Shape;6044;p65"/>
            <p:cNvSpPr/>
            <p:nvPr/>
          </p:nvSpPr>
          <p:spPr>
            <a:xfrm>
              <a:off x="5089323" y="4387127"/>
              <a:ext cx="134733" cy="54754"/>
            </a:xfrm>
            <a:custGeom>
              <a:rect b="b" l="l" r="r" t="t"/>
              <a:pathLst>
                <a:path extrusionOk="0" h="3028" w="7451">
                  <a:moveTo>
                    <a:pt x="6942" y="1"/>
                  </a:moveTo>
                  <a:cubicBezTo>
                    <a:pt x="4457" y="1"/>
                    <a:pt x="1629" y="901"/>
                    <a:pt x="71" y="2903"/>
                  </a:cubicBezTo>
                  <a:cubicBezTo>
                    <a:pt x="0" y="2938"/>
                    <a:pt x="64" y="3028"/>
                    <a:pt x="119" y="3028"/>
                  </a:cubicBezTo>
                  <a:cubicBezTo>
                    <a:pt x="137" y="3028"/>
                    <a:pt x="154" y="3019"/>
                    <a:pt x="165" y="2996"/>
                  </a:cubicBezTo>
                  <a:cubicBezTo>
                    <a:pt x="2500" y="1829"/>
                    <a:pt x="4742" y="988"/>
                    <a:pt x="7263" y="287"/>
                  </a:cubicBezTo>
                  <a:cubicBezTo>
                    <a:pt x="7450" y="287"/>
                    <a:pt x="7450" y="7"/>
                    <a:pt x="7310" y="7"/>
                  </a:cubicBezTo>
                  <a:cubicBezTo>
                    <a:pt x="7189" y="3"/>
                    <a:pt x="7066" y="1"/>
                    <a:pt x="69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5" name="Google Shape;6045;p65"/>
            <p:cNvSpPr/>
            <p:nvPr/>
          </p:nvSpPr>
          <p:spPr>
            <a:xfrm>
              <a:off x="5125398" y="4401575"/>
              <a:ext cx="134968" cy="55170"/>
            </a:xfrm>
            <a:custGeom>
              <a:rect b="b" l="l" r="r" t="t"/>
              <a:pathLst>
                <a:path extrusionOk="0" h="3051" w="7464">
                  <a:moveTo>
                    <a:pt x="7084" y="0"/>
                  </a:moveTo>
                  <a:cubicBezTo>
                    <a:pt x="4558" y="0"/>
                    <a:pt x="1632" y="895"/>
                    <a:pt x="38" y="2944"/>
                  </a:cubicBezTo>
                  <a:cubicBezTo>
                    <a:pt x="0" y="2982"/>
                    <a:pt x="54" y="3050"/>
                    <a:pt x="125" y="3050"/>
                  </a:cubicBezTo>
                  <a:cubicBezTo>
                    <a:pt x="142" y="3050"/>
                    <a:pt x="160" y="3047"/>
                    <a:pt x="178" y="3038"/>
                  </a:cubicBezTo>
                  <a:cubicBezTo>
                    <a:pt x="2513" y="1870"/>
                    <a:pt x="4708" y="983"/>
                    <a:pt x="7277" y="282"/>
                  </a:cubicBezTo>
                  <a:cubicBezTo>
                    <a:pt x="7463" y="282"/>
                    <a:pt x="7463" y="2"/>
                    <a:pt x="7277" y="2"/>
                  </a:cubicBezTo>
                  <a:cubicBezTo>
                    <a:pt x="7213" y="1"/>
                    <a:pt x="7148" y="0"/>
                    <a:pt x="708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6" name="Google Shape;6046;p65"/>
            <p:cNvSpPr/>
            <p:nvPr/>
          </p:nvSpPr>
          <p:spPr>
            <a:xfrm>
              <a:off x="4683570" y="4447215"/>
              <a:ext cx="105566" cy="81082"/>
            </a:xfrm>
            <a:custGeom>
              <a:rect b="b" l="l" r="r" t="t"/>
              <a:pathLst>
                <a:path extrusionOk="0" h="4484" w="5838">
                  <a:moveTo>
                    <a:pt x="2943" y="0"/>
                  </a:moveTo>
                  <a:cubicBezTo>
                    <a:pt x="0" y="0"/>
                    <a:pt x="0" y="4483"/>
                    <a:pt x="2943" y="4483"/>
                  </a:cubicBezTo>
                  <a:cubicBezTo>
                    <a:pt x="2958" y="4484"/>
                    <a:pt x="2973" y="4484"/>
                    <a:pt x="2987" y="4484"/>
                  </a:cubicBezTo>
                  <a:cubicBezTo>
                    <a:pt x="5838" y="4484"/>
                    <a:pt x="5823" y="46"/>
                    <a:pt x="2943"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7" name="Google Shape;6047;p65"/>
            <p:cNvSpPr/>
            <p:nvPr/>
          </p:nvSpPr>
          <p:spPr>
            <a:xfrm>
              <a:off x="3938734" y="2170534"/>
              <a:ext cx="1205940" cy="2174565"/>
            </a:xfrm>
            <a:custGeom>
              <a:rect b="b" l="l" r="r" t="t"/>
              <a:pathLst>
                <a:path extrusionOk="0" h="120258" w="66691">
                  <a:moveTo>
                    <a:pt x="1" y="1"/>
                  </a:moveTo>
                  <a:cubicBezTo>
                    <a:pt x="1" y="1"/>
                    <a:pt x="29236" y="51232"/>
                    <a:pt x="29983" y="54828"/>
                  </a:cubicBezTo>
                  <a:cubicBezTo>
                    <a:pt x="31151" y="60339"/>
                    <a:pt x="37922" y="120257"/>
                    <a:pt x="37922" y="120257"/>
                  </a:cubicBezTo>
                  <a:lnTo>
                    <a:pt x="66690" y="120117"/>
                  </a:lnTo>
                  <a:cubicBezTo>
                    <a:pt x="66690" y="120117"/>
                    <a:pt x="60993" y="66550"/>
                    <a:pt x="56136" y="50765"/>
                  </a:cubicBezTo>
                  <a:cubicBezTo>
                    <a:pt x="53474" y="42125"/>
                    <a:pt x="39463" y="18775"/>
                    <a:pt x="32925" y="7193"/>
                  </a:cubicBezTo>
                  <a:cubicBezTo>
                    <a:pt x="32318" y="6165"/>
                    <a:pt x="32505" y="1402"/>
                    <a:pt x="32505" y="1402"/>
                  </a:cubicBezTo>
                  <a:lnTo>
                    <a:pt x="1" y="1"/>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8" name="Google Shape;6048;p65"/>
            <p:cNvSpPr/>
            <p:nvPr/>
          </p:nvSpPr>
          <p:spPr>
            <a:xfrm>
              <a:off x="4661618" y="4251613"/>
              <a:ext cx="435698" cy="8101"/>
            </a:xfrm>
            <a:custGeom>
              <a:rect b="b" l="l" r="r" t="t"/>
              <a:pathLst>
                <a:path extrusionOk="0" h="448" w="24095">
                  <a:moveTo>
                    <a:pt x="8389" y="1"/>
                  </a:moveTo>
                  <a:cubicBezTo>
                    <a:pt x="5159" y="1"/>
                    <a:pt x="2141" y="55"/>
                    <a:pt x="47" y="219"/>
                  </a:cubicBezTo>
                  <a:cubicBezTo>
                    <a:pt x="0" y="219"/>
                    <a:pt x="0" y="266"/>
                    <a:pt x="47" y="266"/>
                  </a:cubicBezTo>
                  <a:cubicBezTo>
                    <a:pt x="889" y="400"/>
                    <a:pt x="4319" y="447"/>
                    <a:pt x="8379" y="447"/>
                  </a:cubicBezTo>
                  <a:cubicBezTo>
                    <a:pt x="14228" y="447"/>
                    <a:pt x="21386" y="348"/>
                    <a:pt x="24005" y="266"/>
                  </a:cubicBezTo>
                  <a:cubicBezTo>
                    <a:pt x="24023" y="275"/>
                    <a:pt x="24038" y="279"/>
                    <a:pt x="24049" y="279"/>
                  </a:cubicBezTo>
                  <a:cubicBezTo>
                    <a:pt x="24094" y="279"/>
                    <a:pt x="24079" y="219"/>
                    <a:pt x="24005" y="219"/>
                  </a:cubicBezTo>
                  <a:cubicBezTo>
                    <a:pt x="21092" y="189"/>
                    <a:pt x="14376" y="1"/>
                    <a:pt x="83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9" name="Google Shape;6049;p65"/>
            <p:cNvSpPr/>
            <p:nvPr/>
          </p:nvSpPr>
          <p:spPr>
            <a:xfrm>
              <a:off x="4027700" y="2255920"/>
              <a:ext cx="649975" cy="1943616"/>
            </a:xfrm>
            <a:custGeom>
              <a:rect b="b" l="l" r="r" t="t"/>
              <a:pathLst>
                <a:path extrusionOk="0" h="107486" w="35945">
                  <a:moveTo>
                    <a:pt x="83" y="1"/>
                  </a:moveTo>
                  <a:cubicBezTo>
                    <a:pt x="31" y="1"/>
                    <a:pt x="0" y="42"/>
                    <a:pt x="31" y="42"/>
                  </a:cubicBezTo>
                  <a:cubicBezTo>
                    <a:pt x="498" y="743"/>
                    <a:pt x="1012" y="1490"/>
                    <a:pt x="1479" y="2237"/>
                  </a:cubicBezTo>
                  <a:cubicBezTo>
                    <a:pt x="5402" y="8308"/>
                    <a:pt x="9185" y="14520"/>
                    <a:pt x="12967" y="20684"/>
                  </a:cubicBezTo>
                  <a:cubicBezTo>
                    <a:pt x="16797" y="26802"/>
                    <a:pt x="20533" y="33014"/>
                    <a:pt x="24036" y="39272"/>
                  </a:cubicBezTo>
                  <a:cubicBezTo>
                    <a:pt x="25764" y="42307"/>
                    <a:pt x="27211" y="45483"/>
                    <a:pt x="28239" y="48845"/>
                  </a:cubicBezTo>
                  <a:cubicBezTo>
                    <a:pt x="29173" y="52021"/>
                    <a:pt x="29780" y="55290"/>
                    <a:pt x="30247" y="58653"/>
                  </a:cubicBezTo>
                  <a:cubicBezTo>
                    <a:pt x="30807" y="62015"/>
                    <a:pt x="31088" y="65424"/>
                    <a:pt x="31414" y="68787"/>
                  </a:cubicBezTo>
                  <a:cubicBezTo>
                    <a:pt x="31788" y="72430"/>
                    <a:pt x="32208" y="76072"/>
                    <a:pt x="32535" y="79715"/>
                  </a:cubicBezTo>
                  <a:cubicBezTo>
                    <a:pt x="33236" y="87047"/>
                    <a:pt x="34870" y="100077"/>
                    <a:pt x="35711" y="107362"/>
                  </a:cubicBezTo>
                  <a:cubicBezTo>
                    <a:pt x="35711" y="107449"/>
                    <a:pt x="35761" y="107486"/>
                    <a:pt x="35815" y="107486"/>
                  </a:cubicBezTo>
                  <a:cubicBezTo>
                    <a:pt x="35878" y="107486"/>
                    <a:pt x="35944" y="107437"/>
                    <a:pt x="35944" y="107362"/>
                  </a:cubicBezTo>
                  <a:cubicBezTo>
                    <a:pt x="35898" y="106522"/>
                    <a:pt x="35804" y="105588"/>
                    <a:pt x="35711" y="104700"/>
                  </a:cubicBezTo>
                  <a:cubicBezTo>
                    <a:pt x="35010" y="97322"/>
                    <a:pt x="33283" y="84339"/>
                    <a:pt x="32582" y="76960"/>
                  </a:cubicBezTo>
                  <a:cubicBezTo>
                    <a:pt x="32255" y="73364"/>
                    <a:pt x="31881" y="69768"/>
                    <a:pt x="31555" y="66172"/>
                  </a:cubicBezTo>
                  <a:cubicBezTo>
                    <a:pt x="31181" y="62762"/>
                    <a:pt x="30854" y="59400"/>
                    <a:pt x="30247" y="56084"/>
                  </a:cubicBezTo>
                  <a:cubicBezTo>
                    <a:pt x="29687" y="52722"/>
                    <a:pt x="28939" y="49406"/>
                    <a:pt x="27772" y="46277"/>
                  </a:cubicBezTo>
                  <a:cubicBezTo>
                    <a:pt x="26604" y="43054"/>
                    <a:pt x="24970" y="40065"/>
                    <a:pt x="23195" y="37170"/>
                  </a:cubicBezTo>
                  <a:cubicBezTo>
                    <a:pt x="19506" y="30912"/>
                    <a:pt x="15723" y="24654"/>
                    <a:pt x="11893" y="18489"/>
                  </a:cubicBezTo>
                  <a:cubicBezTo>
                    <a:pt x="9979" y="15360"/>
                    <a:pt x="8017" y="12325"/>
                    <a:pt x="6056" y="9242"/>
                  </a:cubicBezTo>
                  <a:cubicBezTo>
                    <a:pt x="4094" y="6160"/>
                    <a:pt x="2086" y="3125"/>
                    <a:pt x="171" y="42"/>
                  </a:cubicBezTo>
                  <a:cubicBezTo>
                    <a:pt x="140" y="11"/>
                    <a:pt x="109" y="1"/>
                    <a:pt x="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0" name="Google Shape;6050;p65"/>
            <p:cNvSpPr/>
            <p:nvPr/>
          </p:nvSpPr>
          <p:spPr>
            <a:xfrm>
              <a:off x="3437957" y="4113791"/>
              <a:ext cx="742124" cy="515170"/>
            </a:xfrm>
            <a:custGeom>
              <a:rect b="b" l="l" r="r" t="t"/>
              <a:pathLst>
                <a:path extrusionOk="0" h="28490" w="41041">
                  <a:moveTo>
                    <a:pt x="5138" y="0"/>
                  </a:moveTo>
                  <a:cubicBezTo>
                    <a:pt x="1776" y="6118"/>
                    <a:pt x="1" y="11115"/>
                    <a:pt x="421" y="11676"/>
                  </a:cubicBezTo>
                  <a:cubicBezTo>
                    <a:pt x="1402" y="13077"/>
                    <a:pt x="37829" y="28348"/>
                    <a:pt x="39230" y="28488"/>
                  </a:cubicBezTo>
                  <a:cubicBezTo>
                    <a:pt x="39247" y="28489"/>
                    <a:pt x="39264" y="28490"/>
                    <a:pt x="39281" y="28490"/>
                  </a:cubicBezTo>
                  <a:cubicBezTo>
                    <a:pt x="40732" y="28490"/>
                    <a:pt x="41041" y="24545"/>
                    <a:pt x="40117" y="22837"/>
                  </a:cubicBezTo>
                  <a:cubicBezTo>
                    <a:pt x="39183" y="21156"/>
                    <a:pt x="28115" y="9434"/>
                    <a:pt x="28115" y="9434"/>
                  </a:cubicBezTo>
                  <a:lnTo>
                    <a:pt x="5138" y="0"/>
                  </a:ln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1" name="Google Shape;6051;p65"/>
            <p:cNvSpPr/>
            <p:nvPr/>
          </p:nvSpPr>
          <p:spPr>
            <a:xfrm>
              <a:off x="3497918" y="4331667"/>
              <a:ext cx="653646" cy="269393"/>
            </a:xfrm>
            <a:custGeom>
              <a:rect b="b" l="l" r="r" t="t"/>
              <a:pathLst>
                <a:path extrusionOk="0" h="14898" w="36148">
                  <a:moveTo>
                    <a:pt x="94" y="0"/>
                  </a:moveTo>
                  <a:cubicBezTo>
                    <a:pt x="1" y="0"/>
                    <a:pt x="1" y="0"/>
                    <a:pt x="94" y="94"/>
                  </a:cubicBezTo>
                  <a:cubicBezTo>
                    <a:pt x="5838" y="2802"/>
                    <a:pt x="30030" y="12610"/>
                    <a:pt x="36054" y="14898"/>
                  </a:cubicBezTo>
                  <a:cubicBezTo>
                    <a:pt x="36101" y="14898"/>
                    <a:pt x="36148" y="14851"/>
                    <a:pt x="36054" y="14805"/>
                  </a:cubicBezTo>
                  <a:cubicBezTo>
                    <a:pt x="30170" y="12143"/>
                    <a:pt x="6072" y="2148"/>
                    <a:pt x="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2" name="Google Shape;6052;p65"/>
            <p:cNvSpPr/>
            <p:nvPr/>
          </p:nvSpPr>
          <p:spPr>
            <a:xfrm>
              <a:off x="4009671" y="4479094"/>
              <a:ext cx="123323" cy="56942"/>
            </a:xfrm>
            <a:custGeom>
              <a:rect b="b" l="l" r="r" t="t"/>
              <a:pathLst>
                <a:path extrusionOk="0" h="3149" w="6820">
                  <a:moveTo>
                    <a:pt x="4718" y="1"/>
                  </a:moveTo>
                  <a:cubicBezTo>
                    <a:pt x="3948" y="1"/>
                    <a:pt x="3210" y="168"/>
                    <a:pt x="2616" y="440"/>
                  </a:cubicBezTo>
                  <a:cubicBezTo>
                    <a:pt x="1542" y="954"/>
                    <a:pt x="468" y="1841"/>
                    <a:pt x="1" y="3056"/>
                  </a:cubicBezTo>
                  <a:cubicBezTo>
                    <a:pt x="1" y="3149"/>
                    <a:pt x="47" y="3149"/>
                    <a:pt x="47" y="3149"/>
                  </a:cubicBezTo>
                  <a:cubicBezTo>
                    <a:pt x="1030" y="1402"/>
                    <a:pt x="3063" y="307"/>
                    <a:pt x="5083" y="307"/>
                  </a:cubicBezTo>
                  <a:cubicBezTo>
                    <a:pt x="5655" y="307"/>
                    <a:pt x="6226" y="395"/>
                    <a:pt x="6772" y="580"/>
                  </a:cubicBezTo>
                  <a:cubicBezTo>
                    <a:pt x="6819" y="487"/>
                    <a:pt x="6819" y="440"/>
                    <a:pt x="6772" y="440"/>
                  </a:cubicBezTo>
                  <a:cubicBezTo>
                    <a:pt x="6113" y="133"/>
                    <a:pt x="5403" y="1"/>
                    <a:pt x="47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3" name="Google Shape;6053;p65"/>
            <p:cNvSpPr/>
            <p:nvPr/>
          </p:nvSpPr>
          <p:spPr>
            <a:xfrm>
              <a:off x="3841631" y="4296569"/>
              <a:ext cx="145257" cy="21591"/>
            </a:xfrm>
            <a:custGeom>
              <a:rect b="b" l="l" r="r" t="t"/>
              <a:pathLst>
                <a:path extrusionOk="0" h="1194" w="8033">
                  <a:moveTo>
                    <a:pt x="3708" y="0"/>
                  </a:moveTo>
                  <a:cubicBezTo>
                    <a:pt x="2428" y="0"/>
                    <a:pt x="1172" y="275"/>
                    <a:pt x="94" y="914"/>
                  </a:cubicBezTo>
                  <a:cubicBezTo>
                    <a:pt x="0" y="960"/>
                    <a:pt x="94" y="1101"/>
                    <a:pt x="187" y="1101"/>
                  </a:cubicBezTo>
                  <a:cubicBezTo>
                    <a:pt x="1317" y="1000"/>
                    <a:pt x="2404" y="951"/>
                    <a:pt x="3485" y="951"/>
                  </a:cubicBezTo>
                  <a:cubicBezTo>
                    <a:pt x="4905" y="951"/>
                    <a:pt x="6314" y="1035"/>
                    <a:pt x="7799" y="1194"/>
                  </a:cubicBezTo>
                  <a:cubicBezTo>
                    <a:pt x="7986" y="1194"/>
                    <a:pt x="8033" y="960"/>
                    <a:pt x="7893" y="914"/>
                  </a:cubicBezTo>
                  <a:cubicBezTo>
                    <a:pt x="6609" y="346"/>
                    <a:pt x="5143" y="0"/>
                    <a:pt x="37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4" name="Google Shape;6054;p65"/>
            <p:cNvSpPr/>
            <p:nvPr/>
          </p:nvSpPr>
          <p:spPr>
            <a:xfrm>
              <a:off x="3868646" y="4323042"/>
              <a:ext cx="145691" cy="21609"/>
            </a:xfrm>
            <a:custGeom>
              <a:rect b="b" l="l" r="r" t="t"/>
              <a:pathLst>
                <a:path extrusionOk="0" h="1195" w="8057">
                  <a:moveTo>
                    <a:pt x="3707" y="0"/>
                  </a:moveTo>
                  <a:cubicBezTo>
                    <a:pt x="2447" y="0"/>
                    <a:pt x="1207" y="266"/>
                    <a:pt x="141" y="898"/>
                  </a:cubicBezTo>
                  <a:cubicBezTo>
                    <a:pt x="1" y="944"/>
                    <a:pt x="141" y="1084"/>
                    <a:pt x="187" y="1084"/>
                  </a:cubicBezTo>
                  <a:cubicBezTo>
                    <a:pt x="1318" y="983"/>
                    <a:pt x="2413" y="935"/>
                    <a:pt x="3504" y="935"/>
                  </a:cubicBezTo>
                  <a:cubicBezTo>
                    <a:pt x="4937" y="935"/>
                    <a:pt x="6362" y="1019"/>
                    <a:pt x="7846" y="1178"/>
                  </a:cubicBezTo>
                  <a:cubicBezTo>
                    <a:pt x="7870" y="1189"/>
                    <a:pt x="7891" y="1194"/>
                    <a:pt x="7909" y="1194"/>
                  </a:cubicBezTo>
                  <a:cubicBezTo>
                    <a:pt x="8041" y="1194"/>
                    <a:pt x="8057" y="938"/>
                    <a:pt x="7893" y="898"/>
                  </a:cubicBezTo>
                  <a:cubicBezTo>
                    <a:pt x="6622" y="349"/>
                    <a:pt x="5151" y="0"/>
                    <a:pt x="370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5" name="Google Shape;6055;p65"/>
            <p:cNvSpPr/>
            <p:nvPr/>
          </p:nvSpPr>
          <p:spPr>
            <a:xfrm>
              <a:off x="3897361" y="4349551"/>
              <a:ext cx="145817" cy="21934"/>
            </a:xfrm>
            <a:custGeom>
              <a:rect b="b" l="l" r="r" t="t"/>
              <a:pathLst>
                <a:path extrusionOk="0" h="1213" w="8064">
                  <a:moveTo>
                    <a:pt x="3722" y="0"/>
                  </a:moveTo>
                  <a:cubicBezTo>
                    <a:pt x="2445" y="0"/>
                    <a:pt x="1195" y="264"/>
                    <a:pt x="141" y="879"/>
                  </a:cubicBezTo>
                  <a:cubicBezTo>
                    <a:pt x="0" y="973"/>
                    <a:pt x="141" y="1066"/>
                    <a:pt x="187" y="1066"/>
                  </a:cubicBezTo>
                  <a:cubicBezTo>
                    <a:pt x="1277" y="969"/>
                    <a:pt x="2326" y="920"/>
                    <a:pt x="3372" y="920"/>
                  </a:cubicBezTo>
                  <a:cubicBezTo>
                    <a:pt x="4836" y="920"/>
                    <a:pt x="6293" y="1015"/>
                    <a:pt x="7846" y="1206"/>
                  </a:cubicBezTo>
                  <a:cubicBezTo>
                    <a:pt x="7859" y="1210"/>
                    <a:pt x="7871" y="1212"/>
                    <a:pt x="7882" y="1212"/>
                  </a:cubicBezTo>
                  <a:cubicBezTo>
                    <a:pt x="8001" y="1212"/>
                    <a:pt x="8063" y="1007"/>
                    <a:pt x="7893" y="879"/>
                  </a:cubicBezTo>
                  <a:cubicBezTo>
                    <a:pt x="6631" y="335"/>
                    <a:pt x="5160" y="0"/>
                    <a:pt x="37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6" name="Google Shape;6056;p65"/>
            <p:cNvSpPr/>
            <p:nvPr/>
          </p:nvSpPr>
          <p:spPr>
            <a:xfrm>
              <a:off x="3925226" y="4376783"/>
              <a:ext cx="145004" cy="21699"/>
            </a:xfrm>
            <a:custGeom>
              <a:rect b="b" l="l" r="r" t="t"/>
              <a:pathLst>
                <a:path extrusionOk="0" h="1200" w="8019">
                  <a:moveTo>
                    <a:pt x="3703" y="1"/>
                  </a:moveTo>
                  <a:cubicBezTo>
                    <a:pt x="2428" y="1"/>
                    <a:pt x="1173" y="276"/>
                    <a:pt x="94" y="914"/>
                  </a:cubicBezTo>
                  <a:cubicBezTo>
                    <a:pt x="1" y="961"/>
                    <a:pt x="94" y="1101"/>
                    <a:pt x="141" y="1101"/>
                  </a:cubicBezTo>
                  <a:cubicBezTo>
                    <a:pt x="1271" y="1000"/>
                    <a:pt x="2367" y="952"/>
                    <a:pt x="3457" y="952"/>
                  </a:cubicBezTo>
                  <a:cubicBezTo>
                    <a:pt x="4890" y="952"/>
                    <a:pt x="6315" y="1036"/>
                    <a:pt x="7800" y="1195"/>
                  </a:cubicBezTo>
                  <a:cubicBezTo>
                    <a:pt x="7814" y="1198"/>
                    <a:pt x="7827" y="1200"/>
                    <a:pt x="7840" y="1200"/>
                  </a:cubicBezTo>
                  <a:cubicBezTo>
                    <a:pt x="7992" y="1200"/>
                    <a:pt x="8019" y="958"/>
                    <a:pt x="7846" y="914"/>
                  </a:cubicBezTo>
                  <a:cubicBezTo>
                    <a:pt x="6588" y="347"/>
                    <a:pt x="5133" y="1"/>
                    <a:pt x="370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7" name="Google Shape;6057;p65"/>
            <p:cNvSpPr/>
            <p:nvPr/>
          </p:nvSpPr>
          <p:spPr>
            <a:xfrm>
              <a:off x="3495947" y="4237873"/>
              <a:ext cx="116433" cy="81751"/>
            </a:xfrm>
            <a:custGeom>
              <a:rect b="b" l="l" r="r" t="t"/>
              <a:pathLst>
                <a:path extrusionOk="0" h="4521" w="6439">
                  <a:moveTo>
                    <a:pt x="3144" y="0"/>
                  </a:moveTo>
                  <a:cubicBezTo>
                    <a:pt x="1037" y="0"/>
                    <a:pt x="1" y="3357"/>
                    <a:pt x="2351" y="4347"/>
                  </a:cubicBezTo>
                  <a:cubicBezTo>
                    <a:pt x="2644" y="4467"/>
                    <a:pt x="2926" y="4521"/>
                    <a:pt x="3192" y="4521"/>
                  </a:cubicBezTo>
                  <a:cubicBezTo>
                    <a:pt x="5307" y="4521"/>
                    <a:pt x="6439" y="1103"/>
                    <a:pt x="4033" y="190"/>
                  </a:cubicBezTo>
                  <a:cubicBezTo>
                    <a:pt x="3721" y="59"/>
                    <a:pt x="3423" y="0"/>
                    <a:pt x="3144"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8" name="Google Shape;6058;p65"/>
            <p:cNvSpPr/>
            <p:nvPr/>
          </p:nvSpPr>
          <p:spPr>
            <a:xfrm>
              <a:off x="3502150" y="1980523"/>
              <a:ext cx="1146810" cy="2318122"/>
            </a:xfrm>
            <a:custGeom>
              <a:rect b="b" l="l" r="r" t="t"/>
              <a:pathLst>
                <a:path extrusionOk="0" h="128197" w="63421">
                  <a:moveTo>
                    <a:pt x="29749" y="1"/>
                  </a:moveTo>
                  <a:cubicBezTo>
                    <a:pt x="25032" y="4204"/>
                    <a:pt x="20689" y="10976"/>
                    <a:pt x="21203" y="19802"/>
                  </a:cubicBezTo>
                  <a:cubicBezTo>
                    <a:pt x="21670" y="27975"/>
                    <a:pt x="35914" y="56183"/>
                    <a:pt x="35680" y="59358"/>
                  </a:cubicBezTo>
                  <a:cubicBezTo>
                    <a:pt x="35400" y="63048"/>
                    <a:pt x="0" y="117082"/>
                    <a:pt x="0" y="117082"/>
                  </a:cubicBezTo>
                  <a:lnTo>
                    <a:pt x="26713" y="128197"/>
                  </a:lnTo>
                  <a:cubicBezTo>
                    <a:pt x="26713" y="128197"/>
                    <a:pt x="61599" y="71828"/>
                    <a:pt x="62487" y="61787"/>
                  </a:cubicBezTo>
                  <a:cubicBezTo>
                    <a:pt x="63421" y="51840"/>
                    <a:pt x="49644" y="19289"/>
                    <a:pt x="49644" y="19289"/>
                  </a:cubicBezTo>
                  <a:cubicBezTo>
                    <a:pt x="54267" y="16720"/>
                    <a:pt x="56602" y="11910"/>
                    <a:pt x="56602" y="11910"/>
                  </a:cubicBezTo>
                  <a:lnTo>
                    <a:pt x="29749" y="1"/>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9" name="Google Shape;6059;p65"/>
            <p:cNvSpPr/>
            <p:nvPr/>
          </p:nvSpPr>
          <p:spPr>
            <a:xfrm>
              <a:off x="3594190" y="4034315"/>
              <a:ext cx="414975" cy="174695"/>
            </a:xfrm>
            <a:custGeom>
              <a:rect b="b" l="l" r="r" t="t"/>
              <a:pathLst>
                <a:path extrusionOk="0" h="9661" w="22949">
                  <a:moveTo>
                    <a:pt x="94" y="0"/>
                  </a:moveTo>
                  <a:cubicBezTo>
                    <a:pt x="1" y="0"/>
                    <a:pt x="1" y="47"/>
                    <a:pt x="1" y="47"/>
                  </a:cubicBezTo>
                  <a:cubicBezTo>
                    <a:pt x="1635" y="1074"/>
                    <a:pt x="14198" y="6211"/>
                    <a:pt x="16113" y="7005"/>
                  </a:cubicBezTo>
                  <a:cubicBezTo>
                    <a:pt x="20036" y="8546"/>
                    <a:pt x="18915" y="8079"/>
                    <a:pt x="22838" y="9621"/>
                  </a:cubicBezTo>
                  <a:cubicBezTo>
                    <a:pt x="22852" y="9650"/>
                    <a:pt x="22871" y="9661"/>
                    <a:pt x="22888" y="9661"/>
                  </a:cubicBezTo>
                  <a:cubicBezTo>
                    <a:pt x="22924" y="9661"/>
                    <a:pt x="22949" y="9606"/>
                    <a:pt x="22884" y="9574"/>
                  </a:cubicBezTo>
                  <a:cubicBezTo>
                    <a:pt x="19055" y="7846"/>
                    <a:pt x="20176" y="8266"/>
                    <a:pt x="16299" y="6632"/>
                  </a:cubicBezTo>
                  <a:cubicBezTo>
                    <a:pt x="14431" y="5838"/>
                    <a:pt x="1962" y="467"/>
                    <a:pt x="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0" name="Google Shape;6060;p65"/>
            <p:cNvSpPr/>
            <p:nvPr/>
          </p:nvSpPr>
          <p:spPr>
            <a:xfrm>
              <a:off x="4328050" y="2320004"/>
              <a:ext cx="160464" cy="50685"/>
            </a:xfrm>
            <a:custGeom>
              <a:rect b="b" l="l" r="r" t="t"/>
              <a:pathLst>
                <a:path extrusionOk="0" h="2803" w="8874">
                  <a:moveTo>
                    <a:pt x="8593" y="1"/>
                  </a:moveTo>
                  <a:cubicBezTo>
                    <a:pt x="5744" y="561"/>
                    <a:pt x="2849" y="1542"/>
                    <a:pt x="140" y="2616"/>
                  </a:cubicBezTo>
                  <a:cubicBezTo>
                    <a:pt x="0" y="2663"/>
                    <a:pt x="47" y="2803"/>
                    <a:pt x="187" y="2803"/>
                  </a:cubicBezTo>
                  <a:cubicBezTo>
                    <a:pt x="3036" y="1962"/>
                    <a:pt x="5885" y="1262"/>
                    <a:pt x="8687" y="328"/>
                  </a:cubicBezTo>
                  <a:cubicBezTo>
                    <a:pt x="8873" y="281"/>
                    <a:pt x="8780" y="1"/>
                    <a:pt x="85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1" name="Google Shape;6061;p65"/>
            <p:cNvSpPr/>
            <p:nvPr/>
          </p:nvSpPr>
          <p:spPr>
            <a:xfrm>
              <a:off x="4413327" y="2205289"/>
              <a:ext cx="76037" cy="95222"/>
            </a:xfrm>
            <a:custGeom>
              <a:rect b="b" l="l" r="r" t="t"/>
              <a:pathLst>
                <a:path extrusionOk="0" h="5266" w="4205">
                  <a:moveTo>
                    <a:pt x="2088" y="0"/>
                  </a:moveTo>
                  <a:cubicBezTo>
                    <a:pt x="2069" y="0"/>
                    <a:pt x="2056" y="11"/>
                    <a:pt x="2056" y="40"/>
                  </a:cubicBezTo>
                  <a:cubicBezTo>
                    <a:pt x="1869" y="414"/>
                    <a:pt x="1636" y="881"/>
                    <a:pt x="1495" y="1301"/>
                  </a:cubicBezTo>
                  <a:cubicBezTo>
                    <a:pt x="1309" y="1768"/>
                    <a:pt x="1122" y="2188"/>
                    <a:pt x="935" y="2609"/>
                  </a:cubicBezTo>
                  <a:cubicBezTo>
                    <a:pt x="608" y="3403"/>
                    <a:pt x="328" y="4290"/>
                    <a:pt x="94" y="5084"/>
                  </a:cubicBezTo>
                  <a:cubicBezTo>
                    <a:pt x="1" y="5224"/>
                    <a:pt x="141" y="5224"/>
                    <a:pt x="188" y="5224"/>
                  </a:cubicBezTo>
                  <a:cubicBezTo>
                    <a:pt x="418" y="5245"/>
                    <a:pt x="657" y="5266"/>
                    <a:pt x="897" y="5266"/>
                  </a:cubicBezTo>
                  <a:cubicBezTo>
                    <a:pt x="1193" y="5266"/>
                    <a:pt x="1492" y="5234"/>
                    <a:pt x="1776" y="5131"/>
                  </a:cubicBezTo>
                  <a:cubicBezTo>
                    <a:pt x="2243" y="5037"/>
                    <a:pt x="2476" y="4570"/>
                    <a:pt x="2710" y="4150"/>
                  </a:cubicBezTo>
                  <a:cubicBezTo>
                    <a:pt x="3363" y="3122"/>
                    <a:pt x="3830" y="1955"/>
                    <a:pt x="4204" y="787"/>
                  </a:cubicBezTo>
                  <a:cubicBezTo>
                    <a:pt x="4204" y="719"/>
                    <a:pt x="4154" y="676"/>
                    <a:pt x="4127" y="676"/>
                  </a:cubicBezTo>
                  <a:cubicBezTo>
                    <a:pt x="4117" y="676"/>
                    <a:pt x="4111" y="681"/>
                    <a:pt x="4111" y="694"/>
                  </a:cubicBezTo>
                  <a:cubicBezTo>
                    <a:pt x="3924" y="1254"/>
                    <a:pt x="3644" y="1768"/>
                    <a:pt x="3363" y="2282"/>
                  </a:cubicBezTo>
                  <a:cubicBezTo>
                    <a:pt x="3037" y="2749"/>
                    <a:pt x="2803" y="3216"/>
                    <a:pt x="2570" y="3683"/>
                  </a:cubicBezTo>
                  <a:cubicBezTo>
                    <a:pt x="2336" y="4103"/>
                    <a:pt x="2103" y="4570"/>
                    <a:pt x="1636" y="4804"/>
                  </a:cubicBezTo>
                  <a:cubicBezTo>
                    <a:pt x="1262" y="5037"/>
                    <a:pt x="795" y="5037"/>
                    <a:pt x="328" y="5037"/>
                  </a:cubicBezTo>
                  <a:cubicBezTo>
                    <a:pt x="655" y="4290"/>
                    <a:pt x="1028" y="3449"/>
                    <a:pt x="1309" y="2655"/>
                  </a:cubicBezTo>
                  <a:cubicBezTo>
                    <a:pt x="1495" y="2235"/>
                    <a:pt x="1636" y="1815"/>
                    <a:pt x="1776" y="1348"/>
                  </a:cubicBezTo>
                  <a:cubicBezTo>
                    <a:pt x="1869" y="974"/>
                    <a:pt x="2009" y="507"/>
                    <a:pt x="2196" y="87"/>
                  </a:cubicBezTo>
                  <a:cubicBezTo>
                    <a:pt x="2196" y="55"/>
                    <a:pt x="2129" y="0"/>
                    <a:pt x="2088" y="0"/>
                  </a:cubicBezTo>
                  <a:close/>
                </a:path>
              </a:pathLst>
            </a:custGeom>
            <a:solidFill>
              <a:srgbClr val="C1C0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2" name="Google Shape;6062;p65"/>
            <p:cNvSpPr/>
            <p:nvPr/>
          </p:nvSpPr>
          <p:spPr>
            <a:xfrm>
              <a:off x="4404882" y="2348394"/>
              <a:ext cx="228870" cy="1034066"/>
            </a:xfrm>
            <a:custGeom>
              <a:rect b="b" l="l" r="r" t="t"/>
              <a:pathLst>
                <a:path extrusionOk="0" h="57186" w="12657">
                  <a:moveTo>
                    <a:pt x="121" y="0"/>
                  </a:moveTo>
                  <a:cubicBezTo>
                    <a:pt x="90" y="0"/>
                    <a:pt x="52" y="35"/>
                    <a:pt x="1" y="112"/>
                  </a:cubicBezTo>
                  <a:cubicBezTo>
                    <a:pt x="935" y="2681"/>
                    <a:pt x="1822" y="4782"/>
                    <a:pt x="2616" y="7117"/>
                  </a:cubicBezTo>
                  <a:cubicBezTo>
                    <a:pt x="3457" y="9452"/>
                    <a:pt x="4344" y="11741"/>
                    <a:pt x="5138" y="14076"/>
                  </a:cubicBezTo>
                  <a:cubicBezTo>
                    <a:pt x="6586" y="18186"/>
                    <a:pt x="7987" y="22342"/>
                    <a:pt x="9154" y="26592"/>
                  </a:cubicBezTo>
                  <a:cubicBezTo>
                    <a:pt x="9762" y="28693"/>
                    <a:pt x="10322" y="30935"/>
                    <a:pt x="10789" y="33083"/>
                  </a:cubicBezTo>
                  <a:cubicBezTo>
                    <a:pt x="11256" y="35185"/>
                    <a:pt x="12190" y="38267"/>
                    <a:pt x="12097" y="40509"/>
                  </a:cubicBezTo>
                  <a:cubicBezTo>
                    <a:pt x="11863" y="44712"/>
                    <a:pt x="7006" y="54986"/>
                    <a:pt x="6119" y="56714"/>
                  </a:cubicBezTo>
                  <a:cubicBezTo>
                    <a:pt x="5989" y="56995"/>
                    <a:pt x="5960" y="57185"/>
                    <a:pt x="6029" y="57185"/>
                  </a:cubicBezTo>
                  <a:cubicBezTo>
                    <a:pt x="6111" y="57185"/>
                    <a:pt x="6327" y="56926"/>
                    <a:pt x="6679" y="56247"/>
                  </a:cubicBezTo>
                  <a:cubicBezTo>
                    <a:pt x="7660" y="54239"/>
                    <a:pt x="11209" y="46860"/>
                    <a:pt x="11863" y="44712"/>
                  </a:cubicBezTo>
                  <a:cubicBezTo>
                    <a:pt x="12517" y="42611"/>
                    <a:pt x="12657" y="40369"/>
                    <a:pt x="12517" y="38174"/>
                  </a:cubicBezTo>
                  <a:cubicBezTo>
                    <a:pt x="12283" y="36026"/>
                    <a:pt x="11816" y="33784"/>
                    <a:pt x="11303" y="31636"/>
                  </a:cubicBezTo>
                  <a:cubicBezTo>
                    <a:pt x="10742" y="29487"/>
                    <a:pt x="10229" y="27292"/>
                    <a:pt x="9575" y="25191"/>
                  </a:cubicBezTo>
                  <a:cubicBezTo>
                    <a:pt x="8360" y="20941"/>
                    <a:pt x="6913" y="16691"/>
                    <a:pt x="5325" y="12488"/>
                  </a:cubicBezTo>
                  <a:cubicBezTo>
                    <a:pt x="4578" y="10386"/>
                    <a:pt x="3737" y="8332"/>
                    <a:pt x="2850" y="6277"/>
                  </a:cubicBezTo>
                  <a:cubicBezTo>
                    <a:pt x="2009" y="4269"/>
                    <a:pt x="1122" y="2120"/>
                    <a:pt x="188" y="65"/>
                  </a:cubicBezTo>
                  <a:cubicBezTo>
                    <a:pt x="167" y="23"/>
                    <a:pt x="146" y="0"/>
                    <a:pt x="1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3" name="Google Shape;6063;p65"/>
            <p:cNvSpPr/>
            <p:nvPr/>
          </p:nvSpPr>
          <p:spPr>
            <a:xfrm>
              <a:off x="4040068" y="2118673"/>
              <a:ext cx="208618" cy="125239"/>
            </a:xfrm>
            <a:custGeom>
              <a:rect b="b" l="l" r="r" t="t"/>
              <a:pathLst>
                <a:path extrusionOk="0" h="6926" w="11537">
                  <a:moveTo>
                    <a:pt x="11462" y="0"/>
                  </a:moveTo>
                  <a:cubicBezTo>
                    <a:pt x="11451" y="0"/>
                    <a:pt x="11443" y="6"/>
                    <a:pt x="11443" y="20"/>
                  </a:cubicBezTo>
                  <a:cubicBezTo>
                    <a:pt x="11022" y="1141"/>
                    <a:pt x="10322" y="2262"/>
                    <a:pt x="9621" y="3196"/>
                  </a:cubicBezTo>
                  <a:cubicBezTo>
                    <a:pt x="8968" y="3989"/>
                    <a:pt x="8220" y="4970"/>
                    <a:pt x="7286" y="5577"/>
                  </a:cubicBezTo>
                  <a:cubicBezTo>
                    <a:pt x="6773" y="5904"/>
                    <a:pt x="6119" y="5998"/>
                    <a:pt x="5465" y="6044"/>
                  </a:cubicBezTo>
                  <a:cubicBezTo>
                    <a:pt x="4905" y="6091"/>
                    <a:pt x="4251" y="6091"/>
                    <a:pt x="3597" y="6091"/>
                  </a:cubicBezTo>
                  <a:cubicBezTo>
                    <a:pt x="3037" y="6044"/>
                    <a:pt x="2383" y="5998"/>
                    <a:pt x="1729" y="5858"/>
                  </a:cubicBezTo>
                  <a:cubicBezTo>
                    <a:pt x="1363" y="5784"/>
                    <a:pt x="853" y="5567"/>
                    <a:pt x="424" y="5567"/>
                  </a:cubicBezTo>
                  <a:cubicBezTo>
                    <a:pt x="307" y="5567"/>
                    <a:pt x="195" y="5584"/>
                    <a:pt x="94" y="5624"/>
                  </a:cubicBezTo>
                  <a:cubicBezTo>
                    <a:pt x="1" y="5624"/>
                    <a:pt x="1" y="5764"/>
                    <a:pt x="1" y="5904"/>
                  </a:cubicBezTo>
                  <a:cubicBezTo>
                    <a:pt x="328" y="6325"/>
                    <a:pt x="1169" y="6465"/>
                    <a:pt x="1682" y="6558"/>
                  </a:cubicBezTo>
                  <a:cubicBezTo>
                    <a:pt x="2383" y="6698"/>
                    <a:pt x="3083" y="6792"/>
                    <a:pt x="3784" y="6838"/>
                  </a:cubicBezTo>
                  <a:cubicBezTo>
                    <a:pt x="4209" y="6887"/>
                    <a:pt x="4670" y="6925"/>
                    <a:pt x="5134" y="6925"/>
                  </a:cubicBezTo>
                  <a:cubicBezTo>
                    <a:pt x="5994" y="6925"/>
                    <a:pt x="6869" y="6796"/>
                    <a:pt x="7567" y="6371"/>
                  </a:cubicBezTo>
                  <a:cubicBezTo>
                    <a:pt x="8641" y="5811"/>
                    <a:pt x="9341" y="4690"/>
                    <a:pt x="9995" y="3709"/>
                  </a:cubicBezTo>
                  <a:cubicBezTo>
                    <a:pt x="10322" y="3196"/>
                    <a:pt x="10696" y="2588"/>
                    <a:pt x="10929" y="2028"/>
                  </a:cubicBezTo>
                  <a:cubicBezTo>
                    <a:pt x="11209" y="1374"/>
                    <a:pt x="11303" y="720"/>
                    <a:pt x="11536" y="67"/>
                  </a:cubicBezTo>
                  <a:cubicBezTo>
                    <a:pt x="11536" y="34"/>
                    <a:pt x="11490" y="0"/>
                    <a:pt x="114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4" name="Google Shape;6064;p65"/>
            <p:cNvSpPr/>
            <p:nvPr/>
          </p:nvSpPr>
          <p:spPr>
            <a:xfrm>
              <a:off x="3642470" y="2024934"/>
              <a:ext cx="563143" cy="1985115"/>
            </a:xfrm>
            <a:custGeom>
              <a:rect b="b" l="l" r="r" t="t"/>
              <a:pathLst>
                <a:path extrusionOk="0" h="109781" w="31143">
                  <a:moveTo>
                    <a:pt x="23085" y="1"/>
                  </a:moveTo>
                  <a:cubicBezTo>
                    <a:pt x="23067" y="1"/>
                    <a:pt x="23044" y="6"/>
                    <a:pt x="23016" y="20"/>
                  </a:cubicBezTo>
                  <a:cubicBezTo>
                    <a:pt x="22503" y="767"/>
                    <a:pt x="21942" y="1514"/>
                    <a:pt x="21382" y="2308"/>
                  </a:cubicBezTo>
                  <a:cubicBezTo>
                    <a:pt x="19374" y="5157"/>
                    <a:pt x="17366" y="8193"/>
                    <a:pt x="16432" y="11649"/>
                  </a:cubicBezTo>
                  <a:cubicBezTo>
                    <a:pt x="15497" y="15058"/>
                    <a:pt x="15918" y="18514"/>
                    <a:pt x="17039" y="21923"/>
                  </a:cubicBezTo>
                  <a:cubicBezTo>
                    <a:pt x="18206" y="25426"/>
                    <a:pt x="19887" y="28788"/>
                    <a:pt x="21475" y="32104"/>
                  </a:cubicBezTo>
                  <a:cubicBezTo>
                    <a:pt x="23016" y="35513"/>
                    <a:pt x="24651" y="38829"/>
                    <a:pt x="26192" y="42285"/>
                  </a:cubicBezTo>
                  <a:cubicBezTo>
                    <a:pt x="27640" y="45647"/>
                    <a:pt x="29041" y="49150"/>
                    <a:pt x="30162" y="52746"/>
                  </a:cubicBezTo>
                  <a:cubicBezTo>
                    <a:pt x="30722" y="54661"/>
                    <a:pt x="31096" y="56576"/>
                    <a:pt x="30395" y="58584"/>
                  </a:cubicBezTo>
                  <a:cubicBezTo>
                    <a:pt x="29741" y="60358"/>
                    <a:pt x="28574" y="61993"/>
                    <a:pt x="27593" y="63628"/>
                  </a:cubicBezTo>
                  <a:cubicBezTo>
                    <a:pt x="23390" y="70493"/>
                    <a:pt x="4523" y="102997"/>
                    <a:pt x="39" y="109582"/>
                  </a:cubicBezTo>
                  <a:cubicBezTo>
                    <a:pt x="1" y="109697"/>
                    <a:pt x="57" y="109781"/>
                    <a:pt x="105" y="109781"/>
                  </a:cubicBezTo>
                  <a:cubicBezTo>
                    <a:pt x="115" y="109781"/>
                    <a:pt x="124" y="109777"/>
                    <a:pt x="133" y="109769"/>
                  </a:cubicBezTo>
                  <a:cubicBezTo>
                    <a:pt x="740" y="108881"/>
                    <a:pt x="1254" y="108087"/>
                    <a:pt x="1861" y="107247"/>
                  </a:cubicBezTo>
                  <a:cubicBezTo>
                    <a:pt x="6297" y="100662"/>
                    <a:pt x="25071" y="68391"/>
                    <a:pt x="29181" y="61619"/>
                  </a:cubicBezTo>
                  <a:cubicBezTo>
                    <a:pt x="30115" y="60031"/>
                    <a:pt x="31049" y="58397"/>
                    <a:pt x="31096" y="56529"/>
                  </a:cubicBezTo>
                  <a:cubicBezTo>
                    <a:pt x="31142" y="54848"/>
                    <a:pt x="30582" y="53120"/>
                    <a:pt x="30022" y="51579"/>
                  </a:cubicBezTo>
                  <a:cubicBezTo>
                    <a:pt x="28854" y="47936"/>
                    <a:pt x="27406" y="44480"/>
                    <a:pt x="25912" y="41071"/>
                  </a:cubicBezTo>
                  <a:cubicBezTo>
                    <a:pt x="24371" y="37661"/>
                    <a:pt x="22736" y="34299"/>
                    <a:pt x="21148" y="30890"/>
                  </a:cubicBezTo>
                  <a:cubicBezTo>
                    <a:pt x="19607" y="27574"/>
                    <a:pt x="17973" y="24258"/>
                    <a:pt x="16899" y="20755"/>
                  </a:cubicBezTo>
                  <a:cubicBezTo>
                    <a:pt x="16385" y="18934"/>
                    <a:pt x="16011" y="17019"/>
                    <a:pt x="16105" y="15151"/>
                  </a:cubicBezTo>
                  <a:cubicBezTo>
                    <a:pt x="16151" y="13283"/>
                    <a:pt x="16618" y="11462"/>
                    <a:pt x="17272" y="9687"/>
                  </a:cubicBezTo>
                  <a:cubicBezTo>
                    <a:pt x="18580" y="6185"/>
                    <a:pt x="20821" y="3056"/>
                    <a:pt x="23110" y="67"/>
                  </a:cubicBezTo>
                  <a:cubicBezTo>
                    <a:pt x="23143" y="34"/>
                    <a:pt x="23129" y="1"/>
                    <a:pt x="2308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5" name="Google Shape;6065;p65"/>
            <p:cNvSpPr/>
            <p:nvPr/>
          </p:nvSpPr>
          <p:spPr>
            <a:xfrm>
              <a:off x="5238395" y="3004752"/>
              <a:ext cx="48732" cy="163357"/>
            </a:xfrm>
            <a:custGeom>
              <a:rect b="b" l="l" r="r" t="t"/>
              <a:pathLst>
                <a:path extrusionOk="0" h="9034" w="2695">
                  <a:moveTo>
                    <a:pt x="503" y="1"/>
                  </a:moveTo>
                  <a:cubicBezTo>
                    <a:pt x="484" y="1"/>
                    <a:pt x="467" y="15"/>
                    <a:pt x="467" y="55"/>
                  </a:cubicBezTo>
                  <a:cubicBezTo>
                    <a:pt x="0" y="3744"/>
                    <a:pt x="47" y="6032"/>
                    <a:pt x="2569" y="8975"/>
                  </a:cubicBezTo>
                  <a:cubicBezTo>
                    <a:pt x="2583" y="9017"/>
                    <a:pt x="2601" y="9034"/>
                    <a:pt x="2619" y="9034"/>
                  </a:cubicBezTo>
                  <a:cubicBezTo>
                    <a:pt x="2659" y="9034"/>
                    <a:pt x="2695" y="8946"/>
                    <a:pt x="2662" y="8881"/>
                  </a:cubicBezTo>
                  <a:cubicBezTo>
                    <a:pt x="747" y="5612"/>
                    <a:pt x="467" y="3791"/>
                    <a:pt x="561" y="55"/>
                  </a:cubicBezTo>
                  <a:cubicBezTo>
                    <a:pt x="561" y="28"/>
                    <a:pt x="529" y="1"/>
                    <a:pt x="50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6" name="Google Shape;6066;p65"/>
            <p:cNvSpPr/>
            <p:nvPr/>
          </p:nvSpPr>
          <p:spPr>
            <a:xfrm>
              <a:off x="5171671" y="3013540"/>
              <a:ext cx="46635" cy="174822"/>
            </a:xfrm>
            <a:custGeom>
              <a:rect b="b" l="l" r="r" t="t"/>
              <a:pathLst>
                <a:path extrusionOk="0" h="9668" w="2579">
                  <a:moveTo>
                    <a:pt x="234" y="0"/>
                  </a:moveTo>
                  <a:cubicBezTo>
                    <a:pt x="211" y="0"/>
                    <a:pt x="188" y="12"/>
                    <a:pt x="188" y="36"/>
                  </a:cubicBezTo>
                  <a:cubicBezTo>
                    <a:pt x="1" y="3912"/>
                    <a:pt x="94" y="6153"/>
                    <a:pt x="2289" y="9563"/>
                  </a:cubicBezTo>
                  <a:cubicBezTo>
                    <a:pt x="2345" y="9637"/>
                    <a:pt x="2409" y="9667"/>
                    <a:pt x="2459" y="9667"/>
                  </a:cubicBezTo>
                  <a:cubicBezTo>
                    <a:pt x="2534" y="9667"/>
                    <a:pt x="2579" y="9600"/>
                    <a:pt x="2523" y="9516"/>
                  </a:cubicBezTo>
                  <a:cubicBezTo>
                    <a:pt x="795" y="5920"/>
                    <a:pt x="468" y="4005"/>
                    <a:pt x="281" y="36"/>
                  </a:cubicBezTo>
                  <a:cubicBezTo>
                    <a:pt x="281" y="12"/>
                    <a:pt x="258" y="0"/>
                    <a:pt x="23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7" name="Google Shape;6067;p65"/>
            <p:cNvSpPr/>
            <p:nvPr/>
          </p:nvSpPr>
          <p:spPr>
            <a:xfrm>
              <a:off x="5095670" y="3021352"/>
              <a:ext cx="43127" cy="176847"/>
            </a:xfrm>
            <a:custGeom>
              <a:rect b="b" l="l" r="r" t="t"/>
              <a:pathLst>
                <a:path extrusionOk="0" h="9780" w="2385">
                  <a:moveTo>
                    <a:pt x="748" y="0"/>
                  </a:moveTo>
                  <a:cubicBezTo>
                    <a:pt x="725" y="0"/>
                    <a:pt x="701" y="24"/>
                    <a:pt x="701" y="71"/>
                  </a:cubicBezTo>
                  <a:cubicBezTo>
                    <a:pt x="1" y="3993"/>
                    <a:pt x="514" y="6562"/>
                    <a:pt x="2289" y="9644"/>
                  </a:cubicBezTo>
                  <a:cubicBezTo>
                    <a:pt x="2311" y="9733"/>
                    <a:pt x="2344" y="9779"/>
                    <a:pt x="2362" y="9779"/>
                  </a:cubicBezTo>
                  <a:cubicBezTo>
                    <a:pt x="2382" y="9779"/>
                    <a:pt x="2385" y="9721"/>
                    <a:pt x="2336" y="9598"/>
                  </a:cubicBezTo>
                  <a:cubicBezTo>
                    <a:pt x="935" y="5955"/>
                    <a:pt x="468" y="3947"/>
                    <a:pt x="795" y="71"/>
                  </a:cubicBezTo>
                  <a:cubicBezTo>
                    <a:pt x="795" y="24"/>
                    <a:pt x="771" y="0"/>
                    <a:pt x="7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8" name="Google Shape;6068;p65"/>
            <p:cNvSpPr/>
            <p:nvPr/>
          </p:nvSpPr>
          <p:spPr>
            <a:xfrm>
              <a:off x="5180115" y="2913345"/>
              <a:ext cx="197063" cy="167082"/>
            </a:xfrm>
            <a:custGeom>
              <a:rect b="b" l="l" r="r" t="t"/>
              <a:pathLst>
                <a:path extrusionOk="0" h="9240" w="10898">
                  <a:moveTo>
                    <a:pt x="58" y="1"/>
                  </a:moveTo>
                  <a:cubicBezTo>
                    <a:pt x="26" y="1"/>
                    <a:pt x="1" y="44"/>
                    <a:pt x="1" y="112"/>
                  </a:cubicBezTo>
                  <a:cubicBezTo>
                    <a:pt x="1179" y="1998"/>
                    <a:pt x="3646" y="2760"/>
                    <a:pt x="5874" y="2760"/>
                  </a:cubicBezTo>
                  <a:cubicBezTo>
                    <a:pt x="6294" y="2760"/>
                    <a:pt x="6706" y="2733"/>
                    <a:pt x="7099" y="2681"/>
                  </a:cubicBezTo>
                  <a:cubicBezTo>
                    <a:pt x="7706" y="5110"/>
                    <a:pt x="8174" y="8379"/>
                    <a:pt x="10835" y="9219"/>
                  </a:cubicBezTo>
                  <a:cubicBezTo>
                    <a:pt x="8454" y="7958"/>
                    <a:pt x="8220" y="4689"/>
                    <a:pt x="7660" y="2354"/>
                  </a:cubicBezTo>
                  <a:cubicBezTo>
                    <a:pt x="7592" y="2253"/>
                    <a:pt x="7525" y="2176"/>
                    <a:pt x="7423" y="2176"/>
                  </a:cubicBezTo>
                  <a:cubicBezTo>
                    <a:pt x="7383" y="2176"/>
                    <a:pt x="7338" y="2188"/>
                    <a:pt x="7286" y="2214"/>
                  </a:cubicBezTo>
                  <a:cubicBezTo>
                    <a:pt x="7004" y="2231"/>
                    <a:pt x="6707" y="2240"/>
                    <a:pt x="6402" y="2240"/>
                  </a:cubicBezTo>
                  <a:cubicBezTo>
                    <a:pt x="4184" y="2240"/>
                    <a:pt x="1490" y="1743"/>
                    <a:pt x="94" y="19"/>
                  </a:cubicBezTo>
                  <a:cubicBezTo>
                    <a:pt x="82" y="7"/>
                    <a:pt x="69" y="1"/>
                    <a:pt x="58" y="1"/>
                  </a:cubicBezTo>
                  <a:close/>
                  <a:moveTo>
                    <a:pt x="10835" y="9219"/>
                  </a:moveTo>
                  <a:cubicBezTo>
                    <a:pt x="10835" y="9235"/>
                    <a:pt x="10846" y="9240"/>
                    <a:pt x="10856" y="9240"/>
                  </a:cubicBezTo>
                  <a:cubicBezTo>
                    <a:pt x="10877" y="9240"/>
                    <a:pt x="10898" y="9219"/>
                    <a:pt x="10835" y="921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9" name="Google Shape;6069;p65"/>
            <p:cNvSpPr/>
            <p:nvPr/>
          </p:nvSpPr>
          <p:spPr>
            <a:xfrm>
              <a:off x="4862605" y="1803188"/>
              <a:ext cx="276156" cy="371595"/>
            </a:xfrm>
            <a:custGeom>
              <a:rect b="b" l="l" r="r" t="t"/>
              <a:pathLst>
                <a:path extrusionOk="0" h="20550" w="15272">
                  <a:moveTo>
                    <a:pt x="3165" y="0"/>
                  </a:moveTo>
                  <a:cubicBezTo>
                    <a:pt x="1739" y="0"/>
                    <a:pt x="989" y="2314"/>
                    <a:pt x="560" y="5651"/>
                  </a:cubicBezTo>
                  <a:cubicBezTo>
                    <a:pt x="0" y="10835"/>
                    <a:pt x="841" y="19335"/>
                    <a:pt x="841" y="19335"/>
                  </a:cubicBezTo>
                  <a:lnTo>
                    <a:pt x="15271" y="20549"/>
                  </a:lnTo>
                  <a:cubicBezTo>
                    <a:pt x="15271" y="20549"/>
                    <a:pt x="9107" y="5932"/>
                    <a:pt x="6025" y="2102"/>
                  </a:cubicBezTo>
                  <a:cubicBezTo>
                    <a:pt x="4851" y="639"/>
                    <a:pt x="3915" y="0"/>
                    <a:pt x="3165"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0" name="Google Shape;6070;p65"/>
            <p:cNvSpPr/>
            <p:nvPr/>
          </p:nvSpPr>
          <p:spPr>
            <a:xfrm>
              <a:off x="4953795" y="2013469"/>
              <a:ext cx="137680" cy="152020"/>
            </a:xfrm>
            <a:custGeom>
              <a:rect b="b" l="l" r="r" t="t"/>
              <a:pathLst>
                <a:path extrusionOk="0" h="8407" w="7614">
                  <a:moveTo>
                    <a:pt x="2020" y="499"/>
                  </a:moveTo>
                  <a:cubicBezTo>
                    <a:pt x="2130" y="499"/>
                    <a:pt x="2236" y="505"/>
                    <a:pt x="2336" y="514"/>
                  </a:cubicBezTo>
                  <a:cubicBezTo>
                    <a:pt x="3270" y="607"/>
                    <a:pt x="4157" y="887"/>
                    <a:pt x="4998" y="1354"/>
                  </a:cubicBezTo>
                  <a:cubicBezTo>
                    <a:pt x="4242" y="1922"/>
                    <a:pt x="3240" y="2366"/>
                    <a:pt x="2292" y="2366"/>
                  </a:cubicBezTo>
                  <a:cubicBezTo>
                    <a:pt x="2069" y="2366"/>
                    <a:pt x="1849" y="2342"/>
                    <a:pt x="1635" y="2289"/>
                  </a:cubicBezTo>
                  <a:cubicBezTo>
                    <a:pt x="1075" y="2148"/>
                    <a:pt x="188" y="1588"/>
                    <a:pt x="795" y="934"/>
                  </a:cubicBezTo>
                  <a:cubicBezTo>
                    <a:pt x="1058" y="595"/>
                    <a:pt x="1565" y="499"/>
                    <a:pt x="2020" y="499"/>
                  </a:cubicBezTo>
                  <a:close/>
                  <a:moveTo>
                    <a:pt x="6212" y="0"/>
                  </a:moveTo>
                  <a:cubicBezTo>
                    <a:pt x="5979" y="420"/>
                    <a:pt x="5698" y="747"/>
                    <a:pt x="5325" y="1074"/>
                  </a:cubicBezTo>
                  <a:cubicBezTo>
                    <a:pt x="4437" y="514"/>
                    <a:pt x="3457" y="234"/>
                    <a:pt x="2476" y="140"/>
                  </a:cubicBezTo>
                  <a:cubicBezTo>
                    <a:pt x="2329" y="118"/>
                    <a:pt x="2176" y="106"/>
                    <a:pt x="2022" y="106"/>
                  </a:cubicBezTo>
                  <a:cubicBezTo>
                    <a:pt x="1540" y="106"/>
                    <a:pt x="1044" y="220"/>
                    <a:pt x="655" y="467"/>
                  </a:cubicBezTo>
                  <a:cubicBezTo>
                    <a:pt x="234" y="747"/>
                    <a:pt x="1" y="1308"/>
                    <a:pt x="188" y="1822"/>
                  </a:cubicBezTo>
                  <a:cubicBezTo>
                    <a:pt x="496" y="2578"/>
                    <a:pt x="1308" y="2830"/>
                    <a:pt x="2141" y="2830"/>
                  </a:cubicBezTo>
                  <a:cubicBezTo>
                    <a:pt x="2696" y="2830"/>
                    <a:pt x="3261" y="2718"/>
                    <a:pt x="3690" y="2569"/>
                  </a:cubicBezTo>
                  <a:cubicBezTo>
                    <a:pt x="4297" y="2382"/>
                    <a:pt x="4811" y="2055"/>
                    <a:pt x="5278" y="1681"/>
                  </a:cubicBezTo>
                  <a:cubicBezTo>
                    <a:pt x="5465" y="1868"/>
                    <a:pt x="5652" y="2055"/>
                    <a:pt x="5792" y="2242"/>
                  </a:cubicBezTo>
                  <a:cubicBezTo>
                    <a:pt x="6632" y="3223"/>
                    <a:pt x="6959" y="4624"/>
                    <a:pt x="6259" y="5791"/>
                  </a:cubicBezTo>
                  <a:cubicBezTo>
                    <a:pt x="5698" y="6819"/>
                    <a:pt x="4578" y="7472"/>
                    <a:pt x="3503" y="7799"/>
                  </a:cubicBezTo>
                  <a:cubicBezTo>
                    <a:pt x="2943" y="7986"/>
                    <a:pt x="2336" y="8173"/>
                    <a:pt x="1775" y="8266"/>
                  </a:cubicBezTo>
                  <a:lnTo>
                    <a:pt x="3223" y="8406"/>
                  </a:lnTo>
                  <a:cubicBezTo>
                    <a:pt x="3410" y="8360"/>
                    <a:pt x="3597" y="8266"/>
                    <a:pt x="3690" y="8220"/>
                  </a:cubicBezTo>
                  <a:cubicBezTo>
                    <a:pt x="4904" y="7799"/>
                    <a:pt x="6165" y="7099"/>
                    <a:pt x="6726" y="5931"/>
                  </a:cubicBezTo>
                  <a:cubicBezTo>
                    <a:pt x="7613" y="4624"/>
                    <a:pt x="7333" y="3082"/>
                    <a:pt x="6446" y="2008"/>
                  </a:cubicBezTo>
                  <a:cubicBezTo>
                    <a:pt x="6259" y="1775"/>
                    <a:pt x="6025" y="1541"/>
                    <a:pt x="5745" y="1354"/>
                  </a:cubicBezTo>
                  <a:cubicBezTo>
                    <a:pt x="5979" y="1121"/>
                    <a:pt x="6259" y="841"/>
                    <a:pt x="6446" y="514"/>
                  </a:cubicBezTo>
                  <a:cubicBezTo>
                    <a:pt x="6399" y="374"/>
                    <a:pt x="6259" y="187"/>
                    <a:pt x="621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1" name="Google Shape;6071;p65"/>
            <p:cNvSpPr/>
            <p:nvPr/>
          </p:nvSpPr>
          <p:spPr>
            <a:xfrm>
              <a:off x="4887938" y="2109650"/>
              <a:ext cx="217044" cy="20361"/>
            </a:xfrm>
            <a:custGeom>
              <a:rect b="b" l="l" r="r" t="t"/>
              <a:pathLst>
                <a:path extrusionOk="0" h="1126" w="12003">
                  <a:moveTo>
                    <a:pt x="197" y="1"/>
                  </a:moveTo>
                  <a:cubicBezTo>
                    <a:pt x="132" y="1"/>
                    <a:pt x="81" y="2"/>
                    <a:pt x="47" y="5"/>
                  </a:cubicBezTo>
                  <a:cubicBezTo>
                    <a:pt x="0" y="5"/>
                    <a:pt x="0" y="52"/>
                    <a:pt x="47" y="52"/>
                  </a:cubicBezTo>
                  <a:cubicBezTo>
                    <a:pt x="514" y="145"/>
                    <a:pt x="4950" y="659"/>
                    <a:pt x="5931" y="706"/>
                  </a:cubicBezTo>
                  <a:cubicBezTo>
                    <a:pt x="6912" y="752"/>
                    <a:pt x="10975" y="1126"/>
                    <a:pt x="11956" y="1126"/>
                  </a:cubicBezTo>
                  <a:cubicBezTo>
                    <a:pt x="12002" y="1126"/>
                    <a:pt x="12002" y="1033"/>
                    <a:pt x="11956" y="1033"/>
                  </a:cubicBezTo>
                  <a:cubicBezTo>
                    <a:pt x="10975" y="892"/>
                    <a:pt x="6959" y="519"/>
                    <a:pt x="5978" y="425"/>
                  </a:cubicBezTo>
                  <a:cubicBezTo>
                    <a:pt x="5105" y="295"/>
                    <a:pt x="1135"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2" name="Google Shape;6072;p65"/>
            <p:cNvSpPr/>
            <p:nvPr/>
          </p:nvSpPr>
          <p:spPr>
            <a:xfrm>
              <a:off x="4862605" y="1823459"/>
              <a:ext cx="130899" cy="338649"/>
            </a:xfrm>
            <a:custGeom>
              <a:rect b="b" l="l" r="r" t="t"/>
              <a:pathLst>
                <a:path extrusionOk="0" h="18728" w="7239">
                  <a:moveTo>
                    <a:pt x="1681" y="0"/>
                  </a:moveTo>
                  <a:cubicBezTo>
                    <a:pt x="1168" y="1028"/>
                    <a:pt x="794" y="2616"/>
                    <a:pt x="560" y="4530"/>
                  </a:cubicBezTo>
                  <a:cubicBezTo>
                    <a:pt x="0" y="9714"/>
                    <a:pt x="841" y="18214"/>
                    <a:pt x="841" y="18214"/>
                  </a:cubicBezTo>
                  <a:lnTo>
                    <a:pt x="7239" y="18728"/>
                  </a:lnTo>
                  <a:lnTo>
                    <a:pt x="1681"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3" name="Google Shape;6073;p65"/>
            <p:cNvSpPr/>
            <p:nvPr/>
          </p:nvSpPr>
          <p:spPr>
            <a:xfrm>
              <a:off x="3996164" y="1706700"/>
              <a:ext cx="990596" cy="687641"/>
            </a:xfrm>
            <a:custGeom>
              <a:rect b="b" l="l" r="r" t="t"/>
              <a:pathLst>
                <a:path extrusionOk="0" h="38028" w="54782">
                  <a:moveTo>
                    <a:pt x="40986" y="1"/>
                  </a:moveTo>
                  <a:cubicBezTo>
                    <a:pt x="37417" y="1"/>
                    <a:pt x="33467" y="393"/>
                    <a:pt x="30777" y="1273"/>
                  </a:cubicBezTo>
                  <a:cubicBezTo>
                    <a:pt x="16066" y="6037"/>
                    <a:pt x="1" y="15704"/>
                    <a:pt x="1" y="16311"/>
                  </a:cubicBezTo>
                  <a:lnTo>
                    <a:pt x="31804" y="38028"/>
                  </a:lnTo>
                  <a:cubicBezTo>
                    <a:pt x="32178" y="37934"/>
                    <a:pt x="35120" y="35552"/>
                    <a:pt x="39743" y="26119"/>
                  </a:cubicBezTo>
                  <a:cubicBezTo>
                    <a:pt x="40117" y="25325"/>
                    <a:pt x="41751" y="20981"/>
                    <a:pt x="42359" y="20234"/>
                  </a:cubicBezTo>
                  <a:cubicBezTo>
                    <a:pt x="43620" y="18553"/>
                    <a:pt x="50625" y="14910"/>
                    <a:pt x="51932" y="13369"/>
                  </a:cubicBezTo>
                  <a:cubicBezTo>
                    <a:pt x="54781" y="9913"/>
                    <a:pt x="52119" y="2207"/>
                    <a:pt x="48290" y="806"/>
                  </a:cubicBezTo>
                  <a:cubicBezTo>
                    <a:pt x="46824" y="289"/>
                    <a:pt x="44045" y="1"/>
                    <a:pt x="40986"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4" name="Google Shape;6074;p65"/>
            <p:cNvSpPr/>
            <p:nvPr/>
          </p:nvSpPr>
          <p:spPr>
            <a:xfrm>
              <a:off x="4681870" y="2012620"/>
              <a:ext cx="60830" cy="58623"/>
            </a:xfrm>
            <a:custGeom>
              <a:rect b="b" l="l" r="r" t="t"/>
              <a:pathLst>
                <a:path extrusionOk="0" h="3242" w="3364">
                  <a:moveTo>
                    <a:pt x="94" y="0"/>
                  </a:moveTo>
                  <a:cubicBezTo>
                    <a:pt x="48" y="0"/>
                    <a:pt x="1" y="47"/>
                    <a:pt x="48" y="47"/>
                  </a:cubicBezTo>
                  <a:cubicBezTo>
                    <a:pt x="702" y="467"/>
                    <a:pt x="1215" y="981"/>
                    <a:pt x="1822" y="1495"/>
                  </a:cubicBezTo>
                  <a:cubicBezTo>
                    <a:pt x="2103" y="1822"/>
                    <a:pt x="2336" y="2102"/>
                    <a:pt x="2570" y="2382"/>
                  </a:cubicBezTo>
                  <a:cubicBezTo>
                    <a:pt x="2663" y="2522"/>
                    <a:pt x="2803" y="2662"/>
                    <a:pt x="2896" y="2803"/>
                  </a:cubicBezTo>
                  <a:cubicBezTo>
                    <a:pt x="3037" y="2989"/>
                    <a:pt x="3130" y="3083"/>
                    <a:pt x="3270" y="3223"/>
                  </a:cubicBezTo>
                  <a:cubicBezTo>
                    <a:pt x="3283" y="3235"/>
                    <a:pt x="3295" y="3241"/>
                    <a:pt x="3307" y="3241"/>
                  </a:cubicBezTo>
                  <a:cubicBezTo>
                    <a:pt x="3338" y="3241"/>
                    <a:pt x="3363" y="3198"/>
                    <a:pt x="3363" y="3129"/>
                  </a:cubicBezTo>
                  <a:cubicBezTo>
                    <a:pt x="3223" y="2989"/>
                    <a:pt x="3130" y="2803"/>
                    <a:pt x="3083" y="2616"/>
                  </a:cubicBezTo>
                  <a:cubicBezTo>
                    <a:pt x="2990" y="2429"/>
                    <a:pt x="2896" y="2289"/>
                    <a:pt x="2803" y="2149"/>
                  </a:cubicBezTo>
                  <a:cubicBezTo>
                    <a:pt x="2570" y="1869"/>
                    <a:pt x="2336" y="1588"/>
                    <a:pt x="2056" y="1261"/>
                  </a:cubicBezTo>
                  <a:cubicBezTo>
                    <a:pt x="1495" y="748"/>
                    <a:pt x="795" y="281"/>
                    <a:pt x="94" y="0"/>
                  </a:cubicBezTo>
                  <a:close/>
                </a:path>
              </a:pathLst>
            </a:custGeom>
            <a:solidFill>
              <a:srgbClr val="3438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5" name="Google Shape;6075;p65"/>
            <p:cNvSpPr/>
            <p:nvPr/>
          </p:nvSpPr>
          <p:spPr>
            <a:xfrm>
              <a:off x="4155778" y="1842879"/>
              <a:ext cx="145257" cy="282919"/>
            </a:xfrm>
            <a:custGeom>
              <a:rect b="b" l="l" r="r" t="t"/>
              <a:pathLst>
                <a:path extrusionOk="0" h="15646" w="8033">
                  <a:moveTo>
                    <a:pt x="2020" y="7318"/>
                  </a:moveTo>
                  <a:cubicBezTo>
                    <a:pt x="2129" y="7318"/>
                    <a:pt x="2236" y="7324"/>
                    <a:pt x="2335" y="7333"/>
                  </a:cubicBezTo>
                  <a:cubicBezTo>
                    <a:pt x="3269" y="7379"/>
                    <a:pt x="4156" y="7706"/>
                    <a:pt x="4997" y="8173"/>
                  </a:cubicBezTo>
                  <a:cubicBezTo>
                    <a:pt x="4229" y="8750"/>
                    <a:pt x="3239" y="9168"/>
                    <a:pt x="2261" y="9168"/>
                  </a:cubicBezTo>
                  <a:cubicBezTo>
                    <a:pt x="2051" y="9168"/>
                    <a:pt x="1841" y="9149"/>
                    <a:pt x="1635" y="9107"/>
                  </a:cubicBezTo>
                  <a:cubicBezTo>
                    <a:pt x="1121" y="8967"/>
                    <a:pt x="187" y="8407"/>
                    <a:pt x="794" y="7753"/>
                  </a:cubicBezTo>
                  <a:cubicBezTo>
                    <a:pt x="1058" y="7414"/>
                    <a:pt x="1564" y="7318"/>
                    <a:pt x="2020" y="7318"/>
                  </a:cubicBezTo>
                  <a:close/>
                  <a:moveTo>
                    <a:pt x="6772" y="0"/>
                  </a:moveTo>
                  <a:lnTo>
                    <a:pt x="6445" y="141"/>
                  </a:lnTo>
                  <a:cubicBezTo>
                    <a:pt x="7099" y="1775"/>
                    <a:pt x="7379" y="3550"/>
                    <a:pt x="6912" y="5278"/>
                  </a:cubicBezTo>
                  <a:cubicBezTo>
                    <a:pt x="6632" y="6305"/>
                    <a:pt x="6071" y="7146"/>
                    <a:pt x="5324" y="7846"/>
                  </a:cubicBezTo>
                  <a:cubicBezTo>
                    <a:pt x="4530" y="7333"/>
                    <a:pt x="3456" y="7052"/>
                    <a:pt x="2475" y="6912"/>
                  </a:cubicBezTo>
                  <a:cubicBezTo>
                    <a:pt x="2354" y="6903"/>
                    <a:pt x="2229" y="6897"/>
                    <a:pt x="2102" y="6897"/>
                  </a:cubicBezTo>
                  <a:cubicBezTo>
                    <a:pt x="1595" y="6897"/>
                    <a:pt x="1065" y="6987"/>
                    <a:pt x="654" y="7286"/>
                  </a:cubicBezTo>
                  <a:cubicBezTo>
                    <a:pt x="234" y="7566"/>
                    <a:pt x="0" y="8080"/>
                    <a:pt x="187" y="8640"/>
                  </a:cubicBezTo>
                  <a:cubicBezTo>
                    <a:pt x="493" y="9391"/>
                    <a:pt x="1313" y="9629"/>
                    <a:pt x="2143" y="9629"/>
                  </a:cubicBezTo>
                  <a:cubicBezTo>
                    <a:pt x="2706" y="9629"/>
                    <a:pt x="3274" y="9520"/>
                    <a:pt x="3689" y="9387"/>
                  </a:cubicBezTo>
                  <a:cubicBezTo>
                    <a:pt x="4297" y="9201"/>
                    <a:pt x="4810" y="8874"/>
                    <a:pt x="5277" y="8500"/>
                  </a:cubicBezTo>
                  <a:cubicBezTo>
                    <a:pt x="5464" y="8687"/>
                    <a:pt x="5698" y="8874"/>
                    <a:pt x="5838" y="9014"/>
                  </a:cubicBezTo>
                  <a:cubicBezTo>
                    <a:pt x="6678" y="10041"/>
                    <a:pt x="7005" y="11442"/>
                    <a:pt x="6305" y="12610"/>
                  </a:cubicBezTo>
                  <a:cubicBezTo>
                    <a:pt x="5744" y="13637"/>
                    <a:pt x="4623" y="14291"/>
                    <a:pt x="3596" y="14618"/>
                  </a:cubicBezTo>
                  <a:cubicBezTo>
                    <a:pt x="2569" y="14992"/>
                    <a:pt x="1541" y="15178"/>
                    <a:pt x="467" y="15272"/>
                  </a:cubicBezTo>
                  <a:lnTo>
                    <a:pt x="934" y="15645"/>
                  </a:lnTo>
                  <a:cubicBezTo>
                    <a:pt x="1868" y="15552"/>
                    <a:pt x="2896" y="15365"/>
                    <a:pt x="3736" y="15085"/>
                  </a:cubicBezTo>
                  <a:cubicBezTo>
                    <a:pt x="4950" y="14665"/>
                    <a:pt x="6211" y="13964"/>
                    <a:pt x="6865" y="12797"/>
                  </a:cubicBezTo>
                  <a:cubicBezTo>
                    <a:pt x="7566" y="11536"/>
                    <a:pt x="7239" y="9995"/>
                    <a:pt x="6398" y="8827"/>
                  </a:cubicBezTo>
                  <a:cubicBezTo>
                    <a:pt x="6258" y="8500"/>
                    <a:pt x="6025" y="8267"/>
                    <a:pt x="5744" y="8080"/>
                  </a:cubicBezTo>
                  <a:cubicBezTo>
                    <a:pt x="6165" y="7753"/>
                    <a:pt x="6445" y="7333"/>
                    <a:pt x="6725" y="6866"/>
                  </a:cubicBezTo>
                  <a:cubicBezTo>
                    <a:pt x="8033" y="4717"/>
                    <a:pt x="7799" y="2195"/>
                    <a:pt x="677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6" name="Google Shape;6076;p65"/>
            <p:cNvSpPr/>
            <p:nvPr/>
          </p:nvSpPr>
          <p:spPr>
            <a:xfrm>
              <a:off x="4289191" y="2072527"/>
              <a:ext cx="460272" cy="130122"/>
            </a:xfrm>
            <a:custGeom>
              <a:rect b="b" l="l" r="r" t="t"/>
              <a:pathLst>
                <a:path extrusionOk="0" h="7196" w="25454">
                  <a:moveTo>
                    <a:pt x="12890" y="1451"/>
                  </a:moveTo>
                  <a:cubicBezTo>
                    <a:pt x="13124" y="1638"/>
                    <a:pt x="13311" y="1825"/>
                    <a:pt x="13498" y="2011"/>
                  </a:cubicBezTo>
                  <a:cubicBezTo>
                    <a:pt x="14291" y="2945"/>
                    <a:pt x="14525" y="4720"/>
                    <a:pt x="13311" y="5514"/>
                  </a:cubicBezTo>
                  <a:cubicBezTo>
                    <a:pt x="12983" y="5719"/>
                    <a:pt x="12624" y="5816"/>
                    <a:pt x="12278" y="5816"/>
                  </a:cubicBezTo>
                  <a:cubicBezTo>
                    <a:pt x="11437" y="5816"/>
                    <a:pt x="10668" y="5245"/>
                    <a:pt x="10602" y="4253"/>
                  </a:cubicBezTo>
                  <a:cubicBezTo>
                    <a:pt x="10555" y="2945"/>
                    <a:pt x="11723" y="2058"/>
                    <a:pt x="12890" y="1451"/>
                  </a:cubicBezTo>
                  <a:close/>
                  <a:moveTo>
                    <a:pt x="17823" y="1"/>
                  </a:moveTo>
                  <a:cubicBezTo>
                    <a:pt x="17736" y="1"/>
                    <a:pt x="17648" y="2"/>
                    <a:pt x="17561" y="3"/>
                  </a:cubicBezTo>
                  <a:cubicBezTo>
                    <a:pt x="15973" y="50"/>
                    <a:pt x="14432" y="377"/>
                    <a:pt x="13031" y="984"/>
                  </a:cubicBezTo>
                  <a:cubicBezTo>
                    <a:pt x="12470" y="657"/>
                    <a:pt x="11863" y="470"/>
                    <a:pt x="11209" y="377"/>
                  </a:cubicBezTo>
                  <a:cubicBezTo>
                    <a:pt x="10930" y="340"/>
                    <a:pt x="10652" y="323"/>
                    <a:pt x="10376" y="323"/>
                  </a:cubicBezTo>
                  <a:cubicBezTo>
                    <a:pt x="8895" y="323"/>
                    <a:pt x="7457" y="814"/>
                    <a:pt x="6119" y="1404"/>
                  </a:cubicBezTo>
                  <a:cubicBezTo>
                    <a:pt x="4531" y="2105"/>
                    <a:pt x="3036" y="3086"/>
                    <a:pt x="1869" y="4393"/>
                  </a:cubicBezTo>
                  <a:cubicBezTo>
                    <a:pt x="1262" y="5047"/>
                    <a:pt x="748" y="5654"/>
                    <a:pt x="328" y="6448"/>
                  </a:cubicBezTo>
                  <a:cubicBezTo>
                    <a:pt x="234" y="6588"/>
                    <a:pt x="94" y="6822"/>
                    <a:pt x="1" y="7055"/>
                  </a:cubicBezTo>
                  <a:lnTo>
                    <a:pt x="188" y="7195"/>
                  </a:lnTo>
                  <a:cubicBezTo>
                    <a:pt x="281" y="6962"/>
                    <a:pt x="468" y="6728"/>
                    <a:pt x="655" y="6495"/>
                  </a:cubicBezTo>
                  <a:cubicBezTo>
                    <a:pt x="1028" y="5888"/>
                    <a:pt x="1449" y="5374"/>
                    <a:pt x="1916" y="4907"/>
                  </a:cubicBezTo>
                  <a:cubicBezTo>
                    <a:pt x="2850" y="3926"/>
                    <a:pt x="4017" y="3086"/>
                    <a:pt x="5185" y="2478"/>
                  </a:cubicBezTo>
                  <a:cubicBezTo>
                    <a:pt x="6492" y="1778"/>
                    <a:pt x="7940" y="1171"/>
                    <a:pt x="9388" y="891"/>
                  </a:cubicBezTo>
                  <a:cubicBezTo>
                    <a:pt x="9765" y="825"/>
                    <a:pt x="10153" y="788"/>
                    <a:pt x="10539" y="788"/>
                  </a:cubicBezTo>
                  <a:cubicBezTo>
                    <a:pt x="11252" y="788"/>
                    <a:pt x="11957" y="914"/>
                    <a:pt x="12564" y="1217"/>
                  </a:cubicBezTo>
                  <a:cubicBezTo>
                    <a:pt x="11303" y="1871"/>
                    <a:pt x="10228" y="2945"/>
                    <a:pt x="10322" y="4440"/>
                  </a:cubicBezTo>
                  <a:cubicBezTo>
                    <a:pt x="10440" y="5621"/>
                    <a:pt x="11355" y="6337"/>
                    <a:pt x="12422" y="6337"/>
                  </a:cubicBezTo>
                  <a:cubicBezTo>
                    <a:pt x="12621" y="6337"/>
                    <a:pt x="12825" y="6313"/>
                    <a:pt x="13031" y="6261"/>
                  </a:cubicBezTo>
                  <a:cubicBezTo>
                    <a:pt x="14432" y="5841"/>
                    <a:pt x="14992" y="4393"/>
                    <a:pt x="14665" y="2992"/>
                  </a:cubicBezTo>
                  <a:cubicBezTo>
                    <a:pt x="14478" y="2292"/>
                    <a:pt x="14058" y="1685"/>
                    <a:pt x="13544" y="1264"/>
                  </a:cubicBezTo>
                  <a:cubicBezTo>
                    <a:pt x="14805" y="750"/>
                    <a:pt x="16206" y="470"/>
                    <a:pt x="17607" y="424"/>
                  </a:cubicBezTo>
                  <a:cubicBezTo>
                    <a:pt x="17851" y="411"/>
                    <a:pt x="18094" y="405"/>
                    <a:pt x="18335" y="405"/>
                  </a:cubicBezTo>
                  <a:cubicBezTo>
                    <a:pt x="20784" y="405"/>
                    <a:pt x="23145" y="1038"/>
                    <a:pt x="25313" y="2058"/>
                  </a:cubicBezTo>
                  <a:cubicBezTo>
                    <a:pt x="25406" y="1965"/>
                    <a:pt x="25406" y="1918"/>
                    <a:pt x="25453" y="1825"/>
                  </a:cubicBezTo>
                  <a:cubicBezTo>
                    <a:pt x="22970" y="651"/>
                    <a:pt x="20357" y="1"/>
                    <a:pt x="178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7" name="Google Shape;6077;p65"/>
            <p:cNvSpPr/>
            <p:nvPr/>
          </p:nvSpPr>
          <p:spPr>
            <a:xfrm>
              <a:off x="4377017" y="1706067"/>
              <a:ext cx="348793" cy="257875"/>
            </a:xfrm>
            <a:custGeom>
              <a:rect b="b" l="l" r="r" t="t"/>
              <a:pathLst>
                <a:path extrusionOk="0" h="14261" w="19289">
                  <a:moveTo>
                    <a:pt x="9629" y="5759"/>
                  </a:moveTo>
                  <a:cubicBezTo>
                    <a:pt x="10014" y="5759"/>
                    <a:pt x="10391" y="5915"/>
                    <a:pt x="10649" y="6259"/>
                  </a:cubicBezTo>
                  <a:cubicBezTo>
                    <a:pt x="11723" y="7707"/>
                    <a:pt x="10602" y="9575"/>
                    <a:pt x="9621" y="10742"/>
                  </a:cubicBezTo>
                  <a:cubicBezTo>
                    <a:pt x="8967" y="10275"/>
                    <a:pt x="8454" y="9621"/>
                    <a:pt x="8174" y="8967"/>
                  </a:cubicBezTo>
                  <a:cubicBezTo>
                    <a:pt x="7847" y="8127"/>
                    <a:pt x="7800" y="7099"/>
                    <a:pt x="8407" y="6352"/>
                  </a:cubicBezTo>
                  <a:cubicBezTo>
                    <a:pt x="8710" y="5974"/>
                    <a:pt x="9176" y="5759"/>
                    <a:pt x="9629" y="5759"/>
                  </a:cubicBezTo>
                  <a:close/>
                  <a:moveTo>
                    <a:pt x="18214" y="1"/>
                  </a:moveTo>
                  <a:cubicBezTo>
                    <a:pt x="18541" y="1589"/>
                    <a:pt x="18915" y="3223"/>
                    <a:pt x="18915" y="4858"/>
                  </a:cubicBezTo>
                  <a:cubicBezTo>
                    <a:pt x="18962" y="6772"/>
                    <a:pt x="18214" y="8500"/>
                    <a:pt x="16813" y="9808"/>
                  </a:cubicBezTo>
                  <a:cubicBezTo>
                    <a:pt x="15592" y="10861"/>
                    <a:pt x="14029" y="11610"/>
                    <a:pt x="12432" y="11610"/>
                  </a:cubicBezTo>
                  <a:cubicBezTo>
                    <a:pt x="12258" y="11610"/>
                    <a:pt x="12084" y="11601"/>
                    <a:pt x="11910" y="11583"/>
                  </a:cubicBezTo>
                  <a:cubicBezTo>
                    <a:pt x="11256" y="11536"/>
                    <a:pt x="10602" y="11303"/>
                    <a:pt x="10042" y="10929"/>
                  </a:cubicBezTo>
                  <a:cubicBezTo>
                    <a:pt x="11069" y="9715"/>
                    <a:pt x="11910" y="8080"/>
                    <a:pt x="11303" y="6539"/>
                  </a:cubicBezTo>
                  <a:cubicBezTo>
                    <a:pt x="11033" y="5821"/>
                    <a:pt x="10376" y="5275"/>
                    <a:pt x="9537" y="5275"/>
                  </a:cubicBezTo>
                  <a:cubicBezTo>
                    <a:pt x="9503" y="5275"/>
                    <a:pt x="9469" y="5276"/>
                    <a:pt x="9434" y="5278"/>
                  </a:cubicBezTo>
                  <a:cubicBezTo>
                    <a:pt x="8547" y="5371"/>
                    <a:pt x="7940" y="6025"/>
                    <a:pt x="7707" y="6866"/>
                  </a:cubicBezTo>
                  <a:cubicBezTo>
                    <a:pt x="7240" y="8407"/>
                    <a:pt x="8080" y="10042"/>
                    <a:pt x="9341" y="11069"/>
                  </a:cubicBezTo>
                  <a:cubicBezTo>
                    <a:pt x="8174" y="12283"/>
                    <a:pt x="6586" y="13544"/>
                    <a:pt x="4811" y="13684"/>
                  </a:cubicBezTo>
                  <a:cubicBezTo>
                    <a:pt x="4775" y="13685"/>
                    <a:pt x="4739" y="13686"/>
                    <a:pt x="4703" y="13686"/>
                  </a:cubicBezTo>
                  <a:cubicBezTo>
                    <a:pt x="3166" y="13686"/>
                    <a:pt x="1948" y="12717"/>
                    <a:pt x="1355" y="11303"/>
                  </a:cubicBezTo>
                  <a:cubicBezTo>
                    <a:pt x="328" y="8641"/>
                    <a:pt x="1355" y="5558"/>
                    <a:pt x="3363" y="3643"/>
                  </a:cubicBezTo>
                  <a:lnTo>
                    <a:pt x="3363" y="3643"/>
                  </a:lnTo>
                  <a:cubicBezTo>
                    <a:pt x="3223" y="3690"/>
                    <a:pt x="3083" y="3737"/>
                    <a:pt x="2943" y="3830"/>
                  </a:cubicBezTo>
                  <a:cubicBezTo>
                    <a:pt x="1075" y="5698"/>
                    <a:pt x="1" y="8360"/>
                    <a:pt x="748" y="10976"/>
                  </a:cubicBezTo>
                  <a:cubicBezTo>
                    <a:pt x="1215" y="12517"/>
                    <a:pt x="2336" y="13918"/>
                    <a:pt x="3970" y="14198"/>
                  </a:cubicBezTo>
                  <a:cubicBezTo>
                    <a:pt x="4200" y="14241"/>
                    <a:pt x="4429" y="14261"/>
                    <a:pt x="4656" y="14261"/>
                  </a:cubicBezTo>
                  <a:cubicBezTo>
                    <a:pt x="6410" y="14261"/>
                    <a:pt x="8048" y="13057"/>
                    <a:pt x="9248" y="11816"/>
                  </a:cubicBezTo>
                  <a:lnTo>
                    <a:pt x="9668" y="11396"/>
                  </a:lnTo>
                  <a:lnTo>
                    <a:pt x="9715" y="11396"/>
                  </a:lnTo>
                  <a:cubicBezTo>
                    <a:pt x="10532" y="11933"/>
                    <a:pt x="11454" y="12167"/>
                    <a:pt x="12394" y="12167"/>
                  </a:cubicBezTo>
                  <a:cubicBezTo>
                    <a:pt x="13334" y="12167"/>
                    <a:pt x="14291" y="11933"/>
                    <a:pt x="15179" y="11536"/>
                  </a:cubicBezTo>
                  <a:cubicBezTo>
                    <a:pt x="16907" y="10695"/>
                    <a:pt x="18354" y="9108"/>
                    <a:pt x="18962" y="7333"/>
                  </a:cubicBezTo>
                  <a:cubicBezTo>
                    <a:pt x="19288" y="6259"/>
                    <a:pt x="19288" y="5091"/>
                    <a:pt x="19148" y="3970"/>
                  </a:cubicBezTo>
                  <a:cubicBezTo>
                    <a:pt x="19008" y="2803"/>
                    <a:pt x="18775" y="1729"/>
                    <a:pt x="18541" y="561"/>
                  </a:cubicBezTo>
                  <a:cubicBezTo>
                    <a:pt x="18495" y="374"/>
                    <a:pt x="18495" y="188"/>
                    <a:pt x="1844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8" name="Google Shape;6078;p65"/>
            <p:cNvSpPr/>
            <p:nvPr/>
          </p:nvSpPr>
          <p:spPr>
            <a:xfrm>
              <a:off x="4770547" y="1798324"/>
              <a:ext cx="168909" cy="232885"/>
            </a:xfrm>
            <a:custGeom>
              <a:rect b="b" l="l" r="r" t="t"/>
              <a:pathLst>
                <a:path extrusionOk="0" h="12879" w="9341">
                  <a:moveTo>
                    <a:pt x="5523" y="4096"/>
                  </a:moveTo>
                  <a:cubicBezTo>
                    <a:pt x="5799" y="4096"/>
                    <a:pt x="5991" y="4206"/>
                    <a:pt x="5885" y="4566"/>
                  </a:cubicBezTo>
                  <a:cubicBezTo>
                    <a:pt x="5838" y="4846"/>
                    <a:pt x="5465" y="5080"/>
                    <a:pt x="5231" y="5267"/>
                  </a:cubicBezTo>
                  <a:cubicBezTo>
                    <a:pt x="4998" y="5500"/>
                    <a:pt x="4717" y="5640"/>
                    <a:pt x="4437" y="5780"/>
                  </a:cubicBezTo>
                  <a:cubicBezTo>
                    <a:pt x="3924" y="6060"/>
                    <a:pt x="3316" y="6247"/>
                    <a:pt x="2663" y="6247"/>
                  </a:cubicBezTo>
                  <a:lnTo>
                    <a:pt x="2149" y="6247"/>
                  </a:lnTo>
                  <a:cubicBezTo>
                    <a:pt x="2429" y="5827"/>
                    <a:pt x="2756" y="5407"/>
                    <a:pt x="3130" y="5126"/>
                  </a:cubicBezTo>
                  <a:cubicBezTo>
                    <a:pt x="3550" y="4799"/>
                    <a:pt x="4017" y="4473"/>
                    <a:pt x="4531" y="4332"/>
                  </a:cubicBezTo>
                  <a:cubicBezTo>
                    <a:pt x="4735" y="4256"/>
                    <a:pt x="5190" y="4096"/>
                    <a:pt x="5523" y="4096"/>
                  </a:cubicBezTo>
                  <a:close/>
                  <a:moveTo>
                    <a:pt x="8459" y="1"/>
                  </a:moveTo>
                  <a:cubicBezTo>
                    <a:pt x="8185" y="1"/>
                    <a:pt x="7917" y="13"/>
                    <a:pt x="7660" y="36"/>
                  </a:cubicBezTo>
                  <a:cubicBezTo>
                    <a:pt x="6072" y="176"/>
                    <a:pt x="4484" y="643"/>
                    <a:pt x="3036" y="1250"/>
                  </a:cubicBezTo>
                  <a:cubicBezTo>
                    <a:pt x="1869" y="1857"/>
                    <a:pt x="514" y="2698"/>
                    <a:pt x="234" y="4052"/>
                  </a:cubicBezTo>
                  <a:cubicBezTo>
                    <a:pt x="1" y="5126"/>
                    <a:pt x="468" y="6154"/>
                    <a:pt x="1402" y="6574"/>
                  </a:cubicBezTo>
                  <a:cubicBezTo>
                    <a:pt x="841" y="7508"/>
                    <a:pt x="608" y="8582"/>
                    <a:pt x="748" y="9610"/>
                  </a:cubicBezTo>
                  <a:cubicBezTo>
                    <a:pt x="841" y="10824"/>
                    <a:pt x="1495" y="11992"/>
                    <a:pt x="2429" y="12879"/>
                  </a:cubicBezTo>
                  <a:cubicBezTo>
                    <a:pt x="2569" y="12785"/>
                    <a:pt x="2663" y="12692"/>
                    <a:pt x="2849" y="12599"/>
                  </a:cubicBezTo>
                  <a:cubicBezTo>
                    <a:pt x="2242" y="12132"/>
                    <a:pt x="1775" y="11478"/>
                    <a:pt x="1495" y="10731"/>
                  </a:cubicBezTo>
                  <a:cubicBezTo>
                    <a:pt x="981" y="9376"/>
                    <a:pt x="1168" y="7929"/>
                    <a:pt x="1775" y="6621"/>
                  </a:cubicBezTo>
                  <a:lnTo>
                    <a:pt x="1915" y="6621"/>
                  </a:lnTo>
                  <a:cubicBezTo>
                    <a:pt x="2101" y="6646"/>
                    <a:pt x="2288" y="6659"/>
                    <a:pt x="2476" y="6659"/>
                  </a:cubicBezTo>
                  <a:cubicBezTo>
                    <a:pt x="3657" y="6659"/>
                    <a:pt x="4846" y="6166"/>
                    <a:pt x="5651" y="5360"/>
                  </a:cubicBezTo>
                  <a:cubicBezTo>
                    <a:pt x="5978" y="4986"/>
                    <a:pt x="6539" y="4286"/>
                    <a:pt x="6072" y="3819"/>
                  </a:cubicBezTo>
                  <a:cubicBezTo>
                    <a:pt x="5871" y="3640"/>
                    <a:pt x="5617" y="3579"/>
                    <a:pt x="5355" y="3579"/>
                  </a:cubicBezTo>
                  <a:cubicBezTo>
                    <a:pt x="5069" y="3579"/>
                    <a:pt x="4775" y="3652"/>
                    <a:pt x="4531" y="3725"/>
                  </a:cubicBezTo>
                  <a:cubicBezTo>
                    <a:pt x="3316" y="4146"/>
                    <a:pt x="2242" y="4940"/>
                    <a:pt x="1635" y="6060"/>
                  </a:cubicBezTo>
                  <a:cubicBezTo>
                    <a:pt x="1308" y="5920"/>
                    <a:pt x="1075" y="5827"/>
                    <a:pt x="935" y="5593"/>
                  </a:cubicBezTo>
                  <a:cubicBezTo>
                    <a:pt x="608" y="5173"/>
                    <a:pt x="561" y="4613"/>
                    <a:pt x="608" y="4146"/>
                  </a:cubicBezTo>
                  <a:cubicBezTo>
                    <a:pt x="841" y="2978"/>
                    <a:pt x="1915" y="2278"/>
                    <a:pt x="2896" y="1717"/>
                  </a:cubicBezTo>
                  <a:cubicBezTo>
                    <a:pt x="4250" y="1017"/>
                    <a:pt x="5745" y="550"/>
                    <a:pt x="7286" y="316"/>
                  </a:cubicBezTo>
                  <a:cubicBezTo>
                    <a:pt x="7846" y="223"/>
                    <a:pt x="8547" y="176"/>
                    <a:pt x="9201" y="176"/>
                  </a:cubicBezTo>
                  <a:cubicBezTo>
                    <a:pt x="9341" y="176"/>
                    <a:pt x="9341" y="129"/>
                    <a:pt x="9294" y="36"/>
                  </a:cubicBezTo>
                  <a:cubicBezTo>
                    <a:pt x="9014" y="13"/>
                    <a:pt x="8734" y="1"/>
                    <a:pt x="845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9" name="Google Shape;6079;p65"/>
            <p:cNvSpPr/>
            <p:nvPr/>
          </p:nvSpPr>
          <p:spPr>
            <a:xfrm>
              <a:off x="4403201" y="2220369"/>
              <a:ext cx="292213" cy="119399"/>
            </a:xfrm>
            <a:custGeom>
              <a:rect b="b" l="l" r="r" t="t"/>
              <a:pathLst>
                <a:path extrusionOk="0" h="6603" w="16160">
                  <a:moveTo>
                    <a:pt x="8220" y="3783"/>
                  </a:moveTo>
                  <a:cubicBezTo>
                    <a:pt x="8687" y="4437"/>
                    <a:pt x="8874" y="5417"/>
                    <a:pt x="8267" y="6025"/>
                  </a:cubicBezTo>
                  <a:cubicBezTo>
                    <a:pt x="8190" y="6153"/>
                    <a:pt x="8056" y="6225"/>
                    <a:pt x="7913" y="6225"/>
                  </a:cubicBezTo>
                  <a:cubicBezTo>
                    <a:pt x="7796" y="6225"/>
                    <a:pt x="7671" y="6176"/>
                    <a:pt x="7566" y="6071"/>
                  </a:cubicBezTo>
                  <a:cubicBezTo>
                    <a:pt x="7333" y="5838"/>
                    <a:pt x="7333" y="5511"/>
                    <a:pt x="7473" y="5277"/>
                  </a:cubicBezTo>
                  <a:cubicBezTo>
                    <a:pt x="7566" y="4810"/>
                    <a:pt x="7893" y="4390"/>
                    <a:pt x="8080" y="3970"/>
                  </a:cubicBezTo>
                  <a:cubicBezTo>
                    <a:pt x="8173" y="3923"/>
                    <a:pt x="8220" y="3830"/>
                    <a:pt x="8220" y="3783"/>
                  </a:cubicBezTo>
                  <a:close/>
                  <a:moveTo>
                    <a:pt x="16159" y="0"/>
                  </a:moveTo>
                  <a:lnTo>
                    <a:pt x="16159" y="0"/>
                  </a:lnTo>
                  <a:cubicBezTo>
                    <a:pt x="14711" y="47"/>
                    <a:pt x="13310" y="234"/>
                    <a:pt x="11956" y="654"/>
                  </a:cubicBezTo>
                  <a:cubicBezTo>
                    <a:pt x="10555" y="1121"/>
                    <a:pt x="9201" y="1915"/>
                    <a:pt x="8267" y="3036"/>
                  </a:cubicBezTo>
                  <a:cubicBezTo>
                    <a:pt x="7397" y="2210"/>
                    <a:pt x="6002" y="1910"/>
                    <a:pt x="4759" y="1910"/>
                  </a:cubicBezTo>
                  <a:cubicBezTo>
                    <a:pt x="4666" y="1910"/>
                    <a:pt x="4575" y="1912"/>
                    <a:pt x="4484" y="1915"/>
                  </a:cubicBezTo>
                  <a:cubicBezTo>
                    <a:pt x="3130" y="1961"/>
                    <a:pt x="1869" y="2382"/>
                    <a:pt x="701" y="2942"/>
                  </a:cubicBezTo>
                  <a:cubicBezTo>
                    <a:pt x="468" y="3036"/>
                    <a:pt x="234" y="3082"/>
                    <a:pt x="1" y="3222"/>
                  </a:cubicBezTo>
                  <a:lnTo>
                    <a:pt x="281" y="3456"/>
                  </a:lnTo>
                  <a:cubicBezTo>
                    <a:pt x="1028" y="3082"/>
                    <a:pt x="1869" y="2802"/>
                    <a:pt x="2756" y="2615"/>
                  </a:cubicBezTo>
                  <a:cubicBezTo>
                    <a:pt x="3379" y="2483"/>
                    <a:pt x="4147" y="2374"/>
                    <a:pt x="4924" y="2374"/>
                  </a:cubicBezTo>
                  <a:cubicBezTo>
                    <a:pt x="6070" y="2374"/>
                    <a:pt x="7235" y="2611"/>
                    <a:pt x="7986" y="3363"/>
                  </a:cubicBezTo>
                  <a:cubicBezTo>
                    <a:pt x="7753" y="3689"/>
                    <a:pt x="7566" y="3970"/>
                    <a:pt x="7426" y="4297"/>
                  </a:cubicBezTo>
                  <a:cubicBezTo>
                    <a:pt x="7193" y="4764"/>
                    <a:pt x="6959" y="5324"/>
                    <a:pt x="7052" y="5791"/>
                  </a:cubicBezTo>
                  <a:cubicBezTo>
                    <a:pt x="7099" y="6165"/>
                    <a:pt x="7473" y="6538"/>
                    <a:pt x="7893" y="6585"/>
                  </a:cubicBezTo>
                  <a:cubicBezTo>
                    <a:pt x="7952" y="6597"/>
                    <a:pt x="8010" y="6602"/>
                    <a:pt x="8065" y="6602"/>
                  </a:cubicBezTo>
                  <a:cubicBezTo>
                    <a:pt x="8884" y="6602"/>
                    <a:pt x="9288" y="5373"/>
                    <a:pt x="9201" y="4717"/>
                  </a:cubicBezTo>
                  <a:cubicBezTo>
                    <a:pt x="9154" y="4156"/>
                    <a:pt x="8967" y="3689"/>
                    <a:pt x="8687" y="3316"/>
                  </a:cubicBezTo>
                  <a:cubicBezTo>
                    <a:pt x="9621" y="2195"/>
                    <a:pt x="10975" y="1448"/>
                    <a:pt x="12330" y="981"/>
                  </a:cubicBezTo>
                  <a:cubicBezTo>
                    <a:pt x="13451" y="560"/>
                    <a:pt x="14758" y="327"/>
                    <a:pt x="15972" y="280"/>
                  </a:cubicBezTo>
                  <a:cubicBezTo>
                    <a:pt x="16066" y="187"/>
                    <a:pt x="16113" y="47"/>
                    <a:pt x="1615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0" name="Google Shape;6080;p65"/>
            <p:cNvSpPr/>
            <p:nvPr/>
          </p:nvSpPr>
          <p:spPr>
            <a:xfrm>
              <a:off x="4824595" y="1654460"/>
              <a:ext cx="217894" cy="280080"/>
            </a:xfrm>
            <a:custGeom>
              <a:rect b="b" l="l" r="r" t="t"/>
              <a:pathLst>
                <a:path extrusionOk="0" h="15489" w="12050">
                  <a:moveTo>
                    <a:pt x="6082" y="1"/>
                  </a:moveTo>
                  <a:cubicBezTo>
                    <a:pt x="6077" y="1"/>
                    <a:pt x="6074" y="2"/>
                    <a:pt x="6072" y="6"/>
                  </a:cubicBezTo>
                  <a:cubicBezTo>
                    <a:pt x="5231" y="1174"/>
                    <a:pt x="4157" y="2388"/>
                    <a:pt x="3270" y="3462"/>
                  </a:cubicBezTo>
                  <a:cubicBezTo>
                    <a:pt x="1728" y="5190"/>
                    <a:pt x="327" y="6591"/>
                    <a:pt x="327" y="6778"/>
                  </a:cubicBezTo>
                  <a:cubicBezTo>
                    <a:pt x="1" y="9767"/>
                    <a:pt x="981" y="14530"/>
                    <a:pt x="2989" y="15371"/>
                  </a:cubicBezTo>
                  <a:cubicBezTo>
                    <a:pt x="3193" y="15451"/>
                    <a:pt x="3400" y="15488"/>
                    <a:pt x="3607" y="15488"/>
                  </a:cubicBezTo>
                  <a:cubicBezTo>
                    <a:pt x="5443" y="15488"/>
                    <a:pt x="7333" y="12605"/>
                    <a:pt x="7753" y="11681"/>
                  </a:cubicBezTo>
                  <a:cubicBezTo>
                    <a:pt x="7800" y="11681"/>
                    <a:pt x="7800" y="11635"/>
                    <a:pt x="7800" y="11635"/>
                  </a:cubicBezTo>
                  <a:cubicBezTo>
                    <a:pt x="7846" y="11448"/>
                    <a:pt x="7986" y="11261"/>
                    <a:pt x="8080" y="11074"/>
                  </a:cubicBezTo>
                  <a:cubicBezTo>
                    <a:pt x="9574" y="9066"/>
                    <a:pt x="12049" y="7105"/>
                    <a:pt x="12049" y="7105"/>
                  </a:cubicBezTo>
                  <a:cubicBezTo>
                    <a:pt x="12049" y="7105"/>
                    <a:pt x="6393" y="1"/>
                    <a:pt x="6082"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1" name="Google Shape;6081;p65"/>
            <p:cNvSpPr/>
            <p:nvPr/>
          </p:nvSpPr>
          <p:spPr>
            <a:xfrm>
              <a:off x="4882025" y="1661313"/>
              <a:ext cx="162146" cy="205236"/>
            </a:xfrm>
            <a:custGeom>
              <a:rect b="b" l="l" r="r" t="t"/>
              <a:pathLst>
                <a:path extrusionOk="0" h="11350" w="8967">
                  <a:moveTo>
                    <a:pt x="3316" y="1"/>
                  </a:moveTo>
                  <a:lnTo>
                    <a:pt x="3316" y="1"/>
                  </a:lnTo>
                  <a:cubicBezTo>
                    <a:pt x="2242" y="2196"/>
                    <a:pt x="0" y="7846"/>
                    <a:pt x="3876" y="10835"/>
                  </a:cubicBezTo>
                  <a:cubicBezTo>
                    <a:pt x="4157" y="11069"/>
                    <a:pt x="4390" y="11162"/>
                    <a:pt x="4624" y="11349"/>
                  </a:cubicBezTo>
                  <a:cubicBezTo>
                    <a:pt x="4624" y="11302"/>
                    <a:pt x="4670" y="11302"/>
                    <a:pt x="4670" y="11302"/>
                  </a:cubicBezTo>
                  <a:cubicBezTo>
                    <a:pt x="4764" y="11116"/>
                    <a:pt x="4857" y="10975"/>
                    <a:pt x="4997" y="10789"/>
                  </a:cubicBezTo>
                  <a:cubicBezTo>
                    <a:pt x="6445" y="8734"/>
                    <a:pt x="8967" y="6819"/>
                    <a:pt x="8967" y="6819"/>
                  </a:cubicBezTo>
                  <a:cubicBezTo>
                    <a:pt x="8967" y="6819"/>
                    <a:pt x="4764" y="1448"/>
                    <a:pt x="3316"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2" name="Google Shape;6082;p65"/>
            <p:cNvSpPr/>
            <p:nvPr/>
          </p:nvSpPr>
          <p:spPr>
            <a:xfrm>
              <a:off x="4915803" y="1473888"/>
              <a:ext cx="358070" cy="379226"/>
            </a:xfrm>
            <a:custGeom>
              <a:rect b="b" l="l" r="r" t="t"/>
              <a:pathLst>
                <a:path extrusionOk="0" h="20972" w="19802">
                  <a:moveTo>
                    <a:pt x="11355" y="1"/>
                  </a:moveTo>
                  <a:cubicBezTo>
                    <a:pt x="10224" y="1"/>
                    <a:pt x="9100" y="261"/>
                    <a:pt x="8080" y="838"/>
                  </a:cubicBezTo>
                  <a:cubicBezTo>
                    <a:pt x="7005" y="1399"/>
                    <a:pt x="5698" y="2800"/>
                    <a:pt x="4390" y="4481"/>
                  </a:cubicBezTo>
                  <a:cubicBezTo>
                    <a:pt x="4297" y="4154"/>
                    <a:pt x="4063" y="3921"/>
                    <a:pt x="3690" y="3781"/>
                  </a:cubicBezTo>
                  <a:cubicBezTo>
                    <a:pt x="3613" y="3756"/>
                    <a:pt x="3535" y="3744"/>
                    <a:pt x="3456" y="3744"/>
                  </a:cubicBezTo>
                  <a:cubicBezTo>
                    <a:pt x="2033" y="3744"/>
                    <a:pt x="221" y="7554"/>
                    <a:pt x="841" y="9058"/>
                  </a:cubicBezTo>
                  <a:cubicBezTo>
                    <a:pt x="934" y="9291"/>
                    <a:pt x="1074" y="9478"/>
                    <a:pt x="1168" y="9618"/>
                  </a:cubicBezTo>
                  <a:cubicBezTo>
                    <a:pt x="467" y="11160"/>
                    <a:pt x="0" y="12514"/>
                    <a:pt x="140" y="13448"/>
                  </a:cubicBezTo>
                  <a:cubicBezTo>
                    <a:pt x="388" y="17410"/>
                    <a:pt x="3335" y="20972"/>
                    <a:pt x="7209" y="20972"/>
                  </a:cubicBezTo>
                  <a:cubicBezTo>
                    <a:pt x="7718" y="20972"/>
                    <a:pt x="8243" y="20910"/>
                    <a:pt x="8780" y="20780"/>
                  </a:cubicBezTo>
                  <a:cubicBezTo>
                    <a:pt x="13217" y="19753"/>
                    <a:pt x="19802" y="9338"/>
                    <a:pt x="19288" y="6209"/>
                  </a:cubicBezTo>
                  <a:cubicBezTo>
                    <a:pt x="18683" y="2684"/>
                    <a:pt x="14983" y="1"/>
                    <a:pt x="11355"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3" name="Google Shape;6083;p65"/>
            <p:cNvSpPr/>
            <p:nvPr/>
          </p:nvSpPr>
          <p:spPr>
            <a:xfrm>
              <a:off x="5083844" y="1684115"/>
              <a:ext cx="28733" cy="18806"/>
            </a:xfrm>
            <a:custGeom>
              <a:rect b="b" l="l" r="r" t="t"/>
              <a:pathLst>
                <a:path extrusionOk="0" h="1040" w="1589">
                  <a:moveTo>
                    <a:pt x="1542" y="1"/>
                  </a:moveTo>
                  <a:cubicBezTo>
                    <a:pt x="1219" y="445"/>
                    <a:pt x="790" y="925"/>
                    <a:pt x="288" y="925"/>
                  </a:cubicBezTo>
                  <a:cubicBezTo>
                    <a:pt x="209" y="925"/>
                    <a:pt x="129" y="913"/>
                    <a:pt x="48" y="888"/>
                  </a:cubicBezTo>
                  <a:cubicBezTo>
                    <a:pt x="48" y="888"/>
                    <a:pt x="1" y="888"/>
                    <a:pt x="48" y="935"/>
                  </a:cubicBezTo>
                  <a:cubicBezTo>
                    <a:pt x="166" y="1007"/>
                    <a:pt x="287" y="1039"/>
                    <a:pt x="408" y="1039"/>
                  </a:cubicBezTo>
                  <a:cubicBezTo>
                    <a:pt x="909" y="1039"/>
                    <a:pt x="1401" y="490"/>
                    <a:pt x="15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4" name="Google Shape;6084;p65"/>
            <p:cNvSpPr/>
            <p:nvPr/>
          </p:nvSpPr>
          <p:spPr>
            <a:xfrm>
              <a:off x="5076575" y="1665562"/>
              <a:ext cx="44429" cy="33688"/>
            </a:xfrm>
            <a:custGeom>
              <a:rect b="b" l="l" r="r" t="t"/>
              <a:pathLst>
                <a:path extrusionOk="0" h="1863" w="2457">
                  <a:moveTo>
                    <a:pt x="1539" y="0"/>
                  </a:moveTo>
                  <a:cubicBezTo>
                    <a:pt x="798" y="0"/>
                    <a:pt x="1" y="1177"/>
                    <a:pt x="590" y="1727"/>
                  </a:cubicBezTo>
                  <a:cubicBezTo>
                    <a:pt x="699" y="1822"/>
                    <a:pt x="822" y="1863"/>
                    <a:pt x="949" y="1863"/>
                  </a:cubicBezTo>
                  <a:cubicBezTo>
                    <a:pt x="1638" y="1863"/>
                    <a:pt x="2456" y="652"/>
                    <a:pt x="1944" y="139"/>
                  </a:cubicBezTo>
                  <a:cubicBezTo>
                    <a:pt x="1818" y="43"/>
                    <a:pt x="1679" y="0"/>
                    <a:pt x="153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5" name="Google Shape;6085;p65"/>
            <p:cNvSpPr/>
            <p:nvPr/>
          </p:nvSpPr>
          <p:spPr>
            <a:xfrm>
              <a:off x="5142124" y="1722124"/>
              <a:ext cx="17739" cy="30415"/>
            </a:xfrm>
            <a:custGeom>
              <a:rect b="b" l="l" r="r" t="t"/>
              <a:pathLst>
                <a:path extrusionOk="0" h="1682" w="981">
                  <a:moveTo>
                    <a:pt x="981" y="0"/>
                  </a:moveTo>
                  <a:cubicBezTo>
                    <a:pt x="514" y="420"/>
                    <a:pt x="0" y="1214"/>
                    <a:pt x="514" y="1681"/>
                  </a:cubicBezTo>
                  <a:cubicBezTo>
                    <a:pt x="187" y="1168"/>
                    <a:pt x="561" y="514"/>
                    <a:pt x="981" y="47"/>
                  </a:cubicBezTo>
                  <a:lnTo>
                    <a:pt x="98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6" name="Google Shape;6086;p65"/>
            <p:cNvSpPr/>
            <p:nvPr/>
          </p:nvSpPr>
          <p:spPr>
            <a:xfrm>
              <a:off x="5142938" y="1717242"/>
              <a:ext cx="46888" cy="34538"/>
            </a:xfrm>
            <a:custGeom>
              <a:rect b="b" l="l" r="r" t="t"/>
              <a:pathLst>
                <a:path extrusionOk="0" h="1910" w="2593">
                  <a:moveTo>
                    <a:pt x="1547" y="0"/>
                  </a:moveTo>
                  <a:cubicBezTo>
                    <a:pt x="855" y="0"/>
                    <a:pt x="0" y="1319"/>
                    <a:pt x="656" y="1811"/>
                  </a:cubicBezTo>
                  <a:cubicBezTo>
                    <a:pt x="761" y="1879"/>
                    <a:pt x="874" y="1910"/>
                    <a:pt x="990" y="1910"/>
                  </a:cubicBezTo>
                  <a:cubicBezTo>
                    <a:pt x="1746" y="1910"/>
                    <a:pt x="2593" y="610"/>
                    <a:pt x="1823" y="83"/>
                  </a:cubicBezTo>
                  <a:cubicBezTo>
                    <a:pt x="1737" y="26"/>
                    <a:pt x="1644" y="0"/>
                    <a:pt x="154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7" name="Google Shape;6087;p65"/>
            <p:cNvSpPr/>
            <p:nvPr/>
          </p:nvSpPr>
          <p:spPr>
            <a:xfrm>
              <a:off x="5104115" y="1628963"/>
              <a:ext cx="42241" cy="25442"/>
            </a:xfrm>
            <a:custGeom>
              <a:rect b="b" l="l" r="r" t="t"/>
              <a:pathLst>
                <a:path extrusionOk="0" h="1407" w="2336">
                  <a:moveTo>
                    <a:pt x="889" y="0"/>
                  </a:moveTo>
                  <a:cubicBezTo>
                    <a:pt x="730" y="0"/>
                    <a:pt x="576" y="23"/>
                    <a:pt x="421" y="62"/>
                  </a:cubicBezTo>
                  <a:cubicBezTo>
                    <a:pt x="1" y="248"/>
                    <a:pt x="1" y="762"/>
                    <a:pt x="328" y="949"/>
                  </a:cubicBezTo>
                  <a:cubicBezTo>
                    <a:pt x="654" y="1089"/>
                    <a:pt x="888" y="1136"/>
                    <a:pt x="1168" y="1229"/>
                  </a:cubicBezTo>
                  <a:cubicBezTo>
                    <a:pt x="1370" y="1330"/>
                    <a:pt x="1548" y="1407"/>
                    <a:pt x="1771" y="1407"/>
                  </a:cubicBezTo>
                  <a:cubicBezTo>
                    <a:pt x="1858" y="1407"/>
                    <a:pt x="1951" y="1395"/>
                    <a:pt x="2056" y="1369"/>
                  </a:cubicBezTo>
                  <a:cubicBezTo>
                    <a:pt x="2196" y="1323"/>
                    <a:pt x="2336" y="1089"/>
                    <a:pt x="2336" y="902"/>
                  </a:cubicBezTo>
                  <a:cubicBezTo>
                    <a:pt x="2289" y="482"/>
                    <a:pt x="1915" y="248"/>
                    <a:pt x="1588" y="155"/>
                  </a:cubicBezTo>
                  <a:cubicBezTo>
                    <a:pt x="1342" y="46"/>
                    <a:pt x="1112" y="0"/>
                    <a:pt x="8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8" name="Google Shape;6088;p65"/>
            <p:cNvSpPr/>
            <p:nvPr/>
          </p:nvSpPr>
          <p:spPr>
            <a:xfrm>
              <a:off x="5180965" y="1679793"/>
              <a:ext cx="32115" cy="36527"/>
            </a:xfrm>
            <a:custGeom>
              <a:rect b="b" l="l" r="r" t="t"/>
              <a:pathLst>
                <a:path extrusionOk="0" h="2020" w="1776">
                  <a:moveTo>
                    <a:pt x="456" y="1"/>
                  </a:moveTo>
                  <a:cubicBezTo>
                    <a:pt x="429" y="1"/>
                    <a:pt x="402" y="3"/>
                    <a:pt x="374" y="6"/>
                  </a:cubicBezTo>
                  <a:cubicBezTo>
                    <a:pt x="187" y="53"/>
                    <a:pt x="0" y="240"/>
                    <a:pt x="0" y="426"/>
                  </a:cubicBezTo>
                  <a:cubicBezTo>
                    <a:pt x="47" y="707"/>
                    <a:pt x="234" y="940"/>
                    <a:pt x="421" y="1174"/>
                  </a:cubicBezTo>
                  <a:lnTo>
                    <a:pt x="935" y="1874"/>
                  </a:lnTo>
                  <a:cubicBezTo>
                    <a:pt x="1034" y="1973"/>
                    <a:pt x="1168" y="2020"/>
                    <a:pt x="1300" y="2020"/>
                  </a:cubicBezTo>
                  <a:cubicBezTo>
                    <a:pt x="1541" y="2020"/>
                    <a:pt x="1775" y="1865"/>
                    <a:pt x="1775" y="1594"/>
                  </a:cubicBezTo>
                  <a:cubicBezTo>
                    <a:pt x="1775" y="1174"/>
                    <a:pt x="1635" y="893"/>
                    <a:pt x="1355" y="520"/>
                  </a:cubicBezTo>
                  <a:cubicBezTo>
                    <a:pt x="1095" y="260"/>
                    <a:pt x="796" y="1"/>
                    <a:pt x="4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9" name="Google Shape;6089;p65"/>
            <p:cNvSpPr/>
            <p:nvPr/>
          </p:nvSpPr>
          <p:spPr>
            <a:xfrm>
              <a:off x="5028114" y="1755523"/>
              <a:ext cx="18589" cy="19131"/>
            </a:xfrm>
            <a:custGeom>
              <a:rect b="b" l="l" r="r" t="t"/>
              <a:pathLst>
                <a:path extrusionOk="0" h="1058" w="1028">
                  <a:moveTo>
                    <a:pt x="172" y="0"/>
                  </a:moveTo>
                  <a:cubicBezTo>
                    <a:pt x="151" y="0"/>
                    <a:pt x="125" y="6"/>
                    <a:pt x="94" y="21"/>
                  </a:cubicBezTo>
                  <a:cubicBezTo>
                    <a:pt x="1" y="255"/>
                    <a:pt x="1" y="535"/>
                    <a:pt x="187" y="768"/>
                  </a:cubicBezTo>
                  <a:cubicBezTo>
                    <a:pt x="357" y="938"/>
                    <a:pt x="575" y="1058"/>
                    <a:pt x="789" y="1058"/>
                  </a:cubicBezTo>
                  <a:cubicBezTo>
                    <a:pt x="870" y="1058"/>
                    <a:pt x="951" y="1040"/>
                    <a:pt x="1028" y="1002"/>
                  </a:cubicBezTo>
                  <a:lnTo>
                    <a:pt x="1028" y="955"/>
                  </a:lnTo>
                  <a:cubicBezTo>
                    <a:pt x="794" y="908"/>
                    <a:pt x="561" y="862"/>
                    <a:pt x="421" y="675"/>
                  </a:cubicBezTo>
                  <a:cubicBezTo>
                    <a:pt x="234" y="488"/>
                    <a:pt x="234" y="255"/>
                    <a:pt x="234" y="21"/>
                  </a:cubicBezTo>
                  <a:cubicBezTo>
                    <a:pt x="234" y="21"/>
                    <a:pt x="213" y="0"/>
                    <a:pt x="17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0" name="Google Shape;6090;p65"/>
            <p:cNvSpPr/>
            <p:nvPr/>
          </p:nvSpPr>
          <p:spPr>
            <a:xfrm>
              <a:off x="5062742" y="1669034"/>
              <a:ext cx="119670" cy="109562"/>
            </a:xfrm>
            <a:custGeom>
              <a:rect b="b" l="l" r="r" t="t"/>
              <a:pathLst>
                <a:path extrusionOk="0" h="6059" w="6618">
                  <a:moveTo>
                    <a:pt x="6543" y="1"/>
                  </a:moveTo>
                  <a:cubicBezTo>
                    <a:pt x="6525" y="1"/>
                    <a:pt x="6506" y="12"/>
                    <a:pt x="6492" y="41"/>
                  </a:cubicBezTo>
                  <a:cubicBezTo>
                    <a:pt x="5278" y="1628"/>
                    <a:pt x="4344" y="3450"/>
                    <a:pt x="3083" y="5084"/>
                  </a:cubicBezTo>
                  <a:cubicBezTo>
                    <a:pt x="2896" y="4804"/>
                    <a:pt x="2709" y="4384"/>
                    <a:pt x="2522" y="4197"/>
                  </a:cubicBezTo>
                  <a:cubicBezTo>
                    <a:pt x="2475" y="4197"/>
                    <a:pt x="1682" y="5458"/>
                    <a:pt x="1588" y="5551"/>
                  </a:cubicBezTo>
                  <a:cubicBezTo>
                    <a:pt x="888" y="5131"/>
                    <a:pt x="514" y="4571"/>
                    <a:pt x="234" y="3637"/>
                  </a:cubicBezTo>
                  <a:cubicBezTo>
                    <a:pt x="140" y="3683"/>
                    <a:pt x="47" y="3683"/>
                    <a:pt x="47" y="3777"/>
                  </a:cubicBezTo>
                  <a:cubicBezTo>
                    <a:pt x="0" y="4384"/>
                    <a:pt x="234" y="4991"/>
                    <a:pt x="607" y="5411"/>
                  </a:cubicBezTo>
                  <a:cubicBezTo>
                    <a:pt x="748" y="5551"/>
                    <a:pt x="934" y="5738"/>
                    <a:pt x="1168" y="5925"/>
                  </a:cubicBezTo>
                  <a:cubicBezTo>
                    <a:pt x="1215" y="5972"/>
                    <a:pt x="1215" y="5972"/>
                    <a:pt x="1308" y="5972"/>
                  </a:cubicBezTo>
                  <a:cubicBezTo>
                    <a:pt x="1355" y="5972"/>
                    <a:pt x="1355" y="6018"/>
                    <a:pt x="1401" y="6018"/>
                  </a:cubicBezTo>
                  <a:cubicBezTo>
                    <a:pt x="1416" y="6047"/>
                    <a:pt x="1430" y="6058"/>
                    <a:pt x="1446" y="6058"/>
                  </a:cubicBezTo>
                  <a:cubicBezTo>
                    <a:pt x="1481" y="6058"/>
                    <a:pt x="1524" y="6004"/>
                    <a:pt x="1588" y="5972"/>
                  </a:cubicBezTo>
                  <a:cubicBezTo>
                    <a:pt x="1588" y="5972"/>
                    <a:pt x="1588" y="5925"/>
                    <a:pt x="1635" y="5925"/>
                  </a:cubicBezTo>
                  <a:lnTo>
                    <a:pt x="1682" y="5878"/>
                  </a:lnTo>
                  <a:cubicBezTo>
                    <a:pt x="1962" y="5505"/>
                    <a:pt x="2475" y="4851"/>
                    <a:pt x="2475" y="4851"/>
                  </a:cubicBezTo>
                  <a:cubicBezTo>
                    <a:pt x="2518" y="5020"/>
                    <a:pt x="2905" y="5764"/>
                    <a:pt x="3082" y="5764"/>
                  </a:cubicBezTo>
                  <a:cubicBezTo>
                    <a:pt x="3100" y="5764"/>
                    <a:pt x="3116" y="5756"/>
                    <a:pt x="3129" y="5738"/>
                  </a:cubicBezTo>
                  <a:cubicBezTo>
                    <a:pt x="4390" y="3964"/>
                    <a:pt x="5698" y="2049"/>
                    <a:pt x="6585" y="87"/>
                  </a:cubicBezTo>
                  <a:cubicBezTo>
                    <a:pt x="6617" y="55"/>
                    <a:pt x="6583" y="1"/>
                    <a:pt x="65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1" name="Google Shape;6091;p65"/>
            <p:cNvSpPr/>
            <p:nvPr/>
          </p:nvSpPr>
          <p:spPr>
            <a:xfrm>
              <a:off x="5042471" y="1737314"/>
              <a:ext cx="39709" cy="33398"/>
            </a:xfrm>
            <a:custGeom>
              <a:rect b="b" l="l" r="r" t="t"/>
              <a:pathLst>
                <a:path extrusionOk="0" h="1847" w="2196">
                  <a:moveTo>
                    <a:pt x="1261" y="1"/>
                  </a:moveTo>
                  <a:cubicBezTo>
                    <a:pt x="1261" y="1"/>
                    <a:pt x="934" y="94"/>
                    <a:pt x="654" y="281"/>
                  </a:cubicBezTo>
                  <a:cubicBezTo>
                    <a:pt x="327" y="514"/>
                    <a:pt x="0" y="935"/>
                    <a:pt x="327" y="1308"/>
                  </a:cubicBezTo>
                  <a:cubicBezTo>
                    <a:pt x="467" y="1495"/>
                    <a:pt x="654" y="1682"/>
                    <a:pt x="888" y="1729"/>
                  </a:cubicBezTo>
                  <a:cubicBezTo>
                    <a:pt x="1121" y="1818"/>
                    <a:pt x="1369" y="1846"/>
                    <a:pt x="1585" y="1846"/>
                  </a:cubicBezTo>
                  <a:cubicBezTo>
                    <a:pt x="1930" y="1846"/>
                    <a:pt x="2195" y="1775"/>
                    <a:pt x="2195" y="1775"/>
                  </a:cubicBezTo>
                  <a:cubicBezTo>
                    <a:pt x="1355" y="981"/>
                    <a:pt x="1261" y="1"/>
                    <a:pt x="126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2" name="Google Shape;6092;p65"/>
            <p:cNvSpPr/>
            <p:nvPr/>
          </p:nvSpPr>
          <p:spPr>
            <a:xfrm>
              <a:off x="5042471" y="1742377"/>
              <a:ext cx="21120" cy="26202"/>
            </a:xfrm>
            <a:custGeom>
              <a:rect b="b" l="l" r="r" t="t"/>
              <a:pathLst>
                <a:path extrusionOk="0" h="1449" w="1168">
                  <a:moveTo>
                    <a:pt x="654" y="1"/>
                  </a:moveTo>
                  <a:cubicBezTo>
                    <a:pt x="327" y="234"/>
                    <a:pt x="0" y="655"/>
                    <a:pt x="327" y="1028"/>
                  </a:cubicBezTo>
                  <a:cubicBezTo>
                    <a:pt x="467" y="1215"/>
                    <a:pt x="654" y="1402"/>
                    <a:pt x="888" y="1449"/>
                  </a:cubicBezTo>
                  <a:cubicBezTo>
                    <a:pt x="1168" y="982"/>
                    <a:pt x="1028" y="421"/>
                    <a:pt x="6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3" name="Google Shape;6093;p65"/>
            <p:cNvSpPr/>
            <p:nvPr/>
          </p:nvSpPr>
          <p:spPr>
            <a:xfrm>
              <a:off x="4982709" y="1451086"/>
              <a:ext cx="290315" cy="197587"/>
            </a:xfrm>
            <a:custGeom>
              <a:rect b="b" l="l" r="r" t="t"/>
              <a:pathLst>
                <a:path extrusionOk="0" h="10927" w="16055">
                  <a:moveTo>
                    <a:pt x="7623" y="1"/>
                  </a:moveTo>
                  <a:cubicBezTo>
                    <a:pt x="6634" y="1"/>
                    <a:pt x="5668" y="217"/>
                    <a:pt x="4800" y="698"/>
                  </a:cubicBezTo>
                  <a:cubicBezTo>
                    <a:pt x="3178" y="1579"/>
                    <a:pt x="2108" y="2551"/>
                    <a:pt x="450" y="5347"/>
                  </a:cubicBezTo>
                  <a:lnTo>
                    <a:pt x="450" y="5347"/>
                  </a:lnTo>
                  <a:cubicBezTo>
                    <a:pt x="237" y="5695"/>
                    <a:pt x="36" y="6022"/>
                    <a:pt x="36" y="6022"/>
                  </a:cubicBezTo>
                  <a:cubicBezTo>
                    <a:pt x="1604" y="6641"/>
                    <a:pt x="1" y="9994"/>
                    <a:pt x="572" y="9994"/>
                  </a:cubicBezTo>
                  <a:cubicBezTo>
                    <a:pt x="647" y="9994"/>
                    <a:pt x="760" y="9936"/>
                    <a:pt x="924" y="9805"/>
                  </a:cubicBezTo>
                  <a:cubicBezTo>
                    <a:pt x="2325" y="8684"/>
                    <a:pt x="5734" y="4761"/>
                    <a:pt x="7462" y="4528"/>
                  </a:cubicBezTo>
                  <a:cubicBezTo>
                    <a:pt x="7604" y="4512"/>
                    <a:pt x="7742" y="4505"/>
                    <a:pt x="7876" y="4505"/>
                  </a:cubicBezTo>
                  <a:cubicBezTo>
                    <a:pt x="9752" y="4505"/>
                    <a:pt x="10743" y="5985"/>
                    <a:pt x="11572" y="7423"/>
                  </a:cubicBezTo>
                  <a:cubicBezTo>
                    <a:pt x="12366" y="8871"/>
                    <a:pt x="14187" y="8357"/>
                    <a:pt x="14841" y="8638"/>
                  </a:cubicBezTo>
                  <a:cubicBezTo>
                    <a:pt x="15308" y="8871"/>
                    <a:pt x="14841" y="10552"/>
                    <a:pt x="14747" y="10926"/>
                  </a:cubicBezTo>
                  <a:cubicBezTo>
                    <a:pt x="15168" y="9852"/>
                    <a:pt x="16055" y="8965"/>
                    <a:pt x="15915" y="7097"/>
                  </a:cubicBezTo>
                  <a:cubicBezTo>
                    <a:pt x="15803" y="3370"/>
                    <a:pt x="11529" y="1"/>
                    <a:pt x="762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4" name="Google Shape;6094;p65"/>
            <p:cNvSpPr/>
            <p:nvPr/>
          </p:nvSpPr>
          <p:spPr>
            <a:xfrm>
              <a:off x="4949582" y="1565042"/>
              <a:ext cx="40541" cy="79726"/>
            </a:xfrm>
            <a:custGeom>
              <a:rect b="b" l="l" r="r" t="t"/>
              <a:pathLst>
                <a:path extrusionOk="0" h="4409" w="2242">
                  <a:moveTo>
                    <a:pt x="1261" y="1"/>
                  </a:moveTo>
                  <a:lnTo>
                    <a:pt x="1261" y="1"/>
                  </a:lnTo>
                  <a:cubicBezTo>
                    <a:pt x="1635" y="1168"/>
                    <a:pt x="1308" y="2289"/>
                    <a:pt x="841" y="3316"/>
                  </a:cubicBezTo>
                  <a:cubicBezTo>
                    <a:pt x="888" y="2803"/>
                    <a:pt x="794" y="2336"/>
                    <a:pt x="94" y="2149"/>
                  </a:cubicBezTo>
                  <a:cubicBezTo>
                    <a:pt x="0" y="2149"/>
                    <a:pt x="0" y="2196"/>
                    <a:pt x="94" y="2196"/>
                  </a:cubicBezTo>
                  <a:cubicBezTo>
                    <a:pt x="467" y="2522"/>
                    <a:pt x="654" y="2803"/>
                    <a:pt x="607" y="3270"/>
                  </a:cubicBezTo>
                  <a:cubicBezTo>
                    <a:pt x="561" y="3597"/>
                    <a:pt x="421" y="3970"/>
                    <a:pt x="327" y="4250"/>
                  </a:cubicBezTo>
                  <a:cubicBezTo>
                    <a:pt x="257" y="4356"/>
                    <a:pt x="345" y="4408"/>
                    <a:pt x="413" y="4408"/>
                  </a:cubicBezTo>
                  <a:cubicBezTo>
                    <a:pt x="435" y="4408"/>
                    <a:pt x="456" y="4402"/>
                    <a:pt x="467" y="4391"/>
                  </a:cubicBezTo>
                  <a:cubicBezTo>
                    <a:pt x="1541" y="3457"/>
                    <a:pt x="2242" y="1215"/>
                    <a:pt x="1261" y="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5" name="Google Shape;6095;p65"/>
            <p:cNvSpPr/>
            <p:nvPr/>
          </p:nvSpPr>
          <p:spPr>
            <a:xfrm>
              <a:off x="4999399" y="3224943"/>
              <a:ext cx="446746" cy="435842"/>
            </a:xfrm>
            <a:custGeom>
              <a:rect b="b" l="l" r="r" t="t"/>
              <a:pathLst>
                <a:path extrusionOk="0" h="24103" w="24706">
                  <a:moveTo>
                    <a:pt x="12056" y="0"/>
                  </a:moveTo>
                  <a:cubicBezTo>
                    <a:pt x="10364" y="0"/>
                    <a:pt x="8652" y="280"/>
                    <a:pt x="7053" y="907"/>
                  </a:cubicBezTo>
                  <a:cubicBezTo>
                    <a:pt x="2382" y="2635"/>
                    <a:pt x="1" y="12676"/>
                    <a:pt x="1308" y="16646"/>
                  </a:cubicBezTo>
                  <a:cubicBezTo>
                    <a:pt x="2569" y="20615"/>
                    <a:pt x="5885" y="22623"/>
                    <a:pt x="7520" y="23324"/>
                  </a:cubicBezTo>
                  <a:cubicBezTo>
                    <a:pt x="8369" y="23688"/>
                    <a:pt x="10528" y="24102"/>
                    <a:pt x="13023" y="24102"/>
                  </a:cubicBezTo>
                  <a:cubicBezTo>
                    <a:pt x="15331" y="24102"/>
                    <a:pt x="17926" y="23747"/>
                    <a:pt x="20036" y="22670"/>
                  </a:cubicBezTo>
                  <a:cubicBezTo>
                    <a:pt x="21016" y="22156"/>
                    <a:pt x="21857" y="21222"/>
                    <a:pt x="22464" y="20008"/>
                  </a:cubicBezTo>
                  <a:cubicBezTo>
                    <a:pt x="23118" y="18841"/>
                    <a:pt x="23585" y="17440"/>
                    <a:pt x="23865" y="15898"/>
                  </a:cubicBezTo>
                  <a:cubicBezTo>
                    <a:pt x="24706" y="11929"/>
                    <a:pt x="24285" y="7259"/>
                    <a:pt x="22604" y="4643"/>
                  </a:cubicBezTo>
                  <a:cubicBezTo>
                    <a:pt x="20875" y="1965"/>
                    <a:pt x="16537" y="0"/>
                    <a:pt x="12056"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6" name="Google Shape;6096;p65"/>
            <p:cNvSpPr/>
            <p:nvPr/>
          </p:nvSpPr>
          <p:spPr>
            <a:xfrm>
              <a:off x="5251324" y="3409818"/>
              <a:ext cx="40288" cy="20759"/>
            </a:xfrm>
            <a:custGeom>
              <a:rect b="b" l="l" r="r" t="t"/>
              <a:pathLst>
                <a:path extrusionOk="0" h="1148" w="2228">
                  <a:moveTo>
                    <a:pt x="1491" y="0"/>
                  </a:moveTo>
                  <a:cubicBezTo>
                    <a:pt x="1393" y="0"/>
                    <a:pt x="1295" y="10"/>
                    <a:pt x="1200" y="24"/>
                  </a:cubicBezTo>
                  <a:cubicBezTo>
                    <a:pt x="780" y="70"/>
                    <a:pt x="546" y="257"/>
                    <a:pt x="266" y="491"/>
                  </a:cubicBezTo>
                  <a:cubicBezTo>
                    <a:pt x="0" y="756"/>
                    <a:pt x="238" y="1148"/>
                    <a:pt x="543" y="1148"/>
                  </a:cubicBezTo>
                  <a:cubicBezTo>
                    <a:pt x="559" y="1148"/>
                    <a:pt x="576" y="1147"/>
                    <a:pt x="593" y="1144"/>
                  </a:cubicBezTo>
                  <a:cubicBezTo>
                    <a:pt x="826" y="1144"/>
                    <a:pt x="1153" y="1004"/>
                    <a:pt x="1387" y="1004"/>
                  </a:cubicBezTo>
                  <a:cubicBezTo>
                    <a:pt x="1667" y="958"/>
                    <a:pt x="1900" y="958"/>
                    <a:pt x="2134" y="724"/>
                  </a:cubicBezTo>
                  <a:cubicBezTo>
                    <a:pt x="2227" y="584"/>
                    <a:pt x="2227" y="350"/>
                    <a:pt x="2134" y="257"/>
                  </a:cubicBezTo>
                  <a:cubicBezTo>
                    <a:pt x="1968" y="58"/>
                    <a:pt x="1732" y="0"/>
                    <a:pt x="14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7" name="Google Shape;6097;p65"/>
            <p:cNvSpPr/>
            <p:nvPr/>
          </p:nvSpPr>
          <p:spPr>
            <a:xfrm>
              <a:off x="5381952" y="3423199"/>
              <a:ext cx="38660" cy="24285"/>
            </a:xfrm>
            <a:custGeom>
              <a:rect b="b" l="l" r="r" t="t"/>
              <a:pathLst>
                <a:path extrusionOk="0" h="1343" w="2138">
                  <a:moveTo>
                    <a:pt x="674" y="1"/>
                  </a:moveTo>
                  <a:cubicBezTo>
                    <a:pt x="491" y="1"/>
                    <a:pt x="316" y="46"/>
                    <a:pt x="140" y="171"/>
                  </a:cubicBezTo>
                  <a:cubicBezTo>
                    <a:pt x="47" y="264"/>
                    <a:pt x="0" y="498"/>
                    <a:pt x="94" y="638"/>
                  </a:cubicBezTo>
                  <a:cubicBezTo>
                    <a:pt x="234" y="871"/>
                    <a:pt x="467" y="918"/>
                    <a:pt x="748" y="1012"/>
                  </a:cubicBezTo>
                  <a:cubicBezTo>
                    <a:pt x="981" y="1152"/>
                    <a:pt x="1215" y="1245"/>
                    <a:pt x="1448" y="1338"/>
                  </a:cubicBezTo>
                  <a:cubicBezTo>
                    <a:pt x="1467" y="1341"/>
                    <a:pt x="1486" y="1342"/>
                    <a:pt x="1505" y="1342"/>
                  </a:cubicBezTo>
                  <a:cubicBezTo>
                    <a:pt x="1816" y="1342"/>
                    <a:pt x="2138" y="995"/>
                    <a:pt x="1962" y="731"/>
                  </a:cubicBezTo>
                  <a:cubicBezTo>
                    <a:pt x="1728" y="404"/>
                    <a:pt x="1495" y="218"/>
                    <a:pt x="1168" y="77"/>
                  </a:cubicBezTo>
                  <a:cubicBezTo>
                    <a:pt x="995" y="34"/>
                    <a:pt x="832" y="1"/>
                    <a:pt x="6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8" name="Google Shape;6098;p65"/>
            <p:cNvSpPr/>
            <p:nvPr/>
          </p:nvSpPr>
          <p:spPr>
            <a:xfrm>
              <a:off x="5268792" y="3542815"/>
              <a:ext cx="60811" cy="41716"/>
            </a:xfrm>
            <a:custGeom>
              <a:rect b="b" l="l" r="r" t="t"/>
              <a:pathLst>
                <a:path extrusionOk="0" h="2307" w="3363">
                  <a:moveTo>
                    <a:pt x="421" y="1"/>
                  </a:moveTo>
                  <a:lnTo>
                    <a:pt x="281" y="374"/>
                  </a:lnTo>
                  <a:cubicBezTo>
                    <a:pt x="94" y="888"/>
                    <a:pt x="0" y="1775"/>
                    <a:pt x="748" y="2149"/>
                  </a:cubicBezTo>
                  <a:cubicBezTo>
                    <a:pt x="958" y="2254"/>
                    <a:pt x="1220" y="2307"/>
                    <a:pt x="1457" y="2307"/>
                  </a:cubicBezTo>
                  <a:cubicBezTo>
                    <a:pt x="1536" y="2307"/>
                    <a:pt x="1612" y="2301"/>
                    <a:pt x="1682" y="2289"/>
                  </a:cubicBezTo>
                  <a:cubicBezTo>
                    <a:pt x="2569" y="2102"/>
                    <a:pt x="3363" y="1308"/>
                    <a:pt x="3363" y="1308"/>
                  </a:cubicBezTo>
                  <a:lnTo>
                    <a:pt x="3363" y="1308"/>
                  </a:lnTo>
                  <a:cubicBezTo>
                    <a:pt x="3259" y="1319"/>
                    <a:pt x="3156" y="1325"/>
                    <a:pt x="3056" y="1325"/>
                  </a:cubicBezTo>
                  <a:cubicBezTo>
                    <a:pt x="1455" y="1325"/>
                    <a:pt x="421" y="1"/>
                    <a:pt x="4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9" name="Google Shape;6099;p65"/>
            <p:cNvSpPr/>
            <p:nvPr/>
          </p:nvSpPr>
          <p:spPr>
            <a:xfrm>
              <a:off x="5268792" y="3549578"/>
              <a:ext cx="30415" cy="34972"/>
            </a:xfrm>
            <a:custGeom>
              <a:rect b="b" l="l" r="r" t="t"/>
              <a:pathLst>
                <a:path extrusionOk="0" h="1934" w="1682">
                  <a:moveTo>
                    <a:pt x="281" y="0"/>
                  </a:moveTo>
                  <a:cubicBezTo>
                    <a:pt x="94" y="514"/>
                    <a:pt x="0" y="1401"/>
                    <a:pt x="748" y="1822"/>
                  </a:cubicBezTo>
                  <a:cubicBezTo>
                    <a:pt x="953" y="1890"/>
                    <a:pt x="1208" y="1933"/>
                    <a:pt x="1440" y="1933"/>
                  </a:cubicBezTo>
                  <a:cubicBezTo>
                    <a:pt x="1525" y="1933"/>
                    <a:pt x="1607" y="1928"/>
                    <a:pt x="1682" y="1915"/>
                  </a:cubicBezTo>
                  <a:cubicBezTo>
                    <a:pt x="1635" y="1448"/>
                    <a:pt x="1448" y="1028"/>
                    <a:pt x="1168" y="701"/>
                  </a:cubicBezTo>
                  <a:cubicBezTo>
                    <a:pt x="981" y="467"/>
                    <a:pt x="654" y="187"/>
                    <a:pt x="28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0" name="Google Shape;6100;p65"/>
            <p:cNvSpPr/>
            <p:nvPr/>
          </p:nvSpPr>
          <p:spPr>
            <a:xfrm>
              <a:off x="5249281" y="3455657"/>
              <a:ext cx="47882" cy="47539"/>
            </a:xfrm>
            <a:custGeom>
              <a:rect b="b" l="l" r="r" t="t"/>
              <a:pathLst>
                <a:path extrusionOk="0" h="2629" w="2648">
                  <a:moveTo>
                    <a:pt x="1415" y="1"/>
                  </a:moveTo>
                  <a:cubicBezTo>
                    <a:pt x="221" y="1"/>
                    <a:pt x="0" y="2445"/>
                    <a:pt x="1173" y="2626"/>
                  </a:cubicBezTo>
                  <a:cubicBezTo>
                    <a:pt x="1195" y="2627"/>
                    <a:pt x="1217" y="2628"/>
                    <a:pt x="1238" y="2628"/>
                  </a:cubicBezTo>
                  <a:cubicBezTo>
                    <a:pt x="2442" y="2628"/>
                    <a:pt x="2648" y="102"/>
                    <a:pt x="1546" y="10"/>
                  </a:cubicBezTo>
                  <a:cubicBezTo>
                    <a:pt x="1501" y="4"/>
                    <a:pt x="1458" y="1"/>
                    <a:pt x="14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1" name="Google Shape;6101;p65"/>
            <p:cNvSpPr/>
            <p:nvPr/>
          </p:nvSpPr>
          <p:spPr>
            <a:xfrm>
              <a:off x="5238395" y="3454681"/>
              <a:ext cx="38859" cy="21807"/>
            </a:xfrm>
            <a:custGeom>
              <a:rect b="b" l="l" r="r" t="t"/>
              <a:pathLst>
                <a:path extrusionOk="0" h="1206" w="2149">
                  <a:moveTo>
                    <a:pt x="1905" y="1"/>
                  </a:moveTo>
                  <a:cubicBezTo>
                    <a:pt x="1662" y="1"/>
                    <a:pt x="1475" y="62"/>
                    <a:pt x="1261" y="205"/>
                  </a:cubicBezTo>
                  <a:cubicBezTo>
                    <a:pt x="1074" y="345"/>
                    <a:pt x="981" y="531"/>
                    <a:pt x="841" y="672"/>
                  </a:cubicBezTo>
                  <a:cubicBezTo>
                    <a:pt x="720" y="833"/>
                    <a:pt x="599" y="898"/>
                    <a:pt x="478" y="898"/>
                  </a:cubicBezTo>
                  <a:cubicBezTo>
                    <a:pt x="319" y="898"/>
                    <a:pt x="160" y="784"/>
                    <a:pt x="0" y="625"/>
                  </a:cubicBezTo>
                  <a:lnTo>
                    <a:pt x="0" y="625"/>
                  </a:lnTo>
                  <a:cubicBezTo>
                    <a:pt x="40" y="983"/>
                    <a:pt x="249" y="1206"/>
                    <a:pt x="571" y="1206"/>
                  </a:cubicBezTo>
                  <a:cubicBezTo>
                    <a:pt x="626" y="1206"/>
                    <a:pt x="685" y="1199"/>
                    <a:pt x="747" y="1185"/>
                  </a:cubicBezTo>
                  <a:cubicBezTo>
                    <a:pt x="981" y="1139"/>
                    <a:pt x="1121" y="905"/>
                    <a:pt x="1308" y="718"/>
                  </a:cubicBezTo>
                  <a:cubicBezTo>
                    <a:pt x="1541" y="438"/>
                    <a:pt x="1775" y="205"/>
                    <a:pt x="2148" y="111"/>
                  </a:cubicBezTo>
                  <a:lnTo>
                    <a:pt x="2148" y="18"/>
                  </a:lnTo>
                  <a:cubicBezTo>
                    <a:pt x="2060" y="7"/>
                    <a:pt x="1980" y="1"/>
                    <a:pt x="19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2" name="Google Shape;6102;p65"/>
            <p:cNvSpPr/>
            <p:nvPr/>
          </p:nvSpPr>
          <p:spPr>
            <a:xfrm>
              <a:off x="5370126" y="3469346"/>
              <a:ext cx="39709" cy="46472"/>
            </a:xfrm>
            <a:custGeom>
              <a:rect b="b" l="l" r="r" t="t"/>
              <a:pathLst>
                <a:path extrusionOk="0" h="2570" w="2196">
                  <a:moveTo>
                    <a:pt x="1028" y="1"/>
                  </a:moveTo>
                  <a:cubicBezTo>
                    <a:pt x="47" y="1"/>
                    <a:pt x="1" y="2569"/>
                    <a:pt x="1028" y="2569"/>
                  </a:cubicBezTo>
                  <a:cubicBezTo>
                    <a:pt x="2102" y="2569"/>
                    <a:pt x="2196" y="1"/>
                    <a:pt x="102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3" name="Google Shape;6103;p65"/>
            <p:cNvSpPr/>
            <p:nvPr/>
          </p:nvSpPr>
          <p:spPr>
            <a:xfrm>
              <a:off x="5386165" y="3469635"/>
              <a:ext cx="34646" cy="16618"/>
            </a:xfrm>
            <a:custGeom>
              <a:rect b="b" l="l" r="r" t="t"/>
              <a:pathLst>
                <a:path extrusionOk="0" h="919" w="1916">
                  <a:moveTo>
                    <a:pt x="328" y="1"/>
                  </a:moveTo>
                  <a:cubicBezTo>
                    <a:pt x="225" y="1"/>
                    <a:pt x="117" y="12"/>
                    <a:pt x="1" y="31"/>
                  </a:cubicBezTo>
                  <a:lnTo>
                    <a:pt x="1" y="78"/>
                  </a:lnTo>
                  <a:cubicBezTo>
                    <a:pt x="281" y="171"/>
                    <a:pt x="515" y="312"/>
                    <a:pt x="748" y="545"/>
                  </a:cubicBezTo>
                  <a:cubicBezTo>
                    <a:pt x="935" y="685"/>
                    <a:pt x="1075" y="919"/>
                    <a:pt x="1262" y="919"/>
                  </a:cubicBezTo>
                  <a:cubicBezTo>
                    <a:pt x="1635" y="872"/>
                    <a:pt x="1869" y="638"/>
                    <a:pt x="1916" y="265"/>
                  </a:cubicBezTo>
                  <a:lnTo>
                    <a:pt x="1916" y="265"/>
                  </a:lnTo>
                  <a:cubicBezTo>
                    <a:pt x="1774" y="491"/>
                    <a:pt x="1616" y="615"/>
                    <a:pt x="1461" y="615"/>
                  </a:cubicBezTo>
                  <a:cubicBezTo>
                    <a:pt x="1360" y="615"/>
                    <a:pt x="1261" y="562"/>
                    <a:pt x="1168" y="452"/>
                  </a:cubicBezTo>
                  <a:cubicBezTo>
                    <a:pt x="1028" y="312"/>
                    <a:pt x="935" y="171"/>
                    <a:pt x="748" y="78"/>
                  </a:cubicBezTo>
                  <a:cubicBezTo>
                    <a:pt x="611" y="23"/>
                    <a:pt x="475" y="1"/>
                    <a:pt x="32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4" name="Google Shape;6104;p65"/>
            <p:cNvSpPr/>
            <p:nvPr/>
          </p:nvSpPr>
          <p:spPr>
            <a:xfrm>
              <a:off x="5277019" y="3454247"/>
              <a:ext cx="109164" cy="113667"/>
            </a:xfrm>
            <a:custGeom>
              <a:rect b="b" l="l" r="r" t="t"/>
              <a:pathLst>
                <a:path extrusionOk="0" h="6286" w="6037">
                  <a:moveTo>
                    <a:pt x="3975" y="0"/>
                  </a:moveTo>
                  <a:cubicBezTo>
                    <a:pt x="3954" y="0"/>
                    <a:pt x="3935" y="25"/>
                    <a:pt x="3935" y="88"/>
                  </a:cubicBezTo>
                  <a:cubicBezTo>
                    <a:pt x="3562" y="1816"/>
                    <a:pt x="3702" y="3124"/>
                    <a:pt x="3749" y="3124"/>
                  </a:cubicBezTo>
                  <a:cubicBezTo>
                    <a:pt x="4075" y="3171"/>
                    <a:pt x="4729" y="3217"/>
                    <a:pt x="5196" y="3358"/>
                  </a:cubicBezTo>
                  <a:cubicBezTo>
                    <a:pt x="4776" y="3684"/>
                    <a:pt x="3702" y="4292"/>
                    <a:pt x="3702" y="4338"/>
                  </a:cubicBezTo>
                  <a:cubicBezTo>
                    <a:pt x="3749" y="4665"/>
                    <a:pt x="4029" y="5132"/>
                    <a:pt x="4309" y="5366"/>
                  </a:cubicBezTo>
                  <a:cubicBezTo>
                    <a:pt x="3659" y="5889"/>
                    <a:pt x="3035" y="6079"/>
                    <a:pt x="2470" y="6079"/>
                  </a:cubicBezTo>
                  <a:cubicBezTo>
                    <a:pt x="1371" y="6079"/>
                    <a:pt x="491" y="5362"/>
                    <a:pt x="59" y="4992"/>
                  </a:cubicBezTo>
                  <a:cubicBezTo>
                    <a:pt x="36" y="4945"/>
                    <a:pt x="12" y="4910"/>
                    <a:pt x="7" y="4910"/>
                  </a:cubicBezTo>
                  <a:lnTo>
                    <a:pt x="7" y="4910"/>
                  </a:lnTo>
                  <a:cubicBezTo>
                    <a:pt x="1" y="4910"/>
                    <a:pt x="12" y="4945"/>
                    <a:pt x="59" y="5039"/>
                  </a:cubicBezTo>
                  <a:cubicBezTo>
                    <a:pt x="454" y="5524"/>
                    <a:pt x="1341" y="6286"/>
                    <a:pt x="2542" y="6286"/>
                  </a:cubicBezTo>
                  <a:cubicBezTo>
                    <a:pt x="3189" y="6286"/>
                    <a:pt x="3928" y="6064"/>
                    <a:pt x="4729" y="5459"/>
                  </a:cubicBezTo>
                  <a:cubicBezTo>
                    <a:pt x="4776" y="5459"/>
                    <a:pt x="4075" y="4852"/>
                    <a:pt x="3982" y="4385"/>
                  </a:cubicBezTo>
                  <a:cubicBezTo>
                    <a:pt x="3982" y="4385"/>
                    <a:pt x="5383" y="3684"/>
                    <a:pt x="5850" y="3217"/>
                  </a:cubicBezTo>
                  <a:cubicBezTo>
                    <a:pt x="6037" y="3124"/>
                    <a:pt x="4402" y="2797"/>
                    <a:pt x="4029" y="2750"/>
                  </a:cubicBezTo>
                  <a:cubicBezTo>
                    <a:pt x="3982" y="1116"/>
                    <a:pt x="4029" y="1723"/>
                    <a:pt x="4029" y="88"/>
                  </a:cubicBezTo>
                  <a:cubicBezTo>
                    <a:pt x="4029" y="37"/>
                    <a:pt x="4001" y="0"/>
                    <a:pt x="397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5" name="Google Shape;6105;p65"/>
            <p:cNvSpPr/>
            <p:nvPr/>
          </p:nvSpPr>
          <p:spPr>
            <a:xfrm>
              <a:off x="5251053" y="3601927"/>
              <a:ext cx="19439" cy="19909"/>
            </a:xfrm>
            <a:custGeom>
              <a:rect b="b" l="l" r="r" t="t"/>
              <a:pathLst>
                <a:path extrusionOk="0" h="1101" w="1075">
                  <a:moveTo>
                    <a:pt x="748" y="1"/>
                  </a:moveTo>
                  <a:cubicBezTo>
                    <a:pt x="608" y="1"/>
                    <a:pt x="374" y="1"/>
                    <a:pt x="328" y="188"/>
                  </a:cubicBezTo>
                  <a:cubicBezTo>
                    <a:pt x="281" y="328"/>
                    <a:pt x="328" y="468"/>
                    <a:pt x="468" y="561"/>
                  </a:cubicBezTo>
                  <a:cubicBezTo>
                    <a:pt x="517" y="594"/>
                    <a:pt x="567" y="610"/>
                    <a:pt x="612" y="610"/>
                  </a:cubicBezTo>
                  <a:cubicBezTo>
                    <a:pt x="695" y="610"/>
                    <a:pt x="764" y="558"/>
                    <a:pt x="795" y="468"/>
                  </a:cubicBezTo>
                  <a:lnTo>
                    <a:pt x="795" y="468"/>
                  </a:lnTo>
                  <a:cubicBezTo>
                    <a:pt x="771" y="515"/>
                    <a:pt x="725" y="538"/>
                    <a:pt x="678" y="538"/>
                  </a:cubicBezTo>
                  <a:cubicBezTo>
                    <a:pt x="631" y="538"/>
                    <a:pt x="584" y="515"/>
                    <a:pt x="561" y="468"/>
                  </a:cubicBezTo>
                  <a:cubicBezTo>
                    <a:pt x="514" y="374"/>
                    <a:pt x="514" y="328"/>
                    <a:pt x="608" y="234"/>
                  </a:cubicBezTo>
                  <a:cubicBezTo>
                    <a:pt x="748" y="234"/>
                    <a:pt x="841" y="328"/>
                    <a:pt x="935" y="374"/>
                  </a:cubicBezTo>
                  <a:cubicBezTo>
                    <a:pt x="981" y="561"/>
                    <a:pt x="841" y="795"/>
                    <a:pt x="748" y="841"/>
                  </a:cubicBezTo>
                  <a:cubicBezTo>
                    <a:pt x="672" y="889"/>
                    <a:pt x="599" y="909"/>
                    <a:pt x="530" y="909"/>
                  </a:cubicBezTo>
                  <a:cubicBezTo>
                    <a:pt x="259" y="909"/>
                    <a:pt x="66" y="589"/>
                    <a:pt x="141" y="328"/>
                  </a:cubicBezTo>
                  <a:lnTo>
                    <a:pt x="94" y="328"/>
                  </a:lnTo>
                  <a:cubicBezTo>
                    <a:pt x="47" y="421"/>
                    <a:pt x="1" y="608"/>
                    <a:pt x="47" y="795"/>
                  </a:cubicBezTo>
                  <a:cubicBezTo>
                    <a:pt x="94" y="888"/>
                    <a:pt x="234" y="1028"/>
                    <a:pt x="374" y="1075"/>
                  </a:cubicBezTo>
                  <a:cubicBezTo>
                    <a:pt x="437" y="1091"/>
                    <a:pt x="499" y="1101"/>
                    <a:pt x="561" y="1101"/>
                  </a:cubicBezTo>
                  <a:cubicBezTo>
                    <a:pt x="686" y="1101"/>
                    <a:pt x="810" y="1059"/>
                    <a:pt x="935" y="935"/>
                  </a:cubicBezTo>
                  <a:cubicBezTo>
                    <a:pt x="1075" y="795"/>
                    <a:pt x="1075" y="608"/>
                    <a:pt x="1075" y="421"/>
                  </a:cubicBezTo>
                  <a:cubicBezTo>
                    <a:pt x="1075" y="328"/>
                    <a:pt x="981" y="141"/>
                    <a:pt x="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6" name="Google Shape;6106;p65"/>
            <p:cNvSpPr/>
            <p:nvPr/>
          </p:nvSpPr>
          <p:spPr>
            <a:xfrm>
              <a:off x="4985891" y="3054588"/>
              <a:ext cx="468246" cy="481501"/>
            </a:xfrm>
            <a:custGeom>
              <a:rect b="b" l="l" r="r" t="t"/>
              <a:pathLst>
                <a:path extrusionOk="0" h="26628" w="25895">
                  <a:moveTo>
                    <a:pt x="9138" y="1"/>
                  </a:moveTo>
                  <a:cubicBezTo>
                    <a:pt x="8610" y="1"/>
                    <a:pt x="8068" y="77"/>
                    <a:pt x="7519" y="241"/>
                  </a:cubicBezTo>
                  <a:cubicBezTo>
                    <a:pt x="7473" y="241"/>
                    <a:pt x="7519" y="287"/>
                    <a:pt x="7519" y="287"/>
                  </a:cubicBezTo>
                  <a:cubicBezTo>
                    <a:pt x="7981" y="167"/>
                    <a:pt x="8443" y="109"/>
                    <a:pt x="8896" y="109"/>
                  </a:cubicBezTo>
                  <a:cubicBezTo>
                    <a:pt x="10554" y="109"/>
                    <a:pt x="12107" y="882"/>
                    <a:pt x="13170" y="2202"/>
                  </a:cubicBezTo>
                  <a:cubicBezTo>
                    <a:pt x="13544" y="2669"/>
                    <a:pt x="13824" y="3136"/>
                    <a:pt x="14011" y="3603"/>
                  </a:cubicBezTo>
                  <a:lnTo>
                    <a:pt x="13637" y="3089"/>
                  </a:lnTo>
                  <a:cubicBezTo>
                    <a:pt x="12667" y="1957"/>
                    <a:pt x="11245" y="1463"/>
                    <a:pt x="9803" y="1463"/>
                  </a:cubicBezTo>
                  <a:cubicBezTo>
                    <a:pt x="8747" y="1463"/>
                    <a:pt x="7680" y="1728"/>
                    <a:pt x="6772" y="2202"/>
                  </a:cubicBezTo>
                  <a:cubicBezTo>
                    <a:pt x="7239" y="2015"/>
                    <a:pt x="7753" y="1875"/>
                    <a:pt x="8267" y="1782"/>
                  </a:cubicBezTo>
                  <a:lnTo>
                    <a:pt x="8267" y="1782"/>
                  </a:lnTo>
                  <a:cubicBezTo>
                    <a:pt x="7846" y="1922"/>
                    <a:pt x="7473" y="2109"/>
                    <a:pt x="7052" y="2342"/>
                  </a:cubicBezTo>
                  <a:lnTo>
                    <a:pt x="7052" y="2389"/>
                  </a:lnTo>
                  <a:cubicBezTo>
                    <a:pt x="7613" y="2155"/>
                    <a:pt x="8220" y="2015"/>
                    <a:pt x="8780" y="2015"/>
                  </a:cubicBezTo>
                  <a:cubicBezTo>
                    <a:pt x="7986" y="2155"/>
                    <a:pt x="7146" y="2436"/>
                    <a:pt x="6445" y="2949"/>
                  </a:cubicBezTo>
                  <a:cubicBezTo>
                    <a:pt x="6399" y="3043"/>
                    <a:pt x="6445" y="3089"/>
                    <a:pt x="6539" y="3089"/>
                  </a:cubicBezTo>
                  <a:cubicBezTo>
                    <a:pt x="7324" y="2551"/>
                    <a:pt x="8240" y="2271"/>
                    <a:pt x="9139" y="2271"/>
                  </a:cubicBezTo>
                  <a:cubicBezTo>
                    <a:pt x="10111" y="2271"/>
                    <a:pt x="11064" y="2597"/>
                    <a:pt x="11816" y="3276"/>
                  </a:cubicBezTo>
                  <a:cubicBezTo>
                    <a:pt x="12003" y="3370"/>
                    <a:pt x="12143" y="3557"/>
                    <a:pt x="12236" y="3650"/>
                  </a:cubicBezTo>
                  <a:cubicBezTo>
                    <a:pt x="12470" y="3977"/>
                    <a:pt x="12657" y="4304"/>
                    <a:pt x="12843" y="4631"/>
                  </a:cubicBezTo>
                  <a:cubicBezTo>
                    <a:pt x="12937" y="5004"/>
                    <a:pt x="12983" y="5425"/>
                    <a:pt x="12890" y="5798"/>
                  </a:cubicBezTo>
                  <a:lnTo>
                    <a:pt x="12890" y="5892"/>
                  </a:lnTo>
                  <a:cubicBezTo>
                    <a:pt x="12843" y="6125"/>
                    <a:pt x="12750" y="6265"/>
                    <a:pt x="12657" y="6452"/>
                  </a:cubicBezTo>
                  <a:lnTo>
                    <a:pt x="12657" y="6499"/>
                  </a:lnTo>
                  <a:cubicBezTo>
                    <a:pt x="12610" y="6592"/>
                    <a:pt x="12610" y="6639"/>
                    <a:pt x="12516" y="6686"/>
                  </a:cubicBezTo>
                  <a:cubicBezTo>
                    <a:pt x="12516" y="6732"/>
                    <a:pt x="12470" y="6826"/>
                    <a:pt x="12423" y="6872"/>
                  </a:cubicBezTo>
                  <a:lnTo>
                    <a:pt x="12376" y="6919"/>
                  </a:lnTo>
                  <a:cubicBezTo>
                    <a:pt x="11909" y="7573"/>
                    <a:pt x="11069" y="8320"/>
                    <a:pt x="9434" y="9067"/>
                  </a:cubicBezTo>
                  <a:cubicBezTo>
                    <a:pt x="7286" y="10095"/>
                    <a:pt x="1215" y="11262"/>
                    <a:pt x="281" y="19482"/>
                  </a:cubicBezTo>
                  <a:cubicBezTo>
                    <a:pt x="0" y="23124"/>
                    <a:pt x="2149" y="26627"/>
                    <a:pt x="2149" y="26627"/>
                  </a:cubicBezTo>
                  <a:cubicBezTo>
                    <a:pt x="2989" y="26534"/>
                    <a:pt x="4998" y="25553"/>
                    <a:pt x="5371" y="24152"/>
                  </a:cubicBezTo>
                  <a:cubicBezTo>
                    <a:pt x="5791" y="22704"/>
                    <a:pt x="6725" y="22097"/>
                    <a:pt x="6959" y="21770"/>
                  </a:cubicBezTo>
                  <a:cubicBezTo>
                    <a:pt x="7192" y="21397"/>
                    <a:pt x="10462" y="20836"/>
                    <a:pt x="11069" y="15045"/>
                  </a:cubicBezTo>
                  <a:cubicBezTo>
                    <a:pt x="11069" y="15045"/>
                    <a:pt x="13312" y="16316"/>
                    <a:pt x="16360" y="16316"/>
                  </a:cubicBezTo>
                  <a:cubicBezTo>
                    <a:pt x="16719" y="16316"/>
                    <a:pt x="17088" y="16299"/>
                    <a:pt x="17467" y="16259"/>
                  </a:cubicBezTo>
                  <a:cubicBezTo>
                    <a:pt x="17842" y="16224"/>
                    <a:pt x="18200" y="16208"/>
                    <a:pt x="18542" y="16208"/>
                  </a:cubicBezTo>
                  <a:cubicBezTo>
                    <a:pt x="21867" y="16208"/>
                    <a:pt x="23694" y="17771"/>
                    <a:pt x="24752" y="19295"/>
                  </a:cubicBezTo>
                  <a:cubicBezTo>
                    <a:pt x="24795" y="19363"/>
                    <a:pt x="24840" y="19396"/>
                    <a:pt x="24885" y="19396"/>
                  </a:cubicBezTo>
                  <a:cubicBezTo>
                    <a:pt x="25420" y="19396"/>
                    <a:pt x="25894" y="14750"/>
                    <a:pt x="22230" y="11776"/>
                  </a:cubicBezTo>
                  <a:cubicBezTo>
                    <a:pt x="20456" y="10375"/>
                    <a:pt x="18915" y="9861"/>
                    <a:pt x="17747" y="9254"/>
                  </a:cubicBezTo>
                  <a:cubicBezTo>
                    <a:pt x="17140" y="8927"/>
                    <a:pt x="16766" y="8647"/>
                    <a:pt x="16393" y="8273"/>
                  </a:cubicBezTo>
                  <a:cubicBezTo>
                    <a:pt x="15552" y="7059"/>
                    <a:pt x="15645" y="5425"/>
                    <a:pt x="16813" y="4444"/>
                  </a:cubicBezTo>
                  <a:cubicBezTo>
                    <a:pt x="17649" y="3756"/>
                    <a:pt x="18622" y="3447"/>
                    <a:pt x="19586" y="3447"/>
                  </a:cubicBezTo>
                  <a:cubicBezTo>
                    <a:pt x="21371" y="3447"/>
                    <a:pt x="23123" y="4504"/>
                    <a:pt x="23912" y="6172"/>
                  </a:cubicBezTo>
                  <a:lnTo>
                    <a:pt x="23958" y="6172"/>
                  </a:lnTo>
                  <a:cubicBezTo>
                    <a:pt x="23678" y="5471"/>
                    <a:pt x="23258" y="4911"/>
                    <a:pt x="22697" y="4444"/>
                  </a:cubicBezTo>
                  <a:cubicBezTo>
                    <a:pt x="22184" y="3977"/>
                    <a:pt x="21576" y="3557"/>
                    <a:pt x="20923" y="3183"/>
                  </a:cubicBezTo>
                  <a:lnTo>
                    <a:pt x="20923" y="3183"/>
                  </a:lnTo>
                  <a:cubicBezTo>
                    <a:pt x="21950" y="3650"/>
                    <a:pt x="22791" y="4304"/>
                    <a:pt x="23491" y="5144"/>
                  </a:cubicBezTo>
                  <a:cubicBezTo>
                    <a:pt x="23491" y="5144"/>
                    <a:pt x="23585" y="5144"/>
                    <a:pt x="23585" y="5051"/>
                  </a:cubicBezTo>
                  <a:cubicBezTo>
                    <a:pt x="22464" y="3603"/>
                    <a:pt x="20549" y="2389"/>
                    <a:pt x="18588" y="2155"/>
                  </a:cubicBezTo>
                  <a:cubicBezTo>
                    <a:pt x="20082" y="2155"/>
                    <a:pt x="21530" y="2716"/>
                    <a:pt x="22557" y="3650"/>
                  </a:cubicBezTo>
                  <a:cubicBezTo>
                    <a:pt x="22557" y="3650"/>
                    <a:pt x="22651" y="3650"/>
                    <a:pt x="22651" y="3603"/>
                  </a:cubicBezTo>
                  <a:cubicBezTo>
                    <a:pt x="21616" y="2532"/>
                    <a:pt x="19909" y="1811"/>
                    <a:pt x="18317" y="1811"/>
                  </a:cubicBezTo>
                  <a:cubicBezTo>
                    <a:pt x="17896" y="1811"/>
                    <a:pt x="17483" y="1861"/>
                    <a:pt x="17093" y="1969"/>
                  </a:cubicBezTo>
                  <a:cubicBezTo>
                    <a:pt x="16579" y="2109"/>
                    <a:pt x="16112" y="2389"/>
                    <a:pt x="15739" y="2669"/>
                  </a:cubicBezTo>
                  <a:cubicBezTo>
                    <a:pt x="15272" y="2949"/>
                    <a:pt x="14851" y="3416"/>
                    <a:pt x="14571" y="3883"/>
                  </a:cubicBezTo>
                  <a:cubicBezTo>
                    <a:pt x="13762" y="1688"/>
                    <a:pt x="11619" y="1"/>
                    <a:pt x="913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7" name="Google Shape;6107;p65"/>
            <p:cNvSpPr/>
            <p:nvPr/>
          </p:nvSpPr>
          <p:spPr>
            <a:xfrm>
              <a:off x="4987573" y="3456887"/>
              <a:ext cx="56598" cy="110448"/>
            </a:xfrm>
            <a:custGeom>
              <a:rect b="b" l="l" r="r" t="t"/>
              <a:pathLst>
                <a:path extrusionOk="0" h="6108" w="3130">
                  <a:moveTo>
                    <a:pt x="795" y="1"/>
                  </a:moveTo>
                  <a:cubicBezTo>
                    <a:pt x="771" y="1"/>
                    <a:pt x="748" y="13"/>
                    <a:pt x="748" y="36"/>
                  </a:cubicBezTo>
                  <a:cubicBezTo>
                    <a:pt x="1262" y="1904"/>
                    <a:pt x="2476" y="4846"/>
                    <a:pt x="141" y="5920"/>
                  </a:cubicBezTo>
                  <a:cubicBezTo>
                    <a:pt x="1" y="6014"/>
                    <a:pt x="94" y="6107"/>
                    <a:pt x="188" y="6107"/>
                  </a:cubicBezTo>
                  <a:cubicBezTo>
                    <a:pt x="3130" y="5313"/>
                    <a:pt x="1402" y="1904"/>
                    <a:pt x="841" y="36"/>
                  </a:cubicBezTo>
                  <a:cubicBezTo>
                    <a:pt x="841" y="13"/>
                    <a:pt x="818" y="1"/>
                    <a:pt x="795" y="1"/>
                  </a:cubicBezTo>
                  <a:close/>
                </a:path>
              </a:pathLst>
            </a:custGeom>
            <a:solidFill>
              <a:srgbClr val="3438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8" name="Google Shape;6108;p65"/>
            <p:cNvSpPr/>
            <p:nvPr/>
          </p:nvSpPr>
          <p:spPr>
            <a:xfrm>
              <a:off x="5010664" y="3493016"/>
              <a:ext cx="23381" cy="86507"/>
            </a:xfrm>
            <a:custGeom>
              <a:rect b="b" l="l" r="r" t="t"/>
              <a:pathLst>
                <a:path extrusionOk="0" h="4784" w="1293">
                  <a:moveTo>
                    <a:pt x="631" y="1"/>
                  </a:moveTo>
                  <a:cubicBezTo>
                    <a:pt x="554" y="1"/>
                    <a:pt x="469" y="80"/>
                    <a:pt x="499" y="139"/>
                  </a:cubicBezTo>
                  <a:cubicBezTo>
                    <a:pt x="966" y="1681"/>
                    <a:pt x="1199" y="3455"/>
                    <a:pt x="32" y="4763"/>
                  </a:cubicBezTo>
                  <a:cubicBezTo>
                    <a:pt x="1292" y="3455"/>
                    <a:pt x="1292" y="1727"/>
                    <a:pt x="732" y="93"/>
                  </a:cubicBezTo>
                  <a:cubicBezTo>
                    <a:pt x="715" y="26"/>
                    <a:pt x="674" y="1"/>
                    <a:pt x="631" y="1"/>
                  </a:cubicBezTo>
                  <a:close/>
                  <a:moveTo>
                    <a:pt x="32" y="4763"/>
                  </a:moveTo>
                  <a:cubicBezTo>
                    <a:pt x="0" y="4763"/>
                    <a:pt x="11" y="4784"/>
                    <a:pt x="21" y="4784"/>
                  </a:cubicBezTo>
                  <a:cubicBezTo>
                    <a:pt x="26" y="4784"/>
                    <a:pt x="32" y="4778"/>
                    <a:pt x="32" y="4763"/>
                  </a:cubicBezTo>
                  <a:close/>
                </a:path>
              </a:pathLst>
            </a:custGeom>
            <a:solidFill>
              <a:srgbClr val="3438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9" name="Google Shape;6109;p65"/>
            <p:cNvSpPr/>
            <p:nvPr/>
          </p:nvSpPr>
          <p:spPr>
            <a:xfrm>
              <a:off x="4991985" y="3457484"/>
              <a:ext cx="39528" cy="94553"/>
            </a:xfrm>
            <a:custGeom>
              <a:rect b="b" l="l" r="r" t="t"/>
              <a:pathLst>
                <a:path extrusionOk="0" h="5229" w="2186">
                  <a:moveTo>
                    <a:pt x="444" y="1"/>
                  </a:moveTo>
                  <a:cubicBezTo>
                    <a:pt x="382" y="1"/>
                    <a:pt x="334" y="52"/>
                    <a:pt x="364" y="143"/>
                  </a:cubicBezTo>
                  <a:cubicBezTo>
                    <a:pt x="738" y="1591"/>
                    <a:pt x="1858" y="4206"/>
                    <a:pt x="84" y="5187"/>
                  </a:cubicBezTo>
                  <a:cubicBezTo>
                    <a:pt x="2185" y="4626"/>
                    <a:pt x="1111" y="1357"/>
                    <a:pt x="551" y="50"/>
                  </a:cubicBezTo>
                  <a:cubicBezTo>
                    <a:pt x="518" y="16"/>
                    <a:pt x="479" y="1"/>
                    <a:pt x="444" y="1"/>
                  </a:cubicBezTo>
                  <a:close/>
                  <a:moveTo>
                    <a:pt x="84" y="5187"/>
                  </a:moveTo>
                  <a:cubicBezTo>
                    <a:pt x="22" y="5187"/>
                    <a:pt x="1" y="5228"/>
                    <a:pt x="22" y="5228"/>
                  </a:cubicBezTo>
                  <a:cubicBezTo>
                    <a:pt x="32" y="5228"/>
                    <a:pt x="53" y="5218"/>
                    <a:pt x="84" y="5187"/>
                  </a:cubicBezTo>
                  <a:close/>
                </a:path>
              </a:pathLst>
            </a:custGeom>
            <a:solidFill>
              <a:srgbClr val="3438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0" name="Google Shape;6110;p65"/>
            <p:cNvSpPr/>
            <p:nvPr/>
          </p:nvSpPr>
          <p:spPr>
            <a:xfrm>
              <a:off x="5270474" y="3179791"/>
              <a:ext cx="113178" cy="50938"/>
            </a:xfrm>
            <a:custGeom>
              <a:rect b="b" l="l" r="r" t="t"/>
              <a:pathLst>
                <a:path extrusionOk="0" h="2817" w="6259">
                  <a:moveTo>
                    <a:pt x="148" y="0"/>
                  </a:moveTo>
                  <a:cubicBezTo>
                    <a:pt x="122" y="0"/>
                    <a:pt x="94" y="37"/>
                    <a:pt x="94" y="88"/>
                  </a:cubicBezTo>
                  <a:cubicBezTo>
                    <a:pt x="1" y="1069"/>
                    <a:pt x="655" y="1863"/>
                    <a:pt x="1635" y="1910"/>
                  </a:cubicBezTo>
                  <a:cubicBezTo>
                    <a:pt x="1719" y="1919"/>
                    <a:pt x="1801" y="1923"/>
                    <a:pt x="1882" y="1923"/>
                  </a:cubicBezTo>
                  <a:cubicBezTo>
                    <a:pt x="2616" y="1923"/>
                    <a:pt x="3255" y="1578"/>
                    <a:pt x="3970" y="1536"/>
                  </a:cubicBezTo>
                  <a:cubicBezTo>
                    <a:pt x="4034" y="1530"/>
                    <a:pt x="4098" y="1527"/>
                    <a:pt x="4160" y="1527"/>
                  </a:cubicBezTo>
                  <a:cubicBezTo>
                    <a:pt x="5012" y="1527"/>
                    <a:pt x="5730" y="2101"/>
                    <a:pt x="6165" y="2797"/>
                  </a:cubicBezTo>
                  <a:cubicBezTo>
                    <a:pt x="6179" y="2811"/>
                    <a:pt x="6193" y="2816"/>
                    <a:pt x="6205" y="2816"/>
                  </a:cubicBezTo>
                  <a:cubicBezTo>
                    <a:pt x="6235" y="2816"/>
                    <a:pt x="6259" y="2783"/>
                    <a:pt x="6259" y="2750"/>
                  </a:cubicBezTo>
                  <a:cubicBezTo>
                    <a:pt x="5932" y="1956"/>
                    <a:pt x="5231" y="1303"/>
                    <a:pt x="4297" y="1163"/>
                  </a:cubicBezTo>
                  <a:cubicBezTo>
                    <a:pt x="4234" y="1156"/>
                    <a:pt x="4168" y="1153"/>
                    <a:pt x="4101" y="1153"/>
                  </a:cubicBezTo>
                  <a:cubicBezTo>
                    <a:pt x="3679" y="1153"/>
                    <a:pt x="3206" y="1269"/>
                    <a:pt x="2803" y="1349"/>
                  </a:cubicBezTo>
                  <a:cubicBezTo>
                    <a:pt x="2487" y="1413"/>
                    <a:pt x="2165" y="1455"/>
                    <a:pt x="1858" y="1455"/>
                  </a:cubicBezTo>
                  <a:cubicBezTo>
                    <a:pt x="1032" y="1455"/>
                    <a:pt x="324" y="1145"/>
                    <a:pt x="188" y="88"/>
                  </a:cubicBezTo>
                  <a:cubicBezTo>
                    <a:pt x="188" y="25"/>
                    <a:pt x="169" y="0"/>
                    <a:pt x="1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1" name="Google Shape;6111;p65"/>
            <p:cNvSpPr/>
            <p:nvPr/>
          </p:nvSpPr>
          <p:spPr>
            <a:xfrm>
              <a:off x="5144728" y="3138454"/>
              <a:ext cx="79165" cy="54031"/>
            </a:xfrm>
            <a:custGeom>
              <a:rect b="b" l="l" r="r" t="t"/>
              <a:pathLst>
                <a:path extrusionOk="0" h="2988" w="4378">
                  <a:moveTo>
                    <a:pt x="1760" y="343"/>
                  </a:moveTo>
                  <a:cubicBezTo>
                    <a:pt x="2601" y="343"/>
                    <a:pt x="3670" y="1771"/>
                    <a:pt x="4013" y="2421"/>
                  </a:cubicBezTo>
                  <a:cubicBezTo>
                    <a:pt x="3706" y="2491"/>
                    <a:pt x="3249" y="2548"/>
                    <a:pt x="2778" y="2548"/>
                  </a:cubicBezTo>
                  <a:cubicBezTo>
                    <a:pt x="1672" y="2548"/>
                    <a:pt x="486" y="2232"/>
                    <a:pt x="977" y="1020"/>
                  </a:cubicBezTo>
                  <a:cubicBezTo>
                    <a:pt x="1177" y="533"/>
                    <a:pt x="1453" y="343"/>
                    <a:pt x="1760" y="343"/>
                  </a:cubicBezTo>
                  <a:close/>
                  <a:moveTo>
                    <a:pt x="1671" y="0"/>
                  </a:moveTo>
                  <a:cubicBezTo>
                    <a:pt x="1243" y="0"/>
                    <a:pt x="856" y="272"/>
                    <a:pt x="603" y="973"/>
                  </a:cubicBezTo>
                  <a:cubicBezTo>
                    <a:pt x="0" y="2433"/>
                    <a:pt x="1317" y="2987"/>
                    <a:pt x="2633" y="2987"/>
                  </a:cubicBezTo>
                  <a:cubicBezTo>
                    <a:pt x="3253" y="2987"/>
                    <a:pt x="3874" y="2864"/>
                    <a:pt x="4293" y="2655"/>
                  </a:cubicBezTo>
                  <a:cubicBezTo>
                    <a:pt x="4378" y="2612"/>
                    <a:pt x="4308" y="2415"/>
                    <a:pt x="4189" y="2415"/>
                  </a:cubicBezTo>
                  <a:cubicBezTo>
                    <a:pt x="4178" y="2415"/>
                    <a:pt x="4165" y="2417"/>
                    <a:pt x="4153" y="2421"/>
                  </a:cubicBezTo>
                  <a:lnTo>
                    <a:pt x="4106" y="2421"/>
                  </a:lnTo>
                  <a:cubicBezTo>
                    <a:pt x="3877" y="1474"/>
                    <a:pt x="2666" y="0"/>
                    <a:pt x="1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2" name="Google Shape;6112;p65"/>
            <p:cNvSpPr/>
            <p:nvPr/>
          </p:nvSpPr>
          <p:spPr>
            <a:xfrm>
              <a:off x="5265573" y="3185903"/>
              <a:ext cx="101190" cy="22477"/>
            </a:xfrm>
            <a:custGeom>
              <a:rect b="b" l="l" r="r" t="t"/>
              <a:pathLst>
                <a:path extrusionOk="0" h="1243" w="5596">
                  <a:moveTo>
                    <a:pt x="4057" y="0"/>
                  </a:moveTo>
                  <a:cubicBezTo>
                    <a:pt x="3815" y="0"/>
                    <a:pt x="3565" y="38"/>
                    <a:pt x="3307" y="124"/>
                  </a:cubicBezTo>
                  <a:cubicBezTo>
                    <a:pt x="2526" y="406"/>
                    <a:pt x="1932" y="792"/>
                    <a:pt x="1261" y="792"/>
                  </a:cubicBezTo>
                  <a:cubicBezTo>
                    <a:pt x="930" y="792"/>
                    <a:pt x="579" y="698"/>
                    <a:pt x="178" y="451"/>
                  </a:cubicBezTo>
                  <a:cubicBezTo>
                    <a:pt x="152" y="433"/>
                    <a:pt x="128" y="425"/>
                    <a:pt x="108" y="425"/>
                  </a:cubicBezTo>
                  <a:cubicBezTo>
                    <a:pt x="24" y="425"/>
                    <a:pt x="1" y="562"/>
                    <a:pt x="38" y="638"/>
                  </a:cubicBezTo>
                  <a:cubicBezTo>
                    <a:pt x="451" y="1016"/>
                    <a:pt x="965" y="1242"/>
                    <a:pt x="1486" y="1242"/>
                  </a:cubicBezTo>
                  <a:cubicBezTo>
                    <a:pt x="1673" y="1242"/>
                    <a:pt x="1862" y="1213"/>
                    <a:pt x="2046" y="1151"/>
                  </a:cubicBezTo>
                  <a:cubicBezTo>
                    <a:pt x="2513" y="965"/>
                    <a:pt x="2980" y="684"/>
                    <a:pt x="3448" y="498"/>
                  </a:cubicBezTo>
                  <a:cubicBezTo>
                    <a:pt x="3776" y="395"/>
                    <a:pt x="4087" y="355"/>
                    <a:pt x="4396" y="355"/>
                  </a:cubicBezTo>
                  <a:cubicBezTo>
                    <a:pt x="4788" y="355"/>
                    <a:pt x="5177" y="419"/>
                    <a:pt x="5596" y="498"/>
                  </a:cubicBezTo>
                  <a:lnTo>
                    <a:pt x="5596" y="451"/>
                  </a:lnTo>
                  <a:cubicBezTo>
                    <a:pt x="5110" y="192"/>
                    <a:pt x="4602" y="0"/>
                    <a:pt x="40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3" name="Google Shape;6113;p65"/>
            <p:cNvSpPr/>
            <p:nvPr/>
          </p:nvSpPr>
          <p:spPr>
            <a:xfrm>
              <a:off x="5192791" y="3170731"/>
              <a:ext cx="98513" cy="21952"/>
            </a:xfrm>
            <a:custGeom>
              <a:rect b="b" l="l" r="r" t="t"/>
              <a:pathLst>
                <a:path extrusionOk="0" h="1214" w="5448">
                  <a:moveTo>
                    <a:pt x="2312" y="1"/>
                  </a:moveTo>
                  <a:cubicBezTo>
                    <a:pt x="1477" y="1"/>
                    <a:pt x="665" y="161"/>
                    <a:pt x="94" y="496"/>
                  </a:cubicBezTo>
                  <a:cubicBezTo>
                    <a:pt x="0" y="543"/>
                    <a:pt x="0" y="823"/>
                    <a:pt x="187" y="823"/>
                  </a:cubicBezTo>
                  <a:cubicBezTo>
                    <a:pt x="934" y="823"/>
                    <a:pt x="1682" y="675"/>
                    <a:pt x="2462" y="675"/>
                  </a:cubicBezTo>
                  <a:cubicBezTo>
                    <a:pt x="2559" y="675"/>
                    <a:pt x="2657" y="678"/>
                    <a:pt x="2756" y="683"/>
                  </a:cubicBezTo>
                  <a:cubicBezTo>
                    <a:pt x="3596" y="730"/>
                    <a:pt x="4390" y="1103"/>
                    <a:pt x="5231" y="1197"/>
                  </a:cubicBezTo>
                  <a:cubicBezTo>
                    <a:pt x="5254" y="1208"/>
                    <a:pt x="5275" y="1213"/>
                    <a:pt x="5293" y="1213"/>
                  </a:cubicBezTo>
                  <a:cubicBezTo>
                    <a:pt x="5426" y="1213"/>
                    <a:pt x="5447" y="952"/>
                    <a:pt x="5324" y="870"/>
                  </a:cubicBezTo>
                  <a:cubicBezTo>
                    <a:pt x="4649" y="302"/>
                    <a:pt x="3458" y="1"/>
                    <a:pt x="231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4" name="Google Shape;6114;p65"/>
            <p:cNvSpPr/>
            <p:nvPr/>
          </p:nvSpPr>
          <p:spPr>
            <a:xfrm>
              <a:off x="5196173" y="3180876"/>
              <a:ext cx="90937" cy="20343"/>
            </a:xfrm>
            <a:custGeom>
              <a:rect b="b" l="l" r="r" t="t"/>
              <a:pathLst>
                <a:path extrusionOk="0" h="1125" w="5029">
                  <a:moveTo>
                    <a:pt x="1887" y="1"/>
                  </a:moveTo>
                  <a:cubicBezTo>
                    <a:pt x="1237" y="1"/>
                    <a:pt x="469" y="158"/>
                    <a:pt x="94" y="495"/>
                  </a:cubicBezTo>
                  <a:cubicBezTo>
                    <a:pt x="0" y="542"/>
                    <a:pt x="94" y="589"/>
                    <a:pt x="140" y="589"/>
                  </a:cubicBezTo>
                  <a:cubicBezTo>
                    <a:pt x="652" y="562"/>
                    <a:pt x="1149" y="535"/>
                    <a:pt x="1630" y="535"/>
                  </a:cubicBezTo>
                  <a:cubicBezTo>
                    <a:pt x="1983" y="535"/>
                    <a:pt x="2327" y="549"/>
                    <a:pt x="2662" y="589"/>
                  </a:cubicBezTo>
                  <a:cubicBezTo>
                    <a:pt x="3409" y="729"/>
                    <a:pt x="4110" y="962"/>
                    <a:pt x="4810" y="1103"/>
                  </a:cubicBezTo>
                  <a:cubicBezTo>
                    <a:pt x="4840" y="1117"/>
                    <a:pt x="4866" y="1124"/>
                    <a:pt x="4889" y="1124"/>
                  </a:cubicBezTo>
                  <a:cubicBezTo>
                    <a:pt x="5008" y="1124"/>
                    <a:pt x="5029" y="940"/>
                    <a:pt x="4950" y="822"/>
                  </a:cubicBezTo>
                  <a:cubicBezTo>
                    <a:pt x="4203" y="309"/>
                    <a:pt x="3269" y="75"/>
                    <a:pt x="2335" y="28"/>
                  </a:cubicBezTo>
                  <a:cubicBezTo>
                    <a:pt x="2198" y="10"/>
                    <a:pt x="2046" y="1"/>
                    <a:pt x="18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5" name="Google Shape;6115;p65"/>
            <p:cNvSpPr/>
            <p:nvPr/>
          </p:nvSpPr>
          <p:spPr>
            <a:xfrm>
              <a:off x="5028078" y="3411645"/>
              <a:ext cx="108983" cy="118386"/>
            </a:xfrm>
            <a:custGeom>
              <a:rect b="b" l="l" r="r" t="t"/>
              <a:pathLst>
                <a:path extrusionOk="0" h="6547" w="6027">
                  <a:moveTo>
                    <a:pt x="2453" y="1"/>
                  </a:moveTo>
                  <a:cubicBezTo>
                    <a:pt x="651" y="1"/>
                    <a:pt x="0" y="3439"/>
                    <a:pt x="1170" y="5013"/>
                  </a:cubicBezTo>
                  <a:cubicBezTo>
                    <a:pt x="2176" y="6344"/>
                    <a:pt x="3701" y="6547"/>
                    <a:pt x="4538" y="6547"/>
                  </a:cubicBezTo>
                  <a:cubicBezTo>
                    <a:pt x="4905" y="6547"/>
                    <a:pt x="5140" y="6507"/>
                    <a:pt x="5140" y="6507"/>
                  </a:cubicBezTo>
                  <a:lnTo>
                    <a:pt x="6027" y="3659"/>
                  </a:lnTo>
                  <a:cubicBezTo>
                    <a:pt x="6027" y="3659"/>
                    <a:pt x="4533" y="249"/>
                    <a:pt x="2665" y="16"/>
                  </a:cubicBezTo>
                  <a:cubicBezTo>
                    <a:pt x="2592" y="6"/>
                    <a:pt x="2522" y="1"/>
                    <a:pt x="2453" y="1"/>
                  </a:cubicBezTo>
                  <a:close/>
                </a:path>
              </a:pathLst>
            </a:custGeom>
            <a:solidFill>
              <a:srgbClr val="D376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6" name="Google Shape;6116;p65"/>
            <p:cNvSpPr/>
            <p:nvPr/>
          </p:nvSpPr>
          <p:spPr>
            <a:xfrm>
              <a:off x="5065273" y="3437087"/>
              <a:ext cx="49004" cy="73234"/>
            </a:xfrm>
            <a:custGeom>
              <a:rect b="b" l="l" r="r" t="t"/>
              <a:pathLst>
                <a:path extrusionOk="0" h="4050" w="2710">
                  <a:moveTo>
                    <a:pt x="121" y="0"/>
                  </a:moveTo>
                  <a:cubicBezTo>
                    <a:pt x="82" y="0"/>
                    <a:pt x="54" y="103"/>
                    <a:pt x="94" y="103"/>
                  </a:cubicBezTo>
                  <a:cubicBezTo>
                    <a:pt x="374" y="337"/>
                    <a:pt x="748" y="570"/>
                    <a:pt x="981" y="851"/>
                  </a:cubicBezTo>
                  <a:cubicBezTo>
                    <a:pt x="1215" y="1084"/>
                    <a:pt x="1448" y="1364"/>
                    <a:pt x="1542" y="1645"/>
                  </a:cubicBezTo>
                  <a:cubicBezTo>
                    <a:pt x="1728" y="2018"/>
                    <a:pt x="1868" y="2438"/>
                    <a:pt x="1962" y="2765"/>
                  </a:cubicBezTo>
                  <a:cubicBezTo>
                    <a:pt x="1495" y="2158"/>
                    <a:pt x="748" y="1831"/>
                    <a:pt x="47" y="1831"/>
                  </a:cubicBezTo>
                  <a:cubicBezTo>
                    <a:pt x="0" y="1831"/>
                    <a:pt x="0" y="1878"/>
                    <a:pt x="47" y="1878"/>
                  </a:cubicBezTo>
                  <a:cubicBezTo>
                    <a:pt x="514" y="1925"/>
                    <a:pt x="981" y="2112"/>
                    <a:pt x="1308" y="2438"/>
                  </a:cubicBezTo>
                  <a:cubicBezTo>
                    <a:pt x="1728" y="2719"/>
                    <a:pt x="1915" y="3139"/>
                    <a:pt x="2149" y="3513"/>
                  </a:cubicBezTo>
                  <a:cubicBezTo>
                    <a:pt x="2149" y="3699"/>
                    <a:pt x="2195" y="3840"/>
                    <a:pt x="2195" y="3980"/>
                  </a:cubicBezTo>
                  <a:cubicBezTo>
                    <a:pt x="2195" y="4026"/>
                    <a:pt x="2230" y="4050"/>
                    <a:pt x="2265" y="4050"/>
                  </a:cubicBezTo>
                  <a:cubicBezTo>
                    <a:pt x="2300" y="4050"/>
                    <a:pt x="2335" y="4026"/>
                    <a:pt x="2335" y="3980"/>
                  </a:cubicBezTo>
                  <a:cubicBezTo>
                    <a:pt x="2709" y="2345"/>
                    <a:pt x="1542" y="711"/>
                    <a:pt x="140" y="10"/>
                  </a:cubicBezTo>
                  <a:cubicBezTo>
                    <a:pt x="134" y="3"/>
                    <a:pt x="127" y="0"/>
                    <a:pt x="121"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7" name="Google Shape;6117;p65"/>
            <p:cNvSpPr/>
            <p:nvPr/>
          </p:nvSpPr>
          <p:spPr>
            <a:xfrm>
              <a:off x="5112559" y="3527626"/>
              <a:ext cx="868" cy="18"/>
            </a:xfrm>
            <a:custGeom>
              <a:rect b="b" l="l" r="r" t="t"/>
              <a:pathLst>
                <a:path extrusionOk="0" h="1" w="48">
                  <a:moveTo>
                    <a:pt x="1" y="0"/>
                  </a:moveTo>
                  <a:cubicBezTo>
                    <a:pt x="47" y="0"/>
                    <a:pt x="47" y="0"/>
                    <a:pt x="1" y="0"/>
                  </a:cubicBezTo>
                  <a:close/>
                </a:path>
              </a:pathLst>
            </a:custGeom>
            <a:solidFill>
              <a:srgbClr val="3438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8" name="Google Shape;6118;p65"/>
            <p:cNvSpPr/>
            <p:nvPr/>
          </p:nvSpPr>
          <p:spPr>
            <a:xfrm>
              <a:off x="5098021" y="3613373"/>
              <a:ext cx="153050" cy="72185"/>
            </a:xfrm>
            <a:custGeom>
              <a:rect b="b" l="l" r="r" t="t"/>
              <a:pathLst>
                <a:path extrusionOk="0" h="3992" w="8464">
                  <a:moveTo>
                    <a:pt x="756" y="0"/>
                  </a:moveTo>
                  <a:cubicBezTo>
                    <a:pt x="179" y="0"/>
                    <a:pt x="0" y="251"/>
                    <a:pt x="524" y="909"/>
                  </a:cubicBezTo>
                  <a:cubicBezTo>
                    <a:pt x="2673" y="3758"/>
                    <a:pt x="6829" y="3991"/>
                    <a:pt x="6829" y="3991"/>
                  </a:cubicBezTo>
                  <a:cubicBezTo>
                    <a:pt x="6829" y="3991"/>
                    <a:pt x="6969" y="3011"/>
                    <a:pt x="8464" y="2544"/>
                  </a:cubicBezTo>
                  <a:cubicBezTo>
                    <a:pt x="8464" y="2544"/>
                    <a:pt x="2593" y="0"/>
                    <a:pt x="756"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9" name="Google Shape;6119;p65"/>
            <p:cNvSpPr/>
            <p:nvPr/>
          </p:nvSpPr>
          <p:spPr>
            <a:xfrm>
              <a:off x="4882025" y="4012562"/>
              <a:ext cx="248291" cy="636811"/>
            </a:xfrm>
            <a:custGeom>
              <a:rect b="b" l="l" r="r" t="t"/>
              <a:pathLst>
                <a:path extrusionOk="0" h="35217" w="13731">
                  <a:moveTo>
                    <a:pt x="7258" y="0"/>
                  </a:moveTo>
                  <a:cubicBezTo>
                    <a:pt x="4499" y="0"/>
                    <a:pt x="1739" y="1620"/>
                    <a:pt x="981" y="4285"/>
                  </a:cubicBezTo>
                  <a:cubicBezTo>
                    <a:pt x="0" y="7788"/>
                    <a:pt x="234" y="13159"/>
                    <a:pt x="701" y="17362"/>
                  </a:cubicBezTo>
                  <a:cubicBezTo>
                    <a:pt x="981" y="20864"/>
                    <a:pt x="1541" y="31232"/>
                    <a:pt x="1588" y="31372"/>
                  </a:cubicBezTo>
                  <a:cubicBezTo>
                    <a:pt x="1635" y="31652"/>
                    <a:pt x="1261" y="33100"/>
                    <a:pt x="1588" y="33614"/>
                  </a:cubicBezTo>
                  <a:cubicBezTo>
                    <a:pt x="1867" y="34092"/>
                    <a:pt x="9494" y="35217"/>
                    <a:pt x="11984" y="35217"/>
                  </a:cubicBezTo>
                  <a:cubicBezTo>
                    <a:pt x="12412" y="35217"/>
                    <a:pt x="12688" y="35184"/>
                    <a:pt x="12750" y="35108"/>
                  </a:cubicBezTo>
                  <a:cubicBezTo>
                    <a:pt x="13123" y="34501"/>
                    <a:pt x="8687" y="32446"/>
                    <a:pt x="8967" y="32166"/>
                  </a:cubicBezTo>
                  <a:cubicBezTo>
                    <a:pt x="8967" y="32166"/>
                    <a:pt x="11769" y="20257"/>
                    <a:pt x="13030" y="14093"/>
                  </a:cubicBezTo>
                  <a:cubicBezTo>
                    <a:pt x="13497" y="12038"/>
                    <a:pt x="13730" y="9749"/>
                    <a:pt x="13730" y="7368"/>
                  </a:cubicBezTo>
                  <a:cubicBezTo>
                    <a:pt x="13630" y="2161"/>
                    <a:pt x="10444" y="0"/>
                    <a:pt x="7258"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0" name="Google Shape;6120;p65"/>
            <p:cNvSpPr/>
            <p:nvPr/>
          </p:nvSpPr>
          <p:spPr>
            <a:xfrm>
              <a:off x="5005312" y="3930251"/>
              <a:ext cx="455191" cy="407724"/>
            </a:xfrm>
            <a:custGeom>
              <a:rect b="b" l="l" r="r" t="t"/>
              <a:pathLst>
                <a:path extrusionOk="0" h="22548" w="25173">
                  <a:moveTo>
                    <a:pt x="9310" y="0"/>
                  </a:moveTo>
                  <a:cubicBezTo>
                    <a:pt x="9169" y="0"/>
                    <a:pt x="9039" y="4"/>
                    <a:pt x="8921" y="11"/>
                  </a:cubicBezTo>
                  <a:cubicBezTo>
                    <a:pt x="4344" y="244"/>
                    <a:pt x="1" y="5101"/>
                    <a:pt x="1355" y="10098"/>
                  </a:cubicBezTo>
                  <a:cubicBezTo>
                    <a:pt x="1775" y="11733"/>
                    <a:pt x="2709" y="12807"/>
                    <a:pt x="3690" y="13554"/>
                  </a:cubicBezTo>
                  <a:cubicBezTo>
                    <a:pt x="4962" y="14551"/>
                    <a:pt x="6376" y="14896"/>
                    <a:pt x="7733" y="14896"/>
                  </a:cubicBezTo>
                  <a:cubicBezTo>
                    <a:pt x="10763" y="14896"/>
                    <a:pt x="13505" y="13181"/>
                    <a:pt x="13731" y="13181"/>
                  </a:cubicBezTo>
                  <a:cubicBezTo>
                    <a:pt x="13731" y="13181"/>
                    <a:pt x="12236" y="19018"/>
                    <a:pt x="12003" y="20653"/>
                  </a:cubicBezTo>
                  <a:cubicBezTo>
                    <a:pt x="12003" y="20653"/>
                    <a:pt x="11302" y="22381"/>
                    <a:pt x="11723" y="22474"/>
                  </a:cubicBezTo>
                  <a:cubicBezTo>
                    <a:pt x="11888" y="22523"/>
                    <a:pt x="12416" y="22547"/>
                    <a:pt x="13161" y="22547"/>
                  </a:cubicBezTo>
                  <a:cubicBezTo>
                    <a:pt x="15990" y="22547"/>
                    <a:pt x="21942" y="22196"/>
                    <a:pt x="22978" y="21493"/>
                  </a:cubicBezTo>
                  <a:cubicBezTo>
                    <a:pt x="24192" y="20606"/>
                    <a:pt x="18775" y="20233"/>
                    <a:pt x="18775" y="20233"/>
                  </a:cubicBezTo>
                  <a:cubicBezTo>
                    <a:pt x="18775" y="20233"/>
                    <a:pt x="25173" y="11686"/>
                    <a:pt x="24472" y="6923"/>
                  </a:cubicBezTo>
                  <a:cubicBezTo>
                    <a:pt x="23798" y="2294"/>
                    <a:pt x="12918" y="0"/>
                    <a:pt x="9310" y="0"/>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1" name="Google Shape;6121;p65"/>
            <p:cNvSpPr/>
            <p:nvPr/>
          </p:nvSpPr>
          <p:spPr>
            <a:xfrm>
              <a:off x="5093771" y="3926074"/>
              <a:ext cx="151387" cy="29185"/>
            </a:xfrm>
            <a:custGeom>
              <a:rect b="b" l="l" r="r" t="t"/>
              <a:pathLst>
                <a:path extrusionOk="0" h="1614" w="8372">
                  <a:moveTo>
                    <a:pt x="4443" y="1"/>
                  </a:moveTo>
                  <a:cubicBezTo>
                    <a:pt x="2837" y="1"/>
                    <a:pt x="1272" y="391"/>
                    <a:pt x="106" y="1456"/>
                  </a:cubicBezTo>
                  <a:cubicBezTo>
                    <a:pt x="1" y="1561"/>
                    <a:pt x="27" y="1614"/>
                    <a:pt x="86" y="1614"/>
                  </a:cubicBezTo>
                  <a:cubicBezTo>
                    <a:pt x="106" y="1614"/>
                    <a:pt x="129" y="1608"/>
                    <a:pt x="152" y="1596"/>
                  </a:cubicBezTo>
                  <a:cubicBezTo>
                    <a:pt x="1320" y="755"/>
                    <a:pt x="2534" y="429"/>
                    <a:pt x="3935" y="288"/>
                  </a:cubicBezTo>
                  <a:cubicBezTo>
                    <a:pt x="4121" y="277"/>
                    <a:pt x="4306" y="272"/>
                    <a:pt x="4490" y="272"/>
                  </a:cubicBezTo>
                  <a:cubicBezTo>
                    <a:pt x="5826" y="272"/>
                    <a:pt x="7099" y="545"/>
                    <a:pt x="8372" y="709"/>
                  </a:cubicBezTo>
                  <a:lnTo>
                    <a:pt x="8372" y="662"/>
                  </a:lnTo>
                  <a:cubicBezTo>
                    <a:pt x="7176" y="278"/>
                    <a:pt x="5795" y="1"/>
                    <a:pt x="4443" y="1"/>
                  </a:cubicBezTo>
                  <a:close/>
                </a:path>
              </a:pathLst>
            </a:custGeom>
            <a:solidFill>
              <a:srgbClr val="3438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2" name="Google Shape;6122;p65"/>
            <p:cNvSpPr/>
            <p:nvPr/>
          </p:nvSpPr>
          <p:spPr>
            <a:xfrm>
              <a:off x="5252753" y="4060481"/>
              <a:ext cx="41391" cy="110430"/>
            </a:xfrm>
            <a:custGeom>
              <a:rect b="b" l="l" r="r" t="t"/>
              <a:pathLst>
                <a:path extrusionOk="0" h="6107" w="2289">
                  <a:moveTo>
                    <a:pt x="2288" y="1"/>
                  </a:moveTo>
                  <a:lnTo>
                    <a:pt x="2288" y="1"/>
                  </a:lnTo>
                  <a:cubicBezTo>
                    <a:pt x="1635" y="748"/>
                    <a:pt x="1121" y="1635"/>
                    <a:pt x="701" y="2569"/>
                  </a:cubicBezTo>
                  <a:cubicBezTo>
                    <a:pt x="701" y="1962"/>
                    <a:pt x="747" y="1449"/>
                    <a:pt x="887" y="888"/>
                  </a:cubicBezTo>
                  <a:lnTo>
                    <a:pt x="887" y="888"/>
                  </a:lnTo>
                  <a:cubicBezTo>
                    <a:pt x="701" y="1589"/>
                    <a:pt x="514" y="2289"/>
                    <a:pt x="607" y="2990"/>
                  </a:cubicBezTo>
                  <a:cubicBezTo>
                    <a:pt x="187" y="3970"/>
                    <a:pt x="0" y="4951"/>
                    <a:pt x="0" y="6072"/>
                  </a:cubicBezTo>
                  <a:cubicBezTo>
                    <a:pt x="0" y="6095"/>
                    <a:pt x="35" y="6107"/>
                    <a:pt x="70" y="6107"/>
                  </a:cubicBezTo>
                  <a:cubicBezTo>
                    <a:pt x="105" y="6107"/>
                    <a:pt x="140" y="6095"/>
                    <a:pt x="140" y="6072"/>
                  </a:cubicBezTo>
                  <a:cubicBezTo>
                    <a:pt x="514" y="3877"/>
                    <a:pt x="1028" y="1869"/>
                    <a:pt x="22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3" name="Google Shape;6123;p65"/>
            <p:cNvSpPr/>
            <p:nvPr/>
          </p:nvSpPr>
          <p:spPr>
            <a:xfrm>
              <a:off x="4871881" y="3152558"/>
              <a:ext cx="373277" cy="791778"/>
            </a:xfrm>
            <a:custGeom>
              <a:rect b="b" l="l" r="r" t="t"/>
              <a:pathLst>
                <a:path extrusionOk="0" h="43787" w="20643">
                  <a:moveTo>
                    <a:pt x="3319" y="1"/>
                  </a:moveTo>
                  <a:cubicBezTo>
                    <a:pt x="2997" y="1"/>
                    <a:pt x="2657" y="194"/>
                    <a:pt x="2476" y="660"/>
                  </a:cubicBezTo>
                  <a:lnTo>
                    <a:pt x="2476" y="941"/>
                  </a:lnTo>
                  <a:cubicBezTo>
                    <a:pt x="2429" y="894"/>
                    <a:pt x="2429" y="801"/>
                    <a:pt x="2383" y="754"/>
                  </a:cubicBezTo>
                  <a:cubicBezTo>
                    <a:pt x="2262" y="574"/>
                    <a:pt x="2039" y="471"/>
                    <a:pt x="1809" y="471"/>
                  </a:cubicBezTo>
                  <a:cubicBezTo>
                    <a:pt x="1502" y="471"/>
                    <a:pt x="1182" y="654"/>
                    <a:pt x="1075" y="1081"/>
                  </a:cubicBezTo>
                  <a:cubicBezTo>
                    <a:pt x="1075" y="1174"/>
                    <a:pt x="1075" y="1268"/>
                    <a:pt x="1168" y="1454"/>
                  </a:cubicBezTo>
                  <a:cubicBezTo>
                    <a:pt x="1037" y="1323"/>
                    <a:pt x="859" y="1255"/>
                    <a:pt x="681" y="1255"/>
                  </a:cubicBezTo>
                  <a:cubicBezTo>
                    <a:pt x="355" y="1255"/>
                    <a:pt x="31" y="1484"/>
                    <a:pt x="1" y="1968"/>
                  </a:cubicBezTo>
                  <a:cubicBezTo>
                    <a:pt x="1" y="2108"/>
                    <a:pt x="94" y="2388"/>
                    <a:pt x="281" y="2715"/>
                  </a:cubicBezTo>
                  <a:cubicBezTo>
                    <a:pt x="281" y="2809"/>
                    <a:pt x="234" y="2902"/>
                    <a:pt x="234" y="2995"/>
                  </a:cubicBezTo>
                  <a:cubicBezTo>
                    <a:pt x="141" y="3462"/>
                    <a:pt x="281" y="3883"/>
                    <a:pt x="468" y="4397"/>
                  </a:cubicBezTo>
                  <a:cubicBezTo>
                    <a:pt x="468" y="4397"/>
                    <a:pt x="1308" y="6358"/>
                    <a:pt x="1822" y="6591"/>
                  </a:cubicBezTo>
                  <a:cubicBezTo>
                    <a:pt x="1635" y="8646"/>
                    <a:pt x="1542" y="15044"/>
                    <a:pt x="1916" y="18080"/>
                  </a:cubicBezTo>
                  <a:cubicBezTo>
                    <a:pt x="1962" y="18641"/>
                    <a:pt x="2009" y="19061"/>
                    <a:pt x="2102" y="19621"/>
                  </a:cubicBezTo>
                  <a:cubicBezTo>
                    <a:pt x="2709" y="24478"/>
                    <a:pt x="3970" y="28354"/>
                    <a:pt x="4017" y="28681"/>
                  </a:cubicBezTo>
                  <a:cubicBezTo>
                    <a:pt x="4064" y="28962"/>
                    <a:pt x="1729" y="37648"/>
                    <a:pt x="1589" y="39516"/>
                  </a:cubicBezTo>
                  <a:cubicBezTo>
                    <a:pt x="1495" y="39796"/>
                    <a:pt x="1589" y="40030"/>
                    <a:pt x="1682" y="40077"/>
                  </a:cubicBezTo>
                  <a:cubicBezTo>
                    <a:pt x="6053" y="42980"/>
                    <a:pt x="13294" y="43787"/>
                    <a:pt x="17455" y="43787"/>
                  </a:cubicBezTo>
                  <a:cubicBezTo>
                    <a:pt x="19252" y="43787"/>
                    <a:pt x="20474" y="43636"/>
                    <a:pt x="20643" y="43439"/>
                  </a:cubicBezTo>
                  <a:lnTo>
                    <a:pt x="20643" y="43439"/>
                  </a:lnTo>
                  <a:cubicBezTo>
                    <a:pt x="20643" y="43439"/>
                    <a:pt x="20642" y="43439"/>
                    <a:pt x="20642" y="43439"/>
                  </a:cubicBezTo>
                  <a:cubicBezTo>
                    <a:pt x="20596" y="43439"/>
                    <a:pt x="20596" y="37825"/>
                    <a:pt x="20549" y="35453"/>
                  </a:cubicBezTo>
                  <a:cubicBezTo>
                    <a:pt x="20503" y="32978"/>
                    <a:pt x="19662" y="29195"/>
                    <a:pt x="19475" y="28681"/>
                  </a:cubicBezTo>
                  <a:cubicBezTo>
                    <a:pt x="19008" y="27280"/>
                    <a:pt x="13264" y="25926"/>
                    <a:pt x="12750" y="25552"/>
                  </a:cubicBezTo>
                  <a:cubicBezTo>
                    <a:pt x="12517" y="25412"/>
                    <a:pt x="10835" y="21022"/>
                    <a:pt x="9341" y="16305"/>
                  </a:cubicBezTo>
                  <a:cubicBezTo>
                    <a:pt x="7847" y="11682"/>
                    <a:pt x="6586" y="6732"/>
                    <a:pt x="6165" y="5798"/>
                  </a:cubicBezTo>
                  <a:cubicBezTo>
                    <a:pt x="6305" y="5704"/>
                    <a:pt x="6399" y="5657"/>
                    <a:pt x="6446" y="5611"/>
                  </a:cubicBezTo>
                  <a:cubicBezTo>
                    <a:pt x="6539" y="5564"/>
                    <a:pt x="6586" y="5471"/>
                    <a:pt x="6586" y="5424"/>
                  </a:cubicBezTo>
                  <a:cubicBezTo>
                    <a:pt x="7006" y="4723"/>
                    <a:pt x="7286" y="3369"/>
                    <a:pt x="7099" y="3042"/>
                  </a:cubicBezTo>
                  <a:cubicBezTo>
                    <a:pt x="6913" y="2669"/>
                    <a:pt x="6399" y="2342"/>
                    <a:pt x="5885" y="2108"/>
                  </a:cubicBezTo>
                  <a:cubicBezTo>
                    <a:pt x="5885" y="1501"/>
                    <a:pt x="5838" y="987"/>
                    <a:pt x="5698" y="707"/>
                  </a:cubicBezTo>
                  <a:cubicBezTo>
                    <a:pt x="5577" y="417"/>
                    <a:pt x="5281" y="239"/>
                    <a:pt x="4978" y="239"/>
                  </a:cubicBezTo>
                  <a:cubicBezTo>
                    <a:pt x="4696" y="239"/>
                    <a:pt x="4408" y="393"/>
                    <a:pt x="4251" y="754"/>
                  </a:cubicBezTo>
                  <a:cubicBezTo>
                    <a:pt x="4251" y="801"/>
                    <a:pt x="4251" y="847"/>
                    <a:pt x="4204" y="941"/>
                  </a:cubicBezTo>
                  <a:cubicBezTo>
                    <a:pt x="4111" y="707"/>
                    <a:pt x="4064" y="474"/>
                    <a:pt x="3970" y="333"/>
                  </a:cubicBezTo>
                  <a:cubicBezTo>
                    <a:pt x="3825" y="125"/>
                    <a:pt x="3577" y="1"/>
                    <a:pt x="3319" y="1"/>
                  </a:cubicBezTo>
                  <a:close/>
                </a:path>
              </a:pathLst>
            </a:custGeom>
            <a:solidFill>
              <a:srgbClr val="D3766A"/>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4" name="Google Shape;6124;p65"/>
            <p:cNvSpPr/>
            <p:nvPr/>
          </p:nvSpPr>
          <p:spPr>
            <a:xfrm>
              <a:off x="4610101" y="1856477"/>
              <a:ext cx="418881" cy="1530828"/>
            </a:xfrm>
            <a:custGeom>
              <a:rect b="b" l="l" r="r" t="t"/>
              <a:pathLst>
                <a:path extrusionOk="0" h="84658" w="23165">
                  <a:moveTo>
                    <a:pt x="5608" y="1"/>
                  </a:moveTo>
                  <a:cubicBezTo>
                    <a:pt x="4168" y="1"/>
                    <a:pt x="2949" y="2820"/>
                    <a:pt x="2662" y="5973"/>
                  </a:cubicBezTo>
                  <a:cubicBezTo>
                    <a:pt x="1261" y="21899"/>
                    <a:pt x="0" y="52675"/>
                    <a:pt x="467" y="57766"/>
                  </a:cubicBezTo>
                  <a:cubicBezTo>
                    <a:pt x="327" y="63650"/>
                    <a:pt x="140" y="70889"/>
                    <a:pt x="3503" y="76446"/>
                  </a:cubicBezTo>
                  <a:cubicBezTo>
                    <a:pt x="4110" y="77567"/>
                    <a:pt x="5138" y="77847"/>
                    <a:pt x="5138" y="77847"/>
                  </a:cubicBezTo>
                  <a:cubicBezTo>
                    <a:pt x="6585" y="80416"/>
                    <a:pt x="8267" y="80509"/>
                    <a:pt x="8267" y="80509"/>
                  </a:cubicBezTo>
                  <a:cubicBezTo>
                    <a:pt x="10032" y="82157"/>
                    <a:pt x="11534" y="82289"/>
                    <a:pt x="11969" y="82289"/>
                  </a:cubicBezTo>
                  <a:cubicBezTo>
                    <a:pt x="12052" y="82289"/>
                    <a:pt x="12096" y="82284"/>
                    <a:pt x="12096" y="82284"/>
                  </a:cubicBezTo>
                  <a:cubicBezTo>
                    <a:pt x="12096" y="82284"/>
                    <a:pt x="13447" y="84658"/>
                    <a:pt x="15149" y="84658"/>
                  </a:cubicBezTo>
                  <a:cubicBezTo>
                    <a:pt x="15371" y="84658"/>
                    <a:pt x="15600" y="84617"/>
                    <a:pt x="15832" y="84526"/>
                  </a:cubicBezTo>
                  <a:cubicBezTo>
                    <a:pt x="18027" y="83638"/>
                    <a:pt x="15132" y="79622"/>
                    <a:pt x="14898" y="76399"/>
                  </a:cubicBezTo>
                  <a:cubicBezTo>
                    <a:pt x="14665" y="73597"/>
                    <a:pt x="14711" y="70328"/>
                    <a:pt x="14898" y="67246"/>
                  </a:cubicBezTo>
                  <a:cubicBezTo>
                    <a:pt x="14993" y="67009"/>
                    <a:pt x="15114" y="66884"/>
                    <a:pt x="15257" y="66884"/>
                  </a:cubicBezTo>
                  <a:cubicBezTo>
                    <a:pt x="15536" y="66884"/>
                    <a:pt x="15897" y="67362"/>
                    <a:pt x="16299" y="68413"/>
                  </a:cubicBezTo>
                  <a:cubicBezTo>
                    <a:pt x="16882" y="70073"/>
                    <a:pt x="17982" y="76902"/>
                    <a:pt x="20303" y="76902"/>
                  </a:cubicBezTo>
                  <a:cubicBezTo>
                    <a:pt x="20398" y="76902"/>
                    <a:pt x="20496" y="76890"/>
                    <a:pt x="20596" y="76866"/>
                  </a:cubicBezTo>
                  <a:cubicBezTo>
                    <a:pt x="23164" y="76306"/>
                    <a:pt x="21436" y="65938"/>
                    <a:pt x="20082" y="63136"/>
                  </a:cubicBezTo>
                  <a:cubicBezTo>
                    <a:pt x="19195" y="61362"/>
                    <a:pt x="17607" y="59026"/>
                    <a:pt x="16626" y="57625"/>
                  </a:cubicBezTo>
                  <a:cubicBezTo>
                    <a:pt x="15926" y="54683"/>
                    <a:pt x="13077" y="18489"/>
                    <a:pt x="8407" y="3965"/>
                  </a:cubicBezTo>
                  <a:cubicBezTo>
                    <a:pt x="7505" y="1116"/>
                    <a:pt x="6513" y="1"/>
                    <a:pt x="5608" y="1"/>
                  </a:cubicBezTo>
                  <a:close/>
                </a:path>
              </a:pathLst>
            </a:custGeom>
            <a:solidFill>
              <a:srgbClr val="AD635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5" name="Google Shape;6125;p65"/>
            <p:cNvSpPr/>
            <p:nvPr/>
          </p:nvSpPr>
          <p:spPr>
            <a:xfrm>
              <a:off x="4766333" y="3106141"/>
              <a:ext cx="63343" cy="240262"/>
            </a:xfrm>
            <a:custGeom>
              <a:rect b="b" l="l" r="r" t="t"/>
              <a:pathLst>
                <a:path extrusionOk="0" h="13287" w="3503">
                  <a:moveTo>
                    <a:pt x="250" y="1"/>
                  </a:moveTo>
                  <a:cubicBezTo>
                    <a:pt x="223" y="1"/>
                    <a:pt x="187" y="41"/>
                    <a:pt x="187" y="98"/>
                  </a:cubicBezTo>
                  <a:cubicBezTo>
                    <a:pt x="0" y="4442"/>
                    <a:pt x="1168" y="9532"/>
                    <a:pt x="3363" y="13268"/>
                  </a:cubicBezTo>
                  <a:cubicBezTo>
                    <a:pt x="3388" y="13281"/>
                    <a:pt x="3409" y="13287"/>
                    <a:pt x="3428" y="13287"/>
                  </a:cubicBezTo>
                  <a:cubicBezTo>
                    <a:pt x="3478" y="13287"/>
                    <a:pt x="3503" y="13243"/>
                    <a:pt x="3503" y="13175"/>
                  </a:cubicBezTo>
                  <a:cubicBezTo>
                    <a:pt x="2615" y="10980"/>
                    <a:pt x="1681" y="8832"/>
                    <a:pt x="1168" y="6497"/>
                  </a:cubicBezTo>
                  <a:cubicBezTo>
                    <a:pt x="654" y="4395"/>
                    <a:pt x="514" y="2200"/>
                    <a:pt x="280" y="52"/>
                  </a:cubicBezTo>
                  <a:cubicBezTo>
                    <a:pt x="280" y="16"/>
                    <a:pt x="267" y="1"/>
                    <a:pt x="25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6" name="Google Shape;6126;p65"/>
            <p:cNvSpPr/>
            <p:nvPr/>
          </p:nvSpPr>
          <p:spPr>
            <a:xfrm>
              <a:off x="4687783" y="3099975"/>
              <a:ext cx="73487" cy="212686"/>
            </a:xfrm>
            <a:custGeom>
              <a:rect b="b" l="l" r="r" t="t"/>
              <a:pathLst>
                <a:path extrusionOk="0" h="11762" w="4064">
                  <a:moveTo>
                    <a:pt x="60" y="1"/>
                  </a:moveTo>
                  <a:cubicBezTo>
                    <a:pt x="29" y="1"/>
                    <a:pt x="1" y="24"/>
                    <a:pt x="1" y="66"/>
                  </a:cubicBezTo>
                  <a:cubicBezTo>
                    <a:pt x="328" y="4362"/>
                    <a:pt x="1542" y="8145"/>
                    <a:pt x="3971" y="11741"/>
                  </a:cubicBezTo>
                  <a:cubicBezTo>
                    <a:pt x="4002" y="11757"/>
                    <a:pt x="4022" y="11762"/>
                    <a:pt x="4036" y="11762"/>
                  </a:cubicBezTo>
                  <a:cubicBezTo>
                    <a:pt x="4064" y="11762"/>
                    <a:pt x="4064" y="11741"/>
                    <a:pt x="4064" y="11741"/>
                  </a:cubicBezTo>
                  <a:cubicBezTo>
                    <a:pt x="1028" y="5903"/>
                    <a:pt x="421" y="2214"/>
                    <a:pt x="141" y="112"/>
                  </a:cubicBezTo>
                  <a:cubicBezTo>
                    <a:pt x="141" y="35"/>
                    <a:pt x="99" y="1"/>
                    <a:pt x="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7" name="Google Shape;6127;p65"/>
            <p:cNvSpPr/>
            <p:nvPr/>
          </p:nvSpPr>
          <p:spPr>
            <a:xfrm>
              <a:off x="4643879" y="3098202"/>
              <a:ext cx="59130" cy="166323"/>
            </a:xfrm>
            <a:custGeom>
              <a:rect b="b" l="l" r="r" t="t"/>
              <a:pathLst>
                <a:path extrusionOk="0" h="9198" w="3270">
                  <a:moveTo>
                    <a:pt x="53" y="0"/>
                  </a:moveTo>
                  <a:cubicBezTo>
                    <a:pt x="24" y="0"/>
                    <a:pt x="0" y="24"/>
                    <a:pt x="0" y="70"/>
                  </a:cubicBezTo>
                  <a:cubicBezTo>
                    <a:pt x="654" y="3900"/>
                    <a:pt x="981" y="5441"/>
                    <a:pt x="3223" y="9177"/>
                  </a:cubicBezTo>
                  <a:cubicBezTo>
                    <a:pt x="3238" y="9193"/>
                    <a:pt x="3249" y="9198"/>
                    <a:pt x="3256" y="9198"/>
                  </a:cubicBezTo>
                  <a:cubicBezTo>
                    <a:pt x="3270" y="9198"/>
                    <a:pt x="3270" y="9177"/>
                    <a:pt x="3270" y="9177"/>
                  </a:cubicBezTo>
                  <a:cubicBezTo>
                    <a:pt x="1728" y="5721"/>
                    <a:pt x="841" y="3666"/>
                    <a:pt x="141" y="70"/>
                  </a:cubicBezTo>
                  <a:cubicBezTo>
                    <a:pt x="117" y="24"/>
                    <a:pt x="82" y="0"/>
                    <a:pt x="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8" name="Google Shape;6128;p65"/>
            <p:cNvSpPr/>
            <p:nvPr/>
          </p:nvSpPr>
          <p:spPr>
            <a:xfrm>
              <a:off x="4599125" y="1811578"/>
              <a:ext cx="247441" cy="416404"/>
            </a:xfrm>
            <a:custGeom>
              <a:rect b="b" l="l" r="r" t="t"/>
              <a:pathLst>
                <a:path extrusionOk="0" h="23028" w="13684">
                  <a:moveTo>
                    <a:pt x="6883" y="1"/>
                  </a:moveTo>
                  <a:cubicBezTo>
                    <a:pt x="6057" y="1"/>
                    <a:pt x="5207" y="839"/>
                    <a:pt x="4343" y="2806"/>
                  </a:cubicBezTo>
                  <a:cubicBezTo>
                    <a:pt x="2335" y="7242"/>
                    <a:pt x="0" y="23027"/>
                    <a:pt x="0" y="23027"/>
                  </a:cubicBezTo>
                  <a:lnTo>
                    <a:pt x="13684" y="18217"/>
                  </a:lnTo>
                  <a:cubicBezTo>
                    <a:pt x="13684" y="18217"/>
                    <a:pt x="12376" y="9764"/>
                    <a:pt x="10508" y="4907"/>
                  </a:cubicBezTo>
                  <a:cubicBezTo>
                    <a:pt x="9375" y="1990"/>
                    <a:pt x="8157" y="1"/>
                    <a:pt x="6883"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9" name="Google Shape;6129;p65"/>
            <p:cNvSpPr/>
            <p:nvPr/>
          </p:nvSpPr>
          <p:spPr>
            <a:xfrm>
              <a:off x="4623608" y="2072581"/>
              <a:ext cx="152671" cy="52096"/>
            </a:xfrm>
            <a:custGeom>
              <a:rect b="b" l="l" r="r" t="t"/>
              <a:pathLst>
                <a:path extrusionOk="0" h="2881" w="8443">
                  <a:moveTo>
                    <a:pt x="47" y="0"/>
                  </a:moveTo>
                  <a:cubicBezTo>
                    <a:pt x="47" y="140"/>
                    <a:pt x="1" y="234"/>
                    <a:pt x="1" y="421"/>
                  </a:cubicBezTo>
                  <a:cubicBezTo>
                    <a:pt x="2943" y="467"/>
                    <a:pt x="5792" y="1448"/>
                    <a:pt x="8360" y="2849"/>
                  </a:cubicBezTo>
                  <a:cubicBezTo>
                    <a:pt x="8371" y="2872"/>
                    <a:pt x="8383" y="2880"/>
                    <a:pt x="8393" y="2880"/>
                  </a:cubicBezTo>
                  <a:cubicBezTo>
                    <a:pt x="8424" y="2880"/>
                    <a:pt x="8442" y="2791"/>
                    <a:pt x="8407" y="2756"/>
                  </a:cubicBezTo>
                  <a:cubicBezTo>
                    <a:pt x="5978" y="1121"/>
                    <a:pt x="3036" y="140"/>
                    <a:pt x="4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0" name="Google Shape;6130;p65"/>
            <p:cNvSpPr/>
            <p:nvPr/>
          </p:nvSpPr>
          <p:spPr>
            <a:xfrm>
              <a:off x="4660768" y="1812049"/>
              <a:ext cx="63361" cy="99255"/>
            </a:xfrm>
            <a:custGeom>
              <a:rect b="b" l="l" r="r" t="t"/>
              <a:pathLst>
                <a:path extrusionOk="0" h="5489" w="3504">
                  <a:moveTo>
                    <a:pt x="3345" y="1"/>
                  </a:moveTo>
                  <a:cubicBezTo>
                    <a:pt x="3305" y="1"/>
                    <a:pt x="3270" y="24"/>
                    <a:pt x="3223" y="71"/>
                  </a:cubicBezTo>
                  <a:cubicBezTo>
                    <a:pt x="3036" y="1565"/>
                    <a:pt x="2336" y="2966"/>
                    <a:pt x="1168" y="4087"/>
                  </a:cubicBezTo>
                  <a:cubicBezTo>
                    <a:pt x="888" y="4321"/>
                    <a:pt x="561" y="4554"/>
                    <a:pt x="234" y="4788"/>
                  </a:cubicBezTo>
                  <a:cubicBezTo>
                    <a:pt x="187" y="5021"/>
                    <a:pt x="94" y="5255"/>
                    <a:pt x="0" y="5488"/>
                  </a:cubicBezTo>
                  <a:cubicBezTo>
                    <a:pt x="1495" y="4601"/>
                    <a:pt x="2709" y="3200"/>
                    <a:pt x="3270" y="1519"/>
                  </a:cubicBezTo>
                  <a:cubicBezTo>
                    <a:pt x="3363" y="1052"/>
                    <a:pt x="3503" y="538"/>
                    <a:pt x="3503" y="71"/>
                  </a:cubicBezTo>
                  <a:cubicBezTo>
                    <a:pt x="3433" y="24"/>
                    <a:pt x="3386" y="1"/>
                    <a:pt x="334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1" name="Google Shape;6131;p65"/>
            <p:cNvSpPr/>
            <p:nvPr/>
          </p:nvSpPr>
          <p:spPr>
            <a:xfrm>
              <a:off x="4620227" y="2101296"/>
              <a:ext cx="205236" cy="72637"/>
            </a:xfrm>
            <a:custGeom>
              <a:rect b="b" l="l" r="r" t="t"/>
              <a:pathLst>
                <a:path extrusionOk="0" h="4017" w="11350">
                  <a:moveTo>
                    <a:pt x="11349" y="0"/>
                  </a:moveTo>
                  <a:cubicBezTo>
                    <a:pt x="10789" y="94"/>
                    <a:pt x="6539" y="1588"/>
                    <a:pt x="5698" y="1868"/>
                  </a:cubicBezTo>
                  <a:cubicBezTo>
                    <a:pt x="4764" y="2195"/>
                    <a:pt x="935" y="3549"/>
                    <a:pt x="94" y="3970"/>
                  </a:cubicBezTo>
                  <a:cubicBezTo>
                    <a:pt x="1" y="3970"/>
                    <a:pt x="94" y="4016"/>
                    <a:pt x="94" y="4016"/>
                  </a:cubicBezTo>
                  <a:cubicBezTo>
                    <a:pt x="1075" y="3783"/>
                    <a:pt x="4858" y="2429"/>
                    <a:pt x="5792" y="2102"/>
                  </a:cubicBezTo>
                  <a:cubicBezTo>
                    <a:pt x="6726" y="1728"/>
                    <a:pt x="10929" y="234"/>
                    <a:pt x="113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2" name="Google Shape;6132;p65"/>
            <p:cNvSpPr/>
            <p:nvPr/>
          </p:nvSpPr>
          <p:spPr>
            <a:xfrm>
              <a:off x="5515324" y="3036244"/>
              <a:ext cx="160464" cy="147047"/>
            </a:xfrm>
            <a:custGeom>
              <a:rect b="b" l="l" r="r" t="t"/>
              <a:pathLst>
                <a:path extrusionOk="0" h="8132" w="8874">
                  <a:moveTo>
                    <a:pt x="1896" y="0"/>
                  </a:moveTo>
                  <a:cubicBezTo>
                    <a:pt x="1800" y="0"/>
                    <a:pt x="1697" y="17"/>
                    <a:pt x="1588" y="51"/>
                  </a:cubicBezTo>
                  <a:cubicBezTo>
                    <a:pt x="141" y="518"/>
                    <a:pt x="1" y="3086"/>
                    <a:pt x="561" y="4581"/>
                  </a:cubicBezTo>
                  <a:cubicBezTo>
                    <a:pt x="1115" y="6196"/>
                    <a:pt x="2444" y="8131"/>
                    <a:pt x="2656" y="8131"/>
                  </a:cubicBezTo>
                  <a:cubicBezTo>
                    <a:pt x="2658" y="8131"/>
                    <a:pt x="2660" y="8131"/>
                    <a:pt x="2663" y="8130"/>
                  </a:cubicBezTo>
                  <a:cubicBezTo>
                    <a:pt x="4671" y="7009"/>
                    <a:pt x="8874" y="3460"/>
                    <a:pt x="7239" y="1452"/>
                  </a:cubicBezTo>
                  <a:cubicBezTo>
                    <a:pt x="6998" y="1145"/>
                    <a:pt x="6718" y="1014"/>
                    <a:pt x="6419" y="1014"/>
                  </a:cubicBezTo>
                  <a:cubicBezTo>
                    <a:pt x="5217" y="1014"/>
                    <a:pt x="3719" y="3141"/>
                    <a:pt x="3270" y="4487"/>
                  </a:cubicBezTo>
                  <a:cubicBezTo>
                    <a:pt x="3401" y="3180"/>
                    <a:pt x="3246" y="0"/>
                    <a:pt x="1896" y="0"/>
                  </a:cubicBezTo>
                  <a:close/>
                </a:path>
              </a:pathLst>
            </a:cu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3" name="Google Shape;6133;p65"/>
            <p:cNvSpPr/>
            <p:nvPr/>
          </p:nvSpPr>
          <p:spPr>
            <a:xfrm>
              <a:off x="3741579" y="1507285"/>
              <a:ext cx="162996" cy="147264"/>
            </a:xfrm>
            <a:custGeom>
              <a:rect b="b" l="l" r="r" t="t"/>
              <a:pathLst>
                <a:path extrusionOk="0" h="8144" w="9014">
                  <a:moveTo>
                    <a:pt x="6265" y="0"/>
                  </a:moveTo>
                  <a:cubicBezTo>
                    <a:pt x="4782" y="0"/>
                    <a:pt x="4423" y="3091"/>
                    <a:pt x="4764" y="4667"/>
                  </a:cubicBezTo>
                  <a:cubicBezTo>
                    <a:pt x="4258" y="3616"/>
                    <a:pt x="2778" y="1331"/>
                    <a:pt x="1677" y="1331"/>
                  </a:cubicBezTo>
                  <a:cubicBezTo>
                    <a:pt x="1458" y="1331"/>
                    <a:pt x="1253" y="1422"/>
                    <a:pt x="1075" y="1632"/>
                  </a:cubicBezTo>
                  <a:cubicBezTo>
                    <a:pt x="1" y="2753"/>
                    <a:pt x="1168" y="5088"/>
                    <a:pt x="2336" y="6068"/>
                  </a:cubicBezTo>
                  <a:cubicBezTo>
                    <a:pt x="3546" y="7106"/>
                    <a:pt x="5478" y="8144"/>
                    <a:pt x="5869" y="8144"/>
                  </a:cubicBezTo>
                  <a:cubicBezTo>
                    <a:pt x="5900" y="8144"/>
                    <a:pt x="5921" y="8137"/>
                    <a:pt x="5932" y="8123"/>
                  </a:cubicBezTo>
                  <a:cubicBezTo>
                    <a:pt x="7146" y="6208"/>
                    <a:pt x="9014" y="1025"/>
                    <a:pt x="6726" y="91"/>
                  </a:cubicBezTo>
                  <a:cubicBezTo>
                    <a:pt x="6561" y="29"/>
                    <a:pt x="6408" y="0"/>
                    <a:pt x="6265"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4" name="Google Shape;6134;p65"/>
            <p:cNvSpPr/>
            <p:nvPr/>
          </p:nvSpPr>
          <p:spPr>
            <a:xfrm>
              <a:off x="5197854" y="2045168"/>
              <a:ext cx="76869" cy="70594"/>
            </a:xfrm>
            <a:custGeom>
              <a:rect b="b" l="l" r="r" t="t"/>
              <a:pathLst>
                <a:path extrusionOk="0" h="3904" w="4251">
                  <a:moveTo>
                    <a:pt x="981" y="0"/>
                  </a:moveTo>
                  <a:cubicBezTo>
                    <a:pt x="937" y="0"/>
                    <a:pt x="891" y="7"/>
                    <a:pt x="841" y="22"/>
                  </a:cubicBezTo>
                  <a:cubicBezTo>
                    <a:pt x="141" y="255"/>
                    <a:pt x="1" y="1470"/>
                    <a:pt x="234" y="2170"/>
                  </a:cubicBezTo>
                  <a:cubicBezTo>
                    <a:pt x="458" y="2887"/>
                    <a:pt x="1068" y="3904"/>
                    <a:pt x="1159" y="3904"/>
                  </a:cubicBezTo>
                  <a:cubicBezTo>
                    <a:pt x="1163" y="3904"/>
                    <a:pt x="1166" y="3902"/>
                    <a:pt x="1168" y="3898"/>
                  </a:cubicBezTo>
                  <a:cubicBezTo>
                    <a:pt x="2149" y="3431"/>
                    <a:pt x="4250" y="1796"/>
                    <a:pt x="3550" y="769"/>
                  </a:cubicBezTo>
                  <a:cubicBezTo>
                    <a:pt x="3433" y="613"/>
                    <a:pt x="3292" y="547"/>
                    <a:pt x="3139" y="547"/>
                  </a:cubicBezTo>
                  <a:cubicBezTo>
                    <a:pt x="2559" y="547"/>
                    <a:pt x="1810" y="1505"/>
                    <a:pt x="1588" y="2170"/>
                  </a:cubicBezTo>
                  <a:cubicBezTo>
                    <a:pt x="1632" y="1557"/>
                    <a:pt x="1635" y="0"/>
                    <a:pt x="981" y="0"/>
                  </a:cubicBezTo>
                  <a:close/>
                </a:path>
              </a:pathLst>
            </a:cu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5" name="Google Shape;6135;p65"/>
            <p:cNvSpPr/>
            <p:nvPr/>
          </p:nvSpPr>
          <p:spPr>
            <a:xfrm>
              <a:off x="5477363" y="2498646"/>
              <a:ext cx="285450" cy="246483"/>
            </a:xfrm>
            <a:custGeom>
              <a:rect b="b" l="l" r="r" t="t"/>
              <a:pathLst>
                <a:path extrusionOk="0" h="13631" w="15786">
                  <a:moveTo>
                    <a:pt x="3020" y="0"/>
                  </a:moveTo>
                  <a:cubicBezTo>
                    <a:pt x="2772" y="0"/>
                    <a:pt x="2513" y="70"/>
                    <a:pt x="2243" y="222"/>
                  </a:cubicBezTo>
                  <a:cubicBezTo>
                    <a:pt x="1" y="1576"/>
                    <a:pt x="701" y="6013"/>
                    <a:pt x="2009" y="8301"/>
                  </a:cubicBezTo>
                  <a:cubicBezTo>
                    <a:pt x="3515" y="10720"/>
                    <a:pt x="6449" y="13630"/>
                    <a:pt x="6799" y="13630"/>
                  </a:cubicBezTo>
                  <a:cubicBezTo>
                    <a:pt x="6807" y="13630"/>
                    <a:pt x="6814" y="13629"/>
                    <a:pt x="6819" y="13625"/>
                  </a:cubicBezTo>
                  <a:cubicBezTo>
                    <a:pt x="9855" y="11104"/>
                    <a:pt x="15786" y="3491"/>
                    <a:pt x="12424" y="689"/>
                  </a:cubicBezTo>
                  <a:cubicBezTo>
                    <a:pt x="11992" y="324"/>
                    <a:pt x="11560" y="164"/>
                    <a:pt x="11138" y="164"/>
                  </a:cubicBezTo>
                  <a:cubicBezTo>
                    <a:pt x="8912" y="164"/>
                    <a:pt x="6954" y="4629"/>
                    <a:pt x="6679" y="7181"/>
                  </a:cubicBezTo>
                  <a:cubicBezTo>
                    <a:pt x="6428" y="5049"/>
                    <a:pt x="5130" y="0"/>
                    <a:pt x="3020" y="0"/>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6" name="Google Shape;6136;p65"/>
            <p:cNvSpPr/>
            <p:nvPr/>
          </p:nvSpPr>
          <p:spPr>
            <a:xfrm>
              <a:off x="4919185" y="3485729"/>
              <a:ext cx="21120" cy="22621"/>
            </a:xfrm>
            <a:custGeom>
              <a:rect b="b" l="l" r="r" t="t"/>
              <a:pathLst>
                <a:path extrusionOk="0" h="1251" w="1168">
                  <a:moveTo>
                    <a:pt x="558" y="1"/>
                  </a:moveTo>
                  <a:cubicBezTo>
                    <a:pt x="489" y="1"/>
                    <a:pt x="425" y="12"/>
                    <a:pt x="374" y="29"/>
                  </a:cubicBezTo>
                  <a:cubicBezTo>
                    <a:pt x="187" y="75"/>
                    <a:pt x="47" y="262"/>
                    <a:pt x="0" y="449"/>
                  </a:cubicBezTo>
                  <a:cubicBezTo>
                    <a:pt x="0" y="589"/>
                    <a:pt x="47" y="776"/>
                    <a:pt x="234" y="823"/>
                  </a:cubicBezTo>
                  <a:cubicBezTo>
                    <a:pt x="273" y="849"/>
                    <a:pt x="312" y="860"/>
                    <a:pt x="350" y="860"/>
                  </a:cubicBezTo>
                  <a:cubicBezTo>
                    <a:pt x="448" y="860"/>
                    <a:pt x="540" y="784"/>
                    <a:pt x="607" y="683"/>
                  </a:cubicBezTo>
                  <a:cubicBezTo>
                    <a:pt x="654" y="496"/>
                    <a:pt x="514" y="356"/>
                    <a:pt x="420" y="309"/>
                  </a:cubicBezTo>
                  <a:lnTo>
                    <a:pt x="420" y="309"/>
                  </a:lnTo>
                  <a:cubicBezTo>
                    <a:pt x="467" y="356"/>
                    <a:pt x="467" y="449"/>
                    <a:pt x="467" y="542"/>
                  </a:cubicBezTo>
                  <a:cubicBezTo>
                    <a:pt x="444" y="612"/>
                    <a:pt x="397" y="648"/>
                    <a:pt x="350" y="648"/>
                  </a:cubicBezTo>
                  <a:cubicBezTo>
                    <a:pt x="304" y="648"/>
                    <a:pt x="257" y="612"/>
                    <a:pt x="234" y="542"/>
                  </a:cubicBezTo>
                  <a:cubicBezTo>
                    <a:pt x="187" y="496"/>
                    <a:pt x="234" y="309"/>
                    <a:pt x="280" y="262"/>
                  </a:cubicBezTo>
                  <a:cubicBezTo>
                    <a:pt x="337" y="220"/>
                    <a:pt x="398" y="203"/>
                    <a:pt x="460" y="203"/>
                  </a:cubicBezTo>
                  <a:cubicBezTo>
                    <a:pt x="600" y="203"/>
                    <a:pt x="743" y="291"/>
                    <a:pt x="841" y="356"/>
                  </a:cubicBezTo>
                  <a:cubicBezTo>
                    <a:pt x="1152" y="712"/>
                    <a:pt x="785" y="1153"/>
                    <a:pt x="426" y="1153"/>
                  </a:cubicBezTo>
                  <a:cubicBezTo>
                    <a:pt x="409" y="1153"/>
                    <a:pt x="391" y="1152"/>
                    <a:pt x="374" y="1150"/>
                  </a:cubicBezTo>
                  <a:lnTo>
                    <a:pt x="374" y="1196"/>
                  </a:lnTo>
                  <a:cubicBezTo>
                    <a:pt x="455" y="1223"/>
                    <a:pt x="551" y="1250"/>
                    <a:pt x="654" y="1250"/>
                  </a:cubicBezTo>
                  <a:cubicBezTo>
                    <a:pt x="729" y="1250"/>
                    <a:pt x="808" y="1236"/>
                    <a:pt x="887" y="1196"/>
                  </a:cubicBezTo>
                  <a:cubicBezTo>
                    <a:pt x="1074" y="1056"/>
                    <a:pt x="1168" y="916"/>
                    <a:pt x="1168" y="729"/>
                  </a:cubicBezTo>
                  <a:cubicBezTo>
                    <a:pt x="1168" y="542"/>
                    <a:pt x="1121" y="309"/>
                    <a:pt x="934" y="122"/>
                  </a:cubicBezTo>
                  <a:cubicBezTo>
                    <a:pt x="816" y="33"/>
                    <a:pt x="678" y="1"/>
                    <a:pt x="5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7" name="Google Shape;6137;p65"/>
            <p:cNvSpPr/>
            <p:nvPr/>
          </p:nvSpPr>
          <p:spPr>
            <a:xfrm>
              <a:off x="5112559" y="3725900"/>
              <a:ext cx="21970" cy="18209"/>
            </a:xfrm>
            <a:custGeom>
              <a:rect b="b" l="l" r="r" t="t"/>
              <a:pathLst>
                <a:path extrusionOk="0" h="1007" w="1215">
                  <a:moveTo>
                    <a:pt x="548" y="1"/>
                  </a:moveTo>
                  <a:cubicBezTo>
                    <a:pt x="371" y="1"/>
                    <a:pt x="196" y="121"/>
                    <a:pt x="94" y="290"/>
                  </a:cubicBezTo>
                  <a:cubicBezTo>
                    <a:pt x="1" y="524"/>
                    <a:pt x="187" y="851"/>
                    <a:pt x="468" y="991"/>
                  </a:cubicBezTo>
                  <a:lnTo>
                    <a:pt x="608" y="991"/>
                  </a:lnTo>
                  <a:cubicBezTo>
                    <a:pt x="650" y="1001"/>
                    <a:pt x="694" y="1007"/>
                    <a:pt x="739" y="1007"/>
                  </a:cubicBezTo>
                  <a:cubicBezTo>
                    <a:pt x="892" y="1007"/>
                    <a:pt x="1049" y="938"/>
                    <a:pt x="1121" y="757"/>
                  </a:cubicBezTo>
                  <a:cubicBezTo>
                    <a:pt x="1215" y="477"/>
                    <a:pt x="981" y="150"/>
                    <a:pt x="748" y="57"/>
                  </a:cubicBezTo>
                  <a:cubicBezTo>
                    <a:pt x="684" y="18"/>
                    <a:pt x="616" y="1"/>
                    <a:pt x="5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8" name="Google Shape;6138;p65"/>
            <p:cNvSpPr/>
            <p:nvPr/>
          </p:nvSpPr>
          <p:spPr>
            <a:xfrm>
              <a:off x="5215593" y="3737726"/>
              <a:ext cx="22820" cy="18209"/>
            </a:xfrm>
            <a:custGeom>
              <a:rect b="b" l="l" r="r" t="t"/>
              <a:pathLst>
                <a:path extrusionOk="0" h="1007" w="1262">
                  <a:moveTo>
                    <a:pt x="587" y="1"/>
                  </a:moveTo>
                  <a:cubicBezTo>
                    <a:pt x="398" y="1"/>
                    <a:pt x="208" y="121"/>
                    <a:pt x="140" y="290"/>
                  </a:cubicBezTo>
                  <a:cubicBezTo>
                    <a:pt x="0" y="570"/>
                    <a:pt x="187" y="850"/>
                    <a:pt x="467" y="991"/>
                  </a:cubicBezTo>
                  <a:lnTo>
                    <a:pt x="654" y="991"/>
                  </a:lnTo>
                  <a:cubicBezTo>
                    <a:pt x="694" y="1001"/>
                    <a:pt x="737" y="1006"/>
                    <a:pt x="779" y="1006"/>
                  </a:cubicBezTo>
                  <a:cubicBezTo>
                    <a:pt x="933" y="1006"/>
                    <a:pt x="1084" y="930"/>
                    <a:pt x="1121" y="710"/>
                  </a:cubicBezTo>
                  <a:cubicBezTo>
                    <a:pt x="1261" y="430"/>
                    <a:pt x="1028" y="150"/>
                    <a:pt x="794" y="56"/>
                  </a:cubicBezTo>
                  <a:cubicBezTo>
                    <a:pt x="730" y="18"/>
                    <a:pt x="659" y="1"/>
                    <a:pt x="5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9" name="Google Shape;6139;p65"/>
            <p:cNvSpPr/>
            <p:nvPr/>
          </p:nvSpPr>
          <p:spPr>
            <a:xfrm>
              <a:off x="5192791" y="3891590"/>
              <a:ext cx="16907" cy="20126"/>
            </a:xfrm>
            <a:custGeom>
              <a:rect b="b" l="l" r="r" t="t"/>
              <a:pathLst>
                <a:path extrusionOk="0" h="1113" w="935">
                  <a:moveTo>
                    <a:pt x="467" y="0"/>
                  </a:moveTo>
                  <a:cubicBezTo>
                    <a:pt x="467" y="0"/>
                    <a:pt x="421" y="0"/>
                    <a:pt x="421" y="47"/>
                  </a:cubicBezTo>
                  <a:cubicBezTo>
                    <a:pt x="514" y="281"/>
                    <a:pt x="514" y="514"/>
                    <a:pt x="467" y="748"/>
                  </a:cubicBezTo>
                  <a:cubicBezTo>
                    <a:pt x="467" y="794"/>
                    <a:pt x="421" y="888"/>
                    <a:pt x="327" y="888"/>
                  </a:cubicBezTo>
                  <a:cubicBezTo>
                    <a:pt x="281" y="888"/>
                    <a:pt x="281" y="748"/>
                    <a:pt x="281" y="701"/>
                  </a:cubicBezTo>
                  <a:lnTo>
                    <a:pt x="281" y="467"/>
                  </a:lnTo>
                  <a:lnTo>
                    <a:pt x="234" y="467"/>
                  </a:lnTo>
                  <a:cubicBezTo>
                    <a:pt x="47" y="561"/>
                    <a:pt x="0" y="794"/>
                    <a:pt x="94" y="934"/>
                  </a:cubicBezTo>
                  <a:cubicBezTo>
                    <a:pt x="161" y="1035"/>
                    <a:pt x="253" y="1112"/>
                    <a:pt x="368" y="1112"/>
                  </a:cubicBezTo>
                  <a:cubicBezTo>
                    <a:pt x="413" y="1112"/>
                    <a:pt x="462" y="1101"/>
                    <a:pt x="514" y="1075"/>
                  </a:cubicBezTo>
                  <a:cubicBezTo>
                    <a:pt x="934" y="934"/>
                    <a:pt x="654" y="234"/>
                    <a:pt x="46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0" name="Google Shape;6140;p65"/>
            <p:cNvSpPr/>
            <p:nvPr/>
          </p:nvSpPr>
          <p:spPr>
            <a:xfrm>
              <a:off x="4833890" y="3870217"/>
              <a:ext cx="442171" cy="347943"/>
            </a:xfrm>
            <a:custGeom>
              <a:rect b="b" l="l" r="r" t="t"/>
              <a:pathLst>
                <a:path extrusionOk="0" h="19242" w="24453">
                  <a:moveTo>
                    <a:pt x="3650" y="0"/>
                  </a:moveTo>
                  <a:cubicBezTo>
                    <a:pt x="3579" y="0"/>
                    <a:pt x="3529" y="5"/>
                    <a:pt x="3503" y="15"/>
                  </a:cubicBezTo>
                  <a:cubicBezTo>
                    <a:pt x="2756" y="295"/>
                    <a:pt x="3129" y="1369"/>
                    <a:pt x="3083" y="1463"/>
                  </a:cubicBezTo>
                  <a:cubicBezTo>
                    <a:pt x="3036" y="1556"/>
                    <a:pt x="0" y="6927"/>
                    <a:pt x="794" y="11083"/>
                  </a:cubicBezTo>
                  <a:cubicBezTo>
                    <a:pt x="1635" y="15286"/>
                    <a:pt x="5651" y="19022"/>
                    <a:pt x="10228" y="19209"/>
                  </a:cubicBezTo>
                  <a:cubicBezTo>
                    <a:pt x="10759" y="19231"/>
                    <a:pt x="11253" y="19242"/>
                    <a:pt x="11712" y="19242"/>
                  </a:cubicBezTo>
                  <a:cubicBezTo>
                    <a:pt x="15128" y="19242"/>
                    <a:pt x="16621" y="18670"/>
                    <a:pt x="17280" y="18135"/>
                  </a:cubicBezTo>
                  <a:cubicBezTo>
                    <a:pt x="18074" y="17575"/>
                    <a:pt x="16532" y="7814"/>
                    <a:pt x="23911" y="3844"/>
                  </a:cubicBezTo>
                  <a:cubicBezTo>
                    <a:pt x="24452" y="3619"/>
                    <a:pt x="5634" y="0"/>
                    <a:pt x="3650" y="0"/>
                  </a:cubicBezTo>
                  <a:close/>
                </a:path>
              </a:pathLst>
            </a:cu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1" name="Google Shape;6141;p65"/>
            <p:cNvSpPr/>
            <p:nvPr/>
          </p:nvSpPr>
          <p:spPr>
            <a:xfrm>
              <a:off x="4898914" y="3892440"/>
              <a:ext cx="337763" cy="62746"/>
            </a:xfrm>
            <a:custGeom>
              <a:rect b="b" l="l" r="r" t="t"/>
              <a:pathLst>
                <a:path extrusionOk="0" h="3470" w="18679">
                  <a:moveTo>
                    <a:pt x="187" y="0"/>
                  </a:moveTo>
                  <a:cubicBezTo>
                    <a:pt x="0" y="0"/>
                    <a:pt x="0" y="140"/>
                    <a:pt x="187" y="140"/>
                  </a:cubicBezTo>
                  <a:cubicBezTo>
                    <a:pt x="3269" y="654"/>
                    <a:pt x="6305" y="1168"/>
                    <a:pt x="9434" y="1681"/>
                  </a:cubicBezTo>
                  <a:cubicBezTo>
                    <a:pt x="12516" y="2242"/>
                    <a:pt x="15552" y="2942"/>
                    <a:pt x="18634" y="3456"/>
                  </a:cubicBezTo>
                  <a:cubicBezTo>
                    <a:pt x="18643" y="3465"/>
                    <a:pt x="18651" y="3469"/>
                    <a:pt x="18656" y="3469"/>
                  </a:cubicBezTo>
                  <a:cubicBezTo>
                    <a:pt x="18679" y="3469"/>
                    <a:pt x="18671" y="3409"/>
                    <a:pt x="18634" y="3409"/>
                  </a:cubicBezTo>
                  <a:cubicBezTo>
                    <a:pt x="15645" y="2569"/>
                    <a:pt x="12563" y="2008"/>
                    <a:pt x="9481" y="1448"/>
                  </a:cubicBezTo>
                  <a:cubicBezTo>
                    <a:pt x="6398" y="887"/>
                    <a:pt x="3269" y="374"/>
                    <a:pt x="18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2" name="Google Shape;6142;p65"/>
            <p:cNvSpPr/>
            <p:nvPr/>
          </p:nvSpPr>
          <p:spPr>
            <a:xfrm>
              <a:off x="4969852" y="3917774"/>
              <a:ext cx="148638" cy="29565"/>
            </a:xfrm>
            <a:custGeom>
              <a:rect b="b" l="l" r="r" t="t"/>
              <a:pathLst>
                <a:path extrusionOk="0" h="1635" w="8220">
                  <a:moveTo>
                    <a:pt x="47" y="0"/>
                  </a:moveTo>
                  <a:cubicBezTo>
                    <a:pt x="0" y="0"/>
                    <a:pt x="0" y="94"/>
                    <a:pt x="47" y="94"/>
                  </a:cubicBezTo>
                  <a:cubicBezTo>
                    <a:pt x="2802" y="654"/>
                    <a:pt x="5511" y="1121"/>
                    <a:pt x="8220" y="1635"/>
                  </a:cubicBezTo>
                  <a:lnTo>
                    <a:pt x="8220" y="1588"/>
                  </a:lnTo>
                  <a:cubicBezTo>
                    <a:pt x="5558" y="934"/>
                    <a:pt x="2802" y="280"/>
                    <a:pt x="4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43" name="Google Shape;6143;p65"/>
          <p:cNvGrpSpPr/>
          <p:nvPr/>
        </p:nvGrpSpPr>
        <p:grpSpPr>
          <a:xfrm>
            <a:off x="1074736" y="1675522"/>
            <a:ext cx="1840663" cy="820070"/>
            <a:chOff x="1092214" y="1675530"/>
            <a:chExt cx="1892712" cy="820070"/>
          </a:xfrm>
        </p:grpSpPr>
        <p:sp>
          <p:nvSpPr>
            <p:cNvPr id="6144" name="Google Shape;6144;p65"/>
            <p:cNvSpPr txBox="1"/>
            <p:nvPr/>
          </p:nvSpPr>
          <p:spPr>
            <a:xfrm>
              <a:off x="1092214" y="2030900"/>
              <a:ext cx="1892700" cy="46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Despite being red, Mars is actually a cold place</a:t>
              </a:r>
              <a:endParaRPr sz="1200">
                <a:solidFill>
                  <a:schemeClr val="dk1"/>
                </a:solidFill>
                <a:latin typeface="Roboto"/>
                <a:ea typeface="Roboto"/>
                <a:cs typeface="Roboto"/>
                <a:sym typeface="Roboto"/>
              </a:endParaRPr>
            </a:p>
          </p:txBody>
        </p:sp>
        <p:sp>
          <p:nvSpPr>
            <p:cNvPr id="6145" name="Google Shape;6145;p65"/>
            <p:cNvSpPr txBox="1"/>
            <p:nvPr/>
          </p:nvSpPr>
          <p:spPr>
            <a:xfrm>
              <a:off x="1092226" y="1675530"/>
              <a:ext cx="1892700" cy="33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2"/>
                  </a:solidFill>
                  <a:latin typeface="Fira Sans Extra Condensed"/>
                  <a:ea typeface="Fira Sans Extra Condensed"/>
                  <a:cs typeface="Fira Sans Extra Condensed"/>
                  <a:sym typeface="Fira Sans Extra Condensed"/>
                </a:rPr>
                <a:t>Family Experiences</a:t>
              </a:r>
              <a:endParaRPr b="1" sz="1800">
                <a:solidFill>
                  <a:schemeClr val="lt2"/>
                </a:solidFill>
                <a:latin typeface="Fira Sans Extra Condensed"/>
                <a:ea typeface="Fira Sans Extra Condensed"/>
                <a:cs typeface="Fira Sans Extra Condensed"/>
                <a:sym typeface="Fira Sans Extra Condensed"/>
              </a:endParaRPr>
            </a:p>
          </p:txBody>
        </p:sp>
      </p:grpSp>
      <p:grpSp>
        <p:nvGrpSpPr>
          <p:cNvPr id="6146" name="Google Shape;6146;p65"/>
          <p:cNvGrpSpPr/>
          <p:nvPr/>
        </p:nvGrpSpPr>
        <p:grpSpPr>
          <a:xfrm>
            <a:off x="1074736" y="2716384"/>
            <a:ext cx="1840663" cy="820070"/>
            <a:chOff x="1092214" y="2716393"/>
            <a:chExt cx="1892712" cy="820070"/>
          </a:xfrm>
        </p:grpSpPr>
        <p:sp>
          <p:nvSpPr>
            <p:cNvPr id="6147" name="Google Shape;6147;p65"/>
            <p:cNvSpPr txBox="1"/>
            <p:nvPr/>
          </p:nvSpPr>
          <p:spPr>
            <a:xfrm>
              <a:off x="1092214" y="3071763"/>
              <a:ext cx="1892700" cy="46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Earth is the third planet from the Sun</a:t>
              </a:r>
              <a:endParaRPr sz="1200">
                <a:solidFill>
                  <a:schemeClr val="dk1"/>
                </a:solidFill>
                <a:latin typeface="Roboto"/>
                <a:ea typeface="Roboto"/>
                <a:cs typeface="Roboto"/>
                <a:sym typeface="Roboto"/>
              </a:endParaRPr>
            </a:p>
          </p:txBody>
        </p:sp>
        <p:sp>
          <p:nvSpPr>
            <p:cNvPr id="6148" name="Google Shape;6148;p65"/>
            <p:cNvSpPr txBox="1"/>
            <p:nvPr/>
          </p:nvSpPr>
          <p:spPr>
            <a:xfrm>
              <a:off x="1092226" y="2716393"/>
              <a:ext cx="1892700" cy="33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1"/>
                  </a:solidFill>
                  <a:latin typeface="Fira Sans Extra Condensed"/>
                  <a:ea typeface="Fira Sans Extra Condensed"/>
                  <a:cs typeface="Fira Sans Extra Condensed"/>
                  <a:sym typeface="Fira Sans Extra Condensed"/>
                </a:rPr>
                <a:t>Work with children</a:t>
              </a:r>
              <a:endParaRPr b="1" sz="1800">
                <a:solidFill>
                  <a:schemeClr val="accent1"/>
                </a:solidFill>
                <a:latin typeface="Fira Sans Extra Condensed"/>
                <a:ea typeface="Fira Sans Extra Condensed"/>
                <a:cs typeface="Fira Sans Extra Condensed"/>
                <a:sym typeface="Fira Sans Extra Condensed"/>
              </a:endParaRPr>
            </a:p>
          </p:txBody>
        </p:sp>
      </p:grpSp>
      <p:grpSp>
        <p:nvGrpSpPr>
          <p:cNvPr id="6149" name="Google Shape;6149;p65"/>
          <p:cNvGrpSpPr/>
          <p:nvPr/>
        </p:nvGrpSpPr>
        <p:grpSpPr>
          <a:xfrm>
            <a:off x="1074736" y="3757259"/>
            <a:ext cx="1840663" cy="820070"/>
            <a:chOff x="1092214" y="3757268"/>
            <a:chExt cx="1892712" cy="820070"/>
          </a:xfrm>
        </p:grpSpPr>
        <p:sp>
          <p:nvSpPr>
            <p:cNvPr id="6150" name="Google Shape;6150;p65"/>
            <p:cNvSpPr txBox="1"/>
            <p:nvPr/>
          </p:nvSpPr>
          <p:spPr>
            <a:xfrm>
              <a:off x="1092214" y="4112638"/>
              <a:ext cx="1892700" cy="46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a:ea typeface="Roboto"/>
                  <a:cs typeface="Roboto"/>
                  <a:sym typeface="Roboto"/>
                </a:rPr>
                <a:t>Venus is the second planet from the Sun</a:t>
              </a:r>
              <a:endParaRPr sz="1200">
                <a:solidFill>
                  <a:schemeClr val="dk1"/>
                </a:solidFill>
                <a:latin typeface="Roboto"/>
                <a:ea typeface="Roboto"/>
                <a:cs typeface="Roboto"/>
                <a:sym typeface="Roboto"/>
              </a:endParaRPr>
            </a:p>
          </p:txBody>
        </p:sp>
        <p:sp>
          <p:nvSpPr>
            <p:cNvPr id="6151" name="Google Shape;6151;p65"/>
            <p:cNvSpPr txBox="1"/>
            <p:nvPr/>
          </p:nvSpPr>
          <p:spPr>
            <a:xfrm>
              <a:off x="1092226" y="3757268"/>
              <a:ext cx="1892700" cy="33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accent2"/>
                  </a:solidFill>
                  <a:latin typeface="Fira Sans Extra Condensed"/>
                  <a:ea typeface="Fira Sans Extra Condensed"/>
                  <a:cs typeface="Fira Sans Extra Condensed"/>
                  <a:sym typeface="Fira Sans Extra Condensed"/>
                </a:rPr>
                <a:t>Interest in Healthcare</a:t>
              </a:r>
              <a:endParaRPr b="1" sz="1800">
                <a:solidFill>
                  <a:schemeClr val="accent2"/>
                </a:solidFill>
                <a:latin typeface="Fira Sans Extra Condensed"/>
                <a:ea typeface="Fira Sans Extra Condensed"/>
                <a:cs typeface="Fira Sans Extra Condensed"/>
                <a:sym typeface="Fira Sans Extra Condensed"/>
              </a:endParaRPr>
            </a:p>
          </p:txBody>
        </p:sp>
      </p:grpSp>
      <p:grpSp>
        <p:nvGrpSpPr>
          <p:cNvPr id="6152" name="Google Shape;6152;p65"/>
          <p:cNvGrpSpPr/>
          <p:nvPr/>
        </p:nvGrpSpPr>
        <p:grpSpPr>
          <a:xfrm>
            <a:off x="6244282" y="1675522"/>
            <a:ext cx="1840663" cy="820070"/>
            <a:chOff x="6175287" y="1675530"/>
            <a:chExt cx="1892712" cy="820070"/>
          </a:xfrm>
        </p:grpSpPr>
        <p:sp>
          <p:nvSpPr>
            <p:cNvPr id="6153" name="Google Shape;6153;p65"/>
            <p:cNvSpPr txBox="1"/>
            <p:nvPr/>
          </p:nvSpPr>
          <p:spPr>
            <a:xfrm>
              <a:off x="6175287" y="2030900"/>
              <a:ext cx="1892700" cy="4647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chemeClr val="dk1"/>
                  </a:solidFill>
                  <a:latin typeface="Roboto"/>
                  <a:ea typeface="Roboto"/>
                  <a:cs typeface="Roboto"/>
                  <a:sym typeface="Roboto"/>
                </a:rPr>
                <a:t>It’s the star at the center of the Solar System</a:t>
              </a:r>
              <a:endParaRPr sz="1200">
                <a:solidFill>
                  <a:schemeClr val="dk1"/>
                </a:solidFill>
                <a:latin typeface="Roboto"/>
                <a:ea typeface="Roboto"/>
                <a:cs typeface="Roboto"/>
                <a:sym typeface="Roboto"/>
              </a:endParaRPr>
            </a:p>
          </p:txBody>
        </p:sp>
        <p:sp>
          <p:nvSpPr>
            <p:cNvPr id="6154" name="Google Shape;6154;p65"/>
            <p:cNvSpPr txBox="1"/>
            <p:nvPr/>
          </p:nvSpPr>
          <p:spPr>
            <a:xfrm>
              <a:off x="6175299" y="1675530"/>
              <a:ext cx="1892700" cy="338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800">
                  <a:solidFill>
                    <a:schemeClr val="accent6"/>
                  </a:solidFill>
                  <a:latin typeface="Fira Sans Extra Condensed"/>
                  <a:ea typeface="Fira Sans Extra Condensed"/>
                  <a:cs typeface="Fira Sans Extra Condensed"/>
                  <a:sym typeface="Fira Sans Extra Condensed"/>
                </a:rPr>
                <a:t>Community</a:t>
              </a:r>
              <a:endParaRPr b="1" sz="1800">
                <a:solidFill>
                  <a:schemeClr val="accent6"/>
                </a:solidFill>
                <a:latin typeface="Fira Sans Extra Condensed"/>
                <a:ea typeface="Fira Sans Extra Condensed"/>
                <a:cs typeface="Fira Sans Extra Condensed"/>
                <a:sym typeface="Fira Sans Extra Condensed"/>
              </a:endParaRPr>
            </a:p>
          </p:txBody>
        </p:sp>
      </p:grpSp>
      <p:grpSp>
        <p:nvGrpSpPr>
          <p:cNvPr id="6155" name="Google Shape;6155;p65"/>
          <p:cNvGrpSpPr/>
          <p:nvPr/>
        </p:nvGrpSpPr>
        <p:grpSpPr>
          <a:xfrm>
            <a:off x="6244282" y="2716384"/>
            <a:ext cx="1840663" cy="820070"/>
            <a:chOff x="6175287" y="2716393"/>
            <a:chExt cx="1892712" cy="820070"/>
          </a:xfrm>
        </p:grpSpPr>
        <p:sp>
          <p:nvSpPr>
            <p:cNvPr id="6156" name="Google Shape;6156;p65"/>
            <p:cNvSpPr txBox="1"/>
            <p:nvPr/>
          </p:nvSpPr>
          <p:spPr>
            <a:xfrm>
              <a:off x="6175287" y="3071763"/>
              <a:ext cx="1892700" cy="4647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chemeClr val="dk1"/>
                  </a:solidFill>
                  <a:latin typeface="Roboto"/>
                  <a:ea typeface="Roboto"/>
                  <a:cs typeface="Roboto"/>
                  <a:sym typeface="Roboto"/>
                </a:rPr>
                <a:t>Ceres is located in the main asteroid belt</a:t>
              </a:r>
              <a:endParaRPr sz="1200">
                <a:solidFill>
                  <a:schemeClr val="dk1"/>
                </a:solidFill>
                <a:latin typeface="Roboto"/>
                <a:ea typeface="Roboto"/>
                <a:cs typeface="Roboto"/>
                <a:sym typeface="Roboto"/>
              </a:endParaRPr>
            </a:p>
          </p:txBody>
        </p:sp>
        <p:sp>
          <p:nvSpPr>
            <p:cNvPr id="6157" name="Google Shape;6157;p65"/>
            <p:cNvSpPr txBox="1"/>
            <p:nvPr/>
          </p:nvSpPr>
          <p:spPr>
            <a:xfrm>
              <a:off x="6175299" y="2716393"/>
              <a:ext cx="1892700" cy="338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800">
                  <a:solidFill>
                    <a:schemeClr val="accent3"/>
                  </a:solidFill>
                  <a:latin typeface="Fira Sans Extra Condensed"/>
                  <a:ea typeface="Fira Sans Extra Condensed"/>
                  <a:cs typeface="Fira Sans Extra Condensed"/>
                  <a:sym typeface="Fira Sans Extra Condensed"/>
                </a:rPr>
                <a:t>Parenting</a:t>
              </a:r>
              <a:endParaRPr b="1" sz="1800">
                <a:solidFill>
                  <a:schemeClr val="accent3"/>
                </a:solidFill>
                <a:latin typeface="Fira Sans Extra Condensed"/>
                <a:ea typeface="Fira Sans Extra Condensed"/>
                <a:cs typeface="Fira Sans Extra Condensed"/>
                <a:sym typeface="Fira Sans Extra Condensed"/>
              </a:endParaRPr>
            </a:p>
          </p:txBody>
        </p:sp>
      </p:grpSp>
      <p:grpSp>
        <p:nvGrpSpPr>
          <p:cNvPr id="6158" name="Google Shape;6158;p65"/>
          <p:cNvGrpSpPr/>
          <p:nvPr/>
        </p:nvGrpSpPr>
        <p:grpSpPr>
          <a:xfrm>
            <a:off x="6244282" y="3757259"/>
            <a:ext cx="1840663" cy="820070"/>
            <a:chOff x="6175287" y="3757268"/>
            <a:chExt cx="1892712" cy="820070"/>
          </a:xfrm>
        </p:grpSpPr>
        <p:sp>
          <p:nvSpPr>
            <p:cNvPr id="6159" name="Google Shape;6159;p65"/>
            <p:cNvSpPr txBox="1"/>
            <p:nvPr/>
          </p:nvSpPr>
          <p:spPr>
            <a:xfrm>
              <a:off x="6175287" y="4112638"/>
              <a:ext cx="1892700" cy="4647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chemeClr val="dk1"/>
                  </a:solidFill>
                  <a:latin typeface="Roboto"/>
                  <a:ea typeface="Roboto"/>
                  <a:cs typeface="Roboto"/>
                  <a:sym typeface="Roboto"/>
                </a:rPr>
                <a:t>Saturn is a gas giant and has several rings</a:t>
              </a:r>
              <a:endParaRPr sz="1200">
                <a:solidFill>
                  <a:schemeClr val="dk1"/>
                </a:solidFill>
                <a:latin typeface="Roboto"/>
                <a:ea typeface="Roboto"/>
                <a:cs typeface="Roboto"/>
                <a:sym typeface="Roboto"/>
              </a:endParaRPr>
            </a:p>
          </p:txBody>
        </p:sp>
        <p:sp>
          <p:nvSpPr>
            <p:cNvPr id="6160" name="Google Shape;6160;p65"/>
            <p:cNvSpPr txBox="1"/>
            <p:nvPr/>
          </p:nvSpPr>
          <p:spPr>
            <a:xfrm>
              <a:off x="6175299" y="3757268"/>
              <a:ext cx="1892700" cy="338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800">
                  <a:solidFill>
                    <a:schemeClr val="accent5"/>
                  </a:solidFill>
                  <a:latin typeface="Fira Sans Extra Condensed"/>
                  <a:ea typeface="Fira Sans Extra Condensed"/>
                  <a:cs typeface="Fira Sans Extra Condensed"/>
                  <a:sym typeface="Fira Sans Extra Condensed"/>
                </a:rPr>
                <a:t>Society</a:t>
              </a:r>
              <a:endParaRPr b="1" sz="1800">
                <a:solidFill>
                  <a:schemeClr val="accent5"/>
                </a:solidFill>
                <a:latin typeface="Fira Sans Extra Condensed"/>
                <a:ea typeface="Fira Sans Extra Condensed"/>
                <a:cs typeface="Fira Sans Extra Condensed"/>
                <a:sym typeface="Fira Sans Extra Condensed"/>
              </a:endParaRPr>
            </a:p>
          </p:txBody>
        </p:sp>
      </p:grpSp>
      <p:grpSp>
        <p:nvGrpSpPr>
          <p:cNvPr id="6161" name="Google Shape;6161;p65"/>
          <p:cNvGrpSpPr/>
          <p:nvPr/>
        </p:nvGrpSpPr>
        <p:grpSpPr>
          <a:xfrm>
            <a:off x="8294560" y="3898482"/>
            <a:ext cx="345641" cy="537624"/>
            <a:chOff x="4349323" y="2172175"/>
            <a:chExt cx="679325" cy="1056650"/>
          </a:xfrm>
        </p:grpSpPr>
        <p:sp>
          <p:nvSpPr>
            <p:cNvPr id="6162" name="Google Shape;6162;p65"/>
            <p:cNvSpPr/>
            <p:nvPr/>
          </p:nvSpPr>
          <p:spPr>
            <a:xfrm>
              <a:off x="4449698" y="2187700"/>
              <a:ext cx="478250" cy="246975"/>
            </a:xfrm>
            <a:custGeom>
              <a:rect b="b" l="l" r="r" t="t"/>
              <a:pathLst>
                <a:path extrusionOk="0" h="9879" w="19130">
                  <a:moveTo>
                    <a:pt x="5725" y="0"/>
                  </a:moveTo>
                  <a:cubicBezTo>
                    <a:pt x="2576" y="7"/>
                    <a:pt x="0" y="2582"/>
                    <a:pt x="0" y="5738"/>
                  </a:cubicBezTo>
                  <a:lnTo>
                    <a:pt x="0" y="7963"/>
                  </a:lnTo>
                  <a:cubicBezTo>
                    <a:pt x="0" y="9013"/>
                    <a:pt x="859" y="9878"/>
                    <a:pt x="1915" y="9878"/>
                  </a:cubicBezTo>
                  <a:lnTo>
                    <a:pt x="17214" y="9878"/>
                  </a:lnTo>
                  <a:cubicBezTo>
                    <a:pt x="18258" y="9878"/>
                    <a:pt x="19129" y="9020"/>
                    <a:pt x="19129" y="7963"/>
                  </a:cubicBezTo>
                  <a:lnTo>
                    <a:pt x="19129" y="5731"/>
                  </a:lnTo>
                  <a:cubicBezTo>
                    <a:pt x="19129" y="2582"/>
                    <a:pt x="16554" y="7"/>
                    <a:pt x="13405" y="0"/>
                  </a:cubicBezTo>
                  <a:lnTo>
                    <a:pt x="5725" y="0"/>
                  </a:lnTo>
                  <a:close/>
                </a:path>
              </a:pathLst>
            </a:custGeom>
            <a:solidFill>
              <a:srgbClr val="C6D2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3" name="Google Shape;6163;p65"/>
            <p:cNvSpPr/>
            <p:nvPr/>
          </p:nvSpPr>
          <p:spPr>
            <a:xfrm>
              <a:off x="4497573" y="2434800"/>
              <a:ext cx="382675" cy="310850"/>
            </a:xfrm>
            <a:custGeom>
              <a:rect b="b" l="l" r="r" t="t"/>
              <a:pathLst>
                <a:path extrusionOk="0" h="12434" w="15307">
                  <a:moveTo>
                    <a:pt x="15299" y="1"/>
                  </a:moveTo>
                  <a:lnTo>
                    <a:pt x="0" y="1"/>
                  </a:lnTo>
                  <a:lnTo>
                    <a:pt x="0" y="4781"/>
                  </a:lnTo>
                  <a:cubicBezTo>
                    <a:pt x="0" y="9007"/>
                    <a:pt x="3460" y="12434"/>
                    <a:pt x="7653" y="12434"/>
                  </a:cubicBezTo>
                  <a:cubicBezTo>
                    <a:pt x="11846" y="12434"/>
                    <a:pt x="15306" y="9007"/>
                    <a:pt x="15306" y="4781"/>
                  </a:cubicBezTo>
                  <a:lnTo>
                    <a:pt x="15306" y="1"/>
                  </a:lnTo>
                  <a:close/>
                  <a:moveTo>
                    <a:pt x="5151" y="7251"/>
                  </a:moveTo>
                  <a:lnTo>
                    <a:pt x="10103" y="7251"/>
                  </a:lnTo>
                  <a:cubicBezTo>
                    <a:pt x="10103" y="8611"/>
                    <a:pt x="8994" y="9727"/>
                    <a:pt x="7627" y="9727"/>
                  </a:cubicBezTo>
                  <a:cubicBezTo>
                    <a:pt x="6267" y="9727"/>
                    <a:pt x="5151" y="8611"/>
                    <a:pt x="5151" y="7251"/>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4" name="Google Shape;6164;p65"/>
            <p:cNvSpPr/>
            <p:nvPr/>
          </p:nvSpPr>
          <p:spPr>
            <a:xfrm>
              <a:off x="4412073" y="2434650"/>
              <a:ext cx="546750" cy="119850"/>
            </a:xfrm>
            <a:custGeom>
              <a:rect b="b" l="l" r="r" t="t"/>
              <a:pathLst>
                <a:path extrusionOk="0" h="4794" w="21870">
                  <a:moveTo>
                    <a:pt x="18719" y="7"/>
                  </a:moveTo>
                  <a:lnTo>
                    <a:pt x="18719" y="4787"/>
                  </a:lnTo>
                  <a:lnTo>
                    <a:pt x="19954" y="4787"/>
                  </a:lnTo>
                  <a:cubicBezTo>
                    <a:pt x="21004" y="4787"/>
                    <a:pt x="21869" y="3929"/>
                    <a:pt x="21869" y="2872"/>
                  </a:cubicBezTo>
                  <a:lnTo>
                    <a:pt x="21869" y="1915"/>
                  </a:lnTo>
                  <a:cubicBezTo>
                    <a:pt x="21869" y="865"/>
                    <a:pt x="21011" y="0"/>
                    <a:pt x="19954" y="0"/>
                  </a:cubicBezTo>
                  <a:lnTo>
                    <a:pt x="18719" y="0"/>
                  </a:lnTo>
                  <a:close/>
                  <a:moveTo>
                    <a:pt x="3420" y="4787"/>
                  </a:moveTo>
                  <a:lnTo>
                    <a:pt x="3420" y="7"/>
                  </a:lnTo>
                  <a:lnTo>
                    <a:pt x="1908" y="7"/>
                  </a:lnTo>
                  <a:cubicBezTo>
                    <a:pt x="865" y="7"/>
                    <a:pt x="0" y="865"/>
                    <a:pt x="0" y="1922"/>
                  </a:cubicBezTo>
                  <a:lnTo>
                    <a:pt x="0" y="2879"/>
                  </a:lnTo>
                  <a:cubicBezTo>
                    <a:pt x="0" y="3929"/>
                    <a:pt x="858" y="4794"/>
                    <a:pt x="1908" y="4794"/>
                  </a:cubicBezTo>
                  <a:lnTo>
                    <a:pt x="3420" y="4794"/>
                  </a:lnTo>
                  <a:close/>
                </a:path>
              </a:pathLst>
            </a:custGeom>
            <a:solidFill>
              <a:srgbClr val="F0B5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5" name="Google Shape;6165;p65"/>
            <p:cNvSpPr/>
            <p:nvPr/>
          </p:nvSpPr>
          <p:spPr>
            <a:xfrm>
              <a:off x="4626323" y="2616050"/>
              <a:ext cx="123825" cy="61925"/>
            </a:xfrm>
            <a:custGeom>
              <a:rect b="b" l="l" r="r" t="t"/>
              <a:pathLst>
                <a:path extrusionOk="0" h="2477" w="4953">
                  <a:moveTo>
                    <a:pt x="4953" y="1"/>
                  </a:moveTo>
                  <a:lnTo>
                    <a:pt x="1" y="1"/>
                  </a:lnTo>
                  <a:cubicBezTo>
                    <a:pt x="1" y="1361"/>
                    <a:pt x="1117" y="2477"/>
                    <a:pt x="2477" y="2477"/>
                  </a:cubicBezTo>
                  <a:cubicBezTo>
                    <a:pt x="3844" y="2477"/>
                    <a:pt x="4953" y="1361"/>
                    <a:pt x="49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6" name="Google Shape;6166;p65"/>
            <p:cNvSpPr/>
            <p:nvPr/>
          </p:nvSpPr>
          <p:spPr>
            <a:xfrm>
              <a:off x="4593323" y="2719725"/>
              <a:ext cx="191175" cy="153875"/>
            </a:xfrm>
            <a:custGeom>
              <a:rect b="b" l="l" r="r" t="t"/>
              <a:pathLst>
                <a:path extrusionOk="0" h="6155" w="7647">
                  <a:moveTo>
                    <a:pt x="3823" y="1037"/>
                  </a:moveTo>
                  <a:cubicBezTo>
                    <a:pt x="2430" y="1037"/>
                    <a:pt x="1123" y="654"/>
                    <a:pt x="0" y="7"/>
                  </a:cubicBezTo>
                  <a:lnTo>
                    <a:pt x="0" y="2331"/>
                  </a:lnTo>
                  <a:cubicBezTo>
                    <a:pt x="0" y="4444"/>
                    <a:pt x="1710" y="6154"/>
                    <a:pt x="3823" y="6154"/>
                  </a:cubicBezTo>
                  <a:cubicBezTo>
                    <a:pt x="5936" y="6154"/>
                    <a:pt x="7646" y="4444"/>
                    <a:pt x="7646" y="2331"/>
                  </a:cubicBezTo>
                  <a:lnTo>
                    <a:pt x="7646" y="0"/>
                  </a:lnTo>
                  <a:cubicBezTo>
                    <a:pt x="6524" y="654"/>
                    <a:pt x="5210" y="1037"/>
                    <a:pt x="3823" y="1037"/>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7" name="Google Shape;6167;p65"/>
            <p:cNvSpPr/>
            <p:nvPr/>
          </p:nvSpPr>
          <p:spPr>
            <a:xfrm>
              <a:off x="4449698" y="2187700"/>
              <a:ext cx="189525" cy="246975"/>
            </a:xfrm>
            <a:custGeom>
              <a:rect b="b" l="l" r="r" t="t"/>
              <a:pathLst>
                <a:path extrusionOk="0" h="9879" w="7581">
                  <a:moveTo>
                    <a:pt x="5725" y="0"/>
                  </a:moveTo>
                  <a:cubicBezTo>
                    <a:pt x="2576" y="7"/>
                    <a:pt x="0" y="2582"/>
                    <a:pt x="0" y="5738"/>
                  </a:cubicBezTo>
                  <a:lnTo>
                    <a:pt x="0" y="7963"/>
                  </a:lnTo>
                  <a:cubicBezTo>
                    <a:pt x="0" y="9013"/>
                    <a:pt x="859" y="9878"/>
                    <a:pt x="1915" y="9878"/>
                  </a:cubicBezTo>
                  <a:lnTo>
                    <a:pt x="3777" y="9878"/>
                  </a:lnTo>
                  <a:cubicBezTo>
                    <a:pt x="2728" y="9878"/>
                    <a:pt x="1863" y="9020"/>
                    <a:pt x="1863" y="7963"/>
                  </a:cubicBezTo>
                  <a:lnTo>
                    <a:pt x="1863" y="5731"/>
                  </a:lnTo>
                  <a:cubicBezTo>
                    <a:pt x="1863" y="2582"/>
                    <a:pt x="4438" y="7"/>
                    <a:pt x="7581" y="0"/>
                  </a:cubicBezTo>
                  <a:lnTo>
                    <a:pt x="5725" y="0"/>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8" name="Google Shape;6168;p65"/>
            <p:cNvSpPr/>
            <p:nvPr/>
          </p:nvSpPr>
          <p:spPr>
            <a:xfrm>
              <a:off x="4497573" y="2434800"/>
              <a:ext cx="214450" cy="323250"/>
            </a:xfrm>
            <a:custGeom>
              <a:rect b="b" l="l" r="r" t="t"/>
              <a:pathLst>
                <a:path extrusionOk="0" h="12930" w="8578">
                  <a:moveTo>
                    <a:pt x="1862" y="1"/>
                  </a:moveTo>
                  <a:lnTo>
                    <a:pt x="0" y="1"/>
                  </a:lnTo>
                  <a:lnTo>
                    <a:pt x="0" y="4781"/>
                  </a:lnTo>
                  <a:cubicBezTo>
                    <a:pt x="0" y="9364"/>
                    <a:pt x="4048" y="12929"/>
                    <a:pt x="8578" y="12375"/>
                  </a:cubicBezTo>
                  <a:cubicBezTo>
                    <a:pt x="4814" y="11912"/>
                    <a:pt x="1862" y="8690"/>
                    <a:pt x="1862" y="4781"/>
                  </a:cubicBezTo>
                  <a:lnTo>
                    <a:pt x="1862"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9" name="Google Shape;6169;p65"/>
            <p:cNvSpPr/>
            <p:nvPr/>
          </p:nvSpPr>
          <p:spPr>
            <a:xfrm>
              <a:off x="4593148" y="2719550"/>
              <a:ext cx="46400" cy="140175"/>
            </a:xfrm>
            <a:custGeom>
              <a:rect b="b" l="l" r="r" t="t"/>
              <a:pathLst>
                <a:path extrusionOk="0" h="5607" w="1856">
                  <a:moveTo>
                    <a:pt x="1856" y="780"/>
                  </a:moveTo>
                  <a:cubicBezTo>
                    <a:pt x="1196" y="608"/>
                    <a:pt x="582" y="344"/>
                    <a:pt x="0" y="1"/>
                  </a:cubicBezTo>
                  <a:lnTo>
                    <a:pt x="0" y="2332"/>
                  </a:lnTo>
                  <a:cubicBezTo>
                    <a:pt x="0" y="3725"/>
                    <a:pt x="747" y="4940"/>
                    <a:pt x="1856" y="5607"/>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0" name="Google Shape;6170;p65"/>
            <p:cNvSpPr/>
            <p:nvPr/>
          </p:nvSpPr>
          <p:spPr>
            <a:xfrm>
              <a:off x="4364673" y="2793850"/>
              <a:ext cx="648450" cy="419300"/>
            </a:xfrm>
            <a:custGeom>
              <a:rect b="b" l="l" r="r" t="t"/>
              <a:pathLst>
                <a:path extrusionOk="0" h="16772" w="25938">
                  <a:moveTo>
                    <a:pt x="5046" y="16772"/>
                  </a:moveTo>
                  <a:lnTo>
                    <a:pt x="20886" y="16772"/>
                  </a:lnTo>
                  <a:lnTo>
                    <a:pt x="20886" y="12955"/>
                  </a:lnTo>
                  <a:lnTo>
                    <a:pt x="25937" y="12955"/>
                  </a:lnTo>
                  <a:lnTo>
                    <a:pt x="25937" y="4510"/>
                  </a:lnTo>
                  <a:cubicBezTo>
                    <a:pt x="25937" y="2470"/>
                    <a:pt x="24194" y="1314"/>
                    <a:pt x="22220" y="792"/>
                  </a:cubicBezTo>
                  <a:lnTo>
                    <a:pt x="19235" y="0"/>
                  </a:lnTo>
                  <a:cubicBezTo>
                    <a:pt x="18912" y="3176"/>
                    <a:pt x="16231" y="5652"/>
                    <a:pt x="12969" y="5652"/>
                  </a:cubicBezTo>
                  <a:cubicBezTo>
                    <a:pt x="9707" y="5652"/>
                    <a:pt x="7027" y="3176"/>
                    <a:pt x="6703" y="0"/>
                  </a:cubicBezTo>
                  <a:lnTo>
                    <a:pt x="3718" y="792"/>
                  </a:lnTo>
                  <a:cubicBezTo>
                    <a:pt x="1744" y="1314"/>
                    <a:pt x="1" y="2470"/>
                    <a:pt x="1" y="4510"/>
                  </a:cubicBezTo>
                  <a:lnTo>
                    <a:pt x="1" y="12948"/>
                  </a:lnTo>
                  <a:lnTo>
                    <a:pt x="5052" y="12948"/>
                  </a:lnTo>
                  <a:lnTo>
                    <a:pt x="5052" y="16772"/>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1" name="Google Shape;6171;p65"/>
            <p:cNvSpPr/>
            <p:nvPr/>
          </p:nvSpPr>
          <p:spPr>
            <a:xfrm>
              <a:off x="4532073" y="2778000"/>
              <a:ext cx="313325" cy="157500"/>
            </a:xfrm>
            <a:custGeom>
              <a:rect b="b" l="l" r="r" t="t"/>
              <a:pathLst>
                <a:path extrusionOk="0" h="6300" w="12533">
                  <a:moveTo>
                    <a:pt x="0" y="647"/>
                  </a:moveTo>
                  <a:cubicBezTo>
                    <a:pt x="324" y="3823"/>
                    <a:pt x="3005" y="6299"/>
                    <a:pt x="6267" y="6299"/>
                  </a:cubicBezTo>
                  <a:cubicBezTo>
                    <a:pt x="9528" y="6299"/>
                    <a:pt x="12209" y="3823"/>
                    <a:pt x="12533" y="641"/>
                  </a:cubicBezTo>
                  <a:lnTo>
                    <a:pt x="10090" y="0"/>
                  </a:lnTo>
                  <a:cubicBezTo>
                    <a:pt x="10090" y="2113"/>
                    <a:pt x="8380" y="3823"/>
                    <a:pt x="6267" y="3823"/>
                  </a:cubicBezTo>
                  <a:cubicBezTo>
                    <a:pt x="4160" y="3823"/>
                    <a:pt x="2443" y="2120"/>
                    <a:pt x="244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2" name="Google Shape;6172;p65"/>
            <p:cNvSpPr/>
            <p:nvPr/>
          </p:nvSpPr>
          <p:spPr>
            <a:xfrm>
              <a:off x="4364523" y="3117725"/>
              <a:ext cx="648600" cy="95425"/>
            </a:xfrm>
            <a:custGeom>
              <a:rect b="b" l="l" r="r" t="t"/>
              <a:pathLst>
                <a:path extrusionOk="0" h="3817" w="25944">
                  <a:moveTo>
                    <a:pt x="5052" y="0"/>
                  </a:moveTo>
                  <a:lnTo>
                    <a:pt x="0" y="0"/>
                  </a:lnTo>
                  <a:lnTo>
                    <a:pt x="0" y="3817"/>
                  </a:lnTo>
                  <a:lnTo>
                    <a:pt x="5052" y="3817"/>
                  </a:lnTo>
                  <a:lnTo>
                    <a:pt x="5052" y="0"/>
                  </a:lnTo>
                  <a:close/>
                  <a:moveTo>
                    <a:pt x="20892" y="0"/>
                  </a:moveTo>
                  <a:lnTo>
                    <a:pt x="20892" y="3817"/>
                  </a:lnTo>
                  <a:lnTo>
                    <a:pt x="25943" y="3817"/>
                  </a:lnTo>
                  <a:lnTo>
                    <a:pt x="25943" y="0"/>
                  </a:ln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3" name="Google Shape;6173;p65"/>
            <p:cNvSpPr/>
            <p:nvPr/>
          </p:nvSpPr>
          <p:spPr>
            <a:xfrm>
              <a:off x="4364523" y="2832475"/>
              <a:ext cx="172700" cy="380675"/>
            </a:xfrm>
            <a:custGeom>
              <a:rect b="b" l="l" r="r" t="t"/>
              <a:pathLst>
                <a:path extrusionOk="0" h="15227" w="6908">
                  <a:moveTo>
                    <a:pt x="5052" y="15227"/>
                  </a:moveTo>
                  <a:lnTo>
                    <a:pt x="6907" y="15227"/>
                  </a:lnTo>
                  <a:lnTo>
                    <a:pt x="6907" y="6220"/>
                  </a:lnTo>
                  <a:lnTo>
                    <a:pt x="5052" y="6220"/>
                  </a:lnTo>
                  <a:close/>
                  <a:moveTo>
                    <a:pt x="1856" y="0"/>
                  </a:moveTo>
                  <a:cubicBezTo>
                    <a:pt x="766" y="647"/>
                    <a:pt x="0" y="1611"/>
                    <a:pt x="0" y="2965"/>
                  </a:cubicBezTo>
                  <a:lnTo>
                    <a:pt x="0" y="11403"/>
                  </a:lnTo>
                  <a:lnTo>
                    <a:pt x="1856" y="1140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4" name="Google Shape;6174;p65"/>
            <p:cNvSpPr/>
            <p:nvPr/>
          </p:nvSpPr>
          <p:spPr>
            <a:xfrm>
              <a:off x="4364523" y="3117550"/>
              <a:ext cx="46400" cy="95600"/>
            </a:xfrm>
            <a:custGeom>
              <a:rect b="b" l="l" r="r" t="t"/>
              <a:pathLst>
                <a:path extrusionOk="0" h="3824" w="1856">
                  <a:moveTo>
                    <a:pt x="0" y="0"/>
                  </a:moveTo>
                  <a:lnTo>
                    <a:pt x="1856" y="0"/>
                  </a:lnTo>
                  <a:lnTo>
                    <a:pt x="1856" y="3824"/>
                  </a:lnTo>
                  <a:lnTo>
                    <a:pt x="0" y="3824"/>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5" name="Google Shape;6175;p65"/>
            <p:cNvSpPr/>
            <p:nvPr/>
          </p:nvSpPr>
          <p:spPr>
            <a:xfrm>
              <a:off x="4549573" y="2496700"/>
              <a:ext cx="92950" cy="46575"/>
            </a:xfrm>
            <a:custGeom>
              <a:rect b="b" l="l" r="r" t="t"/>
              <a:pathLst>
                <a:path extrusionOk="0" h="1863" w="3718">
                  <a:moveTo>
                    <a:pt x="1856" y="1"/>
                  </a:moveTo>
                  <a:cubicBezTo>
                    <a:pt x="839" y="1"/>
                    <a:pt x="0" y="839"/>
                    <a:pt x="0" y="1863"/>
                  </a:cubicBezTo>
                  <a:lnTo>
                    <a:pt x="1242" y="1863"/>
                  </a:lnTo>
                  <a:cubicBezTo>
                    <a:pt x="1242" y="1519"/>
                    <a:pt x="1519" y="1242"/>
                    <a:pt x="1856" y="1242"/>
                  </a:cubicBezTo>
                  <a:cubicBezTo>
                    <a:pt x="2199" y="1242"/>
                    <a:pt x="2476" y="1519"/>
                    <a:pt x="2476" y="1863"/>
                  </a:cubicBezTo>
                  <a:lnTo>
                    <a:pt x="3718" y="1863"/>
                  </a:lnTo>
                  <a:cubicBezTo>
                    <a:pt x="3718" y="839"/>
                    <a:pt x="2879" y="1"/>
                    <a:pt x="18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6" name="Google Shape;6176;p65"/>
            <p:cNvSpPr/>
            <p:nvPr/>
          </p:nvSpPr>
          <p:spPr>
            <a:xfrm>
              <a:off x="4735273" y="2496700"/>
              <a:ext cx="92975" cy="46575"/>
            </a:xfrm>
            <a:custGeom>
              <a:rect b="b" l="l" r="r" t="t"/>
              <a:pathLst>
                <a:path extrusionOk="0" h="1863" w="3719">
                  <a:moveTo>
                    <a:pt x="1863" y="1"/>
                  </a:moveTo>
                  <a:cubicBezTo>
                    <a:pt x="839" y="1"/>
                    <a:pt x="1" y="839"/>
                    <a:pt x="1" y="1863"/>
                  </a:cubicBezTo>
                  <a:lnTo>
                    <a:pt x="1242" y="1863"/>
                  </a:lnTo>
                  <a:cubicBezTo>
                    <a:pt x="1242" y="1513"/>
                    <a:pt x="1513" y="1242"/>
                    <a:pt x="1863" y="1242"/>
                  </a:cubicBezTo>
                  <a:cubicBezTo>
                    <a:pt x="2199" y="1242"/>
                    <a:pt x="2477" y="1519"/>
                    <a:pt x="2477" y="1863"/>
                  </a:cubicBezTo>
                  <a:lnTo>
                    <a:pt x="3718" y="1863"/>
                  </a:lnTo>
                  <a:cubicBezTo>
                    <a:pt x="3718" y="839"/>
                    <a:pt x="2880" y="1"/>
                    <a:pt x="18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7" name="Google Shape;6177;p65"/>
            <p:cNvSpPr/>
            <p:nvPr/>
          </p:nvSpPr>
          <p:spPr>
            <a:xfrm>
              <a:off x="4610973" y="2600550"/>
              <a:ext cx="154700" cy="92950"/>
            </a:xfrm>
            <a:custGeom>
              <a:rect b="b" l="l" r="r" t="t"/>
              <a:pathLst>
                <a:path extrusionOk="0" h="3718" w="6188">
                  <a:moveTo>
                    <a:pt x="4841" y="1241"/>
                  </a:moveTo>
                  <a:cubicBezTo>
                    <a:pt x="4590" y="1954"/>
                    <a:pt x="3903" y="2476"/>
                    <a:pt x="3091" y="2476"/>
                  </a:cubicBezTo>
                  <a:cubicBezTo>
                    <a:pt x="2285" y="2476"/>
                    <a:pt x="1598" y="1954"/>
                    <a:pt x="1341" y="1241"/>
                  </a:cubicBezTo>
                  <a:close/>
                  <a:moveTo>
                    <a:pt x="1" y="0"/>
                  </a:moveTo>
                  <a:lnTo>
                    <a:pt x="1" y="621"/>
                  </a:lnTo>
                  <a:cubicBezTo>
                    <a:pt x="1" y="2331"/>
                    <a:pt x="1387" y="3717"/>
                    <a:pt x="3091" y="3717"/>
                  </a:cubicBezTo>
                  <a:cubicBezTo>
                    <a:pt x="4801" y="3717"/>
                    <a:pt x="6188" y="2318"/>
                    <a:pt x="6188" y="621"/>
                  </a:cubicBezTo>
                  <a:lnTo>
                    <a:pt x="618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8" name="Google Shape;6178;p65"/>
            <p:cNvSpPr/>
            <p:nvPr/>
          </p:nvSpPr>
          <p:spPr>
            <a:xfrm>
              <a:off x="4349323" y="2172175"/>
              <a:ext cx="679325" cy="1056650"/>
            </a:xfrm>
            <a:custGeom>
              <a:rect b="b" l="l" r="r" t="t"/>
              <a:pathLst>
                <a:path extrusionOk="0" h="42266" w="27173">
                  <a:moveTo>
                    <a:pt x="5316" y="11120"/>
                  </a:moveTo>
                  <a:lnTo>
                    <a:pt x="5316" y="14659"/>
                  </a:lnTo>
                  <a:lnTo>
                    <a:pt x="4418" y="14659"/>
                  </a:lnTo>
                  <a:cubicBezTo>
                    <a:pt x="4414" y="14659"/>
                    <a:pt x="4410" y="14659"/>
                    <a:pt x="4406" y="14659"/>
                  </a:cubicBezTo>
                  <a:cubicBezTo>
                    <a:pt x="3705" y="14659"/>
                    <a:pt x="3124" y="14087"/>
                    <a:pt x="3124" y="13371"/>
                  </a:cubicBezTo>
                  <a:lnTo>
                    <a:pt x="3124" y="12414"/>
                  </a:lnTo>
                  <a:cubicBezTo>
                    <a:pt x="3124" y="11701"/>
                    <a:pt x="3705" y="11120"/>
                    <a:pt x="4418" y="11120"/>
                  </a:cubicBezTo>
                  <a:close/>
                  <a:moveTo>
                    <a:pt x="22464" y="11126"/>
                  </a:moveTo>
                  <a:cubicBezTo>
                    <a:pt x="23184" y="11126"/>
                    <a:pt x="23758" y="11707"/>
                    <a:pt x="23758" y="12414"/>
                  </a:cubicBezTo>
                  <a:lnTo>
                    <a:pt x="23758" y="13371"/>
                  </a:lnTo>
                  <a:cubicBezTo>
                    <a:pt x="23758" y="14084"/>
                    <a:pt x="23184" y="14666"/>
                    <a:pt x="22464" y="14666"/>
                  </a:cubicBezTo>
                  <a:lnTo>
                    <a:pt x="21843" y="14666"/>
                  </a:lnTo>
                  <a:lnTo>
                    <a:pt x="21843" y="11126"/>
                  </a:lnTo>
                  <a:close/>
                  <a:moveTo>
                    <a:pt x="20615" y="11126"/>
                  </a:moveTo>
                  <a:lnTo>
                    <a:pt x="20615" y="15286"/>
                  </a:lnTo>
                  <a:cubicBezTo>
                    <a:pt x="20615" y="19169"/>
                    <a:pt x="17466" y="22318"/>
                    <a:pt x="13583" y="22318"/>
                  </a:cubicBezTo>
                  <a:cubicBezTo>
                    <a:pt x="9707" y="22318"/>
                    <a:pt x="6551" y="19169"/>
                    <a:pt x="6551" y="15286"/>
                  </a:cubicBezTo>
                  <a:lnTo>
                    <a:pt x="6551" y="11126"/>
                  </a:lnTo>
                  <a:close/>
                  <a:moveTo>
                    <a:pt x="16786" y="22913"/>
                  </a:moveTo>
                  <a:lnTo>
                    <a:pt x="16786" y="24233"/>
                  </a:lnTo>
                  <a:cubicBezTo>
                    <a:pt x="16786" y="26003"/>
                    <a:pt x="15353" y="27436"/>
                    <a:pt x="13583" y="27436"/>
                  </a:cubicBezTo>
                  <a:cubicBezTo>
                    <a:pt x="11814" y="27436"/>
                    <a:pt x="10381" y="26003"/>
                    <a:pt x="10381" y="24233"/>
                  </a:cubicBezTo>
                  <a:lnTo>
                    <a:pt x="10381" y="22913"/>
                  </a:lnTo>
                  <a:cubicBezTo>
                    <a:pt x="11365" y="23329"/>
                    <a:pt x="12447" y="23560"/>
                    <a:pt x="13583" y="23560"/>
                  </a:cubicBezTo>
                  <a:cubicBezTo>
                    <a:pt x="14725" y="23560"/>
                    <a:pt x="15802" y="23329"/>
                    <a:pt x="16786" y="22913"/>
                  </a:cubicBezTo>
                  <a:close/>
                  <a:moveTo>
                    <a:pt x="17968" y="25019"/>
                  </a:moveTo>
                  <a:lnTo>
                    <a:pt x="19169" y="25329"/>
                  </a:lnTo>
                  <a:cubicBezTo>
                    <a:pt x="18641" y="27970"/>
                    <a:pt x="16330" y="29912"/>
                    <a:pt x="13583" y="29912"/>
                  </a:cubicBezTo>
                  <a:cubicBezTo>
                    <a:pt x="10836" y="29912"/>
                    <a:pt x="8525" y="27984"/>
                    <a:pt x="8010" y="25329"/>
                  </a:cubicBezTo>
                  <a:lnTo>
                    <a:pt x="9219" y="25019"/>
                  </a:lnTo>
                  <a:cubicBezTo>
                    <a:pt x="9588" y="27099"/>
                    <a:pt x="11404" y="28670"/>
                    <a:pt x="13590" y="28670"/>
                  </a:cubicBezTo>
                  <a:cubicBezTo>
                    <a:pt x="15782" y="28670"/>
                    <a:pt x="17598" y="27092"/>
                    <a:pt x="17968" y="25019"/>
                  </a:cubicBezTo>
                  <a:close/>
                  <a:moveTo>
                    <a:pt x="5039" y="38436"/>
                  </a:moveTo>
                  <a:lnTo>
                    <a:pt x="5039" y="41024"/>
                  </a:lnTo>
                  <a:lnTo>
                    <a:pt x="1229" y="41024"/>
                  </a:lnTo>
                  <a:lnTo>
                    <a:pt x="1229" y="38436"/>
                  </a:lnTo>
                  <a:close/>
                  <a:moveTo>
                    <a:pt x="25931" y="38436"/>
                  </a:moveTo>
                  <a:lnTo>
                    <a:pt x="25931" y="41024"/>
                  </a:lnTo>
                  <a:lnTo>
                    <a:pt x="22121" y="41024"/>
                  </a:lnTo>
                  <a:lnTo>
                    <a:pt x="22121" y="38436"/>
                  </a:lnTo>
                  <a:close/>
                  <a:moveTo>
                    <a:pt x="9753" y="0"/>
                  </a:moveTo>
                  <a:cubicBezTo>
                    <a:pt x="6247" y="0"/>
                    <a:pt x="3401" y="2846"/>
                    <a:pt x="3401" y="6359"/>
                  </a:cubicBezTo>
                  <a:lnTo>
                    <a:pt x="3401" y="6854"/>
                  </a:lnTo>
                  <a:lnTo>
                    <a:pt x="4636" y="6854"/>
                  </a:lnTo>
                  <a:lnTo>
                    <a:pt x="4636" y="6359"/>
                  </a:lnTo>
                  <a:cubicBezTo>
                    <a:pt x="4636" y="3533"/>
                    <a:pt x="6934" y="1242"/>
                    <a:pt x="9753" y="1242"/>
                  </a:cubicBezTo>
                  <a:lnTo>
                    <a:pt x="17406" y="1242"/>
                  </a:lnTo>
                  <a:cubicBezTo>
                    <a:pt x="20226" y="1242"/>
                    <a:pt x="22524" y="3533"/>
                    <a:pt x="22524" y="6359"/>
                  </a:cubicBezTo>
                  <a:lnTo>
                    <a:pt x="22524" y="8584"/>
                  </a:lnTo>
                  <a:cubicBezTo>
                    <a:pt x="22524" y="9297"/>
                    <a:pt x="21943" y="9878"/>
                    <a:pt x="21229" y="9878"/>
                  </a:cubicBezTo>
                  <a:lnTo>
                    <a:pt x="5930" y="9878"/>
                  </a:lnTo>
                  <a:cubicBezTo>
                    <a:pt x="5224" y="9878"/>
                    <a:pt x="4636" y="9304"/>
                    <a:pt x="4636" y="8584"/>
                  </a:cubicBezTo>
                  <a:lnTo>
                    <a:pt x="4636" y="8089"/>
                  </a:lnTo>
                  <a:lnTo>
                    <a:pt x="3401" y="8089"/>
                  </a:lnTo>
                  <a:lnTo>
                    <a:pt x="3401" y="8584"/>
                  </a:lnTo>
                  <a:cubicBezTo>
                    <a:pt x="3401" y="9086"/>
                    <a:pt x="3547" y="9561"/>
                    <a:pt x="3804" y="9958"/>
                  </a:cubicBezTo>
                  <a:cubicBezTo>
                    <a:pt x="2708" y="10235"/>
                    <a:pt x="1889" y="11225"/>
                    <a:pt x="1889" y="12407"/>
                  </a:cubicBezTo>
                  <a:lnTo>
                    <a:pt x="1889" y="13365"/>
                  </a:lnTo>
                  <a:cubicBezTo>
                    <a:pt x="1889" y="14758"/>
                    <a:pt x="3025" y="15900"/>
                    <a:pt x="4425" y="15900"/>
                  </a:cubicBezTo>
                  <a:lnTo>
                    <a:pt x="5336" y="15900"/>
                  </a:lnTo>
                  <a:cubicBezTo>
                    <a:pt x="5534" y="18561"/>
                    <a:pt x="7007" y="20885"/>
                    <a:pt x="9146" y="22252"/>
                  </a:cubicBezTo>
                  <a:lnTo>
                    <a:pt x="9146" y="23745"/>
                  </a:lnTo>
                  <a:lnTo>
                    <a:pt x="4174" y="25059"/>
                  </a:lnTo>
                  <a:cubicBezTo>
                    <a:pt x="1520" y="25752"/>
                    <a:pt x="1" y="27330"/>
                    <a:pt x="1" y="29377"/>
                  </a:cubicBezTo>
                  <a:lnTo>
                    <a:pt x="1" y="42259"/>
                  </a:lnTo>
                  <a:lnTo>
                    <a:pt x="11734" y="42259"/>
                  </a:lnTo>
                  <a:lnTo>
                    <a:pt x="11734" y="41024"/>
                  </a:lnTo>
                  <a:lnTo>
                    <a:pt x="6287" y="41024"/>
                  </a:lnTo>
                  <a:lnTo>
                    <a:pt x="6287" y="32632"/>
                  </a:lnTo>
                  <a:lnTo>
                    <a:pt x="5052" y="32632"/>
                  </a:lnTo>
                  <a:lnTo>
                    <a:pt x="5052" y="37201"/>
                  </a:lnTo>
                  <a:lnTo>
                    <a:pt x="1236" y="37201"/>
                  </a:lnTo>
                  <a:lnTo>
                    <a:pt x="1236" y="29377"/>
                  </a:lnTo>
                  <a:cubicBezTo>
                    <a:pt x="1236" y="28532"/>
                    <a:pt x="1658" y="27006"/>
                    <a:pt x="4491" y="26267"/>
                  </a:cubicBezTo>
                  <a:lnTo>
                    <a:pt x="6815" y="25653"/>
                  </a:lnTo>
                  <a:cubicBezTo>
                    <a:pt x="7112" y="27072"/>
                    <a:pt x="7845" y="28367"/>
                    <a:pt x="8935" y="29357"/>
                  </a:cubicBezTo>
                  <a:cubicBezTo>
                    <a:pt x="10216" y="30513"/>
                    <a:pt x="11866" y="31160"/>
                    <a:pt x="13590" y="31160"/>
                  </a:cubicBezTo>
                  <a:cubicBezTo>
                    <a:pt x="15320" y="31160"/>
                    <a:pt x="16971" y="30519"/>
                    <a:pt x="18245" y="29357"/>
                  </a:cubicBezTo>
                  <a:cubicBezTo>
                    <a:pt x="19334" y="28367"/>
                    <a:pt x="20074" y="27072"/>
                    <a:pt x="20371" y="25653"/>
                  </a:cubicBezTo>
                  <a:lnTo>
                    <a:pt x="22695" y="26273"/>
                  </a:lnTo>
                  <a:cubicBezTo>
                    <a:pt x="25528" y="27013"/>
                    <a:pt x="25944" y="28545"/>
                    <a:pt x="25944" y="29383"/>
                  </a:cubicBezTo>
                  <a:lnTo>
                    <a:pt x="25944" y="37208"/>
                  </a:lnTo>
                  <a:lnTo>
                    <a:pt x="22134" y="37208"/>
                  </a:lnTo>
                  <a:lnTo>
                    <a:pt x="22134" y="32645"/>
                  </a:lnTo>
                  <a:lnTo>
                    <a:pt x="20893" y="32645"/>
                  </a:lnTo>
                  <a:lnTo>
                    <a:pt x="20893" y="41031"/>
                  </a:lnTo>
                  <a:lnTo>
                    <a:pt x="15445" y="41031"/>
                  </a:lnTo>
                  <a:lnTo>
                    <a:pt x="15445" y="42266"/>
                  </a:lnTo>
                  <a:lnTo>
                    <a:pt x="27172" y="42266"/>
                  </a:lnTo>
                  <a:lnTo>
                    <a:pt x="27172" y="29377"/>
                  </a:lnTo>
                  <a:cubicBezTo>
                    <a:pt x="27172" y="27337"/>
                    <a:pt x="25653" y="25758"/>
                    <a:pt x="22999" y="25065"/>
                  </a:cubicBezTo>
                  <a:lnTo>
                    <a:pt x="18034" y="23758"/>
                  </a:lnTo>
                  <a:lnTo>
                    <a:pt x="18034" y="22252"/>
                  </a:lnTo>
                  <a:cubicBezTo>
                    <a:pt x="20173" y="20892"/>
                    <a:pt x="21639" y="18574"/>
                    <a:pt x="21837" y="15900"/>
                  </a:cubicBezTo>
                  <a:lnTo>
                    <a:pt x="22484" y="15900"/>
                  </a:lnTo>
                  <a:cubicBezTo>
                    <a:pt x="23877" y="15900"/>
                    <a:pt x="25013" y="14758"/>
                    <a:pt x="25013" y="13365"/>
                  </a:cubicBezTo>
                  <a:lnTo>
                    <a:pt x="25013" y="12407"/>
                  </a:lnTo>
                  <a:cubicBezTo>
                    <a:pt x="25013" y="11305"/>
                    <a:pt x="24306" y="10367"/>
                    <a:pt x="23323" y="10024"/>
                  </a:cubicBezTo>
                  <a:cubicBezTo>
                    <a:pt x="23606" y="9608"/>
                    <a:pt x="23778" y="9112"/>
                    <a:pt x="23778" y="8584"/>
                  </a:cubicBezTo>
                  <a:lnTo>
                    <a:pt x="23778" y="6359"/>
                  </a:lnTo>
                  <a:cubicBezTo>
                    <a:pt x="23778" y="2846"/>
                    <a:pt x="20932" y="0"/>
                    <a:pt x="1742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9" name="Google Shape;6179;p65"/>
            <p:cNvSpPr/>
            <p:nvPr/>
          </p:nvSpPr>
          <p:spPr>
            <a:xfrm>
              <a:off x="4673373" y="3197775"/>
              <a:ext cx="31050" cy="30900"/>
            </a:xfrm>
            <a:custGeom>
              <a:rect b="b" l="l" r="r" t="t"/>
              <a:pathLst>
                <a:path extrusionOk="0" h="1236" w="1242">
                  <a:moveTo>
                    <a:pt x="1" y="0"/>
                  </a:moveTo>
                  <a:lnTo>
                    <a:pt x="1" y="1235"/>
                  </a:lnTo>
                  <a:lnTo>
                    <a:pt x="1242" y="1235"/>
                  </a:lnTo>
                  <a:lnTo>
                    <a:pt x="124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80" name="Google Shape;6180;p65"/>
          <p:cNvGrpSpPr/>
          <p:nvPr/>
        </p:nvGrpSpPr>
        <p:grpSpPr>
          <a:xfrm>
            <a:off x="8286037" y="2857607"/>
            <a:ext cx="362685" cy="537624"/>
            <a:chOff x="10180073" y="2172175"/>
            <a:chExt cx="712825" cy="1056650"/>
          </a:xfrm>
        </p:grpSpPr>
        <p:sp>
          <p:nvSpPr>
            <p:cNvPr id="6181" name="Google Shape;6181;p65"/>
            <p:cNvSpPr/>
            <p:nvPr/>
          </p:nvSpPr>
          <p:spPr>
            <a:xfrm>
              <a:off x="10255848" y="2187700"/>
              <a:ext cx="561600" cy="344025"/>
            </a:xfrm>
            <a:custGeom>
              <a:rect b="b" l="l" r="r" t="t"/>
              <a:pathLst>
                <a:path extrusionOk="0" h="13761" w="22464">
                  <a:moveTo>
                    <a:pt x="7488" y="11892"/>
                  </a:moveTo>
                  <a:cubicBezTo>
                    <a:pt x="9542" y="11892"/>
                    <a:pt x="11232" y="10208"/>
                    <a:pt x="11232" y="8148"/>
                  </a:cubicBezTo>
                  <a:cubicBezTo>
                    <a:pt x="11232" y="10202"/>
                    <a:pt x="12916" y="11892"/>
                    <a:pt x="14983" y="11892"/>
                  </a:cubicBezTo>
                  <a:lnTo>
                    <a:pt x="20595" y="11892"/>
                  </a:lnTo>
                  <a:cubicBezTo>
                    <a:pt x="21619" y="11892"/>
                    <a:pt x="22451" y="12724"/>
                    <a:pt x="22464" y="13741"/>
                  </a:cubicBezTo>
                  <a:lnTo>
                    <a:pt x="22464" y="11232"/>
                  </a:lnTo>
                  <a:cubicBezTo>
                    <a:pt x="22464" y="5058"/>
                    <a:pt x="17413" y="0"/>
                    <a:pt x="11232" y="0"/>
                  </a:cubicBezTo>
                  <a:cubicBezTo>
                    <a:pt x="5052" y="0"/>
                    <a:pt x="1" y="5051"/>
                    <a:pt x="1" y="11232"/>
                  </a:cubicBezTo>
                  <a:lnTo>
                    <a:pt x="1" y="13761"/>
                  </a:lnTo>
                  <a:cubicBezTo>
                    <a:pt x="1" y="12724"/>
                    <a:pt x="839" y="11885"/>
                    <a:pt x="1876" y="11885"/>
                  </a:cubicBezTo>
                  <a:close/>
                </a:path>
              </a:pathLst>
            </a:custGeom>
            <a:solidFill>
              <a:srgbClr val="DECB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2" name="Google Shape;6182;p65"/>
            <p:cNvSpPr/>
            <p:nvPr/>
          </p:nvSpPr>
          <p:spPr>
            <a:xfrm>
              <a:off x="10349273" y="2391400"/>
              <a:ext cx="374250" cy="397850"/>
            </a:xfrm>
            <a:custGeom>
              <a:rect b="b" l="l" r="r" t="t"/>
              <a:pathLst>
                <a:path extrusionOk="0" h="15914" w="14970">
                  <a:moveTo>
                    <a:pt x="3751" y="3744"/>
                  </a:moveTo>
                  <a:lnTo>
                    <a:pt x="1" y="3744"/>
                  </a:lnTo>
                  <a:lnTo>
                    <a:pt x="1" y="8425"/>
                  </a:lnTo>
                  <a:cubicBezTo>
                    <a:pt x="1" y="12592"/>
                    <a:pt x="3421" y="15913"/>
                    <a:pt x="7489" y="15913"/>
                  </a:cubicBezTo>
                  <a:cubicBezTo>
                    <a:pt x="11556" y="15913"/>
                    <a:pt x="14970" y="12592"/>
                    <a:pt x="14970" y="8425"/>
                  </a:cubicBezTo>
                  <a:lnTo>
                    <a:pt x="14970" y="3744"/>
                  </a:lnTo>
                  <a:lnTo>
                    <a:pt x="11226" y="3744"/>
                  </a:lnTo>
                  <a:cubicBezTo>
                    <a:pt x="9172" y="3744"/>
                    <a:pt x="7475" y="2060"/>
                    <a:pt x="7475" y="0"/>
                  </a:cubicBezTo>
                  <a:cubicBezTo>
                    <a:pt x="7489" y="2054"/>
                    <a:pt x="5805" y="3744"/>
                    <a:pt x="3751" y="3744"/>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3" name="Google Shape;6183;p65"/>
            <p:cNvSpPr/>
            <p:nvPr/>
          </p:nvSpPr>
          <p:spPr>
            <a:xfrm>
              <a:off x="10255848" y="2484975"/>
              <a:ext cx="561450" cy="117075"/>
            </a:xfrm>
            <a:custGeom>
              <a:rect b="b" l="l" r="r" t="t"/>
              <a:pathLst>
                <a:path extrusionOk="0" h="4683" w="22458">
                  <a:moveTo>
                    <a:pt x="18713" y="1"/>
                  </a:moveTo>
                  <a:lnTo>
                    <a:pt x="18713" y="4682"/>
                  </a:lnTo>
                  <a:lnTo>
                    <a:pt x="20582" y="4682"/>
                  </a:lnTo>
                  <a:cubicBezTo>
                    <a:pt x="21606" y="4682"/>
                    <a:pt x="22444" y="3850"/>
                    <a:pt x="22457" y="2834"/>
                  </a:cubicBezTo>
                  <a:lnTo>
                    <a:pt x="22457" y="1876"/>
                  </a:lnTo>
                  <a:lnTo>
                    <a:pt x="22457" y="1850"/>
                  </a:lnTo>
                  <a:cubicBezTo>
                    <a:pt x="22444" y="833"/>
                    <a:pt x="21606" y="1"/>
                    <a:pt x="20582" y="1"/>
                  </a:cubicBezTo>
                  <a:close/>
                  <a:moveTo>
                    <a:pt x="1876" y="4676"/>
                  </a:moveTo>
                  <a:lnTo>
                    <a:pt x="3745" y="4676"/>
                  </a:lnTo>
                  <a:lnTo>
                    <a:pt x="3745" y="1"/>
                  </a:lnTo>
                  <a:lnTo>
                    <a:pt x="1876" y="1"/>
                  </a:lnTo>
                  <a:cubicBezTo>
                    <a:pt x="839" y="1"/>
                    <a:pt x="1" y="846"/>
                    <a:pt x="1" y="1876"/>
                  </a:cubicBezTo>
                  <a:lnTo>
                    <a:pt x="1" y="2807"/>
                  </a:lnTo>
                  <a:cubicBezTo>
                    <a:pt x="1" y="3831"/>
                    <a:pt x="839" y="4676"/>
                    <a:pt x="1876" y="4676"/>
                  </a:cubicBez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4" name="Google Shape;6184;p65"/>
            <p:cNvSpPr/>
            <p:nvPr/>
          </p:nvSpPr>
          <p:spPr>
            <a:xfrm>
              <a:off x="10255848" y="2554975"/>
              <a:ext cx="561450" cy="208850"/>
            </a:xfrm>
            <a:custGeom>
              <a:rect b="b" l="l" r="r" t="t"/>
              <a:pathLst>
                <a:path extrusionOk="0" h="8354" w="22458">
                  <a:moveTo>
                    <a:pt x="20582" y="1876"/>
                  </a:moveTo>
                  <a:lnTo>
                    <a:pt x="18713" y="1876"/>
                  </a:lnTo>
                  <a:cubicBezTo>
                    <a:pt x="18713" y="4629"/>
                    <a:pt x="17201" y="7046"/>
                    <a:pt x="14970" y="8353"/>
                  </a:cubicBezTo>
                  <a:lnTo>
                    <a:pt x="18713" y="8003"/>
                  </a:lnTo>
                  <a:cubicBezTo>
                    <a:pt x="20760" y="7818"/>
                    <a:pt x="22457" y="6339"/>
                    <a:pt x="22457" y="4273"/>
                  </a:cubicBezTo>
                  <a:lnTo>
                    <a:pt x="22457" y="27"/>
                  </a:lnTo>
                  <a:cubicBezTo>
                    <a:pt x="22444" y="1050"/>
                    <a:pt x="21606" y="1876"/>
                    <a:pt x="20582" y="1876"/>
                  </a:cubicBezTo>
                  <a:close/>
                  <a:moveTo>
                    <a:pt x="3738" y="8003"/>
                  </a:moveTo>
                  <a:lnTo>
                    <a:pt x="7475" y="8353"/>
                  </a:lnTo>
                  <a:cubicBezTo>
                    <a:pt x="5243" y="7059"/>
                    <a:pt x="3738" y="4629"/>
                    <a:pt x="3738" y="1876"/>
                  </a:cubicBezTo>
                  <a:lnTo>
                    <a:pt x="1876" y="1876"/>
                  </a:lnTo>
                  <a:cubicBezTo>
                    <a:pt x="839" y="1876"/>
                    <a:pt x="1" y="1031"/>
                    <a:pt x="1" y="1"/>
                  </a:cubicBezTo>
                  <a:lnTo>
                    <a:pt x="1" y="4273"/>
                  </a:lnTo>
                  <a:cubicBezTo>
                    <a:pt x="1" y="6339"/>
                    <a:pt x="1691" y="7818"/>
                    <a:pt x="3738" y="8003"/>
                  </a:cubicBezTo>
                  <a:close/>
                </a:path>
              </a:pathLst>
            </a:custGeom>
            <a:solidFill>
              <a:srgbClr val="D4B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5" name="Google Shape;6185;p65"/>
            <p:cNvSpPr/>
            <p:nvPr/>
          </p:nvSpPr>
          <p:spPr>
            <a:xfrm>
              <a:off x="10349273" y="2484975"/>
              <a:ext cx="210500" cy="316825"/>
            </a:xfrm>
            <a:custGeom>
              <a:rect b="b" l="l" r="r" t="t"/>
              <a:pathLst>
                <a:path extrusionOk="0" h="12673" w="8420">
                  <a:moveTo>
                    <a:pt x="1856" y="1"/>
                  </a:moveTo>
                  <a:lnTo>
                    <a:pt x="1" y="1"/>
                  </a:lnTo>
                  <a:lnTo>
                    <a:pt x="1" y="4682"/>
                  </a:lnTo>
                  <a:cubicBezTo>
                    <a:pt x="1" y="9172"/>
                    <a:pt x="3983" y="12672"/>
                    <a:pt x="8420" y="12111"/>
                  </a:cubicBezTo>
                  <a:cubicBezTo>
                    <a:pt x="4775" y="11649"/>
                    <a:pt x="1856" y="8525"/>
                    <a:pt x="1856" y="468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6" name="Google Shape;6186;p65"/>
            <p:cNvSpPr/>
            <p:nvPr/>
          </p:nvSpPr>
          <p:spPr>
            <a:xfrm>
              <a:off x="10255848" y="2175300"/>
              <a:ext cx="303925" cy="356425"/>
            </a:xfrm>
            <a:custGeom>
              <a:rect b="b" l="l" r="r" t="t"/>
              <a:pathLst>
                <a:path extrusionOk="0" h="14257" w="12157">
                  <a:moveTo>
                    <a:pt x="12157" y="536"/>
                  </a:moveTo>
                  <a:cubicBezTo>
                    <a:pt x="5646" y="1"/>
                    <a:pt x="1" y="5178"/>
                    <a:pt x="1" y="11728"/>
                  </a:cubicBezTo>
                  <a:lnTo>
                    <a:pt x="1" y="14257"/>
                  </a:lnTo>
                  <a:cubicBezTo>
                    <a:pt x="1" y="13233"/>
                    <a:pt x="833" y="12388"/>
                    <a:pt x="1856" y="12381"/>
                  </a:cubicBezTo>
                  <a:cubicBezTo>
                    <a:pt x="1856" y="6214"/>
                    <a:pt x="5811" y="1064"/>
                    <a:pt x="12157" y="536"/>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7" name="Google Shape;6187;p65"/>
            <p:cNvSpPr/>
            <p:nvPr/>
          </p:nvSpPr>
          <p:spPr>
            <a:xfrm>
              <a:off x="10349273" y="2763800"/>
              <a:ext cx="374250" cy="304425"/>
            </a:xfrm>
            <a:custGeom>
              <a:rect b="b" l="l" r="r" t="t"/>
              <a:pathLst>
                <a:path extrusionOk="0" h="12177" w="14970">
                  <a:moveTo>
                    <a:pt x="3751" y="0"/>
                  </a:moveTo>
                  <a:lnTo>
                    <a:pt x="3751" y="3810"/>
                  </a:lnTo>
                  <a:lnTo>
                    <a:pt x="1" y="4688"/>
                  </a:lnTo>
                  <a:cubicBezTo>
                    <a:pt x="1" y="8822"/>
                    <a:pt x="3355" y="12176"/>
                    <a:pt x="7489" y="12176"/>
                  </a:cubicBezTo>
                  <a:cubicBezTo>
                    <a:pt x="11622" y="12176"/>
                    <a:pt x="14970" y="8822"/>
                    <a:pt x="14970" y="4688"/>
                  </a:cubicBezTo>
                  <a:lnTo>
                    <a:pt x="11226" y="3810"/>
                  </a:lnTo>
                  <a:lnTo>
                    <a:pt x="11226" y="0"/>
                  </a:lnTo>
                  <a:cubicBezTo>
                    <a:pt x="10249" y="568"/>
                    <a:pt x="9126" y="925"/>
                    <a:pt x="7951" y="997"/>
                  </a:cubicBezTo>
                  <a:cubicBezTo>
                    <a:pt x="6478" y="1090"/>
                    <a:pt x="5019" y="740"/>
                    <a:pt x="3751" y="0"/>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8" name="Google Shape;6188;p65"/>
            <p:cNvSpPr/>
            <p:nvPr/>
          </p:nvSpPr>
          <p:spPr>
            <a:xfrm>
              <a:off x="10195598" y="2881000"/>
              <a:ext cx="681625" cy="332150"/>
            </a:xfrm>
            <a:custGeom>
              <a:rect b="b" l="l" r="r" t="t"/>
              <a:pathLst>
                <a:path extrusionOk="0" h="13286" w="27265">
                  <a:moveTo>
                    <a:pt x="13636" y="7488"/>
                  </a:moveTo>
                  <a:cubicBezTo>
                    <a:pt x="9502" y="7488"/>
                    <a:pt x="6148" y="4134"/>
                    <a:pt x="6148" y="0"/>
                  </a:cubicBezTo>
                  <a:lnTo>
                    <a:pt x="3711" y="568"/>
                  </a:lnTo>
                  <a:cubicBezTo>
                    <a:pt x="1757" y="1163"/>
                    <a:pt x="1" y="2245"/>
                    <a:pt x="1" y="4279"/>
                  </a:cubicBezTo>
                  <a:lnTo>
                    <a:pt x="1" y="13286"/>
                  </a:lnTo>
                  <a:lnTo>
                    <a:pt x="27264" y="13286"/>
                  </a:lnTo>
                  <a:lnTo>
                    <a:pt x="27264" y="4279"/>
                  </a:lnTo>
                  <a:cubicBezTo>
                    <a:pt x="27264" y="2245"/>
                    <a:pt x="25501" y="1163"/>
                    <a:pt x="23547" y="568"/>
                  </a:cubicBezTo>
                  <a:lnTo>
                    <a:pt x="21110" y="0"/>
                  </a:lnTo>
                  <a:cubicBezTo>
                    <a:pt x="21123" y="4134"/>
                    <a:pt x="17769" y="7488"/>
                    <a:pt x="13636" y="748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9" name="Google Shape;6189;p65"/>
            <p:cNvSpPr/>
            <p:nvPr/>
          </p:nvSpPr>
          <p:spPr>
            <a:xfrm>
              <a:off x="10195773" y="2915000"/>
              <a:ext cx="46400" cy="298150"/>
            </a:xfrm>
            <a:custGeom>
              <a:rect b="b" l="l" r="r" t="t"/>
              <a:pathLst>
                <a:path extrusionOk="0" h="11926" w="1856">
                  <a:moveTo>
                    <a:pt x="1856" y="1"/>
                  </a:moveTo>
                  <a:cubicBezTo>
                    <a:pt x="766" y="641"/>
                    <a:pt x="0" y="1579"/>
                    <a:pt x="0" y="2919"/>
                  </a:cubicBezTo>
                  <a:lnTo>
                    <a:pt x="0" y="11926"/>
                  </a:lnTo>
                  <a:lnTo>
                    <a:pt x="1856" y="1192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0" name="Google Shape;6190;p65"/>
            <p:cNvSpPr/>
            <p:nvPr/>
          </p:nvSpPr>
          <p:spPr>
            <a:xfrm>
              <a:off x="10180073" y="2172175"/>
              <a:ext cx="712825" cy="1056650"/>
            </a:xfrm>
            <a:custGeom>
              <a:rect b="b" l="l" r="r" t="t"/>
              <a:pathLst>
                <a:path extrusionOk="0" h="42266" w="28513">
                  <a:moveTo>
                    <a:pt x="6161" y="13127"/>
                  </a:moveTo>
                  <a:lnTo>
                    <a:pt x="6161" y="16567"/>
                  </a:lnTo>
                  <a:lnTo>
                    <a:pt x="4907" y="16567"/>
                  </a:lnTo>
                  <a:cubicBezTo>
                    <a:pt x="4214" y="16567"/>
                    <a:pt x="3652" y="16006"/>
                    <a:pt x="3652" y="15313"/>
                  </a:cubicBezTo>
                  <a:lnTo>
                    <a:pt x="3652" y="14382"/>
                  </a:lnTo>
                  <a:cubicBezTo>
                    <a:pt x="3652" y="13688"/>
                    <a:pt x="4214" y="13127"/>
                    <a:pt x="4907" y="13127"/>
                  </a:cubicBezTo>
                  <a:close/>
                  <a:moveTo>
                    <a:pt x="23613" y="13127"/>
                  </a:moveTo>
                  <a:cubicBezTo>
                    <a:pt x="24306" y="13134"/>
                    <a:pt x="24868" y="13688"/>
                    <a:pt x="24868" y="14382"/>
                  </a:cubicBezTo>
                  <a:lnTo>
                    <a:pt x="24868" y="15319"/>
                  </a:lnTo>
                  <a:cubicBezTo>
                    <a:pt x="24868" y="16013"/>
                    <a:pt x="24306" y="16567"/>
                    <a:pt x="23613" y="16567"/>
                  </a:cubicBezTo>
                  <a:lnTo>
                    <a:pt x="22359" y="16567"/>
                  </a:lnTo>
                  <a:lnTo>
                    <a:pt x="22359" y="13127"/>
                  </a:lnTo>
                  <a:close/>
                  <a:moveTo>
                    <a:pt x="3652" y="17465"/>
                  </a:moveTo>
                  <a:cubicBezTo>
                    <a:pt x="4022" y="17683"/>
                    <a:pt x="4445" y="17802"/>
                    <a:pt x="4907" y="17802"/>
                  </a:cubicBezTo>
                  <a:lnTo>
                    <a:pt x="6181" y="17802"/>
                  </a:lnTo>
                  <a:cubicBezTo>
                    <a:pt x="6333" y="19763"/>
                    <a:pt x="7185" y="21526"/>
                    <a:pt x="8479" y="22847"/>
                  </a:cubicBezTo>
                  <a:lnTo>
                    <a:pt x="6835" y="22701"/>
                  </a:lnTo>
                  <a:cubicBezTo>
                    <a:pt x="4986" y="22536"/>
                    <a:pt x="3652" y="21222"/>
                    <a:pt x="3652" y="19598"/>
                  </a:cubicBezTo>
                  <a:lnTo>
                    <a:pt x="3652" y="17465"/>
                  </a:lnTo>
                  <a:close/>
                  <a:moveTo>
                    <a:pt x="24887" y="17465"/>
                  </a:moveTo>
                  <a:lnTo>
                    <a:pt x="24887" y="19585"/>
                  </a:lnTo>
                  <a:cubicBezTo>
                    <a:pt x="24868" y="21222"/>
                    <a:pt x="23534" y="22536"/>
                    <a:pt x="21692" y="22701"/>
                  </a:cubicBezTo>
                  <a:lnTo>
                    <a:pt x="20061" y="22847"/>
                  </a:lnTo>
                  <a:cubicBezTo>
                    <a:pt x="21355" y="21526"/>
                    <a:pt x="22207" y="19763"/>
                    <a:pt x="22352" y="17802"/>
                  </a:cubicBezTo>
                  <a:lnTo>
                    <a:pt x="23633" y="17802"/>
                  </a:lnTo>
                  <a:cubicBezTo>
                    <a:pt x="24089" y="17802"/>
                    <a:pt x="24518" y="17683"/>
                    <a:pt x="24887" y="17465"/>
                  </a:cubicBezTo>
                  <a:close/>
                  <a:moveTo>
                    <a:pt x="14257" y="11001"/>
                  </a:moveTo>
                  <a:cubicBezTo>
                    <a:pt x="15016" y="12275"/>
                    <a:pt x="16409" y="13127"/>
                    <a:pt x="18001" y="13127"/>
                  </a:cubicBezTo>
                  <a:lnTo>
                    <a:pt x="21130" y="13127"/>
                  </a:lnTo>
                  <a:lnTo>
                    <a:pt x="21130" y="17188"/>
                  </a:lnTo>
                  <a:cubicBezTo>
                    <a:pt x="21130" y="20971"/>
                    <a:pt x="18053" y="24048"/>
                    <a:pt x="14263" y="24048"/>
                  </a:cubicBezTo>
                  <a:cubicBezTo>
                    <a:pt x="10473" y="24048"/>
                    <a:pt x="7396" y="20971"/>
                    <a:pt x="7396" y="17188"/>
                  </a:cubicBezTo>
                  <a:lnTo>
                    <a:pt x="7396" y="13127"/>
                  </a:lnTo>
                  <a:lnTo>
                    <a:pt x="10526" y="13127"/>
                  </a:lnTo>
                  <a:cubicBezTo>
                    <a:pt x="10532" y="13127"/>
                    <a:pt x="10538" y="13127"/>
                    <a:pt x="10544" y="13127"/>
                  </a:cubicBezTo>
                  <a:cubicBezTo>
                    <a:pt x="12115" y="13127"/>
                    <a:pt x="13500" y="12270"/>
                    <a:pt x="14257" y="11001"/>
                  </a:cubicBezTo>
                  <a:close/>
                  <a:moveTo>
                    <a:pt x="17387" y="24662"/>
                  </a:moveTo>
                  <a:lnTo>
                    <a:pt x="17387" y="27970"/>
                  </a:lnTo>
                  <a:lnTo>
                    <a:pt x="21104" y="28842"/>
                  </a:lnTo>
                  <a:cubicBezTo>
                    <a:pt x="20860" y="32408"/>
                    <a:pt x="17882" y="35220"/>
                    <a:pt x="14257" y="35220"/>
                  </a:cubicBezTo>
                  <a:cubicBezTo>
                    <a:pt x="10632" y="35220"/>
                    <a:pt x="7660" y="32394"/>
                    <a:pt x="7403" y="28842"/>
                  </a:cubicBezTo>
                  <a:lnTo>
                    <a:pt x="11127" y="27970"/>
                  </a:lnTo>
                  <a:lnTo>
                    <a:pt x="11127" y="24662"/>
                  </a:lnTo>
                  <a:cubicBezTo>
                    <a:pt x="12091" y="25065"/>
                    <a:pt x="13141" y="25290"/>
                    <a:pt x="14257" y="25290"/>
                  </a:cubicBezTo>
                  <a:cubicBezTo>
                    <a:pt x="15359" y="25290"/>
                    <a:pt x="16416" y="25065"/>
                    <a:pt x="17387" y="24662"/>
                  </a:cubicBezTo>
                  <a:close/>
                  <a:moveTo>
                    <a:pt x="6194" y="29119"/>
                  </a:moveTo>
                  <a:cubicBezTo>
                    <a:pt x="6564" y="33022"/>
                    <a:pt x="9714" y="36138"/>
                    <a:pt x="13643" y="36435"/>
                  </a:cubicBezTo>
                  <a:lnTo>
                    <a:pt x="13643" y="41024"/>
                  </a:lnTo>
                  <a:lnTo>
                    <a:pt x="6822" y="41024"/>
                  </a:lnTo>
                  <a:lnTo>
                    <a:pt x="6822" y="36429"/>
                  </a:lnTo>
                  <a:lnTo>
                    <a:pt x="5580" y="36429"/>
                  </a:lnTo>
                  <a:lnTo>
                    <a:pt x="5580" y="41024"/>
                  </a:lnTo>
                  <a:lnTo>
                    <a:pt x="1249" y="41024"/>
                  </a:lnTo>
                  <a:lnTo>
                    <a:pt x="1249" y="32632"/>
                  </a:lnTo>
                  <a:cubicBezTo>
                    <a:pt x="1249" y="31206"/>
                    <a:pt x="2312" y="30189"/>
                    <a:pt x="4511" y="29516"/>
                  </a:cubicBezTo>
                  <a:lnTo>
                    <a:pt x="6194" y="29119"/>
                  </a:lnTo>
                  <a:close/>
                  <a:moveTo>
                    <a:pt x="14257" y="0"/>
                  </a:moveTo>
                  <a:cubicBezTo>
                    <a:pt x="11312" y="0"/>
                    <a:pt x="8479" y="1096"/>
                    <a:pt x="6280" y="3104"/>
                  </a:cubicBezTo>
                  <a:lnTo>
                    <a:pt x="7119" y="4022"/>
                  </a:lnTo>
                  <a:cubicBezTo>
                    <a:pt x="9080" y="2232"/>
                    <a:pt x="11616" y="1235"/>
                    <a:pt x="14257" y="1235"/>
                  </a:cubicBezTo>
                  <a:cubicBezTo>
                    <a:pt x="17076" y="1235"/>
                    <a:pt x="19737" y="2344"/>
                    <a:pt x="21751" y="4358"/>
                  </a:cubicBezTo>
                  <a:cubicBezTo>
                    <a:pt x="23765" y="6372"/>
                    <a:pt x="24868" y="9033"/>
                    <a:pt x="24868" y="11853"/>
                  </a:cubicBezTo>
                  <a:lnTo>
                    <a:pt x="24868" y="12236"/>
                  </a:lnTo>
                  <a:cubicBezTo>
                    <a:pt x="24498" y="12018"/>
                    <a:pt x="24075" y="11892"/>
                    <a:pt x="23613" y="11892"/>
                  </a:cubicBezTo>
                  <a:lnTo>
                    <a:pt x="18001" y="11892"/>
                  </a:lnTo>
                  <a:cubicBezTo>
                    <a:pt x="16277" y="11892"/>
                    <a:pt x="14877" y="10492"/>
                    <a:pt x="14877" y="8769"/>
                  </a:cubicBezTo>
                  <a:lnTo>
                    <a:pt x="13636" y="8769"/>
                  </a:lnTo>
                  <a:cubicBezTo>
                    <a:pt x="13636" y="10492"/>
                    <a:pt x="12236" y="11892"/>
                    <a:pt x="10506" y="11892"/>
                  </a:cubicBezTo>
                  <a:lnTo>
                    <a:pt x="4894" y="11892"/>
                  </a:lnTo>
                  <a:cubicBezTo>
                    <a:pt x="4445" y="11892"/>
                    <a:pt x="4015" y="12018"/>
                    <a:pt x="3639" y="12236"/>
                  </a:cubicBezTo>
                  <a:lnTo>
                    <a:pt x="3639" y="11853"/>
                  </a:lnTo>
                  <a:cubicBezTo>
                    <a:pt x="3639" y="9297"/>
                    <a:pt x="4577" y="6821"/>
                    <a:pt x="6267" y="4887"/>
                  </a:cubicBezTo>
                  <a:lnTo>
                    <a:pt x="5336" y="4068"/>
                  </a:lnTo>
                  <a:cubicBezTo>
                    <a:pt x="3441" y="6234"/>
                    <a:pt x="2404" y="8994"/>
                    <a:pt x="2404" y="11853"/>
                  </a:cubicBezTo>
                  <a:lnTo>
                    <a:pt x="2404" y="19598"/>
                  </a:lnTo>
                  <a:cubicBezTo>
                    <a:pt x="2404" y="21883"/>
                    <a:pt x="4214" y="23705"/>
                    <a:pt x="6710" y="23936"/>
                  </a:cubicBezTo>
                  <a:lnTo>
                    <a:pt x="9892" y="24233"/>
                  </a:lnTo>
                  <a:lnTo>
                    <a:pt x="9892" y="27000"/>
                  </a:lnTo>
                  <a:lnTo>
                    <a:pt x="4194" y="28327"/>
                  </a:lnTo>
                  <a:lnTo>
                    <a:pt x="4154" y="28334"/>
                  </a:lnTo>
                  <a:cubicBezTo>
                    <a:pt x="1394" y="29179"/>
                    <a:pt x="1" y="30625"/>
                    <a:pt x="1" y="32645"/>
                  </a:cubicBezTo>
                  <a:lnTo>
                    <a:pt x="1" y="42266"/>
                  </a:lnTo>
                  <a:lnTo>
                    <a:pt x="16739" y="42266"/>
                  </a:lnTo>
                  <a:lnTo>
                    <a:pt x="16739" y="41031"/>
                  </a:lnTo>
                  <a:lnTo>
                    <a:pt x="14864" y="41031"/>
                  </a:lnTo>
                  <a:lnTo>
                    <a:pt x="14864" y="36442"/>
                  </a:lnTo>
                  <a:cubicBezTo>
                    <a:pt x="18793" y="36145"/>
                    <a:pt x="21949" y="33035"/>
                    <a:pt x="22319" y="29126"/>
                  </a:cubicBezTo>
                  <a:lnTo>
                    <a:pt x="24003" y="29522"/>
                  </a:lnTo>
                  <a:cubicBezTo>
                    <a:pt x="26188" y="30196"/>
                    <a:pt x="27265" y="31219"/>
                    <a:pt x="27265" y="32645"/>
                  </a:cubicBezTo>
                  <a:lnTo>
                    <a:pt x="27265" y="41031"/>
                  </a:lnTo>
                  <a:lnTo>
                    <a:pt x="23547" y="41031"/>
                  </a:lnTo>
                  <a:lnTo>
                    <a:pt x="23547" y="36442"/>
                  </a:lnTo>
                  <a:lnTo>
                    <a:pt x="22312" y="36442"/>
                  </a:lnTo>
                  <a:lnTo>
                    <a:pt x="22312" y="41031"/>
                  </a:lnTo>
                  <a:lnTo>
                    <a:pt x="20457" y="41031"/>
                  </a:lnTo>
                  <a:lnTo>
                    <a:pt x="20457" y="42266"/>
                  </a:lnTo>
                  <a:lnTo>
                    <a:pt x="28499" y="42266"/>
                  </a:lnTo>
                  <a:lnTo>
                    <a:pt x="28499" y="32632"/>
                  </a:lnTo>
                  <a:cubicBezTo>
                    <a:pt x="28513" y="30625"/>
                    <a:pt x="27113" y="29166"/>
                    <a:pt x="24359" y="28334"/>
                  </a:cubicBezTo>
                  <a:lnTo>
                    <a:pt x="24339" y="28327"/>
                  </a:lnTo>
                  <a:lnTo>
                    <a:pt x="18621" y="26993"/>
                  </a:lnTo>
                  <a:lnTo>
                    <a:pt x="18621" y="24227"/>
                  </a:lnTo>
                  <a:lnTo>
                    <a:pt x="21797" y="23929"/>
                  </a:lnTo>
                  <a:cubicBezTo>
                    <a:pt x="24293" y="23698"/>
                    <a:pt x="26109" y="21876"/>
                    <a:pt x="26109" y="19585"/>
                  </a:cubicBezTo>
                  <a:lnTo>
                    <a:pt x="26109" y="11853"/>
                  </a:lnTo>
                  <a:cubicBezTo>
                    <a:pt x="26109" y="5316"/>
                    <a:pt x="20794" y="0"/>
                    <a:pt x="142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1" name="Google Shape;6191;p65"/>
            <p:cNvSpPr/>
            <p:nvPr/>
          </p:nvSpPr>
          <p:spPr>
            <a:xfrm>
              <a:off x="10629748" y="3197775"/>
              <a:ext cx="30900" cy="30900"/>
            </a:xfrm>
            <a:custGeom>
              <a:rect b="b" l="l" r="r" t="t"/>
              <a:pathLst>
                <a:path extrusionOk="0" h="1236" w="1236">
                  <a:moveTo>
                    <a:pt x="0" y="0"/>
                  </a:moveTo>
                  <a:lnTo>
                    <a:pt x="0" y="1235"/>
                  </a:lnTo>
                  <a:lnTo>
                    <a:pt x="1235" y="1235"/>
                  </a:lnTo>
                  <a:lnTo>
                    <a:pt x="123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2" name="Google Shape;6192;p65"/>
            <p:cNvSpPr/>
            <p:nvPr/>
          </p:nvSpPr>
          <p:spPr>
            <a:xfrm>
              <a:off x="10397148" y="2531375"/>
              <a:ext cx="92975" cy="46575"/>
            </a:xfrm>
            <a:custGeom>
              <a:rect b="b" l="l" r="r" t="t"/>
              <a:pathLst>
                <a:path extrusionOk="0" h="1863" w="3719">
                  <a:moveTo>
                    <a:pt x="1856" y="0"/>
                  </a:moveTo>
                  <a:cubicBezTo>
                    <a:pt x="833" y="0"/>
                    <a:pt x="1" y="839"/>
                    <a:pt x="1" y="1862"/>
                  </a:cubicBezTo>
                  <a:lnTo>
                    <a:pt x="1242" y="1862"/>
                  </a:lnTo>
                  <a:cubicBezTo>
                    <a:pt x="1242" y="1519"/>
                    <a:pt x="1519" y="1242"/>
                    <a:pt x="1856" y="1242"/>
                  </a:cubicBezTo>
                  <a:cubicBezTo>
                    <a:pt x="2200" y="1242"/>
                    <a:pt x="2477" y="1519"/>
                    <a:pt x="2477" y="1862"/>
                  </a:cubicBezTo>
                  <a:lnTo>
                    <a:pt x="3718" y="1862"/>
                  </a:lnTo>
                  <a:cubicBezTo>
                    <a:pt x="3718" y="839"/>
                    <a:pt x="2880" y="0"/>
                    <a:pt x="1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3" name="Google Shape;6193;p65"/>
            <p:cNvSpPr/>
            <p:nvPr/>
          </p:nvSpPr>
          <p:spPr>
            <a:xfrm>
              <a:off x="10582873" y="2531375"/>
              <a:ext cx="92950" cy="46575"/>
            </a:xfrm>
            <a:custGeom>
              <a:rect b="b" l="l" r="r" t="t"/>
              <a:pathLst>
                <a:path extrusionOk="0" h="1863" w="3718">
                  <a:moveTo>
                    <a:pt x="1856" y="0"/>
                  </a:moveTo>
                  <a:cubicBezTo>
                    <a:pt x="832" y="0"/>
                    <a:pt x="0" y="839"/>
                    <a:pt x="0" y="1862"/>
                  </a:cubicBezTo>
                  <a:lnTo>
                    <a:pt x="1241" y="1862"/>
                  </a:lnTo>
                  <a:cubicBezTo>
                    <a:pt x="1241" y="1512"/>
                    <a:pt x="1519" y="1242"/>
                    <a:pt x="1856" y="1242"/>
                  </a:cubicBezTo>
                  <a:cubicBezTo>
                    <a:pt x="2199" y="1242"/>
                    <a:pt x="2476" y="1519"/>
                    <a:pt x="2476" y="1862"/>
                  </a:cubicBezTo>
                  <a:lnTo>
                    <a:pt x="3718" y="1862"/>
                  </a:lnTo>
                  <a:cubicBezTo>
                    <a:pt x="3718" y="839"/>
                    <a:pt x="2879" y="0"/>
                    <a:pt x="1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4" name="Google Shape;6194;p65"/>
            <p:cNvSpPr/>
            <p:nvPr/>
          </p:nvSpPr>
          <p:spPr>
            <a:xfrm>
              <a:off x="10480198" y="2670025"/>
              <a:ext cx="112600" cy="45925"/>
            </a:xfrm>
            <a:custGeom>
              <a:rect b="b" l="l" r="r" t="t"/>
              <a:pathLst>
                <a:path extrusionOk="0" h="1837" w="4504">
                  <a:moveTo>
                    <a:pt x="898" y="1"/>
                  </a:moveTo>
                  <a:lnTo>
                    <a:pt x="0" y="853"/>
                  </a:lnTo>
                  <a:cubicBezTo>
                    <a:pt x="581" y="1480"/>
                    <a:pt x="1407" y="1836"/>
                    <a:pt x="2252" y="1836"/>
                  </a:cubicBezTo>
                  <a:cubicBezTo>
                    <a:pt x="3103" y="1836"/>
                    <a:pt x="3916" y="1480"/>
                    <a:pt x="4503" y="853"/>
                  </a:cubicBezTo>
                  <a:lnTo>
                    <a:pt x="3605" y="1"/>
                  </a:lnTo>
                  <a:cubicBezTo>
                    <a:pt x="3249" y="384"/>
                    <a:pt x="2773" y="589"/>
                    <a:pt x="2252" y="589"/>
                  </a:cubicBezTo>
                  <a:cubicBezTo>
                    <a:pt x="1730" y="589"/>
                    <a:pt x="1255" y="384"/>
                    <a:pt x="89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95" name="Google Shape;6195;p65"/>
          <p:cNvGrpSpPr/>
          <p:nvPr/>
        </p:nvGrpSpPr>
        <p:grpSpPr>
          <a:xfrm>
            <a:off x="8245263" y="1816745"/>
            <a:ext cx="444233" cy="537624"/>
            <a:chOff x="7605598" y="2172175"/>
            <a:chExt cx="873100" cy="1056650"/>
          </a:xfrm>
        </p:grpSpPr>
        <p:sp>
          <p:nvSpPr>
            <p:cNvPr id="6196" name="Google Shape;6196;p65"/>
            <p:cNvSpPr/>
            <p:nvPr/>
          </p:nvSpPr>
          <p:spPr>
            <a:xfrm>
              <a:off x="7838998" y="2187525"/>
              <a:ext cx="406450" cy="583075"/>
            </a:xfrm>
            <a:custGeom>
              <a:rect b="b" l="l" r="r" t="t"/>
              <a:pathLst>
                <a:path extrusionOk="0" h="23323" w="16258">
                  <a:moveTo>
                    <a:pt x="9364" y="13206"/>
                  </a:moveTo>
                  <a:cubicBezTo>
                    <a:pt x="9364" y="12526"/>
                    <a:pt x="9925" y="11965"/>
                    <a:pt x="10605" y="11965"/>
                  </a:cubicBezTo>
                  <a:lnTo>
                    <a:pt x="12546" y="11965"/>
                  </a:lnTo>
                  <a:cubicBezTo>
                    <a:pt x="13220" y="11965"/>
                    <a:pt x="13781" y="12526"/>
                    <a:pt x="13781" y="13206"/>
                  </a:cubicBezTo>
                  <a:lnTo>
                    <a:pt x="13781" y="14573"/>
                  </a:lnTo>
                  <a:cubicBezTo>
                    <a:pt x="13781" y="15253"/>
                    <a:pt x="13226" y="15814"/>
                    <a:pt x="12546" y="15814"/>
                  </a:cubicBezTo>
                  <a:lnTo>
                    <a:pt x="11226" y="15814"/>
                  </a:lnTo>
                  <a:cubicBezTo>
                    <a:pt x="10202" y="15814"/>
                    <a:pt x="9364" y="14976"/>
                    <a:pt x="9364" y="13952"/>
                  </a:cubicBezTo>
                  <a:close/>
                  <a:moveTo>
                    <a:pt x="16257" y="10110"/>
                  </a:moveTo>
                  <a:lnTo>
                    <a:pt x="15405" y="10110"/>
                  </a:lnTo>
                  <a:cubicBezTo>
                    <a:pt x="14468" y="10110"/>
                    <a:pt x="13702" y="9344"/>
                    <a:pt x="13702" y="8399"/>
                  </a:cubicBezTo>
                  <a:lnTo>
                    <a:pt x="13636" y="1625"/>
                  </a:lnTo>
                  <a:cubicBezTo>
                    <a:pt x="12480" y="542"/>
                    <a:pt x="10301" y="7"/>
                    <a:pt x="8129" y="0"/>
                  </a:cubicBezTo>
                  <a:cubicBezTo>
                    <a:pt x="5950" y="7"/>
                    <a:pt x="3778" y="542"/>
                    <a:pt x="2622" y="1625"/>
                  </a:cubicBezTo>
                  <a:lnTo>
                    <a:pt x="2556" y="8399"/>
                  </a:lnTo>
                  <a:cubicBezTo>
                    <a:pt x="2556" y="9344"/>
                    <a:pt x="1790" y="10110"/>
                    <a:pt x="846" y="10110"/>
                  </a:cubicBezTo>
                  <a:lnTo>
                    <a:pt x="1" y="10110"/>
                  </a:lnTo>
                  <a:lnTo>
                    <a:pt x="1" y="15194"/>
                  </a:lnTo>
                  <a:cubicBezTo>
                    <a:pt x="1" y="19684"/>
                    <a:pt x="3678" y="23322"/>
                    <a:pt x="8129" y="23322"/>
                  </a:cubicBezTo>
                  <a:cubicBezTo>
                    <a:pt x="12579" y="23322"/>
                    <a:pt x="16257" y="19684"/>
                    <a:pt x="16257" y="15194"/>
                  </a:cubicBezTo>
                  <a:close/>
                  <a:moveTo>
                    <a:pt x="2477" y="13206"/>
                  </a:moveTo>
                  <a:cubicBezTo>
                    <a:pt x="2477" y="12526"/>
                    <a:pt x="3038" y="11965"/>
                    <a:pt x="3711" y="11965"/>
                  </a:cubicBezTo>
                  <a:lnTo>
                    <a:pt x="5653" y="11965"/>
                  </a:lnTo>
                  <a:cubicBezTo>
                    <a:pt x="6326" y="11965"/>
                    <a:pt x="6888" y="12526"/>
                    <a:pt x="6888" y="13206"/>
                  </a:cubicBezTo>
                  <a:lnTo>
                    <a:pt x="6888" y="13952"/>
                  </a:lnTo>
                  <a:cubicBezTo>
                    <a:pt x="6888" y="14976"/>
                    <a:pt x="6056" y="15814"/>
                    <a:pt x="5032" y="15814"/>
                  </a:cubicBezTo>
                  <a:lnTo>
                    <a:pt x="3711" y="15814"/>
                  </a:lnTo>
                  <a:cubicBezTo>
                    <a:pt x="3038" y="15814"/>
                    <a:pt x="2477" y="15253"/>
                    <a:pt x="2477" y="14573"/>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7" name="Google Shape;6197;p65"/>
            <p:cNvSpPr/>
            <p:nvPr/>
          </p:nvSpPr>
          <p:spPr>
            <a:xfrm>
              <a:off x="7796248" y="2228125"/>
              <a:ext cx="491950" cy="212150"/>
            </a:xfrm>
            <a:custGeom>
              <a:rect b="b" l="l" r="r" t="t"/>
              <a:pathLst>
                <a:path extrusionOk="0" h="8486" w="19678">
                  <a:moveTo>
                    <a:pt x="2556" y="8486"/>
                  </a:moveTo>
                  <a:cubicBezTo>
                    <a:pt x="3500" y="8486"/>
                    <a:pt x="4266" y="7720"/>
                    <a:pt x="4266" y="6775"/>
                  </a:cubicBezTo>
                  <a:lnTo>
                    <a:pt x="4332" y="1"/>
                  </a:lnTo>
                  <a:cubicBezTo>
                    <a:pt x="2173" y="1084"/>
                    <a:pt x="0" y="3632"/>
                    <a:pt x="0" y="6775"/>
                  </a:cubicBezTo>
                  <a:cubicBezTo>
                    <a:pt x="0" y="7720"/>
                    <a:pt x="766" y="8486"/>
                    <a:pt x="1711" y="8486"/>
                  </a:cubicBezTo>
                  <a:close/>
                  <a:moveTo>
                    <a:pt x="17115" y="8486"/>
                  </a:moveTo>
                  <a:cubicBezTo>
                    <a:pt x="16178" y="8486"/>
                    <a:pt x="15412" y="7720"/>
                    <a:pt x="15412" y="6775"/>
                  </a:cubicBezTo>
                  <a:lnTo>
                    <a:pt x="15346" y="1"/>
                  </a:lnTo>
                  <a:cubicBezTo>
                    <a:pt x="17505" y="1084"/>
                    <a:pt x="19677" y="3632"/>
                    <a:pt x="19677" y="6775"/>
                  </a:cubicBezTo>
                  <a:cubicBezTo>
                    <a:pt x="19677" y="7720"/>
                    <a:pt x="18905" y="8486"/>
                    <a:pt x="17967" y="8486"/>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8" name="Google Shape;6198;p65"/>
            <p:cNvSpPr/>
            <p:nvPr/>
          </p:nvSpPr>
          <p:spPr>
            <a:xfrm>
              <a:off x="7753648" y="2440250"/>
              <a:ext cx="576975" cy="127125"/>
            </a:xfrm>
            <a:custGeom>
              <a:rect b="b" l="l" r="r" t="t"/>
              <a:pathLst>
                <a:path extrusionOk="0" h="5085" w="23079">
                  <a:moveTo>
                    <a:pt x="3415" y="5085"/>
                  </a:moveTo>
                  <a:lnTo>
                    <a:pt x="3415" y="1"/>
                  </a:lnTo>
                  <a:lnTo>
                    <a:pt x="2035" y="1"/>
                  </a:lnTo>
                  <a:cubicBezTo>
                    <a:pt x="919" y="1"/>
                    <a:pt x="1" y="912"/>
                    <a:pt x="1" y="2028"/>
                  </a:cubicBezTo>
                  <a:lnTo>
                    <a:pt x="1" y="3045"/>
                  </a:lnTo>
                  <a:cubicBezTo>
                    <a:pt x="1" y="4160"/>
                    <a:pt x="919" y="5078"/>
                    <a:pt x="2035" y="5078"/>
                  </a:cubicBezTo>
                  <a:lnTo>
                    <a:pt x="3415" y="5078"/>
                  </a:lnTo>
                  <a:close/>
                  <a:moveTo>
                    <a:pt x="19671" y="5085"/>
                  </a:moveTo>
                  <a:lnTo>
                    <a:pt x="19671" y="1"/>
                  </a:lnTo>
                  <a:lnTo>
                    <a:pt x="21051" y="1"/>
                  </a:lnTo>
                  <a:cubicBezTo>
                    <a:pt x="22160" y="1"/>
                    <a:pt x="23078" y="912"/>
                    <a:pt x="23078" y="2028"/>
                  </a:cubicBezTo>
                  <a:lnTo>
                    <a:pt x="23078" y="3045"/>
                  </a:lnTo>
                  <a:cubicBezTo>
                    <a:pt x="23078" y="4160"/>
                    <a:pt x="22160" y="5078"/>
                    <a:pt x="21051" y="5078"/>
                  </a:cubicBezTo>
                  <a:lnTo>
                    <a:pt x="19671" y="5078"/>
                  </a:lnTo>
                  <a:close/>
                </a:path>
              </a:pathLst>
            </a:custGeom>
            <a:solidFill>
              <a:srgbClr val="F7E0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9" name="Google Shape;6199;p65"/>
            <p:cNvSpPr/>
            <p:nvPr/>
          </p:nvSpPr>
          <p:spPr>
            <a:xfrm>
              <a:off x="7900898" y="2486625"/>
              <a:ext cx="282625" cy="96275"/>
            </a:xfrm>
            <a:custGeom>
              <a:rect b="b" l="l" r="r" t="t"/>
              <a:pathLst>
                <a:path extrusionOk="0" h="3851" w="11305">
                  <a:moveTo>
                    <a:pt x="1235" y="1"/>
                  </a:moveTo>
                  <a:cubicBezTo>
                    <a:pt x="562" y="1"/>
                    <a:pt x="1" y="562"/>
                    <a:pt x="1" y="1242"/>
                  </a:cubicBezTo>
                  <a:lnTo>
                    <a:pt x="1" y="2609"/>
                  </a:lnTo>
                  <a:cubicBezTo>
                    <a:pt x="1" y="3289"/>
                    <a:pt x="549" y="3850"/>
                    <a:pt x="1235" y="3850"/>
                  </a:cubicBezTo>
                  <a:lnTo>
                    <a:pt x="2556" y="3850"/>
                  </a:lnTo>
                  <a:cubicBezTo>
                    <a:pt x="3580" y="3850"/>
                    <a:pt x="4412" y="3012"/>
                    <a:pt x="4412" y="1988"/>
                  </a:cubicBezTo>
                  <a:lnTo>
                    <a:pt x="4412" y="1242"/>
                  </a:lnTo>
                  <a:cubicBezTo>
                    <a:pt x="4412" y="562"/>
                    <a:pt x="3850" y="1"/>
                    <a:pt x="3177" y="1"/>
                  </a:cubicBezTo>
                  <a:close/>
                  <a:moveTo>
                    <a:pt x="10070" y="1"/>
                  </a:moveTo>
                  <a:cubicBezTo>
                    <a:pt x="10744" y="1"/>
                    <a:pt x="11305" y="562"/>
                    <a:pt x="11305" y="1242"/>
                  </a:cubicBezTo>
                  <a:lnTo>
                    <a:pt x="11305" y="2609"/>
                  </a:lnTo>
                  <a:cubicBezTo>
                    <a:pt x="11305" y="3289"/>
                    <a:pt x="10750" y="3850"/>
                    <a:pt x="10070" y="3850"/>
                  </a:cubicBezTo>
                  <a:lnTo>
                    <a:pt x="8750" y="3850"/>
                  </a:lnTo>
                  <a:cubicBezTo>
                    <a:pt x="7726" y="3850"/>
                    <a:pt x="6888" y="3012"/>
                    <a:pt x="6888" y="1988"/>
                  </a:cubicBezTo>
                  <a:lnTo>
                    <a:pt x="6888" y="1242"/>
                  </a:lnTo>
                  <a:cubicBezTo>
                    <a:pt x="6888" y="562"/>
                    <a:pt x="7449" y="1"/>
                    <a:pt x="812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0" name="Google Shape;6200;p65"/>
            <p:cNvSpPr/>
            <p:nvPr/>
          </p:nvSpPr>
          <p:spPr>
            <a:xfrm>
              <a:off x="7940523" y="2743150"/>
              <a:ext cx="203400" cy="188225"/>
            </a:xfrm>
            <a:custGeom>
              <a:rect b="b" l="l" r="r" t="t"/>
              <a:pathLst>
                <a:path extrusionOk="0" h="7529" w="8136">
                  <a:moveTo>
                    <a:pt x="4068" y="1097"/>
                  </a:moveTo>
                  <a:cubicBezTo>
                    <a:pt x="2589" y="1097"/>
                    <a:pt x="1202" y="701"/>
                    <a:pt x="0" y="1"/>
                  </a:cubicBezTo>
                  <a:lnTo>
                    <a:pt x="0" y="3454"/>
                  </a:lnTo>
                  <a:lnTo>
                    <a:pt x="4068" y="7528"/>
                  </a:lnTo>
                  <a:lnTo>
                    <a:pt x="8135" y="3454"/>
                  </a:lnTo>
                  <a:lnTo>
                    <a:pt x="8135" y="1"/>
                  </a:lnTo>
                  <a:cubicBezTo>
                    <a:pt x="6940" y="701"/>
                    <a:pt x="5547" y="1097"/>
                    <a:pt x="4068" y="1097"/>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1" name="Google Shape;6201;p65"/>
            <p:cNvSpPr/>
            <p:nvPr/>
          </p:nvSpPr>
          <p:spPr>
            <a:xfrm>
              <a:off x="7860448" y="2829650"/>
              <a:ext cx="181775" cy="178650"/>
            </a:xfrm>
            <a:custGeom>
              <a:rect b="b" l="l" r="r" t="t"/>
              <a:pathLst>
                <a:path extrusionOk="0" h="7146" w="7271">
                  <a:moveTo>
                    <a:pt x="7271" y="4068"/>
                  </a:moveTo>
                  <a:lnTo>
                    <a:pt x="3210" y="1"/>
                  </a:lnTo>
                  <a:lnTo>
                    <a:pt x="1" y="813"/>
                  </a:lnTo>
                  <a:lnTo>
                    <a:pt x="3784" y="714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2" name="Google Shape;6202;p65"/>
            <p:cNvSpPr/>
            <p:nvPr/>
          </p:nvSpPr>
          <p:spPr>
            <a:xfrm>
              <a:off x="7860448" y="2849975"/>
              <a:ext cx="363525" cy="270725"/>
            </a:xfrm>
            <a:custGeom>
              <a:rect b="b" l="l" r="r" t="t"/>
              <a:pathLst>
                <a:path extrusionOk="0" h="10829" w="14541">
                  <a:moveTo>
                    <a:pt x="7271" y="3255"/>
                  </a:moveTo>
                  <a:lnTo>
                    <a:pt x="3784" y="6332"/>
                  </a:lnTo>
                  <a:lnTo>
                    <a:pt x="1" y="0"/>
                  </a:lnTo>
                  <a:lnTo>
                    <a:pt x="1" y="3559"/>
                  </a:lnTo>
                  <a:cubicBezTo>
                    <a:pt x="1" y="7560"/>
                    <a:pt x="3276" y="10829"/>
                    <a:pt x="7271" y="10829"/>
                  </a:cubicBezTo>
                  <a:cubicBezTo>
                    <a:pt x="11266" y="10829"/>
                    <a:pt x="14541" y="7554"/>
                    <a:pt x="14541" y="3559"/>
                  </a:cubicBezTo>
                  <a:lnTo>
                    <a:pt x="14541" y="0"/>
                  </a:lnTo>
                  <a:lnTo>
                    <a:pt x="10751" y="6332"/>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3" name="Google Shape;6203;p65"/>
            <p:cNvSpPr/>
            <p:nvPr/>
          </p:nvSpPr>
          <p:spPr>
            <a:xfrm>
              <a:off x="7621273" y="2850300"/>
              <a:ext cx="841900" cy="363175"/>
            </a:xfrm>
            <a:custGeom>
              <a:rect b="b" l="l" r="r" t="t"/>
              <a:pathLst>
                <a:path extrusionOk="0" h="14527" w="33676">
                  <a:moveTo>
                    <a:pt x="16838" y="10829"/>
                  </a:moveTo>
                  <a:cubicBezTo>
                    <a:pt x="12836" y="10829"/>
                    <a:pt x="9568" y="7547"/>
                    <a:pt x="9568" y="3553"/>
                  </a:cubicBezTo>
                  <a:lnTo>
                    <a:pt x="9568" y="0"/>
                  </a:lnTo>
                  <a:lnTo>
                    <a:pt x="3711" y="1486"/>
                  </a:lnTo>
                  <a:cubicBezTo>
                    <a:pt x="1730" y="1988"/>
                    <a:pt x="0" y="3156"/>
                    <a:pt x="0" y="5197"/>
                  </a:cubicBezTo>
                  <a:lnTo>
                    <a:pt x="0" y="14527"/>
                  </a:lnTo>
                  <a:lnTo>
                    <a:pt x="33675" y="14527"/>
                  </a:lnTo>
                  <a:lnTo>
                    <a:pt x="33675" y="5197"/>
                  </a:lnTo>
                  <a:cubicBezTo>
                    <a:pt x="33675" y="3156"/>
                    <a:pt x="31939" y="1988"/>
                    <a:pt x="29958" y="1486"/>
                  </a:cubicBezTo>
                  <a:lnTo>
                    <a:pt x="24108" y="0"/>
                  </a:lnTo>
                  <a:lnTo>
                    <a:pt x="24108" y="3546"/>
                  </a:lnTo>
                  <a:cubicBezTo>
                    <a:pt x="24108" y="7547"/>
                    <a:pt x="20839" y="10829"/>
                    <a:pt x="16838" y="10829"/>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4" name="Google Shape;6204;p65"/>
            <p:cNvSpPr/>
            <p:nvPr/>
          </p:nvSpPr>
          <p:spPr>
            <a:xfrm>
              <a:off x="8042198" y="2829650"/>
              <a:ext cx="181775" cy="178650"/>
            </a:xfrm>
            <a:custGeom>
              <a:rect b="b" l="l" r="r" t="t"/>
              <a:pathLst>
                <a:path extrusionOk="0" h="7146" w="7271">
                  <a:moveTo>
                    <a:pt x="1" y="4068"/>
                  </a:moveTo>
                  <a:lnTo>
                    <a:pt x="4068" y="1"/>
                  </a:lnTo>
                  <a:lnTo>
                    <a:pt x="7271" y="813"/>
                  </a:lnTo>
                  <a:lnTo>
                    <a:pt x="3481" y="714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5" name="Google Shape;6205;p65"/>
            <p:cNvSpPr/>
            <p:nvPr/>
          </p:nvSpPr>
          <p:spPr>
            <a:xfrm>
              <a:off x="7621273" y="2905750"/>
              <a:ext cx="46400" cy="307400"/>
            </a:xfrm>
            <a:custGeom>
              <a:rect b="b" l="l" r="r" t="t"/>
              <a:pathLst>
                <a:path extrusionOk="0" h="12296" w="1856">
                  <a:moveTo>
                    <a:pt x="1856" y="1"/>
                  </a:moveTo>
                  <a:cubicBezTo>
                    <a:pt x="766" y="641"/>
                    <a:pt x="0" y="1619"/>
                    <a:pt x="0" y="2972"/>
                  </a:cubicBezTo>
                  <a:lnTo>
                    <a:pt x="0" y="12296"/>
                  </a:lnTo>
                  <a:lnTo>
                    <a:pt x="1856" y="1229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6" name="Google Shape;6206;p65"/>
            <p:cNvSpPr/>
            <p:nvPr/>
          </p:nvSpPr>
          <p:spPr>
            <a:xfrm>
              <a:off x="7940698" y="2743150"/>
              <a:ext cx="46400" cy="132925"/>
            </a:xfrm>
            <a:custGeom>
              <a:rect b="b" l="l" r="r" t="t"/>
              <a:pathLst>
                <a:path extrusionOk="0" h="5317" w="1856">
                  <a:moveTo>
                    <a:pt x="1855" y="793"/>
                  </a:moveTo>
                  <a:cubicBezTo>
                    <a:pt x="1202" y="602"/>
                    <a:pt x="574" y="338"/>
                    <a:pt x="0" y="1"/>
                  </a:cubicBezTo>
                  <a:lnTo>
                    <a:pt x="0" y="3454"/>
                  </a:lnTo>
                  <a:lnTo>
                    <a:pt x="1855" y="531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7" name="Google Shape;6207;p65"/>
            <p:cNvSpPr/>
            <p:nvPr/>
          </p:nvSpPr>
          <p:spPr>
            <a:xfrm>
              <a:off x="7838998" y="2432000"/>
              <a:ext cx="226500" cy="338600"/>
            </a:xfrm>
            <a:custGeom>
              <a:rect b="b" l="l" r="r" t="t"/>
              <a:pathLst>
                <a:path extrusionOk="0" h="13544" w="9060">
                  <a:moveTo>
                    <a:pt x="1856" y="0"/>
                  </a:moveTo>
                  <a:cubicBezTo>
                    <a:pt x="1572" y="205"/>
                    <a:pt x="1229" y="331"/>
                    <a:pt x="846" y="331"/>
                  </a:cubicBezTo>
                  <a:lnTo>
                    <a:pt x="1" y="331"/>
                  </a:lnTo>
                  <a:lnTo>
                    <a:pt x="1" y="5415"/>
                  </a:lnTo>
                  <a:cubicBezTo>
                    <a:pt x="1" y="9905"/>
                    <a:pt x="3678" y="13543"/>
                    <a:pt x="8129" y="13543"/>
                  </a:cubicBezTo>
                  <a:cubicBezTo>
                    <a:pt x="8439" y="13543"/>
                    <a:pt x="8756" y="13530"/>
                    <a:pt x="9060" y="13484"/>
                  </a:cubicBezTo>
                  <a:cubicBezTo>
                    <a:pt x="5032" y="13021"/>
                    <a:pt x="1856" y="9581"/>
                    <a:pt x="1856" y="5408"/>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8" name="Google Shape;6208;p65"/>
            <p:cNvSpPr/>
            <p:nvPr/>
          </p:nvSpPr>
          <p:spPr>
            <a:xfrm>
              <a:off x="7796248" y="2351100"/>
              <a:ext cx="491950" cy="89350"/>
            </a:xfrm>
            <a:custGeom>
              <a:rect b="b" l="l" r="r" t="t"/>
              <a:pathLst>
                <a:path extrusionOk="0" h="3574" w="19678">
                  <a:moveTo>
                    <a:pt x="2556" y="3567"/>
                  </a:moveTo>
                  <a:cubicBezTo>
                    <a:pt x="3500" y="3567"/>
                    <a:pt x="4266" y="2801"/>
                    <a:pt x="4266" y="1856"/>
                  </a:cubicBezTo>
                  <a:lnTo>
                    <a:pt x="4266" y="1"/>
                  </a:lnTo>
                  <a:cubicBezTo>
                    <a:pt x="4266" y="939"/>
                    <a:pt x="3500" y="1711"/>
                    <a:pt x="2556" y="1711"/>
                  </a:cubicBezTo>
                  <a:lnTo>
                    <a:pt x="1711" y="1711"/>
                  </a:lnTo>
                  <a:cubicBezTo>
                    <a:pt x="991" y="1711"/>
                    <a:pt x="364" y="1256"/>
                    <a:pt x="113" y="622"/>
                  </a:cubicBezTo>
                  <a:cubicBezTo>
                    <a:pt x="40" y="1024"/>
                    <a:pt x="0" y="1434"/>
                    <a:pt x="0" y="1863"/>
                  </a:cubicBezTo>
                  <a:cubicBezTo>
                    <a:pt x="0" y="2807"/>
                    <a:pt x="766" y="3573"/>
                    <a:pt x="1711" y="3573"/>
                  </a:cubicBezTo>
                  <a:lnTo>
                    <a:pt x="2556" y="3573"/>
                  </a:lnTo>
                  <a:close/>
                  <a:moveTo>
                    <a:pt x="17115" y="3567"/>
                  </a:moveTo>
                  <a:cubicBezTo>
                    <a:pt x="16178" y="3567"/>
                    <a:pt x="15412" y="2801"/>
                    <a:pt x="15412" y="1856"/>
                  </a:cubicBezTo>
                  <a:lnTo>
                    <a:pt x="15412" y="1"/>
                  </a:lnTo>
                  <a:cubicBezTo>
                    <a:pt x="15412" y="939"/>
                    <a:pt x="16178" y="1711"/>
                    <a:pt x="17115" y="1711"/>
                  </a:cubicBezTo>
                  <a:lnTo>
                    <a:pt x="17967" y="1711"/>
                  </a:lnTo>
                  <a:cubicBezTo>
                    <a:pt x="18687" y="1711"/>
                    <a:pt x="19314" y="1256"/>
                    <a:pt x="19558" y="622"/>
                  </a:cubicBezTo>
                  <a:cubicBezTo>
                    <a:pt x="19638" y="1024"/>
                    <a:pt x="19677" y="1434"/>
                    <a:pt x="19677" y="1863"/>
                  </a:cubicBezTo>
                  <a:cubicBezTo>
                    <a:pt x="19677" y="2807"/>
                    <a:pt x="18911" y="3573"/>
                    <a:pt x="17967" y="3573"/>
                  </a:cubicBezTo>
                  <a:lnTo>
                    <a:pt x="17115" y="357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9" name="Google Shape;6209;p65"/>
            <p:cNvSpPr/>
            <p:nvPr/>
          </p:nvSpPr>
          <p:spPr>
            <a:xfrm>
              <a:off x="7605598" y="2857400"/>
              <a:ext cx="389925" cy="371425"/>
            </a:xfrm>
            <a:custGeom>
              <a:rect b="b" l="l" r="r" t="t"/>
              <a:pathLst>
                <a:path extrusionOk="0" h="14857" w="15597">
                  <a:moveTo>
                    <a:pt x="6511" y="0"/>
                  </a:moveTo>
                  <a:lnTo>
                    <a:pt x="4186" y="594"/>
                  </a:lnTo>
                  <a:cubicBezTo>
                    <a:pt x="1525" y="1275"/>
                    <a:pt x="0" y="2839"/>
                    <a:pt x="0" y="4913"/>
                  </a:cubicBezTo>
                  <a:lnTo>
                    <a:pt x="0" y="14857"/>
                  </a:lnTo>
                  <a:lnTo>
                    <a:pt x="15596" y="14857"/>
                  </a:lnTo>
                  <a:lnTo>
                    <a:pt x="15596" y="13622"/>
                  </a:lnTo>
                  <a:lnTo>
                    <a:pt x="8122" y="13622"/>
                  </a:lnTo>
                  <a:lnTo>
                    <a:pt x="8122" y="8736"/>
                  </a:lnTo>
                  <a:lnTo>
                    <a:pt x="6894" y="8736"/>
                  </a:lnTo>
                  <a:lnTo>
                    <a:pt x="6894" y="13615"/>
                  </a:lnTo>
                  <a:lnTo>
                    <a:pt x="1248" y="13615"/>
                  </a:lnTo>
                  <a:lnTo>
                    <a:pt x="1248" y="4906"/>
                  </a:lnTo>
                  <a:cubicBezTo>
                    <a:pt x="1248" y="2912"/>
                    <a:pt x="3282" y="2100"/>
                    <a:pt x="4490" y="1790"/>
                  </a:cubicBezTo>
                  <a:lnTo>
                    <a:pt x="6814" y="1195"/>
                  </a:lnTo>
                  <a:lnTo>
                    <a:pt x="651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0" name="Google Shape;6210;p65"/>
            <p:cNvSpPr/>
            <p:nvPr/>
          </p:nvSpPr>
          <p:spPr>
            <a:xfrm>
              <a:off x="8026698" y="3197775"/>
              <a:ext cx="31050" cy="30900"/>
            </a:xfrm>
            <a:custGeom>
              <a:rect b="b" l="l" r="r" t="t"/>
              <a:pathLst>
                <a:path extrusionOk="0" h="1236" w="1242">
                  <a:moveTo>
                    <a:pt x="0" y="0"/>
                  </a:moveTo>
                  <a:lnTo>
                    <a:pt x="0" y="1235"/>
                  </a:lnTo>
                  <a:lnTo>
                    <a:pt x="1242" y="1235"/>
                  </a:lnTo>
                  <a:lnTo>
                    <a:pt x="124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1" name="Google Shape;6211;p65"/>
            <p:cNvSpPr/>
            <p:nvPr/>
          </p:nvSpPr>
          <p:spPr>
            <a:xfrm>
              <a:off x="7738298" y="2172175"/>
              <a:ext cx="740400" cy="1056325"/>
            </a:xfrm>
            <a:custGeom>
              <a:rect b="b" l="l" r="r" t="t"/>
              <a:pathLst>
                <a:path extrusionOk="0" h="42253" w="29616">
                  <a:moveTo>
                    <a:pt x="6023" y="3355"/>
                  </a:moveTo>
                  <a:lnTo>
                    <a:pt x="5963" y="9020"/>
                  </a:lnTo>
                  <a:cubicBezTo>
                    <a:pt x="5963" y="9627"/>
                    <a:pt x="5481" y="10109"/>
                    <a:pt x="4874" y="10109"/>
                  </a:cubicBezTo>
                  <a:lnTo>
                    <a:pt x="4029" y="10109"/>
                  </a:lnTo>
                  <a:cubicBezTo>
                    <a:pt x="3421" y="10109"/>
                    <a:pt x="2939" y="9627"/>
                    <a:pt x="2939" y="9020"/>
                  </a:cubicBezTo>
                  <a:cubicBezTo>
                    <a:pt x="2939" y="6570"/>
                    <a:pt x="4405" y="4517"/>
                    <a:pt x="6023" y="3355"/>
                  </a:cubicBezTo>
                  <a:close/>
                  <a:moveTo>
                    <a:pt x="18291" y="3361"/>
                  </a:moveTo>
                  <a:lnTo>
                    <a:pt x="18291" y="3361"/>
                  </a:lnTo>
                  <a:cubicBezTo>
                    <a:pt x="19909" y="4517"/>
                    <a:pt x="21375" y="6570"/>
                    <a:pt x="21375" y="9020"/>
                  </a:cubicBezTo>
                  <a:cubicBezTo>
                    <a:pt x="21375" y="9627"/>
                    <a:pt x="20886" y="10109"/>
                    <a:pt x="20285" y="10109"/>
                  </a:cubicBezTo>
                  <a:lnTo>
                    <a:pt x="19433" y="10109"/>
                  </a:lnTo>
                  <a:cubicBezTo>
                    <a:pt x="18832" y="10109"/>
                    <a:pt x="18344" y="9627"/>
                    <a:pt x="18344" y="9020"/>
                  </a:cubicBezTo>
                  <a:lnTo>
                    <a:pt x="18291" y="3361"/>
                  </a:lnTo>
                  <a:close/>
                  <a:moveTo>
                    <a:pt x="12150" y="1235"/>
                  </a:moveTo>
                  <a:cubicBezTo>
                    <a:pt x="14197" y="1248"/>
                    <a:pt x="16033" y="1737"/>
                    <a:pt x="17050" y="2536"/>
                  </a:cubicBezTo>
                  <a:lnTo>
                    <a:pt x="17116" y="9020"/>
                  </a:lnTo>
                  <a:cubicBezTo>
                    <a:pt x="17116" y="10162"/>
                    <a:pt x="17941" y="11120"/>
                    <a:pt x="19031" y="11305"/>
                  </a:cubicBezTo>
                  <a:lnTo>
                    <a:pt x="17981" y="12612"/>
                  </a:lnTo>
                  <a:cubicBezTo>
                    <a:pt x="17644" y="12216"/>
                    <a:pt x="17135" y="11958"/>
                    <a:pt x="16574" y="11958"/>
                  </a:cubicBezTo>
                  <a:lnTo>
                    <a:pt x="14633" y="11958"/>
                  </a:lnTo>
                  <a:cubicBezTo>
                    <a:pt x="13821" y="11958"/>
                    <a:pt x="13141" y="12480"/>
                    <a:pt x="12883" y="13200"/>
                  </a:cubicBezTo>
                  <a:lnTo>
                    <a:pt x="11431" y="13200"/>
                  </a:lnTo>
                  <a:cubicBezTo>
                    <a:pt x="11173" y="12480"/>
                    <a:pt x="10486" y="11958"/>
                    <a:pt x="9681" y="11958"/>
                  </a:cubicBezTo>
                  <a:lnTo>
                    <a:pt x="7739" y="11958"/>
                  </a:lnTo>
                  <a:cubicBezTo>
                    <a:pt x="7178" y="11958"/>
                    <a:pt x="6670" y="12216"/>
                    <a:pt x="6326" y="12612"/>
                  </a:cubicBezTo>
                  <a:lnTo>
                    <a:pt x="5283" y="11305"/>
                  </a:lnTo>
                  <a:cubicBezTo>
                    <a:pt x="6373" y="11120"/>
                    <a:pt x="7198" y="10162"/>
                    <a:pt x="7198" y="9027"/>
                  </a:cubicBezTo>
                  <a:lnTo>
                    <a:pt x="7264" y="2536"/>
                  </a:lnTo>
                  <a:cubicBezTo>
                    <a:pt x="8274" y="1730"/>
                    <a:pt x="10117" y="1248"/>
                    <a:pt x="12150" y="1235"/>
                  </a:cubicBezTo>
                  <a:close/>
                  <a:moveTo>
                    <a:pt x="21665" y="11344"/>
                  </a:moveTo>
                  <a:cubicBezTo>
                    <a:pt x="22444" y="11344"/>
                    <a:pt x="23078" y="11978"/>
                    <a:pt x="23078" y="12764"/>
                  </a:cubicBezTo>
                  <a:lnTo>
                    <a:pt x="23078" y="13774"/>
                  </a:lnTo>
                  <a:cubicBezTo>
                    <a:pt x="23078" y="14553"/>
                    <a:pt x="22438" y="15187"/>
                    <a:pt x="21665" y="15187"/>
                  </a:cubicBezTo>
                  <a:lnTo>
                    <a:pt x="20906" y="15187"/>
                  </a:lnTo>
                  <a:lnTo>
                    <a:pt x="20906" y="11344"/>
                  </a:lnTo>
                  <a:close/>
                  <a:moveTo>
                    <a:pt x="3408" y="11351"/>
                  </a:moveTo>
                  <a:lnTo>
                    <a:pt x="3408" y="15194"/>
                  </a:lnTo>
                  <a:lnTo>
                    <a:pt x="2649" y="15194"/>
                  </a:lnTo>
                  <a:cubicBezTo>
                    <a:pt x="1869" y="15187"/>
                    <a:pt x="1236" y="14553"/>
                    <a:pt x="1236" y="13774"/>
                  </a:cubicBezTo>
                  <a:lnTo>
                    <a:pt x="1236" y="12764"/>
                  </a:lnTo>
                  <a:cubicBezTo>
                    <a:pt x="1236" y="11985"/>
                    <a:pt x="1869" y="11351"/>
                    <a:pt x="2649" y="11351"/>
                  </a:cubicBezTo>
                  <a:close/>
                  <a:moveTo>
                    <a:pt x="9681" y="13200"/>
                  </a:moveTo>
                  <a:cubicBezTo>
                    <a:pt x="10017" y="13200"/>
                    <a:pt x="10301" y="13477"/>
                    <a:pt x="10301" y="13820"/>
                  </a:cubicBezTo>
                  <a:lnTo>
                    <a:pt x="10301" y="14566"/>
                  </a:lnTo>
                  <a:cubicBezTo>
                    <a:pt x="10301" y="15253"/>
                    <a:pt x="9747" y="15808"/>
                    <a:pt x="9060" y="15808"/>
                  </a:cubicBezTo>
                  <a:lnTo>
                    <a:pt x="7739" y="15808"/>
                  </a:lnTo>
                  <a:cubicBezTo>
                    <a:pt x="7403" y="15808"/>
                    <a:pt x="7119" y="15524"/>
                    <a:pt x="7119" y="15187"/>
                  </a:cubicBezTo>
                  <a:lnTo>
                    <a:pt x="7119" y="13820"/>
                  </a:lnTo>
                  <a:cubicBezTo>
                    <a:pt x="7119" y="13477"/>
                    <a:pt x="7403" y="13200"/>
                    <a:pt x="7739" y="13200"/>
                  </a:cubicBezTo>
                  <a:close/>
                  <a:moveTo>
                    <a:pt x="16574" y="13200"/>
                  </a:moveTo>
                  <a:cubicBezTo>
                    <a:pt x="16918" y="13200"/>
                    <a:pt x="17188" y="13477"/>
                    <a:pt x="17188" y="13820"/>
                  </a:cubicBezTo>
                  <a:lnTo>
                    <a:pt x="17188" y="15187"/>
                  </a:lnTo>
                  <a:cubicBezTo>
                    <a:pt x="17188" y="15524"/>
                    <a:pt x="16911" y="15808"/>
                    <a:pt x="16574" y="15808"/>
                  </a:cubicBezTo>
                  <a:lnTo>
                    <a:pt x="15254" y="15808"/>
                  </a:lnTo>
                  <a:cubicBezTo>
                    <a:pt x="14567" y="15808"/>
                    <a:pt x="14012" y="15253"/>
                    <a:pt x="14012" y="14566"/>
                  </a:cubicBezTo>
                  <a:lnTo>
                    <a:pt x="14012" y="13820"/>
                  </a:lnTo>
                  <a:cubicBezTo>
                    <a:pt x="14012" y="13477"/>
                    <a:pt x="14296" y="13200"/>
                    <a:pt x="14633" y="13200"/>
                  </a:cubicBezTo>
                  <a:close/>
                  <a:moveTo>
                    <a:pt x="19664" y="12487"/>
                  </a:moveTo>
                  <a:lnTo>
                    <a:pt x="19664" y="15808"/>
                  </a:lnTo>
                  <a:cubicBezTo>
                    <a:pt x="19664" y="19948"/>
                    <a:pt x="16297" y="23315"/>
                    <a:pt x="12157" y="23315"/>
                  </a:cubicBezTo>
                  <a:cubicBezTo>
                    <a:pt x="8010" y="23315"/>
                    <a:pt x="4643" y="19948"/>
                    <a:pt x="4643" y="15808"/>
                  </a:cubicBezTo>
                  <a:lnTo>
                    <a:pt x="4643" y="12487"/>
                  </a:lnTo>
                  <a:lnTo>
                    <a:pt x="5884" y="14032"/>
                  </a:lnTo>
                  <a:lnTo>
                    <a:pt x="5884" y="15181"/>
                  </a:lnTo>
                  <a:cubicBezTo>
                    <a:pt x="5884" y="16204"/>
                    <a:pt x="6716" y="17036"/>
                    <a:pt x="7739" y="17036"/>
                  </a:cubicBezTo>
                  <a:lnTo>
                    <a:pt x="9060" y="17036"/>
                  </a:lnTo>
                  <a:cubicBezTo>
                    <a:pt x="10420" y="17036"/>
                    <a:pt x="11536" y="15920"/>
                    <a:pt x="11536" y="14560"/>
                  </a:cubicBezTo>
                  <a:lnTo>
                    <a:pt x="11536" y="14428"/>
                  </a:lnTo>
                  <a:lnTo>
                    <a:pt x="12778" y="14428"/>
                  </a:lnTo>
                  <a:lnTo>
                    <a:pt x="12778" y="14560"/>
                  </a:lnTo>
                  <a:cubicBezTo>
                    <a:pt x="12778" y="15920"/>
                    <a:pt x="13887" y="17036"/>
                    <a:pt x="15254" y="17036"/>
                  </a:cubicBezTo>
                  <a:lnTo>
                    <a:pt x="16574" y="17036"/>
                  </a:lnTo>
                  <a:cubicBezTo>
                    <a:pt x="17598" y="17036"/>
                    <a:pt x="18430" y="16204"/>
                    <a:pt x="18430" y="15181"/>
                  </a:cubicBezTo>
                  <a:lnTo>
                    <a:pt x="18430" y="14032"/>
                  </a:lnTo>
                  <a:lnTo>
                    <a:pt x="19664" y="12487"/>
                  </a:lnTo>
                  <a:close/>
                  <a:moveTo>
                    <a:pt x="15604" y="23844"/>
                  </a:moveTo>
                  <a:lnTo>
                    <a:pt x="15604" y="26042"/>
                  </a:lnTo>
                  <a:lnTo>
                    <a:pt x="12157" y="29489"/>
                  </a:lnTo>
                  <a:lnTo>
                    <a:pt x="8704" y="26042"/>
                  </a:lnTo>
                  <a:lnTo>
                    <a:pt x="8704" y="23844"/>
                  </a:lnTo>
                  <a:cubicBezTo>
                    <a:pt x="9773" y="24306"/>
                    <a:pt x="10935" y="24557"/>
                    <a:pt x="12157" y="24557"/>
                  </a:cubicBezTo>
                  <a:cubicBezTo>
                    <a:pt x="13378" y="24557"/>
                    <a:pt x="14541" y="24299"/>
                    <a:pt x="15604" y="23844"/>
                  </a:cubicBezTo>
                  <a:close/>
                  <a:moveTo>
                    <a:pt x="7905" y="26993"/>
                  </a:moveTo>
                  <a:lnTo>
                    <a:pt x="11259" y="30341"/>
                  </a:lnTo>
                  <a:lnTo>
                    <a:pt x="8822" y="32487"/>
                  </a:lnTo>
                  <a:lnTo>
                    <a:pt x="5844" y="27508"/>
                  </a:lnTo>
                  <a:lnTo>
                    <a:pt x="7905" y="26993"/>
                  </a:lnTo>
                  <a:close/>
                  <a:moveTo>
                    <a:pt x="16409" y="26993"/>
                  </a:moveTo>
                  <a:lnTo>
                    <a:pt x="18469" y="27508"/>
                  </a:lnTo>
                  <a:lnTo>
                    <a:pt x="15491" y="32487"/>
                  </a:lnTo>
                  <a:lnTo>
                    <a:pt x="13055" y="30341"/>
                  </a:lnTo>
                  <a:lnTo>
                    <a:pt x="16409" y="26993"/>
                  </a:lnTo>
                  <a:close/>
                  <a:moveTo>
                    <a:pt x="18806" y="29357"/>
                  </a:moveTo>
                  <a:lnTo>
                    <a:pt x="18806" y="30678"/>
                  </a:lnTo>
                  <a:cubicBezTo>
                    <a:pt x="18806" y="34342"/>
                    <a:pt x="15828" y="37333"/>
                    <a:pt x="12157" y="37333"/>
                  </a:cubicBezTo>
                  <a:cubicBezTo>
                    <a:pt x="8486" y="37333"/>
                    <a:pt x="5501" y="34342"/>
                    <a:pt x="5501" y="30678"/>
                  </a:cubicBezTo>
                  <a:lnTo>
                    <a:pt x="5501" y="29357"/>
                  </a:lnTo>
                  <a:lnTo>
                    <a:pt x="8525" y="34402"/>
                  </a:lnTo>
                  <a:lnTo>
                    <a:pt x="12130" y="31219"/>
                  </a:lnTo>
                  <a:lnTo>
                    <a:pt x="12157" y="31239"/>
                  </a:lnTo>
                  <a:lnTo>
                    <a:pt x="12183" y="31219"/>
                  </a:lnTo>
                  <a:lnTo>
                    <a:pt x="15788" y="34402"/>
                  </a:lnTo>
                  <a:lnTo>
                    <a:pt x="18806" y="29357"/>
                  </a:lnTo>
                  <a:close/>
                  <a:moveTo>
                    <a:pt x="12157" y="0"/>
                  </a:moveTo>
                  <a:cubicBezTo>
                    <a:pt x="9687" y="7"/>
                    <a:pt x="7508" y="654"/>
                    <a:pt x="6293" y="1730"/>
                  </a:cubicBezTo>
                  <a:cubicBezTo>
                    <a:pt x="3996" y="2925"/>
                    <a:pt x="1698" y="5613"/>
                    <a:pt x="1698" y="9020"/>
                  </a:cubicBezTo>
                  <a:cubicBezTo>
                    <a:pt x="1698" y="9443"/>
                    <a:pt x="1817" y="9839"/>
                    <a:pt x="2015" y="10189"/>
                  </a:cubicBezTo>
                  <a:cubicBezTo>
                    <a:pt x="859" y="10473"/>
                    <a:pt x="1" y="11516"/>
                    <a:pt x="1" y="12764"/>
                  </a:cubicBezTo>
                  <a:lnTo>
                    <a:pt x="1" y="13774"/>
                  </a:lnTo>
                  <a:cubicBezTo>
                    <a:pt x="1" y="15240"/>
                    <a:pt x="1189" y="16428"/>
                    <a:pt x="2649" y="16428"/>
                  </a:cubicBezTo>
                  <a:lnTo>
                    <a:pt x="3421" y="16428"/>
                  </a:lnTo>
                  <a:cubicBezTo>
                    <a:pt x="3619" y="19274"/>
                    <a:pt x="5191" y="21744"/>
                    <a:pt x="7469" y="23197"/>
                  </a:cubicBezTo>
                  <a:lnTo>
                    <a:pt x="7469" y="25818"/>
                  </a:lnTo>
                  <a:lnTo>
                    <a:pt x="2398" y="27105"/>
                  </a:lnTo>
                  <a:lnTo>
                    <a:pt x="2708" y="28301"/>
                  </a:lnTo>
                  <a:lnTo>
                    <a:pt x="4260" y="27904"/>
                  </a:lnTo>
                  <a:lnTo>
                    <a:pt x="4260" y="30671"/>
                  </a:lnTo>
                  <a:cubicBezTo>
                    <a:pt x="4260" y="35022"/>
                    <a:pt x="7799" y="38562"/>
                    <a:pt x="12150" y="38562"/>
                  </a:cubicBezTo>
                  <a:cubicBezTo>
                    <a:pt x="16495" y="38562"/>
                    <a:pt x="20041" y="35022"/>
                    <a:pt x="20041" y="30671"/>
                  </a:cubicBezTo>
                  <a:lnTo>
                    <a:pt x="20041" y="27904"/>
                  </a:lnTo>
                  <a:lnTo>
                    <a:pt x="25112" y="29192"/>
                  </a:lnTo>
                  <a:cubicBezTo>
                    <a:pt x="26327" y="29502"/>
                    <a:pt x="28361" y="30315"/>
                    <a:pt x="28361" y="32309"/>
                  </a:cubicBezTo>
                  <a:lnTo>
                    <a:pt x="28361" y="41011"/>
                  </a:lnTo>
                  <a:lnTo>
                    <a:pt x="22715" y="41011"/>
                  </a:lnTo>
                  <a:lnTo>
                    <a:pt x="22715" y="36138"/>
                  </a:lnTo>
                  <a:lnTo>
                    <a:pt x="21474" y="36138"/>
                  </a:lnTo>
                  <a:lnTo>
                    <a:pt x="21474" y="41011"/>
                  </a:lnTo>
                  <a:lnTo>
                    <a:pt x="14012" y="41011"/>
                  </a:lnTo>
                  <a:lnTo>
                    <a:pt x="14012" y="42253"/>
                  </a:lnTo>
                  <a:lnTo>
                    <a:pt x="29615" y="42253"/>
                  </a:lnTo>
                  <a:lnTo>
                    <a:pt x="29615" y="32315"/>
                  </a:lnTo>
                  <a:cubicBezTo>
                    <a:pt x="29615" y="30248"/>
                    <a:pt x="28096" y="28670"/>
                    <a:pt x="25435" y="27997"/>
                  </a:cubicBezTo>
                  <a:lnTo>
                    <a:pt x="16845" y="25818"/>
                  </a:lnTo>
                  <a:lnTo>
                    <a:pt x="16845" y="23197"/>
                  </a:lnTo>
                  <a:cubicBezTo>
                    <a:pt x="19123" y="21744"/>
                    <a:pt x="20688" y="19274"/>
                    <a:pt x="20886" y="16428"/>
                  </a:cubicBezTo>
                  <a:lnTo>
                    <a:pt x="21665" y="16428"/>
                  </a:lnTo>
                  <a:cubicBezTo>
                    <a:pt x="23124" y="16428"/>
                    <a:pt x="24313" y="15240"/>
                    <a:pt x="24313" y="13774"/>
                  </a:cubicBezTo>
                  <a:lnTo>
                    <a:pt x="24313" y="12764"/>
                  </a:lnTo>
                  <a:cubicBezTo>
                    <a:pt x="24313" y="11516"/>
                    <a:pt x="23455" y="10473"/>
                    <a:pt x="22299" y="10189"/>
                  </a:cubicBezTo>
                  <a:cubicBezTo>
                    <a:pt x="22497" y="9845"/>
                    <a:pt x="22616" y="9443"/>
                    <a:pt x="22616" y="9020"/>
                  </a:cubicBezTo>
                  <a:cubicBezTo>
                    <a:pt x="22616" y="5613"/>
                    <a:pt x="20318" y="2925"/>
                    <a:pt x="18014" y="1730"/>
                  </a:cubicBezTo>
                  <a:cubicBezTo>
                    <a:pt x="16805" y="654"/>
                    <a:pt x="14626" y="7"/>
                    <a:pt x="121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2" name="Google Shape;6212;p65"/>
            <p:cNvSpPr/>
            <p:nvPr/>
          </p:nvSpPr>
          <p:spPr>
            <a:xfrm>
              <a:off x="7985748" y="2649900"/>
              <a:ext cx="112775" cy="45750"/>
            </a:xfrm>
            <a:custGeom>
              <a:rect b="b" l="l" r="r" t="t"/>
              <a:pathLst>
                <a:path extrusionOk="0" h="1830" w="4511">
                  <a:moveTo>
                    <a:pt x="905" y="0"/>
                  </a:moveTo>
                  <a:lnTo>
                    <a:pt x="1" y="852"/>
                  </a:lnTo>
                  <a:cubicBezTo>
                    <a:pt x="588" y="1466"/>
                    <a:pt x="1407" y="1829"/>
                    <a:pt x="2259" y="1829"/>
                  </a:cubicBezTo>
                  <a:cubicBezTo>
                    <a:pt x="3104" y="1829"/>
                    <a:pt x="3936" y="1466"/>
                    <a:pt x="4510" y="852"/>
                  </a:cubicBezTo>
                  <a:lnTo>
                    <a:pt x="3612" y="0"/>
                  </a:lnTo>
                  <a:cubicBezTo>
                    <a:pt x="3256" y="377"/>
                    <a:pt x="2780" y="588"/>
                    <a:pt x="2259" y="588"/>
                  </a:cubicBezTo>
                  <a:cubicBezTo>
                    <a:pt x="1737" y="588"/>
                    <a:pt x="1262" y="377"/>
                    <a:pt x="9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13" name="Google Shape;6213;p65"/>
          <p:cNvGrpSpPr/>
          <p:nvPr/>
        </p:nvGrpSpPr>
        <p:grpSpPr>
          <a:xfrm>
            <a:off x="507812" y="3898393"/>
            <a:ext cx="343020" cy="537802"/>
            <a:chOff x="-2085929" y="2172175"/>
            <a:chExt cx="674175" cy="1057000"/>
          </a:xfrm>
        </p:grpSpPr>
        <p:sp>
          <p:nvSpPr>
            <p:cNvPr id="6214" name="Google Shape;6214;p65"/>
            <p:cNvSpPr/>
            <p:nvPr/>
          </p:nvSpPr>
          <p:spPr>
            <a:xfrm>
              <a:off x="-1811254" y="2669875"/>
              <a:ext cx="123825" cy="61925"/>
            </a:xfrm>
            <a:custGeom>
              <a:rect b="b" l="l" r="r" t="t"/>
              <a:pathLst>
                <a:path extrusionOk="0" h="2477" w="4953">
                  <a:moveTo>
                    <a:pt x="0" y="0"/>
                  </a:moveTo>
                  <a:cubicBezTo>
                    <a:pt x="0" y="1360"/>
                    <a:pt x="1110" y="2476"/>
                    <a:pt x="2477" y="2476"/>
                  </a:cubicBezTo>
                  <a:cubicBezTo>
                    <a:pt x="3837" y="2476"/>
                    <a:pt x="4953" y="1360"/>
                    <a:pt x="495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5" name="Google Shape;6215;p65"/>
            <p:cNvSpPr/>
            <p:nvPr/>
          </p:nvSpPr>
          <p:spPr>
            <a:xfrm>
              <a:off x="-1938354" y="2488950"/>
              <a:ext cx="379200" cy="308050"/>
            </a:xfrm>
            <a:custGeom>
              <a:rect b="b" l="l" r="r" t="t"/>
              <a:pathLst>
                <a:path extrusionOk="0" h="12322" w="15168">
                  <a:moveTo>
                    <a:pt x="5084" y="7237"/>
                  </a:moveTo>
                  <a:lnTo>
                    <a:pt x="10037" y="7237"/>
                  </a:lnTo>
                  <a:cubicBezTo>
                    <a:pt x="10037" y="8597"/>
                    <a:pt x="8921" y="9713"/>
                    <a:pt x="7561" y="9713"/>
                  </a:cubicBezTo>
                  <a:cubicBezTo>
                    <a:pt x="6194" y="9713"/>
                    <a:pt x="5084" y="8597"/>
                    <a:pt x="5084" y="7237"/>
                  </a:cubicBezTo>
                  <a:close/>
                  <a:moveTo>
                    <a:pt x="15167" y="4735"/>
                  </a:moveTo>
                  <a:lnTo>
                    <a:pt x="15167" y="0"/>
                  </a:lnTo>
                  <a:lnTo>
                    <a:pt x="0" y="0"/>
                  </a:lnTo>
                  <a:lnTo>
                    <a:pt x="0" y="4735"/>
                  </a:lnTo>
                  <a:cubicBezTo>
                    <a:pt x="0" y="8961"/>
                    <a:pt x="3467" y="12322"/>
                    <a:pt x="7580" y="12322"/>
                  </a:cubicBezTo>
                  <a:cubicBezTo>
                    <a:pt x="11701" y="12322"/>
                    <a:pt x="15167" y="8961"/>
                    <a:pt x="15167" y="4735"/>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6" name="Google Shape;6216;p65"/>
            <p:cNvSpPr/>
            <p:nvPr/>
          </p:nvSpPr>
          <p:spPr>
            <a:xfrm>
              <a:off x="-2033279" y="2187700"/>
              <a:ext cx="569025" cy="583550"/>
            </a:xfrm>
            <a:custGeom>
              <a:rect b="b" l="l" r="r" t="t"/>
              <a:pathLst>
                <a:path extrusionOk="0" h="23342" w="22761">
                  <a:moveTo>
                    <a:pt x="3797" y="12044"/>
                  </a:moveTo>
                  <a:lnTo>
                    <a:pt x="18964" y="12044"/>
                  </a:lnTo>
                  <a:lnTo>
                    <a:pt x="18964" y="16778"/>
                  </a:lnTo>
                  <a:cubicBezTo>
                    <a:pt x="18964" y="19571"/>
                    <a:pt x="17439" y="22021"/>
                    <a:pt x="15174" y="23341"/>
                  </a:cubicBezTo>
                  <a:cubicBezTo>
                    <a:pt x="15266" y="23341"/>
                    <a:pt x="22761" y="23176"/>
                    <a:pt x="22761" y="17062"/>
                  </a:cubicBezTo>
                  <a:lnTo>
                    <a:pt x="22761" y="11370"/>
                  </a:lnTo>
                  <a:cubicBezTo>
                    <a:pt x="22761" y="5124"/>
                    <a:pt x="17650" y="7"/>
                    <a:pt x="11404" y="0"/>
                  </a:cubicBezTo>
                  <a:lnTo>
                    <a:pt x="11377" y="0"/>
                  </a:lnTo>
                  <a:lnTo>
                    <a:pt x="11358" y="0"/>
                  </a:lnTo>
                  <a:cubicBezTo>
                    <a:pt x="5105" y="13"/>
                    <a:pt x="0" y="5124"/>
                    <a:pt x="0" y="11370"/>
                  </a:cubicBezTo>
                  <a:lnTo>
                    <a:pt x="0" y="17062"/>
                  </a:lnTo>
                  <a:cubicBezTo>
                    <a:pt x="0" y="23176"/>
                    <a:pt x="7508" y="23341"/>
                    <a:pt x="7581" y="23341"/>
                  </a:cubicBezTo>
                  <a:cubicBezTo>
                    <a:pt x="5322" y="22021"/>
                    <a:pt x="3797" y="19571"/>
                    <a:pt x="3797" y="16778"/>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7" name="Google Shape;6217;p65"/>
            <p:cNvSpPr/>
            <p:nvPr/>
          </p:nvSpPr>
          <p:spPr>
            <a:xfrm>
              <a:off x="-1843779" y="2771400"/>
              <a:ext cx="189525" cy="167725"/>
            </a:xfrm>
            <a:custGeom>
              <a:rect b="b" l="l" r="r" t="t"/>
              <a:pathLst>
                <a:path extrusionOk="0" h="6709" w="7581">
                  <a:moveTo>
                    <a:pt x="1" y="0"/>
                  </a:moveTo>
                  <a:lnTo>
                    <a:pt x="1" y="2925"/>
                  </a:lnTo>
                  <a:cubicBezTo>
                    <a:pt x="1" y="5018"/>
                    <a:pt x="1704" y="6709"/>
                    <a:pt x="3791" y="6709"/>
                  </a:cubicBezTo>
                  <a:cubicBezTo>
                    <a:pt x="5890" y="6709"/>
                    <a:pt x="7581" y="5012"/>
                    <a:pt x="7581" y="2925"/>
                  </a:cubicBezTo>
                  <a:lnTo>
                    <a:pt x="7581" y="0"/>
                  </a:lnTo>
                  <a:cubicBezTo>
                    <a:pt x="5250" y="1360"/>
                    <a:pt x="2345" y="1360"/>
                    <a:pt x="1" y="0"/>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8" name="Google Shape;6218;p65"/>
            <p:cNvSpPr/>
            <p:nvPr/>
          </p:nvSpPr>
          <p:spPr>
            <a:xfrm>
              <a:off x="-1938354" y="2488775"/>
              <a:ext cx="212625" cy="320600"/>
            </a:xfrm>
            <a:custGeom>
              <a:rect b="b" l="l" r="r" t="t"/>
              <a:pathLst>
                <a:path extrusionOk="0" h="12824" w="8505">
                  <a:moveTo>
                    <a:pt x="1856" y="1"/>
                  </a:moveTo>
                  <a:lnTo>
                    <a:pt x="0" y="1"/>
                  </a:lnTo>
                  <a:lnTo>
                    <a:pt x="0" y="4735"/>
                  </a:lnTo>
                  <a:cubicBezTo>
                    <a:pt x="0" y="9285"/>
                    <a:pt x="4015" y="12824"/>
                    <a:pt x="8505" y="12262"/>
                  </a:cubicBezTo>
                  <a:cubicBezTo>
                    <a:pt x="4807" y="11800"/>
                    <a:pt x="1856" y="8637"/>
                    <a:pt x="1856" y="473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9" name="Google Shape;6219;p65"/>
            <p:cNvSpPr/>
            <p:nvPr/>
          </p:nvSpPr>
          <p:spPr>
            <a:xfrm>
              <a:off x="-1843779" y="2771400"/>
              <a:ext cx="46575" cy="154525"/>
            </a:xfrm>
            <a:custGeom>
              <a:rect b="b" l="l" r="r" t="t"/>
              <a:pathLst>
                <a:path extrusionOk="0" h="6181" w="1863">
                  <a:moveTo>
                    <a:pt x="1" y="0"/>
                  </a:moveTo>
                  <a:lnTo>
                    <a:pt x="1" y="2925"/>
                  </a:lnTo>
                  <a:cubicBezTo>
                    <a:pt x="1" y="4312"/>
                    <a:pt x="747" y="5520"/>
                    <a:pt x="1863" y="6180"/>
                  </a:cubicBezTo>
                  <a:lnTo>
                    <a:pt x="1863" y="779"/>
                  </a:lnTo>
                  <a:cubicBezTo>
                    <a:pt x="1216" y="601"/>
                    <a:pt x="595" y="337"/>
                    <a:pt x="1"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0" name="Google Shape;6220;p65"/>
            <p:cNvSpPr/>
            <p:nvPr/>
          </p:nvSpPr>
          <p:spPr>
            <a:xfrm>
              <a:off x="-2033279" y="2568025"/>
              <a:ext cx="568875" cy="203400"/>
            </a:xfrm>
            <a:custGeom>
              <a:rect b="b" l="l" r="r" t="t"/>
              <a:pathLst>
                <a:path extrusionOk="0" h="8136" w="22755">
                  <a:moveTo>
                    <a:pt x="17597" y="5910"/>
                  </a:moveTo>
                  <a:cubicBezTo>
                    <a:pt x="16957" y="6814"/>
                    <a:pt x="16131" y="7574"/>
                    <a:pt x="15167" y="8135"/>
                  </a:cubicBezTo>
                  <a:cubicBezTo>
                    <a:pt x="15260" y="8135"/>
                    <a:pt x="22754" y="7970"/>
                    <a:pt x="22754" y="1856"/>
                  </a:cubicBezTo>
                  <a:lnTo>
                    <a:pt x="22754" y="0"/>
                  </a:lnTo>
                  <a:cubicBezTo>
                    <a:pt x="22754" y="3830"/>
                    <a:pt x="19816" y="5322"/>
                    <a:pt x="17597" y="5910"/>
                  </a:cubicBezTo>
                  <a:close/>
                  <a:moveTo>
                    <a:pt x="0" y="0"/>
                  </a:moveTo>
                  <a:lnTo>
                    <a:pt x="0" y="1856"/>
                  </a:lnTo>
                  <a:cubicBezTo>
                    <a:pt x="0" y="7970"/>
                    <a:pt x="7508" y="8135"/>
                    <a:pt x="7581" y="8135"/>
                  </a:cubicBezTo>
                  <a:cubicBezTo>
                    <a:pt x="6623" y="7574"/>
                    <a:pt x="5791" y="6814"/>
                    <a:pt x="5157" y="5903"/>
                  </a:cubicBezTo>
                  <a:cubicBezTo>
                    <a:pt x="2945" y="5322"/>
                    <a:pt x="0" y="3830"/>
                    <a:pt x="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1" name="Google Shape;6221;p65"/>
            <p:cNvSpPr/>
            <p:nvPr/>
          </p:nvSpPr>
          <p:spPr>
            <a:xfrm>
              <a:off x="-2070429" y="2862675"/>
              <a:ext cx="643150" cy="350975"/>
            </a:xfrm>
            <a:custGeom>
              <a:rect b="b" l="l" r="r" t="t"/>
              <a:pathLst>
                <a:path extrusionOk="0" h="14039" w="25726">
                  <a:moveTo>
                    <a:pt x="5006" y="7151"/>
                  </a:moveTo>
                  <a:cubicBezTo>
                    <a:pt x="6379" y="5785"/>
                    <a:pt x="6280" y="2846"/>
                    <a:pt x="6280" y="7"/>
                  </a:cubicBezTo>
                  <a:lnTo>
                    <a:pt x="3712" y="681"/>
                  </a:lnTo>
                  <a:cubicBezTo>
                    <a:pt x="1737" y="1202"/>
                    <a:pt x="1" y="2358"/>
                    <a:pt x="1" y="4398"/>
                  </a:cubicBezTo>
                  <a:lnTo>
                    <a:pt x="1" y="14038"/>
                  </a:lnTo>
                  <a:lnTo>
                    <a:pt x="5006" y="14038"/>
                  </a:lnTo>
                  <a:close/>
                  <a:moveTo>
                    <a:pt x="20714" y="7151"/>
                  </a:moveTo>
                  <a:lnTo>
                    <a:pt x="20714" y="14032"/>
                  </a:lnTo>
                  <a:lnTo>
                    <a:pt x="25726" y="14032"/>
                  </a:lnTo>
                  <a:lnTo>
                    <a:pt x="25726" y="4391"/>
                  </a:lnTo>
                  <a:cubicBezTo>
                    <a:pt x="25726" y="2351"/>
                    <a:pt x="23983" y="1196"/>
                    <a:pt x="22008" y="674"/>
                  </a:cubicBezTo>
                  <a:lnTo>
                    <a:pt x="19446" y="0"/>
                  </a:lnTo>
                  <a:cubicBezTo>
                    <a:pt x="19446" y="2846"/>
                    <a:pt x="19347" y="5778"/>
                    <a:pt x="20714" y="7151"/>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2" name="Google Shape;6222;p65"/>
            <p:cNvSpPr/>
            <p:nvPr/>
          </p:nvSpPr>
          <p:spPr>
            <a:xfrm>
              <a:off x="-1945304" y="2844175"/>
              <a:ext cx="392750" cy="368975"/>
            </a:xfrm>
            <a:custGeom>
              <a:rect b="b" l="l" r="r" t="t"/>
              <a:pathLst>
                <a:path extrusionOk="0" h="14759" w="15710">
                  <a:moveTo>
                    <a:pt x="1275" y="740"/>
                  </a:moveTo>
                  <a:cubicBezTo>
                    <a:pt x="1275" y="3580"/>
                    <a:pt x="1374" y="6518"/>
                    <a:pt x="1" y="7885"/>
                  </a:cubicBezTo>
                  <a:lnTo>
                    <a:pt x="1" y="14759"/>
                  </a:lnTo>
                  <a:lnTo>
                    <a:pt x="15709" y="14759"/>
                  </a:lnTo>
                  <a:lnTo>
                    <a:pt x="15709" y="7885"/>
                  </a:lnTo>
                  <a:cubicBezTo>
                    <a:pt x="14342" y="6518"/>
                    <a:pt x="14441" y="3580"/>
                    <a:pt x="14441" y="740"/>
                  </a:cubicBezTo>
                  <a:lnTo>
                    <a:pt x="11648" y="1"/>
                  </a:lnTo>
                  <a:cubicBezTo>
                    <a:pt x="11648" y="2101"/>
                    <a:pt x="9951" y="3791"/>
                    <a:pt x="7858" y="3791"/>
                  </a:cubicBezTo>
                  <a:cubicBezTo>
                    <a:pt x="5772" y="3791"/>
                    <a:pt x="4075" y="2101"/>
                    <a:pt x="40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3" name="Google Shape;6223;p65"/>
            <p:cNvSpPr/>
            <p:nvPr/>
          </p:nvSpPr>
          <p:spPr>
            <a:xfrm>
              <a:off x="-1945304" y="2850450"/>
              <a:ext cx="82575" cy="362700"/>
            </a:xfrm>
            <a:custGeom>
              <a:rect b="b" l="l" r="r" t="t"/>
              <a:pathLst>
                <a:path extrusionOk="0" h="14508" w="3303">
                  <a:moveTo>
                    <a:pt x="1275" y="489"/>
                  </a:moveTo>
                  <a:cubicBezTo>
                    <a:pt x="1275" y="3329"/>
                    <a:pt x="1374" y="6267"/>
                    <a:pt x="1" y="7634"/>
                  </a:cubicBezTo>
                  <a:lnTo>
                    <a:pt x="1" y="14508"/>
                  </a:lnTo>
                  <a:lnTo>
                    <a:pt x="1863" y="14508"/>
                  </a:lnTo>
                  <a:lnTo>
                    <a:pt x="1863" y="8288"/>
                  </a:lnTo>
                  <a:cubicBezTo>
                    <a:pt x="3302" y="6175"/>
                    <a:pt x="3131" y="2880"/>
                    <a:pt x="3131" y="489"/>
                  </a:cubicBezTo>
                  <a:lnTo>
                    <a:pt x="3131" y="1"/>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4" name="Google Shape;6224;p65"/>
            <p:cNvSpPr/>
            <p:nvPr/>
          </p:nvSpPr>
          <p:spPr>
            <a:xfrm>
              <a:off x="-2070429" y="2898325"/>
              <a:ext cx="46425" cy="315000"/>
            </a:xfrm>
            <a:custGeom>
              <a:rect b="b" l="l" r="r" t="t"/>
              <a:pathLst>
                <a:path extrusionOk="0" h="12600" w="1857">
                  <a:moveTo>
                    <a:pt x="1856" y="1"/>
                  </a:moveTo>
                  <a:cubicBezTo>
                    <a:pt x="767" y="641"/>
                    <a:pt x="1" y="1605"/>
                    <a:pt x="1" y="2959"/>
                  </a:cubicBezTo>
                  <a:lnTo>
                    <a:pt x="1" y="12599"/>
                  </a:lnTo>
                  <a:lnTo>
                    <a:pt x="1856" y="12599"/>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5" name="Google Shape;6225;p65"/>
            <p:cNvSpPr/>
            <p:nvPr/>
          </p:nvSpPr>
          <p:spPr>
            <a:xfrm>
              <a:off x="-1701979" y="2249600"/>
              <a:ext cx="92975" cy="61925"/>
            </a:xfrm>
            <a:custGeom>
              <a:rect b="b" l="l" r="r" t="t"/>
              <a:pathLst>
                <a:path extrusionOk="0" h="2477" w="3719">
                  <a:moveTo>
                    <a:pt x="1" y="0"/>
                  </a:moveTo>
                  <a:lnTo>
                    <a:pt x="1" y="1235"/>
                  </a:lnTo>
                  <a:lnTo>
                    <a:pt x="1242" y="1235"/>
                  </a:lnTo>
                  <a:lnTo>
                    <a:pt x="1242" y="0"/>
                  </a:lnTo>
                  <a:close/>
                  <a:moveTo>
                    <a:pt x="2477" y="1235"/>
                  </a:moveTo>
                  <a:lnTo>
                    <a:pt x="2477" y="2476"/>
                  </a:lnTo>
                  <a:lnTo>
                    <a:pt x="3718" y="2476"/>
                  </a:lnTo>
                  <a:lnTo>
                    <a:pt x="3718" y="123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6" name="Google Shape;6226;p65"/>
            <p:cNvSpPr/>
            <p:nvPr/>
          </p:nvSpPr>
          <p:spPr>
            <a:xfrm>
              <a:off x="-1702304" y="2550675"/>
              <a:ext cx="92800" cy="46425"/>
            </a:xfrm>
            <a:custGeom>
              <a:rect b="b" l="l" r="r" t="t"/>
              <a:pathLst>
                <a:path extrusionOk="0" h="1857" w="3712">
                  <a:moveTo>
                    <a:pt x="1856" y="1"/>
                  </a:moveTo>
                  <a:cubicBezTo>
                    <a:pt x="832" y="1"/>
                    <a:pt x="0" y="833"/>
                    <a:pt x="0" y="1856"/>
                  </a:cubicBezTo>
                  <a:lnTo>
                    <a:pt x="1235" y="1856"/>
                  </a:lnTo>
                  <a:cubicBezTo>
                    <a:pt x="1235" y="1520"/>
                    <a:pt x="1506" y="1236"/>
                    <a:pt x="1856" y="1236"/>
                  </a:cubicBezTo>
                  <a:cubicBezTo>
                    <a:pt x="2193" y="1236"/>
                    <a:pt x="2476" y="1520"/>
                    <a:pt x="2476" y="1856"/>
                  </a:cubicBezTo>
                  <a:lnTo>
                    <a:pt x="3711" y="1856"/>
                  </a:lnTo>
                  <a:cubicBezTo>
                    <a:pt x="3711" y="833"/>
                    <a:pt x="2879" y="1"/>
                    <a:pt x="18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7" name="Google Shape;6227;p65"/>
            <p:cNvSpPr/>
            <p:nvPr/>
          </p:nvSpPr>
          <p:spPr>
            <a:xfrm>
              <a:off x="-1826779" y="2654350"/>
              <a:ext cx="154700" cy="92975"/>
            </a:xfrm>
            <a:custGeom>
              <a:rect b="b" l="l" r="r" t="t"/>
              <a:pathLst>
                <a:path extrusionOk="0" h="3719" w="6188">
                  <a:moveTo>
                    <a:pt x="4847" y="1242"/>
                  </a:moveTo>
                  <a:cubicBezTo>
                    <a:pt x="4590" y="1962"/>
                    <a:pt x="3903" y="2477"/>
                    <a:pt x="3098" y="2477"/>
                  </a:cubicBezTo>
                  <a:cubicBezTo>
                    <a:pt x="2285" y="2477"/>
                    <a:pt x="1599" y="1962"/>
                    <a:pt x="1348" y="1242"/>
                  </a:cubicBezTo>
                  <a:close/>
                  <a:moveTo>
                    <a:pt x="1" y="1"/>
                  </a:moveTo>
                  <a:lnTo>
                    <a:pt x="1" y="621"/>
                  </a:lnTo>
                  <a:cubicBezTo>
                    <a:pt x="1" y="2331"/>
                    <a:pt x="1387" y="3718"/>
                    <a:pt x="3098" y="3718"/>
                  </a:cubicBezTo>
                  <a:cubicBezTo>
                    <a:pt x="4801" y="3718"/>
                    <a:pt x="6188" y="2331"/>
                    <a:pt x="6188" y="621"/>
                  </a:cubicBezTo>
                  <a:lnTo>
                    <a:pt x="618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8" name="Google Shape;6228;p65"/>
            <p:cNvSpPr/>
            <p:nvPr/>
          </p:nvSpPr>
          <p:spPr>
            <a:xfrm>
              <a:off x="-1888004" y="2550675"/>
              <a:ext cx="92775" cy="46425"/>
            </a:xfrm>
            <a:custGeom>
              <a:rect b="b" l="l" r="r" t="t"/>
              <a:pathLst>
                <a:path extrusionOk="0" h="1857" w="3711">
                  <a:moveTo>
                    <a:pt x="1855" y="1"/>
                  </a:moveTo>
                  <a:cubicBezTo>
                    <a:pt x="832" y="1"/>
                    <a:pt x="0" y="833"/>
                    <a:pt x="0" y="1856"/>
                  </a:cubicBezTo>
                  <a:lnTo>
                    <a:pt x="1235" y="1856"/>
                  </a:lnTo>
                  <a:cubicBezTo>
                    <a:pt x="1235" y="1520"/>
                    <a:pt x="1506" y="1236"/>
                    <a:pt x="1855" y="1236"/>
                  </a:cubicBezTo>
                  <a:cubicBezTo>
                    <a:pt x="2192" y="1236"/>
                    <a:pt x="2476" y="1520"/>
                    <a:pt x="2476" y="1856"/>
                  </a:cubicBezTo>
                  <a:lnTo>
                    <a:pt x="3711" y="1856"/>
                  </a:lnTo>
                  <a:cubicBezTo>
                    <a:pt x="3711" y="833"/>
                    <a:pt x="2879" y="1"/>
                    <a:pt x="185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9" name="Google Shape;6229;p65"/>
            <p:cNvSpPr/>
            <p:nvPr/>
          </p:nvSpPr>
          <p:spPr>
            <a:xfrm>
              <a:off x="-1764204" y="3197775"/>
              <a:ext cx="30900" cy="30900"/>
            </a:xfrm>
            <a:custGeom>
              <a:rect b="b" l="l" r="r" t="t"/>
              <a:pathLst>
                <a:path extrusionOk="0" h="1236" w="1236">
                  <a:moveTo>
                    <a:pt x="0" y="0"/>
                  </a:moveTo>
                  <a:lnTo>
                    <a:pt x="0" y="1235"/>
                  </a:lnTo>
                  <a:lnTo>
                    <a:pt x="1235" y="1235"/>
                  </a:lnTo>
                  <a:lnTo>
                    <a:pt x="123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0" name="Google Shape;6230;p65"/>
            <p:cNvSpPr/>
            <p:nvPr/>
          </p:nvSpPr>
          <p:spPr>
            <a:xfrm>
              <a:off x="-2085929" y="2172175"/>
              <a:ext cx="674175" cy="1057000"/>
            </a:xfrm>
            <a:custGeom>
              <a:rect b="b" l="l" r="r" t="t"/>
              <a:pathLst>
                <a:path extrusionOk="0" h="42280" w="26967">
                  <a:moveTo>
                    <a:pt x="20449" y="13279"/>
                  </a:moveTo>
                  <a:lnTo>
                    <a:pt x="20449" y="17399"/>
                  </a:lnTo>
                  <a:cubicBezTo>
                    <a:pt x="20449" y="21235"/>
                    <a:pt x="17326" y="24365"/>
                    <a:pt x="13483" y="24365"/>
                  </a:cubicBezTo>
                  <a:cubicBezTo>
                    <a:pt x="9647" y="24365"/>
                    <a:pt x="6517" y="21235"/>
                    <a:pt x="6517" y="17399"/>
                  </a:cubicBezTo>
                  <a:lnTo>
                    <a:pt x="6517" y="13279"/>
                  </a:lnTo>
                  <a:close/>
                  <a:moveTo>
                    <a:pt x="16653" y="24979"/>
                  </a:moveTo>
                  <a:lnTo>
                    <a:pt x="16653" y="26894"/>
                  </a:lnTo>
                  <a:cubicBezTo>
                    <a:pt x="16653" y="28631"/>
                    <a:pt x="15233" y="30064"/>
                    <a:pt x="13483" y="30064"/>
                  </a:cubicBezTo>
                  <a:cubicBezTo>
                    <a:pt x="11734" y="30064"/>
                    <a:pt x="10314" y="28644"/>
                    <a:pt x="10314" y="26894"/>
                  </a:cubicBezTo>
                  <a:lnTo>
                    <a:pt x="10314" y="24979"/>
                  </a:lnTo>
                  <a:cubicBezTo>
                    <a:pt x="11291" y="25389"/>
                    <a:pt x="12361" y="25613"/>
                    <a:pt x="13483" y="25613"/>
                  </a:cubicBezTo>
                  <a:cubicBezTo>
                    <a:pt x="14606" y="25613"/>
                    <a:pt x="15682" y="25382"/>
                    <a:pt x="16653" y="24979"/>
                  </a:cubicBezTo>
                  <a:close/>
                  <a:moveTo>
                    <a:pt x="6280" y="28426"/>
                  </a:moveTo>
                  <a:cubicBezTo>
                    <a:pt x="6280" y="30830"/>
                    <a:pt x="6253" y="33273"/>
                    <a:pt x="5190" y="34329"/>
                  </a:cubicBezTo>
                  <a:lnTo>
                    <a:pt x="5012" y="34507"/>
                  </a:lnTo>
                  <a:lnTo>
                    <a:pt x="5012" y="41024"/>
                  </a:lnTo>
                  <a:lnTo>
                    <a:pt x="1235" y="41024"/>
                  </a:lnTo>
                  <a:lnTo>
                    <a:pt x="1235" y="32011"/>
                  </a:lnTo>
                  <a:cubicBezTo>
                    <a:pt x="1235" y="31166"/>
                    <a:pt x="1657" y="29641"/>
                    <a:pt x="4490" y="28895"/>
                  </a:cubicBezTo>
                  <a:lnTo>
                    <a:pt x="6280" y="28426"/>
                  </a:lnTo>
                  <a:close/>
                  <a:moveTo>
                    <a:pt x="20681" y="28419"/>
                  </a:moveTo>
                  <a:lnTo>
                    <a:pt x="22470" y="28888"/>
                  </a:lnTo>
                  <a:cubicBezTo>
                    <a:pt x="25303" y="29634"/>
                    <a:pt x="25725" y="31160"/>
                    <a:pt x="25725" y="31998"/>
                  </a:cubicBezTo>
                  <a:lnTo>
                    <a:pt x="25725" y="41024"/>
                  </a:lnTo>
                  <a:lnTo>
                    <a:pt x="21955" y="41024"/>
                  </a:lnTo>
                  <a:lnTo>
                    <a:pt x="21955" y="34507"/>
                  </a:lnTo>
                  <a:lnTo>
                    <a:pt x="21770" y="34329"/>
                  </a:lnTo>
                  <a:cubicBezTo>
                    <a:pt x="20707" y="33266"/>
                    <a:pt x="20681" y="30830"/>
                    <a:pt x="20681" y="28419"/>
                  </a:cubicBezTo>
                  <a:close/>
                  <a:moveTo>
                    <a:pt x="13483" y="0"/>
                  </a:moveTo>
                  <a:cubicBezTo>
                    <a:pt x="10591" y="0"/>
                    <a:pt x="7792" y="1057"/>
                    <a:pt x="5593" y="2978"/>
                  </a:cubicBezTo>
                  <a:lnTo>
                    <a:pt x="6412" y="3909"/>
                  </a:lnTo>
                  <a:cubicBezTo>
                    <a:pt x="8379" y="2186"/>
                    <a:pt x="10888" y="1248"/>
                    <a:pt x="13483" y="1248"/>
                  </a:cubicBezTo>
                  <a:cubicBezTo>
                    <a:pt x="16349" y="1248"/>
                    <a:pt x="19050" y="2371"/>
                    <a:pt x="21077" y="4405"/>
                  </a:cubicBezTo>
                  <a:cubicBezTo>
                    <a:pt x="23117" y="6445"/>
                    <a:pt x="24240" y="9145"/>
                    <a:pt x="24240" y="11998"/>
                  </a:cubicBezTo>
                  <a:lnTo>
                    <a:pt x="24240" y="17690"/>
                  </a:lnTo>
                  <a:cubicBezTo>
                    <a:pt x="24240" y="19954"/>
                    <a:pt x="23104" y="21592"/>
                    <a:pt x="20859" y="22549"/>
                  </a:cubicBezTo>
                  <a:cubicBezTo>
                    <a:pt x="20383" y="22748"/>
                    <a:pt x="19908" y="22906"/>
                    <a:pt x="19459" y="23012"/>
                  </a:cubicBezTo>
                  <a:cubicBezTo>
                    <a:pt x="20839" y="21539"/>
                    <a:pt x="21684" y="19572"/>
                    <a:pt x="21684" y="17399"/>
                  </a:cubicBezTo>
                  <a:lnTo>
                    <a:pt x="21684" y="12044"/>
                  </a:lnTo>
                  <a:lnTo>
                    <a:pt x="5282" y="12044"/>
                  </a:lnTo>
                  <a:lnTo>
                    <a:pt x="5282" y="17399"/>
                  </a:lnTo>
                  <a:cubicBezTo>
                    <a:pt x="5282" y="19572"/>
                    <a:pt x="6121" y="21539"/>
                    <a:pt x="7508" y="23012"/>
                  </a:cubicBezTo>
                  <a:cubicBezTo>
                    <a:pt x="7065" y="22893"/>
                    <a:pt x="6583" y="22748"/>
                    <a:pt x="6114" y="22549"/>
                  </a:cubicBezTo>
                  <a:cubicBezTo>
                    <a:pt x="3869" y="21592"/>
                    <a:pt x="2734" y="19954"/>
                    <a:pt x="2734" y="17690"/>
                  </a:cubicBezTo>
                  <a:lnTo>
                    <a:pt x="2734" y="11998"/>
                  </a:lnTo>
                  <a:cubicBezTo>
                    <a:pt x="2734" y="9357"/>
                    <a:pt x="3711" y="6808"/>
                    <a:pt x="5487" y="4827"/>
                  </a:cubicBezTo>
                  <a:lnTo>
                    <a:pt x="4563" y="4002"/>
                  </a:lnTo>
                  <a:cubicBezTo>
                    <a:pt x="2582" y="6214"/>
                    <a:pt x="1486" y="9053"/>
                    <a:pt x="1486" y="11998"/>
                  </a:cubicBezTo>
                  <a:lnTo>
                    <a:pt x="1486" y="17690"/>
                  </a:lnTo>
                  <a:cubicBezTo>
                    <a:pt x="1486" y="20470"/>
                    <a:pt x="2932" y="22549"/>
                    <a:pt x="5652" y="23705"/>
                  </a:cubicBezTo>
                  <a:cubicBezTo>
                    <a:pt x="6993" y="24273"/>
                    <a:pt x="8320" y="24471"/>
                    <a:pt x="9073" y="24544"/>
                  </a:cubicBezTo>
                  <a:lnTo>
                    <a:pt x="9073" y="26412"/>
                  </a:lnTo>
                  <a:lnTo>
                    <a:pt x="4173" y="27700"/>
                  </a:lnTo>
                  <a:cubicBezTo>
                    <a:pt x="1519" y="28393"/>
                    <a:pt x="0" y="29971"/>
                    <a:pt x="0" y="32018"/>
                  </a:cubicBezTo>
                  <a:lnTo>
                    <a:pt x="0" y="42272"/>
                  </a:lnTo>
                  <a:lnTo>
                    <a:pt x="11621" y="42272"/>
                  </a:lnTo>
                  <a:lnTo>
                    <a:pt x="11621" y="41038"/>
                  </a:lnTo>
                  <a:lnTo>
                    <a:pt x="6246" y="41038"/>
                  </a:lnTo>
                  <a:lnTo>
                    <a:pt x="6246" y="35022"/>
                  </a:lnTo>
                  <a:cubicBezTo>
                    <a:pt x="7527" y="33510"/>
                    <a:pt x="7521" y="30803"/>
                    <a:pt x="7521" y="28188"/>
                  </a:cubicBezTo>
                  <a:lnTo>
                    <a:pt x="7521" y="28103"/>
                  </a:lnTo>
                  <a:lnTo>
                    <a:pt x="9145" y="27673"/>
                  </a:lnTo>
                  <a:cubicBezTo>
                    <a:pt x="9515" y="29740"/>
                    <a:pt x="11324" y="31305"/>
                    <a:pt x="13483" y="31305"/>
                  </a:cubicBezTo>
                  <a:cubicBezTo>
                    <a:pt x="15649" y="31305"/>
                    <a:pt x="17458" y="29740"/>
                    <a:pt x="17828" y="27673"/>
                  </a:cubicBezTo>
                  <a:lnTo>
                    <a:pt x="19452" y="28103"/>
                  </a:lnTo>
                  <a:lnTo>
                    <a:pt x="19452" y="28188"/>
                  </a:lnTo>
                  <a:cubicBezTo>
                    <a:pt x="19446" y="30803"/>
                    <a:pt x="19439" y="33510"/>
                    <a:pt x="20727" y="35022"/>
                  </a:cubicBezTo>
                  <a:lnTo>
                    <a:pt x="20727" y="41038"/>
                  </a:lnTo>
                  <a:lnTo>
                    <a:pt x="15352" y="41038"/>
                  </a:lnTo>
                  <a:lnTo>
                    <a:pt x="15352" y="42279"/>
                  </a:lnTo>
                  <a:lnTo>
                    <a:pt x="26967" y="42279"/>
                  </a:lnTo>
                  <a:lnTo>
                    <a:pt x="26967" y="32011"/>
                  </a:lnTo>
                  <a:cubicBezTo>
                    <a:pt x="26967" y="29965"/>
                    <a:pt x="25448" y="28393"/>
                    <a:pt x="22787" y="27693"/>
                  </a:cubicBezTo>
                  <a:lnTo>
                    <a:pt x="17894" y="26406"/>
                  </a:lnTo>
                  <a:lnTo>
                    <a:pt x="17894" y="24537"/>
                  </a:lnTo>
                  <a:cubicBezTo>
                    <a:pt x="18634" y="24464"/>
                    <a:pt x="19967" y="24266"/>
                    <a:pt x="21308" y="23698"/>
                  </a:cubicBezTo>
                  <a:cubicBezTo>
                    <a:pt x="24041" y="22543"/>
                    <a:pt x="25481" y="20463"/>
                    <a:pt x="25481" y="17676"/>
                  </a:cubicBezTo>
                  <a:lnTo>
                    <a:pt x="25481" y="11991"/>
                  </a:lnTo>
                  <a:cubicBezTo>
                    <a:pt x="25481" y="5382"/>
                    <a:pt x="20100" y="0"/>
                    <a:pt x="1348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31" name="Google Shape;6231;p65"/>
          <p:cNvGrpSpPr/>
          <p:nvPr/>
        </p:nvGrpSpPr>
        <p:grpSpPr>
          <a:xfrm>
            <a:off x="457206" y="2857646"/>
            <a:ext cx="444233" cy="537547"/>
            <a:chOff x="1383921" y="2172325"/>
            <a:chExt cx="873100" cy="1056500"/>
          </a:xfrm>
        </p:grpSpPr>
        <p:sp>
          <p:nvSpPr>
            <p:cNvPr id="6232" name="Google Shape;6232;p65"/>
            <p:cNvSpPr/>
            <p:nvPr/>
          </p:nvSpPr>
          <p:spPr>
            <a:xfrm>
              <a:off x="1533471" y="2177300"/>
              <a:ext cx="574150" cy="297650"/>
            </a:xfrm>
            <a:custGeom>
              <a:rect b="b" l="l" r="r" t="t"/>
              <a:pathLst>
                <a:path extrusionOk="0" h="11906" w="22966">
                  <a:moveTo>
                    <a:pt x="3355" y="11337"/>
                  </a:moveTo>
                  <a:cubicBezTo>
                    <a:pt x="4913" y="11753"/>
                    <a:pt x="6723" y="11476"/>
                    <a:pt x="8083" y="10109"/>
                  </a:cubicBezTo>
                  <a:cubicBezTo>
                    <a:pt x="10235" y="11905"/>
                    <a:pt x="12731" y="11905"/>
                    <a:pt x="14884" y="10109"/>
                  </a:cubicBezTo>
                  <a:cubicBezTo>
                    <a:pt x="16244" y="11476"/>
                    <a:pt x="18053" y="11747"/>
                    <a:pt x="19612" y="11337"/>
                  </a:cubicBezTo>
                  <a:cubicBezTo>
                    <a:pt x="22966" y="10182"/>
                    <a:pt x="21731" y="5976"/>
                    <a:pt x="19612" y="5976"/>
                  </a:cubicBezTo>
                  <a:cubicBezTo>
                    <a:pt x="19612" y="4219"/>
                    <a:pt x="18595" y="2720"/>
                    <a:pt x="16436" y="2720"/>
                  </a:cubicBezTo>
                  <a:cubicBezTo>
                    <a:pt x="16436" y="297"/>
                    <a:pt x="13075" y="0"/>
                    <a:pt x="11483" y="825"/>
                  </a:cubicBezTo>
                  <a:cubicBezTo>
                    <a:pt x="9892" y="0"/>
                    <a:pt x="6531" y="297"/>
                    <a:pt x="6531" y="2720"/>
                  </a:cubicBezTo>
                  <a:cubicBezTo>
                    <a:pt x="4359" y="2720"/>
                    <a:pt x="3355" y="4219"/>
                    <a:pt x="3355" y="5976"/>
                  </a:cubicBezTo>
                  <a:cubicBezTo>
                    <a:pt x="1229" y="5989"/>
                    <a:pt x="1" y="10188"/>
                    <a:pt x="3355" y="11337"/>
                  </a:cubicBezTo>
                  <a:close/>
                </a:path>
              </a:pathLst>
            </a:custGeom>
            <a:solidFill>
              <a:srgbClr val="C6D2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3" name="Google Shape;6233;p65"/>
            <p:cNvSpPr/>
            <p:nvPr/>
          </p:nvSpPr>
          <p:spPr>
            <a:xfrm>
              <a:off x="1565671" y="2367450"/>
              <a:ext cx="509775" cy="107325"/>
            </a:xfrm>
            <a:custGeom>
              <a:rect b="b" l="l" r="r" t="t"/>
              <a:pathLst>
                <a:path extrusionOk="0" h="4293" w="20391">
                  <a:moveTo>
                    <a:pt x="2067" y="3731"/>
                  </a:moveTo>
                  <a:cubicBezTo>
                    <a:pt x="3625" y="4147"/>
                    <a:pt x="5435" y="3870"/>
                    <a:pt x="6795" y="2503"/>
                  </a:cubicBezTo>
                  <a:cubicBezTo>
                    <a:pt x="8941" y="4293"/>
                    <a:pt x="11450" y="4293"/>
                    <a:pt x="13596" y="2503"/>
                  </a:cubicBezTo>
                  <a:cubicBezTo>
                    <a:pt x="14956" y="3870"/>
                    <a:pt x="16765" y="4141"/>
                    <a:pt x="18324" y="3731"/>
                  </a:cubicBezTo>
                  <a:cubicBezTo>
                    <a:pt x="19677" y="3263"/>
                    <a:pt x="20278" y="2298"/>
                    <a:pt x="20390" y="1321"/>
                  </a:cubicBezTo>
                  <a:cubicBezTo>
                    <a:pt x="16891" y="2213"/>
                    <a:pt x="16508" y="2794"/>
                    <a:pt x="13708" y="1"/>
                  </a:cubicBezTo>
                  <a:cubicBezTo>
                    <a:pt x="10459" y="2695"/>
                    <a:pt x="9931" y="2695"/>
                    <a:pt x="6676" y="1"/>
                  </a:cubicBezTo>
                  <a:cubicBezTo>
                    <a:pt x="3883" y="2794"/>
                    <a:pt x="3500" y="2213"/>
                    <a:pt x="0" y="1321"/>
                  </a:cubicBezTo>
                  <a:cubicBezTo>
                    <a:pt x="99" y="2298"/>
                    <a:pt x="713" y="3269"/>
                    <a:pt x="2067" y="3731"/>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4" name="Google Shape;6234;p65"/>
            <p:cNvSpPr/>
            <p:nvPr/>
          </p:nvSpPr>
          <p:spPr>
            <a:xfrm>
              <a:off x="1617346" y="2430350"/>
              <a:ext cx="406425" cy="250450"/>
            </a:xfrm>
            <a:custGeom>
              <a:rect b="b" l="l" r="r" t="t"/>
              <a:pathLst>
                <a:path extrusionOk="0" h="10018" w="16257">
                  <a:moveTo>
                    <a:pt x="4728" y="0"/>
                  </a:moveTo>
                  <a:cubicBezTo>
                    <a:pt x="3368" y="1361"/>
                    <a:pt x="1558" y="1631"/>
                    <a:pt x="0" y="1222"/>
                  </a:cubicBezTo>
                  <a:lnTo>
                    <a:pt x="0" y="6306"/>
                  </a:lnTo>
                  <a:lnTo>
                    <a:pt x="4952" y="10017"/>
                  </a:lnTo>
                  <a:lnTo>
                    <a:pt x="6187" y="8782"/>
                  </a:lnTo>
                  <a:lnTo>
                    <a:pt x="10070" y="8782"/>
                  </a:lnTo>
                  <a:lnTo>
                    <a:pt x="11304" y="10017"/>
                  </a:lnTo>
                  <a:lnTo>
                    <a:pt x="16257" y="6306"/>
                  </a:lnTo>
                  <a:lnTo>
                    <a:pt x="16257" y="1222"/>
                  </a:lnTo>
                  <a:cubicBezTo>
                    <a:pt x="14698" y="1645"/>
                    <a:pt x="12889" y="1361"/>
                    <a:pt x="11529" y="0"/>
                  </a:cubicBezTo>
                  <a:cubicBezTo>
                    <a:pt x="9376" y="1783"/>
                    <a:pt x="6880" y="1783"/>
                    <a:pt x="4728" y="0"/>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5" name="Google Shape;6235;p65"/>
            <p:cNvSpPr/>
            <p:nvPr/>
          </p:nvSpPr>
          <p:spPr>
            <a:xfrm>
              <a:off x="1617346" y="2587825"/>
              <a:ext cx="406425" cy="203225"/>
            </a:xfrm>
            <a:custGeom>
              <a:rect b="b" l="l" r="r" t="t"/>
              <a:pathLst>
                <a:path extrusionOk="0" h="8129" w="16257">
                  <a:moveTo>
                    <a:pt x="4952" y="3711"/>
                  </a:moveTo>
                  <a:lnTo>
                    <a:pt x="0" y="1"/>
                  </a:lnTo>
                  <a:cubicBezTo>
                    <a:pt x="0" y="4491"/>
                    <a:pt x="3678" y="8129"/>
                    <a:pt x="8128" y="8129"/>
                  </a:cubicBezTo>
                  <a:cubicBezTo>
                    <a:pt x="12579" y="8129"/>
                    <a:pt x="16257" y="4491"/>
                    <a:pt x="16257" y="1"/>
                  </a:cubicBezTo>
                  <a:lnTo>
                    <a:pt x="11304" y="3711"/>
                  </a:lnTo>
                  <a:lnTo>
                    <a:pt x="10070" y="2477"/>
                  </a:lnTo>
                  <a:lnTo>
                    <a:pt x="6187" y="2477"/>
                  </a:lnTo>
                  <a:close/>
                </a:path>
              </a:pathLst>
            </a:custGeom>
            <a:solidFill>
              <a:srgbClr val="C6D2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6" name="Google Shape;6236;p65"/>
            <p:cNvSpPr/>
            <p:nvPr/>
          </p:nvSpPr>
          <p:spPr>
            <a:xfrm>
              <a:off x="1531996" y="2460725"/>
              <a:ext cx="576950" cy="127125"/>
            </a:xfrm>
            <a:custGeom>
              <a:rect b="b" l="l" r="r" t="t"/>
              <a:pathLst>
                <a:path extrusionOk="0" h="5085" w="23078">
                  <a:moveTo>
                    <a:pt x="3414" y="5085"/>
                  </a:moveTo>
                  <a:lnTo>
                    <a:pt x="3414" y="0"/>
                  </a:lnTo>
                  <a:lnTo>
                    <a:pt x="2034" y="0"/>
                  </a:lnTo>
                  <a:cubicBezTo>
                    <a:pt x="918" y="0"/>
                    <a:pt x="0" y="912"/>
                    <a:pt x="0" y="2027"/>
                  </a:cubicBezTo>
                  <a:lnTo>
                    <a:pt x="0" y="3044"/>
                  </a:lnTo>
                  <a:cubicBezTo>
                    <a:pt x="0" y="4160"/>
                    <a:pt x="918" y="5071"/>
                    <a:pt x="2034" y="5071"/>
                  </a:cubicBezTo>
                  <a:lnTo>
                    <a:pt x="3414" y="5071"/>
                  </a:lnTo>
                  <a:close/>
                  <a:moveTo>
                    <a:pt x="19671" y="5085"/>
                  </a:moveTo>
                  <a:lnTo>
                    <a:pt x="19671" y="0"/>
                  </a:lnTo>
                  <a:lnTo>
                    <a:pt x="21051" y="0"/>
                  </a:lnTo>
                  <a:cubicBezTo>
                    <a:pt x="22166" y="0"/>
                    <a:pt x="23078" y="912"/>
                    <a:pt x="23078" y="2027"/>
                  </a:cubicBezTo>
                  <a:lnTo>
                    <a:pt x="23078" y="3044"/>
                  </a:lnTo>
                  <a:cubicBezTo>
                    <a:pt x="23078" y="4160"/>
                    <a:pt x="22166" y="5071"/>
                    <a:pt x="21051" y="5071"/>
                  </a:cubicBezTo>
                  <a:lnTo>
                    <a:pt x="19671" y="5071"/>
                  </a:lnTo>
                  <a:close/>
                </a:path>
              </a:pathLst>
            </a:custGeom>
            <a:solidFill>
              <a:srgbClr val="F0B5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7" name="Google Shape;6237;p65"/>
            <p:cNvSpPr/>
            <p:nvPr/>
          </p:nvSpPr>
          <p:spPr>
            <a:xfrm>
              <a:off x="1718696" y="2763625"/>
              <a:ext cx="203550" cy="188050"/>
            </a:xfrm>
            <a:custGeom>
              <a:rect b="b" l="l" r="r" t="t"/>
              <a:pathLst>
                <a:path extrusionOk="0" h="7522" w="8142">
                  <a:moveTo>
                    <a:pt x="4074" y="1097"/>
                  </a:moveTo>
                  <a:cubicBezTo>
                    <a:pt x="2595" y="1097"/>
                    <a:pt x="1209" y="701"/>
                    <a:pt x="0" y="1"/>
                  </a:cubicBezTo>
                  <a:lnTo>
                    <a:pt x="0" y="3454"/>
                  </a:lnTo>
                  <a:lnTo>
                    <a:pt x="4074" y="7521"/>
                  </a:lnTo>
                  <a:lnTo>
                    <a:pt x="8142" y="3454"/>
                  </a:lnTo>
                  <a:lnTo>
                    <a:pt x="8142" y="1"/>
                  </a:lnTo>
                  <a:cubicBezTo>
                    <a:pt x="6947" y="701"/>
                    <a:pt x="5553" y="1097"/>
                    <a:pt x="4074" y="1097"/>
                  </a:cubicBezTo>
                  <a:close/>
                </a:path>
              </a:pathLst>
            </a:custGeom>
            <a:solidFill>
              <a:srgbClr val="F5D9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8" name="Google Shape;6238;p65"/>
            <p:cNvSpPr/>
            <p:nvPr/>
          </p:nvSpPr>
          <p:spPr>
            <a:xfrm>
              <a:off x="1638796" y="2849975"/>
              <a:ext cx="181775" cy="178800"/>
            </a:xfrm>
            <a:custGeom>
              <a:rect b="b" l="l" r="r" t="t"/>
              <a:pathLst>
                <a:path extrusionOk="0" h="7152" w="7271">
                  <a:moveTo>
                    <a:pt x="7270" y="4074"/>
                  </a:moveTo>
                  <a:lnTo>
                    <a:pt x="3209" y="0"/>
                  </a:lnTo>
                  <a:lnTo>
                    <a:pt x="0" y="819"/>
                  </a:lnTo>
                  <a:lnTo>
                    <a:pt x="3784" y="715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9" name="Google Shape;6239;p65"/>
            <p:cNvSpPr/>
            <p:nvPr/>
          </p:nvSpPr>
          <p:spPr>
            <a:xfrm>
              <a:off x="1399596" y="2870425"/>
              <a:ext cx="841900" cy="342725"/>
            </a:xfrm>
            <a:custGeom>
              <a:rect b="b" l="l" r="r" t="t"/>
              <a:pathLst>
                <a:path extrusionOk="0" h="13709" w="33676">
                  <a:moveTo>
                    <a:pt x="16838" y="3256"/>
                  </a:moveTo>
                  <a:lnTo>
                    <a:pt x="13352" y="6333"/>
                  </a:lnTo>
                  <a:lnTo>
                    <a:pt x="9568" y="1"/>
                  </a:lnTo>
                  <a:lnTo>
                    <a:pt x="3712" y="1486"/>
                  </a:lnTo>
                  <a:cubicBezTo>
                    <a:pt x="1731" y="1988"/>
                    <a:pt x="1" y="3164"/>
                    <a:pt x="1" y="5197"/>
                  </a:cubicBezTo>
                  <a:lnTo>
                    <a:pt x="1" y="13709"/>
                  </a:lnTo>
                  <a:lnTo>
                    <a:pt x="33676" y="13709"/>
                  </a:lnTo>
                  <a:lnTo>
                    <a:pt x="33676" y="5197"/>
                  </a:lnTo>
                  <a:cubicBezTo>
                    <a:pt x="33676" y="3164"/>
                    <a:pt x="31939" y="1988"/>
                    <a:pt x="29958" y="1486"/>
                  </a:cubicBezTo>
                  <a:lnTo>
                    <a:pt x="24108" y="1"/>
                  </a:lnTo>
                  <a:lnTo>
                    <a:pt x="20318" y="6333"/>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0" name="Google Shape;6240;p65"/>
            <p:cNvSpPr/>
            <p:nvPr/>
          </p:nvSpPr>
          <p:spPr>
            <a:xfrm>
              <a:off x="1820546" y="2849975"/>
              <a:ext cx="181775" cy="178800"/>
            </a:xfrm>
            <a:custGeom>
              <a:rect b="b" l="l" r="r" t="t"/>
              <a:pathLst>
                <a:path extrusionOk="0" h="7152" w="7271">
                  <a:moveTo>
                    <a:pt x="0" y="4074"/>
                  </a:moveTo>
                  <a:lnTo>
                    <a:pt x="4068" y="0"/>
                  </a:lnTo>
                  <a:lnTo>
                    <a:pt x="7270" y="819"/>
                  </a:lnTo>
                  <a:lnTo>
                    <a:pt x="3480" y="715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1" name="Google Shape;6241;p65"/>
            <p:cNvSpPr/>
            <p:nvPr/>
          </p:nvSpPr>
          <p:spPr>
            <a:xfrm>
              <a:off x="1617346" y="2460725"/>
              <a:ext cx="49875" cy="164425"/>
            </a:xfrm>
            <a:custGeom>
              <a:rect b="b" l="l" r="r" t="t"/>
              <a:pathLst>
                <a:path extrusionOk="0" h="6577" w="1995">
                  <a:moveTo>
                    <a:pt x="1855" y="152"/>
                  </a:moveTo>
                  <a:cubicBezTo>
                    <a:pt x="1228" y="218"/>
                    <a:pt x="588" y="165"/>
                    <a:pt x="0" y="0"/>
                  </a:cubicBezTo>
                  <a:lnTo>
                    <a:pt x="0" y="5085"/>
                  </a:lnTo>
                  <a:lnTo>
                    <a:pt x="1994" y="6577"/>
                  </a:lnTo>
                  <a:cubicBezTo>
                    <a:pt x="1902" y="6088"/>
                    <a:pt x="1855" y="5593"/>
                    <a:pt x="1855" y="5085"/>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2" name="Google Shape;6242;p65"/>
            <p:cNvSpPr/>
            <p:nvPr/>
          </p:nvSpPr>
          <p:spPr>
            <a:xfrm>
              <a:off x="1617346" y="2587650"/>
              <a:ext cx="226500" cy="215950"/>
            </a:xfrm>
            <a:custGeom>
              <a:rect b="b" l="l" r="r" t="t"/>
              <a:pathLst>
                <a:path extrusionOk="0" h="8638" w="9060">
                  <a:moveTo>
                    <a:pt x="1994" y="1500"/>
                  </a:moveTo>
                  <a:lnTo>
                    <a:pt x="0" y="1"/>
                  </a:lnTo>
                  <a:cubicBezTo>
                    <a:pt x="0" y="4861"/>
                    <a:pt x="4259" y="8638"/>
                    <a:pt x="9059" y="8083"/>
                  </a:cubicBezTo>
                  <a:cubicBezTo>
                    <a:pt x="5527" y="7674"/>
                    <a:pt x="2648" y="4980"/>
                    <a:pt x="1994" y="150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3" name="Google Shape;6243;p65"/>
            <p:cNvSpPr/>
            <p:nvPr/>
          </p:nvSpPr>
          <p:spPr>
            <a:xfrm>
              <a:off x="1719021" y="2763625"/>
              <a:ext cx="46400" cy="132925"/>
            </a:xfrm>
            <a:custGeom>
              <a:rect b="b" l="l" r="r" t="t"/>
              <a:pathLst>
                <a:path extrusionOk="0" h="5317" w="1856">
                  <a:moveTo>
                    <a:pt x="1856" y="793"/>
                  </a:moveTo>
                  <a:cubicBezTo>
                    <a:pt x="1202" y="602"/>
                    <a:pt x="575" y="337"/>
                    <a:pt x="0" y="1"/>
                  </a:cubicBezTo>
                  <a:lnTo>
                    <a:pt x="0" y="3454"/>
                  </a:lnTo>
                  <a:lnTo>
                    <a:pt x="1856" y="531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4" name="Google Shape;6244;p65"/>
            <p:cNvSpPr/>
            <p:nvPr/>
          </p:nvSpPr>
          <p:spPr>
            <a:xfrm>
              <a:off x="1399596" y="2926075"/>
              <a:ext cx="46425" cy="287075"/>
            </a:xfrm>
            <a:custGeom>
              <a:rect b="b" l="l" r="r" t="t"/>
              <a:pathLst>
                <a:path extrusionOk="0" h="11483" w="1857">
                  <a:moveTo>
                    <a:pt x="1856" y="0"/>
                  </a:moveTo>
                  <a:cubicBezTo>
                    <a:pt x="767" y="647"/>
                    <a:pt x="1" y="1624"/>
                    <a:pt x="1" y="2971"/>
                  </a:cubicBezTo>
                  <a:lnTo>
                    <a:pt x="1" y="11483"/>
                  </a:lnTo>
                  <a:lnTo>
                    <a:pt x="1856" y="11483"/>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5" name="Google Shape;6245;p65"/>
            <p:cNvSpPr/>
            <p:nvPr/>
          </p:nvSpPr>
          <p:spPr>
            <a:xfrm>
              <a:off x="1383921" y="2877850"/>
              <a:ext cx="389925" cy="350975"/>
            </a:xfrm>
            <a:custGeom>
              <a:rect b="b" l="l" r="r" t="t"/>
              <a:pathLst>
                <a:path extrusionOk="0" h="14039" w="15597">
                  <a:moveTo>
                    <a:pt x="6511" y="1"/>
                  </a:moveTo>
                  <a:lnTo>
                    <a:pt x="4187" y="595"/>
                  </a:lnTo>
                  <a:cubicBezTo>
                    <a:pt x="1526" y="1269"/>
                    <a:pt x="0" y="2840"/>
                    <a:pt x="0" y="4914"/>
                  </a:cubicBezTo>
                  <a:lnTo>
                    <a:pt x="0" y="14039"/>
                  </a:lnTo>
                  <a:lnTo>
                    <a:pt x="15597" y="14039"/>
                  </a:lnTo>
                  <a:lnTo>
                    <a:pt x="15597" y="12804"/>
                  </a:lnTo>
                  <a:lnTo>
                    <a:pt x="8122" y="12804"/>
                  </a:lnTo>
                  <a:lnTo>
                    <a:pt x="8122" y="8532"/>
                  </a:lnTo>
                  <a:lnTo>
                    <a:pt x="6894" y="8532"/>
                  </a:lnTo>
                  <a:lnTo>
                    <a:pt x="6894" y="12797"/>
                  </a:lnTo>
                  <a:lnTo>
                    <a:pt x="1248" y="12797"/>
                  </a:lnTo>
                  <a:lnTo>
                    <a:pt x="1248" y="4900"/>
                  </a:lnTo>
                  <a:cubicBezTo>
                    <a:pt x="1248" y="2913"/>
                    <a:pt x="3282" y="2094"/>
                    <a:pt x="4490" y="1790"/>
                  </a:cubicBezTo>
                  <a:lnTo>
                    <a:pt x="6815" y="1196"/>
                  </a:lnTo>
                  <a:lnTo>
                    <a:pt x="651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6" name="Google Shape;6246;p65"/>
            <p:cNvSpPr/>
            <p:nvPr/>
          </p:nvSpPr>
          <p:spPr>
            <a:xfrm>
              <a:off x="1873696" y="2520475"/>
              <a:ext cx="99900" cy="50050"/>
            </a:xfrm>
            <a:custGeom>
              <a:rect b="b" l="l" r="r" t="t"/>
              <a:pathLst>
                <a:path extrusionOk="0" h="2002" w="3996">
                  <a:moveTo>
                    <a:pt x="2001" y="1"/>
                  </a:moveTo>
                  <a:cubicBezTo>
                    <a:pt x="892" y="1"/>
                    <a:pt x="0" y="892"/>
                    <a:pt x="0" y="2001"/>
                  </a:cubicBezTo>
                  <a:lnTo>
                    <a:pt x="1242" y="2001"/>
                  </a:lnTo>
                  <a:cubicBezTo>
                    <a:pt x="1248" y="1579"/>
                    <a:pt x="1585" y="1242"/>
                    <a:pt x="2001" y="1242"/>
                  </a:cubicBezTo>
                  <a:cubicBezTo>
                    <a:pt x="2424" y="1242"/>
                    <a:pt x="2760" y="1579"/>
                    <a:pt x="2760" y="2001"/>
                  </a:cubicBezTo>
                  <a:lnTo>
                    <a:pt x="3995" y="2001"/>
                  </a:lnTo>
                  <a:cubicBezTo>
                    <a:pt x="3995" y="899"/>
                    <a:pt x="3104" y="1"/>
                    <a:pt x="20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7" name="Google Shape;6247;p65"/>
            <p:cNvSpPr/>
            <p:nvPr/>
          </p:nvSpPr>
          <p:spPr>
            <a:xfrm>
              <a:off x="1667346" y="2520475"/>
              <a:ext cx="99900" cy="50050"/>
            </a:xfrm>
            <a:custGeom>
              <a:rect b="b" l="l" r="r" t="t"/>
              <a:pathLst>
                <a:path extrusionOk="0" h="2002" w="3996">
                  <a:moveTo>
                    <a:pt x="2001" y="1"/>
                  </a:moveTo>
                  <a:cubicBezTo>
                    <a:pt x="899" y="1"/>
                    <a:pt x="1" y="892"/>
                    <a:pt x="1" y="2001"/>
                  </a:cubicBezTo>
                  <a:lnTo>
                    <a:pt x="1242" y="2001"/>
                  </a:lnTo>
                  <a:cubicBezTo>
                    <a:pt x="1242" y="1579"/>
                    <a:pt x="1579" y="1242"/>
                    <a:pt x="2001" y="1242"/>
                  </a:cubicBezTo>
                  <a:cubicBezTo>
                    <a:pt x="2424" y="1242"/>
                    <a:pt x="2761" y="1579"/>
                    <a:pt x="2761" y="2001"/>
                  </a:cubicBezTo>
                  <a:lnTo>
                    <a:pt x="3996" y="2001"/>
                  </a:lnTo>
                  <a:cubicBezTo>
                    <a:pt x="3996" y="892"/>
                    <a:pt x="3098" y="1"/>
                    <a:pt x="20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8" name="Google Shape;6248;p65"/>
            <p:cNvSpPr/>
            <p:nvPr/>
          </p:nvSpPr>
          <p:spPr>
            <a:xfrm>
              <a:off x="1516471" y="2172325"/>
              <a:ext cx="740550" cy="1056175"/>
            </a:xfrm>
            <a:custGeom>
              <a:rect b="b" l="l" r="r" t="t"/>
              <a:pathLst>
                <a:path extrusionOk="0" h="42247" w="29622">
                  <a:moveTo>
                    <a:pt x="10234" y="1227"/>
                  </a:moveTo>
                  <a:cubicBezTo>
                    <a:pt x="10849" y="1227"/>
                    <a:pt x="11451" y="1358"/>
                    <a:pt x="11873" y="1579"/>
                  </a:cubicBezTo>
                  <a:lnTo>
                    <a:pt x="12163" y="1731"/>
                  </a:lnTo>
                  <a:lnTo>
                    <a:pt x="12454" y="1579"/>
                  </a:lnTo>
                  <a:cubicBezTo>
                    <a:pt x="12876" y="1360"/>
                    <a:pt x="13475" y="1232"/>
                    <a:pt x="14086" y="1232"/>
                  </a:cubicBezTo>
                  <a:cubicBezTo>
                    <a:pt x="14689" y="1232"/>
                    <a:pt x="15303" y="1356"/>
                    <a:pt x="15769" y="1638"/>
                  </a:cubicBezTo>
                  <a:cubicBezTo>
                    <a:pt x="16257" y="1936"/>
                    <a:pt x="16495" y="2352"/>
                    <a:pt x="16495" y="2919"/>
                  </a:cubicBezTo>
                  <a:lnTo>
                    <a:pt x="16495" y="3534"/>
                  </a:lnTo>
                  <a:lnTo>
                    <a:pt x="17116" y="3534"/>
                  </a:lnTo>
                  <a:cubicBezTo>
                    <a:pt x="18713" y="3534"/>
                    <a:pt x="19671" y="4524"/>
                    <a:pt x="19671" y="6175"/>
                  </a:cubicBezTo>
                  <a:lnTo>
                    <a:pt x="19671" y="6795"/>
                  </a:lnTo>
                  <a:lnTo>
                    <a:pt x="20292" y="6795"/>
                  </a:lnTo>
                  <a:cubicBezTo>
                    <a:pt x="20952" y="6795"/>
                    <a:pt x="21566" y="7489"/>
                    <a:pt x="21718" y="8413"/>
                  </a:cubicBezTo>
                  <a:cubicBezTo>
                    <a:pt x="21797" y="8849"/>
                    <a:pt x="21896" y="10321"/>
                    <a:pt x="20120" y="10942"/>
                  </a:cubicBezTo>
                  <a:cubicBezTo>
                    <a:pt x="19722" y="11046"/>
                    <a:pt x="19328" y="11097"/>
                    <a:pt x="18943" y="11097"/>
                  </a:cubicBezTo>
                  <a:cubicBezTo>
                    <a:pt x="17838" y="11097"/>
                    <a:pt x="16809" y="10676"/>
                    <a:pt x="16006" y="9872"/>
                  </a:cubicBezTo>
                  <a:lnTo>
                    <a:pt x="15610" y="9476"/>
                  </a:lnTo>
                  <a:lnTo>
                    <a:pt x="15174" y="9839"/>
                  </a:lnTo>
                  <a:cubicBezTo>
                    <a:pt x="14204" y="10645"/>
                    <a:pt x="13187" y="11048"/>
                    <a:pt x="12170" y="11048"/>
                  </a:cubicBezTo>
                  <a:cubicBezTo>
                    <a:pt x="11153" y="11048"/>
                    <a:pt x="10136" y="10645"/>
                    <a:pt x="9166" y="9839"/>
                  </a:cubicBezTo>
                  <a:lnTo>
                    <a:pt x="8730" y="9476"/>
                  </a:lnTo>
                  <a:lnTo>
                    <a:pt x="8334" y="9872"/>
                  </a:lnTo>
                  <a:cubicBezTo>
                    <a:pt x="7530" y="10676"/>
                    <a:pt x="6495" y="11097"/>
                    <a:pt x="5391" y="11097"/>
                  </a:cubicBezTo>
                  <a:cubicBezTo>
                    <a:pt x="5007" y="11097"/>
                    <a:pt x="4614" y="11046"/>
                    <a:pt x="4220" y="10942"/>
                  </a:cubicBezTo>
                  <a:cubicBezTo>
                    <a:pt x="2437" y="10321"/>
                    <a:pt x="2530" y="8849"/>
                    <a:pt x="2602" y="8413"/>
                  </a:cubicBezTo>
                  <a:cubicBezTo>
                    <a:pt x="2761" y="7495"/>
                    <a:pt x="3375" y="6795"/>
                    <a:pt x="4035" y="6795"/>
                  </a:cubicBezTo>
                  <a:lnTo>
                    <a:pt x="4649" y="6795"/>
                  </a:lnTo>
                  <a:lnTo>
                    <a:pt x="4649" y="6175"/>
                  </a:lnTo>
                  <a:cubicBezTo>
                    <a:pt x="4649" y="4517"/>
                    <a:pt x="5607" y="3534"/>
                    <a:pt x="7211" y="3534"/>
                  </a:cubicBezTo>
                  <a:lnTo>
                    <a:pt x="7832" y="3534"/>
                  </a:lnTo>
                  <a:lnTo>
                    <a:pt x="7832" y="2919"/>
                  </a:lnTo>
                  <a:cubicBezTo>
                    <a:pt x="7832" y="2352"/>
                    <a:pt x="8069" y="1936"/>
                    <a:pt x="8558" y="1638"/>
                  </a:cubicBezTo>
                  <a:cubicBezTo>
                    <a:pt x="9024" y="1352"/>
                    <a:pt x="9635" y="1227"/>
                    <a:pt x="10234" y="1227"/>
                  </a:cubicBezTo>
                  <a:close/>
                  <a:moveTo>
                    <a:pt x="21672" y="12150"/>
                  </a:moveTo>
                  <a:cubicBezTo>
                    <a:pt x="22457" y="12150"/>
                    <a:pt x="23085" y="12784"/>
                    <a:pt x="23085" y="13570"/>
                  </a:cubicBezTo>
                  <a:lnTo>
                    <a:pt x="23085" y="14587"/>
                  </a:lnTo>
                  <a:cubicBezTo>
                    <a:pt x="23085" y="15366"/>
                    <a:pt x="22444" y="16000"/>
                    <a:pt x="21672" y="16000"/>
                  </a:cubicBezTo>
                  <a:lnTo>
                    <a:pt x="20912" y="16000"/>
                  </a:lnTo>
                  <a:lnTo>
                    <a:pt x="20912" y="12150"/>
                  </a:lnTo>
                  <a:close/>
                  <a:moveTo>
                    <a:pt x="3414" y="12157"/>
                  </a:moveTo>
                  <a:lnTo>
                    <a:pt x="3414" y="16007"/>
                  </a:lnTo>
                  <a:lnTo>
                    <a:pt x="2655" y="16007"/>
                  </a:lnTo>
                  <a:cubicBezTo>
                    <a:pt x="1876" y="16000"/>
                    <a:pt x="1242" y="15366"/>
                    <a:pt x="1242" y="14587"/>
                  </a:cubicBezTo>
                  <a:lnTo>
                    <a:pt x="1242" y="13570"/>
                  </a:lnTo>
                  <a:cubicBezTo>
                    <a:pt x="1242" y="12797"/>
                    <a:pt x="1876" y="12157"/>
                    <a:pt x="2655" y="12157"/>
                  </a:cubicBezTo>
                  <a:close/>
                  <a:moveTo>
                    <a:pt x="15537" y="11120"/>
                  </a:moveTo>
                  <a:cubicBezTo>
                    <a:pt x="16506" y="11906"/>
                    <a:pt x="17702" y="12330"/>
                    <a:pt x="18950" y="12330"/>
                  </a:cubicBezTo>
                  <a:cubicBezTo>
                    <a:pt x="19191" y="12330"/>
                    <a:pt x="19434" y="12314"/>
                    <a:pt x="19677" y="12282"/>
                  </a:cubicBezTo>
                  <a:lnTo>
                    <a:pt x="19677" y="16304"/>
                  </a:lnTo>
                  <a:lnTo>
                    <a:pt x="15405" y="19506"/>
                  </a:lnTo>
                  <a:lnTo>
                    <a:pt x="14362" y="18469"/>
                  </a:lnTo>
                  <a:lnTo>
                    <a:pt x="9971" y="18469"/>
                  </a:lnTo>
                  <a:lnTo>
                    <a:pt x="8934" y="19506"/>
                  </a:lnTo>
                  <a:lnTo>
                    <a:pt x="4656" y="16304"/>
                  </a:lnTo>
                  <a:lnTo>
                    <a:pt x="4656" y="12283"/>
                  </a:lnTo>
                  <a:lnTo>
                    <a:pt x="4656" y="12283"/>
                  </a:lnTo>
                  <a:cubicBezTo>
                    <a:pt x="4897" y="12314"/>
                    <a:pt x="5137" y="12328"/>
                    <a:pt x="5375" y="12328"/>
                  </a:cubicBezTo>
                  <a:cubicBezTo>
                    <a:pt x="6628" y="12328"/>
                    <a:pt x="7826" y="11913"/>
                    <a:pt x="8796" y="11120"/>
                  </a:cubicBezTo>
                  <a:cubicBezTo>
                    <a:pt x="9865" y="11890"/>
                    <a:pt x="11014" y="12274"/>
                    <a:pt x="12164" y="12274"/>
                  </a:cubicBezTo>
                  <a:cubicBezTo>
                    <a:pt x="13314" y="12274"/>
                    <a:pt x="14464" y="11890"/>
                    <a:pt x="15537" y="11120"/>
                  </a:cubicBezTo>
                  <a:close/>
                  <a:moveTo>
                    <a:pt x="4768" y="17948"/>
                  </a:moveTo>
                  <a:lnTo>
                    <a:pt x="9040" y="21150"/>
                  </a:lnTo>
                  <a:lnTo>
                    <a:pt x="10480" y="19711"/>
                  </a:lnTo>
                  <a:lnTo>
                    <a:pt x="13847" y="19711"/>
                  </a:lnTo>
                  <a:lnTo>
                    <a:pt x="15280" y="21150"/>
                  </a:lnTo>
                  <a:lnTo>
                    <a:pt x="19559" y="17948"/>
                  </a:lnTo>
                  <a:lnTo>
                    <a:pt x="19559" y="17948"/>
                  </a:lnTo>
                  <a:cubicBezTo>
                    <a:pt x="18931" y="21461"/>
                    <a:pt x="15854" y="24135"/>
                    <a:pt x="12163" y="24135"/>
                  </a:cubicBezTo>
                  <a:cubicBezTo>
                    <a:pt x="8472" y="24128"/>
                    <a:pt x="5395" y="21454"/>
                    <a:pt x="4768" y="17948"/>
                  </a:cubicBezTo>
                  <a:close/>
                  <a:moveTo>
                    <a:pt x="15610" y="24656"/>
                  </a:moveTo>
                  <a:lnTo>
                    <a:pt x="15610" y="26855"/>
                  </a:lnTo>
                  <a:lnTo>
                    <a:pt x="12163" y="30302"/>
                  </a:lnTo>
                  <a:lnTo>
                    <a:pt x="8710" y="26855"/>
                  </a:lnTo>
                  <a:lnTo>
                    <a:pt x="8710" y="24656"/>
                  </a:lnTo>
                  <a:cubicBezTo>
                    <a:pt x="9780" y="25119"/>
                    <a:pt x="10942" y="25369"/>
                    <a:pt x="12163" y="25369"/>
                  </a:cubicBezTo>
                  <a:cubicBezTo>
                    <a:pt x="13385" y="25369"/>
                    <a:pt x="14547" y="25112"/>
                    <a:pt x="15610" y="24656"/>
                  </a:cubicBezTo>
                  <a:close/>
                  <a:moveTo>
                    <a:pt x="7911" y="27799"/>
                  </a:moveTo>
                  <a:lnTo>
                    <a:pt x="11265" y="31154"/>
                  </a:lnTo>
                  <a:lnTo>
                    <a:pt x="8829" y="33300"/>
                  </a:lnTo>
                  <a:lnTo>
                    <a:pt x="5851" y="28321"/>
                  </a:lnTo>
                  <a:lnTo>
                    <a:pt x="7911" y="27799"/>
                  </a:lnTo>
                  <a:close/>
                  <a:moveTo>
                    <a:pt x="16416" y="27799"/>
                  </a:moveTo>
                  <a:lnTo>
                    <a:pt x="18476" y="28321"/>
                  </a:lnTo>
                  <a:lnTo>
                    <a:pt x="15498" y="33300"/>
                  </a:lnTo>
                  <a:lnTo>
                    <a:pt x="13061" y="31154"/>
                  </a:lnTo>
                  <a:lnTo>
                    <a:pt x="16416" y="27799"/>
                  </a:lnTo>
                  <a:close/>
                  <a:moveTo>
                    <a:pt x="14090" y="0"/>
                  </a:moveTo>
                  <a:cubicBezTo>
                    <a:pt x="13390" y="0"/>
                    <a:pt x="12707" y="131"/>
                    <a:pt x="12163" y="358"/>
                  </a:cubicBezTo>
                  <a:cubicBezTo>
                    <a:pt x="11618" y="132"/>
                    <a:pt x="10938" y="2"/>
                    <a:pt x="10241" y="2"/>
                  </a:cubicBezTo>
                  <a:cubicBezTo>
                    <a:pt x="9426" y="2"/>
                    <a:pt x="8587" y="180"/>
                    <a:pt x="7911" y="589"/>
                  </a:cubicBezTo>
                  <a:cubicBezTo>
                    <a:pt x="7231" y="1005"/>
                    <a:pt x="6795" y="1605"/>
                    <a:pt x="6650" y="2338"/>
                  </a:cubicBezTo>
                  <a:cubicBezTo>
                    <a:pt x="5699" y="2444"/>
                    <a:pt x="4913" y="2840"/>
                    <a:pt x="4339" y="3487"/>
                  </a:cubicBezTo>
                  <a:cubicBezTo>
                    <a:pt x="3830" y="4062"/>
                    <a:pt x="3520" y="4801"/>
                    <a:pt x="3434" y="5646"/>
                  </a:cubicBezTo>
                  <a:cubicBezTo>
                    <a:pt x="2424" y="5930"/>
                    <a:pt x="1599" y="6927"/>
                    <a:pt x="1381" y="8215"/>
                  </a:cubicBezTo>
                  <a:cubicBezTo>
                    <a:pt x="1242" y="9073"/>
                    <a:pt x="1400" y="10130"/>
                    <a:pt x="2100" y="10982"/>
                  </a:cubicBezTo>
                  <a:cubicBezTo>
                    <a:pt x="905" y="11239"/>
                    <a:pt x="1" y="12302"/>
                    <a:pt x="1" y="13570"/>
                  </a:cubicBezTo>
                  <a:lnTo>
                    <a:pt x="1" y="14587"/>
                  </a:lnTo>
                  <a:cubicBezTo>
                    <a:pt x="1" y="16046"/>
                    <a:pt x="1189" y="17235"/>
                    <a:pt x="2655" y="17235"/>
                  </a:cubicBezTo>
                  <a:lnTo>
                    <a:pt x="3428" y="17235"/>
                  </a:lnTo>
                  <a:cubicBezTo>
                    <a:pt x="3626" y="20087"/>
                    <a:pt x="5197" y="22550"/>
                    <a:pt x="7475" y="24003"/>
                  </a:cubicBezTo>
                  <a:lnTo>
                    <a:pt x="7475" y="26631"/>
                  </a:lnTo>
                  <a:lnTo>
                    <a:pt x="2404" y="27918"/>
                  </a:lnTo>
                  <a:lnTo>
                    <a:pt x="2708" y="29113"/>
                  </a:lnTo>
                  <a:lnTo>
                    <a:pt x="4590" y="28638"/>
                  </a:lnTo>
                  <a:lnTo>
                    <a:pt x="8532" y="35208"/>
                  </a:lnTo>
                  <a:lnTo>
                    <a:pt x="12137" y="32019"/>
                  </a:lnTo>
                  <a:lnTo>
                    <a:pt x="12163" y="32045"/>
                  </a:lnTo>
                  <a:lnTo>
                    <a:pt x="12183" y="32019"/>
                  </a:lnTo>
                  <a:lnTo>
                    <a:pt x="15795" y="35208"/>
                  </a:lnTo>
                  <a:lnTo>
                    <a:pt x="19730" y="28638"/>
                  </a:lnTo>
                  <a:lnTo>
                    <a:pt x="25138" y="30005"/>
                  </a:lnTo>
                  <a:cubicBezTo>
                    <a:pt x="26346" y="30309"/>
                    <a:pt x="28380" y="31127"/>
                    <a:pt x="28380" y="33115"/>
                  </a:cubicBezTo>
                  <a:lnTo>
                    <a:pt x="28380" y="41005"/>
                  </a:lnTo>
                  <a:lnTo>
                    <a:pt x="22735" y="41005"/>
                  </a:lnTo>
                  <a:lnTo>
                    <a:pt x="22735" y="36746"/>
                  </a:lnTo>
                  <a:lnTo>
                    <a:pt x="21493" y="36746"/>
                  </a:lnTo>
                  <a:lnTo>
                    <a:pt x="21493" y="41005"/>
                  </a:lnTo>
                  <a:lnTo>
                    <a:pt x="14019" y="41005"/>
                  </a:lnTo>
                  <a:lnTo>
                    <a:pt x="14019" y="42247"/>
                  </a:lnTo>
                  <a:lnTo>
                    <a:pt x="29622" y="42247"/>
                  </a:lnTo>
                  <a:lnTo>
                    <a:pt x="29622" y="33121"/>
                  </a:lnTo>
                  <a:cubicBezTo>
                    <a:pt x="29622" y="31061"/>
                    <a:pt x="28103" y="29483"/>
                    <a:pt x="25442" y="28810"/>
                  </a:cubicBezTo>
                  <a:lnTo>
                    <a:pt x="16851" y="26631"/>
                  </a:lnTo>
                  <a:lnTo>
                    <a:pt x="16851" y="24003"/>
                  </a:lnTo>
                  <a:cubicBezTo>
                    <a:pt x="19129" y="22550"/>
                    <a:pt x="20694" y="20087"/>
                    <a:pt x="20892" y="17235"/>
                  </a:cubicBezTo>
                  <a:lnTo>
                    <a:pt x="21672" y="17235"/>
                  </a:lnTo>
                  <a:cubicBezTo>
                    <a:pt x="23131" y="17235"/>
                    <a:pt x="24319" y="16046"/>
                    <a:pt x="24319" y="14587"/>
                  </a:cubicBezTo>
                  <a:lnTo>
                    <a:pt x="24319" y="13570"/>
                  </a:lnTo>
                  <a:cubicBezTo>
                    <a:pt x="24319" y="12302"/>
                    <a:pt x="23421" y="11233"/>
                    <a:pt x="22226" y="10982"/>
                  </a:cubicBezTo>
                  <a:cubicBezTo>
                    <a:pt x="22926" y="10136"/>
                    <a:pt x="23085" y="9073"/>
                    <a:pt x="22939" y="8215"/>
                  </a:cubicBezTo>
                  <a:cubicBezTo>
                    <a:pt x="22728" y="6927"/>
                    <a:pt x="21903" y="5930"/>
                    <a:pt x="20886" y="5646"/>
                  </a:cubicBezTo>
                  <a:cubicBezTo>
                    <a:pt x="20793" y="4801"/>
                    <a:pt x="20490" y="4062"/>
                    <a:pt x="19988" y="3487"/>
                  </a:cubicBezTo>
                  <a:cubicBezTo>
                    <a:pt x="19413" y="2834"/>
                    <a:pt x="18628" y="2444"/>
                    <a:pt x="17677" y="2338"/>
                  </a:cubicBezTo>
                  <a:cubicBezTo>
                    <a:pt x="17525" y="1612"/>
                    <a:pt x="17089" y="1005"/>
                    <a:pt x="16409" y="589"/>
                  </a:cubicBezTo>
                  <a:cubicBezTo>
                    <a:pt x="15739" y="177"/>
                    <a:pt x="14902" y="0"/>
                    <a:pt x="140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9" name="Google Shape;6249;p65"/>
            <p:cNvSpPr/>
            <p:nvPr/>
          </p:nvSpPr>
          <p:spPr>
            <a:xfrm>
              <a:off x="1805021" y="3197775"/>
              <a:ext cx="31050" cy="30900"/>
            </a:xfrm>
            <a:custGeom>
              <a:rect b="b" l="l" r="r" t="t"/>
              <a:pathLst>
                <a:path extrusionOk="0" h="1236" w="1242">
                  <a:moveTo>
                    <a:pt x="1" y="0"/>
                  </a:moveTo>
                  <a:lnTo>
                    <a:pt x="1" y="1235"/>
                  </a:lnTo>
                  <a:lnTo>
                    <a:pt x="1242" y="1235"/>
                  </a:lnTo>
                  <a:lnTo>
                    <a:pt x="124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50" name="Google Shape;6250;p65"/>
          <p:cNvGrpSpPr/>
          <p:nvPr/>
        </p:nvGrpSpPr>
        <p:grpSpPr>
          <a:xfrm>
            <a:off x="505713" y="1816783"/>
            <a:ext cx="347218" cy="537547"/>
            <a:chOff x="674023" y="1800969"/>
            <a:chExt cx="347218" cy="537547"/>
          </a:xfrm>
        </p:grpSpPr>
        <p:sp>
          <p:nvSpPr>
            <p:cNvPr id="6251" name="Google Shape;6251;p65"/>
            <p:cNvSpPr/>
            <p:nvPr/>
          </p:nvSpPr>
          <p:spPr>
            <a:xfrm>
              <a:off x="765314" y="1948547"/>
              <a:ext cx="164635" cy="174875"/>
            </a:xfrm>
            <a:custGeom>
              <a:rect b="b" l="l" r="r" t="t"/>
              <a:pathLst>
                <a:path extrusionOk="0" h="13748" w="12943">
                  <a:moveTo>
                    <a:pt x="7370" y="6947"/>
                  </a:moveTo>
                  <a:cubicBezTo>
                    <a:pt x="7370" y="6260"/>
                    <a:pt x="7924" y="5712"/>
                    <a:pt x="8611" y="5712"/>
                  </a:cubicBezTo>
                  <a:lnTo>
                    <a:pt x="9601" y="5712"/>
                  </a:lnTo>
                  <a:cubicBezTo>
                    <a:pt x="10281" y="5712"/>
                    <a:pt x="10836" y="6260"/>
                    <a:pt x="10836" y="6947"/>
                  </a:cubicBezTo>
                  <a:cubicBezTo>
                    <a:pt x="10836" y="7633"/>
                    <a:pt x="10281" y="8188"/>
                    <a:pt x="9601" y="8188"/>
                  </a:cubicBezTo>
                  <a:lnTo>
                    <a:pt x="8611" y="8188"/>
                  </a:lnTo>
                  <a:cubicBezTo>
                    <a:pt x="7924" y="8188"/>
                    <a:pt x="7370" y="7627"/>
                    <a:pt x="7370" y="6947"/>
                  </a:cubicBezTo>
                  <a:close/>
                  <a:moveTo>
                    <a:pt x="12942" y="3236"/>
                  </a:moveTo>
                  <a:lnTo>
                    <a:pt x="9707" y="3236"/>
                  </a:lnTo>
                  <a:cubicBezTo>
                    <a:pt x="7924" y="3236"/>
                    <a:pt x="6472" y="1783"/>
                    <a:pt x="6472" y="0"/>
                  </a:cubicBezTo>
                  <a:cubicBezTo>
                    <a:pt x="6472" y="1783"/>
                    <a:pt x="5019" y="3236"/>
                    <a:pt x="3236" y="3236"/>
                  </a:cubicBezTo>
                  <a:lnTo>
                    <a:pt x="1" y="3236"/>
                  </a:lnTo>
                  <a:lnTo>
                    <a:pt x="1" y="7277"/>
                  </a:lnTo>
                  <a:cubicBezTo>
                    <a:pt x="1" y="10849"/>
                    <a:pt x="2932" y="13748"/>
                    <a:pt x="6472" y="13748"/>
                  </a:cubicBezTo>
                  <a:cubicBezTo>
                    <a:pt x="10011" y="13748"/>
                    <a:pt x="12942" y="10849"/>
                    <a:pt x="12942" y="7277"/>
                  </a:cubicBezTo>
                  <a:close/>
                  <a:moveTo>
                    <a:pt x="2107" y="6947"/>
                  </a:moveTo>
                  <a:cubicBezTo>
                    <a:pt x="2107" y="6260"/>
                    <a:pt x="2655" y="5712"/>
                    <a:pt x="3342" y="5712"/>
                  </a:cubicBezTo>
                  <a:lnTo>
                    <a:pt x="4332" y="5712"/>
                  </a:lnTo>
                  <a:cubicBezTo>
                    <a:pt x="5019" y="5712"/>
                    <a:pt x="5574" y="6260"/>
                    <a:pt x="5574" y="6947"/>
                  </a:cubicBezTo>
                  <a:cubicBezTo>
                    <a:pt x="5574" y="7633"/>
                    <a:pt x="5019" y="8188"/>
                    <a:pt x="4332" y="8188"/>
                  </a:cubicBezTo>
                  <a:lnTo>
                    <a:pt x="3342" y="8188"/>
                  </a:lnTo>
                  <a:cubicBezTo>
                    <a:pt x="2655" y="8188"/>
                    <a:pt x="2107" y="7627"/>
                    <a:pt x="2107" y="6947"/>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2" name="Google Shape;6252;p65"/>
            <p:cNvSpPr/>
            <p:nvPr/>
          </p:nvSpPr>
          <p:spPr>
            <a:xfrm>
              <a:off x="724165" y="1858845"/>
              <a:ext cx="246933" cy="253497"/>
            </a:xfrm>
            <a:custGeom>
              <a:rect b="b" l="l" r="r" t="t"/>
              <a:pathLst>
                <a:path extrusionOk="0" h="19929" w="19413">
                  <a:moveTo>
                    <a:pt x="0" y="14567"/>
                  </a:moveTo>
                  <a:cubicBezTo>
                    <a:pt x="0" y="19816"/>
                    <a:pt x="6471" y="19928"/>
                    <a:pt x="6471" y="19928"/>
                  </a:cubicBezTo>
                  <a:cubicBezTo>
                    <a:pt x="4536" y="18806"/>
                    <a:pt x="3236" y="16706"/>
                    <a:pt x="3236" y="14329"/>
                  </a:cubicBezTo>
                  <a:lnTo>
                    <a:pt x="3236" y="10288"/>
                  </a:lnTo>
                  <a:lnTo>
                    <a:pt x="6471" y="10288"/>
                  </a:lnTo>
                  <a:cubicBezTo>
                    <a:pt x="8254" y="10288"/>
                    <a:pt x="9707" y="8835"/>
                    <a:pt x="9707" y="7052"/>
                  </a:cubicBezTo>
                  <a:cubicBezTo>
                    <a:pt x="9707" y="8835"/>
                    <a:pt x="11159" y="10288"/>
                    <a:pt x="12942" y="10288"/>
                  </a:cubicBezTo>
                  <a:lnTo>
                    <a:pt x="16177" y="10288"/>
                  </a:lnTo>
                  <a:lnTo>
                    <a:pt x="16177" y="14329"/>
                  </a:lnTo>
                  <a:cubicBezTo>
                    <a:pt x="16177" y="16712"/>
                    <a:pt x="14870" y="18806"/>
                    <a:pt x="12942" y="19928"/>
                  </a:cubicBezTo>
                  <a:cubicBezTo>
                    <a:pt x="12942" y="19928"/>
                    <a:pt x="19413" y="19816"/>
                    <a:pt x="19413" y="14567"/>
                  </a:cubicBezTo>
                  <a:lnTo>
                    <a:pt x="19413" y="9713"/>
                  </a:lnTo>
                  <a:cubicBezTo>
                    <a:pt x="19413" y="5870"/>
                    <a:pt x="17148" y="2536"/>
                    <a:pt x="13893" y="958"/>
                  </a:cubicBezTo>
                  <a:cubicBezTo>
                    <a:pt x="12618" y="350"/>
                    <a:pt x="11199" y="0"/>
                    <a:pt x="9707" y="0"/>
                  </a:cubicBezTo>
                  <a:cubicBezTo>
                    <a:pt x="8214" y="0"/>
                    <a:pt x="6795" y="350"/>
                    <a:pt x="5520" y="958"/>
                  </a:cubicBezTo>
                  <a:cubicBezTo>
                    <a:pt x="2258" y="2529"/>
                    <a:pt x="0" y="5870"/>
                    <a:pt x="0" y="9713"/>
                  </a:cubicBezTo>
                  <a:close/>
                </a:path>
              </a:pathLst>
            </a:custGeom>
            <a:solidFill>
              <a:srgbClr val="CAD8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3" name="Google Shape;6253;p65"/>
            <p:cNvSpPr/>
            <p:nvPr/>
          </p:nvSpPr>
          <p:spPr>
            <a:xfrm>
              <a:off x="792102" y="2021191"/>
              <a:ext cx="111058" cy="31507"/>
            </a:xfrm>
            <a:custGeom>
              <a:rect b="b" l="l" r="r" t="t"/>
              <a:pathLst>
                <a:path extrusionOk="0" h="2477" w="8731">
                  <a:moveTo>
                    <a:pt x="5264" y="1236"/>
                  </a:moveTo>
                  <a:cubicBezTo>
                    <a:pt x="5264" y="1922"/>
                    <a:pt x="5818" y="2477"/>
                    <a:pt x="6505" y="2477"/>
                  </a:cubicBezTo>
                  <a:lnTo>
                    <a:pt x="7495" y="2477"/>
                  </a:lnTo>
                  <a:cubicBezTo>
                    <a:pt x="8175" y="2477"/>
                    <a:pt x="8730" y="1922"/>
                    <a:pt x="8730" y="1236"/>
                  </a:cubicBezTo>
                  <a:cubicBezTo>
                    <a:pt x="8730" y="549"/>
                    <a:pt x="8175" y="1"/>
                    <a:pt x="7495" y="1"/>
                  </a:cubicBezTo>
                  <a:lnTo>
                    <a:pt x="6505" y="1"/>
                  </a:lnTo>
                  <a:cubicBezTo>
                    <a:pt x="5818" y="1"/>
                    <a:pt x="5264" y="549"/>
                    <a:pt x="5264" y="1236"/>
                  </a:cubicBezTo>
                  <a:close/>
                  <a:moveTo>
                    <a:pt x="1236" y="1"/>
                  </a:moveTo>
                  <a:cubicBezTo>
                    <a:pt x="549" y="1"/>
                    <a:pt x="1" y="549"/>
                    <a:pt x="1" y="1236"/>
                  </a:cubicBezTo>
                  <a:cubicBezTo>
                    <a:pt x="1" y="1922"/>
                    <a:pt x="549" y="2477"/>
                    <a:pt x="1236" y="2477"/>
                  </a:cubicBezTo>
                  <a:lnTo>
                    <a:pt x="2226" y="2477"/>
                  </a:lnTo>
                  <a:cubicBezTo>
                    <a:pt x="2913" y="2477"/>
                    <a:pt x="3468" y="1922"/>
                    <a:pt x="3468" y="1236"/>
                  </a:cubicBezTo>
                  <a:cubicBezTo>
                    <a:pt x="3468" y="549"/>
                    <a:pt x="2913" y="1"/>
                    <a:pt x="222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4" name="Google Shape;6254;p65"/>
            <p:cNvSpPr/>
            <p:nvPr/>
          </p:nvSpPr>
          <p:spPr>
            <a:xfrm>
              <a:off x="792700" y="1808792"/>
              <a:ext cx="109863" cy="62239"/>
            </a:xfrm>
            <a:custGeom>
              <a:rect b="b" l="l" r="r" t="t"/>
              <a:pathLst>
                <a:path extrusionOk="0" h="4893" w="8637">
                  <a:moveTo>
                    <a:pt x="132" y="4893"/>
                  </a:moveTo>
                  <a:cubicBezTo>
                    <a:pt x="1407" y="4285"/>
                    <a:pt x="2820" y="3935"/>
                    <a:pt x="4319" y="3935"/>
                  </a:cubicBezTo>
                  <a:cubicBezTo>
                    <a:pt x="5811" y="3935"/>
                    <a:pt x="7230" y="4285"/>
                    <a:pt x="8505" y="4893"/>
                  </a:cubicBezTo>
                  <a:cubicBezTo>
                    <a:pt x="8584" y="4589"/>
                    <a:pt x="8637" y="4266"/>
                    <a:pt x="8637" y="3935"/>
                  </a:cubicBezTo>
                  <a:cubicBezTo>
                    <a:pt x="8637" y="1763"/>
                    <a:pt x="6702" y="0"/>
                    <a:pt x="4319" y="0"/>
                  </a:cubicBezTo>
                  <a:cubicBezTo>
                    <a:pt x="1935" y="0"/>
                    <a:pt x="0" y="1763"/>
                    <a:pt x="0" y="3935"/>
                  </a:cubicBezTo>
                  <a:cubicBezTo>
                    <a:pt x="0" y="4266"/>
                    <a:pt x="40" y="4589"/>
                    <a:pt x="132" y="4893"/>
                  </a:cubicBezTo>
                  <a:close/>
                </a:path>
              </a:pathLst>
            </a:custGeom>
            <a:solidFill>
              <a:srgbClr val="CAD8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5" name="Google Shape;6255;p65"/>
            <p:cNvSpPr/>
            <p:nvPr/>
          </p:nvSpPr>
          <p:spPr>
            <a:xfrm>
              <a:off x="765314" y="1989696"/>
              <a:ext cx="94166" cy="140022"/>
            </a:xfrm>
            <a:custGeom>
              <a:rect b="b" l="l" r="r" t="t"/>
              <a:pathLst>
                <a:path extrusionOk="0" h="11008" w="7403">
                  <a:moveTo>
                    <a:pt x="1856" y="1"/>
                  </a:moveTo>
                  <a:lnTo>
                    <a:pt x="1" y="1"/>
                  </a:lnTo>
                  <a:lnTo>
                    <a:pt x="1" y="4042"/>
                  </a:lnTo>
                  <a:cubicBezTo>
                    <a:pt x="1" y="7977"/>
                    <a:pt x="3527" y="11008"/>
                    <a:pt x="7403" y="10447"/>
                  </a:cubicBezTo>
                  <a:cubicBezTo>
                    <a:pt x="4293" y="9991"/>
                    <a:pt x="1856" y="7304"/>
                    <a:pt x="1856" y="4042"/>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6" name="Google Shape;6256;p65"/>
            <p:cNvSpPr/>
            <p:nvPr/>
          </p:nvSpPr>
          <p:spPr>
            <a:xfrm>
              <a:off x="724165" y="2020529"/>
              <a:ext cx="246933" cy="91813"/>
            </a:xfrm>
            <a:custGeom>
              <a:rect b="b" l="l" r="r" t="t"/>
              <a:pathLst>
                <a:path extrusionOk="0" h="7218" w="19413">
                  <a:moveTo>
                    <a:pt x="0" y="1856"/>
                  </a:moveTo>
                  <a:cubicBezTo>
                    <a:pt x="0" y="7105"/>
                    <a:pt x="6471" y="7217"/>
                    <a:pt x="6471" y="7217"/>
                  </a:cubicBezTo>
                  <a:cubicBezTo>
                    <a:pt x="5540" y="6669"/>
                    <a:pt x="4748" y="5903"/>
                    <a:pt x="4186" y="4979"/>
                  </a:cubicBezTo>
                  <a:cubicBezTo>
                    <a:pt x="2318" y="4444"/>
                    <a:pt x="0" y="3136"/>
                    <a:pt x="0" y="0"/>
                  </a:cubicBezTo>
                  <a:close/>
                  <a:moveTo>
                    <a:pt x="15227" y="4979"/>
                  </a:moveTo>
                  <a:cubicBezTo>
                    <a:pt x="14665" y="5903"/>
                    <a:pt x="13873" y="6669"/>
                    <a:pt x="12942" y="7217"/>
                  </a:cubicBezTo>
                  <a:cubicBezTo>
                    <a:pt x="12942" y="7217"/>
                    <a:pt x="19413" y="7105"/>
                    <a:pt x="19413" y="1856"/>
                  </a:cubicBezTo>
                  <a:lnTo>
                    <a:pt x="19413" y="0"/>
                  </a:lnTo>
                  <a:cubicBezTo>
                    <a:pt x="19413" y="3143"/>
                    <a:pt x="17095" y="4444"/>
                    <a:pt x="15227" y="4979"/>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7" name="Google Shape;6257;p65"/>
            <p:cNvSpPr/>
            <p:nvPr/>
          </p:nvSpPr>
          <p:spPr>
            <a:xfrm>
              <a:off x="806476" y="2112330"/>
              <a:ext cx="82311" cy="100959"/>
            </a:xfrm>
            <a:custGeom>
              <a:rect b="b" l="l" r="r" t="t"/>
              <a:pathLst>
                <a:path extrusionOk="0" h="7937" w="6471">
                  <a:moveTo>
                    <a:pt x="0" y="0"/>
                  </a:moveTo>
                  <a:lnTo>
                    <a:pt x="0" y="3302"/>
                  </a:lnTo>
                  <a:lnTo>
                    <a:pt x="1228" y="7937"/>
                  </a:lnTo>
                  <a:lnTo>
                    <a:pt x="5243" y="7937"/>
                  </a:lnTo>
                  <a:lnTo>
                    <a:pt x="6471" y="3302"/>
                  </a:lnTo>
                  <a:lnTo>
                    <a:pt x="6471" y="0"/>
                  </a:lnTo>
                  <a:cubicBezTo>
                    <a:pt x="5606" y="502"/>
                    <a:pt x="4602" y="812"/>
                    <a:pt x="3546" y="865"/>
                  </a:cubicBezTo>
                  <a:cubicBezTo>
                    <a:pt x="2305" y="925"/>
                    <a:pt x="1070" y="627"/>
                    <a:pt x="0" y="0"/>
                  </a:cubicBezTo>
                  <a:close/>
                </a:path>
              </a:pathLst>
            </a:custGeom>
            <a:solidFill>
              <a:srgbClr val="FBF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8" name="Google Shape;6258;p65"/>
            <p:cNvSpPr/>
            <p:nvPr/>
          </p:nvSpPr>
          <p:spPr>
            <a:xfrm>
              <a:off x="681909" y="2154318"/>
              <a:ext cx="331356" cy="176223"/>
            </a:xfrm>
            <a:custGeom>
              <a:rect b="b" l="l" r="r" t="t"/>
              <a:pathLst>
                <a:path extrusionOk="0" h="13854" w="26050">
                  <a:moveTo>
                    <a:pt x="9793" y="1"/>
                  </a:moveTo>
                  <a:lnTo>
                    <a:pt x="2477" y="1440"/>
                  </a:lnTo>
                  <a:cubicBezTo>
                    <a:pt x="1143" y="1704"/>
                    <a:pt x="1" y="2556"/>
                    <a:pt x="1" y="3916"/>
                  </a:cubicBezTo>
                  <a:lnTo>
                    <a:pt x="1" y="13854"/>
                  </a:lnTo>
                  <a:lnTo>
                    <a:pt x="26050" y="13854"/>
                  </a:lnTo>
                  <a:lnTo>
                    <a:pt x="26050" y="3916"/>
                  </a:lnTo>
                  <a:cubicBezTo>
                    <a:pt x="26050" y="2556"/>
                    <a:pt x="24914" y="1704"/>
                    <a:pt x="23573" y="1440"/>
                  </a:cubicBezTo>
                  <a:lnTo>
                    <a:pt x="16264" y="1"/>
                  </a:lnTo>
                  <a:lnTo>
                    <a:pt x="15036" y="4636"/>
                  </a:lnTo>
                  <a:lnTo>
                    <a:pt x="11021" y="4636"/>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9" name="Google Shape;6259;p65"/>
            <p:cNvSpPr/>
            <p:nvPr/>
          </p:nvSpPr>
          <p:spPr>
            <a:xfrm>
              <a:off x="681909" y="2174899"/>
              <a:ext cx="23697" cy="155642"/>
            </a:xfrm>
            <a:custGeom>
              <a:rect b="b" l="l" r="r" t="t"/>
              <a:pathLst>
                <a:path extrusionOk="0" h="12236" w="1863">
                  <a:moveTo>
                    <a:pt x="1863" y="0"/>
                  </a:moveTo>
                  <a:cubicBezTo>
                    <a:pt x="813" y="377"/>
                    <a:pt x="1" y="1162"/>
                    <a:pt x="1" y="2298"/>
                  </a:cubicBezTo>
                  <a:lnTo>
                    <a:pt x="1" y="12236"/>
                  </a:lnTo>
                  <a:lnTo>
                    <a:pt x="1863" y="12236"/>
                  </a:ln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0" name="Google Shape;6260;p65"/>
            <p:cNvSpPr/>
            <p:nvPr/>
          </p:nvSpPr>
          <p:spPr>
            <a:xfrm>
              <a:off x="806476" y="2112330"/>
              <a:ext cx="23608" cy="100959"/>
            </a:xfrm>
            <a:custGeom>
              <a:rect b="b" l="l" r="r" t="t"/>
              <a:pathLst>
                <a:path extrusionOk="0" h="7937" w="1856">
                  <a:moveTo>
                    <a:pt x="0" y="0"/>
                  </a:moveTo>
                  <a:lnTo>
                    <a:pt x="0" y="3302"/>
                  </a:lnTo>
                  <a:lnTo>
                    <a:pt x="1228" y="7937"/>
                  </a:lnTo>
                  <a:lnTo>
                    <a:pt x="1856" y="7937"/>
                  </a:lnTo>
                  <a:lnTo>
                    <a:pt x="1856" y="713"/>
                  </a:lnTo>
                  <a:cubicBezTo>
                    <a:pt x="1202" y="581"/>
                    <a:pt x="575" y="337"/>
                    <a:pt x="0" y="0"/>
                  </a:cubicBezTo>
                  <a:close/>
                </a:path>
              </a:pathLst>
            </a:custGeom>
            <a:solidFill>
              <a:srgbClr val="000000">
                <a:alpha val="10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1" name="Google Shape;6261;p65"/>
            <p:cNvSpPr/>
            <p:nvPr/>
          </p:nvSpPr>
          <p:spPr>
            <a:xfrm>
              <a:off x="839726" y="2322718"/>
              <a:ext cx="15811" cy="15722"/>
            </a:xfrm>
            <a:custGeom>
              <a:rect b="b" l="l" r="r" t="t"/>
              <a:pathLst>
                <a:path extrusionOk="0" h="1236" w="1243">
                  <a:moveTo>
                    <a:pt x="1" y="0"/>
                  </a:moveTo>
                  <a:lnTo>
                    <a:pt x="1" y="1235"/>
                  </a:lnTo>
                  <a:lnTo>
                    <a:pt x="1242" y="1235"/>
                  </a:lnTo>
                  <a:lnTo>
                    <a:pt x="124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2" name="Google Shape;6262;p65"/>
            <p:cNvSpPr/>
            <p:nvPr/>
          </p:nvSpPr>
          <p:spPr>
            <a:xfrm>
              <a:off x="674023" y="1800969"/>
              <a:ext cx="347218" cy="537547"/>
            </a:xfrm>
            <a:custGeom>
              <a:rect b="b" l="l" r="r" t="t"/>
              <a:pathLst>
                <a:path extrusionOk="0" h="42260" w="27297">
                  <a:moveTo>
                    <a:pt x="13649" y="1229"/>
                  </a:moveTo>
                  <a:cubicBezTo>
                    <a:pt x="15689" y="1229"/>
                    <a:pt x="17346" y="2715"/>
                    <a:pt x="17346" y="4550"/>
                  </a:cubicBezTo>
                  <a:lnTo>
                    <a:pt x="17346" y="4616"/>
                  </a:lnTo>
                  <a:cubicBezTo>
                    <a:pt x="16197" y="4181"/>
                    <a:pt x="14949" y="3930"/>
                    <a:pt x="13649" y="3930"/>
                  </a:cubicBezTo>
                  <a:cubicBezTo>
                    <a:pt x="12374" y="3930"/>
                    <a:pt x="11120" y="4174"/>
                    <a:pt x="9951" y="4623"/>
                  </a:cubicBezTo>
                  <a:lnTo>
                    <a:pt x="9951" y="4550"/>
                  </a:lnTo>
                  <a:cubicBezTo>
                    <a:pt x="9951" y="2721"/>
                    <a:pt x="11608" y="1229"/>
                    <a:pt x="13649" y="1229"/>
                  </a:cubicBezTo>
                  <a:close/>
                  <a:moveTo>
                    <a:pt x="13649" y="13695"/>
                  </a:moveTo>
                  <a:cubicBezTo>
                    <a:pt x="14335" y="14752"/>
                    <a:pt x="15530" y="15452"/>
                    <a:pt x="16884" y="15452"/>
                  </a:cubicBezTo>
                  <a:lnTo>
                    <a:pt x="19499" y="15452"/>
                  </a:lnTo>
                  <a:lnTo>
                    <a:pt x="19499" y="17459"/>
                  </a:lnTo>
                  <a:lnTo>
                    <a:pt x="18462" y="17763"/>
                  </a:lnTo>
                  <a:cubicBezTo>
                    <a:pt x="18165" y="17129"/>
                    <a:pt x="17518" y="16687"/>
                    <a:pt x="16778" y="16687"/>
                  </a:cubicBezTo>
                  <a:lnTo>
                    <a:pt x="15788" y="16687"/>
                  </a:lnTo>
                  <a:cubicBezTo>
                    <a:pt x="14976" y="16687"/>
                    <a:pt x="14289" y="17202"/>
                    <a:pt x="14038" y="17921"/>
                  </a:cubicBezTo>
                  <a:lnTo>
                    <a:pt x="13259" y="17921"/>
                  </a:lnTo>
                  <a:cubicBezTo>
                    <a:pt x="13001" y="17202"/>
                    <a:pt x="12315" y="16687"/>
                    <a:pt x="11509" y="16687"/>
                  </a:cubicBezTo>
                  <a:lnTo>
                    <a:pt x="10519" y="16687"/>
                  </a:lnTo>
                  <a:cubicBezTo>
                    <a:pt x="9779" y="16687"/>
                    <a:pt x="9125" y="17129"/>
                    <a:pt x="8835" y="17763"/>
                  </a:cubicBezTo>
                  <a:lnTo>
                    <a:pt x="7798" y="17459"/>
                  </a:lnTo>
                  <a:lnTo>
                    <a:pt x="7798" y="15445"/>
                  </a:lnTo>
                  <a:lnTo>
                    <a:pt x="10413" y="15452"/>
                  </a:lnTo>
                  <a:cubicBezTo>
                    <a:pt x="11767" y="15452"/>
                    <a:pt x="12962" y="14752"/>
                    <a:pt x="13649" y="13695"/>
                  </a:cubicBezTo>
                  <a:close/>
                  <a:moveTo>
                    <a:pt x="11509" y="17928"/>
                  </a:moveTo>
                  <a:cubicBezTo>
                    <a:pt x="11846" y="17928"/>
                    <a:pt x="12130" y="18205"/>
                    <a:pt x="12130" y="18549"/>
                  </a:cubicBezTo>
                  <a:cubicBezTo>
                    <a:pt x="12130" y="18885"/>
                    <a:pt x="11846" y="19169"/>
                    <a:pt x="11509" y="19169"/>
                  </a:cubicBezTo>
                  <a:lnTo>
                    <a:pt x="10519" y="19169"/>
                  </a:lnTo>
                  <a:cubicBezTo>
                    <a:pt x="10182" y="19169"/>
                    <a:pt x="9898" y="18885"/>
                    <a:pt x="9898" y="18549"/>
                  </a:cubicBezTo>
                  <a:cubicBezTo>
                    <a:pt x="9898" y="18212"/>
                    <a:pt x="10182" y="17928"/>
                    <a:pt x="10519" y="17928"/>
                  </a:cubicBezTo>
                  <a:close/>
                  <a:moveTo>
                    <a:pt x="16778" y="17928"/>
                  </a:moveTo>
                  <a:cubicBezTo>
                    <a:pt x="17115" y="17928"/>
                    <a:pt x="17392" y="18205"/>
                    <a:pt x="17392" y="18549"/>
                  </a:cubicBezTo>
                  <a:cubicBezTo>
                    <a:pt x="17392" y="18885"/>
                    <a:pt x="17115" y="19169"/>
                    <a:pt x="16778" y="19169"/>
                  </a:cubicBezTo>
                  <a:lnTo>
                    <a:pt x="15788" y="19169"/>
                  </a:lnTo>
                  <a:cubicBezTo>
                    <a:pt x="15445" y="19169"/>
                    <a:pt x="15167" y="18885"/>
                    <a:pt x="15167" y="18549"/>
                  </a:cubicBezTo>
                  <a:cubicBezTo>
                    <a:pt x="15167" y="18212"/>
                    <a:pt x="15445" y="17928"/>
                    <a:pt x="15788" y="17928"/>
                  </a:cubicBezTo>
                  <a:close/>
                  <a:moveTo>
                    <a:pt x="19499" y="18753"/>
                  </a:moveTo>
                  <a:lnTo>
                    <a:pt x="19499" y="18879"/>
                  </a:lnTo>
                  <a:cubicBezTo>
                    <a:pt x="19499" y="22108"/>
                    <a:pt x="16877" y="24729"/>
                    <a:pt x="13649" y="24729"/>
                  </a:cubicBezTo>
                  <a:cubicBezTo>
                    <a:pt x="10420" y="24729"/>
                    <a:pt x="7798" y="22108"/>
                    <a:pt x="7798" y="18879"/>
                  </a:cubicBezTo>
                  <a:lnTo>
                    <a:pt x="7798" y="18753"/>
                  </a:lnTo>
                  <a:lnTo>
                    <a:pt x="8729" y="19031"/>
                  </a:lnTo>
                  <a:cubicBezTo>
                    <a:pt x="8941" y="19823"/>
                    <a:pt x="9660" y="20404"/>
                    <a:pt x="10519" y="20404"/>
                  </a:cubicBezTo>
                  <a:lnTo>
                    <a:pt x="11509" y="20404"/>
                  </a:lnTo>
                  <a:cubicBezTo>
                    <a:pt x="12321" y="20404"/>
                    <a:pt x="13001" y="19889"/>
                    <a:pt x="13259" y="19169"/>
                  </a:cubicBezTo>
                  <a:lnTo>
                    <a:pt x="14038" y="19169"/>
                  </a:lnTo>
                  <a:cubicBezTo>
                    <a:pt x="14289" y="19889"/>
                    <a:pt x="14976" y="20404"/>
                    <a:pt x="15788" y="20404"/>
                  </a:cubicBezTo>
                  <a:lnTo>
                    <a:pt x="16778" y="20404"/>
                  </a:lnTo>
                  <a:cubicBezTo>
                    <a:pt x="17637" y="20404"/>
                    <a:pt x="18350" y="19823"/>
                    <a:pt x="18568" y="19031"/>
                  </a:cubicBezTo>
                  <a:lnTo>
                    <a:pt x="19499" y="18753"/>
                  </a:lnTo>
                  <a:close/>
                  <a:moveTo>
                    <a:pt x="16263" y="25469"/>
                  </a:moveTo>
                  <a:lnTo>
                    <a:pt x="16263" y="27694"/>
                  </a:lnTo>
                  <a:lnTo>
                    <a:pt x="15174" y="31794"/>
                  </a:lnTo>
                  <a:lnTo>
                    <a:pt x="12123" y="31794"/>
                  </a:lnTo>
                  <a:lnTo>
                    <a:pt x="11034" y="27694"/>
                  </a:lnTo>
                  <a:lnTo>
                    <a:pt x="11034" y="25469"/>
                  </a:lnTo>
                  <a:cubicBezTo>
                    <a:pt x="11839" y="25785"/>
                    <a:pt x="12724" y="25970"/>
                    <a:pt x="13649" y="25970"/>
                  </a:cubicBezTo>
                  <a:cubicBezTo>
                    <a:pt x="14573" y="25970"/>
                    <a:pt x="15458" y="25785"/>
                    <a:pt x="16263" y="25469"/>
                  </a:cubicBezTo>
                  <a:close/>
                  <a:moveTo>
                    <a:pt x="13635" y="1"/>
                  </a:moveTo>
                  <a:cubicBezTo>
                    <a:pt x="10915" y="1"/>
                    <a:pt x="8703" y="2048"/>
                    <a:pt x="8703" y="4557"/>
                  </a:cubicBezTo>
                  <a:cubicBezTo>
                    <a:pt x="8703" y="4768"/>
                    <a:pt x="8723" y="4973"/>
                    <a:pt x="8749" y="5178"/>
                  </a:cubicBezTo>
                  <a:cubicBezTo>
                    <a:pt x="8076" y="5541"/>
                    <a:pt x="7442" y="5990"/>
                    <a:pt x="6854" y="6498"/>
                  </a:cubicBezTo>
                  <a:lnTo>
                    <a:pt x="7673" y="7429"/>
                  </a:lnTo>
                  <a:cubicBezTo>
                    <a:pt x="9330" y="5977"/>
                    <a:pt x="11450" y="5178"/>
                    <a:pt x="13649" y="5178"/>
                  </a:cubicBezTo>
                  <a:cubicBezTo>
                    <a:pt x="18660" y="5178"/>
                    <a:pt x="22734" y="9258"/>
                    <a:pt x="22734" y="14263"/>
                  </a:cubicBezTo>
                  <a:lnTo>
                    <a:pt x="22734" y="19117"/>
                  </a:lnTo>
                  <a:cubicBezTo>
                    <a:pt x="22734" y="21012"/>
                    <a:pt x="21783" y="22378"/>
                    <a:pt x="19902" y="23177"/>
                  </a:cubicBezTo>
                  <a:cubicBezTo>
                    <a:pt x="19604" y="23303"/>
                    <a:pt x="19301" y="23408"/>
                    <a:pt x="19010" y="23494"/>
                  </a:cubicBezTo>
                  <a:cubicBezTo>
                    <a:pt x="20086" y="22253"/>
                    <a:pt x="20727" y="20635"/>
                    <a:pt x="20727" y="18872"/>
                  </a:cubicBezTo>
                  <a:lnTo>
                    <a:pt x="20727" y="14211"/>
                  </a:lnTo>
                  <a:lnTo>
                    <a:pt x="16877" y="14211"/>
                  </a:lnTo>
                  <a:cubicBezTo>
                    <a:pt x="15431" y="14211"/>
                    <a:pt x="14256" y="13035"/>
                    <a:pt x="14256" y="11589"/>
                  </a:cubicBezTo>
                  <a:lnTo>
                    <a:pt x="13021" y="11589"/>
                  </a:lnTo>
                  <a:cubicBezTo>
                    <a:pt x="13021" y="13035"/>
                    <a:pt x="11846" y="14211"/>
                    <a:pt x="10400" y="14211"/>
                  </a:cubicBezTo>
                  <a:lnTo>
                    <a:pt x="6550" y="14211"/>
                  </a:lnTo>
                  <a:lnTo>
                    <a:pt x="6550" y="18872"/>
                  </a:lnTo>
                  <a:cubicBezTo>
                    <a:pt x="6550" y="20635"/>
                    <a:pt x="7197" y="22246"/>
                    <a:pt x="8267" y="23494"/>
                  </a:cubicBezTo>
                  <a:cubicBezTo>
                    <a:pt x="7983" y="23408"/>
                    <a:pt x="7693" y="23309"/>
                    <a:pt x="7409" y="23191"/>
                  </a:cubicBezTo>
                  <a:cubicBezTo>
                    <a:pt x="5507" y="22385"/>
                    <a:pt x="4550" y="21018"/>
                    <a:pt x="4550" y="19110"/>
                  </a:cubicBezTo>
                  <a:lnTo>
                    <a:pt x="4550" y="14257"/>
                  </a:lnTo>
                  <a:cubicBezTo>
                    <a:pt x="4550" y="12051"/>
                    <a:pt x="5362" y="9925"/>
                    <a:pt x="6828" y="8268"/>
                  </a:cubicBezTo>
                  <a:lnTo>
                    <a:pt x="5897" y="7449"/>
                  </a:lnTo>
                  <a:cubicBezTo>
                    <a:pt x="4226" y="9338"/>
                    <a:pt x="3315" y="11754"/>
                    <a:pt x="3315" y="14263"/>
                  </a:cubicBezTo>
                  <a:lnTo>
                    <a:pt x="3315" y="19117"/>
                  </a:lnTo>
                  <a:cubicBezTo>
                    <a:pt x="3315" y="21527"/>
                    <a:pt x="4556" y="23336"/>
                    <a:pt x="6927" y="24333"/>
                  </a:cubicBezTo>
                  <a:cubicBezTo>
                    <a:pt x="8036" y="24808"/>
                    <a:pt x="9132" y="24980"/>
                    <a:pt x="9786" y="25053"/>
                  </a:cubicBezTo>
                  <a:lnTo>
                    <a:pt x="9786" y="27271"/>
                  </a:lnTo>
                  <a:lnTo>
                    <a:pt x="2972" y="28618"/>
                  </a:lnTo>
                  <a:cubicBezTo>
                    <a:pt x="1169" y="28975"/>
                    <a:pt x="0" y="30190"/>
                    <a:pt x="0" y="31708"/>
                  </a:cubicBezTo>
                  <a:lnTo>
                    <a:pt x="0" y="42260"/>
                  </a:lnTo>
                  <a:lnTo>
                    <a:pt x="11786" y="42260"/>
                  </a:lnTo>
                  <a:lnTo>
                    <a:pt x="11786" y="41025"/>
                  </a:lnTo>
                  <a:lnTo>
                    <a:pt x="6517" y="41025"/>
                  </a:lnTo>
                  <a:lnTo>
                    <a:pt x="6517" y="36436"/>
                  </a:lnTo>
                  <a:lnTo>
                    <a:pt x="5276" y="36436"/>
                  </a:lnTo>
                  <a:lnTo>
                    <a:pt x="5276" y="41025"/>
                  </a:lnTo>
                  <a:lnTo>
                    <a:pt x="1242" y="41025"/>
                  </a:lnTo>
                  <a:lnTo>
                    <a:pt x="1242" y="31695"/>
                  </a:lnTo>
                  <a:cubicBezTo>
                    <a:pt x="1242" y="30606"/>
                    <a:pt x="2265" y="30011"/>
                    <a:pt x="3222" y="29833"/>
                  </a:cubicBezTo>
                  <a:lnTo>
                    <a:pt x="9964" y="28493"/>
                  </a:lnTo>
                  <a:lnTo>
                    <a:pt x="11172" y="33036"/>
                  </a:lnTo>
                  <a:lnTo>
                    <a:pt x="16131" y="33036"/>
                  </a:lnTo>
                  <a:lnTo>
                    <a:pt x="17333" y="28493"/>
                  </a:lnTo>
                  <a:lnTo>
                    <a:pt x="24081" y="29833"/>
                  </a:lnTo>
                  <a:cubicBezTo>
                    <a:pt x="25039" y="30018"/>
                    <a:pt x="26062" y="30606"/>
                    <a:pt x="26062" y="31695"/>
                  </a:cubicBezTo>
                  <a:lnTo>
                    <a:pt x="26062" y="41018"/>
                  </a:lnTo>
                  <a:lnTo>
                    <a:pt x="22021" y="41018"/>
                  </a:lnTo>
                  <a:lnTo>
                    <a:pt x="22021" y="36423"/>
                  </a:lnTo>
                  <a:lnTo>
                    <a:pt x="20786" y="36423"/>
                  </a:lnTo>
                  <a:lnTo>
                    <a:pt x="20786" y="41018"/>
                  </a:lnTo>
                  <a:lnTo>
                    <a:pt x="15511" y="41018"/>
                  </a:lnTo>
                  <a:lnTo>
                    <a:pt x="15511" y="42253"/>
                  </a:lnTo>
                  <a:lnTo>
                    <a:pt x="27297" y="42253"/>
                  </a:lnTo>
                  <a:lnTo>
                    <a:pt x="27297" y="31695"/>
                  </a:lnTo>
                  <a:cubicBezTo>
                    <a:pt x="27290" y="30190"/>
                    <a:pt x="26122" y="28975"/>
                    <a:pt x="24312" y="28618"/>
                  </a:cubicBezTo>
                  <a:lnTo>
                    <a:pt x="17505" y="27271"/>
                  </a:lnTo>
                  <a:lnTo>
                    <a:pt x="17505" y="25053"/>
                  </a:lnTo>
                  <a:cubicBezTo>
                    <a:pt x="18152" y="24987"/>
                    <a:pt x="19254" y="24808"/>
                    <a:pt x="20357" y="24333"/>
                  </a:cubicBezTo>
                  <a:cubicBezTo>
                    <a:pt x="22714" y="23336"/>
                    <a:pt x="23976" y="21527"/>
                    <a:pt x="23976" y="19117"/>
                  </a:cubicBezTo>
                  <a:lnTo>
                    <a:pt x="23976" y="14263"/>
                  </a:lnTo>
                  <a:cubicBezTo>
                    <a:pt x="23976" y="10335"/>
                    <a:pt x="21770" y="6921"/>
                    <a:pt x="18535" y="5171"/>
                  </a:cubicBezTo>
                  <a:cubicBezTo>
                    <a:pt x="18568" y="4966"/>
                    <a:pt x="18574" y="4768"/>
                    <a:pt x="18574" y="4557"/>
                  </a:cubicBezTo>
                  <a:cubicBezTo>
                    <a:pt x="18574" y="2048"/>
                    <a:pt x="16362" y="1"/>
                    <a:pt x="136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3" name="Google Shape;6263;p65"/>
            <p:cNvSpPr/>
            <p:nvPr/>
          </p:nvSpPr>
          <p:spPr>
            <a:xfrm>
              <a:off x="818903" y="2076459"/>
              <a:ext cx="57380" cy="23367"/>
            </a:xfrm>
            <a:custGeom>
              <a:rect b="b" l="l" r="r" t="t"/>
              <a:pathLst>
                <a:path extrusionOk="0" h="1837" w="4511">
                  <a:moveTo>
                    <a:pt x="905" y="1"/>
                  </a:moveTo>
                  <a:lnTo>
                    <a:pt x="0" y="852"/>
                  </a:lnTo>
                  <a:cubicBezTo>
                    <a:pt x="581" y="1480"/>
                    <a:pt x="1407" y="1836"/>
                    <a:pt x="2259" y="1836"/>
                  </a:cubicBezTo>
                  <a:cubicBezTo>
                    <a:pt x="3110" y="1836"/>
                    <a:pt x="3922" y="1480"/>
                    <a:pt x="4510" y="852"/>
                  </a:cubicBezTo>
                  <a:lnTo>
                    <a:pt x="3612" y="1"/>
                  </a:lnTo>
                  <a:cubicBezTo>
                    <a:pt x="3256" y="384"/>
                    <a:pt x="2780" y="588"/>
                    <a:pt x="2259" y="588"/>
                  </a:cubicBezTo>
                  <a:cubicBezTo>
                    <a:pt x="1743" y="588"/>
                    <a:pt x="1255" y="384"/>
                    <a:pt x="9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ositive Parenting Infographics by Slidesgo">
  <a:themeElements>
    <a:clrScheme name="Simple Light">
      <a:dk1>
        <a:srgbClr val="000000"/>
      </a:dk1>
      <a:lt1>
        <a:srgbClr val="FFFFFF"/>
      </a:lt1>
      <a:dk2>
        <a:srgbClr val="F4EEE9"/>
      </a:dk2>
      <a:lt2>
        <a:srgbClr val="0F7FB7"/>
      </a:lt2>
      <a:accent1>
        <a:srgbClr val="FFC000"/>
      </a:accent1>
      <a:accent2>
        <a:srgbClr val="FC5C15"/>
      </a:accent2>
      <a:accent3>
        <a:srgbClr val="FFB6D6"/>
      </a:accent3>
      <a:accent4>
        <a:srgbClr val="FF887C"/>
      </a:accent4>
      <a:accent5>
        <a:srgbClr val="95C6E5"/>
      </a:accent5>
      <a:accent6>
        <a:srgbClr val="A3BF78"/>
      </a:accent6>
      <a:hlink>
        <a:srgbClr val="0F7FB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